
<file path=[Content_Types].xml><?xml version="1.0" encoding="utf-8"?>
<Types xmlns="http://schemas.openxmlformats.org/package/2006/content-types">
  <Default ContentType="image/jpeg" Extension="jpg"/>
  <Default ContentType="application/vnd.openxmlformats-officedocument.spreadsheetml.sheet" Extension="xlsx"/>
  <Default ContentType="application/x-fontdata" Extension="fntdata"/>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1.xml"/>
  <Override ContentType="application/vnd.openxmlformats-officedocument.presentationml.slide+xml" PartName="/ppt/slides/slide121.xml"/>
  <Override ContentType="application/vnd.openxmlformats-officedocument.presentationml.slide+xml" PartName="/ppt/slides/slide296.xml"/>
  <Override ContentType="application/vnd.openxmlformats-officedocument.presentationml.slide+xml" PartName="/ppt/slides/slide164.xml"/>
  <Override ContentType="application/vnd.openxmlformats-officedocument.presentationml.slide+xml" PartName="/ppt/slides/slide253.xml"/>
  <Override ContentType="application/vnd.openxmlformats-officedocument.presentationml.slide+xml" PartName="/ppt/slides/slide43.xml"/>
  <Override ContentType="application/vnd.openxmlformats-officedocument.presentationml.slide+xml" PartName="/ppt/slides/slide199.xml"/>
  <Override ContentType="application/vnd.openxmlformats-officedocument.presentationml.slide+xml" PartName="/ppt/slides/slide210.xml"/>
  <Override ContentType="application/vnd.openxmlformats-officedocument.presentationml.slide+xml" PartName="/ppt/slides/slide78.xml"/>
  <Override ContentType="application/vnd.openxmlformats-officedocument.presentationml.slide+xml" PartName="/ppt/slides/slide86.xml"/>
  <Override ContentType="application/vnd.openxmlformats-officedocument.presentationml.slide+xml" PartName="/ppt/slides/slide35.xml"/>
  <Override ContentType="application/vnd.openxmlformats-officedocument.presentationml.slide+xml" PartName="/ppt/slides/slide202.xml"/>
  <Override ContentType="application/vnd.openxmlformats-officedocument.presentationml.slide+xml" PartName="/ppt/slides/slide105.xml"/>
  <Override ContentType="application/vnd.openxmlformats-officedocument.presentationml.slide+xml" PartName="/ppt/slides/slide148.xml"/>
  <Override ContentType="application/vnd.openxmlformats-officedocument.presentationml.slide+xml" PartName="/ppt/slides/slide172.xml"/>
  <Override ContentType="application/vnd.openxmlformats-officedocument.presentationml.slide+xml" PartName="/ppt/slides/slide19.xml"/>
  <Override ContentType="application/vnd.openxmlformats-officedocument.presentationml.slide+xml" PartName="/ppt/slides/slide5.xml"/>
  <Override ContentType="application/vnd.openxmlformats-officedocument.presentationml.slide+xml" PartName="/ppt/slides/slide237.xml"/>
  <Override ContentType="application/vnd.openxmlformats-officedocument.presentationml.slide+xml" PartName="/ppt/slides/slide261.xml"/>
  <Override ContentType="application/vnd.openxmlformats-officedocument.presentationml.slide+xml" PartName="/ppt/slides/slide51.xml"/>
  <Override ContentType="application/vnd.openxmlformats-officedocument.presentationml.slide+xml" PartName="/ppt/slides/slide245.xml"/>
  <Override ContentType="application/vnd.openxmlformats-officedocument.presentationml.slide+xml" PartName="/ppt/slides/slide113.xml"/>
  <Override ContentType="application/vnd.openxmlformats-officedocument.presentationml.slide+xml" PartName="/ppt/slides/slide288.xml"/>
  <Override ContentType="application/vnd.openxmlformats-officedocument.presentationml.slide+xml" PartName="/ppt/slides/slide94.xml"/>
  <Override ContentType="application/vnd.openxmlformats-officedocument.presentationml.slide+xml" PartName="/ppt/slides/slide156.xml"/>
  <Override ContentType="application/vnd.openxmlformats-officedocument.presentationml.slide+xml" PartName="/ppt/slides/slide217.xml"/>
  <Override ContentType="application/vnd.openxmlformats-officedocument.presentationml.slide+xml" PartName="/ppt/slides/slide281.xml"/>
  <Override ContentType="application/vnd.openxmlformats-officedocument.presentationml.slide+xml" PartName="/ppt/slides/slide71.xml"/>
  <Override ContentType="application/vnd.openxmlformats-officedocument.presentationml.slide+xml" PartName="/ppt/slides/slide179.xml"/>
  <Override ContentType="application/vnd.openxmlformats-officedocument.presentationml.slide+xml" PartName="/ppt/slides/slide276.xml"/>
  <Override ContentType="application/vnd.openxmlformats-officedocument.presentationml.slide+xml" PartName="/ppt/slides/slide233.xml"/>
  <Override ContentType="application/vnd.openxmlformats-officedocument.presentationml.slide+xml" PartName="/ppt/slides/slide66.xml"/>
  <Override ContentType="application/vnd.openxmlformats-officedocument.presentationml.slide+xml" PartName="/ppt/slides/slide265.xml"/>
  <Override ContentType="application/vnd.openxmlformats-officedocument.presentationml.slide+xml" PartName="/ppt/slides/slide23.xml"/>
  <Override ContentType="application/vnd.openxmlformats-officedocument.presentationml.slide+xml" PartName="/ppt/slides/slide229.xml"/>
  <Override ContentType="application/vnd.openxmlformats-officedocument.presentationml.slide+xml" PartName="/ppt/slides/slide136.xml"/>
  <Override ContentType="application/vnd.openxmlformats-officedocument.presentationml.slide+xml" PartName="/ppt/slides/slide184.xml"/>
  <Override ContentType="application/vnd.openxmlformats-officedocument.presentationml.slide+xml" PartName="/ppt/slides/slide141.xml"/>
  <Override ContentType="application/vnd.openxmlformats-officedocument.presentationml.slide+xml" PartName="/ppt/slides/slide314.xml"/>
  <Override ContentType="application/vnd.openxmlformats-officedocument.presentationml.slide+xml" PartName="/ppt/slides/slide82.xml"/>
  <Override ContentType="application/vnd.openxmlformats-officedocument.presentationml.slide+xml" PartName="/ppt/slides/slide9.xml"/>
  <Override ContentType="application/vnd.openxmlformats-officedocument.presentationml.slide+xml" PartName="/ppt/slides/slide168.xml"/>
  <Override ContentType="application/vnd.openxmlformats-officedocument.presentationml.slide+xml" PartName="/ppt/slides/slide12.xml"/>
  <Override ContentType="application/vnd.openxmlformats-officedocument.presentationml.slide+xml" PartName="/ppt/slides/slide108.xml"/>
  <Override ContentType="application/vnd.openxmlformats-officedocument.presentationml.slide+xml" PartName="/ppt/slides/slide187.xml"/>
  <Override ContentType="application/vnd.openxmlformats-officedocument.presentationml.slide+xml" PartName="/ppt/slides/slide98.xml"/>
  <Override ContentType="application/vnd.openxmlformats-officedocument.presentationml.slide+xml" PartName="/ppt/slides/slide152.xml"/>
  <Override ContentType="application/vnd.openxmlformats-officedocument.presentationml.slide+xml" PartName="/ppt/slides/slide125.xml"/>
  <Override ContentType="application/vnd.openxmlformats-officedocument.presentationml.slide+xml" PartName="/ppt/slides/slide257.xml"/>
  <Override ContentType="application/vnd.openxmlformats-officedocument.presentationml.slide+xml" PartName="/ppt/slides/slide20.xml"/>
  <Override ContentType="application/vnd.openxmlformats-officedocument.presentationml.slide+xml" PartName="/ppt/slides/slide161.xml"/>
  <Override ContentType="application/vnd.openxmlformats-officedocument.presentationml.slide+xml" PartName="/ppt/slides/slide214.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206.xml"/>
  <Override ContentType="application/vnd.openxmlformats-officedocument.presentationml.slide+xml" PartName="/ppt/slides/slide55.xml"/>
  <Override ContentType="application/vnd.openxmlformats-officedocument.presentationml.slide+xml" PartName="/ppt/slides/slide249.xml"/>
  <Override ContentType="application/vnd.openxmlformats-officedocument.presentationml.slide+xml" PartName="/ppt/slides/slide195.xml"/>
  <Override ContentType="application/vnd.openxmlformats-officedocument.presentationml.slide+xml" PartName="/ppt/slides/slide306.xml"/>
  <Override ContentType="application/vnd.openxmlformats-officedocument.presentationml.slide+xml" PartName="/ppt/slides/slide272.xml"/>
  <Override ContentType="application/vnd.openxmlformats-officedocument.presentationml.slide+xml" PartName="/ppt/slides/slide59.xml"/>
  <Override ContentType="application/vnd.openxmlformats-officedocument.presentationml.slide+xml" PartName="/ppt/slides/slide285.xml"/>
  <Override ContentType="application/vnd.openxmlformats-officedocument.presentationml.slide+xml" PartName="/ppt/slides/slide89.xml"/>
  <Override ContentType="application/vnd.openxmlformats-officedocument.presentationml.slide+xml" PartName="/ppt/slides/slide242.xml"/>
  <Override ContentType="application/vnd.openxmlformats-officedocument.presentationml.slide+xml" PartName="/ppt/slides/slide129.xml"/>
  <Override ContentType="application/vnd.openxmlformats-officedocument.presentationml.slide+xml" PartName="/ppt/slides/slide63.xml"/>
  <Override ContentType="application/vnd.openxmlformats-officedocument.presentationml.slide+xml" PartName="/ppt/slides/slide159.xml"/>
  <Override ContentType="application/vnd.openxmlformats-officedocument.presentationml.slide+xml" PartName="/ppt/slides/slide101.xml"/>
  <Override ContentType="application/vnd.openxmlformats-officedocument.presentationml.slide+xml" PartName="/ppt/slides/slide116.xml"/>
  <Override ContentType="application/vnd.openxmlformats-officedocument.presentationml.slide+xml" PartName="/ppt/slides/slide144.xml"/>
  <Override ContentType="application/vnd.openxmlformats-officedocument.presentationml.slide+xml" PartName="/ppt/slides/slide133.xml"/>
  <Override ContentType="application/vnd.openxmlformats-officedocument.presentationml.slide+xml" PartName="/ppt/slides/slide91.xml"/>
  <Override ContentType="application/vnd.openxmlformats-officedocument.presentationml.slide+xml" PartName="/ppt/slides/slide31.xml"/>
  <Override ContentType="application/vnd.openxmlformats-officedocument.presentationml.slide+xml" PartName="/ppt/slides/slide74.xml"/>
  <Override ContentType="application/vnd.openxmlformats-officedocument.presentationml.slide+xml" PartName="/ppt/slides/slide176.xml"/>
  <Override ContentType="application/vnd.openxmlformats-officedocument.presentationml.slide+xml" PartName="/ppt/slides/slide268.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225.xml"/>
  <Override ContentType="application/vnd.openxmlformats-officedocument.presentationml.slide+xml" PartName="/ppt/slides/slide310.xml"/>
  <Override ContentType="application/vnd.openxmlformats-officedocument.presentationml.slide+xml" PartName="/ppt/slides/slide180.xml"/>
  <Override ContentType="application/vnd.openxmlformats-officedocument.presentationml.slide+xml" PartName="/ppt/slides/slide18.xml"/>
  <Override ContentType="application/vnd.openxmlformats-officedocument.presentationml.slide+xml" PartName="/ppt/slides/slide201.xml"/>
  <Override ContentType="application/vnd.openxmlformats-officedocument.presentationml.slide+xml" PartName="/ppt/slides/slide309.xml"/>
  <Override ContentType="application/vnd.openxmlformats-officedocument.presentationml.slide+xml" PartName="/ppt/slides/slide244.xml"/>
  <Override ContentType="application/vnd.openxmlformats-officedocument.presentationml.slide+xml" PartName="/ppt/slides/slide52.xml"/>
  <Override ContentType="application/vnd.openxmlformats-officedocument.presentationml.slide+xml" PartName="/ppt/slides/slide287.xml"/>
  <Override ContentType="application/vnd.openxmlformats-officedocument.presentationml.slide+xml" PartName="/ppt/slides/slide270.xml"/>
  <Override ContentType="application/vnd.openxmlformats-officedocument.presentationml.slide+xml" PartName="/ppt/slides/slide95.xml"/>
  <Override ContentType="application/vnd.openxmlformats-officedocument.presentationml.slide+xml" PartName="/ppt/slides/slide181.xml"/>
  <Override ContentType="application/vnd.openxmlformats-officedocument.presentationml.slide+xml" PartName="/ppt/slides/slide157.xml"/>
  <Override ContentType="application/vnd.openxmlformats-officedocument.presentationml.slide+xml" PartName="/ppt/slides/slide211.xml"/>
  <Override ContentType="application/vnd.openxmlformats-officedocument.presentationml.slide+xml" PartName="/ppt/slides/slide77.xml"/>
  <Override ContentType="application/vnd.openxmlformats-officedocument.presentationml.slide+xml" PartName="/ppt/slides/slide165.xml"/>
  <Override ContentType="application/vnd.openxmlformats-officedocument.presentationml.slide+xml" PartName="/ppt/slides/slide297.xml"/>
  <Override ContentType="application/vnd.openxmlformats-officedocument.presentationml.slide+xml" PartName="/ppt/slides/slide34.xml"/>
  <Override ContentType="application/vnd.openxmlformats-officedocument.presentationml.slide+xml" PartName="/ppt/slides/slide254.xml"/>
  <Override ContentType="application/vnd.openxmlformats-officedocument.presentationml.slide+xml" PartName="/ppt/slides/slide122.xml"/>
  <Override ContentType="application/vnd.openxmlformats-officedocument.presentationml.slide+xml" PartName="/ppt/slides/slide147.xml"/>
  <Override ContentType="application/vnd.openxmlformats-officedocument.presentationml.slide+xml" PartName="/ppt/slides/slide191.xml"/>
  <Override ContentType="application/vnd.openxmlformats-officedocument.presentationml.slide+xml" PartName="/ppt/slides/slide279.xml"/>
  <Override ContentType="application/vnd.openxmlformats-officedocument.presentationml.slide+xml" PartName="/ppt/slides/slide236.xml"/>
  <Override ContentType="application/vnd.openxmlformats-officedocument.presentationml.slide+xml" PartName="/ppt/slides/slide104.xml"/>
  <Override ContentType="application/vnd.openxmlformats-officedocument.presentationml.slide+xml" PartName="/ppt/slides/slide24.xml"/>
  <Override ContentType="application/vnd.openxmlformats-officedocument.presentationml.slide+xml" PartName="/ppt/slides/slide137.xml"/>
  <Override ContentType="application/vnd.openxmlformats-officedocument.presentationml.slide+xml" PartName="/ppt/slides/slide110.xml"/>
  <Override ContentType="application/vnd.openxmlformats-officedocument.presentationml.slide+xml" PartName="/ppt/slides/slide293.xml"/>
  <Override ContentType="application/vnd.openxmlformats-officedocument.presentationml.slide+xml" PartName="/ppt/slides/slide250.xml"/>
  <Override ContentType="application/vnd.openxmlformats-officedocument.presentationml.slide+xml" PartName="/ppt/slides/slide153.xml"/>
  <Override ContentType="application/vnd.openxmlformats-officedocument.presentationml.slide+xml" PartName="/ppt/slides/slide248.xml"/>
  <Override ContentType="application/vnd.openxmlformats-officedocument.presentationml.slide+xml" PartName="/ppt/slides/slide67.xml"/>
  <Override ContentType="application/vnd.openxmlformats-officedocument.presentationml.slide+xml" PartName="/ppt/slides/slide196.xml"/>
  <Override ContentType="application/vnd.openxmlformats-officedocument.presentationml.slide+xml" PartName="/ppt/slides/slide300.xml"/>
  <Override ContentType="application/vnd.openxmlformats-officedocument.presentationml.slide+xml" PartName="/ppt/slides/slide315.xml"/>
  <Override ContentType="application/vnd.openxmlformats-officedocument.presentationml.slide+xml" PartName="/ppt/slides/slide171.xml"/>
  <Override ContentType="application/vnd.openxmlformats-officedocument.presentationml.slide+xml" PartName="/ppt/slides/slide259.xml"/>
  <Override ContentType="application/vnd.openxmlformats-officedocument.presentationml.slide+xml" PartName="/ppt/slides/slide282.xml"/>
  <Override ContentType="application/vnd.openxmlformats-officedocument.presentationml.slide+xml" PartName="/ppt/slides/slide49.xml"/>
  <Override ContentType="application/vnd.openxmlformats-officedocument.presentationml.slide+xml" PartName="/ppt/slides/slide216.xml"/>
  <Override ContentType="application/vnd.openxmlformats-officedocument.presentationml.slide+xml" PartName="/ppt/slides/slide83.xml"/>
  <Override ContentType="application/vnd.openxmlformats-officedocument.presentationml.slide+xml" PartName="/ppt/slides/slide6.xml"/>
  <Override ContentType="application/vnd.openxmlformats-officedocument.presentationml.slide+xml" PartName="/ppt/slides/slide264.xml"/>
  <Override ContentType="application/vnd.openxmlformats-officedocument.presentationml.slide+xml" PartName="/ppt/slides/slide119.xml"/>
  <Override ContentType="application/vnd.openxmlformats-officedocument.presentationml.slide+xml" PartName="/ppt/slides/slide40.xml"/>
  <Override ContentType="application/vnd.openxmlformats-officedocument.presentationml.slide+xml" PartName="/ppt/slides/slide221.xml"/>
  <Override ContentType="application/vnd.openxmlformats-officedocument.presentationml.slide+xml" PartName="/ppt/slides/slide73.xml"/>
  <Override ContentType="application/vnd.openxmlformats-officedocument.presentationml.slide+xml" PartName="/ppt/slides/slide169.xml"/>
  <Override ContentType="application/vnd.openxmlformats-officedocument.presentationml.slide+xml" PartName="/ppt/slides/slide258.xml"/>
  <Override ContentType="application/vnd.openxmlformats-officedocument.presentationml.slide+xml" PartName="/ppt/slides/slide30.xml"/>
  <Override ContentType="application/vnd.openxmlformats-officedocument.presentationml.slide+xml" PartName="/ppt/slides/slide126.xml"/>
  <Override ContentType="application/vnd.openxmlformats-officedocument.presentationml.slide+xml" PartName="/ppt/slides/slide186.xml"/>
  <Override ContentType="application/vnd.openxmlformats-officedocument.presentationml.slide+xml" PartName="/ppt/slides/slide215.xml"/>
  <Override ContentType="application/vnd.openxmlformats-officedocument.presentationml.slide+xml" PartName="/ppt/slides/slide109.xml"/>
  <Override ContentType="application/vnd.openxmlformats-officedocument.presentationml.slide+xml" PartName="/ppt/slides/slide99.xml"/>
  <Override ContentType="application/vnd.openxmlformats-officedocument.presentationml.slide+xml" PartName="/ppt/slides/slide39.xml"/>
  <Override ContentType="application/vnd.openxmlformats-officedocument.presentationml.slide+xml" PartName="/ppt/slides/slide311.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222.xml"/>
  <Override ContentType="application/vnd.openxmlformats-officedocument.presentationml.slide+xml" PartName="/ppt/slides/slide205.xml"/>
  <Override ContentType="application/vnd.openxmlformats-officedocument.presentationml.slide+xml" PartName="/ppt/slides/slide292.xml"/>
  <Override ContentType="application/vnd.openxmlformats-officedocument.presentationml.slide+xml" PartName="/ppt/slides/slide160.xml"/>
  <Override ContentType="application/vnd.openxmlformats-officedocument.presentationml.slide+xml" PartName="/ppt/slides/slide232.xml"/>
  <Override ContentType="application/vnd.openxmlformats-officedocument.presentationml.slide+xml" PartName="/ppt/slides/slide100.xml"/>
  <Override ContentType="application/vnd.openxmlformats-officedocument.presentationml.slide+xml" PartName="/ppt/slides/slide90.xml"/>
  <Override ContentType="application/vnd.openxmlformats-officedocument.presentationml.slide+xml" PartName="/ppt/slides/slide143.xml"/>
  <Override ContentType="application/vnd.openxmlformats-officedocument.presentationml.slide+xml" PartName="/ppt/slides/slide275.xml"/>
  <Override ContentType="application/vnd.openxmlformats-officedocument.presentationml.slide+xml" PartName="/ppt/slides/slide132.xml"/>
  <Override ContentType="application/vnd.openxmlformats-officedocument.presentationml.slide+xml" PartName="/ppt/slides/slide62.xml"/>
  <Override ContentType="application/vnd.openxmlformats-officedocument.presentationml.slide+xml" PartName="/ppt/slides/slide175.xml"/>
  <Override ContentType="application/vnd.openxmlformats-officedocument.presentationml.slide+xml" PartName="/ppt/slides/slide269.xml"/>
  <Override ContentType="application/vnd.openxmlformats-officedocument.presentationml.slide+xml" PartName="/ppt/slides/slide1.xml"/>
  <Override ContentType="application/vnd.openxmlformats-officedocument.presentationml.slide+xml" PartName="/ppt/slides/slide192.xml"/>
  <Override ContentType="application/vnd.openxmlformats-officedocument.presentationml.slide+xml" PartName="/ppt/slides/slide45.xml"/>
  <Override ContentType="application/vnd.openxmlformats-officedocument.presentationml.slide+xml" PartName="/ppt/slides/slide226.xml"/>
  <Override ContentType="application/vnd.openxmlformats-officedocument.presentationml.slide+xml" PartName="/ppt/slides/slide28.xml"/>
  <Override ContentType="application/vnd.openxmlformats-officedocument.presentationml.slide+xml" PartName="/ppt/slides/slide209.xml"/>
  <Override ContentType="application/vnd.openxmlformats-officedocument.presentationml.slide+xml" PartName="/ppt/slides/slide305.xml"/>
  <Override ContentType="application/vnd.openxmlformats-officedocument.presentationml.slide+xml" PartName="/ppt/slides/slide200.xml"/>
  <Override ContentType="application/vnd.openxmlformats-officedocument.presentationml.slide+xml" PartName="/ppt/slides/slide243.xml"/>
  <Override ContentType="application/vnd.openxmlformats-officedocument.presentationml.slide+xml" PartName="/ppt/slides/slide88.xml"/>
  <Override ContentType="application/vnd.openxmlformats-officedocument.presentationml.slide+xml" PartName="/ppt/slides/slide286.xml"/>
  <Override ContentType="application/vnd.openxmlformats-officedocument.presentationml.slide+xml" PartName="/ppt/slides/slide158.xml"/>
  <Override ContentType="application/vnd.openxmlformats-officedocument.presentationml.slide+xml" PartName="/ppt/slides/slide115.xml"/>
  <Override ContentType="application/vnd.openxmlformats-officedocument.presentationml.slide+xml" PartName="/ppt/slides/slide260.xml"/>
  <Override ContentType="application/vnd.openxmlformats-officedocument.presentationml.slide+xml" PartName="/ppt/slides/slide308.xml"/>
  <Override ContentType="application/vnd.openxmlformats-officedocument.presentationml.slide+xml" PartName="/ppt/slides/slide3.xml"/>
  <Override ContentType="application/vnd.openxmlformats-officedocument.presentationml.slide+xml" PartName="/ppt/slides/slide182.xml"/>
  <Override ContentType="application/vnd.openxmlformats-officedocument.presentationml.slide+xml" PartName="/ppt/slides/slide17.xml"/>
  <Override ContentType="application/vnd.openxmlformats-officedocument.presentationml.slide+xml" PartName="/ppt/slides/slide138.xml"/>
  <Override ContentType="application/vnd.openxmlformats-officedocument.presentationml.slide+xml" PartName="/ppt/slides/slide271.xml"/>
  <Override ContentType="application/vnd.openxmlformats-officedocument.presentationml.slide+xml" PartName="/ppt/slides/slide25.xml"/>
  <Override ContentType="application/vnd.openxmlformats-officedocument.presentationml.slide+xml" PartName="/ppt/slides/slide174.xml"/>
  <Override ContentType="application/vnd.openxmlformats-officedocument.presentationml.slide+xml" PartName="/ppt/slides/slide190.xml"/>
  <Override ContentType="application/vnd.openxmlformats-officedocument.presentationml.slide+xml" PartName="/ppt/slides/slide227.xml"/>
  <Override ContentType="application/vnd.openxmlformats-officedocument.presentationml.slide+xml" PartName="/ppt/slides/slide33.xml"/>
  <Override ContentType="application/vnd.openxmlformats-officedocument.presentationml.slide+xml" PartName="/ppt/slides/slide219.xml"/>
  <Override ContentType="application/vnd.openxmlformats-officedocument.presentationml.slide+xml" PartName="/ppt/slides/slide316.xml"/>
  <Override ContentType="application/vnd.openxmlformats-officedocument.presentationml.slide+xml" PartName="/ppt/slides/slide68.xml"/>
  <Override ContentType="application/vnd.openxmlformats-officedocument.presentationml.slide+xml" PartName="/ppt/slides/slide170.xml"/>
  <Override ContentType="application/vnd.openxmlformats-officedocument.presentationml.slide+xml" PartName="/ppt/slides/slide204.xml"/>
  <Override ContentType="application/vnd.openxmlformats-officedocument.presentationml.slide+xml" PartName="/ppt/slides/slide247.xml"/>
  <Override ContentType="application/vnd.openxmlformats-officedocument.presentationml.slide+xml" PartName="/ppt/slides/slide84.xml"/>
  <Override ContentType="application/vnd.openxmlformats-officedocument.presentationml.slide+xml" PartName="/ppt/slides/slide107.xml"/>
  <Override ContentType="application/vnd.openxmlformats-officedocument.presentationml.slide+xml" PartName="/ppt/slides/slide37.xml"/>
  <Override ContentType="application/vnd.openxmlformats-officedocument.presentationml.slide+xml" PartName="/ppt/slides/slide123.xml"/>
  <Override ContentType="application/vnd.openxmlformats-officedocument.presentationml.slide+xml" PartName="/ppt/slides/slide294.xml"/>
  <Override ContentType="application/vnd.openxmlformats-officedocument.presentationml.slide+xml" PartName="/ppt/slides/slide220.xml"/>
  <Override ContentType="application/vnd.openxmlformats-officedocument.presentationml.slide+xml" PartName="/ppt/slides/slide263.xml"/>
  <Override ContentType="application/vnd.openxmlformats-officedocument.presentationml.slide+xml" PartName="/ppt/slides/slide166.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235.xml"/>
  <Override ContentType="application/vnd.openxmlformats-officedocument.presentationml.slide+xml" PartName="/ppt/slides/slide278.xml"/>
  <Override ContentType="application/vnd.openxmlformats-officedocument.presentationml.slide+xml" PartName="/ppt/slides/slide154.xml"/>
  <Override ContentType="application/vnd.openxmlformats-officedocument.presentationml.slide+xml" PartName="/ppt/slides/slide197.xml"/>
  <Override ContentType="application/vnd.openxmlformats-officedocument.presentationml.slide+xml" PartName="/ppt/slides/slide10.xml"/>
  <Override ContentType="application/vnd.openxmlformats-officedocument.presentationml.slide+xml" PartName="/ppt/slides/slide111.xml"/>
  <Override ContentType="application/vnd.openxmlformats-officedocument.presentationml.slide+xml" PartName="/ppt/slides/slide251.xml"/>
  <Override ContentType="application/vnd.openxmlformats-officedocument.presentationml.slide+xml" PartName="/ppt/slides/slide53.xml"/>
  <Override ContentType="application/vnd.openxmlformats-officedocument.presentationml.slide+xml" PartName="/ppt/slides/slide96.xml"/>
  <Override ContentType="application/vnd.openxmlformats-officedocument.presentationml.slide+xml" PartName="/ppt/slides/slide301.xml"/>
  <Override ContentType="application/vnd.openxmlformats-officedocument.presentationml.slide+xml" PartName="/ppt/slides/slide48.xml"/>
  <Override ContentType="application/vnd.openxmlformats-officedocument.presentationml.slide+xml" PartName="/ppt/slides/slide223.xml"/>
  <Override ContentType="application/vnd.openxmlformats-officedocument.presentationml.slide+xml" PartName="/ppt/slides/slide266.xml"/>
  <Override ContentType="application/vnd.openxmlformats-officedocument.presentationml.slide+xml" PartName="/ppt/slides/slide283.xml"/>
  <Override ContentType="application/vnd.openxmlformats-officedocument.presentationml.slide+xml" PartName="/ppt/slides/slide291.xml"/>
  <Override ContentType="application/vnd.openxmlformats-officedocument.presentationml.slide+xml" PartName="/ppt/slides/slide312.xml"/>
  <Override ContentType="application/vnd.openxmlformats-officedocument.presentationml.slide+xml" PartName="/ppt/slides/slide240.xml"/>
  <Override ContentType="application/vnd.openxmlformats-officedocument.presentationml.slide+xml" PartName="/ppt/slides/slide22.xml"/>
  <Override ContentType="application/vnd.openxmlformats-officedocument.presentationml.slide+xml" PartName="/ppt/slides/slide304.xml"/>
  <Override ContentType="application/vnd.openxmlformats-officedocument.presentationml.slide+xml" PartName="/ppt/slides/slide185.xml"/>
  <Override ContentType="application/vnd.openxmlformats-officedocument.presentationml.slide+xml" PartName="/ppt/slides/slide231.xml"/>
  <Override ContentType="application/vnd.openxmlformats-officedocument.presentationml.slide+xml" PartName="/ppt/slides/slide65.xml"/>
  <Override ContentType="application/vnd.openxmlformats-officedocument.presentationml.slide+xml" PartName="/ppt/slides/slide118.xml"/>
  <Override ContentType="application/vnd.openxmlformats-officedocument.presentationml.slide+xml" PartName="/ppt/slides/slide274.xml"/>
  <Override ContentType="application/vnd.openxmlformats-officedocument.presentationml.slide+xml" PartName="/ppt/slides/slide142.xml"/>
  <Override ContentType="application/vnd.openxmlformats-officedocument.presentationml.slide+xml" PartName="/ppt/slides/slide72.xml"/>
  <Override ContentType="application/vnd.openxmlformats-officedocument.presentationml.slide+xml" PartName="/ppt/slides/slide135.xml"/>
  <Override ContentType="application/vnd.openxmlformats-officedocument.presentationml.slide+xml" PartName="/ppt/slides/slide178.xml"/>
  <Override ContentType="application/vnd.openxmlformats-officedocument.presentationml.slide+xml" PartName="/ppt/slides/slide29.xml"/>
  <Override ContentType="application/vnd.openxmlformats-officedocument.presentationml.slide+xml" PartName="/ppt/slides/slide319.xml"/>
  <Override ContentType="application/vnd.openxmlformats-officedocument.presentationml.slide+xml" PartName="/ppt/slides/slide212.xml"/>
  <Override ContentType="application/vnd.openxmlformats-officedocument.presentationml.slide+xml" PartName="/ppt/slides/slide255.xml"/>
  <Override ContentType="application/vnd.openxmlformats-officedocument.presentationml.slide+xml" PartName="/ppt/slides/slide76.xml"/>
  <Override ContentType="application/vnd.openxmlformats-officedocument.presentationml.slide+xml" PartName="/ppt/slides/slide131.xml"/>
  <Override ContentType="application/vnd.openxmlformats-officedocument.presentationml.slide+xml" PartName="/ppt/slides/slide298.xml"/>
  <Override ContentType="application/vnd.openxmlformats-officedocument.presentationml.slide+xml" PartName="/ppt/slides/slide93.xml"/>
  <Override ContentType="application/vnd.openxmlformats-officedocument.presentationml.slide+xml" PartName="/ppt/slides/slide80.xml"/>
  <Override ContentType="application/vnd.openxmlformats-officedocument.presentationml.slide+xml" PartName="/ppt/slides/slide103.xml"/>
  <Override ContentType="application/vnd.openxmlformats-officedocument.presentationml.slide+xml" PartName="/ppt/slides/slide61.xml"/>
  <Override ContentType="application/vnd.openxmlformats-officedocument.presentationml.slide+xml" PartName="/ppt/slides/slide114.xml"/>
  <Override ContentType="application/vnd.openxmlformats-officedocument.presentationml.slide+xml" PartName="/ppt/slides/slide163.xml"/>
  <Override ContentType="application/vnd.openxmlformats-officedocument.presentationml.slide+xml" PartName="/ppt/slides/slide127.xml"/>
  <Override ContentType="application/vnd.openxmlformats-officedocument.presentationml.slide+xml" PartName="/ppt/slides/slide146.xml"/>
  <Override ContentType="application/vnd.openxmlformats-officedocument.presentationml.slide+xml" PartName="/ppt/slides/slide150.xml"/>
  <Override ContentType="application/vnd.openxmlformats-officedocument.presentationml.slide+xml" PartName="/ppt/slides/slide189.xml"/>
  <Override ContentType="application/vnd.openxmlformats-officedocument.presentationml.slide+xml" PartName="/ppt/slides/slide120.xml"/>
  <Override ContentType="application/vnd.openxmlformats-officedocument.presentationml.slide+xml" PartName="/ppt/slides/slide87.xml"/>
  <Override ContentType="application/vnd.openxmlformats-officedocument.presentationml.slide+xml" PartName="/ppt/slides/slide57.xml"/>
  <Override ContentType="application/vnd.openxmlformats-officedocument.presentationml.slide+xml" PartName="/ppt/slides/slide238.xml"/>
  <Override ContentType="application/vnd.openxmlformats-officedocument.presentationml.slide+xml" PartName="/ppt/slides/slide44.xml"/>
  <Override ContentType="application/vnd.openxmlformats-officedocument.presentationml.slide+xml" PartName="/ppt/slides/slide193.xml"/>
  <Override ContentType="application/vnd.openxmlformats-officedocument.presentationml.slide+xml" PartName="/ppt/slides/slide208.xml"/>
  <Override ContentType="application/vnd.openxmlformats-officedocument.presentationml.slide+xml" PartName="/ppt/slides/slide14.xml"/>
  <Override ContentType="application/vnd.openxmlformats-officedocument.presentationml.slide+xml" PartName="/ppt/slides/slide4.xml"/>
  <Override ContentType="application/vnd.openxmlformats-officedocument.presentationml.slide+xml" PartName="/ppt/slides/slide228.xml"/>
  <Override ContentType="application/vnd.openxmlformats-officedocument.presentationml.slide+xml" PartName="/ppt/slides/slide139.xml"/>
  <Override ContentType="application/vnd.openxmlformats-officedocument.presentationml.slide+xml" PartName="/ppt/slides/slide60.xml"/>
  <Override ContentType="application/vnd.openxmlformats-officedocument.presentationml.slide+xml" PartName="/ppt/slides/slide26.xml"/>
  <Override ContentType="application/vnd.openxmlformats-officedocument.presentationml.slide+xml" PartName="/ppt/slides/slide112.xml"/>
  <Override ContentType="application/vnd.openxmlformats-officedocument.presentationml.slide+xml" PartName="/ppt/slides/slide198.xml"/>
  <Override ContentType="application/vnd.openxmlformats-officedocument.presentationml.slide+xml" PartName="/ppt/slides/slide317.xml"/>
  <Override ContentType="application/vnd.openxmlformats-officedocument.presentationml.slide+xml" PartName="/ppt/slides/slide155.xml"/>
  <Override ContentType="application/vnd.openxmlformats-officedocument.presentationml.slide+xml" PartName="/ppt/slides/slide69.xml"/>
  <Override ContentType="application/vnd.openxmlformats-officedocument.presentationml.slide+xml" PartName="/ppt/slides/slide85.xml"/>
  <Override ContentType="application/vnd.openxmlformats-officedocument.presentationml.slide+xml" PartName="/ppt/slides/slide42.xml"/>
  <Override ContentType="application/vnd.openxmlformats-officedocument.presentationml.slide+xml" PartName="/ppt/slides/slide50.xml"/>
  <Override ContentType="application/vnd.openxmlformats-officedocument.presentationml.slide+xml" PartName="/ppt/slides/slide218.xml"/>
  <Override ContentType="application/vnd.openxmlformats-officedocument.presentationml.slide+xml" PartName="/ppt/slides/slide307.xml"/>
  <Override ContentType="application/vnd.openxmlformats-officedocument.presentationml.slide+xml" PartName="/ppt/slides/slide130.xml"/>
  <Override ContentType="application/vnd.openxmlformats-officedocument.presentationml.slide+xml" PartName="/ppt/slides/slide173.xml"/>
  <Override ContentType="application/vnd.openxmlformats-officedocument.presentationml.slide+xml" PartName="/ppt/slides/slide16.xml"/>
  <Override ContentType="application/vnd.openxmlformats-officedocument.presentationml.slide+xml" PartName="/ppt/slides/slide262.xml"/>
  <Override ContentType="application/vnd.openxmlformats-officedocument.presentationml.slide+xml" PartName="/ppt/slides/slide97.xml"/>
  <Override ContentType="application/vnd.openxmlformats-officedocument.presentationml.slide+xml" PartName="/ppt/slides/slide140.xml"/>
  <Override ContentType="application/vnd.openxmlformats-officedocument.presentationml.slide+xml" PartName="/ppt/slides/slide277.xml"/>
  <Override ContentType="application/vnd.openxmlformats-officedocument.presentationml.slide+xml" PartName="/ppt/slides/slide11.xml"/>
  <Override ContentType="application/vnd.openxmlformats-officedocument.presentationml.slide+xml" PartName="/ppt/slides/slide280.xml"/>
  <Override ContentType="application/vnd.openxmlformats-officedocument.presentationml.slide+xml" PartName="/ppt/slides/slide302.xml"/>
  <Override ContentType="application/vnd.openxmlformats-officedocument.presentationml.slide+xml" PartName="/ppt/slides/slide183.xml"/>
  <Override ContentType="application/vnd.openxmlformats-officedocument.presentationml.slide+xml" PartName="/ppt/slides/slide54.xml"/>
  <Override ContentType="application/vnd.openxmlformats-officedocument.presentationml.slide+xml" PartName="/ppt/slides/slide289.xml"/>
  <Override ContentType="application/vnd.openxmlformats-officedocument.presentationml.slide+xml" PartName="/ppt/slides/slide36.xml"/>
  <Override ContentType="application/vnd.openxmlformats-officedocument.presentationml.slide+xml" PartName="/ppt/slides/slide313.xml"/>
  <Override ContentType="application/vnd.openxmlformats-officedocument.presentationml.slide+xml" PartName="/ppt/slides/slide79.xml"/>
  <Override ContentType="application/vnd.openxmlformats-officedocument.presentationml.slide+xml" PartName="/ppt/slides/slide246.xml"/>
  <Override ContentType="application/vnd.openxmlformats-officedocument.presentationml.slide+xml" PartName="/ppt/slides/slide149.xml"/>
  <Override ContentType="application/vnd.openxmlformats-officedocument.presentationml.slide+xml" PartName="/ppt/slides/slide203.xml"/>
  <Override ContentType="application/vnd.openxmlformats-officedocument.presentationml.slide+xml" PartName="/ppt/slides/slide252.xml"/>
  <Override ContentType="application/vnd.openxmlformats-officedocument.presentationml.slide+xml" PartName="/ppt/slides/slide295.xml"/>
  <Override ContentType="application/vnd.openxmlformats-officedocument.presentationml.slide+xml" PartName="/ppt/slides/slide124.xml"/>
  <Override ContentType="application/vnd.openxmlformats-officedocument.presentationml.slide+xml" PartName="/ppt/slides/slide106.xml"/>
  <Override ContentType="application/vnd.openxmlformats-officedocument.presentationml.slide+xml" PartName="/ppt/slides/slide167.xml"/>
  <Override ContentType="application/vnd.openxmlformats-officedocument.presentationml.slide+xml" PartName="/ppt/slides/slide70.xml"/>
  <Override ContentType="application/vnd.openxmlformats-officedocument.presentationml.slide+xml" PartName="/ppt/slides/slide234.xml"/>
  <Override ContentType="application/vnd.openxmlformats-officedocument.presentationml.slide+xml" PartName="/ppt/slides/slide194.xml"/>
  <Override ContentType="application/vnd.openxmlformats-officedocument.presentationml.slide+xml" PartName="/ppt/slides/slide151.xml"/>
  <Override ContentType="application/vnd.openxmlformats-officedocument.presentationml.slide+xml" PartName="/ppt/slides/slide177.xml"/>
  <Override ContentType="application/vnd.openxmlformats-officedocument.presentationml.slide+xml" PartName="/ppt/slides/slide134.xml"/>
  <Override ContentType="application/vnd.openxmlformats-officedocument.presentationml.slide+xml" PartName="/ppt/slides/slide320.xml"/>
  <Override ContentType="application/vnd.openxmlformats-officedocument.presentationml.slide+xml" PartName="/ppt/slides/slide207.xml"/>
  <Override ContentType="application/vnd.openxmlformats-officedocument.presentationml.slide+xml" PartName="/ppt/slides/slide224.xml"/>
  <Override ContentType="application/vnd.openxmlformats-officedocument.presentationml.slide+xml" PartName="/ppt/slides/slide284.xml"/>
  <Override ContentType="application/vnd.openxmlformats-officedocument.presentationml.slide+xml" PartName="/ppt/slides/slide47.xml"/>
  <Override ContentType="application/vnd.openxmlformats-officedocument.presentationml.slide+xml" PartName="/ppt/slides/slide267.xml"/>
  <Override ContentType="application/vnd.openxmlformats-officedocument.presentationml.slide+xml" PartName="/ppt/slides/slide241.xml"/>
  <Override ContentType="application/vnd.openxmlformats-officedocument.presentationml.slide+xml" PartName="/ppt/slides/slide21.xml"/>
  <Override ContentType="application/vnd.openxmlformats-officedocument.presentationml.slide+xml" PartName="/ppt/slides/slide303.xml"/>
  <Override ContentType="application/vnd.openxmlformats-officedocument.presentationml.slide+xml" PartName="/ppt/slides/slide64.xml"/>
  <Override ContentType="application/vnd.openxmlformats-officedocument.presentationml.slide+xml" PartName="/ppt/slides/slide81.xml"/>
  <Override ContentType="application/vnd.openxmlformats-officedocument.presentationml.slide+xml" PartName="/ppt/slides/slide8.xml"/>
  <Override ContentType="application/vnd.openxmlformats-officedocument.presentationml.slide+xml" PartName="/ppt/slides/slide117.xml"/>
  <Override ContentType="application/vnd.openxmlformats-officedocument.presentationml.slide+xml" PartName="/ppt/slides/slide145.xml"/>
  <Override ContentType="application/vnd.openxmlformats-officedocument.presentationml.slide+xml" PartName="/ppt/slides/slide188.xml"/>
  <Override ContentType="application/vnd.openxmlformats-officedocument.presentationml.slide+xml" PartName="/ppt/slides/slide162.xml"/>
  <Override ContentType="application/vnd.openxmlformats-officedocument.presentationml.slide+xml" PartName="/ppt/slides/slide32.xml"/>
  <Override ContentType="application/vnd.openxmlformats-officedocument.presentationml.slide+xml" PartName="/ppt/slides/slide75.xml"/>
  <Override ContentType="application/vnd.openxmlformats-officedocument.presentationml.slide+xml" PartName="/ppt/slides/slide213.xml"/>
  <Override ContentType="application/vnd.openxmlformats-officedocument.presentationml.slide+xml" PartName="/ppt/slides/slide58.xml"/>
  <Override ContentType="application/vnd.openxmlformats-officedocument.presentationml.slide+xml" PartName="/ppt/slides/slide239.xml"/>
  <Override ContentType="application/vnd.openxmlformats-officedocument.presentationml.slide+xml" PartName="/ppt/slides/slide15.xml"/>
  <Override ContentType="application/vnd.openxmlformats-officedocument.presentationml.slide+xml" PartName="/ppt/slides/slide318.xml"/>
  <Override ContentType="application/vnd.openxmlformats-officedocument.presentationml.slide+xml" PartName="/ppt/slides/slide230.xml"/>
  <Override ContentType="application/vnd.openxmlformats-officedocument.presentationml.slide+xml" PartName="/ppt/slides/slide290.xml"/>
  <Override ContentType="application/vnd.openxmlformats-officedocument.presentationml.slide+xml" PartName="/ppt/slides/slide256.xml"/>
  <Override ContentType="application/vnd.openxmlformats-officedocument.presentationml.slide+xml" PartName="/ppt/slides/slide299.xml"/>
  <Override ContentType="application/vnd.openxmlformats-officedocument.presentationml.slide+xml" PartName="/ppt/slides/slide128.xml"/>
  <Override ContentType="application/vnd.openxmlformats-officedocument.presentationml.slide+xml" PartName="/ppt/slides/slide273.xml"/>
  <Override ContentType="application/vnd.openxmlformats-officedocument.presentationml.slide+xml" PartName="/ppt/slides/slide92.xml"/>
  <Override ContentType="application/vnd.openxmlformats-officedocument.presentationml.slide+xml" PartName="/ppt/slides/slide102.xml"/>
  <Override ContentType="application/vnd.openxmlformats-package.core-properties+xml" PartName="/docProps/core.xml"/>
  <Override ContentType="application/vnd.openxmlformats-officedocument.presentationml.presentation.main+xml" PartName="/ppt/presentation.xml"/>
  <Override ContentType="application/vnd.ms-office.chartcolorstyle+xml" PartName="/ppt/charts/colors45.xml"/>
  <Override ContentType="application/vnd.ms-office.chartcolorstyle+xml" PartName="/ppt/charts/colors37.xml"/>
  <Override ContentType="application/vnd.ms-office.chartcolorstyle+xml" PartName="/ppt/charts/colors62.xml"/>
  <Override ContentType="application/vnd.ms-office.chartcolorstyle+xml" PartName="/ppt/charts/colors54.xml"/>
  <Override ContentType="application/vnd.ms-office.chartcolorstyle+xml" PartName="/ppt/charts/colors8.xml"/>
  <Override ContentType="application/vnd.ms-office.chartcolorstyle+xml" PartName="/ppt/charts/colors11.xml"/>
  <Override ContentType="application/vnd.ms-office.chartcolorstyle+xml" PartName="/ppt/charts/colors61.xml"/>
  <Override ContentType="application/vnd.ms-office.chartcolorstyle+xml" PartName="/ppt/charts/colors28.xml"/>
  <Override ContentType="application/vnd.ms-office.chartcolorstyle+xml" PartName="/ppt/charts/colors19.xml"/>
  <Override ContentType="application/vnd.ms-office.chartcolorstyle+xml" PartName="/ppt/charts/colors44.xml"/>
  <Override ContentType="application/vnd.ms-office.chartcolorstyle+xml" PartName="/ppt/charts/colors36.xml"/>
  <Override ContentType="application/vnd.ms-office.chartcolorstyle+xml" PartName="/ppt/charts/colors18.xml"/>
  <Override ContentType="application/vnd.ms-office.chartcolorstyle+xml" PartName="/ppt/charts/colors10.xml"/>
  <Override ContentType="application/vnd.ms-office.chartcolorstyle+xml" PartName="/ppt/charts/colors9.xml"/>
  <Override ContentType="application/vnd.ms-office.chartcolorstyle+xml" PartName="/ppt/charts/colors27.xml"/>
  <Override ContentType="application/vnd.ms-office.chartcolorstyle+xml" PartName="/ppt/charts/colors53.xml"/>
  <Override ContentType="application/vnd.ms-office.chartcolorstyle+xml" PartName="/ppt/charts/colors26.xml"/>
  <Override ContentType="application/vnd.ms-office.chartcolorstyle+xml" PartName="/ppt/charts/colors69.xml"/>
  <Override ContentType="application/vnd.ms-office.chartcolorstyle+xml" PartName="/ppt/charts/colors56.xml"/>
  <Override ContentType="application/vnd.ms-office.chartcolorstyle+xml" PartName="/ppt/charts/colors6.xml"/>
  <Override ContentType="application/vnd.ms-office.chartcolorstyle+xml" PartName="/ppt/charts/colors30.xml"/>
  <Override ContentType="application/vnd.ms-office.chartcolorstyle+xml" PartName="/ppt/charts/colors43.xml"/>
  <Override ContentType="application/vnd.ms-office.chartcolorstyle+xml" PartName="/ppt/charts/colors39.xml"/>
  <Override ContentType="application/vnd.ms-office.chartcolorstyle+xml" PartName="/ppt/charts/colors13.xml"/>
  <Override ContentType="application/vnd.ms-office.chartcolorstyle+xml" PartName="/ppt/charts/colors38.xml"/>
  <Override ContentType="application/vnd.ms-office.chartcolorstyle+xml" PartName="/ppt/charts/colors42.xml"/>
  <Override ContentType="application/vnd.ms-office.chartcolorstyle+xml" PartName="/ppt/charts/colors60.xml"/>
  <Override ContentType="application/vnd.ms-office.chartcolorstyle+xml" PartName="/ppt/charts/colors7.xml"/>
  <Override ContentType="application/vnd.ms-office.chartcolorstyle+xml" PartName="/ppt/charts/colors25.xml"/>
  <Override ContentType="application/vnd.ms-office.chartcolorstyle+xml" PartName="/ppt/charts/colors55.xml"/>
  <Override ContentType="application/vnd.ms-office.chartcolorstyle+xml" PartName="/ppt/charts/colors12.xml"/>
  <Override ContentType="application/vnd.ms-office.chartcolorstyle+xml" PartName="/ppt/charts/colors68.xml"/>
  <Override ContentType="application/vnd.ms-office.chartcolorstyle+xml" PartName="/ppt/charts/colors58.xml"/>
  <Override ContentType="application/vnd.ms-office.chartcolorstyle+xml" PartName="/ppt/charts/colors4.xml"/>
  <Override ContentType="application/vnd.ms-office.chartcolorstyle+xml" PartName="/ppt/charts/colors32.xml"/>
  <Override ContentType="application/vnd.ms-office.chartcolorstyle+xml" PartName="/ppt/charts/colors24.xml"/>
  <Override ContentType="application/vnd.ms-office.chartcolorstyle+xml" PartName="/ppt/charts/colors15.xml"/>
  <Override ContentType="application/vnd.ms-office.chartcolorstyle+xml" PartName="/ppt/charts/colors41.xml"/>
  <Override ContentType="application/vnd.ms-office.chartcolorstyle+xml" PartName="/ppt/charts/colors67.xml"/>
  <Override ContentType="application/vnd.ms-office.chartcolorstyle+xml" PartName="/ppt/charts/colors14.xml"/>
  <Override ContentType="application/vnd.ms-office.chartcolorstyle+xml" PartName="/ppt/charts/colors5.xml"/>
  <Override ContentType="application/vnd.ms-office.chartcolorstyle+xml" PartName="/ppt/charts/colors57.xml"/>
  <Override ContentType="application/vnd.ms-office.chartcolorstyle+xml" PartName="/ppt/charts/colors22.xml"/>
  <Override ContentType="application/vnd.ms-office.chartcolorstyle+xml" PartName="/ppt/charts/colors31.xml"/>
  <Override ContentType="application/vnd.ms-office.chartcolorstyle+xml" PartName="/ppt/charts/colors49.xml"/>
  <Override ContentType="application/vnd.ms-office.chartcolorstyle+xml" PartName="/ppt/charts/colors66.xml"/>
  <Override ContentType="application/vnd.ms-office.chartcolorstyle+xml" PartName="/ppt/charts/colors23.xml"/>
  <Override ContentType="application/vnd.ms-office.chartcolorstyle+xml" PartName="/ppt/charts/colors40.xml"/>
  <Override ContentType="application/vnd.ms-office.chartcolorstyle+xml" PartName="/ppt/charts/colors51.xml"/>
  <Override ContentType="application/vnd.ms-office.chartcolorstyle+xml" PartName="/ppt/charts/colors21.xml"/>
  <Override ContentType="application/vnd.ms-office.chartcolorstyle+xml" PartName="/ppt/charts/colors34.xml"/>
  <Override ContentType="application/vnd.ms-office.chartcolorstyle+xml" PartName="/ppt/charts/colors1.xml"/>
  <Override ContentType="application/vnd.ms-office.chartcolorstyle+xml" PartName="/ppt/charts/colors48.xml"/>
  <Override ContentType="application/vnd.ms-office.chartcolorstyle+xml" PartName="/ppt/charts/colors47.xml"/>
  <Override ContentType="application/vnd.ms-office.chartcolorstyle+xml" PartName="/ppt/charts/colors17.xml"/>
  <Override ContentType="application/vnd.ms-office.chartcolorstyle+xml" PartName="/ppt/charts/colors35.xml"/>
  <Override ContentType="application/vnd.ms-office.chartcolorstyle+xml" PartName="/ppt/charts/colors50.xml"/>
  <Override ContentType="application/vnd.ms-office.chartcolorstyle+xml" PartName="/ppt/charts/colors65.xml"/>
  <Override ContentType="application/vnd.ms-office.chartcolorstyle+xml" PartName="/ppt/charts/colors52.xml"/>
  <Override ContentType="application/vnd.ms-office.chartcolorstyle+xml" PartName="/ppt/charts/colors63.xml"/>
  <Override ContentType="application/vnd.ms-office.chartcolorstyle+xml" PartName="/ppt/charts/colors46.xml"/>
  <Override ContentType="application/vnd.ms-office.chartcolorstyle+xml" PartName="/ppt/charts/colors20.xml"/>
  <Override ContentType="application/vnd.ms-office.chartcolorstyle+xml" PartName="/ppt/charts/colors2.xml"/>
  <Override ContentType="application/vnd.ms-office.chartcolorstyle+xml" PartName="/ppt/charts/colors33.xml"/>
  <Override ContentType="application/vnd.ms-office.chartcolorstyle+xml" PartName="/ppt/charts/colors3.xml"/>
  <Override ContentType="application/vnd.ms-office.chartcolorstyle+xml" PartName="/ppt/charts/colors29.xml"/>
  <Override ContentType="application/vnd.ms-office.chartcolorstyle+xml" PartName="/ppt/charts/colors59.xml"/>
  <Override ContentType="application/vnd.ms-office.chartcolorstyle+xml" PartName="/ppt/charts/colors16.xml"/>
  <Override ContentType="application/vnd.ms-office.chartcolorstyle+xml" PartName="/ppt/charts/colors64.xml"/>
  <Override ContentType="application/vnd.openxmlformats-officedocument.theme+xml" PartName="/ppt/theme/theme1.xml"/>
  <Override ContentType="application/vnd.openxmlformats-officedocument.theme+xml" PartName="/ppt/theme/theme2.xml"/>
  <Override ContentType="application/vnd.openxmlformats-officedocument.drawingml.chart+xml" PartName="/ppt/charts/chart68.xml"/>
  <Override ContentType="application/vnd.openxmlformats-officedocument.drawingml.chart+xml" PartName="/ppt/charts/chart25.xml"/>
  <Override ContentType="application/vnd.openxmlformats-officedocument.drawingml.chart+xml" PartName="/ppt/charts/chart50.xml"/>
  <Override ContentType="application/vnd.openxmlformats-officedocument.drawingml.chart+xml" PartName="/ppt/charts/chart4.xml"/>
  <Override ContentType="application/vnd.openxmlformats-officedocument.drawingml.chart+xml" PartName="/ppt/charts/chart33.xml"/>
  <Override ContentType="application/vnd.openxmlformats-officedocument.drawingml.chart+xml" PartName="/ppt/charts/chart16.xml"/>
  <Override ContentType="application/vnd.openxmlformats-officedocument.drawingml.chart+xml" PartName="/ppt/charts/chart59.xml"/>
  <Override ContentType="application/vnd.openxmlformats-officedocument.drawingml.chart+xml" PartName="/ppt/charts/chart42.xml"/>
  <Override ContentType="application/vnd.openxmlformats-officedocument.drawingml.chart+xml" PartName="/ppt/charts/chart51.xml"/>
  <Override ContentType="application/vnd.openxmlformats-officedocument.drawingml.chart+xml" PartName="/ppt/charts/chart32.xml"/>
  <Override ContentType="application/vnd.openxmlformats-officedocument.drawingml.chart+xml" PartName="/ppt/charts/chart5.xml"/>
  <Override ContentType="application/vnd.openxmlformats-officedocument.drawingml.chart+xml" PartName="/ppt/charts/chart41.xml"/>
  <Override ContentType="application/vnd.openxmlformats-officedocument.drawingml.chart+xml" PartName="/ppt/charts/chart58.xml"/>
  <Override ContentType="application/vnd.openxmlformats-officedocument.drawingml.chart+xml" PartName="/ppt/charts/chart24.xml"/>
  <Override ContentType="application/vnd.openxmlformats-officedocument.drawingml.chart+xml" PartName="/ppt/charts/chart15.xml"/>
  <Override ContentType="application/vnd.openxmlformats-officedocument.drawingml.chart+xml" PartName="/ppt/charts/chart67.xml"/>
  <Override ContentType="application/vnd.openxmlformats-officedocument.drawingml.chart+xml" PartName="/ppt/charts/chart44.xml"/>
  <Override ContentType="application/vnd.openxmlformats-officedocument.drawingml.chart+xml" PartName="/ppt/charts/chart57.xml"/>
  <Override ContentType="application/vnd.openxmlformats-officedocument.drawingml.chart+xml" PartName="/ppt/charts/chart61.xml"/>
  <Override ContentType="application/vnd.openxmlformats-officedocument.drawingml.chart+xml" PartName="/ppt/charts/chart2.xml"/>
  <Override ContentType="application/vnd.openxmlformats-officedocument.drawingml.chart+xml" PartName="/ppt/charts/chart31.xml"/>
  <Override ContentType="application/vnd.openxmlformats-officedocument.drawingml.chart+xml" PartName="/ppt/charts/chart60.xml"/>
  <Override ContentType="application/vnd.openxmlformats-officedocument.drawingml.chart+xml" PartName="/ppt/charts/chart1.xml"/>
  <Override ContentType="application/vnd.openxmlformats-officedocument.drawingml.chart+xml" PartName="/ppt/charts/chart14.xml"/>
  <Override ContentType="application/vnd.openxmlformats-officedocument.drawingml.chart+xml" PartName="/ppt/charts/chart27.xml"/>
  <Override ContentType="application/vnd.openxmlformats-officedocument.drawingml.chart+xml" PartName="/ppt/charts/chart3.xml"/>
  <Override ContentType="application/vnd.openxmlformats-officedocument.drawingml.chart+xml" PartName="/ppt/charts/chart56.xml"/>
  <Override ContentType="application/vnd.openxmlformats-officedocument.drawingml.chart+xml" PartName="/ppt/charts/chart43.xml"/>
  <Override ContentType="application/vnd.openxmlformats-officedocument.drawingml.chart+xml" PartName="/ppt/charts/chart30.xml"/>
  <Override ContentType="application/vnd.openxmlformats-officedocument.drawingml.chart+xml" PartName="/ppt/charts/chart39.xml"/>
  <Override ContentType="application/vnd.openxmlformats-officedocument.drawingml.chart+xml" PartName="/ppt/charts/chart69.xml"/>
  <Override ContentType="application/vnd.openxmlformats-officedocument.drawingml.chart+xml" PartName="/ppt/charts/chart26.xml"/>
  <Override ContentType="application/vnd.openxmlformats-officedocument.drawingml.chart+xml" PartName="/ppt/charts/chart13.xml"/>
  <Override ContentType="application/vnd.openxmlformats-officedocument.drawingml.chart+xml" PartName="/ppt/charts/chart20.xml"/>
  <Override ContentType="application/vnd.openxmlformats-officedocument.drawingml.chart+xml" PartName="/ppt/charts/chart38.xml"/>
  <Override ContentType="application/vnd.openxmlformats-officedocument.drawingml.chart+xml" PartName="/ppt/charts/chart55.xml"/>
  <Override ContentType="application/vnd.openxmlformats-officedocument.drawingml.chart+xml" PartName="/ppt/charts/chart63.xml"/>
  <Override ContentType="application/vnd.openxmlformats-officedocument.drawingml.chart+xml" PartName="/ppt/charts/chart9.xml"/>
  <Override ContentType="application/vnd.openxmlformats-officedocument.drawingml.chart+xml" PartName="/ppt/charts/chart46.xml"/>
  <Override ContentType="application/vnd.openxmlformats-officedocument.drawingml.chart+xml" PartName="/ppt/charts/chart47.xml"/>
  <Override ContentType="application/vnd.openxmlformats-officedocument.drawingml.chart+xml" PartName="/ppt/charts/chart12.xml"/>
  <Override ContentType="application/vnd.openxmlformats-officedocument.drawingml.chart+xml" PartName="/ppt/charts/chart29.xml"/>
  <Override ContentType="application/vnd.openxmlformats-officedocument.drawingml.chart+xml" PartName="/ppt/charts/chart64.xml"/>
  <Override ContentType="application/vnd.openxmlformats-officedocument.drawingml.chart+xml" PartName="/ppt/charts/chart8.xml"/>
  <Override ContentType="application/vnd.openxmlformats-officedocument.drawingml.chart+xml" PartName="/ppt/charts/chart37.xml"/>
  <Override ContentType="application/vnd.openxmlformats-officedocument.drawingml.chart+xml" PartName="/ppt/charts/chart62.xml"/>
  <Override ContentType="application/vnd.openxmlformats-officedocument.drawingml.chart+xml" PartName="/ppt/charts/chart45.xml"/>
  <Override ContentType="application/vnd.openxmlformats-officedocument.drawingml.chart+xml" PartName="/ppt/charts/chart28.xml"/>
  <Override ContentType="application/vnd.openxmlformats-officedocument.drawingml.chart+xml" PartName="/ppt/charts/chart11.xml"/>
  <Override ContentType="application/vnd.openxmlformats-officedocument.drawingml.chart+xml" PartName="/ppt/charts/chart54.xml"/>
  <Override ContentType="application/vnd.openxmlformats-officedocument.drawingml.chart+xml" PartName="/ppt/charts/chart19.xml"/>
  <Override ContentType="application/vnd.openxmlformats-officedocument.drawingml.chart+xml" PartName="/ppt/charts/chart49.xml"/>
  <Override ContentType="application/vnd.openxmlformats-officedocument.drawingml.chart+xml" PartName="/ppt/charts/chart36.xml"/>
  <Override ContentType="application/vnd.openxmlformats-officedocument.drawingml.chart+xml" PartName="/ppt/charts/chart7.xml"/>
  <Override ContentType="application/vnd.openxmlformats-officedocument.drawingml.chart+xml" PartName="/ppt/charts/chart6.xml"/>
  <Override ContentType="application/vnd.openxmlformats-officedocument.drawingml.chart+xml" PartName="/ppt/charts/chart53.xml"/>
  <Override ContentType="application/vnd.openxmlformats-officedocument.drawingml.chart+xml" PartName="/ppt/charts/chart10.xml"/>
  <Override ContentType="application/vnd.openxmlformats-officedocument.drawingml.chart+xml" PartName="/ppt/charts/chart23.xml"/>
  <Override ContentType="application/vnd.openxmlformats-officedocument.drawingml.chart+xml" PartName="/ppt/charts/chart40.xml"/>
  <Override ContentType="application/vnd.openxmlformats-officedocument.drawingml.chart+xml" PartName="/ppt/charts/chart66.xml"/>
  <Override ContentType="application/vnd.openxmlformats-officedocument.drawingml.chart+xml" PartName="/ppt/charts/chart18.xml"/>
  <Override ContentType="application/vnd.openxmlformats-officedocument.drawingml.chart+xml" PartName="/ppt/charts/chart48.xml"/>
  <Override ContentType="application/vnd.openxmlformats-officedocument.drawingml.chart+xml" PartName="/ppt/charts/chart21.xml"/>
  <Override ContentType="application/vnd.openxmlformats-officedocument.drawingml.chart+xml" PartName="/ppt/charts/chart70.xml"/>
  <Override ContentType="application/vnd.openxmlformats-officedocument.drawingml.chart+xml" PartName="/ppt/charts/chart34.xml"/>
  <Override ContentType="application/vnd.openxmlformats-officedocument.drawingml.chart+xml" PartName="/ppt/charts/chart65.xml"/>
  <Override ContentType="application/vnd.openxmlformats-officedocument.drawingml.chart+xml" PartName="/ppt/charts/chart35.xml"/>
  <Override ContentType="application/vnd.openxmlformats-officedocument.drawingml.chart+xml" PartName="/ppt/charts/chart22.xml"/>
  <Override ContentType="application/vnd.openxmlformats-officedocument.drawingml.chart+xml" PartName="/ppt/charts/chart17.xml"/>
  <Override ContentType="application/vnd.openxmlformats-officedocument.drawingml.chart+xml" PartName="/ppt/charts/chart52.xml"/>
  <Override ContentType="application/vnd.openxmlformats-officedocument.presentationml.notesSlide+xml" PartName="/ppt/notesSlides/notesSlide67.xml"/>
  <Override ContentType="application/vnd.openxmlformats-officedocument.presentationml.notesSlide+xml" PartName="/ppt/notesSlides/notesSlide168.xml"/>
  <Override ContentType="application/vnd.openxmlformats-officedocument.presentationml.notesSlide+xml" PartName="/ppt/notesSlides/notesSlide222.xml"/>
  <Override ContentType="application/vnd.openxmlformats-officedocument.presentationml.notesSlide+xml" PartName="/ppt/notesSlides/notesSlide311.xml"/>
  <Override ContentType="application/vnd.openxmlformats-officedocument.presentationml.notesSlide+xml" PartName="/ppt/notesSlides/notesSlide257.xml"/>
  <Override ContentType="application/vnd.openxmlformats-officedocument.presentationml.notesSlide+xml" PartName="/ppt/notesSlides/notesSlide265.xml"/>
  <Override ContentType="application/vnd.openxmlformats-officedocument.presentationml.notesSlide+xml" PartName="/ppt/notesSlides/notesSlide125.xml"/>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117.xml"/>
  <Override ContentType="application/vnd.openxmlformats-officedocument.presentationml.notesSlide+xml" PartName="/ppt/notesSlides/notesSlide249.xml"/>
  <Override ContentType="application/vnd.openxmlformats-officedocument.presentationml.notesSlide+xml" PartName="/ppt/notesSlides/notesSlide273.xml"/>
  <Override ContentType="application/vnd.openxmlformats-officedocument.presentationml.notesSlide+xml" PartName="/ppt/notesSlides/notesSlide206.xml"/>
  <Override ContentType="application/vnd.openxmlformats-officedocument.presentationml.notesSlide+xml" PartName="/ppt/notesSlides/notesSlide230.xml"/>
  <Override ContentType="application/vnd.openxmlformats-officedocument.presentationml.notesSlide+xml" PartName="/ppt/notesSlides/notesSlide91.xml"/>
  <Override ContentType="application/vnd.openxmlformats-officedocument.presentationml.notesSlide+xml" PartName="/ppt/notesSlides/notesSlide133.xml"/>
  <Override ContentType="application/vnd.openxmlformats-officedocument.presentationml.notesSlide+xml" PartName="/ppt/notesSlides/notesSlide176.xml"/>
  <Override ContentType="application/vnd.openxmlformats-officedocument.presentationml.notesSlide+xml" PartName="/ppt/notesSlides/notesSlide109.xml"/>
  <Override ContentType="application/vnd.openxmlformats-officedocument.presentationml.notesSlide+xml" PartName="/ppt/notesSlides/notesSlide24.xml"/>
  <Override ContentType="application/vnd.openxmlformats-officedocument.presentationml.notesSlide+xml" PartName="/ppt/notesSlides/notesSlide16.xml"/>
  <Override ContentType="application/vnd.openxmlformats-officedocument.presentationml.notesSlide+xml" PartName="/ppt/notesSlides/notesSlide303.xml"/>
  <Override ContentType="application/vnd.openxmlformats-officedocument.presentationml.notesSlide+xml" PartName="/ppt/notesSlides/notesSlide214.xml"/>
  <Override ContentType="application/vnd.openxmlformats-officedocument.presentationml.notesSlide+xml" PartName="/ppt/notesSlides/notesSlide1.xml"/>
  <Override ContentType="application/vnd.openxmlformats-officedocument.presentationml.notesSlide+xml" PartName="/ppt/notesSlides/notesSlide196.xml"/>
  <Override ContentType="application/vnd.openxmlformats-officedocument.presentationml.notesSlide+xml" PartName="/ppt/notesSlides/notesSlide250.xml"/>
  <Override ContentType="application/vnd.openxmlformats-officedocument.presentationml.notesSlide+xml" PartName="/ppt/notesSlides/notesSlide105.xml"/>
  <Override ContentType="application/vnd.openxmlformats-officedocument.presentationml.notesSlide+xml" PartName="/ppt/notesSlides/notesSlide148.xml"/>
  <Override ContentType="application/vnd.openxmlformats-officedocument.presentationml.notesSlide+xml" PartName="/ppt/notesSlides/notesSlide202.xml"/>
  <Override ContentType="application/vnd.openxmlformats-officedocument.presentationml.notesSlide+xml" PartName="/ppt/notesSlides/notesSlide39.xml"/>
  <Override ContentType="application/vnd.openxmlformats-officedocument.presentationml.notesSlide+xml" PartName="/ppt/notesSlides/notesSlide293.xml"/>
  <Override ContentType="application/vnd.openxmlformats-officedocument.presentationml.notesSlide+xml" PartName="/ppt/notesSlides/notesSlide137.xml"/>
  <Override ContentType="application/vnd.openxmlformats-officedocument.presentationml.notesSlide+xml" PartName="/ppt/notesSlides/notesSlide277.xml"/>
  <Override ContentType="application/vnd.openxmlformats-officedocument.presentationml.notesSlide+xml" PartName="/ppt/notesSlides/notesSlide87.xml"/>
  <Override ContentType="application/vnd.openxmlformats-officedocument.presentationml.notesSlide+xml" PartName="/ppt/notesSlides/notesSlide44.xml"/>
  <Override ContentType="application/vnd.openxmlformats-officedocument.presentationml.notesSlide+xml" PartName="/ppt/notesSlides/notesSlide234.xml"/>
  <Override ContentType="application/vnd.openxmlformats-officedocument.presentationml.notesSlide+xml" PartName="/ppt/notesSlides/notesSlide141.xml"/>
  <Override ContentType="application/vnd.openxmlformats-officedocument.presentationml.notesSlide+xml" PartName="/ppt/notesSlides/notesSlide153.xml"/>
  <Override ContentType="application/vnd.openxmlformats-officedocument.presentationml.notesSlide+xml" PartName="/ppt/notesSlides/notesSlide110.xml"/>
  <Override ContentType="application/vnd.openxmlformats-officedocument.presentationml.notesSlide+xml" PartName="/ppt/notesSlides/notesSlide184.xml"/>
  <Override ContentType="application/vnd.openxmlformats-officedocument.presentationml.notesSlide+xml" PartName="/ppt/notesSlides/notesSlide75.xml"/>
  <Override ContentType="application/vnd.openxmlformats-officedocument.presentationml.notesSlide+xml" PartName="/ppt/notesSlides/notesSlide281.xml"/>
  <Override ContentType="application/vnd.openxmlformats-officedocument.presentationml.notesSlide+xml" PartName="/ppt/notesSlides/notesSlide229.xml"/>
  <Override ContentType="application/vnd.openxmlformats-officedocument.presentationml.notesSlide+xml" PartName="/ppt/notesSlides/notesSlide180.xml"/>
  <Override ContentType="application/vnd.openxmlformats-officedocument.presentationml.notesSlide+xml" PartName="/ppt/notesSlides/notesSlide172.xml"/>
  <Override ContentType="application/vnd.openxmlformats-officedocument.presentationml.notesSlide+xml" PartName="/ppt/notesSlides/notesSlide261.xml"/>
  <Override ContentType="application/vnd.openxmlformats-officedocument.presentationml.notesSlide+xml" PartName="/ppt/notesSlides/notesSlide9.xml"/>
  <Override ContentType="application/vnd.openxmlformats-officedocument.presentationml.notesSlide+xml" PartName="/ppt/notesSlides/notesSlide63.xml"/>
  <Override ContentType="application/vnd.openxmlformats-officedocument.presentationml.notesSlide+xml" PartName="/ppt/notesSlides/notesSlide270.xml"/>
  <Override ContentType="application/vnd.openxmlformats-officedocument.presentationml.notesSlide+xml" PartName="/ppt/notesSlides/notesSlide20.xml"/>
  <Override ContentType="application/vnd.openxmlformats-officedocument.presentationml.notesSlide+xml" PartName="/ppt/notesSlides/notesSlide210.xml"/>
  <Override ContentType="application/vnd.openxmlformats-officedocument.presentationml.notesSlide+xml" PartName="/ppt/notesSlides/notesSlide315.xml"/>
  <Override ContentType="application/vnd.openxmlformats-officedocument.presentationml.notesSlide+xml" PartName="/ppt/notesSlides/notesSlide129.xml"/>
  <Override ContentType="application/vnd.openxmlformats-officedocument.presentationml.notesSlide+xml" PartName="/ppt/notesSlides/notesSlide60.xml"/>
  <Override ContentType="application/vnd.openxmlformats-officedocument.presentationml.notesSlide+xml" PartName="/ppt/notesSlides/notesSlide296.xml"/>
  <Override ContentType="application/vnd.openxmlformats-officedocument.presentationml.notesSlide+xml" PartName="/ppt/notesSlides/notesSlide253.xml"/>
  <Override ContentType="application/vnd.openxmlformats-officedocument.presentationml.notesSlide+xml" PartName="/ppt/notesSlides/notesSlide144.xml"/>
  <Override ContentType="application/vnd.openxmlformats-officedocument.presentationml.notesSlide+xml" PartName="/ppt/notesSlides/notesSlide48.xml"/>
  <Override ContentType="application/vnd.openxmlformats-officedocument.presentationml.notesSlide+xml" PartName="/ppt/notesSlides/notesSlide238.xml"/>
  <Override ContentType="application/vnd.openxmlformats-officedocument.presentationml.notesSlide+xml" PartName="/ppt/notesSlides/notesSlide157.xml"/>
  <Override ContentType="application/vnd.openxmlformats-officedocument.presentationml.notesSlide+xml" PartName="/ppt/notesSlides/notesSlide114.xml"/>
  <Override ContentType="application/vnd.openxmlformats-officedocument.presentationml.notesSlide+xml" PartName="/ppt/notesSlides/notesSlide101.xml"/>
  <Override ContentType="application/vnd.openxmlformats-officedocument.presentationml.notesSlide+xml" PartName="/ppt/notesSlides/notesSlide95.xml"/>
  <Override ContentType="application/vnd.openxmlformats-officedocument.presentationml.notesSlide+xml" PartName="/ppt/notesSlides/notesSlide52.xml"/>
  <Override ContentType="application/vnd.openxmlformats-officedocument.presentationml.notesSlide+xml" PartName="/ppt/notesSlides/notesSlide319.xml"/>
  <Override ContentType="application/vnd.openxmlformats-officedocument.presentationml.notesSlide+xml" PartName="/ppt/notesSlides/notesSlide35.xml"/>
  <Override ContentType="application/vnd.openxmlformats-officedocument.presentationml.notesSlide+xml" PartName="/ppt/notesSlides/notesSlide161.xml"/>
  <Override ContentType="application/vnd.openxmlformats-officedocument.presentationml.notesSlide+xml" PartName="/ppt/notesSlides/notesSlide306.xml"/>
  <Override ContentType="application/vnd.openxmlformats-officedocument.presentationml.notesSlide+xml" PartName="/ppt/notesSlides/notesSlide5.xml"/>
  <Override ContentType="application/vnd.openxmlformats-officedocument.presentationml.notesSlide+xml" PartName="/ppt/notesSlides/notesSlide187.xml"/>
  <Override ContentType="application/vnd.openxmlformats-officedocument.presentationml.notesSlide+xml" PartName="/ppt/notesSlides/notesSlide78.xml"/>
  <Override ContentType="application/vnd.openxmlformats-officedocument.presentationml.notesSlide+xml" PartName="/ppt/notesSlides/notesSlide71.xml"/>
  <Override ContentType="application/vnd.openxmlformats-officedocument.presentationml.notesSlide+xml" PartName="/ppt/notesSlides/notesSlide285.xml"/>
  <Override ContentType="application/vnd.openxmlformats-officedocument.presentationml.notesSlide+xml" PartName="/ppt/notesSlides/notesSlide225.xml"/>
  <Override ContentType="application/vnd.openxmlformats-officedocument.presentationml.notesSlide+xml" PartName="/ppt/notesSlides/notesSlide242.xml"/>
  <Override ContentType="application/vnd.openxmlformats-officedocument.presentationml.notesSlide+xml" PartName="/ppt/notesSlides/notesSlide268.xml"/>
  <Override ContentType="application/vnd.openxmlformats-officedocument.presentationml.notesSlide+xml" PartName="/ppt/notesSlides/notesSlide290.xml"/>
  <Override ContentType="application/vnd.openxmlformats-officedocument.presentationml.notesSlide+xml" PartName="/ppt/notesSlides/notesSlide274.xml"/>
  <Override ContentType="application/vnd.openxmlformats-officedocument.presentationml.notesSlide+xml" PartName="/ppt/notesSlides/notesSlide84.xml"/>
  <Override ContentType="application/vnd.openxmlformats-officedocument.presentationml.notesSlide+xml" PartName="/ppt/notesSlides/notesSlide302.xml"/>
  <Override ContentType="application/vnd.openxmlformats-officedocument.presentationml.notesSlide+xml" PartName="/ppt/notesSlides/notesSlide76.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24.xml"/>
  <Override ContentType="application/vnd.openxmlformats-officedocument.presentationml.notesSlide+xml" PartName="/ppt/notesSlides/notesSlide256.xml"/>
  <Override ContentType="application/vnd.openxmlformats-officedocument.presentationml.notesSlide+xml" PartName="/ppt/notesSlides/notesSlide213.xml"/>
  <Override ContentType="application/vnd.openxmlformats-officedocument.presentationml.notesSlide+xml" PartName="/ppt/notesSlides/notesSlide223.xml"/>
  <Override ContentType="application/vnd.openxmlformats-officedocument.presentationml.notesSlide+xml" PartName="/ppt/notesSlides/notesSlide17.xml"/>
  <Override ContentType="application/vnd.openxmlformats-officedocument.presentationml.notesSlide+xml" PartName="/ppt/notesSlides/notesSlide82.xml"/>
  <Override ContentType="application/vnd.openxmlformats-officedocument.presentationml.notesSlide+xml" PartName="/ppt/notesSlides/notesSlide177.xml"/>
  <Override ContentType="application/vnd.openxmlformats-officedocument.presentationml.notesSlide+xml" PartName="/ppt/notesSlides/notesSlide231.xml"/>
  <Override ContentType="application/vnd.openxmlformats-officedocument.presentationml.notesSlide+xml" PartName="/ppt/notesSlides/notesSlide94.xml"/>
  <Override ContentType="application/vnd.openxmlformats-officedocument.presentationml.notesSlide+xml" PartName="/ppt/notesSlides/notesSlide51.xml"/>
  <Override ContentType="application/vnd.openxmlformats-officedocument.presentationml.notesSlide+xml" PartName="/ppt/notesSlides/notesSlide266.xml"/>
  <Override ContentType="application/vnd.openxmlformats-officedocument.presentationml.notesSlide+xml" PartName="/ppt/notesSlides/notesSlide90.xml"/>
  <Override ContentType="application/vnd.openxmlformats-officedocument.presentationml.notesSlide+xml" PartName="/ppt/notesSlides/notesSlide134.xml"/>
  <Override ContentType="application/vnd.openxmlformats-officedocument.presentationml.notesSlide+xml" PartName="/ppt/notesSlides/notesSlide320.xml"/>
  <Override ContentType="application/vnd.openxmlformats-officedocument.presentationml.notesSlide+xml" PartName="/ppt/notesSlides/notesSlide4.xml"/>
  <Override ContentType="application/vnd.openxmlformats-officedocument.presentationml.notesSlide+xml" PartName="/ppt/notesSlides/notesSlide203.xml"/>
  <Override ContentType="application/vnd.openxmlformats-officedocument.presentationml.notesSlide+xml" PartName="/ppt/notesSlides/notesSlide13.xml"/>
  <Override ContentType="application/vnd.openxmlformats-officedocument.presentationml.notesSlide+xml" PartName="/ppt/notesSlides/notesSlide246.xml"/>
  <Override ContentType="application/vnd.openxmlformats-officedocument.presentationml.notesSlide+xml" PartName="/ppt/notesSlides/notesSlide106.xml"/>
  <Override ContentType="application/vnd.openxmlformats-officedocument.presentationml.notesSlide+xml" PartName="/ppt/notesSlides/notesSlide99.xml"/>
  <Override ContentType="application/vnd.openxmlformats-officedocument.presentationml.notesSlide+xml" PartName="/ppt/notesSlides/notesSlide56.xml"/>
  <Override ContentType="application/vnd.openxmlformats-officedocument.presentationml.notesSlide+xml" PartName="/ppt/notesSlides/notesSlide152.xml"/>
  <Override ContentType="application/vnd.openxmlformats-officedocument.presentationml.notesSlide+xml" PartName="/ppt/notesSlides/notesSlide195.xml"/>
  <Override ContentType="application/vnd.openxmlformats-officedocument.presentationml.notesSlide+xml" PartName="/ppt/notesSlides/notesSlide289.xml"/>
  <Override ContentType="application/vnd.openxmlformats-officedocument.presentationml.notesSlide+xml" PartName="/ppt/notesSlides/notesSlide280.xml"/>
  <Override ContentType="application/vnd.openxmlformats-officedocument.presentationml.notesSlide+xml" PartName="/ppt/notesSlides/notesSlide183.xml"/>
  <Override ContentType="application/vnd.openxmlformats-officedocument.presentationml.notesSlide+xml" PartName="/ppt/notesSlides/notesSlide217.xml"/>
  <Override ContentType="application/vnd.openxmlformats-officedocument.presentationml.notesSlide+xml" PartName="/ppt/notesSlides/notesSlide61.xml"/>
  <Override ContentType="application/vnd.openxmlformats-officedocument.presentationml.notesSlide+xml" PartName="/ppt/notesSlides/notesSlide118.xml"/>
  <Override ContentType="application/vnd.openxmlformats-officedocument.presentationml.notesSlide+xml" PartName="/ppt/notesSlides/notesSlide167.xml"/>
  <Override ContentType="application/vnd.openxmlformats-officedocument.presentationml.notesSlide+xml" PartName="/ppt/notesSlides/notesSlide140.xml"/>
  <Override ContentType="application/vnd.openxmlformats-officedocument.presentationml.notesSlide+xml" PartName="/ppt/notesSlides/notesSlide314.xml"/>
  <Override ContentType="application/vnd.openxmlformats-officedocument.presentationml.notesSlide+xml" PartName="/ppt/notesSlides/notesSlide27.xml"/>
  <Override ContentType="application/vnd.openxmlformats-officedocument.presentationml.notesSlide+xml" PartName="/ppt/notesSlides/notesSlide88.xml"/>
  <Override ContentType="application/vnd.openxmlformats-officedocument.presentationml.notesSlide+xml" PartName="/ppt/notesSlides/notesSlide251.xml"/>
  <Override ContentType="application/vnd.openxmlformats-officedocument.presentationml.notesSlide+xml" PartName="/ppt/notesSlides/notesSlide294.xml"/>
  <Override ContentType="application/vnd.openxmlformats-officedocument.presentationml.notesSlide+xml" PartName="/ppt/notesSlides/notesSlide149.xml"/>
  <Override ContentType="application/vnd.openxmlformats-officedocument.presentationml.notesSlide+xml" PartName="/ppt/notesSlides/notesSlide252.xml"/>
  <Override ContentType="application/vnd.openxmlformats-officedocument.presentationml.notesSlide+xml" PartName="/ppt/notesSlides/notesSlide62.xml"/>
  <Override ContentType="application/vnd.openxmlformats-officedocument.presentationml.notesSlide+xml" PartName="/ppt/notesSlides/notesSlide295.xml"/>
  <Override ContentType="application/vnd.openxmlformats-officedocument.presentationml.notesSlide+xml" PartName="/ppt/notesSlides/notesSlide235.xml"/>
  <Override ContentType="application/vnd.openxmlformats-officedocument.presentationml.notesSlide+xml" PartName="/ppt/notesSlides/notesSlide45.xml"/>
  <Override ContentType="application/vnd.openxmlformats-officedocument.presentationml.notesSlide+xml" PartName="/ppt/notesSlides/notesSlide28.xml"/>
  <Override ContentType="application/vnd.openxmlformats-officedocument.presentationml.notesSlide+xml" PartName="/ppt/notesSlides/notesSlide139.xml"/>
  <Override ContentType="application/vnd.openxmlformats-officedocument.presentationml.notesSlide+xml" PartName="/ppt/notesSlides/notesSlide278.xml"/>
  <Override ContentType="application/vnd.openxmlformats-officedocument.presentationml.notesSlide+xml" PartName="/ppt/notesSlides/notesSlide228.xml"/>
  <Override ContentType="application/vnd.openxmlformats-officedocument.presentationml.notesSlide+xml" PartName="/ppt/notesSlides/notesSlide55.xml"/>
  <Override ContentType="application/vnd.openxmlformats-officedocument.presentationml.notesSlide+xml" PartName="/ppt/notesSlides/notesSlide156.xml"/>
  <Override ContentType="application/vnd.openxmlformats-officedocument.presentationml.notesSlide+xml" PartName="/ppt/notesSlides/notesSlide12.xml"/>
  <Override ContentType="application/vnd.openxmlformats-officedocument.presentationml.notesSlide+xml" PartName="/ppt/notesSlides/notesSlide113.xml"/>
  <Override ContentType="application/vnd.openxmlformats-officedocument.presentationml.notesSlide+xml" PartName="/ppt/notesSlides/notesSlide199.xml"/>
  <Override ContentType="application/vnd.openxmlformats-officedocument.presentationml.notesSlide+xml" PartName="/ppt/notesSlides/notesSlide245.xml"/>
  <Override ContentType="application/vnd.openxmlformats-officedocument.presentationml.notesSlide+xml" PartName="/ppt/notesSlides/notesSlide72.xml"/>
  <Override ContentType="application/vnd.openxmlformats-officedocument.presentationml.notesSlide+xml" PartName="/ppt/notesSlides/notesSlide98.xml"/>
  <Override ContentType="application/vnd.openxmlformats-officedocument.presentationml.notesSlide+xml" PartName="/ppt/notesSlides/notesSlide288.xml"/>
  <Override ContentType="application/vnd.openxmlformats-officedocument.presentationml.notesSlide+xml" PartName="/ppt/notesSlides/notesSlide190.xml"/>
  <Override ContentType="application/vnd.openxmlformats-officedocument.presentationml.notesSlide+xml" PartName="/ppt/notesSlides/notesSlide218.xml"/>
  <Override ContentType="application/vnd.openxmlformats-officedocument.presentationml.notesSlide+xml" PartName="/ppt/notesSlides/notesSlide262.xml"/>
  <Override ContentType="application/vnd.openxmlformats-officedocument.presentationml.notesSlide+xml" PartName="/ppt/notesSlides/notesSlide8.xml"/>
  <Override ContentType="application/vnd.openxmlformats-officedocument.presentationml.notesSlide+xml" PartName="/ppt/notesSlides/notesSlide130.xml"/>
  <Override ContentType="application/vnd.openxmlformats-officedocument.presentationml.notesSlide+xml" PartName="/ppt/notesSlides/notesSlide38.xml"/>
  <Override ContentType="application/vnd.openxmlformats-officedocument.presentationml.notesSlide+xml" PartName="/ppt/notesSlides/notesSlide173.xml"/>
  <Override ContentType="application/vnd.openxmlformats-officedocument.presentationml.notesSlide+xml" PartName="/ppt/notesSlides/notesSlide307.xml"/>
  <Override ContentType="application/vnd.openxmlformats-officedocument.presentationml.notesSlide+xml" PartName="/ppt/notesSlides/notesSlide318.xml"/>
  <Override ContentType="application/vnd.openxmlformats-officedocument.presentationml.notesSlide+xml" PartName="/ppt/notesSlides/notesSlide284.xml"/>
  <Override ContentType="application/vnd.openxmlformats-officedocument.presentationml.notesSlide+xml" PartName="/ppt/notesSlides/notesSlide128.xml"/>
  <Override ContentType="application/vnd.openxmlformats-officedocument.presentationml.notesSlide+xml" PartName="/ppt/notesSlides/notesSlide267.xml"/>
  <Override ContentType="application/vnd.openxmlformats-officedocument.presentationml.notesSlide+xml" PartName="/ppt/notesSlides/notesSlide224.xml"/>
  <Override ContentType="application/vnd.openxmlformats-officedocument.presentationml.notesSlide+xml" PartName="/ppt/notesSlides/notesSlide241.xml"/>
  <Override ContentType="application/vnd.openxmlformats-officedocument.presentationml.notesSlide+xml" PartName="/ppt/notesSlides/notesSlide162.xml"/>
  <Override ContentType="application/vnd.openxmlformats-officedocument.presentationml.notesSlide+xml" PartName="/ppt/notesSlides/notesSlide49.xml"/>
  <Override ContentType="application/vnd.openxmlformats-officedocument.presentationml.notesSlide+xml" PartName="/ppt/notesSlides/notesSlide145.xml"/>
  <Override ContentType="application/vnd.openxmlformats-officedocument.presentationml.notesSlide+xml" PartName="/ppt/notesSlides/notesSlide207.xml"/>
  <Override ContentType="application/vnd.openxmlformats-officedocument.presentationml.notesSlide+xml" PartName="/ppt/notesSlides/notesSlide299.xml"/>
  <Override ContentType="application/vnd.openxmlformats-officedocument.presentationml.notesSlide+xml" PartName="/ppt/notesSlides/notesSlide102.xml"/>
  <Override ContentType="application/vnd.openxmlformats-officedocument.presentationml.notesSlide+xml" PartName="/ppt/notesSlides/notesSlide8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66.xml"/>
  <Override ContentType="application/vnd.openxmlformats-officedocument.presentationml.notesSlide+xml" PartName="/ppt/notesSlides/notesSlide188.xml"/>
  <Override ContentType="application/vnd.openxmlformats-officedocument.presentationml.notesSlide+xml" PartName="/ppt/notesSlides/notesSlide3.xml"/>
  <Override ContentType="application/vnd.openxmlformats-officedocument.presentationml.notesSlide+xml" PartName="/ppt/notesSlides/notesSlide291.xml"/>
  <Override ContentType="application/vnd.openxmlformats-officedocument.presentationml.notesSlide+xml" PartName="/ppt/notesSlides/notesSlide50.xml"/>
  <Override ContentType="application/vnd.openxmlformats-officedocument.presentationml.notesSlide+xml" PartName="/ppt/notesSlides/notesSlide239.xml"/>
  <Override ContentType="application/vnd.openxmlformats-officedocument.presentationml.notesSlide+xml" PartName="/ppt/notesSlides/notesSlide240.xml"/>
  <Override ContentType="application/vnd.openxmlformats-officedocument.presentationml.notesSlide+xml" PartName="/ppt/notesSlides/notesSlide107.xml"/>
  <Override ContentType="application/vnd.openxmlformats-officedocument.presentationml.notesSlide+xml" PartName="/ppt/notesSlides/notesSlide186.xml"/>
  <Override ContentType="application/vnd.openxmlformats-officedocument.presentationml.notesSlide+xml" PartName="/ppt/notesSlides/notesSlide143.xml"/>
  <Override ContentType="application/vnd.openxmlformats-officedocument.presentationml.notesSlide+xml" PartName="/ppt/notesSlides/notesSlide151.xml"/>
  <Override ContentType="application/vnd.openxmlformats-officedocument.presentationml.notesSlide+xml" PartName="/ppt/notesSlides/notesSlide283.xml"/>
  <Override ContentType="application/vnd.openxmlformats-officedocument.presentationml.notesSlide+xml" PartName="/ppt/notesSlides/notesSlide100.xml"/>
  <Override ContentType="application/vnd.openxmlformats-officedocument.presentationml.notesSlide+xml" PartName="/ppt/notesSlides/notesSlide42.xml"/>
  <Override ContentType="application/vnd.openxmlformats-officedocument.presentationml.notesSlide+xml" PartName="/ppt/notesSlides/notesSlide232.xml"/>
  <Override ContentType="application/vnd.openxmlformats-officedocument.presentationml.notesSlide+xml" PartName="/ppt/notesSlides/notesSlide275.xml"/>
  <Override ContentType="application/vnd.openxmlformats-officedocument.presentationml.notesSlide+xml" PartName="/ppt/notesSlides/notesSlide85.xml"/>
  <Override ContentType="application/vnd.openxmlformats-officedocument.presentationml.notesSlide+xml" PartName="/ppt/notesSlides/notesSlide194.xml"/>
  <Override ContentType="application/vnd.openxmlformats-officedocument.presentationml.notesSlide+xml" PartName="/ppt/notesSlides/notesSlide34.xml"/>
  <Override ContentType="application/vnd.openxmlformats-officedocument.presentationml.notesSlide+xml" PartName="/ppt/notesSlides/notesSlide77.xml"/>
  <Override ContentType="application/vnd.openxmlformats-officedocument.presentationml.notesSlide+xml" PartName="/ppt/notesSlides/notesSlide73.xml"/>
  <Override ContentType="application/vnd.openxmlformats-officedocument.presentationml.notesSlide+xml" PartName="/ppt/notesSlides/notesSlide119.xml"/>
  <Override ContentType="application/vnd.openxmlformats-officedocument.presentationml.notesSlide+xml" PartName="/ppt/notesSlides/notesSlide263.xml"/>
  <Override ContentType="application/vnd.openxmlformats-officedocument.presentationml.notesSlide+xml" PartName="/ppt/notesSlides/notesSlide259.xml"/>
  <Override ContentType="application/vnd.openxmlformats-officedocument.presentationml.notesSlide+xml" PartName="/ppt/notesSlides/notesSlide81.xml"/>
  <Override ContentType="application/vnd.openxmlformats-officedocument.presentationml.notesSlide+xml" PartName="/ppt/notesSlides/notesSlide166.xml"/>
  <Override ContentType="application/vnd.openxmlformats-officedocument.presentationml.notesSlide+xml" PartName="/ppt/notesSlides/notesSlide182.xml"/>
  <Override ContentType="application/vnd.openxmlformats-officedocument.presentationml.notesSlide+xml" PartName="/ppt/notesSlides/notesSlide30.xml"/>
  <Override ContentType="application/vnd.openxmlformats-officedocument.presentationml.notesSlide+xml" PartName="/ppt/notesSlides/notesSlide220.xml"/>
  <Override ContentType="application/vnd.openxmlformats-officedocument.presentationml.notesSlide+xml" PartName="/ppt/notesSlides/notesSlide313.xml"/>
  <Override ContentType="application/vnd.openxmlformats-officedocument.presentationml.notesSlide+xml" PartName="/ppt/notesSlides/notesSlide69.xml"/>
  <Override ContentType="application/vnd.openxmlformats-officedocument.presentationml.notesSlide+xml" PartName="/ppt/notesSlides/notesSlide178.xml"/>
  <Override ContentType="application/vnd.openxmlformats-officedocument.presentationml.notesSlide+xml" PartName="/ppt/notesSlides/notesSlide26.xml"/>
  <Override ContentType="application/vnd.openxmlformats-officedocument.presentationml.notesSlide+xml" PartName="/ppt/notesSlides/notesSlide135.xml"/>
  <Override ContentType="application/vnd.openxmlformats-officedocument.presentationml.notesSlide+xml" PartName="/ppt/notesSlides/notesSlide93.xml"/>
  <Override ContentType="application/vnd.openxmlformats-officedocument.presentationml.notesSlide+xml" PartName="/ppt/notesSlides/notesSlide204.xml"/>
  <Override ContentType="application/vnd.openxmlformats-officedocument.presentationml.notesSlide+xml" PartName="/ppt/notesSlides/notesSlide247.xml"/>
  <Override ContentType="application/vnd.openxmlformats-officedocument.presentationml.notesSlide+xml" PartName="/ppt/notesSlides/notesSlide301.xml"/>
  <Override ContentType="application/vnd.openxmlformats-officedocument.presentationml.notesSlide+xml" PartName="/ppt/notesSlides/notesSlide57.xml"/>
  <Override ContentType="application/vnd.openxmlformats-officedocument.presentationml.notesSlide+xml" PartName="/ppt/notesSlides/notesSlide123.xml"/>
  <Override ContentType="application/vnd.openxmlformats-officedocument.presentationml.notesSlide+xml" PartName="/ppt/notesSlides/notesSlide171.xml"/>
  <Override ContentType="application/vnd.openxmlformats-officedocument.presentationml.notesSlide+xml" PartName="/ppt/notesSlides/notesSlide14.xml"/>
  <Override ContentType="application/vnd.openxmlformats-officedocument.presentationml.notesSlide+xml" PartName="/ppt/notesSlides/notesSlide216.xml"/>
  <Override ContentType="application/vnd.openxmlformats-officedocument.presentationml.notesSlide+xml" PartName="/ppt/notesSlides/notesSlide227.xml"/>
  <Override ContentType="application/vnd.openxmlformats-officedocument.presentationml.notesSlide+xml" PartName="/ppt/notesSlides/notesSlide37.xml"/>
  <Override ContentType="application/vnd.openxmlformats-officedocument.presentationml.notesSlide+xml" PartName="/ppt/notesSlides/notesSlide138.xml"/>
  <Override ContentType="application/vnd.openxmlformats-officedocument.presentationml.notesSlide+xml" PartName="/ppt/notesSlides/notesSlide163.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198.xml"/>
  <Override ContentType="application/vnd.openxmlformats-officedocument.presentationml.notesSlide+xml" PartName="/ppt/notesSlides/notesSlide112.xml"/>
  <Override ContentType="application/vnd.openxmlformats-officedocument.presentationml.notesSlide+xml" PartName="/ppt/notesSlides/notesSlide103.xml"/>
  <Override ContentType="application/vnd.openxmlformats-officedocument.presentationml.notesSlide+xml" PartName="/ppt/notesSlides/notesSlide97.xml"/>
  <Override ContentType="application/vnd.openxmlformats-officedocument.presentationml.notesSlide+xml" PartName="/ppt/notesSlides/notesSlide155.xml"/>
  <Override ContentType="application/vnd.openxmlformats-officedocument.presentationml.notesSlide+xml" PartName="/ppt/notesSlides/notesSlide287.xml"/>
  <Override ContentType="application/vnd.openxmlformats-officedocument.presentationml.notesSlide+xml" PartName="/ppt/notesSlides/notesSlide189.xml"/>
  <Override ContentType="application/vnd.openxmlformats-officedocument.presentationml.notesSlide+xml" PartName="/ppt/notesSlides/notesSlide46.xml"/>
  <Override ContentType="application/vnd.openxmlformats-officedocument.presentationml.notesSlide+xml" PartName="/ppt/notesSlides/notesSlide89.xml"/>
  <Override ContentType="application/vnd.openxmlformats-officedocument.presentationml.notesSlide+xml" PartName="/ppt/notesSlides/notesSlide146.xml"/>
  <Override ContentType="application/vnd.openxmlformats-officedocument.presentationml.notesSlide+xml" PartName="/ppt/notesSlides/notesSlide219.xml"/>
  <Override ContentType="application/vnd.openxmlformats-officedocument.presentationml.notesSlide+xml" PartName="/ppt/notesSlides/notesSlide11.xml"/>
  <Override ContentType="application/vnd.openxmlformats-officedocument.presentationml.notesSlide+xml" PartName="/ppt/notesSlides/notesSlide120.xml"/>
  <Override ContentType="application/vnd.openxmlformats-officedocument.presentationml.notesSlide+xml" PartName="/ppt/notesSlides/notesSlide308.xml"/>
  <Override ContentType="application/vnd.openxmlformats-officedocument.presentationml.notesSlide+xml" PartName="/ppt/notesSlides/notesSlide279.xml"/>
  <Override ContentType="application/vnd.openxmlformats-officedocument.presentationml.notesSlide+xml" PartName="/ppt/notesSlides/notesSlide236.xml"/>
  <Override ContentType="application/vnd.openxmlformats-officedocument.presentationml.notesSlide+xml" PartName="/ppt/notesSlides/notesSlide244.xml"/>
  <Override ContentType="application/vnd.openxmlformats-officedocument.presentationml.notesSlide+xml" PartName="/ppt/notesSlides/notesSlide201.xml"/>
  <Override ContentType="application/vnd.openxmlformats-officedocument.presentationml.notesSlide+xml" PartName="/ppt/notesSlides/notesSlide18.xml"/>
  <Override ContentType="application/vnd.openxmlformats-officedocument.presentationml.notesSlide+xml" PartName="/ppt/notesSlides/notesSlide131.xml"/>
  <Override ContentType="application/vnd.openxmlformats-officedocument.presentationml.notesSlide+xml" PartName="/ppt/notesSlides/notesSlide127.xml"/>
  <Override ContentType="application/vnd.openxmlformats-officedocument.presentationml.notesSlide+xml" PartName="/ppt/notesSlides/notesSlide191.xml"/>
  <Override ContentType="application/vnd.openxmlformats-officedocument.presentationml.notesSlide+xml" PartName="/ppt/notesSlides/notesSlide20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65.xml"/>
  <Override ContentType="application/vnd.openxmlformats-officedocument.presentationml.notesSlide+xml" PartName="/ppt/notesSlides/notesSlide174.xml"/>
  <Override ContentType="application/vnd.openxmlformats-officedocument.presentationml.notesSlide+xml" PartName="/ppt/notesSlides/notesSlide317.xml"/>
  <Override ContentType="application/vnd.openxmlformats-officedocument.presentationml.notesSlide+xml" PartName="/ppt/notesSlides/notesSlide304.xml"/>
  <Override ContentType="application/vnd.openxmlformats-officedocument.presentationml.notesSlide+xml" PartName="/ppt/notesSlides/notesSlide272.xml"/>
  <Override ContentType="application/vnd.openxmlformats-officedocument.presentationml.notesSlide+xml" PartName="/ppt/notesSlides/notesSlide310.xml"/>
  <Override ContentType="application/vnd.openxmlformats-officedocument.presentationml.notesSlide+xml" PartName="/ppt/notesSlides/notesSlide255.xml"/>
  <Override ContentType="application/vnd.openxmlformats-officedocument.presentationml.notesSlide+xml" PartName="/ppt/notesSlides/notesSlide212.xml"/>
  <Override ContentType="application/vnd.openxmlformats-officedocument.presentationml.notesSlide+xml" PartName="/ppt/notesSlides/notesSlide298.xml"/>
  <Override ContentType="application/vnd.openxmlformats-officedocument.presentationml.notesSlide+xml" PartName="/ppt/notesSlides/notesSlide92.xml"/>
  <Override ContentType="application/vnd.openxmlformats-officedocument.presentationml.notesSlide+xml" PartName="/ppt/notesSlides/notesSlide193.xml"/>
  <Override ContentType="application/vnd.openxmlformats-officedocument.presentationml.notesSlide+xml" PartName="/ppt/notesSlides/notesSlide282.xml"/>
  <Override ContentType="application/vnd.openxmlformats-officedocument.presentationml.notesSlide+xml" PartName="/ppt/notesSlides/notesSlide150.xml"/>
  <Override ContentType="application/vnd.openxmlformats-officedocument.presentationml.notesSlide+xml" PartName="/ppt/notesSlides/notesSlide142.xml"/>
  <Override ContentType="application/vnd.openxmlformats-officedocument.presentationml.notesSlide+xml" PartName="/ppt/notesSlides/notesSlide248.xml"/>
  <Override ContentType="application/vnd.openxmlformats-officedocument.presentationml.notesSlide+xml" PartName="/ppt/notesSlides/notesSlide116.xml"/>
  <Override ContentType="application/vnd.openxmlformats-officedocument.presentationml.notesSlide+xml" PartName="/ppt/notesSlides/notesSlide15.xml"/>
  <Override ContentType="application/vnd.openxmlformats-officedocument.presentationml.notesSlide+xml" PartName="/ppt/notesSlides/notesSlide159.xml"/>
  <Override ContentType="application/vnd.openxmlformats-officedocument.presentationml.notesSlide+xml" PartName="/ppt/notesSlides/notesSlide185.xml"/>
  <Override ContentType="application/vnd.openxmlformats-officedocument.presentationml.notesSlide+xml" PartName="/ppt/notesSlides/notesSlide215.xml"/>
  <Override ContentType="application/vnd.openxmlformats-officedocument.presentationml.notesSlide+xml" PartName="/ppt/notesSlides/notesSlide126.xml"/>
  <Override ContentType="application/vnd.openxmlformats-officedocument.presentationml.notesSlide+xml" PartName="/ppt/notesSlides/notesSlide68.xml"/>
  <Override ContentType="application/vnd.openxmlformats-officedocument.presentationml.notesSlide+xml" PartName="/ppt/notesSlides/notesSlide258.xml"/>
  <Override ContentType="application/vnd.openxmlformats-officedocument.presentationml.notesSlide+xml" PartName="/ppt/notesSlides/notesSlide312.xml"/>
  <Override ContentType="application/vnd.openxmlformats-officedocument.presentationml.notesSlide+xml" PartName="/ppt/notesSlides/notesSlide169.xml"/>
  <Override ContentType="application/vnd.openxmlformats-officedocument.presentationml.notesSlide+xml" PartName="/ppt/notesSlides/notesSlide292.xml"/>
  <Override ContentType="application/vnd.openxmlformats-officedocument.presentationml.notesSlide+xml" PartName="/ppt/notesSlides/notesSlide205.xml"/>
  <Override ContentType="application/vnd.openxmlformats-officedocument.presentationml.notesSlide+xml" PartName="/ppt/notesSlides/notesSlide108.xml"/>
  <Override ContentType="application/vnd.openxmlformats-officedocument.presentationml.notesSlide+xml" PartName="/ppt/notesSlides/notesSlide25.xml"/>
  <Override ContentType="application/vnd.openxmlformats-officedocument.presentationml.notesSlide+xml" PartName="/ppt/notesSlides/notesSlide160.xml"/>
  <Override ContentType="application/vnd.openxmlformats-officedocument.presentationml.notesSlide+xml" PartName="/ppt/notesSlides/notesSlide43.xml"/>
  <Override ContentType="application/vnd.openxmlformats-officedocument.presentationml.notesSlide+xml" PartName="/ppt/notesSlides/notesSlide276.xml"/>
  <Override ContentType="application/vnd.openxmlformats-officedocument.presentationml.notesSlide+xml" PartName="/ppt/notesSlides/notesSlide86.xml"/>
  <Override ContentType="application/vnd.openxmlformats-officedocument.presentationml.notesSlide+xml" PartName="/ppt/notesSlides/notesSlide179.xml"/>
  <Override ContentType="application/vnd.openxmlformats-officedocument.presentationml.notesSlide+xml" PartName="/ppt/notesSlides/notesSlide233.xml"/>
  <Override ContentType="application/vnd.openxmlformats-officedocument.presentationml.notesSlide+xml" PartName="/ppt/notesSlides/notesSlide300.xml"/>
  <Override ContentType="application/vnd.openxmlformats-officedocument.presentationml.notesSlide+xml" PartName="/ppt/notesSlides/notesSlide165.xml"/>
  <Override ContentType="application/vnd.openxmlformats-officedocument.presentationml.notesSlide+xml" PartName="/ppt/notesSlides/notesSlide122.xml"/>
  <Override ContentType="application/vnd.openxmlformats-officedocument.presentationml.notesSlide+xml" PartName="/ppt/notesSlides/notesSlide31.xml"/>
  <Override ContentType="application/vnd.openxmlformats-officedocument.presentationml.notesSlide+xml" PartName="/ppt/notesSlides/notesSlide80.xml"/>
  <Override ContentType="application/vnd.openxmlformats-officedocument.presentationml.notesSlide+xml" PartName="/ppt/notesSlides/notesSlide264.xml"/>
  <Override ContentType="application/vnd.openxmlformats-officedocument.presentationml.notesSlide+xml" PartName="/ppt/notesSlides/notesSlide74.xml"/>
  <Override ContentType="application/vnd.openxmlformats-officedocument.presentationml.notesSlide+xml" PartName="/ppt/notesSlides/notesSlide170.xml"/>
  <Override ContentType="application/vnd.openxmlformats-officedocument.presentationml.notesSlide+xml" PartName="/ppt/notesSlides/notesSlide197.xml"/>
  <Override ContentType="application/vnd.openxmlformats-officedocument.presentationml.notesSlide+xml" PartName="/ppt/notesSlides/notesSlide221.xml"/>
  <Override ContentType="application/vnd.openxmlformats-officedocument.presentationml.notesSlide+xml" PartName="/ppt/notesSlides/notesSlide58.xml"/>
  <Override ContentType="application/vnd.openxmlformats-officedocument.presentationml.notesSlide+xml" PartName="/ppt/notesSlides/notesSlide154.xml"/>
  <Override ContentType="application/vnd.openxmlformats-officedocument.presentationml.notesSlide+xml" PartName="/ppt/notesSlides/notesSlide136.xml"/>
  <Override ContentType="application/vnd.openxmlformats-officedocument.presentationml.notesSlide+xml" PartName="/ppt/notesSlides/notesSlide309.xml"/>
  <Override ContentType="application/vnd.openxmlformats-officedocument.presentationml.notesSlide+xml" PartName="/ppt/notesSlides/notesSlide2.xml"/>
  <Override ContentType="application/vnd.openxmlformats-officedocument.presentationml.notesSlide+xml" PartName="/ppt/notesSlides/notesSlide260.xml"/>
  <Override ContentType="application/vnd.openxmlformats-officedocument.presentationml.notesSlide+xml" PartName="/ppt/notesSlides/notesSlide316.xml"/>
  <Override ContentType="application/vnd.openxmlformats-officedocument.presentationml.notesSlide+xml" PartName="/ppt/notesSlides/notesSlide70.xml"/>
  <Override ContentType="application/vnd.openxmlformats-officedocument.presentationml.notesSlide+xml" PartName="/ppt/notesSlides/notesSlide243.xml"/>
  <Override ContentType="application/vnd.openxmlformats-officedocument.presentationml.notesSlide+xml" PartName="/ppt/notesSlides/notesSlide111.xml"/>
  <Override ContentType="application/vnd.openxmlformats-officedocument.presentationml.notesSlide+xml" PartName="/ppt/notesSlides/notesSlide226.xml"/>
  <Override ContentType="application/vnd.openxmlformats-officedocument.presentationml.notesSlide+xml" PartName="/ppt/notesSlides/notesSlide269.xml"/>
  <Override ContentType="application/vnd.openxmlformats-officedocument.presentationml.notesSlide+xml" PartName="/ppt/notesSlides/notesSlide200.xml"/>
  <Override ContentType="application/vnd.openxmlformats-officedocument.presentationml.notesSlide+xml" PartName="/ppt/notesSlides/notesSlide181.xml"/>
  <Override ContentType="application/vnd.openxmlformats-officedocument.presentationml.notesSlide+xml" PartName="/ppt/notesSlides/notesSlide47.xml"/>
  <Override ContentType="application/vnd.openxmlformats-officedocument.presentationml.notesSlide+xml" PartName="/ppt/notesSlides/notesSlide209.xml"/>
  <Override ContentType="application/vnd.openxmlformats-officedocument.presentationml.notesSlide+xml" PartName="/ppt/notesSlides/notesSlide104.xml"/>
  <Override ContentType="application/vnd.openxmlformats-officedocument.presentationml.notesSlide+xml" PartName="/ppt/notesSlides/notesSlide147.xml"/>
  <Override ContentType="application/vnd.openxmlformats-officedocument.presentationml.notesSlide+xml" PartName="/ppt/notesSlides/notesSlide21.xml"/>
  <Override ContentType="application/vnd.openxmlformats-officedocument.presentationml.notesSlide+xml" PartName="/ppt/notesSlides/notesSlide164.xml"/>
  <Override ContentType="application/vnd.openxmlformats-officedocument.presentationml.notesSlide+xml" PartName="/ppt/notesSlides/notesSlide64.xml"/>
  <Override ContentType="application/vnd.openxmlformats-officedocument.presentationml.notesSlide+xml" PartName="/ppt/notesSlides/notesSlide121.xml"/>
  <Override ContentType="application/vnd.openxmlformats-officedocument.presentationml.notesSlide+xml" PartName="/ppt/notesSlides/notesSlide305.xml"/>
  <Override ContentType="application/vnd.openxmlformats-officedocument.presentationml.notesSlide+xml" PartName="/ppt/notesSlides/notesSlide6.xml"/>
  <Override ContentType="application/vnd.openxmlformats-officedocument.presentationml.notesSlide+xml" PartName="/ppt/notesSlides/notesSlide271.xml"/>
  <Override ContentType="application/vnd.openxmlformats-officedocument.presentationml.notesSlide+xml" PartName="/ppt/notesSlides/notesSlide237.xml"/>
  <Override ContentType="application/vnd.openxmlformats-officedocument.presentationml.notesSlide+xml" PartName="/ppt/notesSlides/notesSlide297.xml"/>
  <Override ContentType="application/vnd.openxmlformats-officedocument.presentationml.notesSlide+xml" PartName="/ppt/notesSlides/notesSlide211.xml"/>
  <Override ContentType="application/vnd.openxmlformats-officedocument.presentationml.notesSlide+xml" PartName="/ppt/notesSlides/notesSlide254.xml"/>
  <Override ContentType="application/vnd.openxmlformats-officedocument.presentationml.notesSlide+xml" PartName="/ppt/notesSlides/notesSlide79.xml"/>
  <Override ContentType="application/vnd.openxmlformats-officedocument.presentationml.notesSlide+xml" PartName="/ppt/notesSlides/notesSlide132.xml"/>
  <Override ContentType="application/vnd.openxmlformats-officedocument.presentationml.notesSlide+xml" PartName="/ppt/notesSlides/notesSlide36.xml"/>
  <Override ContentType="application/vnd.openxmlformats-officedocument.presentationml.notesSlide+xml" PartName="/ppt/notesSlides/notesSlide96.xml"/>
  <Override ContentType="application/vnd.openxmlformats-officedocument.presentationml.notesSlide+xml" PartName="/ppt/notesSlides/notesSlide192.xml"/>
  <Override ContentType="application/vnd.openxmlformats-officedocument.presentationml.notesSlide+xml" PartName="/ppt/notesSlides/notesSlide286.xml"/>
  <Override ContentType="application/vnd.openxmlformats-officedocument.presentationml.notesSlide+xml" PartName="/ppt/notesSlides/notesSlide19.xml"/>
  <Override ContentType="application/vnd.openxmlformats-officedocument.presentationml.notesSlide+xml" PartName="/ppt/notesSlides/notesSlide115.xml"/>
  <Override ContentType="application/vnd.openxmlformats-officedocument.presentationml.notesSlide+xml" PartName="/ppt/notesSlides/notesSlide53.xml"/>
  <Override ContentType="application/vnd.openxmlformats-officedocument.presentationml.notesSlide+xml" PartName="/ppt/notesSlides/notesSlide158.xml"/>
  <Override ContentType="application/vnd.openxmlformats-officedocument.presentationml.notesSlide+xml" PartName="/ppt/notesSlides/notesSlide175.xml"/>
  <Override ContentType="application/vnd.openxmlformats-officedocument.presentationml.notesSlide+xml" PartName="/ppt/notesSlides/notesSlide10.xml"/>
  <Override ContentType="application/vnd.openxmlformats-officedocument.themeOverride+xml" PartName="/ppt/theme/themeOverride2.xml"/>
  <Override ContentType="application/vnd.openxmlformats-officedocument.themeOverride+xml" PartName="/ppt/theme/themeOverride1.xml"/>
  <Override ContentType="application/binary" PartName="/ppt/metadata"/>
  <Override ContentType="application/vnd.openxmlformats-officedocument.presentationml.notesMaster+xml" PartName="/ppt/notesMasters/notesMaster1.xml"/>
  <Override ContentType="application/vnd.ms-office.chartstyle+xml" PartName="/ppt/charts/style33.xml"/>
  <Override ContentType="application/vnd.ms-office.chartstyle+xml" PartName="/ppt/charts/style3.xml"/>
  <Override ContentType="application/vnd.ms-office.chartstyle+xml" PartName="/ppt/charts/style42.xml"/>
  <Override ContentType="application/vnd.ms-office.chartstyle+xml" PartName="/ppt/charts/style59.xml"/>
  <Override ContentType="application/vnd.ms-office.chartstyle+xml" PartName="/ppt/charts/style25.xml"/>
  <Override ContentType="application/vnd.ms-office.chartstyle+xml" PartName="/ppt/charts/style16.xml"/>
  <Override ContentType="application/vnd.ms-office.chartstyle+xml" PartName="/ppt/charts/style68.xml"/>
  <Override ContentType="application/vnd.ms-office.chartstyle+xml" PartName="/ppt/charts/style4.xml"/>
  <Override ContentType="application/vnd.ms-office.chartstyle+xml" PartName="/ppt/charts/style58.xml"/>
  <Override ContentType="application/vnd.ms-office.chartstyle+xml" PartName="/ppt/charts/style32.xml"/>
  <Override ContentType="application/vnd.ms-office.chartstyle+xml" PartName="/ppt/charts/style24.xml"/>
  <Override ContentType="application/vnd.ms-office.chartstyle+xml" PartName="/ppt/charts/style50.xml"/>
  <Override ContentType="application/vnd.ms-office.chartstyle+xml" PartName="/ppt/charts/style41.xml"/>
  <Override ContentType="application/vnd.ms-office.chartstyle+xml" PartName="/ppt/charts/style15.xml"/>
  <Override ContentType="application/vnd.ms-office.chartstyle+xml" PartName="/ppt/charts/style67.xml"/>
  <Override ContentType="application/vnd.ms-office.chartstyle+xml" PartName="/ppt/charts/style19.xml"/>
  <Override ContentType="application/vnd.ms-office.chartstyle+xml" PartName="/ppt/charts/style5.xml"/>
  <Override ContentType="application/vnd.ms-office.chartstyle+xml" PartName="/ppt/charts/style49.xml"/>
  <Override ContentType="application/vnd.ms-office.chartstyle+xml" PartName="/ppt/charts/style22.xml"/>
  <Override ContentType="application/vnd.ms-office.chartstyle+xml" PartName="/ppt/charts/style35.xml"/>
  <Override ContentType="application/vnd.ms-office.chartstyle+xml" PartName="/ppt/charts/style36.xml"/>
  <Override ContentType="application/vnd.ms-office.chartstyle+xml" PartName="/ppt/charts/style66.xml"/>
  <Override ContentType="application/vnd.ms-office.chartstyle+xml" PartName="/ppt/charts/style18.xml"/>
  <Override ContentType="application/vnd.ms-office.chartstyle+xml" PartName="/ppt/charts/style23.xml"/>
  <Override ContentType="application/vnd.ms-office.chartstyle+xml" PartName="/ppt/charts/style40.xml"/>
  <Override ContentType="application/vnd.ms-office.chartstyle+xml" PartName="/ppt/charts/style53.xml"/>
  <Override ContentType="application/vnd.ms-office.chartstyle+xml" PartName="/ppt/charts/style21.xml"/>
  <Override ContentType="application/vnd.ms-office.chartstyle+xml" PartName="/ppt/charts/style51.xml"/>
  <Override ContentType="application/vnd.ms-office.chartstyle+xml" PartName="/ppt/charts/style64.xml"/>
  <Override ContentType="application/vnd.ms-office.chartstyle+xml" PartName="/ppt/charts/style7.xml"/>
  <Override ContentType="application/vnd.ms-office.chartstyle+xml" PartName="/ppt/charts/style47.xml"/>
  <Override ContentType="application/vnd.ms-office.chartstyle+xml" PartName="/ppt/charts/style34.xml"/>
  <Override ContentType="application/vnd.ms-office.chartstyle+xml" PartName="/ppt/charts/style48.xml"/>
  <Override ContentType="application/vnd.ms-office.chartstyle+xml" PartName="/ppt/charts/style17.xml"/>
  <Override ContentType="application/vnd.ms-office.chartstyle+xml" PartName="/ppt/charts/style6.xml"/>
  <Override ContentType="application/vnd.ms-office.chartstyle+xml" PartName="/ppt/charts/style65.xml"/>
  <Override ContentType="application/vnd.ms-office.chartstyle+xml" PartName="/ppt/charts/style52.xml"/>
  <Override ContentType="application/vnd.ms-office.chartstyle+xml" PartName="/ppt/charts/style38.xml"/>
  <Override ContentType="application/vnd.ms-office.chartstyle+xml" PartName="/ppt/charts/style63.xml"/>
  <Override ContentType="application/vnd.ms-office.chartstyle+xml" PartName="/ppt/charts/style46.xml"/>
  <Override ContentType="application/vnd.ms-office.chartstyle+xml" PartName="/ppt/charts/style8.xml"/>
  <Override ContentType="application/vnd.ms-office.chartstyle+xml" PartName="/ppt/charts/style20.xml"/>
  <Override ContentType="application/vnd.ms-office.chartstyle+xml" PartName="/ppt/charts/style29.xml"/>
  <Override ContentType="application/vnd.ms-office.chartstyle+xml" PartName="/ppt/charts/style12.xml"/>
  <Override ContentType="application/vnd.ms-office.chartstyle+xml" PartName="/ppt/charts/style55.xml"/>
  <Override ContentType="application/vnd.ms-office.chartstyle+xml" PartName="/ppt/charts/style9.xml"/>
  <Override ContentType="application/vnd.ms-office.chartstyle+xml" PartName="/ppt/charts/style45.xml"/>
  <Override ContentType="application/vnd.ms-office.chartstyle+xml" PartName="/ppt/charts/style10.xml"/>
  <Override ContentType="application/vnd.ms-office.chartstyle+xml" PartName="/ppt/charts/style37.xml"/>
  <Override ContentType="application/vnd.ms-office.chartstyle+xml" PartName="/ppt/charts/style62.xml"/>
  <Override ContentType="application/vnd.ms-office.chartstyle+xml" PartName="/ppt/charts/style11.xml"/>
  <Override ContentType="application/vnd.ms-office.chartstyle+xml" PartName="/ppt/charts/style28.xml"/>
  <Override ContentType="application/vnd.ms-office.chartstyle+xml" PartName="/ppt/charts/style54.xml"/>
  <Override ContentType="application/vnd.ms-office.chartstyle+xml" PartName="/ppt/charts/style57.xml"/>
  <Override ContentType="application/vnd.ms-office.chartstyle+xml" PartName="/ppt/charts/style44.xml"/>
  <Override ContentType="application/vnd.ms-office.chartstyle+xml" PartName="/ppt/charts/style60.xml"/>
  <Override ContentType="application/vnd.ms-office.chartstyle+xml" PartName="/ppt/charts/style1.xml"/>
  <Override ContentType="application/vnd.ms-office.chartstyle+xml" PartName="/ppt/charts/style31.xml"/>
  <Override ContentType="application/vnd.ms-office.chartstyle+xml" PartName="/ppt/charts/style27.xml"/>
  <Override ContentType="application/vnd.ms-office.chartstyle+xml" PartName="/ppt/charts/style14.xml"/>
  <Override ContentType="application/vnd.ms-office.chartstyle+xml" PartName="/ppt/charts/style69.xml"/>
  <Override ContentType="application/vnd.ms-office.chartstyle+xml" PartName="/ppt/charts/style26.xml"/>
  <Override ContentType="application/vnd.ms-office.chartstyle+xml" PartName="/ppt/charts/style39.xml"/>
  <Override ContentType="application/vnd.ms-office.chartstyle+xml" PartName="/ppt/charts/style61.xml"/>
  <Override ContentType="application/vnd.ms-office.chartstyle+xml" PartName="/ppt/charts/style43.xml"/>
  <Override ContentType="application/vnd.ms-office.chartstyle+xml" PartName="/ppt/charts/style30.xml"/>
  <Override ContentType="application/vnd.ms-office.chartstyle+xml" PartName="/ppt/charts/style2.xml"/>
  <Override ContentType="application/vnd.ms-office.chartstyle+xml" PartName="/ppt/charts/style13.xml"/>
  <Override ContentType="application/vnd.ms-office.chartstyle+xml" PartName="/ppt/charts/style56.xml"/>
  <Override ContentType="application/vnd.openxmlformats-officedocument.presentationml.presProps+xml" PartName="/ppt/pres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4"/>
  </p:sldMasterIdLst>
  <p:notesMasterIdLst>
    <p:notesMasterId r:id="rId5"/>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 id="300" r:id="rId50"/>
    <p:sldId id="301" r:id="rId51"/>
    <p:sldId id="302" r:id="rId52"/>
    <p:sldId id="303" r:id="rId53"/>
    <p:sldId id="304" r:id="rId54"/>
    <p:sldId id="305" r:id="rId55"/>
    <p:sldId id="306" r:id="rId56"/>
    <p:sldId id="307" r:id="rId57"/>
    <p:sldId id="308" r:id="rId58"/>
    <p:sldId id="309" r:id="rId59"/>
    <p:sldId id="310" r:id="rId60"/>
    <p:sldId id="311" r:id="rId61"/>
    <p:sldId id="312" r:id="rId62"/>
    <p:sldId id="313" r:id="rId63"/>
    <p:sldId id="314" r:id="rId64"/>
    <p:sldId id="315" r:id="rId65"/>
    <p:sldId id="316" r:id="rId66"/>
    <p:sldId id="317" r:id="rId67"/>
    <p:sldId id="318" r:id="rId68"/>
    <p:sldId id="319" r:id="rId69"/>
    <p:sldId id="320" r:id="rId70"/>
    <p:sldId id="321" r:id="rId71"/>
    <p:sldId id="322" r:id="rId72"/>
    <p:sldId id="323" r:id="rId73"/>
    <p:sldId id="324" r:id="rId74"/>
    <p:sldId id="325" r:id="rId75"/>
    <p:sldId id="326" r:id="rId76"/>
    <p:sldId id="327" r:id="rId77"/>
    <p:sldId id="328" r:id="rId78"/>
    <p:sldId id="329" r:id="rId79"/>
    <p:sldId id="330" r:id="rId80"/>
    <p:sldId id="331" r:id="rId81"/>
    <p:sldId id="332" r:id="rId82"/>
    <p:sldId id="333" r:id="rId83"/>
    <p:sldId id="334" r:id="rId84"/>
    <p:sldId id="335" r:id="rId85"/>
    <p:sldId id="336" r:id="rId86"/>
    <p:sldId id="337" r:id="rId87"/>
    <p:sldId id="338" r:id="rId88"/>
    <p:sldId id="339" r:id="rId89"/>
    <p:sldId id="340" r:id="rId90"/>
    <p:sldId id="341" r:id="rId91"/>
    <p:sldId id="342" r:id="rId92"/>
    <p:sldId id="343" r:id="rId93"/>
    <p:sldId id="344" r:id="rId94"/>
    <p:sldId id="345" r:id="rId95"/>
    <p:sldId id="346" r:id="rId96"/>
    <p:sldId id="347" r:id="rId97"/>
    <p:sldId id="348" r:id="rId98"/>
    <p:sldId id="349" r:id="rId99"/>
    <p:sldId id="350" r:id="rId100"/>
    <p:sldId id="351" r:id="rId101"/>
    <p:sldId id="352" r:id="rId102"/>
    <p:sldId id="353" r:id="rId103"/>
    <p:sldId id="354" r:id="rId104"/>
    <p:sldId id="355" r:id="rId105"/>
    <p:sldId id="356" r:id="rId106"/>
    <p:sldId id="357" r:id="rId107"/>
    <p:sldId id="358" r:id="rId108"/>
    <p:sldId id="359" r:id="rId109"/>
    <p:sldId id="360" r:id="rId110"/>
    <p:sldId id="361" r:id="rId111"/>
    <p:sldId id="362" r:id="rId112"/>
    <p:sldId id="363" r:id="rId113"/>
    <p:sldId id="364" r:id="rId114"/>
    <p:sldId id="365" r:id="rId115"/>
    <p:sldId id="366" r:id="rId116"/>
    <p:sldId id="367" r:id="rId117"/>
    <p:sldId id="368" r:id="rId118"/>
    <p:sldId id="369" r:id="rId119"/>
    <p:sldId id="370" r:id="rId120"/>
    <p:sldId id="371" r:id="rId121"/>
    <p:sldId id="372" r:id="rId122"/>
    <p:sldId id="373" r:id="rId123"/>
    <p:sldId id="374" r:id="rId124"/>
    <p:sldId id="375" r:id="rId125"/>
    <p:sldId id="376" r:id="rId126"/>
    <p:sldId id="377" r:id="rId127"/>
    <p:sldId id="378" r:id="rId128"/>
    <p:sldId id="379" r:id="rId129"/>
    <p:sldId id="380" r:id="rId130"/>
    <p:sldId id="381" r:id="rId131"/>
    <p:sldId id="382" r:id="rId132"/>
    <p:sldId id="383" r:id="rId133"/>
    <p:sldId id="384" r:id="rId134"/>
    <p:sldId id="385" r:id="rId135"/>
    <p:sldId id="386" r:id="rId136"/>
    <p:sldId id="387" r:id="rId137"/>
    <p:sldId id="388" r:id="rId138"/>
    <p:sldId id="389" r:id="rId139"/>
    <p:sldId id="390" r:id="rId140"/>
    <p:sldId id="391" r:id="rId141"/>
    <p:sldId id="392" r:id="rId142"/>
    <p:sldId id="393" r:id="rId143"/>
    <p:sldId id="394" r:id="rId144"/>
    <p:sldId id="395" r:id="rId145"/>
    <p:sldId id="396" r:id="rId146"/>
    <p:sldId id="397" r:id="rId147"/>
    <p:sldId id="398" r:id="rId148"/>
    <p:sldId id="399" r:id="rId149"/>
    <p:sldId id="400" r:id="rId150"/>
    <p:sldId id="401" r:id="rId151"/>
    <p:sldId id="402" r:id="rId152"/>
    <p:sldId id="403" r:id="rId153"/>
    <p:sldId id="404" r:id="rId154"/>
    <p:sldId id="405" r:id="rId155"/>
    <p:sldId id="406" r:id="rId156"/>
    <p:sldId id="407" r:id="rId157"/>
    <p:sldId id="408" r:id="rId158"/>
    <p:sldId id="409" r:id="rId159"/>
    <p:sldId id="410" r:id="rId160"/>
    <p:sldId id="411" r:id="rId161"/>
    <p:sldId id="412" r:id="rId162"/>
    <p:sldId id="413" r:id="rId163"/>
    <p:sldId id="414" r:id="rId164"/>
    <p:sldId id="415" r:id="rId165"/>
    <p:sldId id="416" r:id="rId166"/>
    <p:sldId id="417" r:id="rId167"/>
    <p:sldId id="418" r:id="rId168"/>
    <p:sldId id="419" r:id="rId169"/>
    <p:sldId id="420" r:id="rId170"/>
    <p:sldId id="421" r:id="rId171"/>
    <p:sldId id="422" r:id="rId172"/>
    <p:sldId id="423" r:id="rId173"/>
    <p:sldId id="424" r:id="rId174"/>
    <p:sldId id="425" r:id="rId175"/>
    <p:sldId id="426" r:id="rId176"/>
    <p:sldId id="427" r:id="rId177"/>
    <p:sldId id="428" r:id="rId178"/>
    <p:sldId id="429" r:id="rId179"/>
    <p:sldId id="430" r:id="rId180"/>
    <p:sldId id="431" r:id="rId181"/>
    <p:sldId id="432" r:id="rId182"/>
    <p:sldId id="433" r:id="rId183"/>
    <p:sldId id="434" r:id="rId184"/>
    <p:sldId id="435" r:id="rId185"/>
    <p:sldId id="436" r:id="rId186"/>
    <p:sldId id="437" r:id="rId187"/>
    <p:sldId id="438" r:id="rId188"/>
    <p:sldId id="439" r:id="rId189"/>
    <p:sldId id="440" r:id="rId190"/>
    <p:sldId id="441" r:id="rId191"/>
    <p:sldId id="442" r:id="rId192"/>
    <p:sldId id="443" r:id="rId193"/>
    <p:sldId id="444" r:id="rId194"/>
    <p:sldId id="445" r:id="rId195"/>
    <p:sldId id="446" r:id="rId196"/>
    <p:sldId id="447" r:id="rId197"/>
    <p:sldId id="448" r:id="rId198"/>
    <p:sldId id="449" r:id="rId199"/>
    <p:sldId id="450" r:id="rId200"/>
    <p:sldId id="451" r:id="rId201"/>
    <p:sldId id="452" r:id="rId202"/>
    <p:sldId id="453" r:id="rId203"/>
    <p:sldId id="454" r:id="rId204"/>
    <p:sldId id="455" r:id="rId205"/>
    <p:sldId id="456" r:id="rId206"/>
    <p:sldId id="457" r:id="rId207"/>
    <p:sldId id="458" r:id="rId208"/>
    <p:sldId id="459" r:id="rId209"/>
    <p:sldId id="460" r:id="rId210"/>
    <p:sldId id="461" r:id="rId211"/>
    <p:sldId id="462" r:id="rId212"/>
    <p:sldId id="463" r:id="rId213"/>
    <p:sldId id="464" r:id="rId214"/>
    <p:sldId id="465" r:id="rId215"/>
    <p:sldId id="466" r:id="rId216"/>
    <p:sldId id="467" r:id="rId217"/>
    <p:sldId id="468" r:id="rId218"/>
    <p:sldId id="469" r:id="rId219"/>
    <p:sldId id="470" r:id="rId220"/>
    <p:sldId id="471" r:id="rId221"/>
    <p:sldId id="472" r:id="rId222"/>
    <p:sldId id="473" r:id="rId223"/>
    <p:sldId id="474" r:id="rId224"/>
    <p:sldId id="475" r:id="rId225"/>
    <p:sldId id="476" r:id="rId226"/>
    <p:sldId id="477" r:id="rId227"/>
    <p:sldId id="478" r:id="rId228"/>
    <p:sldId id="479" r:id="rId229"/>
    <p:sldId id="480" r:id="rId230"/>
    <p:sldId id="481" r:id="rId231"/>
    <p:sldId id="482" r:id="rId232"/>
    <p:sldId id="483" r:id="rId233"/>
    <p:sldId id="484" r:id="rId234"/>
    <p:sldId id="485" r:id="rId235"/>
    <p:sldId id="486" r:id="rId236"/>
    <p:sldId id="487" r:id="rId237"/>
    <p:sldId id="488" r:id="rId238"/>
    <p:sldId id="489" r:id="rId239"/>
    <p:sldId id="490" r:id="rId240"/>
    <p:sldId id="491" r:id="rId241"/>
    <p:sldId id="492" r:id="rId242"/>
    <p:sldId id="493" r:id="rId243"/>
    <p:sldId id="494" r:id="rId244"/>
    <p:sldId id="495" r:id="rId245"/>
    <p:sldId id="496" r:id="rId246"/>
    <p:sldId id="497" r:id="rId247"/>
    <p:sldId id="498" r:id="rId248"/>
    <p:sldId id="499" r:id="rId249"/>
    <p:sldId id="500" r:id="rId250"/>
    <p:sldId id="501" r:id="rId251"/>
    <p:sldId id="502" r:id="rId252"/>
    <p:sldId id="503" r:id="rId253"/>
    <p:sldId id="504" r:id="rId254"/>
    <p:sldId id="505" r:id="rId255"/>
    <p:sldId id="506" r:id="rId256"/>
    <p:sldId id="507" r:id="rId257"/>
    <p:sldId id="508" r:id="rId258"/>
    <p:sldId id="509" r:id="rId259"/>
    <p:sldId id="510" r:id="rId260"/>
    <p:sldId id="511" r:id="rId261"/>
    <p:sldId id="512" r:id="rId262"/>
    <p:sldId id="513" r:id="rId263"/>
    <p:sldId id="514" r:id="rId264"/>
    <p:sldId id="515" r:id="rId265"/>
    <p:sldId id="516" r:id="rId266"/>
    <p:sldId id="517" r:id="rId267"/>
    <p:sldId id="518" r:id="rId268"/>
    <p:sldId id="519" r:id="rId269"/>
    <p:sldId id="520" r:id="rId270"/>
    <p:sldId id="521" r:id="rId271"/>
    <p:sldId id="522" r:id="rId272"/>
    <p:sldId id="523" r:id="rId273"/>
    <p:sldId id="524" r:id="rId274"/>
    <p:sldId id="525" r:id="rId275"/>
    <p:sldId id="526" r:id="rId276"/>
    <p:sldId id="527" r:id="rId277"/>
    <p:sldId id="528" r:id="rId278"/>
    <p:sldId id="529" r:id="rId279"/>
    <p:sldId id="530" r:id="rId280"/>
    <p:sldId id="531" r:id="rId281"/>
    <p:sldId id="532" r:id="rId282"/>
    <p:sldId id="533" r:id="rId283"/>
    <p:sldId id="534" r:id="rId284"/>
    <p:sldId id="535" r:id="rId285"/>
    <p:sldId id="536" r:id="rId286"/>
    <p:sldId id="537" r:id="rId287"/>
    <p:sldId id="538" r:id="rId288"/>
    <p:sldId id="539" r:id="rId289"/>
    <p:sldId id="540" r:id="rId290"/>
    <p:sldId id="541" r:id="rId291"/>
    <p:sldId id="542" r:id="rId292"/>
    <p:sldId id="543" r:id="rId293"/>
    <p:sldId id="544" r:id="rId294"/>
    <p:sldId id="545" r:id="rId295"/>
    <p:sldId id="546" r:id="rId296"/>
    <p:sldId id="547" r:id="rId297"/>
    <p:sldId id="548" r:id="rId298"/>
    <p:sldId id="549" r:id="rId299"/>
    <p:sldId id="550" r:id="rId300"/>
    <p:sldId id="551" r:id="rId301"/>
    <p:sldId id="552" r:id="rId302"/>
    <p:sldId id="553" r:id="rId303"/>
    <p:sldId id="554" r:id="rId304"/>
    <p:sldId id="555" r:id="rId305"/>
    <p:sldId id="556" r:id="rId306"/>
    <p:sldId id="557" r:id="rId307"/>
    <p:sldId id="558" r:id="rId308"/>
    <p:sldId id="559" r:id="rId309"/>
    <p:sldId id="560" r:id="rId310"/>
    <p:sldId id="561" r:id="rId311"/>
    <p:sldId id="562" r:id="rId312"/>
    <p:sldId id="563" r:id="rId313"/>
    <p:sldId id="564" r:id="rId314"/>
    <p:sldId id="565" r:id="rId315"/>
    <p:sldId id="566" r:id="rId316"/>
    <p:sldId id="567" r:id="rId317"/>
    <p:sldId id="568" r:id="rId318"/>
    <p:sldId id="569" r:id="rId319"/>
    <p:sldId id="570" r:id="rId320"/>
    <p:sldId id="571" r:id="rId321"/>
    <p:sldId id="572" r:id="rId322"/>
    <p:sldId id="573" r:id="rId323"/>
    <p:sldId id="574" r:id="rId324"/>
    <p:sldId id="575" r:id="rId325"/>
  </p:sldIdLst>
  <p:sldSz cy="6858000" cx="12192000"/>
  <p:notesSz cx="6858000" cy="9144000"/>
  <p:embeddedFontLst>
    <p:embeddedFont>
      <p:font typeface="Libre Franklin"/>
      <p:regular r:id="rId326"/>
      <p:bold r:id="rId327"/>
      <p:italic r:id="rId328"/>
      <p:boldItalic r:id="rId329"/>
    </p:embeddedFont>
    <p:embeddedFont>
      <p:font typeface="Helvetica Neue"/>
      <p:regular r:id="rId330"/>
      <p:bold r:id="rId331"/>
      <p:italic r:id="rId332"/>
      <p:boldItalic r:id="rId333"/>
    </p:embeddedFont>
    <p:embeddedFont>
      <p:font typeface="Montserrat ExtraBold"/>
      <p:bold r:id="rId334"/>
      <p:boldItalic r:id="rId33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GoogleSlidesCustomDataVersion2">
      <go:slidesCustomData xmlns:go="http://customooxmlschemas.google.com/" r:id="rId336" roundtripDataSignature="AMtx7mjGnyctZUCjL/EEtxl9nDLEDdq9uQ=="/>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2F58FE5-B89E-4645-865C-B9D20F55BB76}">
  <a:tblStyle styleId="{62F58FE5-B89E-4645-865C-B9D20F55BB76}" styleName="Table_0">
    <a:wholeTbl>
      <a:tcTxStyle b="off" i="off">
        <a:font>
          <a:latin typeface="Helvetica"/>
          <a:ea typeface="Helvetica"/>
          <a:cs typeface="Helvetica"/>
        </a:font>
        <a:schemeClr val="dk1"/>
      </a:tcTxStyle>
      <a:tcStyle>
        <a:tcBdr>
          <a:left>
            <a:ln cap="flat" cmpd="sng" w="9525">
              <a:solidFill>
                <a:srgbClr val="000000">
                  <a:alpha val="0"/>
                </a:srgbClr>
              </a:solidFill>
              <a:prstDash val="solid"/>
              <a:round/>
              <a:headEnd len="sm" w="sm" type="none"/>
              <a:tailEnd len="sm" w="sm" type="none"/>
            </a:ln>
          </a:left>
          <a:right>
            <a:ln cap="flat" cmpd="sng" w="9525">
              <a:solidFill>
                <a:srgbClr val="000000">
                  <a:alpha val="0"/>
                </a:srgbClr>
              </a:solidFill>
              <a:prstDash val="solid"/>
              <a:round/>
              <a:headEnd len="sm" w="sm" type="none"/>
              <a:tailEnd len="sm" w="sm" type="none"/>
            </a:ln>
          </a:right>
          <a:top>
            <a:ln cap="flat" cmpd="sng" w="9525">
              <a:solidFill>
                <a:srgbClr val="000000">
                  <a:alpha val="0"/>
                </a:srgbClr>
              </a:solidFill>
              <a:prstDash val="solid"/>
              <a:round/>
              <a:headEnd len="sm" w="sm" type="none"/>
              <a:tailEnd len="sm" w="sm" type="none"/>
            </a:ln>
          </a:top>
          <a:bottom>
            <a:ln cap="flat" cmpd="sng" w="9525">
              <a:solidFill>
                <a:srgbClr val="000000">
                  <a:alpha val="0"/>
                </a:srgbClr>
              </a:solidFill>
              <a:prstDash val="solid"/>
              <a:round/>
              <a:headEnd len="sm" w="sm" type="none"/>
              <a:tailEnd len="sm" w="sm" type="none"/>
            </a:ln>
          </a:bottom>
          <a:insideH>
            <a:ln cap="flat" cmpd="sng" w="9525">
              <a:solidFill>
                <a:srgbClr val="000000">
                  <a:alpha val="0"/>
                </a:srgbClr>
              </a:solidFill>
              <a:prstDash val="solid"/>
              <a:round/>
              <a:headEnd len="sm" w="sm" type="none"/>
              <a:tailEnd len="sm" w="sm" type="none"/>
            </a:ln>
          </a:insideH>
          <a:insideV>
            <a:ln cap="flat" cmpd="sng" w="9525">
              <a:solidFill>
                <a:srgbClr val="000000">
                  <a:alpha val="0"/>
                </a:srgbClr>
              </a:solidFill>
              <a:prstDash val="solid"/>
              <a:round/>
              <a:headEnd len="sm" w="sm" type="none"/>
              <a:tailEnd len="sm" w="sm" type="none"/>
            </a:ln>
          </a:insideV>
        </a:tcBdr>
        <a:fill>
          <a:solidFill>
            <a:srgbClr val="FFFFFF">
              <a:alpha val="0"/>
            </a:srgbClr>
          </a:solidFill>
        </a:fill>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 styleId="{DBE0AA6D-ABB2-4A09-BFB9-EF6C36214AE4}" styleName="Table_1">
    <a:wholeTbl>
      <a:tcTxStyle b="off" i="off">
        <a:font>
          <a:latin typeface="Helvetica"/>
          <a:ea typeface="Helvetica"/>
          <a:cs typeface="Helvetica"/>
        </a:font>
        <a:schemeClr val="dk1"/>
      </a:tcTxStyle>
      <a:tcStyle>
        <a:tcBdr>
          <a:left>
            <a:ln cap="flat" cmpd="sng" w="12700">
              <a:solidFill>
                <a:schemeClr val="lt1"/>
              </a:solidFill>
              <a:prstDash val="solid"/>
              <a:round/>
              <a:headEnd len="sm" w="sm" type="none"/>
              <a:tailEnd len="sm" w="sm" type="none"/>
            </a:ln>
          </a:left>
          <a:right>
            <a:ln cap="flat" cmpd="sng" w="12700">
              <a:solidFill>
                <a:schemeClr val="lt1"/>
              </a:solidFill>
              <a:prstDash val="solid"/>
              <a:round/>
              <a:headEnd len="sm" w="sm" type="none"/>
              <a:tailEnd len="sm" w="sm" type="none"/>
            </a:ln>
          </a:right>
          <a:top>
            <a:ln cap="flat" cmpd="sng" w="12700">
              <a:solidFill>
                <a:schemeClr val="lt1"/>
              </a:solidFill>
              <a:prstDash val="solid"/>
              <a:round/>
              <a:headEnd len="sm" w="sm" type="none"/>
              <a:tailEnd len="sm" w="sm" type="none"/>
            </a:ln>
          </a:top>
          <a:bottom>
            <a:ln cap="flat" cmpd="sng" w="12700">
              <a:solidFill>
                <a:schemeClr val="lt1"/>
              </a:solidFill>
              <a:prstDash val="solid"/>
              <a:round/>
              <a:headEnd len="sm" w="sm" type="none"/>
              <a:tailEnd len="sm" w="sm" type="none"/>
            </a:ln>
          </a:bottom>
          <a:insideH>
            <a:ln cap="flat" cmpd="sng" w="12700">
              <a:solidFill>
                <a:schemeClr val="lt1"/>
              </a:solidFill>
              <a:prstDash val="solid"/>
              <a:round/>
              <a:headEnd len="sm" w="sm" type="none"/>
              <a:tailEnd len="sm" w="sm" type="none"/>
            </a:ln>
          </a:insideH>
          <a:insideV>
            <a:ln cap="flat" cmpd="sng" w="12700">
              <a:solidFill>
                <a:schemeClr val="lt1"/>
              </a:solidFill>
              <a:prstDash val="solid"/>
              <a:round/>
              <a:headEnd len="sm" w="sm" type="none"/>
              <a:tailEnd len="sm" w="sm" type="none"/>
            </a:ln>
          </a:insideV>
        </a:tcBdr>
        <a:fill>
          <a:solidFill>
            <a:srgbClr val="F4E6E6"/>
          </a:solidFill>
        </a:fill>
      </a:tcStyle>
    </a:wholeTbl>
    <a:band1H>
      <a:tcTxStyle/>
      <a:tcStyle>
        <a:fill>
          <a:solidFill>
            <a:srgbClr val="E8CACA"/>
          </a:solidFill>
        </a:fill>
      </a:tcStyle>
    </a:band1H>
    <a:band2H>
      <a:tcTxStyle/>
    </a:band2H>
    <a:band1V>
      <a:tcTxStyle/>
      <a:tcStyle>
        <a:fill>
          <a:solidFill>
            <a:srgbClr val="E8CACA"/>
          </a:solidFill>
        </a:fill>
      </a:tcStyle>
    </a:band1V>
    <a:band2V>
      <a:tcTxStyle/>
    </a:band2V>
    <a:lastCol>
      <a:tcTxStyle b="on" i="off">
        <a:font>
          <a:latin typeface="Helvetica"/>
          <a:ea typeface="Helvetica"/>
          <a:cs typeface="Helvetica"/>
        </a:font>
        <a:schemeClr val="lt1"/>
      </a:tcTxStyle>
      <a:tcStyle>
        <a:fill>
          <a:solidFill>
            <a:schemeClr val="accent1"/>
          </a:solidFill>
        </a:fill>
      </a:tcStyle>
    </a:lastCol>
    <a:firstCol>
      <a:tcTxStyle b="on" i="off">
        <a:font>
          <a:latin typeface="Helvetica"/>
          <a:ea typeface="Helvetica"/>
          <a:cs typeface="Helvetica"/>
        </a:font>
        <a:schemeClr val="lt1"/>
      </a:tcTxStyle>
      <a:tcStyle>
        <a:fill>
          <a:solidFill>
            <a:schemeClr val="accent1"/>
          </a:solidFill>
        </a:fill>
      </a:tcStyle>
    </a:firstCol>
    <a:lastRow>
      <a:tcTxStyle b="on" i="off">
        <a:font>
          <a:latin typeface="Helvetica"/>
          <a:ea typeface="Helvetica"/>
          <a:cs typeface="Helvetica"/>
        </a:font>
        <a:schemeClr val="lt1"/>
      </a:tcTxStyle>
      <a:tcStyle>
        <a:tcBdr>
          <a:top>
            <a:ln cap="flat" cmpd="sng" w="38100">
              <a:solidFill>
                <a:schemeClr val="lt1"/>
              </a:solidFill>
              <a:prstDash val="solid"/>
              <a:round/>
              <a:headEnd len="sm" w="sm" type="none"/>
              <a:tailEnd len="sm" w="sm" type="none"/>
            </a:ln>
          </a:top>
        </a:tcBdr>
        <a:fill>
          <a:solidFill>
            <a:schemeClr val="accent1"/>
          </a:solidFill>
        </a:fill>
      </a:tcStyle>
    </a:lastRow>
    <a:seCell>
      <a:tcTxStyle/>
    </a:seCell>
    <a:swCell>
      <a:tcTxStyle/>
    </a:swCell>
    <a:firstRow>
      <a:tcTxStyle b="on" i="off">
        <a:font>
          <a:latin typeface="Helvetica"/>
          <a:ea typeface="Helvetica"/>
          <a:cs typeface="Helvetica"/>
        </a:font>
        <a:schemeClr val="lt1"/>
      </a:tcTxStyle>
      <a:tcStyle>
        <a:tcBdr>
          <a:bottom>
            <a:ln cap="flat" cmpd="sng" w="38100">
              <a:solidFill>
                <a:schemeClr val="lt1"/>
              </a:solidFill>
              <a:prstDash val="solid"/>
              <a:round/>
              <a:headEnd len="sm" w="sm" type="none"/>
              <a:tailEnd len="sm" w="sm" type="none"/>
            </a:ln>
          </a:bottom>
        </a:tcBdr>
        <a:fill>
          <a:solidFill>
            <a:schemeClr val="accent1"/>
          </a:solidFill>
        </a:fill>
      </a:tcStyle>
    </a:firstRow>
    <a:neCell>
      <a:tcTxStyle/>
    </a:neCell>
    <a:nwCell>
      <a:tcTxStyle/>
    </a:nwCell>
  </a:tblStyle>
  <a:tblStyle styleId="{305EC677-07F9-4C78-A589-2180833C9822}" styleName="Table_2">
    <a:wholeTbl>
      <a:tcTxStyle>
        <a:font>
          <a:latin typeface="Arial"/>
          <a:ea typeface="Arial"/>
          <a:cs typeface="Arial"/>
        </a:font>
        <a:srgbClr val="000000"/>
      </a:tcTx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5.xml"/><Relationship Id="rId190" Type="http://schemas.openxmlformats.org/officeDocument/2006/relationships/slide" Target="slides/slide185.xml"/><Relationship Id="rId42" Type="http://schemas.openxmlformats.org/officeDocument/2006/relationships/slide" Target="slides/slide37.xml"/><Relationship Id="rId41" Type="http://schemas.openxmlformats.org/officeDocument/2006/relationships/slide" Target="slides/slide36.xml"/><Relationship Id="rId44" Type="http://schemas.openxmlformats.org/officeDocument/2006/relationships/slide" Target="slides/slide39.xml"/><Relationship Id="rId194" Type="http://schemas.openxmlformats.org/officeDocument/2006/relationships/slide" Target="slides/slide189.xml"/><Relationship Id="rId43" Type="http://schemas.openxmlformats.org/officeDocument/2006/relationships/slide" Target="slides/slide38.xml"/><Relationship Id="rId193" Type="http://schemas.openxmlformats.org/officeDocument/2006/relationships/slide" Target="slides/slide188.xml"/><Relationship Id="rId46" Type="http://schemas.openxmlformats.org/officeDocument/2006/relationships/slide" Target="slides/slide41.xml"/><Relationship Id="rId192" Type="http://schemas.openxmlformats.org/officeDocument/2006/relationships/slide" Target="slides/slide187.xml"/><Relationship Id="rId45" Type="http://schemas.openxmlformats.org/officeDocument/2006/relationships/slide" Target="slides/slide40.xml"/><Relationship Id="rId191" Type="http://schemas.openxmlformats.org/officeDocument/2006/relationships/slide" Target="slides/slide186.xml"/><Relationship Id="rId48" Type="http://schemas.openxmlformats.org/officeDocument/2006/relationships/slide" Target="slides/slide43.xml"/><Relationship Id="rId187" Type="http://schemas.openxmlformats.org/officeDocument/2006/relationships/slide" Target="slides/slide182.xml"/><Relationship Id="rId47" Type="http://schemas.openxmlformats.org/officeDocument/2006/relationships/slide" Target="slides/slide42.xml"/><Relationship Id="rId186" Type="http://schemas.openxmlformats.org/officeDocument/2006/relationships/slide" Target="slides/slide181.xml"/><Relationship Id="rId185" Type="http://schemas.openxmlformats.org/officeDocument/2006/relationships/slide" Target="slides/slide180.xml"/><Relationship Id="rId49" Type="http://schemas.openxmlformats.org/officeDocument/2006/relationships/slide" Target="slides/slide44.xml"/><Relationship Id="rId184" Type="http://schemas.openxmlformats.org/officeDocument/2006/relationships/slide" Target="slides/slide179.xml"/><Relationship Id="rId189" Type="http://schemas.openxmlformats.org/officeDocument/2006/relationships/slide" Target="slides/slide184.xml"/><Relationship Id="rId188" Type="http://schemas.openxmlformats.org/officeDocument/2006/relationships/slide" Target="slides/slide183.xml"/><Relationship Id="rId31" Type="http://schemas.openxmlformats.org/officeDocument/2006/relationships/slide" Target="slides/slide26.xml"/><Relationship Id="rId30" Type="http://schemas.openxmlformats.org/officeDocument/2006/relationships/slide" Target="slides/slide25.xml"/><Relationship Id="rId33" Type="http://schemas.openxmlformats.org/officeDocument/2006/relationships/slide" Target="slides/slide28.xml"/><Relationship Id="rId183" Type="http://schemas.openxmlformats.org/officeDocument/2006/relationships/slide" Target="slides/slide178.xml"/><Relationship Id="rId32" Type="http://schemas.openxmlformats.org/officeDocument/2006/relationships/slide" Target="slides/slide27.xml"/><Relationship Id="rId182" Type="http://schemas.openxmlformats.org/officeDocument/2006/relationships/slide" Target="slides/slide177.xml"/><Relationship Id="rId35" Type="http://schemas.openxmlformats.org/officeDocument/2006/relationships/slide" Target="slides/slide30.xml"/><Relationship Id="rId181" Type="http://schemas.openxmlformats.org/officeDocument/2006/relationships/slide" Target="slides/slide176.xml"/><Relationship Id="rId34" Type="http://schemas.openxmlformats.org/officeDocument/2006/relationships/slide" Target="slides/slide29.xml"/><Relationship Id="rId180" Type="http://schemas.openxmlformats.org/officeDocument/2006/relationships/slide" Target="slides/slide175.xml"/><Relationship Id="rId37" Type="http://schemas.openxmlformats.org/officeDocument/2006/relationships/slide" Target="slides/slide32.xml"/><Relationship Id="rId176" Type="http://schemas.openxmlformats.org/officeDocument/2006/relationships/slide" Target="slides/slide171.xml"/><Relationship Id="rId297" Type="http://schemas.openxmlformats.org/officeDocument/2006/relationships/slide" Target="slides/slide292.xml"/><Relationship Id="rId36" Type="http://schemas.openxmlformats.org/officeDocument/2006/relationships/slide" Target="slides/slide31.xml"/><Relationship Id="rId175" Type="http://schemas.openxmlformats.org/officeDocument/2006/relationships/slide" Target="slides/slide170.xml"/><Relationship Id="rId296" Type="http://schemas.openxmlformats.org/officeDocument/2006/relationships/slide" Target="slides/slide291.xml"/><Relationship Id="rId39" Type="http://schemas.openxmlformats.org/officeDocument/2006/relationships/slide" Target="slides/slide34.xml"/><Relationship Id="rId174" Type="http://schemas.openxmlformats.org/officeDocument/2006/relationships/slide" Target="slides/slide169.xml"/><Relationship Id="rId295" Type="http://schemas.openxmlformats.org/officeDocument/2006/relationships/slide" Target="slides/slide290.xml"/><Relationship Id="rId38" Type="http://schemas.openxmlformats.org/officeDocument/2006/relationships/slide" Target="slides/slide33.xml"/><Relationship Id="rId173" Type="http://schemas.openxmlformats.org/officeDocument/2006/relationships/slide" Target="slides/slide168.xml"/><Relationship Id="rId294" Type="http://schemas.openxmlformats.org/officeDocument/2006/relationships/slide" Target="slides/slide289.xml"/><Relationship Id="rId179" Type="http://schemas.openxmlformats.org/officeDocument/2006/relationships/slide" Target="slides/slide174.xml"/><Relationship Id="rId178" Type="http://schemas.openxmlformats.org/officeDocument/2006/relationships/slide" Target="slides/slide173.xml"/><Relationship Id="rId299" Type="http://schemas.openxmlformats.org/officeDocument/2006/relationships/slide" Target="slides/slide294.xml"/><Relationship Id="rId177" Type="http://schemas.openxmlformats.org/officeDocument/2006/relationships/slide" Target="slides/slide172.xml"/><Relationship Id="rId298" Type="http://schemas.openxmlformats.org/officeDocument/2006/relationships/slide" Target="slides/slide293.xml"/><Relationship Id="rId20" Type="http://schemas.openxmlformats.org/officeDocument/2006/relationships/slide" Target="slides/slide15.xml"/><Relationship Id="rId22" Type="http://schemas.openxmlformats.org/officeDocument/2006/relationships/slide" Target="slides/slide17.xml"/><Relationship Id="rId21" Type="http://schemas.openxmlformats.org/officeDocument/2006/relationships/slide" Target="slides/slide16.xml"/><Relationship Id="rId24" Type="http://schemas.openxmlformats.org/officeDocument/2006/relationships/slide" Target="slides/slide19.xml"/><Relationship Id="rId23" Type="http://schemas.openxmlformats.org/officeDocument/2006/relationships/slide" Target="slides/slide18.xml"/><Relationship Id="rId26" Type="http://schemas.openxmlformats.org/officeDocument/2006/relationships/slide" Target="slides/slide21.xml"/><Relationship Id="rId25" Type="http://schemas.openxmlformats.org/officeDocument/2006/relationships/slide" Target="slides/slide20.xml"/><Relationship Id="rId28" Type="http://schemas.openxmlformats.org/officeDocument/2006/relationships/slide" Target="slides/slide23.xml"/><Relationship Id="rId27" Type="http://schemas.openxmlformats.org/officeDocument/2006/relationships/slide" Target="slides/slide22.xml"/><Relationship Id="rId29" Type="http://schemas.openxmlformats.org/officeDocument/2006/relationships/slide" Target="slides/slide24.xml"/><Relationship Id="rId11" Type="http://schemas.openxmlformats.org/officeDocument/2006/relationships/slide" Target="slides/slide6.xml"/><Relationship Id="rId10" Type="http://schemas.openxmlformats.org/officeDocument/2006/relationships/slide" Target="slides/slide5.xml"/><Relationship Id="rId13" Type="http://schemas.openxmlformats.org/officeDocument/2006/relationships/slide" Target="slides/slide8.xml"/><Relationship Id="rId12" Type="http://schemas.openxmlformats.org/officeDocument/2006/relationships/slide" Target="slides/slide7.xml"/><Relationship Id="rId15" Type="http://schemas.openxmlformats.org/officeDocument/2006/relationships/slide" Target="slides/slide10.xml"/><Relationship Id="rId198" Type="http://schemas.openxmlformats.org/officeDocument/2006/relationships/slide" Target="slides/slide193.xml"/><Relationship Id="rId14" Type="http://schemas.openxmlformats.org/officeDocument/2006/relationships/slide" Target="slides/slide9.xml"/><Relationship Id="rId197" Type="http://schemas.openxmlformats.org/officeDocument/2006/relationships/slide" Target="slides/slide192.xml"/><Relationship Id="rId17" Type="http://schemas.openxmlformats.org/officeDocument/2006/relationships/slide" Target="slides/slide12.xml"/><Relationship Id="rId196" Type="http://schemas.openxmlformats.org/officeDocument/2006/relationships/slide" Target="slides/slide191.xml"/><Relationship Id="rId16" Type="http://schemas.openxmlformats.org/officeDocument/2006/relationships/slide" Target="slides/slide11.xml"/><Relationship Id="rId195" Type="http://schemas.openxmlformats.org/officeDocument/2006/relationships/slide" Target="slides/slide190.xml"/><Relationship Id="rId19" Type="http://schemas.openxmlformats.org/officeDocument/2006/relationships/slide" Target="slides/slide14.xml"/><Relationship Id="rId18" Type="http://schemas.openxmlformats.org/officeDocument/2006/relationships/slide" Target="slides/slide13.xml"/><Relationship Id="rId199" Type="http://schemas.openxmlformats.org/officeDocument/2006/relationships/slide" Target="slides/slide194.xml"/><Relationship Id="rId84" Type="http://schemas.openxmlformats.org/officeDocument/2006/relationships/slide" Target="slides/slide79.xml"/><Relationship Id="rId83" Type="http://schemas.openxmlformats.org/officeDocument/2006/relationships/slide" Target="slides/slide78.xml"/><Relationship Id="rId86" Type="http://schemas.openxmlformats.org/officeDocument/2006/relationships/slide" Target="slides/slide81.xml"/><Relationship Id="rId85" Type="http://schemas.openxmlformats.org/officeDocument/2006/relationships/slide" Target="slides/slide80.xml"/><Relationship Id="rId88" Type="http://schemas.openxmlformats.org/officeDocument/2006/relationships/slide" Target="slides/slide83.xml"/><Relationship Id="rId150" Type="http://schemas.openxmlformats.org/officeDocument/2006/relationships/slide" Target="slides/slide145.xml"/><Relationship Id="rId271" Type="http://schemas.openxmlformats.org/officeDocument/2006/relationships/slide" Target="slides/slide266.xml"/><Relationship Id="rId87" Type="http://schemas.openxmlformats.org/officeDocument/2006/relationships/slide" Target="slides/slide82.xml"/><Relationship Id="rId270" Type="http://schemas.openxmlformats.org/officeDocument/2006/relationships/slide" Target="slides/slide265.xml"/><Relationship Id="rId89" Type="http://schemas.openxmlformats.org/officeDocument/2006/relationships/slide" Target="slides/slide84.xml"/><Relationship Id="rId80" Type="http://schemas.openxmlformats.org/officeDocument/2006/relationships/slide" Target="slides/slide75.xml"/><Relationship Id="rId82" Type="http://schemas.openxmlformats.org/officeDocument/2006/relationships/slide" Target="slides/slide77.xml"/><Relationship Id="rId81" Type="http://schemas.openxmlformats.org/officeDocument/2006/relationships/slide" Target="slides/slide76.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149" Type="http://schemas.openxmlformats.org/officeDocument/2006/relationships/slide" Target="slides/slide144.xml"/><Relationship Id="rId4" Type="http://schemas.openxmlformats.org/officeDocument/2006/relationships/slideMaster" Target="slideMasters/slideMaster1.xml"/><Relationship Id="rId148" Type="http://schemas.openxmlformats.org/officeDocument/2006/relationships/slide" Target="slides/slide143.xml"/><Relationship Id="rId269" Type="http://schemas.openxmlformats.org/officeDocument/2006/relationships/slide" Target="slides/slide264.xml"/><Relationship Id="rId9" Type="http://schemas.openxmlformats.org/officeDocument/2006/relationships/slide" Target="slides/slide4.xml"/><Relationship Id="rId143" Type="http://schemas.openxmlformats.org/officeDocument/2006/relationships/slide" Target="slides/slide138.xml"/><Relationship Id="rId264" Type="http://schemas.openxmlformats.org/officeDocument/2006/relationships/slide" Target="slides/slide259.xml"/><Relationship Id="rId142" Type="http://schemas.openxmlformats.org/officeDocument/2006/relationships/slide" Target="slides/slide137.xml"/><Relationship Id="rId263" Type="http://schemas.openxmlformats.org/officeDocument/2006/relationships/slide" Target="slides/slide258.xml"/><Relationship Id="rId141" Type="http://schemas.openxmlformats.org/officeDocument/2006/relationships/slide" Target="slides/slide136.xml"/><Relationship Id="rId262" Type="http://schemas.openxmlformats.org/officeDocument/2006/relationships/slide" Target="slides/slide257.xml"/><Relationship Id="rId140" Type="http://schemas.openxmlformats.org/officeDocument/2006/relationships/slide" Target="slides/slide135.xml"/><Relationship Id="rId261" Type="http://schemas.openxmlformats.org/officeDocument/2006/relationships/slide" Target="slides/slide256.xml"/><Relationship Id="rId5" Type="http://schemas.openxmlformats.org/officeDocument/2006/relationships/notesMaster" Target="notesMasters/notesMaster1.xml"/><Relationship Id="rId147" Type="http://schemas.openxmlformats.org/officeDocument/2006/relationships/slide" Target="slides/slide142.xml"/><Relationship Id="rId268" Type="http://schemas.openxmlformats.org/officeDocument/2006/relationships/slide" Target="slides/slide263.xml"/><Relationship Id="rId6" Type="http://schemas.openxmlformats.org/officeDocument/2006/relationships/slide" Target="slides/slide1.xml"/><Relationship Id="rId146" Type="http://schemas.openxmlformats.org/officeDocument/2006/relationships/slide" Target="slides/slide141.xml"/><Relationship Id="rId267" Type="http://schemas.openxmlformats.org/officeDocument/2006/relationships/slide" Target="slides/slide262.xml"/><Relationship Id="rId7" Type="http://schemas.openxmlformats.org/officeDocument/2006/relationships/slide" Target="slides/slide2.xml"/><Relationship Id="rId145" Type="http://schemas.openxmlformats.org/officeDocument/2006/relationships/slide" Target="slides/slide140.xml"/><Relationship Id="rId266" Type="http://schemas.openxmlformats.org/officeDocument/2006/relationships/slide" Target="slides/slide261.xml"/><Relationship Id="rId8" Type="http://schemas.openxmlformats.org/officeDocument/2006/relationships/slide" Target="slides/slide3.xml"/><Relationship Id="rId144" Type="http://schemas.openxmlformats.org/officeDocument/2006/relationships/slide" Target="slides/slide139.xml"/><Relationship Id="rId265" Type="http://schemas.openxmlformats.org/officeDocument/2006/relationships/slide" Target="slides/slide260.xml"/><Relationship Id="rId73" Type="http://schemas.openxmlformats.org/officeDocument/2006/relationships/slide" Target="slides/slide68.xml"/><Relationship Id="rId72" Type="http://schemas.openxmlformats.org/officeDocument/2006/relationships/slide" Target="slides/slide67.xml"/><Relationship Id="rId75" Type="http://schemas.openxmlformats.org/officeDocument/2006/relationships/slide" Target="slides/slide70.xml"/><Relationship Id="rId74" Type="http://schemas.openxmlformats.org/officeDocument/2006/relationships/slide" Target="slides/slide69.xml"/><Relationship Id="rId77" Type="http://schemas.openxmlformats.org/officeDocument/2006/relationships/slide" Target="slides/slide72.xml"/><Relationship Id="rId260" Type="http://schemas.openxmlformats.org/officeDocument/2006/relationships/slide" Target="slides/slide255.xml"/><Relationship Id="rId76" Type="http://schemas.openxmlformats.org/officeDocument/2006/relationships/slide" Target="slides/slide71.xml"/><Relationship Id="rId79" Type="http://schemas.openxmlformats.org/officeDocument/2006/relationships/slide" Target="slides/slide74.xml"/><Relationship Id="rId78" Type="http://schemas.openxmlformats.org/officeDocument/2006/relationships/slide" Target="slides/slide73.xml"/><Relationship Id="rId71" Type="http://schemas.openxmlformats.org/officeDocument/2006/relationships/slide" Target="slides/slide66.xml"/><Relationship Id="rId70" Type="http://schemas.openxmlformats.org/officeDocument/2006/relationships/slide" Target="slides/slide65.xml"/><Relationship Id="rId139" Type="http://schemas.openxmlformats.org/officeDocument/2006/relationships/slide" Target="slides/slide134.xml"/><Relationship Id="rId138" Type="http://schemas.openxmlformats.org/officeDocument/2006/relationships/slide" Target="slides/slide133.xml"/><Relationship Id="rId259" Type="http://schemas.openxmlformats.org/officeDocument/2006/relationships/slide" Target="slides/slide254.xml"/><Relationship Id="rId137" Type="http://schemas.openxmlformats.org/officeDocument/2006/relationships/slide" Target="slides/slide132.xml"/><Relationship Id="rId258" Type="http://schemas.openxmlformats.org/officeDocument/2006/relationships/slide" Target="slides/slide253.xml"/><Relationship Id="rId132" Type="http://schemas.openxmlformats.org/officeDocument/2006/relationships/slide" Target="slides/slide127.xml"/><Relationship Id="rId253" Type="http://schemas.openxmlformats.org/officeDocument/2006/relationships/slide" Target="slides/slide248.xml"/><Relationship Id="rId131" Type="http://schemas.openxmlformats.org/officeDocument/2006/relationships/slide" Target="slides/slide126.xml"/><Relationship Id="rId252" Type="http://schemas.openxmlformats.org/officeDocument/2006/relationships/slide" Target="slides/slide247.xml"/><Relationship Id="rId130" Type="http://schemas.openxmlformats.org/officeDocument/2006/relationships/slide" Target="slides/slide125.xml"/><Relationship Id="rId251" Type="http://schemas.openxmlformats.org/officeDocument/2006/relationships/slide" Target="slides/slide246.xml"/><Relationship Id="rId250" Type="http://schemas.openxmlformats.org/officeDocument/2006/relationships/slide" Target="slides/slide245.xml"/><Relationship Id="rId136" Type="http://schemas.openxmlformats.org/officeDocument/2006/relationships/slide" Target="slides/slide131.xml"/><Relationship Id="rId257" Type="http://schemas.openxmlformats.org/officeDocument/2006/relationships/slide" Target="slides/slide252.xml"/><Relationship Id="rId135" Type="http://schemas.openxmlformats.org/officeDocument/2006/relationships/slide" Target="slides/slide130.xml"/><Relationship Id="rId256" Type="http://schemas.openxmlformats.org/officeDocument/2006/relationships/slide" Target="slides/slide251.xml"/><Relationship Id="rId134" Type="http://schemas.openxmlformats.org/officeDocument/2006/relationships/slide" Target="slides/slide129.xml"/><Relationship Id="rId255" Type="http://schemas.openxmlformats.org/officeDocument/2006/relationships/slide" Target="slides/slide250.xml"/><Relationship Id="rId133" Type="http://schemas.openxmlformats.org/officeDocument/2006/relationships/slide" Target="slides/slide128.xml"/><Relationship Id="rId254" Type="http://schemas.openxmlformats.org/officeDocument/2006/relationships/slide" Target="slides/slide249.xml"/><Relationship Id="rId62" Type="http://schemas.openxmlformats.org/officeDocument/2006/relationships/slide" Target="slides/slide57.xml"/><Relationship Id="rId61" Type="http://schemas.openxmlformats.org/officeDocument/2006/relationships/slide" Target="slides/slide56.xml"/><Relationship Id="rId64" Type="http://schemas.openxmlformats.org/officeDocument/2006/relationships/slide" Target="slides/slide59.xml"/><Relationship Id="rId63" Type="http://schemas.openxmlformats.org/officeDocument/2006/relationships/slide" Target="slides/slide58.xml"/><Relationship Id="rId66" Type="http://schemas.openxmlformats.org/officeDocument/2006/relationships/slide" Target="slides/slide61.xml"/><Relationship Id="rId172" Type="http://schemas.openxmlformats.org/officeDocument/2006/relationships/slide" Target="slides/slide167.xml"/><Relationship Id="rId293" Type="http://schemas.openxmlformats.org/officeDocument/2006/relationships/slide" Target="slides/slide288.xml"/><Relationship Id="rId65" Type="http://schemas.openxmlformats.org/officeDocument/2006/relationships/slide" Target="slides/slide60.xml"/><Relationship Id="rId171" Type="http://schemas.openxmlformats.org/officeDocument/2006/relationships/slide" Target="slides/slide166.xml"/><Relationship Id="rId292" Type="http://schemas.openxmlformats.org/officeDocument/2006/relationships/slide" Target="slides/slide287.xml"/><Relationship Id="rId68" Type="http://schemas.openxmlformats.org/officeDocument/2006/relationships/slide" Target="slides/slide63.xml"/><Relationship Id="rId170" Type="http://schemas.openxmlformats.org/officeDocument/2006/relationships/slide" Target="slides/slide165.xml"/><Relationship Id="rId291" Type="http://schemas.openxmlformats.org/officeDocument/2006/relationships/slide" Target="slides/slide286.xml"/><Relationship Id="rId67" Type="http://schemas.openxmlformats.org/officeDocument/2006/relationships/slide" Target="slides/slide62.xml"/><Relationship Id="rId290" Type="http://schemas.openxmlformats.org/officeDocument/2006/relationships/slide" Target="slides/slide285.xml"/><Relationship Id="rId60" Type="http://schemas.openxmlformats.org/officeDocument/2006/relationships/slide" Target="slides/slide55.xml"/><Relationship Id="rId165" Type="http://schemas.openxmlformats.org/officeDocument/2006/relationships/slide" Target="slides/slide160.xml"/><Relationship Id="rId286" Type="http://schemas.openxmlformats.org/officeDocument/2006/relationships/slide" Target="slides/slide281.xml"/><Relationship Id="rId69" Type="http://schemas.openxmlformats.org/officeDocument/2006/relationships/slide" Target="slides/slide64.xml"/><Relationship Id="rId164" Type="http://schemas.openxmlformats.org/officeDocument/2006/relationships/slide" Target="slides/slide159.xml"/><Relationship Id="rId285" Type="http://schemas.openxmlformats.org/officeDocument/2006/relationships/slide" Target="slides/slide280.xml"/><Relationship Id="rId163" Type="http://schemas.openxmlformats.org/officeDocument/2006/relationships/slide" Target="slides/slide158.xml"/><Relationship Id="rId284" Type="http://schemas.openxmlformats.org/officeDocument/2006/relationships/slide" Target="slides/slide279.xml"/><Relationship Id="rId162" Type="http://schemas.openxmlformats.org/officeDocument/2006/relationships/slide" Target="slides/slide157.xml"/><Relationship Id="rId283" Type="http://schemas.openxmlformats.org/officeDocument/2006/relationships/slide" Target="slides/slide278.xml"/><Relationship Id="rId169" Type="http://schemas.openxmlformats.org/officeDocument/2006/relationships/slide" Target="slides/slide164.xml"/><Relationship Id="rId168" Type="http://schemas.openxmlformats.org/officeDocument/2006/relationships/slide" Target="slides/slide163.xml"/><Relationship Id="rId289" Type="http://schemas.openxmlformats.org/officeDocument/2006/relationships/slide" Target="slides/slide284.xml"/><Relationship Id="rId167" Type="http://schemas.openxmlformats.org/officeDocument/2006/relationships/slide" Target="slides/slide162.xml"/><Relationship Id="rId288" Type="http://schemas.openxmlformats.org/officeDocument/2006/relationships/slide" Target="slides/slide283.xml"/><Relationship Id="rId166" Type="http://schemas.openxmlformats.org/officeDocument/2006/relationships/slide" Target="slides/slide161.xml"/><Relationship Id="rId287" Type="http://schemas.openxmlformats.org/officeDocument/2006/relationships/slide" Target="slides/slide282.xml"/><Relationship Id="rId51" Type="http://schemas.openxmlformats.org/officeDocument/2006/relationships/slide" Target="slides/slide46.xml"/><Relationship Id="rId50" Type="http://schemas.openxmlformats.org/officeDocument/2006/relationships/slide" Target="slides/slide45.xml"/><Relationship Id="rId53" Type="http://schemas.openxmlformats.org/officeDocument/2006/relationships/slide" Target="slides/slide48.xml"/><Relationship Id="rId52" Type="http://schemas.openxmlformats.org/officeDocument/2006/relationships/slide" Target="slides/slide47.xml"/><Relationship Id="rId55" Type="http://schemas.openxmlformats.org/officeDocument/2006/relationships/slide" Target="slides/slide50.xml"/><Relationship Id="rId161" Type="http://schemas.openxmlformats.org/officeDocument/2006/relationships/slide" Target="slides/slide156.xml"/><Relationship Id="rId282" Type="http://schemas.openxmlformats.org/officeDocument/2006/relationships/slide" Target="slides/slide277.xml"/><Relationship Id="rId54" Type="http://schemas.openxmlformats.org/officeDocument/2006/relationships/slide" Target="slides/slide49.xml"/><Relationship Id="rId160" Type="http://schemas.openxmlformats.org/officeDocument/2006/relationships/slide" Target="slides/slide155.xml"/><Relationship Id="rId281" Type="http://schemas.openxmlformats.org/officeDocument/2006/relationships/slide" Target="slides/slide276.xml"/><Relationship Id="rId57" Type="http://schemas.openxmlformats.org/officeDocument/2006/relationships/slide" Target="slides/slide52.xml"/><Relationship Id="rId280" Type="http://schemas.openxmlformats.org/officeDocument/2006/relationships/slide" Target="slides/slide275.xml"/><Relationship Id="rId56" Type="http://schemas.openxmlformats.org/officeDocument/2006/relationships/slide" Target="slides/slide51.xml"/><Relationship Id="rId159" Type="http://schemas.openxmlformats.org/officeDocument/2006/relationships/slide" Target="slides/slide154.xml"/><Relationship Id="rId59" Type="http://schemas.openxmlformats.org/officeDocument/2006/relationships/slide" Target="slides/slide54.xml"/><Relationship Id="rId154" Type="http://schemas.openxmlformats.org/officeDocument/2006/relationships/slide" Target="slides/slide149.xml"/><Relationship Id="rId275" Type="http://schemas.openxmlformats.org/officeDocument/2006/relationships/slide" Target="slides/slide270.xml"/><Relationship Id="rId58" Type="http://schemas.openxmlformats.org/officeDocument/2006/relationships/slide" Target="slides/slide53.xml"/><Relationship Id="rId153" Type="http://schemas.openxmlformats.org/officeDocument/2006/relationships/slide" Target="slides/slide148.xml"/><Relationship Id="rId274" Type="http://schemas.openxmlformats.org/officeDocument/2006/relationships/slide" Target="slides/slide269.xml"/><Relationship Id="rId152" Type="http://schemas.openxmlformats.org/officeDocument/2006/relationships/slide" Target="slides/slide147.xml"/><Relationship Id="rId273" Type="http://schemas.openxmlformats.org/officeDocument/2006/relationships/slide" Target="slides/slide268.xml"/><Relationship Id="rId151" Type="http://schemas.openxmlformats.org/officeDocument/2006/relationships/slide" Target="slides/slide146.xml"/><Relationship Id="rId272" Type="http://schemas.openxmlformats.org/officeDocument/2006/relationships/slide" Target="slides/slide267.xml"/><Relationship Id="rId158" Type="http://schemas.openxmlformats.org/officeDocument/2006/relationships/slide" Target="slides/slide153.xml"/><Relationship Id="rId279" Type="http://schemas.openxmlformats.org/officeDocument/2006/relationships/slide" Target="slides/slide274.xml"/><Relationship Id="rId157" Type="http://schemas.openxmlformats.org/officeDocument/2006/relationships/slide" Target="slides/slide152.xml"/><Relationship Id="rId278" Type="http://schemas.openxmlformats.org/officeDocument/2006/relationships/slide" Target="slides/slide273.xml"/><Relationship Id="rId156" Type="http://schemas.openxmlformats.org/officeDocument/2006/relationships/slide" Target="slides/slide151.xml"/><Relationship Id="rId277" Type="http://schemas.openxmlformats.org/officeDocument/2006/relationships/slide" Target="slides/slide272.xml"/><Relationship Id="rId155" Type="http://schemas.openxmlformats.org/officeDocument/2006/relationships/slide" Target="slides/slide150.xml"/><Relationship Id="rId276" Type="http://schemas.openxmlformats.org/officeDocument/2006/relationships/slide" Target="slides/slide271.xml"/><Relationship Id="rId107" Type="http://schemas.openxmlformats.org/officeDocument/2006/relationships/slide" Target="slides/slide102.xml"/><Relationship Id="rId228" Type="http://schemas.openxmlformats.org/officeDocument/2006/relationships/slide" Target="slides/slide223.xml"/><Relationship Id="rId106" Type="http://schemas.openxmlformats.org/officeDocument/2006/relationships/slide" Target="slides/slide101.xml"/><Relationship Id="rId227" Type="http://schemas.openxmlformats.org/officeDocument/2006/relationships/slide" Target="slides/slide222.xml"/><Relationship Id="rId105" Type="http://schemas.openxmlformats.org/officeDocument/2006/relationships/slide" Target="slides/slide100.xml"/><Relationship Id="rId226" Type="http://schemas.openxmlformats.org/officeDocument/2006/relationships/slide" Target="slides/slide221.xml"/><Relationship Id="rId104" Type="http://schemas.openxmlformats.org/officeDocument/2006/relationships/slide" Target="slides/slide99.xml"/><Relationship Id="rId225" Type="http://schemas.openxmlformats.org/officeDocument/2006/relationships/slide" Target="slides/slide220.xml"/><Relationship Id="rId109" Type="http://schemas.openxmlformats.org/officeDocument/2006/relationships/slide" Target="slides/slide104.xml"/><Relationship Id="rId108" Type="http://schemas.openxmlformats.org/officeDocument/2006/relationships/slide" Target="slides/slide103.xml"/><Relationship Id="rId229" Type="http://schemas.openxmlformats.org/officeDocument/2006/relationships/slide" Target="slides/slide224.xml"/><Relationship Id="rId220" Type="http://schemas.openxmlformats.org/officeDocument/2006/relationships/slide" Target="slides/slide215.xml"/><Relationship Id="rId103" Type="http://schemas.openxmlformats.org/officeDocument/2006/relationships/slide" Target="slides/slide98.xml"/><Relationship Id="rId224" Type="http://schemas.openxmlformats.org/officeDocument/2006/relationships/slide" Target="slides/slide219.xml"/><Relationship Id="rId102" Type="http://schemas.openxmlformats.org/officeDocument/2006/relationships/slide" Target="slides/slide97.xml"/><Relationship Id="rId223" Type="http://schemas.openxmlformats.org/officeDocument/2006/relationships/slide" Target="slides/slide218.xml"/><Relationship Id="rId101" Type="http://schemas.openxmlformats.org/officeDocument/2006/relationships/slide" Target="slides/slide96.xml"/><Relationship Id="rId222" Type="http://schemas.openxmlformats.org/officeDocument/2006/relationships/slide" Target="slides/slide217.xml"/><Relationship Id="rId100" Type="http://schemas.openxmlformats.org/officeDocument/2006/relationships/slide" Target="slides/slide95.xml"/><Relationship Id="rId221" Type="http://schemas.openxmlformats.org/officeDocument/2006/relationships/slide" Target="slides/slide216.xml"/><Relationship Id="rId217" Type="http://schemas.openxmlformats.org/officeDocument/2006/relationships/slide" Target="slides/slide212.xml"/><Relationship Id="rId216" Type="http://schemas.openxmlformats.org/officeDocument/2006/relationships/slide" Target="slides/slide211.xml"/><Relationship Id="rId215" Type="http://schemas.openxmlformats.org/officeDocument/2006/relationships/slide" Target="slides/slide210.xml"/><Relationship Id="rId336" Type="http://customschemas.google.com/relationships/presentationmetadata" Target="metadata"/><Relationship Id="rId214" Type="http://schemas.openxmlformats.org/officeDocument/2006/relationships/slide" Target="slides/slide209.xml"/><Relationship Id="rId335" Type="http://schemas.openxmlformats.org/officeDocument/2006/relationships/font" Target="fonts/MontserratExtraBold-boldItalic.fntdata"/><Relationship Id="rId219" Type="http://schemas.openxmlformats.org/officeDocument/2006/relationships/slide" Target="slides/slide214.xml"/><Relationship Id="rId218" Type="http://schemas.openxmlformats.org/officeDocument/2006/relationships/slide" Target="slides/slide213.xml"/><Relationship Id="rId330" Type="http://schemas.openxmlformats.org/officeDocument/2006/relationships/font" Target="fonts/HelveticaNeue-regular.fntdata"/><Relationship Id="rId213" Type="http://schemas.openxmlformats.org/officeDocument/2006/relationships/slide" Target="slides/slide208.xml"/><Relationship Id="rId334" Type="http://schemas.openxmlformats.org/officeDocument/2006/relationships/font" Target="fonts/MontserratExtraBold-bold.fntdata"/><Relationship Id="rId212" Type="http://schemas.openxmlformats.org/officeDocument/2006/relationships/slide" Target="slides/slide207.xml"/><Relationship Id="rId333" Type="http://schemas.openxmlformats.org/officeDocument/2006/relationships/font" Target="fonts/HelveticaNeue-boldItalic.fntdata"/><Relationship Id="rId211" Type="http://schemas.openxmlformats.org/officeDocument/2006/relationships/slide" Target="slides/slide206.xml"/><Relationship Id="rId332" Type="http://schemas.openxmlformats.org/officeDocument/2006/relationships/font" Target="fonts/HelveticaNeue-italic.fntdata"/><Relationship Id="rId210" Type="http://schemas.openxmlformats.org/officeDocument/2006/relationships/slide" Target="slides/slide205.xml"/><Relationship Id="rId331" Type="http://schemas.openxmlformats.org/officeDocument/2006/relationships/font" Target="fonts/HelveticaNeue-bold.fntdata"/><Relationship Id="rId129" Type="http://schemas.openxmlformats.org/officeDocument/2006/relationships/slide" Target="slides/slide124.xml"/><Relationship Id="rId128" Type="http://schemas.openxmlformats.org/officeDocument/2006/relationships/slide" Target="slides/slide123.xml"/><Relationship Id="rId249" Type="http://schemas.openxmlformats.org/officeDocument/2006/relationships/slide" Target="slides/slide244.xml"/><Relationship Id="rId127" Type="http://schemas.openxmlformats.org/officeDocument/2006/relationships/slide" Target="slides/slide122.xml"/><Relationship Id="rId248" Type="http://schemas.openxmlformats.org/officeDocument/2006/relationships/slide" Target="slides/slide243.xml"/><Relationship Id="rId126" Type="http://schemas.openxmlformats.org/officeDocument/2006/relationships/slide" Target="slides/slide121.xml"/><Relationship Id="rId247" Type="http://schemas.openxmlformats.org/officeDocument/2006/relationships/slide" Target="slides/slide242.xml"/><Relationship Id="rId121" Type="http://schemas.openxmlformats.org/officeDocument/2006/relationships/slide" Target="slides/slide116.xml"/><Relationship Id="rId242" Type="http://schemas.openxmlformats.org/officeDocument/2006/relationships/slide" Target="slides/slide237.xml"/><Relationship Id="rId120" Type="http://schemas.openxmlformats.org/officeDocument/2006/relationships/slide" Target="slides/slide115.xml"/><Relationship Id="rId241" Type="http://schemas.openxmlformats.org/officeDocument/2006/relationships/slide" Target="slides/slide236.xml"/><Relationship Id="rId240" Type="http://schemas.openxmlformats.org/officeDocument/2006/relationships/slide" Target="slides/slide235.xml"/><Relationship Id="rId125" Type="http://schemas.openxmlformats.org/officeDocument/2006/relationships/slide" Target="slides/slide120.xml"/><Relationship Id="rId246" Type="http://schemas.openxmlformats.org/officeDocument/2006/relationships/slide" Target="slides/slide241.xml"/><Relationship Id="rId124" Type="http://schemas.openxmlformats.org/officeDocument/2006/relationships/slide" Target="slides/slide119.xml"/><Relationship Id="rId245" Type="http://schemas.openxmlformats.org/officeDocument/2006/relationships/slide" Target="slides/slide240.xml"/><Relationship Id="rId123" Type="http://schemas.openxmlformats.org/officeDocument/2006/relationships/slide" Target="slides/slide118.xml"/><Relationship Id="rId244" Type="http://schemas.openxmlformats.org/officeDocument/2006/relationships/slide" Target="slides/slide239.xml"/><Relationship Id="rId122" Type="http://schemas.openxmlformats.org/officeDocument/2006/relationships/slide" Target="slides/slide117.xml"/><Relationship Id="rId243" Type="http://schemas.openxmlformats.org/officeDocument/2006/relationships/slide" Target="slides/slide238.xml"/><Relationship Id="rId95" Type="http://schemas.openxmlformats.org/officeDocument/2006/relationships/slide" Target="slides/slide90.xml"/><Relationship Id="rId94" Type="http://schemas.openxmlformats.org/officeDocument/2006/relationships/slide" Target="slides/slide89.xml"/><Relationship Id="rId97" Type="http://schemas.openxmlformats.org/officeDocument/2006/relationships/slide" Target="slides/slide92.xml"/><Relationship Id="rId96" Type="http://schemas.openxmlformats.org/officeDocument/2006/relationships/slide" Target="slides/slide91.xml"/><Relationship Id="rId99" Type="http://schemas.openxmlformats.org/officeDocument/2006/relationships/slide" Target="slides/slide94.xml"/><Relationship Id="rId98" Type="http://schemas.openxmlformats.org/officeDocument/2006/relationships/slide" Target="slides/slide93.xml"/><Relationship Id="rId91" Type="http://schemas.openxmlformats.org/officeDocument/2006/relationships/slide" Target="slides/slide86.xml"/><Relationship Id="rId90" Type="http://schemas.openxmlformats.org/officeDocument/2006/relationships/slide" Target="slides/slide85.xml"/><Relationship Id="rId93" Type="http://schemas.openxmlformats.org/officeDocument/2006/relationships/slide" Target="slides/slide88.xml"/><Relationship Id="rId92" Type="http://schemas.openxmlformats.org/officeDocument/2006/relationships/slide" Target="slides/slide87.xml"/><Relationship Id="rId118" Type="http://schemas.openxmlformats.org/officeDocument/2006/relationships/slide" Target="slides/slide113.xml"/><Relationship Id="rId239" Type="http://schemas.openxmlformats.org/officeDocument/2006/relationships/slide" Target="slides/slide234.xml"/><Relationship Id="rId117" Type="http://schemas.openxmlformats.org/officeDocument/2006/relationships/slide" Target="slides/slide112.xml"/><Relationship Id="rId238" Type="http://schemas.openxmlformats.org/officeDocument/2006/relationships/slide" Target="slides/slide233.xml"/><Relationship Id="rId116" Type="http://schemas.openxmlformats.org/officeDocument/2006/relationships/slide" Target="slides/slide111.xml"/><Relationship Id="rId237" Type="http://schemas.openxmlformats.org/officeDocument/2006/relationships/slide" Target="slides/slide232.xml"/><Relationship Id="rId115" Type="http://schemas.openxmlformats.org/officeDocument/2006/relationships/slide" Target="slides/slide110.xml"/><Relationship Id="rId236" Type="http://schemas.openxmlformats.org/officeDocument/2006/relationships/slide" Target="slides/slide231.xml"/><Relationship Id="rId119" Type="http://schemas.openxmlformats.org/officeDocument/2006/relationships/slide" Target="slides/slide114.xml"/><Relationship Id="rId110" Type="http://schemas.openxmlformats.org/officeDocument/2006/relationships/slide" Target="slides/slide105.xml"/><Relationship Id="rId231" Type="http://schemas.openxmlformats.org/officeDocument/2006/relationships/slide" Target="slides/slide226.xml"/><Relationship Id="rId230" Type="http://schemas.openxmlformats.org/officeDocument/2006/relationships/slide" Target="slides/slide225.xml"/><Relationship Id="rId114" Type="http://schemas.openxmlformats.org/officeDocument/2006/relationships/slide" Target="slides/slide109.xml"/><Relationship Id="rId235" Type="http://schemas.openxmlformats.org/officeDocument/2006/relationships/slide" Target="slides/slide230.xml"/><Relationship Id="rId113" Type="http://schemas.openxmlformats.org/officeDocument/2006/relationships/slide" Target="slides/slide108.xml"/><Relationship Id="rId234" Type="http://schemas.openxmlformats.org/officeDocument/2006/relationships/slide" Target="slides/slide229.xml"/><Relationship Id="rId112" Type="http://schemas.openxmlformats.org/officeDocument/2006/relationships/slide" Target="slides/slide107.xml"/><Relationship Id="rId233" Type="http://schemas.openxmlformats.org/officeDocument/2006/relationships/slide" Target="slides/slide228.xml"/><Relationship Id="rId111" Type="http://schemas.openxmlformats.org/officeDocument/2006/relationships/slide" Target="slides/slide106.xml"/><Relationship Id="rId232" Type="http://schemas.openxmlformats.org/officeDocument/2006/relationships/slide" Target="slides/slide227.xml"/><Relationship Id="rId305" Type="http://schemas.openxmlformats.org/officeDocument/2006/relationships/slide" Target="slides/slide300.xml"/><Relationship Id="rId304" Type="http://schemas.openxmlformats.org/officeDocument/2006/relationships/slide" Target="slides/slide299.xml"/><Relationship Id="rId303" Type="http://schemas.openxmlformats.org/officeDocument/2006/relationships/slide" Target="slides/slide298.xml"/><Relationship Id="rId302" Type="http://schemas.openxmlformats.org/officeDocument/2006/relationships/slide" Target="slides/slide297.xml"/><Relationship Id="rId309" Type="http://schemas.openxmlformats.org/officeDocument/2006/relationships/slide" Target="slides/slide304.xml"/><Relationship Id="rId308" Type="http://schemas.openxmlformats.org/officeDocument/2006/relationships/slide" Target="slides/slide303.xml"/><Relationship Id="rId307" Type="http://schemas.openxmlformats.org/officeDocument/2006/relationships/slide" Target="slides/slide302.xml"/><Relationship Id="rId306" Type="http://schemas.openxmlformats.org/officeDocument/2006/relationships/slide" Target="slides/slide301.xml"/><Relationship Id="rId301" Type="http://schemas.openxmlformats.org/officeDocument/2006/relationships/slide" Target="slides/slide296.xml"/><Relationship Id="rId300" Type="http://schemas.openxmlformats.org/officeDocument/2006/relationships/slide" Target="slides/slide295.xml"/><Relationship Id="rId206" Type="http://schemas.openxmlformats.org/officeDocument/2006/relationships/slide" Target="slides/slide201.xml"/><Relationship Id="rId327" Type="http://schemas.openxmlformats.org/officeDocument/2006/relationships/font" Target="fonts/LibreFranklin-bold.fntdata"/><Relationship Id="rId205" Type="http://schemas.openxmlformats.org/officeDocument/2006/relationships/slide" Target="slides/slide200.xml"/><Relationship Id="rId326" Type="http://schemas.openxmlformats.org/officeDocument/2006/relationships/font" Target="fonts/LibreFranklin-regular.fntdata"/><Relationship Id="rId204" Type="http://schemas.openxmlformats.org/officeDocument/2006/relationships/slide" Target="slides/slide199.xml"/><Relationship Id="rId325" Type="http://schemas.openxmlformats.org/officeDocument/2006/relationships/slide" Target="slides/slide320.xml"/><Relationship Id="rId203" Type="http://schemas.openxmlformats.org/officeDocument/2006/relationships/slide" Target="slides/slide198.xml"/><Relationship Id="rId324" Type="http://schemas.openxmlformats.org/officeDocument/2006/relationships/slide" Target="slides/slide319.xml"/><Relationship Id="rId209" Type="http://schemas.openxmlformats.org/officeDocument/2006/relationships/slide" Target="slides/slide204.xml"/><Relationship Id="rId208" Type="http://schemas.openxmlformats.org/officeDocument/2006/relationships/slide" Target="slides/slide203.xml"/><Relationship Id="rId329" Type="http://schemas.openxmlformats.org/officeDocument/2006/relationships/font" Target="fonts/LibreFranklin-boldItalic.fntdata"/><Relationship Id="rId207" Type="http://schemas.openxmlformats.org/officeDocument/2006/relationships/slide" Target="slides/slide202.xml"/><Relationship Id="rId328" Type="http://schemas.openxmlformats.org/officeDocument/2006/relationships/font" Target="fonts/LibreFranklin-italic.fntdata"/><Relationship Id="rId202" Type="http://schemas.openxmlformats.org/officeDocument/2006/relationships/slide" Target="slides/slide197.xml"/><Relationship Id="rId323" Type="http://schemas.openxmlformats.org/officeDocument/2006/relationships/slide" Target="slides/slide318.xml"/><Relationship Id="rId201" Type="http://schemas.openxmlformats.org/officeDocument/2006/relationships/slide" Target="slides/slide196.xml"/><Relationship Id="rId322" Type="http://schemas.openxmlformats.org/officeDocument/2006/relationships/slide" Target="slides/slide317.xml"/><Relationship Id="rId200" Type="http://schemas.openxmlformats.org/officeDocument/2006/relationships/slide" Target="slides/slide195.xml"/><Relationship Id="rId321" Type="http://schemas.openxmlformats.org/officeDocument/2006/relationships/slide" Target="slides/slide316.xml"/><Relationship Id="rId320" Type="http://schemas.openxmlformats.org/officeDocument/2006/relationships/slide" Target="slides/slide315.xml"/><Relationship Id="rId316" Type="http://schemas.openxmlformats.org/officeDocument/2006/relationships/slide" Target="slides/slide311.xml"/><Relationship Id="rId315" Type="http://schemas.openxmlformats.org/officeDocument/2006/relationships/slide" Target="slides/slide310.xml"/><Relationship Id="rId314" Type="http://schemas.openxmlformats.org/officeDocument/2006/relationships/slide" Target="slides/slide309.xml"/><Relationship Id="rId313" Type="http://schemas.openxmlformats.org/officeDocument/2006/relationships/slide" Target="slides/slide308.xml"/><Relationship Id="rId319" Type="http://schemas.openxmlformats.org/officeDocument/2006/relationships/slide" Target="slides/slide314.xml"/><Relationship Id="rId318" Type="http://schemas.openxmlformats.org/officeDocument/2006/relationships/slide" Target="slides/slide313.xml"/><Relationship Id="rId317" Type="http://schemas.openxmlformats.org/officeDocument/2006/relationships/slide" Target="slides/slide312.xml"/><Relationship Id="rId312" Type="http://schemas.openxmlformats.org/officeDocument/2006/relationships/slide" Target="slides/slide307.xml"/><Relationship Id="rId311" Type="http://schemas.openxmlformats.org/officeDocument/2006/relationships/slide" Target="slides/slide306.xml"/><Relationship Id="rId310" Type="http://schemas.openxmlformats.org/officeDocument/2006/relationships/slide" Target="slides/slide305.xml"/></Relationships>
</file>

<file path=ppt/charts/_rels/chart1.xml.rels><?xml version="1.0" encoding="UTF-8" standalone="yes"?><Relationships xmlns="http://schemas.openxmlformats.org/package/2006/relationships"><Relationship Id="rId1" Type="http://schemas.microsoft.com/office/2011/relationships/chartStyle" Target="style1.xml"/><Relationship Id="rId2" Type="http://schemas.microsoft.com/office/2011/relationships/chartColorStyle" Target="colors1.xml"/><Relationship Id="rId3"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microsoft.com/office/2011/relationships/chartStyle" Target="style10.xml"/><Relationship Id="rId2" Type="http://schemas.microsoft.com/office/2011/relationships/chartColorStyle" Target="colors10.xml"/><Relationship Id="rId3" Type="http://schemas.openxmlformats.org/officeDocument/2006/relationships/package" Target="../embeddings/Microsoft_Excel_Sheet10.xlsx"/></Relationships>
</file>

<file path=ppt/charts/_rels/chart11.xml.rels><?xml version="1.0" encoding="UTF-8" standalone="yes"?><Relationships xmlns="http://schemas.openxmlformats.org/package/2006/relationships"><Relationship Id="rId1" Type="http://schemas.microsoft.com/office/2011/relationships/chartStyle" Target="style11.xml"/><Relationship Id="rId2" Type="http://schemas.microsoft.com/office/2011/relationships/chartColorStyle" Target="colors11.xml"/><Relationship Id="rId3" Type="http://schemas.openxmlformats.org/officeDocument/2006/relationships/package" Target="../embeddings/Microsoft_Excel_Sheet11.xlsx"/></Relationships>
</file>

<file path=ppt/charts/_rels/chart12.xml.rels><?xml version="1.0" encoding="UTF-8" standalone="yes"?><Relationships xmlns="http://schemas.openxmlformats.org/package/2006/relationships"><Relationship Id="rId1" Type="http://schemas.microsoft.com/office/2011/relationships/chartStyle" Target="style12.xml"/><Relationship Id="rId2" Type="http://schemas.microsoft.com/office/2011/relationships/chartColorStyle" Target="colors12.xml"/><Relationship Id="rId3" Type="http://schemas.openxmlformats.org/officeDocument/2006/relationships/package" Target="../embeddings/Microsoft_Excel_Sheet12.xlsx"/></Relationships>
</file>

<file path=ppt/charts/_rels/chart13.xml.rels><?xml version="1.0" encoding="UTF-8" standalone="yes"?><Relationships xmlns="http://schemas.openxmlformats.org/package/2006/relationships"><Relationship Id="rId1" Type="http://schemas.microsoft.com/office/2011/relationships/chartStyle" Target="style13.xml"/><Relationship Id="rId2" Type="http://schemas.microsoft.com/office/2011/relationships/chartColorStyle" Target="colors13.xml"/><Relationship Id="rId3" Type="http://schemas.openxmlformats.org/officeDocument/2006/relationships/package" Target="../embeddings/Microsoft_Excel_Sheet13.xlsx"/></Relationships>
</file>

<file path=ppt/charts/_rels/chart14.xml.rels><?xml version="1.0" encoding="UTF-8" standalone="yes"?><Relationships xmlns="http://schemas.openxmlformats.org/package/2006/relationships"><Relationship Id="rId1" Type="http://schemas.microsoft.com/office/2011/relationships/chartStyle" Target="style14.xml"/><Relationship Id="rId2" Type="http://schemas.microsoft.com/office/2011/relationships/chartColorStyle" Target="colors14.xml"/><Relationship Id="rId3" Type="http://schemas.openxmlformats.org/officeDocument/2006/relationships/package" Target="../embeddings/Microsoft_Excel_Sheet14.xlsx"/></Relationships>
</file>

<file path=ppt/charts/_rels/chart15.xml.rels><?xml version="1.0" encoding="UTF-8" standalone="yes"?><Relationships xmlns="http://schemas.openxmlformats.org/package/2006/relationships"><Relationship Id="rId1" Type="http://schemas.microsoft.com/office/2011/relationships/chartStyle" Target="style15.xml"/><Relationship Id="rId2" Type="http://schemas.microsoft.com/office/2011/relationships/chartColorStyle" Target="colors15.xml"/><Relationship Id="rId3" Type="http://schemas.openxmlformats.org/officeDocument/2006/relationships/package" Target="../embeddings/Microsoft_Excel_Sheet15.xlsx"/></Relationships>
</file>

<file path=ppt/charts/_rels/chart16.xml.rels><?xml version="1.0" encoding="UTF-8" standalone="yes"?><Relationships xmlns="http://schemas.openxmlformats.org/package/2006/relationships"><Relationship Id="rId1" Type="http://schemas.microsoft.com/office/2011/relationships/chartStyle" Target="style16.xml"/><Relationship Id="rId2" Type="http://schemas.microsoft.com/office/2011/relationships/chartColorStyle" Target="colors16.xml"/><Relationship Id="rId3" Type="http://schemas.openxmlformats.org/officeDocument/2006/relationships/package" Target="../embeddings/Microsoft_Excel_Sheet16.xlsx"/></Relationships>
</file>

<file path=ppt/charts/_rels/chart17.xml.rels><?xml version="1.0" encoding="UTF-8" standalone="yes"?><Relationships xmlns="http://schemas.openxmlformats.org/package/2006/relationships"><Relationship Id="rId1" Type="http://schemas.microsoft.com/office/2011/relationships/chartStyle" Target="style17.xml"/><Relationship Id="rId2" Type="http://schemas.microsoft.com/office/2011/relationships/chartColorStyle" Target="colors17.xml"/><Relationship Id="rId3" Type="http://schemas.openxmlformats.org/officeDocument/2006/relationships/package" Target="../embeddings/Microsoft_Excel_Sheet17.xlsx"/></Relationships>
</file>

<file path=ppt/charts/_rels/chart18.xml.rels><?xml version="1.0" encoding="UTF-8" standalone="yes"?><Relationships xmlns="http://schemas.openxmlformats.org/package/2006/relationships"><Relationship Id="rId1" Type="http://schemas.microsoft.com/office/2011/relationships/chartStyle" Target="style18.xml"/><Relationship Id="rId2" Type="http://schemas.microsoft.com/office/2011/relationships/chartColorStyle" Target="colors18.xml"/><Relationship Id="rId3" Type="http://schemas.openxmlformats.org/officeDocument/2006/relationships/package" Target="../embeddings/Microsoft_Excel_Sheet18.xlsx"/></Relationships>
</file>

<file path=ppt/charts/_rels/chart19.xml.rels><?xml version="1.0" encoding="UTF-8" standalone="yes"?><Relationships xmlns="http://schemas.openxmlformats.org/package/2006/relationships"><Relationship Id="rId1" Type="http://schemas.microsoft.com/office/2011/relationships/chartStyle" Target="style19.xml"/><Relationship Id="rId2" Type="http://schemas.microsoft.com/office/2011/relationships/chartColorStyle" Target="colors19.xml"/><Relationship Id="rId3" Type="http://schemas.openxmlformats.org/officeDocument/2006/relationships/package" Target="../embeddings/Microsoft_Excel_Sheet19.xlsx"/></Relationships>
</file>

<file path=ppt/charts/_rels/chart2.xml.rels><?xml version="1.0" encoding="UTF-8" standalone="yes"?><Relationships xmlns="http://schemas.openxmlformats.org/package/2006/relationships"><Relationship Id="rId1" Type="http://schemas.microsoft.com/office/2011/relationships/chartStyle" Target="style2.xml"/><Relationship Id="rId2" Type="http://schemas.microsoft.com/office/2011/relationships/chartColorStyle" Target="colors2.xml"/><Relationship Id="rId3" Type="http://schemas.openxmlformats.org/officeDocument/2006/relationships/package" Target="../embeddings/Microsoft_Excel_Sheet2.xlsx"/></Relationships>
</file>

<file path=ppt/charts/_rels/chart20.xml.rels><?xml version="1.0" encoding="UTF-8" standalone="yes"?><Relationships xmlns="http://schemas.openxmlformats.org/package/2006/relationships"><Relationship Id="rId1" Type="http://schemas.microsoft.com/office/2011/relationships/chartStyle" Target="style20.xml"/><Relationship Id="rId2" Type="http://schemas.microsoft.com/office/2011/relationships/chartColorStyle" Target="colors20.xml"/><Relationship Id="rId3" Type="http://schemas.openxmlformats.org/officeDocument/2006/relationships/package" Target="../embeddings/Microsoft_Excel_Sheet20.xlsx"/></Relationships>
</file>

<file path=ppt/charts/_rels/chart21.xml.rels><?xml version="1.0" encoding="UTF-8" standalone="yes"?><Relationships xmlns="http://schemas.openxmlformats.org/package/2006/relationships"><Relationship Id="rId1" Type="http://schemas.microsoft.com/office/2011/relationships/chartStyle" Target="style21.xml"/><Relationship Id="rId2" Type="http://schemas.microsoft.com/office/2011/relationships/chartColorStyle" Target="colors21.xml"/><Relationship Id="rId3" Type="http://schemas.openxmlformats.org/officeDocument/2006/relationships/package" Target="../embeddings/Microsoft_Excel_Sheet21.xlsx"/></Relationships>
</file>

<file path=ppt/charts/_rels/chart22.xml.rels><?xml version="1.0" encoding="UTF-8" standalone="yes"?><Relationships xmlns="http://schemas.openxmlformats.org/package/2006/relationships"><Relationship Id="rId1" Type="http://schemas.microsoft.com/office/2011/relationships/chartStyle" Target="style22.xml"/><Relationship Id="rId2" Type="http://schemas.microsoft.com/office/2011/relationships/chartColorStyle" Target="colors22.xml"/><Relationship Id="rId3" Type="http://schemas.openxmlformats.org/officeDocument/2006/relationships/package" Target="../embeddings/Microsoft_Excel_Sheet22.xlsx"/></Relationships>
</file>

<file path=ppt/charts/_rels/chart23.xml.rels><?xml version="1.0" encoding="UTF-8" standalone="yes"?><Relationships xmlns="http://schemas.openxmlformats.org/package/2006/relationships"><Relationship Id="rId1" Type="http://schemas.microsoft.com/office/2011/relationships/chartStyle" Target="style23.xml"/><Relationship Id="rId2" Type="http://schemas.microsoft.com/office/2011/relationships/chartColorStyle" Target="colors23.xml"/><Relationship Id="rId3" Type="http://schemas.openxmlformats.org/officeDocument/2006/relationships/package" Target="../embeddings/Microsoft_Excel_Sheet23.xlsx"/></Relationships>
</file>

<file path=ppt/charts/_rels/chart24.xml.rels><?xml version="1.0" encoding="UTF-8" standalone="yes"?><Relationships xmlns="http://schemas.openxmlformats.org/package/2006/relationships"><Relationship Id="rId1" Type="http://schemas.microsoft.com/office/2011/relationships/chartStyle" Target="style24.xml"/><Relationship Id="rId2" Type="http://schemas.microsoft.com/office/2011/relationships/chartColorStyle" Target="colors24.xml"/><Relationship Id="rId3" Type="http://schemas.openxmlformats.org/officeDocument/2006/relationships/package" Target="../embeddings/Microsoft_Excel_Sheet24.xlsx"/></Relationships>
</file>

<file path=ppt/charts/_rels/chart25.xml.rels><?xml version="1.0" encoding="UTF-8" standalone="yes"?><Relationships xmlns="http://schemas.openxmlformats.org/package/2006/relationships"><Relationship Id="rId1" Type="http://schemas.microsoft.com/office/2011/relationships/chartStyle" Target="style25.xml"/><Relationship Id="rId2" Type="http://schemas.microsoft.com/office/2011/relationships/chartColorStyle" Target="colors25.xml"/><Relationship Id="rId3" Type="http://schemas.openxmlformats.org/officeDocument/2006/relationships/package" Target="../embeddings/Microsoft_Excel_Sheet25.xlsx"/></Relationships>
</file>

<file path=ppt/charts/_rels/chart26.xml.rels><?xml version="1.0" encoding="UTF-8" standalone="yes"?><Relationships xmlns="http://schemas.openxmlformats.org/package/2006/relationships"><Relationship Id="rId1" Type="http://schemas.microsoft.com/office/2011/relationships/chartStyle" Target="style26.xml"/><Relationship Id="rId2" Type="http://schemas.microsoft.com/office/2011/relationships/chartColorStyle" Target="colors26.xml"/><Relationship Id="rId3" Type="http://schemas.openxmlformats.org/officeDocument/2006/relationships/package" Target="../embeddings/Microsoft_Excel_Sheet26.xlsx"/></Relationships>
</file>

<file path=ppt/charts/_rels/chart27.xml.rels><?xml version="1.0" encoding="UTF-8" standalone="yes"?><Relationships xmlns="http://schemas.openxmlformats.org/package/2006/relationships"><Relationship Id="rId1" Type="http://schemas.microsoft.com/office/2011/relationships/chartStyle" Target="style27.xml"/><Relationship Id="rId2" Type="http://schemas.microsoft.com/office/2011/relationships/chartColorStyle" Target="colors27.xml"/><Relationship Id="rId3" Type="http://schemas.openxmlformats.org/officeDocument/2006/relationships/package" Target="../embeddings/Microsoft_Excel_Sheet27.xlsx"/></Relationships>
</file>

<file path=ppt/charts/_rels/chart28.xml.rels><?xml version="1.0" encoding="UTF-8" standalone="yes"?><Relationships xmlns="http://schemas.openxmlformats.org/package/2006/relationships"><Relationship Id="rId1" Type="http://schemas.microsoft.com/office/2011/relationships/chartStyle" Target="style28.xml"/><Relationship Id="rId2" Type="http://schemas.microsoft.com/office/2011/relationships/chartColorStyle" Target="colors28.xml"/><Relationship Id="rId3" Type="http://schemas.openxmlformats.org/officeDocument/2006/relationships/package" Target="../embeddings/Microsoft_Excel_Sheet28.xlsx"/></Relationships>
</file>

<file path=ppt/charts/_rels/chart29.xml.rels><?xml version="1.0" encoding="UTF-8" standalone="yes"?><Relationships xmlns="http://schemas.openxmlformats.org/package/2006/relationships"><Relationship Id="rId1" Type="http://schemas.microsoft.com/office/2011/relationships/chartStyle" Target="style29.xml"/><Relationship Id="rId2" Type="http://schemas.microsoft.com/office/2011/relationships/chartColorStyle" Target="colors29.xml"/><Relationship Id="rId3" Type="http://schemas.openxmlformats.org/officeDocument/2006/relationships/package" Target="../embeddings/Microsoft_Excel_Sheet29.xlsx"/></Relationships>
</file>

<file path=ppt/charts/_rels/chart3.xml.rels><?xml version="1.0" encoding="UTF-8" standalone="yes"?><Relationships xmlns="http://schemas.openxmlformats.org/package/2006/relationships"><Relationship Id="rId1" Type="http://schemas.microsoft.com/office/2011/relationships/chartStyle" Target="style3.xml"/><Relationship Id="rId2" Type="http://schemas.microsoft.com/office/2011/relationships/chartColorStyle" Target="colors3.xml"/><Relationship Id="rId3" Type="http://schemas.openxmlformats.org/officeDocument/2006/relationships/package" Target="../embeddings/Microsoft_Excel_Sheet3.xlsx"/></Relationships>
</file>

<file path=ppt/charts/_rels/chart30.xml.rels><?xml version="1.0" encoding="UTF-8" standalone="yes"?><Relationships xmlns="http://schemas.openxmlformats.org/package/2006/relationships"><Relationship Id="rId1" Type="http://schemas.microsoft.com/office/2011/relationships/chartStyle" Target="style30.xml"/><Relationship Id="rId2" Type="http://schemas.microsoft.com/office/2011/relationships/chartColorStyle" Target="colors30.xml"/><Relationship Id="rId3" Type="http://schemas.openxmlformats.org/officeDocument/2006/relationships/package" Target="../embeddings/Microsoft_Excel_Sheet30.xlsx"/></Relationships>
</file>

<file path=ppt/charts/_rels/chart31.xml.rels><?xml version="1.0" encoding="UTF-8" standalone="yes"?><Relationships xmlns="http://schemas.openxmlformats.org/package/2006/relationships"><Relationship Id="rId1" Type="http://schemas.microsoft.com/office/2011/relationships/chartStyle" Target="style31.xml"/><Relationship Id="rId2" Type="http://schemas.microsoft.com/office/2011/relationships/chartColorStyle" Target="colors31.xml"/><Relationship Id="rId3" Type="http://schemas.openxmlformats.org/officeDocument/2006/relationships/package" Target="../embeddings/Microsoft_Excel_Sheet31.xlsx"/></Relationships>
</file>

<file path=ppt/charts/_rels/chart32.xml.rels><?xml version="1.0" encoding="UTF-8" standalone="yes"?><Relationships xmlns="http://schemas.openxmlformats.org/package/2006/relationships"><Relationship Id="rId1" Type="http://schemas.microsoft.com/office/2011/relationships/chartStyle" Target="style32.xml"/><Relationship Id="rId2" Type="http://schemas.microsoft.com/office/2011/relationships/chartColorStyle" Target="colors32.xml"/><Relationship Id="rId3" Type="http://schemas.openxmlformats.org/officeDocument/2006/relationships/package" Target="../embeddings/Microsoft_Excel_Sheet32.xlsx"/></Relationships>
</file>

<file path=ppt/charts/_rels/chart33.xml.rels><?xml version="1.0" encoding="UTF-8" standalone="yes"?><Relationships xmlns="http://schemas.openxmlformats.org/package/2006/relationships"><Relationship Id="rId1" Type="http://schemas.microsoft.com/office/2011/relationships/chartStyle" Target="style33.xml"/><Relationship Id="rId2" Type="http://schemas.microsoft.com/office/2011/relationships/chartColorStyle" Target="colors33.xml"/><Relationship Id="rId3" Type="http://schemas.openxmlformats.org/officeDocument/2006/relationships/package" Target="../embeddings/Microsoft_Excel_Sheet33.xlsx"/></Relationships>
</file>

<file path=ppt/charts/_rels/chart34.xml.rels><?xml version="1.0" encoding="UTF-8" standalone="yes"?><Relationships xmlns="http://schemas.openxmlformats.org/package/2006/relationships"><Relationship Id="rId1" Type="http://schemas.microsoft.com/office/2011/relationships/chartStyle" Target="style34.xml"/><Relationship Id="rId2" Type="http://schemas.microsoft.com/office/2011/relationships/chartColorStyle" Target="colors34.xml"/><Relationship Id="rId3" Type="http://schemas.openxmlformats.org/officeDocument/2006/relationships/package" Target="../embeddings/Microsoft_Excel_Sheet34.xlsx"/></Relationships>
</file>

<file path=ppt/charts/_rels/chart35.xml.rels><?xml version="1.0" encoding="UTF-8" standalone="yes"?><Relationships xmlns="http://schemas.openxmlformats.org/package/2006/relationships"><Relationship Id="rId1" Type="http://schemas.microsoft.com/office/2011/relationships/chartStyle" Target="style35.xml"/><Relationship Id="rId2" Type="http://schemas.microsoft.com/office/2011/relationships/chartColorStyle" Target="colors35.xml"/><Relationship Id="rId3" Type="http://schemas.openxmlformats.org/officeDocument/2006/relationships/package" Target="../embeddings/Microsoft_Excel_Sheet35.xlsx"/></Relationships>
</file>

<file path=ppt/charts/_rels/chart36.xml.rels><?xml version="1.0" encoding="UTF-8" standalone="yes"?><Relationships xmlns="http://schemas.openxmlformats.org/package/2006/relationships"><Relationship Id="rId1" Type="http://schemas.microsoft.com/office/2011/relationships/chartStyle" Target="style36.xml"/><Relationship Id="rId2" Type="http://schemas.microsoft.com/office/2011/relationships/chartColorStyle" Target="colors36.xml"/><Relationship Id="rId3" Type="http://schemas.openxmlformats.org/officeDocument/2006/relationships/package" Target="../embeddings/Microsoft_Excel_Sheet36.xlsx"/></Relationships>
</file>

<file path=ppt/charts/_rels/chart37.xml.rels><?xml version="1.0" encoding="UTF-8" standalone="yes"?><Relationships xmlns="http://schemas.openxmlformats.org/package/2006/relationships"><Relationship Id="rId1" Type="http://schemas.microsoft.com/office/2011/relationships/chartStyle" Target="style37.xml"/><Relationship Id="rId2" Type="http://schemas.microsoft.com/office/2011/relationships/chartColorStyle" Target="colors37.xml"/><Relationship Id="rId3" Type="http://schemas.openxmlformats.org/officeDocument/2006/relationships/package" Target="../embeddings/Microsoft_Excel_Sheet37.xlsx"/></Relationships>
</file>

<file path=ppt/charts/_rels/chart38.xml.rels><?xml version="1.0" encoding="UTF-8" standalone="yes"?><Relationships xmlns="http://schemas.openxmlformats.org/package/2006/relationships"><Relationship Id="rId1" Type="http://schemas.microsoft.com/office/2011/relationships/chartStyle" Target="style38.xml"/><Relationship Id="rId2" Type="http://schemas.microsoft.com/office/2011/relationships/chartColorStyle" Target="colors38.xml"/><Relationship Id="rId3" Type="http://schemas.openxmlformats.org/officeDocument/2006/relationships/package" Target="../embeddings/Microsoft_Excel_Sheet38.xlsx"/></Relationships>
</file>

<file path=ppt/charts/_rels/chart39.xml.rels><?xml version="1.0" encoding="UTF-8" standalone="yes"?><Relationships xmlns="http://schemas.openxmlformats.org/package/2006/relationships"><Relationship Id="rId1" Type="http://schemas.microsoft.com/office/2011/relationships/chartStyle" Target="style39.xml"/><Relationship Id="rId2" Type="http://schemas.microsoft.com/office/2011/relationships/chartColorStyle" Target="colors39.xml"/><Relationship Id="rId3" Type="http://schemas.openxmlformats.org/officeDocument/2006/relationships/package" Target="../embeddings/Microsoft_Excel_Sheet39.xlsx"/></Relationships>
</file>

<file path=ppt/charts/_rels/chart4.xml.rels><?xml version="1.0" encoding="UTF-8" standalone="yes"?><Relationships xmlns="http://schemas.openxmlformats.org/package/2006/relationships"><Relationship Id="rId1" Type="http://schemas.microsoft.com/office/2011/relationships/chartStyle" Target="style4.xml"/><Relationship Id="rId2" Type="http://schemas.microsoft.com/office/2011/relationships/chartColorStyle" Target="colors4.xml"/><Relationship Id="rId3" Type="http://schemas.openxmlformats.org/officeDocument/2006/relationships/package" Target="../embeddings/Microsoft_Excel_Sheet4.xlsx"/></Relationships>
</file>

<file path=ppt/charts/_rels/chart40.xml.rels><?xml version="1.0" encoding="UTF-8" standalone="yes"?><Relationships xmlns="http://schemas.openxmlformats.org/package/2006/relationships"><Relationship Id="rId1" Type="http://schemas.microsoft.com/office/2011/relationships/chartStyle" Target="style40.xml"/><Relationship Id="rId2" Type="http://schemas.microsoft.com/office/2011/relationships/chartColorStyle" Target="colors40.xml"/><Relationship Id="rId3" Type="http://schemas.openxmlformats.org/officeDocument/2006/relationships/package" Target="../embeddings/Microsoft_Excel_Sheet40.xlsx"/></Relationships>
</file>

<file path=ppt/charts/_rels/chart41.xml.rels><?xml version="1.0" encoding="UTF-8" standalone="yes"?><Relationships xmlns="http://schemas.openxmlformats.org/package/2006/relationships"><Relationship Id="rId1" Type="http://schemas.microsoft.com/office/2011/relationships/chartStyle" Target="style41.xml"/><Relationship Id="rId2" Type="http://schemas.microsoft.com/office/2011/relationships/chartColorStyle" Target="colors41.xml"/><Relationship Id="rId3" Type="http://schemas.openxmlformats.org/officeDocument/2006/relationships/package" Target="../embeddings/Microsoft_Excel_Sheet41.xlsx"/></Relationships>
</file>

<file path=ppt/charts/_rels/chart42.xml.rels><?xml version="1.0" encoding="UTF-8" standalone="yes"?><Relationships xmlns="http://schemas.openxmlformats.org/package/2006/relationships"><Relationship Id="rId1" Type="http://schemas.microsoft.com/office/2011/relationships/chartStyle" Target="style42.xml"/><Relationship Id="rId2" Type="http://schemas.microsoft.com/office/2011/relationships/chartColorStyle" Target="colors42.xml"/><Relationship Id="rId3" Type="http://schemas.openxmlformats.org/officeDocument/2006/relationships/package" Target="../embeddings/Microsoft_Excel_Sheet42.xlsx"/></Relationships>
</file>

<file path=ppt/charts/_rels/chart43.xml.rels><?xml version="1.0" encoding="UTF-8" standalone="yes"?><Relationships xmlns="http://schemas.openxmlformats.org/package/2006/relationships"><Relationship Id="rId1" Type="http://schemas.microsoft.com/office/2011/relationships/chartStyle" Target="style43.xml"/><Relationship Id="rId2" Type="http://schemas.microsoft.com/office/2011/relationships/chartColorStyle" Target="colors43.xml"/><Relationship Id="rId3" Type="http://schemas.openxmlformats.org/officeDocument/2006/relationships/package" Target="../embeddings/Microsoft_Excel_Sheet43.xlsx"/></Relationships>
</file>

<file path=ppt/charts/_rels/chart44.xml.rels><?xml version="1.0" encoding="UTF-8" standalone="yes"?><Relationships xmlns="http://schemas.openxmlformats.org/package/2006/relationships"><Relationship Id="rId1" Type="http://schemas.microsoft.com/office/2011/relationships/chartStyle" Target="style44.xml"/><Relationship Id="rId2" Type="http://schemas.microsoft.com/office/2011/relationships/chartColorStyle" Target="colors44.xml"/><Relationship Id="rId3" Type="http://schemas.openxmlformats.org/officeDocument/2006/relationships/package" Target="../embeddings/Microsoft_Excel_Sheet44.xlsx"/></Relationships>
</file>

<file path=ppt/charts/_rels/chart45.xml.rels><?xml version="1.0" encoding="UTF-8" standalone="yes"?><Relationships xmlns="http://schemas.openxmlformats.org/package/2006/relationships"><Relationship Id="rId1" Type="http://schemas.microsoft.com/office/2011/relationships/chartStyle" Target="style45.xml"/><Relationship Id="rId2" Type="http://schemas.microsoft.com/office/2011/relationships/chartColorStyle" Target="colors45.xml"/><Relationship Id="rId3" Type="http://schemas.openxmlformats.org/officeDocument/2006/relationships/package" Target="../embeddings/Microsoft_Excel_Sheet45.xlsx"/></Relationships>
</file>

<file path=ppt/charts/_rels/chart46.xml.rels><?xml version="1.0" encoding="UTF-8" standalone="yes"?><Relationships xmlns="http://schemas.openxmlformats.org/package/2006/relationships"><Relationship Id="rId1" Type="http://schemas.microsoft.com/office/2011/relationships/chartStyle" Target="style46.xml"/><Relationship Id="rId2" Type="http://schemas.microsoft.com/office/2011/relationships/chartColorStyle" Target="colors46.xml"/><Relationship Id="rId3" Type="http://schemas.openxmlformats.org/officeDocument/2006/relationships/package" Target="../embeddings/Microsoft_Excel_Sheet46.xlsx"/></Relationships>
</file>

<file path=ppt/charts/_rels/chart47.xml.rels><?xml version="1.0" encoding="UTF-8" standalone="yes"?><Relationships xmlns="http://schemas.openxmlformats.org/package/2006/relationships"><Relationship Id="rId1" Type="http://schemas.microsoft.com/office/2011/relationships/chartStyle" Target="style47.xml"/><Relationship Id="rId2" Type="http://schemas.microsoft.com/office/2011/relationships/chartColorStyle" Target="colors47.xml"/><Relationship Id="rId3" Type="http://schemas.openxmlformats.org/officeDocument/2006/relationships/package" Target="../embeddings/Microsoft_Excel_Sheet47.xlsx"/></Relationships>
</file>

<file path=ppt/charts/_rels/chart48.xml.rels><?xml version="1.0" encoding="UTF-8" standalone="yes"?><Relationships xmlns="http://schemas.openxmlformats.org/package/2006/relationships"><Relationship Id="rId1" Type="http://schemas.microsoft.com/office/2011/relationships/chartStyle" Target="style48.xml"/><Relationship Id="rId2" Type="http://schemas.microsoft.com/office/2011/relationships/chartColorStyle" Target="colors48.xml"/><Relationship Id="rId3" Type="http://schemas.openxmlformats.org/officeDocument/2006/relationships/package" Target="../embeddings/Microsoft_Excel_Sheet48.xlsx"/></Relationships>
</file>

<file path=ppt/charts/_rels/chart49.xml.rels><?xml version="1.0" encoding="UTF-8" standalone="yes"?><Relationships xmlns="http://schemas.openxmlformats.org/package/2006/relationships"><Relationship Id="rId1" Type="http://schemas.microsoft.com/office/2011/relationships/chartStyle" Target="style49.xml"/><Relationship Id="rId2" Type="http://schemas.microsoft.com/office/2011/relationships/chartColorStyle" Target="colors49.xml"/><Relationship Id="rId3" Type="http://schemas.openxmlformats.org/officeDocument/2006/relationships/package" Target="../embeddings/Microsoft_Excel_Sheet49.xlsx"/></Relationships>
</file>

<file path=ppt/charts/_rels/chart5.xml.rels><?xml version="1.0" encoding="UTF-8" standalone="yes"?><Relationships xmlns="http://schemas.openxmlformats.org/package/2006/relationships"><Relationship Id="rId1" Type="http://schemas.microsoft.com/office/2011/relationships/chartStyle" Target="style5.xml"/><Relationship Id="rId2" Type="http://schemas.microsoft.com/office/2011/relationships/chartColorStyle" Target="colors5.xml"/><Relationship Id="rId3" Type="http://schemas.openxmlformats.org/officeDocument/2006/relationships/package" Target="../embeddings/Microsoft_Excel_Sheet5.xlsx"/></Relationships>
</file>

<file path=ppt/charts/_rels/chart50.xml.rels><?xml version="1.0" encoding="UTF-8" standalone="yes"?><Relationships xmlns="http://schemas.openxmlformats.org/package/2006/relationships"><Relationship Id="rId1" Type="http://schemas.microsoft.com/office/2011/relationships/chartStyle" Target="style50.xml"/><Relationship Id="rId2" Type="http://schemas.microsoft.com/office/2011/relationships/chartColorStyle" Target="colors50.xml"/><Relationship Id="rId3" Type="http://schemas.openxmlformats.org/officeDocument/2006/relationships/package" Target="../embeddings/Microsoft_Excel_Sheet50.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Sheet51.xlsx"/></Relationships>
</file>

<file path=ppt/charts/_rels/chart52.xml.rels><?xml version="1.0" encoding="UTF-8" standalone="yes"?><Relationships xmlns="http://schemas.openxmlformats.org/package/2006/relationships"><Relationship Id="rId1" Type="http://schemas.microsoft.com/office/2011/relationships/chartStyle" Target="style51.xml"/><Relationship Id="rId2" Type="http://schemas.microsoft.com/office/2011/relationships/chartColorStyle" Target="colors51.xml"/><Relationship Id="rId3" Type="http://schemas.openxmlformats.org/officeDocument/2006/relationships/package" Target="../embeddings/Microsoft_Excel_Sheet52.xlsx"/></Relationships>
</file>

<file path=ppt/charts/_rels/chart53.xml.rels><?xml version="1.0" encoding="UTF-8" standalone="yes"?><Relationships xmlns="http://schemas.openxmlformats.org/package/2006/relationships"><Relationship Id="rId1" Type="http://schemas.microsoft.com/office/2011/relationships/chartStyle" Target="style52.xml"/><Relationship Id="rId2" Type="http://schemas.microsoft.com/office/2011/relationships/chartColorStyle" Target="colors52.xml"/><Relationship Id="rId3" Type="http://schemas.openxmlformats.org/officeDocument/2006/relationships/package" Target="../embeddings/Microsoft_Excel_Sheet53.xlsx"/></Relationships>
</file>

<file path=ppt/charts/_rels/chart54.xml.rels><?xml version="1.0" encoding="UTF-8" standalone="yes"?><Relationships xmlns="http://schemas.openxmlformats.org/package/2006/relationships"><Relationship Id="rId1" Type="http://schemas.microsoft.com/office/2011/relationships/chartStyle" Target="style53.xml"/><Relationship Id="rId2" Type="http://schemas.microsoft.com/office/2011/relationships/chartColorStyle" Target="colors53.xml"/><Relationship Id="rId3" Type="http://schemas.openxmlformats.org/officeDocument/2006/relationships/package" Target="../embeddings/Microsoft_Excel_Sheet54.xlsx"/></Relationships>
</file>

<file path=ppt/charts/_rels/chart55.xml.rels><?xml version="1.0" encoding="UTF-8" standalone="yes"?><Relationships xmlns="http://schemas.openxmlformats.org/package/2006/relationships"><Relationship Id="rId1" Type="http://schemas.microsoft.com/office/2011/relationships/chartStyle" Target="style54.xml"/><Relationship Id="rId2" Type="http://schemas.microsoft.com/office/2011/relationships/chartColorStyle" Target="colors54.xml"/><Relationship Id="rId3" Type="http://schemas.openxmlformats.org/officeDocument/2006/relationships/package" Target="../embeddings/Microsoft_Excel_Sheet55.xlsx"/></Relationships>
</file>

<file path=ppt/charts/_rels/chart56.xml.rels><?xml version="1.0" encoding="UTF-8" standalone="yes"?><Relationships xmlns="http://schemas.openxmlformats.org/package/2006/relationships"><Relationship Id="rId1" Type="http://schemas.microsoft.com/office/2011/relationships/chartStyle" Target="style55.xml"/><Relationship Id="rId2" Type="http://schemas.microsoft.com/office/2011/relationships/chartColorStyle" Target="colors55.xml"/><Relationship Id="rId3" Type="http://schemas.openxmlformats.org/officeDocument/2006/relationships/package" Target="../embeddings/Microsoft_Excel_Sheet56.xlsx"/></Relationships>
</file>

<file path=ppt/charts/_rels/chart57.xml.rels><?xml version="1.0" encoding="UTF-8" standalone="yes"?><Relationships xmlns="http://schemas.openxmlformats.org/package/2006/relationships"><Relationship Id="rId1" Type="http://schemas.microsoft.com/office/2011/relationships/chartStyle" Target="style56.xml"/><Relationship Id="rId2" Type="http://schemas.microsoft.com/office/2011/relationships/chartColorStyle" Target="colors56.xml"/><Relationship Id="rId3" Type="http://schemas.openxmlformats.org/officeDocument/2006/relationships/themeOverride" Target="../theme/themeOverride1.xml"/><Relationship Id="rId4" Type="http://schemas.openxmlformats.org/officeDocument/2006/relationships/package" Target="../embeddings/Microsoft_Excel_Sheet57.xlsx"/></Relationships>
</file>

<file path=ppt/charts/_rels/chart58.xml.rels><?xml version="1.0" encoding="UTF-8" standalone="yes"?><Relationships xmlns="http://schemas.openxmlformats.org/package/2006/relationships"><Relationship Id="rId1" Type="http://schemas.microsoft.com/office/2011/relationships/chartStyle" Target="style57.xml"/><Relationship Id="rId2" Type="http://schemas.microsoft.com/office/2011/relationships/chartColorStyle" Target="colors57.xml"/><Relationship Id="rId3" Type="http://schemas.openxmlformats.org/officeDocument/2006/relationships/themeOverride" Target="../theme/themeOverride2.xml"/><Relationship Id="rId4" Type="http://schemas.openxmlformats.org/officeDocument/2006/relationships/package" Target="../embeddings/Microsoft_Excel_Sheet58.xlsx"/></Relationships>
</file>

<file path=ppt/charts/_rels/chart59.xml.rels><?xml version="1.0" encoding="UTF-8" standalone="yes"?><Relationships xmlns="http://schemas.openxmlformats.org/package/2006/relationships"><Relationship Id="rId1" Type="http://schemas.microsoft.com/office/2011/relationships/chartStyle" Target="style58.xml"/><Relationship Id="rId2" Type="http://schemas.microsoft.com/office/2011/relationships/chartColorStyle" Target="colors58.xml"/><Relationship Id="rId3" Type="http://schemas.openxmlformats.org/officeDocument/2006/relationships/package" Target="../embeddings/Microsoft_Excel_Sheet59.xlsx"/></Relationships>
</file>

<file path=ppt/charts/_rels/chart6.xml.rels><?xml version="1.0" encoding="UTF-8" standalone="yes"?><Relationships xmlns="http://schemas.openxmlformats.org/package/2006/relationships"><Relationship Id="rId1" Type="http://schemas.microsoft.com/office/2011/relationships/chartStyle" Target="style6.xml"/><Relationship Id="rId2" Type="http://schemas.microsoft.com/office/2011/relationships/chartColorStyle" Target="colors6.xml"/><Relationship Id="rId3" Type="http://schemas.openxmlformats.org/officeDocument/2006/relationships/package" Target="../embeddings/Microsoft_Excel_Sheet6.xlsx"/></Relationships>
</file>

<file path=ppt/charts/_rels/chart60.xml.rels><?xml version="1.0" encoding="UTF-8" standalone="yes"?><Relationships xmlns="http://schemas.openxmlformats.org/package/2006/relationships"><Relationship Id="rId1" Type="http://schemas.microsoft.com/office/2011/relationships/chartStyle" Target="style59.xml"/><Relationship Id="rId2" Type="http://schemas.microsoft.com/office/2011/relationships/chartColorStyle" Target="colors59.xml"/><Relationship Id="rId3" Type="http://schemas.openxmlformats.org/officeDocument/2006/relationships/package" Target="../embeddings/Microsoft_Excel_Sheet60.xlsx"/></Relationships>
</file>

<file path=ppt/charts/_rels/chart61.xml.rels><?xml version="1.0" encoding="UTF-8" standalone="yes"?><Relationships xmlns="http://schemas.openxmlformats.org/package/2006/relationships"><Relationship Id="rId1" Type="http://schemas.microsoft.com/office/2011/relationships/chartStyle" Target="style60.xml"/><Relationship Id="rId2" Type="http://schemas.microsoft.com/office/2011/relationships/chartColorStyle" Target="colors60.xml"/><Relationship Id="rId3" Type="http://schemas.openxmlformats.org/officeDocument/2006/relationships/package" Target="../embeddings/Microsoft_Excel_Sheet61.xlsx"/></Relationships>
</file>

<file path=ppt/charts/_rels/chart62.xml.rels><?xml version="1.0" encoding="UTF-8" standalone="yes"?><Relationships xmlns="http://schemas.openxmlformats.org/package/2006/relationships"><Relationship Id="rId1" Type="http://schemas.microsoft.com/office/2011/relationships/chartStyle" Target="style61.xml"/><Relationship Id="rId2" Type="http://schemas.microsoft.com/office/2011/relationships/chartColorStyle" Target="colors61.xml"/><Relationship Id="rId3" Type="http://schemas.openxmlformats.org/officeDocument/2006/relationships/package" Target="../embeddings/Microsoft_Excel_Sheet62.xlsx"/></Relationships>
</file>

<file path=ppt/charts/_rels/chart63.xml.rels><?xml version="1.0" encoding="UTF-8" standalone="yes"?><Relationships xmlns="http://schemas.openxmlformats.org/package/2006/relationships"><Relationship Id="rId1" Type="http://schemas.microsoft.com/office/2011/relationships/chartStyle" Target="style62.xml"/><Relationship Id="rId2" Type="http://schemas.microsoft.com/office/2011/relationships/chartColorStyle" Target="colors62.xml"/><Relationship Id="rId3" Type="http://schemas.openxmlformats.org/officeDocument/2006/relationships/package" Target="../embeddings/Microsoft_Excel_Sheet63.xlsx"/></Relationships>
</file>

<file path=ppt/charts/_rels/chart64.xml.rels><?xml version="1.0" encoding="UTF-8" standalone="yes"?><Relationships xmlns="http://schemas.openxmlformats.org/package/2006/relationships"><Relationship Id="rId1" Type="http://schemas.microsoft.com/office/2011/relationships/chartStyle" Target="style63.xml"/><Relationship Id="rId2" Type="http://schemas.microsoft.com/office/2011/relationships/chartColorStyle" Target="colors63.xml"/><Relationship Id="rId3" Type="http://schemas.openxmlformats.org/officeDocument/2006/relationships/package" Target="../embeddings/Microsoft_Excel_Sheet64.xlsx"/></Relationships>
</file>

<file path=ppt/charts/_rels/chart65.xml.rels><?xml version="1.0" encoding="UTF-8" standalone="yes"?><Relationships xmlns="http://schemas.openxmlformats.org/package/2006/relationships"><Relationship Id="rId1" Type="http://schemas.microsoft.com/office/2011/relationships/chartStyle" Target="style64.xml"/><Relationship Id="rId2" Type="http://schemas.microsoft.com/office/2011/relationships/chartColorStyle" Target="colors64.xml"/><Relationship Id="rId3" Type="http://schemas.openxmlformats.org/officeDocument/2006/relationships/package" Target="../embeddings/Microsoft_Excel_Sheet65.xlsx"/></Relationships>
</file>

<file path=ppt/charts/_rels/chart66.xml.rels><?xml version="1.0" encoding="UTF-8" standalone="yes"?><Relationships xmlns="http://schemas.openxmlformats.org/package/2006/relationships"><Relationship Id="rId1" Type="http://schemas.microsoft.com/office/2011/relationships/chartStyle" Target="style65.xml"/><Relationship Id="rId2" Type="http://schemas.microsoft.com/office/2011/relationships/chartColorStyle" Target="colors65.xml"/><Relationship Id="rId3" Type="http://schemas.openxmlformats.org/officeDocument/2006/relationships/package" Target="../embeddings/Microsoft_Excel_Sheet66.xlsx"/></Relationships>
</file>

<file path=ppt/charts/_rels/chart67.xml.rels><?xml version="1.0" encoding="UTF-8" standalone="yes"?><Relationships xmlns="http://schemas.openxmlformats.org/package/2006/relationships"><Relationship Id="rId1" Type="http://schemas.microsoft.com/office/2011/relationships/chartStyle" Target="style66.xml"/><Relationship Id="rId2" Type="http://schemas.microsoft.com/office/2011/relationships/chartColorStyle" Target="colors66.xml"/><Relationship Id="rId3" Type="http://schemas.openxmlformats.org/officeDocument/2006/relationships/package" Target="../embeddings/Microsoft_Excel_Sheet67.xlsx"/></Relationships>
</file>

<file path=ppt/charts/_rels/chart68.xml.rels><?xml version="1.0" encoding="UTF-8" standalone="yes"?><Relationships xmlns="http://schemas.openxmlformats.org/package/2006/relationships"><Relationship Id="rId1" Type="http://schemas.microsoft.com/office/2011/relationships/chartStyle" Target="style67.xml"/><Relationship Id="rId2" Type="http://schemas.microsoft.com/office/2011/relationships/chartColorStyle" Target="colors67.xml"/><Relationship Id="rId3" Type="http://schemas.openxmlformats.org/officeDocument/2006/relationships/package" Target="../embeddings/Microsoft_Excel_Sheet68.xlsx"/></Relationships>
</file>

<file path=ppt/charts/_rels/chart69.xml.rels><?xml version="1.0" encoding="UTF-8" standalone="yes"?><Relationships xmlns="http://schemas.openxmlformats.org/package/2006/relationships"><Relationship Id="rId1" Type="http://schemas.microsoft.com/office/2011/relationships/chartStyle" Target="style68.xml"/><Relationship Id="rId2" Type="http://schemas.microsoft.com/office/2011/relationships/chartColorStyle" Target="colors68.xml"/><Relationship Id="rId3" Type="http://schemas.openxmlformats.org/officeDocument/2006/relationships/package" Target="../embeddings/Microsoft_Excel_Sheet69.xlsx"/></Relationships>
</file>

<file path=ppt/charts/_rels/chart7.xml.rels><?xml version="1.0" encoding="UTF-8" standalone="yes"?><Relationships xmlns="http://schemas.openxmlformats.org/package/2006/relationships"><Relationship Id="rId1" Type="http://schemas.microsoft.com/office/2011/relationships/chartStyle" Target="style7.xml"/><Relationship Id="rId2" Type="http://schemas.microsoft.com/office/2011/relationships/chartColorStyle" Target="colors7.xml"/><Relationship Id="rId3" Type="http://schemas.openxmlformats.org/officeDocument/2006/relationships/package" Target="../embeddings/Microsoft_Excel_Sheet7.xlsx"/></Relationships>
</file>

<file path=ppt/charts/_rels/chart70.xml.rels><?xml version="1.0" encoding="UTF-8" standalone="yes"?><Relationships xmlns="http://schemas.openxmlformats.org/package/2006/relationships"><Relationship Id="rId1" Type="http://schemas.microsoft.com/office/2011/relationships/chartStyle" Target="style69.xml"/><Relationship Id="rId2" Type="http://schemas.microsoft.com/office/2011/relationships/chartColorStyle" Target="colors69.xml"/><Relationship Id="rId3" Type="http://schemas.openxmlformats.org/officeDocument/2006/relationships/package" Target="../embeddings/Microsoft_Excel_Sheet70.xlsx"/></Relationships>
</file>

<file path=ppt/charts/_rels/chart8.xml.rels><?xml version="1.0" encoding="UTF-8" standalone="yes"?><Relationships xmlns="http://schemas.openxmlformats.org/package/2006/relationships"><Relationship Id="rId1" Type="http://schemas.microsoft.com/office/2011/relationships/chartStyle" Target="style8.xml"/><Relationship Id="rId2" Type="http://schemas.microsoft.com/office/2011/relationships/chartColorStyle" Target="colors8.xml"/><Relationship Id="rId3" Type="http://schemas.openxmlformats.org/officeDocument/2006/relationships/package" Target="../embeddings/Microsoft_Excel_Sheet8.xlsx"/></Relationships>
</file>

<file path=ppt/charts/_rels/chart9.xml.rels><?xml version="1.0" encoding="UTF-8" standalone="yes"?><Relationships xmlns="http://schemas.openxmlformats.org/package/2006/relationships"><Relationship Id="rId1" Type="http://schemas.microsoft.com/office/2011/relationships/chartStyle" Target="style9.xml"/><Relationship Id="rId2" Type="http://schemas.microsoft.com/office/2011/relationships/chartColorStyle" Target="colors9.xml"/><Relationship Id="rId3" Type="http://schemas.openxmlformats.org/officeDocument/2006/relationships/package" Target="../embeddings/Microsoft_Excel_Sheet9.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EEF-4921-AE58-088D1216B69F}"/>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EEF-4921-AE58-088D1216B69F}"/>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EEF-4921-AE58-088D1216B69F}"/>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32BC-4AD0-8CAF-7CDA8D19988C}"/>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32BC-4AD0-8CAF-7CDA8D19988C}"/>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32BC-4AD0-8CAF-7CDA8D19988C}"/>
            </c:ext>
          </c:extLst>
        </c:ser>
        <c:dLbls>
          <c:showLegendKey val="0"/>
          <c:showVal val="0"/>
          <c:showCatName val="0"/>
          <c:showSerName val="0"/>
          <c:showPercent val="0"/>
          <c:showBubbleSize val="0"/>
        </c:dLbls>
        <c:gapWidth val="150"/>
        <c:overlap val="100"/>
        <c:axId val="1760595455"/>
        <c:axId val="653273087"/>
      </c:barChart>
      <c:catAx>
        <c:axId val="17605954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653273087"/>
        <c:crosses val="autoZero"/>
        <c:auto val="1"/>
        <c:lblAlgn val="ctr"/>
        <c:lblOffset val="100"/>
        <c:noMultiLvlLbl val="0"/>
      </c:catAx>
      <c:valAx>
        <c:axId val="65327308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605954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32BC-4AD0-8CAF-7CDA8D19988C}"/>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32BC-4AD0-8CAF-7CDA8D19988C}"/>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32BC-4AD0-8CAF-7CDA8D19988C}"/>
            </c:ext>
          </c:extLst>
        </c:ser>
        <c:dLbls>
          <c:showLegendKey val="0"/>
          <c:showVal val="0"/>
          <c:showCatName val="0"/>
          <c:showSerName val="0"/>
          <c:showPercent val="0"/>
          <c:showBubbleSize val="0"/>
        </c:dLbls>
        <c:gapWidth val="150"/>
        <c:overlap val="100"/>
        <c:axId val="1760595455"/>
        <c:axId val="653273087"/>
      </c:barChart>
      <c:catAx>
        <c:axId val="17605954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300" b="0" i="0" u="none" strike="noStrike" kern="1200" baseline="0">
                <a:solidFill>
                  <a:schemeClr val="tx1"/>
                </a:solidFill>
                <a:latin typeface="+mn-lt"/>
                <a:ea typeface="+mn-ea"/>
                <a:cs typeface="+mn-cs"/>
              </a:defRPr>
            </a:pPr>
            <a:endParaRPr lang="en-US"/>
          </a:p>
        </c:txPr>
        <c:crossAx val="653273087"/>
        <c:crosses val="autoZero"/>
        <c:auto val="1"/>
        <c:lblAlgn val="ctr"/>
        <c:lblOffset val="100"/>
        <c:noMultiLvlLbl val="0"/>
      </c:catAx>
      <c:valAx>
        <c:axId val="65327308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300" b="0" i="0" u="none" strike="noStrike" kern="1200" baseline="0">
                <a:solidFill>
                  <a:schemeClr val="tx1"/>
                </a:solidFill>
                <a:latin typeface="+mn-lt"/>
                <a:ea typeface="+mn-ea"/>
                <a:cs typeface="+mn-cs"/>
              </a:defRPr>
            </a:pPr>
            <a:endParaRPr lang="en-US"/>
          </a:p>
        </c:txPr>
        <c:crossAx val="176059545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3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300">
          <a:solidFill>
            <a:schemeClr val="tx1"/>
          </a:solidFill>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Sheet1!$A$2:$A$3</c:f>
              <c:strCache>
                <c:ptCount val="2"/>
                <c:pt idx="0">
                  <c:v>Category 1</c:v>
                </c:pt>
                <c:pt idx="1">
                  <c:v>Category 2</c:v>
                </c:pt>
              </c:strCache>
            </c:strRef>
          </c:cat>
          <c:val>
            <c:numRef>
              <c:f>Sheet1!$B$2:$B$3</c:f>
              <c:numCache>
                <c:formatCode>General</c:formatCode>
                <c:ptCount val="2"/>
                <c:pt idx="0">
                  <c:v>4.3</c:v>
                </c:pt>
                <c:pt idx="1">
                  <c:v>4.3</c:v>
                </c:pt>
              </c:numCache>
            </c:numRef>
          </c:val>
          <c:extLst>
            <c:ext xmlns:c16="http://schemas.microsoft.com/office/drawing/2014/chart" uri="{C3380CC4-5D6E-409C-BE32-E72D297353CC}">
              <c16:uniqueId val="{00000000-B142-4C7C-8729-2D09AA09038F}"/>
            </c:ext>
          </c:extLst>
        </c:ser>
        <c:ser>
          <c:idx val="1"/>
          <c:order val="1"/>
          <c:tx>
            <c:strRef>
              <c:f>Sheet1!$C$1</c:f>
              <c:strCache>
                <c:ptCount val="1"/>
                <c:pt idx="0">
                  <c:v>Series 2</c:v>
                </c:pt>
              </c:strCache>
            </c:strRef>
          </c:tx>
          <c:spPr>
            <a:solidFill>
              <a:schemeClr val="accent2"/>
            </a:solidFill>
            <a:ln>
              <a:noFill/>
            </a:ln>
            <a:effectLst/>
          </c:spPr>
          <c:invertIfNegative val="0"/>
          <c:cat>
            <c:strRef>
              <c:f>Sheet1!$A$2:$A$3</c:f>
              <c:strCache>
                <c:ptCount val="2"/>
                <c:pt idx="0">
                  <c:v>Category 1</c:v>
                </c:pt>
                <c:pt idx="1">
                  <c:v>Category 2</c:v>
                </c:pt>
              </c:strCache>
            </c:strRef>
          </c:cat>
          <c:val>
            <c:numRef>
              <c:f>Sheet1!$C$2:$C$3</c:f>
              <c:numCache>
                <c:formatCode>General</c:formatCode>
                <c:ptCount val="2"/>
                <c:pt idx="0">
                  <c:v>2.4</c:v>
                </c:pt>
                <c:pt idx="1">
                  <c:v>2.4</c:v>
                </c:pt>
              </c:numCache>
            </c:numRef>
          </c:val>
          <c:extLst>
            <c:ext xmlns:c16="http://schemas.microsoft.com/office/drawing/2014/chart" uri="{C3380CC4-5D6E-409C-BE32-E72D297353CC}">
              <c16:uniqueId val="{00000001-B142-4C7C-8729-2D09AA09038F}"/>
            </c:ext>
          </c:extLst>
        </c:ser>
        <c:ser>
          <c:idx val="2"/>
          <c:order val="2"/>
          <c:tx>
            <c:strRef>
              <c:f>Sheet1!$D$1</c:f>
              <c:strCache>
                <c:ptCount val="1"/>
                <c:pt idx="0">
                  <c:v>Series 3</c:v>
                </c:pt>
              </c:strCache>
            </c:strRef>
          </c:tx>
          <c:spPr>
            <a:solidFill>
              <a:schemeClr val="accent3"/>
            </a:solidFill>
            <a:ln>
              <a:noFill/>
            </a:ln>
            <a:effectLst/>
          </c:spPr>
          <c:invertIfNegative val="0"/>
          <c:cat>
            <c:strRef>
              <c:f>Sheet1!$A$2:$A$3</c:f>
              <c:strCache>
                <c:ptCount val="2"/>
                <c:pt idx="0">
                  <c:v>Category 1</c:v>
                </c:pt>
                <c:pt idx="1">
                  <c:v>Category 2</c:v>
                </c:pt>
              </c:strCache>
            </c:strRef>
          </c:cat>
          <c:val>
            <c:numRef>
              <c:f>Sheet1!$D$2:$D$3</c:f>
              <c:numCache>
                <c:formatCode>General</c:formatCode>
                <c:ptCount val="2"/>
                <c:pt idx="0">
                  <c:v>2</c:v>
                </c:pt>
                <c:pt idx="1">
                  <c:v>2</c:v>
                </c:pt>
              </c:numCache>
            </c:numRef>
          </c:val>
          <c:extLst>
            <c:ext xmlns:c16="http://schemas.microsoft.com/office/drawing/2014/chart" uri="{C3380CC4-5D6E-409C-BE32-E72D297353CC}">
              <c16:uniqueId val="{00000002-B142-4C7C-8729-2D09AA09038F}"/>
            </c:ext>
          </c:extLst>
        </c:ser>
        <c:dLbls>
          <c:showLegendKey val="0"/>
          <c:showVal val="0"/>
          <c:showCatName val="0"/>
          <c:showSerName val="0"/>
          <c:showPercent val="0"/>
          <c:showBubbleSize val="0"/>
        </c:dLbls>
        <c:gapWidth val="61"/>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Sheet1!$A$2:$A$3</c:f>
              <c:strCache>
                <c:ptCount val="2"/>
                <c:pt idx="0">
                  <c:v>Category 1</c:v>
                </c:pt>
                <c:pt idx="1">
                  <c:v>Category 2</c:v>
                </c:pt>
              </c:strCache>
            </c:strRef>
          </c:cat>
          <c:val>
            <c:numRef>
              <c:f>Sheet1!$B$2:$B$3</c:f>
              <c:numCache>
                <c:formatCode>General</c:formatCode>
                <c:ptCount val="2"/>
                <c:pt idx="0">
                  <c:v>4.3</c:v>
                </c:pt>
                <c:pt idx="1">
                  <c:v>4.3</c:v>
                </c:pt>
              </c:numCache>
            </c:numRef>
          </c:val>
          <c:extLst>
            <c:ext xmlns:c16="http://schemas.microsoft.com/office/drawing/2014/chart" uri="{C3380CC4-5D6E-409C-BE32-E72D297353CC}">
              <c16:uniqueId val="{00000000-B142-4C7C-8729-2D09AA09038F}"/>
            </c:ext>
          </c:extLst>
        </c:ser>
        <c:ser>
          <c:idx val="1"/>
          <c:order val="1"/>
          <c:tx>
            <c:strRef>
              <c:f>Sheet1!$C$1</c:f>
              <c:strCache>
                <c:ptCount val="1"/>
                <c:pt idx="0">
                  <c:v>Series 2</c:v>
                </c:pt>
              </c:strCache>
            </c:strRef>
          </c:tx>
          <c:spPr>
            <a:solidFill>
              <a:schemeClr val="accent2"/>
            </a:solidFill>
            <a:ln>
              <a:noFill/>
            </a:ln>
            <a:effectLst/>
          </c:spPr>
          <c:invertIfNegative val="0"/>
          <c:cat>
            <c:strRef>
              <c:f>Sheet1!$A$2:$A$3</c:f>
              <c:strCache>
                <c:ptCount val="2"/>
                <c:pt idx="0">
                  <c:v>Category 1</c:v>
                </c:pt>
                <c:pt idx="1">
                  <c:v>Category 2</c:v>
                </c:pt>
              </c:strCache>
            </c:strRef>
          </c:cat>
          <c:val>
            <c:numRef>
              <c:f>Sheet1!$C$2:$C$3</c:f>
              <c:numCache>
                <c:formatCode>General</c:formatCode>
                <c:ptCount val="2"/>
                <c:pt idx="0">
                  <c:v>2.4</c:v>
                </c:pt>
                <c:pt idx="1">
                  <c:v>2.4</c:v>
                </c:pt>
              </c:numCache>
            </c:numRef>
          </c:val>
          <c:extLst>
            <c:ext xmlns:c16="http://schemas.microsoft.com/office/drawing/2014/chart" uri="{C3380CC4-5D6E-409C-BE32-E72D297353CC}">
              <c16:uniqueId val="{00000001-B142-4C7C-8729-2D09AA09038F}"/>
            </c:ext>
          </c:extLst>
        </c:ser>
        <c:ser>
          <c:idx val="2"/>
          <c:order val="2"/>
          <c:tx>
            <c:strRef>
              <c:f>Sheet1!$D$1</c:f>
              <c:strCache>
                <c:ptCount val="1"/>
                <c:pt idx="0">
                  <c:v>Series 3</c:v>
                </c:pt>
              </c:strCache>
            </c:strRef>
          </c:tx>
          <c:spPr>
            <a:solidFill>
              <a:schemeClr val="accent3"/>
            </a:solidFill>
            <a:ln>
              <a:noFill/>
            </a:ln>
            <a:effectLst/>
          </c:spPr>
          <c:invertIfNegative val="0"/>
          <c:cat>
            <c:strRef>
              <c:f>Sheet1!$A$2:$A$3</c:f>
              <c:strCache>
                <c:ptCount val="2"/>
                <c:pt idx="0">
                  <c:v>Category 1</c:v>
                </c:pt>
                <c:pt idx="1">
                  <c:v>Category 2</c:v>
                </c:pt>
              </c:strCache>
            </c:strRef>
          </c:cat>
          <c:val>
            <c:numRef>
              <c:f>Sheet1!$D$2:$D$3</c:f>
              <c:numCache>
                <c:formatCode>General</c:formatCode>
                <c:ptCount val="2"/>
                <c:pt idx="0">
                  <c:v>2</c:v>
                </c:pt>
                <c:pt idx="1">
                  <c:v>2</c:v>
                </c:pt>
              </c:numCache>
            </c:numRef>
          </c:val>
          <c:extLst>
            <c:ext xmlns:c16="http://schemas.microsoft.com/office/drawing/2014/chart" uri="{C3380CC4-5D6E-409C-BE32-E72D297353CC}">
              <c16:uniqueId val="{00000002-B142-4C7C-8729-2D09AA09038F}"/>
            </c:ext>
          </c:extLst>
        </c:ser>
        <c:dLbls>
          <c:showLegendKey val="0"/>
          <c:showVal val="0"/>
          <c:showCatName val="0"/>
          <c:showSerName val="0"/>
          <c:showPercent val="0"/>
          <c:showBubbleSize val="0"/>
        </c:dLbls>
        <c:gapWidth val="61"/>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5B10-48A8-834B-2E8B44522116}"/>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5B10-48A8-834B-2E8B44522116}"/>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5B10-48A8-834B-2E8B44522116}"/>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5B10-48A8-834B-2E8B44522116}"/>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5B10-48A8-834B-2E8B44522116}"/>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5B10-48A8-834B-2E8B44522116}"/>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76E4-4E86-86F5-37DD4207D3CB}"/>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76E4-4E86-86F5-37DD4207D3CB}"/>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76E4-4E86-86F5-37DD4207D3CB}"/>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76E4-4E86-86F5-37DD4207D3CB}"/>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76E4-4E86-86F5-37DD4207D3CB}"/>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76E4-4E86-86F5-37DD4207D3CB}"/>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76E4-4E86-86F5-37DD4207D3CB}"/>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76E4-4E86-86F5-37DD4207D3CB}"/>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76E4-4E86-86F5-37DD4207D3CB}"/>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76E4-4E86-86F5-37DD4207D3CB}"/>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76E4-4E86-86F5-37DD4207D3CB}"/>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76E4-4E86-86F5-37DD4207D3CB}"/>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Sheet1!$A$2:$A$3</c:f>
              <c:strCache>
                <c:ptCount val="2"/>
                <c:pt idx="0">
                  <c:v>Category 1</c:v>
                </c:pt>
                <c:pt idx="1">
                  <c:v>Category 2</c:v>
                </c:pt>
              </c:strCache>
            </c:strRef>
          </c:cat>
          <c:val>
            <c:numRef>
              <c:f>Sheet1!$B$2:$B$3</c:f>
              <c:numCache>
                <c:formatCode>General</c:formatCode>
                <c:ptCount val="2"/>
                <c:pt idx="0">
                  <c:v>4.3</c:v>
                </c:pt>
                <c:pt idx="1">
                  <c:v>4.3</c:v>
                </c:pt>
              </c:numCache>
            </c:numRef>
          </c:val>
          <c:extLst>
            <c:ext xmlns:c16="http://schemas.microsoft.com/office/drawing/2014/chart" uri="{C3380CC4-5D6E-409C-BE32-E72D297353CC}">
              <c16:uniqueId val="{00000000-B142-4C7C-8729-2D09AA09038F}"/>
            </c:ext>
          </c:extLst>
        </c:ser>
        <c:ser>
          <c:idx val="1"/>
          <c:order val="1"/>
          <c:tx>
            <c:strRef>
              <c:f>Sheet1!$C$1</c:f>
              <c:strCache>
                <c:ptCount val="1"/>
                <c:pt idx="0">
                  <c:v>Series 2</c:v>
                </c:pt>
              </c:strCache>
            </c:strRef>
          </c:tx>
          <c:spPr>
            <a:solidFill>
              <a:schemeClr val="accent2"/>
            </a:solidFill>
            <a:ln>
              <a:noFill/>
            </a:ln>
            <a:effectLst/>
          </c:spPr>
          <c:invertIfNegative val="0"/>
          <c:cat>
            <c:strRef>
              <c:f>Sheet1!$A$2:$A$3</c:f>
              <c:strCache>
                <c:ptCount val="2"/>
                <c:pt idx="0">
                  <c:v>Category 1</c:v>
                </c:pt>
                <c:pt idx="1">
                  <c:v>Category 2</c:v>
                </c:pt>
              </c:strCache>
            </c:strRef>
          </c:cat>
          <c:val>
            <c:numRef>
              <c:f>Sheet1!$C$2:$C$3</c:f>
              <c:numCache>
                <c:formatCode>General</c:formatCode>
                <c:ptCount val="2"/>
                <c:pt idx="0">
                  <c:v>2.4</c:v>
                </c:pt>
                <c:pt idx="1">
                  <c:v>2.4</c:v>
                </c:pt>
              </c:numCache>
            </c:numRef>
          </c:val>
          <c:extLst>
            <c:ext xmlns:c16="http://schemas.microsoft.com/office/drawing/2014/chart" uri="{C3380CC4-5D6E-409C-BE32-E72D297353CC}">
              <c16:uniqueId val="{00000001-B142-4C7C-8729-2D09AA09038F}"/>
            </c:ext>
          </c:extLst>
        </c:ser>
        <c:ser>
          <c:idx val="2"/>
          <c:order val="2"/>
          <c:tx>
            <c:strRef>
              <c:f>Sheet1!$D$1</c:f>
              <c:strCache>
                <c:ptCount val="1"/>
                <c:pt idx="0">
                  <c:v>Series 3</c:v>
                </c:pt>
              </c:strCache>
            </c:strRef>
          </c:tx>
          <c:spPr>
            <a:solidFill>
              <a:schemeClr val="accent3"/>
            </a:solidFill>
            <a:ln>
              <a:noFill/>
            </a:ln>
            <a:effectLst/>
          </c:spPr>
          <c:invertIfNegative val="0"/>
          <c:cat>
            <c:strRef>
              <c:f>Sheet1!$A$2:$A$3</c:f>
              <c:strCache>
                <c:ptCount val="2"/>
                <c:pt idx="0">
                  <c:v>Category 1</c:v>
                </c:pt>
                <c:pt idx="1">
                  <c:v>Category 2</c:v>
                </c:pt>
              </c:strCache>
            </c:strRef>
          </c:cat>
          <c:val>
            <c:numRef>
              <c:f>Sheet1!$D$2:$D$3</c:f>
              <c:numCache>
                <c:formatCode>General</c:formatCode>
                <c:ptCount val="2"/>
                <c:pt idx="0">
                  <c:v>2</c:v>
                </c:pt>
                <c:pt idx="1">
                  <c:v>2</c:v>
                </c:pt>
              </c:numCache>
            </c:numRef>
          </c:val>
          <c:extLst>
            <c:ext xmlns:c16="http://schemas.microsoft.com/office/drawing/2014/chart" uri="{C3380CC4-5D6E-409C-BE32-E72D297353CC}">
              <c16:uniqueId val="{00000002-B142-4C7C-8729-2D09AA09038F}"/>
            </c:ext>
          </c:extLst>
        </c:ser>
        <c:dLbls>
          <c:showLegendKey val="0"/>
          <c:showVal val="0"/>
          <c:showCatName val="0"/>
          <c:showSerName val="0"/>
          <c:showPercent val="0"/>
          <c:showBubbleSize val="0"/>
        </c:dLbls>
        <c:gapWidth val="61"/>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16D-4109-8F4B-BE1DB7C8A34E}"/>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E16D-4109-8F4B-BE1DB7C8A34E}"/>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E16D-4109-8F4B-BE1DB7C8A34E}"/>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9A52-43FF-9712-79522CE81CED}"/>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A52-43FF-9712-79522CE81CED}"/>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A52-43FF-9712-79522CE81CED}"/>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Sheet1!$A$2:$A$3</c:f>
              <c:strCache>
                <c:ptCount val="2"/>
                <c:pt idx="0">
                  <c:v>Category 1</c:v>
                </c:pt>
                <c:pt idx="1">
                  <c:v>Category 2</c:v>
                </c:pt>
              </c:strCache>
            </c:strRef>
          </c:cat>
          <c:val>
            <c:numRef>
              <c:f>Sheet1!$B$2:$B$3</c:f>
              <c:numCache>
                <c:formatCode>General</c:formatCode>
                <c:ptCount val="2"/>
                <c:pt idx="0">
                  <c:v>4.3</c:v>
                </c:pt>
                <c:pt idx="1">
                  <c:v>4.3</c:v>
                </c:pt>
              </c:numCache>
            </c:numRef>
          </c:val>
          <c:extLst>
            <c:ext xmlns:c16="http://schemas.microsoft.com/office/drawing/2014/chart" uri="{C3380CC4-5D6E-409C-BE32-E72D297353CC}">
              <c16:uniqueId val="{00000000-B142-4C7C-8729-2D09AA09038F}"/>
            </c:ext>
          </c:extLst>
        </c:ser>
        <c:ser>
          <c:idx val="1"/>
          <c:order val="1"/>
          <c:tx>
            <c:strRef>
              <c:f>Sheet1!$C$1</c:f>
              <c:strCache>
                <c:ptCount val="1"/>
                <c:pt idx="0">
                  <c:v>Series 2</c:v>
                </c:pt>
              </c:strCache>
            </c:strRef>
          </c:tx>
          <c:spPr>
            <a:solidFill>
              <a:schemeClr val="accent2"/>
            </a:solidFill>
            <a:ln>
              <a:noFill/>
            </a:ln>
            <a:effectLst/>
          </c:spPr>
          <c:invertIfNegative val="0"/>
          <c:cat>
            <c:strRef>
              <c:f>Sheet1!$A$2:$A$3</c:f>
              <c:strCache>
                <c:ptCount val="2"/>
                <c:pt idx="0">
                  <c:v>Category 1</c:v>
                </c:pt>
                <c:pt idx="1">
                  <c:v>Category 2</c:v>
                </c:pt>
              </c:strCache>
            </c:strRef>
          </c:cat>
          <c:val>
            <c:numRef>
              <c:f>Sheet1!$C$2:$C$3</c:f>
              <c:numCache>
                <c:formatCode>General</c:formatCode>
                <c:ptCount val="2"/>
                <c:pt idx="0">
                  <c:v>2.4</c:v>
                </c:pt>
                <c:pt idx="1">
                  <c:v>2.4</c:v>
                </c:pt>
              </c:numCache>
            </c:numRef>
          </c:val>
          <c:extLst>
            <c:ext xmlns:c16="http://schemas.microsoft.com/office/drawing/2014/chart" uri="{C3380CC4-5D6E-409C-BE32-E72D297353CC}">
              <c16:uniqueId val="{00000001-B142-4C7C-8729-2D09AA09038F}"/>
            </c:ext>
          </c:extLst>
        </c:ser>
        <c:ser>
          <c:idx val="2"/>
          <c:order val="2"/>
          <c:tx>
            <c:strRef>
              <c:f>Sheet1!$D$1</c:f>
              <c:strCache>
                <c:ptCount val="1"/>
                <c:pt idx="0">
                  <c:v>Series 3</c:v>
                </c:pt>
              </c:strCache>
            </c:strRef>
          </c:tx>
          <c:spPr>
            <a:solidFill>
              <a:schemeClr val="accent3"/>
            </a:solidFill>
            <a:ln>
              <a:noFill/>
            </a:ln>
            <a:effectLst/>
          </c:spPr>
          <c:invertIfNegative val="0"/>
          <c:cat>
            <c:strRef>
              <c:f>Sheet1!$A$2:$A$3</c:f>
              <c:strCache>
                <c:ptCount val="2"/>
                <c:pt idx="0">
                  <c:v>Category 1</c:v>
                </c:pt>
                <c:pt idx="1">
                  <c:v>Category 2</c:v>
                </c:pt>
              </c:strCache>
            </c:strRef>
          </c:cat>
          <c:val>
            <c:numRef>
              <c:f>Sheet1!$D$2:$D$3</c:f>
              <c:numCache>
                <c:formatCode>General</c:formatCode>
                <c:ptCount val="2"/>
                <c:pt idx="0">
                  <c:v>2</c:v>
                </c:pt>
                <c:pt idx="1">
                  <c:v>2</c:v>
                </c:pt>
              </c:numCache>
            </c:numRef>
          </c:val>
          <c:extLst>
            <c:ext xmlns:c16="http://schemas.microsoft.com/office/drawing/2014/chart" uri="{C3380CC4-5D6E-409C-BE32-E72D297353CC}">
              <c16:uniqueId val="{00000002-B142-4C7C-8729-2D09AA09038F}"/>
            </c:ext>
          </c:extLst>
        </c:ser>
        <c:dLbls>
          <c:showLegendKey val="0"/>
          <c:showVal val="0"/>
          <c:showCatName val="0"/>
          <c:showSerName val="0"/>
          <c:showPercent val="0"/>
          <c:showBubbleSize val="0"/>
        </c:dLbls>
        <c:gapWidth val="61"/>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Sheet1!$A$2:$A$3</c:f>
              <c:strCache>
                <c:ptCount val="2"/>
                <c:pt idx="0">
                  <c:v>Category 1</c:v>
                </c:pt>
                <c:pt idx="1">
                  <c:v>Category 2</c:v>
                </c:pt>
              </c:strCache>
            </c:strRef>
          </c:cat>
          <c:val>
            <c:numRef>
              <c:f>Sheet1!$B$2:$B$3</c:f>
              <c:numCache>
                <c:formatCode>General</c:formatCode>
                <c:ptCount val="2"/>
                <c:pt idx="0">
                  <c:v>4.3</c:v>
                </c:pt>
                <c:pt idx="1">
                  <c:v>4.3</c:v>
                </c:pt>
              </c:numCache>
            </c:numRef>
          </c:val>
          <c:extLst>
            <c:ext xmlns:c16="http://schemas.microsoft.com/office/drawing/2014/chart" uri="{C3380CC4-5D6E-409C-BE32-E72D297353CC}">
              <c16:uniqueId val="{00000000-B142-4C7C-8729-2D09AA09038F}"/>
            </c:ext>
          </c:extLst>
        </c:ser>
        <c:ser>
          <c:idx val="1"/>
          <c:order val="1"/>
          <c:tx>
            <c:strRef>
              <c:f>Sheet1!$C$1</c:f>
              <c:strCache>
                <c:ptCount val="1"/>
                <c:pt idx="0">
                  <c:v>Series 2</c:v>
                </c:pt>
              </c:strCache>
            </c:strRef>
          </c:tx>
          <c:spPr>
            <a:solidFill>
              <a:schemeClr val="accent2"/>
            </a:solidFill>
            <a:ln>
              <a:noFill/>
            </a:ln>
            <a:effectLst/>
          </c:spPr>
          <c:invertIfNegative val="0"/>
          <c:cat>
            <c:strRef>
              <c:f>Sheet1!$A$2:$A$3</c:f>
              <c:strCache>
                <c:ptCount val="2"/>
                <c:pt idx="0">
                  <c:v>Category 1</c:v>
                </c:pt>
                <c:pt idx="1">
                  <c:v>Category 2</c:v>
                </c:pt>
              </c:strCache>
            </c:strRef>
          </c:cat>
          <c:val>
            <c:numRef>
              <c:f>Sheet1!$C$2:$C$3</c:f>
              <c:numCache>
                <c:formatCode>General</c:formatCode>
                <c:ptCount val="2"/>
                <c:pt idx="0">
                  <c:v>2.4</c:v>
                </c:pt>
                <c:pt idx="1">
                  <c:v>2.4</c:v>
                </c:pt>
              </c:numCache>
            </c:numRef>
          </c:val>
          <c:extLst>
            <c:ext xmlns:c16="http://schemas.microsoft.com/office/drawing/2014/chart" uri="{C3380CC4-5D6E-409C-BE32-E72D297353CC}">
              <c16:uniqueId val="{00000001-B142-4C7C-8729-2D09AA09038F}"/>
            </c:ext>
          </c:extLst>
        </c:ser>
        <c:ser>
          <c:idx val="2"/>
          <c:order val="2"/>
          <c:tx>
            <c:strRef>
              <c:f>Sheet1!$D$1</c:f>
              <c:strCache>
                <c:ptCount val="1"/>
                <c:pt idx="0">
                  <c:v>Series 3</c:v>
                </c:pt>
              </c:strCache>
            </c:strRef>
          </c:tx>
          <c:spPr>
            <a:solidFill>
              <a:schemeClr val="accent3"/>
            </a:solidFill>
            <a:ln>
              <a:noFill/>
            </a:ln>
            <a:effectLst/>
          </c:spPr>
          <c:invertIfNegative val="0"/>
          <c:cat>
            <c:strRef>
              <c:f>Sheet1!$A$2:$A$3</c:f>
              <c:strCache>
                <c:ptCount val="2"/>
                <c:pt idx="0">
                  <c:v>Category 1</c:v>
                </c:pt>
                <c:pt idx="1">
                  <c:v>Category 2</c:v>
                </c:pt>
              </c:strCache>
            </c:strRef>
          </c:cat>
          <c:val>
            <c:numRef>
              <c:f>Sheet1!$D$2:$D$3</c:f>
              <c:numCache>
                <c:formatCode>General</c:formatCode>
                <c:ptCount val="2"/>
                <c:pt idx="0">
                  <c:v>2</c:v>
                </c:pt>
                <c:pt idx="1">
                  <c:v>2</c:v>
                </c:pt>
              </c:numCache>
            </c:numRef>
          </c:val>
          <c:extLst>
            <c:ext xmlns:c16="http://schemas.microsoft.com/office/drawing/2014/chart" uri="{C3380CC4-5D6E-409C-BE32-E72D297353CC}">
              <c16:uniqueId val="{00000002-B142-4C7C-8729-2D09AA09038F}"/>
            </c:ext>
          </c:extLst>
        </c:ser>
        <c:dLbls>
          <c:showLegendKey val="0"/>
          <c:showVal val="0"/>
          <c:showCatName val="0"/>
          <c:showSerName val="0"/>
          <c:showPercent val="0"/>
          <c:showBubbleSize val="0"/>
        </c:dLbls>
        <c:gapWidth val="61"/>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Sheet1!$A$2:$A$3</c:f>
              <c:strCache>
                <c:ptCount val="2"/>
                <c:pt idx="0">
                  <c:v>Category 1</c:v>
                </c:pt>
                <c:pt idx="1">
                  <c:v>Category 2</c:v>
                </c:pt>
              </c:strCache>
            </c:strRef>
          </c:cat>
          <c:val>
            <c:numRef>
              <c:f>Sheet1!$B$2:$B$3</c:f>
              <c:numCache>
                <c:formatCode>General</c:formatCode>
                <c:ptCount val="2"/>
                <c:pt idx="0">
                  <c:v>4.3</c:v>
                </c:pt>
                <c:pt idx="1">
                  <c:v>4.3</c:v>
                </c:pt>
              </c:numCache>
            </c:numRef>
          </c:val>
          <c:extLst>
            <c:ext xmlns:c16="http://schemas.microsoft.com/office/drawing/2014/chart" uri="{C3380CC4-5D6E-409C-BE32-E72D297353CC}">
              <c16:uniqueId val="{00000000-B142-4C7C-8729-2D09AA09038F}"/>
            </c:ext>
          </c:extLst>
        </c:ser>
        <c:ser>
          <c:idx val="1"/>
          <c:order val="1"/>
          <c:tx>
            <c:strRef>
              <c:f>Sheet1!$C$1</c:f>
              <c:strCache>
                <c:ptCount val="1"/>
                <c:pt idx="0">
                  <c:v>Series 2</c:v>
                </c:pt>
              </c:strCache>
            </c:strRef>
          </c:tx>
          <c:spPr>
            <a:solidFill>
              <a:schemeClr val="accent2"/>
            </a:solidFill>
            <a:ln>
              <a:noFill/>
            </a:ln>
            <a:effectLst/>
          </c:spPr>
          <c:invertIfNegative val="0"/>
          <c:cat>
            <c:strRef>
              <c:f>Sheet1!$A$2:$A$3</c:f>
              <c:strCache>
                <c:ptCount val="2"/>
                <c:pt idx="0">
                  <c:v>Category 1</c:v>
                </c:pt>
                <c:pt idx="1">
                  <c:v>Category 2</c:v>
                </c:pt>
              </c:strCache>
            </c:strRef>
          </c:cat>
          <c:val>
            <c:numRef>
              <c:f>Sheet1!$C$2:$C$3</c:f>
              <c:numCache>
                <c:formatCode>General</c:formatCode>
                <c:ptCount val="2"/>
                <c:pt idx="0">
                  <c:v>2.4</c:v>
                </c:pt>
                <c:pt idx="1">
                  <c:v>2.4</c:v>
                </c:pt>
              </c:numCache>
            </c:numRef>
          </c:val>
          <c:extLst>
            <c:ext xmlns:c16="http://schemas.microsoft.com/office/drawing/2014/chart" uri="{C3380CC4-5D6E-409C-BE32-E72D297353CC}">
              <c16:uniqueId val="{00000001-B142-4C7C-8729-2D09AA09038F}"/>
            </c:ext>
          </c:extLst>
        </c:ser>
        <c:ser>
          <c:idx val="2"/>
          <c:order val="2"/>
          <c:tx>
            <c:strRef>
              <c:f>Sheet1!$D$1</c:f>
              <c:strCache>
                <c:ptCount val="1"/>
                <c:pt idx="0">
                  <c:v>Series 3</c:v>
                </c:pt>
              </c:strCache>
            </c:strRef>
          </c:tx>
          <c:spPr>
            <a:solidFill>
              <a:schemeClr val="accent3"/>
            </a:solidFill>
            <a:ln>
              <a:noFill/>
            </a:ln>
            <a:effectLst/>
          </c:spPr>
          <c:invertIfNegative val="0"/>
          <c:cat>
            <c:strRef>
              <c:f>Sheet1!$A$2:$A$3</c:f>
              <c:strCache>
                <c:ptCount val="2"/>
                <c:pt idx="0">
                  <c:v>Category 1</c:v>
                </c:pt>
                <c:pt idx="1">
                  <c:v>Category 2</c:v>
                </c:pt>
              </c:strCache>
            </c:strRef>
          </c:cat>
          <c:val>
            <c:numRef>
              <c:f>Sheet1!$D$2:$D$3</c:f>
              <c:numCache>
                <c:formatCode>General</c:formatCode>
                <c:ptCount val="2"/>
                <c:pt idx="0">
                  <c:v>2</c:v>
                </c:pt>
                <c:pt idx="1">
                  <c:v>2</c:v>
                </c:pt>
              </c:numCache>
            </c:numRef>
          </c:val>
          <c:extLst>
            <c:ext xmlns:c16="http://schemas.microsoft.com/office/drawing/2014/chart" uri="{C3380CC4-5D6E-409C-BE32-E72D297353CC}">
              <c16:uniqueId val="{00000002-B142-4C7C-8729-2D09AA09038F}"/>
            </c:ext>
          </c:extLst>
        </c:ser>
        <c:dLbls>
          <c:showLegendKey val="0"/>
          <c:showVal val="0"/>
          <c:showCatName val="0"/>
          <c:showSerName val="0"/>
          <c:showPercent val="0"/>
          <c:showBubbleSize val="0"/>
        </c:dLbls>
        <c:gapWidth val="61"/>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5B10-48A8-834B-2E8B44522116}"/>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5B10-48A8-834B-2E8B44522116}"/>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5B10-48A8-834B-2E8B44522116}"/>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5B10-48A8-834B-2E8B44522116}"/>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5B10-48A8-834B-2E8B44522116}"/>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5B10-48A8-834B-2E8B44522116}"/>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5B10-48A8-834B-2E8B44522116}"/>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5B10-48A8-834B-2E8B44522116}"/>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5B10-48A8-834B-2E8B44522116}"/>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76E4-4E86-86F5-37DD4207D3CB}"/>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76E4-4E86-86F5-37DD4207D3CB}"/>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76E4-4E86-86F5-37DD4207D3CB}"/>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76E4-4E86-86F5-37DD4207D3CB}"/>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76E4-4E86-86F5-37DD4207D3CB}"/>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76E4-4E86-86F5-37DD4207D3CB}"/>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Sheet1!$A$2:$A$13</c:f>
              <c:strCache>
                <c:ptCount val="12"/>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pt idx="10">
                  <c:v>Category 11</c:v>
                </c:pt>
                <c:pt idx="11">
                  <c:v>Category 12</c:v>
                </c:pt>
              </c:strCache>
            </c:strRef>
          </c:cat>
          <c:val>
            <c:numRef>
              <c:f>Sheet1!$B$2:$B$13</c:f>
              <c:numCache>
                <c:formatCode>General</c:formatCode>
                <c:ptCount val="12"/>
                <c:pt idx="0">
                  <c:v>4.3</c:v>
                </c:pt>
                <c:pt idx="1">
                  <c:v>2.5</c:v>
                </c:pt>
                <c:pt idx="2">
                  <c:v>3.5</c:v>
                </c:pt>
                <c:pt idx="3">
                  <c:v>4.5</c:v>
                </c:pt>
                <c:pt idx="4">
                  <c:v>2.4</c:v>
                </c:pt>
                <c:pt idx="5">
                  <c:v>4.4000000000000004</c:v>
                </c:pt>
                <c:pt idx="6">
                  <c:v>1.8</c:v>
                </c:pt>
                <c:pt idx="7">
                  <c:v>2.8</c:v>
                </c:pt>
                <c:pt idx="8">
                  <c:v>2</c:v>
                </c:pt>
                <c:pt idx="9">
                  <c:v>2</c:v>
                </c:pt>
                <c:pt idx="10">
                  <c:v>3</c:v>
                </c:pt>
                <c:pt idx="11">
                  <c:v>5</c:v>
                </c:pt>
              </c:numCache>
            </c:numRef>
          </c:val>
          <c:extLst>
            <c:ext xmlns:c16="http://schemas.microsoft.com/office/drawing/2014/chart" uri="{C3380CC4-5D6E-409C-BE32-E72D297353CC}">
              <c16:uniqueId val="{00000000-4230-4435-8E6D-EAB33B05AF94}"/>
            </c:ext>
          </c:extLst>
        </c:ser>
        <c:dLbls>
          <c:showLegendKey val="0"/>
          <c:showVal val="0"/>
          <c:showCatName val="0"/>
          <c:showSerName val="0"/>
          <c:showPercent val="0"/>
          <c:showBubbleSize val="0"/>
        </c:dLbls>
        <c:gapWidth val="71"/>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76E4-4E86-86F5-37DD4207D3CB}"/>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76E4-4E86-86F5-37DD4207D3CB}"/>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76E4-4E86-86F5-37DD4207D3CB}"/>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76E4-4E86-86F5-37DD4207D3CB}"/>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76E4-4E86-86F5-37DD4207D3CB}"/>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76E4-4E86-86F5-37DD4207D3CB}"/>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76E4-4E86-86F5-37DD4207D3CB}"/>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76E4-4E86-86F5-37DD4207D3CB}"/>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76E4-4E86-86F5-37DD4207D3CB}"/>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76E4-4E86-86F5-37DD4207D3CB}"/>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76E4-4E86-86F5-37DD4207D3CB}"/>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76E4-4E86-86F5-37DD4207D3CB}"/>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16D-4109-8F4B-BE1DB7C8A34E}"/>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E16D-4109-8F4B-BE1DB7C8A34E}"/>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E16D-4109-8F4B-BE1DB7C8A34E}"/>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9A52-43FF-9712-79522CE81CED}"/>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A52-43FF-9712-79522CE81CED}"/>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A52-43FF-9712-79522CE81CED}"/>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F059-4E71-8A5E-5F9503A2ED5F}"/>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F059-4E71-8A5E-5F9503A2ED5F}"/>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F059-4E71-8A5E-5F9503A2ED5F}"/>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C8C7-4608-889A-201ACAEADD2C}"/>
              </c:ext>
            </c:extLst>
          </c:dPt>
          <c:dPt>
            <c:idx val="1"/>
            <c:bubble3D val="0"/>
            <c:spPr>
              <a:solidFill>
                <a:schemeClr val="tx1"/>
              </a:solidFill>
              <a:ln w="19050">
                <a:solidFill>
                  <a:schemeClr val="lt1"/>
                </a:solidFill>
              </a:ln>
              <a:effectLst/>
            </c:spPr>
            <c:extLst>
              <c:ext xmlns:c16="http://schemas.microsoft.com/office/drawing/2014/chart" uri="{C3380CC4-5D6E-409C-BE32-E72D297353CC}">
                <c16:uniqueId val="{00000003-C8C7-4608-889A-201ACAEADD2C}"/>
              </c:ext>
            </c:extLst>
          </c:dPt>
          <c:dLbls>
            <c:dLbl>
              <c:idx val="0"/>
              <c:delete val="1"/>
              <c:extLst>
                <c:ext xmlns:c15="http://schemas.microsoft.com/office/drawing/2012/chart" uri="{CE6537A1-D6FC-4f65-9D91-7224C49458BB}"/>
                <c:ext xmlns:c16="http://schemas.microsoft.com/office/drawing/2014/chart" uri="{C3380CC4-5D6E-409C-BE32-E72D297353CC}">
                  <c16:uniqueId val="{00000001-C8C7-4608-889A-201ACAEADD2C}"/>
                </c:ext>
              </c:extLst>
            </c:dLbl>
            <c:dLbl>
              <c:idx val="1"/>
              <c:layout>
                <c:manualLayout>
                  <c:x val="0.20011553559138079"/>
                  <c:y val="-8.466143124920697E-2"/>
                </c:manualLayout>
              </c:layout>
              <c:tx>
                <c:rich>
                  <a:bodyPr/>
                  <a:lstStyle/>
                  <a:p>
                    <a:fld id="{FE9240D8-1C26-44D5-8DC3-7D0E855A63FC}" type="VALUE">
                      <a:rPr lang="en-US" sz="3600">
                        <a:solidFill>
                          <a:schemeClr val="tx1"/>
                        </a:solidFill>
                        <a:latin typeface="+mj-lt"/>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8C7-4608-889A-201ACAEADD2C}"/>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C8C7-4608-889A-201ACAEADD2C}"/>
            </c:ext>
          </c:extLst>
        </c:ser>
        <c:dLbls>
          <c:showLegendKey val="0"/>
          <c:showVal val="0"/>
          <c:showCatName val="0"/>
          <c:showSerName val="0"/>
          <c:showPercent val="0"/>
          <c:showBubbleSize val="0"/>
          <c:showLeaderLines val="0"/>
        </c:dLbls>
        <c:firstSliceAng val="0"/>
        <c:holeSize val="4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DB9D-4275-A883-79C72DE2DDD6}"/>
              </c:ext>
            </c:extLst>
          </c:dPt>
          <c:dPt>
            <c:idx val="1"/>
            <c:bubble3D val="0"/>
            <c:spPr>
              <a:solidFill>
                <a:schemeClr val="tx1"/>
              </a:solidFill>
              <a:ln w="19050">
                <a:solidFill>
                  <a:schemeClr val="lt1"/>
                </a:solidFill>
              </a:ln>
              <a:effectLst/>
            </c:spPr>
            <c:extLst>
              <c:ext xmlns:c16="http://schemas.microsoft.com/office/drawing/2014/chart" uri="{C3380CC4-5D6E-409C-BE32-E72D297353CC}">
                <c16:uniqueId val="{00000003-DB9D-4275-A883-79C72DE2DDD6}"/>
              </c:ext>
            </c:extLst>
          </c:dPt>
          <c:dLbls>
            <c:dLbl>
              <c:idx val="0"/>
              <c:delete val="1"/>
              <c:extLst>
                <c:ext xmlns:c15="http://schemas.microsoft.com/office/drawing/2012/chart" uri="{CE6537A1-D6FC-4f65-9D91-7224C49458BB}"/>
                <c:ext xmlns:c16="http://schemas.microsoft.com/office/drawing/2014/chart" uri="{C3380CC4-5D6E-409C-BE32-E72D297353CC}">
                  <c16:uniqueId val="{00000001-DB9D-4275-A883-79C72DE2DDD6}"/>
                </c:ext>
              </c:extLst>
            </c:dLbl>
            <c:dLbl>
              <c:idx val="1"/>
              <c:layout>
                <c:manualLayout>
                  <c:x val="0.2036444004555848"/>
                  <c:y val="-9.3589032968508415E-2"/>
                </c:manualLayout>
              </c:layout>
              <c:tx>
                <c:rich>
                  <a:bodyPr/>
                  <a:lstStyle/>
                  <a:p>
                    <a:fld id="{FE9240D8-1C26-44D5-8DC3-7D0E855A63FC}" type="VALUE">
                      <a:rPr lang="en-US" sz="3600">
                        <a:solidFill>
                          <a:schemeClr val="tx1"/>
                        </a:solidFill>
                        <a:latin typeface="+mj-lt"/>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B9D-4275-A883-79C72DE2DDD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DB9D-4275-A883-79C72DE2DDD6}"/>
            </c:ext>
          </c:extLst>
        </c:ser>
        <c:dLbls>
          <c:showLegendKey val="0"/>
          <c:showVal val="0"/>
          <c:showCatName val="0"/>
          <c:showSerName val="0"/>
          <c:showPercent val="0"/>
          <c:showBubbleSize val="0"/>
          <c:showLeaderLines val="0"/>
        </c:dLbls>
        <c:firstSliceAng val="0"/>
        <c:holeSize val="4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3B89-40BB-B279-C35BF183A578}"/>
              </c:ext>
            </c:extLst>
          </c:dPt>
          <c:dPt>
            <c:idx val="1"/>
            <c:bubble3D val="0"/>
            <c:spPr>
              <a:solidFill>
                <a:schemeClr val="tx1"/>
              </a:solidFill>
              <a:ln w="19050">
                <a:solidFill>
                  <a:schemeClr val="lt1"/>
                </a:solidFill>
              </a:ln>
              <a:effectLst/>
            </c:spPr>
            <c:extLst>
              <c:ext xmlns:c16="http://schemas.microsoft.com/office/drawing/2014/chart" uri="{C3380CC4-5D6E-409C-BE32-E72D297353CC}">
                <c16:uniqueId val="{00000003-3B89-40BB-B279-C35BF183A578}"/>
              </c:ext>
            </c:extLst>
          </c:dPt>
          <c:dLbls>
            <c:dLbl>
              <c:idx val="0"/>
              <c:delete val="1"/>
              <c:extLst>
                <c:ext xmlns:c15="http://schemas.microsoft.com/office/drawing/2012/chart" uri="{CE6537A1-D6FC-4f65-9D91-7224C49458BB}"/>
                <c:ext xmlns:c16="http://schemas.microsoft.com/office/drawing/2014/chart" uri="{C3380CC4-5D6E-409C-BE32-E72D297353CC}">
                  <c16:uniqueId val="{00000001-3B89-40BB-B279-C35BF183A578}"/>
                </c:ext>
              </c:extLst>
            </c:dLbl>
            <c:dLbl>
              <c:idx val="1"/>
              <c:layout>
                <c:manualLayout>
                  <c:x val="0.2071732653197888"/>
                  <c:y val="-9.3589032968508415E-2"/>
                </c:manualLayout>
              </c:layout>
              <c:tx>
                <c:rich>
                  <a:bodyPr/>
                  <a:lstStyle/>
                  <a:p>
                    <a:fld id="{FE9240D8-1C26-44D5-8DC3-7D0E855A63FC}" type="VALUE">
                      <a:rPr lang="en-US" sz="3600">
                        <a:solidFill>
                          <a:schemeClr val="tx1"/>
                        </a:solidFill>
                        <a:latin typeface="+mj-lt"/>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B89-40BB-B279-C35BF183A578}"/>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3B89-40BB-B279-C35BF183A578}"/>
            </c:ext>
          </c:extLst>
        </c:ser>
        <c:dLbls>
          <c:showLegendKey val="0"/>
          <c:showVal val="0"/>
          <c:showCatName val="0"/>
          <c:showSerName val="0"/>
          <c:showPercent val="0"/>
          <c:showBubbleSize val="0"/>
          <c:showLeaderLines val="0"/>
        </c:dLbls>
        <c:firstSliceAng val="0"/>
        <c:holeSize val="4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Sheet1!$A$2:$A$13</c:f>
              <c:strCache>
                <c:ptCount val="12"/>
                <c:pt idx="0">
                  <c:v>Category 1</c:v>
                </c:pt>
                <c:pt idx="1">
                  <c:v>Category 2</c:v>
                </c:pt>
                <c:pt idx="2">
                  <c:v>Category 3</c:v>
                </c:pt>
                <c:pt idx="3">
                  <c:v>Category 4</c:v>
                </c:pt>
                <c:pt idx="4">
                  <c:v>Category 5</c:v>
                </c:pt>
                <c:pt idx="5">
                  <c:v>Category 6</c:v>
                </c:pt>
                <c:pt idx="6">
                  <c:v>Category 7</c:v>
                </c:pt>
                <c:pt idx="7">
                  <c:v>Category 8</c:v>
                </c:pt>
                <c:pt idx="8">
                  <c:v>Category 9</c:v>
                </c:pt>
                <c:pt idx="9">
                  <c:v>Category 10</c:v>
                </c:pt>
                <c:pt idx="10">
                  <c:v>Category 11</c:v>
                </c:pt>
                <c:pt idx="11">
                  <c:v>Category 12</c:v>
                </c:pt>
              </c:strCache>
            </c:strRef>
          </c:cat>
          <c:val>
            <c:numRef>
              <c:f>Sheet1!$B$2:$B$13</c:f>
              <c:numCache>
                <c:formatCode>General</c:formatCode>
                <c:ptCount val="12"/>
                <c:pt idx="0">
                  <c:v>4.3</c:v>
                </c:pt>
                <c:pt idx="1">
                  <c:v>2.5</c:v>
                </c:pt>
                <c:pt idx="2">
                  <c:v>3.5</c:v>
                </c:pt>
                <c:pt idx="3">
                  <c:v>4.5</c:v>
                </c:pt>
                <c:pt idx="4">
                  <c:v>2.4</c:v>
                </c:pt>
                <c:pt idx="5">
                  <c:v>4.4000000000000004</c:v>
                </c:pt>
                <c:pt idx="6">
                  <c:v>1.8</c:v>
                </c:pt>
                <c:pt idx="7">
                  <c:v>2.8</c:v>
                </c:pt>
                <c:pt idx="8">
                  <c:v>2</c:v>
                </c:pt>
                <c:pt idx="9">
                  <c:v>2</c:v>
                </c:pt>
                <c:pt idx="10">
                  <c:v>3</c:v>
                </c:pt>
                <c:pt idx="11">
                  <c:v>5</c:v>
                </c:pt>
              </c:numCache>
            </c:numRef>
          </c:val>
          <c:extLst>
            <c:ext xmlns:c16="http://schemas.microsoft.com/office/drawing/2014/chart" uri="{C3380CC4-5D6E-409C-BE32-E72D297353CC}">
              <c16:uniqueId val="{00000000-DEEF-4921-AE58-088D1216B69F}"/>
            </c:ext>
          </c:extLst>
        </c:ser>
        <c:dLbls>
          <c:showLegendKey val="0"/>
          <c:showVal val="0"/>
          <c:showCatName val="0"/>
          <c:showSerName val="0"/>
          <c:showPercent val="0"/>
          <c:showBubbleSize val="0"/>
        </c:dLbls>
        <c:gapWidth val="219"/>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solidFill>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C8C7-4608-889A-201ACAEADD2C}"/>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C8C7-4608-889A-201ACAEADD2C}"/>
              </c:ext>
            </c:extLst>
          </c:dPt>
          <c:dLbls>
            <c:dLbl>
              <c:idx val="0"/>
              <c:delete val="1"/>
              <c:extLst>
                <c:ext xmlns:c15="http://schemas.microsoft.com/office/drawing/2012/chart" uri="{CE6537A1-D6FC-4f65-9D91-7224C49458BB}"/>
                <c:ext xmlns:c16="http://schemas.microsoft.com/office/drawing/2014/chart" uri="{C3380CC4-5D6E-409C-BE32-E72D297353CC}">
                  <c16:uniqueId val="{00000001-C8C7-4608-889A-201ACAEADD2C}"/>
                </c:ext>
              </c:extLst>
            </c:dLbl>
            <c:dLbl>
              <c:idx val="1"/>
              <c:layout>
                <c:manualLayout>
                  <c:x val="-0.1104245724585713"/>
                  <c:y val="-0.39266369056510664"/>
                </c:manualLayout>
              </c:layout>
              <c:tx>
                <c:rich>
                  <a:bodyPr/>
                  <a:lstStyle/>
                  <a:p>
                    <a:fld id="{FE9240D8-1C26-44D5-8DC3-7D0E855A63FC}" type="VALUE">
                      <a:rPr lang="en-US" sz="3600">
                        <a:solidFill>
                          <a:schemeClr val="tx1"/>
                        </a:solidFill>
                        <a:latin typeface="+mj-lt"/>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8C7-4608-889A-201ACAEADD2C}"/>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C8C7-4608-889A-201ACAEADD2C}"/>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DB9D-4275-A883-79C72DE2DDD6}"/>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DB9D-4275-A883-79C72DE2DDD6}"/>
              </c:ext>
            </c:extLst>
          </c:dPt>
          <c:dLbls>
            <c:dLbl>
              <c:idx val="0"/>
              <c:delete val="1"/>
              <c:extLst>
                <c:ext xmlns:c15="http://schemas.microsoft.com/office/drawing/2012/chart" uri="{CE6537A1-D6FC-4f65-9D91-7224C49458BB}"/>
                <c:ext xmlns:c16="http://schemas.microsoft.com/office/drawing/2014/chart" uri="{C3380CC4-5D6E-409C-BE32-E72D297353CC}">
                  <c16:uniqueId val="{00000001-DB9D-4275-A883-79C72DE2DDD6}"/>
                </c:ext>
              </c:extLst>
            </c:dLbl>
            <c:dLbl>
              <c:idx val="1"/>
              <c:layout>
                <c:manualLayout>
                  <c:x val="-0.1210111670511833"/>
                  <c:y val="-0.43283789830196312"/>
                </c:manualLayout>
              </c:layout>
              <c:tx>
                <c:rich>
                  <a:bodyPr/>
                  <a:lstStyle/>
                  <a:p>
                    <a:fld id="{FE9240D8-1C26-44D5-8DC3-7D0E855A63FC}" type="VALUE">
                      <a:rPr lang="en-US" sz="3600">
                        <a:solidFill>
                          <a:schemeClr val="tx1"/>
                        </a:solidFill>
                        <a:latin typeface="+mj-lt"/>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B9D-4275-A883-79C72DE2DDD6}"/>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DB9D-4275-A883-79C72DE2DDD6}"/>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3B89-40BB-B279-C35BF183A578}"/>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3B89-40BB-B279-C35BF183A578}"/>
              </c:ext>
            </c:extLst>
          </c:dPt>
          <c:dLbls>
            <c:dLbl>
              <c:idx val="0"/>
              <c:delete val="1"/>
              <c:extLst>
                <c:ext xmlns:c15="http://schemas.microsoft.com/office/drawing/2012/chart" uri="{CE6537A1-D6FC-4f65-9D91-7224C49458BB}"/>
                <c:ext xmlns:c16="http://schemas.microsoft.com/office/drawing/2014/chart" uri="{C3380CC4-5D6E-409C-BE32-E72D297353CC}">
                  <c16:uniqueId val="{00000001-3B89-40BB-B279-C35BF183A578}"/>
                </c:ext>
              </c:extLst>
            </c:dLbl>
            <c:dLbl>
              <c:idx val="1"/>
              <c:layout>
                <c:manualLayout>
                  <c:x val="-0.1104245724585713"/>
                  <c:y val="-0.41944649572301096"/>
                </c:manualLayout>
              </c:layout>
              <c:tx>
                <c:rich>
                  <a:bodyPr/>
                  <a:lstStyle/>
                  <a:p>
                    <a:fld id="{FE9240D8-1C26-44D5-8DC3-7D0E855A63FC}" type="VALUE">
                      <a:rPr lang="en-US" sz="3600">
                        <a:solidFill>
                          <a:schemeClr val="tx1"/>
                        </a:solidFill>
                        <a:latin typeface="+mj-lt"/>
                      </a:rPr>
                      <a:pPr/>
                      <a:t>[VALUE]</a:t>
                    </a:fld>
                    <a:endParaRPr lang="en-PH"/>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B89-40BB-B279-C35BF183A578}"/>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3B89-40BB-B279-C35BF183A578}"/>
            </c:ext>
          </c:extLst>
        </c:ser>
        <c:dLbls>
          <c:showLegendKey val="0"/>
          <c:showVal val="0"/>
          <c:showCatName val="0"/>
          <c:showSerName val="0"/>
          <c:showPercent val="0"/>
          <c:showBubbleSize val="0"/>
          <c:showLeaderLines val="0"/>
        </c:dLbls>
        <c:firstSliceAng val="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C12B-49E4-8C25-4A47F6F3F1ED}"/>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C12B-49E4-8C25-4A47F6F3F1ED}"/>
              </c:ext>
            </c:extLst>
          </c:dPt>
          <c:dLbls>
            <c:dLbl>
              <c:idx val="0"/>
              <c:delete val="1"/>
              <c:extLst>
                <c:ext xmlns:c15="http://schemas.microsoft.com/office/drawing/2012/chart" uri="{CE6537A1-D6FC-4f65-9D91-7224C49458BB}"/>
                <c:ext xmlns:c16="http://schemas.microsoft.com/office/drawing/2014/chart" uri="{C3380CC4-5D6E-409C-BE32-E72D297353CC}">
                  <c16:uniqueId val="{00000001-C12B-49E4-8C25-4A47F6F3F1ED}"/>
                </c:ext>
              </c:extLst>
            </c:dLbl>
            <c:dLbl>
              <c:idx val="1"/>
              <c:layout>
                <c:manualLayout>
                  <c:x val="0.24497754473731423"/>
                  <c:y val="-7.8251455480100235E-2"/>
                </c:manualLayout>
              </c:layout>
              <c:tx>
                <c:rich>
                  <a:bodyPr/>
                  <a:lstStyle/>
                  <a:p>
                    <a:fld id="{FE9240D8-1C26-44D5-8DC3-7D0E855A63FC}" type="VALUE">
                      <a:rPr lang="en-US" sz="2000">
                        <a:latin typeface="+mj-lt"/>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C12B-49E4-8C25-4A47F6F3F1ED}"/>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C12B-49E4-8C25-4A47F6F3F1ED}"/>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7257-4895-956E-DA3E76C3A9C9}"/>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7257-4895-956E-DA3E76C3A9C9}"/>
              </c:ext>
            </c:extLst>
          </c:dPt>
          <c:dLbls>
            <c:dLbl>
              <c:idx val="0"/>
              <c:delete val="1"/>
              <c:extLst>
                <c:ext xmlns:c15="http://schemas.microsoft.com/office/drawing/2012/chart" uri="{CE6537A1-D6FC-4f65-9D91-7224C49458BB}"/>
                <c:ext xmlns:c16="http://schemas.microsoft.com/office/drawing/2014/chart" uri="{C3380CC4-5D6E-409C-BE32-E72D297353CC}">
                  <c16:uniqueId val="{00000001-7257-4895-956E-DA3E76C3A9C9}"/>
                </c:ext>
              </c:extLst>
            </c:dLbl>
            <c:dLbl>
              <c:idx val="1"/>
              <c:layout>
                <c:manualLayout>
                  <c:x val="0.24497754473731423"/>
                  <c:y val="-7.8251455480100235E-2"/>
                </c:manualLayout>
              </c:layout>
              <c:tx>
                <c:rich>
                  <a:bodyPr/>
                  <a:lstStyle/>
                  <a:p>
                    <a:fld id="{FE9240D8-1C26-44D5-8DC3-7D0E855A63FC}" type="VALUE">
                      <a:rPr lang="en-US" sz="2000">
                        <a:latin typeface="+mj-lt"/>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7257-4895-956E-DA3E76C3A9C9}"/>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7257-4895-956E-DA3E76C3A9C9}"/>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1CB4-4C69-8896-A39F114483D5}"/>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1CB4-4C69-8896-A39F114483D5}"/>
              </c:ext>
            </c:extLst>
          </c:dPt>
          <c:dLbls>
            <c:dLbl>
              <c:idx val="0"/>
              <c:delete val="1"/>
              <c:extLst>
                <c:ext xmlns:c15="http://schemas.microsoft.com/office/drawing/2012/chart" uri="{CE6537A1-D6FC-4f65-9D91-7224C49458BB}"/>
                <c:ext xmlns:c16="http://schemas.microsoft.com/office/drawing/2014/chart" uri="{C3380CC4-5D6E-409C-BE32-E72D297353CC}">
                  <c16:uniqueId val="{00000001-1CB4-4C69-8896-A39F114483D5}"/>
                </c:ext>
              </c:extLst>
            </c:dLbl>
            <c:dLbl>
              <c:idx val="1"/>
              <c:layout>
                <c:manualLayout>
                  <c:x val="0.24497754473731423"/>
                  <c:y val="-7.8251455480100235E-2"/>
                </c:manualLayout>
              </c:layout>
              <c:tx>
                <c:rich>
                  <a:bodyPr/>
                  <a:lstStyle/>
                  <a:p>
                    <a:fld id="{FE9240D8-1C26-44D5-8DC3-7D0E855A63FC}" type="VALUE">
                      <a:rPr lang="en-US" sz="2000">
                        <a:latin typeface="+mj-lt"/>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1CB4-4C69-8896-A39F114483D5}"/>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1CB4-4C69-8896-A39F114483D5}"/>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1"/>
            </a:solidFill>
          </c:spPr>
          <c:dPt>
            <c:idx val="0"/>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1-7257-4895-956E-DA3E76C3A9C9}"/>
              </c:ext>
            </c:extLst>
          </c:dPt>
          <c:dPt>
            <c:idx val="1"/>
            <c:bubble3D val="0"/>
            <c:spPr>
              <a:solidFill>
                <a:schemeClr val="accent1"/>
              </a:solidFill>
              <a:ln w="19050">
                <a:solidFill>
                  <a:schemeClr val="lt1"/>
                </a:solidFill>
              </a:ln>
              <a:effectLst/>
            </c:spPr>
            <c:extLst>
              <c:ext xmlns:c16="http://schemas.microsoft.com/office/drawing/2014/chart" uri="{C3380CC4-5D6E-409C-BE32-E72D297353CC}">
                <c16:uniqueId val="{00000003-7257-4895-956E-DA3E76C3A9C9}"/>
              </c:ext>
            </c:extLst>
          </c:dPt>
          <c:dLbls>
            <c:dLbl>
              <c:idx val="0"/>
              <c:delete val="1"/>
              <c:extLst>
                <c:ext xmlns:c15="http://schemas.microsoft.com/office/drawing/2012/chart" uri="{CE6537A1-D6FC-4f65-9D91-7224C49458BB}"/>
                <c:ext xmlns:c16="http://schemas.microsoft.com/office/drawing/2014/chart" uri="{C3380CC4-5D6E-409C-BE32-E72D297353CC}">
                  <c16:uniqueId val="{00000001-7257-4895-956E-DA3E76C3A9C9}"/>
                </c:ext>
              </c:extLst>
            </c:dLbl>
            <c:dLbl>
              <c:idx val="1"/>
              <c:layout>
                <c:manualLayout>
                  <c:x val="0.24497754473731423"/>
                  <c:y val="-7.8251455480100235E-2"/>
                </c:manualLayout>
              </c:layout>
              <c:tx>
                <c:rich>
                  <a:bodyPr/>
                  <a:lstStyle/>
                  <a:p>
                    <a:fld id="{FE9240D8-1C26-44D5-8DC3-7D0E855A63FC}" type="VALUE">
                      <a:rPr lang="en-US" sz="2000">
                        <a:latin typeface="+mj-lt"/>
                      </a:rPr>
                      <a:pPr/>
                      <a:t>[VALUE]</a:t>
                    </a:fld>
                    <a:endParaRPr lang="en-PH"/>
                  </a:p>
                </c:rich>
              </c:tx>
              <c:showLegendKey val="0"/>
              <c:showVal val="1"/>
              <c:showCatName val="0"/>
              <c:showSerName val="0"/>
              <c:showPercent val="0"/>
              <c:showBubbleSize val="0"/>
              <c:extLst>
                <c:ext xmlns:c15="http://schemas.microsoft.com/office/drawing/2012/chart" uri="{CE6537A1-D6FC-4f65-9D91-7224C49458BB}">
                  <c15:layout>
                    <c:manualLayout>
                      <c:w val="0.2507841455955177"/>
                      <c:h val="0.31991894231327334"/>
                    </c:manualLayout>
                  </c15:layout>
                  <c15:dlblFieldTable/>
                  <c15:showDataLabelsRange val="0"/>
                </c:ext>
                <c:ext xmlns:c16="http://schemas.microsoft.com/office/drawing/2014/chart" uri="{C3380CC4-5D6E-409C-BE32-E72D297353CC}">
                  <c16:uniqueId val="{00000003-7257-4895-956E-DA3E76C3A9C9}"/>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Sheet1!$A$2:$A$3</c:f>
              <c:strCache>
                <c:ptCount val="2"/>
                <c:pt idx="0">
                  <c:v>1st Qtr</c:v>
                </c:pt>
                <c:pt idx="1">
                  <c:v>2nd Qtr</c:v>
                </c:pt>
              </c:strCache>
            </c:strRef>
          </c:cat>
          <c:val>
            <c:numRef>
              <c:f>Sheet1!$B$2:$B$3</c:f>
              <c:numCache>
                <c:formatCode>General</c:formatCode>
                <c:ptCount val="2"/>
                <c:pt idx="0">
                  <c:v>40</c:v>
                </c:pt>
                <c:pt idx="1">
                  <c:v>60</c:v>
                </c:pt>
              </c:numCache>
            </c:numRef>
          </c:val>
          <c:extLst>
            <c:ext xmlns:c16="http://schemas.microsoft.com/office/drawing/2014/chart" uri="{C3380CC4-5D6E-409C-BE32-E72D297353CC}">
              <c16:uniqueId val="{00000004-7257-4895-956E-DA3E76C3A9C9}"/>
            </c:ext>
          </c:extLst>
        </c:ser>
        <c:dLbls>
          <c:showLegendKey val="0"/>
          <c:showVal val="0"/>
          <c:showCatName val="0"/>
          <c:showSerName val="0"/>
          <c:showPercent val="0"/>
          <c:showBubbleSize val="0"/>
          <c:showLeaderLines val="0"/>
        </c:dLbls>
        <c:firstSliceAng val="0"/>
        <c:holeSize val="5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Sheet1!$A$2:$A$3</c:f>
              <c:strCache>
                <c:ptCount val="2"/>
                <c:pt idx="0">
                  <c:v>Category 1</c:v>
                </c:pt>
                <c:pt idx="1">
                  <c:v>Category 2</c:v>
                </c:pt>
              </c:strCache>
            </c:strRef>
          </c:cat>
          <c:val>
            <c:numRef>
              <c:f>Sheet1!$B$2:$B$3</c:f>
              <c:numCache>
                <c:formatCode>General</c:formatCode>
                <c:ptCount val="2"/>
                <c:pt idx="0">
                  <c:v>4.3</c:v>
                </c:pt>
                <c:pt idx="1">
                  <c:v>4.3</c:v>
                </c:pt>
              </c:numCache>
            </c:numRef>
          </c:val>
          <c:extLst>
            <c:ext xmlns:c16="http://schemas.microsoft.com/office/drawing/2014/chart" uri="{C3380CC4-5D6E-409C-BE32-E72D297353CC}">
              <c16:uniqueId val="{00000000-B142-4C7C-8729-2D09AA09038F}"/>
            </c:ext>
          </c:extLst>
        </c:ser>
        <c:ser>
          <c:idx val="1"/>
          <c:order val="1"/>
          <c:tx>
            <c:strRef>
              <c:f>Sheet1!$C$1</c:f>
              <c:strCache>
                <c:ptCount val="1"/>
                <c:pt idx="0">
                  <c:v>Series 2</c:v>
                </c:pt>
              </c:strCache>
            </c:strRef>
          </c:tx>
          <c:spPr>
            <a:solidFill>
              <a:schemeClr val="accent2"/>
            </a:solidFill>
            <a:ln>
              <a:noFill/>
            </a:ln>
            <a:effectLst/>
          </c:spPr>
          <c:invertIfNegative val="0"/>
          <c:cat>
            <c:strRef>
              <c:f>Sheet1!$A$2:$A$3</c:f>
              <c:strCache>
                <c:ptCount val="2"/>
                <c:pt idx="0">
                  <c:v>Category 1</c:v>
                </c:pt>
                <c:pt idx="1">
                  <c:v>Category 2</c:v>
                </c:pt>
              </c:strCache>
            </c:strRef>
          </c:cat>
          <c:val>
            <c:numRef>
              <c:f>Sheet1!$C$2:$C$3</c:f>
              <c:numCache>
                <c:formatCode>General</c:formatCode>
                <c:ptCount val="2"/>
                <c:pt idx="0">
                  <c:v>2.4</c:v>
                </c:pt>
                <c:pt idx="1">
                  <c:v>2.4</c:v>
                </c:pt>
              </c:numCache>
            </c:numRef>
          </c:val>
          <c:extLst>
            <c:ext xmlns:c16="http://schemas.microsoft.com/office/drawing/2014/chart" uri="{C3380CC4-5D6E-409C-BE32-E72D297353CC}">
              <c16:uniqueId val="{00000001-B142-4C7C-8729-2D09AA09038F}"/>
            </c:ext>
          </c:extLst>
        </c:ser>
        <c:ser>
          <c:idx val="2"/>
          <c:order val="2"/>
          <c:tx>
            <c:strRef>
              <c:f>Sheet1!$D$1</c:f>
              <c:strCache>
                <c:ptCount val="1"/>
                <c:pt idx="0">
                  <c:v>Series 3</c:v>
                </c:pt>
              </c:strCache>
            </c:strRef>
          </c:tx>
          <c:spPr>
            <a:solidFill>
              <a:schemeClr val="accent3"/>
            </a:solidFill>
            <a:ln>
              <a:noFill/>
            </a:ln>
            <a:effectLst/>
          </c:spPr>
          <c:invertIfNegative val="0"/>
          <c:cat>
            <c:strRef>
              <c:f>Sheet1!$A$2:$A$3</c:f>
              <c:strCache>
                <c:ptCount val="2"/>
                <c:pt idx="0">
                  <c:v>Category 1</c:v>
                </c:pt>
                <c:pt idx="1">
                  <c:v>Category 2</c:v>
                </c:pt>
              </c:strCache>
            </c:strRef>
          </c:cat>
          <c:val>
            <c:numRef>
              <c:f>Sheet1!$D$2:$D$3</c:f>
              <c:numCache>
                <c:formatCode>General</c:formatCode>
                <c:ptCount val="2"/>
                <c:pt idx="0">
                  <c:v>2</c:v>
                </c:pt>
                <c:pt idx="1">
                  <c:v>2</c:v>
                </c:pt>
              </c:numCache>
            </c:numRef>
          </c:val>
          <c:extLst>
            <c:ext xmlns:c16="http://schemas.microsoft.com/office/drawing/2014/chart" uri="{C3380CC4-5D6E-409C-BE32-E72D297353CC}">
              <c16:uniqueId val="{00000002-B142-4C7C-8729-2D09AA09038F}"/>
            </c:ext>
          </c:extLst>
        </c:ser>
        <c:dLbls>
          <c:showLegendKey val="0"/>
          <c:showVal val="0"/>
          <c:showCatName val="0"/>
          <c:showSerName val="0"/>
          <c:showPercent val="0"/>
          <c:showBubbleSize val="0"/>
        </c:dLbls>
        <c:gapWidth val="61"/>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Sheet1!$A$2:$A$3</c:f>
              <c:strCache>
                <c:ptCount val="2"/>
                <c:pt idx="0">
                  <c:v>Category 1</c:v>
                </c:pt>
                <c:pt idx="1">
                  <c:v>Category 2</c:v>
                </c:pt>
              </c:strCache>
            </c:strRef>
          </c:cat>
          <c:val>
            <c:numRef>
              <c:f>Sheet1!$B$2:$B$3</c:f>
              <c:numCache>
                <c:formatCode>General</c:formatCode>
                <c:ptCount val="2"/>
                <c:pt idx="0">
                  <c:v>4.3</c:v>
                </c:pt>
                <c:pt idx="1">
                  <c:v>4.3</c:v>
                </c:pt>
              </c:numCache>
            </c:numRef>
          </c:val>
          <c:extLst>
            <c:ext xmlns:c16="http://schemas.microsoft.com/office/drawing/2014/chart" uri="{C3380CC4-5D6E-409C-BE32-E72D297353CC}">
              <c16:uniqueId val="{00000000-B142-4C7C-8729-2D09AA09038F}"/>
            </c:ext>
          </c:extLst>
        </c:ser>
        <c:ser>
          <c:idx val="1"/>
          <c:order val="1"/>
          <c:tx>
            <c:strRef>
              <c:f>Sheet1!$C$1</c:f>
              <c:strCache>
                <c:ptCount val="1"/>
                <c:pt idx="0">
                  <c:v>Series 2</c:v>
                </c:pt>
              </c:strCache>
            </c:strRef>
          </c:tx>
          <c:spPr>
            <a:solidFill>
              <a:schemeClr val="accent2"/>
            </a:solidFill>
            <a:ln>
              <a:noFill/>
            </a:ln>
            <a:effectLst/>
          </c:spPr>
          <c:invertIfNegative val="0"/>
          <c:cat>
            <c:strRef>
              <c:f>Sheet1!$A$2:$A$3</c:f>
              <c:strCache>
                <c:ptCount val="2"/>
                <c:pt idx="0">
                  <c:v>Category 1</c:v>
                </c:pt>
                <c:pt idx="1">
                  <c:v>Category 2</c:v>
                </c:pt>
              </c:strCache>
            </c:strRef>
          </c:cat>
          <c:val>
            <c:numRef>
              <c:f>Sheet1!$C$2:$C$3</c:f>
              <c:numCache>
                <c:formatCode>General</c:formatCode>
                <c:ptCount val="2"/>
                <c:pt idx="0">
                  <c:v>2.4</c:v>
                </c:pt>
                <c:pt idx="1">
                  <c:v>2.4</c:v>
                </c:pt>
              </c:numCache>
            </c:numRef>
          </c:val>
          <c:extLst>
            <c:ext xmlns:c16="http://schemas.microsoft.com/office/drawing/2014/chart" uri="{C3380CC4-5D6E-409C-BE32-E72D297353CC}">
              <c16:uniqueId val="{00000001-B142-4C7C-8729-2D09AA09038F}"/>
            </c:ext>
          </c:extLst>
        </c:ser>
        <c:ser>
          <c:idx val="2"/>
          <c:order val="2"/>
          <c:tx>
            <c:strRef>
              <c:f>Sheet1!$D$1</c:f>
              <c:strCache>
                <c:ptCount val="1"/>
                <c:pt idx="0">
                  <c:v>Series 3</c:v>
                </c:pt>
              </c:strCache>
            </c:strRef>
          </c:tx>
          <c:spPr>
            <a:solidFill>
              <a:schemeClr val="accent3"/>
            </a:solidFill>
            <a:ln>
              <a:noFill/>
            </a:ln>
            <a:effectLst/>
          </c:spPr>
          <c:invertIfNegative val="0"/>
          <c:cat>
            <c:strRef>
              <c:f>Sheet1!$A$2:$A$3</c:f>
              <c:strCache>
                <c:ptCount val="2"/>
                <c:pt idx="0">
                  <c:v>Category 1</c:v>
                </c:pt>
                <c:pt idx="1">
                  <c:v>Category 2</c:v>
                </c:pt>
              </c:strCache>
            </c:strRef>
          </c:cat>
          <c:val>
            <c:numRef>
              <c:f>Sheet1!$D$2:$D$3</c:f>
              <c:numCache>
                <c:formatCode>General</c:formatCode>
                <c:ptCount val="2"/>
                <c:pt idx="0">
                  <c:v>2</c:v>
                </c:pt>
                <c:pt idx="1">
                  <c:v>2</c:v>
                </c:pt>
              </c:numCache>
            </c:numRef>
          </c:val>
          <c:extLst>
            <c:ext xmlns:c16="http://schemas.microsoft.com/office/drawing/2014/chart" uri="{C3380CC4-5D6E-409C-BE32-E72D297353CC}">
              <c16:uniqueId val="{00000002-B142-4C7C-8729-2D09AA09038F}"/>
            </c:ext>
          </c:extLst>
        </c:ser>
        <c:dLbls>
          <c:showLegendKey val="0"/>
          <c:showVal val="0"/>
          <c:showCatName val="0"/>
          <c:showSerName val="0"/>
          <c:showPercent val="0"/>
          <c:showBubbleSize val="0"/>
        </c:dLbls>
        <c:gapWidth val="61"/>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Sheet1!$A$2:$A$3</c:f>
              <c:strCache>
                <c:ptCount val="2"/>
                <c:pt idx="0">
                  <c:v>Category 1</c:v>
                </c:pt>
                <c:pt idx="1">
                  <c:v>Category 2</c:v>
                </c:pt>
              </c:strCache>
            </c:strRef>
          </c:cat>
          <c:val>
            <c:numRef>
              <c:f>Sheet1!$B$2:$B$3</c:f>
              <c:numCache>
                <c:formatCode>General</c:formatCode>
                <c:ptCount val="2"/>
                <c:pt idx="0">
                  <c:v>4.3</c:v>
                </c:pt>
                <c:pt idx="1">
                  <c:v>4.3</c:v>
                </c:pt>
              </c:numCache>
            </c:numRef>
          </c:val>
          <c:extLst>
            <c:ext xmlns:c16="http://schemas.microsoft.com/office/drawing/2014/chart" uri="{C3380CC4-5D6E-409C-BE32-E72D297353CC}">
              <c16:uniqueId val="{00000000-B142-4C7C-8729-2D09AA09038F}"/>
            </c:ext>
          </c:extLst>
        </c:ser>
        <c:ser>
          <c:idx val="1"/>
          <c:order val="1"/>
          <c:tx>
            <c:strRef>
              <c:f>Sheet1!$C$1</c:f>
              <c:strCache>
                <c:ptCount val="1"/>
                <c:pt idx="0">
                  <c:v>Series 2</c:v>
                </c:pt>
              </c:strCache>
            </c:strRef>
          </c:tx>
          <c:spPr>
            <a:solidFill>
              <a:schemeClr val="accent2"/>
            </a:solidFill>
            <a:ln>
              <a:noFill/>
            </a:ln>
            <a:effectLst/>
          </c:spPr>
          <c:invertIfNegative val="0"/>
          <c:cat>
            <c:strRef>
              <c:f>Sheet1!$A$2:$A$3</c:f>
              <c:strCache>
                <c:ptCount val="2"/>
                <c:pt idx="0">
                  <c:v>Category 1</c:v>
                </c:pt>
                <c:pt idx="1">
                  <c:v>Category 2</c:v>
                </c:pt>
              </c:strCache>
            </c:strRef>
          </c:cat>
          <c:val>
            <c:numRef>
              <c:f>Sheet1!$C$2:$C$3</c:f>
              <c:numCache>
                <c:formatCode>General</c:formatCode>
                <c:ptCount val="2"/>
                <c:pt idx="0">
                  <c:v>2.4</c:v>
                </c:pt>
                <c:pt idx="1">
                  <c:v>2.4</c:v>
                </c:pt>
              </c:numCache>
            </c:numRef>
          </c:val>
          <c:extLst>
            <c:ext xmlns:c16="http://schemas.microsoft.com/office/drawing/2014/chart" uri="{C3380CC4-5D6E-409C-BE32-E72D297353CC}">
              <c16:uniqueId val="{00000001-B142-4C7C-8729-2D09AA09038F}"/>
            </c:ext>
          </c:extLst>
        </c:ser>
        <c:ser>
          <c:idx val="2"/>
          <c:order val="2"/>
          <c:tx>
            <c:strRef>
              <c:f>Sheet1!$D$1</c:f>
              <c:strCache>
                <c:ptCount val="1"/>
                <c:pt idx="0">
                  <c:v>Series 3</c:v>
                </c:pt>
              </c:strCache>
            </c:strRef>
          </c:tx>
          <c:spPr>
            <a:solidFill>
              <a:schemeClr val="accent3"/>
            </a:solidFill>
            <a:ln>
              <a:noFill/>
            </a:ln>
            <a:effectLst/>
          </c:spPr>
          <c:invertIfNegative val="0"/>
          <c:cat>
            <c:strRef>
              <c:f>Sheet1!$A$2:$A$3</c:f>
              <c:strCache>
                <c:ptCount val="2"/>
                <c:pt idx="0">
                  <c:v>Category 1</c:v>
                </c:pt>
                <c:pt idx="1">
                  <c:v>Category 2</c:v>
                </c:pt>
              </c:strCache>
            </c:strRef>
          </c:cat>
          <c:val>
            <c:numRef>
              <c:f>Sheet1!$D$2:$D$3</c:f>
              <c:numCache>
                <c:formatCode>General</c:formatCode>
                <c:ptCount val="2"/>
                <c:pt idx="0">
                  <c:v>2</c:v>
                </c:pt>
                <c:pt idx="1">
                  <c:v>2</c:v>
                </c:pt>
              </c:numCache>
            </c:numRef>
          </c:val>
          <c:extLst>
            <c:ext xmlns:c16="http://schemas.microsoft.com/office/drawing/2014/chart" uri="{C3380CC4-5D6E-409C-BE32-E72D297353CC}">
              <c16:uniqueId val="{00000002-B142-4C7C-8729-2D09AA09038F}"/>
            </c:ext>
          </c:extLst>
        </c:ser>
        <c:dLbls>
          <c:showLegendKey val="0"/>
          <c:showVal val="0"/>
          <c:showCatName val="0"/>
          <c:showSerName val="0"/>
          <c:showPercent val="0"/>
          <c:showBubbleSize val="0"/>
        </c:dLbls>
        <c:gapWidth val="61"/>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5C2D-4BF0-84CB-01641F252AA1}"/>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5C2D-4BF0-84CB-01641F252AA1}"/>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5C2D-4BF0-84CB-01641F252AA1}"/>
            </c:ext>
          </c:extLst>
        </c:ser>
        <c:dLbls>
          <c:showLegendKey val="0"/>
          <c:showVal val="0"/>
          <c:showCatName val="0"/>
          <c:showSerName val="0"/>
          <c:showPercent val="0"/>
          <c:showBubbleSize val="0"/>
        </c:dLbls>
        <c:gapWidth val="219"/>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Sheet1!$A$2:$A$3</c:f>
              <c:strCache>
                <c:ptCount val="2"/>
                <c:pt idx="0">
                  <c:v>Category 1</c:v>
                </c:pt>
                <c:pt idx="1">
                  <c:v>Category 2</c:v>
                </c:pt>
              </c:strCache>
            </c:strRef>
          </c:cat>
          <c:val>
            <c:numRef>
              <c:f>Sheet1!$B$2:$B$3</c:f>
              <c:numCache>
                <c:formatCode>General</c:formatCode>
                <c:ptCount val="2"/>
                <c:pt idx="0">
                  <c:v>4.3</c:v>
                </c:pt>
                <c:pt idx="1">
                  <c:v>4.3</c:v>
                </c:pt>
              </c:numCache>
            </c:numRef>
          </c:val>
          <c:extLst>
            <c:ext xmlns:c16="http://schemas.microsoft.com/office/drawing/2014/chart" uri="{C3380CC4-5D6E-409C-BE32-E72D297353CC}">
              <c16:uniqueId val="{00000000-B142-4C7C-8729-2D09AA09038F}"/>
            </c:ext>
          </c:extLst>
        </c:ser>
        <c:ser>
          <c:idx val="1"/>
          <c:order val="1"/>
          <c:tx>
            <c:strRef>
              <c:f>Sheet1!$C$1</c:f>
              <c:strCache>
                <c:ptCount val="1"/>
                <c:pt idx="0">
                  <c:v>Series 2</c:v>
                </c:pt>
              </c:strCache>
            </c:strRef>
          </c:tx>
          <c:spPr>
            <a:solidFill>
              <a:schemeClr val="accent2"/>
            </a:solidFill>
            <a:ln>
              <a:noFill/>
            </a:ln>
            <a:effectLst/>
          </c:spPr>
          <c:invertIfNegative val="0"/>
          <c:cat>
            <c:strRef>
              <c:f>Sheet1!$A$2:$A$3</c:f>
              <c:strCache>
                <c:ptCount val="2"/>
                <c:pt idx="0">
                  <c:v>Category 1</c:v>
                </c:pt>
                <c:pt idx="1">
                  <c:v>Category 2</c:v>
                </c:pt>
              </c:strCache>
            </c:strRef>
          </c:cat>
          <c:val>
            <c:numRef>
              <c:f>Sheet1!$C$2:$C$3</c:f>
              <c:numCache>
                <c:formatCode>General</c:formatCode>
                <c:ptCount val="2"/>
                <c:pt idx="0">
                  <c:v>2.4</c:v>
                </c:pt>
                <c:pt idx="1">
                  <c:v>2.4</c:v>
                </c:pt>
              </c:numCache>
            </c:numRef>
          </c:val>
          <c:extLst>
            <c:ext xmlns:c16="http://schemas.microsoft.com/office/drawing/2014/chart" uri="{C3380CC4-5D6E-409C-BE32-E72D297353CC}">
              <c16:uniqueId val="{00000001-B142-4C7C-8729-2D09AA09038F}"/>
            </c:ext>
          </c:extLst>
        </c:ser>
        <c:ser>
          <c:idx val="2"/>
          <c:order val="2"/>
          <c:tx>
            <c:strRef>
              <c:f>Sheet1!$D$1</c:f>
              <c:strCache>
                <c:ptCount val="1"/>
                <c:pt idx="0">
                  <c:v>Series 3</c:v>
                </c:pt>
              </c:strCache>
            </c:strRef>
          </c:tx>
          <c:spPr>
            <a:solidFill>
              <a:schemeClr val="accent3"/>
            </a:solidFill>
            <a:ln>
              <a:noFill/>
            </a:ln>
            <a:effectLst/>
          </c:spPr>
          <c:invertIfNegative val="0"/>
          <c:cat>
            <c:strRef>
              <c:f>Sheet1!$A$2:$A$3</c:f>
              <c:strCache>
                <c:ptCount val="2"/>
                <c:pt idx="0">
                  <c:v>Category 1</c:v>
                </c:pt>
                <c:pt idx="1">
                  <c:v>Category 2</c:v>
                </c:pt>
              </c:strCache>
            </c:strRef>
          </c:cat>
          <c:val>
            <c:numRef>
              <c:f>Sheet1!$D$2:$D$3</c:f>
              <c:numCache>
                <c:formatCode>General</c:formatCode>
                <c:ptCount val="2"/>
                <c:pt idx="0">
                  <c:v>2</c:v>
                </c:pt>
                <c:pt idx="1">
                  <c:v>2</c:v>
                </c:pt>
              </c:numCache>
            </c:numRef>
          </c:val>
          <c:extLst>
            <c:ext xmlns:c16="http://schemas.microsoft.com/office/drawing/2014/chart" uri="{C3380CC4-5D6E-409C-BE32-E72D297353CC}">
              <c16:uniqueId val="{00000002-B142-4C7C-8729-2D09AA09038F}"/>
            </c:ext>
          </c:extLst>
        </c:ser>
        <c:dLbls>
          <c:showLegendKey val="0"/>
          <c:showVal val="0"/>
          <c:showCatName val="0"/>
          <c:showSerName val="0"/>
          <c:showPercent val="0"/>
          <c:showBubbleSize val="0"/>
        </c:dLbls>
        <c:gapWidth val="61"/>
        <c:overlap val="100"/>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20">
                <a:solidFill>
                  <a:schemeClr val="lt1"/>
                </a:solidFill>
              </a:ln>
              <a:effectLst/>
            </c:spPr>
            <c:extLst>
              <c:ext xmlns:c16="http://schemas.microsoft.com/office/drawing/2014/chart" uri="{C3380CC4-5D6E-409C-BE32-E72D297353CC}">
                <c16:uniqueId val="{00000001-0A5B-4489-B510-9C1D83AC1F27}"/>
              </c:ext>
            </c:extLst>
          </c:dPt>
          <c:dPt>
            <c:idx val="1"/>
            <c:bubble3D val="0"/>
            <c:spPr>
              <a:solidFill>
                <a:schemeClr val="accent2"/>
              </a:solidFill>
              <a:ln w="19020">
                <a:solidFill>
                  <a:schemeClr val="lt1"/>
                </a:solidFill>
              </a:ln>
              <a:effectLst/>
            </c:spPr>
            <c:extLst>
              <c:ext xmlns:c16="http://schemas.microsoft.com/office/drawing/2014/chart" uri="{C3380CC4-5D6E-409C-BE32-E72D297353CC}">
                <c16:uniqueId val="{00000003-0A5B-4489-B510-9C1D83AC1F27}"/>
              </c:ext>
            </c:extLst>
          </c:dPt>
          <c:dPt>
            <c:idx val="2"/>
            <c:bubble3D val="0"/>
            <c:spPr>
              <a:solidFill>
                <a:schemeClr val="accent3"/>
              </a:solidFill>
              <a:ln w="19020">
                <a:solidFill>
                  <a:schemeClr val="lt1"/>
                </a:solidFill>
              </a:ln>
              <a:effectLst/>
            </c:spPr>
            <c:extLst>
              <c:ext xmlns:c16="http://schemas.microsoft.com/office/drawing/2014/chart" uri="{C3380CC4-5D6E-409C-BE32-E72D297353CC}">
                <c16:uniqueId val="{00000005-0A5B-4489-B510-9C1D83AC1F27}"/>
              </c:ext>
            </c:extLst>
          </c:dPt>
          <c:dPt>
            <c:idx val="3"/>
            <c:bubble3D val="0"/>
            <c:spPr>
              <a:solidFill>
                <a:schemeClr val="accent4"/>
              </a:solidFill>
              <a:ln w="19020">
                <a:solidFill>
                  <a:schemeClr val="lt1"/>
                </a:solidFill>
              </a:ln>
              <a:effectLst/>
            </c:spPr>
            <c:extLst>
              <c:ext xmlns:c16="http://schemas.microsoft.com/office/drawing/2014/chart" uri="{C3380CC4-5D6E-409C-BE32-E72D297353CC}">
                <c16:uniqueId val="{00000007-0A5B-4489-B510-9C1D83AC1F27}"/>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0.15</c:v>
                </c:pt>
                <c:pt idx="1">
                  <c:v>0.2</c:v>
                </c:pt>
                <c:pt idx="2">
                  <c:v>0.3</c:v>
                </c:pt>
                <c:pt idx="3">
                  <c:v>0.2</c:v>
                </c:pt>
              </c:numCache>
            </c:numRef>
          </c:val>
          <c:extLst>
            <c:ext xmlns:c16="http://schemas.microsoft.com/office/drawing/2014/chart" uri="{C3380CC4-5D6E-409C-BE32-E72D297353CC}">
              <c16:uniqueId val="{00000008-0A5B-4489-B510-9C1D83AC1F27}"/>
            </c:ext>
          </c:extLst>
        </c:ser>
        <c:dLbls>
          <c:showLegendKey val="0"/>
          <c:showVal val="0"/>
          <c:showCatName val="0"/>
          <c:showSerName val="0"/>
          <c:showPercent val="0"/>
          <c:showBubbleSize val="0"/>
          <c:showLeaderLines val="1"/>
        </c:dLbls>
        <c:firstSliceAng val="0"/>
      </c:pieChart>
      <c:spPr>
        <a:noFill/>
        <a:ln w="25359">
          <a:noFill/>
        </a:ln>
      </c:spPr>
    </c:plotArea>
    <c:legend>
      <c:legendPos val="b"/>
      <c:overlay val="0"/>
      <c:spPr>
        <a:noFill/>
        <a:ln>
          <a:noFill/>
        </a:ln>
        <a:effectLst/>
      </c:spPr>
      <c:txPr>
        <a:bodyPr rot="0" spcFirstLastPara="1" vertOverflow="ellipsis" vert="horz" wrap="square" anchor="ctr" anchorCtr="1"/>
        <a:lstStyle/>
        <a:p>
          <a:pPr>
            <a:defRPr sz="1597"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E16D-4109-8F4B-BE1DB7C8A34E}"/>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E16D-4109-8F4B-BE1DB7C8A34E}"/>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E16D-4109-8F4B-BE1DB7C8A34E}"/>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a:solidFill>
            <a:schemeClr val="tx1"/>
          </a:solidFill>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9A52-43FF-9712-79522CE81CED}"/>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9A52-43FF-9712-79522CE81CED}"/>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9A52-43FF-9712-79522CE81CED}"/>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a:solidFill>
            <a:schemeClr val="tx1"/>
          </a:solidFill>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F059-4E71-8A5E-5F9503A2ED5F}"/>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F059-4E71-8A5E-5F9503A2ED5F}"/>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F059-4E71-8A5E-5F9503A2ED5F}"/>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a:solidFill>
            <a:schemeClr val="tx1"/>
          </a:solidFill>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extLst>
            <c:ext xmlns:c16="http://schemas.microsoft.com/office/drawing/2014/chart" uri="{C3380CC4-5D6E-409C-BE32-E72D297353CC}">
              <c16:uniqueId val="{00000000-F059-4E71-8A5E-5F9503A2ED5F}"/>
            </c:ext>
          </c:extLst>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extLst>
            <c:ext xmlns:c16="http://schemas.microsoft.com/office/drawing/2014/chart" uri="{C3380CC4-5D6E-409C-BE32-E72D297353CC}">
              <c16:uniqueId val="{00000001-F059-4E71-8A5E-5F9503A2ED5F}"/>
            </c:ext>
          </c:extLst>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extLst>
            <c:ext xmlns:c16="http://schemas.microsoft.com/office/drawing/2014/chart" uri="{C3380CC4-5D6E-409C-BE32-E72D297353CC}">
              <c16:uniqueId val="{00000002-F059-4E71-8A5E-5F9503A2ED5F}"/>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a:solidFill>
            <a:schemeClr val="tx1"/>
          </a:solidFill>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CF5A-40A1-A165-1C6083A0DB53}"/>
            </c:ext>
          </c:extLst>
        </c:ser>
        <c:ser>
          <c:idx val="1"/>
          <c:order val="1"/>
          <c:tx>
            <c:strRef>
              <c:f>Sheet1!$C$1</c:f>
              <c:strCache>
                <c:ptCount val="1"/>
                <c:pt idx="0">
                  <c:v>Series 2</c:v>
                </c:pt>
              </c:strCache>
            </c:strRef>
          </c:tx>
          <c:spPr>
            <a:solidFill>
              <a:schemeClr val="accent2"/>
            </a:solidFill>
            <a:ln>
              <a:solidFill>
                <a:schemeClr val="accent2"/>
              </a:solid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CF5A-40A1-A165-1C6083A0DB53}"/>
            </c:ext>
          </c:extLst>
        </c:ser>
        <c:ser>
          <c:idx val="2"/>
          <c:order val="2"/>
          <c:tx>
            <c:strRef>
              <c:f>Sheet1!$D$1</c:f>
              <c:strCache>
                <c:ptCount val="1"/>
                <c:pt idx="0">
                  <c:v>Series 3</c:v>
                </c:pt>
              </c:strCache>
            </c:strRef>
          </c:tx>
          <c:spPr>
            <a:solidFill>
              <a:schemeClr val="accent3"/>
            </a:solidFill>
            <a:ln>
              <a:solidFill>
                <a:schemeClr val="accent3"/>
              </a:solid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CF5A-40A1-A165-1C6083A0DB53}"/>
            </c:ext>
          </c:extLst>
        </c:ser>
        <c:dLbls>
          <c:showLegendKey val="0"/>
          <c:showVal val="0"/>
          <c:showCatName val="0"/>
          <c:showSerName val="0"/>
          <c:showPercent val="0"/>
          <c:showBubbleSize val="0"/>
        </c:dLbls>
        <c:gapWidth val="198"/>
        <c:axId val="1019445808"/>
        <c:axId val="509701792"/>
      </c:barChart>
      <c:catAx>
        <c:axId val="1019445808"/>
        <c:scaling>
          <c:orientation val="minMax"/>
        </c:scaling>
        <c:delete val="0"/>
        <c:axPos val="b"/>
        <c:numFmt formatCode="General" sourceLinked="1"/>
        <c:majorTickMark val="none"/>
        <c:minorTickMark val="none"/>
        <c:tickLblPos val="nextTo"/>
        <c:spPr>
          <a:noFill/>
          <a:ln w="9525" cap="flat" cmpd="sng" algn="ctr">
            <a:solidFill>
              <a:schemeClr val="accent6"/>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Arial"/>
                <a:ea typeface="Arial"/>
                <a:cs typeface="Arial"/>
              </a:defRPr>
            </a:pPr>
            <a:endParaRPr lang="en-US"/>
          </a:p>
        </c:txPr>
        <c:crossAx val="509701792"/>
        <c:crosses val="autoZero"/>
        <c:auto val="1"/>
        <c:lblAlgn val="ctr"/>
        <c:lblOffset val="100"/>
        <c:noMultiLvlLbl val="0"/>
      </c:catAx>
      <c:valAx>
        <c:axId val="509701792"/>
        <c:scaling>
          <c:orientation val="minMax"/>
        </c:scaling>
        <c:delete val="0"/>
        <c:axPos val="l"/>
        <c:numFmt formatCode="General" sourceLinked="1"/>
        <c:majorTickMark val="none"/>
        <c:minorTickMark val="none"/>
        <c:tickLblPos val="nextTo"/>
        <c:spPr>
          <a:noFill/>
          <a:ln w="9525">
            <a:solidFill>
              <a:schemeClr val="accent6"/>
            </a:solidFill>
          </a:ln>
          <a:effectLst/>
        </c:spPr>
        <c:txPr>
          <a:bodyPr rot="-60000000" spcFirstLastPara="1" vertOverflow="ellipsis" vert="horz" wrap="square" anchor="ctr" anchorCtr="1"/>
          <a:lstStyle/>
          <a:p>
            <a:pPr>
              <a:defRPr sz="1200" b="0" i="0" u="none" strike="noStrike" kern="1200" baseline="0">
                <a:solidFill>
                  <a:schemeClr val="tx1"/>
                </a:solidFill>
                <a:latin typeface="Arial"/>
                <a:ea typeface="Arial"/>
                <a:cs typeface="Arial"/>
              </a:defRPr>
            </a:pPr>
            <a:endParaRPr lang="en-US"/>
          </a:p>
        </c:txPr>
        <c:crossAx val="101944580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baseline="0">
          <a:solidFill>
            <a:schemeClr val="tx1"/>
          </a:solidFill>
          <a:latin typeface="Arial"/>
          <a:ea typeface="Arial"/>
          <a:cs typeface="Arial"/>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886125636338198"/>
          <c:y val="0.11269655343768857"/>
          <c:w val="0.80744110172032335"/>
          <c:h val="0.77460689312462283"/>
        </c:manualLayout>
      </c:layout>
      <c:barChart>
        <c:barDir val="bar"/>
        <c:grouping val="stacked"/>
        <c:varyColors val="0"/>
        <c:ser>
          <c:idx val="0"/>
          <c:order val="0"/>
          <c:tx>
            <c:strRef>
              <c:f>Sheet1!$B$1</c:f>
              <c:strCache>
                <c:ptCount val="1"/>
                <c:pt idx="0">
                  <c:v>Series 1</c:v>
                </c:pt>
              </c:strCache>
            </c:strRef>
          </c:tx>
          <c:spPr>
            <a:solidFill>
              <a:srgbClr val="2B4871"/>
            </a:solidFill>
            <a:ln>
              <a:solidFill>
                <a:srgbClr val="2B4871"/>
              </a:solidFill>
            </a:ln>
            <a:effectLst/>
          </c:spPr>
          <c:invertIfNegative val="0"/>
          <c:dPt>
            <c:idx val="0"/>
            <c:invertIfNegative val="0"/>
            <c:bubble3D val="0"/>
            <c:spPr>
              <a:solidFill>
                <a:srgbClr val="2B4871"/>
              </a:solidFill>
              <a:ln>
                <a:solidFill>
                  <a:srgbClr val="2B4871"/>
                </a:solidFill>
              </a:ln>
              <a:effectLst/>
            </c:spPr>
            <c:extLst>
              <c:ext xmlns:c16="http://schemas.microsoft.com/office/drawing/2014/chart" uri="{C3380CC4-5D6E-409C-BE32-E72D297353CC}">
                <c16:uniqueId val="{00000001-FF8A-4AAF-A925-D0565B0C8613}"/>
              </c:ext>
            </c:extLst>
          </c:dPt>
          <c:cat>
            <c:strRef>
              <c:f>Sheet1!$A$2</c:f>
              <c:strCache>
                <c:ptCount val="1"/>
                <c:pt idx="0">
                  <c:v>XX</c:v>
                </c:pt>
              </c:strCache>
            </c:strRef>
          </c:cat>
          <c:val>
            <c:numRef>
              <c:f>Sheet1!$B$2</c:f>
              <c:numCache>
                <c:formatCode>General</c:formatCode>
                <c:ptCount val="1"/>
                <c:pt idx="0">
                  <c:v>6</c:v>
                </c:pt>
              </c:numCache>
            </c:numRef>
          </c:val>
          <c:extLst>
            <c:ext xmlns:c16="http://schemas.microsoft.com/office/drawing/2014/chart" uri="{C3380CC4-5D6E-409C-BE32-E72D297353CC}">
              <c16:uniqueId val="{00000002-FF8A-4AAF-A925-D0565B0C8613}"/>
            </c:ext>
          </c:extLst>
        </c:ser>
        <c:ser>
          <c:idx val="1"/>
          <c:order val="1"/>
          <c:tx>
            <c:strRef>
              <c:f>Sheet1!$C$1</c:f>
              <c:strCache>
                <c:ptCount val="1"/>
                <c:pt idx="0">
                  <c:v>Series 2</c:v>
                </c:pt>
              </c:strCache>
            </c:strRef>
          </c:tx>
          <c:spPr>
            <a:solidFill>
              <a:schemeClr val="bg1">
                <a:lumMod val="95000"/>
              </a:schemeClr>
            </a:solidFill>
            <a:ln>
              <a:noFill/>
            </a:ln>
            <a:effectLst/>
          </c:spPr>
          <c:invertIfNegative val="0"/>
          <c:dPt>
            <c:idx val="0"/>
            <c:invertIfNegative val="0"/>
            <c:bubble3D val="0"/>
            <c:spPr>
              <a:solidFill>
                <a:schemeClr val="bg1">
                  <a:lumMod val="95000"/>
                </a:schemeClr>
              </a:solidFill>
              <a:ln>
                <a:noFill/>
              </a:ln>
              <a:effectLst/>
            </c:spPr>
            <c:extLst>
              <c:ext xmlns:c16="http://schemas.microsoft.com/office/drawing/2014/chart" uri="{C3380CC4-5D6E-409C-BE32-E72D297353CC}">
                <c16:uniqueId val="{00000004-FF8A-4AAF-A925-D0565B0C8613}"/>
              </c:ext>
            </c:extLst>
          </c:dPt>
          <c:cat>
            <c:strRef>
              <c:f>Sheet1!$A$2</c:f>
              <c:strCache>
                <c:ptCount val="1"/>
                <c:pt idx="0">
                  <c:v>XX</c:v>
                </c:pt>
              </c:strCache>
            </c:strRef>
          </c:cat>
          <c:val>
            <c:numRef>
              <c:f>Sheet1!$C$2</c:f>
              <c:numCache>
                <c:formatCode>General</c:formatCode>
                <c:ptCount val="1"/>
                <c:pt idx="0">
                  <c:v>2.4</c:v>
                </c:pt>
              </c:numCache>
            </c:numRef>
          </c:val>
          <c:extLst>
            <c:ext xmlns:c16="http://schemas.microsoft.com/office/drawing/2014/chart" uri="{C3380CC4-5D6E-409C-BE32-E72D297353CC}">
              <c16:uniqueId val="{00000005-FF8A-4AAF-A925-D0565B0C8613}"/>
            </c:ext>
          </c:extLst>
        </c:ser>
        <c:dLbls>
          <c:showLegendKey val="0"/>
          <c:showVal val="0"/>
          <c:showCatName val="0"/>
          <c:showSerName val="0"/>
          <c:showPercent val="0"/>
          <c:showBubbleSize val="0"/>
        </c:dLbls>
        <c:gapWidth val="80"/>
        <c:overlap val="100"/>
        <c:axId val="928040464"/>
        <c:axId val="509907296"/>
      </c:barChart>
      <c:catAx>
        <c:axId val="928040464"/>
        <c:scaling>
          <c:orientation val="minMax"/>
        </c:scaling>
        <c:delete val="0"/>
        <c:axPos val="l"/>
        <c:numFmt formatCode="General" sourceLinked="1"/>
        <c:majorTickMark val="none"/>
        <c:minorTickMark val="none"/>
        <c:tickLblPos val="nextTo"/>
        <c:spPr>
          <a:noFill/>
          <a:ln w="9525" cap="flat" cmpd="sng" algn="ctr">
            <a:solidFill>
              <a:srgbClr val="D9D9D9"/>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Arial"/>
                <a:ea typeface="Arial"/>
                <a:cs typeface="Arial"/>
              </a:defRPr>
            </a:pPr>
            <a:endParaRPr lang="en-US"/>
          </a:p>
        </c:txPr>
        <c:crossAx val="509907296"/>
        <c:crosses val="autoZero"/>
        <c:auto val="1"/>
        <c:lblAlgn val="ctr"/>
        <c:lblOffset val="100"/>
        <c:noMultiLvlLbl val="0"/>
      </c:catAx>
      <c:valAx>
        <c:axId val="509907296"/>
        <c:scaling>
          <c:orientation val="minMax"/>
        </c:scaling>
        <c:delete val="1"/>
        <c:axPos val="b"/>
        <c:numFmt formatCode="General" sourceLinked="1"/>
        <c:majorTickMark val="none"/>
        <c:minorTickMark val="none"/>
        <c:tickLblPos val="nextTo"/>
        <c:crossAx val="9280404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baseline="0">
          <a:solidFill>
            <a:schemeClr val="tx1"/>
          </a:solidFill>
          <a:latin typeface="Arial"/>
          <a:ea typeface="Arial"/>
          <a:cs typeface="Arial"/>
        </a:defRPr>
      </a:pPr>
      <a:endParaRPr lang="en-US"/>
    </a:p>
  </c:txPr>
  <c:externalData r:id="rId4">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886125636338198"/>
          <c:y val="0.11269655343768857"/>
          <c:w val="0.80744110172032335"/>
          <c:h val="0.77460689312462283"/>
        </c:manualLayout>
      </c:layout>
      <c:barChart>
        <c:barDir val="bar"/>
        <c:grouping val="stacked"/>
        <c:varyColors val="0"/>
        <c:ser>
          <c:idx val="0"/>
          <c:order val="0"/>
          <c:tx>
            <c:strRef>
              <c:f>Sheet1!$B$1</c:f>
              <c:strCache>
                <c:ptCount val="1"/>
                <c:pt idx="0">
                  <c:v>Series 1</c:v>
                </c:pt>
              </c:strCache>
            </c:strRef>
          </c:tx>
          <c:spPr>
            <a:solidFill>
              <a:srgbClr val="2B4871"/>
            </a:solidFill>
            <a:ln>
              <a:solidFill>
                <a:srgbClr val="2B4871"/>
              </a:solidFill>
            </a:ln>
            <a:effectLst/>
          </c:spPr>
          <c:invertIfNegative val="0"/>
          <c:dPt>
            <c:idx val="0"/>
            <c:invertIfNegative val="0"/>
            <c:bubble3D val="0"/>
            <c:extLst>
              <c:ext xmlns:c16="http://schemas.microsoft.com/office/drawing/2014/chart" uri="{C3380CC4-5D6E-409C-BE32-E72D297353CC}">
                <c16:uniqueId val="{00000000-4A9F-4334-8CB6-19AD9C9B872F}"/>
              </c:ext>
            </c:extLst>
          </c:dPt>
          <c:cat>
            <c:strRef>
              <c:f>Sheet1!$A$2</c:f>
              <c:strCache>
                <c:ptCount val="1"/>
                <c:pt idx="0">
                  <c:v>XX</c:v>
                </c:pt>
              </c:strCache>
            </c:strRef>
          </c:cat>
          <c:val>
            <c:numRef>
              <c:f>Sheet1!$B$2</c:f>
              <c:numCache>
                <c:formatCode>General</c:formatCode>
                <c:ptCount val="1"/>
                <c:pt idx="0">
                  <c:v>7</c:v>
                </c:pt>
              </c:numCache>
            </c:numRef>
          </c:val>
          <c:extLst>
            <c:ext xmlns:c16="http://schemas.microsoft.com/office/drawing/2014/chart" uri="{C3380CC4-5D6E-409C-BE32-E72D297353CC}">
              <c16:uniqueId val="{00000001-4A9F-4334-8CB6-19AD9C9B872F}"/>
            </c:ext>
          </c:extLst>
        </c:ser>
        <c:ser>
          <c:idx val="1"/>
          <c:order val="1"/>
          <c:tx>
            <c:strRef>
              <c:f>Sheet1!$C$1</c:f>
              <c:strCache>
                <c:ptCount val="1"/>
                <c:pt idx="0">
                  <c:v>Series 2</c:v>
                </c:pt>
              </c:strCache>
            </c:strRef>
          </c:tx>
          <c:spPr>
            <a:solidFill>
              <a:schemeClr val="bg1">
                <a:lumMod val="95000"/>
              </a:schemeClr>
            </a:solidFill>
            <a:ln>
              <a:noFill/>
            </a:ln>
            <a:effectLst/>
          </c:spPr>
          <c:invertIfNegative val="0"/>
          <c:dPt>
            <c:idx val="0"/>
            <c:invertIfNegative val="0"/>
            <c:bubble3D val="0"/>
            <c:spPr>
              <a:solidFill>
                <a:schemeClr val="bg1">
                  <a:lumMod val="95000"/>
                </a:schemeClr>
              </a:solidFill>
              <a:ln>
                <a:noFill/>
              </a:ln>
              <a:effectLst/>
            </c:spPr>
            <c:extLst>
              <c:ext xmlns:c16="http://schemas.microsoft.com/office/drawing/2014/chart" uri="{C3380CC4-5D6E-409C-BE32-E72D297353CC}">
                <c16:uniqueId val="{00000003-4A9F-4334-8CB6-19AD9C9B872F}"/>
              </c:ext>
            </c:extLst>
          </c:dPt>
          <c:cat>
            <c:strRef>
              <c:f>Sheet1!$A$2</c:f>
              <c:strCache>
                <c:ptCount val="1"/>
                <c:pt idx="0">
                  <c:v>XX</c:v>
                </c:pt>
              </c:strCache>
            </c:strRef>
          </c:cat>
          <c:val>
            <c:numRef>
              <c:f>Sheet1!$C$2</c:f>
              <c:numCache>
                <c:formatCode>General</c:formatCode>
                <c:ptCount val="1"/>
                <c:pt idx="0">
                  <c:v>2.4</c:v>
                </c:pt>
              </c:numCache>
            </c:numRef>
          </c:val>
          <c:extLst>
            <c:ext xmlns:c16="http://schemas.microsoft.com/office/drawing/2014/chart" uri="{C3380CC4-5D6E-409C-BE32-E72D297353CC}">
              <c16:uniqueId val="{00000004-4A9F-4334-8CB6-19AD9C9B872F}"/>
            </c:ext>
          </c:extLst>
        </c:ser>
        <c:dLbls>
          <c:showLegendKey val="0"/>
          <c:showVal val="0"/>
          <c:showCatName val="0"/>
          <c:showSerName val="0"/>
          <c:showPercent val="0"/>
          <c:showBubbleSize val="0"/>
        </c:dLbls>
        <c:gapWidth val="80"/>
        <c:overlap val="100"/>
        <c:axId val="928040464"/>
        <c:axId val="509907296"/>
      </c:barChart>
      <c:catAx>
        <c:axId val="928040464"/>
        <c:scaling>
          <c:orientation val="minMax"/>
        </c:scaling>
        <c:delete val="0"/>
        <c:axPos val="l"/>
        <c:numFmt formatCode="General" sourceLinked="1"/>
        <c:majorTickMark val="none"/>
        <c:minorTickMark val="none"/>
        <c:tickLblPos val="nextTo"/>
        <c:spPr>
          <a:noFill/>
          <a:ln w="9525" cap="flat" cmpd="sng" algn="ctr">
            <a:solidFill>
              <a:srgbClr val="D9D9D9"/>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Arial"/>
                <a:ea typeface="Arial"/>
                <a:cs typeface="Arial"/>
              </a:defRPr>
            </a:pPr>
            <a:endParaRPr lang="en-US"/>
          </a:p>
        </c:txPr>
        <c:crossAx val="509907296"/>
        <c:crosses val="autoZero"/>
        <c:auto val="1"/>
        <c:lblAlgn val="ctr"/>
        <c:lblOffset val="100"/>
        <c:noMultiLvlLbl val="0"/>
      </c:catAx>
      <c:valAx>
        <c:axId val="509907296"/>
        <c:scaling>
          <c:orientation val="minMax"/>
        </c:scaling>
        <c:delete val="1"/>
        <c:axPos val="b"/>
        <c:numFmt formatCode="General" sourceLinked="1"/>
        <c:majorTickMark val="none"/>
        <c:minorTickMark val="none"/>
        <c:tickLblPos val="nextTo"/>
        <c:crossAx val="9280404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baseline="0">
          <a:solidFill>
            <a:schemeClr val="tx1"/>
          </a:solidFill>
          <a:latin typeface="Arial"/>
          <a:ea typeface="Arial"/>
          <a:cs typeface="Arial"/>
        </a:defRPr>
      </a:pPr>
      <a:endParaRPr lang="en-US"/>
    </a:p>
  </c:txPr>
  <c:externalData r:id="rId4">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accent1"/>
                </a:solidFill>
              </a:ln>
              <a:effectLst/>
            </c:spPr>
            <c:extLst>
              <c:ext xmlns:c16="http://schemas.microsoft.com/office/drawing/2014/chart" uri="{C3380CC4-5D6E-409C-BE32-E72D297353CC}">
                <c16:uniqueId val="{00000001-CAB5-4BF2-B71A-5801FEA4CA2A}"/>
              </c:ext>
            </c:extLst>
          </c:dPt>
          <c:dPt>
            <c:idx val="1"/>
            <c:bubble3D val="0"/>
            <c:spPr>
              <a:solidFill>
                <a:schemeClr val="accent2"/>
              </a:solidFill>
              <a:ln w="19050">
                <a:solidFill>
                  <a:schemeClr val="accent2"/>
                </a:solidFill>
              </a:ln>
              <a:effectLst/>
            </c:spPr>
            <c:extLst>
              <c:ext xmlns:c16="http://schemas.microsoft.com/office/drawing/2014/chart" uri="{C3380CC4-5D6E-409C-BE32-E72D297353CC}">
                <c16:uniqueId val="{00000003-CAB5-4BF2-B71A-5801FEA4CA2A}"/>
              </c:ext>
            </c:extLst>
          </c:dPt>
          <c:dPt>
            <c:idx val="2"/>
            <c:bubble3D val="0"/>
            <c:spPr>
              <a:solidFill>
                <a:schemeClr val="accent3"/>
              </a:solidFill>
              <a:ln w="19050">
                <a:solidFill>
                  <a:schemeClr val="accent3"/>
                </a:solidFill>
              </a:ln>
              <a:effectLst/>
            </c:spPr>
            <c:extLst>
              <c:ext xmlns:c16="http://schemas.microsoft.com/office/drawing/2014/chart" uri="{C3380CC4-5D6E-409C-BE32-E72D297353CC}">
                <c16:uniqueId val="{00000005-CAB5-4BF2-B71A-5801FEA4CA2A}"/>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CAB5-4BF2-B71A-5801FEA4CA2A}"/>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CAB5-4BF2-B71A-5801FEA4CA2A}"/>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CAB5-4BF2-B71A-5801FEA4CA2A}"/>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D-CAB5-4BF2-B71A-5801FEA4CA2A}"/>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F-CAB5-4BF2-B71A-5801FEA4CA2A}"/>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11-CAB5-4BF2-B71A-5801FEA4CA2A}"/>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13-CAB5-4BF2-B71A-5801FEA4CA2A}"/>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AB5-4BF2-B71A-5801FEA4CA2A}"/>
              </c:ext>
            </c:extLst>
          </c:dPt>
          <c:cat>
            <c:strRef>
              <c:f>Sheet1!$A$2:$A$12</c:f>
              <c:strCache>
                <c:ptCount val="3"/>
                <c:pt idx="0">
                  <c:v>xxx</c:v>
                </c:pt>
                <c:pt idx="1">
                  <c:v>xxx</c:v>
                </c:pt>
                <c:pt idx="2">
                  <c:v>xxx</c:v>
                </c:pt>
              </c:strCache>
            </c:strRef>
          </c:cat>
          <c:val>
            <c:numRef>
              <c:f>Sheet1!$B$2:$B$12</c:f>
              <c:numCache>
                <c:formatCode>General</c:formatCode>
                <c:ptCount val="11"/>
                <c:pt idx="0">
                  <c:v>8.1999999999999993</c:v>
                </c:pt>
                <c:pt idx="1">
                  <c:v>3.2</c:v>
                </c:pt>
                <c:pt idx="2">
                  <c:v>1.4</c:v>
                </c:pt>
              </c:numCache>
            </c:numRef>
          </c:val>
          <c:extLst>
            <c:ext xmlns:c16="http://schemas.microsoft.com/office/drawing/2014/chart" uri="{C3380CC4-5D6E-409C-BE32-E72D297353CC}">
              <c16:uniqueId val="{00000016-CAB5-4BF2-B71A-5801FEA4CA2A}"/>
            </c:ext>
          </c:extLst>
        </c:ser>
        <c:dLbls>
          <c:showLegendKey val="0"/>
          <c:showVal val="0"/>
          <c:showCatName val="0"/>
          <c:showSerName val="0"/>
          <c:showPercent val="0"/>
          <c:showBubbleSize val="0"/>
          <c:showLeaderLines val="1"/>
        </c:dLbls>
        <c:firstSliceAng val="0"/>
      </c:pieChart>
      <c:spPr>
        <a:noFill/>
        <a:ln>
          <a:noFill/>
        </a:ln>
        <a:effectLst/>
      </c:spPr>
    </c:plotArea>
    <c:legend>
      <c:legendPos val="r"/>
      <c:legendEntry>
        <c:idx val="3"/>
        <c:delete val="1"/>
      </c:legendEntry>
      <c:legendEntry>
        <c:idx val="4"/>
        <c:delete val="1"/>
      </c:legendEntry>
      <c:legendEntry>
        <c:idx val="5"/>
        <c:delete val="1"/>
      </c:legendEntry>
      <c:legendEntry>
        <c:idx val="6"/>
        <c:delete val="1"/>
      </c:legendEntry>
      <c:legendEntry>
        <c:idx val="7"/>
        <c:delete val="1"/>
      </c:legendEntry>
      <c:legendEntry>
        <c:idx val="8"/>
        <c:delete val="1"/>
      </c:legendEntry>
      <c:legendEntry>
        <c:idx val="9"/>
        <c:delete val="1"/>
      </c:legendEntry>
      <c:legendEntry>
        <c:idx val="10"/>
        <c:delete val="1"/>
      </c:legendEntry>
      <c:layout>
        <c:manualLayout>
          <c:xMode val="edge"/>
          <c:yMode val="edge"/>
          <c:x val="0.73746200583472044"/>
          <c:y val="5.2347337122514631E-2"/>
          <c:w val="0.20675987249462499"/>
          <c:h val="0.85173532751760461"/>
        </c:manualLayout>
      </c:layout>
      <c:overlay val="0"/>
      <c:spPr>
        <a:noFill/>
        <a:ln>
          <a:noFill/>
        </a:ln>
        <a:effectLst/>
      </c:spPr>
      <c:txPr>
        <a:bodyPr rot="0" spcFirstLastPara="1" vertOverflow="ellipsis" vert="horz" wrap="square" anchor="ctr" anchorCtr="1"/>
        <a:lstStyle/>
        <a:p>
          <a:pPr>
            <a:defRPr sz="100" b="0" i="0" u="none" strike="noStrike" kern="1200" baseline="0">
              <a:solidFill>
                <a:schemeClr val="tx1"/>
              </a:solidFill>
              <a:latin typeface="Arial"/>
              <a:ea typeface="Arial"/>
              <a:cs typeface="Arial"/>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 baseline="0">
          <a:solidFill>
            <a:schemeClr val="tx1"/>
          </a:solidFill>
          <a:latin typeface="Arial"/>
          <a:ea typeface="Arial"/>
          <a:cs typeface="Arial"/>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5F21-4E51-9AAF-2778D2DD6AC8}"/>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5F21-4E51-9AAF-2778D2DD6AC8}"/>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5F21-4E51-9AAF-2778D2DD6AC8}"/>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CF5A-40A1-A165-1C6083A0DB53}"/>
            </c:ext>
          </c:extLst>
        </c:ser>
        <c:ser>
          <c:idx val="1"/>
          <c:order val="1"/>
          <c:tx>
            <c:strRef>
              <c:f>Sheet1!$C$1</c:f>
              <c:strCache>
                <c:ptCount val="1"/>
                <c:pt idx="0">
                  <c:v>Series 2</c:v>
                </c:pt>
              </c:strCache>
            </c:strRef>
          </c:tx>
          <c:spPr>
            <a:solidFill>
              <a:schemeClr val="accent2"/>
            </a:solidFill>
            <a:ln>
              <a:solidFill>
                <a:schemeClr val="accent2"/>
              </a:solid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CF5A-40A1-A165-1C6083A0DB53}"/>
            </c:ext>
          </c:extLst>
        </c:ser>
        <c:ser>
          <c:idx val="2"/>
          <c:order val="2"/>
          <c:tx>
            <c:strRef>
              <c:f>Sheet1!$D$1</c:f>
              <c:strCache>
                <c:ptCount val="1"/>
                <c:pt idx="0">
                  <c:v>Series 3</c:v>
                </c:pt>
              </c:strCache>
            </c:strRef>
          </c:tx>
          <c:spPr>
            <a:solidFill>
              <a:schemeClr val="accent3"/>
            </a:solidFill>
            <a:ln>
              <a:solidFill>
                <a:schemeClr val="accent3"/>
              </a:solid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CF5A-40A1-A165-1C6083A0DB53}"/>
            </c:ext>
          </c:extLst>
        </c:ser>
        <c:dLbls>
          <c:showLegendKey val="0"/>
          <c:showVal val="0"/>
          <c:showCatName val="0"/>
          <c:showSerName val="0"/>
          <c:showPercent val="0"/>
          <c:showBubbleSize val="0"/>
        </c:dLbls>
        <c:gapWidth val="198"/>
        <c:axId val="1019445808"/>
        <c:axId val="509701792"/>
      </c:barChart>
      <c:catAx>
        <c:axId val="1019445808"/>
        <c:scaling>
          <c:orientation val="minMax"/>
        </c:scaling>
        <c:delete val="0"/>
        <c:axPos val="b"/>
        <c:numFmt formatCode="General" sourceLinked="1"/>
        <c:majorTickMark val="none"/>
        <c:minorTickMark val="none"/>
        <c:tickLblPos val="nextTo"/>
        <c:spPr>
          <a:noFill/>
          <a:ln w="9525" cap="flat" cmpd="sng" algn="ctr">
            <a:solidFill>
              <a:schemeClr val="accent6"/>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Arial"/>
                <a:ea typeface="Arial"/>
                <a:cs typeface="Arial"/>
              </a:defRPr>
            </a:pPr>
            <a:endParaRPr lang="en-US"/>
          </a:p>
        </c:txPr>
        <c:crossAx val="509701792"/>
        <c:crosses val="autoZero"/>
        <c:auto val="1"/>
        <c:lblAlgn val="ctr"/>
        <c:lblOffset val="100"/>
        <c:noMultiLvlLbl val="0"/>
      </c:catAx>
      <c:valAx>
        <c:axId val="509701792"/>
        <c:scaling>
          <c:orientation val="minMax"/>
        </c:scaling>
        <c:delete val="0"/>
        <c:axPos val="l"/>
        <c:numFmt formatCode="General" sourceLinked="1"/>
        <c:majorTickMark val="none"/>
        <c:minorTickMark val="none"/>
        <c:tickLblPos val="nextTo"/>
        <c:spPr>
          <a:noFill/>
          <a:ln w="9525">
            <a:solidFill>
              <a:schemeClr val="accent6"/>
            </a:solidFill>
          </a:ln>
          <a:effectLst/>
        </c:spPr>
        <c:txPr>
          <a:bodyPr rot="-60000000" spcFirstLastPara="1" vertOverflow="ellipsis" vert="horz" wrap="square" anchor="ctr" anchorCtr="1"/>
          <a:lstStyle/>
          <a:p>
            <a:pPr>
              <a:defRPr sz="1200" b="0" i="0" u="none" strike="noStrike" kern="1200" baseline="0">
                <a:solidFill>
                  <a:schemeClr val="tx1"/>
                </a:solidFill>
                <a:latin typeface="Arial"/>
                <a:ea typeface="Arial"/>
                <a:cs typeface="Arial"/>
              </a:defRPr>
            </a:pPr>
            <a:endParaRPr lang="en-US"/>
          </a:p>
        </c:txPr>
        <c:crossAx val="101944580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baseline="0">
          <a:solidFill>
            <a:schemeClr val="tx1"/>
          </a:solidFill>
          <a:latin typeface="Arial"/>
          <a:ea typeface="Arial"/>
          <a:cs typeface="Arial"/>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accent1"/>
                </a:solidFill>
              </a:ln>
              <a:effectLst/>
            </c:spPr>
            <c:extLst>
              <c:ext xmlns:c16="http://schemas.microsoft.com/office/drawing/2014/chart" uri="{C3380CC4-5D6E-409C-BE32-E72D297353CC}">
                <c16:uniqueId val="{00000001-CAB5-4BF2-B71A-5801FEA4CA2A}"/>
              </c:ext>
            </c:extLst>
          </c:dPt>
          <c:dPt>
            <c:idx val="1"/>
            <c:bubble3D val="0"/>
            <c:spPr>
              <a:solidFill>
                <a:schemeClr val="accent2"/>
              </a:solidFill>
              <a:ln w="19050">
                <a:solidFill>
                  <a:schemeClr val="accent2"/>
                </a:solidFill>
              </a:ln>
              <a:effectLst/>
            </c:spPr>
            <c:extLst>
              <c:ext xmlns:c16="http://schemas.microsoft.com/office/drawing/2014/chart" uri="{C3380CC4-5D6E-409C-BE32-E72D297353CC}">
                <c16:uniqueId val="{00000003-CAB5-4BF2-B71A-5801FEA4CA2A}"/>
              </c:ext>
            </c:extLst>
          </c:dPt>
          <c:dPt>
            <c:idx val="2"/>
            <c:bubble3D val="0"/>
            <c:spPr>
              <a:solidFill>
                <a:schemeClr val="accent3"/>
              </a:solidFill>
              <a:ln w="19050">
                <a:solidFill>
                  <a:schemeClr val="accent3"/>
                </a:solidFill>
              </a:ln>
              <a:effectLst/>
            </c:spPr>
            <c:extLst>
              <c:ext xmlns:c16="http://schemas.microsoft.com/office/drawing/2014/chart" uri="{C3380CC4-5D6E-409C-BE32-E72D297353CC}">
                <c16:uniqueId val="{00000005-CAB5-4BF2-B71A-5801FEA4CA2A}"/>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CAB5-4BF2-B71A-5801FEA4CA2A}"/>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CAB5-4BF2-B71A-5801FEA4CA2A}"/>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CAB5-4BF2-B71A-5801FEA4CA2A}"/>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D-CAB5-4BF2-B71A-5801FEA4CA2A}"/>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F-CAB5-4BF2-B71A-5801FEA4CA2A}"/>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11-CAB5-4BF2-B71A-5801FEA4CA2A}"/>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13-CAB5-4BF2-B71A-5801FEA4CA2A}"/>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AB5-4BF2-B71A-5801FEA4CA2A}"/>
              </c:ext>
            </c:extLst>
          </c:dPt>
          <c:cat>
            <c:strRef>
              <c:f>Sheet1!$A$2:$A$12</c:f>
              <c:strCache>
                <c:ptCount val="3"/>
                <c:pt idx="0">
                  <c:v>xxx</c:v>
                </c:pt>
                <c:pt idx="1">
                  <c:v>xxx</c:v>
                </c:pt>
                <c:pt idx="2">
                  <c:v>xxx</c:v>
                </c:pt>
              </c:strCache>
            </c:strRef>
          </c:cat>
          <c:val>
            <c:numRef>
              <c:f>Sheet1!$B$2:$B$12</c:f>
              <c:numCache>
                <c:formatCode>General</c:formatCode>
                <c:ptCount val="11"/>
                <c:pt idx="0">
                  <c:v>8.1999999999999993</c:v>
                </c:pt>
                <c:pt idx="1">
                  <c:v>3.2</c:v>
                </c:pt>
                <c:pt idx="2">
                  <c:v>1.4</c:v>
                </c:pt>
              </c:numCache>
            </c:numRef>
          </c:val>
          <c:extLst>
            <c:ext xmlns:c16="http://schemas.microsoft.com/office/drawing/2014/chart" uri="{C3380CC4-5D6E-409C-BE32-E72D297353CC}">
              <c16:uniqueId val="{00000016-CAB5-4BF2-B71A-5801FEA4CA2A}"/>
            </c:ext>
          </c:extLst>
        </c:ser>
        <c:dLbls>
          <c:showLegendKey val="0"/>
          <c:showVal val="0"/>
          <c:showCatName val="0"/>
          <c:showSerName val="0"/>
          <c:showPercent val="0"/>
          <c:showBubbleSize val="0"/>
          <c:showLeaderLines val="1"/>
        </c:dLbls>
        <c:firstSliceAng val="0"/>
      </c:pieChart>
      <c:spPr>
        <a:noFill/>
        <a:ln>
          <a:noFill/>
        </a:ln>
        <a:effectLst/>
      </c:spPr>
    </c:plotArea>
    <c:legend>
      <c:legendPos val="r"/>
      <c:legendEntry>
        <c:idx val="3"/>
        <c:delete val="1"/>
      </c:legendEntry>
      <c:legendEntry>
        <c:idx val="4"/>
        <c:delete val="1"/>
      </c:legendEntry>
      <c:legendEntry>
        <c:idx val="5"/>
        <c:delete val="1"/>
      </c:legendEntry>
      <c:legendEntry>
        <c:idx val="6"/>
        <c:delete val="1"/>
      </c:legendEntry>
      <c:legendEntry>
        <c:idx val="7"/>
        <c:delete val="1"/>
      </c:legendEntry>
      <c:legendEntry>
        <c:idx val="8"/>
        <c:delete val="1"/>
      </c:legendEntry>
      <c:legendEntry>
        <c:idx val="9"/>
        <c:delete val="1"/>
      </c:legendEntry>
      <c:legendEntry>
        <c:idx val="10"/>
        <c:delete val="1"/>
      </c:legendEntry>
      <c:layout>
        <c:manualLayout>
          <c:xMode val="edge"/>
          <c:yMode val="edge"/>
          <c:x val="0.73746200583472044"/>
          <c:y val="5.2347337122514631E-2"/>
          <c:w val="0.20675987249462499"/>
          <c:h val="0.85173532751760461"/>
        </c:manualLayout>
      </c:layout>
      <c:overlay val="0"/>
      <c:spPr>
        <a:noFill/>
        <a:ln>
          <a:noFill/>
        </a:ln>
        <a:effectLst/>
      </c:spPr>
      <c:txPr>
        <a:bodyPr rot="0" spcFirstLastPara="1" vertOverflow="ellipsis" vert="horz" wrap="square" anchor="ctr" anchorCtr="1"/>
        <a:lstStyle/>
        <a:p>
          <a:pPr>
            <a:defRPr sz="100" b="0" i="0" u="none" strike="noStrike" kern="1200" baseline="0">
              <a:solidFill>
                <a:schemeClr val="tx1"/>
              </a:solidFill>
              <a:latin typeface="Arial"/>
              <a:ea typeface="Arial"/>
              <a:cs typeface="Arial"/>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 baseline="0">
          <a:solidFill>
            <a:schemeClr val="tx1"/>
          </a:solidFill>
          <a:latin typeface="Arial"/>
          <a:ea typeface="Arial"/>
          <a:cs typeface="Arial"/>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254-45C1-A003-E7E6B992D425}"/>
            </c:ext>
          </c:extLst>
        </c:ser>
        <c:ser>
          <c:idx val="1"/>
          <c:order val="1"/>
          <c:tx>
            <c:strRef>
              <c:f>Sheet1!$C$1</c:f>
              <c:strCache>
                <c:ptCount val="1"/>
                <c:pt idx="0">
                  <c:v>Series 2</c:v>
                </c:pt>
              </c:strCache>
            </c:strRef>
          </c:tx>
          <c:spPr>
            <a:solidFill>
              <a:schemeClr val="accent2"/>
            </a:solidFill>
            <a:ln>
              <a:solidFill>
                <a:schemeClr val="accent2"/>
              </a:solid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254-45C1-A003-E7E6B992D425}"/>
            </c:ext>
          </c:extLst>
        </c:ser>
        <c:ser>
          <c:idx val="2"/>
          <c:order val="2"/>
          <c:tx>
            <c:strRef>
              <c:f>Sheet1!$D$1</c:f>
              <c:strCache>
                <c:ptCount val="1"/>
                <c:pt idx="0">
                  <c:v>Series 3</c:v>
                </c:pt>
              </c:strCache>
            </c:strRef>
          </c:tx>
          <c:spPr>
            <a:solidFill>
              <a:schemeClr val="accent3"/>
            </a:solidFill>
            <a:ln>
              <a:solidFill>
                <a:schemeClr val="accent3"/>
              </a:solid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254-45C1-A003-E7E6B992D425}"/>
            </c:ext>
          </c:extLst>
        </c:ser>
        <c:dLbls>
          <c:showLegendKey val="0"/>
          <c:showVal val="0"/>
          <c:showCatName val="0"/>
          <c:showSerName val="0"/>
          <c:showPercent val="0"/>
          <c:showBubbleSize val="0"/>
        </c:dLbls>
        <c:gapWidth val="198"/>
        <c:axId val="1019445808"/>
        <c:axId val="509701792"/>
      </c:barChart>
      <c:catAx>
        <c:axId val="1019445808"/>
        <c:scaling>
          <c:orientation val="minMax"/>
        </c:scaling>
        <c:delete val="0"/>
        <c:axPos val="b"/>
        <c:numFmt formatCode="General" sourceLinked="1"/>
        <c:majorTickMark val="none"/>
        <c:minorTickMark val="none"/>
        <c:tickLblPos val="nextTo"/>
        <c:spPr>
          <a:noFill/>
          <a:ln w="9525" cap="flat" cmpd="sng" algn="ctr">
            <a:solidFill>
              <a:schemeClr val="accent6"/>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509701792"/>
        <c:crosses val="autoZero"/>
        <c:auto val="1"/>
        <c:lblAlgn val="ctr"/>
        <c:lblOffset val="100"/>
        <c:noMultiLvlLbl val="0"/>
      </c:catAx>
      <c:valAx>
        <c:axId val="509701792"/>
        <c:scaling>
          <c:orientation val="minMax"/>
        </c:scaling>
        <c:delete val="0"/>
        <c:axPos val="l"/>
        <c:numFmt formatCode="General" sourceLinked="1"/>
        <c:majorTickMark val="none"/>
        <c:minorTickMark val="none"/>
        <c:tickLblPos val="nextTo"/>
        <c:spPr>
          <a:noFill/>
          <a:ln w="9525">
            <a:solidFill>
              <a:schemeClr val="accent6"/>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101944580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baseline="0">
          <a:solidFill>
            <a:schemeClr val="tx1"/>
          </a:solidFill>
          <a:latin typeface="+mn-lt"/>
          <a:ea typeface="Arial"/>
          <a:cs typeface="Arial"/>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254-45C1-A003-E7E6B992D425}"/>
            </c:ext>
          </c:extLst>
        </c:ser>
        <c:ser>
          <c:idx val="1"/>
          <c:order val="1"/>
          <c:tx>
            <c:strRef>
              <c:f>Sheet1!$C$1</c:f>
              <c:strCache>
                <c:ptCount val="1"/>
                <c:pt idx="0">
                  <c:v>Series 2</c:v>
                </c:pt>
              </c:strCache>
            </c:strRef>
          </c:tx>
          <c:spPr>
            <a:solidFill>
              <a:schemeClr val="accent2"/>
            </a:solidFill>
            <a:ln>
              <a:solidFill>
                <a:schemeClr val="accent2"/>
              </a:solid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254-45C1-A003-E7E6B992D425}"/>
            </c:ext>
          </c:extLst>
        </c:ser>
        <c:ser>
          <c:idx val="2"/>
          <c:order val="2"/>
          <c:tx>
            <c:strRef>
              <c:f>Sheet1!$D$1</c:f>
              <c:strCache>
                <c:ptCount val="1"/>
                <c:pt idx="0">
                  <c:v>Series 3</c:v>
                </c:pt>
              </c:strCache>
            </c:strRef>
          </c:tx>
          <c:spPr>
            <a:solidFill>
              <a:schemeClr val="accent3"/>
            </a:solidFill>
            <a:ln>
              <a:solidFill>
                <a:schemeClr val="accent3"/>
              </a:solid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254-45C1-A003-E7E6B992D425}"/>
            </c:ext>
          </c:extLst>
        </c:ser>
        <c:dLbls>
          <c:showLegendKey val="0"/>
          <c:showVal val="0"/>
          <c:showCatName val="0"/>
          <c:showSerName val="0"/>
          <c:showPercent val="0"/>
          <c:showBubbleSize val="0"/>
        </c:dLbls>
        <c:gapWidth val="198"/>
        <c:axId val="1019445808"/>
        <c:axId val="509701792"/>
      </c:barChart>
      <c:catAx>
        <c:axId val="1019445808"/>
        <c:scaling>
          <c:orientation val="minMax"/>
        </c:scaling>
        <c:delete val="0"/>
        <c:axPos val="b"/>
        <c:numFmt formatCode="General" sourceLinked="1"/>
        <c:majorTickMark val="none"/>
        <c:minorTickMark val="none"/>
        <c:tickLblPos val="nextTo"/>
        <c:spPr>
          <a:noFill/>
          <a:ln w="9525" cap="flat" cmpd="sng" algn="ctr">
            <a:solidFill>
              <a:schemeClr val="accent6"/>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509701792"/>
        <c:crosses val="autoZero"/>
        <c:auto val="1"/>
        <c:lblAlgn val="ctr"/>
        <c:lblOffset val="100"/>
        <c:noMultiLvlLbl val="0"/>
      </c:catAx>
      <c:valAx>
        <c:axId val="509701792"/>
        <c:scaling>
          <c:orientation val="minMax"/>
        </c:scaling>
        <c:delete val="0"/>
        <c:axPos val="l"/>
        <c:numFmt formatCode="General" sourceLinked="1"/>
        <c:majorTickMark val="none"/>
        <c:minorTickMark val="none"/>
        <c:tickLblPos val="nextTo"/>
        <c:spPr>
          <a:noFill/>
          <a:ln w="9525">
            <a:solidFill>
              <a:schemeClr val="accent6"/>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101944580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baseline="0">
          <a:solidFill>
            <a:schemeClr val="tx1"/>
          </a:solidFill>
          <a:latin typeface="+mn-lt"/>
          <a:ea typeface="Arial"/>
          <a:cs typeface="Arial"/>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254-45C1-A003-E7E6B992D425}"/>
            </c:ext>
          </c:extLst>
        </c:ser>
        <c:ser>
          <c:idx val="1"/>
          <c:order val="1"/>
          <c:tx>
            <c:strRef>
              <c:f>Sheet1!$C$1</c:f>
              <c:strCache>
                <c:ptCount val="1"/>
                <c:pt idx="0">
                  <c:v>Series 2</c:v>
                </c:pt>
              </c:strCache>
            </c:strRef>
          </c:tx>
          <c:spPr>
            <a:solidFill>
              <a:schemeClr val="accent2"/>
            </a:solidFill>
            <a:ln>
              <a:solidFill>
                <a:schemeClr val="accent2"/>
              </a:solid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254-45C1-A003-E7E6B992D425}"/>
            </c:ext>
          </c:extLst>
        </c:ser>
        <c:ser>
          <c:idx val="2"/>
          <c:order val="2"/>
          <c:tx>
            <c:strRef>
              <c:f>Sheet1!$D$1</c:f>
              <c:strCache>
                <c:ptCount val="1"/>
                <c:pt idx="0">
                  <c:v>Series 3</c:v>
                </c:pt>
              </c:strCache>
            </c:strRef>
          </c:tx>
          <c:spPr>
            <a:solidFill>
              <a:schemeClr val="accent3"/>
            </a:solidFill>
            <a:ln>
              <a:solidFill>
                <a:schemeClr val="accent3"/>
              </a:solid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254-45C1-A003-E7E6B992D425}"/>
            </c:ext>
          </c:extLst>
        </c:ser>
        <c:dLbls>
          <c:showLegendKey val="0"/>
          <c:showVal val="0"/>
          <c:showCatName val="0"/>
          <c:showSerName val="0"/>
          <c:showPercent val="0"/>
          <c:showBubbleSize val="0"/>
        </c:dLbls>
        <c:gapWidth val="198"/>
        <c:axId val="1019445808"/>
        <c:axId val="509701792"/>
      </c:barChart>
      <c:catAx>
        <c:axId val="1019445808"/>
        <c:scaling>
          <c:orientation val="minMax"/>
        </c:scaling>
        <c:delete val="0"/>
        <c:axPos val="b"/>
        <c:numFmt formatCode="General" sourceLinked="1"/>
        <c:majorTickMark val="none"/>
        <c:minorTickMark val="none"/>
        <c:tickLblPos val="nextTo"/>
        <c:spPr>
          <a:noFill/>
          <a:ln w="9525" cap="flat" cmpd="sng" algn="ctr">
            <a:solidFill>
              <a:schemeClr val="accent6"/>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509701792"/>
        <c:crosses val="autoZero"/>
        <c:auto val="1"/>
        <c:lblAlgn val="ctr"/>
        <c:lblOffset val="100"/>
        <c:noMultiLvlLbl val="0"/>
      </c:catAx>
      <c:valAx>
        <c:axId val="509701792"/>
        <c:scaling>
          <c:orientation val="minMax"/>
        </c:scaling>
        <c:delete val="0"/>
        <c:axPos val="l"/>
        <c:numFmt formatCode="General" sourceLinked="1"/>
        <c:majorTickMark val="none"/>
        <c:minorTickMark val="none"/>
        <c:tickLblPos val="nextTo"/>
        <c:spPr>
          <a:noFill/>
          <a:ln w="9525">
            <a:solidFill>
              <a:schemeClr val="accent6"/>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101944580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baseline="0">
          <a:solidFill>
            <a:schemeClr val="tx1"/>
          </a:solidFill>
          <a:latin typeface="+mn-lt"/>
          <a:ea typeface="Arial"/>
          <a:cs typeface="Arial"/>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254-45C1-A003-E7E6B992D425}"/>
            </c:ext>
          </c:extLst>
        </c:ser>
        <c:ser>
          <c:idx val="1"/>
          <c:order val="1"/>
          <c:tx>
            <c:strRef>
              <c:f>Sheet1!$C$1</c:f>
              <c:strCache>
                <c:ptCount val="1"/>
                <c:pt idx="0">
                  <c:v>Series 2</c:v>
                </c:pt>
              </c:strCache>
            </c:strRef>
          </c:tx>
          <c:spPr>
            <a:solidFill>
              <a:schemeClr val="accent2"/>
            </a:solidFill>
            <a:ln>
              <a:solidFill>
                <a:schemeClr val="accent2"/>
              </a:solid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254-45C1-A003-E7E6B992D425}"/>
            </c:ext>
          </c:extLst>
        </c:ser>
        <c:ser>
          <c:idx val="2"/>
          <c:order val="2"/>
          <c:tx>
            <c:strRef>
              <c:f>Sheet1!$D$1</c:f>
              <c:strCache>
                <c:ptCount val="1"/>
                <c:pt idx="0">
                  <c:v>Series 3</c:v>
                </c:pt>
              </c:strCache>
            </c:strRef>
          </c:tx>
          <c:spPr>
            <a:solidFill>
              <a:schemeClr val="accent3"/>
            </a:solidFill>
            <a:ln>
              <a:solidFill>
                <a:schemeClr val="accent3"/>
              </a:solid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254-45C1-A003-E7E6B992D425}"/>
            </c:ext>
          </c:extLst>
        </c:ser>
        <c:dLbls>
          <c:showLegendKey val="0"/>
          <c:showVal val="0"/>
          <c:showCatName val="0"/>
          <c:showSerName val="0"/>
          <c:showPercent val="0"/>
          <c:showBubbleSize val="0"/>
        </c:dLbls>
        <c:gapWidth val="198"/>
        <c:axId val="1019445808"/>
        <c:axId val="509701792"/>
      </c:barChart>
      <c:catAx>
        <c:axId val="1019445808"/>
        <c:scaling>
          <c:orientation val="minMax"/>
        </c:scaling>
        <c:delete val="0"/>
        <c:axPos val="b"/>
        <c:numFmt formatCode="General" sourceLinked="1"/>
        <c:majorTickMark val="none"/>
        <c:minorTickMark val="none"/>
        <c:tickLblPos val="nextTo"/>
        <c:spPr>
          <a:noFill/>
          <a:ln w="9525" cap="flat" cmpd="sng" algn="ctr">
            <a:solidFill>
              <a:schemeClr val="accent6"/>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509701792"/>
        <c:crosses val="autoZero"/>
        <c:auto val="1"/>
        <c:lblAlgn val="ctr"/>
        <c:lblOffset val="100"/>
        <c:noMultiLvlLbl val="0"/>
      </c:catAx>
      <c:valAx>
        <c:axId val="509701792"/>
        <c:scaling>
          <c:orientation val="minMax"/>
        </c:scaling>
        <c:delete val="0"/>
        <c:axPos val="l"/>
        <c:numFmt formatCode="General" sourceLinked="1"/>
        <c:majorTickMark val="none"/>
        <c:minorTickMark val="none"/>
        <c:tickLblPos val="nextTo"/>
        <c:spPr>
          <a:noFill/>
          <a:ln w="9525">
            <a:solidFill>
              <a:schemeClr val="accent6"/>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101944580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baseline="0">
          <a:solidFill>
            <a:schemeClr val="tx1"/>
          </a:solidFill>
          <a:latin typeface="+mn-lt"/>
          <a:ea typeface="Arial"/>
          <a:cs typeface="Arial"/>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254-45C1-A003-E7E6B992D425}"/>
            </c:ext>
          </c:extLst>
        </c:ser>
        <c:ser>
          <c:idx val="1"/>
          <c:order val="1"/>
          <c:tx>
            <c:strRef>
              <c:f>Sheet1!$C$1</c:f>
              <c:strCache>
                <c:ptCount val="1"/>
                <c:pt idx="0">
                  <c:v>Series 2</c:v>
                </c:pt>
              </c:strCache>
            </c:strRef>
          </c:tx>
          <c:spPr>
            <a:solidFill>
              <a:schemeClr val="accent2"/>
            </a:solidFill>
            <a:ln>
              <a:solidFill>
                <a:schemeClr val="accent2"/>
              </a:solid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254-45C1-A003-E7E6B992D425}"/>
            </c:ext>
          </c:extLst>
        </c:ser>
        <c:ser>
          <c:idx val="2"/>
          <c:order val="2"/>
          <c:tx>
            <c:strRef>
              <c:f>Sheet1!$D$1</c:f>
              <c:strCache>
                <c:ptCount val="1"/>
                <c:pt idx="0">
                  <c:v>Series 3</c:v>
                </c:pt>
              </c:strCache>
            </c:strRef>
          </c:tx>
          <c:spPr>
            <a:solidFill>
              <a:schemeClr val="accent3"/>
            </a:solidFill>
            <a:ln>
              <a:solidFill>
                <a:schemeClr val="accent3"/>
              </a:solid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254-45C1-A003-E7E6B992D425}"/>
            </c:ext>
          </c:extLst>
        </c:ser>
        <c:dLbls>
          <c:showLegendKey val="0"/>
          <c:showVal val="0"/>
          <c:showCatName val="0"/>
          <c:showSerName val="0"/>
          <c:showPercent val="0"/>
          <c:showBubbleSize val="0"/>
        </c:dLbls>
        <c:gapWidth val="198"/>
        <c:axId val="1019445808"/>
        <c:axId val="509701792"/>
      </c:barChart>
      <c:catAx>
        <c:axId val="1019445808"/>
        <c:scaling>
          <c:orientation val="minMax"/>
        </c:scaling>
        <c:delete val="0"/>
        <c:axPos val="b"/>
        <c:numFmt formatCode="General" sourceLinked="1"/>
        <c:majorTickMark val="none"/>
        <c:minorTickMark val="none"/>
        <c:tickLblPos val="nextTo"/>
        <c:spPr>
          <a:noFill/>
          <a:ln w="9525" cap="flat" cmpd="sng" algn="ctr">
            <a:solidFill>
              <a:schemeClr val="accent6"/>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509701792"/>
        <c:crosses val="autoZero"/>
        <c:auto val="1"/>
        <c:lblAlgn val="ctr"/>
        <c:lblOffset val="100"/>
        <c:noMultiLvlLbl val="0"/>
      </c:catAx>
      <c:valAx>
        <c:axId val="509701792"/>
        <c:scaling>
          <c:orientation val="minMax"/>
        </c:scaling>
        <c:delete val="0"/>
        <c:axPos val="l"/>
        <c:numFmt formatCode="General" sourceLinked="1"/>
        <c:majorTickMark val="none"/>
        <c:minorTickMark val="none"/>
        <c:tickLblPos val="nextTo"/>
        <c:spPr>
          <a:noFill/>
          <a:ln w="9525">
            <a:solidFill>
              <a:schemeClr val="accent6"/>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101944580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baseline="0">
          <a:solidFill>
            <a:schemeClr val="tx1"/>
          </a:solidFill>
          <a:latin typeface="+mn-lt"/>
          <a:ea typeface="Arial"/>
          <a:cs typeface="Arial"/>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254-45C1-A003-E7E6B992D425}"/>
            </c:ext>
          </c:extLst>
        </c:ser>
        <c:ser>
          <c:idx val="1"/>
          <c:order val="1"/>
          <c:tx>
            <c:strRef>
              <c:f>Sheet1!$C$1</c:f>
              <c:strCache>
                <c:ptCount val="1"/>
                <c:pt idx="0">
                  <c:v>Series 2</c:v>
                </c:pt>
              </c:strCache>
            </c:strRef>
          </c:tx>
          <c:spPr>
            <a:solidFill>
              <a:schemeClr val="accent2"/>
            </a:solidFill>
            <a:ln>
              <a:solidFill>
                <a:schemeClr val="accent2"/>
              </a:solid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254-45C1-A003-E7E6B992D425}"/>
            </c:ext>
          </c:extLst>
        </c:ser>
        <c:ser>
          <c:idx val="2"/>
          <c:order val="2"/>
          <c:tx>
            <c:strRef>
              <c:f>Sheet1!$D$1</c:f>
              <c:strCache>
                <c:ptCount val="1"/>
                <c:pt idx="0">
                  <c:v>Series 3</c:v>
                </c:pt>
              </c:strCache>
            </c:strRef>
          </c:tx>
          <c:spPr>
            <a:solidFill>
              <a:schemeClr val="accent3"/>
            </a:solidFill>
            <a:ln>
              <a:solidFill>
                <a:schemeClr val="accent3"/>
              </a:solid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254-45C1-A003-E7E6B992D425}"/>
            </c:ext>
          </c:extLst>
        </c:ser>
        <c:dLbls>
          <c:showLegendKey val="0"/>
          <c:showVal val="0"/>
          <c:showCatName val="0"/>
          <c:showSerName val="0"/>
          <c:showPercent val="0"/>
          <c:showBubbleSize val="0"/>
        </c:dLbls>
        <c:gapWidth val="198"/>
        <c:axId val="1019445808"/>
        <c:axId val="509701792"/>
      </c:barChart>
      <c:catAx>
        <c:axId val="1019445808"/>
        <c:scaling>
          <c:orientation val="minMax"/>
        </c:scaling>
        <c:delete val="0"/>
        <c:axPos val="b"/>
        <c:numFmt formatCode="General" sourceLinked="1"/>
        <c:majorTickMark val="none"/>
        <c:minorTickMark val="none"/>
        <c:tickLblPos val="nextTo"/>
        <c:spPr>
          <a:noFill/>
          <a:ln w="9525" cap="flat" cmpd="sng" algn="ctr">
            <a:solidFill>
              <a:schemeClr val="accent6"/>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509701792"/>
        <c:crosses val="autoZero"/>
        <c:auto val="1"/>
        <c:lblAlgn val="ctr"/>
        <c:lblOffset val="100"/>
        <c:noMultiLvlLbl val="0"/>
      </c:catAx>
      <c:valAx>
        <c:axId val="509701792"/>
        <c:scaling>
          <c:orientation val="minMax"/>
        </c:scaling>
        <c:delete val="0"/>
        <c:axPos val="l"/>
        <c:numFmt formatCode="General" sourceLinked="1"/>
        <c:majorTickMark val="none"/>
        <c:minorTickMark val="none"/>
        <c:tickLblPos val="nextTo"/>
        <c:spPr>
          <a:noFill/>
          <a:ln w="9525">
            <a:solidFill>
              <a:schemeClr val="accent6"/>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101944580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baseline="0">
          <a:solidFill>
            <a:schemeClr val="tx1"/>
          </a:solidFill>
          <a:latin typeface="+mn-lt"/>
          <a:ea typeface="Arial"/>
          <a:cs typeface="Arial"/>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D254-45C1-A003-E7E6B992D425}"/>
            </c:ext>
          </c:extLst>
        </c:ser>
        <c:ser>
          <c:idx val="1"/>
          <c:order val="1"/>
          <c:tx>
            <c:strRef>
              <c:f>Sheet1!$C$1</c:f>
              <c:strCache>
                <c:ptCount val="1"/>
                <c:pt idx="0">
                  <c:v>Series 2</c:v>
                </c:pt>
              </c:strCache>
            </c:strRef>
          </c:tx>
          <c:spPr>
            <a:solidFill>
              <a:schemeClr val="accent2"/>
            </a:solidFill>
            <a:ln>
              <a:solidFill>
                <a:schemeClr val="accent2"/>
              </a:solid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D254-45C1-A003-E7E6B992D425}"/>
            </c:ext>
          </c:extLst>
        </c:ser>
        <c:ser>
          <c:idx val="2"/>
          <c:order val="2"/>
          <c:tx>
            <c:strRef>
              <c:f>Sheet1!$D$1</c:f>
              <c:strCache>
                <c:ptCount val="1"/>
                <c:pt idx="0">
                  <c:v>Series 3</c:v>
                </c:pt>
              </c:strCache>
            </c:strRef>
          </c:tx>
          <c:spPr>
            <a:solidFill>
              <a:schemeClr val="accent3"/>
            </a:solidFill>
            <a:ln>
              <a:solidFill>
                <a:schemeClr val="accent3"/>
              </a:solid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D254-45C1-A003-E7E6B992D425}"/>
            </c:ext>
          </c:extLst>
        </c:ser>
        <c:dLbls>
          <c:showLegendKey val="0"/>
          <c:showVal val="0"/>
          <c:showCatName val="0"/>
          <c:showSerName val="0"/>
          <c:showPercent val="0"/>
          <c:showBubbleSize val="0"/>
        </c:dLbls>
        <c:gapWidth val="198"/>
        <c:axId val="1019445808"/>
        <c:axId val="509701792"/>
      </c:barChart>
      <c:catAx>
        <c:axId val="1019445808"/>
        <c:scaling>
          <c:orientation val="minMax"/>
        </c:scaling>
        <c:delete val="0"/>
        <c:axPos val="b"/>
        <c:numFmt formatCode="General" sourceLinked="1"/>
        <c:majorTickMark val="none"/>
        <c:minorTickMark val="none"/>
        <c:tickLblPos val="nextTo"/>
        <c:spPr>
          <a:noFill/>
          <a:ln w="9525" cap="flat" cmpd="sng" algn="ctr">
            <a:solidFill>
              <a:schemeClr val="accent6"/>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509701792"/>
        <c:crosses val="autoZero"/>
        <c:auto val="1"/>
        <c:lblAlgn val="ctr"/>
        <c:lblOffset val="100"/>
        <c:noMultiLvlLbl val="0"/>
      </c:catAx>
      <c:valAx>
        <c:axId val="509701792"/>
        <c:scaling>
          <c:orientation val="minMax"/>
        </c:scaling>
        <c:delete val="0"/>
        <c:axPos val="l"/>
        <c:numFmt formatCode="General" sourceLinked="1"/>
        <c:majorTickMark val="none"/>
        <c:minorTickMark val="none"/>
        <c:tickLblPos val="nextTo"/>
        <c:spPr>
          <a:noFill/>
          <a:ln w="9525">
            <a:solidFill>
              <a:schemeClr val="accent6"/>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Arial"/>
                <a:cs typeface="Arial"/>
              </a:defRPr>
            </a:pPr>
            <a:endParaRPr lang="en-US"/>
          </a:p>
        </c:txPr>
        <c:crossAx val="101944580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baseline="0">
          <a:solidFill>
            <a:schemeClr val="tx1"/>
          </a:solidFill>
          <a:latin typeface="+mn-lt"/>
          <a:ea typeface="Arial"/>
          <a:cs typeface="Arial"/>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solidFill>
                <a:schemeClr val="accent1"/>
              </a:solid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CF5A-40A1-A165-1C6083A0DB53}"/>
            </c:ext>
          </c:extLst>
        </c:ser>
        <c:ser>
          <c:idx val="1"/>
          <c:order val="1"/>
          <c:tx>
            <c:strRef>
              <c:f>Sheet1!$C$1</c:f>
              <c:strCache>
                <c:ptCount val="1"/>
                <c:pt idx="0">
                  <c:v>Series 2</c:v>
                </c:pt>
              </c:strCache>
            </c:strRef>
          </c:tx>
          <c:spPr>
            <a:solidFill>
              <a:schemeClr val="accent2"/>
            </a:solidFill>
            <a:ln>
              <a:solidFill>
                <a:schemeClr val="accent2"/>
              </a:solid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CF5A-40A1-A165-1C6083A0DB53}"/>
            </c:ext>
          </c:extLst>
        </c:ser>
        <c:ser>
          <c:idx val="2"/>
          <c:order val="2"/>
          <c:tx>
            <c:strRef>
              <c:f>Sheet1!$D$1</c:f>
              <c:strCache>
                <c:ptCount val="1"/>
                <c:pt idx="0">
                  <c:v>Series 3</c:v>
                </c:pt>
              </c:strCache>
            </c:strRef>
          </c:tx>
          <c:spPr>
            <a:solidFill>
              <a:schemeClr val="accent3"/>
            </a:solidFill>
            <a:ln>
              <a:solidFill>
                <a:schemeClr val="accent3"/>
              </a:solid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CF5A-40A1-A165-1C6083A0DB53}"/>
            </c:ext>
          </c:extLst>
        </c:ser>
        <c:dLbls>
          <c:showLegendKey val="0"/>
          <c:showVal val="0"/>
          <c:showCatName val="0"/>
          <c:showSerName val="0"/>
          <c:showPercent val="0"/>
          <c:showBubbleSize val="0"/>
        </c:dLbls>
        <c:gapWidth val="198"/>
        <c:axId val="1019445808"/>
        <c:axId val="509701792"/>
      </c:barChart>
      <c:catAx>
        <c:axId val="1019445808"/>
        <c:scaling>
          <c:orientation val="minMax"/>
        </c:scaling>
        <c:delete val="0"/>
        <c:axPos val="b"/>
        <c:numFmt formatCode="General" sourceLinked="1"/>
        <c:majorTickMark val="none"/>
        <c:minorTickMark val="none"/>
        <c:tickLblPos val="nextTo"/>
        <c:spPr>
          <a:noFill/>
          <a:ln w="9525" cap="flat" cmpd="sng" algn="ctr">
            <a:solidFill>
              <a:schemeClr val="accent6"/>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Arial"/>
                <a:ea typeface="Arial"/>
                <a:cs typeface="Arial"/>
              </a:defRPr>
            </a:pPr>
            <a:endParaRPr lang="en-US"/>
          </a:p>
        </c:txPr>
        <c:crossAx val="509701792"/>
        <c:crosses val="autoZero"/>
        <c:auto val="1"/>
        <c:lblAlgn val="ctr"/>
        <c:lblOffset val="100"/>
        <c:noMultiLvlLbl val="0"/>
      </c:catAx>
      <c:valAx>
        <c:axId val="509701792"/>
        <c:scaling>
          <c:orientation val="minMax"/>
        </c:scaling>
        <c:delete val="0"/>
        <c:axPos val="l"/>
        <c:numFmt formatCode="General" sourceLinked="1"/>
        <c:majorTickMark val="none"/>
        <c:minorTickMark val="none"/>
        <c:tickLblPos val="nextTo"/>
        <c:spPr>
          <a:noFill/>
          <a:ln w="9525">
            <a:solidFill>
              <a:schemeClr val="accent6"/>
            </a:solidFill>
          </a:ln>
          <a:effectLst/>
        </c:spPr>
        <c:txPr>
          <a:bodyPr rot="-60000000" spcFirstLastPara="1" vertOverflow="ellipsis" vert="horz" wrap="square" anchor="ctr" anchorCtr="1"/>
          <a:lstStyle/>
          <a:p>
            <a:pPr>
              <a:defRPr sz="1200" b="0" i="0" u="none" strike="noStrike" kern="1200" baseline="0">
                <a:solidFill>
                  <a:schemeClr val="tx1"/>
                </a:solidFill>
                <a:latin typeface="Arial"/>
                <a:ea typeface="Arial"/>
                <a:cs typeface="Arial"/>
              </a:defRPr>
            </a:pPr>
            <a:endParaRPr lang="en-US"/>
          </a:p>
        </c:txPr>
        <c:crossAx val="101944580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baseline="0">
          <a:solidFill>
            <a:schemeClr val="tx1"/>
          </a:solidFill>
          <a:latin typeface="Arial"/>
          <a:ea typeface="Arial"/>
          <a:cs typeface="Arial"/>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Sheet1!$A$2:$A$6</c:f>
              <c:strCache>
                <c:ptCount val="5"/>
                <c:pt idx="0">
                  <c:v>Jan</c:v>
                </c:pt>
                <c:pt idx="1">
                  <c:v>Apr</c:v>
                </c:pt>
                <c:pt idx="2">
                  <c:v>Jul</c:v>
                </c:pt>
                <c:pt idx="3">
                  <c:v>Oct</c:v>
                </c:pt>
                <c:pt idx="4">
                  <c:v>Dec</c:v>
                </c:pt>
              </c:strCache>
            </c:strRef>
          </c:cat>
          <c:val>
            <c:numRef>
              <c:f>Sheet1!$B$2:$B$6</c:f>
              <c:numCache>
                <c:formatCode>General</c:formatCode>
                <c:ptCount val="5"/>
                <c:pt idx="0">
                  <c:v>5000</c:v>
                </c:pt>
                <c:pt idx="1">
                  <c:v>12000</c:v>
                </c:pt>
                <c:pt idx="2">
                  <c:v>28000</c:v>
                </c:pt>
                <c:pt idx="3">
                  <c:v>52000</c:v>
                </c:pt>
                <c:pt idx="4">
                  <c:v>85000</c:v>
                </c:pt>
              </c:numCache>
            </c:numRef>
          </c:val>
          <c:extLst>
            <c:ext xmlns:c16="http://schemas.microsoft.com/office/drawing/2014/chart" uri="{C3380CC4-5D6E-409C-BE32-E72D297353CC}">
              <c16:uniqueId val="{00000000-50FB-48F0-A31A-AD131E301F70}"/>
            </c:ext>
          </c:extLst>
        </c:ser>
        <c:dLbls>
          <c:showLegendKey val="0"/>
          <c:showVal val="0"/>
          <c:showCatName val="0"/>
          <c:showSerName val="0"/>
          <c:showPercent val="0"/>
          <c:showBubbleSize val="0"/>
        </c:dLbls>
        <c:gapWidth val="49"/>
        <c:overlap val="79"/>
        <c:axId val="1008719583"/>
        <c:axId val="1008715007"/>
      </c:barChart>
      <c:catAx>
        <c:axId val="100871958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008715007"/>
        <c:crosses val="autoZero"/>
        <c:auto val="1"/>
        <c:lblAlgn val="ctr"/>
        <c:lblOffset val="100"/>
        <c:noMultiLvlLbl val="0"/>
      </c:catAx>
      <c:valAx>
        <c:axId val="100871500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008719583"/>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chemeClr val="tx1"/>
          </a:solidFill>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solidFill>
                  <a:schemeClr val="accent1"/>
                </a:solidFill>
              </a:ln>
              <a:effectLst/>
            </c:spPr>
            <c:extLst>
              <c:ext xmlns:c16="http://schemas.microsoft.com/office/drawing/2014/chart" uri="{C3380CC4-5D6E-409C-BE32-E72D297353CC}">
                <c16:uniqueId val="{00000001-CAB5-4BF2-B71A-5801FEA4CA2A}"/>
              </c:ext>
            </c:extLst>
          </c:dPt>
          <c:dPt>
            <c:idx val="1"/>
            <c:bubble3D val="0"/>
            <c:spPr>
              <a:solidFill>
                <a:schemeClr val="accent2"/>
              </a:solidFill>
              <a:ln w="19050">
                <a:solidFill>
                  <a:schemeClr val="accent2"/>
                </a:solidFill>
              </a:ln>
              <a:effectLst/>
            </c:spPr>
            <c:extLst>
              <c:ext xmlns:c16="http://schemas.microsoft.com/office/drawing/2014/chart" uri="{C3380CC4-5D6E-409C-BE32-E72D297353CC}">
                <c16:uniqueId val="{00000003-CAB5-4BF2-B71A-5801FEA4CA2A}"/>
              </c:ext>
            </c:extLst>
          </c:dPt>
          <c:dPt>
            <c:idx val="2"/>
            <c:bubble3D val="0"/>
            <c:spPr>
              <a:solidFill>
                <a:schemeClr val="accent3"/>
              </a:solidFill>
              <a:ln w="19050">
                <a:solidFill>
                  <a:schemeClr val="accent3"/>
                </a:solidFill>
              </a:ln>
              <a:effectLst/>
            </c:spPr>
            <c:extLst>
              <c:ext xmlns:c16="http://schemas.microsoft.com/office/drawing/2014/chart" uri="{C3380CC4-5D6E-409C-BE32-E72D297353CC}">
                <c16:uniqueId val="{00000005-CAB5-4BF2-B71A-5801FEA4CA2A}"/>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CAB5-4BF2-B71A-5801FEA4CA2A}"/>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CAB5-4BF2-B71A-5801FEA4CA2A}"/>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CAB5-4BF2-B71A-5801FEA4CA2A}"/>
              </c:ext>
            </c:extLst>
          </c:dPt>
          <c:dPt>
            <c:idx val="6"/>
            <c:bubble3D val="0"/>
            <c:spPr>
              <a:solidFill>
                <a:schemeClr val="accent1">
                  <a:lumMod val="60000"/>
                </a:schemeClr>
              </a:solidFill>
              <a:ln w="19050">
                <a:solidFill>
                  <a:schemeClr val="lt1"/>
                </a:solidFill>
              </a:ln>
              <a:effectLst/>
            </c:spPr>
            <c:extLst>
              <c:ext xmlns:c16="http://schemas.microsoft.com/office/drawing/2014/chart" uri="{C3380CC4-5D6E-409C-BE32-E72D297353CC}">
                <c16:uniqueId val="{0000000D-CAB5-4BF2-B71A-5801FEA4CA2A}"/>
              </c:ext>
            </c:extLst>
          </c:dPt>
          <c:dPt>
            <c:idx val="7"/>
            <c:bubble3D val="0"/>
            <c:spPr>
              <a:solidFill>
                <a:schemeClr val="accent2">
                  <a:lumMod val="60000"/>
                </a:schemeClr>
              </a:solidFill>
              <a:ln w="19050">
                <a:solidFill>
                  <a:schemeClr val="lt1"/>
                </a:solidFill>
              </a:ln>
              <a:effectLst/>
            </c:spPr>
            <c:extLst>
              <c:ext xmlns:c16="http://schemas.microsoft.com/office/drawing/2014/chart" uri="{C3380CC4-5D6E-409C-BE32-E72D297353CC}">
                <c16:uniqueId val="{0000000F-CAB5-4BF2-B71A-5801FEA4CA2A}"/>
              </c:ext>
            </c:extLst>
          </c:dPt>
          <c:dPt>
            <c:idx val="8"/>
            <c:bubble3D val="0"/>
            <c:spPr>
              <a:solidFill>
                <a:schemeClr val="accent3">
                  <a:lumMod val="60000"/>
                </a:schemeClr>
              </a:solidFill>
              <a:ln w="19050">
                <a:solidFill>
                  <a:schemeClr val="lt1"/>
                </a:solidFill>
              </a:ln>
              <a:effectLst/>
            </c:spPr>
            <c:extLst>
              <c:ext xmlns:c16="http://schemas.microsoft.com/office/drawing/2014/chart" uri="{C3380CC4-5D6E-409C-BE32-E72D297353CC}">
                <c16:uniqueId val="{00000011-CAB5-4BF2-B71A-5801FEA4CA2A}"/>
              </c:ext>
            </c:extLst>
          </c:dPt>
          <c:dPt>
            <c:idx val="9"/>
            <c:bubble3D val="0"/>
            <c:spPr>
              <a:solidFill>
                <a:schemeClr val="accent4">
                  <a:lumMod val="60000"/>
                </a:schemeClr>
              </a:solidFill>
              <a:ln w="19050">
                <a:solidFill>
                  <a:schemeClr val="lt1"/>
                </a:solidFill>
              </a:ln>
              <a:effectLst/>
            </c:spPr>
            <c:extLst>
              <c:ext xmlns:c16="http://schemas.microsoft.com/office/drawing/2014/chart" uri="{C3380CC4-5D6E-409C-BE32-E72D297353CC}">
                <c16:uniqueId val="{00000013-CAB5-4BF2-B71A-5801FEA4CA2A}"/>
              </c:ext>
            </c:extLst>
          </c:dPt>
          <c:dPt>
            <c:idx val="10"/>
            <c:bubble3D val="0"/>
            <c:spPr>
              <a:solidFill>
                <a:schemeClr val="accent5">
                  <a:lumMod val="60000"/>
                </a:schemeClr>
              </a:solidFill>
              <a:ln w="19050">
                <a:solidFill>
                  <a:schemeClr val="lt1"/>
                </a:solidFill>
              </a:ln>
              <a:effectLst/>
            </c:spPr>
            <c:extLst>
              <c:ext xmlns:c16="http://schemas.microsoft.com/office/drawing/2014/chart" uri="{C3380CC4-5D6E-409C-BE32-E72D297353CC}">
                <c16:uniqueId val="{00000015-CAB5-4BF2-B71A-5801FEA4CA2A}"/>
              </c:ext>
            </c:extLst>
          </c:dPt>
          <c:cat>
            <c:strRef>
              <c:f>Sheet1!$A$2:$A$12</c:f>
              <c:strCache>
                <c:ptCount val="3"/>
                <c:pt idx="0">
                  <c:v>xxx</c:v>
                </c:pt>
                <c:pt idx="1">
                  <c:v>xxx</c:v>
                </c:pt>
                <c:pt idx="2">
                  <c:v>xxx</c:v>
                </c:pt>
              </c:strCache>
            </c:strRef>
          </c:cat>
          <c:val>
            <c:numRef>
              <c:f>Sheet1!$B$2:$B$12</c:f>
              <c:numCache>
                <c:formatCode>General</c:formatCode>
                <c:ptCount val="11"/>
                <c:pt idx="0">
                  <c:v>8.1999999999999993</c:v>
                </c:pt>
                <c:pt idx="1">
                  <c:v>3.2</c:v>
                </c:pt>
                <c:pt idx="2">
                  <c:v>1.4</c:v>
                </c:pt>
              </c:numCache>
            </c:numRef>
          </c:val>
          <c:extLst>
            <c:ext xmlns:c16="http://schemas.microsoft.com/office/drawing/2014/chart" uri="{C3380CC4-5D6E-409C-BE32-E72D297353CC}">
              <c16:uniqueId val="{00000016-CAB5-4BF2-B71A-5801FEA4CA2A}"/>
            </c:ext>
          </c:extLst>
        </c:ser>
        <c:dLbls>
          <c:showLegendKey val="0"/>
          <c:showVal val="0"/>
          <c:showCatName val="0"/>
          <c:showSerName val="0"/>
          <c:showPercent val="0"/>
          <c:showBubbleSize val="0"/>
          <c:showLeaderLines val="1"/>
        </c:dLbls>
        <c:firstSliceAng val="0"/>
      </c:pieChart>
      <c:spPr>
        <a:noFill/>
        <a:ln>
          <a:noFill/>
        </a:ln>
        <a:effectLst/>
      </c:spPr>
    </c:plotArea>
    <c:legend>
      <c:legendPos val="r"/>
      <c:legendEntry>
        <c:idx val="3"/>
        <c:delete val="1"/>
      </c:legendEntry>
      <c:legendEntry>
        <c:idx val="4"/>
        <c:delete val="1"/>
      </c:legendEntry>
      <c:legendEntry>
        <c:idx val="5"/>
        <c:delete val="1"/>
      </c:legendEntry>
      <c:legendEntry>
        <c:idx val="6"/>
        <c:delete val="1"/>
      </c:legendEntry>
      <c:legendEntry>
        <c:idx val="7"/>
        <c:delete val="1"/>
      </c:legendEntry>
      <c:legendEntry>
        <c:idx val="8"/>
        <c:delete val="1"/>
      </c:legendEntry>
      <c:legendEntry>
        <c:idx val="9"/>
        <c:delete val="1"/>
      </c:legendEntry>
      <c:legendEntry>
        <c:idx val="10"/>
        <c:delete val="1"/>
      </c:legendEntry>
      <c:layout>
        <c:manualLayout>
          <c:xMode val="edge"/>
          <c:yMode val="edge"/>
          <c:x val="0.73746200583472044"/>
          <c:y val="5.2347337122514631E-2"/>
          <c:w val="0.20675987249462499"/>
          <c:h val="0.85173532751760461"/>
        </c:manualLayout>
      </c:layout>
      <c:overlay val="0"/>
      <c:spPr>
        <a:noFill/>
        <a:ln>
          <a:noFill/>
        </a:ln>
        <a:effectLst/>
      </c:spPr>
      <c:txPr>
        <a:bodyPr rot="0" spcFirstLastPara="1" vertOverflow="ellipsis" vert="horz" wrap="square" anchor="ctr" anchorCtr="1"/>
        <a:lstStyle/>
        <a:p>
          <a:pPr>
            <a:defRPr sz="100" b="0" i="0" u="none" strike="noStrike" kern="1200" baseline="0">
              <a:solidFill>
                <a:schemeClr val="tx1"/>
              </a:solidFill>
              <a:latin typeface="Arial"/>
              <a:ea typeface="Arial"/>
              <a:cs typeface="Arial"/>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 baseline="0">
          <a:solidFill>
            <a:schemeClr val="tx1"/>
          </a:solidFill>
          <a:latin typeface="Arial"/>
          <a:ea typeface="Arial"/>
          <a:cs typeface="Arial"/>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4100-4B4D-9FF1-4AE86C56E80D}"/>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4100-4B4D-9FF1-4AE86C56E80D}"/>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4100-4B4D-9FF1-4AE86C56E80D}"/>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99BE-4000-A5EE-98DC4B87F4A6}"/>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99BE-4000-A5EE-98DC4B87F4A6}"/>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99BE-4000-A5EE-98DC4B87F4A6}"/>
            </c:ext>
          </c:extLst>
        </c:ser>
        <c:dLbls>
          <c:showLegendKey val="0"/>
          <c:showVal val="0"/>
          <c:showCatName val="0"/>
          <c:showSerName val="0"/>
          <c:showPercent val="0"/>
          <c:showBubbleSize val="0"/>
        </c:dLbls>
        <c:gapWidth val="219"/>
        <c:overlap val="-27"/>
        <c:axId val="171211535"/>
        <c:axId val="171216111"/>
      </c:barChart>
      <c:catAx>
        <c:axId val="17121153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1216111"/>
        <c:crosses val="autoZero"/>
        <c:auto val="1"/>
        <c:lblAlgn val="ctr"/>
        <c:lblOffset val="100"/>
        <c:noMultiLvlLbl val="0"/>
      </c:catAx>
      <c:valAx>
        <c:axId val="171216111"/>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171211535"/>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txBox="1"/>
          <p:nvPr>
            <p:ph idx="2" type="hdr"/>
          </p:nvPr>
        </p:nvSpPr>
        <p:spPr>
          <a:xfrm>
            <a:off x="0" y="0"/>
            <a:ext cx="2971800" cy="458788"/>
          </a:xfrm>
          <a:prstGeom prst="rect">
            <a:avLst/>
          </a:prstGeom>
          <a:noFill/>
          <a:ln>
            <a:noFill/>
          </a:ln>
        </p:spPr>
        <p:txBody>
          <a:bodyPr anchorCtr="0" anchor="t"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4" name="Google Shape;4;n"/>
          <p:cNvSpPr txBox="1"/>
          <p:nvPr>
            <p:ph idx="10" type="dt"/>
          </p:nvPr>
        </p:nvSpPr>
        <p:spPr>
          <a:xfrm>
            <a:off x="3884613" y="0"/>
            <a:ext cx="2971800" cy="458788"/>
          </a:xfrm>
          <a:prstGeom prst="rect">
            <a:avLst/>
          </a:prstGeom>
          <a:noFill/>
          <a:ln>
            <a:noFill/>
          </a:ln>
        </p:spPr>
        <p:txBody>
          <a:bodyPr anchorCtr="0" anchor="t" bIns="45700" lIns="91425" spcFirstLastPara="1" rIns="91425" wrap="square" tIns="45700">
            <a:noAutofit/>
          </a:bodyPr>
          <a:lstStyle>
            <a:lvl1pPr lvl="0" marR="0" rtl="0" algn="r">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5" name="Google Shape;5;n"/>
          <p:cNvSpPr/>
          <p:nvPr>
            <p:ph idx="3"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 name="Google Shape;6;n"/>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lvl1pPr indent="-228600" lvl="0" marL="457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indent="-228600" lvl="1" marL="914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2pPr>
            <a:lvl3pPr indent="-228600" lvl="2" marL="1371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3pPr>
            <a:lvl4pPr indent="-228600" lvl="3" marL="1828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4pPr>
            <a:lvl5pPr indent="-228600" lvl="4" marL="22860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5pPr>
            <a:lvl6pPr indent="-228600" lvl="5" marL="27432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6pPr>
            <a:lvl7pPr indent="-228600" lvl="6" marL="32004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7pPr>
            <a:lvl8pPr indent="-228600" lvl="7" marL="36576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8pPr>
            <a:lvl9pPr indent="-228600" lvl="8" marL="411480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9pPr>
          </a:lstStyle>
          <a:p/>
        </p:txBody>
      </p:sp>
      <p:sp>
        <p:nvSpPr>
          <p:cNvPr id="7" name="Google Shape;7;n"/>
          <p:cNvSpPr txBox="1"/>
          <p:nvPr>
            <p:ph idx="11" type="ftr"/>
          </p:nvPr>
        </p:nvSpPr>
        <p:spPr>
          <a:xfrm>
            <a:off x="0" y="8685213"/>
            <a:ext cx="2971800" cy="458787"/>
          </a:xfrm>
          <a:prstGeom prst="rect">
            <a:avLst/>
          </a:prstGeom>
          <a:noFill/>
          <a:ln>
            <a:noFill/>
          </a:ln>
        </p:spPr>
        <p:txBody>
          <a:bodyPr anchorCtr="0" anchor="b" bIns="45700" lIns="91425" spcFirstLastPara="1" rIns="91425" wrap="square" tIns="45700">
            <a:noAutofit/>
          </a:bodyPr>
          <a:lstStyle>
            <a:lvl1pPr lvl="0" marR="0" rtl="0" algn="l">
              <a:spcBef>
                <a:spcPts val="0"/>
              </a:spcBef>
              <a:spcAft>
                <a:spcPts val="0"/>
              </a:spcAft>
              <a:buSzPts val="1400"/>
              <a:buNone/>
              <a:defRPr b="0" i="0" sz="1200" u="none" cap="none" strike="noStrike">
                <a:solidFill>
                  <a:schemeClr val="dk1"/>
                </a:solidFill>
                <a:latin typeface="Calibri"/>
                <a:ea typeface="Calibri"/>
                <a:cs typeface="Calibri"/>
                <a:sym typeface="Calibri"/>
              </a:defRPr>
            </a:lvl1pPr>
            <a:lvl2pPr lvl="1"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2pPr>
            <a:lvl3pPr lvl="2"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3pPr>
            <a:lvl4pPr lvl="3"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4pPr>
            <a:lvl5pPr lvl="4"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5pPr>
            <a:lvl6pPr lvl="5"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6pPr>
            <a:lvl7pPr lvl="6"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7pPr>
            <a:lvl8pPr lvl="7"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8pPr>
            <a:lvl9pPr lvl="8" marR="0" rtl="0" algn="l">
              <a:spcBef>
                <a:spcPts val="0"/>
              </a:spcBef>
              <a:spcAft>
                <a:spcPts val="0"/>
              </a:spcAft>
              <a:buSzPts val="1400"/>
              <a:buNone/>
              <a:defRPr b="0" i="0" sz="1800" u="none" cap="none" strike="noStrike">
                <a:solidFill>
                  <a:schemeClr val="dk1"/>
                </a:solidFill>
                <a:latin typeface="Calibri"/>
                <a:ea typeface="Calibri"/>
                <a:cs typeface="Calibri"/>
                <a:sym typeface="Calibri"/>
              </a:defRPr>
            </a:lvl9pPr>
          </a:lstStyle>
          <a:p/>
        </p:txBody>
      </p:sp>
      <p:sp>
        <p:nvSpPr>
          <p:cNvPr id="8" name="Google Shape;8;n"/>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marR="0" rtl="0" algn="r">
              <a:spcBef>
                <a:spcPts val="0"/>
              </a:spcBef>
              <a:spcAft>
                <a:spcPts val="0"/>
              </a:spcAft>
              <a:buNone/>
            </a:pPr>
            <a:fld id="{00000000-1234-1234-1234-123412341234}" type="slidenum">
              <a:rPr b="0" i="0" lang="en-US" sz="1200" u="none" cap="none" strike="noStrike">
                <a:solidFill>
                  <a:schemeClr val="dk1"/>
                </a:solidFill>
                <a:latin typeface="Calibri"/>
                <a:ea typeface="Calibri"/>
                <a:cs typeface="Calibri"/>
                <a:sym typeface="Calibri"/>
              </a:rPr>
              <a:t>‹#›</a:t>
            </a:fld>
            <a:endParaRPr b="0" i="0" sz="1200" u="none" cap="none" strike="noStrike">
              <a:solidFill>
                <a:schemeClr val="dk1"/>
              </a:solidFill>
              <a:latin typeface="Calibri"/>
              <a:ea typeface="Calibri"/>
              <a:cs typeface="Calibri"/>
              <a:sym typeface="Calibri"/>
            </a:endParaRPr>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 name="Shape 123"/>
        <p:cNvGrpSpPr/>
        <p:nvPr/>
      </p:nvGrpSpPr>
      <p:grpSpPr>
        <a:xfrm>
          <a:off x="0" y="0"/>
          <a:ext cx="0" cy="0"/>
          <a:chOff x="0" y="0"/>
          <a:chExt cx="0" cy="0"/>
        </a:xfrm>
      </p:grpSpPr>
      <p:sp>
        <p:nvSpPr>
          <p:cNvPr id="124" name="Google Shape;124;p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5" name="Google Shape;125;p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 name="Shape 253"/>
        <p:cNvGrpSpPr/>
        <p:nvPr/>
      </p:nvGrpSpPr>
      <p:grpSpPr>
        <a:xfrm>
          <a:off x="0" y="0"/>
          <a:ext cx="0" cy="0"/>
          <a:chOff x="0" y="0"/>
          <a:chExt cx="0" cy="0"/>
        </a:xfrm>
      </p:grpSpPr>
      <p:sp>
        <p:nvSpPr>
          <p:cNvPr id="254" name="Google Shape;254;p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5" name="Google Shape;255;p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4" name="Shape 3464"/>
        <p:cNvGrpSpPr/>
        <p:nvPr/>
      </p:nvGrpSpPr>
      <p:grpSpPr>
        <a:xfrm>
          <a:off x="0" y="0"/>
          <a:ext cx="0" cy="0"/>
          <a:chOff x="0" y="0"/>
          <a:chExt cx="0" cy="0"/>
        </a:xfrm>
      </p:grpSpPr>
      <p:sp>
        <p:nvSpPr>
          <p:cNvPr id="3465" name="Google Shape;3465;p1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66" name="Google Shape;3466;p1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17" name="Shape 3517"/>
        <p:cNvGrpSpPr/>
        <p:nvPr/>
      </p:nvGrpSpPr>
      <p:grpSpPr>
        <a:xfrm>
          <a:off x="0" y="0"/>
          <a:ext cx="0" cy="0"/>
          <a:chOff x="0" y="0"/>
          <a:chExt cx="0" cy="0"/>
        </a:xfrm>
      </p:grpSpPr>
      <p:sp>
        <p:nvSpPr>
          <p:cNvPr id="3518" name="Google Shape;3518;p10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519" name="Google Shape;3519;p1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0" name="Shape 3580"/>
        <p:cNvGrpSpPr/>
        <p:nvPr/>
      </p:nvGrpSpPr>
      <p:grpSpPr>
        <a:xfrm>
          <a:off x="0" y="0"/>
          <a:ext cx="0" cy="0"/>
          <a:chOff x="0" y="0"/>
          <a:chExt cx="0" cy="0"/>
        </a:xfrm>
      </p:grpSpPr>
      <p:sp>
        <p:nvSpPr>
          <p:cNvPr id="3581" name="Google Shape;3581;p10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582" name="Google Shape;3582;p10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64" name="Shape 3664"/>
        <p:cNvGrpSpPr/>
        <p:nvPr/>
      </p:nvGrpSpPr>
      <p:grpSpPr>
        <a:xfrm>
          <a:off x="0" y="0"/>
          <a:ext cx="0" cy="0"/>
          <a:chOff x="0" y="0"/>
          <a:chExt cx="0" cy="0"/>
        </a:xfrm>
      </p:grpSpPr>
      <p:sp>
        <p:nvSpPr>
          <p:cNvPr id="3665" name="Google Shape;3665;p10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666" name="Google Shape;3666;p1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69" name="Shape 3769"/>
        <p:cNvGrpSpPr/>
        <p:nvPr/>
      </p:nvGrpSpPr>
      <p:grpSpPr>
        <a:xfrm>
          <a:off x="0" y="0"/>
          <a:ext cx="0" cy="0"/>
          <a:chOff x="0" y="0"/>
          <a:chExt cx="0" cy="0"/>
        </a:xfrm>
      </p:grpSpPr>
      <p:sp>
        <p:nvSpPr>
          <p:cNvPr id="3770" name="Google Shape;3770;p10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771" name="Google Shape;3771;p10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5" name="Shape 3775"/>
        <p:cNvGrpSpPr/>
        <p:nvPr/>
      </p:nvGrpSpPr>
      <p:grpSpPr>
        <a:xfrm>
          <a:off x="0" y="0"/>
          <a:ext cx="0" cy="0"/>
          <a:chOff x="0" y="0"/>
          <a:chExt cx="0" cy="0"/>
        </a:xfrm>
      </p:grpSpPr>
      <p:sp>
        <p:nvSpPr>
          <p:cNvPr id="3776" name="Google Shape;3776;p10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777" name="Google Shape;3777;p10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1" name="Shape 3811"/>
        <p:cNvGrpSpPr/>
        <p:nvPr/>
      </p:nvGrpSpPr>
      <p:grpSpPr>
        <a:xfrm>
          <a:off x="0" y="0"/>
          <a:ext cx="0" cy="0"/>
          <a:chOff x="0" y="0"/>
          <a:chExt cx="0" cy="0"/>
        </a:xfrm>
      </p:grpSpPr>
      <p:sp>
        <p:nvSpPr>
          <p:cNvPr id="3812" name="Google Shape;3812;p10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13" name="Google Shape;3813;p10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6" name="Shape 3856"/>
        <p:cNvGrpSpPr/>
        <p:nvPr/>
      </p:nvGrpSpPr>
      <p:grpSpPr>
        <a:xfrm>
          <a:off x="0" y="0"/>
          <a:ext cx="0" cy="0"/>
          <a:chOff x="0" y="0"/>
          <a:chExt cx="0" cy="0"/>
        </a:xfrm>
      </p:grpSpPr>
      <p:sp>
        <p:nvSpPr>
          <p:cNvPr id="3857" name="Google Shape;3857;p10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858" name="Google Shape;3858;p1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8" name="Shape 3898"/>
        <p:cNvGrpSpPr/>
        <p:nvPr/>
      </p:nvGrpSpPr>
      <p:grpSpPr>
        <a:xfrm>
          <a:off x="0" y="0"/>
          <a:ext cx="0" cy="0"/>
          <a:chOff x="0" y="0"/>
          <a:chExt cx="0" cy="0"/>
        </a:xfrm>
      </p:grpSpPr>
      <p:sp>
        <p:nvSpPr>
          <p:cNvPr id="3899" name="Google Shape;3899;p10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900" name="Google Shape;3900;p10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40" name="Shape 3940"/>
        <p:cNvGrpSpPr/>
        <p:nvPr/>
      </p:nvGrpSpPr>
      <p:grpSpPr>
        <a:xfrm>
          <a:off x="0" y="0"/>
          <a:ext cx="0" cy="0"/>
          <a:chOff x="0" y="0"/>
          <a:chExt cx="0" cy="0"/>
        </a:xfrm>
      </p:grpSpPr>
      <p:sp>
        <p:nvSpPr>
          <p:cNvPr id="3941" name="Google Shape;3941;p10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942" name="Google Shape;3942;p10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 name="Shape 283"/>
        <p:cNvGrpSpPr/>
        <p:nvPr/>
      </p:nvGrpSpPr>
      <p:grpSpPr>
        <a:xfrm>
          <a:off x="0" y="0"/>
          <a:ext cx="0" cy="0"/>
          <a:chOff x="0" y="0"/>
          <a:chExt cx="0" cy="0"/>
        </a:xfrm>
      </p:grpSpPr>
      <p:sp>
        <p:nvSpPr>
          <p:cNvPr id="284" name="Google Shape;284;p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5" name="Google Shape;285;p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82" name="Shape 3982"/>
        <p:cNvGrpSpPr/>
        <p:nvPr/>
      </p:nvGrpSpPr>
      <p:grpSpPr>
        <a:xfrm>
          <a:off x="0" y="0"/>
          <a:ext cx="0" cy="0"/>
          <a:chOff x="0" y="0"/>
          <a:chExt cx="0" cy="0"/>
        </a:xfrm>
      </p:grpSpPr>
      <p:sp>
        <p:nvSpPr>
          <p:cNvPr id="3983" name="Google Shape;3983;p1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984" name="Google Shape;3984;p1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29" name="Shape 4029"/>
        <p:cNvGrpSpPr/>
        <p:nvPr/>
      </p:nvGrpSpPr>
      <p:grpSpPr>
        <a:xfrm>
          <a:off x="0" y="0"/>
          <a:ext cx="0" cy="0"/>
          <a:chOff x="0" y="0"/>
          <a:chExt cx="0" cy="0"/>
        </a:xfrm>
      </p:grpSpPr>
      <p:sp>
        <p:nvSpPr>
          <p:cNvPr id="4030" name="Google Shape;4030;p1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031" name="Google Shape;4031;p1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86" name="Shape 4086"/>
        <p:cNvGrpSpPr/>
        <p:nvPr/>
      </p:nvGrpSpPr>
      <p:grpSpPr>
        <a:xfrm>
          <a:off x="0" y="0"/>
          <a:ext cx="0" cy="0"/>
          <a:chOff x="0" y="0"/>
          <a:chExt cx="0" cy="0"/>
        </a:xfrm>
      </p:grpSpPr>
      <p:sp>
        <p:nvSpPr>
          <p:cNvPr id="4087" name="Google Shape;4087;p1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088" name="Google Shape;4088;p1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19" name="Shape 4119"/>
        <p:cNvGrpSpPr/>
        <p:nvPr/>
      </p:nvGrpSpPr>
      <p:grpSpPr>
        <a:xfrm>
          <a:off x="0" y="0"/>
          <a:ext cx="0" cy="0"/>
          <a:chOff x="0" y="0"/>
          <a:chExt cx="0" cy="0"/>
        </a:xfrm>
      </p:grpSpPr>
      <p:sp>
        <p:nvSpPr>
          <p:cNvPr id="4120" name="Google Shape;4120;p1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121" name="Google Shape;4121;p1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59" name="Shape 4159"/>
        <p:cNvGrpSpPr/>
        <p:nvPr/>
      </p:nvGrpSpPr>
      <p:grpSpPr>
        <a:xfrm>
          <a:off x="0" y="0"/>
          <a:ext cx="0" cy="0"/>
          <a:chOff x="0" y="0"/>
          <a:chExt cx="0" cy="0"/>
        </a:xfrm>
      </p:grpSpPr>
      <p:sp>
        <p:nvSpPr>
          <p:cNvPr id="4160" name="Google Shape;4160;p1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161" name="Google Shape;4161;p1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99" name="Shape 4199"/>
        <p:cNvGrpSpPr/>
        <p:nvPr/>
      </p:nvGrpSpPr>
      <p:grpSpPr>
        <a:xfrm>
          <a:off x="0" y="0"/>
          <a:ext cx="0" cy="0"/>
          <a:chOff x="0" y="0"/>
          <a:chExt cx="0" cy="0"/>
        </a:xfrm>
      </p:grpSpPr>
      <p:sp>
        <p:nvSpPr>
          <p:cNvPr id="4200" name="Google Shape;4200;p1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01" name="Google Shape;4201;p1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31" name="Shape 4231"/>
        <p:cNvGrpSpPr/>
        <p:nvPr/>
      </p:nvGrpSpPr>
      <p:grpSpPr>
        <a:xfrm>
          <a:off x="0" y="0"/>
          <a:ext cx="0" cy="0"/>
          <a:chOff x="0" y="0"/>
          <a:chExt cx="0" cy="0"/>
        </a:xfrm>
      </p:grpSpPr>
      <p:sp>
        <p:nvSpPr>
          <p:cNvPr id="4232" name="Google Shape;4232;p1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33" name="Google Shape;4233;p1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79" name="Shape 4279"/>
        <p:cNvGrpSpPr/>
        <p:nvPr/>
      </p:nvGrpSpPr>
      <p:grpSpPr>
        <a:xfrm>
          <a:off x="0" y="0"/>
          <a:ext cx="0" cy="0"/>
          <a:chOff x="0" y="0"/>
          <a:chExt cx="0" cy="0"/>
        </a:xfrm>
      </p:grpSpPr>
      <p:sp>
        <p:nvSpPr>
          <p:cNvPr id="4280" name="Google Shape;4280;p1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81" name="Google Shape;4281;p1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7" name="Shape 4327"/>
        <p:cNvGrpSpPr/>
        <p:nvPr/>
      </p:nvGrpSpPr>
      <p:grpSpPr>
        <a:xfrm>
          <a:off x="0" y="0"/>
          <a:ext cx="0" cy="0"/>
          <a:chOff x="0" y="0"/>
          <a:chExt cx="0" cy="0"/>
        </a:xfrm>
      </p:grpSpPr>
      <p:sp>
        <p:nvSpPr>
          <p:cNvPr id="4328" name="Google Shape;4328;p1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329" name="Google Shape;4329;p1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23" name="Shape 4423"/>
        <p:cNvGrpSpPr/>
        <p:nvPr/>
      </p:nvGrpSpPr>
      <p:grpSpPr>
        <a:xfrm>
          <a:off x="0" y="0"/>
          <a:ext cx="0" cy="0"/>
          <a:chOff x="0" y="0"/>
          <a:chExt cx="0" cy="0"/>
        </a:xfrm>
      </p:grpSpPr>
      <p:sp>
        <p:nvSpPr>
          <p:cNvPr id="4424" name="Google Shape;4424;p1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425" name="Google Shape;4425;p1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 name="Shape 309"/>
        <p:cNvGrpSpPr/>
        <p:nvPr/>
      </p:nvGrpSpPr>
      <p:grpSpPr>
        <a:xfrm>
          <a:off x="0" y="0"/>
          <a:ext cx="0" cy="0"/>
          <a:chOff x="0" y="0"/>
          <a:chExt cx="0" cy="0"/>
        </a:xfrm>
      </p:grpSpPr>
      <p:sp>
        <p:nvSpPr>
          <p:cNvPr id="310" name="Google Shape;310;p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1" name="Google Shape;311;p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20" name="Shape 4520"/>
        <p:cNvGrpSpPr/>
        <p:nvPr/>
      </p:nvGrpSpPr>
      <p:grpSpPr>
        <a:xfrm>
          <a:off x="0" y="0"/>
          <a:ext cx="0" cy="0"/>
          <a:chOff x="0" y="0"/>
          <a:chExt cx="0" cy="0"/>
        </a:xfrm>
      </p:grpSpPr>
      <p:sp>
        <p:nvSpPr>
          <p:cNvPr id="4521" name="Google Shape;4521;p1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22" name="Google Shape;4522;p1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67" name="Shape 4567"/>
        <p:cNvGrpSpPr/>
        <p:nvPr/>
      </p:nvGrpSpPr>
      <p:grpSpPr>
        <a:xfrm>
          <a:off x="0" y="0"/>
          <a:ext cx="0" cy="0"/>
          <a:chOff x="0" y="0"/>
          <a:chExt cx="0" cy="0"/>
        </a:xfrm>
      </p:grpSpPr>
      <p:sp>
        <p:nvSpPr>
          <p:cNvPr id="4568" name="Google Shape;4568;p1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569" name="Google Shape;4569;p1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19" name="Shape 4619"/>
        <p:cNvGrpSpPr/>
        <p:nvPr/>
      </p:nvGrpSpPr>
      <p:grpSpPr>
        <a:xfrm>
          <a:off x="0" y="0"/>
          <a:ext cx="0" cy="0"/>
          <a:chOff x="0" y="0"/>
          <a:chExt cx="0" cy="0"/>
        </a:xfrm>
      </p:grpSpPr>
      <p:sp>
        <p:nvSpPr>
          <p:cNvPr id="4620" name="Google Shape;4620;p1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21" name="Google Shape;4621;p1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77" name="Shape 4677"/>
        <p:cNvGrpSpPr/>
        <p:nvPr/>
      </p:nvGrpSpPr>
      <p:grpSpPr>
        <a:xfrm>
          <a:off x="0" y="0"/>
          <a:ext cx="0" cy="0"/>
          <a:chOff x="0" y="0"/>
          <a:chExt cx="0" cy="0"/>
        </a:xfrm>
      </p:grpSpPr>
      <p:sp>
        <p:nvSpPr>
          <p:cNvPr id="4678" name="Google Shape;4678;p1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79" name="Google Shape;4679;p1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3" name="Shape 4683"/>
        <p:cNvGrpSpPr/>
        <p:nvPr/>
      </p:nvGrpSpPr>
      <p:grpSpPr>
        <a:xfrm>
          <a:off x="0" y="0"/>
          <a:ext cx="0" cy="0"/>
          <a:chOff x="0" y="0"/>
          <a:chExt cx="0" cy="0"/>
        </a:xfrm>
      </p:grpSpPr>
      <p:sp>
        <p:nvSpPr>
          <p:cNvPr id="4684" name="Google Shape;4684;p1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85" name="Google Shape;4685;p1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13" name="Shape 4713"/>
        <p:cNvGrpSpPr/>
        <p:nvPr/>
      </p:nvGrpSpPr>
      <p:grpSpPr>
        <a:xfrm>
          <a:off x="0" y="0"/>
          <a:ext cx="0" cy="0"/>
          <a:chOff x="0" y="0"/>
          <a:chExt cx="0" cy="0"/>
        </a:xfrm>
      </p:grpSpPr>
      <p:sp>
        <p:nvSpPr>
          <p:cNvPr id="4714" name="Google Shape;4714;p1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15" name="Google Shape;4715;p1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50" name="Shape 4750"/>
        <p:cNvGrpSpPr/>
        <p:nvPr/>
      </p:nvGrpSpPr>
      <p:grpSpPr>
        <a:xfrm>
          <a:off x="0" y="0"/>
          <a:ext cx="0" cy="0"/>
          <a:chOff x="0" y="0"/>
          <a:chExt cx="0" cy="0"/>
        </a:xfrm>
      </p:grpSpPr>
      <p:sp>
        <p:nvSpPr>
          <p:cNvPr id="4751" name="Google Shape;4751;p1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52" name="Google Shape;4752;p1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89" name="Shape 4789"/>
        <p:cNvGrpSpPr/>
        <p:nvPr/>
      </p:nvGrpSpPr>
      <p:grpSpPr>
        <a:xfrm>
          <a:off x="0" y="0"/>
          <a:ext cx="0" cy="0"/>
          <a:chOff x="0" y="0"/>
          <a:chExt cx="0" cy="0"/>
        </a:xfrm>
      </p:grpSpPr>
      <p:sp>
        <p:nvSpPr>
          <p:cNvPr id="4790" name="Google Shape;4790;p1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91" name="Google Shape;4791;p1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74" name="Shape 4874"/>
        <p:cNvGrpSpPr/>
        <p:nvPr/>
      </p:nvGrpSpPr>
      <p:grpSpPr>
        <a:xfrm>
          <a:off x="0" y="0"/>
          <a:ext cx="0" cy="0"/>
          <a:chOff x="0" y="0"/>
          <a:chExt cx="0" cy="0"/>
        </a:xfrm>
      </p:grpSpPr>
      <p:sp>
        <p:nvSpPr>
          <p:cNvPr id="4875" name="Google Shape;4875;p1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876" name="Google Shape;4876;p1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59" name="Shape 4959"/>
        <p:cNvGrpSpPr/>
        <p:nvPr/>
      </p:nvGrpSpPr>
      <p:grpSpPr>
        <a:xfrm>
          <a:off x="0" y="0"/>
          <a:ext cx="0" cy="0"/>
          <a:chOff x="0" y="0"/>
          <a:chExt cx="0" cy="0"/>
        </a:xfrm>
      </p:grpSpPr>
      <p:sp>
        <p:nvSpPr>
          <p:cNvPr id="4960" name="Google Shape;4960;p1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61" name="Google Shape;4961;p1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3" name="Shape 323"/>
        <p:cNvGrpSpPr/>
        <p:nvPr/>
      </p:nvGrpSpPr>
      <p:grpSpPr>
        <a:xfrm>
          <a:off x="0" y="0"/>
          <a:ext cx="0" cy="0"/>
          <a:chOff x="0" y="0"/>
          <a:chExt cx="0" cy="0"/>
        </a:xfrm>
      </p:grpSpPr>
      <p:sp>
        <p:nvSpPr>
          <p:cNvPr id="324" name="Google Shape;324;p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5" name="Google Shape;325;p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12" name="Shape 5012"/>
        <p:cNvGrpSpPr/>
        <p:nvPr/>
      </p:nvGrpSpPr>
      <p:grpSpPr>
        <a:xfrm>
          <a:off x="0" y="0"/>
          <a:ext cx="0" cy="0"/>
          <a:chOff x="0" y="0"/>
          <a:chExt cx="0" cy="0"/>
        </a:xfrm>
      </p:grpSpPr>
      <p:sp>
        <p:nvSpPr>
          <p:cNvPr id="5013" name="Google Shape;5013;p1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14" name="Google Shape;5014;p1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46" name="Shape 5046"/>
        <p:cNvGrpSpPr/>
        <p:nvPr/>
      </p:nvGrpSpPr>
      <p:grpSpPr>
        <a:xfrm>
          <a:off x="0" y="0"/>
          <a:ext cx="0" cy="0"/>
          <a:chOff x="0" y="0"/>
          <a:chExt cx="0" cy="0"/>
        </a:xfrm>
      </p:grpSpPr>
      <p:sp>
        <p:nvSpPr>
          <p:cNvPr id="5047" name="Google Shape;5047;p1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48" name="Google Shape;5048;p1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2" name="Shape 5092"/>
        <p:cNvGrpSpPr/>
        <p:nvPr/>
      </p:nvGrpSpPr>
      <p:grpSpPr>
        <a:xfrm>
          <a:off x="0" y="0"/>
          <a:ext cx="0" cy="0"/>
          <a:chOff x="0" y="0"/>
          <a:chExt cx="0" cy="0"/>
        </a:xfrm>
      </p:grpSpPr>
      <p:sp>
        <p:nvSpPr>
          <p:cNvPr id="5093" name="Google Shape;5093;p1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094" name="Google Shape;5094;p1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50" name="Shape 5150"/>
        <p:cNvGrpSpPr/>
        <p:nvPr/>
      </p:nvGrpSpPr>
      <p:grpSpPr>
        <a:xfrm>
          <a:off x="0" y="0"/>
          <a:ext cx="0" cy="0"/>
          <a:chOff x="0" y="0"/>
          <a:chExt cx="0" cy="0"/>
        </a:xfrm>
      </p:grpSpPr>
      <p:sp>
        <p:nvSpPr>
          <p:cNvPr id="5151" name="Google Shape;5151;p1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152" name="Google Shape;5152;p1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5" name="Shape 5225"/>
        <p:cNvGrpSpPr/>
        <p:nvPr/>
      </p:nvGrpSpPr>
      <p:grpSpPr>
        <a:xfrm>
          <a:off x="0" y="0"/>
          <a:ext cx="0" cy="0"/>
          <a:chOff x="0" y="0"/>
          <a:chExt cx="0" cy="0"/>
        </a:xfrm>
      </p:grpSpPr>
      <p:sp>
        <p:nvSpPr>
          <p:cNvPr id="5226" name="Google Shape;5226;p1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27" name="Google Shape;5227;p1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31" name="Shape 5231"/>
        <p:cNvGrpSpPr/>
        <p:nvPr/>
      </p:nvGrpSpPr>
      <p:grpSpPr>
        <a:xfrm>
          <a:off x="0" y="0"/>
          <a:ext cx="0" cy="0"/>
          <a:chOff x="0" y="0"/>
          <a:chExt cx="0" cy="0"/>
        </a:xfrm>
      </p:grpSpPr>
      <p:sp>
        <p:nvSpPr>
          <p:cNvPr id="5232" name="Google Shape;5232;p1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33" name="Google Shape;5233;p1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77" name="Shape 5277"/>
        <p:cNvGrpSpPr/>
        <p:nvPr/>
      </p:nvGrpSpPr>
      <p:grpSpPr>
        <a:xfrm>
          <a:off x="0" y="0"/>
          <a:ext cx="0" cy="0"/>
          <a:chOff x="0" y="0"/>
          <a:chExt cx="0" cy="0"/>
        </a:xfrm>
      </p:grpSpPr>
      <p:sp>
        <p:nvSpPr>
          <p:cNvPr id="5278" name="Google Shape;5278;p1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279" name="Google Shape;5279;p1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16" name="Shape 5316"/>
        <p:cNvGrpSpPr/>
        <p:nvPr/>
      </p:nvGrpSpPr>
      <p:grpSpPr>
        <a:xfrm>
          <a:off x="0" y="0"/>
          <a:ext cx="0" cy="0"/>
          <a:chOff x="0" y="0"/>
          <a:chExt cx="0" cy="0"/>
        </a:xfrm>
      </p:grpSpPr>
      <p:sp>
        <p:nvSpPr>
          <p:cNvPr id="5317" name="Google Shape;5317;p1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18" name="Google Shape;5318;p1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49" name="Shape 5349"/>
        <p:cNvGrpSpPr/>
        <p:nvPr/>
      </p:nvGrpSpPr>
      <p:grpSpPr>
        <a:xfrm>
          <a:off x="0" y="0"/>
          <a:ext cx="0" cy="0"/>
          <a:chOff x="0" y="0"/>
          <a:chExt cx="0" cy="0"/>
        </a:xfrm>
      </p:grpSpPr>
      <p:sp>
        <p:nvSpPr>
          <p:cNvPr id="5350" name="Google Shape;5350;p1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51" name="Google Shape;5351;p1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41" name="Shape 5441"/>
        <p:cNvGrpSpPr/>
        <p:nvPr/>
      </p:nvGrpSpPr>
      <p:grpSpPr>
        <a:xfrm>
          <a:off x="0" y="0"/>
          <a:ext cx="0" cy="0"/>
          <a:chOff x="0" y="0"/>
          <a:chExt cx="0" cy="0"/>
        </a:xfrm>
      </p:grpSpPr>
      <p:sp>
        <p:nvSpPr>
          <p:cNvPr id="5442" name="Google Shape;5442;p1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43" name="Google Shape;5443;p1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 name="Shape 334"/>
        <p:cNvGrpSpPr/>
        <p:nvPr/>
      </p:nvGrpSpPr>
      <p:grpSpPr>
        <a:xfrm>
          <a:off x="0" y="0"/>
          <a:ext cx="0" cy="0"/>
          <a:chOff x="0" y="0"/>
          <a:chExt cx="0" cy="0"/>
        </a:xfrm>
      </p:grpSpPr>
      <p:sp>
        <p:nvSpPr>
          <p:cNvPr id="335" name="Google Shape;335;p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36" name="Google Shape;336;p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74" name="Shape 5474"/>
        <p:cNvGrpSpPr/>
        <p:nvPr/>
      </p:nvGrpSpPr>
      <p:grpSpPr>
        <a:xfrm>
          <a:off x="0" y="0"/>
          <a:ext cx="0" cy="0"/>
          <a:chOff x="0" y="0"/>
          <a:chExt cx="0" cy="0"/>
        </a:xfrm>
      </p:grpSpPr>
      <p:sp>
        <p:nvSpPr>
          <p:cNvPr id="5475" name="Google Shape;5475;p1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476" name="Google Shape;5476;p1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20" name="Shape 5520"/>
        <p:cNvGrpSpPr/>
        <p:nvPr/>
      </p:nvGrpSpPr>
      <p:grpSpPr>
        <a:xfrm>
          <a:off x="0" y="0"/>
          <a:ext cx="0" cy="0"/>
          <a:chOff x="0" y="0"/>
          <a:chExt cx="0" cy="0"/>
        </a:xfrm>
      </p:grpSpPr>
      <p:sp>
        <p:nvSpPr>
          <p:cNvPr id="5521" name="Google Shape;5521;p1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22" name="Google Shape;5522;p1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4" name="Shape 5544"/>
        <p:cNvGrpSpPr/>
        <p:nvPr/>
      </p:nvGrpSpPr>
      <p:grpSpPr>
        <a:xfrm>
          <a:off x="0" y="0"/>
          <a:ext cx="0" cy="0"/>
          <a:chOff x="0" y="0"/>
          <a:chExt cx="0" cy="0"/>
        </a:xfrm>
      </p:grpSpPr>
      <p:sp>
        <p:nvSpPr>
          <p:cNvPr id="5545" name="Google Shape;5545;p1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46" name="Google Shape;5546;p1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77" name="Shape 5577"/>
        <p:cNvGrpSpPr/>
        <p:nvPr/>
      </p:nvGrpSpPr>
      <p:grpSpPr>
        <a:xfrm>
          <a:off x="0" y="0"/>
          <a:ext cx="0" cy="0"/>
          <a:chOff x="0" y="0"/>
          <a:chExt cx="0" cy="0"/>
        </a:xfrm>
      </p:grpSpPr>
      <p:sp>
        <p:nvSpPr>
          <p:cNvPr id="5578" name="Google Shape;5578;p1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579" name="Google Shape;5579;p1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18" name="Shape 5618"/>
        <p:cNvGrpSpPr/>
        <p:nvPr/>
      </p:nvGrpSpPr>
      <p:grpSpPr>
        <a:xfrm>
          <a:off x="0" y="0"/>
          <a:ext cx="0" cy="0"/>
          <a:chOff x="0" y="0"/>
          <a:chExt cx="0" cy="0"/>
        </a:xfrm>
      </p:grpSpPr>
      <p:sp>
        <p:nvSpPr>
          <p:cNvPr id="5619" name="Google Shape;5619;p1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20" name="Google Shape;5620;p1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67" name="Shape 5667"/>
        <p:cNvGrpSpPr/>
        <p:nvPr/>
      </p:nvGrpSpPr>
      <p:grpSpPr>
        <a:xfrm>
          <a:off x="0" y="0"/>
          <a:ext cx="0" cy="0"/>
          <a:chOff x="0" y="0"/>
          <a:chExt cx="0" cy="0"/>
        </a:xfrm>
      </p:grpSpPr>
      <p:sp>
        <p:nvSpPr>
          <p:cNvPr id="5668" name="Google Shape;5668;p1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69" name="Google Shape;5669;p1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73" name="Shape 5673"/>
        <p:cNvGrpSpPr/>
        <p:nvPr/>
      </p:nvGrpSpPr>
      <p:grpSpPr>
        <a:xfrm>
          <a:off x="0" y="0"/>
          <a:ext cx="0" cy="0"/>
          <a:chOff x="0" y="0"/>
          <a:chExt cx="0" cy="0"/>
        </a:xfrm>
      </p:grpSpPr>
      <p:sp>
        <p:nvSpPr>
          <p:cNvPr id="5674" name="Google Shape;5674;p1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675" name="Google Shape;5675;p1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6" name="Shape 5716"/>
        <p:cNvGrpSpPr/>
        <p:nvPr/>
      </p:nvGrpSpPr>
      <p:grpSpPr>
        <a:xfrm>
          <a:off x="0" y="0"/>
          <a:ext cx="0" cy="0"/>
          <a:chOff x="0" y="0"/>
          <a:chExt cx="0" cy="0"/>
        </a:xfrm>
      </p:grpSpPr>
      <p:sp>
        <p:nvSpPr>
          <p:cNvPr id="5717" name="Google Shape;5717;p1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18" name="Google Shape;5718;p1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60" name="Shape 5760"/>
        <p:cNvGrpSpPr/>
        <p:nvPr/>
      </p:nvGrpSpPr>
      <p:grpSpPr>
        <a:xfrm>
          <a:off x="0" y="0"/>
          <a:ext cx="0" cy="0"/>
          <a:chOff x="0" y="0"/>
          <a:chExt cx="0" cy="0"/>
        </a:xfrm>
      </p:grpSpPr>
      <p:sp>
        <p:nvSpPr>
          <p:cNvPr id="5761" name="Google Shape;5761;p1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62" name="Google Shape;5762;p1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08" name="Shape 5808"/>
        <p:cNvGrpSpPr/>
        <p:nvPr/>
      </p:nvGrpSpPr>
      <p:grpSpPr>
        <a:xfrm>
          <a:off x="0" y="0"/>
          <a:ext cx="0" cy="0"/>
          <a:chOff x="0" y="0"/>
          <a:chExt cx="0" cy="0"/>
        </a:xfrm>
      </p:grpSpPr>
      <p:sp>
        <p:nvSpPr>
          <p:cNvPr id="5809" name="Google Shape;5809;p14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10" name="Google Shape;5810;p1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 name="Shape 345"/>
        <p:cNvGrpSpPr/>
        <p:nvPr/>
      </p:nvGrpSpPr>
      <p:grpSpPr>
        <a:xfrm>
          <a:off x="0" y="0"/>
          <a:ext cx="0" cy="0"/>
          <a:chOff x="0" y="0"/>
          <a:chExt cx="0" cy="0"/>
        </a:xfrm>
      </p:grpSpPr>
      <p:sp>
        <p:nvSpPr>
          <p:cNvPr id="346" name="Google Shape;346;p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7" name="Google Shape;347;p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31" name="Shape 5831"/>
        <p:cNvGrpSpPr/>
        <p:nvPr/>
      </p:nvGrpSpPr>
      <p:grpSpPr>
        <a:xfrm>
          <a:off x="0" y="0"/>
          <a:ext cx="0" cy="0"/>
          <a:chOff x="0" y="0"/>
          <a:chExt cx="0" cy="0"/>
        </a:xfrm>
      </p:grpSpPr>
      <p:sp>
        <p:nvSpPr>
          <p:cNvPr id="5832" name="Google Shape;5832;p1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33" name="Google Shape;5833;p1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61" name="Shape 5861"/>
        <p:cNvGrpSpPr/>
        <p:nvPr/>
      </p:nvGrpSpPr>
      <p:grpSpPr>
        <a:xfrm>
          <a:off x="0" y="0"/>
          <a:ext cx="0" cy="0"/>
          <a:chOff x="0" y="0"/>
          <a:chExt cx="0" cy="0"/>
        </a:xfrm>
      </p:grpSpPr>
      <p:sp>
        <p:nvSpPr>
          <p:cNvPr id="5862" name="Google Shape;5862;p15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63" name="Google Shape;5863;p1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97" name="Shape 5897"/>
        <p:cNvGrpSpPr/>
        <p:nvPr/>
      </p:nvGrpSpPr>
      <p:grpSpPr>
        <a:xfrm>
          <a:off x="0" y="0"/>
          <a:ext cx="0" cy="0"/>
          <a:chOff x="0" y="0"/>
          <a:chExt cx="0" cy="0"/>
        </a:xfrm>
      </p:grpSpPr>
      <p:sp>
        <p:nvSpPr>
          <p:cNvPr id="5898" name="Google Shape;5898;p1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899" name="Google Shape;5899;p1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41" name="Shape 5941"/>
        <p:cNvGrpSpPr/>
        <p:nvPr/>
      </p:nvGrpSpPr>
      <p:grpSpPr>
        <a:xfrm>
          <a:off x="0" y="0"/>
          <a:ext cx="0" cy="0"/>
          <a:chOff x="0" y="0"/>
          <a:chExt cx="0" cy="0"/>
        </a:xfrm>
      </p:grpSpPr>
      <p:sp>
        <p:nvSpPr>
          <p:cNvPr id="5942" name="Google Shape;5942;p1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43" name="Google Shape;5943;p1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66" name="Shape 5966"/>
        <p:cNvGrpSpPr/>
        <p:nvPr/>
      </p:nvGrpSpPr>
      <p:grpSpPr>
        <a:xfrm>
          <a:off x="0" y="0"/>
          <a:ext cx="0" cy="0"/>
          <a:chOff x="0" y="0"/>
          <a:chExt cx="0" cy="0"/>
        </a:xfrm>
      </p:grpSpPr>
      <p:sp>
        <p:nvSpPr>
          <p:cNvPr id="5967" name="Google Shape;5967;p1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968" name="Google Shape;5968;p1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98" name="Shape 5998"/>
        <p:cNvGrpSpPr/>
        <p:nvPr/>
      </p:nvGrpSpPr>
      <p:grpSpPr>
        <a:xfrm>
          <a:off x="0" y="0"/>
          <a:ext cx="0" cy="0"/>
          <a:chOff x="0" y="0"/>
          <a:chExt cx="0" cy="0"/>
        </a:xfrm>
      </p:grpSpPr>
      <p:sp>
        <p:nvSpPr>
          <p:cNvPr id="5999" name="Google Shape;5999;p15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00" name="Google Shape;6000;p1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39" name="Shape 6039"/>
        <p:cNvGrpSpPr/>
        <p:nvPr/>
      </p:nvGrpSpPr>
      <p:grpSpPr>
        <a:xfrm>
          <a:off x="0" y="0"/>
          <a:ext cx="0" cy="0"/>
          <a:chOff x="0" y="0"/>
          <a:chExt cx="0" cy="0"/>
        </a:xfrm>
      </p:grpSpPr>
      <p:sp>
        <p:nvSpPr>
          <p:cNvPr id="6040" name="Google Shape;6040;p1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41" name="Google Shape;6041;p1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87" name="Shape 6087"/>
        <p:cNvGrpSpPr/>
        <p:nvPr/>
      </p:nvGrpSpPr>
      <p:grpSpPr>
        <a:xfrm>
          <a:off x="0" y="0"/>
          <a:ext cx="0" cy="0"/>
          <a:chOff x="0" y="0"/>
          <a:chExt cx="0" cy="0"/>
        </a:xfrm>
      </p:grpSpPr>
      <p:sp>
        <p:nvSpPr>
          <p:cNvPr id="6088" name="Google Shape;6088;p1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089" name="Google Shape;6089;p1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43" name="Shape 6143"/>
        <p:cNvGrpSpPr/>
        <p:nvPr/>
      </p:nvGrpSpPr>
      <p:grpSpPr>
        <a:xfrm>
          <a:off x="0" y="0"/>
          <a:ext cx="0" cy="0"/>
          <a:chOff x="0" y="0"/>
          <a:chExt cx="0" cy="0"/>
        </a:xfrm>
      </p:grpSpPr>
      <p:sp>
        <p:nvSpPr>
          <p:cNvPr id="6144" name="Google Shape;6144;p1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145" name="Google Shape;6145;p1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01" name="Shape 6201"/>
        <p:cNvGrpSpPr/>
        <p:nvPr/>
      </p:nvGrpSpPr>
      <p:grpSpPr>
        <a:xfrm>
          <a:off x="0" y="0"/>
          <a:ext cx="0" cy="0"/>
          <a:chOff x="0" y="0"/>
          <a:chExt cx="0" cy="0"/>
        </a:xfrm>
      </p:grpSpPr>
      <p:sp>
        <p:nvSpPr>
          <p:cNvPr id="6202" name="Google Shape;6202;p1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03" name="Google Shape;6203;p1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1" name="Shape 351"/>
        <p:cNvGrpSpPr/>
        <p:nvPr/>
      </p:nvGrpSpPr>
      <p:grpSpPr>
        <a:xfrm>
          <a:off x="0" y="0"/>
          <a:ext cx="0" cy="0"/>
          <a:chOff x="0" y="0"/>
          <a:chExt cx="0" cy="0"/>
        </a:xfrm>
      </p:grpSpPr>
      <p:sp>
        <p:nvSpPr>
          <p:cNvPr id="352" name="Google Shape;352;p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53" name="Google Shape;353;p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07" name="Shape 6207"/>
        <p:cNvGrpSpPr/>
        <p:nvPr/>
      </p:nvGrpSpPr>
      <p:grpSpPr>
        <a:xfrm>
          <a:off x="0" y="0"/>
          <a:ext cx="0" cy="0"/>
          <a:chOff x="0" y="0"/>
          <a:chExt cx="0" cy="0"/>
        </a:xfrm>
      </p:grpSpPr>
      <p:sp>
        <p:nvSpPr>
          <p:cNvPr id="6208" name="Google Shape;6208;p1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09" name="Google Shape;6209;p1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42" name="Shape 6242"/>
        <p:cNvGrpSpPr/>
        <p:nvPr/>
      </p:nvGrpSpPr>
      <p:grpSpPr>
        <a:xfrm>
          <a:off x="0" y="0"/>
          <a:ext cx="0" cy="0"/>
          <a:chOff x="0" y="0"/>
          <a:chExt cx="0" cy="0"/>
        </a:xfrm>
      </p:grpSpPr>
      <p:sp>
        <p:nvSpPr>
          <p:cNvPr id="6243" name="Google Shape;6243;p1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44" name="Google Shape;6244;p1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82" name="Shape 6282"/>
        <p:cNvGrpSpPr/>
        <p:nvPr/>
      </p:nvGrpSpPr>
      <p:grpSpPr>
        <a:xfrm>
          <a:off x="0" y="0"/>
          <a:ext cx="0" cy="0"/>
          <a:chOff x="0" y="0"/>
          <a:chExt cx="0" cy="0"/>
        </a:xfrm>
      </p:grpSpPr>
      <p:sp>
        <p:nvSpPr>
          <p:cNvPr id="6283" name="Google Shape;6283;p1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84" name="Google Shape;6284;p1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17" name="Shape 6317"/>
        <p:cNvGrpSpPr/>
        <p:nvPr/>
      </p:nvGrpSpPr>
      <p:grpSpPr>
        <a:xfrm>
          <a:off x="0" y="0"/>
          <a:ext cx="0" cy="0"/>
          <a:chOff x="0" y="0"/>
          <a:chExt cx="0" cy="0"/>
        </a:xfrm>
      </p:grpSpPr>
      <p:sp>
        <p:nvSpPr>
          <p:cNvPr id="6318" name="Google Shape;6318;p1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19" name="Google Shape;6319;p1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4" name="Shape 6364"/>
        <p:cNvGrpSpPr/>
        <p:nvPr/>
      </p:nvGrpSpPr>
      <p:grpSpPr>
        <a:xfrm>
          <a:off x="0" y="0"/>
          <a:ext cx="0" cy="0"/>
          <a:chOff x="0" y="0"/>
          <a:chExt cx="0" cy="0"/>
        </a:xfrm>
      </p:grpSpPr>
      <p:sp>
        <p:nvSpPr>
          <p:cNvPr id="6365" name="Google Shape;6365;p1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366" name="Google Shape;6366;p1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00" name="Shape 6400"/>
        <p:cNvGrpSpPr/>
        <p:nvPr/>
      </p:nvGrpSpPr>
      <p:grpSpPr>
        <a:xfrm>
          <a:off x="0" y="0"/>
          <a:ext cx="0" cy="0"/>
          <a:chOff x="0" y="0"/>
          <a:chExt cx="0" cy="0"/>
        </a:xfrm>
      </p:grpSpPr>
      <p:sp>
        <p:nvSpPr>
          <p:cNvPr id="6401" name="Google Shape;6401;p1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02" name="Google Shape;6402;p1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43" name="Shape 6443"/>
        <p:cNvGrpSpPr/>
        <p:nvPr/>
      </p:nvGrpSpPr>
      <p:grpSpPr>
        <a:xfrm>
          <a:off x="0" y="0"/>
          <a:ext cx="0" cy="0"/>
          <a:chOff x="0" y="0"/>
          <a:chExt cx="0" cy="0"/>
        </a:xfrm>
      </p:grpSpPr>
      <p:sp>
        <p:nvSpPr>
          <p:cNvPr id="6444" name="Google Shape;6444;p1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45" name="Google Shape;6445;p1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94" name="Shape 6494"/>
        <p:cNvGrpSpPr/>
        <p:nvPr/>
      </p:nvGrpSpPr>
      <p:grpSpPr>
        <a:xfrm>
          <a:off x="0" y="0"/>
          <a:ext cx="0" cy="0"/>
          <a:chOff x="0" y="0"/>
          <a:chExt cx="0" cy="0"/>
        </a:xfrm>
      </p:grpSpPr>
      <p:sp>
        <p:nvSpPr>
          <p:cNvPr id="6495" name="Google Shape;6495;p1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496" name="Google Shape;6496;p1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13" name="Shape 6513"/>
        <p:cNvGrpSpPr/>
        <p:nvPr/>
      </p:nvGrpSpPr>
      <p:grpSpPr>
        <a:xfrm>
          <a:off x="0" y="0"/>
          <a:ext cx="0" cy="0"/>
          <a:chOff x="0" y="0"/>
          <a:chExt cx="0" cy="0"/>
        </a:xfrm>
      </p:grpSpPr>
      <p:sp>
        <p:nvSpPr>
          <p:cNvPr id="6514" name="Google Shape;6514;p1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15" name="Google Shape;6515;p1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46" name="Shape 6546"/>
        <p:cNvGrpSpPr/>
        <p:nvPr/>
      </p:nvGrpSpPr>
      <p:grpSpPr>
        <a:xfrm>
          <a:off x="0" y="0"/>
          <a:ext cx="0" cy="0"/>
          <a:chOff x="0" y="0"/>
          <a:chExt cx="0" cy="0"/>
        </a:xfrm>
      </p:grpSpPr>
      <p:sp>
        <p:nvSpPr>
          <p:cNvPr id="6547" name="Google Shape;6547;p1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48" name="Google Shape;6548;p1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 name="Shape 370"/>
        <p:cNvGrpSpPr/>
        <p:nvPr/>
      </p:nvGrpSpPr>
      <p:grpSpPr>
        <a:xfrm>
          <a:off x="0" y="0"/>
          <a:ext cx="0" cy="0"/>
          <a:chOff x="0" y="0"/>
          <a:chExt cx="0" cy="0"/>
        </a:xfrm>
      </p:grpSpPr>
      <p:sp>
        <p:nvSpPr>
          <p:cNvPr id="371" name="Google Shape;371;p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72" name="Google Shape;372;p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84" name="Shape 6584"/>
        <p:cNvGrpSpPr/>
        <p:nvPr/>
      </p:nvGrpSpPr>
      <p:grpSpPr>
        <a:xfrm>
          <a:off x="0" y="0"/>
          <a:ext cx="0" cy="0"/>
          <a:chOff x="0" y="0"/>
          <a:chExt cx="0" cy="0"/>
        </a:xfrm>
      </p:grpSpPr>
      <p:sp>
        <p:nvSpPr>
          <p:cNvPr id="6585" name="Google Shape;6585;p1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586" name="Google Shape;6586;p1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30" name="Shape 6630"/>
        <p:cNvGrpSpPr/>
        <p:nvPr/>
      </p:nvGrpSpPr>
      <p:grpSpPr>
        <a:xfrm>
          <a:off x="0" y="0"/>
          <a:ext cx="0" cy="0"/>
          <a:chOff x="0" y="0"/>
          <a:chExt cx="0" cy="0"/>
        </a:xfrm>
      </p:grpSpPr>
      <p:sp>
        <p:nvSpPr>
          <p:cNvPr id="6631" name="Google Shape;6631;p17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32" name="Google Shape;6632;p1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68" name="Shape 6668"/>
        <p:cNvGrpSpPr/>
        <p:nvPr/>
      </p:nvGrpSpPr>
      <p:grpSpPr>
        <a:xfrm>
          <a:off x="0" y="0"/>
          <a:ext cx="0" cy="0"/>
          <a:chOff x="0" y="0"/>
          <a:chExt cx="0" cy="0"/>
        </a:xfrm>
      </p:grpSpPr>
      <p:sp>
        <p:nvSpPr>
          <p:cNvPr id="6669" name="Google Shape;6669;p17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670" name="Google Shape;6670;p1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01" name="Shape 6701"/>
        <p:cNvGrpSpPr/>
        <p:nvPr/>
      </p:nvGrpSpPr>
      <p:grpSpPr>
        <a:xfrm>
          <a:off x="0" y="0"/>
          <a:ext cx="0" cy="0"/>
          <a:chOff x="0" y="0"/>
          <a:chExt cx="0" cy="0"/>
        </a:xfrm>
      </p:grpSpPr>
      <p:sp>
        <p:nvSpPr>
          <p:cNvPr id="6702" name="Google Shape;6702;p1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03" name="Google Shape;6703;p1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32" name="Shape 6732"/>
        <p:cNvGrpSpPr/>
        <p:nvPr/>
      </p:nvGrpSpPr>
      <p:grpSpPr>
        <a:xfrm>
          <a:off x="0" y="0"/>
          <a:ext cx="0" cy="0"/>
          <a:chOff x="0" y="0"/>
          <a:chExt cx="0" cy="0"/>
        </a:xfrm>
      </p:grpSpPr>
      <p:sp>
        <p:nvSpPr>
          <p:cNvPr id="6733" name="Google Shape;6733;p1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34" name="Google Shape;6734;p1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69" name="Shape 6769"/>
        <p:cNvGrpSpPr/>
        <p:nvPr/>
      </p:nvGrpSpPr>
      <p:grpSpPr>
        <a:xfrm>
          <a:off x="0" y="0"/>
          <a:ext cx="0" cy="0"/>
          <a:chOff x="0" y="0"/>
          <a:chExt cx="0" cy="0"/>
        </a:xfrm>
      </p:grpSpPr>
      <p:sp>
        <p:nvSpPr>
          <p:cNvPr id="6770" name="Google Shape;6770;p1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6771" name="Google Shape;6771;p175: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772" name="Google Shape;6772;p175: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05" name="Shape 6805"/>
        <p:cNvGrpSpPr/>
        <p:nvPr/>
      </p:nvGrpSpPr>
      <p:grpSpPr>
        <a:xfrm>
          <a:off x="0" y="0"/>
          <a:ext cx="0" cy="0"/>
          <a:chOff x="0" y="0"/>
          <a:chExt cx="0" cy="0"/>
        </a:xfrm>
      </p:grpSpPr>
      <p:sp>
        <p:nvSpPr>
          <p:cNvPr id="6806" name="Google Shape;6806;p17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07" name="Google Shape;6807;p1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36" name="Shape 6836"/>
        <p:cNvGrpSpPr/>
        <p:nvPr/>
      </p:nvGrpSpPr>
      <p:grpSpPr>
        <a:xfrm>
          <a:off x="0" y="0"/>
          <a:ext cx="0" cy="0"/>
          <a:chOff x="0" y="0"/>
          <a:chExt cx="0" cy="0"/>
        </a:xfrm>
      </p:grpSpPr>
      <p:sp>
        <p:nvSpPr>
          <p:cNvPr id="6837" name="Google Shape;6837;p1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38" name="Google Shape;6838;p1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42" name="Shape 6842"/>
        <p:cNvGrpSpPr/>
        <p:nvPr/>
      </p:nvGrpSpPr>
      <p:grpSpPr>
        <a:xfrm>
          <a:off x="0" y="0"/>
          <a:ext cx="0" cy="0"/>
          <a:chOff x="0" y="0"/>
          <a:chExt cx="0" cy="0"/>
        </a:xfrm>
      </p:grpSpPr>
      <p:sp>
        <p:nvSpPr>
          <p:cNvPr id="6843" name="Google Shape;6843;p1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44" name="Google Shape;6844;p1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67" name="Shape 6867"/>
        <p:cNvGrpSpPr/>
        <p:nvPr/>
      </p:nvGrpSpPr>
      <p:grpSpPr>
        <a:xfrm>
          <a:off x="0" y="0"/>
          <a:ext cx="0" cy="0"/>
          <a:chOff x="0" y="0"/>
          <a:chExt cx="0" cy="0"/>
        </a:xfrm>
      </p:grpSpPr>
      <p:sp>
        <p:nvSpPr>
          <p:cNvPr id="6868" name="Google Shape;6868;p1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69" name="Google Shape;6869;p1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5" name="Shape 395"/>
        <p:cNvGrpSpPr/>
        <p:nvPr/>
      </p:nvGrpSpPr>
      <p:grpSpPr>
        <a:xfrm>
          <a:off x="0" y="0"/>
          <a:ext cx="0" cy="0"/>
          <a:chOff x="0" y="0"/>
          <a:chExt cx="0" cy="0"/>
        </a:xfrm>
      </p:grpSpPr>
      <p:sp>
        <p:nvSpPr>
          <p:cNvPr id="396" name="Google Shape;396;p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97" name="Google Shape;397;p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97" name="Shape 6897"/>
        <p:cNvGrpSpPr/>
        <p:nvPr/>
      </p:nvGrpSpPr>
      <p:grpSpPr>
        <a:xfrm>
          <a:off x="0" y="0"/>
          <a:ext cx="0" cy="0"/>
          <a:chOff x="0" y="0"/>
          <a:chExt cx="0" cy="0"/>
        </a:xfrm>
      </p:grpSpPr>
      <p:sp>
        <p:nvSpPr>
          <p:cNvPr id="6898" name="Google Shape;6898;p1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899" name="Google Shape;6899;p1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32" name="Shape 6932"/>
        <p:cNvGrpSpPr/>
        <p:nvPr/>
      </p:nvGrpSpPr>
      <p:grpSpPr>
        <a:xfrm>
          <a:off x="0" y="0"/>
          <a:ext cx="0" cy="0"/>
          <a:chOff x="0" y="0"/>
          <a:chExt cx="0" cy="0"/>
        </a:xfrm>
      </p:grpSpPr>
      <p:sp>
        <p:nvSpPr>
          <p:cNvPr id="6933" name="Google Shape;6933;p1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34" name="Google Shape;6934;p1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38" name="Shape 6938"/>
        <p:cNvGrpSpPr/>
        <p:nvPr/>
      </p:nvGrpSpPr>
      <p:grpSpPr>
        <a:xfrm>
          <a:off x="0" y="0"/>
          <a:ext cx="0" cy="0"/>
          <a:chOff x="0" y="0"/>
          <a:chExt cx="0" cy="0"/>
        </a:xfrm>
      </p:grpSpPr>
      <p:sp>
        <p:nvSpPr>
          <p:cNvPr id="6939" name="Google Shape;6939;p1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40" name="Google Shape;6940;p1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76" name="Shape 6976"/>
        <p:cNvGrpSpPr/>
        <p:nvPr/>
      </p:nvGrpSpPr>
      <p:grpSpPr>
        <a:xfrm>
          <a:off x="0" y="0"/>
          <a:ext cx="0" cy="0"/>
          <a:chOff x="0" y="0"/>
          <a:chExt cx="0" cy="0"/>
        </a:xfrm>
      </p:grpSpPr>
      <p:sp>
        <p:nvSpPr>
          <p:cNvPr id="6977" name="Google Shape;6977;p1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978" name="Google Shape;6978;p1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24" name="Shape 7024"/>
        <p:cNvGrpSpPr/>
        <p:nvPr/>
      </p:nvGrpSpPr>
      <p:grpSpPr>
        <a:xfrm>
          <a:off x="0" y="0"/>
          <a:ext cx="0" cy="0"/>
          <a:chOff x="0" y="0"/>
          <a:chExt cx="0" cy="0"/>
        </a:xfrm>
      </p:grpSpPr>
      <p:sp>
        <p:nvSpPr>
          <p:cNvPr id="7025" name="Google Shape;7025;p1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26" name="Google Shape;7026;p1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54" name="Shape 7054"/>
        <p:cNvGrpSpPr/>
        <p:nvPr/>
      </p:nvGrpSpPr>
      <p:grpSpPr>
        <a:xfrm>
          <a:off x="0" y="0"/>
          <a:ext cx="0" cy="0"/>
          <a:chOff x="0" y="0"/>
          <a:chExt cx="0" cy="0"/>
        </a:xfrm>
      </p:grpSpPr>
      <p:sp>
        <p:nvSpPr>
          <p:cNvPr id="7055" name="Google Shape;7055;p1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56" name="Google Shape;7056;p1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25" name="Shape 7125"/>
        <p:cNvGrpSpPr/>
        <p:nvPr/>
      </p:nvGrpSpPr>
      <p:grpSpPr>
        <a:xfrm>
          <a:off x="0" y="0"/>
          <a:ext cx="0" cy="0"/>
          <a:chOff x="0" y="0"/>
          <a:chExt cx="0" cy="0"/>
        </a:xfrm>
      </p:grpSpPr>
      <p:sp>
        <p:nvSpPr>
          <p:cNvPr id="7126" name="Google Shape;7126;p18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127" name="Google Shape;7127;p1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57" name="Shape 7157"/>
        <p:cNvGrpSpPr/>
        <p:nvPr/>
      </p:nvGrpSpPr>
      <p:grpSpPr>
        <a:xfrm>
          <a:off x="0" y="0"/>
          <a:ext cx="0" cy="0"/>
          <a:chOff x="0" y="0"/>
          <a:chExt cx="0" cy="0"/>
        </a:xfrm>
      </p:grpSpPr>
      <p:sp>
        <p:nvSpPr>
          <p:cNvPr id="7158" name="Google Shape;7158;p1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159" name="Google Shape;7159;p1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83" name="Shape 7183"/>
        <p:cNvGrpSpPr/>
        <p:nvPr/>
      </p:nvGrpSpPr>
      <p:grpSpPr>
        <a:xfrm>
          <a:off x="0" y="0"/>
          <a:ext cx="0" cy="0"/>
          <a:chOff x="0" y="0"/>
          <a:chExt cx="0" cy="0"/>
        </a:xfrm>
      </p:grpSpPr>
      <p:sp>
        <p:nvSpPr>
          <p:cNvPr id="7184" name="Google Shape;7184;p18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185" name="Google Shape;7185;p18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46" name="Shape 7246"/>
        <p:cNvGrpSpPr/>
        <p:nvPr/>
      </p:nvGrpSpPr>
      <p:grpSpPr>
        <a:xfrm>
          <a:off x="0" y="0"/>
          <a:ext cx="0" cy="0"/>
          <a:chOff x="0" y="0"/>
          <a:chExt cx="0" cy="0"/>
        </a:xfrm>
      </p:grpSpPr>
      <p:sp>
        <p:nvSpPr>
          <p:cNvPr id="7247" name="Google Shape;7247;p1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248" name="Google Shape;7248;p1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6" name="Shape 426"/>
        <p:cNvGrpSpPr/>
        <p:nvPr/>
      </p:nvGrpSpPr>
      <p:grpSpPr>
        <a:xfrm>
          <a:off x="0" y="0"/>
          <a:ext cx="0" cy="0"/>
          <a:chOff x="0" y="0"/>
          <a:chExt cx="0" cy="0"/>
        </a:xfrm>
      </p:grpSpPr>
      <p:sp>
        <p:nvSpPr>
          <p:cNvPr id="427" name="Google Shape;427;p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28" name="Google Shape;428;p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05" name="Shape 7305"/>
        <p:cNvGrpSpPr/>
        <p:nvPr/>
      </p:nvGrpSpPr>
      <p:grpSpPr>
        <a:xfrm>
          <a:off x="0" y="0"/>
          <a:ext cx="0" cy="0"/>
          <a:chOff x="0" y="0"/>
          <a:chExt cx="0" cy="0"/>
        </a:xfrm>
      </p:grpSpPr>
      <p:sp>
        <p:nvSpPr>
          <p:cNvPr id="7306" name="Google Shape;7306;p1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307" name="Google Shape;7307;p1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43" name="Shape 7343"/>
        <p:cNvGrpSpPr/>
        <p:nvPr/>
      </p:nvGrpSpPr>
      <p:grpSpPr>
        <a:xfrm>
          <a:off x="0" y="0"/>
          <a:ext cx="0" cy="0"/>
          <a:chOff x="0" y="0"/>
          <a:chExt cx="0" cy="0"/>
        </a:xfrm>
      </p:grpSpPr>
      <p:sp>
        <p:nvSpPr>
          <p:cNvPr id="7344" name="Google Shape;7344;p1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345" name="Google Shape;7345;p1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12" name="Shape 7412"/>
        <p:cNvGrpSpPr/>
        <p:nvPr/>
      </p:nvGrpSpPr>
      <p:grpSpPr>
        <a:xfrm>
          <a:off x="0" y="0"/>
          <a:ext cx="0" cy="0"/>
          <a:chOff x="0" y="0"/>
          <a:chExt cx="0" cy="0"/>
        </a:xfrm>
      </p:grpSpPr>
      <p:sp>
        <p:nvSpPr>
          <p:cNvPr id="7413" name="Google Shape;7413;p1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414" name="Google Shape;7414;p1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18" name="Shape 7418"/>
        <p:cNvGrpSpPr/>
        <p:nvPr/>
      </p:nvGrpSpPr>
      <p:grpSpPr>
        <a:xfrm>
          <a:off x="0" y="0"/>
          <a:ext cx="0" cy="0"/>
          <a:chOff x="0" y="0"/>
          <a:chExt cx="0" cy="0"/>
        </a:xfrm>
      </p:grpSpPr>
      <p:sp>
        <p:nvSpPr>
          <p:cNvPr id="7419" name="Google Shape;7419;p1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420" name="Google Shape;7420;p1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57" name="Shape 7457"/>
        <p:cNvGrpSpPr/>
        <p:nvPr/>
      </p:nvGrpSpPr>
      <p:grpSpPr>
        <a:xfrm>
          <a:off x="0" y="0"/>
          <a:ext cx="0" cy="0"/>
          <a:chOff x="0" y="0"/>
          <a:chExt cx="0" cy="0"/>
        </a:xfrm>
      </p:grpSpPr>
      <p:sp>
        <p:nvSpPr>
          <p:cNvPr id="7458" name="Google Shape;7458;p19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459" name="Google Shape;7459;p1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80" name="Shape 7480"/>
        <p:cNvGrpSpPr/>
        <p:nvPr/>
      </p:nvGrpSpPr>
      <p:grpSpPr>
        <a:xfrm>
          <a:off x="0" y="0"/>
          <a:ext cx="0" cy="0"/>
          <a:chOff x="0" y="0"/>
          <a:chExt cx="0" cy="0"/>
        </a:xfrm>
      </p:grpSpPr>
      <p:sp>
        <p:nvSpPr>
          <p:cNvPr id="7481" name="Google Shape;7481;p1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482" name="Google Shape;7482;p1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11" name="Shape 7511"/>
        <p:cNvGrpSpPr/>
        <p:nvPr/>
      </p:nvGrpSpPr>
      <p:grpSpPr>
        <a:xfrm>
          <a:off x="0" y="0"/>
          <a:ext cx="0" cy="0"/>
          <a:chOff x="0" y="0"/>
          <a:chExt cx="0" cy="0"/>
        </a:xfrm>
      </p:grpSpPr>
      <p:sp>
        <p:nvSpPr>
          <p:cNvPr id="7512" name="Google Shape;7512;p1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513" name="Google Shape;7513;p1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17" name="Shape 7517"/>
        <p:cNvGrpSpPr/>
        <p:nvPr/>
      </p:nvGrpSpPr>
      <p:grpSpPr>
        <a:xfrm>
          <a:off x="0" y="0"/>
          <a:ext cx="0" cy="0"/>
          <a:chOff x="0" y="0"/>
          <a:chExt cx="0" cy="0"/>
        </a:xfrm>
      </p:grpSpPr>
      <p:sp>
        <p:nvSpPr>
          <p:cNvPr id="7518" name="Google Shape;7518;p1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519" name="Google Shape;7519;p1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47" name="Shape 7547"/>
        <p:cNvGrpSpPr/>
        <p:nvPr/>
      </p:nvGrpSpPr>
      <p:grpSpPr>
        <a:xfrm>
          <a:off x="0" y="0"/>
          <a:ext cx="0" cy="0"/>
          <a:chOff x="0" y="0"/>
          <a:chExt cx="0" cy="0"/>
        </a:xfrm>
      </p:grpSpPr>
      <p:sp>
        <p:nvSpPr>
          <p:cNvPr id="7548" name="Google Shape;7548;p1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549" name="Google Shape;7549;p1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1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47" name="Shape 7647"/>
        <p:cNvGrpSpPr/>
        <p:nvPr/>
      </p:nvGrpSpPr>
      <p:grpSpPr>
        <a:xfrm>
          <a:off x="0" y="0"/>
          <a:ext cx="0" cy="0"/>
          <a:chOff x="0" y="0"/>
          <a:chExt cx="0" cy="0"/>
        </a:xfrm>
      </p:grpSpPr>
      <p:sp>
        <p:nvSpPr>
          <p:cNvPr id="7648" name="Google Shape;7648;p1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649" name="Google Shape;7649;p1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 name="Shape 131"/>
        <p:cNvGrpSpPr/>
        <p:nvPr/>
      </p:nvGrpSpPr>
      <p:grpSpPr>
        <a:xfrm>
          <a:off x="0" y="0"/>
          <a:ext cx="0" cy="0"/>
          <a:chOff x="0" y="0"/>
          <a:chExt cx="0" cy="0"/>
        </a:xfrm>
      </p:grpSpPr>
      <p:sp>
        <p:nvSpPr>
          <p:cNvPr id="132" name="Google Shape;132;p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3" name="Google Shape;133;p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3" name="Shape 463"/>
        <p:cNvGrpSpPr/>
        <p:nvPr/>
      </p:nvGrpSpPr>
      <p:grpSpPr>
        <a:xfrm>
          <a:off x="0" y="0"/>
          <a:ext cx="0" cy="0"/>
          <a:chOff x="0" y="0"/>
          <a:chExt cx="0" cy="0"/>
        </a:xfrm>
      </p:grpSpPr>
      <p:sp>
        <p:nvSpPr>
          <p:cNvPr id="464" name="Google Shape;464;p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65" name="Google Shape;465;p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98" name="Shape 7798"/>
        <p:cNvGrpSpPr/>
        <p:nvPr/>
      </p:nvGrpSpPr>
      <p:grpSpPr>
        <a:xfrm>
          <a:off x="0" y="0"/>
          <a:ext cx="0" cy="0"/>
          <a:chOff x="0" y="0"/>
          <a:chExt cx="0" cy="0"/>
        </a:xfrm>
      </p:grpSpPr>
      <p:sp>
        <p:nvSpPr>
          <p:cNvPr id="7799" name="Google Shape;7799;p2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800" name="Google Shape;7800;p2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51" name="Shape 7851"/>
        <p:cNvGrpSpPr/>
        <p:nvPr/>
      </p:nvGrpSpPr>
      <p:grpSpPr>
        <a:xfrm>
          <a:off x="0" y="0"/>
          <a:ext cx="0" cy="0"/>
          <a:chOff x="0" y="0"/>
          <a:chExt cx="0" cy="0"/>
        </a:xfrm>
      </p:grpSpPr>
      <p:sp>
        <p:nvSpPr>
          <p:cNvPr id="7852" name="Google Shape;7852;p20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853" name="Google Shape;7853;p2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76" name="Shape 7876"/>
        <p:cNvGrpSpPr/>
        <p:nvPr/>
      </p:nvGrpSpPr>
      <p:grpSpPr>
        <a:xfrm>
          <a:off x="0" y="0"/>
          <a:ext cx="0" cy="0"/>
          <a:chOff x="0" y="0"/>
          <a:chExt cx="0" cy="0"/>
        </a:xfrm>
      </p:grpSpPr>
      <p:sp>
        <p:nvSpPr>
          <p:cNvPr id="7877" name="Google Shape;7877;p20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878" name="Google Shape;7878;p20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03" name="Shape 7903"/>
        <p:cNvGrpSpPr/>
        <p:nvPr/>
      </p:nvGrpSpPr>
      <p:grpSpPr>
        <a:xfrm>
          <a:off x="0" y="0"/>
          <a:ext cx="0" cy="0"/>
          <a:chOff x="0" y="0"/>
          <a:chExt cx="0" cy="0"/>
        </a:xfrm>
      </p:grpSpPr>
      <p:sp>
        <p:nvSpPr>
          <p:cNvPr id="7904" name="Google Shape;7904;p20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05" name="Google Shape;7905;p2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30" name="Shape 7930"/>
        <p:cNvGrpSpPr/>
        <p:nvPr/>
      </p:nvGrpSpPr>
      <p:grpSpPr>
        <a:xfrm>
          <a:off x="0" y="0"/>
          <a:ext cx="0" cy="0"/>
          <a:chOff x="0" y="0"/>
          <a:chExt cx="0" cy="0"/>
        </a:xfrm>
      </p:grpSpPr>
      <p:sp>
        <p:nvSpPr>
          <p:cNvPr id="7931" name="Google Shape;7931;p20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32" name="Google Shape;7932;p20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6" name="Shape 7986"/>
        <p:cNvGrpSpPr/>
        <p:nvPr/>
      </p:nvGrpSpPr>
      <p:grpSpPr>
        <a:xfrm>
          <a:off x="0" y="0"/>
          <a:ext cx="0" cy="0"/>
          <a:chOff x="0" y="0"/>
          <a:chExt cx="0" cy="0"/>
        </a:xfrm>
      </p:grpSpPr>
      <p:sp>
        <p:nvSpPr>
          <p:cNvPr id="7987" name="Google Shape;7987;p20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988" name="Google Shape;7988;p20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39" name="Shape 8039"/>
        <p:cNvGrpSpPr/>
        <p:nvPr/>
      </p:nvGrpSpPr>
      <p:grpSpPr>
        <a:xfrm>
          <a:off x="0" y="0"/>
          <a:ext cx="0" cy="0"/>
          <a:chOff x="0" y="0"/>
          <a:chExt cx="0" cy="0"/>
        </a:xfrm>
      </p:grpSpPr>
      <p:sp>
        <p:nvSpPr>
          <p:cNvPr id="8040" name="Google Shape;8040;p20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41" name="Google Shape;8041;p20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64" name="Shape 8064"/>
        <p:cNvGrpSpPr/>
        <p:nvPr/>
      </p:nvGrpSpPr>
      <p:grpSpPr>
        <a:xfrm>
          <a:off x="0" y="0"/>
          <a:ext cx="0" cy="0"/>
          <a:chOff x="0" y="0"/>
          <a:chExt cx="0" cy="0"/>
        </a:xfrm>
      </p:grpSpPr>
      <p:sp>
        <p:nvSpPr>
          <p:cNvPr id="8065" name="Google Shape;8065;p20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66" name="Google Shape;8066;p2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95" name="Shape 8095"/>
        <p:cNvGrpSpPr/>
        <p:nvPr/>
      </p:nvGrpSpPr>
      <p:grpSpPr>
        <a:xfrm>
          <a:off x="0" y="0"/>
          <a:ext cx="0" cy="0"/>
          <a:chOff x="0" y="0"/>
          <a:chExt cx="0" cy="0"/>
        </a:xfrm>
      </p:grpSpPr>
      <p:sp>
        <p:nvSpPr>
          <p:cNvPr id="8096" name="Google Shape;8096;p20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097" name="Google Shape;8097;p20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20" name="Shape 8120"/>
        <p:cNvGrpSpPr/>
        <p:nvPr/>
      </p:nvGrpSpPr>
      <p:grpSpPr>
        <a:xfrm>
          <a:off x="0" y="0"/>
          <a:ext cx="0" cy="0"/>
          <a:chOff x="0" y="0"/>
          <a:chExt cx="0" cy="0"/>
        </a:xfrm>
      </p:grpSpPr>
      <p:sp>
        <p:nvSpPr>
          <p:cNvPr id="8121" name="Google Shape;8121;p20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22" name="Google Shape;8122;p20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9" name="Shape 469"/>
        <p:cNvGrpSpPr/>
        <p:nvPr/>
      </p:nvGrpSpPr>
      <p:grpSpPr>
        <a:xfrm>
          <a:off x="0" y="0"/>
          <a:ext cx="0" cy="0"/>
          <a:chOff x="0" y="0"/>
          <a:chExt cx="0" cy="0"/>
        </a:xfrm>
      </p:grpSpPr>
      <p:sp>
        <p:nvSpPr>
          <p:cNvPr id="470" name="Google Shape;470;p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71" name="Google Shape;471;p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26" name="Shape 8126"/>
        <p:cNvGrpSpPr/>
        <p:nvPr/>
      </p:nvGrpSpPr>
      <p:grpSpPr>
        <a:xfrm>
          <a:off x="0" y="0"/>
          <a:ext cx="0" cy="0"/>
          <a:chOff x="0" y="0"/>
          <a:chExt cx="0" cy="0"/>
        </a:xfrm>
      </p:grpSpPr>
      <p:sp>
        <p:nvSpPr>
          <p:cNvPr id="8127" name="Google Shape;8127;p2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28" name="Google Shape;8128;p2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55" name="Shape 8155"/>
        <p:cNvGrpSpPr/>
        <p:nvPr/>
      </p:nvGrpSpPr>
      <p:grpSpPr>
        <a:xfrm>
          <a:off x="0" y="0"/>
          <a:ext cx="0" cy="0"/>
          <a:chOff x="0" y="0"/>
          <a:chExt cx="0" cy="0"/>
        </a:xfrm>
      </p:grpSpPr>
      <p:sp>
        <p:nvSpPr>
          <p:cNvPr id="8156" name="Google Shape;8156;p2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157" name="Google Shape;8157;p2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29" name="Shape 8229"/>
        <p:cNvGrpSpPr/>
        <p:nvPr/>
      </p:nvGrpSpPr>
      <p:grpSpPr>
        <a:xfrm>
          <a:off x="0" y="0"/>
          <a:ext cx="0" cy="0"/>
          <a:chOff x="0" y="0"/>
          <a:chExt cx="0" cy="0"/>
        </a:xfrm>
      </p:grpSpPr>
      <p:sp>
        <p:nvSpPr>
          <p:cNvPr id="8230" name="Google Shape;8230;p2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31" name="Google Shape;8231;p2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8" name="Shape 8258"/>
        <p:cNvGrpSpPr/>
        <p:nvPr/>
      </p:nvGrpSpPr>
      <p:grpSpPr>
        <a:xfrm>
          <a:off x="0" y="0"/>
          <a:ext cx="0" cy="0"/>
          <a:chOff x="0" y="0"/>
          <a:chExt cx="0" cy="0"/>
        </a:xfrm>
      </p:grpSpPr>
      <p:sp>
        <p:nvSpPr>
          <p:cNvPr id="8259" name="Google Shape;8259;p2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60" name="Google Shape;8260;p2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90" name="Shape 8290"/>
        <p:cNvGrpSpPr/>
        <p:nvPr/>
      </p:nvGrpSpPr>
      <p:grpSpPr>
        <a:xfrm>
          <a:off x="0" y="0"/>
          <a:ext cx="0" cy="0"/>
          <a:chOff x="0" y="0"/>
          <a:chExt cx="0" cy="0"/>
        </a:xfrm>
      </p:grpSpPr>
      <p:sp>
        <p:nvSpPr>
          <p:cNvPr id="8291" name="Google Shape;8291;p2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92" name="Google Shape;8292;p2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17" name="Shape 8317"/>
        <p:cNvGrpSpPr/>
        <p:nvPr/>
      </p:nvGrpSpPr>
      <p:grpSpPr>
        <a:xfrm>
          <a:off x="0" y="0"/>
          <a:ext cx="0" cy="0"/>
          <a:chOff x="0" y="0"/>
          <a:chExt cx="0" cy="0"/>
        </a:xfrm>
      </p:grpSpPr>
      <p:sp>
        <p:nvSpPr>
          <p:cNvPr id="8318" name="Google Shape;8318;p2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319" name="Google Shape;8319;p2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54" name="Shape 8354"/>
        <p:cNvGrpSpPr/>
        <p:nvPr/>
      </p:nvGrpSpPr>
      <p:grpSpPr>
        <a:xfrm>
          <a:off x="0" y="0"/>
          <a:ext cx="0" cy="0"/>
          <a:chOff x="0" y="0"/>
          <a:chExt cx="0" cy="0"/>
        </a:xfrm>
      </p:grpSpPr>
      <p:sp>
        <p:nvSpPr>
          <p:cNvPr id="8355" name="Google Shape;8355;p2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356" name="Google Shape;8356;p2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03" name="Shape 8403"/>
        <p:cNvGrpSpPr/>
        <p:nvPr/>
      </p:nvGrpSpPr>
      <p:grpSpPr>
        <a:xfrm>
          <a:off x="0" y="0"/>
          <a:ext cx="0" cy="0"/>
          <a:chOff x="0" y="0"/>
          <a:chExt cx="0" cy="0"/>
        </a:xfrm>
      </p:grpSpPr>
      <p:sp>
        <p:nvSpPr>
          <p:cNvPr id="8404" name="Google Shape;8404;p2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05" name="Google Shape;8405;p2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9" name="Shape 8429"/>
        <p:cNvGrpSpPr/>
        <p:nvPr/>
      </p:nvGrpSpPr>
      <p:grpSpPr>
        <a:xfrm>
          <a:off x="0" y="0"/>
          <a:ext cx="0" cy="0"/>
          <a:chOff x="0" y="0"/>
          <a:chExt cx="0" cy="0"/>
        </a:xfrm>
      </p:grpSpPr>
      <p:sp>
        <p:nvSpPr>
          <p:cNvPr id="8430" name="Google Shape;8430;p2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31" name="Google Shape;8431;p2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46" name="Shape 8446"/>
        <p:cNvGrpSpPr/>
        <p:nvPr/>
      </p:nvGrpSpPr>
      <p:grpSpPr>
        <a:xfrm>
          <a:off x="0" y="0"/>
          <a:ext cx="0" cy="0"/>
          <a:chOff x="0" y="0"/>
          <a:chExt cx="0" cy="0"/>
        </a:xfrm>
      </p:grpSpPr>
      <p:sp>
        <p:nvSpPr>
          <p:cNvPr id="8447" name="Google Shape;8447;p2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48" name="Google Shape;8448;p2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4" name="Shape 494"/>
        <p:cNvGrpSpPr/>
        <p:nvPr/>
      </p:nvGrpSpPr>
      <p:grpSpPr>
        <a:xfrm>
          <a:off x="0" y="0"/>
          <a:ext cx="0" cy="0"/>
          <a:chOff x="0" y="0"/>
          <a:chExt cx="0" cy="0"/>
        </a:xfrm>
      </p:grpSpPr>
      <p:sp>
        <p:nvSpPr>
          <p:cNvPr id="495" name="Google Shape;495;p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496" name="Google Shape;496;p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52" name="Shape 8452"/>
        <p:cNvGrpSpPr/>
        <p:nvPr/>
      </p:nvGrpSpPr>
      <p:grpSpPr>
        <a:xfrm>
          <a:off x="0" y="0"/>
          <a:ext cx="0" cy="0"/>
          <a:chOff x="0" y="0"/>
          <a:chExt cx="0" cy="0"/>
        </a:xfrm>
      </p:grpSpPr>
      <p:sp>
        <p:nvSpPr>
          <p:cNvPr id="8453" name="Google Shape;8453;p2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54" name="Google Shape;8454;p2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82" name="Shape 8482"/>
        <p:cNvGrpSpPr/>
        <p:nvPr/>
      </p:nvGrpSpPr>
      <p:grpSpPr>
        <a:xfrm>
          <a:off x="0" y="0"/>
          <a:ext cx="0" cy="0"/>
          <a:chOff x="0" y="0"/>
          <a:chExt cx="0" cy="0"/>
        </a:xfrm>
      </p:grpSpPr>
      <p:sp>
        <p:nvSpPr>
          <p:cNvPr id="8483" name="Google Shape;8483;p22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484" name="Google Shape;8484;p22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19" name="Shape 8519"/>
        <p:cNvGrpSpPr/>
        <p:nvPr/>
      </p:nvGrpSpPr>
      <p:grpSpPr>
        <a:xfrm>
          <a:off x="0" y="0"/>
          <a:ext cx="0" cy="0"/>
          <a:chOff x="0" y="0"/>
          <a:chExt cx="0" cy="0"/>
        </a:xfrm>
      </p:grpSpPr>
      <p:sp>
        <p:nvSpPr>
          <p:cNvPr id="8520" name="Google Shape;8520;p22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21" name="Google Shape;8521;p22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62" name="Shape 8562"/>
        <p:cNvGrpSpPr/>
        <p:nvPr/>
      </p:nvGrpSpPr>
      <p:grpSpPr>
        <a:xfrm>
          <a:off x="0" y="0"/>
          <a:ext cx="0" cy="0"/>
          <a:chOff x="0" y="0"/>
          <a:chExt cx="0" cy="0"/>
        </a:xfrm>
      </p:grpSpPr>
      <p:sp>
        <p:nvSpPr>
          <p:cNvPr id="8563" name="Google Shape;8563;p2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64" name="Google Shape;8564;p2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79" name="Shape 8579"/>
        <p:cNvGrpSpPr/>
        <p:nvPr/>
      </p:nvGrpSpPr>
      <p:grpSpPr>
        <a:xfrm>
          <a:off x="0" y="0"/>
          <a:ext cx="0" cy="0"/>
          <a:chOff x="0" y="0"/>
          <a:chExt cx="0" cy="0"/>
        </a:xfrm>
      </p:grpSpPr>
      <p:sp>
        <p:nvSpPr>
          <p:cNvPr id="8580" name="Google Shape;8580;p2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81" name="Google Shape;8581;p2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98" name="Shape 8598"/>
        <p:cNvGrpSpPr/>
        <p:nvPr/>
      </p:nvGrpSpPr>
      <p:grpSpPr>
        <a:xfrm>
          <a:off x="0" y="0"/>
          <a:ext cx="0" cy="0"/>
          <a:chOff x="0" y="0"/>
          <a:chExt cx="0" cy="0"/>
        </a:xfrm>
      </p:grpSpPr>
      <p:sp>
        <p:nvSpPr>
          <p:cNvPr id="8599" name="Google Shape;8599;p2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00" name="Google Shape;8600;p2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04" name="Shape 8604"/>
        <p:cNvGrpSpPr/>
        <p:nvPr/>
      </p:nvGrpSpPr>
      <p:grpSpPr>
        <a:xfrm>
          <a:off x="0" y="0"/>
          <a:ext cx="0" cy="0"/>
          <a:chOff x="0" y="0"/>
          <a:chExt cx="0" cy="0"/>
        </a:xfrm>
      </p:grpSpPr>
      <p:sp>
        <p:nvSpPr>
          <p:cNvPr id="8605" name="Google Shape;8605;p22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06" name="Google Shape;8606;p2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30" name="Shape 8630"/>
        <p:cNvGrpSpPr/>
        <p:nvPr/>
      </p:nvGrpSpPr>
      <p:grpSpPr>
        <a:xfrm>
          <a:off x="0" y="0"/>
          <a:ext cx="0" cy="0"/>
          <a:chOff x="0" y="0"/>
          <a:chExt cx="0" cy="0"/>
        </a:xfrm>
      </p:grpSpPr>
      <p:sp>
        <p:nvSpPr>
          <p:cNvPr id="8631" name="Google Shape;8631;p2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32" name="Google Shape;8632;p2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60" name="Shape 8660"/>
        <p:cNvGrpSpPr/>
        <p:nvPr/>
      </p:nvGrpSpPr>
      <p:grpSpPr>
        <a:xfrm>
          <a:off x="0" y="0"/>
          <a:ext cx="0" cy="0"/>
          <a:chOff x="0" y="0"/>
          <a:chExt cx="0" cy="0"/>
        </a:xfrm>
      </p:grpSpPr>
      <p:sp>
        <p:nvSpPr>
          <p:cNvPr id="8661" name="Google Shape;8661;p2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62" name="Google Shape;8662;p2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88" name="Shape 8688"/>
        <p:cNvGrpSpPr/>
        <p:nvPr/>
      </p:nvGrpSpPr>
      <p:grpSpPr>
        <a:xfrm>
          <a:off x="0" y="0"/>
          <a:ext cx="0" cy="0"/>
          <a:chOff x="0" y="0"/>
          <a:chExt cx="0" cy="0"/>
        </a:xfrm>
      </p:grpSpPr>
      <p:sp>
        <p:nvSpPr>
          <p:cNvPr id="8689" name="Google Shape;8689;p2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690" name="Google Shape;8690;p2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 name="Shape 528"/>
        <p:cNvGrpSpPr/>
        <p:nvPr/>
      </p:nvGrpSpPr>
      <p:grpSpPr>
        <a:xfrm>
          <a:off x="0" y="0"/>
          <a:ext cx="0" cy="0"/>
          <a:chOff x="0" y="0"/>
          <a:chExt cx="0" cy="0"/>
        </a:xfrm>
      </p:grpSpPr>
      <p:sp>
        <p:nvSpPr>
          <p:cNvPr id="529" name="Google Shape;529;p2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30" name="Google Shape;530;p2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24" name="Shape 8724"/>
        <p:cNvGrpSpPr/>
        <p:nvPr/>
      </p:nvGrpSpPr>
      <p:grpSpPr>
        <a:xfrm>
          <a:off x="0" y="0"/>
          <a:ext cx="0" cy="0"/>
          <a:chOff x="0" y="0"/>
          <a:chExt cx="0" cy="0"/>
        </a:xfrm>
      </p:grpSpPr>
      <p:sp>
        <p:nvSpPr>
          <p:cNvPr id="8725" name="Google Shape;8725;p2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26" name="Google Shape;8726;p2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87" name="Shape 8787"/>
        <p:cNvGrpSpPr/>
        <p:nvPr/>
      </p:nvGrpSpPr>
      <p:grpSpPr>
        <a:xfrm>
          <a:off x="0" y="0"/>
          <a:ext cx="0" cy="0"/>
          <a:chOff x="0" y="0"/>
          <a:chExt cx="0" cy="0"/>
        </a:xfrm>
      </p:grpSpPr>
      <p:sp>
        <p:nvSpPr>
          <p:cNvPr id="8788" name="Google Shape;8788;p2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789" name="Google Shape;8789;p2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69" name="Shape 8869"/>
        <p:cNvGrpSpPr/>
        <p:nvPr/>
      </p:nvGrpSpPr>
      <p:grpSpPr>
        <a:xfrm>
          <a:off x="0" y="0"/>
          <a:ext cx="0" cy="0"/>
          <a:chOff x="0" y="0"/>
          <a:chExt cx="0" cy="0"/>
        </a:xfrm>
      </p:grpSpPr>
      <p:sp>
        <p:nvSpPr>
          <p:cNvPr id="8870" name="Google Shape;8870;p2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871" name="Google Shape;8871;p2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17" name="Shape 8917"/>
        <p:cNvGrpSpPr/>
        <p:nvPr/>
      </p:nvGrpSpPr>
      <p:grpSpPr>
        <a:xfrm>
          <a:off x="0" y="0"/>
          <a:ext cx="0" cy="0"/>
          <a:chOff x="0" y="0"/>
          <a:chExt cx="0" cy="0"/>
        </a:xfrm>
      </p:grpSpPr>
      <p:sp>
        <p:nvSpPr>
          <p:cNvPr id="8918" name="Google Shape;8918;p2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19" name="Google Shape;8919;p2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89" name="Shape 8989"/>
        <p:cNvGrpSpPr/>
        <p:nvPr/>
      </p:nvGrpSpPr>
      <p:grpSpPr>
        <a:xfrm>
          <a:off x="0" y="0"/>
          <a:ext cx="0" cy="0"/>
          <a:chOff x="0" y="0"/>
          <a:chExt cx="0" cy="0"/>
        </a:xfrm>
      </p:grpSpPr>
      <p:sp>
        <p:nvSpPr>
          <p:cNvPr id="8990" name="Google Shape;8990;p2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91" name="Google Shape;8991;p2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73" name="Shape 9073"/>
        <p:cNvGrpSpPr/>
        <p:nvPr/>
      </p:nvGrpSpPr>
      <p:grpSpPr>
        <a:xfrm>
          <a:off x="0" y="0"/>
          <a:ext cx="0" cy="0"/>
          <a:chOff x="0" y="0"/>
          <a:chExt cx="0" cy="0"/>
        </a:xfrm>
      </p:grpSpPr>
      <p:sp>
        <p:nvSpPr>
          <p:cNvPr id="9074" name="Google Shape;9074;p2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075" name="Google Shape;9075;p2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65" name="Shape 9165"/>
        <p:cNvGrpSpPr/>
        <p:nvPr/>
      </p:nvGrpSpPr>
      <p:grpSpPr>
        <a:xfrm>
          <a:off x="0" y="0"/>
          <a:ext cx="0" cy="0"/>
          <a:chOff x="0" y="0"/>
          <a:chExt cx="0" cy="0"/>
        </a:xfrm>
      </p:grpSpPr>
      <p:sp>
        <p:nvSpPr>
          <p:cNvPr id="9166" name="Google Shape;9166;p2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167" name="Google Shape;9167;p2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26" name="Shape 9226"/>
        <p:cNvGrpSpPr/>
        <p:nvPr/>
      </p:nvGrpSpPr>
      <p:grpSpPr>
        <a:xfrm>
          <a:off x="0" y="0"/>
          <a:ext cx="0" cy="0"/>
          <a:chOff x="0" y="0"/>
          <a:chExt cx="0" cy="0"/>
        </a:xfrm>
      </p:grpSpPr>
      <p:sp>
        <p:nvSpPr>
          <p:cNvPr id="9227" name="Google Shape;9227;p2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28" name="Google Shape;9228;p2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77" name="Shape 9277"/>
        <p:cNvGrpSpPr/>
        <p:nvPr/>
      </p:nvGrpSpPr>
      <p:grpSpPr>
        <a:xfrm>
          <a:off x="0" y="0"/>
          <a:ext cx="0" cy="0"/>
          <a:chOff x="0" y="0"/>
          <a:chExt cx="0" cy="0"/>
        </a:xfrm>
      </p:grpSpPr>
      <p:sp>
        <p:nvSpPr>
          <p:cNvPr id="9278" name="Google Shape;9278;p2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279" name="Google Shape;9279;p2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30" name="Shape 9330"/>
        <p:cNvGrpSpPr/>
        <p:nvPr/>
      </p:nvGrpSpPr>
      <p:grpSpPr>
        <a:xfrm>
          <a:off x="0" y="0"/>
          <a:ext cx="0" cy="0"/>
          <a:chOff x="0" y="0"/>
          <a:chExt cx="0" cy="0"/>
        </a:xfrm>
      </p:grpSpPr>
      <p:sp>
        <p:nvSpPr>
          <p:cNvPr id="9331" name="Google Shape;9331;p2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32" name="Google Shape;9332;p2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4" name="Shape 574"/>
        <p:cNvGrpSpPr/>
        <p:nvPr/>
      </p:nvGrpSpPr>
      <p:grpSpPr>
        <a:xfrm>
          <a:off x="0" y="0"/>
          <a:ext cx="0" cy="0"/>
          <a:chOff x="0" y="0"/>
          <a:chExt cx="0" cy="0"/>
        </a:xfrm>
      </p:grpSpPr>
      <p:sp>
        <p:nvSpPr>
          <p:cNvPr id="575" name="Google Shape;575;p2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576" name="Google Shape;576;p2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10" name="Shape 9410"/>
        <p:cNvGrpSpPr/>
        <p:nvPr/>
      </p:nvGrpSpPr>
      <p:grpSpPr>
        <a:xfrm>
          <a:off x="0" y="0"/>
          <a:ext cx="0" cy="0"/>
          <a:chOff x="0" y="0"/>
          <a:chExt cx="0" cy="0"/>
        </a:xfrm>
      </p:grpSpPr>
      <p:sp>
        <p:nvSpPr>
          <p:cNvPr id="9411" name="Google Shape;9411;p2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12" name="Google Shape;9412;p2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22" name="Shape 9422"/>
        <p:cNvGrpSpPr/>
        <p:nvPr/>
      </p:nvGrpSpPr>
      <p:grpSpPr>
        <a:xfrm>
          <a:off x="0" y="0"/>
          <a:ext cx="0" cy="0"/>
          <a:chOff x="0" y="0"/>
          <a:chExt cx="0" cy="0"/>
        </a:xfrm>
      </p:grpSpPr>
      <p:sp>
        <p:nvSpPr>
          <p:cNvPr id="9423" name="Google Shape;9423;p2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24" name="Google Shape;9424;p2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53" name="Shape 9453"/>
        <p:cNvGrpSpPr/>
        <p:nvPr/>
      </p:nvGrpSpPr>
      <p:grpSpPr>
        <a:xfrm>
          <a:off x="0" y="0"/>
          <a:ext cx="0" cy="0"/>
          <a:chOff x="0" y="0"/>
          <a:chExt cx="0" cy="0"/>
        </a:xfrm>
      </p:grpSpPr>
      <p:sp>
        <p:nvSpPr>
          <p:cNvPr id="9454" name="Google Shape;9454;p2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55" name="Google Shape;9455;p2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96" name="Shape 9496"/>
        <p:cNvGrpSpPr/>
        <p:nvPr/>
      </p:nvGrpSpPr>
      <p:grpSpPr>
        <a:xfrm>
          <a:off x="0" y="0"/>
          <a:ext cx="0" cy="0"/>
          <a:chOff x="0" y="0"/>
          <a:chExt cx="0" cy="0"/>
        </a:xfrm>
      </p:grpSpPr>
      <p:sp>
        <p:nvSpPr>
          <p:cNvPr id="9497" name="Google Shape;9497;p2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498" name="Google Shape;9498;p2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16" name="Shape 9516"/>
        <p:cNvGrpSpPr/>
        <p:nvPr/>
      </p:nvGrpSpPr>
      <p:grpSpPr>
        <a:xfrm>
          <a:off x="0" y="0"/>
          <a:ext cx="0" cy="0"/>
          <a:chOff x="0" y="0"/>
          <a:chExt cx="0" cy="0"/>
        </a:xfrm>
      </p:grpSpPr>
      <p:sp>
        <p:nvSpPr>
          <p:cNvPr id="9517" name="Google Shape;9517;p2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518" name="Google Shape;9518;p2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46" name="Shape 9546"/>
        <p:cNvGrpSpPr/>
        <p:nvPr/>
      </p:nvGrpSpPr>
      <p:grpSpPr>
        <a:xfrm>
          <a:off x="0" y="0"/>
          <a:ext cx="0" cy="0"/>
          <a:chOff x="0" y="0"/>
          <a:chExt cx="0" cy="0"/>
        </a:xfrm>
      </p:grpSpPr>
      <p:sp>
        <p:nvSpPr>
          <p:cNvPr id="9547" name="Google Shape;9547;p2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548" name="Google Shape;9548;p2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52" name="Shape 9552"/>
        <p:cNvGrpSpPr/>
        <p:nvPr/>
      </p:nvGrpSpPr>
      <p:grpSpPr>
        <a:xfrm>
          <a:off x="0" y="0"/>
          <a:ext cx="0" cy="0"/>
          <a:chOff x="0" y="0"/>
          <a:chExt cx="0" cy="0"/>
        </a:xfrm>
      </p:grpSpPr>
      <p:sp>
        <p:nvSpPr>
          <p:cNvPr id="9553" name="Google Shape;9553;p2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554" name="Google Shape;9554;p2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69" name="Shape 9569"/>
        <p:cNvGrpSpPr/>
        <p:nvPr/>
      </p:nvGrpSpPr>
      <p:grpSpPr>
        <a:xfrm>
          <a:off x="0" y="0"/>
          <a:ext cx="0" cy="0"/>
          <a:chOff x="0" y="0"/>
          <a:chExt cx="0" cy="0"/>
        </a:xfrm>
      </p:grpSpPr>
      <p:sp>
        <p:nvSpPr>
          <p:cNvPr id="9570" name="Google Shape;9570;p2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571" name="Google Shape;9571;p2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82" name="Shape 9582"/>
        <p:cNvGrpSpPr/>
        <p:nvPr/>
      </p:nvGrpSpPr>
      <p:grpSpPr>
        <a:xfrm>
          <a:off x="0" y="0"/>
          <a:ext cx="0" cy="0"/>
          <a:chOff x="0" y="0"/>
          <a:chExt cx="0" cy="0"/>
        </a:xfrm>
      </p:grpSpPr>
      <p:sp>
        <p:nvSpPr>
          <p:cNvPr id="9583" name="Google Shape;9583;p2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584" name="Google Shape;9584;p2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19" name="Shape 9619"/>
        <p:cNvGrpSpPr/>
        <p:nvPr/>
      </p:nvGrpSpPr>
      <p:grpSpPr>
        <a:xfrm>
          <a:off x="0" y="0"/>
          <a:ext cx="0" cy="0"/>
          <a:chOff x="0" y="0"/>
          <a:chExt cx="0" cy="0"/>
        </a:xfrm>
      </p:grpSpPr>
      <p:sp>
        <p:nvSpPr>
          <p:cNvPr id="9620" name="Google Shape;9620;p24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21" name="Google Shape;9621;p2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26" name="Shape 626"/>
        <p:cNvGrpSpPr/>
        <p:nvPr/>
      </p:nvGrpSpPr>
      <p:grpSpPr>
        <a:xfrm>
          <a:off x="0" y="0"/>
          <a:ext cx="0" cy="0"/>
          <a:chOff x="0" y="0"/>
          <a:chExt cx="0" cy="0"/>
        </a:xfrm>
      </p:grpSpPr>
      <p:sp>
        <p:nvSpPr>
          <p:cNvPr id="627" name="Google Shape;627;p2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628" name="Google Shape;628;p2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37" name="Shape 9637"/>
        <p:cNvGrpSpPr/>
        <p:nvPr/>
      </p:nvGrpSpPr>
      <p:grpSpPr>
        <a:xfrm>
          <a:off x="0" y="0"/>
          <a:ext cx="0" cy="0"/>
          <a:chOff x="0" y="0"/>
          <a:chExt cx="0" cy="0"/>
        </a:xfrm>
      </p:grpSpPr>
      <p:sp>
        <p:nvSpPr>
          <p:cNvPr id="9638" name="Google Shape;9638;p2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39" name="Google Shape;9639;p2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62" name="Shape 9662"/>
        <p:cNvGrpSpPr/>
        <p:nvPr/>
      </p:nvGrpSpPr>
      <p:grpSpPr>
        <a:xfrm>
          <a:off x="0" y="0"/>
          <a:ext cx="0" cy="0"/>
          <a:chOff x="0" y="0"/>
          <a:chExt cx="0" cy="0"/>
        </a:xfrm>
      </p:grpSpPr>
      <p:sp>
        <p:nvSpPr>
          <p:cNvPr id="9663" name="Google Shape;9663;p25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64" name="Google Shape;9664;p2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86" name="Shape 9686"/>
        <p:cNvGrpSpPr/>
        <p:nvPr/>
      </p:nvGrpSpPr>
      <p:grpSpPr>
        <a:xfrm>
          <a:off x="0" y="0"/>
          <a:ext cx="0" cy="0"/>
          <a:chOff x="0" y="0"/>
          <a:chExt cx="0" cy="0"/>
        </a:xfrm>
      </p:grpSpPr>
      <p:sp>
        <p:nvSpPr>
          <p:cNvPr id="9687" name="Google Shape;9687;p2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688" name="Google Shape;9688;p2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20" name="Shape 9720"/>
        <p:cNvGrpSpPr/>
        <p:nvPr/>
      </p:nvGrpSpPr>
      <p:grpSpPr>
        <a:xfrm>
          <a:off x="0" y="0"/>
          <a:ext cx="0" cy="0"/>
          <a:chOff x="0" y="0"/>
          <a:chExt cx="0" cy="0"/>
        </a:xfrm>
      </p:grpSpPr>
      <p:sp>
        <p:nvSpPr>
          <p:cNvPr id="9721" name="Google Shape;9721;p2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722" name="Google Shape;9722;p2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50" name="Shape 9750"/>
        <p:cNvGrpSpPr/>
        <p:nvPr/>
      </p:nvGrpSpPr>
      <p:grpSpPr>
        <a:xfrm>
          <a:off x="0" y="0"/>
          <a:ext cx="0" cy="0"/>
          <a:chOff x="0" y="0"/>
          <a:chExt cx="0" cy="0"/>
        </a:xfrm>
      </p:grpSpPr>
      <p:sp>
        <p:nvSpPr>
          <p:cNvPr id="9751" name="Google Shape;9751;p2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752" name="Google Shape;9752;p2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79" name="Shape 9779"/>
        <p:cNvGrpSpPr/>
        <p:nvPr/>
      </p:nvGrpSpPr>
      <p:grpSpPr>
        <a:xfrm>
          <a:off x="0" y="0"/>
          <a:ext cx="0" cy="0"/>
          <a:chOff x="0" y="0"/>
          <a:chExt cx="0" cy="0"/>
        </a:xfrm>
      </p:grpSpPr>
      <p:sp>
        <p:nvSpPr>
          <p:cNvPr id="9780" name="Google Shape;9780;p25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781" name="Google Shape;9781;p2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28" name="Shape 9828"/>
        <p:cNvGrpSpPr/>
        <p:nvPr/>
      </p:nvGrpSpPr>
      <p:grpSpPr>
        <a:xfrm>
          <a:off x="0" y="0"/>
          <a:ext cx="0" cy="0"/>
          <a:chOff x="0" y="0"/>
          <a:chExt cx="0" cy="0"/>
        </a:xfrm>
      </p:grpSpPr>
      <p:sp>
        <p:nvSpPr>
          <p:cNvPr id="9829" name="Google Shape;9829;p2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30" name="Google Shape;9830;p2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77" name="Shape 9877"/>
        <p:cNvGrpSpPr/>
        <p:nvPr/>
      </p:nvGrpSpPr>
      <p:grpSpPr>
        <a:xfrm>
          <a:off x="0" y="0"/>
          <a:ext cx="0" cy="0"/>
          <a:chOff x="0" y="0"/>
          <a:chExt cx="0" cy="0"/>
        </a:xfrm>
      </p:grpSpPr>
      <p:sp>
        <p:nvSpPr>
          <p:cNvPr id="9878" name="Google Shape;9878;p2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79" name="Google Shape;9879;p2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21" name="Shape 9921"/>
        <p:cNvGrpSpPr/>
        <p:nvPr/>
      </p:nvGrpSpPr>
      <p:grpSpPr>
        <a:xfrm>
          <a:off x="0" y="0"/>
          <a:ext cx="0" cy="0"/>
          <a:chOff x="0" y="0"/>
          <a:chExt cx="0" cy="0"/>
        </a:xfrm>
      </p:grpSpPr>
      <p:sp>
        <p:nvSpPr>
          <p:cNvPr id="9922" name="Google Shape;9922;p2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923" name="Google Shape;9923;p2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35" name="Shape 9935"/>
        <p:cNvGrpSpPr/>
        <p:nvPr/>
      </p:nvGrpSpPr>
      <p:grpSpPr>
        <a:xfrm>
          <a:off x="0" y="0"/>
          <a:ext cx="0" cy="0"/>
          <a:chOff x="0" y="0"/>
          <a:chExt cx="0" cy="0"/>
        </a:xfrm>
      </p:grpSpPr>
      <p:sp>
        <p:nvSpPr>
          <p:cNvPr id="9936" name="Google Shape;9936;p2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937" name="Google Shape;9937;p2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4" name="Shape 704"/>
        <p:cNvGrpSpPr/>
        <p:nvPr/>
      </p:nvGrpSpPr>
      <p:grpSpPr>
        <a:xfrm>
          <a:off x="0" y="0"/>
          <a:ext cx="0" cy="0"/>
          <a:chOff x="0" y="0"/>
          <a:chExt cx="0" cy="0"/>
        </a:xfrm>
      </p:grpSpPr>
      <p:sp>
        <p:nvSpPr>
          <p:cNvPr id="705" name="Google Shape;705;p2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a:noFill/>
          <a:ln cap="flat" cmpd="sng" w="12700">
            <a:solidFill>
              <a:srgbClr val="000000"/>
            </a:solidFill>
            <a:prstDash val="solid"/>
            <a:round/>
            <a:headEnd len="sm" w="sm" type="none"/>
            <a:tailEnd len="sm" w="sm" type="none"/>
          </a:ln>
        </p:spPr>
      </p:sp>
      <p:sp>
        <p:nvSpPr>
          <p:cNvPr id="706" name="Google Shape;706;p26:notes"/>
          <p:cNvSpPr txBox="1"/>
          <p:nvPr>
            <p:ph idx="1" type="body"/>
          </p:nvPr>
        </p:nvSpPr>
        <p:spPr>
          <a:xfrm>
            <a:off x="685800" y="4400550"/>
            <a:ext cx="5486400" cy="360045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707" name="Google Shape;707;p26:notes"/>
          <p:cNvSpPr txBox="1"/>
          <p:nvPr>
            <p:ph idx="12" type="sldNum"/>
          </p:nvPr>
        </p:nvSpPr>
        <p:spPr>
          <a:xfrm>
            <a:off x="3884613" y="8685213"/>
            <a:ext cx="2971800" cy="458787"/>
          </a:xfrm>
          <a:prstGeom prst="rect">
            <a:avLst/>
          </a:prstGeom>
          <a:noFill/>
          <a:ln>
            <a:noFill/>
          </a:ln>
        </p:spPr>
        <p:txBody>
          <a:bodyPr anchorCtr="0" anchor="b" bIns="45700" lIns="91425" spcFirstLastPara="1" rIns="91425" wrap="square" tIns="45700">
            <a:noAutofit/>
          </a:bodyPr>
          <a:lstStyle/>
          <a:p>
            <a:pPr indent="0" lvl="0" marL="0" rtl="0" algn="r">
              <a:spcBef>
                <a:spcPts val="0"/>
              </a:spcBef>
              <a:spcAft>
                <a:spcPts val="0"/>
              </a:spcAft>
              <a:buNone/>
            </a:pPr>
            <a:fld id="{00000000-1234-1234-1234-123412341234}" type="slidenum">
              <a:rPr lang="en-US"/>
              <a:t>‹#›</a:t>
            </a:fld>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73" name="Shape 9973"/>
        <p:cNvGrpSpPr/>
        <p:nvPr/>
      </p:nvGrpSpPr>
      <p:grpSpPr>
        <a:xfrm>
          <a:off x="0" y="0"/>
          <a:ext cx="0" cy="0"/>
          <a:chOff x="0" y="0"/>
          <a:chExt cx="0" cy="0"/>
        </a:xfrm>
      </p:grpSpPr>
      <p:sp>
        <p:nvSpPr>
          <p:cNvPr id="9974" name="Google Shape;9974;p2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975" name="Google Shape;9975;p2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92" name="Shape 9992"/>
        <p:cNvGrpSpPr/>
        <p:nvPr/>
      </p:nvGrpSpPr>
      <p:grpSpPr>
        <a:xfrm>
          <a:off x="0" y="0"/>
          <a:ext cx="0" cy="0"/>
          <a:chOff x="0" y="0"/>
          <a:chExt cx="0" cy="0"/>
        </a:xfrm>
      </p:grpSpPr>
      <p:sp>
        <p:nvSpPr>
          <p:cNvPr id="9993" name="Google Shape;9993;p2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994" name="Google Shape;9994;p2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11" name="Shape 10011"/>
        <p:cNvGrpSpPr/>
        <p:nvPr/>
      </p:nvGrpSpPr>
      <p:grpSpPr>
        <a:xfrm>
          <a:off x="0" y="0"/>
          <a:ext cx="0" cy="0"/>
          <a:chOff x="0" y="0"/>
          <a:chExt cx="0" cy="0"/>
        </a:xfrm>
      </p:grpSpPr>
      <p:sp>
        <p:nvSpPr>
          <p:cNvPr id="10012" name="Google Shape;10012;p2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013" name="Google Shape;10013;p2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45" name="Shape 10045"/>
        <p:cNvGrpSpPr/>
        <p:nvPr/>
      </p:nvGrpSpPr>
      <p:grpSpPr>
        <a:xfrm>
          <a:off x="0" y="0"/>
          <a:ext cx="0" cy="0"/>
          <a:chOff x="0" y="0"/>
          <a:chExt cx="0" cy="0"/>
        </a:xfrm>
      </p:grpSpPr>
      <p:sp>
        <p:nvSpPr>
          <p:cNvPr id="10046" name="Google Shape;10046;p2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047" name="Google Shape;10047;p2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66" name="Shape 10066"/>
        <p:cNvGrpSpPr/>
        <p:nvPr/>
      </p:nvGrpSpPr>
      <p:grpSpPr>
        <a:xfrm>
          <a:off x="0" y="0"/>
          <a:ext cx="0" cy="0"/>
          <a:chOff x="0" y="0"/>
          <a:chExt cx="0" cy="0"/>
        </a:xfrm>
      </p:grpSpPr>
      <p:sp>
        <p:nvSpPr>
          <p:cNvPr id="10067" name="Google Shape;10067;p2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068" name="Google Shape;10068;p2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95" name="Shape 10095"/>
        <p:cNvGrpSpPr/>
        <p:nvPr/>
      </p:nvGrpSpPr>
      <p:grpSpPr>
        <a:xfrm>
          <a:off x="0" y="0"/>
          <a:ext cx="0" cy="0"/>
          <a:chOff x="0" y="0"/>
          <a:chExt cx="0" cy="0"/>
        </a:xfrm>
      </p:grpSpPr>
      <p:sp>
        <p:nvSpPr>
          <p:cNvPr id="10096" name="Google Shape;10096;p2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097" name="Google Shape;10097;p2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20" name="Shape 10120"/>
        <p:cNvGrpSpPr/>
        <p:nvPr/>
      </p:nvGrpSpPr>
      <p:grpSpPr>
        <a:xfrm>
          <a:off x="0" y="0"/>
          <a:ext cx="0" cy="0"/>
          <a:chOff x="0" y="0"/>
          <a:chExt cx="0" cy="0"/>
        </a:xfrm>
      </p:grpSpPr>
      <p:sp>
        <p:nvSpPr>
          <p:cNvPr id="10121" name="Google Shape;10121;p2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122" name="Google Shape;10122;p2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54" name="Shape 10154"/>
        <p:cNvGrpSpPr/>
        <p:nvPr/>
      </p:nvGrpSpPr>
      <p:grpSpPr>
        <a:xfrm>
          <a:off x="0" y="0"/>
          <a:ext cx="0" cy="0"/>
          <a:chOff x="0" y="0"/>
          <a:chExt cx="0" cy="0"/>
        </a:xfrm>
      </p:grpSpPr>
      <p:sp>
        <p:nvSpPr>
          <p:cNvPr id="10155" name="Google Shape;10155;p2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156" name="Google Shape;10156;p2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85" name="Shape 10185"/>
        <p:cNvGrpSpPr/>
        <p:nvPr/>
      </p:nvGrpSpPr>
      <p:grpSpPr>
        <a:xfrm>
          <a:off x="0" y="0"/>
          <a:ext cx="0" cy="0"/>
          <a:chOff x="0" y="0"/>
          <a:chExt cx="0" cy="0"/>
        </a:xfrm>
      </p:grpSpPr>
      <p:sp>
        <p:nvSpPr>
          <p:cNvPr id="10186" name="Google Shape;10186;p2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187" name="Google Shape;10187;p2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16" name="Shape 10216"/>
        <p:cNvGrpSpPr/>
        <p:nvPr/>
      </p:nvGrpSpPr>
      <p:grpSpPr>
        <a:xfrm>
          <a:off x="0" y="0"/>
          <a:ext cx="0" cy="0"/>
          <a:chOff x="0" y="0"/>
          <a:chExt cx="0" cy="0"/>
        </a:xfrm>
      </p:grpSpPr>
      <p:sp>
        <p:nvSpPr>
          <p:cNvPr id="10217" name="Google Shape;10217;p2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218" name="Google Shape;10218;p2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0" name="Shape 820"/>
        <p:cNvGrpSpPr/>
        <p:nvPr/>
      </p:nvGrpSpPr>
      <p:grpSpPr>
        <a:xfrm>
          <a:off x="0" y="0"/>
          <a:ext cx="0" cy="0"/>
          <a:chOff x="0" y="0"/>
          <a:chExt cx="0" cy="0"/>
        </a:xfrm>
      </p:grpSpPr>
      <p:sp>
        <p:nvSpPr>
          <p:cNvPr id="821" name="Google Shape;821;p2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22" name="Google Shape;822;p2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51" name="Shape 10251"/>
        <p:cNvGrpSpPr/>
        <p:nvPr/>
      </p:nvGrpSpPr>
      <p:grpSpPr>
        <a:xfrm>
          <a:off x="0" y="0"/>
          <a:ext cx="0" cy="0"/>
          <a:chOff x="0" y="0"/>
          <a:chExt cx="0" cy="0"/>
        </a:xfrm>
      </p:grpSpPr>
      <p:sp>
        <p:nvSpPr>
          <p:cNvPr id="10252" name="Google Shape;10252;p2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253" name="Google Shape;10253;p2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64" name="Shape 10264"/>
        <p:cNvGrpSpPr/>
        <p:nvPr/>
      </p:nvGrpSpPr>
      <p:grpSpPr>
        <a:xfrm>
          <a:off x="0" y="0"/>
          <a:ext cx="0" cy="0"/>
          <a:chOff x="0" y="0"/>
          <a:chExt cx="0" cy="0"/>
        </a:xfrm>
      </p:grpSpPr>
      <p:sp>
        <p:nvSpPr>
          <p:cNvPr id="10265" name="Google Shape;10265;p27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266" name="Google Shape;10266;p2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79" name="Shape 10279"/>
        <p:cNvGrpSpPr/>
        <p:nvPr/>
      </p:nvGrpSpPr>
      <p:grpSpPr>
        <a:xfrm>
          <a:off x="0" y="0"/>
          <a:ext cx="0" cy="0"/>
          <a:chOff x="0" y="0"/>
          <a:chExt cx="0" cy="0"/>
        </a:xfrm>
      </p:grpSpPr>
      <p:sp>
        <p:nvSpPr>
          <p:cNvPr id="10280" name="Google Shape;10280;p27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281" name="Google Shape;10281;p2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98" name="Shape 10298"/>
        <p:cNvGrpSpPr/>
        <p:nvPr/>
      </p:nvGrpSpPr>
      <p:grpSpPr>
        <a:xfrm>
          <a:off x="0" y="0"/>
          <a:ext cx="0" cy="0"/>
          <a:chOff x="0" y="0"/>
          <a:chExt cx="0" cy="0"/>
        </a:xfrm>
      </p:grpSpPr>
      <p:sp>
        <p:nvSpPr>
          <p:cNvPr id="10299" name="Google Shape;10299;p2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300" name="Google Shape;10300;p2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04" name="Shape 10304"/>
        <p:cNvGrpSpPr/>
        <p:nvPr/>
      </p:nvGrpSpPr>
      <p:grpSpPr>
        <a:xfrm>
          <a:off x="0" y="0"/>
          <a:ext cx="0" cy="0"/>
          <a:chOff x="0" y="0"/>
          <a:chExt cx="0" cy="0"/>
        </a:xfrm>
      </p:grpSpPr>
      <p:sp>
        <p:nvSpPr>
          <p:cNvPr id="10305" name="Google Shape;10305;p2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306" name="Google Shape;10306;p2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15" name="Shape 10315"/>
        <p:cNvGrpSpPr/>
        <p:nvPr/>
      </p:nvGrpSpPr>
      <p:grpSpPr>
        <a:xfrm>
          <a:off x="0" y="0"/>
          <a:ext cx="0" cy="0"/>
          <a:chOff x="0" y="0"/>
          <a:chExt cx="0" cy="0"/>
        </a:xfrm>
      </p:grpSpPr>
      <p:sp>
        <p:nvSpPr>
          <p:cNvPr id="10316" name="Google Shape;10316;p27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317" name="Google Shape;10317;p2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38" name="Shape 10338"/>
        <p:cNvGrpSpPr/>
        <p:nvPr/>
      </p:nvGrpSpPr>
      <p:grpSpPr>
        <a:xfrm>
          <a:off x="0" y="0"/>
          <a:ext cx="0" cy="0"/>
          <a:chOff x="0" y="0"/>
          <a:chExt cx="0" cy="0"/>
        </a:xfrm>
      </p:grpSpPr>
      <p:sp>
        <p:nvSpPr>
          <p:cNvPr id="10339" name="Google Shape;10339;p27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340" name="Google Shape;10340;p2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61" name="Shape 10361"/>
        <p:cNvGrpSpPr/>
        <p:nvPr/>
      </p:nvGrpSpPr>
      <p:grpSpPr>
        <a:xfrm>
          <a:off x="0" y="0"/>
          <a:ext cx="0" cy="0"/>
          <a:chOff x="0" y="0"/>
          <a:chExt cx="0" cy="0"/>
        </a:xfrm>
      </p:grpSpPr>
      <p:sp>
        <p:nvSpPr>
          <p:cNvPr id="10362" name="Google Shape;10362;p2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363" name="Google Shape;10363;p2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82" name="Shape 10382"/>
        <p:cNvGrpSpPr/>
        <p:nvPr/>
      </p:nvGrpSpPr>
      <p:grpSpPr>
        <a:xfrm>
          <a:off x="0" y="0"/>
          <a:ext cx="0" cy="0"/>
          <a:chOff x="0" y="0"/>
          <a:chExt cx="0" cy="0"/>
        </a:xfrm>
      </p:grpSpPr>
      <p:sp>
        <p:nvSpPr>
          <p:cNvPr id="10383" name="Google Shape;10383;p2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384" name="Google Shape;10384;p2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96" name="Shape 10396"/>
        <p:cNvGrpSpPr/>
        <p:nvPr/>
      </p:nvGrpSpPr>
      <p:grpSpPr>
        <a:xfrm>
          <a:off x="0" y="0"/>
          <a:ext cx="0" cy="0"/>
          <a:chOff x="0" y="0"/>
          <a:chExt cx="0" cy="0"/>
        </a:xfrm>
      </p:grpSpPr>
      <p:sp>
        <p:nvSpPr>
          <p:cNvPr id="10397" name="Google Shape;10397;p2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398" name="Google Shape;10398;p2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3" name="Shape 853"/>
        <p:cNvGrpSpPr/>
        <p:nvPr/>
      </p:nvGrpSpPr>
      <p:grpSpPr>
        <a:xfrm>
          <a:off x="0" y="0"/>
          <a:ext cx="0" cy="0"/>
          <a:chOff x="0" y="0"/>
          <a:chExt cx="0" cy="0"/>
        </a:xfrm>
      </p:grpSpPr>
      <p:sp>
        <p:nvSpPr>
          <p:cNvPr id="854" name="Google Shape;854;p2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55" name="Google Shape;855;p2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10" name="Shape 10410"/>
        <p:cNvGrpSpPr/>
        <p:nvPr/>
      </p:nvGrpSpPr>
      <p:grpSpPr>
        <a:xfrm>
          <a:off x="0" y="0"/>
          <a:ext cx="0" cy="0"/>
          <a:chOff x="0" y="0"/>
          <a:chExt cx="0" cy="0"/>
        </a:xfrm>
      </p:grpSpPr>
      <p:sp>
        <p:nvSpPr>
          <p:cNvPr id="10411" name="Google Shape;10411;p2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412" name="Google Shape;10412;p2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35" name="Shape 10435"/>
        <p:cNvGrpSpPr/>
        <p:nvPr/>
      </p:nvGrpSpPr>
      <p:grpSpPr>
        <a:xfrm>
          <a:off x="0" y="0"/>
          <a:ext cx="0" cy="0"/>
          <a:chOff x="0" y="0"/>
          <a:chExt cx="0" cy="0"/>
        </a:xfrm>
      </p:grpSpPr>
      <p:sp>
        <p:nvSpPr>
          <p:cNvPr id="10436" name="Google Shape;10436;p2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437" name="Google Shape;10437;p2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57" name="Shape 10457"/>
        <p:cNvGrpSpPr/>
        <p:nvPr/>
      </p:nvGrpSpPr>
      <p:grpSpPr>
        <a:xfrm>
          <a:off x="0" y="0"/>
          <a:ext cx="0" cy="0"/>
          <a:chOff x="0" y="0"/>
          <a:chExt cx="0" cy="0"/>
        </a:xfrm>
      </p:grpSpPr>
      <p:sp>
        <p:nvSpPr>
          <p:cNvPr id="10458" name="Google Shape;10458;p2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459" name="Google Shape;10459;p2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98" name="Shape 10498"/>
        <p:cNvGrpSpPr/>
        <p:nvPr/>
      </p:nvGrpSpPr>
      <p:grpSpPr>
        <a:xfrm>
          <a:off x="0" y="0"/>
          <a:ext cx="0" cy="0"/>
          <a:chOff x="0" y="0"/>
          <a:chExt cx="0" cy="0"/>
        </a:xfrm>
      </p:grpSpPr>
      <p:sp>
        <p:nvSpPr>
          <p:cNvPr id="10499" name="Google Shape;10499;p2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500" name="Google Shape;10500;p2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25" name="Shape 10525"/>
        <p:cNvGrpSpPr/>
        <p:nvPr/>
      </p:nvGrpSpPr>
      <p:grpSpPr>
        <a:xfrm>
          <a:off x="0" y="0"/>
          <a:ext cx="0" cy="0"/>
          <a:chOff x="0" y="0"/>
          <a:chExt cx="0" cy="0"/>
        </a:xfrm>
      </p:grpSpPr>
      <p:sp>
        <p:nvSpPr>
          <p:cNvPr id="10526" name="Google Shape;10526;p2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527" name="Google Shape;10527;p2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57" name="Shape 10557"/>
        <p:cNvGrpSpPr/>
        <p:nvPr/>
      </p:nvGrpSpPr>
      <p:grpSpPr>
        <a:xfrm>
          <a:off x="0" y="0"/>
          <a:ext cx="0" cy="0"/>
          <a:chOff x="0" y="0"/>
          <a:chExt cx="0" cy="0"/>
        </a:xfrm>
      </p:grpSpPr>
      <p:sp>
        <p:nvSpPr>
          <p:cNvPr id="10558" name="Google Shape;10558;p2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559" name="Google Shape;10559;p2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63" name="Shape 10563"/>
        <p:cNvGrpSpPr/>
        <p:nvPr/>
      </p:nvGrpSpPr>
      <p:grpSpPr>
        <a:xfrm>
          <a:off x="0" y="0"/>
          <a:ext cx="0" cy="0"/>
          <a:chOff x="0" y="0"/>
          <a:chExt cx="0" cy="0"/>
        </a:xfrm>
      </p:grpSpPr>
      <p:sp>
        <p:nvSpPr>
          <p:cNvPr id="10564" name="Google Shape;10564;p28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565" name="Google Shape;10565;p2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78" name="Shape 10578"/>
        <p:cNvGrpSpPr/>
        <p:nvPr/>
      </p:nvGrpSpPr>
      <p:grpSpPr>
        <a:xfrm>
          <a:off x="0" y="0"/>
          <a:ext cx="0" cy="0"/>
          <a:chOff x="0" y="0"/>
          <a:chExt cx="0" cy="0"/>
        </a:xfrm>
      </p:grpSpPr>
      <p:sp>
        <p:nvSpPr>
          <p:cNvPr id="10579" name="Google Shape;10579;p2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580" name="Google Shape;10580;p2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00" name="Shape 10600"/>
        <p:cNvGrpSpPr/>
        <p:nvPr/>
      </p:nvGrpSpPr>
      <p:grpSpPr>
        <a:xfrm>
          <a:off x="0" y="0"/>
          <a:ext cx="0" cy="0"/>
          <a:chOff x="0" y="0"/>
          <a:chExt cx="0" cy="0"/>
        </a:xfrm>
      </p:grpSpPr>
      <p:sp>
        <p:nvSpPr>
          <p:cNvPr id="10601" name="Google Shape;10601;p28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602" name="Google Shape;10602;p28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21" name="Shape 10621"/>
        <p:cNvGrpSpPr/>
        <p:nvPr/>
      </p:nvGrpSpPr>
      <p:grpSpPr>
        <a:xfrm>
          <a:off x="0" y="0"/>
          <a:ext cx="0" cy="0"/>
          <a:chOff x="0" y="0"/>
          <a:chExt cx="0" cy="0"/>
        </a:xfrm>
      </p:grpSpPr>
      <p:sp>
        <p:nvSpPr>
          <p:cNvPr id="10622" name="Google Shape;10622;p2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623" name="Google Shape;10623;p2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6" name="Shape 896"/>
        <p:cNvGrpSpPr/>
        <p:nvPr/>
      </p:nvGrpSpPr>
      <p:grpSpPr>
        <a:xfrm>
          <a:off x="0" y="0"/>
          <a:ext cx="0" cy="0"/>
          <a:chOff x="0" y="0"/>
          <a:chExt cx="0" cy="0"/>
        </a:xfrm>
      </p:grpSpPr>
      <p:sp>
        <p:nvSpPr>
          <p:cNvPr id="897" name="Google Shape;897;p2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898" name="Google Shape;898;p2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36" name="Shape 10636"/>
        <p:cNvGrpSpPr/>
        <p:nvPr/>
      </p:nvGrpSpPr>
      <p:grpSpPr>
        <a:xfrm>
          <a:off x="0" y="0"/>
          <a:ext cx="0" cy="0"/>
          <a:chOff x="0" y="0"/>
          <a:chExt cx="0" cy="0"/>
        </a:xfrm>
      </p:grpSpPr>
      <p:sp>
        <p:nvSpPr>
          <p:cNvPr id="10637" name="Google Shape;10637;p2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638" name="Google Shape;10638;p2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61" name="Shape 10661"/>
        <p:cNvGrpSpPr/>
        <p:nvPr/>
      </p:nvGrpSpPr>
      <p:grpSpPr>
        <a:xfrm>
          <a:off x="0" y="0"/>
          <a:ext cx="0" cy="0"/>
          <a:chOff x="0" y="0"/>
          <a:chExt cx="0" cy="0"/>
        </a:xfrm>
      </p:grpSpPr>
      <p:sp>
        <p:nvSpPr>
          <p:cNvPr id="10662" name="Google Shape;10662;p2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663" name="Google Shape;10663;p2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67" name="Shape 10667"/>
        <p:cNvGrpSpPr/>
        <p:nvPr/>
      </p:nvGrpSpPr>
      <p:grpSpPr>
        <a:xfrm>
          <a:off x="0" y="0"/>
          <a:ext cx="0" cy="0"/>
          <a:chOff x="0" y="0"/>
          <a:chExt cx="0" cy="0"/>
        </a:xfrm>
      </p:grpSpPr>
      <p:sp>
        <p:nvSpPr>
          <p:cNvPr id="10668" name="Google Shape;10668;p2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669" name="Google Shape;10669;p2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86" name="Shape 10686"/>
        <p:cNvGrpSpPr/>
        <p:nvPr/>
      </p:nvGrpSpPr>
      <p:grpSpPr>
        <a:xfrm>
          <a:off x="0" y="0"/>
          <a:ext cx="0" cy="0"/>
          <a:chOff x="0" y="0"/>
          <a:chExt cx="0" cy="0"/>
        </a:xfrm>
      </p:grpSpPr>
      <p:sp>
        <p:nvSpPr>
          <p:cNvPr id="10687" name="Google Shape;10687;p2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688" name="Google Shape;10688;p2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4" name="Shape 10714"/>
        <p:cNvGrpSpPr/>
        <p:nvPr/>
      </p:nvGrpSpPr>
      <p:grpSpPr>
        <a:xfrm>
          <a:off x="0" y="0"/>
          <a:ext cx="0" cy="0"/>
          <a:chOff x="0" y="0"/>
          <a:chExt cx="0" cy="0"/>
        </a:xfrm>
      </p:grpSpPr>
      <p:sp>
        <p:nvSpPr>
          <p:cNvPr id="10715" name="Google Shape;10715;p29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716" name="Google Shape;10716;p2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42" name="Shape 10742"/>
        <p:cNvGrpSpPr/>
        <p:nvPr/>
      </p:nvGrpSpPr>
      <p:grpSpPr>
        <a:xfrm>
          <a:off x="0" y="0"/>
          <a:ext cx="0" cy="0"/>
          <a:chOff x="0" y="0"/>
          <a:chExt cx="0" cy="0"/>
        </a:xfrm>
      </p:grpSpPr>
      <p:sp>
        <p:nvSpPr>
          <p:cNvPr id="10743" name="Google Shape;10743;p2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744" name="Google Shape;10744;p2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61" name="Shape 10761"/>
        <p:cNvGrpSpPr/>
        <p:nvPr/>
      </p:nvGrpSpPr>
      <p:grpSpPr>
        <a:xfrm>
          <a:off x="0" y="0"/>
          <a:ext cx="0" cy="0"/>
          <a:chOff x="0" y="0"/>
          <a:chExt cx="0" cy="0"/>
        </a:xfrm>
      </p:grpSpPr>
      <p:sp>
        <p:nvSpPr>
          <p:cNvPr id="10762" name="Google Shape;10762;p2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763" name="Google Shape;10763;p2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92" name="Shape 10792"/>
        <p:cNvGrpSpPr/>
        <p:nvPr/>
      </p:nvGrpSpPr>
      <p:grpSpPr>
        <a:xfrm>
          <a:off x="0" y="0"/>
          <a:ext cx="0" cy="0"/>
          <a:chOff x="0" y="0"/>
          <a:chExt cx="0" cy="0"/>
        </a:xfrm>
      </p:grpSpPr>
      <p:sp>
        <p:nvSpPr>
          <p:cNvPr id="10793" name="Google Shape;10793;p2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794" name="Google Shape;10794;p2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13" name="Shape 10813"/>
        <p:cNvGrpSpPr/>
        <p:nvPr/>
      </p:nvGrpSpPr>
      <p:grpSpPr>
        <a:xfrm>
          <a:off x="0" y="0"/>
          <a:ext cx="0" cy="0"/>
          <a:chOff x="0" y="0"/>
          <a:chExt cx="0" cy="0"/>
        </a:xfrm>
      </p:grpSpPr>
      <p:sp>
        <p:nvSpPr>
          <p:cNvPr id="10814" name="Google Shape;10814;p2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815" name="Google Shape;10815;p2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2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1" name="Shape 10841"/>
        <p:cNvGrpSpPr/>
        <p:nvPr/>
      </p:nvGrpSpPr>
      <p:grpSpPr>
        <a:xfrm>
          <a:off x="0" y="0"/>
          <a:ext cx="0" cy="0"/>
          <a:chOff x="0" y="0"/>
          <a:chExt cx="0" cy="0"/>
        </a:xfrm>
      </p:grpSpPr>
      <p:sp>
        <p:nvSpPr>
          <p:cNvPr id="10842" name="Google Shape;10842;p2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843" name="Google Shape;10843;p2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 name="Shape 139"/>
        <p:cNvGrpSpPr/>
        <p:nvPr/>
      </p:nvGrpSpPr>
      <p:grpSpPr>
        <a:xfrm>
          <a:off x="0" y="0"/>
          <a:ext cx="0" cy="0"/>
          <a:chOff x="0" y="0"/>
          <a:chExt cx="0" cy="0"/>
        </a:xfrm>
      </p:grpSpPr>
      <p:sp>
        <p:nvSpPr>
          <p:cNvPr id="140" name="Google Shape;140;p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1" name="Google Shape;141;p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6" name="Shape 936"/>
        <p:cNvGrpSpPr/>
        <p:nvPr/>
      </p:nvGrpSpPr>
      <p:grpSpPr>
        <a:xfrm>
          <a:off x="0" y="0"/>
          <a:ext cx="0" cy="0"/>
          <a:chOff x="0" y="0"/>
          <a:chExt cx="0" cy="0"/>
        </a:xfrm>
      </p:grpSpPr>
      <p:sp>
        <p:nvSpPr>
          <p:cNvPr id="937" name="Google Shape;937;p3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38" name="Google Shape;938;p3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7" name="Shape 10847"/>
        <p:cNvGrpSpPr/>
        <p:nvPr/>
      </p:nvGrpSpPr>
      <p:grpSpPr>
        <a:xfrm>
          <a:off x="0" y="0"/>
          <a:ext cx="0" cy="0"/>
          <a:chOff x="0" y="0"/>
          <a:chExt cx="0" cy="0"/>
        </a:xfrm>
      </p:grpSpPr>
      <p:sp>
        <p:nvSpPr>
          <p:cNvPr id="10848" name="Google Shape;10848;p30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849" name="Google Shape;10849;p30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5" name="Shape 10875"/>
        <p:cNvGrpSpPr/>
        <p:nvPr/>
      </p:nvGrpSpPr>
      <p:grpSpPr>
        <a:xfrm>
          <a:off x="0" y="0"/>
          <a:ext cx="0" cy="0"/>
          <a:chOff x="0" y="0"/>
          <a:chExt cx="0" cy="0"/>
        </a:xfrm>
      </p:grpSpPr>
      <p:sp>
        <p:nvSpPr>
          <p:cNvPr id="10876" name="Google Shape;10876;p30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877" name="Google Shape;10877;p30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98" name="Shape 10898"/>
        <p:cNvGrpSpPr/>
        <p:nvPr/>
      </p:nvGrpSpPr>
      <p:grpSpPr>
        <a:xfrm>
          <a:off x="0" y="0"/>
          <a:ext cx="0" cy="0"/>
          <a:chOff x="0" y="0"/>
          <a:chExt cx="0" cy="0"/>
        </a:xfrm>
      </p:grpSpPr>
      <p:sp>
        <p:nvSpPr>
          <p:cNvPr id="10899" name="Google Shape;10899;p30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900" name="Google Shape;10900;p30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0" name="Shape 10920"/>
        <p:cNvGrpSpPr/>
        <p:nvPr/>
      </p:nvGrpSpPr>
      <p:grpSpPr>
        <a:xfrm>
          <a:off x="0" y="0"/>
          <a:ext cx="0" cy="0"/>
          <a:chOff x="0" y="0"/>
          <a:chExt cx="0" cy="0"/>
        </a:xfrm>
      </p:grpSpPr>
      <p:sp>
        <p:nvSpPr>
          <p:cNvPr id="10921" name="Google Shape;10921;p30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922" name="Google Shape;10922;p30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8" name="Shape 10958"/>
        <p:cNvGrpSpPr/>
        <p:nvPr/>
      </p:nvGrpSpPr>
      <p:grpSpPr>
        <a:xfrm>
          <a:off x="0" y="0"/>
          <a:ext cx="0" cy="0"/>
          <a:chOff x="0" y="0"/>
          <a:chExt cx="0" cy="0"/>
        </a:xfrm>
      </p:grpSpPr>
      <p:sp>
        <p:nvSpPr>
          <p:cNvPr id="10959" name="Google Shape;10959;p30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960" name="Google Shape;10960;p30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4" name="Shape 10964"/>
        <p:cNvGrpSpPr/>
        <p:nvPr/>
      </p:nvGrpSpPr>
      <p:grpSpPr>
        <a:xfrm>
          <a:off x="0" y="0"/>
          <a:ext cx="0" cy="0"/>
          <a:chOff x="0" y="0"/>
          <a:chExt cx="0" cy="0"/>
        </a:xfrm>
      </p:grpSpPr>
      <p:sp>
        <p:nvSpPr>
          <p:cNvPr id="10965" name="Google Shape;10965;p30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966" name="Google Shape;10966;p30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23" name="Shape 11023"/>
        <p:cNvGrpSpPr/>
        <p:nvPr/>
      </p:nvGrpSpPr>
      <p:grpSpPr>
        <a:xfrm>
          <a:off x="0" y="0"/>
          <a:ext cx="0" cy="0"/>
          <a:chOff x="0" y="0"/>
          <a:chExt cx="0" cy="0"/>
        </a:xfrm>
      </p:grpSpPr>
      <p:sp>
        <p:nvSpPr>
          <p:cNvPr id="11024" name="Google Shape;11024;p30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025" name="Google Shape;11025;p30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47" name="Shape 11047"/>
        <p:cNvGrpSpPr/>
        <p:nvPr/>
      </p:nvGrpSpPr>
      <p:grpSpPr>
        <a:xfrm>
          <a:off x="0" y="0"/>
          <a:ext cx="0" cy="0"/>
          <a:chOff x="0" y="0"/>
          <a:chExt cx="0" cy="0"/>
        </a:xfrm>
      </p:grpSpPr>
      <p:sp>
        <p:nvSpPr>
          <p:cNvPr id="11048" name="Google Shape;11048;p30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049" name="Google Shape;11049;p30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70" name="Shape 11070"/>
        <p:cNvGrpSpPr/>
        <p:nvPr/>
      </p:nvGrpSpPr>
      <p:grpSpPr>
        <a:xfrm>
          <a:off x="0" y="0"/>
          <a:ext cx="0" cy="0"/>
          <a:chOff x="0" y="0"/>
          <a:chExt cx="0" cy="0"/>
        </a:xfrm>
      </p:grpSpPr>
      <p:sp>
        <p:nvSpPr>
          <p:cNvPr id="11071" name="Google Shape;11071;p30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072" name="Google Shape;11072;p30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0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90" name="Shape 11090"/>
        <p:cNvGrpSpPr/>
        <p:nvPr/>
      </p:nvGrpSpPr>
      <p:grpSpPr>
        <a:xfrm>
          <a:off x="0" y="0"/>
          <a:ext cx="0" cy="0"/>
          <a:chOff x="0" y="0"/>
          <a:chExt cx="0" cy="0"/>
        </a:xfrm>
      </p:grpSpPr>
      <p:sp>
        <p:nvSpPr>
          <p:cNvPr id="11091" name="Google Shape;11091;p30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092" name="Google Shape;11092;p30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7" name="Shape 987"/>
        <p:cNvGrpSpPr/>
        <p:nvPr/>
      </p:nvGrpSpPr>
      <p:grpSpPr>
        <a:xfrm>
          <a:off x="0" y="0"/>
          <a:ext cx="0" cy="0"/>
          <a:chOff x="0" y="0"/>
          <a:chExt cx="0" cy="0"/>
        </a:xfrm>
      </p:grpSpPr>
      <p:sp>
        <p:nvSpPr>
          <p:cNvPr id="988" name="Google Shape;988;p3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989" name="Google Shape;989;p3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10" name="Shape 11110"/>
        <p:cNvGrpSpPr/>
        <p:nvPr/>
      </p:nvGrpSpPr>
      <p:grpSpPr>
        <a:xfrm>
          <a:off x="0" y="0"/>
          <a:ext cx="0" cy="0"/>
          <a:chOff x="0" y="0"/>
          <a:chExt cx="0" cy="0"/>
        </a:xfrm>
      </p:grpSpPr>
      <p:sp>
        <p:nvSpPr>
          <p:cNvPr id="11111" name="Google Shape;11111;p31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112" name="Google Shape;11112;p31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16" name="Shape 11116"/>
        <p:cNvGrpSpPr/>
        <p:nvPr/>
      </p:nvGrpSpPr>
      <p:grpSpPr>
        <a:xfrm>
          <a:off x="0" y="0"/>
          <a:ext cx="0" cy="0"/>
          <a:chOff x="0" y="0"/>
          <a:chExt cx="0" cy="0"/>
        </a:xfrm>
      </p:grpSpPr>
      <p:sp>
        <p:nvSpPr>
          <p:cNvPr id="11117" name="Google Shape;11117;p31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118" name="Google Shape;11118;p31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60" name="Shape 11260"/>
        <p:cNvGrpSpPr/>
        <p:nvPr/>
      </p:nvGrpSpPr>
      <p:grpSpPr>
        <a:xfrm>
          <a:off x="0" y="0"/>
          <a:ext cx="0" cy="0"/>
          <a:chOff x="0" y="0"/>
          <a:chExt cx="0" cy="0"/>
        </a:xfrm>
      </p:grpSpPr>
      <p:sp>
        <p:nvSpPr>
          <p:cNvPr id="11261" name="Google Shape;11261;p31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262" name="Google Shape;11262;p31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82" name="Shape 11382"/>
        <p:cNvGrpSpPr/>
        <p:nvPr/>
      </p:nvGrpSpPr>
      <p:grpSpPr>
        <a:xfrm>
          <a:off x="0" y="0"/>
          <a:ext cx="0" cy="0"/>
          <a:chOff x="0" y="0"/>
          <a:chExt cx="0" cy="0"/>
        </a:xfrm>
      </p:grpSpPr>
      <p:sp>
        <p:nvSpPr>
          <p:cNvPr id="11383" name="Google Shape;11383;p31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384" name="Google Shape;11384;p31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74" name="Shape 11874"/>
        <p:cNvGrpSpPr/>
        <p:nvPr/>
      </p:nvGrpSpPr>
      <p:grpSpPr>
        <a:xfrm>
          <a:off x="0" y="0"/>
          <a:ext cx="0" cy="0"/>
          <a:chOff x="0" y="0"/>
          <a:chExt cx="0" cy="0"/>
        </a:xfrm>
      </p:grpSpPr>
      <p:sp>
        <p:nvSpPr>
          <p:cNvPr id="11875" name="Google Shape;11875;p31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876" name="Google Shape;11876;p31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69" name="Shape 12369"/>
        <p:cNvGrpSpPr/>
        <p:nvPr/>
      </p:nvGrpSpPr>
      <p:grpSpPr>
        <a:xfrm>
          <a:off x="0" y="0"/>
          <a:ext cx="0" cy="0"/>
          <a:chOff x="0" y="0"/>
          <a:chExt cx="0" cy="0"/>
        </a:xfrm>
      </p:grpSpPr>
      <p:sp>
        <p:nvSpPr>
          <p:cNvPr id="12370" name="Google Shape;12370;p31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371" name="Google Shape;12371;p31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93" name="Shape 12493"/>
        <p:cNvGrpSpPr/>
        <p:nvPr/>
      </p:nvGrpSpPr>
      <p:grpSpPr>
        <a:xfrm>
          <a:off x="0" y="0"/>
          <a:ext cx="0" cy="0"/>
          <a:chOff x="0" y="0"/>
          <a:chExt cx="0" cy="0"/>
        </a:xfrm>
      </p:grpSpPr>
      <p:sp>
        <p:nvSpPr>
          <p:cNvPr id="12494" name="Google Shape;12494;p31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495" name="Google Shape;12495;p31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28" name="Shape 12628"/>
        <p:cNvGrpSpPr/>
        <p:nvPr/>
      </p:nvGrpSpPr>
      <p:grpSpPr>
        <a:xfrm>
          <a:off x="0" y="0"/>
          <a:ext cx="0" cy="0"/>
          <a:chOff x="0" y="0"/>
          <a:chExt cx="0" cy="0"/>
        </a:xfrm>
      </p:grpSpPr>
      <p:sp>
        <p:nvSpPr>
          <p:cNvPr id="12629" name="Google Shape;12629;p31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630" name="Google Shape;12630;p31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70" name="Shape 12770"/>
        <p:cNvGrpSpPr/>
        <p:nvPr/>
      </p:nvGrpSpPr>
      <p:grpSpPr>
        <a:xfrm>
          <a:off x="0" y="0"/>
          <a:ext cx="0" cy="0"/>
          <a:chOff x="0" y="0"/>
          <a:chExt cx="0" cy="0"/>
        </a:xfrm>
      </p:grpSpPr>
      <p:sp>
        <p:nvSpPr>
          <p:cNvPr id="12771" name="Google Shape;12771;p31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772" name="Google Shape;12772;p31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13" name="Shape 12913"/>
        <p:cNvGrpSpPr/>
        <p:nvPr/>
      </p:nvGrpSpPr>
      <p:grpSpPr>
        <a:xfrm>
          <a:off x="0" y="0"/>
          <a:ext cx="0" cy="0"/>
          <a:chOff x="0" y="0"/>
          <a:chExt cx="0" cy="0"/>
        </a:xfrm>
      </p:grpSpPr>
      <p:sp>
        <p:nvSpPr>
          <p:cNvPr id="12914" name="Google Shape;12914;p31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915" name="Google Shape;12915;p31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4" name="Shape 1024"/>
        <p:cNvGrpSpPr/>
        <p:nvPr/>
      </p:nvGrpSpPr>
      <p:grpSpPr>
        <a:xfrm>
          <a:off x="0" y="0"/>
          <a:ext cx="0" cy="0"/>
          <a:chOff x="0" y="0"/>
          <a:chExt cx="0" cy="0"/>
        </a:xfrm>
      </p:grpSpPr>
      <p:sp>
        <p:nvSpPr>
          <p:cNvPr id="1025" name="Google Shape;1025;p3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26" name="Google Shape;1026;p3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18" name="Shape 12918"/>
        <p:cNvGrpSpPr/>
        <p:nvPr/>
      </p:nvGrpSpPr>
      <p:grpSpPr>
        <a:xfrm>
          <a:off x="0" y="0"/>
          <a:ext cx="0" cy="0"/>
          <a:chOff x="0" y="0"/>
          <a:chExt cx="0" cy="0"/>
        </a:xfrm>
      </p:grpSpPr>
      <p:sp>
        <p:nvSpPr>
          <p:cNvPr id="12919" name="Google Shape;12919;p32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920" name="Google Shape;12920;p32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 name="Shape 1071"/>
        <p:cNvGrpSpPr/>
        <p:nvPr/>
      </p:nvGrpSpPr>
      <p:grpSpPr>
        <a:xfrm>
          <a:off x="0" y="0"/>
          <a:ext cx="0" cy="0"/>
          <a:chOff x="0" y="0"/>
          <a:chExt cx="0" cy="0"/>
        </a:xfrm>
      </p:grpSpPr>
      <p:sp>
        <p:nvSpPr>
          <p:cNvPr id="1072" name="Google Shape;1072;p3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073" name="Google Shape;1073;p3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0" name="Shape 1120"/>
        <p:cNvGrpSpPr/>
        <p:nvPr/>
      </p:nvGrpSpPr>
      <p:grpSpPr>
        <a:xfrm>
          <a:off x="0" y="0"/>
          <a:ext cx="0" cy="0"/>
          <a:chOff x="0" y="0"/>
          <a:chExt cx="0" cy="0"/>
        </a:xfrm>
      </p:grpSpPr>
      <p:sp>
        <p:nvSpPr>
          <p:cNvPr id="1121" name="Google Shape;1121;p3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22" name="Google Shape;1122;p3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5" name="Shape 1185"/>
        <p:cNvGrpSpPr/>
        <p:nvPr/>
      </p:nvGrpSpPr>
      <p:grpSpPr>
        <a:xfrm>
          <a:off x="0" y="0"/>
          <a:ext cx="0" cy="0"/>
          <a:chOff x="0" y="0"/>
          <a:chExt cx="0" cy="0"/>
        </a:xfrm>
      </p:grpSpPr>
      <p:sp>
        <p:nvSpPr>
          <p:cNvPr id="1186" name="Google Shape;1186;p3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187" name="Google Shape;1187;p3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4" name="Shape 1224"/>
        <p:cNvGrpSpPr/>
        <p:nvPr/>
      </p:nvGrpSpPr>
      <p:grpSpPr>
        <a:xfrm>
          <a:off x="0" y="0"/>
          <a:ext cx="0" cy="0"/>
          <a:chOff x="0" y="0"/>
          <a:chExt cx="0" cy="0"/>
        </a:xfrm>
      </p:grpSpPr>
      <p:sp>
        <p:nvSpPr>
          <p:cNvPr id="1225" name="Google Shape;1225;p3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26" name="Google Shape;1226;p3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1" name="Shape 1281"/>
        <p:cNvGrpSpPr/>
        <p:nvPr/>
      </p:nvGrpSpPr>
      <p:grpSpPr>
        <a:xfrm>
          <a:off x="0" y="0"/>
          <a:ext cx="0" cy="0"/>
          <a:chOff x="0" y="0"/>
          <a:chExt cx="0" cy="0"/>
        </a:xfrm>
      </p:grpSpPr>
      <p:sp>
        <p:nvSpPr>
          <p:cNvPr id="1282" name="Google Shape;1282;p3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83" name="Google Shape;1283;p3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7" name="Shape 1287"/>
        <p:cNvGrpSpPr/>
        <p:nvPr/>
      </p:nvGrpSpPr>
      <p:grpSpPr>
        <a:xfrm>
          <a:off x="0" y="0"/>
          <a:ext cx="0" cy="0"/>
          <a:chOff x="0" y="0"/>
          <a:chExt cx="0" cy="0"/>
        </a:xfrm>
      </p:grpSpPr>
      <p:sp>
        <p:nvSpPr>
          <p:cNvPr id="1288" name="Google Shape;1288;p3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289" name="Google Shape;1289;p3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3" name="Shape 1313"/>
        <p:cNvGrpSpPr/>
        <p:nvPr/>
      </p:nvGrpSpPr>
      <p:grpSpPr>
        <a:xfrm>
          <a:off x="0" y="0"/>
          <a:ext cx="0" cy="0"/>
          <a:chOff x="0" y="0"/>
          <a:chExt cx="0" cy="0"/>
        </a:xfrm>
      </p:grpSpPr>
      <p:sp>
        <p:nvSpPr>
          <p:cNvPr id="1314" name="Google Shape;1314;p3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15" name="Google Shape;1315;p3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 name="Shape 147"/>
        <p:cNvGrpSpPr/>
        <p:nvPr/>
      </p:nvGrpSpPr>
      <p:grpSpPr>
        <a:xfrm>
          <a:off x="0" y="0"/>
          <a:ext cx="0" cy="0"/>
          <a:chOff x="0" y="0"/>
          <a:chExt cx="0" cy="0"/>
        </a:xfrm>
      </p:grpSpPr>
      <p:sp>
        <p:nvSpPr>
          <p:cNvPr id="148" name="Google Shape;148;p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9" name="Google Shape;149;p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6" name="Shape 1346"/>
        <p:cNvGrpSpPr/>
        <p:nvPr/>
      </p:nvGrpSpPr>
      <p:grpSpPr>
        <a:xfrm>
          <a:off x="0" y="0"/>
          <a:ext cx="0" cy="0"/>
          <a:chOff x="0" y="0"/>
          <a:chExt cx="0" cy="0"/>
        </a:xfrm>
      </p:grpSpPr>
      <p:sp>
        <p:nvSpPr>
          <p:cNvPr id="1347" name="Google Shape;1347;p4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48" name="Google Shape;1348;p4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7" name="Shape 1387"/>
        <p:cNvGrpSpPr/>
        <p:nvPr/>
      </p:nvGrpSpPr>
      <p:grpSpPr>
        <a:xfrm>
          <a:off x="0" y="0"/>
          <a:ext cx="0" cy="0"/>
          <a:chOff x="0" y="0"/>
          <a:chExt cx="0" cy="0"/>
        </a:xfrm>
      </p:grpSpPr>
      <p:sp>
        <p:nvSpPr>
          <p:cNvPr id="1388" name="Google Shape;1388;p4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389" name="Google Shape;1389;p4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0" name="Shape 1440"/>
        <p:cNvGrpSpPr/>
        <p:nvPr/>
      </p:nvGrpSpPr>
      <p:grpSpPr>
        <a:xfrm>
          <a:off x="0" y="0"/>
          <a:ext cx="0" cy="0"/>
          <a:chOff x="0" y="0"/>
          <a:chExt cx="0" cy="0"/>
        </a:xfrm>
      </p:grpSpPr>
      <p:sp>
        <p:nvSpPr>
          <p:cNvPr id="1441" name="Google Shape;1441;p4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42" name="Google Shape;1442;p4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6" name="Shape 1446"/>
        <p:cNvGrpSpPr/>
        <p:nvPr/>
      </p:nvGrpSpPr>
      <p:grpSpPr>
        <a:xfrm>
          <a:off x="0" y="0"/>
          <a:ext cx="0" cy="0"/>
          <a:chOff x="0" y="0"/>
          <a:chExt cx="0" cy="0"/>
        </a:xfrm>
      </p:grpSpPr>
      <p:sp>
        <p:nvSpPr>
          <p:cNvPr id="1447" name="Google Shape;1447;p4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48" name="Google Shape;1448;p4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1" name="Shape 1481"/>
        <p:cNvGrpSpPr/>
        <p:nvPr/>
      </p:nvGrpSpPr>
      <p:grpSpPr>
        <a:xfrm>
          <a:off x="0" y="0"/>
          <a:ext cx="0" cy="0"/>
          <a:chOff x="0" y="0"/>
          <a:chExt cx="0" cy="0"/>
        </a:xfrm>
      </p:grpSpPr>
      <p:sp>
        <p:nvSpPr>
          <p:cNvPr id="1482" name="Google Shape;1482;p4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483" name="Google Shape;1483;p4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5" name="Shape 1525"/>
        <p:cNvGrpSpPr/>
        <p:nvPr/>
      </p:nvGrpSpPr>
      <p:grpSpPr>
        <a:xfrm>
          <a:off x="0" y="0"/>
          <a:ext cx="0" cy="0"/>
          <a:chOff x="0" y="0"/>
          <a:chExt cx="0" cy="0"/>
        </a:xfrm>
      </p:grpSpPr>
      <p:sp>
        <p:nvSpPr>
          <p:cNvPr id="1526" name="Google Shape;1526;p4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27" name="Google Shape;1527;p4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8" name="Shape 1578"/>
        <p:cNvGrpSpPr/>
        <p:nvPr/>
      </p:nvGrpSpPr>
      <p:grpSpPr>
        <a:xfrm>
          <a:off x="0" y="0"/>
          <a:ext cx="0" cy="0"/>
          <a:chOff x="0" y="0"/>
          <a:chExt cx="0" cy="0"/>
        </a:xfrm>
      </p:grpSpPr>
      <p:sp>
        <p:nvSpPr>
          <p:cNvPr id="1579" name="Google Shape;1579;p4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80" name="Google Shape;1580;p4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7" name="Shape 1617"/>
        <p:cNvGrpSpPr/>
        <p:nvPr/>
      </p:nvGrpSpPr>
      <p:grpSpPr>
        <a:xfrm>
          <a:off x="0" y="0"/>
          <a:ext cx="0" cy="0"/>
          <a:chOff x="0" y="0"/>
          <a:chExt cx="0" cy="0"/>
        </a:xfrm>
      </p:grpSpPr>
      <p:sp>
        <p:nvSpPr>
          <p:cNvPr id="1618" name="Google Shape;1618;p4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19" name="Google Shape;1619;p4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8" name="Shape 1648"/>
        <p:cNvGrpSpPr/>
        <p:nvPr/>
      </p:nvGrpSpPr>
      <p:grpSpPr>
        <a:xfrm>
          <a:off x="0" y="0"/>
          <a:ext cx="0" cy="0"/>
          <a:chOff x="0" y="0"/>
          <a:chExt cx="0" cy="0"/>
        </a:xfrm>
      </p:grpSpPr>
      <p:sp>
        <p:nvSpPr>
          <p:cNvPr id="1649" name="Google Shape;1649;p4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50" name="Google Shape;1650;p4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4" name="Shape 1674"/>
        <p:cNvGrpSpPr/>
        <p:nvPr/>
      </p:nvGrpSpPr>
      <p:grpSpPr>
        <a:xfrm>
          <a:off x="0" y="0"/>
          <a:ext cx="0" cy="0"/>
          <a:chOff x="0" y="0"/>
          <a:chExt cx="0" cy="0"/>
        </a:xfrm>
      </p:grpSpPr>
      <p:sp>
        <p:nvSpPr>
          <p:cNvPr id="1675" name="Google Shape;1675;p4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76" name="Google Shape;1676;p4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 name="Shape 154"/>
        <p:cNvGrpSpPr/>
        <p:nvPr/>
      </p:nvGrpSpPr>
      <p:grpSpPr>
        <a:xfrm>
          <a:off x="0" y="0"/>
          <a:ext cx="0" cy="0"/>
          <a:chOff x="0" y="0"/>
          <a:chExt cx="0" cy="0"/>
        </a:xfrm>
      </p:grpSpPr>
      <p:sp>
        <p:nvSpPr>
          <p:cNvPr id="155" name="Google Shape;155;p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56" name="Google Shape;156;p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25" name="Shape 1725"/>
        <p:cNvGrpSpPr/>
        <p:nvPr/>
      </p:nvGrpSpPr>
      <p:grpSpPr>
        <a:xfrm>
          <a:off x="0" y="0"/>
          <a:ext cx="0" cy="0"/>
          <a:chOff x="0" y="0"/>
          <a:chExt cx="0" cy="0"/>
        </a:xfrm>
      </p:grpSpPr>
      <p:sp>
        <p:nvSpPr>
          <p:cNvPr id="1726" name="Google Shape;1726;p5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27" name="Google Shape;1727;p5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3" name="Shape 1793"/>
        <p:cNvGrpSpPr/>
        <p:nvPr/>
      </p:nvGrpSpPr>
      <p:grpSpPr>
        <a:xfrm>
          <a:off x="0" y="0"/>
          <a:ext cx="0" cy="0"/>
          <a:chOff x="0" y="0"/>
          <a:chExt cx="0" cy="0"/>
        </a:xfrm>
      </p:grpSpPr>
      <p:sp>
        <p:nvSpPr>
          <p:cNvPr id="1794" name="Google Shape;1794;p5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95" name="Google Shape;1795;p5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4" name="Shape 1854"/>
        <p:cNvGrpSpPr/>
        <p:nvPr/>
      </p:nvGrpSpPr>
      <p:grpSpPr>
        <a:xfrm>
          <a:off x="0" y="0"/>
          <a:ext cx="0" cy="0"/>
          <a:chOff x="0" y="0"/>
          <a:chExt cx="0" cy="0"/>
        </a:xfrm>
      </p:grpSpPr>
      <p:sp>
        <p:nvSpPr>
          <p:cNvPr id="1855" name="Google Shape;1855;p5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56" name="Google Shape;1856;p5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1" name="Shape 1891"/>
        <p:cNvGrpSpPr/>
        <p:nvPr/>
      </p:nvGrpSpPr>
      <p:grpSpPr>
        <a:xfrm>
          <a:off x="0" y="0"/>
          <a:ext cx="0" cy="0"/>
          <a:chOff x="0" y="0"/>
          <a:chExt cx="0" cy="0"/>
        </a:xfrm>
      </p:grpSpPr>
      <p:sp>
        <p:nvSpPr>
          <p:cNvPr id="1892" name="Google Shape;1892;p5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93" name="Google Shape;1893;p5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7" name="Shape 1897"/>
        <p:cNvGrpSpPr/>
        <p:nvPr/>
      </p:nvGrpSpPr>
      <p:grpSpPr>
        <a:xfrm>
          <a:off x="0" y="0"/>
          <a:ext cx="0" cy="0"/>
          <a:chOff x="0" y="0"/>
          <a:chExt cx="0" cy="0"/>
        </a:xfrm>
      </p:grpSpPr>
      <p:sp>
        <p:nvSpPr>
          <p:cNvPr id="1898" name="Google Shape;1898;p5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899" name="Google Shape;1899;p5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8" name="Shape 1928"/>
        <p:cNvGrpSpPr/>
        <p:nvPr/>
      </p:nvGrpSpPr>
      <p:grpSpPr>
        <a:xfrm>
          <a:off x="0" y="0"/>
          <a:ext cx="0" cy="0"/>
          <a:chOff x="0" y="0"/>
          <a:chExt cx="0" cy="0"/>
        </a:xfrm>
      </p:grpSpPr>
      <p:sp>
        <p:nvSpPr>
          <p:cNvPr id="1929" name="Google Shape;1929;p5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30" name="Google Shape;1930;p5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1" name="Shape 1971"/>
        <p:cNvGrpSpPr/>
        <p:nvPr/>
      </p:nvGrpSpPr>
      <p:grpSpPr>
        <a:xfrm>
          <a:off x="0" y="0"/>
          <a:ext cx="0" cy="0"/>
          <a:chOff x="0" y="0"/>
          <a:chExt cx="0" cy="0"/>
        </a:xfrm>
      </p:grpSpPr>
      <p:sp>
        <p:nvSpPr>
          <p:cNvPr id="1972" name="Google Shape;1972;p5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973" name="Google Shape;1973;p5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0" name="Shape 2030"/>
        <p:cNvGrpSpPr/>
        <p:nvPr/>
      </p:nvGrpSpPr>
      <p:grpSpPr>
        <a:xfrm>
          <a:off x="0" y="0"/>
          <a:ext cx="0" cy="0"/>
          <a:chOff x="0" y="0"/>
          <a:chExt cx="0" cy="0"/>
        </a:xfrm>
      </p:grpSpPr>
      <p:sp>
        <p:nvSpPr>
          <p:cNvPr id="2031" name="Google Shape;2031;p5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32" name="Google Shape;2032;p5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1" name="Shape 2111"/>
        <p:cNvGrpSpPr/>
        <p:nvPr/>
      </p:nvGrpSpPr>
      <p:grpSpPr>
        <a:xfrm>
          <a:off x="0" y="0"/>
          <a:ext cx="0" cy="0"/>
          <a:chOff x="0" y="0"/>
          <a:chExt cx="0" cy="0"/>
        </a:xfrm>
      </p:grpSpPr>
      <p:sp>
        <p:nvSpPr>
          <p:cNvPr id="2112" name="Google Shape;2112;p5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13" name="Google Shape;2113;p5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66" name="Shape 2166"/>
        <p:cNvGrpSpPr/>
        <p:nvPr/>
      </p:nvGrpSpPr>
      <p:grpSpPr>
        <a:xfrm>
          <a:off x="0" y="0"/>
          <a:ext cx="0" cy="0"/>
          <a:chOff x="0" y="0"/>
          <a:chExt cx="0" cy="0"/>
        </a:xfrm>
      </p:grpSpPr>
      <p:sp>
        <p:nvSpPr>
          <p:cNvPr id="2167" name="Google Shape;2167;p5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168" name="Google Shape;2168;p5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1" name="Shape 161"/>
        <p:cNvGrpSpPr/>
        <p:nvPr/>
      </p:nvGrpSpPr>
      <p:grpSpPr>
        <a:xfrm>
          <a:off x="0" y="0"/>
          <a:ext cx="0" cy="0"/>
          <a:chOff x="0" y="0"/>
          <a:chExt cx="0" cy="0"/>
        </a:xfrm>
      </p:grpSpPr>
      <p:sp>
        <p:nvSpPr>
          <p:cNvPr id="162" name="Google Shape;162;p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63" name="Google Shape;163;p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9" name="Shape 2209"/>
        <p:cNvGrpSpPr/>
        <p:nvPr/>
      </p:nvGrpSpPr>
      <p:grpSpPr>
        <a:xfrm>
          <a:off x="0" y="0"/>
          <a:ext cx="0" cy="0"/>
          <a:chOff x="0" y="0"/>
          <a:chExt cx="0" cy="0"/>
        </a:xfrm>
      </p:grpSpPr>
      <p:sp>
        <p:nvSpPr>
          <p:cNvPr id="2210" name="Google Shape;2210;p6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11" name="Google Shape;2211;p6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5" name="Shape 2215"/>
        <p:cNvGrpSpPr/>
        <p:nvPr/>
      </p:nvGrpSpPr>
      <p:grpSpPr>
        <a:xfrm>
          <a:off x="0" y="0"/>
          <a:ext cx="0" cy="0"/>
          <a:chOff x="0" y="0"/>
          <a:chExt cx="0" cy="0"/>
        </a:xfrm>
      </p:grpSpPr>
      <p:sp>
        <p:nvSpPr>
          <p:cNvPr id="2216" name="Google Shape;2216;p6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17" name="Google Shape;2217;p6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2" name="Shape 2232"/>
        <p:cNvGrpSpPr/>
        <p:nvPr/>
      </p:nvGrpSpPr>
      <p:grpSpPr>
        <a:xfrm>
          <a:off x="0" y="0"/>
          <a:ext cx="0" cy="0"/>
          <a:chOff x="0" y="0"/>
          <a:chExt cx="0" cy="0"/>
        </a:xfrm>
      </p:grpSpPr>
      <p:sp>
        <p:nvSpPr>
          <p:cNvPr id="2233" name="Google Shape;2233;p6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34" name="Google Shape;2234;p6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4" name="Shape 2254"/>
        <p:cNvGrpSpPr/>
        <p:nvPr/>
      </p:nvGrpSpPr>
      <p:grpSpPr>
        <a:xfrm>
          <a:off x="0" y="0"/>
          <a:ext cx="0" cy="0"/>
          <a:chOff x="0" y="0"/>
          <a:chExt cx="0" cy="0"/>
        </a:xfrm>
      </p:grpSpPr>
      <p:sp>
        <p:nvSpPr>
          <p:cNvPr id="2255" name="Google Shape;2255;p6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56" name="Google Shape;2256;p6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1" name="Shape 2281"/>
        <p:cNvGrpSpPr/>
        <p:nvPr/>
      </p:nvGrpSpPr>
      <p:grpSpPr>
        <a:xfrm>
          <a:off x="0" y="0"/>
          <a:ext cx="0" cy="0"/>
          <a:chOff x="0" y="0"/>
          <a:chExt cx="0" cy="0"/>
        </a:xfrm>
      </p:grpSpPr>
      <p:sp>
        <p:nvSpPr>
          <p:cNvPr id="2282" name="Google Shape;2282;p6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283" name="Google Shape;2283;p6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3" name="Shape 2313"/>
        <p:cNvGrpSpPr/>
        <p:nvPr/>
      </p:nvGrpSpPr>
      <p:grpSpPr>
        <a:xfrm>
          <a:off x="0" y="0"/>
          <a:ext cx="0" cy="0"/>
          <a:chOff x="0" y="0"/>
          <a:chExt cx="0" cy="0"/>
        </a:xfrm>
      </p:grpSpPr>
      <p:sp>
        <p:nvSpPr>
          <p:cNvPr id="2314" name="Google Shape;2314;p6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15" name="Google Shape;2315;p6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9" name="Shape 2319"/>
        <p:cNvGrpSpPr/>
        <p:nvPr/>
      </p:nvGrpSpPr>
      <p:grpSpPr>
        <a:xfrm>
          <a:off x="0" y="0"/>
          <a:ext cx="0" cy="0"/>
          <a:chOff x="0" y="0"/>
          <a:chExt cx="0" cy="0"/>
        </a:xfrm>
      </p:grpSpPr>
      <p:sp>
        <p:nvSpPr>
          <p:cNvPr id="2320" name="Google Shape;2320;p6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21" name="Google Shape;2321;p6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6" name="Shape 2336"/>
        <p:cNvGrpSpPr/>
        <p:nvPr/>
      </p:nvGrpSpPr>
      <p:grpSpPr>
        <a:xfrm>
          <a:off x="0" y="0"/>
          <a:ext cx="0" cy="0"/>
          <a:chOff x="0" y="0"/>
          <a:chExt cx="0" cy="0"/>
        </a:xfrm>
      </p:grpSpPr>
      <p:sp>
        <p:nvSpPr>
          <p:cNvPr id="2337" name="Google Shape;2337;p6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38" name="Google Shape;2338;p6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60" name="Shape 2360"/>
        <p:cNvGrpSpPr/>
        <p:nvPr/>
      </p:nvGrpSpPr>
      <p:grpSpPr>
        <a:xfrm>
          <a:off x="0" y="0"/>
          <a:ext cx="0" cy="0"/>
          <a:chOff x="0" y="0"/>
          <a:chExt cx="0" cy="0"/>
        </a:xfrm>
      </p:grpSpPr>
      <p:sp>
        <p:nvSpPr>
          <p:cNvPr id="2361" name="Google Shape;2361;p6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62" name="Google Shape;2362;p6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6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89" name="Shape 2389"/>
        <p:cNvGrpSpPr/>
        <p:nvPr/>
      </p:nvGrpSpPr>
      <p:grpSpPr>
        <a:xfrm>
          <a:off x="0" y="0"/>
          <a:ext cx="0" cy="0"/>
          <a:chOff x="0" y="0"/>
          <a:chExt cx="0" cy="0"/>
        </a:xfrm>
      </p:grpSpPr>
      <p:sp>
        <p:nvSpPr>
          <p:cNvPr id="2390" name="Google Shape;2390;p6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391" name="Google Shape;2391;p6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9" name="Shape 169"/>
        <p:cNvGrpSpPr/>
        <p:nvPr/>
      </p:nvGrpSpPr>
      <p:grpSpPr>
        <a:xfrm>
          <a:off x="0" y="0"/>
          <a:ext cx="0" cy="0"/>
          <a:chOff x="0" y="0"/>
          <a:chExt cx="0" cy="0"/>
        </a:xfrm>
      </p:grpSpPr>
      <p:sp>
        <p:nvSpPr>
          <p:cNvPr id="170" name="Google Shape;170;p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1" name="Google Shape;171;p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3" name="Shape 2423"/>
        <p:cNvGrpSpPr/>
        <p:nvPr/>
      </p:nvGrpSpPr>
      <p:grpSpPr>
        <a:xfrm>
          <a:off x="0" y="0"/>
          <a:ext cx="0" cy="0"/>
          <a:chOff x="0" y="0"/>
          <a:chExt cx="0" cy="0"/>
        </a:xfrm>
      </p:grpSpPr>
      <p:sp>
        <p:nvSpPr>
          <p:cNvPr id="2424" name="Google Shape;2424;p7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25" name="Google Shape;2425;p7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9" name="Shape 2429"/>
        <p:cNvGrpSpPr/>
        <p:nvPr/>
      </p:nvGrpSpPr>
      <p:grpSpPr>
        <a:xfrm>
          <a:off x="0" y="0"/>
          <a:ext cx="0" cy="0"/>
          <a:chOff x="0" y="0"/>
          <a:chExt cx="0" cy="0"/>
        </a:xfrm>
      </p:grpSpPr>
      <p:sp>
        <p:nvSpPr>
          <p:cNvPr id="2430" name="Google Shape;2430;p7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31" name="Google Shape;2431;p7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4" name="Shape 2464"/>
        <p:cNvGrpSpPr/>
        <p:nvPr/>
      </p:nvGrpSpPr>
      <p:grpSpPr>
        <a:xfrm>
          <a:off x="0" y="0"/>
          <a:ext cx="0" cy="0"/>
          <a:chOff x="0" y="0"/>
          <a:chExt cx="0" cy="0"/>
        </a:xfrm>
      </p:grpSpPr>
      <p:sp>
        <p:nvSpPr>
          <p:cNvPr id="2465" name="Google Shape;2465;p7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466" name="Google Shape;2466;p7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1" name="Shape 2501"/>
        <p:cNvGrpSpPr/>
        <p:nvPr/>
      </p:nvGrpSpPr>
      <p:grpSpPr>
        <a:xfrm>
          <a:off x="0" y="0"/>
          <a:ext cx="0" cy="0"/>
          <a:chOff x="0" y="0"/>
          <a:chExt cx="0" cy="0"/>
        </a:xfrm>
      </p:grpSpPr>
      <p:sp>
        <p:nvSpPr>
          <p:cNvPr id="2502" name="Google Shape;2502;p7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03" name="Google Shape;2503;p7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8" name="Shape 2538"/>
        <p:cNvGrpSpPr/>
        <p:nvPr/>
      </p:nvGrpSpPr>
      <p:grpSpPr>
        <a:xfrm>
          <a:off x="0" y="0"/>
          <a:ext cx="0" cy="0"/>
          <a:chOff x="0" y="0"/>
          <a:chExt cx="0" cy="0"/>
        </a:xfrm>
      </p:grpSpPr>
      <p:sp>
        <p:nvSpPr>
          <p:cNvPr id="2539" name="Google Shape;2539;p7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40" name="Google Shape;2540;p7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4" name="Shape 2544"/>
        <p:cNvGrpSpPr/>
        <p:nvPr/>
      </p:nvGrpSpPr>
      <p:grpSpPr>
        <a:xfrm>
          <a:off x="0" y="0"/>
          <a:ext cx="0" cy="0"/>
          <a:chOff x="0" y="0"/>
          <a:chExt cx="0" cy="0"/>
        </a:xfrm>
      </p:grpSpPr>
      <p:sp>
        <p:nvSpPr>
          <p:cNvPr id="2545" name="Google Shape;2545;p7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46" name="Google Shape;2546;p7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8" name="Shape 2578"/>
        <p:cNvGrpSpPr/>
        <p:nvPr/>
      </p:nvGrpSpPr>
      <p:grpSpPr>
        <a:xfrm>
          <a:off x="0" y="0"/>
          <a:ext cx="0" cy="0"/>
          <a:chOff x="0" y="0"/>
          <a:chExt cx="0" cy="0"/>
        </a:xfrm>
      </p:grpSpPr>
      <p:sp>
        <p:nvSpPr>
          <p:cNvPr id="2579" name="Google Shape;2579;p7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580" name="Google Shape;2580;p7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7" name="Shape 2617"/>
        <p:cNvGrpSpPr/>
        <p:nvPr/>
      </p:nvGrpSpPr>
      <p:grpSpPr>
        <a:xfrm>
          <a:off x="0" y="0"/>
          <a:ext cx="0" cy="0"/>
          <a:chOff x="0" y="0"/>
          <a:chExt cx="0" cy="0"/>
        </a:xfrm>
      </p:grpSpPr>
      <p:sp>
        <p:nvSpPr>
          <p:cNvPr id="2618" name="Google Shape;2618;p7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19" name="Google Shape;2619;p7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3" name="Shape 2673"/>
        <p:cNvGrpSpPr/>
        <p:nvPr/>
      </p:nvGrpSpPr>
      <p:grpSpPr>
        <a:xfrm>
          <a:off x="0" y="0"/>
          <a:ext cx="0" cy="0"/>
          <a:chOff x="0" y="0"/>
          <a:chExt cx="0" cy="0"/>
        </a:xfrm>
      </p:grpSpPr>
      <p:sp>
        <p:nvSpPr>
          <p:cNvPr id="2674" name="Google Shape;2674;p7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675" name="Google Shape;2675;p7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7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6" name="Shape 2756"/>
        <p:cNvGrpSpPr/>
        <p:nvPr/>
      </p:nvGrpSpPr>
      <p:grpSpPr>
        <a:xfrm>
          <a:off x="0" y="0"/>
          <a:ext cx="0" cy="0"/>
          <a:chOff x="0" y="0"/>
          <a:chExt cx="0" cy="0"/>
        </a:xfrm>
      </p:grpSpPr>
      <p:sp>
        <p:nvSpPr>
          <p:cNvPr id="2757" name="Google Shape;2757;p7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758" name="Google Shape;2758;p7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 name="Shape 175"/>
        <p:cNvGrpSpPr/>
        <p:nvPr/>
      </p:nvGrpSpPr>
      <p:grpSpPr>
        <a:xfrm>
          <a:off x="0" y="0"/>
          <a:ext cx="0" cy="0"/>
          <a:chOff x="0" y="0"/>
          <a:chExt cx="0" cy="0"/>
        </a:xfrm>
      </p:grpSpPr>
      <p:sp>
        <p:nvSpPr>
          <p:cNvPr id="176" name="Google Shape;176;p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177" name="Google Shape;177;p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01" name="Shape 2801"/>
        <p:cNvGrpSpPr/>
        <p:nvPr/>
      </p:nvGrpSpPr>
      <p:grpSpPr>
        <a:xfrm>
          <a:off x="0" y="0"/>
          <a:ext cx="0" cy="0"/>
          <a:chOff x="0" y="0"/>
          <a:chExt cx="0" cy="0"/>
        </a:xfrm>
      </p:grpSpPr>
      <p:sp>
        <p:nvSpPr>
          <p:cNvPr id="2802" name="Google Shape;2802;p8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03" name="Google Shape;2803;p8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5" name="Shape 2855"/>
        <p:cNvGrpSpPr/>
        <p:nvPr/>
      </p:nvGrpSpPr>
      <p:grpSpPr>
        <a:xfrm>
          <a:off x="0" y="0"/>
          <a:ext cx="0" cy="0"/>
          <a:chOff x="0" y="0"/>
          <a:chExt cx="0" cy="0"/>
        </a:xfrm>
      </p:grpSpPr>
      <p:sp>
        <p:nvSpPr>
          <p:cNvPr id="2856" name="Google Shape;2856;p8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57" name="Google Shape;2857;p8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1" name="Shape 2861"/>
        <p:cNvGrpSpPr/>
        <p:nvPr/>
      </p:nvGrpSpPr>
      <p:grpSpPr>
        <a:xfrm>
          <a:off x="0" y="0"/>
          <a:ext cx="0" cy="0"/>
          <a:chOff x="0" y="0"/>
          <a:chExt cx="0" cy="0"/>
        </a:xfrm>
      </p:grpSpPr>
      <p:sp>
        <p:nvSpPr>
          <p:cNvPr id="2862" name="Google Shape;2862;p8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863" name="Google Shape;2863;p8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98" name="Shape 2898"/>
        <p:cNvGrpSpPr/>
        <p:nvPr/>
      </p:nvGrpSpPr>
      <p:grpSpPr>
        <a:xfrm>
          <a:off x="0" y="0"/>
          <a:ext cx="0" cy="0"/>
          <a:chOff x="0" y="0"/>
          <a:chExt cx="0" cy="0"/>
        </a:xfrm>
      </p:grpSpPr>
      <p:sp>
        <p:nvSpPr>
          <p:cNvPr id="2899" name="Google Shape;2899;p8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900" name="Google Shape;2900;p8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4" name="Shape 2934"/>
        <p:cNvGrpSpPr/>
        <p:nvPr/>
      </p:nvGrpSpPr>
      <p:grpSpPr>
        <a:xfrm>
          <a:off x="0" y="0"/>
          <a:ext cx="0" cy="0"/>
          <a:chOff x="0" y="0"/>
          <a:chExt cx="0" cy="0"/>
        </a:xfrm>
      </p:grpSpPr>
      <p:sp>
        <p:nvSpPr>
          <p:cNvPr id="2935" name="Google Shape;2935;p8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936" name="Google Shape;2936;p8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80" name="Shape 2980"/>
        <p:cNvGrpSpPr/>
        <p:nvPr/>
      </p:nvGrpSpPr>
      <p:grpSpPr>
        <a:xfrm>
          <a:off x="0" y="0"/>
          <a:ext cx="0" cy="0"/>
          <a:chOff x="0" y="0"/>
          <a:chExt cx="0" cy="0"/>
        </a:xfrm>
      </p:grpSpPr>
      <p:sp>
        <p:nvSpPr>
          <p:cNvPr id="2981" name="Google Shape;2981;p8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982" name="Google Shape;2982;p8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2" name="Shape 3012"/>
        <p:cNvGrpSpPr/>
        <p:nvPr/>
      </p:nvGrpSpPr>
      <p:grpSpPr>
        <a:xfrm>
          <a:off x="0" y="0"/>
          <a:ext cx="0" cy="0"/>
          <a:chOff x="0" y="0"/>
          <a:chExt cx="0" cy="0"/>
        </a:xfrm>
      </p:grpSpPr>
      <p:sp>
        <p:nvSpPr>
          <p:cNvPr id="3013" name="Google Shape;3013;p8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14" name="Google Shape;3014;p8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8" name="Shape 3048"/>
        <p:cNvGrpSpPr/>
        <p:nvPr/>
      </p:nvGrpSpPr>
      <p:grpSpPr>
        <a:xfrm>
          <a:off x="0" y="0"/>
          <a:ext cx="0" cy="0"/>
          <a:chOff x="0" y="0"/>
          <a:chExt cx="0" cy="0"/>
        </a:xfrm>
      </p:grpSpPr>
      <p:sp>
        <p:nvSpPr>
          <p:cNvPr id="3049" name="Google Shape;3049;p8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50" name="Google Shape;3050;p8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4" name="Shape 3084"/>
        <p:cNvGrpSpPr/>
        <p:nvPr/>
      </p:nvGrpSpPr>
      <p:grpSpPr>
        <a:xfrm>
          <a:off x="0" y="0"/>
          <a:ext cx="0" cy="0"/>
          <a:chOff x="0" y="0"/>
          <a:chExt cx="0" cy="0"/>
        </a:xfrm>
      </p:grpSpPr>
      <p:sp>
        <p:nvSpPr>
          <p:cNvPr id="3085" name="Google Shape;3085;p8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086" name="Google Shape;3086;p8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8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3" name="Shape 3123"/>
        <p:cNvGrpSpPr/>
        <p:nvPr/>
      </p:nvGrpSpPr>
      <p:grpSpPr>
        <a:xfrm>
          <a:off x="0" y="0"/>
          <a:ext cx="0" cy="0"/>
          <a:chOff x="0" y="0"/>
          <a:chExt cx="0" cy="0"/>
        </a:xfrm>
      </p:grpSpPr>
      <p:sp>
        <p:nvSpPr>
          <p:cNvPr id="3124" name="Google Shape;3124;p8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25" name="Google Shape;3125;p8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 name="Shape 204"/>
        <p:cNvGrpSpPr/>
        <p:nvPr/>
      </p:nvGrpSpPr>
      <p:grpSpPr>
        <a:xfrm>
          <a:off x="0" y="0"/>
          <a:ext cx="0" cy="0"/>
          <a:chOff x="0" y="0"/>
          <a:chExt cx="0" cy="0"/>
        </a:xfrm>
      </p:grpSpPr>
      <p:sp>
        <p:nvSpPr>
          <p:cNvPr id="205" name="Google Shape;205;p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206" name="Google Shape;206;p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62" name="Shape 3162"/>
        <p:cNvGrpSpPr/>
        <p:nvPr/>
      </p:nvGrpSpPr>
      <p:grpSpPr>
        <a:xfrm>
          <a:off x="0" y="0"/>
          <a:ext cx="0" cy="0"/>
          <a:chOff x="0" y="0"/>
          <a:chExt cx="0" cy="0"/>
        </a:xfrm>
      </p:grpSpPr>
      <p:sp>
        <p:nvSpPr>
          <p:cNvPr id="3163" name="Google Shape;3163;p90: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164" name="Google Shape;3164;p90: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3" name="Shape 3203"/>
        <p:cNvGrpSpPr/>
        <p:nvPr/>
      </p:nvGrpSpPr>
      <p:grpSpPr>
        <a:xfrm>
          <a:off x="0" y="0"/>
          <a:ext cx="0" cy="0"/>
          <a:chOff x="0" y="0"/>
          <a:chExt cx="0" cy="0"/>
        </a:xfrm>
      </p:grpSpPr>
      <p:sp>
        <p:nvSpPr>
          <p:cNvPr id="3204" name="Google Shape;3204;p91: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05" name="Google Shape;3205;p91: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09" name="Shape 3209"/>
        <p:cNvGrpSpPr/>
        <p:nvPr/>
      </p:nvGrpSpPr>
      <p:grpSpPr>
        <a:xfrm>
          <a:off x="0" y="0"/>
          <a:ext cx="0" cy="0"/>
          <a:chOff x="0" y="0"/>
          <a:chExt cx="0" cy="0"/>
        </a:xfrm>
      </p:grpSpPr>
      <p:sp>
        <p:nvSpPr>
          <p:cNvPr id="3210" name="Google Shape;3210;p92: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11" name="Google Shape;3211;p92: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61" name="Shape 3261"/>
        <p:cNvGrpSpPr/>
        <p:nvPr/>
      </p:nvGrpSpPr>
      <p:grpSpPr>
        <a:xfrm>
          <a:off x="0" y="0"/>
          <a:ext cx="0" cy="0"/>
          <a:chOff x="0" y="0"/>
          <a:chExt cx="0" cy="0"/>
        </a:xfrm>
      </p:grpSpPr>
      <p:sp>
        <p:nvSpPr>
          <p:cNvPr id="3262" name="Google Shape;3262;p93: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263" name="Google Shape;3263;p93: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8" name="Shape 3328"/>
        <p:cNvGrpSpPr/>
        <p:nvPr/>
      </p:nvGrpSpPr>
      <p:grpSpPr>
        <a:xfrm>
          <a:off x="0" y="0"/>
          <a:ext cx="0" cy="0"/>
          <a:chOff x="0" y="0"/>
          <a:chExt cx="0" cy="0"/>
        </a:xfrm>
      </p:grpSpPr>
      <p:sp>
        <p:nvSpPr>
          <p:cNvPr id="3329" name="Google Shape;3329;p94: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330" name="Google Shape;3330;p94: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2" name="Shape 3372"/>
        <p:cNvGrpSpPr/>
        <p:nvPr/>
      </p:nvGrpSpPr>
      <p:grpSpPr>
        <a:xfrm>
          <a:off x="0" y="0"/>
          <a:ext cx="0" cy="0"/>
          <a:chOff x="0" y="0"/>
          <a:chExt cx="0" cy="0"/>
        </a:xfrm>
      </p:grpSpPr>
      <p:sp>
        <p:nvSpPr>
          <p:cNvPr id="3373" name="Google Shape;3373;p95: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374" name="Google Shape;3374;p95: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93" name="Shape 3393"/>
        <p:cNvGrpSpPr/>
        <p:nvPr/>
      </p:nvGrpSpPr>
      <p:grpSpPr>
        <a:xfrm>
          <a:off x="0" y="0"/>
          <a:ext cx="0" cy="0"/>
          <a:chOff x="0" y="0"/>
          <a:chExt cx="0" cy="0"/>
        </a:xfrm>
      </p:grpSpPr>
      <p:sp>
        <p:nvSpPr>
          <p:cNvPr id="3394" name="Google Shape;3394;p96: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395" name="Google Shape;3395;p96: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4" name="Shape 3414"/>
        <p:cNvGrpSpPr/>
        <p:nvPr/>
      </p:nvGrpSpPr>
      <p:grpSpPr>
        <a:xfrm>
          <a:off x="0" y="0"/>
          <a:ext cx="0" cy="0"/>
          <a:chOff x="0" y="0"/>
          <a:chExt cx="0" cy="0"/>
        </a:xfrm>
      </p:grpSpPr>
      <p:sp>
        <p:nvSpPr>
          <p:cNvPr id="3415" name="Google Shape;3415;p97: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16" name="Google Shape;3416;p97: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1" name="Shape 3441"/>
        <p:cNvGrpSpPr/>
        <p:nvPr/>
      </p:nvGrpSpPr>
      <p:grpSpPr>
        <a:xfrm>
          <a:off x="0" y="0"/>
          <a:ext cx="0" cy="0"/>
          <a:chOff x="0" y="0"/>
          <a:chExt cx="0" cy="0"/>
        </a:xfrm>
      </p:grpSpPr>
      <p:sp>
        <p:nvSpPr>
          <p:cNvPr id="3442" name="Google Shape;3442;p98: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43" name="Google Shape;3443;p98: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notesSlides/notesSlide9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58" name="Shape 3458"/>
        <p:cNvGrpSpPr/>
        <p:nvPr/>
      </p:nvGrpSpPr>
      <p:grpSpPr>
        <a:xfrm>
          <a:off x="0" y="0"/>
          <a:ext cx="0" cy="0"/>
          <a:chOff x="0" y="0"/>
          <a:chExt cx="0" cy="0"/>
        </a:xfrm>
      </p:grpSpPr>
      <p:sp>
        <p:nvSpPr>
          <p:cNvPr id="3459" name="Google Shape;3459;p99:notes"/>
          <p:cNvSpPr txBox="1"/>
          <p:nvPr>
            <p:ph idx="1" type="body"/>
          </p:nvPr>
        </p:nvSpPr>
        <p:spPr>
          <a:xfrm>
            <a:off x="685800" y="4400550"/>
            <a:ext cx="5486400" cy="3600450"/>
          </a:xfrm>
          <a:prstGeom prst="rect">
            <a:avLst/>
          </a:prstGeom>
        </p:spPr>
        <p:txBody>
          <a:bodyPr anchorCtr="0" anchor="t" bIns="45700" lIns="91425" spcFirstLastPara="1" rIns="91425" wrap="square" tIns="45700">
            <a:noAutofit/>
          </a:bodyPr>
          <a:lstStyle/>
          <a:p>
            <a:pPr indent="0" lvl="0" marL="0" rtl="0" algn="l">
              <a:spcBef>
                <a:spcPts val="0"/>
              </a:spcBef>
              <a:spcAft>
                <a:spcPts val="0"/>
              </a:spcAft>
              <a:buNone/>
            </a:pPr>
            <a:r>
              <a:t/>
            </a:r>
            <a:endParaRPr/>
          </a:p>
        </p:txBody>
      </p:sp>
      <p:sp>
        <p:nvSpPr>
          <p:cNvPr id="3460" name="Google Shape;3460;p99:notes"/>
          <p:cNvSpPr/>
          <p:nvPr>
            <p:ph idx="2" type="sldImg"/>
          </p:nvPr>
        </p:nvSpPr>
        <p:spPr>
          <a:xfrm>
            <a:off x="685800" y="1143000"/>
            <a:ext cx="5486400" cy="3086100"/>
          </a:xfrm>
          <a:custGeom>
            <a:rect b="b" l="l" r="r" t="t"/>
            <a:pathLst>
              <a:path extrusionOk="0" h="120000" w="12000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II">
  <p:cSld name="Cover Slide II">
    <p:spTree>
      <p:nvGrpSpPr>
        <p:cNvPr id="14" name="Shape 14"/>
        <p:cNvGrpSpPr/>
        <p:nvPr/>
      </p:nvGrpSpPr>
      <p:grpSpPr>
        <a:xfrm>
          <a:off x="0" y="0"/>
          <a:ext cx="0" cy="0"/>
          <a:chOff x="0" y="0"/>
          <a:chExt cx="0" cy="0"/>
        </a:xfrm>
      </p:grpSpPr>
      <p:sp>
        <p:nvSpPr>
          <p:cNvPr id="15" name="Google Shape;15;p322"/>
          <p:cNvSpPr/>
          <p:nvPr/>
        </p:nvSpPr>
        <p:spPr>
          <a:xfrm>
            <a:off x="6888480" y="1447801"/>
            <a:ext cx="285750" cy="4626327"/>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16" name="Google Shape;16;p322"/>
          <p:cNvSpPr/>
          <p:nvPr/>
        </p:nvSpPr>
        <p:spPr>
          <a:xfrm>
            <a:off x="-122" y="1447801"/>
            <a:ext cx="6888602" cy="4626328"/>
          </a:xfrm>
          <a:prstGeom prst="rect">
            <a:avLst/>
          </a:prstGeom>
          <a:solidFill>
            <a:srgbClr val="19191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17" name="Google Shape;17;p322"/>
          <p:cNvSpPr txBox="1"/>
          <p:nvPr>
            <p:ph type="ctrTitle"/>
          </p:nvPr>
        </p:nvSpPr>
        <p:spPr>
          <a:xfrm>
            <a:off x="487681" y="2031961"/>
            <a:ext cx="6141720" cy="163149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lt1"/>
              </a:buClr>
              <a:buSzPts val="4800"/>
              <a:buFont typeface="Helvetica Neue"/>
              <a:buNone/>
              <a:defRPr b="1" sz="48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8" name="Google Shape;18;p322"/>
          <p:cNvSpPr txBox="1"/>
          <p:nvPr>
            <p:ph idx="1" type="subTitle"/>
          </p:nvPr>
        </p:nvSpPr>
        <p:spPr>
          <a:xfrm>
            <a:off x="487681" y="4077681"/>
            <a:ext cx="6141720" cy="788221"/>
          </a:xfrm>
          <a:prstGeom prst="rect">
            <a:avLst/>
          </a:prstGeom>
          <a:noFill/>
          <a:ln>
            <a:noFill/>
          </a:ln>
        </p:spPr>
        <p:txBody>
          <a:bodyPr anchorCtr="0" anchor="t" bIns="0" lIns="0" spcFirstLastPara="1" rIns="0" wrap="square" tIns="0">
            <a:normAutofit/>
          </a:bodyPr>
          <a:lstStyle>
            <a:lvl1pPr lvl="0" algn="l">
              <a:lnSpc>
                <a:spcPct val="90000"/>
              </a:lnSpc>
              <a:spcBef>
                <a:spcPts val="1000"/>
              </a:spcBef>
              <a:spcAft>
                <a:spcPts val="0"/>
              </a:spcAft>
              <a:buSzPts val="2000"/>
              <a:buNone/>
              <a:defRPr sz="2000">
                <a:solidFill>
                  <a:schemeClr val="lt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19" name="Google Shape;19;p322"/>
          <p:cNvSpPr txBox="1"/>
          <p:nvPr>
            <p:ph idx="2" type="body"/>
          </p:nvPr>
        </p:nvSpPr>
        <p:spPr>
          <a:xfrm>
            <a:off x="487681" y="5111555"/>
            <a:ext cx="3253615" cy="519112"/>
          </a:xfrm>
          <a:prstGeom prst="rect">
            <a:avLst/>
          </a:prstGeom>
          <a:solidFill>
            <a:srgbClr val="FFBFBF"/>
          </a:solidFill>
          <a:ln>
            <a:noFill/>
          </a:ln>
        </p:spPr>
        <p:txBody>
          <a:bodyPr anchorCtr="0" anchor="ctr" bIns="0" lIns="0" spcFirstLastPara="1" rIns="0" wrap="square" tIns="0">
            <a:normAutofit/>
          </a:bodyPr>
          <a:lstStyle>
            <a:lvl1pPr indent="-228600" lvl="0" marL="457200" algn="ctr">
              <a:lnSpc>
                <a:spcPct val="90000"/>
              </a:lnSpc>
              <a:spcBef>
                <a:spcPts val="1000"/>
              </a:spcBef>
              <a:spcAft>
                <a:spcPts val="0"/>
              </a:spcAft>
              <a:buSzPts val="2000"/>
              <a:buNone/>
              <a:defRPr b="1" sz="2000"/>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0" name="Google Shape;20;p322"/>
          <p:cNvSpPr/>
          <p:nvPr/>
        </p:nvSpPr>
        <p:spPr>
          <a:xfrm>
            <a:off x="487681" y="3812668"/>
            <a:ext cx="1515454" cy="115797"/>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dk1"/>
              </a:solidFill>
              <a:latin typeface="Helvetica Neue"/>
              <a:ea typeface="Helvetica Neue"/>
              <a:cs typeface="Helvetica Neue"/>
              <a:sym typeface="Helvetica Neue"/>
            </a:endParaRPr>
          </a:p>
        </p:txBody>
      </p:sp>
      <p:sp>
        <p:nvSpPr>
          <p:cNvPr id="21" name="Google Shape;21;p322"/>
          <p:cNvSpPr/>
          <p:nvPr>
            <p:ph idx="3" type="pic"/>
          </p:nvPr>
        </p:nvSpPr>
        <p:spPr>
          <a:xfrm>
            <a:off x="0" y="0"/>
            <a:ext cx="12192000" cy="6858000"/>
          </a:xfrm>
          <a:prstGeom prst="rect">
            <a:avLst/>
          </a:prstGeom>
          <a:noFill/>
          <a:ln>
            <a:noFill/>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RHS Image Slide">
  <p:cSld name="RHS Image Slide">
    <p:spTree>
      <p:nvGrpSpPr>
        <p:cNvPr id="87" name="Shape 87"/>
        <p:cNvGrpSpPr/>
        <p:nvPr/>
      </p:nvGrpSpPr>
      <p:grpSpPr>
        <a:xfrm>
          <a:off x="0" y="0"/>
          <a:ext cx="0" cy="0"/>
          <a:chOff x="0" y="0"/>
          <a:chExt cx="0" cy="0"/>
        </a:xfrm>
      </p:grpSpPr>
      <p:sp>
        <p:nvSpPr>
          <p:cNvPr id="88" name="Google Shape;88;p331"/>
          <p:cNvSpPr/>
          <p:nvPr>
            <p:ph idx="2" type="pic"/>
          </p:nvPr>
        </p:nvSpPr>
        <p:spPr>
          <a:xfrm>
            <a:off x="7619572" y="0"/>
            <a:ext cx="4572428" cy="6858000"/>
          </a:xfrm>
          <a:prstGeom prst="rect">
            <a:avLst/>
          </a:prstGeom>
          <a:noFill/>
          <a:ln>
            <a:noFill/>
          </a:ln>
        </p:spPr>
      </p:sp>
      <p:sp>
        <p:nvSpPr>
          <p:cNvPr id="89" name="Google Shape;89;p331"/>
          <p:cNvSpPr txBox="1"/>
          <p:nvPr>
            <p:ph idx="11" type="ftr"/>
          </p:nvPr>
        </p:nvSpPr>
        <p:spPr>
          <a:xfrm>
            <a:off x="972044" y="6385929"/>
            <a:ext cx="6373636" cy="319344"/>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0" name="Google Shape;90;p33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US"/>
              <a:t>‹#›</a:t>
            </a:fld>
            <a:endParaRPr/>
          </a:p>
        </p:txBody>
      </p:sp>
      <p:sp>
        <p:nvSpPr>
          <p:cNvPr id="91" name="Google Shape;91;p331"/>
          <p:cNvSpPr txBox="1"/>
          <p:nvPr>
            <p:ph type="title"/>
          </p:nvPr>
        </p:nvSpPr>
        <p:spPr>
          <a:xfrm>
            <a:off x="294968" y="365126"/>
            <a:ext cx="7050712" cy="578772"/>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cxnSp>
        <p:nvCxnSpPr>
          <p:cNvPr id="92" name="Google Shape;92;p331"/>
          <p:cNvCxnSpPr/>
          <p:nvPr/>
        </p:nvCxnSpPr>
        <p:spPr>
          <a:xfrm>
            <a:off x="0" y="6333490"/>
            <a:ext cx="7376160" cy="0"/>
          </a:xfrm>
          <a:prstGeom prst="straightConnector1">
            <a:avLst/>
          </a:prstGeom>
          <a:noFill/>
          <a:ln cap="flat" cmpd="sng" w="9525">
            <a:solidFill>
              <a:srgbClr val="E4E4E4"/>
            </a:solidFill>
            <a:prstDash val="solid"/>
            <a:miter lim="8000"/>
            <a:headEnd len="sm" w="sm" type="none"/>
            <a:tailEnd len="sm" w="sm" type="none"/>
          </a:ln>
        </p:spPr>
      </p:cxnSp>
      <p:cxnSp>
        <p:nvCxnSpPr>
          <p:cNvPr id="93" name="Google Shape;93;p331"/>
          <p:cNvCxnSpPr/>
          <p:nvPr/>
        </p:nvCxnSpPr>
        <p:spPr>
          <a:xfrm rot="10800000">
            <a:off x="865116" y="6385929"/>
            <a:ext cx="0" cy="313815"/>
          </a:xfrm>
          <a:prstGeom prst="straightConnector1">
            <a:avLst/>
          </a:prstGeom>
          <a:noFill/>
          <a:ln cap="flat" cmpd="sng" w="9525">
            <a:solidFill>
              <a:srgbClr val="E4E4E4"/>
            </a:solidFill>
            <a:prstDash val="solid"/>
            <a:miter lim="8000"/>
            <a:headEnd len="sm" w="sm" type="none"/>
            <a:tailEnd len="sm" w="sm" type="none"/>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LHS Image Slide">
  <p:cSld name="LHS Image Slide">
    <p:spTree>
      <p:nvGrpSpPr>
        <p:cNvPr id="94" name="Shape 94"/>
        <p:cNvGrpSpPr/>
        <p:nvPr/>
      </p:nvGrpSpPr>
      <p:grpSpPr>
        <a:xfrm>
          <a:off x="0" y="0"/>
          <a:ext cx="0" cy="0"/>
          <a:chOff x="0" y="0"/>
          <a:chExt cx="0" cy="0"/>
        </a:xfrm>
      </p:grpSpPr>
      <p:sp>
        <p:nvSpPr>
          <p:cNvPr id="95" name="Google Shape;95;p332"/>
          <p:cNvSpPr/>
          <p:nvPr>
            <p:ph idx="2" type="pic"/>
          </p:nvPr>
        </p:nvSpPr>
        <p:spPr>
          <a:xfrm>
            <a:off x="1" y="0"/>
            <a:ext cx="4572428" cy="6858000"/>
          </a:xfrm>
          <a:prstGeom prst="rect">
            <a:avLst/>
          </a:prstGeom>
          <a:noFill/>
          <a:ln>
            <a:noFill/>
          </a:ln>
        </p:spPr>
      </p:sp>
      <p:sp>
        <p:nvSpPr>
          <p:cNvPr id="96" name="Google Shape;96;p332"/>
          <p:cNvSpPr txBox="1"/>
          <p:nvPr>
            <p:ph type="title"/>
          </p:nvPr>
        </p:nvSpPr>
        <p:spPr>
          <a:xfrm>
            <a:off x="4831080" y="365126"/>
            <a:ext cx="7065952" cy="578772"/>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7" name="Google Shape;97;p33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98" name="Google Shape;98;p33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Without Lines" type="titleOnly">
  <p:cSld name="TITLE_ONLY">
    <p:spTree>
      <p:nvGrpSpPr>
        <p:cNvPr id="99" name="Shape 99"/>
        <p:cNvGrpSpPr/>
        <p:nvPr/>
      </p:nvGrpSpPr>
      <p:grpSpPr>
        <a:xfrm>
          <a:off x="0" y="0"/>
          <a:ext cx="0" cy="0"/>
          <a:chOff x="0" y="0"/>
          <a:chExt cx="0" cy="0"/>
        </a:xfrm>
      </p:grpSpPr>
      <p:sp>
        <p:nvSpPr>
          <p:cNvPr id="100" name="Google Shape;100;p33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01" name="Google Shape;101;p33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02" name="Google Shape;102;p33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US"/>
              <a:t>‹#›</a:t>
            </a:fld>
            <a:endParaRPr/>
          </a:p>
        </p:txBody>
      </p:sp>
      <p:cxnSp>
        <p:nvCxnSpPr>
          <p:cNvPr id="103" name="Google Shape;103;p333"/>
          <p:cNvCxnSpPr/>
          <p:nvPr/>
        </p:nvCxnSpPr>
        <p:spPr>
          <a:xfrm>
            <a:off x="0" y="6333490"/>
            <a:ext cx="12192000" cy="0"/>
          </a:xfrm>
          <a:prstGeom prst="straightConnector1">
            <a:avLst/>
          </a:prstGeom>
          <a:noFill/>
          <a:ln cap="flat" cmpd="sng" w="9525">
            <a:solidFill>
              <a:srgbClr val="E4E4E4"/>
            </a:solidFill>
            <a:prstDash val="solid"/>
            <a:miter lim="8000"/>
            <a:headEnd len="sm" w="sm" type="none"/>
            <a:tailEnd len="sm" w="sm" type="none"/>
          </a:ln>
        </p:spPr>
      </p:cxnSp>
      <p:cxnSp>
        <p:nvCxnSpPr>
          <p:cNvPr id="104" name="Google Shape;104;p333"/>
          <p:cNvCxnSpPr/>
          <p:nvPr/>
        </p:nvCxnSpPr>
        <p:spPr>
          <a:xfrm rot="10800000">
            <a:off x="865116" y="6385929"/>
            <a:ext cx="0" cy="313815"/>
          </a:xfrm>
          <a:prstGeom prst="straightConnector1">
            <a:avLst/>
          </a:prstGeom>
          <a:noFill/>
          <a:ln cap="flat" cmpd="sng" w="9525">
            <a:solidFill>
              <a:srgbClr val="E4E4E4"/>
            </a:solidFill>
            <a:prstDash val="solid"/>
            <a:miter lim="8000"/>
            <a:headEnd len="sm" w="sm" type="none"/>
            <a:tailEnd len="sm" w="sm" type="none"/>
          </a:ln>
        </p:spPr>
      </p:cxn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I">
  <p:cSld name="End Slide I">
    <p:spTree>
      <p:nvGrpSpPr>
        <p:cNvPr id="105" name="Shape 105"/>
        <p:cNvGrpSpPr/>
        <p:nvPr/>
      </p:nvGrpSpPr>
      <p:grpSpPr>
        <a:xfrm>
          <a:off x="0" y="0"/>
          <a:ext cx="0" cy="0"/>
          <a:chOff x="0" y="0"/>
          <a:chExt cx="0" cy="0"/>
        </a:xfrm>
      </p:grpSpPr>
      <p:sp>
        <p:nvSpPr>
          <p:cNvPr id="106" name="Google Shape;106;p334"/>
          <p:cNvSpPr/>
          <p:nvPr/>
        </p:nvSpPr>
        <p:spPr>
          <a:xfrm>
            <a:off x="6888480" y="1447801"/>
            <a:ext cx="285750" cy="4626327"/>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7" name="Google Shape;107;p334"/>
          <p:cNvSpPr/>
          <p:nvPr/>
        </p:nvSpPr>
        <p:spPr>
          <a:xfrm>
            <a:off x="-122" y="1447801"/>
            <a:ext cx="6888602" cy="4626328"/>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8" name="Google Shape;108;p334"/>
          <p:cNvSpPr/>
          <p:nvPr>
            <p:ph idx="2" type="pic"/>
          </p:nvPr>
        </p:nvSpPr>
        <p:spPr>
          <a:xfrm>
            <a:off x="0" y="0"/>
            <a:ext cx="12192000" cy="6858000"/>
          </a:xfrm>
          <a:prstGeom prst="rect">
            <a:avLst/>
          </a:prstGeom>
          <a:noFill/>
          <a:ln>
            <a:noFill/>
          </a:ln>
        </p:spPr>
      </p:sp>
      <p:sp>
        <p:nvSpPr>
          <p:cNvPr id="109" name="Google Shape;109;p334"/>
          <p:cNvSpPr/>
          <p:nvPr/>
        </p:nvSpPr>
        <p:spPr>
          <a:xfrm>
            <a:off x="2316111" y="4289226"/>
            <a:ext cx="2256259" cy="115797"/>
          </a:xfrm>
          <a:prstGeom prst="rect">
            <a:avLst/>
          </a:prstGeom>
          <a:solidFill>
            <a:srgbClr val="19191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10" name="Google Shape;110;p334"/>
          <p:cNvSpPr txBox="1"/>
          <p:nvPr/>
        </p:nvSpPr>
        <p:spPr>
          <a:xfrm>
            <a:off x="1256782" y="3116907"/>
            <a:ext cx="4374916" cy="101566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6000">
                <a:solidFill>
                  <a:schemeClr val="lt1"/>
                </a:solidFill>
                <a:latin typeface="Helvetica Neue"/>
                <a:ea typeface="Helvetica Neue"/>
                <a:cs typeface="Helvetica Neue"/>
                <a:sym typeface="Helvetica Neue"/>
              </a:rPr>
              <a:t>Thank You!</a:t>
            </a:r>
            <a:endParaRPr b="1" sz="6000">
              <a:solidFill>
                <a:schemeClr val="lt1"/>
              </a:solidFill>
              <a:latin typeface="Helvetica Neue"/>
              <a:ea typeface="Helvetica Neue"/>
              <a:cs typeface="Helvetica Neue"/>
              <a:sym typeface="Helvetica Neue"/>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End Slide II">
  <p:cSld name="End Slide II">
    <p:spTree>
      <p:nvGrpSpPr>
        <p:cNvPr id="111" name="Shape 111"/>
        <p:cNvGrpSpPr/>
        <p:nvPr/>
      </p:nvGrpSpPr>
      <p:grpSpPr>
        <a:xfrm>
          <a:off x="0" y="0"/>
          <a:ext cx="0" cy="0"/>
          <a:chOff x="0" y="0"/>
          <a:chExt cx="0" cy="0"/>
        </a:xfrm>
      </p:grpSpPr>
      <p:sp>
        <p:nvSpPr>
          <p:cNvPr id="112" name="Google Shape;112;p335"/>
          <p:cNvSpPr/>
          <p:nvPr/>
        </p:nvSpPr>
        <p:spPr>
          <a:xfrm>
            <a:off x="0" y="0"/>
            <a:ext cx="12192000" cy="6858000"/>
          </a:xfrm>
          <a:prstGeom prst="rect">
            <a:avLst/>
          </a:prstGeom>
          <a:solidFill>
            <a:srgbClr val="19191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13" name="Google Shape;113;p335"/>
          <p:cNvSpPr/>
          <p:nvPr/>
        </p:nvSpPr>
        <p:spPr>
          <a:xfrm>
            <a:off x="4967871" y="3957261"/>
            <a:ext cx="2256259" cy="115797"/>
          </a:xfrm>
          <a:prstGeom prst="rect">
            <a:avLst/>
          </a:prstGeom>
          <a:solidFill>
            <a:srgbClr val="F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14" name="Google Shape;114;p335"/>
          <p:cNvSpPr txBox="1"/>
          <p:nvPr/>
        </p:nvSpPr>
        <p:spPr>
          <a:xfrm>
            <a:off x="3908542" y="2784942"/>
            <a:ext cx="4374916" cy="1015663"/>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b="1" lang="en-US" sz="6000">
                <a:solidFill>
                  <a:schemeClr val="lt1"/>
                </a:solidFill>
                <a:latin typeface="Helvetica Neue"/>
                <a:ea typeface="Helvetica Neue"/>
                <a:cs typeface="Helvetica Neue"/>
                <a:sym typeface="Helvetica Neue"/>
              </a:rPr>
              <a:t>Thank You!</a:t>
            </a:r>
            <a:endParaRPr b="1" sz="6000">
              <a:solidFill>
                <a:schemeClr val="lt1"/>
              </a:solidFill>
              <a:latin typeface="Helvetica Neue"/>
              <a:ea typeface="Helvetica Neue"/>
              <a:cs typeface="Helvetica Neue"/>
              <a:sym typeface="Helvetica Neue"/>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Content" type="obj">
  <p:cSld name="OBJECT">
    <p:spTree>
      <p:nvGrpSpPr>
        <p:cNvPr id="115" name="Shape 115"/>
        <p:cNvGrpSpPr/>
        <p:nvPr/>
      </p:nvGrpSpPr>
      <p:grpSpPr>
        <a:xfrm>
          <a:off x="0" y="0"/>
          <a:ext cx="0" cy="0"/>
          <a:chOff x="0" y="0"/>
          <a:chExt cx="0" cy="0"/>
        </a:xfrm>
      </p:grpSpPr>
      <p:sp>
        <p:nvSpPr>
          <p:cNvPr id="116" name="Google Shape;116;p33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117" name="Google Shape;117;p336"/>
          <p:cNvSpPr txBox="1"/>
          <p:nvPr>
            <p:ph idx="1" type="body"/>
          </p:nvPr>
        </p:nvSpPr>
        <p:spPr>
          <a:xfrm>
            <a:off x="294968" y="1573163"/>
            <a:ext cx="11602064" cy="4463844"/>
          </a:xfrm>
          <a:prstGeom prst="rect">
            <a:avLst/>
          </a:prstGeom>
          <a:noFill/>
          <a:ln>
            <a:noFill/>
          </a:ln>
        </p:spPr>
        <p:txBody>
          <a:bodyPr anchorCtr="0" anchor="t" bIns="45700" lIns="91425" spcFirstLastPara="1" rIns="91425" wrap="square" tIns="45700">
            <a:normAutofit/>
          </a:bodyPr>
          <a:lstStyle>
            <a:lvl1pPr indent="-342900" lvl="0" marL="457200" algn="l">
              <a:lnSpc>
                <a:spcPct val="90000"/>
              </a:lnSpc>
              <a:spcBef>
                <a:spcPts val="1000"/>
              </a:spcBef>
              <a:spcAft>
                <a:spcPts val="0"/>
              </a:spcAft>
              <a:buSzPts val="1800"/>
              <a:buChar char="•"/>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118" name="Google Shape;118;p33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119" name="Google Shape;119;p33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US"/>
              <a:t>‹#›</a:t>
            </a:fld>
            <a:endParaRPr/>
          </a:p>
        </p:txBody>
      </p:sp>
      <p:cxnSp>
        <p:nvCxnSpPr>
          <p:cNvPr id="120" name="Google Shape;120;p336"/>
          <p:cNvCxnSpPr/>
          <p:nvPr/>
        </p:nvCxnSpPr>
        <p:spPr>
          <a:xfrm>
            <a:off x="0" y="1081548"/>
            <a:ext cx="12192000" cy="0"/>
          </a:xfrm>
          <a:prstGeom prst="straightConnector1">
            <a:avLst/>
          </a:prstGeom>
          <a:noFill/>
          <a:ln cap="flat" cmpd="sng" w="9525">
            <a:solidFill>
              <a:schemeClr val="accent1"/>
            </a:solidFill>
            <a:prstDash val="solid"/>
            <a:miter lim="8000"/>
            <a:headEnd len="sm" w="sm" type="none"/>
            <a:tailEnd len="sm" w="sm" type="none"/>
          </a:ln>
        </p:spPr>
      </p:cxnSp>
      <p:cxnSp>
        <p:nvCxnSpPr>
          <p:cNvPr id="121" name="Google Shape;121;p336"/>
          <p:cNvCxnSpPr/>
          <p:nvPr/>
        </p:nvCxnSpPr>
        <p:spPr>
          <a:xfrm>
            <a:off x="0" y="6333490"/>
            <a:ext cx="12192000" cy="0"/>
          </a:xfrm>
          <a:prstGeom prst="straightConnector1">
            <a:avLst/>
          </a:prstGeom>
          <a:noFill/>
          <a:ln cap="flat" cmpd="sng" w="9525">
            <a:solidFill>
              <a:srgbClr val="E4E4E4"/>
            </a:solidFill>
            <a:prstDash val="solid"/>
            <a:miter lim="8000"/>
            <a:headEnd len="sm" w="sm" type="none"/>
            <a:tailEnd len="sm" w="sm" type="none"/>
          </a:ln>
        </p:spPr>
      </p:cxnSp>
      <p:cxnSp>
        <p:nvCxnSpPr>
          <p:cNvPr id="122" name="Google Shape;122;p336"/>
          <p:cNvCxnSpPr/>
          <p:nvPr/>
        </p:nvCxnSpPr>
        <p:spPr>
          <a:xfrm rot="10800000">
            <a:off x="865116" y="6385929"/>
            <a:ext cx="0" cy="313815"/>
          </a:xfrm>
          <a:prstGeom prst="straightConnector1">
            <a:avLst/>
          </a:prstGeom>
          <a:noFill/>
          <a:ln cap="flat" cmpd="sng" w="9525">
            <a:solidFill>
              <a:srgbClr val="E4E4E4"/>
            </a:solidFill>
            <a:prstDash val="solid"/>
            <a:miter lim="8000"/>
            <a:headEnd len="sm" w="sm" type="none"/>
            <a:tailEnd len="sm" w="sm" type="none"/>
          </a:ln>
        </p:spPr>
      </p:cxn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I">
  <p:cSld name="Cover Slide I">
    <p:spTree>
      <p:nvGrpSpPr>
        <p:cNvPr id="22" name="Shape 22"/>
        <p:cNvGrpSpPr/>
        <p:nvPr/>
      </p:nvGrpSpPr>
      <p:grpSpPr>
        <a:xfrm>
          <a:off x="0" y="0"/>
          <a:ext cx="0" cy="0"/>
          <a:chOff x="0" y="0"/>
          <a:chExt cx="0" cy="0"/>
        </a:xfrm>
      </p:grpSpPr>
      <p:sp>
        <p:nvSpPr>
          <p:cNvPr id="23" name="Google Shape;23;p323"/>
          <p:cNvSpPr/>
          <p:nvPr/>
        </p:nvSpPr>
        <p:spPr>
          <a:xfrm>
            <a:off x="6888480" y="1447801"/>
            <a:ext cx="285750" cy="4626327"/>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24" name="Google Shape;24;p323"/>
          <p:cNvSpPr/>
          <p:nvPr/>
        </p:nvSpPr>
        <p:spPr>
          <a:xfrm>
            <a:off x="-122" y="1447801"/>
            <a:ext cx="6888602" cy="4626328"/>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25" name="Google Shape;25;p323"/>
          <p:cNvSpPr txBox="1"/>
          <p:nvPr>
            <p:ph type="ctrTitle"/>
          </p:nvPr>
        </p:nvSpPr>
        <p:spPr>
          <a:xfrm>
            <a:off x="487681" y="2031961"/>
            <a:ext cx="6141720" cy="1631492"/>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lt1"/>
              </a:buClr>
              <a:buSzPts val="4800"/>
              <a:buFont typeface="Helvetica Neue"/>
              <a:buNone/>
              <a:defRPr b="1" sz="48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26" name="Google Shape;26;p323"/>
          <p:cNvSpPr txBox="1"/>
          <p:nvPr>
            <p:ph idx="1" type="subTitle"/>
          </p:nvPr>
        </p:nvSpPr>
        <p:spPr>
          <a:xfrm>
            <a:off x="487681" y="4077681"/>
            <a:ext cx="6141720" cy="788221"/>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SzPts val="2000"/>
              <a:buNone/>
              <a:defRPr sz="2000">
                <a:solidFill>
                  <a:schemeClr val="lt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27" name="Google Shape;27;p323"/>
          <p:cNvSpPr txBox="1"/>
          <p:nvPr>
            <p:ph idx="2" type="body"/>
          </p:nvPr>
        </p:nvSpPr>
        <p:spPr>
          <a:xfrm>
            <a:off x="487681" y="5111555"/>
            <a:ext cx="3253615" cy="519112"/>
          </a:xfrm>
          <a:prstGeom prst="rect">
            <a:avLst/>
          </a:prstGeom>
          <a:solidFill>
            <a:srgbClr val="FFBFBF"/>
          </a:solidFill>
          <a:ln>
            <a:noFill/>
          </a:ln>
        </p:spPr>
        <p:txBody>
          <a:bodyPr anchorCtr="0" anchor="ctr" bIns="0" lIns="0" spcFirstLastPara="1" rIns="0" wrap="square" tIns="0">
            <a:normAutofit/>
          </a:bodyPr>
          <a:lstStyle>
            <a:lvl1pPr indent="-228600" lvl="0" marL="457200" algn="ctr">
              <a:lnSpc>
                <a:spcPct val="90000"/>
              </a:lnSpc>
              <a:spcBef>
                <a:spcPts val="1000"/>
              </a:spcBef>
              <a:spcAft>
                <a:spcPts val="0"/>
              </a:spcAft>
              <a:buSzPts val="2000"/>
              <a:buNone/>
              <a:defRPr b="1" sz="2000"/>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28" name="Google Shape;28;p323"/>
          <p:cNvSpPr/>
          <p:nvPr/>
        </p:nvSpPr>
        <p:spPr>
          <a:xfrm>
            <a:off x="487681" y="3812668"/>
            <a:ext cx="1515454" cy="115797"/>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dk1"/>
              </a:solidFill>
              <a:latin typeface="Helvetica Neue"/>
              <a:ea typeface="Helvetica Neue"/>
              <a:cs typeface="Helvetica Neue"/>
              <a:sym typeface="Helvetica Neue"/>
            </a:endParaRPr>
          </a:p>
        </p:txBody>
      </p:sp>
      <p:sp>
        <p:nvSpPr>
          <p:cNvPr id="29" name="Google Shape;29;p323"/>
          <p:cNvSpPr/>
          <p:nvPr>
            <p:ph idx="3" type="pic"/>
          </p:nvPr>
        </p:nvSpPr>
        <p:spPr>
          <a:xfrm>
            <a:off x="0" y="0"/>
            <a:ext cx="12192000" cy="6858000"/>
          </a:xfrm>
          <a:prstGeom prst="rect">
            <a:avLst/>
          </a:prstGeom>
          <a:noFill/>
          <a:ln>
            <a:noFill/>
          </a:ln>
        </p:spPr>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over Slide III">
  <p:cSld name="Cover Slide III">
    <p:spTree>
      <p:nvGrpSpPr>
        <p:cNvPr id="30" name="Shape 30"/>
        <p:cNvGrpSpPr/>
        <p:nvPr/>
      </p:nvGrpSpPr>
      <p:grpSpPr>
        <a:xfrm>
          <a:off x="0" y="0"/>
          <a:ext cx="0" cy="0"/>
          <a:chOff x="0" y="0"/>
          <a:chExt cx="0" cy="0"/>
        </a:xfrm>
      </p:grpSpPr>
      <p:sp>
        <p:nvSpPr>
          <p:cNvPr id="31" name="Google Shape;31;p324"/>
          <p:cNvSpPr/>
          <p:nvPr/>
        </p:nvSpPr>
        <p:spPr>
          <a:xfrm>
            <a:off x="0" y="3788728"/>
            <a:ext cx="12192000" cy="3069272"/>
          </a:xfrm>
          <a:prstGeom prst="rect">
            <a:avLst/>
          </a:prstGeom>
          <a:solidFill>
            <a:srgbClr val="19191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grpSp>
        <p:nvGrpSpPr>
          <p:cNvPr id="32" name="Google Shape;32;p324"/>
          <p:cNvGrpSpPr/>
          <p:nvPr/>
        </p:nvGrpSpPr>
        <p:grpSpPr>
          <a:xfrm>
            <a:off x="4446598" y="51346"/>
            <a:ext cx="7745402" cy="6377824"/>
            <a:chOff x="4646595" y="-165101"/>
            <a:chExt cx="8207509" cy="6927707"/>
          </a:xfrm>
        </p:grpSpPr>
        <p:sp>
          <p:nvSpPr>
            <p:cNvPr id="33" name="Google Shape;33;p324"/>
            <p:cNvSpPr/>
            <p:nvPr/>
          </p:nvSpPr>
          <p:spPr>
            <a:xfrm>
              <a:off x="7520797" y="-165101"/>
              <a:ext cx="5333307" cy="6858001"/>
            </a:xfrm>
            <a:custGeom>
              <a:rect b="b" l="l" r="r" t="t"/>
              <a:pathLst>
                <a:path extrusionOk="0" h="8260166" w="6423738">
                  <a:moveTo>
                    <a:pt x="4183458" y="4556795"/>
                  </a:moveTo>
                  <a:cubicBezTo>
                    <a:pt x="3954858" y="3180115"/>
                    <a:pt x="-350442" y="12735"/>
                    <a:pt x="22938" y="35"/>
                  </a:cubicBezTo>
                  <a:cubicBezTo>
                    <a:pt x="396318" y="-12665"/>
                    <a:pt x="6423738" y="3352741"/>
                    <a:pt x="6423738" y="4480595"/>
                  </a:cubicBezTo>
                  <a:cubicBezTo>
                    <a:pt x="6423738" y="5608449"/>
                    <a:pt x="1767918" y="8247415"/>
                    <a:pt x="1394538" y="8260115"/>
                  </a:cubicBezTo>
                  <a:cubicBezTo>
                    <a:pt x="1021158" y="8272815"/>
                    <a:pt x="4412058" y="5933475"/>
                    <a:pt x="4183458" y="4556795"/>
                  </a:cubicBezTo>
                  <a:close/>
                </a:path>
              </a:pathLst>
            </a:custGeom>
            <a:solidFill>
              <a:schemeClr val="dk1">
                <a:alpha val="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34" name="Google Shape;34;p324"/>
            <p:cNvSpPr/>
            <p:nvPr/>
          </p:nvSpPr>
          <p:spPr>
            <a:xfrm>
              <a:off x="4646595" y="-95395"/>
              <a:ext cx="5333307" cy="6858001"/>
            </a:xfrm>
            <a:custGeom>
              <a:rect b="b" l="l" r="r" t="t"/>
              <a:pathLst>
                <a:path extrusionOk="0" h="8260166" w="6423738">
                  <a:moveTo>
                    <a:pt x="4183458" y="4556795"/>
                  </a:moveTo>
                  <a:cubicBezTo>
                    <a:pt x="3954858" y="3180115"/>
                    <a:pt x="-350442" y="12735"/>
                    <a:pt x="22938" y="35"/>
                  </a:cubicBezTo>
                  <a:cubicBezTo>
                    <a:pt x="396318" y="-12665"/>
                    <a:pt x="6423738" y="3352741"/>
                    <a:pt x="6423738" y="4480595"/>
                  </a:cubicBezTo>
                  <a:cubicBezTo>
                    <a:pt x="6423738" y="5608449"/>
                    <a:pt x="1767918" y="8247415"/>
                    <a:pt x="1394538" y="8260115"/>
                  </a:cubicBezTo>
                  <a:cubicBezTo>
                    <a:pt x="1021158" y="8272815"/>
                    <a:pt x="4412058" y="5933475"/>
                    <a:pt x="4183458" y="4556795"/>
                  </a:cubicBezTo>
                  <a:close/>
                </a:path>
              </a:pathLst>
            </a:custGeom>
            <a:solidFill>
              <a:schemeClr val="dk1">
                <a:alpha val="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grpSp>
      <p:sp>
        <p:nvSpPr>
          <p:cNvPr id="35" name="Google Shape;35;p324"/>
          <p:cNvSpPr txBox="1"/>
          <p:nvPr>
            <p:ph type="ctrTitle"/>
          </p:nvPr>
        </p:nvSpPr>
        <p:spPr>
          <a:xfrm>
            <a:off x="288821" y="4013957"/>
            <a:ext cx="11602063" cy="1065697"/>
          </a:xfrm>
          <a:prstGeom prst="rect">
            <a:avLst/>
          </a:prstGeom>
          <a:noFill/>
          <a:ln>
            <a:noFill/>
          </a:ln>
        </p:spPr>
        <p:txBody>
          <a:bodyPr anchorCtr="0" anchor="b" bIns="0" lIns="0" spcFirstLastPara="1" rIns="0" wrap="square" tIns="0">
            <a:normAutofit/>
          </a:bodyPr>
          <a:lstStyle>
            <a:lvl1pPr lvl="0" algn="l">
              <a:lnSpc>
                <a:spcPct val="90000"/>
              </a:lnSpc>
              <a:spcBef>
                <a:spcPts val="0"/>
              </a:spcBef>
              <a:spcAft>
                <a:spcPts val="0"/>
              </a:spcAft>
              <a:buClr>
                <a:schemeClr val="lt1"/>
              </a:buClr>
              <a:buSzPts val="4400"/>
              <a:buFont typeface="Helvetica Neue"/>
              <a:buNone/>
              <a:defRPr sz="4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36" name="Google Shape;36;p324"/>
          <p:cNvSpPr txBox="1"/>
          <p:nvPr>
            <p:ph idx="1" type="subTitle"/>
          </p:nvPr>
        </p:nvSpPr>
        <p:spPr>
          <a:xfrm>
            <a:off x="288821" y="5442762"/>
            <a:ext cx="11602063" cy="522819"/>
          </a:xfrm>
          <a:prstGeom prst="rect">
            <a:avLst/>
          </a:prstGeom>
          <a:noFill/>
          <a:ln>
            <a:noFill/>
          </a:ln>
        </p:spPr>
        <p:txBody>
          <a:bodyPr anchorCtr="0" anchor="t" bIns="0" lIns="0" spcFirstLastPara="1" rIns="0" wrap="square" tIns="0">
            <a:normAutofit/>
          </a:bodyPr>
          <a:lstStyle>
            <a:lvl1pPr lvl="0" algn="l">
              <a:lnSpc>
                <a:spcPct val="90000"/>
              </a:lnSpc>
              <a:spcBef>
                <a:spcPts val="1000"/>
              </a:spcBef>
              <a:spcAft>
                <a:spcPts val="0"/>
              </a:spcAft>
              <a:buSzPts val="2400"/>
              <a:buNone/>
              <a:defRPr sz="2400">
                <a:solidFill>
                  <a:schemeClr val="lt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
        <p:nvSpPr>
          <p:cNvPr id="37" name="Google Shape;37;p324"/>
          <p:cNvSpPr txBox="1"/>
          <p:nvPr>
            <p:ph idx="2" type="body"/>
          </p:nvPr>
        </p:nvSpPr>
        <p:spPr>
          <a:xfrm>
            <a:off x="288821" y="6106776"/>
            <a:ext cx="2847918" cy="322394"/>
          </a:xfrm>
          <a:prstGeom prst="rect">
            <a:avLst/>
          </a:prstGeom>
          <a:solidFill>
            <a:srgbClr val="FFBFBF"/>
          </a:solidFill>
          <a:ln>
            <a:noFill/>
          </a:ln>
        </p:spPr>
        <p:txBody>
          <a:bodyPr anchorCtr="0" anchor="ctr" bIns="0" lIns="0" spcFirstLastPara="1" rIns="0" wrap="square" tIns="0">
            <a:normAutofit/>
          </a:bodyPr>
          <a:lstStyle>
            <a:lvl1pPr indent="-228600" lvl="0" marL="457200" algn="ctr">
              <a:lnSpc>
                <a:spcPct val="90000"/>
              </a:lnSpc>
              <a:spcBef>
                <a:spcPts val="1000"/>
              </a:spcBef>
              <a:spcAft>
                <a:spcPts val="0"/>
              </a:spcAft>
              <a:buSzPts val="1800"/>
              <a:buNone/>
              <a:defRPr b="1" sz="1800"/>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
        <p:nvSpPr>
          <p:cNvPr id="38" name="Google Shape;38;p324"/>
          <p:cNvSpPr/>
          <p:nvPr>
            <p:ph idx="3" type="pic"/>
          </p:nvPr>
        </p:nvSpPr>
        <p:spPr>
          <a:xfrm>
            <a:off x="0" y="0"/>
            <a:ext cx="12192000" cy="3788728"/>
          </a:xfrm>
          <a:prstGeom prst="rect">
            <a:avLst/>
          </a:prstGeom>
          <a:noFill/>
          <a:ln>
            <a:noFill/>
          </a:ln>
        </p:spPr>
      </p:sp>
      <p:sp>
        <p:nvSpPr>
          <p:cNvPr id="39" name="Google Shape;39;p324"/>
          <p:cNvSpPr/>
          <p:nvPr/>
        </p:nvSpPr>
        <p:spPr>
          <a:xfrm>
            <a:off x="288821" y="5209830"/>
            <a:ext cx="2256259" cy="115797"/>
          </a:xfrm>
          <a:prstGeom prst="rect">
            <a:avLst/>
          </a:prstGeom>
          <a:solidFill>
            <a:srgbClr val="F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Slide III">
  <p:cSld name="Section Slide III">
    <p:spTree>
      <p:nvGrpSpPr>
        <p:cNvPr id="40" name="Shape 40"/>
        <p:cNvGrpSpPr/>
        <p:nvPr/>
      </p:nvGrpSpPr>
      <p:grpSpPr>
        <a:xfrm>
          <a:off x="0" y="0"/>
          <a:ext cx="0" cy="0"/>
          <a:chOff x="0" y="0"/>
          <a:chExt cx="0" cy="0"/>
        </a:xfrm>
      </p:grpSpPr>
      <p:sp>
        <p:nvSpPr>
          <p:cNvPr id="41" name="Google Shape;41;p325"/>
          <p:cNvSpPr/>
          <p:nvPr/>
        </p:nvSpPr>
        <p:spPr>
          <a:xfrm>
            <a:off x="0" y="3429000"/>
            <a:ext cx="12192000" cy="3429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42" name="Google Shape;42;p325"/>
          <p:cNvSpPr/>
          <p:nvPr/>
        </p:nvSpPr>
        <p:spPr>
          <a:xfrm>
            <a:off x="4343156" y="51346"/>
            <a:ext cx="8059066" cy="6715738"/>
          </a:xfrm>
          <a:custGeom>
            <a:rect b="b" l="l" r="r" t="t"/>
            <a:pathLst>
              <a:path extrusionOk="0" h="8260166" w="6423738">
                <a:moveTo>
                  <a:pt x="4183458" y="4556795"/>
                </a:moveTo>
                <a:cubicBezTo>
                  <a:pt x="3954858" y="3180115"/>
                  <a:pt x="-350442" y="12735"/>
                  <a:pt x="22938" y="35"/>
                </a:cubicBezTo>
                <a:cubicBezTo>
                  <a:pt x="396318" y="-12665"/>
                  <a:pt x="6423738" y="3352741"/>
                  <a:pt x="6423738" y="4480595"/>
                </a:cubicBezTo>
                <a:cubicBezTo>
                  <a:pt x="6423738" y="5608449"/>
                  <a:pt x="1767918" y="8247415"/>
                  <a:pt x="1394538" y="8260115"/>
                </a:cubicBezTo>
                <a:cubicBezTo>
                  <a:pt x="1021158" y="8272815"/>
                  <a:pt x="4412058" y="5933475"/>
                  <a:pt x="4183458" y="4556795"/>
                </a:cubicBezTo>
                <a:close/>
              </a:path>
            </a:pathLst>
          </a:custGeom>
          <a:solidFill>
            <a:schemeClr val="lt1">
              <a:alpha val="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43" name="Google Shape;43;p325"/>
          <p:cNvSpPr/>
          <p:nvPr>
            <p:ph idx="2" type="pic"/>
          </p:nvPr>
        </p:nvSpPr>
        <p:spPr>
          <a:xfrm>
            <a:off x="0" y="-1"/>
            <a:ext cx="12192000" cy="3429000"/>
          </a:xfrm>
          <a:prstGeom prst="rect">
            <a:avLst/>
          </a:prstGeom>
          <a:noFill/>
          <a:ln>
            <a:noFill/>
          </a:ln>
        </p:spPr>
      </p:sp>
      <p:grpSp>
        <p:nvGrpSpPr>
          <p:cNvPr id="44" name="Google Shape;44;p325"/>
          <p:cNvGrpSpPr/>
          <p:nvPr/>
        </p:nvGrpSpPr>
        <p:grpSpPr>
          <a:xfrm>
            <a:off x="0" y="3947160"/>
            <a:ext cx="2951398" cy="2146502"/>
            <a:chOff x="0" y="-52438"/>
            <a:chExt cx="2951398" cy="6910438"/>
          </a:xfrm>
        </p:grpSpPr>
        <p:sp>
          <p:nvSpPr>
            <p:cNvPr id="45" name="Google Shape;45;p325"/>
            <p:cNvSpPr/>
            <p:nvPr/>
          </p:nvSpPr>
          <p:spPr>
            <a:xfrm>
              <a:off x="125462" y="-52438"/>
              <a:ext cx="2825936" cy="6910438"/>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46" name="Google Shape;46;p325"/>
            <p:cNvSpPr/>
            <p:nvPr/>
          </p:nvSpPr>
          <p:spPr>
            <a:xfrm>
              <a:off x="0" y="-52438"/>
              <a:ext cx="2678697" cy="6910438"/>
            </a:xfrm>
            <a:prstGeom prst="rect">
              <a:avLst/>
            </a:prstGeom>
            <a:solidFill>
              <a:srgbClr val="19191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grpSp>
      <p:sp>
        <p:nvSpPr>
          <p:cNvPr id="47" name="Google Shape;47;p325"/>
          <p:cNvSpPr txBox="1"/>
          <p:nvPr>
            <p:ph type="title"/>
          </p:nvPr>
        </p:nvSpPr>
        <p:spPr>
          <a:xfrm>
            <a:off x="3297441" y="4036262"/>
            <a:ext cx="8452599" cy="2070302"/>
          </a:xfrm>
          <a:prstGeom prst="rect">
            <a:avLst/>
          </a:prstGeom>
          <a:noFill/>
          <a:ln>
            <a:noFill/>
          </a:ln>
        </p:spPr>
        <p:txBody>
          <a:bodyPr anchorCtr="0" anchor="ctr" bIns="0" lIns="0" spcFirstLastPara="1" rIns="0" wrap="square" tIns="0">
            <a:normAutofit/>
          </a:bodyPr>
          <a:lstStyle>
            <a:lvl1pPr lvl="0" algn="l">
              <a:lnSpc>
                <a:spcPct val="90000"/>
              </a:lnSpc>
              <a:spcBef>
                <a:spcPts val="0"/>
              </a:spcBef>
              <a:spcAft>
                <a:spcPts val="0"/>
              </a:spcAft>
              <a:buClr>
                <a:schemeClr val="lt1"/>
              </a:buClr>
              <a:buSzPts val="5400"/>
              <a:buFont typeface="Helvetica Neue"/>
              <a:buNone/>
              <a:defRPr sz="5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48" name="Google Shape;48;p325"/>
          <p:cNvSpPr txBox="1"/>
          <p:nvPr>
            <p:ph idx="1" type="body"/>
          </p:nvPr>
        </p:nvSpPr>
        <p:spPr>
          <a:xfrm>
            <a:off x="325888" y="4252627"/>
            <a:ext cx="2142992" cy="1570222"/>
          </a:xfrm>
          <a:prstGeom prst="rect">
            <a:avLst/>
          </a:prstGeom>
          <a:noFill/>
          <a:ln>
            <a:noFill/>
          </a:ln>
        </p:spPr>
        <p:txBody>
          <a:bodyPr anchorCtr="0" anchor="ctr" bIns="0" lIns="0" spcFirstLastPara="1" rIns="0" wrap="square" tIns="0">
            <a:noAutofit/>
          </a:bodyPr>
          <a:lstStyle>
            <a:lvl1pPr indent="-228600" lvl="0" marL="457200" algn="ctr">
              <a:lnSpc>
                <a:spcPct val="90000"/>
              </a:lnSpc>
              <a:spcBef>
                <a:spcPts val="1000"/>
              </a:spcBef>
              <a:spcAft>
                <a:spcPts val="0"/>
              </a:spcAft>
              <a:buSzPts val="9600"/>
              <a:buNone/>
              <a:defRPr b="1" sz="9600">
                <a:solidFill>
                  <a:schemeClr val="lt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Slide IV">
  <p:cSld name="Section Slide IV">
    <p:spTree>
      <p:nvGrpSpPr>
        <p:cNvPr id="49" name="Shape 49"/>
        <p:cNvGrpSpPr/>
        <p:nvPr/>
      </p:nvGrpSpPr>
      <p:grpSpPr>
        <a:xfrm>
          <a:off x="0" y="0"/>
          <a:ext cx="0" cy="0"/>
          <a:chOff x="0" y="0"/>
          <a:chExt cx="0" cy="0"/>
        </a:xfrm>
      </p:grpSpPr>
      <p:sp>
        <p:nvSpPr>
          <p:cNvPr id="50" name="Google Shape;50;p326"/>
          <p:cNvSpPr/>
          <p:nvPr/>
        </p:nvSpPr>
        <p:spPr>
          <a:xfrm>
            <a:off x="0" y="3429000"/>
            <a:ext cx="12192000" cy="3429000"/>
          </a:xfrm>
          <a:prstGeom prst="rect">
            <a:avLst/>
          </a:prstGeom>
          <a:solidFill>
            <a:srgbClr val="19191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51" name="Google Shape;51;p326"/>
          <p:cNvSpPr/>
          <p:nvPr/>
        </p:nvSpPr>
        <p:spPr>
          <a:xfrm>
            <a:off x="4343156" y="51346"/>
            <a:ext cx="8059066" cy="6715738"/>
          </a:xfrm>
          <a:custGeom>
            <a:rect b="b" l="l" r="r" t="t"/>
            <a:pathLst>
              <a:path extrusionOk="0" h="8260166" w="6423738">
                <a:moveTo>
                  <a:pt x="4183458" y="4556795"/>
                </a:moveTo>
                <a:cubicBezTo>
                  <a:pt x="3954858" y="3180115"/>
                  <a:pt x="-350442" y="12735"/>
                  <a:pt x="22938" y="35"/>
                </a:cubicBezTo>
                <a:cubicBezTo>
                  <a:pt x="396318" y="-12665"/>
                  <a:pt x="6423738" y="3352741"/>
                  <a:pt x="6423738" y="4480595"/>
                </a:cubicBezTo>
                <a:cubicBezTo>
                  <a:pt x="6423738" y="5608449"/>
                  <a:pt x="1767918" y="8247415"/>
                  <a:pt x="1394538" y="8260115"/>
                </a:cubicBezTo>
                <a:cubicBezTo>
                  <a:pt x="1021158" y="8272815"/>
                  <a:pt x="4412058" y="5933475"/>
                  <a:pt x="4183458" y="4556795"/>
                </a:cubicBezTo>
                <a:close/>
              </a:path>
            </a:pathLst>
          </a:custGeom>
          <a:solidFill>
            <a:schemeClr val="lt1">
              <a:alpha val="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52" name="Google Shape;52;p326"/>
          <p:cNvSpPr/>
          <p:nvPr>
            <p:ph idx="2" type="pic"/>
          </p:nvPr>
        </p:nvSpPr>
        <p:spPr>
          <a:xfrm>
            <a:off x="0" y="-1"/>
            <a:ext cx="12192000" cy="3429000"/>
          </a:xfrm>
          <a:prstGeom prst="rect">
            <a:avLst/>
          </a:prstGeom>
          <a:noFill/>
          <a:ln>
            <a:noFill/>
          </a:ln>
        </p:spPr>
      </p:sp>
      <p:grpSp>
        <p:nvGrpSpPr>
          <p:cNvPr id="53" name="Google Shape;53;p326"/>
          <p:cNvGrpSpPr/>
          <p:nvPr/>
        </p:nvGrpSpPr>
        <p:grpSpPr>
          <a:xfrm>
            <a:off x="0" y="3947160"/>
            <a:ext cx="2951398" cy="2146502"/>
            <a:chOff x="0" y="-52438"/>
            <a:chExt cx="2951398" cy="6910438"/>
          </a:xfrm>
        </p:grpSpPr>
        <p:sp>
          <p:nvSpPr>
            <p:cNvPr id="54" name="Google Shape;54;p326"/>
            <p:cNvSpPr/>
            <p:nvPr/>
          </p:nvSpPr>
          <p:spPr>
            <a:xfrm>
              <a:off x="125462" y="-52438"/>
              <a:ext cx="2825936" cy="6910438"/>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55" name="Google Shape;55;p326"/>
            <p:cNvSpPr/>
            <p:nvPr/>
          </p:nvSpPr>
          <p:spPr>
            <a:xfrm>
              <a:off x="0" y="-52438"/>
              <a:ext cx="2678697" cy="6910438"/>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grpSp>
      <p:sp>
        <p:nvSpPr>
          <p:cNvPr id="56" name="Google Shape;56;p326"/>
          <p:cNvSpPr txBox="1"/>
          <p:nvPr>
            <p:ph type="title"/>
          </p:nvPr>
        </p:nvSpPr>
        <p:spPr>
          <a:xfrm>
            <a:off x="3297441" y="4036262"/>
            <a:ext cx="8452599" cy="2070302"/>
          </a:xfrm>
          <a:prstGeom prst="rect">
            <a:avLst/>
          </a:prstGeom>
          <a:noFill/>
          <a:ln>
            <a:noFill/>
          </a:ln>
        </p:spPr>
        <p:txBody>
          <a:bodyPr anchorCtr="0" anchor="ctr" bIns="0" lIns="0" spcFirstLastPara="1" rIns="0" wrap="square" tIns="0">
            <a:normAutofit/>
          </a:bodyPr>
          <a:lstStyle>
            <a:lvl1pPr lvl="0" algn="l">
              <a:lnSpc>
                <a:spcPct val="90000"/>
              </a:lnSpc>
              <a:spcBef>
                <a:spcPts val="0"/>
              </a:spcBef>
              <a:spcAft>
                <a:spcPts val="0"/>
              </a:spcAft>
              <a:buClr>
                <a:schemeClr val="lt1"/>
              </a:buClr>
              <a:buSzPts val="5400"/>
              <a:buFont typeface="Helvetica Neue"/>
              <a:buNone/>
              <a:defRPr sz="5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57" name="Google Shape;57;p326"/>
          <p:cNvSpPr txBox="1"/>
          <p:nvPr>
            <p:ph idx="1" type="body"/>
          </p:nvPr>
        </p:nvSpPr>
        <p:spPr>
          <a:xfrm>
            <a:off x="325888" y="4252627"/>
            <a:ext cx="2142992" cy="1570222"/>
          </a:xfrm>
          <a:prstGeom prst="rect">
            <a:avLst/>
          </a:prstGeom>
          <a:noFill/>
          <a:ln>
            <a:noFill/>
          </a:ln>
        </p:spPr>
        <p:txBody>
          <a:bodyPr anchorCtr="0" anchor="ctr" bIns="0" lIns="0" spcFirstLastPara="1" rIns="0" wrap="square" tIns="0">
            <a:noAutofit/>
          </a:bodyPr>
          <a:lstStyle>
            <a:lvl1pPr indent="-228600" lvl="0" marL="457200" algn="ctr">
              <a:lnSpc>
                <a:spcPct val="90000"/>
              </a:lnSpc>
              <a:spcBef>
                <a:spcPts val="1000"/>
              </a:spcBef>
              <a:spcAft>
                <a:spcPts val="0"/>
              </a:spcAft>
              <a:buSzPts val="9600"/>
              <a:buNone/>
              <a:defRPr b="1" sz="9600">
                <a:solidFill>
                  <a:schemeClr val="lt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Slide I">
  <p:cSld name="Section Slide I">
    <p:spTree>
      <p:nvGrpSpPr>
        <p:cNvPr id="58" name="Shape 58"/>
        <p:cNvGrpSpPr/>
        <p:nvPr/>
      </p:nvGrpSpPr>
      <p:grpSpPr>
        <a:xfrm>
          <a:off x="0" y="0"/>
          <a:ext cx="0" cy="0"/>
          <a:chOff x="0" y="0"/>
          <a:chExt cx="0" cy="0"/>
        </a:xfrm>
      </p:grpSpPr>
      <p:sp>
        <p:nvSpPr>
          <p:cNvPr id="59" name="Google Shape;59;p327"/>
          <p:cNvSpPr/>
          <p:nvPr/>
        </p:nvSpPr>
        <p:spPr>
          <a:xfrm>
            <a:off x="272701" y="-52438"/>
            <a:ext cx="11919299" cy="617523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grpSp>
        <p:nvGrpSpPr>
          <p:cNvPr id="60" name="Google Shape;60;p327"/>
          <p:cNvGrpSpPr/>
          <p:nvPr/>
        </p:nvGrpSpPr>
        <p:grpSpPr>
          <a:xfrm>
            <a:off x="1" y="-52438"/>
            <a:ext cx="865115" cy="6175233"/>
            <a:chOff x="1" y="-52438"/>
            <a:chExt cx="1568103" cy="6175233"/>
          </a:xfrm>
        </p:grpSpPr>
        <p:sp>
          <p:nvSpPr>
            <p:cNvPr id="61" name="Google Shape;61;p327"/>
            <p:cNvSpPr/>
            <p:nvPr/>
          </p:nvSpPr>
          <p:spPr>
            <a:xfrm>
              <a:off x="125462" y="-52438"/>
              <a:ext cx="1442642" cy="6175233"/>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62" name="Google Shape;62;p327"/>
            <p:cNvSpPr/>
            <p:nvPr/>
          </p:nvSpPr>
          <p:spPr>
            <a:xfrm>
              <a:off x="1" y="-52438"/>
              <a:ext cx="1295402" cy="6175233"/>
            </a:xfrm>
            <a:prstGeom prst="rect">
              <a:avLst/>
            </a:prstGeom>
            <a:solidFill>
              <a:srgbClr val="19191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grpSp>
      <p:sp>
        <p:nvSpPr>
          <p:cNvPr id="63" name="Google Shape;63;p327"/>
          <p:cNvSpPr txBox="1"/>
          <p:nvPr>
            <p:ph type="title"/>
          </p:nvPr>
        </p:nvSpPr>
        <p:spPr>
          <a:xfrm>
            <a:off x="1447800" y="1021081"/>
            <a:ext cx="9204961" cy="2555114"/>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lt1"/>
              </a:buClr>
              <a:buSzPts val="6000"/>
              <a:buFont typeface="Helvetica Neue"/>
              <a:buNone/>
              <a:defRPr sz="60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64" name="Google Shape;64;p32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65" name="Google Shape;65;p32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US"/>
              <a:t>‹#›</a:t>
            </a:fld>
            <a:endParaRPr/>
          </a:p>
        </p:txBody>
      </p:sp>
      <p:cxnSp>
        <p:nvCxnSpPr>
          <p:cNvPr id="66" name="Google Shape;66;p327"/>
          <p:cNvCxnSpPr/>
          <p:nvPr/>
        </p:nvCxnSpPr>
        <p:spPr>
          <a:xfrm>
            <a:off x="0" y="6333490"/>
            <a:ext cx="12192000" cy="0"/>
          </a:xfrm>
          <a:prstGeom prst="straightConnector1">
            <a:avLst/>
          </a:prstGeom>
          <a:noFill/>
          <a:ln cap="flat" cmpd="sng" w="9525">
            <a:solidFill>
              <a:srgbClr val="E4E4E4"/>
            </a:solidFill>
            <a:prstDash val="solid"/>
            <a:miter lim="8000"/>
            <a:headEnd len="sm" w="sm" type="none"/>
            <a:tailEnd len="sm" w="sm" type="none"/>
          </a:ln>
        </p:spPr>
      </p:cxnSp>
      <p:cxnSp>
        <p:nvCxnSpPr>
          <p:cNvPr id="67" name="Google Shape;67;p327"/>
          <p:cNvCxnSpPr/>
          <p:nvPr/>
        </p:nvCxnSpPr>
        <p:spPr>
          <a:xfrm rot="10800000">
            <a:off x="865116" y="6385929"/>
            <a:ext cx="0" cy="313815"/>
          </a:xfrm>
          <a:prstGeom prst="straightConnector1">
            <a:avLst/>
          </a:prstGeom>
          <a:noFill/>
          <a:ln cap="flat" cmpd="sng" w="9525">
            <a:solidFill>
              <a:srgbClr val="E4E4E4"/>
            </a:solidFill>
            <a:prstDash val="solid"/>
            <a:miter lim="8000"/>
            <a:headEnd len="sm" w="sm" type="none"/>
            <a:tailEnd len="sm" w="sm" type="none"/>
          </a:ln>
        </p:spPr>
      </p:cxnSp>
      <p:sp>
        <p:nvSpPr>
          <p:cNvPr id="68" name="Google Shape;68;p327"/>
          <p:cNvSpPr/>
          <p:nvPr/>
        </p:nvSpPr>
        <p:spPr>
          <a:xfrm>
            <a:off x="1447800" y="3786889"/>
            <a:ext cx="2179320" cy="167640"/>
          </a:xfrm>
          <a:prstGeom prst="rect">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69" name="Google Shape;69;p327"/>
          <p:cNvSpPr txBox="1"/>
          <p:nvPr>
            <p:ph idx="1" type="subTitle"/>
          </p:nvPr>
        </p:nvSpPr>
        <p:spPr>
          <a:xfrm>
            <a:off x="1447800" y="4165224"/>
            <a:ext cx="9204960" cy="788221"/>
          </a:xfrm>
          <a:prstGeom prst="rect">
            <a:avLst/>
          </a:prstGeom>
          <a:noFill/>
          <a:ln>
            <a:noFill/>
          </a:ln>
        </p:spPr>
        <p:txBody>
          <a:bodyPr anchorCtr="0" anchor="t" bIns="45700" lIns="91425" spcFirstLastPara="1" rIns="91425" wrap="square" tIns="45700">
            <a:normAutofit/>
          </a:bodyPr>
          <a:lstStyle>
            <a:lvl1pPr lvl="0" algn="l">
              <a:lnSpc>
                <a:spcPct val="90000"/>
              </a:lnSpc>
              <a:spcBef>
                <a:spcPts val="1000"/>
              </a:spcBef>
              <a:spcAft>
                <a:spcPts val="0"/>
              </a:spcAft>
              <a:buSzPts val="2000"/>
              <a:buNone/>
              <a:defRPr sz="2000">
                <a:solidFill>
                  <a:schemeClr val="lt1"/>
                </a:solidFill>
              </a:defRPr>
            </a:lvl1pPr>
            <a:lvl2pPr lvl="1" algn="ctr">
              <a:lnSpc>
                <a:spcPct val="90000"/>
              </a:lnSpc>
              <a:spcBef>
                <a:spcPts val="500"/>
              </a:spcBef>
              <a:spcAft>
                <a:spcPts val="0"/>
              </a:spcAft>
              <a:buSzPts val="2000"/>
              <a:buNone/>
              <a:defRPr sz="2000"/>
            </a:lvl2pPr>
            <a:lvl3pPr lvl="2" algn="ctr">
              <a:lnSpc>
                <a:spcPct val="90000"/>
              </a:lnSpc>
              <a:spcBef>
                <a:spcPts val="500"/>
              </a:spcBef>
              <a:spcAft>
                <a:spcPts val="0"/>
              </a:spcAft>
              <a:buSzPts val="1800"/>
              <a:buNone/>
              <a:defRPr sz="1800"/>
            </a:lvl3pPr>
            <a:lvl4pPr lvl="3" algn="ctr">
              <a:lnSpc>
                <a:spcPct val="90000"/>
              </a:lnSpc>
              <a:spcBef>
                <a:spcPts val="500"/>
              </a:spcBef>
              <a:spcAft>
                <a:spcPts val="0"/>
              </a:spcAft>
              <a:buSzPts val="1600"/>
              <a:buNone/>
              <a:defRPr sz="1600"/>
            </a:lvl4pPr>
            <a:lvl5pPr lvl="4" algn="ctr">
              <a:lnSpc>
                <a:spcPct val="90000"/>
              </a:lnSpc>
              <a:spcBef>
                <a:spcPts val="500"/>
              </a:spcBef>
              <a:spcAft>
                <a:spcPts val="0"/>
              </a:spcAft>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Slide II">
  <p:cSld name="Section Slide II">
    <p:spTree>
      <p:nvGrpSpPr>
        <p:cNvPr id="70" name="Shape 70"/>
        <p:cNvGrpSpPr/>
        <p:nvPr/>
      </p:nvGrpSpPr>
      <p:grpSpPr>
        <a:xfrm>
          <a:off x="0" y="0"/>
          <a:ext cx="0" cy="0"/>
          <a:chOff x="0" y="0"/>
          <a:chExt cx="0" cy="0"/>
        </a:xfrm>
      </p:grpSpPr>
      <p:sp>
        <p:nvSpPr>
          <p:cNvPr id="71" name="Google Shape;71;p328"/>
          <p:cNvSpPr/>
          <p:nvPr/>
        </p:nvSpPr>
        <p:spPr>
          <a:xfrm>
            <a:off x="0" y="0"/>
            <a:ext cx="12192000"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grpSp>
        <p:nvGrpSpPr>
          <p:cNvPr id="72" name="Google Shape;72;p328"/>
          <p:cNvGrpSpPr/>
          <p:nvPr/>
        </p:nvGrpSpPr>
        <p:grpSpPr>
          <a:xfrm>
            <a:off x="0" y="3017520"/>
            <a:ext cx="2951398" cy="2146502"/>
            <a:chOff x="0" y="-52438"/>
            <a:chExt cx="2951398" cy="6910438"/>
          </a:xfrm>
        </p:grpSpPr>
        <p:sp>
          <p:nvSpPr>
            <p:cNvPr id="73" name="Google Shape;73;p328"/>
            <p:cNvSpPr/>
            <p:nvPr/>
          </p:nvSpPr>
          <p:spPr>
            <a:xfrm>
              <a:off x="125462" y="-52438"/>
              <a:ext cx="2825936" cy="6910438"/>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74" name="Google Shape;74;p328"/>
            <p:cNvSpPr/>
            <p:nvPr/>
          </p:nvSpPr>
          <p:spPr>
            <a:xfrm>
              <a:off x="0" y="-52438"/>
              <a:ext cx="2678697" cy="6910438"/>
            </a:xfrm>
            <a:prstGeom prst="rect">
              <a:avLst/>
            </a:prstGeom>
            <a:solidFill>
              <a:srgbClr val="19191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grpSp>
      <p:sp>
        <p:nvSpPr>
          <p:cNvPr id="75" name="Google Shape;75;p328"/>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lvl1pPr lvl="0" algn="l">
              <a:lnSpc>
                <a:spcPct val="90000"/>
              </a:lnSpc>
              <a:spcBef>
                <a:spcPts val="0"/>
              </a:spcBef>
              <a:spcAft>
                <a:spcPts val="0"/>
              </a:spcAft>
              <a:buClr>
                <a:schemeClr val="lt1"/>
              </a:buClr>
              <a:buSzPts val="5400"/>
              <a:buFont typeface="Helvetica Neue"/>
              <a:buNone/>
              <a:defRPr sz="5400">
                <a:solidFill>
                  <a:schemeClr val="lt1"/>
                </a:solidFill>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6" name="Google Shape;76;p328"/>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lvl1pPr indent="-228600" lvl="0" marL="457200" algn="ctr">
              <a:lnSpc>
                <a:spcPct val="90000"/>
              </a:lnSpc>
              <a:spcBef>
                <a:spcPts val="1000"/>
              </a:spcBef>
              <a:spcAft>
                <a:spcPts val="0"/>
              </a:spcAft>
              <a:buSzPts val="9600"/>
              <a:buNone/>
              <a:defRPr b="1" sz="9600">
                <a:solidFill>
                  <a:schemeClr val="lt1"/>
                </a:solidFill>
              </a:defRPr>
            </a:lvl1pPr>
            <a:lvl2pPr indent="-342900" lvl="1" marL="914400" algn="l">
              <a:lnSpc>
                <a:spcPct val="90000"/>
              </a:lnSpc>
              <a:spcBef>
                <a:spcPts val="500"/>
              </a:spcBef>
              <a:spcAft>
                <a:spcPts val="0"/>
              </a:spcAft>
              <a:buSzPts val="1800"/>
              <a:buChar char="•"/>
              <a:defRPr/>
            </a:lvl2pPr>
            <a:lvl3pPr indent="-342900" lvl="2" marL="1371600" algn="l">
              <a:lnSpc>
                <a:spcPct val="90000"/>
              </a:lnSpc>
              <a:spcBef>
                <a:spcPts val="500"/>
              </a:spcBef>
              <a:spcAft>
                <a:spcPts val="0"/>
              </a:spcAft>
              <a:buSzPts val="1800"/>
              <a:buChar char="•"/>
              <a:defRPr/>
            </a:lvl3pPr>
            <a:lvl4pPr indent="-342900" lvl="3" marL="1828800" algn="l">
              <a:lnSpc>
                <a:spcPct val="90000"/>
              </a:lnSpc>
              <a:spcBef>
                <a:spcPts val="500"/>
              </a:spcBef>
              <a:spcAft>
                <a:spcPts val="0"/>
              </a:spcAft>
              <a:buSzPts val="1800"/>
              <a:buChar char="•"/>
              <a:defRPr/>
            </a:lvl4pPr>
            <a:lvl5pPr indent="-342900" lvl="4" marL="2286000" algn="l">
              <a:lnSpc>
                <a:spcPct val="90000"/>
              </a:lnSpc>
              <a:spcBef>
                <a:spcPts val="500"/>
              </a:spcBef>
              <a:spcAft>
                <a:spcPts val="0"/>
              </a:spcAft>
              <a:buSzPts val="1800"/>
              <a:buChar char="•"/>
              <a:defRPr/>
            </a:lvl5pPr>
            <a:lvl6pPr indent="-342900" lvl="5" marL="2743200" algn="l">
              <a:lnSpc>
                <a:spcPct val="90000"/>
              </a:lnSpc>
              <a:spcBef>
                <a:spcPts val="500"/>
              </a:spcBef>
              <a:spcAft>
                <a:spcPts val="0"/>
              </a:spcAft>
              <a:buClr>
                <a:schemeClr val="dk1"/>
              </a:buClr>
              <a:buSzPts val="1800"/>
              <a:buChar char="•"/>
              <a:defRPr/>
            </a:lvl6pPr>
            <a:lvl7pPr indent="-342900" lvl="6" marL="3200400" algn="l">
              <a:lnSpc>
                <a:spcPct val="90000"/>
              </a:lnSpc>
              <a:spcBef>
                <a:spcPts val="500"/>
              </a:spcBef>
              <a:spcAft>
                <a:spcPts val="0"/>
              </a:spcAft>
              <a:buClr>
                <a:schemeClr val="dk1"/>
              </a:buClr>
              <a:buSzPts val="1800"/>
              <a:buChar char="•"/>
              <a:defRPr/>
            </a:lvl7pPr>
            <a:lvl8pPr indent="-342900" lvl="7" marL="3657600" algn="l">
              <a:lnSpc>
                <a:spcPct val="90000"/>
              </a:lnSpc>
              <a:spcBef>
                <a:spcPts val="500"/>
              </a:spcBef>
              <a:spcAft>
                <a:spcPts val="0"/>
              </a:spcAft>
              <a:buClr>
                <a:schemeClr val="dk1"/>
              </a:buClr>
              <a:buSzPts val="1800"/>
              <a:buChar char="•"/>
              <a:defRPr/>
            </a:lvl8pPr>
            <a:lvl9pPr indent="-342900" lvl="8" marL="4114800" algn="l">
              <a:lnSpc>
                <a:spcPct val="90000"/>
              </a:lnSpc>
              <a:spcBef>
                <a:spcPts val="500"/>
              </a:spcBef>
              <a:spcAft>
                <a:spcPts val="0"/>
              </a:spcAft>
              <a:buClr>
                <a:schemeClr val="dk1"/>
              </a:buClr>
              <a:buSzPts val="1800"/>
              <a:buChar char="•"/>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77" name="Shape 77"/>
        <p:cNvGrpSpPr/>
        <p:nvPr/>
      </p:nvGrpSpPr>
      <p:grpSpPr>
        <a:xfrm>
          <a:off x="0" y="0"/>
          <a:ext cx="0" cy="0"/>
          <a:chOff x="0" y="0"/>
          <a:chExt cx="0" cy="0"/>
        </a:xfrm>
      </p:grpSpPr>
      <p:sp>
        <p:nvSpPr>
          <p:cNvPr id="78" name="Google Shape;78;p32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79" name="Google Shape;79;p32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Title Only">
    <p:spTree>
      <p:nvGrpSpPr>
        <p:cNvPr id="80" name="Shape 80"/>
        <p:cNvGrpSpPr/>
        <p:nvPr/>
      </p:nvGrpSpPr>
      <p:grpSpPr>
        <a:xfrm>
          <a:off x="0" y="0"/>
          <a:ext cx="0" cy="0"/>
          <a:chOff x="0" y="0"/>
          <a:chExt cx="0" cy="0"/>
        </a:xfrm>
      </p:grpSpPr>
      <p:sp>
        <p:nvSpPr>
          <p:cNvPr id="81" name="Google Shape;81;p33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82" name="Google Shape;82;p33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p:txBody>
      </p:sp>
      <p:sp>
        <p:nvSpPr>
          <p:cNvPr id="83" name="Google Shape;83;p33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lvl1pPr indent="0" lvl="0" marL="0" algn="l">
              <a:spcBef>
                <a:spcPts val="0"/>
              </a:spcBef>
              <a:buNone/>
              <a:defRPr/>
            </a:lvl1pPr>
            <a:lvl2pPr indent="0" lvl="1" marL="0" algn="l">
              <a:spcBef>
                <a:spcPts val="0"/>
              </a:spcBef>
              <a:buNone/>
              <a:defRPr/>
            </a:lvl2pPr>
            <a:lvl3pPr indent="0" lvl="2" marL="0" algn="l">
              <a:spcBef>
                <a:spcPts val="0"/>
              </a:spcBef>
              <a:buNone/>
              <a:defRPr/>
            </a:lvl3pPr>
            <a:lvl4pPr indent="0" lvl="3" marL="0" algn="l">
              <a:spcBef>
                <a:spcPts val="0"/>
              </a:spcBef>
              <a:buNone/>
              <a:defRPr/>
            </a:lvl4pPr>
            <a:lvl5pPr indent="0" lvl="4" marL="0" algn="l">
              <a:spcBef>
                <a:spcPts val="0"/>
              </a:spcBef>
              <a:buNone/>
              <a:defRPr/>
            </a:lvl5pPr>
            <a:lvl6pPr indent="0" lvl="5" marL="0" algn="l">
              <a:spcBef>
                <a:spcPts val="0"/>
              </a:spcBef>
              <a:buNone/>
              <a:defRPr/>
            </a:lvl6pPr>
            <a:lvl7pPr indent="0" lvl="6" marL="0" algn="l">
              <a:spcBef>
                <a:spcPts val="0"/>
              </a:spcBef>
              <a:buNone/>
              <a:defRPr/>
            </a:lvl7pPr>
            <a:lvl8pPr indent="0" lvl="7" marL="0" algn="l">
              <a:spcBef>
                <a:spcPts val="0"/>
              </a:spcBef>
              <a:buNone/>
              <a:defRPr/>
            </a:lvl8pPr>
            <a:lvl9pPr indent="0" lvl="8" marL="0" algn="l">
              <a:spcBef>
                <a:spcPts val="0"/>
              </a:spcBef>
              <a:buNone/>
              <a:defRPr/>
            </a:lvl9pPr>
          </a:lstStyle>
          <a:p>
            <a:pPr indent="0" lvl="0" marL="0" rtl="0" algn="l">
              <a:spcBef>
                <a:spcPts val="0"/>
              </a:spcBef>
              <a:spcAft>
                <a:spcPts val="0"/>
              </a:spcAft>
              <a:buNone/>
            </a:pPr>
            <a:fld id="{00000000-1234-1234-1234-123412341234}" type="slidenum">
              <a:rPr lang="en-US"/>
              <a:t>‹#›</a:t>
            </a:fld>
            <a:endParaRPr/>
          </a:p>
        </p:txBody>
      </p:sp>
      <p:cxnSp>
        <p:nvCxnSpPr>
          <p:cNvPr id="84" name="Google Shape;84;p330"/>
          <p:cNvCxnSpPr/>
          <p:nvPr/>
        </p:nvCxnSpPr>
        <p:spPr>
          <a:xfrm>
            <a:off x="0" y="1081548"/>
            <a:ext cx="12192000" cy="0"/>
          </a:xfrm>
          <a:prstGeom prst="straightConnector1">
            <a:avLst/>
          </a:prstGeom>
          <a:noFill/>
          <a:ln cap="flat" cmpd="sng" w="9525">
            <a:solidFill>
              <a:schemeClr val="accent1"/>
            </a:solidFill>
            <a:prstDash val="solid"/>
            <a:miter lim="8000"/>
            <a:headEnd len="sm" w="sm" type="none"/>
            <a:tailEnd len="sm" w="sm" type="none"/>
          </a:ln>
        </p:spPr>
      </p:cxnSp>
      <p:cxnSp>
        <p:nvCxnSpPr>
          <p:cNvPr id="85" name="Google Shape;85;p330"/>
          <p:cNvCxnSpPr/>
          <p:nvPr/>
        </p:nvCxnSpPr>
        <p:spPr>
          <a:xfrm>
            <a:off x="0" y="6333490"/>
            <a:ext cx="12192000" cy="0"/>
          </a:xfrm>
          <a:prstGeom prst="straightConnector1">
            <a:avLst/>
          </a:prstGeom>
          <a:noFill/>
          <a:ln cap="flat" cmpd="sng" w="9525">
            <a:solidFill>
              <a:srgbClr val="E4E4E4"/>
            </a:solidFill>
            <a:prstDash val="solid"/>
            <a:miter lim="8000"/>
            <a:headEnd len="sm" w="sm" type="none"/>
            <a:tailEnd len="sm" w="sm" type="none"/>
          </a:ln>
        </p:spPr>
      </p:cxnSp>
      <p:cxnSp>
        <p:nvCxnSpPr>
          <p:cNvPr id="86" name="Google Shape;86;p330"/>
          <p:cNvCxnSpPr/>
          <p:nvPr/>
        </p:nvCxnSpPr>
        <p:spPr>
          <a:xfrm rot="10800000">
            <a:off x="865116" y="6385929"/>
            <a:ext cx="0" cy="313815"/>
          </a:xfrm>
          <a:prstGeom prst="straightConnector1">
            <a:avLst/>
          </a:prstGeom>
          <a:noFill/>
          <a:ln cap="flat" cmpd="sng" w="9525">
            <a:solidFill>
              <a:srgbClr val="E4E4E4"/>
            </a:solidFill>
            <a:prstDash val="solid"/>
            <a:miter lim="8000"/>
            <a:headEnd len="sm" w="sm" type="none"/>
            <a:tailEnd len="sm" w="sm" type="none"/>
          </a:ln>
        </p:spPr>
      </p:cxn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6" Type="http://schemas.openxmlformats.org/officeDocument/2006/relationships/theme" Target="../theme/theme2.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9" name="Shape 9"/>
        <p:cNvGrpSpPr/>
        <p:nvPr/>
      </p:nvGrpSpPr>
      <p:grpSpPr>
        <a:xfrm>
          <a:off x="0" y="0"/>
          <a:ext cx="0" cy="0"/>
          <a:chOff x="0" y="0"/>
          <a:chExt cx="0" cy="0"/>
        </a:xfrm>
      </p:grpSpPr>
      <p:sp>
        <p:nvSpPr>
          <p:cNvPr id="10" name="Google Shape;10;p32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lvl1pPr lvl="0" marR="0" rtl="0" algn="l">
              <a:lnSpc>
                <a:spcPct val="90000"/>
              </a:lnSpc>
              <a:spcBef>
                <a:spcPts val="0"/>
              </a:spcBef>
              <a:spcAft>
                <a:spcPts val="0"/>
              </a:spcAft>
              <a:buClr>
                <a:schemeClr val="dk1"/>
              </a:buClr>
              <a:buSzPts val="3200"/>
              <a:buFont typeface="Helvetica Neue"/>
              <a:buNone/>
              <a:defRPr b="1" i="0" sz="3200" u="none" cap="none" strike="noStrike">
                <a:solidFill>
                  <a:schemeClr val="dk1"/>
                </a:solidFill>
                <a:latin typeface="Helvetica Neue"/>
                <a:ea typeface="Helvetica Neue"/>
                <a:cs typeface="Helvetica Neue"/>
                <a:sym typeface="Helvetica Neu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p:txBody>
      </p:sp>
      <p:sp>
        <p:nvSpPr>
          <p:cNvPr id="11" name="Google Shape;11;p321"/>
          <p:cNvSpPr txBox="1"/>
          <p:nvPr>
            <p:ph idx="1" type="body"/>
          </p:nvPr>
        </p:nvSpPr>
        <p:spPr>
          <a:xfrm>
            <a:off x="294968" y="1573163"/>
            <a:ext cx="11602064" cy="4463844"/>
          </a:xfrm>
          <a:prstGeom prst="rect">
            <a:avLst/>
          </a:prstGeom>
          <a:noFill/>
          <a:ln>
            <a:noFill/>
          </a:ln>
        </p:spPr>
        <p:txBody>
          <a:bodyPr anchorCtr="0" anchor="t" bIns="45700" lIns="91425" spcFirstLastPara="1" rIns="91425" wrap="square" tIns="45700">
            <a:normAutofit/>
          </a:bodyPr>
          <a:lstStyle>
            <a:lvl1pPr indent="-406400" lvl="0" marL="457200" marR="0" rtl="0" algn="l">
              <a:lnSpc>
                <a:spcPct val="90000"/>
              </a:lnSpc>
              <a:spcBef>
                <a:spcPts val="1000"/>
              </a:spcBef>
              <a:spcAft>
                <a:spcPts val="0"/>
              </a:spcAft>
              <a:buClr>
                <a:schemeClr val="accent1"/>
              </a:buClr>
              <a:buSzPts val="2800"/>
              <a:buFont typeface="Arial"/>
              <a:buChar char="•"/>
              <a:defRPr b="0" i="0" sz="2800" u="none" cap="none" strike="noStrike">
                <a:solidFill>
                  <a:schemeClr val="dk1"/>
                </a:solidFill>
                <a:latin typeface="Helvetica Neue"/>
                <a:ea typeface="Helvetica Neue"/>
                <a:cs typeface="Helvetica Neue"/>
                <a:sym typeface="Helvetica Neue"/>
              </a:defRPr>
            </a:lvl1pPr>
            <a:lvl2pPr indent="-381000" lvl="1" marL="914400" marR="0" rtl="0" algn="l">
              <a:lnSpc>
                <a:spcPct val="90000"/>
              </a:lnSpc>
              <a:spcBef>
                <a:spcPts val="500"/>
              </a:spcBef>
              <a:spcAft>
                <a:spcPts val="0"/>
              </a:spcAft>
              <a:buClr>
                <a:schemeClr val="accent1"/>
              </a:buClr>
              <a:buSzPts val="2400"/>
              <a:buFont typeface="Arial"/>
              <a:buChar char="•"/>
              <a:defRPr b="0" i="0" sz="2400" u="none" cap="none" strike="noStrike">
                <a:solidFill>
                  <a:schemeClr val="dk1"/>
                </a:solidFill>
                <a:latin typeface="Helvetica Neue"/>
                <a:ea typeface="Helvetica Neue"/>
                <a:cs typeface="Helvetica Neue"/>
                <a:sym typeface="Helvetica Neue"/>
              </a:defRPr>
            </a:lvl2pPr>
            <a:lvl3pPr indent="-355600" lvl="2" marL="1371600" marR="0" rtl="0" algn="l">
              <a:lnSpc>
                <a:spcPct val="90000"/>
              </a:lnSpc>
              <a:spcBef>
                <a:spcPts val="500"/>
              </a:spcBef>
              <a:spcAft>
                <a:spcPts val="0"/>
              </a:spcAft>
              <a:buClr>
                <a:schemeClr val="accent1"/>
              </a:buClr>
              <a:buSzPts val="2000"/>
              <a:buFont typeface="Arial"/>
              <a:buChar char="•"/>
              <a:defRPr b="0" i="0" sz="2000" u="none" cap="none" strike="noStrike">
                <a:solidFill>
                  <a:schemeClr val="dk1"/>
                </a:solidFill>
                <a:latin typeface="Helvetica Neue"/>
                <a:ea typeface="Helvetica Neue"/>
                <a:cs typeface="Helvetica Neue"/>
                <a:sym typeface="Helvetica Neue"/>
              </a:defRPr>
            </a:lvl3pPr>
            <a:lvl4pPr indent="-342900" lvl="3" marL="1828800" marR="0" rtl="0" algn="l">
              <a:lnSpc>
                <a:spcPct val="90000"/>
              </a:lnSpc>
              <a:spcBef>
                <a:spcPts val="500"/>
              </a:spcBef>
              <a:spcAft>
                <a:spcPts val="0"/>
              </a:spcAft>
              <a:buClr>
                <a:schemeClr val="accent1"/>
              </a:buClr>
              <a:buSzPts val="1800"/>
              <a:buFont typeface="Arial"/>
              <a:buChar char="•"/>
              <a:defRPr b="0" i="0" sz="1800" u="none" cap="none" strike="noStrike">
                <a:solidFill>
                  <a:schemeClr val="dk1"/>
                </a:solidFill>
                <a:latin typeface="Helvetica Neue"/>
                <a:ea typeface="Helvetica Neue"/>
                <a:cs typeface="Helvetica Neue"/>
                <a:sym typeface="Helvetica Neue"/>
              </a:defRPr>
            </a:lvl4pPr>
            <a:lvl5pPr indent="-342900" lvl="4" marL="2286000" marR="0" rtl="0" algn="l">
              <a:lnSpc>
                <a:spcPct val="90000"/>
              </a:lnSpc>
              <a:spcBef>
                <a:spcPts val="500"/>
              </a:spcBef>
              <a:spcAft>
                <a:spcPts val="0"/>
              </a:spcAft>
              <a:buClr>
                <a:schemeClr val="accent1"/>
              </a:buClr>
              <a:buSzPts val="1800"/>
              <a:buFont typeface="Arial"/>
              <a:buChar char="•"/>
              <a:defRPr b="0" i="0" sz="1800" u="none" cap="none" strike="noStrike">
                <a:solidFill>
                  <a:schemeClr val="dk1"/>
                </a:solidFill>
                <a:latin typeface="Helvetica Neue"/>
                <a:ea typeface="Helvetica Neue"/>
                <a:cs typeface="Helvetica Neue"/>
                <a:sym typeface="Helvetica Neue"/>
              </a:defRPr>
            </a:lvl5pPr>
            <a:lvl6pPr indent="-342900" lvl="5" marL="27432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Helvetica Neue"/>
                <a:ea typeface="Helvetica Neue"/>
                <a:cs typeface="Helvetica Neue"/>
                <a:sym typeface="Helvetica Neue"/>
              </a:defRPr>
            </a:lvl6pPr>
            <a:lvl7pPr indent="-342900" lvl="6" marL="32004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Helvetica Neue"/>
                <a:ea typeface="Helvetica Neue"/>
                <a:cs typeface="Helvetica Neue"/>
                <a:sym typeface="Helvetica Neue"/>
              </a:defRPr>
            </a:lvl7pPr>
            <a:lvl8pPr indent="-342900" lvl="7" marL="36576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Helvetica Neue"/>
                <a:ea typeface="Helvetica Neue"/>
                <a:cs typeface="Helvetica Neue"/>
                <a:sym typeface="Helvetica Neue"/>
              </a:defRPr>
            </a:lvl8pPr>
            <a:lvl9pPr indent="-342900" lvl="8" marL="4114800" marR="0" rtl="0" algn="l">
              <a:lnSpc>
                <a:spcPct val="90000"/>
              </a:lnSpc>
              <a:spcBef>
                <a:spcPts val="500"/>
              </a:spcBef>
              <a:spcAft>
                <a:spcPts val="0"/>
              </a:spcAft>
              <a:buClr>
                <a:schemeClr val="dk1"/>
              </a:buClr>
              <a:buSzPts val="1800"/>
              <a:buFont typeface="Arial"/>
              <a:buChar char="•"/>
              <a:defRPr b="0" i="0" sz="1800" u="none" cap="none" strike="noStrike">
                <a:solidFill>
                  <a:schemeClr val="dk1"/>
                </a:solidFill>
                <a:latin typeface="Helvetica Neue"/>
                <a:ea typeface="Helvetica Neue"/>
                <a:cs typeface="Helvetica Neue"/>
                <a:sym typeface="Helvetica Neue"/>
              </a:defRPr>
            </a:lvl9pPr>
          </a:lstStyle>
          <a:p/>
        </p:txBody>
      </p:sp>
      <p:sp>
        <p:nvSpPr>
          <p:cNvPr id="12" name="Google Shape;12;p32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lvl1pPr lvl="0" marR="0" rtl="0" algn="l">
              <a:spcBef>
                <a:spcPts val="0"/>
              </a:spcBef>
              <a:spcAft>
                <a:spcPts val="0"/>
              </a:spcAft>
              <a:buSzPts val="1400"/>
              <a:buNone/>
              <a:defRPr b="0" i="0" sz="1000" u="none" cap="none" strike="noStrike">
                <a:solidFill>
                  <a:srgbClr val="8B8B8B"/>
                </a:solidFill>
                <a:latin typeface="Helvetica Neue"/>
                <a:ea typeface="Helvetica Neue"/>
                <a:cs typeface="Helvetica Neue"/>
                <a:sym typeface="Helvetica Neue"/>
              </a:defRPr>
            </a:lvl1pPr>
            <a:lvl2pPr lvl="1"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2pPr>
            <a:lvl3pPr lvl="2"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3pPr>
            <a:lvl4pPr lvl="3"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4pPr>
            <a:lvl5pPr lvl="4"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5pPr>
            <a:lvl6pPr lvl="5"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6pPr>
            <a:lvl7pPr lvl="6"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7pPr>
            <a:lvl8pPr lvl="7"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8pPr>
            <a:lvl9pPr lvl="8" marR="0" rtl="0" algn="l">
              <a:spcBef>
                <a:spcPts val="0"/>
              </a:spcBef>
              <a:spcAft>
                <a:spcPts val="0"/>
              </a:spcAft>
              <a:buSzPts val="1400"/>
              <a:buNone/>
              <a:defRPr b="0" i="0" sz="1800" u="none" cap="none" strike="noStrike">
                <a:solidFill>
                  <a:schemeClr val="dk1"/>
                </a:solidFill>
                <a:latin typeface="Helvetica Neue"/>
                <a:ea typeface="Helvetica Neue"/>
                <a:cs typeface="Helvetica Neue"/>
                <a:sym typeface="Helvetica Neue"/>
              </a:defRPr>
            </a:lvl9pPr>
          </a:lstStyle>
          <a:p/>
        </p:txBody>
      </p:sp>
      <p:sp>
        <p:nvSpPr>
          <p:cNvPr id="13" name="Google Shape;13;p32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lvl1pPr indent="0" lvl="0" marL="0" marR="0" rtl="0" algn="l">
              <a:spcBef>
                <a:spcPts val="0"/>
              </a:spcBef>
              <a:buNone/>
              <a:defRPr b="1" i="0" sz="1200" u="none" cap="none" strike="noStrike">
                <a:solidFill>
                  <a:schemeClr val="accent1"/>
                </a:solidFill>
                <a:latin typeface="Helvetica Neue"/>
                <a:ea typeface="Helvetica Neue"/>
                <a:cs typeface="Helvetica Neue"/>
                <a:sym typeface="Helvetica Neue"/>
              </a:defRPr>
            </a:lvl1pPr>
            <a:lvl2pPr indent="0" lvl="1" marL="0" marR="0" rtl="0" algn="l">
              <a:spcBef>
                <a:spcPts val="0"/>
              </a:spcBef>
              <a:buNone/>
              <a:defRPr b="1" i="0" sz="1200" u="none" cap="none" strike="noStrike">
                <a:solidFill>
                  <a:schemeClr val="accent1"/>
                </a:solidFill>
                <a:latin typeface="Helvetica Neue"/>
                <a:ea typeface="Helvetica Neue"/>
                <a:cs typeface="Helvetica Neue"/>
                <a:sym typeface="Helvetica Neue"/>
              </a:defRPr>
            </a:lvl2pPr>
            <a:lvl3pPr indent="0" lvl="2" marL="0" marR="0" rtl="0" algn="l">
              <a:spcBef>
                <a:spcPts val="0"/>
              </a:spcBef>
              <a:buNone/>
              <a:defRPr b="1" i="0" sz="1200" u="none" cap="none" strike="noStrike">
                <a:solidFill>
                  <a:schemeClr val="accent1"/>
                </a:solidFill>
                <a:latin typeface="Helvetica Neue"/>
                <a:ea typeface="Helvetica Neue"/>
                <a:cs typeface="Helvetica Neue"/>
                <a:sym typeface="Helvetica Neue"/>
              </a:defRPr>
            </a:lvl3pPr>
            <a:lvl4pPr indent="0" lvl="3" marL="0" marR="0" rtl="0" algn="l">
              <a:spcBef>
                <a:spcPts val="0"/>
              </a:spcBef>
              <a:buNone/>
              <a:defRPr b="1" i="0" sz="1200" u="none" cap="none" strike="noStrike">
                <a:solidFill>
                  <a:schemeClr val="accent1"/>
                </a:solidFill>
                <a:latin typeface="Helvetica Neue"/>
                <a:ea typeface="Helvetica Neue"/>
                <a:cs typeface="Helvetica Neue"/>
                <a:sym typeface="Helvetica Neue"/>
              </a:defRPr>
            </a:lvl4pPr>
            <a:lvl5pPr indent="0" lvl="4" marL="0" marR="0" rtl="0" algn="l">
              <a:spcBef>
                <a:spcPts val="0"/>
              </a:spcBef>
              <a:buNone/>
              <a:defRPr b="1" i="0" sz="1200" u="none" cap="none" strike="noStrike">
                <a:solidFill>
                  <a:schemeClr val="accent1"/>
                </a:solidFill>
                <a:latin typeface="Helvetica Neue"/>
                <a:ea typeface="Helvetica Neue"/>
                <a:cs typeface="Helvetica Neue"/>
                <a:sym typeface="Helvetica Neue"/>
              </a:defRPr>
            </a:lvl5pPr>
            <a:lvl6pPr indent="0" lvl="5" marL="0" marR="0" rtl="0" algn="l">
              <a:spcBef>
                <a:spcPts val="0"/>
              </a:spcBef>
              <a:buNone/>
              <a:defRPr b="1" i="0" sz="1200" u="none" cap="none" strike="noStrike">
                <a:solidFill>
                  <a:schemeClr val="accent1"/>
                </a:solidFill>
                <a:latin typeface="Helvetica Neue"/>
                <a:ea typeface="Helvetica Neue"/>
                <a:cs typeface="Helvetica Neue"/>
                <a:sym typeface="Helvetica Neue"/>
              </a:defRPr>
            </a:lvl6pPr>
            <a:lvl7pPr indent="0" lvl="6" marL="0" marR="0" rtl="0" algn="l">
              <a:spcBef>
                <a:spcPts val="0"/>
              </a:spcBef>
              <a:buNone/>
              <a:defRPr b="1" i="0" sz="1200" u="none" cap="none" strike="noStrike">
                <a:solidFill>
                  <a:schemeClr val="accent1"/>
                </a:solidFill>
                <a:latin typeface="Helvetica Neue"/>
                <a:ea typeface="Helvetica Neue"/>
                <a:cs typeface="Helvetica Neue"/>
                <a:sym typeface="Helvetica Neue"/>
              </a:defRPr>
            </a:lvl7pPr>
            <a:lvl8pPr indent="0" lvl="7" marL="0" marR="0" rtl="0" algn="l">
              <a:spcBef>
                <a:spcPts val="0"/>
              </a:spcBef>
              <a:buNone/>
              <a:defRPr b="1" i="0" sz="1200" u="none" cap="none" strike="noStrike">
                <a:solidFill>
                  <a:schemeClr val="accent1"/>
                </a:solidFill>
                <a:latin typeface="Helvetica Neue"/>
                <a:ea typeface="Helvetica Neue"/>
                <a:cs typeface="Helvetica Neue"/>
                <a:sym typeface="Helvetica Neue"/>
              </a:defRPr>
            </a:lvl8pPr>
            <a:lvl9pPr indent="0" lvl="8" marL="0" marR="0" rtl="0" algn="l">
              <a:spcBef>
                <a:spcPts val="0"/>
              </a:spcBef>
              <a:buNone/>
              <a:defRPr b="1" i="0" sz="1200" u="none" cap="none" strike="noStrike">
                <a:solidFill>
                  <a:schemeClr val="accent1"/>
                </a:solidFill>
                <a:latin typeface="Helvetica Neue"/>
                <a:ea typeface="Helvetica Neue"/>
                <a:cs typeface="Helvetica Neue"/>
                <a:sym typeface="Helvetica Neue"/>
              </a:defRPr>
            </a:lvl9pPr>
          </a:lstStyle>
          <a:p>
            <a:pPr indent="0" lvl="0" marL="0" rtl="0" algn="l">
              <a:spcBef>
                <a:spcPts val="0"/>
              </a:spcBef>
              <a:spcAft>
                <a:spcPts val="0"/>
              </a:spcAft>
              <a:buNone/>
            </a:pPr>
            <a:fld id="{00000000-1234-1234-1234-123412341234}" type="slidenum">
              <a:rPr lang="en-US"/>
              <a:t>‹#›</a:t>
            </a:fld>
            <a:endParaRPr/>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4.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09.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0.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4.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5.xml"/><Relationship Id="rId3" Type="http://schemas.openxmlformats.org/officeDocument/2006/relationships/image" Target="../media/image10.jpg"/><Relationship Id="rId4" Type="http://schemas.openxmlformats.org/officeDocument/2006/relationships/image" Target="../media/image9.jpg"/><Relationship Id="rId5" Type="http://schemas.openxmlformats.org/officeDocument/2006/relationships/image" Target="../media/image12.jpg"/><Relationship Id="rId6" Type="http://schemas.openxmlformats.org/officeDocument/2006/relationships/image" Target="../media/image8.jp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17.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1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1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0.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2.xml"/><Relationship Id="rId3" Type="http://schemas.openxmlformats.org/officeDocument/2006/relationships/image" Target="../media/image11.pn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3.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7.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8.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3.xml"/><Relationship Id="rId3" Type="http://schemas.openxmlformats.org/officeDocument/2006/relationships/image" Target="../media/image5.jp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0.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5.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7.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4.xml"/><Relationship Id="rId3" Type="http://schemas.openxmlformats.org/officeDocument/2006/relationships/image" Target="../media/image6.jp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3.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4.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6.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7.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0.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3.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6.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7.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58.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9.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0.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3.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5.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7.xml"/><Relationship Id="rId3" Type="http://schemas.openxmlformats.org/officeDocument/2006/relationships/image" Target="../media/image13.png"/></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8.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0.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1.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3.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4.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77.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8.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79.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0.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3.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5.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8.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9.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0.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92.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3.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4.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5.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9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7.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8.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9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2.jp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0.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1.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3.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4.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5.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7.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08.xml"/><Relationship Id="rId3" Type="http://schemas.openxmlformats.org/officeDocument/2006/relationships/image" Target="../media/image15.jpg"/><Relationship Id="rId4" Type="http://schemas.openxmlformats.org/officeDocument/2006/relationships/image" Target="../media/image14.jp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0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0.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3.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4.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5.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7.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18.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1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2.xml"/><Relationship Id="rId3" Type="http://schemas.openxmlformats.org/officeDocument/2006/relationships/image" Target="../media/image18.jpg"/></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23.xml"/><Relationship Id="rId3" Type="http://schemas.openxmlformats.org/officeDocument/2006/relationships/image" Target="../media/image19.png"/></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4.xml"/><Relationship Id="rId3" Type="http://schemas.openxmlformats.org/officeDocument/2006/relationships/image" Target="../media/image17.jpg"/></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25.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6.xml"/><Relationship Id="rId3" Type="http://schemas.openxmlformats.org/officeDocument/2006/relationships/image" Target="../media/image16.jpg"/></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7.xml"/><Relationship Id="rId3" Type="http://schemas.openxmlformats.org/officeDocument/2006/relationships/image" Target="../media/image16.jpg"/></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8.xml"/><Relationship Id="rId3" Type="http://schemas.openxmlformats.org/officeDocument/2006/relationships/image" Target="../media/image16.jpg"/></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29.xml"/><Relationship Id="rId3" Type="http://schemas.openxmlformats.org/officeDocument/2006/relationships/image" Target="../media/image16.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0.xml"/><Relationship Id="rId3" Type="http://schemas.openxmlformats.org/officeDocument/2006/relationships/image" Target="../media/image20.png"/></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1.xml"/><Relationship Id="rId3" Type="http://schemas.openxmlformats.org/officeDocument/2006/relationships/image" Target="../media/image20.png"/></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3.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5.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8.xml"/><Relationship Id="rId3" Type="http://schemas.openxmlformats.org/officeDocument/2006/relationships/image" Target="../media/image22.jpg"/></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9.xml"/><Relationship Id="rId3" Type="http://schemas.openxmlformats.org/officeDocument/2006/relationships/image" Target="../media/image16.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40.xml"/><Relationship Id="rId3" Type="http://schemas.openxmlformats.org/officeDocument/2006/relationships/image" Target="../media/image21.png"/></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2.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3.xml"/><Relationship Id="rId3" Type="http://schemas.openxmlformats.org/officeDocument/2006/relationships/image" Target="../media/image16.jpg"/></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4.xml"/><Relationship Id="rId3" Type="http://schemas.openxmlformats.org/officeDocument/2006/relationships/image" Target="../media/image16.jpg"/></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45.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6.xml"/><Relationship Id="rId3" Type="http://schemas.openxmlformats.org/officeDocument/2006/relationships/image" Target="../media/image23.jpg"/></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7.xml"/><Relationship Id="rId3" Type="http://schemas.openxmlformats.org/officeDocument/2006/relationships/image" Target="../media/image23.jpg"/></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8.xml"/><Relationship Id="rId3" Type="http://schemas.openxmlformats.org/officeDocument/2006/relationships/image" Target="../media/image23.jpg"/></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49.xml"/><Relationship Id="rId3" Type="http://schemas.openxmlformats.org/officeDocument/2006/relationships/image" Target="../media/image23.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0.xml"/><Relationship Id="rId3" Type="http://schemas.openxmlformats.org/officeDocument/2006/relationships/image" Target="../media/image23.jpg"/></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1.xml"/><Relationship Id="rId3" Type="http://schemas.openxmlformats.org/officeDocument/2006/relationships/image" Target="../media/image23.jpg"/></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2.xml"/><Relationship Id="rId3" Type="http://schemas.openxmlformats.org/officeDocument/2006/relationships/image" Target="../media/image23.jpg"/></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3.xml"/><Relationship Id="rId3" Type="http://schemas.openxmlformats.org/officeDocument/2006/relationships/image" Target="../media/image23.jp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4.xml"/><Relationship Id="rId3" Type="http://schemas.openxmlformats.org/officeDocument/2006/relationships/image" Target="../media/image23.jpg"/></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5.xml"/><Relationship Id="rId3" Type="http://schemas.openxmlformats.org/officeDocument/2006/relationships/image" Target="../media/image23.jpg"/></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6.xml"/><Relationship Id="rId3" Type="http://schemas.openxmlformats.org/officeDocument/2006/relationships/image" Target="../media/image23.jpg"/></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7.xml"/><Relationship Id="rId3" Type="http://schemas.openxmlformats.org/officeDocument/2006/relationships/image" Target="../media/image23.jpg"/></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58.xml"/><Relationship Id="rId3" Type="http://schemas.openxmlformats.org/officeDocument/2006/relationships/image" Target="../media/image30.png"/><Relationship Id="rId4" Type="http://schemas.openxmlformats.org/officeDocument/2006/relationships/image" Target="../media/image27.png"/><Relationship Id="rId5" Type="http://schemas.openxmlformats.org/officeDocument/2006/relationships/image" Target="../media/image28.png"/></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59.xml"/><Relationship Id="rId3" Type="http://schemas.openxmlformats.org/officeDocument/2006/relationships/image" Target="../media/image29.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6.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60.xml"/><Relationship Id="rId3" Type="http://schemas.openxmlformats.org/officeDocument/2006/relationships/image" Target="../media/image18.jpg"/></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61.xml"/><Relationship Id="rId3" Type="http://schemas.openxmlformats.org/officeDocument/2006/relationships/image" Target="../media/image18.jpg"/></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62.xml"/><Relationship Id="rId3" Type="http://schemas.openxmlformats.org/officeDocument/2006/relationships/image" Target="../media/image18.jpg"/></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63.xml"/><Relationship Id="rId3" Type="http://schemas.openxmlformats.org/officeDocument/2006/relationships/image" Target="../media/image18.jpg"/></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64.xml"/><Relationship Id="rId3" Type="http://schemas.openxmlformats.org/officeDocument/2006/relationships/image" Target="../media/image18.jpg"/></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65.xml"/><Relationship Id="rId3" Type="http://schemas.openxmlformats.org/officeDocument/2006/relationships/image" Target="../media/image18.jpg"/></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66.xml"/><Relationship Id="rId3" Type="http://schemas.openxmlformats.org/officeDocument/2006/relationships/image" Target="../media/image18.jpg"/></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67.xml"/><Relationship Id="rId3" Type="http://schemas.openxmlformats.org/officeDocument/2006/relationships/image" Target="../media/image19.png"/></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68.xml"/><Relationship Id="rId3" Type="http://schemas.openxmlformats.org/officeDocument/2006/relationships/image" Target="../media/image19.png"/></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69.xml"/><Relationship Id="rId3" Type="http://schemas.openxmlformats.org/officeDocument/2006/relationships/image" Target="../media/image25.jpg"/><Relationship Id="rId4" Type="http://schemas.openxmlformats.org/officeDocument/2006/relationships/image" Target="../media/image26.jpg"/><Relationship Id="rId5" Type="http://schemas.openxmlformats.org/officeDocument/2006/relationships/image" Target="../media/image24.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7.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70.xml"/><Relationship Id="rId3" Type="http://schemas.openxmlformats.org/officeDocument/2006/relationships/image" Target="../media/image18.jpg"/></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71.xml"/><Relationship Id="rId3" Type="http://schemas.openxmlformats.org/officeDocument/2006/relationships/image" Target="../media/image18.jpg"/></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72.xml"/><Relationship Id="rId3" Type="http://schemas.openxmlformats.org/officeDocument/2006/relationships/image" Target="../media/image18.jpg"/></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73.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74.xml"/><Relationship Id="rId3" Type="http://schemas.openxmlformats.org/officeDocument/2006/relationships/chart" Target="../charts/chart1.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75.xml"/><Relationship Id="rId3" Type="http://schemas.openxmlformats.org/officeDocument/2006/relationships/chart" Target="../charts/chart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76.xml"/><Relationship Id="rId3" Type="http://schemas.openxmlformats.org/officeDocument/2006/relationships/chart" Target="../charts/chart3.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77.xml"/><Relationship Id="rId3" Type="http://schemas.openxmlformats.org/officeDocument/2006/relationships/chart" Target="../charts/chart4.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78.xml"/><Relationship Id="rId3" Type="http://schemas.openxmlformats.org/officeDocument/2006/relationships/chart" Target="../charts/chart5.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79.xml"/><Relationship Id="rId3" Type="http://schemas.openxmlformats.org/officeDocument/2006/relationships/chart" Target="../charts/char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0.xml"/><Relationship Id="rId3" Type="http://schemas.openxmlformats.org/officeDocument/2006/relationships/chart" Target="../charts/char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1.xml"/><Relationship Id="rId3" Type="http://schemas.openxmlformats.org/officeDocument/2006/relationships/chart" Target="../charts/chart8.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2.xml"/><Relationship Id="rId3" Type="http://schemas.openxmlformats.org/officeDocument/2006/relationships/chart" Target="../charts/chart9.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3.xml"/><Relationship Id="rId3" Type="http://schemas.openxmlformats.org/officeDocument/2006/relationships/chart" Target="../charts/chart10.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4.xml"/><Relationship Id="rId3" Type="http://schemas.openxmlformats.org/officeDocument/2006/relationships/chart" Target="../charts/chart11.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85.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6.xml"/><Relationship Id="rId3" Type="http://schemas.openxmlformats.org/officeDocument/2006/relationships/chart" Target="../charts/chart12.xml"/><Relationship Id="rId4" Type="http://schemas.openxmlformats.org/officeDocument/2006/relationships/chart" Target="../charts/chart13.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7.xml"/><Relationship Id="rId3" Type="http://schemas.openxmlformats.org/officeDocument/2006/relationships/chart" Target="../charts/chart14.xml"/><Relationship Id="rId4" Type="http://schemas.openxmlformats.org/officeDocument/2006/relationships/chart" Target="../charts/chart15.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8.xml"/><Relationship Id="rId3" Type="http://schemas.openxmlformats.org/officeDocument/2006/relationships/chart" Target="../charts/chart16.xml"/><Relationship Id="rId4" Type="http://schemas.openxmlformats.org/officeDocument/2006/relationships/chart" Target="../charts/chart1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89.xml"/><Relationship Id="rId3" Type="http://schemas.openxmlformats.org/officeDocument/2006/relationships/chart" Target="../charts/chart18.xml"/><Relationship Id="rId4" Type="http://schemas.openxmlformats.org/officeDocument/2006/relationships/chart" Target="../charts/chart19.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0.xml"/><Relationship Id="rId3" Type="http://schemas.openxmlformats.org/officeDocument/2006/relationships/chart" Target="../charts/chart20.xml"/><Relationship Id="rId4" Type="http://schemas.openxmlformats.org/officeDocument/2006/relationships/chart" Target="../charts/chart21.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91.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2.xml"/><Relationship Id="rId3" Type="http://schemas.openxmlformats.org/officeDocument/2006/relationships/chart" Target="../charts/chart22.xml"/><Relationship Id="rId4" Type="http://schemas.openxmlformats.org/officeDocument/2006/relationships/chart" Target="../charts/chart23.xml"/><Relationship Id="rId5" Type="http://schemas.openxmlformats.org/officeDocument/2006/relationships/chart" Target="../charts/chart24.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3.xml"/><Relationship Id="rId3" Type="http://schemas.openxmlformats.org/officeDocument/2006/relationships/chart" Target="../charts/chart25.xml"/><Relationship Id="rId4" Type="http://schemas.openxmlformats.org/officeDocument/2006/relationships/chart" Target="../charts/chart26.xml"/><Relationship Id="rId5" Type="http://schemas.openxmlformats.org/officeDocument/2006/relationships/chart" Target="../charts/chart2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4.xml"/><Relationship Id="rId3" Type="http://schemas.openxmlformats.org/officeDocument/2006/relationships/chart" Target="../charts/chart28.xml"/><Relationship Id="rId4" Type="http://schemas.openxmlformats.org/officeDocument/2006/relationships/chart" Target="../charts/chart29.xml"/><Relationship Id="rId5" Type="http://schemas.openxmlformats.org/officeDocument/2006/relationships/chart" Target="../charts/chart30.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5.xml"/><Relationship Id="rId3" Type="http://schemas.openxmlformats.org/officeDocument/2006/relationships/chart" Target="../charts/chart31.xml"/><Relationship Id="rId4" Type="http://schemas.openxmlformats.org/officeDocument/2006/relationships/chart" Target="../charts/chart32.xml"/><Relationship Id="rId5" Type="http://schemas.openxmlformats.org/officeDocument/2006/relationships/chart" Target="../charts/chart33.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6.xml"/><Relationship Id="rId3" Type="http://schemas.openxmlformats.org/officeDocument/2006/relationships/chart" Target="../charts/chart34.xml"/><Relationship Id="rId4" Type="http://schemas.openxmlformats.org/officeDocument/2006/relationships/chart" Target="../charts/chart35.xml"/><Relationship Id="rId5" Type="http://schemas.openxmlformats.org/officeDocument/2006/relationships/chart" Target="../charts/chart36.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7.xml"/><Relationship Id="rId3" Type="http://schemas.openxmlformats.org/officeDocument/2006/relationships/chart" Target="../charts/chart37.xml"/><Relationship Id="rId4" Type="http://schemas.openxmlformats.org/officeDocument/2006/relationships/chart" Target="../charts/chart38.xml"/><Relationship Id="rId5" Type="http://schemas.openxmlformats.org/officeDocument/2006/relationships/chart" Target="../charts/chart39.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8.xml"/><Relationship Id="rId3" Type="http://schemas.openxmlformats.org/officeDocument/2006/relationships/chart" Target="../charts/chart40.xml"/><Relationship Id="rId4" Type="http://schemas.openxmlformats.org/officeDocument/2006/relationships/chart" Target="../charts/chart41.xml"/><Relationship Id="rId5" Type="http://schemas.openxmlformats.org/officeDocument/2006/relationships/chart" Target="../charts/chart42.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9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 Id="rId3" Type="http://schemas.openxmlformats.org/officeDocument/2006/relationships/image" Target="../media/image3.jp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0.xml"/><Relationship Id="rId3" Type="http://schemas.openxmlformats.org/officeDocument/2006/relationships/image" Target="../media/image18.jpg"/><Relationship Id="rId4" Type="http://schemas.openxmlformats.org/officeDocument/2006/relationships/chart" Target="../charts/chart43.xml"/><Relationship Id="rId5" Type="http://schemas.openxmlformats.org/officeDocument/2006/relationships/chart" Target="../charts/chart44.xml"/><Relationship Id="rId6" Type="http://schemas.openxmlformats.org/officeDocument/2006/relationships/chart" Target="../charts/chart45.xml"/><Relationship Id="rId7" Type="http://schemas.openxmlformats.org/officeDocument/2006/relationships/chart" Target="../charts/chart46.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1.xml"/><Relationship Id="rId3" Type="http://schemas.openxmlformats.org/officeDocument/2006/relationships/chart" Target="../charts/chart47.xml"/><Relationship Id="rId4" Type="http://schemas.openxmlformats.org/officeDocument/2006/relationships/chart" Target="../charts/chart48.xml"/><Relationship Id="rId5" Type="http://schemas.openxmlformats.org/officeDocument/2006/relationships/chart" Target="../charts/chart49.xml"/><Relationship Id="rId6" Type="http://schemas.openxmlformats.org/officeDocument/2006/relationships/chart" Target="../charts/chart50.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2.xml"/><Relationship Id="rId3" Type="http://schemas.openxmlformats.org/officeDocument/2006/relationships/chart" Target="../charts/chart51.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3.xml"/><Relationship Id="rId3" Type="http://schemas.openxmlformats.org/officeDocument/2006/relationships/chart" Target="../charts/chart52.xml"/><Relationship Id="rId4" Type="http://schemas.openxmlformats.org/officeDocument/2006/relationships/chart" Target="../charts/chart53.xml"/><Relationship Id="rId5" Type="http://schemas.openxmlformats.org/officeDocument/2006/relationships/chart" Target="../charts/chart54.xml"/><Relationship Id="rId6" Type="http://schemas.openxmlformats.org/officeDocument/2006/relationships/chart" Target="../charts/chart55.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04.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5.xml"/><Relationship Id="rId3" Type="http://schemas.openxmlformats.org/officeDocument/2006/relationships/chart" Target="../charts/chart56.xml"/><Relationship Id="rId4" Type="http://schemas.openxmlformats.org/officeDocument/2006/relationships/chart" Target="../charts/chart57.xml"/><Relationship Id="rId5" Type="http://schemas.openxmlformats.org/officeDocument/2006/relationships/chart" Target="../charts/chart58.xml"/><Relationship Id="rId6" Type="http://schemas.openxmlformats.org/officeDocument/2006/relationships/chart" Target="../charts/chart59.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6.xml"/><Relationship Id="rId3" Type="http://schemas.openxmlformats.org/officeDocument/2006/relationships/chart" Target="../charts/chart60.xml"/><Relationship Id="rId4" Type="http://schemas.openxmlformats.org/officeDocument/2006/relationships/chart" Target="../charts/chart61.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7.xml"/><Relationship Id="rId3" Type="http://schemas.openxmlformats.org/officeDocument/2006/relationships/chart" Target="../charts/chart62.xml"/><Relationship Id="rId4" Type="http://schemas.openxmlformats.org/officeDocument/2006/relationships/chart" Target="../charts/chart63.xml"/><Relationship Id="rId5" Type="http://schemas.openxmlformats.org/officeDocument/2006/relationships/chart" Target="../charts/chart64.xml"/><Relationship Id="rId6" Type="http://schemas.openxmlformats.org/officeDocument/2006/relationships/chart" Target="../charts/chart65.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8.xml"/><Relationship Id="rId3" Type="http://schemas.openxmlformats.org/officeDocument/2006/relationships/chart" Target="../charts/chart66.xml"/><Relationship Id="rId4" Type="http://schemas.openxmlformats.org/officeDocument/2006/relationships/chart" Target="../charts/chart67.xml"/><Relationship Id="rId5" Type="http://schemas.openxmlformats.org/officeDocument/2006/relationships/chart" Target="../charts/chart68.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09.xml"/><Relationship Id="rId3" Type="http://schemas.openxmlformats.org/officeDocument/2006/relationships/chart" Target="../charts/chart69.xml"/><Relationship Id="rId4" Type="http://schemas.openxmlformats.org/officeDocument/2006/relationships/chart" Target="../charts/chart7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10.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1.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2.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3.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4.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5.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6.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7.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18.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19.xml"/><Relationship Id="rId3" Type="http://schemas.openxmlformats.org/officeDocument/2006/relationships/image" Target="../media/image2.jp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2.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2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4.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 Id="rId3" Type="http://schemas.openxmlformats.org/officeDocument/2006/relationships/image" Target="../media/image1.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5.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6.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8.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6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3.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5.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6.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8.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7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3.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5.xml"/><Relationship Id="rId3" Type="http://schemas.openxmlformats.org/officeDocument/2006/relationships/image" Target="../media/image7.jp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0.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3.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6.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 name="Shape 126"/>
        <p:cNvGrpSpPr/>
        <p:nvPr/>
      </p:nvGrpSpPr>
      <p:grpSpPr>
        <a:xfrm>
          <a:off x="0" y="0"/>
          <a:ext cx="0" cy="0"/>
          <a:chOff x="0" y="0"/>
          <a:chExt cx="0" cy="0"/>
        </a:xfrm>
      </p:grpSpPr>
      <p:pic>
        <p:nvPicPr>
          <p:cNvPr id="127" name="Google Shape;127;p1"/>
          <p:cNvPicPr preferRelativeResize="0"/>
          <p:nvPr>
            <p:ph idx="3" type="pic"/>
          </p:nvPr>
        </p:nvPicPr>
        <p:blipFill rotWithShape="1">
          <a:blip r:embed="rId3">
            <a:alphaModFix/>
          </a:blip>
          <a:srcRect b="7807" l="0" r="0" t="7807"/>
          <a:stretch/>
        </p:blipFill>
        <p:spPr>
          <a:xfrm>
            <a:off x="0" y="0"/>
            <a:ext cx="12192000" cy="6858000"/>
          </a:xfrm>
          <a:prstGeom prst="rect">
            <a:avLst/>
          </a:prstGeom>
          <a:noFill/>
          <a:ln>
            <a:noFill/>
          </a:ln>
        </p:spPr>
      </p:pic>
      <p:sp>
        <p:nvSpPr>
          <p:cNvPr id="128" name="Google Shape;128;p1"/>
          <p:cNvSpPr txBox="1"/>
          <p:nvPr>
            <p:ph type="ctrTitle"/>
          </p:nvPr>
        </p:nvSpPr>
        <p:spPr>
          <a:xfrm>
            <a:off x="487681" y="2031961"/>
            <a:ext cx="6141720" cy="163149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4800"/>
              <a:buFont typeface="Helvetica Neue"/>
              <a:buNone/>
            </a:pPr>
            <a:r>
              <a:rPr lang="en-US"/>
              <a:t>Business Case Template</a:t>
            </a:r>
            <a:endParaRPr/>
          </a:p>
        </p:txBody>
      </p:sp>
      <p:sp>
        <p:nvSpPr>
          <p:cNvPr id="129" name="Google Shape;129;p1"/>
          <p:cNvSpPr txBox="1"/>
          <p:nvPr>
            <p:ph idx="1" type="subTitle"/>
          </p:nvPr>
        </p:nvSpPr>
        <p:spPr>
          <a:xfrm>
            <a:off x="487680" y="4077681"/>
            <a:ext cx="6385559" cy="788221"/>
          </a:xfrm>
          <a:prstGeom prst="rect">
            <a:avLst/>
          </a:prstGeom>
          <a:noFill/>
          <a:ln>
            <a:noFill/>
          </a:ln>
        </p:spPr>
        <p:txBody>
          <a:bodyPr anchorCtr="0" anchor="t" bIns="0" lIns="0" spcFirstLastPara="1" rIns="0" wrap="square" tIns="0">
            <a:normAutofit/>
          </a:bodyPr>
          <a:lstStyle/>
          <a:p>
            <a:pPr indent="0" lvl="0" marL="0" rtl="0" algn="l">
              <a:lnSpc>
                <a:spcPct val="90000"/>
              </a:lnSpc>
              <a:spcBef>
                <a:spcPts val="0"/>
              </a:spcBef>
              <a:spcAft>
                <a:spcPts val="0"/>
              </a:spcAft>
              <a:buSzPts val="1800"/>
              <a:buNone/>
            </a:pPr>
            <a:r>
              <a:rPr lang="en-US" sz="1800"/>
              <a:t>Ideal for evaluating opportunities, presenting analysis, assessing risks, and recommending the best course of action</a:t>
            </a:r>
            <a:endParaRPr sz="1800"/>
          </a:p>
        </p:txBody>
      </p:sp>
      <p:sp>
        <p:nvSpPr>
          <p:cNvPr id="130" name="Google Shape;130;p1"/>
          <p:cNvSpPr txBox="1"/>
          <p:nvPr>
            <p:ph idx="2" type="body"/>
          </p:nvPr>
        </p:nvSpPr>
        <p:spPr>
          <a:xfrm>
            <a:off x="487681" y="5111555"/>
            <a:ext cx="3253615" cy="519112"/>
          </a:xfrm>
          <a:prstGeom prst="rect">
            <a:avLst/>
          </a:prstGeom>
          <a:solidFill>
            <a:srgbClr val="FFBFBF"/>
          </a:solidFill>
          <a:ln>
            <a:noFill/>
          </a:ln>
        </p:spPr>
        <p:txBody>
          <a:bodyPr anchorCtr="0" anchor="ctr" bIns="0" lIns="0" spcFirstLastPara="1" rIns="0" wrap="square" tIns="0">
            <a:normAutofit/>
          </a:bodyPr>
          <a:lstStyle/>
          <a:p>
            <a:pPr indent="0" lvl="0" marL="0" rtl="0" algn="ctr">
              <a:lnSpc>
                <a:spcPct val="90000"/>
              </a:lnSpc>
              <a:spcBef>
                <a:spcPts val="0"/>
              </a:spcBef>
              <a:spcAft>
                <a:spcPts val="0"/>
              </a:spcAft>
              <a:buSzPts val="2000"/>
              <a:buNone/>
            </a:pPr>
            <a:r>
              <a:rPr lang="en-US"/>
              <a:t>By SlideStart</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 name="Shape 256"/>
        <p:cNvGrpSpPr/>
        <p:nvPr/>
      </p:nvGrpSpPr>
      <p:grpSpPr>
        <a:xfrm>
          <a:off x="0" y="0"/>
          <a:ext cx="0" cy="0"/>
          <a:chOff x="0" y="0"/>
          <a:chExt cx="0" cy="0"/>
        </a:xfrm>
      </p:grpSpPr>
      <p:sp>
        <p:nvSpPr>
          <p:cNvPr id="257" name="Google Shape;257;p10"/>
          <p:cNvSpPr/>
          <p:nvPr/>
        </p:nvSpPr>
        <p:spPr>
          <a:xfrm>
            <a:off x="0" y="0"/>
            <a:ext cx="3169920" cy="6858000"/>
          </a:xfrm>
          <a:prstGeom prst="rect">
            <a:avLst/>
          </a:prstGeom>
          <a:gradFill>
            <a:gsLst>
              <a:gs pos="0">
                <a:schemeClr val="accent1"/>
              </a:gs>
              <a:gs pos="100000">
                <a:schemeClr val="accent3"/>
              </a:gs>
            </a:gsLst>
            <a:lin ang="13500000" scaled="0"/>
          </a:gra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58" name="Google Shape;258;p10"/>
          <p:cNvSpPr/>
          <p:nvPr/>
        </p:nvSpPr>
        <p:spPr>
          <a:xfrm>
            <a:off x="205740" y="2882786"/>
            <a:ext cx="2758440" cy="1092428"/>
          </a:xfrm>
          <a:prstGeom prst="rect">
            <a:avLst/>
          </a:prstGeom>
          <a:no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rPr b="1" lang="en-US" sz="3600">
                <a:solidFill>
                  <a:schemeClr val="lt1"/>
                </a:solidFill>
                <a:latin typeface="Helvetica Neue"/>
                <a:ea typeface="Helvetica Neue"/>
                <a:cs typeface="Helvetica Neue"/>
                <a:sym typeface="Helvetica Neue"/>
              </a:rPr>
              <a:t>Agenda with Presenters and Timeline</a:t>
            </a:r>
            <a:endParaRPr/>
          </a:p>
        </p:txBody>
      </p:sp>
      <p:graphicFrame>
        <p:nvGraphicFramePr>
          <p:cNvPr id="259" name="Google Shape;259;p10"/>
          <p:cNvGraphicFramePr/>
          <p:nvPr/>
        </p:nvGraphicFramePr>
        <p:xfrm>
          <a:off x="3655241" y="990050"/>
          <a:ext cx="3000000" cy="3000000"/>
        </p:xfrm>
        <a:graphic>
          <a:graphicData uri="http://schemas.openxmlformats.org/drawingml/2006/table">
            <a:tbl>
              <a:tblPr firstRow="1">
                <a:noFill/>
                <a:tableStyleId>{62F58FE5-B89E-4645-865C-B9D20F55BB76}</a:tableStyleId>
              </a:tblPr>
              <a:tblGrid>
                <a:gridCol w="4432125"/>
                <a:gridCol w="1483025"/>
                <a:gridCol w="2118675"/>
              </a:tblGrid>
              <a:tr h="550650">
                <a:tc>
                  <a:txBody>
                    <a:bodyPr/>
                    <a:lstStyle/>
                    <a:p>
                      <a:pPr indent="-101600" lvl="0" marL="0" marR="0" rtl="0" algn="l">
                        <a:lnSpc>
                          <a:spcPct val="100000"/>
                        </a:lnSpc>
                        <a:spcBef>
                          <a:spcPts val="0"/>
                        </a:spcBef>
                        <a:spcAft>
                          <a:spcPts val="0"/>
                        </a:spcAft>
                        <a:buClr>
                          <a:schemeClr val="dk1"/>
                        </a:buClr>
                        <a:buSzPts val="1600"/>
                        <a:buFont typeface="Trebuchet MS"/>
                        <a:buChar char="​"/>
                      </a:pPr>
                      <a:r>
                        <a:rPr b="1" i="0" lang="en-US" sz="1600" u="none" cap="none" strike="noStrike">
                          <a:solidFill>
                            <a:schemeClr val="dk1"/>
                          </a:solidFill>
                          <a:latin typeface="Helvetica Neue"/>
                          <a:ea typeface="Helvetica Neue"/>
                          <a:cs typeface="Helvetica Neue"/>
                          <a:sym typeface="Helvetica Neue"/>
                        </a:rPr>
                        <a:t>Program topic</a:t>
                      </a:r>
                      <a:endParaRPr/>
                    </a:p>
                  </a:txBody>
                  <a:tcPr marT="45725" marB="45725" marR="0" marL="0" anchor="ctr">
                    <a:lnB cap="flat" cmpd="sng" w="57150">
                      <a:solidFill>
                        <a:schemeClr val="accent1"/>
                      </a:solidFill>
                      <a:prstDash val="solid"/>
                      <a:round/>
                      <a:headEnd len="sm" w="sm" type="none"/>
                      <a:tailEnd len="sm" w="sm" type="none"/>
                    </a:lnB>
                  </a:tcPr>
                </a:tc>
                <a:tc>
                  <a:txBody>
                    <a:bodyPr/>
                    <a:lstStyle/>
                    <a:p>
                      <a:pPr indent="-101600" lvl="0" marL="0" marR="0" rtl="0" algn="ctr">
                        <a:lnSpc>
                          <a:spcPct val="100000"/>
                        </a:lnSpc>
                        <a:spcBef>
                          <a:spcPts val="0"/>
                        </a:spcBef>
                        <a:spcAft>
                          <a:spcPts val="0"/>
                        </a:spcAft>
                        <a:buClr>
                          <a:schemeClr val="dk1"/>
                        </a:buClr>
                        <a:buSzPts val="1600"/>
                        <a:buFont typeface="Trebuchet MS"/>
                        <a:buChar char="​"/>
                      </a:pPr>
                      <a:r>
                        <a:rPr b="1" i="0" lang="en-US" sz="1600" u="none" cap="none" strike="noStrike">
                          <a:solidFill>
                            <a:schemeClr val="dk1"/>
                          </a:solidFill>
                          <a:latin typeface="Helvetica Neue"/>
                          <a:ea typeface="Helvetica Neue"/>
                          <a:cs typeface="Helvetica Neue"/>
                          <a:sym typeface="Helvetica Neue"/>
                        </a:rPr>
                        <a:t>Presenters</a:t>
                      </a:r>
                      <a:endParaRPr/>
                    </a:p>
                  </a:txBody>
                  <a:tcPr marT="45725" marB="45725" marR="0" marL="0" anchor="ctr">
                    <a:lnB cap="flat" cmpd="sng" w="57150">
                      <a:solidFill>
                        <a:schemeClr val="accent1"/>
                      </a:solidFill>
                      <a:prstDash val="solid"/>
                      <a:round/>
                      <a:headEnd len="sm" w="sm" type="none"/>
                      <a:tailEnd len="sm" w="sm" type="none"/>
                    </a:lnB>
                  </a:tcPr>
                </a:tc>
                <a:tc>
                  <a:txBody>
                    <a:bodyPr/>
                    <a:lstStyle/>
                    <a:p>
                      <a:pPr indent="-101600" lvl="0" marL="0" marR="0" rtl="0" algn="ctr">
                        <a:lnSpc>
                          <a:spcPct val="100000"/>
                        </a:lnSpc>
                        <a:spcBef>
                          <a:spcPts val="0"/>
                        </a:spcBef>
                        <a:spcAft>
                          <a:spcPts val="0"/>
                        </a:spcAft>
                        <a:buClr>
                          <a:schemeClr val="dk1"/>
                        </a:buClr>
                        <a:buSzPts val="1600"/>
                        <a:buFont typeface="Trebuchet MS"/>
                        <a:buChar char="​"/>
                      </a:pPr>
                      <a:r>
                        <a:rPr b="1" i="0" lang="en-US" sz="1600" u="none" cap="none" strike="noStrike">
                          <a:solidFill>
                            <a:schemeClr val="dk1"/>
                          </a:solidFill>
                          <a:latin typeface="Helvetica Neue"/>
                          <a:ea typeface="Helvetica Neue"/>
                          <a:cs typeface="Helvetica Neue"/>
                          <a:sym typeface="Helvetica Neue"/>
                        </a:rPr>
                        <a:t>Discussion timeline</a:t>
                      </a:r>
                      <a:endParaRPr/>
                    </a:p>
                  </a:txBody>
                  <a:tcPr marT="45725" marB="45725" marR="0" marL="0" anchor="ctr">
                    <a:lnB cap="flat" cmpd="sng" w="57150">
                      <a:solidFill>
                        <a:schemeClr val="accent1"/>
                      </a:solidFill>
                      <a:prstDash val="solid"/>
                      <a:round/>
                      <a:headEnd len="sm" w="sm" type="none"/>
                      <a:tailEnd len="sm" w="sm" type="none"/>
                    </a:lnB>
                  </a:tcPr>
                </a:tc>
              </a:tr>
              <a:tr h="466150">
                <a:tc>
                  <a:txBody>
                    <a:bodyPr/>
                    <a:lstStyle/>
                    <a:p>
                      <a:pPr indent="-101600" lvl="0" marL="0" marR="0" rtl="0" algn="l">
                        <a:lnSpc>
                          <a:spcPct val="100000"/>
                        </a:lnSpc>
                        <a:spcBef>
                          <a:spcPts val="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Lorem ipsum dolor sit amet, consectetur</a:t>
                      </a:r>
                      <a:endParaRPr/>
                    </a:p>
                  </a:txBody>
                  <a:tcPr marT="27425" marB="27425" marR="0" marL="396000" anchor="ctr">
                    <a:lnR cap="flat" cmpd="sng" w="9525">
                      <a:solidFill>
                        <a:srgbClr val="000000">
                          <a:alpha val="0"/>
                        </a:srgbClr>
                      </a:solidFill>
                      <a:prstDash val="solid"/>
                      <a:round/>
                      <a:headEnd len="sm" w="sm" type="none"/>
                      <a:tailEnd len="sm" w="sm" type="none"/>
                    </a:lnR>
                    <a:lnT cap="flat" cmpd="sng" w="57150">
                      <a:solidFill>
                        <a:schemeClr val="accent1"/>
                      </a:solidFill>
                      <a:prstDash val="solid"/>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Lorem ipsum </a:t>
                      </a:r>
                      <a:endParaRPr/>
                    </a:p>
                  </a:txBody>
                  <a:tcPr marT="27425" marB="274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57150">
                      <a:solidFill>
                        <a:schemeClr val="accent1"/>
                      </a:solidFill>
                      <a:prstDash val="solid"/>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9:00 – 9:10 AM</a:t>
                      </a:r>
                      <a:endParaRPr/>
                    </a:p>
                  </a:txBody>
                  <a:tcPr marT="27425" marB="27425" marR="0" marL="0" anchor="ctr">
                    <a:lnL cap="flat" cmpd="sng" w="9525">
                      <a:solidFill>
                        <a:srgbClr val="000000">
                          <a:alpha val="0"/>
                        </a:srgbClr>
                      </a:solidFill>
                      <a:prstDash val="solid"/>
                      <a:round/>
                      <a:headEnd len="sm" w="sm" type="none"/>
                      <a:tailEnd len="sm" w="sm" type="none"/>
                    </a:lnL>
                    <a:lnT cap="flat" cmpd="sng" w="57150">
                      <a:solidFill>
                        <a:schemeClr val="accent1"/>
                      </a:solidFill>
                      <a:prstDash val="solid"/>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a:t>
                      </a:r>
                      <a:endParaRPr b="0" i="0" sz="1600" u="none" cap="none" strike="noStrike">
                        <a:solidFill>
                          <a:schemeClr val="dk1"/>
                        </a:solidFill>
                        <a:latin typeface="Helvetica Neue"/>
                        <a:ea typeface="Helvetica Neue"/>
                        <a:cs typeface="Helvetica Neue"/>
                        <a:sym typeface="Helvetica Neue"/>
                      </a:endParaRPr>
                    </a:p>
                  </a:txBody>
                  <a:tcPr marT="27425" marB="274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L cap="flat" cmpd="sng" w="9525">
                      <a:solidFill>
                        <a:srgbClr val="000000">
                          <a:alpha val="0"/>
                        </a:srgbClr>
                      </a:solidFill>
                      <a:prstDash val="solid"/>
                      <a:round/>
                      <a:headEnd len="sm" w="sm" type="none"/>
                      <a:tailEnd len="sm" w="sm" type="none"/>
                    </a:lnL>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0" lvl="0" marL="0" marR="0" rtl="0" algn="ctr">
                        <a:spcBef>
                          <a:spcPts val="0"/>
                        </a:spcBef>
                        <a:spcAft>
                          <a:spcPts val="0"/>
                        </a:spcAft>
                        <a:buNone/>
                      </a:pPr>
                      <a:r>
                        <a:rPr b="0" i="0" lang="en-US" sz="1600" u="none" cap="none" strike="noStrike">
                          <a:solidFill>
                            <a:srgbClr val="262626"/>
                          </a:solidFill>
                          <a:latin typeface="Helvetica Neue"/>
                          <a:ea typeface="Helvetica Neue"/>
                          <a:cs typeface="Helvetica Neue"/>
                          <a:sym typeface="Helvetica Neue"/>
                        </a:rPr>
                        <a:t>Lorem ipsum </a:t>
                      </a:r>
                      <a:endParaRPr b="1" i="0" sz="1600" u="none" cap="none" strike="noStrike">
                        <a:solidFill>
                          <a:schemeClr val="dk1"/>
                        </a:solidFill>
                        <a:latin typeface="Helvetica Neue"/>
                        <a:ea typeface="Helvetica Neue"/>
                        <a:cs typeface="Helvetica Neue"/>
                        <a:sym typeface="Helvetica Neue"/>
                      </a:endParaRPr>
                    </a:p>
                  </a:txBody>
                  <a:tcPr marT="27425" marB="274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L cap="flat" cmpd="sng" w="9525">
                      <a:solidFill>
                        <a:srgbClr val="000000">
                          <a:alpha val="0"/>
                        </a:srgbClr>
                      </a:solidFill>
                      <a:prstDash val="solid"/>
                      <a:round/>
                      <a:headEnd len="sm" w="sm" type="none"/>
                      <a:tailEnd len="sm" w="sm" type="none"/>
                    </a:lnL>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0" lvl="0" marL="0" marR="0" rtl="0" algn="ctr">
                        <a:spcBef>
                          <a:spcPts val="0"/>
                        </a:spcBef>
                        <a:spcAft>
                          <a:spcPts val="0"/>
                        </a:spcAft>
                        <a:buNone/>
                      </a:pPr>
                      <a:r>
                        <a:rPr b="0" i="0" lang="en-US" sz="1600" u="none" cap="none" strike="noStrike">
                          <a:solidFill>
                            <a:srgbClr val="262626"/>
                          </a:solidFill>
                          <a:latin typeface="Helvetica Neue"/>
                          <a:ea typeface="Helvetica Neue"/>
                          <a:cs typeface="Helvetica Neue"/>
                          <a:sym typeface="Helvetica Neue"/>
                        </a:rPr>
                        <a:t>Lorem ipsum </a:t>
                      </a:r>
                      <a:endParaRPr b="0" i="0" sz="1600" u="none" cap="none" strike="noStrike">
                        <a:solidFill>
                          <a:schemeClr val="dk1"/>
                        </a:solidFill>
                        <a:latin typeface="Helvetica Neue"/>
                        <a:ea typeface="Helvetica Neue"/>
                        <a:cs typeface="Helvetica Neue"/>
                        <a:sym typeface="Helvetica Neue"/>
                      </a:endParaRPr>
                    </a:p>
                  </a:txBody>
                  <a:tcPr marT="27425" marB="274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L cap="flat" cmpd="sng" w="9525">
                      <a:solidFill>
                        <a:srgbClr val="000000">
                          <a:alpha val="0"/>
                        </a:srgbClr>
                      </a:solidFill>
                      <a:prstDash val="solid"/>
                      <a:round/>
                      <a:headEnd len="sm" w="sm" type="none"/>
                      <a:tailEnd len="sm" w="sm" type="none"/>
                    </a:lnL>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a:t>
                      </a:r>
                      <a:endParaRPr b="0" i="0" sz="1600" u="none" cap="none" strike="noStrike">
                        <a:solidFill>
                          <a:schemeClr val="dk1"/>
                        </a:solidFill>
                        <a:latin typeface="Helvetica Neue"/>
                        <a:ea typeface="Helvetica Neue"/>
                        <a:cs typeface="Helvetica Neue"/>
                        <a:sym typeface="Helvetica Neue"/>
                      </a:endParaRPr>
                    </a:p>
                  </a:txBody>
                  <a:tcPr marT="27425" marB="274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L cap="flat" cmpd="sng" w="9525">
                      <a:solidFill>
                        <a:srgbClr val="000000">
                          <a:alpha val="0"/>
                        </a:srgbClr>
                      </a:solidFill>
                      <a:prstDash val="solid"/>
                      <a:round/>
                      <a:headEnd len="sm" w="sm" type="none"/>
                      <a:tailEnd len="sm" w="sm" type="none"/>
                    </a:lnL>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a:t>
                      </a:r>
                      <a:endParaRPr b="0" i="0" sz="1600" u="none" cap="none" strike="noStrike">
                        <a:solidFill>
                          <a:schemeClr val="dk1"/>
                        </a:solidFill>
                        <a:latin typeface="Helvetica Neue"/>
                        <a:ea typeface="Helvetica Neue"/>
                        <a:cs typeface="Helvetica Neue"/>
                        <a:sym typeface="Helvetica Neue"/>
                      </a:endParaRPr>
                    </a:p>
                  </a:txBody>
                  <a:tcPr marT="27425" marB="274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L cap="flat" cmpd="sng" w="9525">
                      <a:solidFill>
                        <a:srgbClr val="000000">
                          <a:alpha val="0"/>
                        </a:srgbClr>
                      </a:solidFill>
                      <a:prstDash val="solid"/>
                      <a:round/>
                      <a:headEnd len="sm" w="sm" type="none"/>
                      <a:tailEnd len="sm" w="sm" type="none"/>
                    </a:lnL>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0" lvl="0" marL="0" marR="0" rtl="0" algn="ctr">
                        <a:spcBef>
                          <a:spcPts val="0"/>
                        </a:spcBef>
                        <a:spcAft>
                          <a:spcPts val="0"/>
                        </a:spcAft>
                        <a:buNone/>
                      </a:pPr>
                      <a:r>
                        <a:rPr b="0" i="0" lang="en-US" sz="1600" u="none" cap="none" strike="noStrike">
                          <a:solidFill>
                            <a:srgbClr val="262626"/>
                          </a:solidFill>
                          <a:latin typeface="Helvetica Neue"/>
                          <a:ea typeface="Helvetica Neue"/>
                          <a:cs typeface="Helvetica Neue"/>
                          <a:sym typeface="Helvetica Neue"/>
                        </a:rPr>
                        <a:t>Lorem ipsum </a:t>
                      </a:r>
                      <a:endParaRPr b="0" i="0" sz="1600" u="none" cap="none" strike="noStrike">
                        <a:solidFill>
                          <a:schemeClr val="dk1"/>
                        </a:solidFill>
                        <a:latin typeface="Helvetica Neue"/>
                        <a:ea typeface="Helvetica Neue"/>
                        <a:cs typeface="Helvetica Neue"/>
                        <a:sym typeface="Helvetica Neue"/>
                      </a:endParaRPr>
                    </a:p>
                  </a:txBody>
                  <a:tcPr marT="27425" marB="274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L cap="flat" cmpd="sng" w="9525">
                      <a:solidFill>
                        <a:srgbClr val="000000">
                          <a:alpha val="0"/>
                        </a:srgbClr>
                      </a:solidFill>
                      <a:prstDash val="solid"/>
                      <a:round/>
                      <a:headEnd len="sm" w="sm" type="none"/>
                      <a:tailEnd len="sm" w="sm" type="none"/>
                    </a:lnL>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a:t>
                      </a:r>
                      <a:endParaRPr b="0" i="0" sz="1600" u="none" cap="none" strike="noStrike">
                        <a:solidFill>
                          <a:schemeClr val="dk1"/>
                        </a:solidFill>
                        <a:latin typeface="Helvetica Neue"/>
                        <a:ea typeface="Helvetica Neue"/>
                        <a:cs typeface="Helvetica Neue"/>
                        <a:sym typeface="Helvetica Neue"/>
                      </a:endParaRPr>
                    </a:p>
                  </a:txBody>
                  <a:tcPr marT="27425" marB="274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L cap="flat" cmpd="sng" w="9525">
                      <a:solidFill>
                        <a:srgbClr val="000000">
                          <a:alpha val="0"/>
                        </a:srgbClr>
                      </a:solidFill>
                      <a:prstDash val="solid"/>
                      <a:round/>
                      <a:headEnd len="sm" w="sm" type="none"/>
                      <a:tailEnd len="sm" w="sm" type="none"/>
                    </a:lnL>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a:t>
                      </a:r>
                      <a:endParaRPr b="0" i="0" sz="1600" u="none" cap="none" strike="noStrike">
                        <a:solidFill>
                          <a:schemeClr val="dk1"/>
                        </a:solidFill>
                        <a:latin typeface="Helvetica Neue"/>
                        <a:ea typeface="Helvetica Neue"/>
                        <a:cs typeface="Helvetica Neue"/>
                        <a:sym typeface="Helvetica Neue"/>
                      </a:endParaRPr>
                    </a:p>
                  </a:txBody>
                  <a:tcPr marT="27425" marB="274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L cap="flat" cmpd="sng" w="9525">
                      <a:solidFill>
                        <a:srgbClr val="000000">
                          <a:alpha val="0"/>
                        </a:srgbClr>
                      </a:solidFill>
                      <a:prstDash val="solid"/>
                      <a:round/>
                      <a:headEnd len="sm" w="sm" type="none"/>
                      <a:tailEnd len="sm" w="sm" type="none"/>
                    </a:lnL>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a:t>
                      </a:r>
                      <a:endParaRPr b="0" i="0" sz="1600" u="none" cap="none" strike="noStrike">
                        <a:solidFill>
                          <a:schemeClr val="dk1"/>
                        </a:solidFill>
                        <a:latin typeface="Helvetica Neue"/>
                        <a:ea typeface="Helvetica Neue"/>
                        <a:cs typeface="Helvetica Neue"/>
                        <a:sym typeface="Helvetica Neue"/>
                      </a:endParaRPr>
                    </a:p>
                  </a:txBody>
                  <a:tcPr marT="27425" marB="27425" marR="0" marL="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L cap="flat" cmpd="sng" w="9525">
                      <a:solidFill>
                        <a:srgbClr val="000000">
                          <a:alpha val="0"/>
                        </a:srgbClr>
                      </a:solidFill>
                      <a:prstDash val="solid"/>
                      <a:round/>
                      <a:headEnd len="sm" w="sm" type="none"/>
                      <a:tailEnd len="sm" w="sm" type="none"/>
                    </a:lnL>
                    <a:lnT cap="flat" cmpd="sng" w="9525">
                      <a:solidFill>
                        <a:srgbClr val="9A9A9A"/>
                      </a:solidFill>
                      <a:prstDash val="dot"/>
                      <a:round/>
                      <a:headEnd len="sm" w="sm" type="none"/>
                      <a:tailEnd len="sm" w="sm" type="none"/>
                    </a:lnT>
                    <a:solidFill>
                      <a:srgbClr val="FFFFFF"/>
                    </a:solidFill>
                  </a:tcPr>
                </a:tc>
              </a:tr>
            </a:tbl>
          </a:graphicData>
        </a:graphic>
      </p:graphicFrame>
      <p:sp>
        <p:nvSpPr>
          <p:cNvPr id="260" name="Google Shape;260;p10"/>
          <p:cNvSpPr/>
          <p:nvPr/>
        </p:nvSpPr>
        <p:spPr>
          <a:xfrm>
            <a:off x="3655241" y="1642910"/>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1</a:t>
            </a:r>
            <a:endParaRPr b="1" sz="1400">
              <a:solidFill>
                <a:schemeClr val="lt1"/>
              </a:solidFill>
              <a:latin typeface="Helvetica Neue"/>
              <a:ea typeface="Helvetica Neue"/>
              <a:cs typeface="Helvetica Neue"/>
              <a:sym typeface="Helvetica Neue"/>
            </a:endParaRPr>
          </a:p>
        </p:txBody>
      </p:sp>
      <p:sp>
        <p:nvSpPr>
          <p:cNvPr id="261" name="Google Shape;261;p10"/>
          <p:cNvSpPr/>
          <p:nvPr/>
        </p:nvSpPr>
        <p:spPr>
          <a:xfrm>
            <a:off x="3655241" y="2107703"/>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2</a:t>
            </a:r>
            <a:endParaRPr b="1" sz="1400">
              <a:solidFill>
                <a:schemeClr val="lt1"/>
              </a:solidFill>
              <a:latin typeface="Helvetica Neue"/>
              <a:ea typeface="Helvetica Neue"/>
              <a:cs typeface="Helvetica Neue"/>
              <a:sym typeface="Helvetica Neue"/>
            </a:endParaRPr>
          </a:p>
        </p:txBody>
      </p:sp>
      <p:sp>
        <p:nvSpPr>
          <p:cNvPr id="262" name="Google Shape;262;p10"/>
          <p:cNvSpPr/>
          <p:nvPr/>
        </p:nvSpPr>
        <p:spPr>
          <a:xfrm>
            <a:off x="3655241" y="2572496"/>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3</a:t>
            </a:r>
            <a:endParaRPr b="1" sz="1400">
              <a:solidFill>
                <a:schemeClr val="lt1"/>
              </a:solidFill>
              <a:latin typeface="Helvetica Neue"/>
              <a:ea typeface="Helvetica Neue"/>
              <a:cs typeface="Helvetica Neue"/>
              <a:sym typeface="Helvetica Neue"/>
            </a:endParaRPr>
          </a:p>
        </p:txBody>
      </p:sp>
      <p:sp>
        <p:nvSpPr>
          <p:cNvPr id="263" name="Google Shape;263;p10"/>
          <p:cNvSpPr/>
          <p:nvPr/>
        </p:nvSpPr>
        <p:spPr>
          <a:xfrm>
            <a:off x="3655241" y="3502082"/>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5</a:t>
            </a:r>
            <a:endParaRPr b="1" sz="1400">
              <a:solidFill>
                <a:schemeClr val="lt1"/>
              </a:solidFill>
              <a:latin typeface="Helvetica Neue"/>
              <a:ea typeface="Helvetica Neue"/>
              <a:cs typeface="Helvetica Neue"/>
              <a:sym typeface="Helvetica Neue"/>
            </a:endParaRPr>
          </a:p>
        </p:txBody>
      </p:sp>
      <p:sp>
        <p:nvSpPr>
          <p:cNvPr id="264" name="Google Shape;264;p10"/>
          <p:cNvSpPr/>
          <p:nvPr/>
        </p:nvSpPr>
        <p:spPr>
          <a:xfrm>
            <a:off x="3655241" y="3037289"/>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4</a:t>
            </a:r>
            <a:endParaRPr b="1" sz="1400">
              <a:solidFill>
                <a:schemeClr val="lt1"/>
              </a:solidFill>
              <a:latin typeface="Helvetica Neue"/>
              <a:ea typeface="Helvetica Neue"/>
              <a:cs typeface="Helvetica Neue"/>
              <a:sym typeface="Helvetica Neue"/>
            </a:endParaRPr>
          </a:p>
        </p:txBody>
      </p:sp>
      <p:sp>
        <p:nvSpPr>
          <p:cNvPr id="265" name="Google Shape;265;p10"/>
          <p:cNvSpPr/>
          <p:nvPr/>
        </p:nvSpPr>
        <p:spPr>
          <a:xfrm>
            <a:off x="3655241" y="3966875"/>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6</a:t>
            </a:r>
            <a:endParaRPr b="1" sz="1400">
              <a:solidFill>
                <a:schemeClr val="lt1"/>
              </a:solidFill>
              <a:latin typeface="Helvetica Neue"/>
              <a:ea typeface="Helvetica Neue"/>
              <a:cs typeface="Helvetica Neue"/>
              <a:sym typeface="Helvetica Neue"/>
            </a:endParaRPr>
          </a:p>
        </p:txBody>
      </p:sp>
      <p:sp>
        <p:nvSpPr>
          <p:cNvPr id="266" name="Google Shape;266;p10"/>
          <p:cNvSpPr/>
          <p:nvPr/>
        </p:nvSpPr>
        <p:spPr>
          <a:xfrm>
            <a:off x="3655241" y="4431668"/>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7</a:t>
            </a:r>
            <a:endParaRPr b="1" sz="1400">
              <a:solidFill>
                <a:schemeClr val="lt1"/>
              </a:solidFill>
              <a:latin typeface="Helvetica Neue"/>
              <a:ea typeface="Helvetica Neue"/>
              <a:cs typeface="Helvetica Neue"/>
              <a:sym typeface="Helvetica Neue"/>
            </a:endParaRPr>
          </a:p>
        </p:txBody>
      </p:sp>
      <p:sp>
        <p:nvSpPr>
          <p:cNvPr id="267" name="Google Shape;267;p10"/>
          <p:cNvSpPr/>
          <p:nvPr/>
        </p:nvSpPr>
        <p:spPr>
          <a:xfrm>
            <a:off x="3655241" y="4896461"/>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8</a:t>
            </a:r>
            <a:endParaRPr b="1" sz="1400">
              <a:solidFill>
                <a:schemeClr val="lt1"/>
              </a:solidFill>
              <a:latin typeface="Helvetica Neue"/>
              <a:ea typeface="Helvetica Neue"/>
              <a:cs typeface="Helvetica Neue"/>
              <a:sym typeface="Helvetica Neue"/>
            </a:endParaRPr>
          </a:p>
        </p:txBody>
      </p:sp>
      <p:sp>
        <p:nvSpPr>
          <p:cNvPr id="268" name="Google Shape;268;p10"/>
          <p:cNvSpPr/>
          <p:nvPr/>
        </p:nvSpPr>
        <p:spPr>
          <a:xfrm>
            <a:off x="3655241" y="5826044"/>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10</a:t>
            </a:r>
            <a:endParaRPr b="1" sz="1400">
              <a:solidFill>
                <a:schemeClr val="lt1"/>
              </a:solidFill>
              <a:latin typeface="Helvetica Neue"/>
              <a:ea typeface="Helvetica Neue"/>
              <a:cs typeface="Helvetica Neue"/>
              <a:sym typeface="Helvetica Neue"/>
            </a:endParaRPr>
          </a:p>
        </p:txBody>
      </p:sp>
      <p:sp>
        <p:nvSpPr>
          <p:cNvPr id="269" name="Google Shape;269;p10"/>
          <p:cNvSpPr/>
          <p:nvPr/>
        </p:nvSpPr>
        <p:spPr>
          <a:xfrm>
            <a:off x="3655241" y="5361254"/>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9</a:t>
            </a:r>
            <a:endParaRPr b="1" sz="1400">
              <a:solidFill>
                <a:schemeClr val="lt1"/>
              </a:solidFill>
              <a:latin typeface="Helvetica Neue"/>
              <a:ea typeface="Helvetica Neue"/>
              <a:cs typeface="Helvetica Neue"/>
              <a:sym typeface="Helvetica Neue"/>
            </a:endParaRPr>
          </a:p>
        </p:txBody>
      </p:sp>
      <p:grpSp>
        <p:nvGrpSpPr>
          <p:cNvPr id="270" name="Google Shape;270;p10"/>
          <p:cNvGrpSpPr/>
          <p:nvPr/>
        </p:nvGrpSpPr>
        <p:grpSpPr>
          <a:xfrm>
            <a:off x="3620573" y="625931"/>
            <a:ext cx="466330" cy="465946"/>
            <a:chOff x="4094847" y="1760585"/>
            <a:chExt cx="633600" cy="633600"/>
          </a:xfrm>
        </p:grpSpPr>
        <p:sp>
          <p:nvSpPr>
            <p:cNvPr id="271" name="Google Shape;271;p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72" name="Google Shape;272;p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73" name="Google Shape;273;p10"/>
          <p:cNvGrpSpPr/>
          <p:nvPr/>
        </p:nvGrpSpPr>
        <p:grpSpPr>
          <a:xfrm>
            <a:off x="8619293" y="625931"/>
            <a:ext cx="466330" cy="465946"/>
            <a:chOff x="4094847" y="1760585"/>
            <a:chExt cx="633600" cy="633600"/>
          </a:xfrm>
        </p:grpSpPr>
        <p:sp>
          <p:nvSpPr>
            <p:cNvPr id="274" name="Google Shape;274;p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75" name="Google Shape;275;p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76" name="Google Shape;276;p10"/>
          <p:cNvGrpSpPr/>
          <p:nvPr/>
        </p:nvGrpSpPr>
        <p:grpSpPr>
          <a:xfrm>
            <a:off x="10397293" y="625931"/>
            <a:ext cx="466330" cy="465946"/>
            <a:chOff x="4094847" y="1760585"/>
            <a:chExt cx="633600" cy="633600"/>
          </a:xfrm>
        </p:grpSpPr>
        <p:sp>
          <p:nvSpPr>
            <p:cNvPr id="277" name="Google Shape;277;p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78" name="Google Shape;278;p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79" name="Google Shape;279;p10"/>
          <p:cNvSpPr/>
          <p:nvPr/>
        </p:nvSpPr>
        <p:spPr>
          <a:xfrm>
            <a:off x="8064357" y="1569216"/>
            <a:ext cx="46746" cy="4622521"/>
          </a:xfrm>
          <a:prstGeom prst="rect">
            <a:avLst/>
          </a:prstGeom>
          <a:gradFill>
            <a:gsLst>
              <a:gs pos="0">
                <a:srgbClr val="BEBEBE"/>
              </a:gs>
              <a:gs pos="23000">
                <a:srgbClr val="D7D7D7"/>
              </a:gs>
              <a:gs pos="46900">
                <a:srgbClr val="F1F1F1"/>
              </a:gs>
              <a:gs pos="100000">
                <a:schemeClr val="lt1"/>
              </a:gs>
            </a:gsLst>
            <a:lin ang="10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80" name="Google Shape;280;p10"/>
          <p:cNvSpPr/>
          <p:nvPr/>
        </p:nvSpPr>
        <p:spPr>
          <a:xfrm>
            <a:off x="9550257" y="1569216"/>
            <a:ext cx="46746" cy="4622521"/>
          </a:xfrm>
          <a:prstGeom prst="rect">
            <a:avLst/>
          </a:prstGeom>
          <a:gradFill>
            <a:gsLst>
              <a:gs pos="0">
                <a:srgbClr val="BEBEBE"/>
              </a:gs>
              <a:gs pos="23000">
                <a:srgbClr val="D7D7D7"/>
              </a:gs>
              <a:gs pos="46900">
                <a:srgbClr val="F1F1F1"/>
              </a:gs>
              <a:gs pos="100000">
                <a:schemeClr val="lt1"/>
              </a:gs>
            </a:gsLst>
            <a:lin ang="10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81" name="Google Shape;281;p1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82" name="Google Shape;282;p1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7" name="Shape 3467"/>
        <p:cNvGrpSpPr/>
        <p:nvPr/>
      </p:nvGrpSpPr>
      <p:grpSpPr>
        <a:xfrm>
          <a:off x="0" y="0"/>
          <a:ext cx="0" cy="0"/>
          <a:chOff x="0" y="0"/>
          <a:chExt cx="0" cy="0"/>
        </a:xfrm>
      </p:grpSpPr>
      <p:sp>
        <p:nvSpPr>
          <p:cNvPr id="3468" name="Google Shape;3468;p10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Three-Tier Pricing Table</a:t>
            </a:r>
            <a:endParaRPr/>
          </a:p>
        </p:txBody>
      </p:sp>
      <p:sp>
        <p:nvSpPr>
          <p:cNvPr id="3469" name="Google Shape;3469;p100"/>
          <p:cNvSpPr/>
          <p:nvPr/>
        </p:nvSpPr>
        <p:spPr>
          <a:xfrm>
            <a:off x="1022512" y="1921825"/>
            <a:ext cx="3180080" cy="3932236"/>
          </a:xfrm>
          <a:prstGeom prst="roundRect">
            <a:avLst>
              <a:gd fmla="val 16667"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470" name="Google Shape;3470;p100"/>
          <p:cNvSpPr/>
          <p:nvPr/>
        </p:nvSpPr>
        <p:spPr>
          <a:xfrm flipH="1" rot="-5400000">
            <a:off x="795848" y="2549707"/>
            <a:ext cx="253614" cy="190430"/>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471" name="Google Shape;3471;p100"/>
          <p:cNvSpPr/>
          <p:nvPr/>
        </p:nvSpPr>
        <p:spPr>
          <a:xfrm>
            <a:off x="815184" y="2119377"/>
            <a:ext cx="2231200" cy="506043"/>
          </a:xfrm>
          <a:prstGeom prst="roundRect">
            <a:avLst>
              <a:gd fmla="val 25413"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Basic</a:t>
            </a:r>
            <a:endParaRPr b="1" sz="1800">
              <a:solidFill>
                <a:schemeClr val="lt1"/>
              </a:solidFill>
              <a:latin typeface="Helvetica Neue"/>
              <a:ea typeface="Helvetica Neue"/>
              <a:cs typeface="Helvetica Neue"/>
              <a:sym typeface="Helvetica Neue"/>
            </a:endParaRPr>
          </a:p>
        </p:txBody>
      </p:sp>
      <p:sp>
        <p:nvSpPr>
          <p:cNvPr id="3472" name="Google Shape;3472;p100"/>
          <p:cNvSpPr txBox="1"/>
          <p:nvPr/>
        </p:nvSpPr>
        <p:spPr>
          <a:xfrm>
            <a:off x="1236738" y="3520550"/>
            <a:ext cx="2751628" cy="623693"/>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a:t>
            </a:r>
            <a:endParaRPr/>
          </a:p>
        </p:txBody>
      </p:sp>
      <p:sp>
        <p:nvSpPr>
          <p:cNvPr id="3473" name="Google Shape;3473;p100"/>
          <p:cNvSpPr txBox="1"/>
          <p:nvPr/>
        </p:nvSpPr>
        <p:spPr>
          <a:xfrm>
            <a:off x="1380937" y="2802795"/>
            <a:ext cx="2463230" cy="65325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4000">
                <a:solidFill>
                  <a:schemeClr val="accent1"/>
                </a:solidFill>
                <a:latin typeface="Helvetica Neue"/>
                <a:ea typeface="Helvetica Neue"/>
                <a:cs typeface="Helvetica Neue"/>
                <a:sym typeface="Helvetica Neue"/>
              </a:rPr>
              <a:t>XXXX</a:t>
            </a:r>
            <a:endParaRPr/>
          </a:p>
        </p:txBody>
      </p:sp>
      <p:grpSp>
        <p:nvGrpSpPr>
          <p:cNvPr id="3474" name="Google Shape;3474;p100"/>
          <p:cNvGrpSpPr/>
          <p:nvPr/>
        </p:nvGrpSpPr>
        <p:grpSpPr>
          <a:xfrm>
            <a:off x="1411417" y="4437340"/>
            <a:ext cx="2369535" cy="210216"/>
            <a:chOff x="1699545" y="4853747"/>
            <a:chExt cx="2369535" cy="210216"/>
          </a:xfrm>
        </p:grpSpPr>
        <p:sp>
          <p:nvSpPr>
            <p:cNvPr id="3475" name="Google Shape;3475;p100"/>
            <p:cNvSpPr/>
            <p:nvPr/>
          </p:nvSpPr>
          <p:spPr>
            <a:xfrm>
              <a:off x="1699545" y="4853747"/>
              <a:ext cx="210216" cy="21021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476" name="Google Shape;3476;p100"/>
            <p:cNvSpPr txBox="1"/>
            <p:nvPr/>
          </p:nvSpPr>
          <p:spPr>
            <a:xfrm>
              <a:off x="2001428" y="4855889"/>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477" name="Google Shape;3477;p100"/>
          <p:cNvGrpSpPr/>
          <p:nvPr/>
        </p:nvGrpSpPr>
        <p:grpSpPr>
          <a:xfrm>
            <a:off x="1411417" y="4724957"/>
            <a:ext cx="2369535" cy="210216"/>
            <a:chOff x="1699545" y="4853747"/>
            <a:chExt cx="2369535" cy="210216"/>
          </a:xfrm>
        </p:grpSpPr>
        <p:sp>
          <p:nvSpPr>
            <p:cNvPr id="3478" name="Google Shape;3478;p100"/>
            <p:cNvSpPr/>
            <p:nvPr/>
          </p:nvSpPr>
          <p:spPr>
            <a:xfrm>
              <a:off x="1699545" y="4853747"/>
              <a:ext cx="210216" cy="21021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479" name="Google Shape;3479;p100"/>
            <p:cNvSpPr txBox="1"/>
            <p:nvPr/>
          </p:nvSpPr>
          <p:spPr>
            <a:xfrm>
              <a:off x="2001428" y="4855889"/>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480" name="Google Shape;3480;p100"/>
          <p:cNvGrpSpPr/>
          <p:nvPr/>
        </p:nvGrpSpPr>
        <p:grpSpPr>
          <a:xfrm>
            <a:off x="1411417" y="5012574"/>
            <a:ext cx="2369535" cy="210216"/>
            <a:chOff x="1699545" y="4853747"/>
            <a:chExt cx="2369535" cy="210216"/>
          </a:xfrm>
        </p:grpSpPr>
        <p:sp>
          <p:nvSpPr>
            <p:cNvPr id="3481" name="Google Shape;3481;p100"/>
            <p:cNvSpPr/>
            <p:nvPr/>
          </p:nvSpPr>
          <p:spPr>
            <a:xfrm>
              <a:off x="1699545" y="4853747"/>
              <a:ext cx="210216" cy="21021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482" name="Google Shape;3482;p100"/>
            <p:cNvSpPr txBox="1"/>
            <p:nvPr/>
          </p:nvSpPr>
          <p:spPr>
            <a:xfrm>
              <a:off x="2001428" y="4855889"/>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483" name="Google Shape;3483;p100"/>
          <p:cNvGrpSpPr/>
          <p:nvPr/>
        </p:nvGrpSpPr>
        <p:grpSpPr>
          <a:xfrm>
            <a:off x="1411417" y="5300190"/>
            <a:ext cx="2369535" cy="210216"/>
            <a:chOff x="1699545" y="4853747"/>
            <a:chExt cx="2369535" cy="210216"/>
          </a:xfrm>
        </p:grpSpPr>
        <p:sp>
          <p:nvSpPr>
            <p:cNvPr id="3484" name="Google Shape;3484;p100"/>
            <p:cNvSpPr/>
            <p:nvPr/>
          </p:nvSpPr>
          <p:spPr>
            <a:xfrm>
              <a:off x="1699545" y="4853747"/>
              <a:ext cx="210216" cy="21021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485" name="Google Shape;3485;p100"/>
            <p:cNvSpPr txBox="1"/>
            <p:nvPr/>
          </p:nvSpPr>
          <p:spPr>
            <a:xfrm>
              <a:off x="2001428" y="4855889"/>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cxnSp>
        <p:nvCxnSpPr>
          <p:cNvPr id="3486" name="Google Shape;3486;p100"/>
          <p:cNvCxnSpPr/>
          <p:nvPr/>
        </p:nvCxnSpPr>
        <p:spPr>
          <a:xfrm>
            <a:off x="1366682" y="4237813"/>
            <a:ext cx="2491740" cy="0"/>
          </a:xfrm>
          <a:prstGeom prst="straightConnector1">
            <a:avLst/>
          </a:prstGeom>
          <a:noFill/>
          <a:ln cap="rnd" cmpd="sng" w="31750">
            <a:solidFill>
              <a:srgbClr val="BEBEBE"/>
            </a:solidFill>
            <a:prstDash val="dot"/>
            <a:miter lim="8000"/>
            <a:headEnd len="sm" w="sm" type="none"/>
            <a:tailEnd len="sm" w="sm" type="none"/>
          </a:ln>
        </p:spPr>
      </p:cxnSp>
      <p:sp>
        <p:nvSpPr>
          <p:cNvPr id="3487" name="Google Shape;3487;p100"/>
          <p:cNvSpPr/>
          <p:nvPr/>
        </p:nvSpPr>
        <p:spPr>
          <a:xfrm>
            <a:off x="4609624" y="1921825"/>
            <a:ext cx="3180080" cy="3932236"/>
          </a:xfrm>
          <a:prstGeom prst="roundRect">
            <a:avLst>
              <a:gd fmla="val 16667"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488" name="Google Shape;3488;p100"/>
          <p:cNvSpPr/>
          <p:nvPr/>
        </p:nvSpPr>
        <p:spPr>
          <a:xfrm flipH="1" rot="-5400000">
            <a:off x="4382960" y="2549707"/>
            <a:ext cx="253614" cy="190430"/>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489" name="Google Shape;3489;p100"/>
          <p:cNvSpPr/>
          <p:nvPr/>
        </p:nvSpPr>
        <p:spPr>
          <a:xfrm>
            <a:off x="4402296" y="2119377"/>
            <a:ext cx="2231200" cy="506043"/>
          </a:xfrm>
          <a:prstGeom prst="roundRect">
            <a:avLst>
              <a:gd fmla="val 25413"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Pro</a:t>
            </a:r>
            <a:endParaRPr b="1" sz="1800">
              <a:solidFill>
                <a:schemeClr val="lt1"/>
              </a:solidFill>
              <a:latin typeface="Helvetica Neue"/>
              <a:ea typeface="Helvetica Neue"/>
              <a:cs typeface="Helvetica Neue"/>
              <a:sym typeface="Helvetica Neue"/>
            </a:endParaRPr>
          </a:p>
        </p:txBody>
      </p:sp>
      <p:sp>
        <p:nvSpPr>
          <p:cNvPr id="3490" name="Google Shape;3490;p100"/>
          <p:cNvSpPr txBox="1"/>
          <p:nvPr/>
        </p:nvSpPr>
        <p:spPr>
          <a:xfrm>
            <a:off x="4823850" y="3520550"/>
            <a:ext cx="2751628" cy="623693"/>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a:t>
            </a:r>
            <a:endParaRPr/>
          </a:p>
        </p:txBody>
      </p:sp>
      <p:sp>
        <p:nvSpPr>
          <p:cNvPr id="3491" name="Google Shape;3491;p100"/>
          <p:cNvSpPr txBox="1"/>
          <p:nvPr/>
        </p:nvSpPr>
        <p:spPr>
          <a:xfrm>
            <a:off x="4968049" y="2802795"/>
            <a:ext cx="2463230" cy="65325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4000">
                <a:solidFill>
                  <a:schemeClr val="accent2"/>
                </a:solidFill>
                <a:latin typeface="Helvetica Neue"/>
                <a:ea typeface="Helvetica Neue"/>
                <a:cs typeface="Helvetica Neue"/>
                <a:sym typeface="Helvetica Neue"/>
              </a:rPr>
              <a:t>XXXX</a:t>
            </a:r>
            <a:endParaRPr/>
          </a:p>
        </p:txBody>
      </p:sp>
      <p:sp>
        <p:nvSpPr>
          <p:cNvPr id="3492" name="Google Shape;3492;p100"/>
          <p:cNvSpPr/>
          <p:nvPr/>
        </p:nvSpPr>
        <p:spPr>
          <a:xfrm>
            <a:off x="4998529" y="4437340"/>
            <a:ext cx="210216" cy="210216"/>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493" name="Google Shape;3493;p100"/>
          <p:cNvSpPr txBox="1"/>
          <p:nvPr/>
        </p:nvSpPr>
        <p:spPr>
          <a:xfrm>
            <a:off x="5300412" y="4439482"/>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494" name="Google Shape;3494;p100"/>
          <p:cNvSpPr/>
          <p:nvPr/>
        </p:nvSpPr>
        <p:spPr>
          <a:xfrm>
            <a:off x="4998529" y="4724957"/>
            <a:ext cx="210216" cy="210216"/>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495" name="Google Shape;3495;p100"/>
          <p:cNvSpPr txBox="1"/>
          <p:nvPr/>
        </p:nvSpPr>
        <p:spPr>
          <a:xfrm>
            <a:off x="5300412" y="4727099"/>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496" name="Google Shape;3496;p100"/>
          <p:cNvSpPr/>
          <p:nvPr/>
        </p:nvSpPr>
        <p:spPr>
          <a:xfrm>
            <a:off x="4998529" y="5012574"/>
            <a:ext cx="210216" cy="210216"/>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497" name="Google Shape;3497;p100"/>
          <p:cNvSpPr txBox="1"/>
          <p:nvPr/>
        </p:nvSpPr>
        <p:spPr>
          <a:xfrm>
            <a:off x="5300412" y="5014716"/>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498" name="Google Shape;3498;p100"/>
          <p:cNvSpPr/>
          <p:nvPr/>
        </p:nvSpPr>
        <p:spPr>
          <a:xfrm>
            <a:off x="4998529" y="5300190"/>
            <a:ext cx="210216" cy="210216"/>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499" name="Google Shape;3499;p100"/>
          <p:cNvSpPr txBox="1"/>
          <p:nvPr/>
        </p:nvSpPr>
        <p:spPr>
          <a:xfrm>
            <a:off x="5300412" y="5302332"/>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cxnSp>
        <p:nvCxnSpPr>
          <p:cNvPr id="3500" name="Google Shape;3500;p100"/>
          <p:cNvCxnSpPr/>
          <p:nvPr/>
        </p:nvCxnSpPr>
        <p:spPr>
          <a:xfrm>
            <a:off x="4953794" y="4237813"/>
            <a:ext cx="2491740" cy="0"/>
          </a:xfrm>
          <a:prstGeom prst="straightConnector1">
            <a:avLst/>
          </a:prstGeom>
          <a:noFill/>
          <a:ln cap="rnd" cmpd="sng" w="31750">
            <a:solidFill>
              <a:srgbClr val="BEBEBE"/>
            </a:solidFill>
            <a:prstDash val="dot"/>
            <a:miter lim="8000"/>
            <a:headEnd len="sm" w="sm" type="none"/>
            <a:tailEnd len="sm" w="sm" type="none"/>
          </a:ln>
        </p:spPr>
      </p:cxnSp>
      <p:sp>
        <p:nvSpPr>
          <p:cNvPr id="3501" name="Google Shape;3501;p100"/>
          <p:cNvSpPr/>
          <p:nvPr/>
        </p:nvSpPr>
        <p:spPr>
          <a:xfrm>
            <a:off x="8196736" y="1921825"/>
            <a:ext cx="3180080" cy="3932236"/>
          </a:xfrm>
          <a:prstGeom prst="roundRect">
            <a:avLst>
              <a:gd fmla="val 16667"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02" name="Google Shape;3502;p100"/>
          <p:cNvSpPr/>
          <p:nvPr/>
        </p:nvSpPr>
        <p:spPr>
          <a:xfrm flipH="1" rot="-5400000">
            <a:off x="7970072" y="2549707"/>
            <a:ext cx="253614" cy="190430"/>
          </a:xfrm>
          <a:prstGeom prst="rtTriangle">
            <a:avLst/>
          </a:prstGeom>
          <a:solidFill>
            <a:srgbClr val="3B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03" name="Google Shape;3503;p100"/>
          <p:cNvSpPr/>
          <p:nvPr/>
        </p:nvSpPr>
        <p:spPr>
          <a:xfrm>
            <a:off x="7989408" y="2119377"/>
            <a:ext cx="2231200" cy="506043"/>
          </a:xfrm>
          <a:prstGeom prst="roundRect">
            <a:avLst>
              <a:gd fmla="val 25413"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Premium</a:t>
            </a:r>
            <a:endParaRPr b="1" sz="1800">
              <a:solidFill>
                <a:schemeClr val="lt1"/>
              </a:solidFill>
              <a:latin typeface="Helvetica Neue"/>
              <a:ea typeface="Helvetica Neue"/>
              <a:cs typeface="Helvetica Neue"/>
              <a:sym typeface="Helvetica Neue"/>
            </a:endParaRPr>
          </a:p>
        </p:txBody>
      </p:sp>
      <p:sp>
        <p:nvSpPr>
          <p:cNvPr id="3504" name="Google Shape;3504;p100"/>
          <p:cNvSpPr txBox="1"/>
          <p:nvPr/>
        </p:nvSpPr>
        <p:spPr>
          <a:xfrm>
            <a:off x="8410962" y="3520550"/>
            <a:ext cx="2751628" cy="623693"/>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a:t>
            </a:r>
            <a:endParaRPr/>
          </a:p>
        </p:txBody>
      </p:sp>
      <p:sp>
        <p:nvSpPr>
          <p:cNvPr id="3505" name="Google Shape;3505;p100"/>
          <p:cNvSpPr txBox="1"/>
          <p:nvPr/>
        </p:nvSpPr>
        <p:spPr>
          <a:xfrm>
            <a:off x="8555161" y="2802795"/>
            <a:ext cx="2463230" cy="65325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4000">
                <a:solidFill>
                  <a:schemeClr val="accent3"/>
                </a:solidFill>
                <a:latin typeface="Helvetica Neue"/>
                <a:ea typeface="Helvetica Neue"/>
                <a:cs typeface="Helvetica Neue"/>
                <a:sym typeface="Helvetica Neue"/>
              </a:rPr>
              <a:t>XXXX</a:t>
            </a:r>
            <a:endParaRPr/>
          </a:p>
        </p:txBody>
      </p:sp>
      <p:sp>
        <p:nvSpPr>
          <p:cNvPr id="3506" name="Google Shape;3506;p100"/>
          <p:cNvSpPr/>
          <p:nvPr/>
        </p:nvSpPr>
        <p:spPr>
          <a:xfrm>
            <a:off x="8585641" y="4437340"/>
            <a:ext cx="210216" cy="210216"/>
          </a:xfrm>
          <a:prstGeom prst="ellipse">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07" name="Google Shape;3507;p100"/>
          <p:cNvSpPr txBox="1"/>
          <p:nvPr/>
        </p:nvSpPr>
        <p:spPr>
          <a:xfrm>
            <a:off x="8887524" y="4439482"/>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08" name="Google Shape;3508;p100"/>
          <p:cNvSpPr/>
          <p:nvPr/>
        </p:nvSpPr>
        <p:spPr>
          <a:xfrm>
            <a:off x="8585641" y="4724957"/>
            <a:ext cx="210216" cy="210216"/>
          </a:xfrm>
          <a:prstGeom prst="ellipse">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09" name="Google Shape;3509;p100"/>
          <p:cNvSpPr txBox="1"/>
          <p:nvPr/>
        </p:nvSpPr>
        <p:spPr>
          <a:xfrm>
            <a:off x="8887524" y="4727099"/>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10" name="Google Shape;3510;p100"/>
          <p:cNvSpPr/>
          <p:nvPr/>
        </p:nvSpPr>
        <p:spPr>
          <a:xfrm>
            <a:off x="8585641" y="5012574"/>
            <a:ext cx="210216" cy="210216"/>
          </a:xfrm>
          <a:prstGeom prst="ellipse">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11" name="Google Shape;3511;p100"/>
          <p:cNvSpPr txBox="1"/>
          <p:nvPr/>
        </p:nvSpPr>
        <p:spPr>
          <a:xfrm>
            <a:off x="8887524" y="5014716"/>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12" name="Google Shape;3512;p100"/>
          <p:cNvSpPr/>
          <p:nvPr/>
        </p:nvSpPr>
        <p:spPr>
          <a:xfrm>
            <a:off x="8585641" y="5300190"/>
            <a:ext cx="210216" cy="210216"/>
          </a:xfrm>
          <a:prstGeom prst="ellipse">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13" name="Google Shape;3513;p100"/>
          <p:cNvSpPr txBox="1"/>
          <p:nvPr/>
        </p:nvSpPr>
        <p:spPr>
          <a:xfrm>
            <a:off x="8887524" y="5302332"/>
            <a:ext cx="2067652"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cxnSp>
        <p:nvCxnSpPr>
          <p:cNvPr id="3514" name="Google Shape;3514;p100"/>
          <p:cNvCxnSpPr/>
          <p:nvPr/>
        </p:nvCxnSpPr>
        <p:spPr>
          <a:xfrm>
            <a:off x="8540906" y="4237813"/>
            <a:ext cx="2491740" cy="0"/>
          </a:xfrm>
          <a:prstGeom prst="straightConnector1">
            <a:avLst/>
          </a:prstGeom>
          <a:noFill/>
          <a:ln cap="rnd" cmpd="sng" w="31750">
            <a:solidFill>
              <a:srgbClr val="BEBEBE"/>
            </a:solidFill>
            <a:prstDash val="dot"/>
            <a:miter lim="8000"/>
            <a:headEnd len="sm" w="sm" type="none"/>
            <a:tailEnd len="sm" w="sm" type="none"/>
          </a:ln>
        </p:spPr>
      </p:cxnSp>
      <p:sp>
        <p:nvSpPr>
          <p:cNvPr id="3515" name="Google Shape;3515;p10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516" name="Google Shape;3516;p10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20" name="Shape 3520"/>
        <p:cNvGrpSpPr/>
        <p:nvPr/>
      </p:nvGrpSpPr>
      <p:grpSpPr>
        <a:xfrm>
          <a:off x="0" y="0"/>
          <a:ext cx="0" cy="0"/>
          <a:chOff x="0" y="0"/>
          <a:chExt cx="0" cy="0"/>
        </a:xfrm>
      </p:grpSpPr>
      <p:sp>
        <p:nvSpPr>
          <p:cNvPr id="3521" name="Google Shape;3521;p10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Four-Tier Pricing Cards</a:t>
            </a:r>
            <a:endParaRPr/>
          </a:p>
        </p:txBody>
      </p:sp>
      <p:sp>
        <p:nvSpPr>
          <p:cNvPr id="3522" name="Google Shape;3522;p101"/>
          <p:cNvSpPr/>
          <p:nvPr/>
        </p:nvSpPr>
        <p:spPr>
          <a:xfrm>
            <a:off x="502296" y="1921825"/>
            <a:ext cx="2584923" cy="3932236"/>
          </a:xfrm>
          <a:prstGeom prst="roundRect">
            <a:avLst>
              <a:gd fmla="val 16667"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23" name="Google Shape;3523;p101"/>
          <p:cNvSpPr/>
          <p:nvPr/>
        </p:nvSpPr>
        <p:spPr>
          <a:xfrm flipH="1" rot="-5400000">
            <a:off x="275632" y="2549707"/>
            <a:ext cx="253614" cy="19043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24" name="Google Shape;3524;p101"/>
          <p:cNvSpPr/>
          <p:nvPr/>
        </p:nvSpPr>
        <p:spPr>
          <a:xfrm>
            <a:off x="294968" y="2119377"/>
            <a:ext cx="1874676" cy="506043"/>
          </a:xfrm>
          <a:prstGeom prst="roundRect">
            <a:avLst>
              <a:gd fmla="val 25413" name="adj"/>
            </a:avLst>
          </a:prstGeom>
          <a:solidFill>
            <a:srgbClr val="F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Free</a:t>
            </a:r>
            <a:endParaRPr b="1" sz="1800">
              <a:solidFill>
                <a:schemeClr val="lt1"/>
              </a:solidFill>
              <a:latin typeface="Helvetica Neue"/>
              <a:ea typeface="Helvetica Neue"/>
              <a:cs typeface="Helvetica Neue"/>
              <a:sym typeface="Helvetica Neue"/>
            </a:endParaRPr>
          </a:p>
        </p:txBody>
      </p:sp>
      <p:sp>
        <p:nvSpPr>
          <p:cNvPr id="3525" name="Google Shape;3525;p101"/>
          <p:cNvSpPr txBox="1"/>
          <p:nvPr/>
        </p:nvSpPr>
        <p:spPr>
          <a:xfrm>
            <a:off x="745325" y="3520550"/>
            <a:ext cx="2098864" cy="623693"/>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a:t>
            </a:r>
            <a:endParaRPr/>
          </a:p>
        </p:txBody>
      </p:sp>
      <p:sp>
        <p:nvSpPr>
          <p:cNvPr id="3526" name="Google Shape;3526;p101"/>
          <p:cNvSpPr txBox="1"/>
          <p:nvPr/>
        </p:nvSpPr>
        <p:spPr>
          <a:xfrm>
            <a:off x="745325" y="2802795"/>
            <a:ext cx="2098864" cy="65325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4000">
                <a:solidFill>
                  <a:srgbClr val="FF3F3F"/>
                </a:solidFill>
                <a:latin typeface="Helvetica Neue"/>
                <a:ea typeface="Helvetica Neue"/>
                <a:cs typeface="Helvetica Neue"/>
                <a:sym typeface="Helvetica Neue"/>
              </a:rPr>
              <a:t>XXXX</a:t>
            </a:r>
            <a:endParaRPr/>
          </a:p>
        </p:txBody>
      </p:sp>
      <p:sp>
        <p:nvSpPr>
          <p:cNvPr id="3527" name="Google Shape;3527;p101"/>
          <p:cNvSpPr/>
          <p:nvPr/>
        </p:nvSpPr>
        <p:spPr>
          <a:xfrm>
            <a:off x="745326" y="4437340"/>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28" name="Google Shape;3528;p101"/>
          <p:cNvSpPr txBox="1"/>
          <p:nvPr/>
        </p:nvSpPr>
        <p:spPr>
          <a:xfrm>
            <a:off x="1047209" y="443948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29" name="Google Shape;3529;p101"/>
          <p:cNvSpPr/>
          <p:nvPr/>
        </p:nvSpPr>
        <p:spPr>
          <a:xfrm>
            <a:off x="745326" y="4724957"/>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30" name="Google Shape;3530;p101"/>
          <p:cNvSpPr txBox="1"/>
          <p:nvPr/>
        </p:nvSpPr>
        <p:spPr>
          <a:xfrm>
            <a:off x="1047209" y="4727099"/>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31" name="Google Shape;3531;p101"/>
          <p:cNvSpPr/>
          <p:nvPr/>
        </p:nvSpPr>
        <p:spPr>
          <a:xfrm>
            <a:off x="745326" y="5012574"/>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32" name="Google Shape;3532;p101"/>
          <p:cNvSpPr txBox="1"/>
          <p:nvPr/>
        </p:nvSpPr>
        <p:spPr>
          <a:xfrm>
            <a:off x="1047209" y="5014716"/>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33" name="Google Shape;3533;p101"/>
          <p:cNvSpPr/>
          <p:nvPr/>
        </p:nvSpPr>
        <p:spPr>
          <a:xfrm>
            <a:off x="745326" y="5300190"/>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34" name="Google Shape;3534;p101"/>
          <p:cNvSpPr txBox="1"/>
          <p:nvPr/>
        </p:nvSpPr>
        <p:spPr>
          <a:xfrm>
            <a:off x="1047209" y="530233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cxnSp>
        <p:nvCxnSpPr>
          <p:cNvPr id="3535" name="Google Shape;3535;p101"/>
          <p:cNvCxnSpPr/>
          <p:nvPr/>
        </p:nvCxnSpPr>
        <p:spPr>
          <a:xfrm>
            <a:off x="634058" y="4237813"/>
            <a:ext cx="2321398" cy="0"/>
          </a:xfrm>
          <a:prstGeom prst="straightConnector1">
            <a:avLst/>
          </a:prstGeom>
          <a:noFill/>
          <a:ln cap="rnd" cmpd="sng" w="31750">
            <a:solidFill>
              <a:srgbClr val="BEBEBE"/>
            </a:solidFill>
            <a:prstDash val="dot"/>
            <a:miter lim="8000"/>
            <a:headEnd len="sm" w="sm" type="none"/>
            <a:tailEnd len="sm" w="sm" type="none"/>
          </a:ln>
        </p:spPr>
      </p:cxnSp>
      <p:sp>
        <p:nvSpPr>
          <p:cNvPr id="3536" name="Google Shape;3536;p101"/>
          <p:cNvSpPr/>
          <p:nvPr/>
        </p:nvSpPr>
        <p:spPr>
          <a:xfrm>
            <a:off x="3438900" y="1921825"/>
            <a:ext cx="2584923" cy="3932236"/>
          </a:xfrm>
          <a:prstGeom prst="roundRect">
            <a:avLst>
              <a:gd fmla="val 16667"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37" name="Google Shape;3537;p101"/>
          <p:cNvSpPr/>
          <p:nvPr/>
        </p:nvSpPr>
        <p:spPr>
          <a:xfrm flipH="1" rot="-5400000">
            <a:off x="3212236" y="2549707"/>
            <a:ext cx="253614" cy="190430"/>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38" name="Google Shape;3538;p101"/>
          <p:cNvSpPr/>
          <p:nvPr/>
        </p:nvSpPr>
        <p:spPr>
          <a:xfrm>
            <a:off x="3231572" y="2119377"/>
            <a:ext cx="1874676" cy="506043"/>
          </a:xfrm>
          <a:prstGeom prst="roundRect">
            <a:avLst>
              <a:gd fmla="val 25413"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Basic</a:t>
            </a:r>
            <a:endParaRPr b="1" sz="1800">
              <a:solidFill>
                <a:schemeClr val="lt1"/>
              </a:solidFill>
              <a:latin typeface="Helvetica Neue"/>
              <a:ea typeface="Helvetica Neue"/>
              <a:cs typeface="Helvetica Neue"/>
              <a:sym typeface="Helvetica Neue"/>
            </a:endParaRPr>
          </a:p>
        </p:txBody>
      </p:sp>
      <p:sp>
        <p:nvSpPr>
          <p:cNvPr id="3539" name="Google Shape;3539;p101"/>
          <p:cNvSpPr txBox="1"/>
          <p:nvPr/>
        </p:nvSpPr>
        <p:spPr>
          <a:xfrm>
            <a:off x="3681929" y="3520550"/>
            <a:ext cx="2098864" cy="623693"/>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a:t>
            </a:r>
            <a:endParaRPr/>
          </a:p>
        </p:txBody>
      </p:sp>
      <p:sp>
        <p:nvSpPr>
          <p:cNvPr id="3540" name="Google Shape;3540;p101"/>
          <p:cNvSpPr txBox="1"/>
          <p:nvPr/>
        </p:nvSpPr>
        <p:spPr>
          <a:xfrm>
            <a:off x="3681929" y="2802795"/>
            <a:ext cx="2098864" cy="65325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4000">
                <a:solidFill>
                  <a:schemeClr val="accent1"/>
                </a:solidFill>
                <a:latin typeface="Helvetica Neue"/>
                <a:ea typeface="Helvetica Neue"/>
                <a:cs typeface="Helvetica Neue"/>
                <a:sym typeface="Helvetica Neue"/>
              </a:rPr>
              <a:t>XXXX</a:t>
            </a:r>
            <a:endParaRPr/>
          </a:p>
        </p:txBody>
      </p:sp>
      <p:sp>
        <p:nvSpPr>
          <p:cNvPr id="3541" name="Google Shape;3541;p101"/>
          <p:cNvSpPr/>
          <p:nvPr/>
        </p:nvSpPr>
        <p:spPr>
          <a:xfrm>
            <a:off x="3681930" y="4437340"/>
            <a:ext cx="210216" cy="21021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42" name="Google Shape;3542;p101"/>
          <p:cNvSpPr txBox="1"/>
          <p:nvPr/>
        </p:nvSpPr>
        <p:spPr>
          <a:xfrm>
            <a:off x="3983813" y="443948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43" name="Google Shape;3543;p101"/>
          <p:cNvSpPr/>
          <p:nvPr/>
        </p:nvSpPr>
        <p:spPr>
          <a:xfrm>
            <a:off x="3681930" y="4724957"/>
            <a:ext cx="210216" cy="21021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44" name="Google Shape;3544;p101"/>
          <p:cNvSpPr txBox="1"/>
          <p:nvPr/>
        </p:nvSpPr>
        <p:spPr>
          <a:xfrm>
            <a:off x="3983813" y="4727099"/>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45" name="Google Shape;3545;p101"/>
          <p:cNvSpPr/>
          <p:nvPr/>
        </p:nvSpPr>
        <p:spPr>
          <a:xfrm>
            <a:off x="3681930" y="5012574"/>
            <a:ext cx="210216" cy="21021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46" name="Google Shape;3546;p101"/>
          <p:cNvSpPr txBox="1"/>
          <p:nvPr/>
        </p:nvSpPr>
        <p:spPr>
          <a:xfrm>
            <a:off x="3983813" y="5014716"/>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47" name="Google Shape;3547;p101"/>
          <p:cNvSpPr/>
          <p:nvPr/>
        </p:nvSpPr>
        <p:spPr>
          <a:xfrm>
            <a:off x="3681930" y="5300190"/>
            <a:ext cx="210216" cy="210216"/>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48" name="Google Shape;3548;p101"/>
          <p:cNvSpPr txBox="1"/>
          <p:nvPr/>
        </p:nvSpPr>
        <p:spPr>
          <a:xfrm>
            <a:off x="3983813" y="530233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cxnSp>
        <p:nvCxnSpPr>
          <p:cNvPr id="3549" name="Google Shape;3549;p101"/>
          <p:cNvCxnSpPr/>
          <p:nvPr/>
        </p:nvCxnSpPr>
        <p:spPr>
          <a:xfrm>
            <a:off x="3570662" y="4237813"/>
            <a:ext cx="2321398" cy="0"/>
          </a:xfrm>
          <a:prstGeom prst="straightConnector1">
            <a:avLst/>
          </a:prstGeom>
          <a:noFill/>
          <a:ln cap="rnd" cmpd="sng" w="31750">
            <a:solidFill>
              <a:srgbClr val="BEBEBE"/>
            </a:solidFill>
            <a:prstDash val="dot"/>
            <a:miter lim="8000"/>
            <a:headEnd len="sm" w="sm" type="none"/>
            <a:tailEnd len="sm" w="sm" type="none"/>
          </a:ln>
        </p:spPr>
      </p:cxnSp>
      <p:sp>
        <p:nvSpPr>
          <p:cNvPr id="3550" name="Google Shape;3550;p101"/>
          <p:cNvSpPr/>
          <p:nvPr/>
        </p:nvSpPr>
        <p:spPr>
          <a:xfrm>
            <a:off x="6375504" y="1921825"/>
            <a:ext cx="2584923" cy="3932236"/>
          </a:xfrm>
          <a:prstGeom prst="roundRect">
            <a:avLst>
              <a:gd fmla="val 16667"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51" name="Google Shape;3551;p101"/>
          <p:cNvSpPr/>
          <p:nvPr/>
        </p:nvSpPr>
        <p:spPr>
          <a:xfrm flipH="1" rot="-5400000">
            <a:off x="6148840" y="2549707"/>
            <a:ext cx="253614" cy="190430"/>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52" name="Google Shape;3552;p101"/>
          <p:cNvSpPr/>
          <p:nvPr/>
        </p:nvSpPr>
        <p:spPr>
          <a:xfrm>
            <a:off x="6168176" y="2119377"/>
            <a:ext cx="1874676" cy="506043"/>
          </a:xfrm>
          <a:prstGeom prst="roundRect">
            <a:avLst>
              <a:gd fmla="val 25413"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Pro</a:t>
            </a:r>
            <a:endParaRPr b="1" sz="1800">
              <a:solidFill>
                <a:schemeClr val="lt1"/>
              </a:solidFill>
              <a:latin typeface="Helvetica Neue"/>
              <a:ea typeface="Helvetica Neue"/>
              <a:cs typeface="Helvetica Neue"/>
              <a:sym typeface="Helvetica Neue"/>
            </a:endParaRPr>
          </a:p>
        </p:txBody>
      </p:sp>
      <p:sp>
        <p:nvSpPr>
          <p:cNvPr id="3553" name="Google Shape;3553;p101"/>
          <p:cNvSpPr txBox="1"/>
          <p:nvPr/>
        </p:nvSpPr>
        <p:spPr>
          <a:xfrm>
            <a:off x="6618533" y="3520550"/>
            <a:ext cx="2098864" cy="623693"/>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a:t>
            </a:r>
            <a:endParaRPr/>
          </a:p>
        </p:txBody>
      </p:sp>
      <p:sp>
        <p:nvSpPr>
          <p:cNvPr id="3554" name="Google Shape;3554;p101"/>
          <p:cNvSpPr txBox="1"/>
          <p:nvPr/>
        </p:nvSpPr>
        <p:spPr>
          <a:xfrm>
            <a:off x="6618533" y="2802795"/>
            <a:ext cx="2098864" cy="65325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4000">
                <a:solidFill>
                  <a:schemeClr val="accent2"/>
                </a:solidFill>
                <a:latin typeface="Helvetica Neue"/>
                <a:ea typeface="Helvetica Neue"/>
                <a:cs typeface="Helvetica Neue"/>
                <a:sym typeface="Helvetica Neue"/>
              </a:rPr>
              <a:t>XXXX</a:t>
            </a:r>
            <a:endParaRPr/>
          </a:p>
        </p:txBody>
      </p:sp>
      <p:sp>
        <p:nvSpPr>
          <p:cNvPr id="3555" name="Google Shape;3555;p101"/>
          <p:cNvSpPr/>
          <p:nvPr/>
        </p:nvSpPr>
        <p:spPr>
          <a:xfrm>
            <a:off x="6618534" y="4437340"/>
            <a:ext cx="210216" cy="210216"/>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56" name="Google Shape;3556;p101"/>
          <p:cNvSpPr txBox="1"/>
          <p:nvPr/>
        </p:nvSpPr>
        <p:spPr>
          <a:xfrm>
            <a:off x="6920417" y="443948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57" name="Google Shape;3557;p101"/>
          <p:cNvSpPr/>
          <p:nvPr/>
        </p:nvSpPr>
        <p:spPr>
          <a:xfrm>
            <a:off x="6618534" y="4724957"/>
            <a:ext cx="210216" cy="210216"/>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58" name="Google Shape;3558;p101"/>
          <p:cNvSpPr txBox="1"/>
          <p:nvPr/>
        </p:nvSpPr>
        <p:spPr>
          <a:xfrm>
            <a:off x="6920417" y="4727099"/>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59" name="Google Shape;3559;p101"/>
          <p:cNvSpPr/>
          <p:nvPr/>
        </p:nvSpPr>
        <p:spPr>
          <a:xfrm>
            <a:off x="6618534" y="5012574"/>
            <a:ext cx="210216" cy="210216"/>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60" name="Google Shape;3560;p101"/>
          <p:cNvSpPr txBox="1"/>
          <p:nvPr/>
        </p:nvSpPr>
        <p:spPr>
          <a:xfrm>
            <a:off x="6920417" y="5014716"/>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61" name="Google Shape;3561;p101"/>
          <p:cNvSpPr/>
          <p:nvPr/>
        </p:nvSpPr>
        <p:spPr>
          <a:xfrm>
            <a:off x="6618534" y="5300190"/>
            <a:ext cx="210216" cy="210216"/>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62" name="Google Shape;3562;p101"/>
          <p:cNvSpPr txBox="1"/>
          <p:nvPr/>
        </p:nvSpPr>
        <p:spPr>
          <a:xfrm>
            <a:off x="6920417" y="530233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cxnSp>
        <p:nvCxnSpPr>
          <p:cNvPr id="3563" name="Google Shape;3563;p101"/>
          <p:cNvCxnSpPr/>
          <p:nvPr/>
        </p:nvCxnSpPr>
        <p:spPr>
          <a:xfrm>
            <a:off x="6507266" y="4237813"/>
            <a:ext cx="2321398" cy="0"/>
          </a:xfrm>
          <a:prstGeom prst="straightConnector1">
            <a:avLst/>
          </a:prstGeom>
          <a:noFill/>
          <a:ln cap="rnd" cmpd="sng" w="31750">
            <a:solidFill>
              <a:srgbClr val="BEBEBE"/>
            </a:solidFill>
            <a:prstDash val="dot"/>
            <a:miter lim="8000"/>
            <a:headEnd len="sm" w="sm" type="none"/>
            <a:tailEnd len="sm" w="sm" type="none"/>
          </a:ln>
        </p:spPr>
      </p:cxnSp>
      <p:sp>
        <p:nvSpPr>
          <p:cNvPr id="3564" name="Google Shape;3564;p101"/>
          <p:cNvSpPr/>
          <p:nvPr/>
        </p:nvSpPr>
        <p:spPr>
          <a:xfrm>
            <a:off x="9312109" y="1921825"/>
            <a:ext cx="2584923" cy="3932236"/>
          </a:xfrm>
          <a:prstGeom prst="roundRect">
            <a:avLst>
              <a:gd fmla="val 16667"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65" name="Google Shape;3565;p101"/>
          <p:cNvSpPr/>
          <p:nvPr/>
        </p:nvSpPr>
        <p:spPr>
          <a:xfrm flipH="1" rot="-5400000">
            <a:off x="9085445" y="2549707"/>
            <a:ext cx="253614" cy="190430"/>
          </a:xfrm>
          <a:prstGeom prst="rtTriangle">
            <a:avLst/>
          </a:prstGeom>
          <a:solidFill>
            <a:srgbClr val="3B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66" name="Google Shape;3566;p101"/>
          <p:cNvSpPr/>
          <p:nvPr/>
        </p:nvSpPr>
        <p:spPr>
          <a:xfrm>
            <a:off x="9104781" y="2119377"/>
            <a:ext cx="1874676" cy="506043"/>
          </a:xfrm>
          <a:prstGeom prst="roundRect">
            <a:avLst>
              <a:gd fmla="val 25413"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Premium+</a:t>
            </a:r>
            <a:endParaRPr b="1" sz="1800">
              <a:solidFill>
                <a:schemeClr val="lt1"/>
              </a:solidFill>
              <a:latin typeface="Helvetica Neue"/>
              <a:ea typeface="Helvetica Neue"/>
              <a:cs typeface="Helvetica Neue"/>
              <a:sym typeface="Helvetica Neue"/>
            </a:endParaRPr>
          </a:p>
        </p:txBody>
      </p:sp>
      <p:sp>
        <p:nvSpPr>
          <p:cNvPr id="3567" name="Google Shape;3567;p101"/>
          <p:cNvSpPr txBox="1"/>
          <p:nvPr/>
        </p:nvSpPr>
        <p:spPr>
          <a:xfrm>
            <a:off x="9555138" y="3520550"/>
            <a:ext cx="2098864" cy="623693"/>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a:t>
            </a:r>
            <a:endParaRPr/>
          </a:p>
        </p:txBody>
      </p:sp>
      <p:sp>
        <p:nvSpPr>
          <p:cNvPr id="3568" name="Google Shape;3568;p101"/>
          <p:cNvSpPr txBox="1"/>
          <p:nvPr/>
        </p:nvSpPr>
        <p:spPr>
          <a:xfrm>
            <a:off x="9555138" y="2802795"/>
            <a:ext cx="2098864" cy="65325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4000">
                <a:solidFill>
                  <a:schemeClr val="accent3"/>
                </a:solidFill>
                <a:latin typeface="Helvetica Neue"/>
                <a:ea typeface="Helvetica Neue"/>
                <a:cs typeface="Helvetica Neue"/>
                <a:sym typeface="Helvetica Neue"/>
              </a:rPr>
              <a:t>XXXX</a:t>
            </a:r>
            <a:endParaRPr/>
          </a:p>
        </p:txBody>
      </p:sp>
      <p:sp>
        <p:nvSpPr>
          <p:cNvPr id="3569" name="Google Shape;3569;p101"/>
          <p:cNvSpPr/>
          <p:nvPr/>
        </p:nvSpPr>
        <p:spPr>
          <a:xfrm>
            <a:off x="9555139" y="4437340"/>
            <a:ext cx="210216" cy="210216"/>
          </a:xfrm>
          <a:prstGeom prst="ellipse">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70" name="Google Shape;3570;p101"/>
          <p:cNvSpPr txBox="1"/>
          <p:nvPr/>
        </p:nvSpPr>
        <p:spPr>
          <a:xfrm>
            <a:off x="9857022" y="443948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71" name="Google Shape;3571;p101"/>
          <p:cNvSpPr/>
          <p:nvPr/>
        </p:nvSpPr>
        <p:spPr>
          <a:xfrm>
            <a:off x="9555139" y="4724957"/>
            <a:ext cx="210216" cy="210216"/>
          </a:xfrm>
          <a:prstGeom prst="ellipse">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72" name="Google Shape;3572;p101"/>
          <p:cNvSpPr txBox="1"/>
          <p:nvPr/>
        </p:nvSpPr>
        <p:spPr>
          <a:xfrm>
            <a:off x="9857022" y="4727099"/>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73" name="Google Shape;3573;p101"/>
          <p:cNvSpPr/>
          <p:nvPr/>
        </p:nvSpPr>
        <p:spPr>
          <a:xfrm>
            <a:off x="9555139" y="5012574"/>
            <a:ext cx="210216" cy="210216"/>
          </a:xfrm>
          <a:prstGeom prst="ellipse">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74" name="Google Shape;3574;p101"/>
          <p:cNvSpPr txBox="1"/>
          <p:nvPr/>
        </p:nvSpPr>
        <p:spPr>
          <a:xfrm>
            <a:off x="9857022" y="5014716"/>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sp>
        <p:nvSpPr>
          <p:cNvPr id="3575" name="Google Shape;3575;p101"/>
          <p:cNvSpPr/>
          <p:nvPr/>
        </p:nvSpPr>
        <p:spPr>
          <a:xfrm>
            <a:off x="9555139" y="5300190"/>
            <a:ext cx="210216" cy="210216"/>
          </a:xfrm>
          <a:prstGeom prst="ellipse">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576" name="Google Shape;3576;p101"/>
          <p:cNvSpPr txBox="1"/>
          <p:nvPr/>
        </p:nvSpPr>
        <p:spPr>
          <a:xfrm>
            <a:off x="9857022" y="530233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cxnSp>
        <p:nvCxnSpPr>
          <p:cNvPr id="3577" name="Google Shape;3577;p101"/>
          <p:cNvCxnSpPr/>
          <p:nvPr/>
        </p:nvCxnSpPr>
        <p:spPr>
          <a:xfrm>
            <a:off x="9443871" y="4237813"/>
            <a:ext cx="2321398" cy="0"/>
          </a:xfrm>
          <a:prstGeom prst="straightConnector1">
            <a:avLst/>
          </a:prstGeom>
          <a:noFill/>
          <a:ln cap="rnd" cmpd="sng" w="31750">
            <a:solidFill>
              <a:srgbClr val="BEBEBE"/>
            </a:solidFill>
            <a:prstDash val="dot"/>
            <a:miter lim="8000"/>
            <a:headEnd len="sm" w="sm" type="none"/>
            <a:tailEnd len="sm" w="sm" type="none"/>
          </a:ln>
        </p:spPr>
      </p:cxnSp>
      <p:sp>
        <p:nvSpPr>
          <p:cNvPr id="3578" name="Google Shape;3578;p10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579" name="Google Shape;3579;p10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3" name="Shape 3583"/>
        <p:cNvGrpSpPr/>
        <p:nvPr/>
      </p:nvGrpSpPr>
      <p:grpSpPr>
        <a:xfrm>
          <a:off x="0" y="0"/>
          <a:ext cx="0" cy="0"/>
          <a:chOff x="0" y="0"/>
          <a:chExt cx="0" cy="0"/>
        </a:xfrm>
      </p:grpSpPr>
      <p:sp>
        <p:nvSpPr>
          <p:cNvPr id="3584" name="Google Shape;3584;p102"/>
          <p:cNvSpPr/>
          <p:nvPr/>
        </p:nvSpPr>
        <p:spPr>
          <a:xfrm>
            <a:off x="4094480" y="1803400"/>
            <a:ext cx="2570491" cy="4297680"/>
          </a:xfrm>
          <a:prstGeom prst="roundRect">
            <a:avLst>
              <a:gd fmla="val 10343"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85" name="Google Shape;3585;p102"/>
          <p:cNvSpPr/>
          <p:nvPr/>
        </p:nvSpPr>
        <p:spPr>
          <a:xfrm>
            <a:off x="6710511" y="1803400"/>
            <a:ext cx="2570491" cy="4297680"/>
          </a:xfrm>
          <a:prstGeom prst="roundRect">
            <a:avLst>
              <a:gd fmla="val 10343"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86" name="Google Shape;3586;p102"/>
          <p:cNvSpPr/>
          <p:nvPr/>
        </p:nvSpPr>
        <p:spPr>
          <a:xfrm>
            <a:off x="9326541" y="1803400"/>
            <a:ext cx="2570491" cy="4297680"/>
          </a:xfrm>
          <a:prstGeom prst="roundRect">
            <a:avLst>
              <a:gd fmla="val 10343"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587" name="Google Shape;3587;p10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Three-Plan Pricing Comparison Table</a:t>
            </a:r>
            <a:endParaRPr/>
          </a:p>
        </p:txBody>
      </p:sp>
      <p:sp>
        <p:nvSpPr>
          <p:cNvPr id="3588" name="Google Shape;3588;p102"/>
          <p:cNvSpPr/>
          <p:nvPr/>
        </p:nvSpPr>
        <p:spPr>
          <a:xfrm>
            <a:off x="294968" y="2694976"/>
            <a:ext cx="11602064" cy="541485"/>
          </a:xfrm>
          <a:prstGeom prst="rect">
            <a:avLst/>
          </a:prstGeom>
          <a:solidFill>
            <a:schemeClr val="lt2"/>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589" name="Google Shape;3589;p102"/>
          <p:cNvSpPr/>
          <p:nvPr/>
        </p:nvSpPr>
        <p:spPr>
          <a:xfrm>
            <a:off x="294968" y="3262024"/>
            <a:ext cx="11602064" cy="504689"/>
          </a:xfrm>
          <a:prstGeom prst="rect">
            <a:avLst/>
          </a:prstGeom>
          <a:solidFill>
            <a:schemeClr val="lt1"/>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590" name="Google Shape;3590;p102"/>
          <p:cNvSpPr/>
          <p:nvPr/>
        </p:nvSpPr>
        <p:spPr>
          <a:xfrm>
            <a:off x="294968" y="3792276"/>
            <a:ext cx="11602064" cy="504689"/>
          </a:xfrm>
          <a:prstGeom prst="rect">
            <a:avLst/>
          </a:prstGeom>
          <a:solidFill>
            <a:srgbClr val="F1F1F1"/>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591" name="Google Shape;3591;p102"/>
          <p:cNvSpPr/>
          <p:nvPr/>
        </p:nvSpPr>
        <p:spPr>
          <a:xfrm>
            <a:off x="294968" y="4322528"/>
            <a:ext cx="11602064" cy="504689"/>
          </a:xfrm>
          <a:prstGeom prst="rect">
            <a:avLst/>
          </a:prstGeom>
          <a:solidFill>
            <a:schemeClr val="lt1"/>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592" name="Google Shape;3592;p102"/>
          <p:cNvSpPr/>
          <p:nvPr/>
        </p:nvSpPr>
        <p:spPr>
          <a:xfrm>
            <a:off x="294968" y="4852780"/>
            <a:ext cx="11602064" cy="504689"/>
          </a:xfrm>
          <a:prstGeom prst="rect">
            <a:avLst/>
          </a:prstGeom>
          <a:solidFill>
            <a:srgbClr val="F1F1F1"/>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593" name="Google Shape;3593;p102"/>
          <p:cNvSpPr/>
          <p:nvPr/>
        </p:nvSpPr>
        <p:spPr>
          <a:xfrm>
            <a:off x="294968" y="5383031"/>
            <a:ext cx="11602064" cy="504689"/>
          </a:xfrm>
          <a:prstGeom prst="rect">
            <a:avLst/>
          </a:prstGeom>
          <a:solidFill>
            <a:schemeClr val="lt1"/>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594" name="Google Shape;3594;p102"/>
          <p:cNvSpPr/>
          <p:nvPr/>
        </p:nvSpPr>
        <p:spPr>
          <a:xfrm>
            <a:off x="432812" y="2809380"/>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sp>
        <p:nvSpPr>
          <p:cNvPr id="3595" name="Google Shape;3595;p102"/>
          <p:cNvSpPr/>
          <p:nvPr/>
        </p:nvSpPr>
        <p:spPr>
          <a:xfrm>
            <a:off x="432812" y="3343311"/>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sp>
        <p:nvSpPr>
          <p:cNvPr id="3596" name="Google Shape;3596;p102"/>
          <p:cNvSpPr/>
          <p:nvPr/>
        </p:nvSpPr>
        <p:spPr>
          <a:xfrm>
            <a:off x="432812" y="3877242"/>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sp>
        <p:nvSpPr>
          <p:cNvPr id="3597" name="Google Shape;3597;p102"/>
          <p:cNvSpPr/>
          <p:nvPr/>
        </p:nvSpPr>
        <p:spPr>
          <a:xfrm>
            <a:off x="432812" y="4411173"/>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sp>
        <p:nvSpPr>
          <p:cNvPr id="3598" name="Google Shape;3598;p102"/>
          <p:cNvSpPr/>
          <p:nvPr/>
        </p:nvSpPr>
        <p:spPr>
          <a:xfrm>
            <a:off x="432812" y="4945104"/>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sp>
        <p:nvSpPr>
          <p:cNvPr id="3599" name="Google Shape;3599;p102"/>
          <p:cNvSpPr/>
          <p:nvPr/>
        </p:nvSpPr>
        <p:spPr>
          <a:xfrm>
            <a:off x="432812" y="5479036"/>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sp>
        <p:nvSpPr>
          <p:cNvPr id="3600" name="Google Shape;3600;p102"/>
          <p:cNvSpPr/>
          <p:nvPr/>
        </p:nvSpPr>
        <p:spPr>
          <a:xfrm>
            <a:off x="4442387" y="1623175"/>
            <a:ext cx="1874676" cy="312305"/>
          </a:xfrm>
          <a:prstGeom prst="roundRect">
            <a:avLst>
              <a:gd fmla="val 43889"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Basic</a:t>
            </a:r>
            <a:endParaRPr b="1" sz="1600">
              <a:solidFill>
                <a:schemeClr val="lt1"/>
              </a:solidFill>
              <a:latin typeface="Helvetica Neue"/>
              <a:ea typeface="Helvetica Neue"/>
              <a:cs typeface="Helvetica Neue"/>
              <a:sym typeface="Helvetica Neue"/>
            </a:endParaRPr>
          </a:p>
        </p:txBody>
      </p:sp>
      <p:sp>
        <p:nvSpPr>
          <p:cNvPr id="3601" name="Google Shape;3601;p102"/>
          <p:cNvSpPr/>
          <p:nvPr/>
        </p:nvSpPr>
        <p:spPr>
          <a:xfrm>
            <a:off x="7058418" y="1623175"/>
            <a:ext cx="1874676" cy="312305"/>
          </a:xfrm>
          <a:prstGeom prst="roundRect">
            <a:avLst>
              <a:gd fmla="val 43889"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Pro</a:t>
            </a:r>
            <a:endParaRPr b="1" sz="1600">
              <a:solidFill>
                <a:schemeClr val="lt1"/>
              </a:solidFill>
              <a:latin typeface="Helvetica Neue"/>
              <a:ea typeface="Helvetica Neue"/>
              <a:cs typeface="Helvetica Neue"/>
              <a:sym typeface="Helvetica Neue"/>
            </a:endParaRPr>
          </a:p>
        </p:txBody>
      </p:sp>
      <p:sp>
        <p:nvSpPr>
          <p:cNvPr id="3602" name="Google Shape;3602;p102"/>
          <p:cNvSpPr/>
          <p:nvPr/>
        </p:nvSpPr>
        <p:spPr>
          <a:xfrm>
            <a:off x="9674448" y="1623175"/>
            <a:ext cx="1874676" cy="312305"/>
          </a:xfrm>
          <a:prstGeom prst="roundRect">
            <a:avLst>
              <a:gd fmla="val 43889"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Premium</a:t>
            </a:r>
            <a:endParaRPr b="1" sz="1600">
              <a:solidFill>
                <a:schemeClr val="lt1"/>
              </a:solidFill>
              <a:latin typeface="Helvetica Neue"/>
              <a:ea typeface="Helvetica Neue"/>
              <a:cs typeface="Helvetica Neue"/>
              <a:sym typeface="Helvetica Neue"/>
            </a:endParaRPr>
          </a:p>
        </p:txBody>
      </p:sp>
      <p:sp>
        <p:nvSpPr>
          <p:cNvPr id="3603" name="Google Shape;3603;p102"/>
          <p:cNvSpPr txBox="1"/>
          <p:nvPr/>
        </p:nvSpPr>
        <p:spPr>
          <a:xfrm>
            <a:off x="4330293" y="2081531"/>
            <a:ext cx="2098864" cy="46941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3600">
                <a:solidFill>
                  <a:schemeClr val="accent1"/>
                </a:solidFill>
                <a:latin typeface="Helvetica Neue"/>
                <a:ea typeface="Helvetica Neue"/>
                <a:cs typeface="Helvetica Neue"/>
                <a:sym typeface="Helvetica Neue"/>
              </a:rPr>
              <a:t>XXXX</a:t>
            </a:r>
            <a:endParaRPr/>
          </a:p>
        </p:txBody>
      </p:sp>
      <p:sp>
        <p:nvSpPr>
          <p:cNvPr id="3604" name="Google Shape;3604;p102"/>
          <p:cNvSpPr txBox="1"/>
          <p:nvPr/>
        </p:nvSpPr>
        <p:spPr>
          <a:xfrm>
            <a:off x="6946324" y="2081531"/>
            <a:ext cx="2098864" cy="46941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3600">
                <a:solidFill>
                  <a:schemeClr val="accent2"/>
                </a:solidFill>
                <a:latin typeface="Helvetica Neue"/>
                <a:ea typeface="Helvetica Neue"/>
                <a:cs typeface="Helvetica Neue"/>
                <a:sym typeface="Helvetica Neue"/>
              </a:rPr>
              <a:t>XXXX</a:t>
            </a:r>
            <a:endParaRPr/>
          </a:p>
        </p:txBody>
      </p:sp>
      <p:sp>
        <p:nvSpPr>
          <p:cNvPr id="3605" name="Google Shape;3605;p102"/>
          <p:cNvSpPr txBox="1"/>
          <p:nvPr/>
        </p:nvSpPr>
        <p:spPr>
          <a:xfrm>
            <a:off x="9562354" y="2081531"/>
            <a:ext cx="2098864" cy="46941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3600">
                <a:solidFill>
                  <a:schemeClr val="accent3"/>
                </a:solidFill>
                <a:latin typeface="Helvetica Neue"/>
                <a:ea typeface="Helvetica Neue"/>
                <a:cs typeface="Helvetica Neue"/>
                <a:sym typeface="Helvetica Neue"/>
              </a:rPr>
              <a:t>XXXX</a:t>
            </a:r>
            <a:endParaRPr/>
          </a:p>
        </p:txBody>
      </p:sp>
      <p:grpSp>
        <p:nvGrpSpPr>
          <p:cNvPr id="3606" name="Google Shape;3606;p102"/>
          <p:cNvGrpSpPr/>
          <p:nvPr/>
        </p:nvGrpSpPr>
        <p:grpSpPr>
          <a:xfrm>
            <a:off x="4330294" y="2860610"/>
            <a:ext cx="2098863" cy="210216"/>
            <a:chOff x="4330294" y="2692970"/>
            <a:chExt cx="2098863" cy="210216"/>
          </a:xfrm>
        </p:grpSpPr>
        <p:sp>
          <p:nvSpPr>
            <p:cNvPr id="3607" name="Google Shape;3607;p102"/>
            <p:cNvSpPr/>
            <p:nvPr/>
          </p:nvSpPr>
          <p:spPr>
            <a:xfrm>
              <a:off x="4330294" y="269297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08" name="Google Shape;3608;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09" name="Google Shape;3609;p102"/>
          <p:cNvGrpSpPr/>
          <p:nvPr/>
        </p:nvGrpSpPr>
        <p:grpSpPr>
          <a:xfrm>
            <a:off x="6946324" y="2860610"/>
            <a:ext cx="2098863" cy="210216"/>
            <a:chOff x="4330294" y="2692970"/>
            <a:chExt cx="2098863" cy="210216"/>
          </a:xfrm>
        </p:grpSpPr>
        <p:sp>
          <p:nvSpPr>
            <p:cNvPr id="3610" name="Google Shape;3610;p102"/>
            <p:cNvSpPr/>
            <p:nvPr/>
          </p:nvSpPr>
          <p:spPr>
            <a:xfrm>
              <a:off x="4330294" y="2692970"/>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11" name="Google Shape;3611;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12" name="Google Shape;3612;p102"/>
          <p:cNvGrpSpPr/>
          <p:nvPr/>
        </p:nvGrpSpPr>
        <p:grpSpPr>
          <a:xfrm>
            <a:off x="9562355" y="2860610"/>
            <a:ext cx="2098863" cy="210216"/>
            <a:chOff x="4330294" y="2692970"/>
            <a:chExt cx="2098863" cy="210216"/>
          </a:xfrm>
        </p:grpSpPr>
        <p:sp>
          <p:nvSpPr>
            <p:cNvPr id="3613" name="Google Shape;3613;p102"/>
            <p:cNvSpPr/>
            <p:nvPr/>
          </p:nvSpPr>
          <p:spPr>
            <a:xfrm>
              <a:off x="4330294" y="2692970"/>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14" name="Google Shape;3614;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15" name="Google Shape;3615;p102"/>
          <p:cNvGrpSpPr/>
          <p:nvPr/>
        </p:nvGrpSpPr>
        <p:grpSpPr>
          <a:xfrm>
            <a:off x="6946324" y="3394541"/>
            <a:ext cx="2098863" cy="210216"/>
            <a:chOff x="4330294" y="2692970"/>
            <a:chExt cx="2098863" cy="210216"/>
          </a:xfrm>
        </p:grpSpPr>
        <p:sp>
          <p:nvSpPr>
            <p:cNvPr id="3616" name="Google Shape;3616;p102"/>
            <p:cNvSpPr/>
            <p:nvPr/>
          </p:nvSpPr>
          <p:spPr>
            <a:xfrm>
              <a:off x="4330294" y="269297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17" name="Google Shape;3617;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18" name="Google Shape;3618;p102"/>
          <p:cNvGrpSpPr/>
          <p:nvPr/>
        </p:nvGrpSpPr>
        <p:grpSpPr>
          <a:xfrm>
            <a:off x="9562355" y="3394541"/>
            <a:ext cx="2098863" cy="210216"/>
            <a:chOff x="4330294" y="2692970"/>
            <a:chExt cx="2098863" cy="210216"/>
          </a:xfrm>
        </p:grpSpPr>
        <p:sp>
          <p:nvSpPr>
            <p:cNvPr id="3619" name="Google Shape;3619;p102"/>
            <p:cNvSpPr/>
            <p:nvPr/>
          </p:nvSpPr>
          <p:spPr>
            <a:xfrm>
              <a:off x="4330294" y="269297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20" name="Google Shape;3620;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21" name="Google Shape;3621;p102"/>
          <p:cNvGrpSpPr/>
          <p:nvPr/>
        </p:nvGrpSpPr>
        <p:grpSpPr>
          <a:xfrm>
            <a:off x="6946324" y="3928472"/>
            <a:ext cx="2098863" cy="210216"/>
            <a:chOff x="4330294" y="2692970"/>
            <a:chExt cx="2098863" cy="210216"/>
          </a:xfrm>
        </p:grpSpPr>
        <p:sp>
          <p:nvSpPr>
            <p:cNvPr id="3622" name="Google Shape;3622;p102"/>
            <p:cNvSpPr/>
            <p:nvPr/>
          </p:nvSpPr>
          <p:spPr>
            <a:xfrm>
              <a:off x="4330294" y="2692970"/>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23" name="Google Shape;3623;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24" name="Google Shape;3624;p102"/>
          <p:cNvGrpSpPr/>
          <p:nvPr/>
        </p:nvGrpSpPr>
        <p:grpSpPr>
          <a:xfrm>
            <a:off x="9562355" y="3928472"/>
            <a:ext cx="2098863" cy="210216"/>
            <a:chOff x="4330294" y="2692970"/>
            <a:chExt cx="2098863" cy="210216"/>
          </a:xfrm>
        </p:grpSpPr>
        <p:sp>
          <p:nvSpPr>
            <p:cNvPr id="3625" name="Google Shape;3625;p102"/>
            <p:cNvSpPr/>
            <p:nvPr/>
          </p:nvSpPr>
          <p:spPr>
            <a:xfrm>
              <a:off x="4330294" y="2692970"/>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26" name="Google Shape;3626;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27" name="Google Shape;3627;p102"/>
          <p:cNvGrpSpPr/>
          <p:nvPr/>
        </p:nvGrpSpPr>
        <p:grpSpPr>
          <a:xfrm>
            <a:off x="4330294" y="3394541"/>
            <a:ext cx="2098863" cy="210216"/>
            <a:chOff x="4330294" y="2692970"/>
            <a:chExt cx="2098863" cy="210216"/>
          </a:xfrm>
        </p:grpSpPr>
        <p:sp>
          <p:nvSpPr>
            <p:cNvPr id="3628" name="Google Shape;3628;p102"/>
            <p:cNvSpPr/>
            <p:nvPr/>
          </p:nvSpPr>
          <p:spPr>
            <a:xfrm>
              <a:off x="4330294" y="2692970"/>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29" name="Google Shape;3629;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30" name="Google Shape;3630;p102"/>
          <p:cNvGrpSpPr/>
          <p:nvPr/>
        </p:nvGrpSpPr>
        <p:grpSpPr>
          <a:xfrm>
            <a:off x="4330294" y="3928472"/>
            <a:ext cx="2098863" cy="210216"/>
            <a:chOff x="4330294" y="2692970"/>
            <a:chExt cx="2098863" cy="210216"/>
          </a:xfrm>
        </p:grpSpPr>
        <p:sp>
          <p:nvSpPr>
            <p:cNvPr id="3631" name="Google Shape;3631;p102"/>
            <p:cNvSpPr/>
            <p:nvPr/>
          </p:nvSpPr>
          <p:spPr>
            <a:xfrm>
              <a:off x="4330294" y="269297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32" name="Google Shape;3632;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33" name="Google Shape;3633;p102"/>
          <p:cNvGrpSpPr/>
          <p:nvPr/>
        </p:nvGrpSpPr>
        <p:grpSpPr>
          <a:xfrm>
            <a:off x="6946324" y="4462403"/>
            <a:ext cx="2098863" cy="210216"/>
            <a:chOff x="4330294" y="2692970"/>
            <a:chExt cx="2098863" cy="210216"/>
          </a:xfrm>
        </p:grpSpPr>
        <p:sp>
          <p:nvSpPr>
            <p:cNvPr id="3634" name="Google Shape;3634;p102"/>
            <p:cNvSpPr/>
            <p:nvPr/>
          </p:nvSpPr>
          <p:spPr>
            <a:xfrm>
              <a:off x="4330294" y="269297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35" name="Google Shape;3635;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36" name="Google Shape;3636;p102"/>
          <p:cNvGrpSpPr/>
          <p:nvPr/>
        </p:nvGrpSpPr>
        <p:grpSpPr>
          <a:xfrm>
            <a:off x="9562355" y="4462403"/>
            <a:ext cx="2098863" cy="210216"/>
            <a:chOff x="4330294" y="2692970"/>
            <a:chExt cx="2098863" cy="210216"/>
          </a:xfrm>
        </p:grpSpPr>
        <p:sp>
          <p:nvSpPr>
            <p:cNvPr id="3637" name="Google Shape;3637;p102"/>
            <p:cNvSpPr/>
            <p:nvPr/>
          </p:nvSpPr>
          <p:spPr>
            <a:xfrm>
              <a:off x="4330294" y="269297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38" name="Google Shape;3638;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39" name="Google Shape;3639;p102"/>
          <p:cNvGrpSpPr/>
          <p:nvPr/>
        </p:nvGrpSpPr>
        <p:grpSpPr>
          <a:xfrm>
            <a:off x="4330294" y="4462403"/>
            <a:ext cx="2098863" cy="210216"/>
            <a:chOff x="4330294" y="2692970"/>
            <a:chExt cx="2098863" cy="210216"/>
          </a:xfrm>
        </p:grpSpPr>
        <p:sp>
          <p:nvSpPr>
            <p:cNvPr id="3640" name="Google Shape;3640;p102"/>
            <p:cNvSpPr/>
            <p:nvPr/>
          </p:nvSpPr>
          <p:spPr>
            <a:xfrm>
              <a:off x="4330294" y="2692970"/>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41" name="Google Shape;3641;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42" name="Google Shape;3642;p102"/>
          <p:cNvGrpSpPr/>
          <p:nvPr/>
        </p:nvGrpSpPr>
        <p:grpSpPr>
          <a:xfrm>
            <a:off x="6946324" y="4996334"/>
            <a:ext cx="2098863" cy="210216"/>
            <a:chOff x="4330294" y="2692970"/>
            <a:chExt cx="2098863" cy="210216"/>
          </a:xfrm>
        </p:grpSpPr>
        <p:sp>
          <p:nvSpPr>
            <p:cNvPr id="3643" name="Google Shape;3643;p102"/>
            <p:cNvSpPr/>
            <p:nvPr/>
          </p:nvSpPr>
          <p:spPr>
            <a:xfrm>
              <a:off x="4330294" y="269297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44" name="Google Shape;3644;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45" name="Google Shape;3645;p102"/>
          <p:cNvGrpSpPr/>
          <p:nvPr/>
        </p:nvGrpSpPr>
        <p:grpSpPr>
          <a:xfrm>
            <a:off x="9562355" y="4996334"/>
            <a:ext cx="2098863" cy="210216"/>
            <a:chOff x="4330294" y="2692970"/>
            <a:chExt cx="2098863" cy="210216"/>
          </a:xfrm>
        </p:grpSpPr>
        <p:sp>
          <p:nvSpPr>
            <p:cNvPr id="3646" name="Google Shape;3646;p102"/>
            <p:cNvSpPr/>
            <p:nvPr/>
          </p:nvSpPr>
          <p:spPr>
            <a:xfrm>
              <a:off x="4330294" y="269297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47" name="Google Shape;3647;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48" name="Google Shape;3648;p102"/>
          <p:cNvGrpSpPr/>
          <p:nvPr/>
        </p:nvGrpSpPr>
        <p:grpSpPr>
          <a:xfrm>
            <a:off x="4330294" y="4996334"/>
            <a:ext cx="2098863" cy="210216"/>
            <a:chOff x="4330294" y="2692970"/>
            <a:chExt cx="2098863" cy="210216"/>
          </a:xfrm>
        </p:grpSpPr>
        <p:sp>
          <p:nvSpPr>
            <p:cNvPr id="3649" name="Google Shape;3649;p102"/>
            <p:cNvSpPr/>
            <p:nvPr/>
          </p:nvSpPr>
          <p:spPr>
            <a:xfrm>
              <a:off x="4330294" y="2692970"/>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50" name="Google Shape;3650;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51" name="Google Shape;3651;p102"/>
          <p:cNvGrpSpPr/>
          <p:nvPr/>
        </p:nvGrpSpPr>
        <p:grpSpPr>
          <a:xfrm>
            <a:off x="6946324" y="5530267"/>
            <a:ext cx="2098863" cy="210216"/>
            <a:chOff x="4330294" y="2692970"/>
            <a:chExt cx="2098863" cy="210216"/>
          </a:xfrm>
        </p:grpSpPr>
        <p:sp>
          <p:nvSpPr>
            <p:cNvPr id="3652" name="Google Shape;3652;p102"/>
            <p:cNvSpPr/>
            <p:nvPr/>
          </p:nvSpPr>
          <p:spPr>
            <a:xfrm>
              <a:off x="4330294" y="269297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53" name="Google Shape;3653;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54" name="Google Shape;3654;p102"/>
          <p:cNvGrpSpPr/>
          <p:nvPr/>
        </p:nvGrpSpPr>
        <p:grpSpPr>
          <a:xfrm>
            <a:off x="9562355" y="5530267"/>
            <a:ext cx="2098863" cy="210216"/>
            <a:chOff x="4330294" y="2692970"/>
            <a:chExt cx="2098863" cy="210216"/>
          </a:xfrm>
        </p:grpSpPr>
        <p:sp>
          <p:nvSpPr>
            <p:cNvPr id="3655" name="Google Shape;3655;p102"/>
            <p:cNvSpPr/>
            <p:nvPr/>
          </p:nvSpPr>
          <p:spPr>
            <a:xfrm>
              <a:off x="4330294" y="269297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56" name="Google Shape;3656;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grpSp>
        <p:nvGrpSpPr>
          <p:cNvPr id="3657" name="Google Shape;3657;p102"/>
          <p:cNvGrpSpPr/>
          <p:nvPr/>
        </p:nvGrpSpPr>
        <p:grpSpPr>
          <a:xfrm>
            <a:off x="4330294" y="5530267"/>
            <a:ext cx="2098863" cy="210216"/>
            <a:chOff x="4330294" y="2692970"/>
            <a:chExt cx="2098863" cy="210216"/>
          </a:xfrm>
        </p:grpSpPr>
        <p:sp>
          <p:nvSpPr>
            <p:cNvPr id="3658" name="Google Shape;3658;p102"/>
            <p:cNvSpPr/>
            <p:nvPr/>
          </p:nvSpPr>
          <p:spPr>
            <a:xfrm>
              <a:off x="4330294" y="2692970"/>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59" name="Google Shape;3659;p102"/>
            <p:cNvSpPr txBox="1"/>
            <p:nvPr/>
          </p:nvSpPr>
          <p:spPr>
            <a:xfrm>
              <a:off x="4632177" y="2695112"/>
              <a:ext cx="1796980" cy="20593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a:t>
              </a:r>
              <a:endParaRPr/>
            </a:p>
          </p:txBody>
        </p:sp>
      </p:grpSp>
      <p:sp>
        <p:nvSpPr>
          <p:cNvPr id="3660" name="Google Shape;3660;p102"/>
          <p:cNvSpPr txBox="1"/>
          <p:nvPr/>
        </p:nvSpPr>
        <p:spPr>
          <a:xfrm>
            <a:off x="294969" y="1826459"/>
            <a:ext cx="3563698"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Section Title</a:t>
            </a:r>
            <a:endParaRPr/>
          </a:p>
        </p:txBody>
      </p:sp>
      <p:cxnSp>
        <p:nvCxnSpPr>
          <p:cNvPr id="3661" name="Google Shape;3661;p102"/>
          <p:cNvCxnSpPr/>
          <p:nvPr/>
        </p:nvCxnSpPr>
        <p:spPr>
          <a:xfrm>
            <a:off x="295277" y="2384602"/>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3662" name="Google Shape;3662;p10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663" name="Google Shape;3663;p10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67" name="Shape 3667"/>
        <p:cNvGrpSpPr/>
        <p:nvPr/>
      </p:nvGrpSpPr>
      <p:grpSpPr>
        <a:xfrm>
          <a:off x="0" y="0"/>
          <a:ext cx="0" cy="0"/>
          <a:chOff x="0" y="0"/>
          <a:chExt cx="0" cy="0"/>
        </a:xfrm>
      </p:grpSpPr>
      <p:sp>
        <p:nvSpPr>
          <p:cNvPr id="3668" name="Google Shape;3668;p103"/>
          <p:cNvSpPr/>
          <p:nvPr/>
        </p:nvSpPr>
        <p:spPr>
          <a:xfrm>
            <a:off x="4094480" y="1803400"/>
            <a:ext cx="1863810" cy="4297680"/>
          </a:xfrm>
          <a:prstGeom prst="roundRect">
            <a:avLst>
              <a:gd fmla="val 10343"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sp>
        <p:nvSpPr>
          <p:cNvPr id="3669" name="Google Shape;3669;p103"/>
          <p:cNvSpPr/>
          <p:nvPr/>
        </p:nvSpPr>
        <p:spPr>
          <a:xfrm>
            <a:off x="4346740" y="1623175"/>
            <a:ext cx="1359289" cy="312305"/>
          </a:xfrm>
          <a:prstGeom prst="roundRect">
            <a:avLst>
              <a:gd fmla="val 43889" name="adj"/>
            </a:avLst>
          </a:prstGeom>
          <a:solidFill>
            <a:srgbClr val="F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Free</a:t>
            </a:r>
            <a:endParaRPr b="1" sz="1400">
              <a:solidFill>
                <a:schemeClr val="lt1"/>
              </a:solidFill>
              <a:latin typeface="Helvetica Neue"/>
              <a:ea typeface="Helvetica Neue"/>
              <a:cs typeface="Helvetica Neue"/>
              <a:sym typeface="Helvetica Neue"/>
            </a:endParaRPr>
          </a:p>
        </p:txBody>
      </p:sp>
      <p:sp>
        <p:nvSpPr>
          <p:cNvPr id="3670" name="Google Shape;3670;p103"/>
          <p:cNvSpPr txBox="1"/>
          <p:nvPr/>
        </p:nvSpPr>
        <p:spPr>
          <a:xfrm>
            <a:off x="4265463" y="2081531"/>
            <a:ext cx="1521843" cy="46941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rgbClr val="FF3F3F"/>
                </a:solidFill>
                <a:latin typeface="Helvetica Neue"/>
                <a:ea typeface="Helvetica Neue"/>
                <a:cs typeface="Helvetica Neue"/>
                <a:sym typeface="Helvetica Neue"/>
              </a:rPr>
              <a:t>XXXX</a:t>
            </a:r>
            <a:endParaRPr/>
          </a:p>
        </p:txBody>
      </p:sp>
      <p:sp>
        <p:nvSpPr>
          <p:cNvPr id="3671" name="Google Shape;3671;p103"/>
          <p:cNvSpPr/>
          <p:nvPr/>
        </p:nvSpPr>
        <p:spPr>
          <a:xfrm>
            <a:off x="6073957" y="1803400"/>
            <a:ext cx="1863810" cy="4297680"/>
          </a:xfrm>
          <a:prstGeom prst="roundRect">
            <a:avLst>
              <a:gd fmla="val 10343"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sp>
        <p:nvSpPr>
          <p:cNvPr id="3672" name="Google Shape;3672;p103"/>
          <p:cNvSpPr/>
          <p:nvPr/>
        </p:nvSpPr>
        <p:spPr>
          <a:xfrm>
            <a:off x="6326217" y="1623175"/>
            <a:ext cx="1359289" cy="312305"/>
          </a:xfrm>
          <a:prstGeom prst="roundRect">
            <a:avLst>
              <a:gd fmla="val 43889"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Basic</a:t>
            </a:r>
            <a:endParaRPr b="1" sz="1400">
              <a:solidFill>
                <a:schemeClr val="lt1"/>
              </a:solidFill>
              <a:latin typeface="Helvetica Neue"/>
              <a:ea typeface="Helvetica Neue"/>
              <a:cs typeface="Helvetica Neue"/>
              <a:sym typeface="Helvetica Neue"/>
            </a:endParaRPr>
          </a:p>
        </p:txBody>
      </p:sp>
      <p:sp>
        <p:nvSpPr>
          <p:cNvPr id="3673" name="Google Shape;3673;p103"/>
          <p:cNvSpPr txBox="1"/>
          <p:nvPr/>
        </p:nvSpPr>
        <p:spPr>
          <a:xfrm>
            <a:off x="6244940" y="2081531"/>
            <a:ext cx="1521843" cy="46941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1"/>
                </a:solidFill>
                <a:latin typeface="Helvetica Neue"/>
                <a:ea typeface="Helvetica Neue"/>
                <a:cs typeface="Helvetica Neue"/>
                <a:sym typeface="Helvetica Neue"/>
              </a:rPr>
              <a:t>XXXX</a:t>
            </a:r>
            <a:endParaRPr/>
          </a:p>
        </p:txBody>
      </p:sp>
      <p:sp>
        <p:nvSpPr>
          <p:cNvPr id="3674" name="Google Shape;3674;p103"/>
          <p:cNvSpPr/>
          <p:nvPr/>
        </p:nvSpPr>
        <p:spPr>
          <a:xfrm>
            <a:off x="8053434" y="1803400"/>
            <a:ext cx="1863810" cy="4297680"/>
          </a:xfrm>
          <a:prstGeom prst="roundRect">
            <a:avLst>
              <a:gd fmla="val 10343"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sp>
        <p:nvSpPr>
          <p:cNvPr id="3675" name="Google Shape;3675;p103"/>
          <p:cNvSpPr/>
          <p:nvPr/>
        </p:nvSpPr>
        <p:spPr>
          <a:xfrm>
            <a:off x="8305694" y="1623175"/>
            <a:ext cx="1359289" cy="312305"/>
          </a:xfrm>
          <a:prstGeom prst="roundRect">
            <a:avLst>
              <a:gd fmla="val 43889"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Pro</a:t>
            </a:r>
            <a:endParaRPr b="1" sz="1400">
              <a:solidFill>
                <a:schemeClr val="lt1"/>
              </a:solidFill>
              <a:latin typeface="Helvetica Neue"/>
              <a:ea typeface="Helvetica Neue"/>
              <a:cs typeface="Helvetica Neue"/>
              <a:sym typeface="Helvetica Neue"/>
            </a:endParaRPr>
          </a:p>
        </p:txBody>
      </p:sp>
      <p:sp>
        <p:nvSpPr>
          <p:cNvPr id="3676" name="Google Shape;3676;p103"/>
          <p:cNvSpPr txBox="1"/>
          <p:nvPr/>
        </p:nvSpPr>
        <p:spPr>
          <a:xfrm>
            <a:off x="8224417" y="2081531"/>
            <a:ext cx="1521843" cy="46941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2"/>
                </a:solidFill>
                <a:latin typeface="Helvetica Neue"/>
                <a:ea typeface="Helvetica Neue"/>
                <a:cs typeface="Helvetica Neue"/>
                <a:sym typeface="Helvetica Neue"/>
              </a:rPr>
              <a:t>XXXX</a:t>
            </a:r>
            <a:endParaRPr/>
          </a:p>
        </p:txBody>
      </p:sp>
      <p:sp>
        <p:nvSpPr>
          <p:cNvPr id="3677" name="Google Shape;3677;p103"/>
          <p:cNvSpPr/>
          <p:nvPr/>
        </p:nvSpPr>
        <p:spPr>
          <a:xfrm>
            <a:off x="10032913" y="1803400"/>
            <a:ext cx="1863810" cy="4297680"/>
          </a:xfrm>
          <a:prstGeom prst="roundRect">
            <a:avLst>
              <a:gd fmla="val 10343" name="adj"/>
            </a:avLst>
          </a:prstGeom>
          <a:solidFill>
            <a:srgbClr val="FFFFFF"/>
          </a:solidFill>
          <a:ln cap="rnd" cmpd="sng" w="9525">
            <a:solidFill>
              <a:srgbClr val="F1F1F1"/>
            </a:solidFill>
            <a:prstDash val="solid"/>
            <a:round/>
            <a:headEnd len="sm" w="sm" type="none"/>
            <a:tailEnd len="sm" w="sm" type="none"/>
          </a:ln>
          <a:effectLst>
            <a:outerShdw blurRad="50800" rotWithShape="0" algn="t" dir="5400000" dist="38100">
              <a:srgbClr val="000000">
                <a:alpha val="40000"/>
              </a:srgbClr>
            </a:outerShdw>
          </a:effectLst>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sp>
        <p:nvSpPr>
          <p:cNvPr id="3678" name="Google Shape;3678;p103"/>
          <p:cNvSpPr/>
          <p:nvPr/>
        </p:nvSpPr>
        <p:spPr>
          <a:xfrm>
            <a:off x="10285173" y="1623175"/>
            <a:ext cx="1359289" cy="312305"/>
          </a:xfrm>
          <a:prstGeom prst="roundRect">
            <a:avLst>
              <a:gd fmla="val 43889"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Premium</a:t>
            </a:r>
            <a:endParaRPr b="1" sz="1400">
              <a:solidFill>
                <a:schemeClr val="lt1"/>
              </a:solidFill>
              <a:latin typeface="Helvetica Neue"/>
              <a:ea typeface="Helvetica Neue"/>
              <a:cs typeface="Helvetica Neue"/>
              <a:sym typeface="Helvetica Neue"/>
            </a:endParaRPr>
          </a:p>
        </p:txBody>
      </p:sp>
      <p:sp>
        <p:nvSpPr>
          <p:cNvPr id="3679" name="Google Shape;3679;p103"/>
          <p:cNvSpPr txBox="1"/>
          <p:nvPr/>
        </p:nvSpPr>
        <p:spPr>
          <a:xfrm>
            <a:off x="10203896" y="2081531"/>
            <a:ext cx="1521843" cy="46941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3"/>
                </a:solidFill>
                <a:latin typeface="Helvetica Neue"/>
                <a:ea typeface="Helvetica Neue"/>
                <a:cs typeface="Helvetica Neue"/>
                <a:sym typeface="Helvetica Neue"/>
              </a:rPr>
              <a:t>XXXX</a:t>
            </a:r>
            <a:endParaRPr/>
          </a:p>
        </p:txBody>
      </p:sp>
      <p:sp>
        <p:nvSpPr>
          <p:cNvPr id="3680" name="Google Shape;3680;p10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Four-Plan Pricing Comparison Table</a:t>
            </a:r>
            <a:endParaRPr/>
          </a:p>
        </p:txBody>
      </p:sp>
      <p:sp>
        <p:nvSpPr>
          <p:cNvPr id="3681" name="Google Shape;3681;p103"/>
          <p:cNvSpPr/>
          <p:nvPr/>
        </p:nvSpPr>
        <p:spPr>
          <a:xfrm>
            <a:off x="294968" y="2694976"/>
            <a:ext cx="11602064" cy="541485"/>
          </a:xfrm>
          <a:prstGeom prst="rect">
            <a:avLst/>
          </a:prstGeom>
          <a:solidFill>
            <a:schemeClr val="lt2"/>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682" name="Google Shape;3682;p103"/>
          <p:cNvSpPr/>
          <p:nvPr/>
        </p:nvSpPr>
        <p:spPr>
          <a:xfrm>
            <a:off x="294968" y="3262024"/>
            <a:ext cx="11602064" cy="504689"/>
          </a:xfrm>
          <a:prstGeom prst="rect">
            <a:avLst/>
          </a:prstGeom>
          <a:solidFill>
            <a:schemeClr val="lt1"/>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683" name="Google Shape;3683;p103"/>
          <p:cNvSpPr/>
          <p:nvPr/>
        </p:nvSpPr>
        <p:spPr>
          <a:xfrm>
            <a:off x="294968" y="3792276"/>
            <a:ext cx="11602064" cy="504689"/>
          </a:xfrm>
          <a:prstGeom prst="rect">
            <a:avLst/>
          </a:prstGeom>
          <a:solidFill>
            <a:srgbClr val="F1F1F1"/>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684" name="Google Shape;3684;p103"/>
          <p:cNvSpPr/>
          <p:nvPr/>
        </p:nvSpPr>
        <p:spPr>
          <a:xfrm>
            <a:off x="294968" y="4322528"/>
            <a:ext cx="11602064" cy="504689"/>
          </a:xfrm>
          <a:prstGeom prst="rect">
            <a:avLst/>
          </a:prstGeom>
          <a:solidFill>
            <a:schemeClr val="lt1"/>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685" name="Google Shape;3685;p103"/>
          <p:cNvSpPr/>
          <p:nvPr/>
        </p:nvSpPr>
        <p:spPr>
          <a:xfrm>
            <a:off x="294968" y="4852780"/>
            <a:ext cx="11602064" cy="504689"/>
          </a:xfrm>
          <a:prstGeom prst="rect">
            <a:avLst/>
          </a:prstGeom>
          <a:solidFill>
            <a:srgbClr val="F1F1F1"/>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686" name="Google Shape;3686;p103"/>
          <p:cNvSpPr/>
          <p:nvPr/>
        </p:nvSpPr>
        <p:spPr>
          <a:xfrm>
            <a:off x="294968" y="5383031"/>
            <a:ext cx="11602064" cy="504689"/>
          </a:xfrm>
          <a:prstGeom prst="rect">
            <a:avLst/>
          </a:prstGeom>
          <a:solidFill>
            <a:schemeClr val="lt1"/>
          </a:solidFill>
          <a:ln cap="flat" cmpd="sng" w="9525">
            <a:solidFill>
              <a:srgbClr val="E4E4E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687" name="Google Shape;3687;p103"/>
          <p:cNvSpPr/>
          <p:nvPr/>
        </p:nvSpPr>
        <p:spPr>
          <a:xfrm>
            <a:off x="432812" y="2809380"/>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sp>
        <p:nvSpPr>
          <p:cNvPr id="3688" name="Google Shape;3688;p103"/>
          <p:cNvSpPr/>
          <p:nvPr/>
        </p:nvSpPr>
        <p:spPr>
          <a:xfrm>
            <a:off x="432812" y="3343311"/>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sp>
        <p:nvSpPr>
          <p:cNvPr id="3689" name="Google Shape;3689;p103"/>
          <p:cNvSpPr/>
          <p:nvPr/>
        </p:nvSpPr>
        <p:spPr>
          <a:xfrm>
            <a:off x="432812" y="3877242"/>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sp>
        <p:nvSpPr>
          <p:cNvPr id="3690" name="Google Shape;3690;p103"/>
          <p:cNvSpPr/>
          <p:nvPr/>
        </p:nvSpPr>
        <p:spPr>
          <a:xfrm>
            <a:off x="432812" y="4411173"/>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sp>
        <p:nvSpPr>
          <p:cNvPr id="3691" name="Google Shape;3691;p103"/>
          <p:cNvSpPr/>
          <p:nvPr/>
        </p:nvSpPr>
        <p:spPr>
          <a:xfrm>
            <a:off x="432812" y="4945104"/>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sp>
        <p:nvSpPr>
          <p:cNvPr id="3692" name="Google Shape;3692;p103"/>
          <p:cNvSpPr/>
          <p:nvPr/>
        </p:nvSpPr>
        <p:spPr>
          <a:xfrm>
            <a:off x="432812" y="5479036"/>
            <a:ext cx="3367028" cy="31267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Text</a:t>
            </a:r>
            <a:endParaRPr/>
          </a:p>
        </p:txBody>
      </p:sp>
      <p:grpSp>
        <p:nvGrpSpPr>
          <p:cNvPr id="3693" name="Google Shape;3693;p103"/>
          <p:cNvGrpSpPr/>
          <p:nvPr/>
        </p:nvGrpSpPr>
        <p:grpSpPr>
          <a:xfrm>
            <a:off x="4265463" y="2798376"/>
            <a:ext cx="1546750" cy="334684"/>
            <a:chOff x="4159279" y="2798376"/>
            <a:chExt cx="1546750" cy="334684"/>
          </a:xfrm>
        </p:grpSpPr>
        <p:sp>
          <p:nvSpPr>
            <p:cNvPr id="3694" name="Google Shape;3694;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95" name="Google Shape;3695;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696" name="Google Shape;3696;p103"/>
          <p:cNvGrpSpPr/>
          <p:nvPr/>
        </p:nvGrpSpPr>
        <p:grpSpPr>
          <a:xfrm>
            <a:off x="4249444" y="3339379"/>
            <a:ext cx="1562769" cy="320540"/>
            <a:chOff x="4143260" y="3321820"/>
            <a:chExt cx="1562769" cy="320540"/>
          </a:xfrm>
        </p:grpSpPr>
        <p:sp>
          <p:nvSpPr>
            <p:cNvPr id="3697" name="Google Shape;3697;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698" name="Google Shape;3698;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sp>
        <p:nvSpPr>
          <p:cNvPr id="3699" name="Google Shape;3699;p103"/>
          <p:cNvSpPr txBox="1"/>
          <p:nvPr/>
        </p:nvSpPr>
        <p:spPr>
          <a:xfrm>
            <a:off x="294969" y="1826459"/>
            <a:ext cx="3563698"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Section Title</a:t>
            </a:r>
            <a:endParaRPr/>
          </a:p>
        </p:txBody>
      </p:sp>
      <p:cxnSp>
        <p:nvCxnSpPr>
          <p:cNvPr id="3700" name="Google Shape;3700;p103"/>
          <p:cNvCxnSpPr/>
          <p:nvPr/>
        </p:nvCxnSpPr>
        <p:spPr>
          <a:xfrm>
            <a:off x="295277" y="2384602"/>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3701" name="Google Shape;3701;p103"/>
          <p:cNvGrpSpPr/>
          <p:nvPr/>
        </p:nvGrpSpPr>
        <p:grpSpPr>
          <a:xfrm>
            <a:off x="4265463" y="3866238"/>
            <a:ext cx="1546750" cy="334684"/>
            <a:chOff x="4159279" y="2798376"/>
            <a:chExt cx="1546750" cy="334684"/>
          </a:xfrm>
        </p:grpSpPr>
        <p:sp>
          <p:nvSpPr>
            <p:cNvPr id="3702" name="Google Shape;3702;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03" name="Google Shape;3703;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04" name="Google Shape;3704;p103"/>
          <p:cNvGrpSpPr/>
          <p:nvPr/>
        </p:nvGrpSpPr>
        <p:grpSpPr>
          <a:xfrm>
            <a:off x="4249444" y="4407241"/>
            <a:ext cx="1562769" cy="320540"/>
            <a:chOff x="4143260" y="3321820"/>
            <a:chExt cx="1562769" cy="320540"/>
          </a:xfrm>
        </p:grpSpPr>
        <p:sp>
          <p:nvSpPr>
            <p:cNvPr id="3705" name="Google Shape;3705;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06" name="Google Shape;3706;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07" name="Google Shape;3707;p103"/>
          <p:cNvGrpSpPr/>
          <p:nvPr/>
        </p:nvGrpSpPr>
        <p:grpSpPr>
          <a:xfrm>
            <a:off x="4265463" y="4934100"/>
            <a:ext cx="1546750" cy="334684"/>
            <a:chOff x="4159279" y="2798376"/>
            <a:chExt cx="1546750" cy="334684"/>
          </a:xfrm>
        </p:grpSpPr>
        <p:sp>
          <p:nvSpPr>
            <p:cNvPr id="3708" name="Google Shape;3708;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09" name="Google Shape;3709;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10" name="Google Shape;3710;p103"/>
          <p:cNvGrpSpPr/>
          <p:nvPr/>
        </p:nvGrpSpPr>
        <p:grpSpPr>
          <a:xfrm>
            <a:off x="4249444" y="5475105"/>
            <a:ext cx="1562769" cy="320540"/>
            <a:chOff x="4143260" y="3321820"/>
            <a:chExt cx="1562769" cy="320540"/>
          </a:xfrm>
        </p:grpSpPr>
        <p:sp>
          <p:nvSpPr>
            <p:cNvPr id="3711" name="Google Shape;3711;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12" name="Google Shape;3712;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13" name="Google Shape;3713;p103"/>
          <p:cNvGrpSpPr/>
          <p:nvPr/>
        </p:nvGrpSpPr>
        <p:grpSpPr>
          <a:xfrm>
            <a:off x="6232487" y="2798376"/>
            <a:ext cx="1546750" cy="334684"/>
            <a:chOff x="4159279" y="2798376"/>
            <a:chExt cx="1546750" cy="334684"/>
          </a:xfrm>
        </p:grpSpPr>
        <p:sp>
          <p:nvSpPr>
            <p:cNvPr id="3714" name="Google Shape;3714;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15" name="Google Shape;3715;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16" name="Google Shape;3716;p103"/>
          <p:cNvGrpSpPr/>
          <p:nvPr/>
        </p:nvGrpSpPr>
        <p:grpSpPr>
          <a:xfrm>
            <a:off x="6224478" y="3339379"/>
            <a:ext cx="1562769" cy="320540"/>
            <a:chOff x="4143260" y="3321820"/>
            <a:chExt cx="1562769" cy="320540"/>
          </a:xfrm>
        </p:grpSpPr>
        <p:sp>
          <p:nvSpPr>
            <p:cNvPr id="3717" name="Google Shape;3717;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18" name="Google Shape;3718;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19" name="Google Shape;3719;p103"/>
          <p:cNvGrpSpPr/>
          <p:nvPr/>
        </p:nvGrpSpPr>
        <p:grpSpPr>
          <a:xfrm>
            <a:off x="6232487" y="3866238"/>
            <a:ext cx="1546750" cy="334684"/>
            <a:chOff x="4159279" y="2798376"/>
            <a:chExt cx="1546750" cy="334684"/>
          </a:xfrm>
        </p:grpSpPr>
        <p:sp>
          <p:nvSpPr>
            <p:cNvPr id="3720" name="Google Shape;3720;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21" name="Google Shape;3721;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22" name="Google Shape;3722;p103"/>
          <p:cNvGrpSpPr/>
          <p:nvPr/>
        </p:nvGrpSpPr>
        <p:grpSpPr>
          <a:xfrm>
            <a:off x="6224478" y="4407241"/>
            <a:ext cx="1562769" cy="320540"/>
            <a:chOff x="4143260" y="3321820"/>
            <a:chExt cx="1562769" cy="320540"/>
          </a:xfrm>
        </p:grpSpPr>
        <p:sp>
          <p:nvSpPr>
            <p:cNvPr id="3723" name="Google Shape;3723;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24" name="Google Shape;3724;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25" name="Google Shape;3725;p103"/>
          <p:cNvGrpSpPr/>
          <p:nvPr/>
        </p:nvGrpSpPr>
        <p:grpSpPr>
          <a:xfrm>
            <a:off x="6232487" y="4934100"/>
            <a:ext cx="1546750" cy="334684"/>
            <a:chOff x="4159279" y="2798376"/>
            <a:chExt cx="1546750" cy="334684"/>
          </a:xfrm>
        </p:grpSpPr>
        <p:sp>
          <p:nvSpPr>
            <p:cNvPr id="3726" name="Google Shape;3726;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27" name="Google Shape;3727;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28" name="Google Shape;3728;p103"/>
          <p:cNvGrpSpPr/>
          <p:nvPr/>
        </p:nvGrpSpPr>
        <p:grpSpPr>
          <a:xfrm>
            <a:off x="6224478" y="5475105"/>
            <a:ext cx="1562769" cy="320540"/>
            <a:chOff x="4143260" y="3321820"/>
            <a:chExt cx="1562769" cy="320540"/>
          </a:xfrm>
        </p:grpSpPr>
        <p:sp>
          <p:nvSpPr>
            <p:cNvPr id="3729" name="Google Shape;3729;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30" name="Google Shape;3730;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31" name="Google Shape;3731;p103"/>
          <p:cNvGrpSpPr/>
          <p:nvPr/>
        </p:nvGrpSpPr>
        <p:grpSpPr>
          <a:xfrm>
            <a:off x="8211964" y="2798376"/>
            <a:ext cx="1546750" cy="334684"/>
            <a:chOff x="4159279" y="2798376"/>
            <a:chExt cx="1546750" cy="334684"/>
          </a:xfrm>
        </p:grpSpPr>
        <p:sp>
          <p:nvSpPr>
            <p:cNvPr id="3732" name="Google Shape;3732;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33" name="Google Shape;3733;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34" name="Google Shape;3734;p103"/>
          <p:cNvGrpSpPr/>
          <p:nvPr/>
        </p:nvGrpSpPr>
        <p:grpSpPr>
          <a:xfrm>
            <a:off x="8203955" y="3339379"/>
            <a:ext cx="1562769" cy="320540"/>
            <a:chOff x="4143260" y="3321820"/>
            <a:chExt cx="1562769" cy="320540"/>
          </a:xfrm>
        </p:grpSpPr>
        <p:sp>
          <p:nvSpPr>
            <p:cNvPr id="3735" name="Google Shape;3735;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36" name="Google Shape;3736;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37" name="Google Shape;3737;p103"/>
          <p:cNvGrpSpPr/>
          <p:nvPr/>
        </p:nvGrpSpPr>
        <p:grpSpPr>
          <a:xfrm>
            <a:off x="8211964" y="3866238"/>
            <a:ext cx="1546750" cy="334684"/>
            <a:chOff x="4159279" y="2798376"/>
            <a:chExt cx="1546750" cy="334684"/>
          </a:xfrm>
        </p:grpSpPr>
        <p:sp>
          <p:nvSpPr>
            <p:cNvPr id="3738" name="Google Shape;3738;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39" name="Google Shape;3739;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40" name="Google Shape;3740;p103"/>
          <p:cNvGrpSpPr/>
          <p:nvPr/>
        </p:nvGrpSpPr>
        <p:grpSpPr>
          <a:xfrm>
            <a:off x="8203955" y="4407241"/>
            <a:ext cx="1562769" cy="320540"/>
            <a:chOff x="4143260" y="3321820"/>
            <a:chExt cx="1562769" cy="320540"/>
          </a:xfrm>
        </p:grpSpPr>
        <p:sp>
          <p:nvSpPr>
            <p:cNvPr id="3741" name="Google Shape;3741;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42" name="Google Shape;3742;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43" name="Google Shape;3743;p103"/>
          <p:cNvGrpSpPr/>
          <p:nvPr/>
        </p:nvGrpSpPr>
        <p:grpSpPr>
          <a:xfrm>
            <a:off x="8211964" y="4934100"/>
            <a:ext cx="1546750" cy="334684"/>
            <a:chOff x="4159279" y="2798376"/>
            <a:chExt cx="1546750" cy="334684"/>
          </a:xfrm>
        </p:grpSpPr>
        <p:sp>
          <p:nvSpPr>
            <p:cNvPr id="3744" name="Google Shape;3744;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45" name="Google Shape;3745;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46" name="Google Shape;3746;p103"/>
          <p:cNvGrpSpPr/>
          <p:nvPr/>
        </p:nvGrpSpPr>
        <p:grpSpPr>
          <a:xfrm>
            <a:off x="8203955" y="5475105"/>
            <a:ext cx="1562769" cy="320540"/>
            <a:chOff x="4143260" y="3321820"/>
            <a:chExt cx="1562769" cy="320540"/>
          </a:xfrm>
        </p:grpSpPr>
        <p:sp>
          <p:nvSpPr>
            <p:cNvPr id="3747" name="Google Shape;3747;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48" name="Google Shape;3748;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49" name="Google Shape;3749;p103"/>
          <p:cNvGrpSpPr/>
          <p:nvPr/>
        </p:nvGrpSpPr>
        <p:grpSpPr>
          <a:xfrm>
            <a:off x="10191443" y="2798376"/>
            <a:ext cx="1546750" cy="334684"/>
            <a:chOff x="4159279" y="2798376"/>
            <a:chExt cx="1546750" cy="334684"/>
          </a:xfrm>
        </p:grpSpPr>
        <p:sp>
          <p:nvSpPr>
            <p:cNvPr id="3750" name="Google Shape;3750;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51" name="Google Shape;3751;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52" name="Google Shape;3752;p103"/>
          <p:cNvGrpSpPr/>
          <p:nvPr/>
        </p:nvGrpSpPr>
        <p:grpSpPr>
          <a:xfrm>
            <a:off x="10183434" y="3339379"/>
            <a:ext cx="1562769" cy="320540"/>
            <a:chOff x="4143260" y="3321820"/>
            <a:chExt cx="1562769" cy="320540"/>
          </a:xfrm>
        </p:grpSpPr>
        <p:sp>
          <p:nvSpPr>
            <p:cNvPr id="3753" name="Google Shape;3753;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54" name="Google Shape;3754;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55" name="Google Shape;3755;p103"/>
          <p:cNvGrpSpPr/>
          <p:nvPr/>
        </p:nvGrpSpPr>
        <p:grpSpPr>
          <a:xfrm>
            <a:off x="10191443" y="3866238"/>
            <a:ext cx="1546750" cy="334684"/>
            <a:chOff x="4159279" y="2798376"/>
            <a:chExt cx="1546750" cy="334684"/>
          </a:xfrm>
        </p:grpSpPr>
        <p:sp>
          <p:nvSpPr>
            <p:cNvPr id="3756" name="Google Shape;3756;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57" name="Google Shape;3757;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58" name="Google Shape;3758;p103"/>
          <p:cNvGrpSpPr/>
          <p:nvPr/>
        </p:nvGrpSpPr>
        <p:grpSpPr>
          <a:xfrm>
            <a:off x="10183434" y="4407241"/>
            <a:ext cx="1562769" cy="320540"/>
            <a:chOff x="4143260" y="3321820"/>
            <a:chExt cx="1562769" cy="320540"/>
          </a:xfrm>
        </p:grpSpPr>
        <p:sp>
          <p:nvSpPr>
            <p:cNvPr id="3759" name="Google Shape;3759;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60" name="Google Shape;3760;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61" name="Google Shape;3761;p103"/>
          <p:cNvGrpSpPr/>
          <p:nvPr/>
        </p:nvGrpSpPr>
        <p:grpSpPr>
          <a:xfrm>
            <a:off x="10191443" y="4934100"/>
            <a:ext cx="1546750" cy="334684"/>
            <a:chOff x="4159279" y="2798376"/>
            <a:chExt cx="1546750" cy="334684"/>
          </a:xfrm>
        </p:grpSpPr>
        <p:sp>
          <p:nvSpPr>
            <p:cNvPr id="3762" name="Google Shape;3762;p103"/>
            <p:cNvSpPr/>
            <p:nvPr/>
          </p:nvSpPr>
          <p:spPr>
            <a:xfrm>
              <a:off x="4159279" y="2860610"/>
              <a:ext cx="210216" cy="210216"/>
            </a:xfrm>
            <a:prstGeom prst="ellipse">
              <a:avLst/>
            </a:prstGeom>
            <a:solidFill>
              <a:srgbClr val="00B050"/>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63" name="Google Shape;3763;p103"/>
            <p:cNvSpPr txBox="1"/>
            <p:nvPr/>
          </p:nvSpPr>
          <p:spPr>
            <a:xfrm>
              <a:off x="4461163" y="2798376"/>
              <a:ext cx="1244866" cy="334684"/>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grpSp>
        <p:nvGrpSpPr>
          <p:cNvPr id="3764" name="Google Shape;3764;p103"/>
          <p:cNvGrpSpPr/>
          <p:nvPr/>
        </p:nvGrpSpPr>
        <p:grpSpPr>
          <a:xfrm>
            <a:off x="10183434" y="5475105"/>
            <a:ext cx="1562769" cy="320540"/>
            <a:chOff x="4143260" y="3321820"/>
            <a:chExt cx="1562769" cy="320540"/>
          </a:xfrm>
        </p:grpSpPr>
        <p:sp>
          <p:nvSpPr>
            <p:cNvPr id="3765" name="Google Shape;3765;p103"/>
            <p:cNvSpPr/>
            <p:nvPr/>
          </p:nvSpPr>
          <p:spPr>
            <a:xfrm>
              <a:off x="4143260" y="3376982"/>
              <a:ext cx="210216" cy="210216"/>
            </a:xfrm>
            <a:prstGeom prst="ellipse">
              <a:avLst/>
            </a:pr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lt1"/>
                  </a:solidFill>
                  <a:latin typeface="Helvetica Neue"/>
                  <a:ea typeface="Helvetica Neue"/>
                  <a:cs typeface="Helvetica Neue"/>
                  <a:sym typeface="Helvetica Neue"/>
                </a:rPr>
                <a:t>✗</a:t>
              </a:r>
              <a:endParaRPr b="1" sz="1000">
                <a:solidFill>
                  <a:schemeClr val="lt1"/>
                </a:solidFill>
                <a:latin typeface="Helvetica Neue"/>
                <a:ea typeface="Helvetica Neue"/>
                <a:cs typeface="Helvetica Neue"/>
                <a:sym typeface="Helvetica Neue"/>
              </a:endParaRPr>
            </a:p>
          </p:txBody>
        </p:sp>
        <p:sp>
          <p:nvSpPr>
            <p:cNvPr id="3766" name="Google Shape;3766;p103"/>
            <p:cNvSpPr txBox="1"/>
            <p:nvPr/>
          </p:nvSpPr>
          <p:spPr>
            <a:xfrm>
              <a:off x="4445144" y="3321820"/>
              <a:ext cx="1260885" cy="32054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a:t>
              </a:r>
              <a:endParaRPr/>
            </a:p>
          </p:txBody>
        </p:sp>
      </p:grpSp>
      <p:sp>
        <p:nvSpPr>
          <p:cNvPr id="3767" name="Google Shape;3767;p10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768" name="Google Shape;3768;p10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72" name="Shape 3772"/>
        <p:cNvGrpSpPr/>
        <p:nvPr/>
      </p:nvGrpSpPr>
      <p:grpSpPr>
        <a:xfrm>
          <a:off x="0" y="0"/>
          <a:ext cx="0" cy="0"/>
          <a:chOff x="0" y="0"/>
          <a:chExt cx="0" cy="0"/>
        </a:xfrm>
      </p:grpSpPr>
      <p:sp>
        <p:nvSpPr>
          <p:cNvPr id="3773" name="Google Shape;3773;p104"/>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Process and Step Flows</a:t>
            </a:r>
            <a:endParaRPr/>
          </a:p>
        </p:txBody>
      </p:sp>
      <p:sp>
        <p:nvSpPr>
          <p:cNvPr id="3774" name="Google Shape;3774;p104"/>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1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78" name="Shape 3778"/>
        <p:cNvGrpSpPr/>
        <p:nvPr/>
      </p:nvGrpSpPr>
      <p:grpSpPr>
        <a:xfrm>
          <a:off x="0" y="0"/>
          <a:ext cx="0" cy="0"/>
          <a:chOff x="0" y="0"/>
          <a:chExt cx="0" cy="0"/>
        </a:xfrm>
      </p:grpSpPr>
      <p:sp>
        <p:nvSpPr>
          <p:cNvPr id="3779" name="Google Shape;3779;p105"/>
          <p:cNvSpPr/>
          <p:nvPr/>
        </p:nvSpPr>
        <p:spPr>
          <a:xfrm flipH="1" rot="10800000">
            <a:off x="2087880" y="5158024"/>
            <a:ext cx="1233804" cy="232766"/>
          </a:xfrm>
          <a:custGeom>
            <a:rect b="b" l="l" r="r" t="t"/>
            <a:pathLst>
              <a:path extrusionOk="0" h="285750" w="457200">
                <a:moveTo>
                  <a:pt x="0" y="285750"/>
                </a:moveTo>
                <a:lnTo>
                  <a:pt x="123825" y="0"/>
                </a:lnTo>
                <a:lnTo>
                  <a:pt x="457200" y="0"/>
                </a:lnTo>
              </a:path>
            </a:pathLst>
          </a:custGeom>
          <a:noFill/>
          <a:ln cap="flat" cmpd="sng" w="9525">
            <a:solidFill>
              <a:srgbClr val="7F7F7F"/>
            </a:solidFill>
            <a:prstDash val="dash"/>
            <a:miter lim="8000"/>
            <a:headEnd len="med" w="med" type="oval"/>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lt1"/>
              </a:buClr>
              <a:buSzPts val="1600"/>
              <a:buFont typeface="Helvetica Neue"/>
              <a:buNone/>
            </a:pPr>
            <a:r>
              <a:t/>
            </a:r>
            <a:endParaRPr b="0" i="0" sz="1600" u="none" cap="none" strike="noStrike">
              <a:solidFill>
                <a:srgbClr val="FFFFFF"/>
              </a:solidFill>
              <a:latin typeface="Helvetica Neue"/>
              <a:ea typeface="Helvetica Neue"/>
              <a:cs typeface="Helvetica Neue"/>
              <a:sym typeface="Helvetica Neue"/>
            </a:endParaRPr>
          </a:p>
        </p:txBody>
      </p:sp>
      <p:sp>
        <p:nvSpPr>
          <p:cNvPr id="3780" name="Google Shape;3780;p10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Curved Three-Step Process with Icons</a:t>
            </a:r>
            <a:endParaRPr/>
          </a:p>
        </p:txBody>
      </p:sp>
      <p:sp>
        <p:nvSpPr>
          <p:cNvPr id="3781" name="Google Shape;3781;p10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782" name="Google Shape;3782;p105"/>
          <p:cNvSpPr/>
          <p:nvPr/>
        </p:nvSpPr>
        <p:spPr>
          <a:xfrm rot="5400000">
            <a:off x="-1148817" y="2635590"/>
            <a:ext cx="4709511" cy="2444730"/>
          </a:xfrm>
          <a:custGeom>
            <a:rect b="b" l="l" r="r" t="t"/>
            <a:pathLst>
              <a:path extrusionOk="0" h="1560649" w="2970995">
                <a:moveTo>
                  <a:pt x="0" y="1560649"/>
                </a:moveTo>
                <a:lnTo>
                  <a:pt x="0" y="1560649"/>
                </a:lnTo>
                <a:lnTo>
                  <a:pt x="2820903" y="1558911"/>
                </a:lnTo>
                <a:cubicBezTo>
                  <a:pt x="2846287" y="1038360"/>
                  <a:pt x="2582908" y="546141"/>
                  <a:pt x="2135743" y="278443"/>
                </a:cubicBezTo>
                <a:cubicBezTo>
                  <a:pt x="1912161" y="144594"/>
                  <a:pt x="1660806" y="77756"/>
                  <a:pt x="1409492" y="77910"/>
                </a:cubicBezTo>
                <a:cubicBezTo>
                  <a:pt x="1158178" y="78065"/>
                  <a:pt x="906906" y="145213"/>
                  <a:pt x="683489" y="279337"/>
                </a:cubicBezTo>
                <a:cubicBezTo>
                  <a:pt x="348363" y="480523"/>
                  <a:pt x="116772" y="807876"/>
                  <a:pt x="32901" y="1178572"/>
                </a:cubicBezTo>
                <a:lnTo>
                  <a:pt x="3586" y="1366471"/>
                </a:lnTo>
                <a:lnTo>
                  <a:pt x="3761" y="1356982"/>
                </a:lnTo>
                <a:cubicBezTo>
                  <a:pt x="44779" y="886862"/>
                  <a:pt x="307976" y="459061"/>
                  <a:pt x="719500" y="212011"/>
                </a:cubicBezTo>
                <a:cubicBezTo>
                  <a:pt x="954657" y="70839"/>
                  <a:pt x="1219132" y="163"/>
                  <a:pt x="1483651" y="0"/>
                </a:cubicBezTo>
                <a:cubicBezTo>
                  <a:pt x="1748170" y="-163"/>
                  <a:pt x="2012733" y="70188"/>
                  <a:pt x="2248063" y="211070"/>
                </a:cubicBezTo>
                <a:cubicBezTo>
                  <a:pt x="2718724" y="492834"/>
                  <a:pt x="2995942" y="1010917"/>
                  <a:pt x="2969224" y="1558820"/>
                </a:cubicBezTo>
                <a:lnTo>
                  <a:pt x="0" y="1560649"/>
                </a:lnTo>
                <a:close/>
              </a:path>
            </a:pathLst>
          </a:custGeom>
          <a:gradFill>
            <a:gsLst>
              <a:gs pos="0">
                <a:schemeClr val="accent1"/>
              </a:gs>
              <a:gs pos="8000">
                <a:schemeClr val="accent1"/>
              </a:gs>
              <a:gs pos="100000">
                <a:srgbClr val="5F0000"/>
              </a:gs>
            </a:gsLst>
            <a:lin ang="54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350"/>
              <a:buFont typeface="Helvetica Neue"/>
              <a:buNone/>
            </a:pPr>
            <a:r>
              <a:t/>
            </a:r>
            <a:endParaRPr b="0" i="0" sz="1350" u="none" cap="none" strike="noStrike">
              <a:solidFill>
                <a:srgbClr val="000000"/>
              </a:solidFill>
              <a:latin typeface="Helvetica Neue"/>
              <a:ea typeface="Helvetica Neue"/>
              <a:cs typeface="Helvetica Neue"/>
              <a:sym typeface="Helvetica Neue"/>
            </a:endParaRPr>
          </a:p>
        </p:txBody>
      </p:sp>
      <p:sp>
        <p:nvSpPr>
          <p:cNvPr id="3783" name="Google Shape;3783;p105"/>
          <p:cNvSpPr/>
          <p:nvPr/>
        </p:nvSpPr>
        <p:spPr>
          <a:xfrm>
            <a:off x="2087880" y="2419426"/>
            <a:ext cx="1233804" cy="174247"/>
          </a:xfrm>
          <a:custGeom>
            <a:rect b="b" l="l" r="r" t="t"/>
            <a:pathLst>
              <a:path extrusionOk="0" h="285750" w="457200">
                <a:moveTo>
                  <a:pt x="0" y="285750"/>
                </a:moveTo>
                <a:lnTo>
                  <a:pt x="123825" y="0"/>
                </a:lnTo>
                <a:lnTo>
                  <a:pt x="457200" y="0"/>
                </a:lnTo>
              </a:path>
            </a:pathLst>
          </a:custGeom>
          <a:noFill/>
          <a:ln cap="flat" cmpd="sng" w="9525">
            <a:solidFill>
              <a:srgbClr val="7F7F7F"/>
            </a:solidFill>
            <a:prstDash val="dash"/>
            <a:miter lim="8000"/>
            <a:headEnd len="med" w="med" type="oval"/>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lt1"/>
              </a:buClr>
              <a:buSzPts val="1600"/>
              <a:buFont typeface="Helvetica Neue"/>
              <a:buNone/>
            </a:pPr>
            <a:r>
              <a:t/>
            </a:r>
            <a:endParaRPr b="0" i="0" sz="1600" u="none" cap="none" strike="noStrike">
              <a:solidFill>
                <a:srgbClr val="FFFFFF"/>
              </a:solidFill>
              <a:latin typeface="Helvetica Neue"/>
              <a:ea typeface="Helvetica Neue"/>
              <a:cs typeface="Helvetica Neue"/>
              <a:sym typeface="Helvetica Neue"/>
            </a:endParaRPr>
          </a:p>
        </p:txBody>
      </p:sp>
      <p:sp>
        <p:nvSpPr>
          <p:cNvPr id="3784" name="Google Shape;3784;p105"/>
          <p:cNvSpPr/>
          <p:nvPr/>
        </p:nvSpPr>
        <p:spPr>
          <a:xfrm>
            <a:off x="2436702" y="3935329"/>
            <a:ext cx="864200" cy="174247"/>
          </a:xfrm>
          <a:custGeom>
            <a:rect b="b" l="l" r="r" t="t"/>
            <a:pathLst>
              <a:path extrusionOk="0" h="285750" w="457200">
                <a:moveTo>
                  <a:pt x="0" y="285750"/>
                </a:moveTo>
                <a:lnTo>
                  <a:pt x="123825" y="0"/>
                </a:lnTo>
                <a:lnTo>
                  <a:pt x="457200" y="0"/>
                </a:lnTo>
              </a:path>
            </a:pathLst>
          </a:custGeom>
          <a:noFill/>
          <a:ln cap="flat" cmpd="sng" w="9525">
            <a:solidFill>
              <a:srgbClr val="7F7F7F"/>
            </a:solidFill>
            <a:prstDash val="dash"/>
            <a:miter lim="8000"/>
            <a:headEnd len="med" w="med" type="oval"/>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lt1"/>
              </a:buClr>
              <a:buSzPts val="1600"/>
              <a:buFont typeface="Helvetica Neue"/>
              <a:buNone/>
            </a:pPr>
            <a:r>
              <a:t/>
            </a:r>
            <a:endParaRPr b="0" i="0" sz="1600" u="none" cap="none" strike="noStrike">
              <a:solidFill>
                <a:srgbClr val="FFFFFF"/>
              </a:solidFill>
              <a:latin typeface="Helvetica Neue"/>
              <a:ea typeface="Helvetica Neue"/>
              <a:cs typeface="Helvetica Neue"/>
              <a:sym typeface="Helvetica Neue"/>
            </a:endParaRPr>
          </a:p>
        </p:txBody>
      </p:sp>
      <p:sp>
        <p:nvSpPr>
          <p:cNvPr id="3785" name="Google Shape;3785;p105"/>
          <p:cNvSpPr/>
          <p:nvPr/>
        </p:nvSpPr>
        <p:spPr>
          <a:xfrm>
            <a:off x="375920" y="3087410"/>
            <a:ext cx="1655510" cy="1323439"/>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accent1"/>
              </a:buClr>
              <a:buSzPts val="2000"/>
              <a:buFont typeface="Helvetica Neue"/>
              <a:buNone/>
            </a:pPr>
            <a:r>
              <a:rPr b="1" i="0" lang="en-US" sz="2000" u="none" cap="none" strike="noStrike">
                <a:solidFill>
                  <a:schemeClr val="accent1"/>
                </a:solidFill>
                <a:latin typeface="Helvetica Neue"/>
                <a:ea typeface="Helvetica Neue"/>
                <a:cs typeface="Helvetica Neue"/>
                <a:sym typeface="Helvetica Neue"/>
              </a:rPr>
              <a:t>Lorem ipsum</a:t>
            </a:r>
            <a:br>
              <a:rPr b="1" i="0" lang="en-US" sz="2000" u="none" cap="none" strike="noStrike">
                <a:solidFill>
                  <a:schemeClr val="accent1"/>
                </a:solidFill>
                <a:latin typeface="Helvetica Neue"/>
                <a:ea typeface="Helvetica Neue"/>
                <a:cs typeface="Helvetica Neue"/>
                <a:sym typeface="Helvetica Neue"/>
              </a:rPr>
            </a:br>
            <a:r>
              <a:rPr b="1" i="0" lang="en-US" sz="2000" u="none" cap="none" strike="noStrike">
                <a:solidFill>
                  <a:schemeClr val="accent1"/>
                </a:solidFill>
                <a:latin typeface="Helvetica Neue"/>
                <a:ea typeface="Helvetica Neue"/>
                <a:cs typeface="Helvetica Neue"/>
                <a:sym typeface="Helvetica Neue"/>
              </a:rPr>
              <a:t>dolor sit amet</a:t>
            </a:r>
            <a:endParaRPr/>
          </a:p>
        </p:txBody>
      </p:sp>
      <p:sp>
        <p:nvSpPr>
          <p:cNvPr id="3786" name="Google Shape;3786;p105"/>
          <p:cNvSpPr/>
          <p:nvPr/>
        </p:nvSpPr>
        <p:spPr>
          <a:xfrm>
            <a:off x="3321684" y="1788979"/>
            <a:ext cx="8575348" cy="1301270"/>
          </a:xfrm>
          <a:prstGeom prst="roundRect">
            <a:avLst>
              <a:gd fmla="val 16667" name="adj"/>
            </a:avLst>
          </a:prstGeom>
          <a:solidFill>
            <a:schemeClr val="lt1"/>
          </a:solidFill>
          <a:ln cap="flat" cmpd="sng" w="12700">
            <a:solidFill>
              <a:srgbClr val="BEBEBE"/>
            </a:solidFill>
            <a:prstDash val="solid"/>
            <a:miter lim="8000"/>
            <a:headEnd len="sm" w="sm" type="none"/>
            <a:tailEnd len="sm" w="sm" type="none"/>
          </a:ln>
        </p:spPr>
        <p:txBody>
          <a:bodyPr anchorCtr="0" anchor="ctr" bIns="45700" lIns="1188000" spcFirstLastPara="1" rIns="45700" wrap="square" tIns="45700">
            <a:noAutofit/>
          </a:bodyPr>
          <a:lstStyle/>
          <a:p>
            <a:pPr indent="0" lvl="0" marL="114300" marR="0" rtl="0" algn="l">
              <a:lnSpc>
                <a:spcPct val="100000"/>
              </a:lnSpc>
              <a:spcBef>
                <a:spcPts val="0"/>
              </a:spcBef>
              <a:spcAft>
                <a:spcPts val="0"/>
              </a:spcAft>
              <a:buClr>
                <a:schemeClr val="lt1"/>
              </a:buClr>
              <a:buSzPts val="1600"/>
              <a:buFont typeface="Helvetica Neue"/>
              <a:buNone/>
            </a:pPr>
            <a:r>
              <a:t/>
            </a:r>
            <a:endParaRPr b="1" i="0" sz="1600" u="none" cap="none" strike="noStrike">
              <a:solidFill>
                <a:srgbClr val="000000"/>
              </a:solidFill>
              <a:latin typeface="Helvetica Neue"/>
              <a:ea typeface="Helvetica Neue"/>
              <a:cs typeface="Helvetica Neue"/>
              <a:sym typeface="Helvetica Neue"/>
            </a:endParaRPr>
          </a:p>
        </p:txBody>
      </p:sp>
      <p:sp>
        <p:nvSpPr>
          <p:cNvPr id="3787" name="Google Shape;3787;p105"/>
          <p:cNvSpPr/>
          <p:nvPr/>
        </p:nvSpPr>
        <p:spPr>
          <a:xfrm>
            <a:off x="3176757" y="2290214"/>
            <a:ext cx="299588" cy="298800"/>
          </a:xfrm>
          <a:prstGeom prst="ellipse">
            <a:avLst/>
          </a:prstGeom>
          <a:solidFill>
            <a:schemeClr val="accent1"/>
          </a:solidFill>
          <a:ln cap="flat" cmpd="sng" w="9525">
            <a:solidFill>
              <a:schemeClr val="accent1"/>
            </a:solidFill>
            <a:prstDash val="solid"/>
            <a:miter lim="8000"/>
            <a:headEnd len="sm" w="sm" type="none"/>
            <a:tailEnd len="sm" w="sm" type="non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1</a:t>
            </a:r>
            <a:endParaRPr b="1" i="0" sz="1100" u="none" cap="none" strike="noStrike">
              <a:solidFill>
                <a:srgbClr val="FFFFFF"/>
              </a:solidFill>
              <a:latin typeface="Helvetica Neue"/>
              <a:ea typeface="Helvetica Neue"/>
              <a:cs typeface="Helvetica Neue"/>
              <a:sym typeface="Helvetica Neue"/>
            </a:endParaRPr>
          </a:p>
        </p:txBody>
      </p:sp>
      <p:sp>
        <p:nvSpPr>
          <p:cNvPr id="3788" name="Google Shape;3788;p105"/>
          <p:cNvSpPr/>
          <p:nvPr/>
        </p:nvSpPr>
        <p:spPr>
          <a:xfrm>
            <a:off x="3321684" y="3268995"/>
            <a:ext cx="8575348" cy="1301270"/>
          </a:xfrm>
          <a:prstGeom prst="roundRect">
            <a:avLst>
              <a:gd fmla="val 16667" name="adj"/>
            </a:avLst>
          </a:prstGeom>
          <a:solidFill>
            <a:schemeClr val="lt1"/>
          </a:solidFill>
          <a:ln cap="flat" cmpd="sng" w="12700">
            <a:solidFill>
              <a:srgbClr val="BEBEBE"/>
            </a:solidFill>
            <a:prstDash val="solid"/>
            <a:miter lim="8000"/>
            <a:headEnd len="sm" w="sm" type="none"/>
            <a:tailEnd len="sm" w="sm" type="none"/>
          </a:ln>
        </p:spPr>
        <p:txBody>
          <a:bodyPr anchorCtr="0" anchor="ctr" bIns="45700" lIns="1188000" spcFirstLastPara="1" rIns="45700" wrap="square" tIns="45700">
            <a:noAutofit/>
          </a:bodyPr>
          <a:lstStyle/>
          <a:p>
            <a:pPr indent="0" lvl="0" marL="114300" marR="0" rtl="0" algn="l">
              <a:lnSpc>
                <a:spcPct val="100000"/>
              </a:lnSpc>
              <a:spcBef>
                <a:spcPts val="0"/>
              </a:spcBef>
              <a:spcAft>
                <a:spcPts val="0"/>
              </a:spcAft>
              <a:buClr>
                <a:schemeClr val="lt1"/>
              </a:buClr>
              <a:buSzPts val="1600"/>
              <a:buFont typeface="Helvetica Neue"/>
              <a:buNone/>
            </a:pPr>
            <a:r>
              <a:t/>
            </a:r>
            <a:endParaRPr b="1" i="0" sz="1600" u="none" cap="none" strike="noStrike">
              <a:solidFill>
                <a:srgbClr val="000000"/>
              </a:solidFill>
              <a:latin typeface="Helvetica Neue"/>
              <a:ea typeface="Helvetica Neue"/>
              <a:cs typeface="Helvetica Neue"/>
              <a:sym typeface="Helvetica Neue"/>
            </a:endParaRPr>
          </a:p>
        </p:txBody>
      </p:sp>
      <p:sp>
        <p:nvSpPr>
          <p:cNvPr id="3789" name="Google Shape;3789;p105"/>
          <p:cNvSpPr/>
          <p:nvPr/>
        </p:nvSpPr>
        <p:spPr>
          <a:xfrm>
            <a:off x="3176757" y="3770230"/>
            <a:ext cx="299588" cy="298800"/>
          </a:xfrm>
          <a:prstGeom prst="ellipse">
            <a:avLst/>
          </a:prstGeom>
          <a:solidFill>
            <a:schemeClr val="accent1"/>
          </a:solidFill>
          <a:ln cap="flat" cmpd="sng" w="9525">
            <a:solidFill>
              <a:schemeClr val="accent1"/>
            </a:solidFill>
            <a:prstDash val="solid"/>
            <a:miter lim="8000"/>
            <a:headEnd len="sm" w="sm" type="none"/>
            <a:tailEnd len="sm" w="sm" type="non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2</a:t>
            </a:r>
            <a:endParaRPr b="1" i="0" sz="1100" u="none" cap="none" strike="noStrike">
              <a:solidFill>
                <a:srgbClr val="FFFFFF"/>
              </a:solidFill>
              <a:latin typeface="Helvetica Neue"/>
              <a:ea typeface="Helvetica Neue"/>
              <a:cs typeface="Helvetica Neue"/>
              <a:sym typeface="Helvetica Neue"/>
            </a:endParaRPr>
          </a:p>
        </p:txBody>
      </p:sp>
      <p:sp>
        <p:nvSpPr>
          <p:cNvPr id="3790" name="Google Shape;3790;p105"/>
          <p:cNvSpPr/>
          <p:nvPr/>
        </p:nvSpPr>
        <p:spPr>
          <a:xfrm>
            <a:off x="3321684" y="4749010"/>
            <a:ext cx="8575348" cy="1301270"/>
          </a:xfrm>
          <a:prstGeom prst="roundRect">
            <a:avLst>
              <a:gd fmla="val 16667" name="adj"/>
            </a:avLst>
          </a:prstGeom>
          <a:solidFill>
            <a:schemeClr val="lt1"/>
          </a:solidFill>
          <a:ln cap="flat" cmpd="sng" w="12700">
            <a:solidFill>
              <a:srgbClr val="BEBEBE"/>
            </a:solidFill>
            <a:prstDash val="solid"/>
            <a:miter lim="8000"/>
            <a:headEnd len="sm" w="sm" type="none"/>
            <a:tailEnd len="sm" w="sm" type="none"/>
          </a:ln>
        </p:spPr>
        <p:txBody>
          <a:bodyPr anchorCtr="0" anchor="ctr" bIns="45700" lIns="1188000" spcFirstLastPara="1" rIns="45700" wrap="square" tIns="45700">
            <a:noAutofit/>
          </a:bodyPr>
          <a:lstStyle/>
          <a:p>
            <a:pPr indent="0" lvl="0" marL="114300" marR="0" rtl="0" algn="l">
              <a:lnSpc>
                <a:spcPct val="100000"/>
              </a:lnSpc>
              <a:spcBef>
                <a:spcPts val="0"/>
              </a:spcBef>
              <a:spcAft>
                <a:spcPts val="0"/>
              </a:spcAft>
              <a:buClr>
                <a:schemeClr val="lt1"/>
              </a:buClr>
              <a:buSzPts val="1600"/>
              <a:buFont typeface="Helvetica Neue"/>
              <a:buNone/>
            </a:pPr>
            <a:r>
              <a:t/>
            </a:r>
            <a:endParaRPr b="1" i="0" sz="1600" u="none" cap="none" strike="noStrike">
              <a:solidFill>
                <a:srgbClr val="000000"/>
              </a:solidFill>
              <a:latin typeface="Helvetica Neue"/>
              <a:ea typeface="Helvetica Neue"/>
              <a:cs typeface="Helvetica Neue"/>
              <a:sym typeface="Helvetica Neue"/>
            </a:endParaRPr>
          </a:p>
        </p:txBody>
      </p:sp>
      <p:sp>
        <p:nvSpPr>
          <p:cNvPr id="3791" name="Google Shape;3791;p105"/>
          <p:cNvSpPr/>
          <p:nvPr/>
        </p:nvSpPr>
        <p:spPr>
          <a:xfrm>
            <a:off x="3176757" y="5250245"/>
            <a:ext cx="299588" cy="298800"/>
          </a:xfrm>
          <a:prstGeom prst="ellipse">
            <a:avLst/>
          </a:prstGeom>
          <a:solidFill>
            <a:schemeClr val="accent1"/>
          </a:solidFill>
          <a:ln cap="flat" cmpd="sng" w="9525">
            <a:solidFill>
              <a:schemeClr val="accent1"/>
            </a:solidFill>
            <a:prstDash val="solid"/>
            <a:miter lim="8000"/>
            <a:headEnd len="sm" w="sm" type="none"/>
            <a:tailEnd len="sm" w="sm" type="non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3</a:t>
            </a:r>
            <a:endParaRPr b="1" i="0" sz="1100" u="none" cap="none" strike="noStrike">
              <a:solidFill>
                <a:srgbClr val="FFFFFF"/>
              </a:solidFill>
              <a:latin typeface="Helvetica Neue"/>
              <a:ea typeface="Helvetica Neue"/>
              <a:cs typeface="Helvetica Neue"/>
              <a:sym typeface="Helvetica Neue"/>
            </a:endParaRPr>
          </a:p>
        </p:txBody>
      </p:sp>
      <p:grpSp>
        <p:nvGrpSpPr>
          <p:cNvPr id="3792" name="Google Shape;3792;p105"/>
          <p:cNvGrpSpPr/>
          <p:nvPr/>
        </p:nvGrpSpPr>
        <p:grpSpPr>
          <a:xfrm>
            <a:off x="10816516" y="3471377"/>
            <a:ext cx="896400" cy="896503"/>
            <a:chOff x="4094847" y="1760585"/>
            <a:chExt cx="633600" cy="633600"/>
          </a:xfrm>
        </p:grpSpPr>
        <p:sp>
          <p:nvSpPr>
            <p:cNvPr id="3793" name="Google Shape;3793;p10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794" name="Google Shape;3794;p10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795" name="Google Shape;3795;p105"/>
          <p:cNvGrpSpPr/>
          <p:nvPr/>
        </p:nvGrpSpPr>
        <p:grpSpPr>
          <a:xfrm>
            <a:off x="10816516" y="1991362"/>
            <a:ext cx="896400" cy="896503"/>
            <a:chOff x="4094847" y="1760585"/>
            <a:chExt cx="633600" cy="633600"/>
          </a:xfrm>
        </p:grpSpPr>
        <p:sp>
          <p:nvSpPr>
            <p:cNvPr id="3796" name="Google Shape;3796;p10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797" name="Google Shape;3797;p10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798" name="Google Shape;3798;p105"/>
          <p:cNvGrpSpPr/>
          <p:nvPr/>
        </p:nvGrpSpPr>
        <p:grpSpPr>
          <a:xfrm>
            <a:off x="10816516" y="4951393"/>
            <a:ext cx="896400" cy="896503"/>
            <a:chOff x="4094847" y="1760585"/>
            <a:chExt cx="633600" cy="633600"/>
          </a:xfrm>
        </p:grpSpPr>
        <p:sp>
          <p:nvSpPr>
            <p:cNvPr id="3799" name="Google Shape;3799;p10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800" name="Google Shape;3800;p10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801" name="Google Shape;3801;p105"/>
          <p:cNvSpPr txBox="1"/>
          <p:nvPr/>
        </p:nvSpPr>
        <p:spPr>
          <a:xfrm>
            <a:off x="3718560" y="2029089"/>
            <a:ext cx="1696720" cy="821050"/>
          </a:xfrm>
          <a:prstGeom prst="rect">
            <a:avLst/>
          </a:prstGeom>
          <a:noFill/>
          <a:ln>
            <a:noFill/>
          </a:ln>
        </p:spPr>
        <p:txBody>
          <a:bodyPr anchorCtr="0" anchor="ctr" bIns="0" lIns="0" spcFirstLastPara="1" rIns="0" wrap="square" tIns="0">
            <a:normAutofit/>
          </a:bodyPr>
          <a:lstStyle/>
          <a:p>
            <a:pPr indent="0" lvl="0" marL="0" marR="0" rtl="0" algn="l">
              <a:lnSpc>
                <a:spcPct val="114000"/>
              </a:lnSpc>
              <a:spcBef>
                <a:spcPts val="0"/>
              </a:spcBef>
              <a:spcAft>
                <a:spcPts val="0"/>
              </a:spcAft>
              <a:buNone/>
            </a:pPr>
            <a:r>
              <a:rPr b="1" lang="en-US" sz="1600">
                <a:solidFill>
                  <a:schemeClr val="dk1"/>
                </a:solidFill>
                <a:latin typeface="Helvetica Neue"/>
                <a:ea typeface="Helvetica Neue"/>
                <a:cs typeface="Helvetica Neue"/>
                <a:sym typeface="Helvetica Neue"/>
              </a:rPr>
              <a:t>Lorem ipsum</a:t>
            </a:r>
            <a:br>
              <a:rPr b="1" lang="en-US" sz="1600">
                <a:solidFill>
                  <a:schemeClr val="dk1"/>
                </a:solidFill>
                <a:latin typeface="Helvetica Neue"/>
                <a:ea typeface="Helvetica Neue"/>
                <a:cs typeface="Helvetica Neue"/>
                <a:sym typeface="Helvetica Neue"/>
              </a:rPr>
            </a:br>
            <a:r>
              <a:rPr b="1" lang="en-US" sz="1600">
                <a:solidFill>
                  <a:schemeClr val="dk1"/>
                </a:solidFill>
                <a:latin typeface="Helvetica Neue"/>
                <a:ea typeface="Helvetica Neue"/>
                <a:cs typeface="Helvetica Neue"/>
                <a:sym typeface="Helvetica Neue"/>
              </a:rPr>
              <a:t>dolor sit amet</a:t>
            </a:r>
            <a:endParaRPr b="1" sz="1600">
              <a:solidFill>
                <a:schemeClr val="dk1"/>
              </a:solidFill>
              <a:latin typeface="Helvetica Neue"/>
              <a:ea typeface="Helvetica Neue"/>
              <a:cs typeface="Helvetica Neue"/>
              <a:sym typeface="Helvetica Neue"/>
            </a:endParaRPr>
          </a:p>
        </p:txBody>
      </p:sp>
      <p:sp>
        <p:nvSpPr>
          <p:cNvPr id="3802" name="Google Shape;3802;p105"/>
          <p:cNvSpPr txBox="1"/>
          <p:nvPr/>
        </p:nvSpPr>
        <p:spPr>
          <a:xfrm>
            <a:off x="5731902" y="1991362"/>
            <a:ext cx="4924447" cy="896503"/>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cxnSp>
        <p:nvCxnSpPr>
          <p:cNvPr id="3803" name="Google Shape;3803;p105"/>
          <p:cNvCxnSpPr/>
          <p:nvPr/>
        </p:nvCxnSpPr>
        <p:spPr>
          <a:xfrm>
            <a:off x="5522791" y="2002137"/>
            <a:ext cx="0" cy="874952"/>
          </a:xfrm>
          <a:prstGeom prst="straightConnector1">
            <a:avLst/>
          </a:prstGeom>
          <a:noFill/>
          <a:ln cap="flat" cmpd="sng" w="44450">
            <a:solidFill>
              <a:srgbClr val="BEBEBE"/>
            </a:solidFill>
            <a:prstDash val="solid"/>
            <a:miter lim="8000"/>
            <a:headEnd len="sm" w="sm" type="none"/>
            <a:tailEnd len="sm" w="sm" type="none"/>
          </a:ln>
        </p:spPr>
      </p:cxnSp>
      <p:sp>
        <p:nvSpPr>
          <p:cNvPr id="3804" name="Google Shape;3804;p105"/>
          <p:cNvSpPr txBox="1"/>
          <p:nvPr/>
        </p:nvSpPr>
        <p:spPr>
          <a:xfrm>
            <a:off x="3718560" y="3509105"/>
            <a:ext cx="1696720" cy="821050"/>
          </a:xfrm>
          <a:prstGeom prst="rect">
            <a:avLst/>
          </a:prstGeom>
          <a:noFill/>
          <a:ln>
            <a:noFill/>
          </a:ln>
        </p:spPr>
        <p:txBody>
          <a:bodyPr anchorCtr="0" anchor="ctr" bIns="0" lIns="0" spcFirstLastPara="1" rIns="0" wrap="square" tIns="0">
            <a:normAutofit/>
          </a:bodyPr>
          <a:lstStyle/>
          <a:p>
            <a:pPr indent="0" lvl="0" marL="0" marR="0" rtl="0" algn="l">
              <a:lnSpc>
                <a:spcPct val="114000"/>
              </a:lnSpc>
              <a:spcBef>
                <a:spcPts val="0"/>
              </a:spcBef>
              <a:spcAft>
                <a:spcPts val="0"/>
              </a:spcAft>
              <a:buNone/>
            </a:pPr>
            <a:r>
              <a:rPr b="1" lang="en-US" sz="1600">
                <a:solidFill>
                  <a:schemeClr val="dk1"/>
                </a:solidFill>
                <a:latin typeface="Helvetica Neue"/>
                <a:ea typeface="Helvetica Neue"/>
                <a:cs typeface="Helvetica Neue"/>
                <a:sym typeface="Helvetica Neue"/>
              </a:rPr>
              <a:t>Lorem ipsum</a:t>
            </a:r>
            <a:br>
              <a:rPr b="1" lang="en-US" sz="1600">
                <a:solidFill>
                  <a:schemeClr val="dk1"/>
                </a:solidFill>
                <a:latin typeface="Helvetica Neue"/>
                <a:ea typeface="Helvetica Neue"/>
                <a:cs typeface="Helvetica Neue"/>
                <a:sym typeface="Helvetica Neue"/>
              </a:rPr>
            </a:br>
            <a:r>
              <a:rPr b="1" lang="en-US" sz="1600">
                <a:solidFill>
                  <a:schemeClr val="dk1"/>
                </a:solidFill>
                <a:latin typeface="Helvetica Neue"/>
                <a:ea typeface="Helvetica Neue"/>
                <a:cs typeface="Helvetica Neue"/>
                <a:sym typeface="Helvetica Neue"/>
              </a:rPr>
              <a:t>dolor sit amet</a:t>
            </a:r>
            <a:endParaRPr b="1" sz="1600">
              <a:solidFill>
                <a:schemeClr val="dk1"/>
              </a:solidFill>
              <a:latin typeface="Helvetica Neue"/>
              <a:ea typeface="Helvetica Neue"/>
              <a:cs typeface="Helvetica Neue"/>
              <a:sym typeface="Helvetica Neue"/>
            </a:endParaRPr>
          </a:p>
        </p:txBody>
      </p:sp>
      <p:sp>
        <p:nvSpPr>
          <p:cNvPr id="3805" name="Google Shape;3805;p105"/>
          <p:cNvSpPr txBox="1"/>
          <p:nvPr/>
        </p:nvSpPr>
        <p:spPr>
          <a:xfrm>
            <a:off x="5731902" y="3471377"/>
            <a:ext cx="4924447" cy="896503"/>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cxnSp>
        <p:nvCxnSpPr>
          <p:cNvPr id="3806" name="Google Shape;3806;p105"/>
          <p:cNvCxnSpPr/>
          <p:nvPr/>
        </p:nvCxnSpPr>
        <p:spPr>
          <a:xfrm>
            <a:off x="5522791" y="3482153"/>
            <a:ext cx="0" cy="874952"/>
          </a:xfrm>
          <a:prstGeom prst="straightConnector1">
            <a:avLst/>
          </a:prstGeom>
          <a:noFill/>
          <a:ln cap="flat" cmpd="sng" w="44450">
            <a:solidFill>
              <a:srgbClr val="BEBEBE"/>
            </a:solidFill>
            <a:prstDash val="solid"/>
            <a:miter lim="8000"/>
            <a:headEnd len="sm" w="sm" type="none"/>
            <a:tailEnd len="sm" w="sm" type="none"/>
          </a:ln>
        </p:spPr>
      </p:cxnSp>
      <p:sp>
        <p:nvSpPr>
          <p:cNvPr id="3807" name="Google Shape;3807;p105"/>
          <p:cNvSpPr txBox="1"/>
          <p:nvPr/>
        </p:nvSpPr>
        <p:spPr>
          <a:xfrm>
            <a:off x="3718560" y="4989120"/>
            <a:ext cx="1696720" cy="821050"/>
          </a:xfrm>
          <a:prstGeom prst="rect">
            <a:avLst/>
          </a:prstGeom>
          <a:noFill/>
          <a:ln>
            <a:noFill/>
          </a:ln>
        </p:spPr>
        <p:txBody>
          <a:bodyPr anchorCtr="0" anchor="ctr" bIns="0" lIns="0" spcFirstLastPara="1" rIns="0" wrap="square" tIns="0">
            <a:normAutofit/>
          </a:bodyPr>
          <a:lstStyle/>
          <a:p>
            <a:pPr indent="0" lvl="0" marL="0" marR="0" rtl="0" algn="l">
              <a:lnSpc>
                <a:spcPct val="114000"/>
              </a:lnSpc>
              <a:spcBef>
                <a:spcPts val="0"/>
              </a:spcBef>
              <a:spcAft>
                <a:spcPts val="0"/>
              </a:spcAft>
              <a:buNone/>
            </a:pPr>
            <a:r>
              <a:rPr b="1" lang="en-US" sz="1600">
                <a:solidFill>
                  <a:schemeClr val="dk1"/>
                </a:solidFill>
                <a:latin typeface="Helvetica Neue"/>
                <a:ea typeface="Helvetica Neue"/>
                <a:cs typeface="Helvetica Neue"/>
                <a:sym typeface="Helvetica Neue"/>
              </a:rPr>
              <a:t>Lorem ipsum</a:t>
            </a:r>
            <a:br>
              <a:rPr b="1" lang="en-US" sz="1600">
                <a:solidFill>
                  <a:schemeClr val="dk1"/>
                </a:solidFill>
                <a:latin typeface="Helvetica Neue"/>
                <a:ea typeface="Helvetica Neue"/>
                <a:cs typeface="Helvetica Neue"/>
                <a:sym typeface="Helvetica Neue"/>
              </a:rPr>
            </a:br>
            <a:r>
              <a:rPr b="1" lang="en-US" sz="1600">
                <a:solidFill>
                  <a:schemeClr val="dk1"/>
                </a:solidFill>
                <a:latin typeface="Helvetica Neue"/>
                <a:ea typeface="Helvetica Neue"/>
                <a:cs typeface="Helvetica Neue"/>
                <a:sym typeface="Helvetica Neue"/>
              </a:rPr>
              <a:t>dolor sit amet</a:t>
            </a:r>
            <a:endParaRPr b="1" sz="1600">
              <a:solidFill>
                <a:schemeClr val="dk1"/>
              </a:solidFill>
              <a:latin typeface="Helvetica Neue"/>
              <a:ea typeface="Helvetica Neue"/>
              <a:cs typeface="Helvetica Neue"/>
              <a:sym typeface="Helvetica Neue"/>
            </a:endParaRPr>
          </a:p>
        </p:txBody>
      </p:sp>
      <p:sp>
        <p:nvSpPr>
          <p:cNvPr id="3808" name="Google Shape;3808;p105"/>
          <p:cNvSpPr txBox="1"/>
          <p:nvPr/>
        </p:nvSpPr>
        <p:spPr>
          <a:xfrm>
            <a:off x="5731902" y="4951393"/>
            <a:ext cx="4924447" cy="896503"/>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cxnSp>
        <p:nvCxnSpPr>
          <p:cNvPr id="3809" name="Google Shape;3809;p105"/>
          <p:cNvCxnSpPr/>
          <p:nvPr/>
        </p:nvCxnSpPr>
        <p:spPr>
          <a:xfrm>
            <a:off x="5522791" y="4962168"/>
            <a:ext cx="0" cy="874952"/>
          </a:xfrm>
          <a:prstGeom prst="straightConnector1">
            <a:avLst/>
          </a:prstGeom>
          <a:noFill/>
          <a:ln cap="flat" cmpd="sng" w="44450">
            <a:solidFill>
              <a:srgbClr val="BEBEBE"/>
            </a:solidFill>
            <a:prstDash val="solid"/>
            <a:miter lim="8000"/>
            <a:headEnd len="sm" w="sm" type="none"/>
            <a:tailEnd len="sm" w="sm" type="none"/>
          </a:ln>
        </p:spPr>
      </p:cxnSp>
      <p:sp>
        <p:nvSpPr>
          <p:cNvPr id="3810" name="Google Shape;3810;p10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14" name="Shape 3814"/>
        <p:cNvGrpSpPr/>
        <p:nvPr/>
      </p:nvGrpSpPr>
      <p:grpSpPr>
        <a:xfrm>
          <a:off x="0" y="0"/>
          <a:ext cx="0" cy="0"/>
          <a:chOff x="0" y="0"/>
          <a:chExt cx="0" cy="0"/>
        </a:xfrm>
      </p:grpSpPr>
      <p:sp>
        <p:nvSpPr>
          <p:cNvPr id="3815" name="Google Shape;3815;p10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Curved Four-Step Process with Icons</a:t>
            </a:r>
            <a:endParaRPr/>
          </a:p>
        </p:txBody>
      </p:sp>
      <p:sp>
        <p:nvSpPr>
          <p:cNvPr id="3816" name="Google Shape;3816;p10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817" name="Google Shape;3817;p106"/>
          <p:cNvSpPr/>
          <p:nvPr/>
        </p:nvSpPr>
        <p:spPr>
          <a:xfrm rot="5400000">
            <a:off x="-1148817" y="2635590"/>
            <a:ext cx="4709511" cy="2444730"/>
          </a:xfrm>
          <a:custGeom>
            <a:rect b="b" l="l" r="r" t="t"/>
            <a:pathLst>
              <a:path extrusionOk="0" h="1560649" w="2970995">
                <a:moveTo>
                  <a:pt x="0" y="1560649"/>
                </a:moveTo>
                <a:lnTo>
                  <a:pt x="0" y="1560649"/>
                </a:lnTo>
                <a:lnTo>
                  <a:pt x="2820903" y="1558911"/>
                </a:lnTo>
                <a:cubicBezTo>
                  <a:pt x="2846287" y="1038360"/>
                  <a:pt x="2582908" y="546141"/>
                  <a:pt x="2135743" y="278443"/>
                </a:cubicBezTo>
                <a:cubicBezTo>
                  <a:pt x="1912161" y="144594"/>
                  <a:pt x="1660806" y="77756"/>
                  <a:pt x="1409492" y="77910"/>
                </a:cubicBezTo>
                <a:cubicBezTo>
                  <a:pt x="1158178" y="78065"/>
                  <a:pt x="906906" y="145213"/>
                  <a:pt x="683489" y="279337"/>
                </a:cubicBezTo>
                <a:cubicBezTo>
                  <a:pt x="348363" y="480523"/>
                  <a:pt x="116772" y="807876"/>
                  <a:pt x="32901" y="1178572"/>
                </a:cubicBezTo>
                <a:lnTo>
                  <a:pt x="3586" y="1366471"/>
                </a:lnTo>
                <a:lnTo>
                  <a:pt x="3761" y="1356982"/>
                </a:lnTo>
                <a:cubicBezTo>
                  <a:pt x="44779" y="886862"/>
                  <a:pt x="307976" y="459061"/>
                  <a:pt x="719500" y="212011"/>
                </a:cubicBezTo>
                <a:cubicBezTo>
                  <a:pt x="954657" y="70839"/>
                  <a:pt x="1219132" y="163"/>
                  <a:pt x="1483651" y="0"/>
                </a:cubicBezTo>
                <a:cubicBezTo>
                  <a:pt x="1748170" y="-163"/>
                  <a:pt x="2012733" y="70188"/>
                  <a:pt x="2248063" y="211070"/>
                </a:cubicBezTo>
                <a:cubicBezTo>
                  <a:pt x="2718724" y="492834"/>
                  <a:pt x="2995942" y="1010917"/>
                  <a:pt x="2969224" y="1558820"/>
                </a:cubicBezTo>
                <a:lnTo>
                  <a:pt x="0" y="1560649"/>
                </a:lnTo>
                <a:close/>
              </a:path>
            </a:pathLst>
          </a:custGeom>
          <a:gradFill>
            <a:gsLst>
              <a:gs pos="0">
                <a:schemeClr val="accent1"/>
              </a:gs>
              <a:gs pos="8000">
                <a:schemeClr val="accent1"/>
              </a:gs>
              <a:gs pos="100000">
                <a:srgbClr val="5F0000"/>
              </a:gs>
            </a:gsLst>
            <a:lin ang="5400000" scaled="0"/>
          </a:gra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350"/>
              <a:buFont typeface="Helvetica Neue"/>
              <a:buNone/>
            </a:pPr>
            <a:r>
              <a:t/>
            </a:r>
            <a:endParaRPr b="0" i="0" sz="1350" u="none" cap="none" strike="noStrike">
              <a:solidFill>
                <a:srgbClr val="000000"/>
              </a:solidFill>
              <a:latin typeface="Helvetica Neue"/>
              <a:ea typeface="Helvetica Neue"/>
              <a:cs typeface="Helvetica Neue"/>
              <a:sym typeface="Helvetica Neue"/>
            </a:endParaRPr>
          </a:p>
        </p:txBody>
      </p:sp>
      <p:sp>
        <p:nvSpPr>
          <p:cNvPr id="3818" name="Google Shape;3818;p106"/>
          <p:cNvSpPr/>
          <p:nvPr/>
        </p:nvSpPr>
        <p:spPr>
          <a:xfrm>
            <a:off x="3321684" y="1788979"/>
            <a:ext cx="8575348" cy="967067"/>
          </a:xfrm>
          <a:prstGeom prst="roundRect">
            <a:avLst>
              <a:gd fmla="val 16667" name="adj"/>
            </a:avLst>
          </a:prstGeom>
          <a:solidFill>
            <a:schemeClr val="lt1"/>
          </a:solidFill>
          <a:ln cap="flat" cmpd="sng" w="12700">
            <a:solidFill>
              <a:srgbClr val="BEBEBE"/>
            </a:solidFill>
            <a:prstDash val="solid"/>
            <a:miter lim="8000"/>
            <a:headEnd len="sm" w="sm" type="none"/>
            <a:tailEnd len="sm" w="sm" type="none"/>
          </a:ln>
        </p:spPr>
        <p:txBody>
          <a:bodyPr anchorCtr="0" anchor="ctr" bIns="45700" lIns="1188000" spcFirstLastPara="1" rIns="45700" wrap="square" tIns="45700">
            <a:noAutofit/>
          </a:bodyPr>
          <a:lstStyle/>
          <a:p>
            <a:pPr indent="0" lvl="0" marL="114300" marR="0" rtl="0" algn="l">
              <a:lnSpc>
                <a:spcPct val="100000"/>
              </a:lnSpc>
              <a:spcBef>
                <a:spcPts val="0"/>
              </a:spcBef>
              <a:spcAft>
                <a:spcPts val="0"/>
              </a:spcAft>
              <a:buClr>
                <a:schemeClr val="lt1"/>
              </a:buClr>
              <a:buSzPts val="1600"/>
              <a:buFont typeface="Helvetica Neue"/>
              <a:buNone/>
            </a:pPr>
            <a:r>
              <a:t/>
            </a:r>
            <a:endParaRPr b="1" i="0" sz="1600" u="none" cap="none" strike="noStrike">
              <a:solidFill>
                <a:srgbClr val="000000"/>
              </a:solidFill>
              <a:latin typeface="Helvetica Neue"/>
              <a:ea typeface="Helvetica Neue"/>
              <a:cs typeface="Helvetica Neue"/>
              <a:sym typeface="Helvetica Neue"/>
            </a:endParaRPr>
          </a:p>
        </p:txBody>
      </p:sp>
      <p:sp>
        <p:nvSpPr>
          <p:cNvPr id="3819" name="Google Shape;3819;p106"/>
          <p:cNvSpPr/>
          <p:nvPr/>
        </p:nvSpPr>
        <p:spPr>
          <a:xfrm>
            <a:off x="2021839" y="2282877"/>
            <a:ext cx="1299845" cy="174247"/>
          </a:xfrm>
          <a:custGeom>
            <a:rect b="b" l="l" r="r" t="t"/>
            <a:pathLst>
              <a:path extrusionOk="0" h="285750" w="457200">
                <a:moveTo>
                  <a:pt x="0" y="285750"/>
                </a:moveTo>
                <a:lnTo>
                  <a:pt x="123825" y="0"/>
                </a:lnTo>
                <a:lnTo>
                  <a:pt x="457200" y="0"/>
                </a:lnTo>
              </a:path>
            </a:pathLst>
          </a:custGeom>
          <a:noFill/>
          <a:ln cap="flat" cmpd="sng" w="9525">
            <a:solidFill>
              <a:srgbClr val="7F7F7F"/>
            </a:solidFill>
            <a:prstDash val="dash"/>
            <a:miter lim="8000"/>
            <a:headEnd len="med" w="med" type="oval"/>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lt1"/>
              </a:buClr>
              <a:buSzPts val="1600"/>
              <a:buFont typeface="Helvetica Neue"/>
              <a:buNone/>
            </a:pPr>
            <a:r>
              <a:t/>
            </a:r>
            <a:endParaRPr b="0" i="0" sz="1600" u="none" cap="none" strike="noStrike">
              <a:solidFill>
                <a:srgbClr val="FFFFFF"/>
              </a:solidFill>
              <a:latin typeface="Helvetica Neue"/>
              <a:ea typeface="Helvetica Neue"/>
              <a:cs typeface="Helvetica Neue"/>
              <a:sym typeface="Helvetica Neue"/>
            </a:endParaRPr>
          </a:p>
        </p:txBody>
      </p:sp>
      <p:sp>
        <p:nvSpPr>
          <p:cNvPr id="3820" name="Google Shape;3820;p106"/>
          <p:cNvSpPr/>
          <p:nvPr/>
        </p:nvSpPr>
        <p:spPr>
          <a:xfrm>
            <a:off x="3176757" y="2124662"/>
            <a:ext cx="299588" cy="295700"/>
          </a:xfrm>
          <a:prstGeom prst="ellipse">
            <a:avLst/>
          </a:prstGeom>
          <a:solidFill>
            <a:schemeClr val="accent1"/>
          </a:solidFill>
          <a:ln cap="flat" cmpd="sng" w="9525">
            <a:solidFill>
              <a:schemeClr val="accent1"/>
            </a:solidFill>
            <a:prstDash val="solid"/>
            <a:miter lim="8000"/>
            <a:headEnd len="sm" w="sm" type="none"/>
            <a:tailEnd len="sm" w="sm" type="non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1</a:t>
            </a:r>
            <a:endParaRPr b="1" i="0" sz="1100" u="none" cap="none" strike="noStrike">
              <a:solidFill>
                <a:srgbClr val="FFFFFF"/>
              </a:solidFill>
              <a:latin typeface="Helvetica Neue"/>
              <a:ea typeface="Helvetica Neue"/>
              <a:cs typeface="Helvetica Neue"/>
              <a:sym typeface="Helvetica Neue"/>
            </a:endParaRPr>
          </a:p>
        </p:txBody>
      </p:sp>
      <p:sp>
        <p:nvSpPr>
          <p:cNvPr id="3821" name="Google Shape;3821;p106"/>
          <p:cNvSpPr/>
          <p:nvPr/>
        </p:nvSpPr>
        <p:spPr>
          <a:xfrm>
            <a:off x="3321684" y="2888885"/>
            <a:ext cx="8575348" cy="967067"/>
          </a:xfrm>
          <a:prstGeom prst="roundRect">
            <a:avLst>
              <a:gd fmla="val 16667" name="adj"/>
            </a:avLst>
          </a:prstGeom>
          <a:solidFill>
            <a:schemeClr val="lt1"/>
          </a:solidFill>
          <a:ln cap="flat" cmpd="sng" w="12700">
            <a:solidFill>
              <a:srgbClr val="BEBEBE"/>
            </a:solidFill>
            <a:prstDash val="solid"/>
            <a:miter lim="8000"/>
            <a:headEnd len="sm" w="sm" type="none"/>
            <a:tailEnd len="sm" w="sm" type="none"/>
          </a:ln>
        </p:spPr>
        <p:txBody>
          <a:bodyPr anchorCtr="0" anchor="ctr" bIns="45700" lIns="1188000" spcFirstLastPara="1" rIns="45700" wrap="square" tIns="45700">
            <a:noAutofit/>
          </a:bodyPr>
          <a:lstStyle/>
          <a:p>
            <a:pPr indent="0" lvl="0" marL="114300" marR="0" rtl="0" algn="l">
              <a:lnSpc>
                <a:spcPct val="100000"/>
              </a:lnSpc>
              <a:spcBef>
                <a:spcPts val="0"/>
              </a:spcBef>
              <a:spcAft>
                <a:spcPts val="0"/>
              </a:spcAft>
              <a:buClr>
                <a:schemeClr val="lt1"/>
              </a:buClr>
              <a:buSzPts val="1600"/>
              <a:buFont typeface="Helvetica Neue"/>
              <a:buNone/>
            </a:pPr>
            <a:r>
              <a:t/>
            </a:r>
            <a:endParaRPr b="1" i="0" sz="1600" u="none" cap="none" strike="noStrike">
              <a:solidFill>
                <a:srgbClr val="000000"/>
              </a:solidFill>
              <a:latin typeface="Helvetica Neue"/>
              <a:ea typeface="Helvetica Neue"/>
              <a:cs typeface="Helvetica Neue"/>
              <a:sym typeface="Helvetica Neue"/>
            </a:endParaRPr>
          </a:p>
        </p:txBody>
      </p:sp>
      <p:sp>
        <p:nvSpPr>
          <p:cNvPr id="3822" name="Google Shape;3822;p106"/>
          <p:cNvSpPr/>
          <p:nvPr/>
        </p:nvSpPr>
        <p:spPr>
          <a:xfrm>
            <a:off x="2436702" y="3369862"/>
            <a:ext cx="864200" cy="174247"/>
          </a:xfrm>
          <a:custGeom>
            <a:rect b="b" l="l" r="r" t="t"/>
            <a:pathLst>
              <a:path extrusionOk="0" h="285750" w="457200">
                <a:moveTo>
                  <a:pt x="0" y="285750"/>
                </a:moveTo>
                <a:lnTo>
                  <a:pt x="123825" y="0"/>
                </a:lnTo>
                <a:lnTo>
                  <a:pt x="457200" y="0"/>
                </a:lnTo>
              </a:path>
            </a:pathLst>
          </a:custGeom>
          <a:noFill/>
          <a:ln cap="flat" cmpd="sng" w="9525">
            <a:solidFill>
              <a:srgbClr val="7F7F7F"/>
            </a:solidFill>
            <a:prstDash val="dash"/>
            <a:miter lim="8000"/>
            <a:headEnd len="med" w="med" type="oval"/>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lt1"/>
              </a:buClr>
              <a:buSzPts val="1600"/>
              <a:buFont typeface="Helvetica Neue"/>
              <a:buNone/>
            </a:pPr>
            <a:r>
              <a:t/>
            </a:r>
            <a:endParaRPr b="0" i="0" sz="1600" u="none" cap="none" strike="noStrike">
              <a:solidFill>
                <a:srgbClr val="FFFFFF"/>
              </a:solidFill>
              <a:latin typeface="Helvetica Neue"/>
              <a:ea typeface="Helvetica Neue"/>
              <a:cs typeface="Helvetica Neue"/>
              <a:sym typeface="Helvetica Neue"/>
            </a:endParaRPr>
          </a:p>
        </p:txBody>
      </p:sp>
      <p:sp>
        <p:nvSpPr>
          <p:cNvPr id="3823" name="Google Shape;3823;p106"/>
          <p:cNvSpPr/>
          <p:nvPr/>
        </p:nvSpPr>
        <p:spPr>
          <a:xfrm>
            <a:off x="3176757" y="3224568"/>
            <a:ext cx="299588" cy="295700"/>
          </a:xfrm>
          <a:prstGeom prst="ellipse">
            <a:avLst/>
          </a:prstGeom>
          <a:solidFill>
            <a:schemeClr val="accent1"/>
          </a:solidFill>
          <a:ln cap="flat" cmpd="sng" w="9525">
            <a:solidFill>
              <a:schemeClr val="accent1"/>
            </a:solidFill>
            <a:prstDash val="solid"/>
            <a:miter lim="8000"/>
            <a:headEnd len="sm" w="sm" type="none"/>
            <a:tailEnd len="sm" w="sm" type="non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2</a:t>
            </a:r>
            <a:endParaRPr b="1" i="0" sz="1100" u="none" cap="none" strike="noStrike">
              <a:solidFill>
                <a:srgbClr val="FFFFFF"/>
              </a:solidFill>
              <a:latin typeface="Helvetica Neue"/>
              <a:ea typeface="Helvetica Neue"/>
              <a:cs typeface="Helvetica Neue"/>
              <a:sym typeface="Helvetica Neue"/>
            </a:endParaRPr>
          </a:p>
        </p:txBody>
      </p:sp>
      <p:sp>
        <p:nvSpPr>
          <p:cNvPr id="3824" name="Google Shape;3824;p106"/>
          <p:cNvSpPr/>
          <p:nvPr/>
        </p:nvSpPr>
        <p:spPr>
          <a:xfrm>
            <a:off x="3321684" y="3988791"/>
            <a:ext cx="8575348" cy="967067"/>
          </a:xfrm>
          <a:prstGeom prst="roundRect">
            <a:avLst>
              <a:gd fmla="val 16667" name="adj"/>
            </a:avLst>
          </a:prstGeom>
          <a:solidFill>
            <a:schemeClr val="lt1"/>
          </a:solidFill>
          <a:ln cap="flat" cmpd="sng" w="12700">
            <a:solidFill>
              <a:srgbClr val="BEBEBE"/>
            </a:solidFill>
            <a:prstDash val="solid"/>
            <a:miter lim="8000"/>
            <a:headEnd len="sm" w="sm" type="none"/>
            <a:tailEnd len="sm" w="sm" type="none"/>
          </a:ln>
        </p:spPr>
        <p:txBody>
          <a:bodyPr anchorCtr="0" anchor="ctr" bIns="45700" lIns="1188000" spcFirstLastPara="1" rIns="45700" wrap="square" tIns="45700">
            <a:noAutofit/>
          </a:bodyPr>
          <a:lstStyle/>
          <a:p>
            <a:pPr indent="0" lvl="0" marL="114300" marR="0" rtl="0" algn="l">
              <a:lnSpc>
                <a:spcPct val="100000"/>
              </a:lnSpc>
              <a:spcBef>
                <a:spcPts val="0"/>
              </a:spcBef>
              <a:spcAft>
                <a:spcPts val="0"/>
              </a:spcAft>
              <a:buClr>
                <a:schemeClr val="lt1"/>
              </a:buClr>
              <a:buSzPts val="1600"/>
              <a:buFont typeface="Helvetica Neue"/>
              <a:buNone/>
            </a:pPr>
            <a:r>
              <a:t/>
            </a:r>
            <a:endParaRPr b="1" i="0" sz="1600" u="none" cap="none" strike="noStrike">
              <a:solidFill>
                <a:srgbClr val="000000"/>
              </a:solidFill>
              <a:latin typeface="Helvetica Neue"/>
              <a:ea typeface="Helvetica Neue"/>
              <a:cs typeface="Helvetica Neue"/>
              <a:sym typeface="Helvetica Neue"/>
            </a:endParaRPr>
          </a:p>
        </p:txBody>
      </p:sp>
      <p:sp>
        <p:nvSpPr>
          <p:cNvPr id="3825" name="Google Shape;3825;p106"/>
          <p:cNvSpPr/>
          <p:nvPr/>
        </p:nvSpPr>
        <p:spPr>
          <a:xfrm flipH="1" rot="10800000">
            <a:off x="2428304" y="4239218"/>
            <a:ext cx="893382" cy="273438"/>
          </a:xfrm>
          <a:custGeom>
            <a:rect b="b" l="l" r="r" t="t"/>
            <a:pathLst>
              <a:path extrusionOk="0" h="285750" w="457200">
                <a:moveTo>
                  <a:pt x="0" y="285750"/>
                </a:moveTo>
                <a:lnTo>
                  <a:pt x="123825" y="0"/>
                </a:lnTo>
                <a:lnTo>
                  <a:pt x="457200" y="0"/>
                </a:lnTo>
              </a:path>
            </a:pathLst>
          </a:custGeom>
          <a:noFill/>
          <a:ln cap="flat" cmpd="sng" w="9525">
            <a:solidFill>
              <a:srgbClr val="7F7F7F"/>
            </a:solidFill>
            <a:prstDash val="dash"/>
            <a:miter lim="8000"/>
            <a:headEnd len="med" w="med" type="oval"/>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lt1"/>
              </a:buClr>
              <a:buSzPts val="1600"/>
              <a:buFont typeface="Helvetica Neue"/>
              <a:buNone/>
            </a:pPr>
            <a:r>
              <a:t/>
            </a:r>
            <a:endParaRPr b="0" i="0" sz="1600" u="none" cap="none" strike="noStrike">
              <a:solidFill>
                <a:srgbClr val="FFFFFF"/>
              </a:solidFill>
              <a:latin typeface="Helvetica Neue"/>
              <a:ea typeface="Helvetica Neue"/>
              <a:cs typeface="Helvetica Neue"/>
              <a:sym typeface="Helvetica Neue"/>
            </a:endParaRPr>
          </a:p>
        </p:txBody>
      </p:sp>
      <p:sp>
        <p:nvSpPr>
          <p:cNvPr id="3826" name="Google Shape;3826;p106"/>
          <p:cNvSpPr/>
          <p:nvPr/>
        </p:nvSpPr>
        <p:spPr>
          <a:xfrm>
            <a:off x="3176757" y="4324474"/>
            <a:ext cx="299588" cy="295700"/>
          </a:xfrm>
          <a:prstGeom prst="ellipse">
            <a:avLst/>
          </a:prstGeom>
          <a:solidFill>
            <a:schemeClr val="accent1"/>
          </a:solidFill>
          <a:ln cap="flat" cmpd="sng" w="9525">
            <a:solidFill>
              <a:schemeClr val="accent1"/>
            </a:solidFill>
            <a:prstDash val="solid"/>
            <a:miter lim="8000"/>
            <a:headEnd len="sm" w="sm" type="none"/>
            <a:tailEnd len="sm" w="sm" type="non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3</a:t>
            </a:r>
            <a:endParaRPr b="1" i="0" sz="1100" u="none" cap="none" strike="noStrike">
              <a:solidFill>
                <a:srgbClr val="FFFFFF"/>
              </a:solidFill>
              <a:latin typeface="Helvetica Neue"/>
              <a:ea typeface="Helvetica Neue"/>
              <a:cs typeface="Helvetica Neue"/>
              <a:sym typeface="Helvetica Neue"/>
            </a:endParaRPr>
          </a:p>
        </p:txBody>
      </p:sp>
      <p:sp>
        <p:nvSpPr>
          <p:cNvPr id="3827" name="Google Shape;3827;p106"/>
          <p:cNvSpPr/>
          <p:nvPr/>
        </p:nvSpPr>
        <p:spPr>
          <a:xfrm>
            <a:off x="3321684" y="5088697"/>
            <a:ext cx="8575348" cy="967067"/>
          </a:xfrm>
          <a:prstGeom prst="roundRect">
            <a:avLst>
              <a:gd fmla="val 16667" name="adj"/>
            </a:avLst>
          </a:prstGeom>
          <a:solidFill>
            <a:schemeClr val="lt1"/>
          </a:solidFill>
          <a:ln cap="flat" cmpd="sng" w="12700">
            <a:solidFill>
              <a:srgbClr val="BEBEBE"/>
            </a:solidFill>
            <a:prstDash val="solid"/>
            <a:miter lim="8000"/>
            <a:headEnd len="sm" w="sm" type="none"/>
            <a:tailEnd len="sm" w="sm" type="none"/>
          </a:ln>
        </p:spPr>
        <p:txBody>
          <a:bodyPr anchorCtr="0" anchor="ctr" bIns="45700" lIns="1188000" spcFirstLastPara="1" rIns="45700" wrap="square" tIns="45700">
            <a:noAutofit/>
          </a:bodyPr>
          <a:lstStyle/>
          <a:p>
            <a:pPr indent="0" lvl="0" marL="114300" marR="0" rtl="0" algn="l">
              <a:lnSpc>
                <a:spcPct val="100000"/>
              </a:lnSpc>
              <a:spcBef>
                <a:spcPts val="0"/>
              </a:spcBef>
              <a:spcAft>
                <a:spcPts val="0"/>
              </a:spcAft>
              <a:buClr>
                <a:schemeClr val="lt1"/>
              </a:buClr>
              <a:buSzPts val="1600"/>
              <a:buFont typeface="Helvetica Neue"/>
              <a:buNone/>
            </a:pPr>
            <a:r>
              <a:t/>
            </a:r>
            <a:endParaRPr b="1" i="0" sz="1600" u="none" cap="none" strike="noStrike">
              <a:solidFill>
                <a:srgbClr val="000000"/>
              </a:solidFill>
              <a:latin typeface="Helvetica Neue"/>
              <a:ea typeface="Helvetica Neue"/>
              <a:cs typeface="Helvetica Neue"/>
              <a:sym typeface="Helvetica Neue"/>
            </a:endParaRPr>
          </a:p>
        </p:txBody>
      </p:sp>
      <p:sp>
        <p:nvSpPr>
          <p:cNvPr id="3828" name="Google Shape;3828;p106"/>
          <p:cNvSpPr/>
          <p:nvPr/>
        </p:nvSpPr>
        <p:spPr>
          <a:xfrm flipH="1" rot="10800000">
            <a:off x="1908618" y="5345074"/>
            <a:ext cx="1413066" cy="232766"/>
          </a:xfrm>
          <a:custGeom>
            <a:rect b="b" l="l" r="r" t="t"/>
            <a:pathLst>
              <a:path extrusionOk="0" h="285750" w="457200">
                <a:moveTo>
                  <a:pt x="0" y="285750"/>
                </a:moveTo>
                <a:lnTo>
                  <a:pt x="123825" y="0"/>
                </a:lnTo>
                <a:lnTo>
                  <a:pt x="457200" y="0"/>
                </a:lnTo>
              </a:path>
            </a:pathLst>
          </a:custGeom>
          <a:noFill/>
          <a:ln cap="flat" cmpd="sng" w="9525">
            <a:solidFill>
              <a:srgbClr val="7F7F7F"/>
            </a:solidFill>
            <a:prstDash val="dash"/>
            <a:miter lim="8000"/>
            <a:headEnd len="med" w="med" type="oval"/>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lt1"/>
              </a:buClr>
              <a:buSzPts val="1600"/>
              <a:buFont typeface="Helvetica Neue"/>
              <a:buNone/>
            </a:pPr>
            <a:r>
              <a:t/>
            </a:r>
            <a:endParaRPr b="0" i="0" sz="1600" u="none" cap="none" strike="noStrike">
              <a:solidFill>
                <a:srgbClr val="FFFFFF"/>
              </a:solidFill>
              <a:latin typeface="Helvetica Neue"/>
              <a:ea typeface="Helvetica Neue"/>
              <a:cs typeface="Helvetica Neue"/>
              <a:sym typeface="Helvetica Neue"/>
            </a:endParaRPr>
          </a:p>
        </p:txBody>
      </p:sp>
      <p:sp>
        <p:nvSpPr>
          <p:cNvPr id="3829" name="Google Shape;3829;p106"/>
          <p:cNvSpPr/>
          <p:nvPr/>
        </p:nvSpPr>
        <p:spPr>
          <a:xfrm>
            <a:off x="3176757" y="5424380"/>
            <a:ext cx="299588" cy="295700"/>
          </a:xfrm>
          <a:prstGeom prst="ellipse">
            <a:avLst/>
          </a:prstGeom>
          <a:solidFill>
            <a:schemeClr val="accent1"/>
          </a:solidFill>
          <a:ln cap="flat" cmpd="sng" w="9525">
            <a:solidFill>
              <a:schemeClr val="accent1"/>
            </a:solidFill>
            <a:prstDash val="solid"/>
            <a:miter lim="8000"/>
            <a:headEnd len="sm" w="sm" type="none"/>
            <a:tailEnd len="sm" w="sm" type="none"/>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4</a:t>
            </a:r>
            <a:endParaRPr b="1" i="0" sz="1100" u="none" cap="none" strike="noStrike">
              <a:solidFill>
                <a:srgbClr val="FFFFFF"/>
              </a:solidFill>
              <a:latin typeface="Helvetica Neue"/>
              <a:ea typeface="Helvetica Neue"/>
              <a:cs typeface="Helvetica Neue"/>
              <a:sym typeface="Helvetica Neue"/>
            </a:endParaRPr>
          </a:p>
        </p:txBody>
      </p:sp>
      <p:sp>
        <p:nvSpPr>
          <p:cNvPr id="3830" name="Google Shape;3830;p106"/>
          <p:cNvSpPr/>
          <p:nvPr/>
        </p:nvSpPr>
        <p:spPr>
          <a:xfrm>
            <a:off x="375920" y="3087410"/>
            <a:ext cx="1655510" cy="1323439"/>
          </a:xfrm>
          <a:prstGeom prst="rect">
            <a:avLst/>
          </a:prstGeom>
          <a:noFill/>
          <a:ln>
            <a:noFill/>
          </a:ln>
        </p:spPr>
        <p:txBody>
          <a:bodyPr anchorCtr="0" anchor="ctr" bIns="45700" lIns="91425" spcFirstLastPara="1" rIns="91425" wrap="square" tIns="45700">
            <a:spAutoFit/>
          </a:bodyPr>
          <a:lstStyle/>
          <a:p>
            <a:pPr indent="0" lvl="0" marL="0" marR="0" rtl="0" algn="l">
              <a:lnSpc>
                <a:spcPct val="100000"/>
              </a:lnSpc>
              <a:spcBef>
                <a:spcPts val="0"/>
              </a:spcBef>
              <a:spcAft>
                <a:spcPts val="0"/>
              </a:spcAft>
              <a:buClr>
                <a:schemeClr val="accent1"/>
              </a:buClr>
              <a:buSzPts val="2000"/>
              <a:buFont typeface="Helvetica Neue"/>
              <a:buNone/>
            </a:pPr>
            <a:r>
              <a:rPr b="1" i="0" lang="en-US" sz="2000" u="none" cap="none" strike="noStrike">
                <a:solidFill>
                  <a:schemeClr val="accent1"/>
                </a:solidFill>
                <a:latin typeface="Helvetica Neue"/>
                <a:ea typeface="Helvetica Neue"/>
                <a:cs typeface="Helvetica Neue"/>
                <a:sym typeface="Helvetica Neue"/>
              </a:rPr>
              <a:t>Lorem ipsum</a:t>
            </a:r>
            <a:br>
              <a:rPr b="1" i="0" lang="en-US" sz="2000" u="none" cap="none" strike="noStrike">
                <a:solidFill>
                  <a:schemeClr val="accent1"/>
                </a:solidFill>
                <a:latin typeface="Helvetica Neue"/>
                <a:ea typeface="Helvetica Neue"/>
                <a:cs typeface="Helvetica Neue"/>
                <a:sym typeface="Helvetica Neue"/>
              </a:rPr>
            </a:br>
            <a:r>
              <a:rPr b="1" i="0" lang="en-US" sz="2000" u="none" cap="none" strike="noStrike">
                <a:solidFill>
                  <a:schemeClr val="accent1"/>
                </a:solidFill>
                <a:latin typeface="Helvetica Neue"/>
                <a:ea typeface="Helvetica Neue"/>
                <a:cs typeface="Helvetica Neue"/>
                <a:sym typeface="Helvetica Neue"/>
              </a:rPr>
              <a:t>dolor sit amet</a:t>
            </a:r>
            <a:endParaRPr/>
          </a:p>
        </p:txBody>
      </p:sp>
      <p:grpSp>
        <p:nvGrpSpPr>
          <p:cNvPr id="3831" name="Google Shape;3831;p106"/>
          <p:cNvGrpSpPr/>
          <p:nvPr/>
        </p:nvGrpSpPr>
        <p:grpSpPr>
          <a:xfrm>
            <a:off x="11044227" y="3039290"/>
            <a:ext cx="666256" cy="666256"/>
            <a:chOff x="4094847" y="1760585"/>
            <a:chExt cx="633600" cy="633600"/>
          </a:xfrm>
        </p:grpSpPr>
        <p:sp>
          <p:nvSpPr>
            <p:cNvPr id="3832" name="Google Shape;3832;p10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833" name="Google Shape;3833;p10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834" name="Google Shape;3834;p106"/>
          <p:cNvGrpSpPr/>
          <p:nvPr/>
        </p:nvGrpSpPr>
        <p:grpSpPr>
          <a:xfrm>
            <a:off x="11044227" y="1939384"/>
            <a:ext cx="666256" cy="666256"/>
            <a:chOff x="4094847" y="1760585"/>
            <a:chExt cx="633600" cy="633600"/>
          </a:xfrm>
        </p:grpSpPr>
        <p:sp>
          <p:nvSpPr>
            <p:cNvPr id="3835" name="Google Shape;3835;p10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836" name="Google Shape;3836;p10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837" name="Google Shape;3837;p106"/>
          <p:cNvGrpSpPr/>
          <p:nvPr/>
        </p:nvGrpSpPr>
        <p:grpSpPr>
          <a:xfrm>
            <a:off x="11044227" y="4139196"/>
            <a:ext cx="666256" cy="666256"/>
            <a:chOff x="4094847" y="1760585"/>
            <a:chExt cx="633600" cy="633600"/>
          </a:xfrm>
        </p:grpSpPr>
        <p:sp>
          <p:nvSpPr>
            <p:cNvPr id="3838" name="Google Shape;3838;p10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839" name="Google Shape;3839;p10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840" name="Google Shape;3840;p106"/>
          <p:cNvGrpSpPr/>
          <p:nvPr/>
        </p:nvGrpSpPr>
        <p:grpSpPr>
          <a:xfrm>
            <a:off x="11044227" y="5239102"/>
            <a:ext cx="666256" cy="666256"/>
            <a:chOff x="4094847" y="1760585"/>
            <a:chExt cx="633600" cy="633600"/>
          </a:xfrm>
        </p:grpSpPr>
        <p:sp>
          <p:nvSpPr>
            <p:cNvPr id="3841" name="Google Shape;3841;p10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842" name="Google Shape;3842;p10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843" name="Google Shape;3843;p106"/>
          <p:cNvSpPr txBox="1"/>
          <p:nvPr/>
        </p:nvSpPr>
        <p:spPr>
          <a:xfrm>
            <a:off x="3718560" y="1967422"/>
            <a:ext cx="1696720" cy="610181"/>
          </a:xfrm>
          <a:prstGeom prst="rect">
            <a:avLst/>
          </a:prstGeom>
          <a:noFill/>
          <a:ln>
            <a:noFill/>
          </a:ln>
        </p:spPr>
        <p:txBody>
          <a:bodyPr anchorCtr="0" anchor="ctr" bIns="0" lIns="0" spcFirstLastPara="1" rIns="0" wrap="square" tIns="0">
            <a:normAutofit/>
          </a:bodyPr>
          <a:lstStyle/>
          <a:p>
            <a:pPr indent="0" lvl="0" marL="0" marR="0" rtl="0" algn="l">
              <a:lnSpc>
                <a:spcPct val="114000"/>
              </a:lnSpc>
              <a:spcBef>
                <a:spcPts val="0"/>
              </a:spcBef>
              <a:spcAft>
                <a:spcPts val="0"/>
              </a:spcAft>
              <a:buNone/>
            </a:pPr>
            <a:r>
              <a:rPr b="1" lang="en-US" sz="1400">
                <a:solidFill>
                  <a:schemeClr val="dk1"/>
                </a:solidFill>
                <a:latin typeface="Helvetica Neue"/>
                <a:ea typeface="Helvetica Neue"/>
                <a:cs typeface="Helvetica Neue"/>
                <a:sym typeface="Helvetica Neue"/>
              </a:rPr>
              <a:t>Lorem ipsum</a:t>
            </a:r>
            <a:br>
              <a:rPr b="1" lang="en-US" sz="1400">
                <a:solidFill>
                  <a:schemeClr val="dk1"/>
                </a:solidFill>
                <a:latin typeface="Helvetica Neue"/>
                <a:ea typeface="Helvetica Neue"/>
                <a:cs typeface="Helvetica Neue"/>
                <a:sym typeface="Helvetica Neue"/>
              </a:rPr>
            </a:br>
            <a:r>
              <a:rPr b="1" lang="en-US" sz="1400">
                <a:solidFill>
                  <a:schemeClr val="dk1"/>
                </a:solidFill>
                <a:latin typeface="Helvetica Neue"/>
                <a:ea typeface="Helvetica Neue"/>
                <a:cs typeface="Helvetica Neue"/>
                <a:sym typeface="Helvetica Neue"/>
              </a:rPr>
              <a:t>dolor sit amet</a:t>
            </a:r>
            <a:endParaRPr b="1" sz="1400">
              <a:solidFill>
                <a:schemeClr val="dk1"/>
              </a:solidFill>
              <a:latin typeface="Helvetica Neue"/>
              <a:ea typeface="Helvetica Neue"/>
              <a:cs typeface="Helvetica Neue"/>
              <a:sym typeface="Helvetica Neue"/>
            </a:endParaRPr>
          </a:p>
        </p:txBody>
      </p:sp>
      <p:sp>
        <p:nvSpPr>
          <p:cNvPr id="3844" name="Google Shape;3844;p106"/>
          <p:cNvSpPr txBox="1"/>
          <p:nvPr/>
        </p:nvSpPr>
        <p:spPr>
          <a:xfrm>
            <a:off x="5731902" y="1939384"/>
            <a:ext cx="4924447" cy="666256"/>
          </a:xfrm>
          <a:prstGeom prst="rect">
            <a:avLst/>
          </a:prstGeom>
          <a:noFill/>
          <a:ln>
            <a:noFill/>
          </a:ln>
        </p:spPr>
        <p:txBody>
          <a:bodyPr anchorCtr="0" anchor="t" bIns="0" lIns="0" spcFirstLastPara="1" rIns="0" wrap="square" tIns="0">
            <a:normAutofit/>
          </a:bodyPr>
          <a:lstStyle/>
          <a:p>
            <a:pPr indent="0" lvl="0" marL="0" marR="0" rtl="0" algn="l">
              <a:lnSpc>
                <a:spcPct val="114000"/>
              </a:lnSpc>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cxnSp>
        <p:nvCxnSpPr>
          <p:cNvPr id="3845" name="Google Shape;3845;p106"/>
          <p:cNvCxnSpPr/>
          <p:nvPr/>
        </p:nvCxnSpPr>
        <p:spPr>
          <a:xfrm>
            <a:off x="5522791" y="1947392"/>
            <a:ext cx="0" cy="650240"/>
          </a:xfrm>
          <a:prstGeom prst="straightConnector1">
            <a:avLst/>
          </a:prstGeom>
          <a:noFill/>
          <a:ln cap="flat" cmpd="sng" w="44450">
            <a:solidFill>
              <a:srgbClr val="BEBEBE"/>
            </a:solidFill>
            <a:prstDash val="solid"/>
            <a:miter lim="8000"/>
            <a:headEnd len="sm" w="sm" type="none"/>
            <a:tailEnd len="sm" w="sm" type="none"/>
          </a:ln>
        </p:spPr>
      </p:cxnSp>
      <p:sp>
        <p:nvSpPr>
          <p:cNvPr id="3846" name="Google Shape;3846;p106"/>
          <p:cNvSpPr txBox="1"/>
          <p:nvPr/>
        </p:nvSpPr>
        <p:spPr>
          <a:xfrm>
            <a:off x="3718560" y="3067328"/>
            <a:ext cx="1696720" cy="610181"/>
          </a:xfrm>
          <a:prstGeom prst="rect">
            <a:avLst/>
          </a:prstGeom>
          <a:noFill/>
          <a:ln>
            <a:noFill/>
          </a:ln>
        </p:spPr>
        <p:txBody>
          <a:bodyPr anchorCtr="0" anchor="ctr" bIns="0" lIns="0" spcFirstLastPara="1" rIns="0" wrap="square" tIns="0">
            <a:normAutofit/>
          </a:bodyPr>
          <a:lstStyle/>
          <a:p>
            <a:pPr indent="0" lvl="0" marL="0" marR="0" rtl="0" algn="l">
              <a:lnSpc>
                <a:spcPct val="114000"/>
              </a:lnSpc>
              <a:spcBef>
                <a:spcPts val="0"/>
              </a:spcBef>
              <a:spcAft>
                <a:spcPts val="0"/>
              </a:spcAft>
              <a:buNone/>
            </a:pPr>
            <a:r>
              <a:rPr b="1" lang="en-US" sz="1400">
                <a:solidFill>
                  <a:schemeClr val="dk1"/>
                </a:solidFill>
                <a:latin typeface="Helvetica Neue"/>
                <a:ea typeface="Helvetica Neue"/>
                <a:cs typeface="Helvetica Neue"/>
                <a:sym typeface="Helvetica Neue"/>
              </a:rPr>
              <a:t>Lorem ipsum</a:t>
            </a:r>
            <a:br>
              <a:rPr b="1" lang="en-US" sz="1400">
                <a:solidFill>
                  <a:schemeClr val="dk1"/>
                </a:solidFill>
                <a:latin typeface="Helvetica Neue"/>
                <a:ea typeface="Helvetica Neue"/>
                <a:cs typeface="Helvetica Neue"/>
                <a:sym typeface="Helvetica Neue"/>
              </a:rPr>
            </a:br>
            <a:r>
              <a:rPr b="1" lang="en-US" sz="1400">
                <a:solidFill>
                  <a:schemeClr val="dk1"/>
                </a:solidFill>
                <a:latin typeface="Helvetica Neue"/>
                <a:ea typeface="Helvetica Neue"/>
                <a:cs typeface="Helvetica Neue"/>
                <a:sym typeface="Helvetica Neue"/>
              </a:rPr>
              <a:t>dolor sit amet</a:t>
            </a:r>
            <a:endParaRPr b="1" sz="1400">
              <a:solidFill>
                <a:schemeClr val="dk1"/>
              </a:solidFill>
              <a:latin typeface="Helvetica Neue"/>
              <a:ea typeface="Helvetica Neue"/>
              <a:cs typeface="Helvetica Neue"/>
              <a:sym typeface="Helvetica Neue"/>
            </a:endParaRPr>
          </a:p>
        </p:txBody>
      </p:sp>
      <p:sp>
        <p:nvSpPr>
          <p:cNvPr id="3847" name="Google Shape;3847;p106"/>
          <p:cNvSpPr txBox="1"/>
          <p:nvPr/>
        </p:nvSpPr>
        <p:spPr>
          <a:xfrm>
            <a:off x="5731902" y="3039290"/>
            <a:ext cx="4924447" cy="666256"/>
          </a:xfrm>
          <a:prstGeom prst="rect">
            <a:avLst/>
          </a:prstGeom>
          <a:noFill/>
          <a:ln>
            <a:noFill/>
          </a:ln>
        </p:spPr>
        <p:txBody>
          <a:bodyPr anchorCtr="0" anchor="t" bIns="0" lIns="0" spcFirstLastPara="1" rIns="0" wrap="square" tIns="0">
            <a:normAutofit/>
          </a:bodyPr>
          <a:lstStyle/>
          <a:p>
            <a:pPr indent="0" lvl="0" marL="0" marR="0" rtl="0" algn="l">
              <a:lnSpc>
                <a:spcPct val="114000"/>
              </a:lnSpc>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cxnSp>
        <p:nvCxnSpPr>
          <p:cNvPr id="3848" name="Google Shape;3848;p106"/>
          <p:cNvCxnSpPr/>
          <p:nvPr/>
        </p:nvCxnSpPr>
        <p:spPr>
          <a:xfrm>
            <a:off x="5522791" y="3047298"/>
            <a:ext cx="0" cy="650240"/>
          </a:xfrm>
          <a:prstGeom prst="straightConnector1">
            <a:avLst/>
          </a:prstGeom>
          <a:noFill/>
          <a:ln cap="flat" cmpd="sng" w="44450">
            <a:solidFill>
              <a:srgbClr val="BEBEBE"/>
            </a:solidFill>
            <a:prstDash val="solid"/>
            <a:miter lim="8000"/>
            <a:headEnd len="sm" w="sm" type="none"/>
            <a:tailEnd len="sm" w="sm" type="none"/>
          </a:ln>
        </p:spPr>
      </p:cxnSp>
      <p:sp>
        <p:nvSpPr>
          <p:cNvPr id="3849" name="Google Shape;3849;p106"/>
          <p:cNvSpPr txBox="1"/>
          <p:nvPr/>
        </p:nvSpPr>
        <p:spPr>
          <a:xfrm>
            <a:off x="3718560" y="4167234"/>
            <a:ext cx="1696720" cy="610181"/>
          </a:xfrm>
          <a:prstGeom prst="rect">
            <a:avLst/>
          </a:prstGeom>
          <a:noFill/>
          <a:ln>
            <a:noFill/>
          </a:ln>
        </p:spPr>
        <p:txBody>
          <a:bodyPr anchorCtr="0" anchor="ctr" bIns="0" lIns="0" spcFirstLastPara="1" rIns="0" wrap="square" tIns="0">
            <a:normAutofit/>
          </a:bodyPr>
          <a:lstStyle/>
          <a:p>
            <a:pPr indent="0" lvl="0" marL="0" marR="0" rtl="0" algn="l">
              <a:lnSpc>
                <a:spcPct val="114000"/>
              </a:lnSpc>
              <a:spcBef>
                <a:spcPts val="0"/>
              </a:spcBef>
              <a:spcAft>
                <a:spcPts val="0"/>
              </a:spcAft>
              <a:buNone/>
            </a:pPr>
            <a:r>
              <a:rPr b="1" lang="en-US" sz="1400">
                <a:solidFill>
                  <a:schemeClr val="dk1"/>
                </a:solidFill>
                <a:latin typeface="Helvetica Neue"/>
                <a:ea typeface="Helvetica Neue"/>
                <a:cs typeface="Helvetica Neue"/>
                <a:sym typeface="Helvetica Neue"/>
              </a:rPr>
              <a:t>Lorem ipsum</a:t>
            </a:r>
            <a:br>
              <a:rPr b="1" lang="en-US" sz="1400">
                <a:solidFill>
                  <a:schemeClr val="dk1"/>
                </a:solidFill>
                <a:latin typeface="Helvetica Neue"/>
                <a:ea typeface="Helvetica Neue"/>
                <a:cs typeface="Helvetica Neue"/>
                <a:sym typeface="Helvetica Neue"/>
              </a:rPr>
            </a:br>
            <a:r>
              <a:rPr b="1" lang="en-US" sz="1400">
                <a:solidFill>
                  <a:schemeClr val="dk1"/>
                </a:solidFill>
                <a:latin typeface="Helvetica Neue"/>
                <a:ea typeface="Helvetica Neue"/>
                <a:cs typeface="Helvetica Neue"/>
                <a:sym typeface="Helvetica Neue"/>
              </a:rPr>
              <a:t>dolor sit amet</a:t>
            </a:r>
            <a:endParaRPr b="1" sz="1400">
              <a:solidFill>
                <a:schemeClr val="dk1"/>
              </a:solidFill>
              <a:latin typeface="Helvetica Neue"/>
              <a:ea typeface="Helvetica Neue"/>
              <a:cs typeface="Helvetica Neue"/>
              <a:sym typeface="Helvetica Neue"/>
            </a:endParaRPr>
          </a:p>
        </p:txBody>
      </p:sp>
      <p:sp>
        <p:nvSpPr>
          <p:cNvPr id="3850" name="Google Shape;3850;p106"/>
          <p:cNvSpPr txBox="1"/>
          <p:nvPr/>
        </p:nvSpPr>
        <p:spPr>
          <a:xfrm>
            <a:off x="5731902" y="4139196"/>
            <a:ext cx="4924447" cy="666256"/>
          </a:xfrm>
          <a:prstGeom prst="rect">
            <a:avLst/>
          </a:prstGeom>
          <a:noFill/>
          <a:ln>
            <a:noFill/>
          </a:ln>
        </p:spPr>
        <p:txBody>
          <a:bodyPr anchorCtr="0" anchor="t" bIns="0" lIns="0" spcFirstLastPara="1" rIns="0" wrap="square" tIns="0">
            <a:normAutofit/>
          </a:bodyPr>
          <a:lstStyle/>
          <a:p>
            <a:pPr indent="0" lvl="0" marL="0" marR="0" rtl="0" algn="l">
              <a:lnSpc>
                <a:spcPct val="114000"/>
              </a:lnSpc>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cxnSp>
        <p:nvCxnSpPr>
          <p:cNvPr id="3851" name="Google Shape;3851;p106"/>
          <p:cNvCxnSpPr/>
          <p:nvPr/>
        </p:nvCxnSpPr>
        <p:spPr>
          <a:xfrm>
            <a:off x="5522791" y="4147204"/>
            <a:ext cx="0" cy="650240"/>
          </a:xfrm>
          <a:prstGeom prst="straightConnector1">
            <a:avLst/>
          </a:prstGeom>
          <a:noFill/>
          <a:ln cap="flat" cmpd="sng" w="44450">
            <a:solidFill>
              <a:srgbClr val="BEBEBE"/>
            </a:solidFill>
            <a:prstDash val="solid"/>
            <a:miter lim="8000"/>
            <a:headEnd len="sm" w="sm" type="none"/>
            <a:tailEnd len="sm" w="sm" type="none"/>
          </a:ln>
        </p:spPr>
      </p:cxnSp>
      <p:sp>
        <p:nvSpPr>
          <p:cNvPr id="3852" name="Google Shape;3852;p106"/>
          <p:cNvSpPr txBox="1"/>
          <p:nvPr/>
        </p:nvSpPr>
        <p:spPr>
          <a:xfrm>
            <a:off x="3718560" y="5267140"/>
            <a:ext cx="1696720" cy="610181"/>
          </a:xfrm>
          <a:prstGeom prst="rect">
            <a:avLst/>
          </a:prstGeom>
          <a:noFill/>
          <a:ln>
            <a:noFill/>
          </a:ln>
        </p:spPr>
        <p:txBody>
          <a:bodyPr anchorCtr="0" anchor="ctr" bIns="0" lIns="0" spcFirstLastPara="1" rIns="0" wrap="square" tIns="0">
            <a:normAutofit/>
          </a:bodyPr>
          <a:lstStyle/>
          <a:p>
            <a:pPr indent="0" lvl="0" marL="0" marR="0" rtl="0" algn="l">
              <a:lnSpc>
                <a:spcPct val="114000"/>
              </a:lnSpc>
              <a:spcBef>
                <a:spcPts val="0"/>
              </a:spcBef>
              <a:spcAft>
                <a:spcPts val="0"/>
              </a:spcAft>
              <a:buNone/>
            </a:pPr>
            <a:r>
              <a:rPr b="1" lang="en-US" sz="1400">
                <a:solidFill>
                  <a:schemeClr val="dk1"/>
                </a:solidFill>
                <a:latin typeface="Helvetica Neue"/>
                <a:ea typeface="Helvetica Neue"/>
                <a:cs typeface="Helvetica Neue"/>
                <a:sym typeface="Helvetica Neue"/>
              </a:rPr>
              <a:t>Lorem ipsum</a:t>
            </a:r>
            <a:br>
              <a:rPr b="1" lang="en-US" sz="1400">
                <a:solidFill>
                  <a:schemeClr val="dk1"/>
                </a:solidFill>
                <a:latin typeface="Helvetica Neue"/>
                <a:ea typeface="Helvetica Neue"/>
                <a:cs typeface="Helvetica Neue"/>
                <a:sym typeface="Helvetica Neue"/>
              </a:rPr>
            </a:br>
            <a:r>
              <a:rPr b="1" lang="en-US" sz="1400">
                <a:solidFill>
                  <a:schemeClr val="dk1"/>
                </a:solidFill>
                <a:latin typeface="Helvetica Neue"/>
                <a:ea typeface="Helvetica Neue"/>
                <a:cs typeface="Helvetica Neue"/>
                <a:sym typeface="Helvetica Neue"/>
              </a:rPr>
              <a:t>dolor sit amet</a:t>
            </a:r>
            <a:endParaRPr b="1" sz="1400">
              <a:solidFill>
                <a:schemeClr val="dk1"/>
              </a:solidFill>
              <a:latin typeface="Helvetica Neue"/>
              <a:ea typeface="Helvetica Neue"/>
              <a:cs typeface="Helvetica Neue"/>
              <a:sym typeface="Helvetica Neue"/>
            </a:endParaRPr>
          </a:p>
        </p:txBody>
      </p:sp>
      <p:sp>
        <p:nvSpPr>
          <p:cNvPr id="3853" name="Google Shape;3853;p106"/>
          <p:cNvSpPr txBox="1"/>
          <p:nvPr/>
        </p:nvSpPr>
        <p:spPr>
          <a:xfrm>
            <a:off x="5731902" y="5239102"/>
            <a:ext cx="4924447" cy="666256"/>
          </a:xfrm>
          <a:prstGeom prst="rect">
            <a:avLst/>
          </a:prstGeom>
          <a:noFill/>
          <a:ln>
            <a:noFill/>
          </a:ln>
        </p:spPr>
        <p:txBody>
          <a:bodyPr anchorCtr="0" anchor="t" bIns="0" lIns="0" spcFirstLastPara="1" rIns="0" wrap="square" tIns="0">
            <a:normAutofit/>
          </a:bodyPr>
          <a:lstStyle/>
          <a:p>
            <a:pPr indent="0" lvl="0" marL="0" marR="0" rtl="0" algn="l">
              <a:lnSpc>
                <a:spcPct val="114000"/>
              </a:lnSpc>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cxnSp>
        <p:nvCxnSpPr>
          <p:cNvPr id="3854" name="Google Shape;3854;p106"/>
          <p:cNvCxnSpPr/>
          <p:nvPr/>
        </p:nvCxnSpPr>
        <p:spPr>
          <a:xfrm>
            <a:off x="5522791" y="5247110"/>
            <a:ext cx="0" cy="650240"/>
          </a:xfrm>
          <a:prstGeom prst="straightConnector1">
            <a:avLst/>
          </a:prstGeom>
          <a:noFill/>
          <a:ln cap="flat" cmpd="sng" w="44450">
            <a:solidFill>
              <a:srgbClr val="BEBEBE"/>
            </a:solidFill>
            <a:prstDash val="solid"/>
            <a:miter lim="8000"/>
            <a:headEnd len="sm" w="sm" type="none"/>
            <a:tailEnd len="sm" w="sm" type="none"/>
          </a:ln>
        </p:spPr>
      </p:cxnSp>
      <p:sp>
        <p:nvSpPr>
          <p:cNvPr id="3855" name="Google Shape;3855;p10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9" name="Shape 3859"/>
        <p:cNvGrpSpPr/>
        <p:nvPr/>
      </p:nvGrpSpPr>
      <p:grpSpPr>
        <a:xfrm>
          <a:off x="0" y="0"/>
          <a:ext cx="0" cy="0"/>
          <a:chOff x="0" y="0"/>
          <a:chExt cx="0" cy="0"/>
        </a:xfrm>
      </p:grpSpPr>
      <p:sp>
        <p:nvSpPr>
          <p:cNvPr id="3860" name="Google Shape;3860;p10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Five-Step Diamond Arrow Process</a:t>
            </a:r>
            <a:endParaRPr/>
          </a:p>
        </p:txBody>
      </p:sp>
      <p:sp>
        <p:nvSpPr>
          <p:cNvPr id="3861" name="Google Shape;3861;p107"/>
          <p:cNvSpPr/>
          <p:nvPr/>
        </p:nvSpPr>
        <p:spPr>
          <a:xfrm>
            <a:off x="8776229" y="2375590"/>
            <a:ext cx="2659558" cy="2106820"/>
          </a:xfrm>
          <a:custGeom>
            <a:rect b="b" l="l" r="r" t="t"/>
            <a:pathLst>
              <a:path extrusionOk="0" h="2471300" w="3119662">
                <a:moveTo>
                  <a:pt x="1235650" y="0"/>
                </a:moveTo>
                <a:cubicBezTo>
                  <a:pt x="1368027" y="0"/>
                  <a:pt x="1500403" y="50500"/>
                  <a:pt x="1601403" y="151500"/>
                </a:cubicBezTo>
                <a:lnTo>
                  <a:pt x="2319800" y="869898"/>
                </a:lnTo>
                <a:cubicBezTo>
                  <a:pt x="2345050" y="895148"/>
                  <a:pt x="2367144" y="922359"/>
                  <a:pt x="2386081" y="951040"/>
                </a:cubicBezTo>
                <a:lnTo>
                  <a:pt x="2403404" y="983959"/>
                </a:lnTo>
                <a:lnTo>
                  <a:pt x="2579332" y="983959"/>
                </a:lnTo>
                <a:lnTo>
                  <a:pt x="2579332" y="732268"/>
                </a:lnTo>
                <a:lnTo>
                  <a:pt x="3119662" y="1235650"/>
                </a:lnTo>
                <a:lnTo>
                  <a:pt x="2579332" y="1739032"/>
                </a:lnTo>
                <a:lnTo>
                  <a:pt x="2579332" y="1487341"/>
                </a:lnTo>
                <a:lnTo>
                  <a:pt x="2403404" y="1487341"/>
                </a:lnTo>
                <a:lnTo>
                  <a:pt x="2386081" y="1520260"/>
                </a:lnTo>
                <a:cubicBezTo>
                  <a:pt x="2367144" y="1548942"/>
                  <a:pt x="2345050" y="1576153"/>
                  <a:pt x="2319800" y="1601403"/>
                </a:cubicBezTo>
                <a:lnTo>
                  <a:pt x="1601403" y="2319801"/>
                </a:lnTo>
                <a:cubicBezTo>
                  <a:pt x="1399403" y="2521800"/>
                  <a:pt x="1071897" y="2521800"/>
                  <a:pt x="869897" y="2319801"/>
                </a:cubicBezTo>
                <a:lnTo>
                  <a:pt x="151500" y="1601403"/>
                </a:lnTo>
                <a:cubicBezTo>
                  <a:pt x="-50500" y="1399403"/>
                  <a:pt x="-50500" y="1071897"/>
                  <a:pt x="151500" y="869898"/>
                </a:cubicBezTo>
                <a:lnTo>
                  <a:pt x="869897" y="151500"/>
                </a:lnTo>
                <a:cubicBezTo>
                  <a:pt x="970897" y="50500"/>
                  <a:pt x="1103274" y="0"/>
                  <a:pt x="1235650" y="0"/>
                </a:cubicBezTo>
                <a:close/>
              </a:path>
            </a:pathLst>
          </a:custGeom>
          <a:gradFill>
            <a:gsLst>
              <a:gs pos="0">
                <a:srgbClr val="FFA5A5"/>
              </a:gs>
              <a:gs pos="50000">
                <a:srgbClr val="FE9191"/>
              </a:gs>
              <a:gs pos="100000">
                <a:srgbClr val="E37878"/>
              </a:gs>
            </a:gsLst>
            <a:lin ang="5400000" scaled="0"/>
          </a:gradFill>
          <a:ln>
            <a:noFill/>
          </a:ln>
        </p:spPr>
        <p:txBody>
          <a:bodyPr anchorCtr="0" anchor="ctr" bIns="45700" lIns="91425" spcFirstLastPara="1" rIns="365750" wrap="square" tIns="45700">
            <a:noAutofit/>
          </a:bodyPr>
          <a:lstStyle/>
          <a:p>
            <a:pPr indent="0" lvl="0" marL="0" marR="0" rtl="0" algn="r">
              <a:spcBef>
                <a:spcPts val="0"/>
              </a:spcBef>
              <a:spcAft>
                <a:spcPts val="0"/>
              </a:spcAft>
              <a:buNone/>
            </a:pPr>
            <a:r>
              <a:rPr b="1" lang="en-US" sz="2400">
                <a:solidFill>
                  <a:schemeClr val="lt1"/>
                </a:solidFill>
                <a:latin typeface="Helvetica Neue"/>
                <a:ea typeface="Helvetica Neue"/>
                <a:cs typeface="Helvetica Neue"/>
                <a:sym typeface="Helvetica Neue"/>
              </a:rPr>
              <a:t>05</a:t>
            </a:r>
            <a:endParaRPr/>
          </a:p>
        </p:txBody>
      </p:sp>
      <p:sp>
        <p:nvSpPr>
          <p:cNvPr id="3862" name="Google Shape;3862;p107"/>
          <p:cNvSpPr/>
          <p:nvPr/>
        </p:nvSpPr>
        <p:spPr>
          <a:xfrm>
            <a:off x="6662651" y="2375590"/>
            <a:ext cx="2659558" cy="2106820"/>
          </a:xfrm>
          <a:custGeom>
            <a:rect b="b" l="l" r="r" t="t"/>
            <a:pathLst>
              <a:path extrusionOk="0" h="2471300" w="3119662">
                <a:moveTo>
                  <a:pt x="1235650" y="0"/>
                </a:moveTo>
                <a:cubicBezTo>
                  <a:pt x="1368027" y="0"/>
                  <a:pt x="1500403" y="50500"/>
                  <a:pt x="1601403" y="151500"/>
                </a:cubicBezTo>
                <a:lnTo>
                  <a:pt x="2319800" y="869898"/>
                </a:lnTo>
                <a:cubicBezTo>
                  <a:pt x="2345050" y="895148"/>
                  <a:pt x="2367144" y="922359"/>
                  <a:pt x="2386081" y="951040"/>
                </a:cubicBezTo>
                <a:lnTo>
                  <a:pt x="2403404" y="983959"/>
                </a:lnTo>
                <a:lnTo>
                  <a:pt x="2579332" y="983959"/>
                </a:lnTo>
                <a:lnTo>
                  <a:pt x="2579332" y="732268"/>
                </a:lnTo>
                <a:lnTo>
                  <a:pt x="3119662" y="1235650"/>
                </a:lnTo>
                <a:lnTo>
                  <a:pt x="2579332" y="1739032"/>
                </a:lnTo>
                <a:lnTo>
                  <a:pt x="2579332" y="1487341"/>
                </a:lnTo>
                <a:lnTo>
                  <a:pt x="2403404" y="1487341"/>
                </a:lnTo>
                <a:lnTo>
                  <a:pt x="2386081" y="1520260"/>
                </a:lnTo>
                <a:cubicBezTo>
                  <a:pt x="2367144" y="1548942"/>
                  <a:pt x="2345050" y="1576153"/>
                  <a:pt x="2319800" y="1601403"/>
                </a:cubicBezTo>
                <a:lnTo>
                  <a:pt x="1601403" y="2319801"/>
                </a:lnTo>
                <a:cubicBezTo>
                  <a:pt x="1399403" y="2521800"/>
                  <a:pt x="1071897" y="2521800"/>
                  <a:pt x="869897" y="2319801"/>
                </a:cubicBezTo>
                <a:lnTo>
                  <a:pt x="151500" y="1601403"/>
                </a:lnTo>
                <a:cubicBezTo>
                  <a:pt x="-50500" y="1399403"/>
                  <a:pt x="-50500" y="1071897"/>
                  <a:pt x="151500" y="869898"/>
                </a:cubicBezTo>
                <a:lnTo>
                  <a:pt x="869897" y="151500"/>
                </a:lnTo>
                <a:cubicBezTo>
                  <a:pt x="970897" y="50500"/>
                  <a:pt x="1103274" y="0"/>
                  <a:pt x="1235650" y="0"/>
                </a:cubicBezTo>
                <a:close/>
              </a:path>
            </a:pathLst>
          </a:custGeom>
          <a:gradFill>
            <a:gsLst>
              <a:gs pos="0">
                <a:srgbClr val="614747"/>
              </a:gs>
              <a:gs pos="50000">
                <a:srgbClr val="490000"/>
              </a:gs>
              <a:gs pos="100000">
                <a:srgbClr val="420000"/>
              </a:gs>
            </a:gsLst>
            <a:lin ang="5400000" scaled="0"/>
          </a:gradFill>
          <a:ln>
            <a:noFill/>
          </a:ln>
        </p:spPr>
        <p:txBody>
          <a:bodyPr anchorCtr="0" anchor="ctr" bIns="45700" lIns="91425" spcFirstLastPara="1" rIns="365750" wrap="square" tIns="45700">
            <a:noAutofit/>
          </a:bodyPr>
          <a:lstStyle/>
          <a:p>
            <a:pPr indent="0" lvl="0" marL="0" marR="0" rtl="0" algn="r">
              <a:spcBef>
                <a:spcPts val="0"/>
              </a:spcBef>
              <a:spcAft>
                <a:spcPts val="0"/>
              </a:spcAft>
              <a:buNone/>
            </a:pPr>
            <a:r>
              <a:rPr b="1" lang="en-US" sz="2400">
                <a:solidFill>
                  <a:schemeClr val="lt1"/>
                </a:solidFill>
                <a:latin typeface="Helvetica Neue"/>
                <a:ea typeface="Helvetica Neue"/>
                <a:cs typeface="Helvetica Neue"/>
                <a:sym typeface="Helvetica Neue"/>
              </a:rPr>
              <a:t>04</a:t>
            </a:r>
            <a:endParaRPr/>
          </a:p>
        </p:txBody>
      </p:sp>
      <p:sp>
        <p:nvSpPr>
          <p:cNvPr id="3863" name="Google Shape;3863;p107"/>
          <p:cNvSpPr/>
          <p:nvPr/>
        </p:nvSpPr>
        <p:spPr>
          <a:xfrm>
            <a:off x="4703489" y="2375590"/>
            <a:ext cx="2659558" cy="2106820"/>
          </a:xfrm>
          <a:custGeom>
            <a:rect b="b" l="l" r="r" t="t"/>
            <a:pathLst>
              <a:path extrusionOk="0" h="2471300" w="3119662">
                <a:moveTo>
                  <a:pt x="1235650" y="0"/>
                </a:moveTo>
                <a:cubicBezTo>
                  <a:pt x="1368027" y="0"/>
                  <a:pt x="1500403" y="50500"/>
                  <a:pt x="1601403" y="151500"/>
                </a:cubicBezTo>
                <a:lnTo>
                  <a:pt x="2319800" y="869898"/>
                </a:lnTo>
                <a:cubicBezTo>
                  <a:pt x="2345050" y="895148"/>
                  <a:pt x="2367144" y="922359"/>
                  <a:pt x="2386081" y="951040"/>
                </a:cubicBezTo>
                <a:lnTo>
                  <a:pt x="2403404" y="983959"/>
                </a:lnTo>
                <a:lnTo>
                  <a:pt x="2579332" y="983959"/>
                </a:lnTo>
                <a:lnTo>
                  <a:pt x="2579332" y="732268"/>
                </a:lnTo>
                <a:lnTo>
                  <a:pt x="3119662" y="1235650"/>
                </a:lnTo>
                <a:lnTo>
                  <a:pt x="2579332" y="1739032"/>
                </a:lnTo>
                <a:lnTo>
                  <a:pt x="2579332" y="1487341"/>
                </a:lnTo>
                <a:lnTo>
                  <a:pt x="2403404" y="1487341"/>
                </a:lnTo>
                <a:lnTo>
                  <a:pt x="2386081" y="1520260"/>
                </a:lnTo>
                <a:cubicBezTo>
                  <a:pt x="2367144" y="1548942"/>
                  <a:pt x="2345050" y="1576153"/>
                  <a:pt x="2319800" y="1601403"/>
                </a:cubicBezTo>
                <a:lnTo>
                  <a:pt x="1601403" y="2319801"/>
                </a:lnTo>
                <a:cubicBezTo>
                  <a:pt x="1399403" y="2521800"/>
                  <a:pt x="1071897" y="2521800"/>
                  <a:pt x="869897" y="2319801"/>
                </a:cubicBezTo>
                <a:lnTo>
                  <a:pt x="151500" y="1601403"/>
                </a:lnTo>
                <a:cubicBezTo>
                  <a:pt x="-50500" y="1399403"/>
                  <a:pt x="-50500" y="1071897"/>
                  <a:pt x="151500" y="869898"/>
                </a:cubicBezTo>
                <a:lnTo>
                  <a:pt x="869897" y="151500"/>
                </a:lnTo>
                <a:cubicBezTo>
                  <a:pt x="970897" y="50500"/>
                  <a:pt x="1103274" y="0"/>
                  <a:pt x="1235650" y="0"/>
                </a:cubicBezTo>
                <a:close/>
              </a:path>
            </a:pathLst>
          </a:custGeom>
          <a:gradFill>
            <a:gsLst>
              <a:gs pos="0">
                <a:srgbClr val="864747"/>
              </a:gs>
              <a:gs pos="50000">
                <a:srgbClr val="7B0000"/>
              </a:gs>
              <a:gs pos="100000">
                <a:srgbClr val="710000"/>
              </a:gs>
            </a:gsLst>
            <a:lin ang="5400000" scaled="0"/>
          </a:gradFill>
          <a:ln>
            <a:noFill/>
          </a:ln>
        </p:spPr>
        <p:txBody>
          <a:bodyPr anchorCtr="0" anchor="ctr" bIns="45700" lIns="91425" spcFirstLastPara="1" rIns="365750" wrap="square" tIns="45700">
            <a:noAutofit/>
          </a:bodyPr>
          <a:lstStyle/>
          <a:p>
            <a:pPr indent="0" lvl="0" marL="0" marR="0" rtl="0" algn="r">
              <a:spcBef>
                <a:spcPts val="0"/>
              </a:spcBef>
              <a:spcAft>
                <a:spcPts val="0"/>
              </a:spcAft>
              <a:buNone/>
            </a:pPr>
            <a:r>
              <a:rPr b="1" lang="en-US" sz="2400">
                <a:solidFill>
                  <a:schemeClr val="lt1"/>
                </a:solidFill>
                <a:latin typeface="Helvetica Neue"/>
                <a:ea typeface="Helvetica Neue"/>
                <a:cs typeface="Helvetica Neue"/>
                <a:sym typeface="Helvetica Neue"/>
              </a:rPr>
              <a:t>03</a:t>
            </a:r>
            <a:endParaRPr/>
          </a:p>
        </p:txBody>
      </p:sp>
      <p:sp>
        <p:nvSpPr>
          <p:cNvPr id="3864" name="Google Shape;3864;p107"/>
          <p:cNvSpPr/>
          <p:nvPr/>
        </p:nvSpPr>
        <p:spPr>
          <a:xfrm>
            <a:off x="2850489" y="2375590"/>
            <a:ext cx="2659558" cy="2106820"/>
          </a:xfrm>
          <a:custGeom>
            <a:rect b="b" l="l" r="r" t="t"/>
            <a:pathLst>
              <a:path extrusionOk="0" h="2471300" w="3119662">
                <a:moveTo>
                  <a:pt x="1235650" y="0"/>
                </a:moveTo>
                <a:cubicBezTo>
                  <a:pt x="1368027" y="0"/>
                  <a:pt x="1500403" y="50500"/>
                  <a:pt x="1601403" y="151500"/>
                </a:cubicBezTo>
                <a:lnTo>
                  <a:pt x="2319800" y="869898"/>
                </a:lnTo>
                <a:cubicBezTo>
                  <a:pt x="2345050" y="895148"/>
                  <a:pt x="2367144" y="922359"/>
                  <a:pt x="2386081" y="951040"/>
                </a:cubicBezTo>
                <a:lnTo>
                  <a:pt x="2403404" y="983959"/>
                </a:lnTo>
                <a:lnTo>
                  <a:pt x="2579332" y="983959"/>
                </a:lnTo>
                <a:lnTo>
                  <a:pt x="2579332" y="732268"/>
                </a:lnTo>
                <a:lnTo>
                  <a:pt x="3119662" y="1235650"/>
                </a:lnTo>
                <a:lnTo>
                  <a:pt x="2579332" y="1739032"/>
                </a:lnTo>
                <a:lnTo>
                  <a:pt x="2579332" y="1487341"/>
                </a:lnTo>
                <a:lnTo>
                  <a:pt x="2403404" y="1487341"/>
                </a:lnTo>
                <a:lnTo>
                  <a:pt x="2386081" y="1520260"/>
                </a:lnTo>
                <a:cubicBezTo>
                  <a:pt x="2367144" y="1548942"/>
                  <a:pt x="2345050" y="1576153"/>
                  <a:pt x="2319800" y="1601403"/>
                </a:cubicBezTo>
                <a:lnTo>
                  <a:pt x="1601403" y="2319801"/>
                </a:lnTo>
                <a:cubicBezTo>
                  <a:pt x="1399403" y="2521800"/>
                  <a:pt x="1071897" y="2521800"/>
                  <a:pt x="869897" y="2319801"/>
                </a:cubicBezTo>
                <a:lnTo>
                  <a:pt x="151500" y="1601403"/>
                </a:lnTo>
                <a:cubicBezTo>
                  <a:pt x="-50500" y="1399403"/>
                  <a:pt x="-50500" y="1071897"/>
                  <a:pt x="151500" y="869898"/>
                </a:cubicBezTo>
                <a:lnTo>
                  <a:pt x="869897" y="151500"/>
                </a:lnTo>
                <a:cubicBezTo>
                  <a:pt x="970897" y="50500"/>
                  <a:pt x="1103274" y="0"/>
                  <a:pt x="1235650" y="0"/>
                </a:cubicBezTo>
                <a:close/>
              </a:path>
            </a:pathLst>
          </a:custGeom>
          <a:gradFill>
            <a:gsLst>
              <a:gs pos="0">
                <a:srgbClr val="797977"/>
              </a:gs>
              <a:gs pos="50000">
                <a:srgbClr val="676765"/>
              </a:gs>
              <a:gs pos="100000">
                <a:srgbClr val="5A5A58"/>
              </a:gs>
            </a:gsLst>
            <a:lin ang="5400000" scaled="0"/>
          </a:gradFill>
          <a:ln>
            <a:noFill/>
          </a:ln>
        </p:spPr>
        <p:txBody>
          <a:bodyPr anchorCtr="0" anchor="ctr" bIns="45700" lIns="91425" spcFirstLastPara="1" rIns="365750" wrap="square" tIns="45700">
            <a:noAutofit/>
          </a:bodyPr>
          <a:lstStyle/>
          <a:p>
            <a:pPr indent="0" lvl="0" marL="0" marR="0" rtl="0" algn="r">
              <a:spcBef>
                <a:spcPts val="0"/>
              </a:spcBef>
              <a:spcAft>
                <a:spcPts val="0"/>
              </a:spcAft>
              <a:buNone/>
            </a:pPr>
            <a:r>
              <a:rPr b="1" lang="en-US" sz="2400">
                <a:solidFill>
                  <a:schemeClr val="lt1"/>
                </a:solidFill>
                <a:latin typeface="Helvetica Neue"/>
                <a:ea typeface="Helvetica Neue"/>
                <a:cs typeface="Helvetica Neue"/>
                <a:sym typeface="Helvetica Neue"/>
              </a:rPr>
              <a:t>02</a:t>
            </a:r>
            <a:endParaRPr/>
          </a:p>
        </p:txBody>
      </p:sp>
      <p:sp>
        <p:nvSpPr>
          <p:cNvPr id="3865" name="Google Shape;3865;p107"/>
          <p:cNvSpPr/>
          <p:nvPr/>
        </p:nvSpPr>
        <p:spPr>
          <a:xfrm>
            <a:off x="756212" y="2375590"/>
            <a:ext cx="2659558" cy="2106820"/>
          </a:xfrm>
          <a:custGeom>
            <a:rect b="b" l="l" r="r" t="t"/>
            <a:pathLst>
              <a:path extrusionOk="0" h="2471300" w="3119662">
                <a:moveTo>
                  <a:pt x="1235650" y="0"/>
                </a:moveTo>
                <a:cubicBezTo>
                  <a:pt x="1368027" y="0"/>
                  <a:pt x="1500403" y="50500"/>
                  <a:pt x="1601403" y="151500"/>
                </a:cubicBezTo>
                <a:lnTo>
                  <a:pt x="2319800" y="869898"/>
                </a:lnTo>
                <a:cubicBezTo>
                  <a:pt x="2345050" y="895148"/>
                  <a:pt x="2367144" y="922359"/>
                  <a:pt x="2386081" y="951040"/>
                </a:cubicBezTo>
                <a:lnTo>
                  <a:pt x="2403404" y="983959"/>
                </a:lnTo>
                <a:lnTo>
                  <a:pt x="2579332" y="983959"/>
                </a:lnTo>
                <a:lnTo>
                  <a:pt x="2579332" y="732268"/>
                </a:lnTo>
                <a:lnTo>
                  <a:pt x="3119662" y="1235650"/>
                </a:lnTo>
                <a:lnTo>
                  <a:pt x="2579332" y="1739032"/>
                </a:lnTo>
                <a:lnTo>
                  <a:pt x="2579332" y="1487341"/>
                </a:lnTo>
                <a:lnTo>
                  <a:pt x="2403404" y="1487341"/>
                </a:lnTo>
                <a:lnTo>
                  <a:pt x="2386081" y="1520260"/>
                </a:lnTo>
                <a:cubicBezTo>
                  <a:pt x="2367144" y="1548942"/>
                  <a:pt x="2345050" y="1576153"/>
                  <a:pt x="2319800" y="1601403"/>
                </a:cubicBezTo>
                <a:lnTo>
                  <a:pt x="1601403" y="2319801"/>
                </a:lnTo>
                <a:cubicBezTo>
                  <a:pt x="1399403" y="2521800"/>
                  <a:pt x="1071897" y="2521800"/>
                  <a:pt x="869897" y="2319801"/>
                </a:cubicBezTo>
                <a:lnTo>
                  <a:pt x="151500" y="1601403"/>
                </a:lnTo>
                <a:cubicBezTo>
                  <a:pt x="-50500" y="1399403"/>
                  <a:pt x="-50500" y="1071897"/>
                  <a:pt x="151500" y="869898"/>
                </a:cubicBezTo>
                <a:lnTo>
                  <a:pt x="869897" y="151500"/>
                </a:lnTo>
                <a:cubicBezTo>
                  <a:pt x="970897" y="50500"/>
                  <a:pt x="1103274" y="0"/>
                  <a:pt x="1235650" y="0"/>
                </a:cubicBezTo>
                <a:close/>
              </a:path>
            </a:pathLst>
          </a:custGeom>
          <a:gradFill>
            <a:gsLst>
              <a:gs pos="0">
                <a:srgbClr val="C74747"/>
              </a:gs>
              <a:gs pos="50000">
                <a:srgbClr val="C70000"/>
              </a:gs>
              <a:gs pos="100000">
                <a:srgbClr val="B80000"/>
              </a:gs>
            </a:gsLst>
            <a:lin ang="5400000" scaled="0"/>
          </a:gradFill>
          <a:ln>
            <a:noFill/>
          </a:ln>
        </p:spPr>
        <p:txBody>
          <a:bodyPr anchorCtr="0" anchor="ctr" bIns="45700" lIns="91425" spcFirstLastPara="1" rIns="365750" wrap="square" tIns="45700">
            <a:noAutofit/>
          </a:bodyPr>
          <a:lstStyle/>
          <a:p>
            <a:pPr indent="0" lvl="0" marL="0" marR="0" rtl="0" algn="r">
              <a:spcBef>
                <a:spcPts val="0"/>
              </a:spcBef>
              <a:spcAft>
                <a:spcPts val="0"/>
              </a:spcAft>
              <a:buNone/>
            </a:pPr>
            <a:r>
              <a:rPr b="1" lang="en-US" sz="2400">
                <a:solidFill>
                  <a:schemeClr val="lt1"/>
                </a:solidFill>
                <a:latin typeface="Helvetica Neue"/>
                <a:ea typeface="Helvetica Neue"/>
                <a:cs typeface="Helvetica Neue"/>
                <a:sym typeface="Helvetica Neue"/>
              </a:rPr>
              <a:t>01</a:t>
            </a:r>
            <a:endParaRPr/>
          </a:p>
        </p:txBody>
      </p:sp>
      <p:sp>
        <p:nvSpPr>
          <p:cNvPr id="3866" name="Google Shape;3866;p107"/>
          <p:cNvSpPr txBox="1"/>
          <p:nvPr/>
        </p:nvSpPr>
        <p:spPr>
          <a:xfrm>
            <a:off x="852176" y="1904564"/>
            <a:ext cx="1753453" cy="369332"/>
          </a:xfrm>
          <a:prstGeom prst="rect">
            <a:avLst/>
          </a:prstGeom>
          <a:noFill/>
          <a:ln>
            <a:noFill/>
          </a:ln>
        </p:spPr>
        <p:txBody>
          <a:bodyPr anchorCtr="0" anchor="b" bIns="45700" lIns="0" spcFirstLastPara="1" rIns="0" wrap="square" tIns="45700">
            <a:sp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Heading</a:t>
            </a:r>
            <a:endParaRPr/>
          </a:p>
        </p:txBody>
      </p:sp>
      <p:sp>
        <p:nvSpPr>
          <p:cNvPr id="3867" name="Google Shape;3867;p107"/>
          <p:cNvSpPr txBox="1"/>
          <p:nvPr/>
        </p:nvSpPr>
        <p:spPr>
          <a:xfrm>
            <a:off x="856830" y="4906081"/>
            <a:ext cx="1748799" cy="983916"/>
          </a:xfrm>
          <a:prstGeom prst="rect">
            <a:avLst/>
          </a:prstGeom>
          <a:noFill/>
          <a:ln>
            <a:noFill/>
          </a:ln>
        </p:spPr>
        <p:txBody>
          <a:bodyPr anchorCtr="0" anchor="t" bIns="45700" lIns="0" spcFirstLastPara="1" rIns="0" wrap="square" tIns="45700">
            <a:normAutofit fontScale="85000" lnSpcReduction="10000"/>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a:p>
        </p:txBody>
      </p:sp>
      <p:sp>
        <p:nvSpPr>
          <p:cNvPr id="3868" name="Google Shape;3868;p107"/>
          <p:cNvSpPr txBox="1"/>
          <p:nvPr/>
        </p:nvSpPr>
        <p:spPr>
          <a:xfrm>
            <a:off x="2850857" y="1904564"/>
            <a:ext cx="1753453" cy="369332"/>
          </a:xfrm>
          <a:prstGeom prst="rect">
            <a:avLst/>
          </a:prstGeom>
          <a:noFill/>
          <a:ln>
            <a:noFill/>
          </a:ln>
        </p:spPr>
        <p:txBody>
          <a:bodyPr anchorCtr="0" anchor="b" bIns="45700" lIns="0" spcFirstLastPara="1" rIns="0" wrap="square" tIns="45700">
            <a:sp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Heading</a:t>
            </a:r>
            <a:endParaRPr/>
          </a:p>
        </p:txBody>
      </p:sp>
      <p:sp>
        <p:nvSpPr>
          <p:cNvPr id="3869" name="Google Shape;3869;p107"/>
          <p:cNvSpPr txBox="1"/>
          <p:nvPr/>
        </p:nvSpPr>
        <p:spPr>
          <a:xfrm>
            <a:off x="2855511" y="4906081"/>
            <a:ext cx="1748799" cy="983916"/>
          </a:xfrm>
          <a:prstGeom prst="rect">
            <a:avLst/>
          </a:prstGeom>
          <a:noFill/>
          <a:ln>
            <a:noFill/>
          </a:ln>
        </p:spPr>
        <p:txBody>
          <a:bodyPr anchorCtr="0" anchor="t" bIns="45700" lIns="0" spcFirstLastPara="1" rIns="0" wrap="square" tIns="45700">
            <a:normAutofit fontScale="85000" lnSpcReduction="10000"/>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a:p>
        </p:txBody>
      </p:sp>
      <p:sp>
        <p:nvSpPr>
          <p:cNvPr id="3870" name="Google Shape;3870;p107"/>
          <p:cNvSpPr txBox="1"/>
          <p:nvPr/>
        </p:nvSpPr>
        <p:spPr>
          <a:xfrm>
            <a:off x="4849538" y="1904564"/>
            <a:ext cx="1753453" cy="369332"/>
          </a:xfrm>
          <a:prstGeom prst="rect">
            <a:avLst/>
          </a:prstGeom>
          <a:noFill/>
          <a:ln>
            <a:noFill/>
          </a:ln>
        </p:spPr>
        <p:txBody>
          <a:bodyPr anchorCtr="0" anchor="b" bIns="45700" lIns="0" spcFirstLastPara="1" rIns="0" wrap="square" tIns="45700">
            <a:sp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Heading</a:t>
            </a:r>
            <a:endParaRPr/>
          </a:p>
        </p:txBody>
      </p:sp>
      <p:sp>
        <p:nvSpPr>
          <p:cNvPr id="3871" name="Google Shape;3871;p107"/>
          <p:cNvSpPr txBox="1"/>
          <p:nvPr/>
        </p:nvSpPr>
        <p:spPr>
          <a:xfrm>
            <a:off x="4854192" y="4906081"/>
            <a:ext cx="1748799" cy="983916"/>
          </a:xfrm>
          <a:prstGeom prst="rect">
            <a:avLst/>
          </a:prstGeom>
          <a:noFill/>
          <a:ln>
            <a:noFill/>
          </a:ln>
        </p:spPr>
        <p:txBody>
          <a:bodyPr anchorCtr="0" anchor="t" bIns="45700" lIns="0" spcFirstLastPara="1" rIns="0" wrap="square" tIns="45700">
            <a:normAutofit fontScale="85000" lnSpcReduction="10000"/>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a:p>
        </p:txBody>
      </p:sp>
      <p:sp>
        <p:nvSpPr>
          <p:cNvPr id="3872" name="Google Shape;3872;p107"/>
          <p:cNvSpPr txBox="1"/>
          <p:nvPr/>
        </p:nvSpPr>
        <p:spPr>
          <a:xfrm>
            <a:off x="6848219" y="1904564"/>
            <a:ext cx="1753453" cy="369332"/>
          </a:xfrm>
          <a:prstGeom prst="rect">
            <a:avLst/>
          </a:prstGeom>
          <a:noFill/>
          <a:ln>
            <a:noFill/>
          </a:ln>
        </p:spPr>
        <p:txBody>
          <a:bodyPr anchorCtr="0" anchor="b" bIns="45700" lIns="0" spcFirstLastPara="1" rIns="0" wrap="square" tIns="45700">
            <a:sp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Heading</a:t>
            </a:r>
            <a:endParaRPr/>
          </a:p>
        </p:txBody>
      </p:sp>
      <p:sp>
        <p:nvSpPr>
          <p:cNvPr id="3873" name="Google Shape;3873;p107"/>
          <p:cNvSpPr txBox="1"/>
          <p:nvPr/>
        </p:nvSpPr>
        <p:spPr>
          <a:xfrm>
            <a:off x="6852873" y="4906081"/>
            <a:ext cx="1748799" cy="983916"/>
          </a:xfrm>
          <a:prstGeom prst="rect">
            <a:avLst/>
          </a:prstGeom>
          <a:noFill/>
          <a:ln>
            <a:noFill/>
          </a:ln>
        </p:spPr>
        <p:txBody>
          <a:bodyPr anchorCtr="0" anchor="t" bIns="45700" lIns="0" spcFirstLastPara="1" rIns="0" wrap="square" tIns="45700">
            <a:normAutofit fontScale="85000" lnSpcReduction="10000"/>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a:p>
        </p:txBody>
      </p:sp>
      <p:sp>
        <p:nvSpPr>
          <p:cNvPr id="3874" name="Google Shape;3874;p107"/>
          <p:cNvSpPr txBox="1"/>
          <p:nvPr/>
        </p:nvSpPr>
        <p:spPr>
          <a:xfrm>
            <a:off x="8846901" y="1904564"/>
            <a:ext cx="1753453" cy="369332"/>
          </a:xfrm>
          <a:prstGeom prst="rect">
            <a:avLst/>
          </a:prstGeom>
          <a:noFill/>
          <a:ln>
            <a:noFill/>
          </a:ln>
        </p:spPr>
        <p:txBody>
          <a:bodyPr anchorCtr="0" anchor="b" bIns="45700" lIns="0" spcFirstLastPara="1" rIns="0" wrap="square" tIns="45700">
            <a:sp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Heading</a:t>
            </a:r>
            <a:endParaRPr/>
          </a:p>
        </p:txBody>
      </p:sp>
      <p:sp>
        <p:nvSpPr>
          <p:cNvPr id="3875" name="Google Shape;3875;p107"/>
          <p:cNvSpPr txBox="1"/>
          <p:nvPr/>
        </p:nvSpPr>
        <p:spPr>
          <a:xfrm>
            <a:off x="8851555" y="4906081"/>
            <a:ext cx="1748799" cy="983916"/>
          </a:xfrm>
          <a:prstGeom prst="rect">
            <a:avLst/>
          </a:prstGeom>
          <a:noFill/>
          <a:ln>
            <a:noFill/>
          </a:ln>
        </p:spPr>
        <p:txBody>
          <a:bodyPr anchorCtr="0" anchor="t" bIns="45700" lIns="0" spcFirstLastPara="1" rIns="0" wrap="square" tIns="45700">
            <a:normAutofit fontScale="85000" lnSpcReduction="10000"/>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a:p>
        </p:txBody>
      </p:sp>
      <p:grpSp>
        <p:nvGrpSpPr>
          <p:cNvPr id="3876" name="Google Shape;3876;p107"/>
          <p:cNvGrpSpPr/>
          <p:nvPr/>
        </p:nvGrpSpPr>
        <p:grpSpPr>
          <a:xfrm>
            <a:off x="1405574" y="3029052"/>
            <a:ext cx="801056" cy="799894"/>
            <a:chOff x="4094847" y="1760585"/>
            <a:chExt cx="633600" cy="633600"/>
          </a:xfrm>
        </p:grpSpPr>
        <p:sp>
          <p:nvSpPr>
            <p:cNvPr id="3877" name="Google Shape;3877;p10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878" name="Google Shape;3878;p10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879" name="Google Shape;3879;p107"/>
          <p:cNvGrpSpPr/>
          <p:nvPr/>
        </p:nvGrpSpPr>
        <p:grpSpPr>
          <a:xfrm>
            <a:off x="3494349" y="3029052"/>
            <a:ext cx="801056" cy="799894"/>
            <a:chOff x="4094847" y="1760585"/>
            <a:chExt cx="633600" cy="633600"/>
          </a:xfrm>
        </p:grpSpPr>
        <p:sp>
          <p:nvSpPr>
            <p:cNvPr id="3880" name="Google Shape;3880;p10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881" name="Google Shape;3881;p10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882" name="Google Shape;3882;p107"/>
          <p:cNvGrpSpPr/>
          <p:nvPr/>
        </p:nvGrpSpPr>
        <p:grpSpPr>
          <a:xfrm>
            <a:off x="5510047" y="3029052"/>
            <a:ext cx="801056" cy="799894"/>
            <a:chOff x="4094847" y="1760585"/>
            <a:chExt cx="633600" cy="633600"/>
          </a:xfrm>
        </p:grpSpPr>
        <p:sp>
          <p:nvSpPr>
            <p:cNvPr id="3883" name="Google Shape;3883;p10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884" name="Google Shape;3884;p10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885" name="Google Shape;3885;p107"/>
          <p:cNvGrpSpPr/>
          <p:nvPr/>
        </p:nvGrpSpPr>
        <p:grpSpPr>
          <a:xfrm>
            <a:off x="7500893" y="3029052"/>
            <a:ext cx="801056" cy="799894"/>
            <a:chOff x="4094847" y="1760585"/>
            <a:chExt cx="633600" cy="633600"/>
          </a:xfrm>
        </p:grpSpPr>
        <p:sp>
          <p:nvSpPr>
            <p:cNvPr id="3886" name="Google Shape;3886;p10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887" name="Google Shape;3887;p10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888" name="Google Shape;3888;p107"/>
          <p:cNvGrpSpPr/>
          <p:nvPr/>
        </p:nvGrpSpPr>
        <p:grpSpPr>
          <a:xfrm>
            <a:off x="9491739" y="3029052"/>
            <a:ext cx="801056" cy="799894"/>
            <a:chOff x="4094847" y="1760585"/>
            <a:chExt cx="633600" cy="633600"/>
          </a:xfrm>
        </p:grpSpPr>
        <p:sp>
          <p:nvSpPr>
            <p:cNvPr id="3889" name="Google Shape;3889;p10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890" name="Google Shape;3890;p10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cxnSp>
        <p:nvCxnSpPr>
          <p:cNvPr id="3891" name="Google Shape;3891;p107"/>
          <p:cNvCxnSpPr/>
          <p:nvPr/>
        </p:nvCxnSpPr>
        <p:spPr>
          <a:xfrm>
            <a:off x="1028634" y="4768770"/>
            <a:ext cx="1400537" cy="0"/>
          </a:xfrm>
          <a:prstGeom prst="straightConnector1">
            <a:avLst/>
          </a:prstGeom>
          <a:noFill/>
          <a:ln cap="flat" cmpd="sng" w="76200">
            <a:solidFill>
              <a:srgbClr val="C81818"/>
            </a:solidFill>
            <a:prstDash val="solid"/>
            <a:miter lim="8000"/>
            <a:headEnd len="sm" w="sm" type="none"/>
            <a:tailEnd len="sm" w="sm" type="none"/>
          </a:ln>
        </p:spPr>
      </p:cxnSp>
      <p:cxnSp>
        <p:nvCxnSpPr>
          <p:cNvPr id="3892" name="Google Shape;3892;p107"/>
          <p:cNvCxnSpPr/>
          <p:nvPr/>
        </p:nvCxnSpPr>
        <p:spPr>
          <a:xfrm>
            <a:off x="3029642" y="4768770"/>
            <a:ext cx="1400537" cy="0"/>
          </a:xfrm>
          <a:prstGeom prst="straightConnector1">
            <a:avLst/>
          </a:prstGeom>
          <a:noFill/>
          <a:ln cap="flat" cmpd="sng" w="76200">
            <a:solidFill>
              <a:srgbClr val="717170"/>
            </a:solidFill>
            <a:prstDash val="solid"/>
            <a:miter lim="8000"/>
            <a:headEnd len="sm" w="sm" type="none"/>
            <a:tailEnd len="sm" w="sm" type="none"/>
          </a:ln>
        </p:spPr>
      </p:cxnSp>
      <p:cxnSp>
        <p:nvCxnSpPr>
          <p:cNvPr id="3893" name="Google Shape;3893;p107"/>
          <p:cNvCxnSpPr/>
          <p:nvPr/>
        </p:nvCxnSpPr>
        <p:spPr>
          <a:xfrm>
            <a:off x="5028323" y="4768770"/>
            <a:ext cx="1400537" cy="0"/>
          </a:xfrm>
          <a:prstGeom prst="straightConnector1">
            <a:avLst/>
          </a:prstGeom>
          <a:noFill/>
          <a:ln cap="flat" cmpd="sng" w="76200">
            <a:solidFill>
              <a:srgbClr val="822525"/>
            </a:solidFill>
            <a:prstDash val="solid"/>
            <a:miter lim="8000"/>
            <a:headEnd len="sm" w="sm" type="none"/>
            <a:tailEnd len="sm" w="sm" type="none"/>
          </a:ln>
        </p:spPr>
      </p:cxnSp>
      <p:cxnSp>
        <p:nvCxnSpPr>
          <p:cNvPr id="3894" name="Google Shape;3894;p107"/>
          <p:cNvCxnSpPr/>
          <p:nvPr/>
        </p:nvCxnSpPr>
        <p:spPr>
          <a:xfrm>
            <a:off x="7027004" y="4768770"/>
            <a:ext cx="1400537" cy="0"/>
          </a:xfrm>
          <a:prstGeom prst="straightConnector1">
            <a:avLst/>
          </a:prstGeom>
          <a:noFill/>
          <a:ln cap="flat" cmpd="sng" w="76200">
            <a:solidFill>
              <a:srgbClr val="5A2E2E"/>
            </a:solidFill>
            <a:prstDash val="solid"/>
            <a:miter lim="8000"/>
            <a:headEnd len="sm" w="sm" type="none"/>
            <a:tailEnd len="sm" w="sm" type="none"/>
          </a:ln>
        </p:spPr>
      </p:cxnSp>
      <p:cxnSp>
        <p:nvCxnSpPr>
          <p:cNvPr id="3895" name="Google Shape;3895;p107"/>
          <p:cNvCxnSpPr/>
          <p:nvPr/>
        </p:nvCxnSpPr>
        <p:spPr>
          <a:xfrm>
            <a:off x="9025686" y="4768770"/>
            <a:ext cx="1400537" cy="0"/>
          </a:xfrm>
          <a:prstGeom prst="straightConnector1">
            <a:avLst/>
          </a:prstGeom>
          <a:noFill/>
          <a:ln cap="flat" cmpd="sng" w="76200">
            <a:solidFill>
              <a:srgbClr val="FF9E9E"/>
            </a:solidFill>
            <a:prstDash val="solid"/>
            <a:miter lim="8000"/>
            <a:headEnd len="sm" w="sm" type="none"/>
            <a:tailEnd len="sm" w="sm" type="none"/>
          </a:ln>
        </p:spPr>
      </p:cxnSp>
      <p:sp>
        <p:nvSpPr>
          <p:cNvPr id="3896" name="Google Shape;3896;p10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897" name="Google Shape;3897;p10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01" name="Shape 3901"/>
        <p:cNvGrpSpPr/>
        <p:nvPr/>
      </p:nvGrpSpPr>
      <p:grpSpPr>
        <a:xfrm>
          <a:off x="0" y="0"/>
          <a:ext cx="0" cy="0"/>
          <a:chOff x="0" y="0"/>
          <a:chExt cx="0" cy="0"/>
        </a:xfrm>
      </p:grpSpPr>
      <p:sp>
        <p:nvSpPr>
          <p:cNvPr id="3902" name="Google Shape;3902;p10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Five-Step Circular Process Flow</a:t>
            </a:r>
            <a:endParaRPr/>
          </a:p>
        </p:txBody>
      </p:sp>
      <p:sp>
        <p:nvSpPr>
          <p:cNvPr id="3903" name="Google Shape;3903;p108"/>
          <p:cNvSpPr/>
          <p:nvPr/>
        </p:nvSpPr>
        <p:spPr>
          <a:xfrm rot="5400000">
            <a:off x="1008730" y="2878281"/>
            <a:ext cx="1994894" cy="1994896"/>
          </a:xfrm>
          <a:prstGeom prst="arc">
            <a:avLst>
              <a:gd fmla="val 16200000" name="adj1"/>
              <a:gd fmla="val 5278363" name="adj2"/>
            </a:avLst>
          </a:prstGeom>
          <a:noFill/>
          <a:ln cap="flat" cmpd="thickThin" w="25400">
            <a:solidFill>
              <a:srgbClr val="BEBEBE"/>
            </a:solidFill>
            <a:prstDash val="dot"/>
            <a:miter lim="8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dk1"/>
              </a:solidFill>
              <a:latin typeface="Helvetica Neue"/>
              <a:ea typeface="Helvetica Neue"/>
              <a:cs typeface="Helvetica Neue"/>
              <a:sym typeface="Helvetica Neue"/>
            </a:endParaRPr>
          </a:p>
        </p:txBody>
      </p:sp>
      <p:sp>
        <p:nvSpPr>
          <p:cNvPr id="3904" name="Google Shape;3904;p108"/>
          <p:cNvSpPr/>
          <p:nvPr/>
        </p:nvSpPr>
        <p:spPr>
          <a:xfrm>
            <a:off x="1403749" y="3273300"/>
            <a:ext cx="1204858" cy="1204858"/>
          </a:xfrm>
          <a:prstGeom prst="ellipse">
            <a:avLst/>
          </a:prstGeom>
          <a:noFill/>
          <a:ln cap="flat" cmpd="sng" w="38100">
            <a:solidFill>
              <a:srgbClr val="BE01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lt1"/>
              </a:solidFill>
              <a:latin typeface="Helvetica Neue"/>
              <a:ea typeface="Helvetica Neue"/>
              <a:cs typeface="Helvetica Neue"/>
              <a:sym typeface="Helvetica Neue"/>
            </a:endParaRPr>
          </a:p>
        </p:txBody>
      </p:sp>
      <p:sp>
        <p:nvSpPr>
          <p:cNvPr id="3905" name="Google Shape;3905;p108"/>
          <p:cNvSpPr/>
          <p:nvPr/>
        </p:nvSpPr>
        <p:spPr>
          <a:xfrm>
            <a:off x="1543330" y="3412881"/>
            <a:ext cx="925696" cy="925694"/>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lt1"/>
              </a:solidFill>
              <a:latin typeface="Helvetica Neue"/>
              <a:ea typeface="Helvetica Neue"/>
              <a:cs typeface="Helvetica Neue"/>
              <a:sym typeface="Helvetica Neue"/>
            </a:endParaRPr>
          </a:p>
        </p:txBody>
      </p:sp>
      <p:sp>
        <p:nvSpPr>
          <p:cNvPr id="3906" name="Google Shape;3906;p108"/>
          <p:cNvSpPr/>
          <p:nvPr/>
        </p:nvSpPr>
        <p:spPr>
          <a:xfrm flipH="1" rot="5400000">
            <a:off x="3003624" y="2878281"/>
            <a:ext cx="1994894" cy="1994896"/>
          </a:xfrm>
          <a:prstGeom prst="arc">
            <a:avLst>
              <a:gd fmla="val 16200000" name="adj1"/>
              <a:gd fmla="val 5278363" name="adj2"/>
            </a:avLst>
          </a:prstGeom>
          <a:noFill/>
          <a:ln cap="flat" cmpd="thickThin" w="25400">
            <a:solidFill>
              <a:srgbClr val="BEBEBE"/>
            </a:solidFill>
            <a:prstDash val="dot"/>
            <a:miter lim="8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dk1"/>
              </a:solidFill>
              <a:latin typeface="Helvetica Neue"/>
              <a:ea typeface="Helvetica Neue"/>
              <a:cs typeface="Helvetica Neue"/>
              <a:sym typeface="Helvetica Neue"/>
            </a:endParaRPr>
          </a:p>
        </p:txBody>
      </p:sp>
      <p:sp>
        <p:nvSpPr>
          <p:cNvPr id="3907" name="Google Shape;3907;p108"/>
          <p:cNvSpPr/>
          <p:nvPr/>
        </p:nvSpPr>
        <p:spPr>
          <a:xfrm>
            <a:off x="3398642" y="3273300"/>
            <a:ext cx="1204858" cy="1204858"/>
          </a:xfrm>
          <a:prstGeom prst="ellipse">
            <a:avLst/>
          </a:prstGeom>
          <a:noFill/>
          <a:ln cap="flat" cmpd="sng" w="38100">
            <a:solidFill>
              <a:srgbClr val="76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lt1"/>
              </a:solidFill>
              <a:latin typeface="Helvetica Neue"/>
              <a:ea typeface="Helvetica Neue"/>
              <a:cs typeface="Helvetica Neue"/>
              <a:sym typeface="Helvetica Neue"/>
            </a:endParaRPr>
          </a:p>
        </p:txBody>
      </p:sp>
      <p:sp>
        <p:nvSpPr>
          <p:cNvPr id="3908" name="Google Shape;3908;p108"/>
          <p:cNvSpPr/>
          <p:nvPr/>
        </p:nvSpPr>
        <p:spPr>
          <a:xfrm>
            <a:off x="3538223" y="3412881"/>
            <a:ext cx="925696" cy="925694"/>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lt1"/>
              </a:solidFill>
              <a:latin typeface="Helvetica Neue"/>
              <a:ea typeface="Helvetica Neue"/>
              <a:cs typeface="Helvetica Neue"/>
              <a:sym typeface="Helvetica Neue"/>
            </a:endParaRPr>
          </a:p>
        </p:txBody>
      </p:sp>
      <p:sp>
        <p:nvSpPr>
          <p:cNvPr id="3909" name="Google Shape;3909;p108"/>
          <p:cNvSpPr/>
          <p:nvPr/>
        </p:nvSpPr>
        <p:spPr>
          <a:xfrm rot="5400000">
            <a:off x="4998515" y="2878281"/>
            <a:ext cx="1994894" cy="1994896"/>
          </a:xfrm>
          <a:prstGeom prst="arc">
            <a:avLst>
              <a:gd fmla="val 16200000" name="adj1"/>
              <a:gd fmla="val 5278363" name="adj2"/>
            </a:avLst>
          </a:prstGeom>
          <a:noFill/>
          <a:ln cap="flat" cmpd="thickThin" w="25400">
            <a:solidFill>
              <a:srgbClr val="BEBEBE"/>
            </a:solidFill>
            <a:prstDash val="dot"/>
            <a:miter lim="8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dk1"/>
              </a:solidFill>
              <a:latin typeface="Helvetica Neue"/>
              <a:ea typeface="Helvetica Neue"/>
              <a:cs typeface="Helvetica Neue"/>
              <a:sym typeface="Helvetica Neue"/>
            </a:endParaRPr>
          </a:p>
        </p:txBody>
      </p:sp>
      <p:sp>
        <p:nvSpPr>
          <p:cNvPr id="3910" name="Google Shape;3910;p108"/>
          <p:cNvSpPr/>
          <p:nvPr/>
        </p:nvSpPr>
        <p:spPr>
          <a:xfrm>
            <a:off x="5393533" y="3273300"/>
            <a:ext cx="1204858" cy="1204858"/>
          </a:xfrm>
          <a:prstGeom prst="ellipse">
            <a:avLst/>
          </a:prstGeom>
          <a:noFill/>
          <a:ln cap="flat" cmpd="sng" w="38100">
            <a:solidFill>
              <a:srgbClr val="46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lt1"/>
              </a:solidFill>
              <a:latin typeface="Helvetica Neue"/>
              <a:ea typeface="Helvetica Neue"/>
              <a:cs typeface="Helvetica Neue"/>
              <a:sym typeface="Helvetica Neue"/>
            </a:endParaRPr>
          </a:p>
        </p:txBody>
      </p:sp>
      <p:sp>
        <p:nvSpPr>
          <p:cNvPr id="3911" name="Google Shape;3911;p108"/>
          <p:cNvSpPr/>
          <p:nvPr/>
        </p:nvSpPr>
        <p:spPr>
          <a:xfrm>
            <a:off x="5533114" y="3412881"/>
            <a:ext cx="925696" cy="925694"/>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lt1"/>
              </a:solidFill>
              <a:latin typeface="Helvetica Neue"/>
              <a:ea typeface="Helvetica Neue"/>
              <a:cs typeface="Helvetica Neue"/>
              <a:sym typeface="Helvetica Neue"/>
            </a:endParaRPr>
          </a:p>
        </p:txBody>
      </p:sp>
      <p:sp>
        <p:nvSpPr>
          <p:cNvPr id="3912" name="Google Shape;3912;p108"/>
          <p:cNvSpPr/>
          <p:nvPr/>
        </p:nvSpPr>
        <p:spPr>
          <a:xfrm flipH="1" rot="5400000">
            <a:off x="6993406" y="2878281"/>
            <a:ext cx="1994894" cy="1994896"/>
          </a:xfrm>
          <a:prstGeom prst="arc">
            <a:avLst>
              <a:gd fmla="val 16200000" name="adj1"/>
              <a:gd fmla="val 5278363" name="adj2"/>
            </a:avLst>
          </a:prstGeom>
          <a:noFill/>
          <a:ln cap="flat" cmpd="thickThin" w="25400">
            <a:solidFill>
              <a:srgbClr val="BEBEBE"/>
            </a:solidFill>
            <a:prstDash val="dot"/>
            <a:miter lim="8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dk1"/>
              </a:solidFill>
              <a:latin typeface="Helvetica Neue"/>
              <a:ea typeface="Helvetica Neue"/>
              <a:cs typeface="Helvetica Neue"/>
              <a:sym typeface="Helvetica Neue"/>
            </a:endParaRPr>
          </a:p>
        </p:txBody>
      </p:sp>
      <p:sp>
        <p:nvSpPr>
          <p:cNvPr id="3913" name="Google Shape;3913;p108"/>
          <p:cNvSpPr/>
          <p:nvPr/>
        </p:nvSpPr>
        <p:spPr>
          <a:xfrm>
            <a:off x="7388425" y="3273300"/>
            <a:ext cx="1204858" cy="1204858"/>
          </a:xfrm>
          <a:prstGeom prst="ellipse">
            <a:avLst/>
          </a:prstGeom>
          <a:noFill/>
          <a:ln cap="flat" cmpd="sng" w="38100">
            <a:solidFill>
              <a:srgbClr val="38556E"/>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lt1"/>
              </a:solidFill>
              <a:latin typeface="Helvetica Neue"/>
              <a:ea typeface="Helvetica Neue"/>
              <a:cs typeface="Helvetica Neue"/>
              <a:sym typeface="Helvetica Neue"/>
            </a:endParaRPr>
          </a:p>
        </p:txBody>
      </p:sp>
      <p:sp>
        <p:nvSpPr>
          <p:cNvPr id="3914" name="Google Shape;3914;p108"/>
          <p:cNvSpPr/>
          <p:nvPr/>
        </p:nvSpPr>
        <p:spPr>
          <a:xfrm>
            <a:off x="7528006" y="3412881"/>
            <a:ext cx="925696" cy="925694"/>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lt1"/>
              </a:solidFill>
              <a:latin typeface="Helvetica Neue"/>
              <a:ea typeface="Helvetica Neue"/>
              <a:cs typeface="Helvetica Neue"/>
              <a:sym typeface="Helvetica Neue"/>
            </a:endParaRPr>
          </a:p>
        </p:txBody>
      </p:sp>
      <p:sp>
        <p:nvSpPr>
          <p:cNvPr id="3915" name="Google Shape;3915;p108"/>
          <p:cNvSpPr/>
          <p:nvPr/>
        </p:nvSpPr>
        <p:spPr>
          <a:xfrm rot="5400000">
            <a:off x="8988297" y="2878281"/>
            <a:ext cx="1994894" cy="1994896"/>
          </a:xfrm>
          <a:prstGeom prst="arc">
            <a:avLst>
              <a:gd fmla="val 16200000" name="adj1"/>
              <a:gd fmla="val 5278363" name="adj2"/>
            </a:avLst>
          </a:prstGeom>
          <a:noFill/>
          <a:ln cap="flat" cmpd="thickThin" w="25400">
            <a:solidFill>
              <a:srgbClr val="BEBEBE"/>
            </a:solidFill>
            <a:prstDash val="dot"/>
            <a:miter lim="8000"/>
            <a:headEnd len="med" w="med" type="triangl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dk1"/>
              </a:solidFill>
              <a:latin typeface="Helvetica Neue"/>
              <a:ea typeface="Helvetica Neue"/>
              <a:cs typeface="Helvetica Neue"/>
              <a:sym typeface="Helvetica Neue"/>
            </a:endParaRPr>
          </a:p>
        </p:txBody>
      </p:sp>
      <p:sp>
        <p:nvSpPr>
          <p:cNvPr id="3916" name="Google Shape;3916;p108"/>
          <p:cNvSpPr/>
          <p:nvPr/>
        </p:nvSpPr>
        <p:spPr>
          <a:xfrm>
            <a:off x="9383317" y="3273300"/>
            <a:ext cx="1204858" cy="1204858"/>
          </a:xfrm>
          <a:prstGeom prst="ellipse">
            <a:avLst/>
          </a:prstGeom>
          <a:noFill/>
          <a:ln cap="flat" cmpd="sng" w="38100">
            <a:solidFill>
              <a:srgbClr val="FF9797"/>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lt1"/>
              </a:solidFill>
              <a:latin typeface="Helvetica Neue"/>
              <a:ea typeface="Helvetica Neue"/>
              <a:cs typeface="Helvetica Neue"/>
              <a:sym typeface="Helvetica Neue"/>
            </a:endParaRPr>
          </a:p>
        </p:txBody>
      </p:sp>
      <p:sp>
        <p:nvSpPr>
          <p:cNvPr id="3917" name="Google Shape;3917;p108"/>
          <p:cNvSpPr/>
          <p:nvPr/>
        </p:nvSpPr>
        <p:spPr>
          <a:xfrm>
            <a:off x="9522897" y="3412881"/>
            <a:ext cx="925696" cy="925694"/>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160">
              <a:solidFill>
                <a:schemeClr val="lt1"/>
              </a:solidFill>
              <a:latin typeface="Helvetica Neue"/>
              <a:ea typeface="Helvetica Neue"/>
              <a:cs typeface="Helvetica Neue"/>
              <a:sym typeface="Helvetica Neue"/>
            </a:endParaRPr>
          </a:p>
        </p:txBody>
      </p:sp>
      <p:sp>
        <p:nvSpPr>
          <p:cNvPr id="3918" name="Google Shape;3918;p108"/>
          <p:cNvSpPr txBox="1"/>
          <p:nvPr/>
        </p:nvSpPr>
        <p:spPr>
          <a:xfrm>
            <a:off x="6896348" y="1617310"/>
            <a:ext cx="2189010" cy="901062"/>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accent4"/>
                </a:solidFill>
                <a:latin typeface="Helvetica Neue"/>
                <a:ea typeface="Helvetica Neue"/>
                <a:cs typeface="Helvetica Neue"/>
                <a:sym typeface="Helvetica Neue"/>
              </a:rPr>
              <a:t>Insert Text Here</a:t>
            </a:r>
            <a:br>
              <a:rPr lang="en-US" sz="1000">
                <a:solidFill>
                  <a:schemeClr val="dk2"/>
                </a:solidFill>
                <a:latin typeface="Helvetica Neue"/>
                <a:ea typeface="Helvetica Neue"/>
                <a:cs typeface="Helvetica Neue"/>
                <a:sym typeface="Helvetica Neue"/>
              </a:rPr>
            </a:br>
            <a:r>
              <a:rPr lang="en-US" sz="1050">
                <a:solidFill>
                  <a:schemeClr val="dk2"/>
                </a:solidFill>
                <a:latin typeface="Helvetica Neue"/>
                <a:ea typeface="Helvetica Neue"/>
                <a:cs typeface="Helvetica Neue"/>
                <a:sym typeface="Helvetica Neue"/>
              </a:rPr>
              <a:t> Insert your text here Insert your text here Insert your text here Insert your text here</a:t>
            </a:r>
            <a:endParaRPr/>
          </a:p>
        </p:txBody>
      </p:sp>
      <p:sp>
        <p:nvSpPr>
          <p:cNvPr id="3919" name="Google Shape;3919;p108"/>
          <p:cNvSpPr txBox="1"/>
          <p:nvPr/>
        </p:nvSpPr>
        <p:spPr>
          <a:xfrm>
            <a:off x="4939305" y="5222070"/>
            <a:ext cx="2113314" cy="901062"/>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accent3"/>
                </a:solidFill>
                <a:latin typeface="Helvetica Neue"/>
                <a:ea typeface="Helvetica Neue"/>
                <a:cs typeface="Helvetica Neue"/>
                <a:sym typeface="Helvetica Neue"/>
              </a:rPr>
              <a:t>Insert Text Here</a:t>
            </a:r>
            <a:br>
              <a:rPr lang="en-US" sz="1000">
                <a:solidFill>
                  <a:schemeClr val="dk2"/>
                </a:solidFill>
                <a:latin typeface="Helvetica Neue"/>
                <a:ea typeface="Helvetica Neue"/>
                <a:cs typeface="Helvetica Neue"/>
                <a:sym typeface="Helvetica Neue"/>
              </a:rPr>
            </a:br>
            <a:r>
              <a:rPr lang="en-US" sz="1050">
                <a:solidFill>
                  <a:schemeClr val="dk2"/>
                </a:solidFill>
                <a:latin typeface="Helvetica Neue"/>
                <a:ea typeface="Helvetica Neue"/>
                <a:cs typeface="Helvetica Neue"/>
                <a:sym typeface="Helvetica Neue"/>
              </a:rPr>
              <a:t> Insert your text here Insert your text here Insert your text here Insert your text here</a:t>
            </a:r>
            <a:endParaRPr/>
          </a:p>
        </p:txBody>
      </p:sp>
      <p:sp>
        <p:nvSpPr>
          <p:cNvPr id="3920" name="Google Shape;3920;p108"/>
          <p:cNvSpPr txBox="1"/>
          <p:nvPr/>
        </p:nvSpPr>
        <p:spPr>
          <a:xfrm>
            <a:off x="3068808" y="1617310"/>
            <a:ext cx="2001118" cy="901062"/>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accent2"/>
                </a:solidFill>
                <a:latin typeface="Helvetica Neue"/>
                <a:ea typeface="Helvetica Neue"/>
                <a:cs typeface="Helvetica Neue"/>
                <a:sym typeface="Helvetica Neue"/>
              </a:rPr>
              <a:t>Insert Text Here</a:t>
            </a:r>
            <a:br>
              <a:rPr lang="en-US" sz="1050">
                <a:solidFill>
                  <a:schemeClr val="dk2"/>
                </a:solidFill>
                <a:latin typeface="Helvetica Neue"/>
                <a:ea typeface="Helvetica Neue"/>
                <a:cs typeface="Helvetica Neue"/>
                <a:sym typeface="Helvetica Neue"/>
              </a:rPr>
            </a:br>
            <a:r>
              <a:rPr lang="en-US" sz="1050">
                <a:solidFill>
                  <a:schemeClr val="dk2"/>
                </a:solidFill>
                <a:latin typeface="Helvetica Neue"/>
                <a:ea typeface="Helvetica Neue"/>
                <a:cs typeface="Helvetica Neue"/>
                <a:sym typeface="Helvetica Neue"/>
              </a:rPr>
              <a:t> Insert your text here Insert your text here Insert your text here Insert your text here</a:t>
            </a:r>
            <a:endParaRPr/>
          </a:p>
        </p:txBody>
      </p:sp>
      <p:sp>
        <p:nvSpPr>
          <p:cNvPr id="3921" name="Google Shape;3921;p108"/>
          <p:cNvSpPr txBox="1"/>
          <p:nvPr/>
        </p:nvSpPr>
        <p:spPr>
          <a:xfrm>
            <a:off x="1067690" y="5073134"/>
            <a:ext cx="2001118" cy="901062"/>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accent1"/>
                </a:solidFill>
                <a:latin typeface="Helvetica Neue"/>
                <a:ea typeface="Helvetica Neue"/>
                <a:cs typeface="Helvetica Neue"/>
                <a:sym typeface="Helvetica Neue"/>
              </a:rPr>
              <a:t>Insert Text Here</a:t>
            </a:r>
            <a:br>
              <a:rPr lang="en-US" sz="1050">
                <a:solidFill>
                  <a:schemeClr val="dk2"/>
                </a:solidFill>
                <a:latin typeface="Helvetica Neue"/>
                <a:ea typeface="Helvetica Neue"/>
                <a:cs typeface="Helvetica Neue"/>
                <a:sym typeface="Helvetica Neue"/>
              </a:rPr>
            </a:br>
            <a:r>
              <a:rPr lang="en-US" sz="1050">
                <a:solidFill>
                  <a:schemeClr val="dk2"/>
                </a:solidFill>
                <a:latin typeface="Helvetica Neue"/>
                <a:ea typeface="Helvetica Neue"/>
                <a:cs typeface="Helvetica Neue"/>
                <a:sym typeface="Helvetica Neue"/>
              </a:rPr>
              <a:t> Insert your text here Insert your text here Insert your text here Insert your text here</a:t>
            </a:r>
            <a:endParaRPr/>
          </a:p>
        </p:txBody>
      </p:sp>
      <p:sp>
        <p:nvSpPr>
          <p:cNvPr id="3922" name="Google Shape;3922;p108"/>
          <p:cNvSpPr txBox="1"/>
          <p:nvPr/>
        </p:nvSpPr>
        <p:spPr>
          <a:xfrm>
            <a:off x="8839156" y="5222070"/>
            <a:ext cx="2144036" cy="901062"/>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accent5"/>
                </a:solidFill>
                <a:latin typeface="Helvetica Neue"/>
                <a:ea typeface="Helvetica Neue"/>
                <a:cs typeface="Helvetica Neue"/>
                <a:sym typeface="Helvetica Neue"/>
              </a:rPr>
              <a:t>Insert Text Here</a:t>
            </a:r>
            <a:br>
              <a:rPr lang="en-US" sz="1050">
                <a:solidFill>
                  <a:schemeClr val="dk2"/>
                </a:solidFill>
                <a:latin typeface="Helvetica Neue"/>
                <a:ea typeface="Helvetica Neue"/>
                <a:cs typeface="Helvetica Neue"/>
                <a:sym typeface="Helvetica Neue"/>
              </a:rPr>
            </a:br>
            <a:r>
              <a:rPr lang="en-US" sz="1050">
                <a:solidFill>
                  <a:schemeClr val="dk2"/>
                </a:solidFill>
                <a:latin typeface="Helvetica Neue"/>
                <a:ea typeface="Helvetica Neue"/>
                <a:cs typeface="Helvetica Neue"/>
                <a:sym typeface="Helvetica Neue"/>
              </a:rPr>
              <a:t> Insert your text here Insert your text here Insert your text here Insert your text here</a:t>
            </a:r>
            <a:endParaRPr/>
          </a:p>
        </p:txBody>
      </p:sp>
      <p:grpSp>
        <p:nvGrpSpPr>
          <p:cNvPr id="3923" name="Google Shape;3923;p108"/>
          <p:cNvGrpSpPr/>
          <p:nvPr/>
        </p:nvGrpSpPr>
        <p:grpSpPr>
          <a:xfrm>
            <a:off x="1748165" y="3618089"/>
            <a:ext cx="516026" cy="515278"/>
            <a:chOff x="4094847" y="1760585"/>
            <a:chExt cx="633600" cy="633600"/>
          </a:xfrm>
        </p:grpSpPr>
        <p:sp>
          <p:nvSpPr>
            <p:cNvPr id="3924" name="Google Shape;3924;p10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925" name="Google Shape;3925;p10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926" name="Google Shape;3926;p108"/>
          <p:cNvGrpSpPr/>
          <p:nvPr/>
        </p:nvGrpSpPr>
        <p:grpSpPr>
          <a:xfrm>
            <a:off x="3743057" y="3618089"/>
            <a:ext cx="516026" cy="515278"/>
            <a:chOff x="4094847" y="1760585"/>
            <a:chExt cx="633600" cy="633600"/>
          </a:xfrm>
        </p:grpSpPr>
        <p:sp>
          <p:nvSpPr>
            <p:cNvPr id="3927" name="Google Shape;3927;p10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928" name="Google Shape;3928;p10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929" name="Google Shape;3929;p108"/>
          <p:cNvGrpSpPr/>
          <p:nvPr/>
        </p:nvGrpSpPr>
        <p:grpSpPr>
          <a:xfrm>
            <a:off x="5737949" y="3618089"/>
            <a:ext cx="516026" cy="515278"/>
            <a:chOff x="4094847" y="1760585"/>
            <a:chExt cx="633600" cy="633600"/>
          </a:xfrm>
        </p:grpSpPr>
        <p:sp>
          <p:nvSpPr>
            <p:cNvPr id="3930" name="Google Shape;3930;p10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931" name="Google Shape;3931;p10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932" name="Google Shape;3932;p108"/>
          <p:cNvGrpSpPr/>
          <p:nvPr/>
        </p:nvGrpSpPr>
        <p:grpSpPr>
          <a:xfrm>
            <a:off x="7732841" y="3618089"/>
            <a:ext cx="516026" cy="515278"/>
            <a:chOff x="4094847" y="1760585"/>
            <a:chExt cx="633600" cy="633600"/>
          </a:xfrm>
        </p:grpSpPr>
        <p:sp>
          <p:nvSpPr>
            <p:cNvPr id="3933" name="Google Shape;3933;p10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934" name="Google Shape;3934;p10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935" name="Google Shape;3935;p108"/>
          <p:cNvGrpSpPr/>
          <p:nvPr/>
        </p:nvGrpSpPr>
        <p:grpSpPr>
          <a:xfrm>
            <a:off x="9727732" y="3618089"/>
            <a:ext cx="516026" cy="515278"/>
            <a:chOff x="4094847" y="1760585"/>
            <a:chExt cx="633600" cy="633600"/>
          </a:xfrm>
        </p:grpSpPr>
        <p:sp>
          <p:nvSpPr>
            <p:cNvPr id="3936" name="Google Shape;3936;p10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937" name="Google Shape;3937;p10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938" name="Google Shape;3938;p10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939" name="Google Shape;3939;p10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43" name="Shape 3943"/>
        <p:cNvGrpSpPr/>
        <p:nvPr/>
      </p:nvGrpSpPr>
      <p:grpSpPr>
        <a:xfrm>
          <a:off x="0" y="0"/>
          <a:ext cx="0" cy="0"/>
          <a:chOff x="0" y="0"/>
          <a:chExt cx="0" cy="0"/>
        </a:xfrm>
      </p:grpSpPr>
      <p:sp>
        <p:nvSpPr>
          <p:cNvPr id="3944" name="Google Shape;3944;p10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 Converging Arrows Process</a:t>
            </a:r>
            <a:endParaRPr/>
          </a:p>
        </p:txBody>
      </p:sp>
      <p:grpSp>
        <p:nvGrpSpPr>
          <p:cNvPr id="3945" name="Google Shape;3945;p109"/>
          <p:cNvGrpSpPr/>
          <p:nvPr/>
        </p:nvGrpSpPr>
        <p:grpSpPr>
          <a:xfrm>
            <a:off x="288735" y="556536"/>
            <a:ext cx="12572951" cy="6589421"/>
            <a:chOff x="191636" y="664628"/>
            <a:chExt cx="12097475" cy="6340226"/>
          </a:xfrm>
        </p:grpSpPr>
        <p:grpSp>
          <p:nvGrpSpPr>
            <p:cNvPr id="3946" name="Google Shape;3946;p109"/>
            <p:cNvGrpSpPr/>
            <p:nvPr/>
          </p:nvGrpSpPr>
          <p:grpSpPr>
            <a:xfrm>
              <a:off x="9202837" y="3133042"/>
              <a:ext cx="746056" cy="746056"/>
              <a:chOff x="5712408" y="975680"/>
              <a:chExt cx="671729" cy="639391"/>
            </a:xfrm>
          </p:grpSpPr>
          <p:sp>
            <p:nvSpPr>
              <p:cNvPr id="3947" name="Google Shape;3947;p109"/>
              <p:cNvSpPr/>
              <p:nvPr/>
            </p:nvSpPr>
            <p:spPr>
              <a:xfrm>
                <a:off x="5712408" y="975680"/>
                <a:ext cx="671729" cy="639391"/>
              </a:xfrm>
              <a:custGeom>
                <a:rect b="b" l="l" r="r" t="t"/>
                <a:pathLst>
                  <a:path extrusionOk="0" h="122" w="128">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2" y="106"/>
                      <a:pt x="39" y="109"/>
                      <a:pt x="38" y="110"/>
                    </a:cubicBezTo>
                    <a:cubicBezTo>
                      <a:pt x="36" y="111"/>
                      <a:pt x="35" y="112"/>
                      <a:pt x="35"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5"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2"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3948" name="Google Shape;3948;p109"/>
              <p:cNvSpPr/>
              <p:nvPr/>
            </p:nvSpPr>
            <p:spPr>
              <a:xfrm>
                <a:off x="5796917" y="1058042"/>
                <a:ext cx="502713" cy="338119"/>
              </a:xfrm>
              <a:custGeom>
                <a:rect b="b" l="l" r="r" t="t"/>
                <a:pathLst>
                  <a:path extrusionOk="0" h="64" w="96">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3949" name="Google Shape;3949;p109"/>
              <p:cNvSpPr/>
              <p:nvPr/>
            </p:nvSpPr>
            <p:spPr>
              <a:xfrm>
                <a:off x="6017937" y="1404831"/>
                <a:ext cx="62840" cy="65023"/>
              </a:xfrm>
              <a:custGeom>
                <a:rect b="b" l="l" r="r" t="t"/>
                <a:pathLst>
                  <a:path extrusionOk="0" h="12" w="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3950" name="Google Shape;3950;p109"/>
              <p:cNvSpPr/>
              <p:nvPr/>
            </p:nvSpPr>
            <p:spPr>
              <a:xfrm>
                <a:off x="5933429" y="1190255"/>
                <a:ext cx="84509" cy="88864"/>
              </a:xfrm>
              <a:custGeom>
                <a:rect b="b" l="l" r="r" t="t"/>
                <a:pathLst>
                  <a:path extrusionOk="0" h="41" w="39">
                    <a:moveTo>
                      <a:pt x="0" y="24"/>
                    </a:moveTo>
                    <a:lnTo>
                      <a:pt x="39" y="41"/>
                    </a:lnTo>
                    <a:lnTo>
                      <a:pt x="39" y="32"/>
                    </a:lnTo>
                    <a:lnTo>
                      <a:pt x="12" y="19"/>
                    </a:lnTo>
                    <a:lnTo>
                      <a:pt x="39" y="10"/>
                    </a:lnTo>
                    <a:lnTo>
                      <a:pt x="39" y="0"/>
                    </a:lnTo>
                    <a:lnTo>
                      <a:pt x="0" y="17"/>
                    </a:lnTo>
                    <a:lnTo>
                      <a:pt x="0" y="24"/>
                    </a:ln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3951" name="Google Shape;3951;p109"/>
              <p:cNvSpPr/>
              <p:nvPr/>
            </p:nvSpPr>
            <p:spPr>
              <a:xfrm>
                <a:off x="6026605" y="1175084"/>
                <a:ext cx="43337" cy="119208"/>
              </a:xfrm>
              <a:custGeom>
                <a:rect b="b" l="l" r="r" t="t"/>
                <a:pathLst>
                  <a:path extrusionOk="0" h="23" w="8">
                    <a:moveTo>
                      <a:pt x="7" y="0"/>
                    </a:moveTo>
                    <a:cubicBezTo>
                      <a:pt x="6" y="0"/>
                      <a:pt x="6" y="0"/>
                      <a:pt x="5" y="0"/>
                    </a:cubicBezTo>
                    <a:cubicBezTo>
                      <a:pt x="5" y="0"/>
                      <a:pt x="5" y="1"/>
                      <a:pt x="5" y="2"/>
                    </a:cubicBezTo>
                    <a:cubicBezTo>
                      <a:pt x="0" y="20"/>
                      <a:pt x="0" y="20"/>
                      <a:pt x="0" y="20"/>
                    </a:cubicBezTo>
                    <a:cubicBezTo>
                      <a:pt x="0" y="21"/>
                      <a:pt x="0" y="22"/>
                      <a:pt x="0" y="22"/>
                    </a:cubicBezTo>
                    <a:cubicBezTo>
                      <a:pt x="0" y="23"/>
                      <a:pt x="1" y="23"/>
                      <a:pt x="2" y="23"/>
                    </a:cubicBezTo>
                    <a:cubicBezTo>
                      <a:pt x="2" y="23"/>
                      <a:pt x="2" y="23"/>
                      <a:pt x="3" y="23"/>
                    </a:cubicBezTo>
                    <a:cubicBezTo>
                      <a:pt x="3" y="23"/>
                      <a:pt x="3" y="22"/>
                      <a:pt x="3" y="22"/>
                    </a:cubicBezTo>
                    <a:cubicBezTo>
                      <a:pt x="3" y="22"/>
                      <a:pt x="3" y="21"/>
                      <a:pt x="4" y="21"/>
                    </a:cubicBezTo>
                    <a:cubicBezTo>
                      <a:pt x="8" y="3"/>
                      <a:pt x="8" y="3"/>
                      <a:pt x="8" y="3"/>
                    </a:cubicBezTo>
                    <a:cubicBezTo>
                      <a:pt x="8" y="2"/>
                      <a:pt x="8" y="1"/>
                      <a:pt x="8" y="1"/>
                    </a:cubicBezTo>
                    <a:cubicBezTo>
                      <a:pt x="8" y="0"/>
                      <a:pt x="8" y="0"/>
                      <a:pt x="8" y="0"/>
                    </a:cubicBezTo>
                    <a:cubicBezTo>
                      <a:pt x="8" y="0"/>
                      <a:pt x="7" y="0"/>
                      <a:pt x="7" y="0"/>
                    </a:cubicBez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3952" name="Google Shape;3952;p109"/>
              <p:cNvSpPr/>
              <p:nvPr/>
            </p:nvSpPr>
            <p:spPr>
              <a:xfrm>
                <a:off x="6080776" y="1190255"/>
                <a:ext cx="82341" cy="88864"/>
              </a:xfrm>
              <a:custGeom>
                <a:rect b="b" l="l" r="r" t="t"/>
                <a:pathLst>
                  <a:path extrusionOk="0" h="41" w="38">
                    <a:moveTo>
                      <a:pt x="0" y="10"/>
                    </a:moveTo>
                    <a:lnTo>
                      <a:pt x="26" y="19"/>
                    </a:lnTo>
                    <a:lnTo>
                      <a:pt x="0" y="32"/>
                    </a:lnTo>
                    <a:lnTo>
                      <a:pt x="0" y="41"/>
                    </a:lnTo>
                    <a:lnTo>
                      <a:pt x="38" y="24"/>
                    </a:lnTo>
                    <a:lnTo>
                      <a:pt x="38" y="17"/>
                    </a:lnTo>
                    <a:lnTo>
                      <a:pt x="0" y="0"/>
                    </a:lnTo>
                    <a:lnTo>
                      <a:pt x="0" y="10"/>
                    </a:ln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grpSp>
        <p:grpSp>
          <p:nvGrpSpPr>
            <p:cNvPr id="3953" name="Google Shape;3953;p109"/>
            <p:cNvGrpSpPr/>
            <p:nvPr/>
          </p:nvGrpSpPr>
          <p:grpSpPr>
            <a:xfrm>
              <a:off x="191636" y="664628"/>
              <a:ext cx="12097475" cy="6340226"/>
              <a:chOff x="191636" y="664628"/>
              <a:chExt cx="12097475" cy="6340226"/>
            </a:xfrm>
          </p:grpSpPr>
          <p:grpSp>
            <p:nvGrpSpPr>
              <p:cNvPr id="3954" name="Google Shape;3954;p109"/>
              <p:cNvGrpSpPr/>
              <p:nvPr/>
            </p:nvGrpSpPr>
            <p:grpSpPr>
              <a:xfrm>
                <a:off x="191636" y="1478991"/>
                <a:ext cx="9286385" cy="5525863"/>
                <a:chOff x="191636" y="1478991"/>
                <a:chExt cx="9286385" cy="5525863"/>
              </a:xfrm>
            </p:grpSpPr>
            <p:sp>
              <p:nvSpPr>
                <p:cNvPr id="3955" name="Google Shape;3955;p109"/>
                <p:cNvSpPr/>
                <p:nvPr/>
              </p:nvSpPr>
              <p:spPr>
                <a:xfrm flipH="1" rot="2732579">
                  <a:off x="6493616" y="4020444"/>
                  <a:ext cx="2472425" cy="2472434"/>
                </a:xfrm>
                <a:custGeom>
                  <a:rect b="b" l="l" r="r" t="t"/>
                  <a:pathLst>
                    <a:path extrusionOk="0" h="585789" w="585787">
                      <a:moveTo>
                        <a:pt x="0" y="0"/>
                      </a:moveTo>
                      <a:lnTo>
                        <a:pt x="585787" y="0"/>
                      </a:lnTo>
                      <a:lnTo>
                        <a:pt x="585787" y="585789"/>
                      </a:lnTo>
                      <a:lnTo>
                        <a:pt x="467731" y="573888"/>
                      </a:lnTo>
                      <a:cubicBezTo>
                        <a:pt x="200798" y="519266"/>
                        <a:pt x="0" y="283083"/>
                        <a:pt x="0" y="1"/>
                      </a:cubicBezTo>
                      <a:close/>
                    </a:path>
                  </a:pathLst>
                </a:custGeom>
                <a:gradFill>
                  <a:gsLst>
                    <a:gs pos="0">
                      <a:srgbClr val="FF7F7F"/>
                    </a:gs>
                    <a:gs pos="52400">
                      <a:schemeClr val="accent1"/>
                    </a:gs>
                    <a:gs pos="100000">
                      <a:schemeClr val="accent3"/>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sp>
              <p:nvSpPr>
                <p:cNvPr id="3956" name="Google Shape;3956;p109"/>
                <p:cNvSpPr/>
                <p:nvPr/>
              </p:nvSpPr>
              <p:spPr>
                <a:xfrm flipH="1" rot="-8067421">
                  <a:off x="4566272" y="2056220"/>
                  <a:ext cx="2472425" cy="2472434"/>
                </a:xfrm>
                <a:custGeom>
                  <a:rect b="b" l="l" r="r" t="t"/>
                  <a:pathLst>
                    <a:path extrusionOk="0" h="585789" w="585787">
                      <a:moveTo>
                        <a:pt x="0" y="0"/>
                      </a:moveTo>
                      <a:lnTo>
                        <a:pt x="585787" y="0"/>
                      </a:lnTo>
                      <a:lnTo>
                        <a:pt x="585787" y="585789"/>
                      </a:lnTo>
                      <a:lnTo>
                        <a:pt x="467731" y="573888"/>
                      </a:lnTo>
                      <a:cubicBezTo>
                        <a:pt x="200798" y="519266"/>
                        <a:pt x="0" y="283083"/>
                        <a:pt x="0" y="1"/>
                      </a:cubicBezTo>
                      <a:close/>
                    </a:path>
                  </a:pathLst>
                </a:custGeom>
                <a:gradFill>
                  <a:gsLst>
                    <a:gs pos="0">
                      <a:srgbClr val="FF7F7F"/>
                    </a:gs>
                    <a:gs pos="52400">
                      <a:schemeClr val="accent1"/>
                    </a:gs>
                    <a:gs pos="100000">
                      <a:schemeClr val="accent3"/>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sp>
              <p:nvSpPr>
                <p:cNvPr id="3957" name="Google Shape;3957;p109"/>
                <p:cNvSpPr/>
                <p:nvPr/>
              </p:nvSpPr>
              <p:spPr>
                <a:xfrm flipH="1" rot="2732579">
                  <a:off x="2630960" y="3955192"/>
                  <a:ext cx="2472425" cy="2472434"/>
                </a:xfrm>
                <a:custGeom>
                  <a:rect b="b" l="l" r="r" t="t"/>
                  <a:pathLst>
                    <a:path extrusionOk="0" h="585789" w="585787">
                      <a:moveTo>
                        <a:pt x="0" y="0"/>
                      </a:moveTo>
                      <a:lnTo>
                        <a:pt x="585787" y="0"/>
                      </a:lnTo>
                      <a:lnTo>
                        <a:pt x="585787" y="585789"/>
                      </a:lnTo>
                      <a:lnTo>
                        <a:pt x="467731" y="573888"/>
                      </a:lnTo>
                      <a:cubicBezTo>
                        <a:pt x="200798" y="519266"/>
                        <a:pt x="0" y="283083"/>
                        <a:pt x="0" y="1"/>
                      </a:cubicBezTo>
                      <a:close/>
                    </a:path>
                  </a:pathLst>
                </a:custGeom>
                <a:gradFill>
                  <a:gsLst>
                    <a:gs pos="0">
                      <a:srgbClr val="FF7F7F"/>
                    </a:gs>
                    <a:gs pos="52400">
                      <a:schemeClr val="accent1"/>
                    </a:gs>
                    <a:gs pos="100000">
                      <a:schemeClr val="accent3"/>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sp>
              <p:nvSpPr>
                <p:cNvPr id="3958" name="Google Shape;3958;p109"/>
                <p:cNvSpPr/>
                <p:nvPr/>
              </p:nvSpPr>
              <p:spPr>
                <a:xfrm flipH="1" rot="-8067421">
                  <a:off x="703617" y="1990967"/>
                  <a:ext cx="2472425" cy="2472434"/>
                </a:xfrm>
                <a:custGeom>
                  <a:rect b="b" l="l" r="r" t="t"/>
                  <a:pathLst>
                    <a:path extrusionOk="0" h="585789" w="585787">
                      <a:moveTo>
                        <a:pt x="0" y="0"/>
                      </a:moveTo>
                      <a:lnTo>
                        <a:pt x="585787" y="0"/>
                      </a:lnTo>
                      <a:lnTo>
                        <a:pt x="585787" y="585789"/>
                      </a:lnTo>
                      <a:lnTo>
                        <a:pt x="467731" y="573888"/>
                      </a:lnTo>
                      <a:cubicBezTo>
                        <a:pt x="200798" y="519266"/>
                        <a:pt x="0" y="283083"/>
                        <a:pt x="0" y="1"/>
                      </a:cubicBezTo>
                      <a:close/>
                    </a:path>
                  </a:pathLst>
                </a:custGeom>
                <a:gradFill>
                  <a:gsLst>
                    <a:gs pos="0">
                      <a:srgbClr val="FF7F7F"/>
                    </a:gs>
                    <a:gs pos="52400">
                      <a:schemeClr val="accent1"/>
                    </a:gs>
                    <a:gs pos="100000">
                      <a:schemeClr val="accent3"/>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grpSp>
          <p:sp>
            <p:nvSpPr>
              <p:cNvPr id="3959" name="Google Shape;3959;p109"/>
              <p:cNvSpPr/>
              <p:nvPr/>
            </p:nvSpPr>
            <p:spPr>
              <a:xfrm flipH="1" rot="2732579">
                <a:off x="8123932" y="1468177"/>
                <a:ext cx="3575338" cy="3153576"/>
              </a:xfrm>
              <a:prstGeom prst="upArrow">
                <a:avLst>
                  <a:gd fmla="val 68657" name="adj1"/>
                  <a:gd fmla="val 50000" name="adj2"/>
                </a:avLst>
              </a:prstGeom>
              <a:gradFill>
                <a:gsLst>
                  <a:gs pos="0">
                    <a:srgbClr val="FF7F7F"/>
                  </a:gs>
                  <a:gs pos="52400">
                    <a:schemeClr val="accent1"/>
                  </a:gs>
                  <a:gs pos="100000">
                    <a:schemeClr val="accent3"/>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grpSp>
        <p:sp>
          <p:nvSpPr>
            <p:cNvPr id="3960" name="Google Shape;3960;p109"/>
            <p:cNvSpPr txBox="1"/>
            <p:nvPr/>
          </p:nvSpPr>
          <p:spPr>
            <a:xfrm>
              <a:off x="2910138" y="4777930"/>
              <a:ext cx="1878733" cy="843912"/>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lt1"/>
                  </a:solidFill>
                  <a:latin typeface="Helvetica Neue"/>
                  <a:ea typeface="Helvetica Neue"/>
                  <a:cs typeface="Helvetica Neue"/>
                  <a:sym typeface="Helvetica Neue"/>
                </a:rPr>
                <a:t>Insert Text Here</a:t>
              </a:r>
              <a:br>
                <a:rPr lang="en-US" sz="1000">
                  <a:solidFill>
                    <a:schemeClr val="lt1"/>
                  </a:solidFill>
                  <a:latin typeface="Helvetica Neue"/>
                  <a:ea typeface="Helvetica Neue"/>
                  <a:cs typeface="Helvetica Neue"/>
                  <a:sym typeface="Helvetica Neue"/>
                </a:rPr>
              </a:br>
              <a:r>
                <a:rPr lang="en-US" sz="1000">
                  <a:solidFill>
                    <a:schemeClr val="lt1"/>
                  </a:solidFill>
                  <a:latin typeface="Helvetica Neue"/>
                  <a:ea typeface="Helvetica Neue"/>
                  <a:cs typeface="Helvetica Neue"/>
                  <a:sym typeface="Helvetica Neue"/>
                </a:rPr>
                <a:t> Insert your text here Insert your text here Insert your text here Insert your text here</a:t>
              </a:r>
              <a:endParaRPr/>
            </a:p>
          </p:txBody>
        </p:sp>
        <p:sp>
          <p:nvSpPr>
            <p:cNvPr id="3961" name="Google Shape;3961;p109"/>
            <p:cNvSpPr txBox="1"/>
            <p:nvPr/>
          </p:nvSpPr>
          <p:spPr>
            <a:xfrm>
              <a:off x="928972" y="2788092"/>
              <a:ext cx="1878733" cy="843912"/>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lt1"/>
                  </a:solidFill>
                  <a:latin typeface="Helvetica Neue"/>
                  <a:ea typeface="Helvetica Neue"/>
                  <a:cs typeface="Helvetica Neue"/>
                  <a:sym typeface="Helvetica Neue"/>
                </a:rPr>
                <a:t>Insert Text Here</a:t>
              </a:r>
              <a:br>
                <a:rPr lang="en-US" sz="1000">
                  <a:solidFill>
                    <a:schemeClr val="lt1"/>
                  </a:solidFill>
                  <a:latin typeface="Helvetica Neue"/>
                  <a:ea typeface="Helvetica Neue"/>
                  <a:cs typeface="Helvetica Neue"/>
                  <a:sym typeface="Helvetica Neue"/>
                </a:rPr>
              </a:br>
              <a:r>
                <a:rPr lang="en-US" sz="1000">
                  <a:solidFill>
                    <a:schemeClr val="lt1"/>
                  </a:solidFill>
                  <a:latin typeface="Helvetica Neue"/>
                  <a:ea typeface="Helvetica Neue"/>
                  <a:cs typeface="Helvetica Neue"/>
                  <a:sym typeface="Helvetica Neue"/>
                </a:rPr>
                <a:t> Insert your text here Insert your text here Insert your text here Insert your text here</a:t>
              </a:r>
              <a:endParaRPr/>
            </a:p>
          </p:txBody>
        </p:sp>
        <p:sp>
          <p:nvSpPr>
            <p:cNvPr id="3962" name="Google Shape;3962;p109"/>
            <p:cNvSpPr txBox="1"/>
            <p:nvPr/>
          </p:nvSpPr>
          <p:spPr>
            <a:xfrm>
              <a:off x="4910235" y="2788092"/>
              <a:ext cx="1878733" cy="843912"/>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lt1"/>
                  </a:solidFill>
                  <a:latin typeface="Helvetica Neue"/>
                  <a:ea typeface="Helvetica Neue"/>
                  <a:cs typeface="Helvetica Neue"/>
                  <a:sym typeface="Helvetica Neue"/>
                </a:rPr>
                <a:t>Insert Text Here</a:t>
              </a:r>
              <a:br>
                <a:rPr lang="en-US" sz="1000">
                  <a:solidFill>
                    <a:schemeClr val="lt1"/>
                  </a:solidFill>
                  <a:latin typeface="Helvetica Neue"/>
                  <a:ea typeface="Helvetica Neue"/>
                  <a:cs typeface="Helvetica Neue"/>
                  <a:sym typeface="Helvetica Neue"/>
                </a:rPr>
              </a:br>
              <a:r>
                <a:rPr lang="en-US" sz="1000">
                  <a:solidFill>
                    <a:schemeClr val="lt1"/>
                  </a:solidFill>
                  <a:latin typeface="Helvetica Neue"/>
                  <a:ea typeface="Helvetica Neue"/>
                  <a:cs typeface="Helvetica Neue"/>
                  <a:sym typeface="Helvetica Neue"/>
                </a:rPr>
                <a:t> Insert your text here Insert your text here Insert your text here Insert your text here</a:t>
              </a:r>
              <a:endParaRPr/>
            </a:p>
          </p:txBody>
        </p:sp>
        <p:sp>
          <p:nvSpPr>
            <p:cNvPr id="3963" name="Google Shape;3963;p109"/>
            <p:cNvSpPr txBox="1"/>
            <p:nvPr/>
          </p:nvSpPr>
          <p:spPr>
            <a:xfrm>
              <a:off x="6838441" y="4777930"/>
              <a:ext cx="1878733" cy="843912"/>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lt1"/>
                  </a:solidFill>
                  <a:latin typeface="Helvetica Neue"/>
                  <a:ea typeface="Helvetica Neue"/>
                  <a:cs typeface="Helvetica Neue"/>
                  <a:sym typeface="Helvetica Neue"/>
                </a:rPr>
                <a:t>Insert Text Here</a:t>
              </a:r>
              <a:br>
                <a:rPr lang="en-US" sz="1000">
                  <a:solidFill>
                    <a:schemeClr val="lt1"/>
                  </a:solidFill>
                  <a:latin typeface="Helvetica Neue"/>
                  <a:ea typeface="Helvetica Neue"/>
                  <a:cs typeface="Helvetica Neue"/>
                  <a:sym typeface="Helvetica Neue"/>
                </a:rPr>
              </a:br>
              <a:r>
                <a:rPr lang="en-US" sz="1000">
                  <a:solidFill>
                    <a:schemeClr val="lt1"/>
                  </a:solidFill>
                  <a:latin typeface="Helvetica Neue"/>
                  <a:ea typeface="Helvetica Neue"/>
                  <a:cs typeface="Helvetica Neue"/>
                  <a:sym typeface="Helvetica Neue"/>
                </a:rPr>
                <a:t> Insert your text here Insert your text here Insert your text here Insert your text here</a:t>
              </a:r>
              <a:endParaRPr/>
            </a:p>
          </p:txBody>
        </p:sp>
        <p:sp>
          <p:nvSpPr>
            <p:cNvPr id="3964" name="Google Shape;3964;p109"/>
            <p:cNvSpPr txBox="1"/>
            <p:nvPr/>
          </p:nvSpPr>
          <p:spPr>
            <a:xfrm rot="2700000">
              <a:off x="8570732" y="3004450"/>
              <a:ext cx="1878733" cy="843912"/>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lt1"/>
                  </a:solidFill>
                  <a:latin typeface="Helvetica Neue"/>
                  <a:ea typeface="Helvetica Neue"/>
                  <a:cs typeface="Helvetica Neue"/>
                  <a:sym typeface="Helvetica Neue"/>
                </a:rPr>
                <a:t>Insert Text Here</a:t>
              </a:r>
              <a:br>
                <a:rPr lang="en-US" sz="1000">
                  <a:solidFill>
                    <a:schemeClr val="lt1"/>
                  </a:solidFill>
                  <a:latin typeface="Helvetica Neue"/>
                  <a:ea typeface="Helvetica Neue"/>
                  <a:cs typeface="Helvetica Neue"/>
                  <a:sym typeface="Helvetica Neue"/>
                </a:rPr>
              </a:br>
              <a:r>
                <a:rPr lang="en-US" sz="1000">
                  <a:solidFill>
                    <a:schemeClr val="lt1"/>
                  </a:solidFill>
                  <a:latin typeface="Helvetica Neue"/>
                  <a:ea typeface="Helvetica Neue"/>
                  <a:cs typeface="Helvetica Neue"/>
                  <a:sym typeface="Helvetica Neue"/>
                </a:rPr>
                <a:t> Insert your text here Insert your text here Insert your text here Insert your text here</a:t>
              </a:r>
              <a:endParaRPr/>
            </a:p>
          </p:txBody>
        </p:sp>
        <p:grpSp>
          <p:nvGrpSpPr>
            <p:cNvPr id="3965" name="Google Shape;3965;p109"/>
            <p:cNvGrpSpPr/>
            <p:nvPr/>
          </p:nvGrpSpPr>
          <p:grpSpPr>
            <a:xfrm>
              <a:off x="1539301" y="3750137"/>
              <a:ext cx="801056" cy="799894"/>
              <a:chOff x="4094847" y="1760585"/>
              <a:chExt cx="633600" cy="633600"/>
            </a:xfrm>
          </p:grpSpPr>
          <p:sp>
            <p:nvSpPr>
              <p:cNvPr id="3966" name="Google Shape;3966;p10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967" name="Google Shape;3967;p10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968" name="Google Shape;3968;p109"/>
            <p:cNvGrpSpPr/>
            <p:nvPr/>
          </p:nvGrpSpPr>
          <p:grpSpPr>
            <a:xfrm>
              <a:off x="5401956" y="3750137"/>
              <a:ext cx="801056" cy="799894"/>
              <a:chOff x="4094847" y="1760585"/>
              <a:chExt cx="633600" cy="633600"/>
            </a:xfrm>
          </p:grpSpPr>
          <p:sp>
            <p:nvSpPr>
              <p:cNvPr id="3969" name="Google Shape;3969;p10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970" name="Google Shape;3970;p10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971" name="Google Shape;3971;p109"/>
            <p:cNvGrpSpPr/>
            <p:nvPr/>
          </p:nvGrpSpPr>
          <p:grpSpPr>
            <a:xfrm>
              <a:off x="3466644" y="3921668"/>
              <a:ext cx="801056" cy="799894"/>
              <a:chOff x="4094847" y="1760585"/>
              <a:chExt cx="633600" cy="633600"/>
            </a:xfrm>
          </p:grpSpPr>
          <p:sp>
            <p:nvSpPr>
              <p:cNvPr id="3972" name="Google Shape;3972;p10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973" name="Google Shape;3973;p10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974" name="Google Shape;3974;p109"/>
            <p:cNvGrpSpPr/>
            <p:nvPr/>
          </p:nvGrpSpPr>
          <p:grpSpPr>
            <a:xfrm>
              <a:off x="7329300" y="3921668"/>
              <a:ext cx="801056" cy="799894"/>
              <a:chOff x="4094847" y="1760585"/>
              <a:chExt cx="633600" cy="633600"/>
            </a:xfrm>
          </p:grpSpPr>
          <p:sp>
            <p:nvSpPr>
              <p:cNvPr id="3975" name="Google Shape;3975;p10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976" name="Google Shape;3976;p10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977" name="Google Shape;3977;p109"/>
            <p:cNvGrpSpPr/>
            <p:nvPr/>
          </p:nvGrpSpPr>
          <p:grpSpPr>
            <a:xfrm>
              <a:off x="9833979" y="2279499"/>
              <a:ext cx="801056" cy="799894"/>
              <a:chOff x="4094847" y="1760585"/>
              <a:chExt cx="633600" cy="633600"/>
            </a:xfrm>
          </p:grpSpPr>
          <p:sp>
            <p:nvSpPr>
              <p:cNvPr id="3978" name="Google Shape;3978;p10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979" name="Google Shape;3979;p10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3980" name="Google Shape;3980;p10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981" name="Google Shape;3981;p10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 name="Shape 286"/>
        <p:cNvGrpSpPr/>
        <p:nvPr/>
      </p:nvGrpSpPr>
      <p:grpSpPr>
        <a:xfrm>
          <a:off x="0" y="0"/>
          <a:ext cx="0" cy="0"/>
          <a:chOff x="0" y="0"/>
          <a:chExt cx="0" cy="0"/>
        </a:xfrm>
      </p:grpSpPr>
      <p:sp>
        <p:nvSpPr>
          <p:cNvPr id="287" name="Google Shape;287;p11"/>
          <p:cNvSpPr/>
          <p:nvPr/>
        </p:nvSpPr>
        <p:spPr>
          <a:xfrm>
            <a:off x="0" y="0"/>
            <a:ext cx="3169920" cy="6858000"/>
          </a:xfrm>
          <a:prstGeom prst="rect">
            <a:avLst/>
          </a:prstGeom>
          <a:gradFill>
            <a:gsLst>
              <a:gs pos="0">
                <a:schemeClr val="accent1"/>
              </a:gs>
              <a:gs pos="100000">
                <a:schemeClr val="accent3"/>
              </a:gs>
            </a:gsLst>
            <a:lin ang="13500000" scaled="0"/>
          </a:gra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88" name="Google Shape;288;p11"/>
          <p:cNvSpPr/>
          <p:nvPr/>
        </p:nvSpPr>
        <p:spPr>
          <a:xfrm>
            <a:off x="205740" y="2882786"/>
            <a:ext cx="2758440" cy="1092428"/>
          </a:xfrm>
          <a:prstGeom prst="rect">
            <a:avLst/>
          </a:prstGeom>
          <a:no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rPr b="1" lang="en-US" sz="3600">
                <a:solidFill>
                  <a:schemeClr val="lt1"/>
                </a:solidFill>
                <a:latin typeface="Helvetica Neue"/>
                <a:ea typeface="Helvetica Neue"/>
                <a:cs typeface="Helvetica Neue"/>
                <a:sym typeface="Helvetica Neue"/>
              </a:rPr>
              <a:t>Agenda with Discussion Timeline</a:t>
            </a:r>
            <a:endParaRPr/>
          </a:p>
        </p:txBody>
      </p:sp>
      <p:graphicFrame>
        <p:nvGraphicFramePr>
          <p:cNvPr id="289" name="Google Shape;289;p11"/>
          <p:cNvGraphicFramePr/>
          <p:nvPr/>
        </p:nvGraphicFramePr>
        <p:xfrm>
          <a:off x="3655241" y="990050"/>
          <a:ext cx="3000000" cy="3000000"/>
        </p:xfrm>
        <a:graphic>
          <a:graphicData uri="http://schemas.openxmlformats.org/drawingml/2006/table">
            <a:tbl>
              <a:tblPr firstRow="1">
                <a:noFill/>
                <a:tableStyleId>{62F58FE5-B89E-4645-865C-B9D20F55BB76}</a:tableStyleId>
              </a:tblPr>
              <a:tblGrid>
                <a:gridCol w="5731825"/>
                <a:gridCol w="2302000"/>
              </a:tblGrid>
              <a:tr h="550650">
                <a:tc>
                  <a:txBody>
                    <a:bodyPr/>
                    <a:lstStyle/>
                    <a:p>
                      <a:pPr indent="-101600" lvl="0" marL="0" marR="0" rtl="0" algn="l">
                        <a:lnSpc>
                          <a:spcPct val="100000"/>
                        </a:lnSpc>
                        <a:spcBef>
                          <a:spcPts val="0"/>
                        </a:spcBef>
                        <a:spcAft>
                          <a:spcPts val="0"/>
                        </a:spcAft>
                        <a:buClr>
                          <a:schemeClr val="dk1"/>
                        </a:buClr>
                        <a:buSzPts val="1600"/>
                        <a:buFont typeface="Trebuchet MS"/>
                        <a:buChar char="​"/>
                      </a:pPr>
                      <a:r>
                        <a:rPr b="1" i="0" lang="en-US" sz="1600" u="none" cap="none" strike="noStrike">
                          <a:solidFill>
                            <a:schemeClr val="dk1"/>
                          </a:solidFill>
                          <a:latin typeface="Helvetica Neue"/>
                          <a:ea typeface="Helvetica Neue"/>
                          <a:cs typeface="Helvetica Neue"/>
                          <a:sym typeface="Helvetica Neue"/>
                        </a:rPr>
                        <a:t>Program topic</a:t>
                      </a:r>
                      <a:endParaRPr/>
                    </a:p>
                  </a:txBody>
                  <a:tcPr marT="45725" marB="45725" marR="0" marL="0" anchor="ctr">
                    <a:lnB cap="flat" cmpd="sng" w="57150">
                      <a:solidFill>
                        <a:schemeClr val="accent1"/>
                      </a:solidFill>
                      <a:prstDash val="solid"/>
                      <a:round/>
                      <a:headEnd len="sm" w="sm" type="none"/>
                      <a:tailEnd len="sm" w="sm" type="none"/>
                    </a:lnB>
                  </a:tcPr>
                </a:tc>
                <a:tc>
                  <a:txBody>
                    <a:bodyPr/>
                    <a:lstStyle/>
                    <a:p>
                      <a:pPr indent="-101600" lvl="0" marL="0" marR="0" rtl="0" algn="ctr">
                        <a:lnSpc>
                          <a:spcPct val="100000"/>
                        </a:lnSpc>
                        <a:spcBef>
                          <a:spcPts val="0"/>
                        </a:spcBef>
                        <a:spcAft>
                          <a:spcPts val="0"/>
                        </a:spcAft>
                        <a:buClr>
                          <a:schemeClr val="dk1"/>
                        </a:buClr>
                        <a:buSzPts val="1600"/>
                        <a:buFont typeface="Trebuchet MS"/>
                        <a:buChar char="​"/>
                      </a:pPr>
                      <a:r>
                        <a:rPr b="1" i="0" lang="en-US" sz="1600" u="none" cap="none" strike="noStrike">
                          <a:solidFill>
                            <a:schemeClr val="dk1"/>
                          </a:solidFill>
                          <a:latin typeface="Helvetica Neue"/>
                          <a:ea typeface="Helvetica Neue"/>
                          <a:cs typeface="Helvetica Neue"/>
                          <a:sym typeface="Helvetica Neue"/>
                        </a:rPr>
                        <a:t>Discussion timeline</a:t>
                      </a:r>
                      <a:endParaRPr/>
                    </a:p>
                  </a:txBody>
                  <a:tcPr marT="45725" marB="45725" marR="0" marL="0" anchor="ctr">
                    <a:lnB cap="flat" cmpd="sng" w="57150">
                      <a:solidFill>
                        <a:schemeClr val="accent1"/>
                      </a:solidFill>
                      <a:prstDash val="solid"/>
                      <a:round/>
                      <a:headEnd len="sm" w="sm" type="none"/>
                      <a:tailEnd len="sm" w="sm" type="none"/>
                    </a:lnB>
                  </a:tcPr>
                </a:tc>
              </a:tr>
              <a:tr h="466150">
                <a:tc>
                  <a:txBody>
                    <a:bodyPr/>
                    <a:lstStyle/>
                    <a:p>
                      <a:pPr indent="-101600" lvl="0" marL="0" marR="0" rtl="0" algn="l">
                        <a:lnSpc>
                          <a:spcPct val="100000"/>
                        </a:lnSpc>
                        <a:spcBef>
                          <a:spcPts val="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Lorem ipsum dolor sit amet, consectetur</a:t>
                      </a:r>
                      <a:endParaRPr/>
                    </a:p>
                  </a:txBody>
                  <a:tcPr marT="27425" marB="27425" marR="0" marL="396000" anchor="ctr">
                    <a:lnT cap="flat" cmpd="sng" w="57150">
                      <a:solidFill>
                        <a:schemeClr val="accent1"/>
                      </a:solidFill>
                      <a:prstDash val="solid"/>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9:00 – 9:10 AM</a:t>
                      </a:r>
                      <a:endParaRPr/>
                    </a:p>
                  </a:txBody>
                  <a:tcPr marT="27425" marB="27425" marR="0" marL="0" anchor="ctr">
                    <a:lnT cap="flat" cmpd="sng" w="57150">
                      <a:solidFill>
                        <a:schemeClr val="accent1"/>
                      </a:solidFill>
                      <a:prstDash val="solid"/>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solidFill>
                      <a:srgbClr val="FFFFFF"/>
                    </a:solidFill>
                  </a:tcPr>
                </a:tc>
              </a:tr>
              <a:tr h="466150">
                <a:tc>
                  <a:txBody>
                    <a:bodyPr/>
                    <a:lstStyle/>
                    <a:p>
                      <a:pPr indent="-101600" lvl="0" marL="0" marR="0" rtl="0" algn="l">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Lorem ipsum dolor sit amet, consectetur</a:t>
                      </a:r>
                      <a:endParaRPr/>
                    </a:p>
                  </a:txBody>
                  <a:tcPr marT="27425" marB="27425" marR="0" marL="396000" anchor="ctr">
                    <a:lnT cap="flat" cmpd="sng" w="9525">
                      <a:solidFill>
                        <a:srgbClr val="9A9A9A"/>
                      </a:solidFill>
                      <a:prstDash val="dot"/>
                      <a:round/>
                      <a:headEnd len="sm" w="sm" type="none"/>
                      <a:tailEnd len="sm" w="sm" type="none"/>
                    </a:lnT>
                    <a:solidFill>
                      <a:srgbClr val="FFFFFF"/>
                    </a:solidFill>
                  </a:tcPr>
                </a:tc>
                <a:tc>
                  <a:txBody>
                    <a:bodyPr/>
                    <a:lstStyle/>
                    <a:p>
                      <a:pPr indent="-101600" lvl="0" marL="0" marR="0" rtl="0" algn="ctr">
                        <a:lnSpc>
                          <a:spcPct val="100000"/>
                        </a:lnSpc>
                        <a:spcBef>
                          <a:spcPts val="0"/>
                        </a:spcBef>
                        <a:spcAft>
                          <a:spcPts val="0"/>
                        </a:spcAft>
                        <a:buClr>
                          <a:srgbClr val="262626"/>
                        </a:buClr>
                        <a:buSzPts val="1600"/>
                        <a:buFont typeface="Trebuchet MS"/>
                        <a:buChar char="​"/>
                      </a:pPr>
                      <a:r>
                        <a:rPr b="0" i="0" lang="en-US" sz="1600" u="none" cap="none" strike="noStrike">
                          <a:solidFill>
                            <a:srgbClr val="262626"/>
                          </a:solidFill>
                          <a:latin typeface="Helvetica Neue"/>
                          <a:ea typeface="Helvetica Neue"/>
                          <a:cs typeface="Helvetica Neue"/>
                          <a:sym typeface="Helvetica Neue"/>
                        </a:rPr>
                        <a:t>9:00 – 9:10 AM</a:t>
                      </a:r>
                      <a:endParaRPr/>
                    </a:p>
                  </a:txBody>
                  <a:tcPr marT="27425" marB="27425" marR="0" marL="0" anchor="ctr">
                    <a:lnT cap="flat" cmpd="sng" w="9525">
                      <a:solidFill>
                        <a:srgbClr val="9A9A9A"/>
                      </a:solidFill>
                      <a:prstDash val="dot"/>
                      <a:round/>
                      <a:headEnd len="sm" w="sm" type="none"/>
                      <a:tailEnd len="sm" w="sm" type="none"/>
                    </a:lnT>
                    <a:solidFill>
                      <a:srgbClr val="FFFFFF"/>
                    </a:solidFill>
                  </a:tcPr>
                </a:tc>
              </a:tr>
            </a:tbl>
          </a:graphicData>
        </a:graphic>
      </p:graphicFrame>
      <p:sp>
        <p:nvSpPr>
          <p:cNvPr id="290" name="Google Shape;290;p11"/>
          <p:cNvSpPr/>
          <p:nvPr/>
        </p:nvSpPr>
        <p:spPr>
          <a:xfrm>
            <a:off x="3655241" y="1642910"/>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1</a:t>
            </a:r>
            <a:endParaRPr b="1" sz="1400">
              <a:solidFill>
                <a:schemeClr val="lt1"/>
              </a:solidFill>
              <a:latin typeface="Helvetica Neue"/>
              <a:ea typeface="Helvetica Neue"/>
              <a:cs typeface="Helvetica Neue"/>
              <a:sym typeface="Helvetica Neue"/>
            </a:endParaRPr>
          </a:p>
        </p:txBody>
      </p:sp>
      <p:sp>
        <p:nvSpPr>
          <p:cNvPr id="291" name="Google Shape;291;p11"/>
          <p:cNvSpPr/>
          <p:nvPr/>
        </p:nvSpPr>
        <p:spPr>
          <a:xfrm>
            <a:off x="3655241" y="2107703"/>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2</a:t>
            </a:r>
            <a:endParaRPr b="1" sz="1400">
              <a:solidFill>
                <a:schemeClr val="lt1"/>
              </a:solidFill>
              <a:latin typeface="Helvetica Neue"/>
              <a:ea typeface="Helvetica Neue"/>
              <a:cs typeface="Helvetica Neue"/>
              <a:sym typeface="Helvetica Neue"/>
            </a:endParaRPr>
          </a:p>
        </p:txBody>
      </p:sp>
      <p:sp>
        <p:nvSpPr>
          <p:cNvPr id="292" name="Google Shape;292;p11"/>
          <p:cNvSpPr/>
          <p:nvPr/>
        </p:nvSpPr>
        <p:spPr>
          <a:xfrm>
            <a:off x="3655241" y="2572496"/>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3</a:t>
            </a:r>
            <a:endParaRPr b="1" sz="1400">
              <a:solidFill>
                <a:schemeClr val="lt1"/>
              </a:solidFill>
              <a:latin typeface="Helvetica Neue"/>
              <a:ea typeface="Helvetica Neue"/>
              <a:cs typeface="Helvetica Neue"/>
              <a:sym typeface="Helvetica Neue"/>
            </a:endParaRPr>
          </a:p>
        </p:txBody>
      </p:sp>
      <p:sp>
        <p:nvSpPr>
          <p:cNvPr id="293" name="Google Shape;293;p11"/>
          <p:cNvSpPr/>
          <p:nvPr/>
        </p:nvSpPr>
        <p:spPr>
          <a:xfrm>
            <a:off x="3655241" y="3502082"/>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5</a:t>
            </a:r>
            <a:endParaRPr b="1" sz="1400">
              <a:solidFill>
                <a:schemeClr val="lt1"/>
              </a:solidFill>
              <a:latin typeface="Helvetica Neue"/>
              <a:ea typeface="Helvetica Neue"/>
              <a:cs typeface="Helvetica Neue"/>
              <a:sym typeface="Helvetica Neue"/>
            </a:endParaRPr>
          </a:p>
        </p:txBody>
      </p:sp>
      <p:sp>
        <p:nvSpPr>
          <p:cNvPr id="294" name="Google Shape;294;p11"/>
          <p:cNvSpPr/>
          <p:nvPr/>
        </p:nvSpPr>
        <p:spPr>
          <a:xfrm>
            <a:off x="3655241" y="3037289"/>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4</a:t>
            </a:r>
            <a:endParaRPr b="1" sz="1400">
              <a:solidFill>
                <a:schemeClr val="lt1"/>
              </a:solidFill>
              <a:latin typeface="Helvetica Neue"/>
              <a:ea typeface="Helvetica Neue"/>
              <a:cs typeface="Helvetica Neue"/>
              <a:sym typeface="Helvetica Neue"/>
            </a:endParaRPr>
          </a:p>
        </p:txBody>
      </p:sp>
      <p:sp>
        <p:nvSpPr>
          <p:cNvPr id="295" name="Google Shape;295;p11"/>
          <p:cNvSpPr/>
          <p:nvPr/>
        </p:nvSpPr>
        <p:spPr>
          <a:xfrm>
            <a:off x="3655241" y="3966875"/>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6</a:t>
            </a:r>
            <a:endParaRPr b="1" sz="1400">
              <a:solidFill>
                <a:schemeClr val="lt1"/>
              </a:solidFill>
              <a:latin typeface="Helvetica Neue"/>
              <a:ea typeface="Helvetica Neue"/>
              <a:cs typeface="Helvetica Neue"/>
              <a:sym typeface="Helvetica Neue"/>
            </a:endParaRPr>
          </a:p>
        </p:txBody>
      </p:sp>
      <p:sp>
        <p:nvSpPr>
          <p:cNvPr id="296" name="Google Shape;296;p11"/>
          <p:cNvSpPr/>
          <p:nvPr/>
        </p:nvSpPr>
        <p:spPr>
          <a:xfrm>
            <a:off x="3655241" y="4431668"/>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7</a:t>
            </a:r>
            <a:endParaRPr b="1" sz="1400">
              <a:solidFill>
                <a:schemeClr val="lt1"/>
              </a:solidFill>
              <a:latin typeface="Helvetica Neue"/>
              <a:ea typeface="Helvetica Neue"/>
              <a:cs typeface="Helvetica Neue"/>
              <a:sym typeface="Helvetica Neue"/>
            </a:endParaRPr>
          </a:p>
        </p:txBody>
      </p:sp>
      <p:sp>
        <p:nvSpPr>
          <p:cNvPr id="297" name="Google Shape;297;p11"/>
          <p:cNvSpPr/>
          <p:nvPr/>
        </p:nvSpPr>
        <p:spPr>
          <a:xfrm>
            <a:off x="3655241" y="4896461"/>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8</a:t>
            </a:r>
            <a:endParaRPr b="1" sz="1400">
              <a:solidFill>
                <a:schemeClr val="lt1"/>
              </a:solidFill>
              <a:latin typeface="Helvetica Neue"/>
              <a:ea typeface="Helvetica Neue"/>
              <a:cs typeface="Helvetica Neue"/>
              <a:sym typeface="Helvetica Neue"/>
            </a:endParaRPr>
          </a:p>
        </p:txBody>
      </p:sp>
      <p:sp>
        <p:nvSpPr>
          <p:cNvPr id="298" name="Google Shape;298;p11"/>
          <p:cNvSpPr/>
          <p:nvPr/>
        </p:nvSpPr>
        <p:spPr>
          <a:xfrm>
            <a:off x="3655241" y="5826044"/>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10</a:t>
            </a:r>
            <a:endParaRPr b="1" sz="1400">
              <a:solidFill>
                <a:schemeClr val="lt1"/>
              </a:solidFill>
              <a:latin typeface="Helvetica Neue"/>
              <a:ea typeface="Helvetica Neue"/>
              <a:cs typeface="Helvetica Neue"/>
              <a:sym typeface="Helvetica Neue"/>
            </a:endParaRPr>
          </a:p>
        </p:txBody>
      </p:sp>
      <p:sp>
        <p:nvSpPr>
          <p:cNvPr id="299" name="Google Shape;299;p11"/>
          <p:cNvSpPr/>
          <p:nvPr/>
        </p:nvSpPr>
        <p:spPr>
          <a:xfrm>
            <a:off x="3655241" y="5361254"/>
            <a:ext cx="296986" cy="29706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400">
                <a:solidFill>
                  <a:schemeClr val="lt1"/>
                </a:solidFill>
                <a:latin typeface="Helvetica Neue"/>
                <a:ea typeface="Helvetica Neue"/>
                <a:cs typeface="Helvetica Neue"/>
                <a:sym typeface="Helvetica Neue"/>
              </a:rPr>
              <a:t>9</a:t>
            </a:r>
            <a:endParaRPr b="1" sz="1400">
              <a:solidFill>
                <a:schemeClr val="lt1"/>
              </a:solidFill>
              <a:latin typeface="Helvetica Neue"/>
              <a:ea typeface="Helvetica Neue"/>
              <a:cs typeface="Helvetica Neue"/>
              <a:sym typeface="Helvetica Neue"/>
            </a:endParaRPr>
          </a:p>
        </p:txBody>
      </p:sp>
      <p:grpSp>
        <p:nvGrpSpPr>
          <p:cNvPr id="300" name="Google Shape;300;p11"/>
          <p:cNvGrpSpPr/>
          <p:nvPr/>
        </p:nvGrpSpPr>
        <p:grpSpPr>
          <a:xfrm>
            <a:off x="3620573" y="625931"/>
            <a:ext cx="466330" cy="465946"/>
            <a:chOff x="4094847" y="1760585"/>
            <a:chExt cx="633600" cy="633600"/>
          </a:xfrm>
        </p:grpSpPr>
        <p:sp>
          <p:nvSpPr>
            <p:cNvPr id="301" name="Google Shape;301;p1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02" name="Google Shape;302;p1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03" name="Google Shape;303;p11"/>
          <p:cNvGrpSpPr/>
          <p:nvPr/>
        </p:nvGrpSpPr>
        <p:grpSpPr>
          <a:xfrm>
            <a:off x="10304695" y="625931"/>
            <a:ext cx="466330" cy="465946"/>
            <a:chOff x="4094847" y="1760585"/>
            <a:chExt cx="633600" cy="633600"/>
          </a:xfrm>
        </p:grpSpPr>
        <p:sp>
          <p:nvSpPr>
            <p:cNvPr id="304" name="Google Shape;304;p1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05" name="Google Shape;305;p1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06" name="Google Shape;306;p11"/>
          <p:cNvSpPr/>
          <p:nvPr/>
        </p:nvSpPr>
        <p:spPr>
          <a:xfrm>
            <a:off x="9373612" y="1579607"/>
            <a:ext cx="46746" cy="4622521"/>
          </a:xfrm>
          <a:prstGeom prst="rect">
            <a:avLst/>
          </a:prstGeom>
          <a:gradFill>
            <a:gsLst>
              <a:gs pos="0">
                <a:srgbClr val="BEBEBE"/>
              </a:gs>
              <a:gs pos="23000">
                <a:srgbClr val="D7D7D7"/>
              </a:gs>
              <a:gs pos="46900">
                <a:srgbClr val="F1F1F1"/>
              </a:gs>
              <a:gs pos="100000">
                <a:schemeClr val="lt1"/>
              </a:gs>
            </a:gsLst>
            <a:lin ang="10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07" name="Google Shape;307;p1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08" name="Google Shape;308;p1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85" name="Shape 3985"/>
        <p:cNvGrpSpPr/>
        <p:nvPr/>
      </p:nvGrpSpPr>
      <p:grpSpPr>
        <a:xfrm>
          <a:off x="0" y="0"/>
          <a:ext cx="0" cy="0"/>
          <a:chOff x="0" y="0"/>
          <a:chExt cx="0" cy="0"/>
        </a:xfrm>
      </p:grpSpPr>
      <p:sp>
        <p:nvSpPr>
          <p:cNvPr id="3986" name="Google Shape;3986;p11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Four-Step Zigzag Arrow Process</a:t>
            </a:r>
            <a:endParaRPr/>
          </a:p>
        </p:txBody>
      </p:sp>
      <p:grpSp>
        <p:nvGrpSpPr>
          <p:cNvPr id="3987" name="Google Shape;3987;p110"/>
          <p:cNvGrpSpPr/>
          <p:nvPr/>
        </p:nvGrpSpPr>
        <p:grpSpPr>
          <a:xfrm>
            <a:off x="9428907" y="3066189"/>
            <a:ext cx="727414" cy="727414"/>
            <a:chOff x="5712408" y="975680"/>
            <a:chExt cx="671729" cy="639391"/>
          </a:xfrm>
        </p:grpSpPr>
        <p:sp>
          <p:nvSpPr>
            <p:cNvPr id="3988" name="Google Shape;3988;p110"/>
            <p:cNvSpPr/>
            <p:nvPr/>
          </p:nvSpPr>
          <p:spPr>
            <a:xfrm>
              <a:off x="5712408" y="975680"/>
              <a:ext cx="671729" cy="639391"/>
            </a:xfrm>
            <a:custGeom>
              <a:rect b="b" l="l" r="r" t="t"/>
              <a:pathLst>
                <a:path extrusionOk="0" h="122" w="128">
                  <a:moveTo>
                    <a:pt x="117" y="0"/>
                  </a:moveTo>
                  <a:cubicBezTo>
                    <a:pt x="11" y="0"/>
                    <a:pt x="11" y="0"/>
                    <a:pt x="11" y="0"/>
                  </a:cubicBezTo>
                  <a:cubicBezTo>
                    <a:pt x="5" y="0"/>
                    <a:pt x="0" y="5"/>
                    <a:pt x="0" y="11"/>
                  </a:cubicBezTo>
                  <a:cubicBezTo>
                    <a:pt x="0" y="93"/>
                    <a:pt x="0" y="93"/>
                    <a:pt x="0" y="93"/>
                  </a:cubicBezTo>
                  <a:cubicBezTo>
                    <a:pt x="0" y="99"/>
                    <a:pt x="5" y="104"/>
                    <a:pt x="11" y="104"/>
                  </a:cubicBezTo>
                  <a:cubicBezTo>
                    <a:pt x="43" y="104"/>
                    <a:pt x="43" y="104"/>
                    <a:pt x="43" y="104"/>
                  </a:cubicBezTo>
                  <a:cubicBezTo>
                    <a:pt x="42" y="106"/>
                    <a:pt x="39" y="109"/>
                    <a:pt x="38" y="110"/>
                  </a:cubicBezTo>
                  <a:cubicBezTo>
                    <a:pt x="36" y="111"/>
                    <a:pt x="35" y="112"/>
                    <a:pt x="35" y="113"/>
                  </a:cubicBezTo>
                  <a:cubicBezTo>
                    <a:pt x="34" y="114"/>
                    <a:pt x="33" y="116"/>
                    <a:pt x="34" y="118"/>
                  </a:cubicBezTo>
                  <a:cubicBezTo>
                    <a:pt x="35" y="120"/>
                    <a:pt x="37" y="122"/>
                    <a:pt x="42" y="122"/>
                  </a:cubicBezTo>
                  <a:cubicBezTo>
                    <a:pt x="86" y="122"/>
                    <a:pt x="86" y="122"/>
                    <a:pt x="86" y="122"/>
                  </a:cubicBezTo>
                  <a:cubicBezTo>
                    <a:pt x="91" y="122"/>
                    <a:pt x="93" y="120"/>
                    <a:pt x="94" y="118"/>
                  </a:cubicBezTo>
                  <a:cubicBezTo>
                    <a:pt x="95" y="116"/>
                    <a:pt x="95" y="114"/>
                    <a:pt x="94" y="113"/>
                  </a:cubicBezTo>
                  <a:cubicBezTo>
                    <a:pt x="93" y="112"/>
                    <a:pt x="92" y="111"/>
                    <a:pt x="91" y="110"/>
                  </a:cubicBezTo>
                  <a:cubicBezTo>
                    <a:pt x="89" y="109"/>
                    <a:pt x="87" y="106"/>
                    <a:pt x="85" y="104"/>
                  </a:cubicBezTo>
                  <a:cubicBezTo>
                    <a:pt x="117" y="104"/>
                    <a:pt x="117" y="104"/>
                    <a:pt x="117" y="104"/>
                  </a:cubicBezTo>
                  <a:cubicBezTo>
                    <a:pt x="123" y="104"/>
                    <a:pt x="128" y="99"/>
                    <a:pt x="128" y="93"/>
                  </a:cubicBezTo>
                  <a:cubicBezTo>
                    <a:pt x="128" y="11"/>
                    <a:pt x="128" y="11"/>
                    <a:pt x="128" y="11"/>
                  </a:cubicBezTo>
                  <a:cubicBezTo>
                    <a:pt x="128" y="5"/>
                    <a:pt x="123" y="0"/>
                    <a:pt x="117" y="0"/>
                  </a:cubicBezTo>
                  <a:close/>
                  <a:moveTo>
                    <a:pt x="88" y="113"/>
                  </a:moveTo>
                  <a:cubicBezTo>
                    <a:pt x="89" y="114"/>
                    <a:pt x="90" y="115"/>
                    <a:pt x="90" y="116"/>
                  </a:cubicBezTo>
                  <a:cubicBezTo>
                    <a:pt x="90" y="116"/>
                    <a:pt x="91" y="116"/>
                    <a:pt x="90" y="116"/>
                  </a:cubicBezTo>
                  <a:cubicBezTo>
                    <a:pt x="90" y="117"/>
                    <a:pt x="88" y="118"/>
                    <a:pt x="86" y="118"/>
                  </a:cubicBezTo>
                  <a:cubicBezTo>
                    <a:pt x="42" y="118"/>
                    <a:pt x="42" y="118"/>
                    <a:pt x="42" y="118"/>
                  </a:cubicBezTo>
                  <a:cubicBezTo>
                    <a:pt x="40" y="118"/>
                    <a:pt x="38" y="117"/>
                    <a:pt x="38" y="116"/>
                  </a:cubicBezTo>
                  <a:cubicBezTo>
                    <a:pt x="38" y="116"/>
                    <a:pt x="38" y="116"/>
                    <a:pt x="38" y="116"/>
                  </a:cubicBezTo>
                  <a:cubicBezTo>
                    <a:pt x="38" y="116"/>
                    <a:pt x="38" y="116"/>
                    <a:pt x="38" y="116"/>
                  </a:cubicBezTo>
                  <a:cubicBezTo>
                    <a:pt x="38" y="115"/>
                    <a:pt x="39" y="114"/>
                    <a:pt x="40" y="113"/>
                  </a:cubicBezTo>
                  <a:cubicBezTo>
                    <a:pt x="44" y="109"/>
                    <a:pt x="47" y="106"/>
                    <a:pt x="48" y="104"/>
                  </a:cubicBezTo>
                  <a:cubicBezTo>
                    <a:pt x="80" y="104"/>
                    <a:pt x="80" y="104"/>
                    <a:pt x="80" y="104"/>
                  </a:cubicBezTo>
                  <a:cubicBezTo>
                    <a:pt x="82" y="106"/>
                    <a:pt x="84" y="109"/>
                    <a:pt x="88" y="113"/>
                  </a:cubicBezTo>
                  <a:close/>
                  <a:moveTo>
                    <a:pt x="120" y="93"/>
                  </a:moveTo>
                  <a:cubicBezTo>
                    <a:pt x="120" y="95"/>
                    <a:pt x="119" y="96"/>
                    <a:pt x="117" y="96"/>
                  </a:cubicBezTo>
                  <a:cubicBezTo>
                    <a:pt x="11" y="96"/>
                    <a:pt x="11" y="96"/>
                    <a:pt x="11" y="96"/>
                  </a:cubicBezTo>
                  <a:cubicBezTo>
                    <a:pt x="9" y="96"/>
                    <a:pt x="8" y="95"/>
                    <a:pt x="8" y="93"/>
                  </a:cubicBezTo>
                  <a:cubicBezTo>
                    <a:pt x="8" y="11"/>
                    <a:pt x="8" y="11"/>
                    <a:pt x="8" y="11"/>
                  </a:cubicBezTo>
                  <a:cubicBezTo>
                    <a:pt x="8" y="9"/>
                    <a:pt x="9" y="8"/>
                    <a:pt x="11" y="8"/>
                  </a:cubicBezTo>
                  <a:cubicBezTo>
                    <a:pt x="117" y="8"/>
                    <a:pt x="117" y="8"/>
                    <a:pt x="117" y="8"/>
                  </a:cubicBezTo>
                  <a:cubicBezTo>
                    <a:pt x="119" y="8"/>
                    <a:pt x="120" y="9"/>
                    <a:pt x="120" y="11"/>
                  </a:cubicBezTo>
                  <a:lnTo>
                    <a:pt x="120" y="93"/>
                  </a:ln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3989" name="Google Shape;3989;p110"/>
            <p:cNvSpPr/>
            <p:nvPr/>
          </p:nvSpPr>
          <p:spPr>
            <a:xfrm>
              <a:off x="5796917" y="1058042"/>
              <a:ext cx="502713" cy="338119"/>
            </a:xfrm>
            <a:custGeom>
              <a:rect b="b" l="l" r="r" t="t"/>
              <a:pathLst>
                <a:path extrusionOk="0" h="64" w="96">
                  <a:moveTo>
                    <a:pt x="89" y="0"/>
                  </a:moveTo>
                  <a:cubicBezTo>
                    <a:pt x="7" y="0"/>
                    <a:pt x="7" y="0"/>
                    <a:pt x="7" y="0"/>
                  </a:cubicBezTo>
                  <a:cubicBezTo>
                    <a:pt x="3" y="0"/>
                    <a:pt x="0" y="3"/>
                    <a:pt x="0" y="7"/>
                  </a:cubicBezTo>
                  <a:cubicBezTo>
                    <a:pt x="0" y="57"/>
                    <a:pt x="0" y="57"/>
                    <a:pt x="0" y="57"/>
                  </a:cubicBezTo>
                  <a:cubicBezTo>
                    <a:pt x="0" y="61"/>
                    <a:pt x="3" y="64"/>
                    <a:pt x="7" y="64"/>
                  </a:cubicBezTo>
                  <a:cubicBezTo>
                    <a:pt x="89" y="64"/>
                    <a:pt x="89" y="64"/>
                    <a:pt x="89" y="64"/>
                  </a:cubicBezTo>
                  <a:cubicBezTo>
                    <a:pt x="93" y="64"/>
                    <a:pt x="96" y="61"/>
                    <a:pt x="96" y="57"/>
                  </a:cubicBezTo>
                  <a:cubicBezTo>
                    <a:pt x="96" y="7"/>
                    <a:pt x="96" y="7"/>
                    <a:pt x="96" y="7"/>
                  </a:cubicBezTo>
                  <a:cubicBezTo>
                    <a:pt x="96" y="3"/>
                    <a:pt x="93" y="0"/>
                    <a:pt x="89" y="0"/>
                  </a:cubicBezTo>
                  <a:close/>
                  <a:moveTo>
                    <a:pt x="92" y="57"/>
                  </a:moveTo>
                  <a:cubicBezTo>
                    <a:pt x="92" y="59"/>
                    <a:pt x="91" y="60"/>
                    <a:pt x="89" y="60"/>
                  </a:cubicBezTo>
                  <a:cubicBezTo>
                    <a:pt x="7" y="60"/>
                    <a:pt x="7" y="60"/>
                    <a:pt x="7" y="60"/>
                  </a:cubicBezTo>
                  <a:cubicBezTo>
                    <a:pt x="5" y="60"/>
                    <a:pt x="4" y="59"/>
                    <a:pt x="4" y="57"/>
                  </a:cubicBezTo>
                  <a:cubicBezTo>
                    <a:pt x="4" y="7"/>
                    <a:pt x="4" y="7"/>
                    <a:pt x="4" y="7"/>
                  </a:cubicBezTo>
                  <a:cubicBezTo>
                    <a:pt x="4" y="5"/>
                    <a:pt x="5" y="4"/>
                    <a:pt x="7" y="4"/>
                  </a:cubicBezTo>
                  <a:cubicBezTo>
                    <a:pt x="89" y="4"/>
                    <a:pt x="89" y="4"/>
                    <a:pt x="89" y="4"/>
                  </a:cubicBezTo>
                  <a:cubicBezTo>
                    <a:pt x="91" y="4"/>
                    <a:pt x="92" y="5"/>
                    <a:pt x="92" y="7"/>
                  </a:cubicBezTo>
                  <a:lnTo>
                    <a:pt x="92" y="57"/>
                  </a:ln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3990" name="Google Shape;3990;p110"/>
            <p:cNvSpPr/>
            <p:nvPr/>
          </p:nvSpPr>
          <p:spPr>
            <a:xfrm>
              <a:off x="6017937" y="1404831"/>
              <a:ext cx="62840" cy="65023"/>
            </a:xfrm>
            <a:custGeom>
              <a:rect b="b" l="l" r="r" t="t"/>
              <a:pathLst>
                <a:path extrusionOk="0" h="12" w="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3991" name="Google Shape;3991;p110"/>
            <p:cNvSpPr/>
            <p:nvPr/>
          </p:nvSpPr>
          <p:spPr>
            <a:xfrm>
              <a:off x="5933429" y="1190255"/>
              <a:ext cx="84509" cy="88864"/>
            </a:xfrm>
            <a:custGeom>
              <a:rect b="b" l="l" r="r" t="t"/>
              <a:pathLst>
                <a:path extrusionOk="0" h="41" w="39">
                  <a:moveTo>
                    <a:pt x="0" y="24"/>
                  </a:moveTo>
                  <a:lnTo>
                    <a:pt x="39" y="41"/>
                  </a:lnTo>
                  <a:lnTo>
                    <a:pt x="39" y="32"/>
                  </a:lnTo>
                  <a:lnTo>
                    <a:pt x="12" y="19"/>
                  </a:lnTo>
                  <a:lnTo>
                    <a:pt x="39" y="10"/>
                  </a:lnTo>
                  <a:lnTo>
                    <a:pt x="39" y="0"/>
                  </a:lnTo>
                  <a:lnTo>
                    <a:pt x="0" y="17"/>
                  </a:lnTo>
                  <a:lnTo>
                    <a:pt x="0" y="24"/>
                  </a:ln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3992" name="Google Shape;3992;p110"/>
            <p:cNvSpPr/>
            <p:nvPr/>
          </p:nvSpPr>
          <p:spPr>
            <a:xfrm>
              <a:off x="6026605" y="1175084"/>
              <a:ext cx="43337" cy="119208"/>
            </a:xfrm>
            <a:custGeom>
              <a:rect b="b" l="l" r="r" t="t"/>
              <a:pathLst>
                <a:path extrusionOk="0" h="23" w="8">
                  <a:moveTo>
                    <a:pt x="7" y="0"/>
                  </a:moveTo>
                  <a:cubicBezTo>
                    <a:pt x="6" y="0"/>
                    <a:pt x="6" y="0"/>
                    <a:pt x="5" y="0"/>
                  </a:cubicBezTo>
                  <a:cubicBezTo>
                    <a:pt x="5" y="0"/>
                    <a:pt x="5" y="1"/>
                    <a:pt x="5" y="2"/>
                  </a:cubicBezTo>
                  <a:cubicBezTo>
                    <a:pt x="0" y="20"/>
                    <a:pt x="0" y="20"/>
                    <a:pt x="0" y="20"/>
                  </a:cubicBezTo>
                  <a:cubicBezTo>
                    <a:pt x="0" y="21"/>
                    <a:pt x="0" y="22"/>
                    <a:pt x="0" y="22"/>
                  </a:cubicBezTo>
                  <a:cubicBezTo>
                    <a:pt x="0" y="23"/>
                    <a:pt x="1" y="23"/>
                    <a:pt x="2" y="23"/>
                  </a:cubicBezTo>
                  <a:cubicBezTo>
                    <a:pt x="2" y="23"/>
                    <a:pt x="2" y="23"/>
                    <a:pt x="3" y="23"/>
                  </a:cubicBezTo>
                  <a:cubicBezTo>
                    <a:pt x="3" y="23"/>
                    <a:pt x="3" y="22"/>
                    <a:pt x="3" y="22"/>
                  </a:cubicBezTo>
                  <a:cubicBezTo>
                    <a:pt x="3" y="22"/>
                    <a:pt x="3" y="21"/>
                    <a:pt x="4" y="21"/>
                  </a:cubicBezTo>
                  <a:cubicBezTo>
                    <a:pt x="8" y="3"/>
                    <a:pt x="8" y="3"/>
                    <a:pt x="8" y="3"/>
                  </a:cubicBezTo>
                  <a:cubicBezTo>
                    <a:pt x="8" y="2"/>
                    <a:pt x="8" y="1"/>
                    <a:pt x="8" y="1"/>
                  </a:cubicBezTo>
                  <a:cubicBezTo>
                    <a:pt x="8" y="0"/>
                    <a:pt x="8" y="0"/>
                    <a:pt x="8" y="0"/>
                  </a:cubicBezTo>
                  <a:cubicBezTo>
                    <a:pt x="8" y="0"/>
                    <a:pt x="7" y="0"/>
                    <a:pt x="7" y="0"/>
                  </a:cubicBez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3993" name="Google Shape;3993;p110"/>
            <p:cNvSpPr/>
            <p:nvPr/>
          </p:nvSpPr>
          <p:spPr>
            <a:xfrm>
              <a:off x="6080776" y="1190255"/>
              <a:ext cx="82341" cy="88864"/>
            </a:xfrm>
            <a:custGeom>
              <a:rect b="b" l="l" r="r" t="t"/>
              <a:pathLst>
                <a:path extrusionOk="0" h="41" w="38">
                  <a:moveTo>
                    <a:pt x="0" y="10"/>
                  </a:moveTo>
                  <a:lnTo>
                    <a:pt x="26" y="19"/>
                  </a:lnTo>
                  <a:lnTo>
                    <a:pt x="0" y="32"/>
                  </a:lnTo>
                  <a:lnTo>
                    <a:pt x="0" y="41"/>
                  </a:lnTo>
                  <a:lnTo>
                    <a:pt x="38" y="24"/>
                  </a:lnTo>
                  <a:lnTo>
                    <a:pt x="38" y="17"/>
                  </a:lnTo>
                  <a:lnTo>
                    <a:pt x="0" y="0"/>
                  </a:lnTo>
                  <a:lnTo>
                    <a:pt x="0" y="10"/>
                  </a:ln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lt1"/>
                </a:solidFill>
                <a:latin typeface="Helvetica Neue"/>
                <a:ea typeface="Helvetica Neue"/>
                <a:cs typeface="Helvetica Neue"/>
                <a:sym typeface="Helvetica Neue"/>
              </a:endParaRPr>
            </a:p>
          </p:txBody>
        </p:sp>
      </p:grpSp>
      <p:sp>
        <p:nvSpPr>
          <p:cNvPr id="3994" name="Google Shape;3994;p110"/>
          <p:cNvSpPr/>
          <p:nvPr/>
        </p:nvSpPr>
        <p:spPr>
          <a:xfrm flipH="1" rot="-8067421">
            <a:off x="2407864" y="-1062757"/>
            <a:ext cx="8265212" cy="8415022"/>
          </a:xfrm>
          <a:custGeom>
            <a:rect b="b" l="l" r="r" t="t"/>
            <a:pathLst>
              <a:path extrusionOk="0" h="8969905" w="8810218">
                <a:moveTo>
                  <a:pt x="5720075" y="5387548"/>
                </a:moveTo>
                <a:lnTo>
                  <a:pt x="8289677" y="5387548"/>
                </a:lnTo>
                <a:lnTo>
                  <a:pt x="8289677" y="5387543"/>
                </a:lnTo>
                <a:cubicBezTo>
                  <a:pt x="8289677" y="4145781"/>
                  <a:pt x="7408861" y="3109746"/>
                  <a:pt x="6237937" y="2870143"/>
                </a:cubicBezTo>
                <a:lnTo>
                  <a:pt x="5720075" y="2817937"/>
                </a:lnTo>
                <a:close/>
                <a:moveTo>
                  <a:pt x="2860038" y="2569610"/>
                </a:moveTo>
                <a:lnTo>
                  <a:pt x="5429639" y="2569610"/>
                </a:lnTo>
                <a:lnTo>
                  <a:pt x="5429639" y="2569605"/>
                </a:lnTo>
                <a:cubicBezTo>
                  <a:pt x="5429640" y="1327844"/>
                  <a:pt x="4548823" y="291808"/>
                  <a:pt x="3377900" y="52205"/>
                </a:cubicBezTo>
                <a:lnTo>
                  <a:pt x="2860038" y="0"/>
                </a:lnTo>
                <a:close/>
                <a:moveTo>
                  <a:pt x="3590993" y="4613003"/>
                </a:moveTo>
                <a:cubicBezTo>
                  <a:pt x="3942749" y="4973248"/>
                  <a:pt x="4399500" y="5230517"/>
                  <a:pt x="4911778" y="5335343"/>
                </a:cubicBezTo>
                <a:lnTo>
                  <a:pt x="5429641" y="5387548"/>
                </a:lnTo>
                <a:lnTo>
                  <a:pt x="5429640" y="2817938"/>
                </a:lnTo>
                <a:lnTo>
                  <a:pt x="2860038" y="2817938"/>
                </a:lnTo>
                <a:lnTo>
                  <a:pt x="2860039" y="2817943"/>
                </a:lnTo>
                <a:cubicBezTo>
                  <a:pt x="2860039" y="3516434"/>
                  <a:pt x="3138735" y="4149831"/>
                  <a:pt x="3590993" y="4613003"/>
                </a:cubicBezTo>
                <a:close/>
                <a:moveTo>
                  <a:pt x="730954" y="1795067"/>
                </a:moveTo>
                <a:cubicBezTo>
                  <a:pt x="1082711" y="2155312"/>
                  <a:pt x="1539461" y="2412581"/>
                  <a:pt x="2051740" y="2517408"/>
                </a:cubicBezTo>
                <a:lnTo>
                  <a:pt x="2569603" y="2569612"/>
                </a:lnTo>
                <a:lnTo>
                  <a:pt x="2569602" y="3"/>
                </a:lnTo>
                <a:lnTo>
                  <a:pt x="0" y="3"/>
                </a:lnTo>
                <a:lnTo>
                  <a:pt x="0" y="7"/>
                </a:lnTo>
                <a:cubicBezTo>
                  <a:pt x="0" y="698498"/>
                  <a:pt x="278696" y="1331895"/>
                  <a:pt x="730954" y="1795067"/>
                </a:cubicBezTo>
                <a:close/>
                <a:moveTo>
                  <a:pt x="5094356" y="7331143"/>
                </a:moveTo>
                <a:lnTo>
                  <a:pt x="6952287" y="8969905"/>
                </a:lnTo>
                <a:lnTo>
                  <a:pt x="8810218" y="7331143"/>
                </a:lnTo>
                <a:lnTo>
                  <a:pt x="8227887" y="7331143"/>
                </a:lnTo>
                <a:lnTo>
                  <a:pt x="8227887" y="5692382"/>
                </a:lnTo>
                <a:lnTo>
                  <a:pt x="5676687" y="5692381"/>
                </a:lnTo>
                <a:lnTo>
                  <a:pt x="5676688" y="7331143"/>
                </a:lnTo>
                <a:close/>
              </a:path>
            </a:pathLst>
          </a:custGeom>
          <a:gradFill>
            <a:gsLst>
              <a:gs pos="0">
                <a:srgbClr val="FF7F7F"/>
              </a:gs>
              <a:gs pos="52400">
                <a:schemeClr val="accent1"/>
              </a:gs>
              <a:gs pos="100000">
                <a:schemeClr val="accent3"/>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sp>
        <p:nvSpPr>
          <p:cNvPr id="3995" name="Google Shape;3995;p110"/>
          <p:cNvSpPr txBox="1"/>
          <p:nvPr/>
        </p:nvSpPr>
        <p:spPr>
          <a:xfrm>
            <a:off x="3293452" y="4303030"/>
            <a:ext cx="1831787" cy="822824"/>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lt1"/>
                </a:solidFill>
                <a:latin typeface="Helvetica Neue"/>
                <a:ea typeface="Helvetica Neue"/>
                <a:cs typeface="Helvetica Neue"/>
                <a:sym typeface="Helvetica Neue"/>
              </a:rPr>
              <a:t>Insert Text Here</a:t>
            </a:r>
            <a:br>
              <a:rPr lang="en-US" sz="1000">
                <a:solidFill>
                  <a:schemeClr val="lt1"/>
                </a:solidFill>
                <a:latin typeface="Helvetica Neue"/>
                <a:ea typeface="Helvetica Neue"/>
                <a:cs typeface="Helvetica Neue"/>
                <a:sym typeface="Helvetica Neue"/>
              </a:rPr>
            </a:br>
            <a:r>
              <a:rPr lang="en-US" sz="1000">
                <a:solidFill>
                  <a:schemeClr val="lt1"/>
                </a:solidFill>
                <a:latin typeface="Helvetica Neue"/>
                <a:ea typeface="Helvetica Neue"/>
                <a:cs typeface="Helvetica Neue"/>
                <a:sym typeface="Helvetica Neue"/>
              </a:rPr>
              <a:t> Insert your text here Insert your text here Insert your text here Insert your text here</a:t>
            </a:r>
            <a:endParaRPr/>
          </a:p>
        </p:txBody>
      </p:sp>
      <p:sp>
        <p:nvSpPr>
          <p:cNvPr id="3996" name="Google Shape;3996;p110"/>
          <p:cNvSpPr txBox="1"/>
          <p:nvPr/>
        </p:nvSpPr>
        <p:spPr>
          <a:xfrm>
            <a:off x="1361791" y="3117546"/>
            <a:ext cx="1831787" cy="822824"/>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lt1"/>
                </a:solidFill>
                <a:latin typeface="Helvetica Neue"/>
                <a:ea typeface="Helvetica Neue"/>
                <a:cs typeface="Helvetica Neue"/>
                <a:sym typeface="Helvetica Neue"/>
              </a:rPr>
              <a:t>Insert Text Here</a:t>
            </a:r>
            <a:br>
              <a:rPr lang="en-US" sz="1000">
                <a:solidFill>
                  <a:schemeClr val="lt1"/>
                </a:solidFill>
                <a:latin typeface="Helvetica Neue"/>
                <a:ea typeface="Helvetica Neue"/>
                <a:cs typeface="Helvetica Neue"/>
                <a:sym typeface="Helvetica Neue"/>
              </a:rPr>
            </a:br>
            <a:r>
              <a:rPr lang="en-US" sz="1000">
                <a:solidFill>
                  <a:schemeClr val="lt1"/>
                </a:solidFill>
                <a:latin typeface="Helvetica Neue"/>
                <a:ea typeface="Helvetica Neue"/>
                <a:cs typeface="Helvetica Neue"/>
                <a:sym typeface="Helvetica Neue"/>
              </a:rPr>
              <a:t> Insert your text here Insert your text here Insert your text here Insert your text here</a:t>
            </a:r>
            <a:endParaRPr/>
          </a:p>
        </p:txBody>
      </p:sp>
      <p:sp>
        <p:nvSpPr>
          <p:cNvPr id="3997" name="Google Shape;3997;p110"/>
          <p:cNvSpPr txBox="1"/>
          <p:nvPr/>
        </p:nvSpPr>
        <p:spPr>
          <a:xfrm>
            <a:off x="5243570" y="3117546"/>
            <a:ext cx="1831787" cy="822824"/>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lt1"/>
                </a:solidFill>
                <a:latin typeface="Helvetica Neue"/>
                <a:ea typeface="Helvetica Neue"/>
                <a:cs typeface="Helvetica Neue"/>
                <a:sym typeface="Helvetica Neue"/>
              </a:rPr>
              <a:t>Insert Text Here</a:t>
            </a:r>
            <a:br>
              <a:rPr lang="en-US" sz="1000">
                <a:solidFill>
                  <a:schemeClr val="lt1"/>
                </a:solidFill>
                <a:latin typeface="Helvetica Neue"/>
                <a:ea typeface="Helvetica Neue"/>
                <a:cs typeface="Helvetica Neue"/>
                <a:sym typeface="Helvetica Neue"/>
              </a:rPr>
            </a:br>
            <a:r>
              <a:rPr lang="en-US" sz="1000">
                <a:solidFill>
                  <a:schemeClr val="lt1"/>
                </a:solidFill>
                <a:latin typeface="Helvetica Neue"/>
                <a:ea typeface="Helvetica Neue"/>
                <a:cs typeface="Helvetica Neue"/>
                <a:sym typeface="Helvetica Neue"/>
              </a:rPr>
              <a:t> Insert your text here Insert your text here Insert your text here Insert your text here</a:t>
            </a:r>
            <a:endParaRPr/>
          </a:p>
        </p:txBody>
      </p:sp>
      <p:sp>
        <p:nvSpPr>
          <p:cNvPr id="3998" name="Google Shape;3998;p110"/>
          <p:cNvSpPr txBox="1"/>
          <p:nvPr/>
        </p:nvSpPr>
        <p:spPr>
          <a:xfrm>
            <a:off x="7123594" y="4303030"/>
            <a:ext cx="1831787" cy="822824"/>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lt1"/>
                </a:solidFill>
                <a:latin typeface="Helvetica Neue"/>
                <a:ea typeface="Helvetica Neue"/>
                <a:cs typeface="Helvetica Neue"/>
                <a:sym typeface="Helvetica Neue"/>
              </a:rPr>
              <a:t>Insert Text Here</a:t>
            </a:r>
            <a:br>
              <a:rPr lang="en-US" sz="1000">
                <a:solidFill>
                  <a:schemeClr val="lt1"/>
                </a:solidFill>
                <a:latin typeface="Helvetica Neue"/>
                <a:ea typeface="Helvetica Neue"/>
                <a:cs typeface="Helvetica Neue"/>
                <a:sym typeface="Helvetica Neue"/>
              </a:rPr>
            </a:br>
            <a:r>
              <a:rPr lang="en-US" sz="1000">
                <a:solidFill>
                  <a:schemeClr val="lt1"/>
                </a:solidFill>
                <a:latin typeface="Helvetica Neue"/>
                <a:ea typeface="Helvetica Neue"/>
                <a:cs typeface="Helvetica Neue"/>
                <a:sym typeface="Helvetica Neue"/>
              </a:rPr>
              <a:t> Insert your text here Insert your text here Insert your text here Insert your text here</a:t>
            </a:r>
            <a:endParaRPr/>
          </a:p>
        </p:txBody>
      </p:sp>
      <p:sp>
        <p:nvSpPr>
          <p:cNvPr id="3999" name="Google Shape;3999;p110"/>
          <p:cNvSpPr txBox="1"/>
          <p:nvPr/>
        </p:nvSpPr>
        <p:spPr>
          <a:xfrm rot="2700000">
            <a:off x="8812598" y="2940810"/>
            <a:ext cx="1831786" cy="822824"/>
          </a:xfrm>
          <a:prstGeom prst="rect">
            <a:avLst/>
          </a:prstGeom>
          <a:noFill/>
          <a:ln>
            <a:noFill/>
          </a:ln>
        </p:spPr>
        <p:txBody>
          <a:bodyPr anchorCtr="0" anchor="t" bIns="54850" lIns="109700" spcFirstLastPara="1" rIns="109700" wrap="square" tIns="54850">
            <a:spAutoFit/>
          </a:bodyPr>
          <a:lstStyle/>
          <a:p>
            <a:pPr indent="0" lvl="0" marL="0" marR="0" rtl="0" algn="ctr">
              <a:lnSpc>
                <a:spcPct val="110000"/>
              </a:lnSpc>
              <a:spcBef>
                <a:spcPts val="0"/>
              </a:spcBef>
              <a:spcAft>
                <a:spcPts val="0"/>
              </a:spcAft>
              <a:buNone/>
            </a:pPr>
            <a:r>
              <a:rPr b="1" lang="en-US" sz="1600">
                <a:solidFill>
                  <a:schemeClr val="lt1"/>
                </a:solidFill>
                <a:latin typeface="Helvetica Neue"/>
                <a:ea typeface="Helvetica Neue"/>
                <a:cs typeface="Helvetica Neue"/>
                <a:sym typeface="Helvetica Neue"/>
              </a:rPr>
              <a:t>Insert Text Here</a:t>
            </a:r>
            <a:br>
              <a:rPr lang="en-US" sz="1000">
                <a:solidFill>
                  <a:schemeClr val="lt1"/>
                </a:solidFill>
                <a:latin typeface="Helvetica Neue"/>
                <a:ea typeface="Helvetica Neue"/>
                <a:cs typeface="Helvetica Neue"/>
                <a:sym typeface="Helvetica Neue"/>
              </a:rPr>
            </a:br>
            <a:r>
              <a:rPr lang="en-US" sz="1000">
                <a:solidFill>
                  <a:schemeClr val="lt1"/>
                </a:solidFill>
                <a:latin typeface="Helvetica Neue"/>
                <a:ea typeface="Helvetica Neue"/>
                <a:cs typeface="Helvetica Neue"/>
                <a:sym typeface="Helvetica Neue"/>
              </a:rPr>
              <a:t> Insert your text here Insert your text here Insert your text here Insert your text here</a:t>
            </a:r>
            <a:endParaRPr/>
          </a:p>
        </p:txBody>
      </p:sp>
      <p:grpSp>
        <p:nvGrpSpPr>
          <p:cNvPr id="4000" name="Google Shape;4000;p110"/>
          <p:cNvGrpSpPr/>
          <p:nvPr/>
        </p:nvGrpSpPr>
        <p:grpSpPr>
          <a:xfrm>
            <a:off x="1875275" y="2053287"/>
            <a:ext cx="804819" cy="804818"/>
            <a:chOff x="1671577" y="1813676"/>
            <a:chExt cx="857888" cy="857888"/>
          </a:xfrm>
        </p:grpSpPr>
        <p:sp>
          <p:nvSpPr>
            <p:cNvPr id="4001" name="Google Shape;4001;p110"/>
            <p:cNvSpPr/>
            <p:nvPr/>
          </p:nvSpPr>
          <p:spPr>
            <a:xfrm>
              <a:off x="1671577" y="1813676"/>
              <a:ext cx="857888" cy="857888"/>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4002" name="Google Shape;4002;p110"/>
            <p:cNvGrpSpPr/>
            <p:nvPr/>
          </p:nvGrpSpPr>
          <p:grpSpPr>
            <a:xfrm>
              <a:off x="1824125" y="1966625"/>
              <a:ext cx="552792" cy="551990"/>
              <a:chOff x="4094847" y="1760585"/>
              <a:chExt cx="633600" cy="633600"/>
            </a:xfrm>
          </p:grpSpPr>
          <p:sp>
            <p:nvSpPr>
              <p:cNvPr id="4003" name="Google Shape;4003;p1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004" name="Google Shape;4004;p1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005" name="Google Shape;4005;p110"/>
          <p:cNvGrpSpPr/>
          <p:nvPr/>
        </p:nvGrpSpPr>
        <p:grpSpPr>
          <a:xfrm>
            <a:off x="5631307" y="2053287"/>
            <a:ext cx="804819" cy="804818"/>
            <a:chOff x="1671577" y="1813676"/>
            <a:chExt cx="857888" cy="857888"/>
          </a:xfrm>
        </p:grpSpPr>
        <p:sp>
          <p:nvSpPr>
            <p:cNvPr id="4006" name="Google Shape;4006;p110"/>
            <p:cNvSpPr/>
            <p:nvPr/>
          </p:nvSpPr>
          <p:spPr>
            <a:xfrm>
              <a:off x="1671577" y="1813676"/>
              <a:ext cx="857888" cy="857888"/>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4007" name="Google Shape;4007;p110"/>
            <p:cNvGrpSpPr/>
            <p:nvPr/>
          </p:nvGrpSpPr>
          <p:grpSpPr>
            <a:xfrm>
              <a:off x="1824125" y="1966625"/>
              <a:ext cx="552792" cy="551990"/>
              <a:chOff x="4094847" y="1760585"/>
              <a:chExt cx="633600" cy="633600"/>
            </a:xfrm>
          </p:grpSpPr>
          <p:sp>
            <p:nvSpPr>
              <p:cNvPr id="4008" name="Google Shape;4008;p1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009" name="Google Shape;4009;p1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010" name="Google Shape;4010;p110"/>
          <p:cNvGrpSpPr/>
          <p:nvPr/>
        </p:nvGrpSpPr>
        <p:grpSpPr>
          <a:xfrm>
            <a:off x="3806936" y="5367648"/>
            <a:ext cx="804819" cy="804818"/>
            <a:chOff x="1671577" y="1813676"/>
            <a:chExt cx="857888" cy="857888"/>
          </a:xfrm>
        </p:grpSpPr>
        <p:sp>
          <p:nvSpPr>
            <p:cNvPr id="4011" name="Google Shape;4011;p110"/>
            <p:cNvSpPr/>
            <p:nvPr/>
          </p:nvSpPr>
          <p:spPr>
            <a:xfrm>
              <a:off x="1671577" y="1813676"/>
              <a:ext cx="857888" cy="857888"/>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4012" name="Google Shape;4012;p110"/>
            <p:cNvGrpSpPr/>
            <p:nvPr/>
          </p:nvGrpSpPr>
          <p:grpSpPr>
            <a:xfrm>
              <a:off x="1824125" y="1966625"/>
              <a:ext cx="552792" cy="551990"/>
              <a:chOff x="4094847" y="1760585"/>
              <a:chExt cx="633600" cy="633600"/>
            </a:xfrm>
          </p:grpSpPr>
          <p:sp>
            <p:nvSpPr>
              <p:cNvPr id="4013" name="Google Shape;4013;p1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014" name="Google Shape;4014;p1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015" name="Google Shape;4015;p110"/>
          <p:cNvGrpSpPr/>
          <p:nvPr/>
        </p:nvGrpSpPr>
        <p:grpSpPr>
          <a:xfrm>
            <a:off x="7637078" y="5367648"/>
            <a:ext cx="804819" cy="804818"/>
            <a:chOff x="1671577" y="1813676"/>
            <a:chExt cx="857888" cy="857888"/>
          </a:xfrm>
        </p:grpSpPr>
        <p:sp>
          <p:nvSpPr>
            <p:cNvPr id="4016" name="Google Shape;4016;p110"/>
            <p:cNvSpPr/>
            <p:nvPr/>
          </p:nvSpPr>
          <p:spPr>
            <a:xfrm>
              <a:off x="1671577" y="1813676"/>
              <a:ext cx="857888" cy="857888"/>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4017" name="Google Shape;4017;p110"/>
            <p:cNvGrpSpPr/>
            <p:nvPr/>
          </p:nvGrpSpPr>
          <p:grpSpPr>
            <a:xfrm>
              <a:off x="1824125" y="1966625"/>
              <a:ext cx="552792" cy="551990"/>
              <a:chOff x="4094847" y="1760585"/>
              <a:chExt cx="633600" cy="633600"/>
            </a:xfrm>
          </p:grpSpPr>
          <p:sp>
            <p:nvSpPr>
              <p:cNvPr id="4018" name="Google Shape;4018;p1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019" name="Google Shape;4019;p1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020" name="Google Shape;4020;p110"/>
          <p:cNvGrpSpPr/>
          <p:nvPr/>
        </p:nvGrpSpPr>
        <p:grpSpPr>
          <a:xfrm>
            <a:off x="10025390" y="2196775"/>
            <a:ext cx="804819" cy="804818"/>
            <a:chOff x="1671577" y="1813676"/>
            <a:chExt cx="857888" cy="857888"/>
          </a:xfrm>
        </p:grpSpPr>
        <p:sp>
          <p:nvSpPr>
            <p:cNvPr id="4021" name="Google Shape;4021;p110"/>
            <p:cNvSpPr/>
            <p:nvPr/>
          </p:nvSpPr>
          <p:spPr>
            <a:xfrm>
              <a:off x="1671577" y="1813676"/>
              <a:ext cx="857888" cy="857888"/>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4022" name="Google Shape;4022;p110"/>
            <p:cNvGrpSpPr/>
            <p:nvPr/>
          </p:nvGrpSpPr>
          <p:grpSpPr>
            <a:xfrm>
              <a:off x="1824125" y="1966625"/>
              <a:ext cx="552792" cy="551990"/>
              <a:chOff x="4094847" y="1760585"/>
              <a:chExt cx="633600" cy="633600"/>
            </a:xfrm>
          </p:grpSpPr>
          <p:sp>
            <p:nvSpPr>
              <p:cNvPr id="4023" name="Google Shape;4023;p1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024" name="Google Shape;4024;p1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4025" name="Google Shape;4025;p110"/>
          <p:cNvSpPr txBox="1"/>
          <p:nvPr/>
        </p:nvSpPr>
        <p:spPr>
          <a:xfrm>
            <a:off x="294968" y="1351656"/>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4026" name="Google Shape;4026;p110"/>
          <p:cNvCxnSpPr/>
          <p:nvPr/>
        </p:nvCxnSpPr>
        <p:spPr>
          <a:xfrm>
            <a:off x="295277" y="1909799"/>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4027" name="Google Shape;4027;p11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028" name="Google Shape;4028;p11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32" name="Shape 4032"/>
        <p:cNvGrpSpPr/>
        <p:nvPr/>
      </p:nvGrpSpPr>
      <p:grpSpPr>
        <a:xfrm>
          <a:off x="0" y="0"/>
          <a:ext cx="0" cy="0"/>
          <a:chOff x="0" y="0"/>
          <a:chExt cx="0" cy="0"/>
        </a:xfrm>
      </p:grpSpPr>
      <p:sp>
        <p:nvSpPr>
          <p:cNvPr id="4033" name="Google Shape;4033;p11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Four-Step Diamond Zigzag with Callouts</a:t>
            </a:r>
            <a:endParaRPr/>
          </a:p>
        </p:txBody>
      </p:sp>
      <p:sp>
        <p:nvSpPr>
          <p:cNvPr id="4034" name="Google Shape;4034;p111"/>
          <p:cNvSpPr/>
          <p:nvPr/>
        </p:nvSpPr>
        <p:spPr>
          <a:xfrm rot="2700000">
            <a:off x="5091884" y="1796663"/>
            <a:ext cx="1029091" cy="1029096"/>
          </a:xfrm>
          <a:custGeom>
            <a:rect b="b" l="l" r="r" t="t"/>
            <a:pathLst>
              <a:path extrusionOk="0" h="1214204" w="1214203">
                <a:moveTo>
                  <a:pt x="59274" y="59274"/>
                </a:moveTo>
                <a:cubicBezTo>
                  <a:pt x="95895" y="22652"/>
                  <a:pt x="146488" y="1"/>
                  <a:pt x="202371" y="0"/>
                </a:cubicBezTo>
                <a:lnTo>
                  <a:pt x="1011832" y="1"/>
                </a:lnTo>
                <a:cubicBezTo>
                  <a:pt x="1123598" y="0"/>
                  <a:pt x="1214203" y="90605"/>
                  <a:pt x="1214203" y="202372"/>
                </a:cubicBezTo>
                <a:lnTo>
                  <a:pt x="1214203" y="1011833"/>
                </a:lnTo>
                <a:cubicBezTo>
                  <a:pt x="1214202" y="1123599"/>
                  <a:pt x="1123597" y="1214204"/>
                  <a:pt x="1011832" y="1214204"/>
                </a:cubicBezTo>
                <a:lnTo>
                  <a:pt x="202371" y="1214204"/>
                </a:lnTo>
                <a:cubicBezTo>
                  <a:pt x="90605" y="1214204"/>
                  <a:pt x="0" y="1123599"/>
                  <a:pt x="0" y="1011833"/>
                </a:cubicBezTo>
                <a:lnTo>
                  <a:pt x="0" y="202371"/>
                </a:lnTo>
                <a:cubicBezTo>
                  <a:pt x="0" y="146489"/>
                  <a:pt x="22651" y="95896"/>
                  <a:pt x="59274" y="59274"/>
                </a:cubicBezTo>
                <a:close/>
                <a:moveTo>
                  <a:pt x="121790" y="121791"/>
                </a:moveTo>
                <a:cubicBezTo>
                  <a:pt x="89348" y="154234"/>
                  <a:pt x="69281" y="199054"/>
                  <a:pt x="69281" y="248559"/>
                </a:cubicBezTo>
                <a:lnTo>
                  <a:pt x="69281" y="965646"/>
                </a:lnTo>
                <a:cubicBezTo>
                  <a:pt x="69280" y="1064656"/>
                  <a:pt x="149545" y="1144923"/>
                  <a:pt x="248556" y="1144922"/>
                </a:cubicBezTo>
                <a:lnTo>
                  <a:pt x="965645" y="1144923"/>
                </a:lnTo>
                <a:cubicBezTo>
                  <a:pt x="1064656" y="1144922"/>
                  <a:pt x="1144920" y="1064657"/>
                  <a:pt x="1144922" y="965646"/>
                </a:cubicBezTo>
                <a:lnTo>
                  <a:pt x="1144920" y="248558"/>
                </a:lnTo>
                <a:cubicBezTo>
                  <a:pt x="1144920" y="149548"/>
                  <a:pt x="1064655" y="69283"/>
                  <a:pt x="965644" y="69283"/>
                </a:cubicBezTo>
                <a:lnTo>
                  <a:pt x="248558" y="69283"/>
                </a:lnTo>
                <a:cubicBezTo>
                  <a:pt x="199052" y="69283"/>
                  <a:pt x="154232" y="89347"/>
                  <a:pt x="121790" y="121791"/>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4035" name="Google Shape;4035;p111"/>
          <p:cNvSpPr/>
          <p:nvPr/>
        </p:nvSpPr>
        <p:spPr>
          <a:xfrm rot="2700000">
            <a:off x="5233684" y="1938465"/>
            <a:ext cx="745486" cy="745491"/>
          </a:xfrm>
          <a:custGeom>
            <a:rect b="b" l="l" r="r" t="t"/>
            <a:pathLst>
              <a:path extrusionOk="0" h="879585" w="879584">
                <a:moveTo>
                  <a:pt x="42938" y="42939"/>
                </a:moveTo>
                <a:cubicBezTo>
                  <a:pt x="69468" y="16410"/>
                  <a:pt x="106119" y="1"/>
                  <a:pt x="146601" y="1"/>
                </a:cubicBezTo>
                <a:lnTo>
                  <a:pt x="732983" y="0"/>
                </a:lnTo>
                <a:cubicBezTo>
                  <a:pt x="813950" y="1"/>
                  <a:pt x="879584" y="65636"/>
                  <a:pt x="879584" y="146601"/>
                </a:cubicBezTo>
                <a:lnTo>
                  <a:pt x="879584" y="732984"/>
                </a:lnTo>
                <a:cubicBezTo>
                  <a:pt x="879584" y="813950"/>
                  <a:pt x="813949" y="879585"/>
                  <a:pt x="732983" y="879585"/>
                </a:cubicBezTo>
                <a:lnTo>
                  <a:pt x="146601" y="879584"/>
                </a:lnTo>
                <a:cubicBezTo>
                  <a:pt x="65635" y="879583"/>
                  <a:pt x="1" y="813950"/>
                  <a:pt x="0" y="732983"/>
                </a:cubicBezTo>
                <a:lnTo>
                  <a:pt x="0" y="146602"/>
                </a:lnTo>
                <a:cubicBezTo>
                  <a:pt x="0" y="106119"/>
                  <a:pt x="16408" y="69469"/>
                  <a:pt x="42938" y="42939"/>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4036" name="Google Shape;4036;p111"/>
          <p:cNvSpPr/>
          <p:nvPr/>
        </p:nvSpPr>
        <p:spPr>
          <a:xfrm rot="2700000">
            <a:off x="5091884" y="3853567"/>
            <a:ext cx="1029091" cy="1029096"/>
          </a:xfrm>
          <a:custGeom>
            <a:rect b="b" l="l" r="r" t="t"/>
            <a:pathLst>
              <a:path extrusionOk="0" h="1214204" w="1214203">
                <a:moveTo>
                  <a:pt x="59274" y="59274"/>
                </a:moveTo>
                <a:cubicBezTo>
                  <a:pt x="95895" y="22652"/>
                  <a:pt x="146488" y="1"/>
                  <a:pt x="202371" y="0"/>
                </a:cubicBezTo>
                <a:lnTo>
                  <a:pt x="1011832" y="1"/>
                </a:lnTo>
                <a:cubicBezTo>
                  <a:pt x="1123598" y="0"/>
                  <a:pt x="1214203" y="90605"/>
                  <a:pt x="1214203" y="202372"/>
                </a:cubicBezTo>
                <a:lnTo>
                  <a:pt x="1214203" y="1011833"/>
                </a:lnTo>
                <a:cubicBezTo>
                  <a:pt x="1214202" y="1123599"/>
                  <a:pt x="1123597" y="1214204"/>
                  <a:pt x="1011832" y="1214204"/>
                </a:cubicBezTo>
                <a:lnTo>
                  <a:pt x="202371" y="1214204"/>
                </a:lnTo>
                <a:cubicBezTo>
                  <a:pt x="90605" y="1214204"/>
                  <a:pt x="0" y="1123599"/>
                  <a:pt x="0" y="1011833"/>
                </a:cubicBezTo>
                <a:lnTo>
                  <a:pt x="0" y="202371"/>
                </a:lnTo>
                <a:cubicBezTo>
                  <a:pt x="0" y="146489"/>
                  <a:pt x="22651" y="95896"/>
                  <a:pt x="59274" y="59274"/>
                </a:cubicBezTo>
                <a:close/>
                <a:moveTo>
                  <a:pt x="121790" y="121791"/>
                </a:moveTo>
                <a:cubicBezTo>
                  <a:pt x="89348" y="154234"/>
                  <a:pt x="69281" y="199054"/>
                  <a:pt x="69281" y="248559"/>
                </a:cubicBezTo>
                <a:lnTo>
                  <a:pt x="69281" y="965646"/>
                </a:lnTo>
                <a:cubicBezTo>
                  <a:pt x="69280" y="1064656"/>
                  <a:pt x="149545" y="1144923"/>
                  <a:pt x="248556" y="1144922"/>
                </a:cubicBezTo>
                <a:lnTo>
                  <a:pt x="965645" y="1144923"/>
                </a:lnTo>
                <a:cubicBezTo>
                  <a:pt x="1064656" y="1144922"/>
                  <a:pt x="1144920" y="1064657"/>
                  <a:pt x="1144922" y="965646"/>
                </a:cubicBezTo>
                <a:lnTo>
                  <a:pt x="1144920" y="248558"/>
                </a:lnTo>
                <a:cubicBezTo>
                  <a:pt x="1144920" y="149548"/>
                  <a:pt x="1064655" y="69283"/>
                  <a:pt x="965644" y="69283"/>
                </a:cubicBezTo>
                <a:lnTo>
                  <a:pt x="248558" y="69283"/>
                </a:lnTo>
                <a:cubicBezTo>
                  <a:pt x="199052" y="69283"/>
                  <a:pt x="154232" y="89347"/>
                  <a:pt x="121790" y="121791"/>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4037" name="Google Shape;4037;p111"/>
          <p:cNvSpPr/>
          <p:nvPr/>
        </p:nvSpPr>
        <p:spPr>
          <a:xfrm rot="2700000">
            <a:off x="5233684" y="3995369"/>
            <a:ext cx="745486" cy="745491"/>
          </a:xfrm>
          <a:custGeom>
            <a:rect b="b" l="l" r="r" t="t"/>
            <a:pathLst>
              <a:path extrusionOk="0" h="879585" w="879584">
                <a:moveTo>
                  <a:pt x="42938" y="42939"/>
                </a:moveTo>
                <a:cubicBezTo>
                  <a:pt x="69468" y="16410"/>
                  <a:pt x="106119" y="1"/>
                  <a:pt x="146601" y="1"/>
                </a:cubicBezTo>
                <a:lnTo>
                  <a:pt x="732983" y="0"/>
                </a:lnTo>
                <a:cubicBezTo>
                  <a:pt x="813950" y="1"/>
                  <a:pt x="879584" y="65636"/>
                  <a:pt x="879584" y="146601"/>
                </a:cubicBezTo>
                <a:lnTo>
                  <a:pt x="879584" y="732984"/>
                </a:lnTo>
                <a:cubicBezTo>
                  <a:pt x="879584" y="813950"/>
                  <a:pt x="813949" y="879585"/>
                  <a:pt x="732983" y="879585"/>
                </a:cubicBezTo>
                <a:lnTo>
                  <a:pt x="146601" y="879584"/>
                </a:lnTo>
                <a:cubicBezTo>
                  <a:pt x="65635" y="879583"/>
                  <a:pt x="1" y="813950"/>
                  <a:pt x="0" y="732983"/>
                </a:cubicBezTo>
                <a:lnTo>
                  <a:pt x="0" y="146602"/>
                </a:lnTo>
                <a:cubicBezTo>
                  <a:pt x="0" y="106119"/>
                  <a:pt x="16408" y="69469"/>
                  <a:pt x="42938" y="42939"/>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4038" name="Google Shape;4038;p111"/>
          <p:cNvSpPr/>
          <p:nvPr/>
        </p:nvSpPr>
        <p:spPr>
          <a:xfrm rot="2724070">
            <a:off x="5896163" y="2685033"/>
            <a:ext cx="430030" cy="253701"/>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4039" name="Google Shape;4039;p111"/>
          <p:cNvSpPr/>
          <p:nvPr/>
        </p:nvSpPr>
        <p:spPr>
          <a:xfrm rot="-7915561">
            <a:off x="5975294" y="2612109"/>
            <a:ext cx="231190" cy="386469"/>
          </a:xfrm>
          <a:custGeom>
            <a:rect b="b" l="l" r="r" t="t"/>
            <a:pathLst>
              <a:path extrusionOk="0" h="166" w="99">
                <a:moveTo>
                  <a:pt x="71" y="7"/>
                </a:moveTo>
                <a:cubicBezTo>
                  <a:pt x="5" y="73"/>
                  <a:pt x="5" y="73"/>
                  <a:pt x="5" y="73"/>
                </a:cubicBezTo>
                <a:cubicBezTo>
                  <a:pt x="0" y="79"/>
                  <a:pt x="0" y="88"/>
                  <a:pt x="5" y="93"/>
                </a:cubicBezTo>
                <a:cubicBezTo>
                  <a:pt x="71" y="159"/>
                  <a:pt x="71" y="159"/>
                  <a:pt x="71" y="159"/>
                </a:cubicBezTo>
                <a:cubicBezTo>
                  <a:pt x="77" y="165"/>
                  <a:pt x="85" y="166"/>
                  <a:pt x="91" y="160"/>
                </a:cubicBezTo>
                <a:cubicBezTo>
                  <a:pt x="93" y="158"/>
                  <a:pt x="93" y="158"/>
                  <a:pt x="93" y="158"/>
                </a:cubicBezTo>
                <a:cubicBezTo>
                  <a:pt x="98" y="152"/>
                  <a:pt x="99" y="146"/>
                  <a:pt x="94" y="142"/>
                </a:cubicBezTo>
                <a:cubicBezTo>
                  <a:pt x="78" y="126"/>
                  <a:pt x="62" y="109"/>
                  <a:pt x="45" y="93"/>
                </a:cubicBezTo>
                <a:cubicBezTo>
                  <a:pt x="40" y="88"/>
                  <a:pt x="40" y="79"/>
                  <a:pt x="45" y="73"/>
                </a:cubicBezTo>
                <a:cubicBezTo>
                  <a:pt x="62" y="57"/>
                  <a:pt x="78" y="41"/>
                  <a:pt x="94" y="25"/>
                </a:cubicBezTo>
                <a:cubicBezTo>
                  <a:pt x="99" y="20"/>
                  <a:pt x="98" y="14"/>
                  <a:pt x="93" y="8"/>
                </a:cubicBezTo>
                <a:cubicBezTo>
                  <a:pt x="91" y="6"/>
                  <a:pt x="91" y="6"/>
                  <a:pt x="91" y="6"/>
                </a:cubicBezTo>
                <a:cubicBezTo>
                  <a:pt x="85" y="0"/>
                  <a:pt x="77" y="1"/>
                  <a:pt x="71" y="7"/>
                </a:cubicBez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dk1"/>
              </a:solidFill>
              <a:latin typeface="Helvetica Neue"/>
              <a:ea typeface="Helvetica Neue"/>
              <a:cs typeface="Helvetica Neue"/>
              <a:sym typeface="Helvetica Neue"/>
            </a:endParaRPr>
          </a:p>
        </p:txBody>
      </p:sp>
      <p:sp>
        <p:nvSpPr>
          <p:cNvPr id="4040" name="Google Shape;4040;p111"/>
          <p:cNvSpPr/>
          <p:nvPr/>
        </p:nvSpPr>
        <p:spPr>
          <a:xfrm rot="2724070">
            <a:off x="5896163" y="4741936"/>
            <a:ext cx="430030" cy="253701"/>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4041" name="Google Shape;4041;p111"/>
          <p:cNvSpPr/>
          <p:nvPr/>
        </p:nvSpPr>
        <p:spPr>
          <a:xfrm rot="-7915561">
            <a:off x="5975294" y="4671688"/>
            <a:ext cx="231190" cy="386469"/>
          </a:xfrm>
          <a:custGeom>
            <a:rect b="b" l="l" r="r" t="t"/>
            <a:pathLst>
              <a:path extrusionOk="0" h="166" w="99">
                <a:moveTo>
                  <a:pt x="71" y="7"/>
                </a:moveTo>
                <a:cubicBezTo>
                  <a:pt x="5" y="73"/>
                  <a:pt x="5" y="73"/>
                  <a:pt x="5" y="73"/>
                </a:cubicBezTo>
                <a:cubicBezTo>
                  <a:pt x="0" y="79"/>
                  <a:pt x="0" y="88"/>
                  <a:pt x="5" y="93"/>
                </a:cubicBezTo>
                <a:cubicBezTo>
                  <a:pt x="71" y="159"/>
                  <a:pt x="71" y="159"/>
                  <a:pt x="71" y="159"/>
                </a:cubicBezTo>
                <a:cubicBezTo>
                  <a:pt x="77" y="165"/>
                  <a:pt x="85" y="166"/>
                  <a:pt x="91" y="160"/>
                </a:cubicBezTo>
                <a:cubicBezTo>
                  <a:pt x="93" y="158"/>
                  <a:pt x="93" y="158"/>
                  <a:pt x="93" y="158"/>
                </a:cubicBezTo>
                <a:cubicBezTo>
                  <a:pt x="98" y="152"/>
                  <a:pt x="99" y="146"/>
                  <a:pt x="94" y="142"/>
                </a:cubicBezTo>
                <a:cubicBezTo>
                  <a:pt x="78" y="126"/>
                  <a:pt x="62" y="109"/>
                  <a:pt x="45" y="93"/>
                </a:cubicBezTo>
                <a:cubicBezTo>
                  <a:pt x="40" y="88"/>
                  <a:pt x="40" y="79"/>
                  <a:pt x="45" y="73"/>
                </a:cubicBezTo>
                <a:cubicBezTo>
                  <a:pt x="62" y="57"/>
                  <a:pt x="78" y="41"/>
                  <a:pt x="94" y="25"/>
                </a:cubicBezTo>
                <a:cubicBezTo>
                  <a:pt x="99" y="20"/>
                  <a:pt x="98" y="14"/>
                  <a:pt x="93" y="8"/>
                </a:cubicBezTo>
                <a:cubicBezTo>
                  <a:pt x="91" y="6"/>
                  <a:pt x="91" y="6"/>
                  <a:pt x="91" y="6"/>
                </a:cubicBezTo>
                <a:cubicBezTo>
                  <a:pt x="85" y="0"/>
                  <a:pt x="77" y="1"/>
                  <a:pt x="71" y="7"/>
                </a:cubicBez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dk1"/>
              </a:solidFill>
              <a:latin typeface="Helvetica Neue"/>
              <a:ea typeface="Helvetica Neue"/>
              <a:cs typeface="Helvetica Neue"/>
              <a:sym typeface="Helvetica Neue"/>
            </a:endParaRPr>
          </a:p>
        </p:txBody>
      </p:sp>
      <p:sp>
        <p:nvSpPr>
          <p:cNvPr id="4042" name="Google Shape;4042;p111"/>
          <p:cNvSpPr/>
          <p:nvPr/>
        </p:nvSpPr>
        <p:spPr>
          <a:xfrm rot="8124070">
            <a:off x="5869885" y="3704329"/>
            <a:ext cx="430031" cy="253701"/>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4043" name="Google Shape;4043;p111"/>
          <p:cNvSpPr/>
          <p:nvPr/>
        </p:nvSpPr>
        <p:spPr>
          <a:xfrm flipH="1" rot="7915561">
            <a:off x="5958127" y="3652536"/>
            <a:ext cx="231190" cy="386469"/>
          </a:xfrm>
          <a:custGeom>
            <a:rect b="b" l="l" r="r" t="t"/>
            <a:pathLst>
              <a:path extrusionOk="0" h="166" w="99">
                <a:moveTo>
                  <a:pt x="71" y="7"/>
                </a:moveTo>
                <a:cubicBezTo>
                  <a:pt x="5" y="73"/>
                  <a:pt x="5" y="73"/>
                  <a:pt x="5" y="73"/>
                </a:cubicBezTo>
                <a:cubicBezTo>
                  <a:pt x="0" y="79"/>
                  <a:pt x="0" y="88"/>
                  <a:pt x="5" y="93"/>
                </a:cubicBezTo>
                <a:cubicBezTo>
                  <a:pt x="71" y="159"/>
                  <a:pt x="71" y="159"/>
                  <a:pt x="71" y="159"/>
                </a:cubicBezTo>
                <a:cubicBezTo>
                  <a:pt x="77" y="165"/>
                  <a:pt x="85" y="166"/>
                  <a:pt x="91" y="160"/>
                </a:cubicBezTo>
                <a:cubicBezTo>
                  <a:pt x="93" y="158"/>
                  <a:pt x="93" y="158"/>
                  <a:pt x="93" y="158"/>
                </a:cubicBezTo>
                <a:cubicBezTo>
                  <a:pt x="98" y="152"/>
                  <a:pt x="99" y="146"/>
                  <a:pt x="94" y="142"/>
                </a:cubicBezTo>
                <a:cubicBezTo>
                  <a:pt x="78" y="126"/>
                  <a:pt x="62" y="109"/>
                  <a:pt x="45" y="93"/>
                </a:cubicBezTo>
                <a:cubicBezTo>
                  <a:pt x="40" y="88"/>
                  <a:pt x="40" y="79"/>
                  <a:pt x="45" y="73"/>
                </a:cubicBezTo>
                <a:cubicBezTo>
                  <a:pt x="62" y="57"/>
                  <a:pt x="78" y="41"/>
                  <a:pt x="94" y="25"/>
                </a:cubicBezTo>
                <a:cubicBezTo>
                  <a:pt x="99" y="20"/>
                  <a:pt x="98" y="14"/>
                  <a:pt x="93" y="8"/>
                </a:cubicBezTo>
                <a:cubicBezTo>
                  <a:pt x="91" y="6"/>
                  <a:pt x="91" y="6"/>
                  <a:pt x="91" y="6"/>
                </a:cubicBezTo>
                <a:cubicBezTo>
                  <a:pt x="85" y="0"/>
                  <a:pt x="77" y="1"/>
                  <a:pt x="71" y="7"/>
                </a:cubicBezTo>
                <a:close/>
              </a:path>
            </a:pathLst>
          </a:custGeom>
          <a:solidFill>
            <a:schemeClr val="l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800">
              <a:solidFill>
                <a:schemeClr val="dk1"/>
              </a:solidFill>
              <a:latin typeface="Helvetica Neue"/>
              <a:ea typeface="Helvetica Neue"/>
              <a:cs typeface="Helvetica Neue"/>
              <a:sym typeface="Helvetica Neue"/>
            </a:endParaRPr>
          </a:p>
        </p:txBody>
      </p:sp>
      <p:sp>
        <p:nvSpPr>
          <p:cNvPr id="4044" name="Google Shape;4044;p111"/>
          <p:cNvSpPr/>
          <p:nvPr/>
        </p:nvSpPr>
        <p:spPr>
          <a:xfrm rot="8100000">
            <a:off x="6071027" y="2811884"/>
            <a:ext cx="1029093" cy="1029094"/>
          </a:xfrm>
          <a:custGeom>
            <a:rect b="b" l="l" r="r" t="t"/>
            <a:pathLst>
              <a:path extrusionOk="0" h="1214204" w="1214203">
                <a:moveTo>
                  <a:pt x="59274" y="59274"/>
                </a:moveTo>
                <a:cubicBezTo>
                  <a:pt x="95895" y="22652"/>
                  <a:pt x="146488" y="1"/>
                  <a:pt x="202371" y="0"/>
                </a:cubicBezTo>
                <a:lnTo>
                  <a:pt x="1011832" y="1"/>
                </a:lnTo>
                <a:cubicBezTo>
                  <a:pt x="1123598" y="0"/>
                  <a:pt x="1214203" y="90605"/>
                  <a:pt x="1214203" y="202372"/>
                </a:cubicBezTo>
                <a:lnTo>
                  <a:pt x="1214203" y="1011833"/>
                </a:lnTo>
                <a:cubicBezTo>
                  <a:pt x="1214202" y="1123599"/>
                  <a:pt x="1123597" y="1214204"/>
                  <a:pt x="1011832" y="1214204"/>
                </a:cubicBezTo>
                <a:lnTo>
                  <a:pt x="202371" y="1214204"/>
                </a:lnTo>
                <a:cubicBezTo>
                  <a:pt x="90605" y="1214204"/>
                  <a:pt x="0" y="1123599"/>
                  <a:pt x="0" y="1011833"/>
                </a:cubicBezTo>
                <a:lnTo>
                  <a:pt x="0" y="202371"/>
                </a:lnTo>
                <a:cubicBezTo>
                  <a:pt x="0" y="146489"/>
                  <a:pt x="22651" y="95896"/>
                  <a:pt x="59274" y="59274"/>
                </a:cubicBezTo>
                <a:close/>
                <a:moveTo>
                  <a:pt x="121790" y="121791"/>
                </a:moveTo>
                <a:cubicBezTo>
                  <a:pt x="89348" y="154234"/>
                  <a:pt x="69281" y="199054"/>
                  <a:pt x="69281" y="248559"/>
                </a:cubicBezTo>
                <a:lnTo>
                  <a:pt x="69281" y="965646"/>
                </a:lnTo>
                <a:cubicBezTo>
                  <a:pt x="69280" y="1064656"/>
                  <a:pt x="149545" y="1144923"/>
                  <a:pt x="248556" y="1144922"/>
                </a:cubicBezTo>
                <a:lnTo>
                  <a:pt x="965645" y="1144923"/>
                </a:lnTo>
                <a:cubicBezTo>
                  <a:pt x="1064656" y="1144922"/>
                  <a:pt x="1144920" y="1064657"/>
                  <a:pt x="1144922" y="965646"/>
                </a:cubicBezTo>
                <a:lnTo>
                  <a:pt x="1144920" y="248558"/>
                </a:lnTo>
                <a:cubicBezTo>
                  <a:pt x="1144920" y="149548"/>
                  <a:pt x="1064655" y="69283"/>
                  <a:pt x="965644" y="69283"/>
                </a:cubicBezTo>
                <a:lnTo>
                  <a:pt x="248558" y="69283"/>
                </a:lnTo>
                <a:cubicBezTo>
                  <a:pt x="199052" y="69283"/>
                  <a:pt x="154232" y="89347"/>
                  <a:pt x="121790" y="121791"/>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4045" name="Google Shape;4045;p111"/>
          <p:cNvSpPr/>
          <p:nvPr/>
        </p:nvSpPr>
        <p:spPr>
          <a:xfrm rot="8100000">
            <a:off x="6212831" y="2953684"/>
            <a:ext cx="745488" cy="745489"/>
          </a:xfrm>
          <a:custGeom>
            <a:rect b="b" l="l" r="r" t="t"/>
            <a:pathLst>
              <a:path extrusionOk="0" h="879585" w="879584">
                <a:moveTo>
                  <a:pt x="42938" y="42939"/>
                </a:moveTo>
                <a:cubicBezTo>
                  <a:pt x="69468" y="16410"/>
                  <a:pt x="106119" y="1"/>
                  <a:pt x="146601" y="1"/>
                </a:cubicBezTo>
                <a:lnTo>
                  <a:pt x="732983" y="0"/>
                </a:lnTo>
                <a:cubicBezTo>
                  <a:pt x="813950" y="1"/>
                  <a:pt x="879584" y="65636"/>
                  <a:pt x="879584" y="146601"/>
                </a:cubicBezTo>
                <a:lnTo>
                  <a:pt x="879584" y="732984"/>
                </a:lnTo>
                <a:cubicBezTo>
                  <a:pt x="879584" y="813950"/>
                  <a:pt x="813949" y="879585"/>
                  <a:pt x="732983" y="879585"/>
                </a:cubicBezTo>
                <a:lnTo>
                  <a:pt x="146601" y="879584"/>
                </a:lnTo>
                <a:cubicBezTo>
                  <a:pt x="65635" y="879583"/>
                  <a:pt x="1" y="813950"/>
                  <a:pt x="0" y="732983"/>
                </a:cubicBezTo>
                <a:lnTo>
                  <a:pt x="0" y="146602"/>
                </a:lnTo>
                <a:cubicBezTo>
                  <a:pt x="0" y="106119"/>
                  <a:pt x="16408" y="69469"/>
                  <a:pt x="42938" y="4293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4046" name="Google Shape;4046;p111"/>
          <p:cNvSpPr/>
          <p:nvPr/>
        </p:nvSpPr>
        <p:spPr>
          <a:xfrm rot="8100000">
            <a:off x="6071027" y="4868787"/>
            <a:ext cx="1029093" cy="1029094"/>
          </a:xfrm>
          <a:custGeom>
            <a:rect b="b" l="l" r="r" t="t"/>
            <a:pathLst>
              <a:path extrusionOk="0" h="1214204" w="1214203">
                <a:moveTo>
                  <a:pt x="59274" y="59274"/>
                </a:moveTo>
                <a:cubicBezTo>
                  <a:pt x="95895" y="22652"/>
                  <a:pt x="146488" y="1"/>
                  <a:pt x="202371" y="0"/>
                </a:cubicBezTo>
                <a:lnTo>
                  <a:pt x="1011832" y="1"/>
                </a:lnTo>
                <a:cubicBezTo>
                  <a:pt x="1123598" y="0"/>
                  <a:pt x="1214203" y="90605"/>
                  <a:pt x="1214203" y="202372"/>
                </a:cubicBezTo>
                <a:lnTo>
                  <a:pt x="1214203" y="1011833"/>
                </a:lnTo>
                <a:cubicBezTo>
                  <a:pt x="1214202" y="1123599"/>
                  <a:pt x="1123597" y="1214204"/>
                  <a:pt x="1011832" y="1214204"/>
                </a:cubicBezTo>
                <a:lnTo>
                  <a:pt x="202371" y="1214204"/>
                </a:lnTo>
                <a:cubicBezTo>
                  <a:pt x="90605" y="1214204"/>
                  <a:pt x="0" y="1123599"/>
                  <a:pt x="0" y="1011833"/>
                </a:cubicBezTo>
                <a:lnTo>
                  <a:pt x="0" y="202371"/>
                </a:lnTo>
                <a:cubicBezTo>
                  <a:pt x="0" y="146489"/>
                  <a:pt x="22651" y="95896"/>
                  <a:pt x="59274" y="59274"/>
                </a:cubicBezTo>
                <a:close/>
                <a:moveTo>
                  <a:pt x="121790" y="121791"/>
                </a:moveTo>
                <a:cubicBezTo>
                  <a:pt x="89348" y="154234"/>
                  <a:pt x="69281" y="199054"/>
                  <a:pt x="69281" y="248559"/>
                </a:cubicBezTo>
                <a:lnTo>
                  <a:pt x="69281" y="965646"/>
                </a:lnTo>
                <a:cubicBezTo>
                  <a:pt x="69280" y="1064656"/>
                  <a:pt x="149545" y="1144923"/>
                  <a:pt x="248556" y="1144922"/>
                </a:cubicBezTo>
                <a:lnTo>
                  <a:pt x="965645" y="1144923"/>
                </a:lnTo>
                <a:cubicBezTo>
                  <a:pt x="1064656" y="1144922"/>
                  <a:pt x="1144920" y="1064657"/>
                  <a:pt x="1144922" y="965646"/>
                </a:cubicBezTo>
                <a:lnTo>
                  <a:pt x="1144920" y="248558"/>
                </a:lnTo>
                <a:cubicBezTo>
                  <a:pt x="1144920" y="149548"/>
                  <a:pt x="1064655" y="69283"/>
                  <a:pt x="965644" y="69283"/>
                </a:cubicBezTo>
                <a:lnTo>
                  <a:pt x="248558" y="69283"/>
                </a:lnTo>
                <a:cubicBezTo>
                  <a:pt x="199052" y="69283"/>
                  <a:pt x="154232" y="89347"/>
                  <a:pt x="121790" y="121791"/>
                </a:cubicBez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4047" name="Google Shape;4047;p111"/>
          <p:cNvSpPr/>
          <p:nvPr/>
        </p:nvSpPr>
        <p:spPr>
          <a:xfrm rot="8100000">
            <a:off x="6212831" y="5010590"/>
            <a:ext cx="745488" cy="745489"/>
          </a:xfrm>
          <a:custGeom>
            <a:rect b="b" l="l" r="r" t="t"/>
            <a:pathLst>
              <a:path extrusionOk="0" h="879585" w="879584">
                <a:moveTo>
                  <a:pt x="42938" y="42939"/>
                </a:moveTo>
                <a:cubicBezTo>
                  <a:pt x="69468" y="16410"/>
                  <a:pt x="106119" y="1"/>
                  <a:pt x="146601" y="1"/>
                </a:cubicBezTo>
                <a:lnTo>
                  <a:pt x="732983" y="0"/>
                </a:lnTo>
                <a:cubicBezTo>
                  <a:pt x="813950" y="1"/>
                  <a:pt x="879584" y="65636"/>
                  <a:pt x="879584" y="146601"/>
                </a:cubicBezTo>
                <a:lnTo>
                  <a:pt x="879584" y="732984"/>
                </a:lnTo>
                <a:cubicBezTo>
                  <a:pt x="879584" y="813950"/>
                  <a:pt x="813949" y="879585"/>
                  <a:pt x="732983" y="879585"/>
                </a:cubicBezTo>
                <a:lnTo>
                  <a:pt x="146601" y="879584"/>
                </a:lnTo>
                <a:cubicBezTo>
                  <a:pt x="65635" y="879583"/>
                  <a:pt x="1" y="813950"/>
                  <a:pt x="0" y="732983"/>
                </a:cubicBezTo>
                <a:lnTo>
                  <a:pt x="0" y="146602"/>
                </a:lnTo>
                <a:cubicBezTo>
                  <a:pt x="0" y="106119"/>
                  <a:pt x="16408" y="69469"/>
                  <a:pt x="42938" y="42939"/>
                </a:cubicBez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800">
              <a:solidFill>
                <a:schemeClr val="lt1"/>
              </a:solidFill>
              <a:latin typeface="Helvetica Neue"/>
              <a:ea typeface="Helvetica Neue"/>
              <a:cs typeface="Helvetica Neue"/>
              <a:sym typeface="Helvetica Neue"/>
            </a:endParaRPr>
          </a:p>
        </p:txBody>
      </p:sp>
      <p:sp>
        <p:nvSpPr>
          <p:cNvPr id="4048" name="Google Shape;4048;p111"/>
          <p:cNvSpPr txBox="1"/>
          <p:nvPr/>
        </p:nvSpPr>
        <p:spPr>
          <a:xfrm>
            <a:off x="5446051" y="2137831"/>
            <a:ext cx="309193" cy="33288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400">
                <a:solidFill>
                  <a:schemeClr val="lt1"/>
                </a:solidFill>
                <a:latin typeface="Helvetica Neue"/>
                <a:ea typeface="Helvetica Neue"/>
                <a:cs typeface="Helvetica Neue"/>
                <a:sym typeface="Helvetica Neue"/>
              </a:rPr>
              <a:t>01</a:t>
            </a:r>
            <a:endParaRPr/>
          </a:p>
        </p:txBody>
      </p:sp>
      <p:sp>
        <p:nvSpPr>
          <p:cNvPr id="4049" name="Google Shape;4049;p111"/>
          <p:cNvSpPr txBox="1"/>
          <p:nvPr/>
        </p:nvSpPr>
        <p:spPr>
          <a:xfrm>
            <a:off x="6425199" y="3153049"/>
            <a:ext cx="309193" cy="33288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400">
                <a:solidFill>
                  <a:schemeClr val="lt1"/>
                </a:solidFill>
                <a:latin typeface="Helvetica Neue"/>
                <a:ea typeface="Helvetica Neue"/>
                <a:cs typeface="Helvetica Neue"/>
                <a:sym typeface="Helvetica Neue"/>
              </a:rPr>
              <a:t>02</a:t>
            </a:r>
            <a:endParaRPr/>
          </a:p>
        </p:txBody>
      </p:sp>
      <p:sp>
        <p:nvSpPr>
          <p:cNvPr id="4050" name="Google Shape;4050;p111"/>
          <p:cNvSpPr txBox="1"/>
          <p:nvPr/>
        </p:nvSpPr>
        <p:spPr>
          <a:xfrm>
            <a:off x="5446051" y="4194736"/>
            <a:ext cx="309193" cy="33288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400">
                <a:solidFill>
                  <a:schemeClr val="lt1"/>
                </a:solidFill>
                <a:latin typeface="Helvetica Neue"/>
                <a:ea typeface="Helvetica Neue"/>
                <a:cs typeface="Helvetica Neue"/>
                <a:sym typeface="Helvetica Neue"/>
              </a:rPr>
              <a:t>03</a:t>
            </a:r>
            <a:endParaRPr/>
          </a:p>
        </p:txBody>
      </p:sp>
      <p:sp>
        <p:nvSpPr>
          <p:cNvPr id="4051" name="Google Shape;4051;p111"/>
          <p:cNvSpPr txBox="1"/>
          <p:nvPr/>
        </p:nvSpPr>
        <p:spPr>
          <a:xfrm>
            <a:off x="6425199" y="5209955"/>
            <a:ext cx="309193" cy="33288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400">
                <a:solidFill>
                  <a:schemeClr val="lt1"/>
                </a:solidFill>
                <a:latin typeface="Helvetica Neue"/>
                <a:ea typeface="Helvetica Neue"/>
                <a:cs typeface="Helvetica Neue"/>
                <a:sym typeface="Helvetica Neue"/>
              </a:rPr>
              <a:t>04</a:t>
            </a:r>
            <a:endParaRPr/>
          </a:p>
        </p:txBody>
      </p:sp>
      <p:grpSp>
        <p:nvGrpSpPr>
          <p:cNvPr id="4052" name="Google Shape;4052;p111"/>
          <p:cNvGrpSpPr/>
          <p:nvPr/>
        </p:nvGrpSpPr>
        <p:grpSpPr>
          <a:xfrm>
            <a:off x="294968" y="1583532"/>
            <a:ext cx="4405454" cy="1457715"/>
            <a:chOff x="294968" y="1583532"/>
            <a:chExt cx="4405454" cy="1457715"/>
          </a:xfrm>
        </p:grpSpPr>
        <p:sp>
          <p:nvSpPr>
            <p:cNvPr id="4053" name="Google Shape;4053;p111"/>
            <p:cNvSpPr/>
            <p:nvPr/>
          </p:nvSpPr>
          <p:spPr>
            <a:xfrm>
              <a:off x="294968" y="1652979"/>
              <a:ext cx="4405454" cy="1388268"/>
            </a:xfrm>
            <a:prstGeom prst="roundRect">
              <a:avLst>
                <a:gd fmla="val 50000" name="adj"/>
              </a:avLst>
            </a:prstGeom>
            <a:solidFill>
              <a:srgbClr val="F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054" name="Google Shape;4054;p111"/>
            <p:cNvSpPr/>
            <p:nvPr/>
          </p:nvSpPr>
          <p:spPr>
            <a:xfrm>
              <a:off x="294968" y="1583532"/>
              <a:ext cx="4405454" cy="1388268"/>
            </a:xfrm>
            <a:prstGeom prst="roundRect">
              <a:avLst>
                <a:gd fmla="val 50000" name="adj"/>
              </a:avLst>
            </a:prstGeom>
            <a:solidFill>
              <a:schemeClr val="lt1"/>
            </a:solidFill>
            <a:ln cap="flat" cmpd="sng" w="381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4055" name="Google Shape;4055;p111"/>
            <p:cNvGrpSpPr/>
            <p:nvPr/>
          </p:nvGrpSpPr>
          <p:grpSpPr>
            <a:xfrm>
              <a:off x="693625" y="1783885"/>
              <a:ext cx="3752736" cy="987561"/>
              <a:chOff x="294968" y="1907849"/>
              <a:chExt cx="3860492" cy="1078011"/>
            </a:xfrm>
          </p:grpSpPr>
          <p:sp>
            <p:nvSpPr>
              <p:cNvPr id="4056" name="Google Shape;4056;p111"/>
              <p:cNvSpPr txBox="1"/>
              <p:nvPr/>
            </p:nvSpPr>
            <p:spPr>
              <a:xfrm>
                <a:off x="294968" y="2330922"/>
                <a:ext cx="3860492" cy="65493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4057" name="Google Shape;4057;p111"/>
              <p:cNvSpPr txBox="1"/>
              <p:nvPr/>
            </p:nvSpPr>
            <p:spPr>
              <a:xfrm>
                <a:off x="294968" y="1907849"/>
                <a:ext cx="386049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a:t>
                </a:r>
                <a:endParaRPr sz="1200">
                  <a:solidFill>
                    <a:schemeClr val="dk1"/>
                  </a:solidFill>
                  <a:latin typeface="Helvetica Neue"/>
                  <a:ea typeface="Helvetica Neue"/>
                  <a:cs typeface="Helvetica Neue"/>
                  <a:sym typeface="Helvetica Neue"/>
                </a:endParaRPr>
              </a:p>
            </p:txBody>
          </p:sp>
          <p:cxnSp>
            <p:nvCxnSpPr>
              <p:cNvPr id="4058" name="Google Shape;4058;p111"/>
              <p:cNvCxnSpPr/>
              <p:nvPr/>
            </p:nvCxnSpPr>
            <p:spPr>
              <a:xfrm>
                <a:off x="294968" y="2248511"/>
                <a:ext cx="518160" cy="0"/>
              </a:xfrm>
              <a:prstGeom prst="straightConnector1">
                <a:avLst/>
              </a:prstGeom>
              <a:noFill/>
              <a:ln cap="flat" cmpd="sng" w="41275">
                <a:solidFill>
                  <a:schemeClr val="accent1"/>
                </a:solidFill>
                <a:prstDash val="solid"/>
                <a:miter lim="8000"/>
                <a:headEnd len="sm" w="sm" type="none"/>
                <a:tailEnd len="sm" w="sm" type="none"/>
              </a:ln>
            </p:spPr>
          </p:cxnSp>
        </p:grpSp>
      </p:grpSp>
      <p:grpSp>
        <p:nvGrpSpPr>
          <p:cNvPr id="4059" name="Google Shape;4059;p111"/>
          <p:cNvGrpSpPr/>
          <p:nvPr/>
        </p:nvGrpSpPr>
        <p:grpSpPr>
          <a:xfrm>
            <a:off x="294968" y="3655161"/>
            <a:ext cx="4405454" cy="1457715"/>
            <a:chOff x="294968" y="1583532"/>
            <a:chExt cx="4405454" cy="1457715"/>
          </a:xfrm>
        </p:grpSpPr>
        <p:sp>
          <p:nvSpPr>
            <p:cNvPr id="4060" name="Google Shape;4060;p111"/>
            <p:cNvSpPr/>
            <p:nvPr/>
          </p:nvSpPr>
          <p:spPr>
            <a:xfrm>
              <a:off x="294968" y="1652979"/>
              <a:ext cx="4405454" cy="1388268"/>
            </a:xfrm>
            <a:prstGeom prst="roundRect">
              <a:avLst>
                <a:gd fmla="val 50000" name="adj"/>
              </a:avLst>
            </a:prstGeom>
            <a:solidFill>
              <a:srgbClr val="D1DD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061" name="Google Shape;4061;p111"/>
            <p:cNvSpPr/>
            <p:nvPr/>
          </p:nvSpPr>
          <p:spPr>
            <a:xfrm>
              <a:off x="294968" y="1583532"/>
              <a:ext cx="4405454" cy="1388268"/>
            </a:xfrm>
            <a:prstGeom prst="roundRect">
              <a:avLst>
                <a:gd fmla="val 50000" name="adj"/>
              </a:avLst>
            </a:prstGeom>
            <a:solidFill>
              <a:schemeClr val="lt1"/>
            </a:solidFill>
            <a:ln cap="flat" cmpd="sng" w="381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4062" name="Google Shape;4062;p111"/>
            <p:cNvGrpSpPr/>
            <p:nvPr/>
          </p:nvGrpSpPr>
          <p:grpSpPr>
            <a:xfrm>
              <a:off x="693625" y="1783885"/>
              <a:ext cx="3752736" cy="987561"/>
              <a:chOff x="294968" y="1907849"/>
              <a:chExt cx="3860492" cy="1078011"/>
            </a:xfrm>
          </p:grpSpPr>
          <p:sp>
            <p:nvSpPr>
              <p:cNvPr id="4063" name="Google Shape;4063;p111"/>
              <p:cNvSpPr txBox="1"/>
              <p:nvPr/>
            </p:nvSpPr>
            <p:spPr>
              <a:xfrm>
                <a:off x="294968" y="2330922"/>
                <a:ext cx="3860492" cy="65493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4064" name="Google Shape;4064;p111"/>
              <p:cNvSpPr txBox="1"/>
              <p:nvPr/>
            </p:nvSpPr>
            <p:spPr>
              <a:xfrm>
                <a:off x="294968" y="1907849"/>
                <a:ext cx="386049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a:t>
                </a:r>
                <a:endParaRPr sz="1200">
                  <a:solidFill>
                    <a:schemeClr val="dk1"/>
                  </a:solidFill>
                  <a:latin typeface="Helvetica Neue"/>
                  <a:ea typeface="Helvetica Neue"/>
                  <a:cs typeface="Helvetica Neue"/>
                  <a:sym typeface="Helvetica Neue"/>
                </a:endParaRPr>
              </a:p>
            </p:txBody>
          </p:sp>
          <p:cxnSp>
            <p:nvCxnSpPr>
              <p:cNvPr id="4065" name="Google Shape;4065;p111"/>
              <p:cNvCxnSpPr/>
              <p:nvPr/>
            </p:nvCxnSpPr>
            <p:spPr>
              <a:xfrm>
                <a:off x="294968" y="2248511"/>
                <a:ext cx="518160" cy="0"/>
              </a:xfrm>
              <a:prstGeom prst="straightConnector1">
                <a:avLst/>
              </a:prstGeom>
              <a:noFill/>
              <a:ln cap="flat" cmpd="sng" w="41275">
                <a:solidFill>
                  <a:schemeClr val="accent4"/>
                </a:solidFill>
                <a:prstDash val="solid"/>
                <a:miter lim="8000"/>
                <a:headEnd len="sm" w="sm" type="none"/>
                <a:tailEnd len="sm" w="sm" type="none"/>
              </a:ln>
            </p:spPr>
          </p:cxnSp>
        </p:grpSp>
      </p:grpSp>
      <p:grpSp>
        <p:nvGrpSpPr>
          <p:cNvPr id="4066" name="Google Shape;4066;p111"/>
          <p:cNvGrpSpPr/>
          <p:nvPr/>
        </p:nvGrpSpPr>
        <p:grpSpPr>
          <a:xfrm>
            <a:off x="7452200" y="2500757"/>
            <a:ext cx="4405454" cy="1457715"/>
            <a:chOff x="294968" y="1583532"/>
            <a:chExt cx="4405454" cy="1457715"/>
          </a:xfrm>
        </p:grpSpPr>
        <p:sp>
          <p:nvSpPr>
            <p:cNvPr id="4067" name="Google Shape;4067;p111"/>
            <p:cNvSpPr/>
            <p:nvPr/>
          </p:nvSpPr>
          <p:spPr>
            <a:xfrm>
              <a:off x="294968" y="1652979"/>
              <a:ext cx="4405454" cy="1388268"/>
            </a:xfrm>
            <a:prstGeom prst="roundRect">
              <a:avLst>
                <a:gd fmla="val 50000" name="adj"/>
              </a:avLst>
            </a:prstGeom>
            <a:solidFill>
              <a:srgbClr val="FFB0B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068" name="Google Shape;4068;p111"/>
            <p:cNvSpPr/>
            <p:nvPr/>
          </p:nvSpPr>
          <p:spPr>
            <a:xfrm>
              <a:off x="294968" y="1583532"/>
              <a:ext cx="4405454" cy="1388268"/>
            </a:xfrm>
            <a:prstGeom prst="roundRect">
              <a:avLst>
                <a:gd fmla="val 50000" name="adj"/>
              </a:avLst>
            </a:prstGeom>
            <a:solidFill>
              <a:schemeClr val="lt1"/>
            </a:solidFill>
            <a:ln cap="flat" cmpd="sng" w="381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4069" name="Google Shape;4069;p111"/>
            <p:cNvGrpSpPr/>
            <p:nvPr/>
          </p:nvGrpSpPr>
          <p:grpSpPr>
            <a:xfrm>
              <a:off x="693625" y="1783885"/>
              <a:ext cx="3752736" cy="987561"/>
              <a:chOff x="294968" y="1907849"/>
              <a:chExt cx="3860492" cy="1078011"/>
            </a:xfrm>
          </p:grpSpPr>
          <p:sp>
            <p:nvSpPr>
              <p:cNvPr id="4070" name="Google Shape;4070;p111"/>
              <p:cNvSpPr txBox="1"/>
              <p:nvPr/>
            </p:nvSpPr>
            <p:spPr>
              <a:xfrm>
                <a:off x="294968" y="2330922"/>
                <a:ext cx="3860492" cy="65493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4071" name="Google Shape;4071;p111"/>
              <p:cNvSpPr txBox="1"/>
              <p:nvPr/>
            </p:nvSpPr>
            <p:spPr>
              <a:xfrm>
                <a:off x="294968" y="1907849"/>
                <a:ext cx="386049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a:t>
                </a:r>
                <a:endParaRPr sz="1200">
                  <a:solidFill>
                    <a:schemeClr val="dk1"/>
                  </a:solidFill>
                  <a:latin typeface="Helvetica Neue"/>
                  <a:ea typeface="Helvetica Neue"/>
                  <a:cs typeface="Helvetica Neue"/>
                  <a:sym typeface="Helvetica Neue"/>
                </a:endParaRPr>
              </a:p>
            </p:txBody>
          </p:sp>
          <p:cxnSp>
            <p:nvCxnSpPr>
              <p:cNvPr id="4072" name="Google Shape;4072;p111"/>
              <p:cNvCxnSpPr/>
              <p:nvPr/>
            </p:nvCxnSpPr>
            <p:spPr>
              <a:xfrm>
                <a:off x="294968" y="2248511"/>
                <a:ext cx="518160" cy="0"/>
              </a:xfrm>
              <a:prstGeom prst="straightConnector1">
                <a:avLst/>
              </a:prstGeom>
              <a:noFill/>
              <a:ln cap="flat" cmpd="sng" w="41275">
                <a:solidFill>
                  <a:schemeClr val="accent2"/>
                </a:solidFill>
                <a:prstDash val="solid"/>
                <a:miter lim="8000"/>
                <a:headEnd len="sm" w="sm" type="none"/>
                <a:tailEnd len="sm" w="sm" type="none"/>
              </a:ln>
            </p:spPr>
          </p:cxnSp>
        </p:grpSp>
      </p:grpSp>
      <p:grpSp>
        <p:nvGrpSpPr>
          <p:cNvPr id="4073" name="Google Shape;4073;p111"/>
          <p:cNvGrpSpPr/>
          <p:nvPr/>
        </p:nvGrpSpPr>
        <p:grpSpPr>
          <a:xfrm>
            <a:off x="7452200" y="4579775"/>
            <a:ext cx="4405454" cy="1457715"/>
            <a:chOff x="294968" y="1583532"/>
            <a:chExt cx="4405454" cy="1457715"/>
          </a:xfrm>
        </p:grpSpPr>
        <p:sp>
          <p:nvSpPr>
            <p:cNvPr id="4074" name="Google Shape;4074;p111"/>
            <p:cNvSpPr/>
            <p:nvPr/>
          </p:nvSpPr>
          <p:spPr>
            <a:xfrm>
              <a:off x="294968" y="1652979"/>
              <a:ext cx="4405454" cy="1388268"/>
            </a:xfrm>
            <a:prstGeom prst="roundRect">
              <a:avLst>
                <a:gd fmla="val 50000" name="adj"/>
              </a:avLst>
            </a:prstGeom>
            <a:solidFill>
              <a:srgbClr val="FFEAEA"/>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075" name="Google Shape;4075;p111"/>
            <p:cNvSpPr/>
            <p:nvPr/>
          </p:nvSpPr>
          <p:spPr>
            <a:xfrm>
              <a:off x="294968" y="1583532"/>
              <a:ext cx="4405454" cy="1388268"/>
            </a:xfrm>
            <a:prstGeom prst="roundRect">
              <a:avLst>
                <a:gd fmla="val 50000" name="adj"/>
              </a:avLst>
            </a:prstGeom>
            <a:solidFill>
              <a:schemeClr val="lt1"/>
            </a:solidFill>
            <a:ln cap="flat" cmpd="sng" w="381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4076" name="Google Shape;4076;p111"/>
            <p:cNvGrpSpPr/>
            <p:nvPr/>
          </p:nvGrpSpPr>
          <p:grpSpPr>
            <a:xfrm>
              <a:off x="693625" y="1783885"/>
              <a:ext cx="3752736" cy="987561"/>
              <a:chOff x="294968" y="1907849"/>
              <a:chExt cx="3860492" cy="1078011"/>
            </a:xfrm>
          </p:grpSpPr>
          <p:sp>
            <p:nvSpPr>
              <p:cNvPr id="4077" name="Google Shape;4077;p111"/>
              <p:cNvSpPr txBox="1"/>
              <p:nvPr/>
            </p:nvSpPr>
            <p:spPr>
              <a:xfrm>
                <a:off x="294968" y="2330922"/>
                <a:ext cx="3860492" cy="65493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4078" name="Google Shape;4078;p111"/>
              <p:cNvSpPr txBox="1"/>
              <p:nvPr/>
            </p:nvSpPr>
            <p:spPr>
              <a:xfrm>
                <a:off x="294968" y="1907849"/>
                <a:ext cx="386049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a:t>
                </a:r>
                <a:endParaRPr sz="1200">
                  <a:solidFill>
                    <a:schemeClr val="dk1"/>
                  </a:solidFill>
                  <a:latin typeface="Helvetica Neue"/>
                  <a:ea typeface="Helvetica Neue"/>
                  <a:cs typeface="Helvetica Neue"/>
                  <a:sym typeface="Helvetica Neue"/>
                </a:endParaRPr>
              </a:p>
            </p:txBody>
          </p:sp>
          <p:cxnSp>
            <p:nvCxnSpPr>
              <p:cNvPr id="4079" name="Google Shape;4079;p111"/>
              <p:cNvCxnSpPr/>
              <p:nvPr/>
            </p:nvCxnSpPr>
            <p:spPr>
              <a:xfrm>
                <a:off x="294968" y="2248511"/>
                <a:ext cx="518160" cy="0"/>
              </a:xfrm>
              <a:prstGeom prst="straightConnector1">
                <a:avLst/>
              </a:prstGeom>
              <a:noFill/>
              <a:ln cap="flat" cmpd="sng" w="41275">
                <a:solidFill>
                  <a:schemeClr val="accent5"/>
                </a:solidFill>
                <a:prstDash val="solid"/>
                <a:miter lim="8000"/>
                <a:headEnd len="sm" w="sm" type="none"/>
                <a:tailEnd len="sm" w="sm" type="none"/>
              </a:ln>
            </p:spPr>
          </p:cxnSp>
        </p:grpSp>
      </p:grpSp>
      <p:cxnSp>
        <p:nvCxnSpPr>
          <p:cNvPr id="4080" name="Google Shape;4080;p111"/>
          <p:cNvCxnSpPr>
            <a:stCxn id="4054" idx="3"/>
            <a:endCxn id="4034" idx="7"/>
          </p:cNvCxnSpPr>
          <p:nvPr/>
        </p:nvCxnSpPr>
        <p:spPr>
          <a:xfrm>
            <a:off x="4700422" y="2277666"/>
            <a:ext cx="276600" cy="0"/>
          </a:xfrm>
          <a:prstGeom prst="straightConnector1">
            <a:avLst/>
          </a:prstGeom>
          <a:noFill/>
          <a:ln cap="flat" cmpd="sng" w="28575">
            <a:solidFill>
              <a:schemeClr val="dk1"/>
            </a:solidFill>
            <a:prstDash val="solid"/>
            <a:miter lim="8000"/>
            <a:headEnd len="sm" w="sm" type="none"/>
            <a:tailEnd len="med" w="med" type="diamond"/>
          </a:ln>
        </p:spPr>
      </p:cxnSp>
      <p:cxnSp>
        <p:nvCxnSpPr>
          <p:cNvPr id="4081" name="Google Shape;4081;p111"/>
          <p:cNvCxnSpPr/>
          <p:nvPr/>
        </p:nvCxnSpPr>
        <p:spPr>
          <a:xfrm>
            <a:off x="4700422" y="4361109"/>
            <a:ext cx="276692" cy="0"/>
          </a:xfrm>
          <a:prstGeom prst="straightConnector1">
            <a:avLst/>
          </a:prstGeom>
          <a:noFill/>
          <a:ln cap="flat" cmpd="sng" w="28575">
            <a:solidFill>
              <a:schemeClr val="dk1"/>
            </a:solidFill>
            <a:prstDash val="solid"/>
            <a:miter lim="8000"/>
            <a:headEnd len="sm" w="sm" type="none"/>
            <a:tailEnd len="med" w="med" type="diamond"/>
          </a:ln>
        </p:spPr>
      </p:cxnSp>
      <p:cxnSp>
        <p:nvCxnSpPr>
          <p:cNvPr id="4082" name="Google Shape;4082;p111"/>
          <p:cNvCxnSpPr/>
          <p:nvPr/>
        </p:nvCxnSpPr>
        <p:spPr>
          <a:xfrm rot="10800000">
            <a:off x="7223703" y="3303879"/>
            <a:ext cx="243897" cy="0"/>
          </a:xfrm>
          <a:prstGeom prst="straightConnector1">
            <a:avLst/>
          </a:prstGeom>
          <a:noFill/>
          <a:ln cap="flat" cmpd="sng" w="28575">
            <a:solidFill>
              <a:schemeClr val="dk1"/>
            </a:solidFill>
            <a:prstDash val="solid"/>
            <a:miter lim="8000"/>
            <a:headEnd len="sm" w="sm" type="none"/>
            <a:tailEnd len="med" w="med" type="diamond"/>
          </a:ln>
        </p:spPr>
      </p:cxnSp>
      <p:cxnSp>
        <p:nvCxnSpPr>
          <p:cNvPr id="4083" name="Google Shape;4083;p111"/>
          <p:cNvCxnSpPr/>
          <p:nvPr/>
        </p:nvCxnSpPr>
        <p:spPr>
          <a:xfrm rot="10800000">
            <a:off x="7223703" y="5383334"/>
            <a:ext cx="243897" cy="0"/>
          </a:xfrm>
          <a:prstGeom prst="straightConnector1">
            <a:avLst/>
          </a:prstGeom>
          <a:noFill/>
          <a:ln cap="flat" cmpd="sng" w="28575">
            <a:solidFill>
              <a:schemeClr val="dk1"/>
            </a:solidFill>
            <a:prstDash val="solid"/>
            <a:miter lim="8000"/>
            <a:headEnd len="sm" w="sm" type="none"/>
            <a:tailEnd len="med" w="med" type="diamond"/>
          </a:ln>
        </p:spPr>
      </p:cxnSp>
      <p:sp>
        <p:nvSpPr>
          <p:cNvPr id="4084" name="Google Shape;4084;p11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085" name="Google Shape;4085;p11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89" name="Shape 4089"/>
        <p:cNvGrpSpPr/>
        <p:nvPr/>
      </p:nvGrpSpPr>
      <p:grpSpPr>
        <a:xfrm>
          <a:off x="0" y="0"/>
          <a:ext cx="0" cy="0"/>
          <a:chOff x="0" y="0"/>
          <a:chExt cx="0" cy="0"/>
        </a:xfrm>
      </p:grpSpPr>
      <p:sp>
        <p:nvSpPr>
          <p:cNvPr id="4090" name="Google Shape;4090;p11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Four-Hexagon Process with Callouts</a:t>
            </a:r>
            <a:endParaRPr/>
          </a:p>
        </p:txBody>
      </p:sp>
      <p:sp>
        <p:nvSpPr>
          <p:cNvPr id="4091" name="Google Shape;4091;p112"/>
          <p:cNvSpPr txBox="1"/>
          <p:nvPr/>
        </p:nvSpPr>
        <p:spPr>
          <a:xfrm>
            <a:off x="1265942" y="5214091"/>
            <a:ext cx="2467979" cy="397771"/>
          </a:xfrm>
          <a:prstGeom prst="rect">
            <a:avLst/>
          </a:prstGeom>
          <a:noFill/>
          <a:ln>
            <a:noFill/>
          </a:ln>
        </p:spPr>
        <p:txBody>
          <a:bodyPr anchorCtr="0" anchor="b" bIns="75025" lIns="150125" spcFirstLastPara="1" rIns="150125" wrap="square" tIns="75025">
            <a:sp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Title</a:t>
            </a:r>
            <a:endParaRPr b="1" sz="1600">
              <a:solidFill>
                <a:schemeClr val="dk1"/>
              </a:solidFill>
              <a:latin typeface="Helvetica Neue"/>
              <a:ea typeface="Helvetica Neue"/>
              <a:cs typeface="Helvetica Neue"/>
              <a:sym typeface="Helvetica Neue"/>
            </a:endParaRPr>
          </a:p>
        </p:txBody>
      </p:sp>
      <p:sp>
        <p:nvSpPr>
          <p:cNvPr id="4092" name="Google Shape;4092;p112"/>
          <p:cNvSpPr txBox="1"/>
          <p:nvPr/>
        </p:nvSpPr>
        <p:spPr>
          <a:xfrm>
            <a:off x="740780" y="5517134"/>
            <a:ext cx="3518304" cy="582437"/>
          </a:xfrm>
          <a:prstGeom prst="rect">
            <a:avLst/>
          </a:prstGeom>
          <a:noFill/>
          <a:ln>
            <a:noFill/>
          </a:ln>
        </p:spPr>
        <p:txBody>
          <a:bodyPr anchorCtr="0" anchor="t" bIns="75025" lIns="150125" spcFirstLastPara="1" rIns="150125" wrap="square" tIns="75025">
            <a:sp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093" name="Google Shape;4093;p112"/>
          <p:cNvSpPr/>
          <p:nvPr/>
        </p:nvSpPr>
        <p:spPr>
          <a:xfrm>
            <a:off x="6201323" y="2877598"/>
            <a:ext cx="2770782" cy="2007745"/>
          </a:xfrm>
          <a:custGeom>
            <a:rect b="b" l="l" r="r" t="t"/>
            <a:pathLst>
              <a:path extrusionOk="0" h="1992057" w="2749131">
                <a:moveTo>
                  <a:pt x="0" y="1205952"/>
                </a:moveTo>
                <a:lnTo>
                  <a:pt x="494034" y="1992057"/>
                </a:lnTo>
                <a:lnTo>
                  <a:pt x="1625849" y="1981600"/>
                </a:lnTo>
                <a:lnTo>
                  <a:pt x="2749131" y="0"/>
                </a:lnTo>
              </a:path>
            </a:pathLst>
          </a:custGeom>
          <a:noFill/>
          <a:ln cap="flat" cmpd="sng" w="165100">
            <a:solidFill>
              <a:schemeClr val="accent1"/>
            </a:solidFill>
            <a:prstDash val="solid"/>
            <a:miter lim="8000"/>
            <a:headEnd len="sm" w="sm" type="none"/>
            <a:tailEnd len="sm" w="sm" type="none"/>
          </a:ln>
        </p:spPr>
        <p:txBody>
          <a:bodyPr anchorCtr="0" anchor="ctr" bIns="75025" lIns="150125" spcFirstLastPara="1" rIns="150125" wrap="square" tIns="75025">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4094" name="Google Shape;4094;p112"/>
          <p:cNvSpPr/>
          <p:nvPr/>
        </p:nvSpPr>
        <p:spPr>
          <a:xfrm rot="10800000">
            <a:off x="6211974" y="2856052"/>
            <a:ext cx="4390437" cy="2029296"/>
          </a:xfrm>
          <a:custGeom>
            <a:rect b="b" l="l" r="r" t="t"/>
            <a:pathLst>
              <a:path extrusionOk="0" h="2013439" w="4356129">
                <a:moveTo>
                  <a:pt x="2068988" y="754584"/>
                </a:moveTo>
                <a:lnTo>
                  <a:pt x="1679987" y="13518"/>
                </a:lnTo>
                <a:lnTo>
                  <a:pt x="567695" y="10105"/>
                </a:lnTo>
                <a:lnTo>
                  <a:pt x="0" y="964661"/>
                </a:lnTo>
                <a:lnTo>
                  <a:pt x="557852" y="2013439"/>
                </a:lnTo>
                <a:lnTo>
                  <a:pt x="1604137" y="1995854"/>
                </a:lnTo>
                <a:lnTo>
                  <a:pt x="2755929" y="0"/>
                </a:lnTo>
                <a:lnTo>
                  <a:pt x="3872552" y="8792"/>
                </a:lnTo>
                <a:lnTo>
                  <a:pt x="4356129" y="800100"/>
                </a:lnTo>
              </a:path>
            </a:pathLst>
          </a:custGeom>
          <a:noFill/>
          <a:ln cap="flat" cmpd="sng" w="165100">
            <a:solidFill>
              <a:schemeClr val="accent3"/>
            </a:solidFill>
            <a:prstDash val="solid"/>
            <a:miter lim="8000"/>
            <a:headEnd len="sm" w="sm" type="none"/>
            <a:tailEnd len="sm" w="sm" type="none"/>
          </a:ln>
        </p:spPr>
        <p:txBody>
          <a:bodyPr anchorCtr="0" anchor="ctr" bIns="75025" lIns="150125" spcFirstLastPara="1" rIns="150125" wrap="square" tIns="75025">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4095" name="Google Shape;4095;p112"/>
          <p:cNvSpPr/>
          <p:nvPr/>
        </p:nvSpPr>
        <p:spPr>
          <a:xfrm>
            <a:off x="1623065" y="2856052"/>
            <a:ext cx="4390437" cy="2029296"/>
          </a:xfrm>
          <a:custGeom>
            <a:rect b="b" l="l" r="r" t="t"/>
            <a:pathLst>
              <a:path extrusionOk="0" h="2013439" w="4356129">
                <a:moveTo>
                  <a:pt x="2119229" y="714391"/>
                </a:moveTo>
                <a:lnTo>
                  <a:pt x="1679987" y="13518"/>
                </a:lnTo>
                <a:lnTo>
                  <a:pt x="567695" y="10105"/>
                </a:lnTo>
                <a:lnTo>
                  <a:pt x="0" y="964661"/>
                </a:lnTo>
                <a:lnTo>
                  <a:pt x="557852" y="2013439"/>
                </a:lnTo>
                <a:lnTo>
                  <a:pt x="1604137" y="1995854"/>
                </a:lnTo>
                <a:lnTo>
                  <a:pt x="2755929" y="0"/>
                </a:lnTo>
                <a:lnTo>
                  <a:pt x="3872552" y="8792"/>
                </a:lnTo>
                <a:lnTo>
                  <a:pt x="4356129" y="800100"/>
                </a:lnTo>
              </a:path>
            </a:pathLst>
          </a:custGeom>
          <a:noFill/>
          <a:ln cap="flat" cmpd="sng" w="165100">
            <a:solidFill>
              <a:schemeClr val="accent1"/>
            </a:solidFill>
            <a:prstDash val="solid"/>
            <a:miter lim="8000"/>
            <a:headEnd len="sm" w="sm" type="none"/>
            <a:tailEnd len="sm" w="sm" type="none"/>
          </a:ln>
        </p:spPr>
        <p:txBody>
          <a:bodyPr anchorCtr="0" anchor="ctr" bIns="75025" lIns="150125" spcFirstLastPara="1" rIns="150125" wrap="square" tIns="75025">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4096" name="Google Shape;4096;p112"/>
          <p:cNvSpPr/>
          <p:nvPr/>
        </p:nvSpPr>
        <p:spPr>
          <a:xfrm>
            <a:off x="3937171" y="2856052"/>
            <a:ext cx="4333303" cy="2029296"/>
          </a:xfrm>
          <a:custGeom>
            <a:rect b="b" l="l" r="r" t="t"/>
            <a:pathLst>
              <a:path extrusionOk="0" h="2013439" w="4299438">
                <a:moveTo>
                  <a:pt x="0" y="1099040"/>
                </a:moveTo>
                <a:lnTo>
                  <a:pt x="501161" y="2013439"/>
                </a:lnTo>
                <a:lnTo>
                  <a:pt x="1547446" y="1995854"/>
                </a:lnTo>
                <a:lnTo>
                  <a:pt x="2699238" y="0"/>
                </a:lnTo>
                <a:lnTo>
                  <a:pt x="3815861" y="8792"/>
                </a:lnTo>
                <a:lnTo>
                  <a:pt x="4299438" y="800100"/>
                </a:lnTo>
              </a:path>
            </a:pathLst>
          </a:custGeom>
          <a:noFill/>
          <a:ln cap="flat" cmpd="sng" w="165100">
            <a:solidFill>
              <a:schemeClr val="accent2"/>
            </a:solidFill>
            <a:prstDash val="solid"/>
            <a:miter lim="8000"/>
            <a:headEnd len="sm" w="sm" type="none"/>
            <a:tailEnd len="sm" w="sm" type="none"/>
          </a:ln>
        </p:spPr>
        <p:txBody>
          <a:bodyPr anchorCtr="0" anchor="ctr" bIns="75025" lIns="150125" spcFirstLastPara="1" rIns="150125" wrap="square" tIns="75025">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grpSp>
        <p:nvGrpSpPr>
          <p:cNvPr id="4097" name="Google Shape;4097;p112"/>
          <p:cNvGrpSpPr/>
          <p:nvPr/>
        </p:nvGrpSpPr>
        <p:grpSpPr>
          <a:xfrm>
            <a:off x="2107966" y="3280738"/>
            <a:ext cx="1181639" cy="1179924"/>
            <a:chOff x="4094847" y="1760585"/>
            <a:chExt cx="633600" cy="633600"/>
          </a:xfrm>
        </p:grpSpPr>
        <p:sp>
          <p:nvSpPr>
            <p:cNvPr id="4098" name="Google Shape;4098;p11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099" name="Google Shape;4099;p11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100" name="Google Shape;4100;p112"/>
          <p:cNvGrpSpPr/>
          <p:nvPr/>
        </p:nvGrpSpPr>
        <p:grpSpPr>
          <a:xfrm>
            <a:off x="4382987" y="3280738"/>
            <a:ext cx="1181639" cy="1179924"/>
            <a:chOff x="4094847" y="1760585"/>
            <a:chExt cx="633600" cy="633600"/>
          </a:xfrm>
        </p:grpSpPr>
        <p:sp>
          <p:nvSpPr>
            <p:cNvPr id="4101" name="Google Shape;4101;p11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02" name="Google Shape;4102;p11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103" name="Google Shape;4103;p112"/>
          <p:cNvGrpSpPr/>
          <p:nvPr/>
        </p:nvGrpSpPr>
        <p:grpSpPr>
          <a:xfrm>
            <a:off x="6636132" y="3280738"/>
            <a:ext cx="1181639" cy="1179924"/>
            <a:chOff x="4094847" y="1760585"/>
            <a:chExt cx="633600" cy="633600"/>
          </a:xfrm>
        </p:grpSpPr>
        <p:sp>
          <p:nvSpPr>
            <p:cNvPr id="4104" name="Google Shape;4104;p11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05" name="Google Shape;4105;p11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106" name="Google Shape;4106;p112"/>
          <p:cNvGrpSpPr/>
          <p:nvPr/>
        </p:nvGrpSpPr>
        <p:grpSpPr>
          <a:xfrm>
            <a:off x="8900214" y="3280738"/>
            <a:ext cx="1181639" cy="1179924"/>
            <a:chOff x="4094847" y="1760585"/>
            <a:chExt cx="633600" cy="633600"/>
          </a:xfrm>
        </p:grpSpPr>
        <p:sp>
          <p:nvSpPr>
            <p:cNvPr id="4107" name="Google Shape;4107;p11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08" name="Google Shape;4108;p11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109" name="Google Shape;4109;p112"/>
          <p:cNvSpPr txBox="1"/>
          <p:nvPr/>
        </p:nvSpPr>
        <p:spPr>
          <a:xfrm>
            <a:off x="6138884" y="5214091"/>
            <a:ext cx="2467979" cy="397771"/>
          </a:xfrm>
          <a:prstGeom prst="rect">
            <a:avLst/>
          </a:prstGeom>
          <a:noFill/>
          <a:ln>
            <a:noFill/>
          </a:ln>
        </p:spPr>
        <p:txBody>
          <a:bodyPr anchorCtr="0" anchor="b" bIns="75025" lIns="150125" spcFirstLastPara="1" rIns="150125" wrap="square" tIns="75025">
            <a:sp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Title</a:t>
            </a:r>
            <a:endParaRPr b="1" sz="1600">
              <a:solidFill>
                <a:schemeClr val="dk1"/>
              </a:solidFill>
              <a:latin typeface="Helvetica Neue"/>
              <a:ea typeface="Helvetica Neue"/>
              <a:cs typeface="Helvetica Neue"/>
              <a:sym typeface="Helvetica Neue"/>
            </a:endParaRPr>
          </a:p>
        </p:txBody>
      </p:sp>
      <p:sp>
        <p:nvSpPr>
          <p:cNvPr id="4110" name="Google Shape;4110;p112"/>
          <p:cNvSpPr txBox="1"/>
          <p:nvPr/>
        </p:nvSpPr>
        <p:spPr>
          <a:xfrm>
            <a:off x="5613722" y="5517134"/>
            <a:ext cx="3518304" cy="582437"/>
          </a:xfrm>
          <a:prstGeom prst="rect">
            <a:avLst/>
          </a:prstGeom>
          <a:noFill/>
          <a:ln>
            <a:noFill/>
          </a:ln>
        </p:spPr>
        <p:txBody>
          <a:bodyPr anchorCtr="0" anchor="t" bIns="75025" lIns="150125" spcFirstLastPara="1" rIns="150125" wrap="square" tIns="75025">
            <a:sp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111" name="Google Shape;4111;p112"/>
          <p:cNvSpPr txBox="1"/>
          <p:nvPr/>
        </p:nvSpPr>
        <p:spPr>
          <a:xfrm>
            <a:off x="8442246" y="1693443"/>
            <a:ext cx="2467979" cy="397771"/>
          </a:xfrm>
          <a:prstGeom prst="rect">
            <a:avLst/>
          </a:prstGeom>
          <a:noFill/>
          <a:ln>
            <a:noFill/>
          </a:ln>
        </p:spPr>
        <p:txBody>
          <a:bodyPr anchorCtr="0" anchor="b" bIns="75025" lIns="150125" spcFirstLastPara="1" rIns="150125" wrap="square" tIns="75025">
            <a:sp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Title</a:t>
            </a:r>
            <a:endParaRPr b="1" sz="1600">
              <a:solidFill>
                <a:schemeClr val="dk1"/>
              </a:solidFill>
              <a:latin typeface="Helvetica Neue"/>
              <a:ea typeface="Helvetica Neue"/>
              <a:cs typeface="Helvetica Neue"/>
              <a:sym typeface="Helvetica Neue"/>
            </a:endParaRPr>
          </a:p>
        </p:txBody>
      </p:sp>
      <p:sp>
        <p:nvSpPr>
          <p:cNvPr id="4112" name="Google Shape;4112;p112"/>
          <p:cNvSpPr txBox="1"/>
          <p:nvPr/>
        </p:nvSpPr>
        <p:spPr>
          <a:xfrm>
            <a:off x="7917084" y="1996486"/>
            <a:ext cx="3518304" cy="582437"/>
          </a:xfrm>
          <a:prstGeom prst="rect">
            <a:avLst/>
          </a:prstGeom>
          <a:noFill/>
          <a:ln>
            <a:noFill/>
          </a:ln>
        </p:spPr>
        <p:txBody>
          <a:bodyPr anchorCtr="0" anchor="t" bIns="75025" lIns="150125" spcFirstLastPara="1" rIns="150125" wrap="square" tIns="75025">
            <a:sp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113" name="Google Shape;4113;p112"/>
          <p:cNvSpPr txBox="1"/>
          <p:nvPr/>
        </p:nvSpPr>
        <p:spPr>
          <a:xfrm>
            <a:off x="3650326" y="1693443"/>
            <a:ext cx="2467979" cy="397771"/>
          </a:xfrm>
          <a:prstGeom prst="rect">
            <a:avLst/>
          </a:prstGeom>
          <a:noFill/>
          <a:ln>
            <a:noFill/>
          </a:ln>
        </p:spPr>
        <p:txBody>
          <a:bodyPr anchorCtr="0" anchor="b" bIns="75025" lIns="150125" spcFirstLastPara="1" rIns="150125" wrap="square" tIns="75025">
            <a:sp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Title</a:t>
            </a:r>
            <a:endParaRPr b="1" sz="1600">
              <a:solidFill>
                <a:schemeClr val="dk1"/>
              </a:solidFill>
              <a:latin typeface="Helvetica Neue"/>
              <a:ea typeface="Helvetica Neue"/>
              <a:cs typeface="Helvetica Neue"/>
              <a:sym typeface="Helvetica Neue"/>
            </a:endParaRPr>
          </a:p>
        </p:txBody>
      </p:sp>
      <p:sp>
        <p:nvSpPr>
          <p:cNvPr id="4114" name="Google Shape;4114;p112"/>
          <p:cNvSpPr txBox="1"/>
          <p:nvPr/>
        </p:nvSpPr>
        <p:spPr>
          <a:xfrm>
            <a:off x="3125164" y="1996486"/>
            <a:ext cx="3518304" cy="582437"/>
          </a:xfrm>
          <a:prstGeom prst="rect">
            <a:avLst/>
          </a:prstGeom>
          <a:noFill/>
          <a:ln>
            <a:noFill/>
          </a:ln>
        </p:spPr>
        <p:txBody>
          <a:bodyPr anchorCtr="0" anchor="t" bIns="75025" lIns="150125" spcFirstLastPara="1" rIns="150125" wrap="square" tIns="75025">
            <a:sp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115" name="Google Shape;4115;p112"/>
          <p:cNvSpPr/>
          <p:nvPr/>
        </p:nvSpPr>
        <p:spPr>
          <a:xfrm>
            <a:off x="-50029" y="3781512"/>
            <a:ext cx="1655263" cy="178376"/>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116" name="Google Shape;4116;p112"/>
          <p:cNvSpPr/>
          <p:nvPr/>
        </p:nvSpPr>
        <p:spPr>
          <a:xfrm>
            <a:off x="10517657" y="3781512"/>
            <a:ext cx="1655263" cy="178376"/>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117" name="Google Shape;4117;p11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118" name="Google Shape;4118;p11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22" name="Shape 4122"/>
        <p:cNvGrpSpPr/>
        <p:nvPr/>
      </p:nvGrpSpPr>
      <p:grpSpPr>
        <a:xfrm>
          <a:off x="0" y="0"/>
          <a:ext cx="0" cy="0"/>
          <a:chOff x="0" y="0"/>
          <a:chExt cx="0" cy="0"/>
        </a:xfrm>
      </p:grpSpPr>
      <p:sp>
        <p:nvSpPr>
          <p:cNvPr id="4123" name="Google Shape;4123;p11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Five-Diamond Icon Row with Callouts</a:t>
            </a:r>
            <a:endParaRPr/>
          </a:p>
        </p:txBody>
      </p:sp>
      <p:sp>
        <p:nvSpPr>
          <p:cNvPr id="4124" name="Google Shape;4124;p113"/>
          <p:cNvSpPr/>
          <p:nvPr/>
        </p:nvSpPr>
        <p:spPr>
          <a:xfrm>
            <a:off x="630000" y="2123296"/>
            <a:ext cx="10933350" cy="2190753"/>
          </a:xfrm>
          <a:custGeom>
            <a:rect b="b" l="l" r="r" t="t"/>
            <a:pathLst>
              <a:path extrusionOk="0" h="2365737" w="11244530">
                <a:moveTo>
                  <a:pt x="10061661" y="0"/>
                </a:moveTo>
                <a:cubicBezTo>
                  <a:pt x="10093153" y="0"/>
                  <a:pt x="10124644" y="12013"/>
                  <a:pt x="10148672" y="36041"/>
                </a:cubicBezTo>
                <a:lnTo>
                  <a:pt x="11208490" y="1095859"/>
                </a:lnTo>
                <a:cubicBezTo>
                  <a:pt x="11256544" y="1143913"/>
                  <a:pt x="11256544" y="1221825"/>
                  <a:pt x="11208490" y="1269879"/>
                </a:cubicBezTo>
                <a:lnTo>
                  <a:pt x="10148672" y="2329697"/>
                </a:lnTo>
                <a:cubicBezTo>
                  <a:pt x="10100617" y="2377751"/>
                  <a:pt x="10022706" y="2377751"/>
                  <a:pt x="9974651" y="2329697"/>
                </a:cubicBezTo>
                <a:lnTo>
                  <a:pt x="9073634" y="1428680"/>
                </a:lnTo>
                <a:lnTo>
                  <a:pt x="9197093" y="1305221"/>
                </a:lnTo>
                <a:lnTo>
                  <a:pt x="10040627" y="2148755"/>
                </a:lnTo>
                <a:cubicBezTo>
                  <a:pt x="10052858" y="2160986"/>
                  <a:pt x="10072689" y="2160987"/>
                  <a:pt x="10084920" y="2148755"/>
                </a:cubicBezTo>
                <a:lnTo>
                  <a:pt x="11027548" y="1206128"/>
                </a:lnTo>
                <a:cubicBezTo>
                  <a:pt x="11039779" y="1193895"/>
                  <a:pt x="11039779" y="1174065"/>
                  <a:pt x="11027548" y="1161835"/>
                </a:cubicBezTo>
                <a:lnTo>
                  <a:pt x="10084920" y="219207"/>
                </a:lnTo>
                <a:cubicBezTo>
                  <a:pt x="10078805" y="213091"/>
                  <a:pt x="10070790" y="210033"/>
                  <a:pt x="10062774" y="210033"/>
                </a:cubicBezTo>
                <a:cubicBezTo>
                  <a:pt x="10054758" y="210033"/>
                  <a:pt x="10046743" y="213091"/>
                  <a:pt x="10040627" y="219207"/>
                </a:cubicBezTo>
                <a:lnTo>
                  <a:pt x="9452862" y="806972"/>
                </a:lnTo>
                <a:lnTo>
                  <a:pt x="9451755" y="805864"/>
                </a:lnTo>
                <a:lnTo>
                  <a:pt x="8989711" y="1267908"/>
                </a:lnTo>
                <a:lnTo>
                  <a:pt x="8988403" y="1269879"/>
                </a:lnTo>
                <a:lnTo>
                  <a:pt x="7928585" y="2329697"/>
                </a:lnTo>
                <a:cubicBezTo>
                  <a:pt x="7880530" y="2377751"/>
                  <a:pt x="7802619" y="2377751"/>
                  <a:pt x="7754564" y="2329697"/>
                </a:cubicBezTo>
                <a:lnTo>
                  <a:pt x="6854919" y="1430050"/>
                </a:lnTo>
                <a:lnTo>
                  <a:pt x="6978376" y="1306591"/>
                </a:lnTo>
                <a:lnTo>
                  <a:pt x="7820540" y="2148755"/>
                </a:lnTo>
                <a:cubicBezTo>
                  <a:pt x="7832770" y="2160986"/>
                  <a:pt x="7852603" y="2160987"/>
                  <a:pt x="7864833" y="2148755"/>
                </a:cubicBezTo>
                <a:lnTo>
                  <a:pt x="8807461" y="1206128"/>
                </a:lnTo>
                <a:lnTo>
                  <a:pt x="8807863" y="1205155"/>
                </a:lnTo>
                <a:lnTo>
                  <a:pt x="8910234" y="1102784"/>
                </a:lnTo>
                <a:lnTo>
                  <a:pt x="8914833" y="1095859"/>
                </a:lnTo>
                <a:lnTo>
                  <a:pt x="9974651" y="36041"/>
                </a:lnTo>
                <a:cubicBezTo>
                  <a:pt x="9998679" y="12013"/>
                  <a:pt x="10030170" y="0"/>
                  <a:pt x="10061661" y="0"/>
                </a:cubicBezTo>
                <a:close/>
                <a:moveTo>
                  <a:pt x="7841574" y="0"/>
                </a:moveTo>
                <a:cubicBezTo>
                  <a:pt x="7873066" y="0"/>
                  <a:pt x="7904559" y="12014"/>
                  <a:pt x="7928585" y="36041"/>
                </a:cubicBezTo>
                <a:lnTo>
                  <a:pt x="8830434" y="937891"/>
                </a:lnTo>
                <a:lnTo>
                  <a:pt x="8706976" y="1061350"/>
                </a:lnTo>
                <a:lnTo>
                  <a:pt x="7864833" y="219207"/>
                </a:lnTo>
                <a:cubicBezTo>
                  <a:pt x="7858717" y="213091"/>
                  <a:pt x="7850703" y="210033"/>
                  <a:pt x="7842688" y="210033"/>
                </a:cubicBezTo>
                <a:cubicBezTo>
                  <a:pt x="7834671" y="210033"/>
                  <a:pt x="7826656" y="213092"/>
                  <a:pt x="7820540" y="219207"/>
                </a:cubicBezTo>
                <a:lnTo>
                  <a:pt x="6877913" y="1161835"/>
                </a:lnTo>
                <a:lnTo>
                  <a:pt x="6877541" y="1162735"/>
                </a:lnTo>
                <a:lnTo>
                  <a:pt x="6732572" y="1307704"/>
                </a:lnTo>
                <a:lnTo>
                  <a:pt x="6732131" y="1307262"/>
                </a:lnTo>
                <a:lnTo>
                  <a:pt x="5709696" y="2329697"/>
                </a:lnTo>
                <a:cubicBezTo>
                  <a:pt x="5661642" y="2377751"/>
                  <a:pt x="5583730" y="2377751"/>
                  <a:pt x="5535676" y="2329697"/>
                </a:cubicBezTo>
                <a:lnTo>
                  <a:pt x="4634621" y="1428642"/>
                </a:lnTo>
                <a:lnTo>
                  <a:pt x="4758079" y="1305183"/>
                </a:lnTo>
                <a:lnTo>
                  <a:pt x="5601651" y="2148755"/>
                </a:lnTo>
                <a:cubicBezTo>
                  <a:pt x="5613883" y="2160987"/>
                  <a:pt x="5633714" y="2160987"/>
                  <a:pt x="5645944" y="2148755"/>
                </a:cubicBezTo>
                <a:lnTo>
                  <a:pt x="6214284" y="1580415"/>
                </a:lnTo>
                <a:lnTo>
                  <a:pt x="6214771" y="1580902"/>
                </a:lnTo>
                <a:lnTo>
                  <a:pt x="6684730" y="1110943"/>
                </a:lnTo>
                <a:lnTo>
                  <a:pt x="6694748" y="1095859"/>
                </a:lnTo>
                <a:lnTo>
                  <a:pt x="7754564" y="36041"/>
                </a:lnTo>
                <a:cubicBezTo>
                  <a:pt x="7778593" y="12013"/>
                  <a:pt x="7810084" y="0"/>
                  <a:pt x="7841574" y="0"/>
                </a:cubicBezTo>
                <a:close/>
                <a:moveTo>
                  <a:pt x="5622686" y="0"/>
                </a:moveTo>
                <a:cubicBezTo>
                  <a:pt x="5654178" y="0"/>
                  <a:pt x="5685668" y="12013"/>
                  <a:pt x="5709696" y="36041"/>
                </a:cubicBezTo>
                <a:lnTo>
                  <a:pt x="6612318" y="938662"/>
                </a:lnTo>
                <a:lnTo>
                  <a:pt x="6488860" y="1062121"/>
                </a:lnTo>
                <a:lnTo>
                  <a:pt x="5645945" y="219207"/>
                </a:lnTo>
                <a:cubicBezTo>
                  <a:pt x="5639829" y="213091"/>
                  <a:pt x="5631814" y="210033"/>
                  <a:pt x="5623799" y="210033"/>
                </a:cubicBezTo>
                <a:cubicBezTo>
                  <a:pt x="5615783" y="210033"/>
                  <a:pt x="5607768" y="213091"/>
                  <a:pt x="5601651" y="219207"/>
                </a:cubicBezTo>
                <a:lnTo>
                  <a:pt x="5030920" y="789939"/>
                </a:lnTo>
                <a:lnTo>
                  <a:pt x="5029774" y="788793"/>
                </a:lnTo>
                <a:lnTo>
                  <a:pt x="4512274" y="1306295"/>
                </a:lnTo>
                <a:lnTo>
                  <a:pt x="4512222" y="1306243"/>
                </a:lnTo>
                <a:lnTo>
                  <a:pt x="3488769" y="2329697"/>
                </a:lnTo>
                <a:cubicBezTo>
                  <a:pt x="3440715" y="2377752"/>
                  <a:pt x="3362803" y="2377751"/>
                  <a:pt x="3314749" y="2329696"/>
                </a:cubicBezTo>
                <a:lnTo>
                  <a:pt x="2414267" y="1429215"/>
                </a:lnTo>
                <a:lnTo>
                  <a:pt x="2537726" y="1305756"/>
                </a:lnTo>
                <a:lnTo>
                  <a:pt x="3380724" y="2148755"/>
                </a:lnTo>
                <a:cubicBezTo>
                  <a:pt x="3392956" y="2160987"/>
                  <a:pt x="3412787" y="2160987"/>
                  <a:pt x="3425017" y="2148755"/>
                </a:cubicBezTo>
                <a:lnTo>
                  <a:pt x="4031068" y="1542704"/>
                </a:lnTo>
                <a:lnTo>
                  <a:pt x="4031165" y="1542802"/>
                </a:lnTo>
                <a:lnTo>
                  <a:pt x="4471410" y="1102559"/>
                </a:lnTo>
                <a:lnTo>
                  <a:pt x="4475858" y="1095859"/>
                </a:lnTo>
                <a:lnTo>
                  <a:pt x="5535676" y="36041"/>
                </a:lnTo>
                <a:cubicBezTo>
                  <a:pt x="5559704" y="12013"/>
                  <a:pt x="5591194" y="0"/>
                  <a:pt x="5622686" y="0"/>
                </a:cubicBezTo>
                <a:close/>
                <a:moveTo>
                  <a:pt x="1182871" y="0"/>
                </a:moveTo>
                <a:cubicBezTo>
                  <a:pt x="1214362" y="0"/>
                  <a:pt x="1245853" y="12013"/>
                  <a:pt x="1269880" y="36041"/>
                </a:cubicBezTo>
                <a:lnTo>
                  <a:pt x="2171666" y="937827"/>
                </a:lnTo>
                <a:lnTo>
                  <a:pt x="2048207" y="1061285"/>
                </a:lnTo>
                <a:lnTo>
                  <a:pt x="1206129" y="219207"/>
                </a:lnTo>
                <a:cubicBezTo>
                  <a:pt x="1200013" y="213091"/>
                  <a:pt x="1191997" y="210033"/>
                  <a:pt x="1183982" y="210033"/>
                </a:cubicBezTo>
                <a:cubicBezTo>
                  <a:pt x="1175966" y="210033"/>
                  <a:pt x="1167952" y="213091"/>
                  <a:pt x="1161836" y="219207"/>
                </a:cubicBezTo>
                <a:lnTo>
                  <a:pt x="219208" y="1161835"/>
                </a:lnTo>
                <a:cubicBezTo>
                  <a:pt x="206976" y="1174066"/>
                  <a:pt x="206976" y="1193896"/>
                  <a:pt x="219208" y="1206128"/>
                </a:cubicBezTo>
                <a:lnTo>
                  <a:pt x="1161835" y="2148755"/>
                </a:lnTo>
                <a:cubicBezTo>
                  <a:pt x="1174067" y="2160987"/>
                  <a:pt x="1193897" y="2160987"/>
                  <a:pt x="1206129" y="2148755"/>
                </a:cubicBezTo>
                <a:lnTo>
                  <a:pt x="2148756" y="1206127"/>
                </a:lnTo>
                <a:lnTo>
                  <a:pt x="2149249" y="1204938"/>
                </a:lnTo>
                <a:lnTo>
                  <a:pt x="2248215" y="1105972"/>
                </a:lnTo>
                <a:lnTo>
                  <a:pt x="2254932" y="1095859"/>
                </a:lnTo>
                <a:lnTo>
                  <a:pt x="3314749" y="36041"/>
                </a:lnTo>
                <a:cubicBezTo>
                  <a:pt x="3338777" y="12013"/>
                  <a:pt x="3370268" y="0"/>
                  <a:pt x="3401759" y="0"/>
                </a:cubicBezTo>
                <a:cubicBezTo>
                  <a:pt x="3433250" y="0"/>
                  <a:pt x="3464741" y="12013"/>
                  <a:pt x="3488769" y="36041"/>
                </a:cubicBezTo>
                <a:lnTo>
                  <a:pt x="4391002" y="938273"/>
                </a:lnTo>
                <a:lnTo>
                  <a:pt x="4267542" y="1061732"/>
                </a:lnTo>
                <a:lnTo>
                  <a:pt x="3425018" y="219207"/>
                </a:lnTo>
                <a:cubicBezTo>
                  <a:pt x="3418902" y="213091"/>
                  <a:pt x="3410886" y="210033"/>
                  <a:pt x="3402872" y="210033"/>
                </a:cubicBezTo>
                <a:cubicBezTo>
                  <a:pt x="3394856" y="210033"/>
                  <a:pt x="3386841" y="213092"/>
                  <a:pt x="3380724" y="219207"/>
                </a:cubicBezTo>
                <a:lnTo>
                  <a:pt x="2799381" y="800551"/>
                </a:lnTo>
                <a:lnTo>
                  <a:pt x="2798809" y="799979"/>
                </a:lnTo>
                <a:lnTo>
                  <a:pt x="2331260" y="1267528"/>
                </a:lnTo>
                <a:lnTo>
                  <a:pt x="2329698" y="1269879"/>
                </a:lnTo>
                <a:lnTo>
                  <a:pt x="1269881" y="2329696"/>
                </a:lnTo>
                <a:cubicBezTo>
                  <a:pt x="1221826" y="2377751"/>
                  <a:pt x="1143914" y="2377751"/>
                  <a:pt x="1095860" y="2329697"/>
                </a:cubicBezTo>
                <a:lnTo>
                  <a:pt x="36042" y="1269879"/>
                </a:lnTo>
                <a:cubicBezTo>
                  <a:pt x="-12013" y="1221825"/>
                  <a:pt x="-12013" y="1143913"/>
                  <a:pt x="36042" y="1095859"/>
                </a:cubicBezTo>
                <a:lnTo>
                  <a:pt x="1095860" y="36041"/>
                </a:lnTo>
                <a:cubicBezTo>
                  <a:pt x="1119887" y="12013"/>
                  <a:pt x="1151378" y="0"/>
                  <a:pt x="1182871"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4125" name="Google Shape;4125;p113"/>
          <p:cNvSpPr/>
          <p:nvPr/>
        </p:nvSpPr>
        <p:spPr>
          <a:xfrm rot="2700000">
            <a:off x="3446146" y="2731780"/>
            <a:ext cx="973780" cy="973780"/>
          </a:xfrm>
          <a:prstGeom prst="roundRect">
            <a:avLst>
              <a:gd fmla="val 2244" name="adj"/>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4126" name="Google Shape;4126;p113"/>
          <p:cNvSpPr/>
          <p:nvPr/>
        </p:nvSpPr>
        <p:spPr>
          <a:xfrm rot="2700000">
            <a:off x="5600962" y="2731780"/>
            <a:ext cx="973780" cy="973780"/>
          </a:xfrm>
          <a:prstGeom prst="roundRect">
            <a:avLst>
              <a:gd fmla="val 2244" name="adj"/>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4127" name="Google Shape;4127;p113"/>
          <p:cNvSpPr/>
          <p:nvPr/>
        </p:nvSpPr>
        <p:spPr>
          <a:xfrm rot="2700000">
            <a:off x="7781826" y="2731780"/>
            <a:ext cx="973780" cy="973780"/>
          </a:xfrm>
          <a:prstGeom prst="roundRect">
            <a:avLst>
              <a:gd fmla="val 2244" name="adj"/>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4128" name="Google Shape;4128;p113"/>
          <p:cNvSpPr/>
          <p:nvPr/>
        </p:nvSpPr>
        <p:spPr>
          <a:xfrm rot="2700000">
            <a:off x="9952053" y="2731780"/>
            <a:ext cx="973780" cy="973780"/>
          </a:xfrm>
          <a:prstGeom prst="roundRect">
            <a:avLst>
              <a:gd fmla="val 2244" name="adj"/>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4129" name="Google Shape;4129;p113"/>
          <p:cNvSpPr/>
          <p:nvPr/>
        </p:nvSpPr>
        <p:spPr>
          <a:xfrm rot="2700000">
            <a:off x="1264764" y="2731780"/>
            <a:ext cx="973780" cy="973780"/>
          </a:xfrm>
          <a:prstGeom prst="roundRect">
            <a:avLst>
              <a:gd fmla="val 2244" name="adj"/>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4130" name="Google Shape;4130;p113"/>
          <p:cNvSpPr txBox="1"/>
          <p:nvPr/>
        </p:nvSpPr>
        <p:spPr>
          <a:xfrm>
            <a:off x="761053" y="4606707"/>
            <a:ext cx="2021841" cy="156972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600"/>
              <a:buFont typeface="Arial"/>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cxnSp>
        <p:nvCxnSpPr>
          <p:cNvPr id="4131" name="Google Shape;4131;p113"/>
          <p:cNvCxnSpPr/>
          <p:nvPr/>
        </p:nvCxnSpPr>
        <p:spPr>
          <a:xfrm rot="10800000">
            <a:off x="1771973" y="4280675"/>
            <a:ext cx="0" cy="326032"/>
          </a:xfrm>
          <a:prstGeom prst="straightConnector1">
            <a:avLst/>
          </a:prstGeom>
          <a:noFill/>
          <a:ln cap="flat" cmpd="sng" w="9525">
            <a:solidFill>
              <a:srgbClr val="7F7F7F"/>
            </a:solidFill>
            <a:prstDash val="solid"/>
            <a:miter lim="8000"/>
            <a:headEnd len="sm" w="sm" type="none"/>
            <a:tailEnd len="med" w="med" type="oval"/>
          </a:ln>
        </p:spPr>
      </p:cxnSp>
      <p:sp>
        <p:nvSpPr>
          <p:cNvPr id="4132" name="Google Shape;4132;p113"/>
          <p:cNvSpPr txBox="1"/>
          <p:nvPr/>
        </p:nvSpPr>
        <p:spPr>
          <a:xfrm>
            <a:off x="2920526" y="4606707"/>
            <a:ext cx="2021841" cy="156972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600"/>
              <a:buFont typeface="Arial"/>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cxnSp>
        <p:nvCxnSpPr>
          <p:cNvPr id="4133" name="Google Shape;4133;p113"/>
          <p:cNvCxnSpPr/>
          <p:nvPr/>
        </p:nvCxnSpPr>
        <p:spPr>
          <a:xfrm rot="10800000">
            <a:off x="3931446" y="4280675"/>
            <a:ext cx="0" cy="326032"/>
          </a:xfrm>
          <a:prstGeom prst="straightConnector1">
            <a:avLst/>
          </a:prstGeom>
          <a:noFill/>
          <a:ln cap="flat" cmpd="sng" w="9525">
            <a:solidFill>
              <a:srgbClr val="7F7F7F"/>
            </a:solidFill>
            <a:prstDash val="solid"/>
            <a:miter lim="8000"/>
            <a:headEnd len="sm" w="sm" type="none"/>
            <a:tailEnd len="med" w="med" type="oval"/>
          </a:ln>
        </p:spPr>
      </p:cxnSp>
      <p:sp>
        <p:nvSpPr>
          <p:cNvPr id="4134" name="Google Shape;4134;p113"/>
          <p:cNvSpPr txBox="1"/>
          <p:nvPr/>
        </p:nvSpPr>
        <p:spPr>
          <a:xfrm>
            <a:off x="5079999" y="4606707"/>
            <a:ext cx="2021841" cy="156972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600"/>
              <a:buFont typeface="Arial"/>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cxnSp>
        <p:nvCxnSpPr>
          <p:cNvPr id="4135" name="Google Shape;4135;p113"/>
          <p:cNvCxnSpPr/>
          <p:nvPr/>
        </p:nvCxnSpPr>
        <p:spPr>
          <a:xfrm rot="10800000">
            <a:off x="6090919" y="4280675"/>
            <a:ext cx="0" cy="326032"/>
          </a:xfrm>
          <a:prstGeom prst="straightConnector1">
            <a:avLst/>
          </a:prstGeom>
          <a:noFill/>
          <a:ln cap="flat" cmpd="sng" w="9525">
            <a:solidFill>
              <a:srgbClr val="7F7F7F"/>
            </a:solidFill>
            <a:prstDash val="solid"/>
            <a:miter lim="8000"/>
            <a:headEnd len="sm" w="sm" type="none"/>
            <a:tailEnd len="med" w="med" type="oval"/>
          </a:ln>
        </p:spPr>
      </p:cxnSp>
      <p:sp>
        <p:nvSpPr>
          <p:cNvPr id="4136" name="Google Shape;4136;p113"/>
          <p:cNvSpPr txBox="1"/>
          <p:nvPr/>
        </p:nvSpPr>
        <p:spPr>
          <a:xfrm>
            <a:off x="7239472" y="4606707"/>
            <a:ext cx="2021841" cy="156972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600"/>
              <a:buFont typeface="Arial"/>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cxnSp>
        <p:nvCxnSpPr>
          <p:cNvPr id="4137" name="Google Shape;4137;p113"/>
          <p:cNvCxnSpPr/>
          <p:nvPr/>
        </p:nvCxnSpPr>
        <p:spPr>
          <a:xfrm rot="10800000">
            <a:off x="8250392" y="4280675"/>
            <a:ext cx="0" cy="326032"/>
          </a:xfrm>
          <a:prstGeom prst="straightConnector1">
            <a:avLst/>
          </a:prstGeom>
          <a:noFill/>
          <a:ln cap="flat" cmpd="sng" w="9525">
            <a:solidFill>
              <a:srgbClr val="7F7F7F"/>
            </a:solidFill>
            <a:prstDash val="solid"/>
            <a:miter lim="8000"/>
            <a:headEnd len="sm" w="sm" type="none"/>
            <a:tailEnd len="med" w="med" type="oval"/>
          </a:ln>
        </p:spPr>
      </p:cxnSp>
      <p:sp>
        <p:nvSpPr>
          <p:cNvPr id="4138" name="Google Shape;4138;p113"/>
          <p:cNvSpPr txBox="1"/>
          <p:nvPr/>
        </p:nvSpPr>
        <p:spPr>
          <a:xfrm>
            <a:off x="9398946" y="4606707"/>
            <a:ext cx="2021841" cy="1569720"/>
          </a:xfrm>
          <a:prstGeom prst="rect">
            <a:avLst/>
          </a:prstGeom>
          <a:noFill/>
          <a:ln cap="flat" cmpd="sng" w="9525">
            <a:solidFill>
              <a:schemeClr val="dk1"/>
            </a:solidFill>
            <a:prstDash val="solid"/>
            <a:round/>
            <a:headEnd len="sm" w="sm" type="none"/>
            <a:tailEnd len="sm" w="sm" type="none"/>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chemeClr val="dk1"/>
              </a:buClr>
              <a:buSzPts val="1600"/>
              <a:buFont typeface="Arial"/>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cxnSp>
        <p:nvCxnSpPr>
          <p:cNvPr id="4139" name="Google Shape;4139;p113"/>
          <p:cNvCxnSpPr/>
          <p:nvPr/>
        </p:nvCxnSpPr>
        <p:spPr>
          <a:xfrm rot="10800000">
            <a:off x="10409866" y="4280675"/>
            <a:ext cx="0" cy="326032"/>
          </a:xfrm>
          <a:prstGeom prst="straightConnector1">
            <a:avLst/>
          </a:prstGeom>
          <a:noFill/>
          <a:ln cap="flat" cmpd="sng" w="9525">
            <a:solidFill>
              <a:srgbClr val="7F7F7F"/>
            </a:solidFill>
            <a:prstDash val="solid"/>
            <a:miter lim="8000"/>
            <a:headEnd len="sm" w="sm" type="none"/>
            <a:tailEnd len="med" w="med" type="oval"/>
          </a:ln>
        </p:spPr>
      </p:cxnSp>
      <p:grpSp>
        <p:nvGrpSpPr>
          <p:cNvPr id="4140" name="Google Shape;4140;p113"/>
          <p:cNvGrpSpPr/>
          <p:nvPr/>
        </p:nvGrpSpPr>
        <p:grpSpPr>
          <a:xfrm>
            <a:off x="1399146" y="2866674"/>
            <a:ext cx="705016" cy="703992"/>
            <a:chOff x="4094847" y="1760585"/>
            <a:chExt cx="633600" cy="633600"/>
          </a:xfrm>
        </p:grpSpPr>
        <p:sp>
          <p:nvSpPr>
            <p:cNvPr id="4141" name="Google Shape;4141;p11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42" name="Google Shape;4142;p11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143" name="Google Shape;4143;p113"/>
          <p:cNvGrpSpPr/>
          <p:nvPr/>
        </p:nvGrpSpPr>
        <p:grpSpPr>
          <a:xfrm>
            <a:off x="3570968" y="2866674"/>
            <a:ext cx="705016" cy="703992"/>
            <a:chOff x="4094847" y="1760585"/>
            <a:chExt cx="633600" cy="633600"/>
          </a:xfrm>
        </p:grpSpPr>
        <p:sp>
          <p:nvSpPr>
            <p:cNvPr id="4144" name="Google Shape;4144;p11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45" name="Google Shape;4145;p11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146" name="Google Shape;4146;p113"/>
          <p:cNvGrpSpPr/>
          <p:nvPr/>
        </p:nvGrpSpPr>
        <p:grpSpPr>
          <a:xfrm>
            <a:off x="5742790" y="2866674"/>
            <a:ext cx="705016" cy="703992"/>
            <a:chOff x="4094847" y="1760585"/>
            <a:chExt cx="633600" cy="633600"/>
          </a:xfrm>
        </p:grpSpPr>
        <p:sp>
          <p:nvSpPr>
            <p:cNvPr id="4147" name="Google Shape;4147;p11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48" name="Google Shape;4148;p11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149" name="Google Shape;4149;p113"/>
          <p:cNvGrpSpPr/>
          <p:nvPr/>
        </p:nvGrpSpPr>
        <p:grpSpPr>
          <a:xfrm>
            <a:off x="7914612" y="2866674"/>
            <a:ext cx="705016" cy="703992"/>
            <a:chOff x="4094847" y="1760585"/>
            <a:chExt cx="633600" cy="633600"/>
          </a:xfrm>
        </p:grpSpPr>
        <p:sp>
          <p:nvSpPr>
            <p:cNvPr id="4150" name="Google Shape;4150;p11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51" name="Google Shape;4151;p11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152" name="Google Shape;4152;p113"/>
          <p:cNvGrpSpPr/>
          <p:nvPr/>
        </p:nvGrpSpPr>
        <p:grpSpPr>
          <a:xfrm>
            <a:off x="10086435" y="2866674"/>
            <a:ext cx="705016" cy="703992"/>
            <a:chOff x="4094847" y="1760585"/>
            <a:chExt cx="633600" cy="633600"/>
          </a:xfrm>
        </p:grpSpPr>
        <p:sp>
          <p:nvSpPr>
            <p:cNvPr id="4153" name="Google Shape;4153;p11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54" name="Google Shape;4154;p11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155" name="Google Shape;4155;p113"/>
          <p:cNvSpPr txBox="1"/>
          <p:nvPr/>
        </p:nvSpPr>
        <p:spPr>
          <a:xfrm>
            <a:off x="2701631" y="1319168"/>
            <a:ext cx="6788738" cy="428858"/>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4156" name="Google Shape;4156;p113"/>
          <p:cNvCxnSpPr/>
          <p:nvPr/>
        </p:nvCxnSpPr>
        <p:spPr>
          <a:xfrm>
            <a:off x="5801679" y="1877311"/>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4157" name="Google Shape;4157;p11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158" name="Google Shape;4158;p11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62" name="Shape 4162"/>
        <p:cNvGrpSpPr/>
        <p:nvPr/>
      </p:nvGrpSpPr>
      <p:grpSpPr>
        <a:xfrm>
          <a:off x="0" y="0"/>
          <a:ext cx="0" cy="0"/>
          <a:chOff x="0" y="0"/>
          <a:chExt cx="0" cy="0"/>
        </a:xfrm>
      </p:grpSpPr>
      <p:sp>
        <p:nvSpPr>
          <p:cNvPr id="4163" name="Google Shape;4163;p11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Five-Step Circular Journey with Callouts</a:t>
            </a:r>
            <a:endParaRPr/>
          </a:p>
        </p:txBody>
      </p:sp>
      <p:sp>
        <p:nvSpPr>
          <p:cNvPr id="4164" name="Google Shape;4164;p114"/>
          <p:cNvSpPr/>
          <p:nvPr/>
        </p:nvSpPr>
        <p:spPr>
          <a:xfrm rot="10800000">
            <a:off x="4329704" y="2244387"/>
            <a:ext cx="3535218" cy="1184613"/>
          </a:xfrm>
          <a:custGeom>
            <a:rect b="b" l="l" r="r" t="t"/>
            <a:pathLst>
              <a:path extrusionOk="0" h="18677" w="21600">
                <a:moveTo>
                  <a:pt x="0" y="18677"/>
                </a:moveTo>
                <a:cubicBezTo>
                  <a:pt x="565" y="14923"/>
                  <a:pt x="1448" y="11555"/>
                  <a:pt x="2560" y="8730"/>
                </a:cubicBezTo>
                <a:cubicBezTo>
                  <a:pt x="7135" y="-2897"/>
                  <a:pt x="14475" y="-2923"/>
                  <a:pt x="19040" y="8730"/>
                </a:cubicBezTo>
                <a:cubicBezTo>
                  <a:pt x="20185" y="11651"/>
                  <a:pt x="21048" y="15035"/>
                  <a:pt x="21600" y="18677"/>
                </a:cubicBezTo>
              </a:path>
            </a:pathLst>
          </a:custGeom>
          <a:noFill/>
          <a:ln cap="flat" cmpd="sng" w="50800">
            <a:solidFill>
              <a:schemeClr val="accent6"/>
            </a:solidFill>
            <a:prstDash val="solid"/>
            <a:miter lim="4000"/>
            <a:headEnd len="sm" w="sm" type="none"/>
            <a:tailEnd len="sm" w="sm" type="none"/>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2400">
              <a:solidFill>
                <a:srgbClr val="131313"/>
              </a:solidFill>
              <a:latin typeface="Helvetica Neue"/>
              <a:ea typeface="Helvetica Neue"/>
              <a:cs typeface="Helvetica Neue"/>
              <a:sym typeface="Helvetica Neue"/>
            </a:endParaRPr>
          </a:p>
        </p:txBody>
      </p:sp>
      <p:sp>
        <p:nvSpPr>
          <p:cNvPr id="4165" name="Google Shape;4165;p114"/>
          <p:cNvSpPr/>
          <p:nvPr/>
        </p:nvSpPr>
        <p:spPr>
          <a:xfrm flipH="1">
            <a:off x="5917855" y="3255569"/>
            <a:ext cx="358916" cy="358900"/>
          </a:xfrm>
          <a:prstGeom prst="ellipse">
            <a:avLst/>
          </a:prstGeom>
          <a:solidFill>
            <a:schemeClr val="accent3"/>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rPr lang="en-US" sz="2400">
                <a:solidFill>
                  <a:schemeClr val="lt1"/>
                </a:solidFill>
                <a:latin typeface="Helvetica Neue"/>
                <a:ea typeface="Helvetica Neue"/>
                <a:cs typeface="Helvetica Neue"/>
                <a:sym typeface="Helvetica Neue"/>
              </a:rPr>
              <a:t>3</a:t>
            </a:r>
            <a:endParaRPr/>
          </a:p>
        </p:txBody>
      </p:sp>
      <p:sp>
        <p:nvSpPr>
          <p:cNvPr id="4166" name="Google Shape;4166;p114"/>
          <p:cNvSpPr/>
          <p:nvPr/>
        </p:nvSpPr>
        <p:spPr>
          <a:xfrm flipH="1">
            <a:off x="7032484" y="2893059"/>
            <a:ext cx="358916" cy="358900"/>
          </a:xfrm>
          <a:prstGeom prst="ellipse">
            <a:avLst/>
          </a:prstGeom>
          <a:solidFill>
            <a:schemeClr val="accent4"/>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rPr lang="en-US" sz="2400">
                <a:solidFill>
                  <a:schemeClr val="lt1"/>
                </a:solidFill>
                <a:latin typeface="Helvetica Neue"/>
                <a:ea typeface="Helvetica Neue"/>
                <a:cs typeface="Helvetica Neue"/>
                <a:sym typeface="Helvetica Neue"/>
              </a:rPr>
              <a:t>4</a:t>
            </a:r>
            <a:endParaRPr/>
          </a:p>
        </p:txBody>
      </p:sp>
      <p:sp>
        <p:nvSpPr>
          <p:cNvPr id="4167" name="Google Shape;4167;p114"/>
          <p:cNvSpPr/>
          <p:nvPr/>
        </p:nvSpPr>
        <p:spPr>
          <a:xfrm flipH="1">
            <a:off x="4803227" y="2893059"/>
            <a:ext cx="358916" cy="358900"/>
          </a:xfrm>
          <a:prstGeom prst="ellipse">
            <a:avLst/>
          </a:prstGeom>
          <a:solidFill>
            <a:schemeClr val="accent2"/>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rPr lang="en-US" sz="2400">
                <a:solidFill>
                  <a:schemeClr val="lt1"/>
                </a:solidFill>
                <a:latin typeface="Helvetica Neue"/>
                <a:ea typeface="Helvetica Neue"/>
                <a:cs typeface="Helvetica Neue"/>
                <a:sym typeface="Helvetica Neue"/>
              </a:rPr>
              <a:t>2</a:t>
            </a:r>
            <a:endParaRPr/>
          </a:p>
        </p:txBody>
      </p:sp>
      <p:sp>
        <p:nvSpPr>
          <p:cNvPr id="4168" name="Google Shape;4168;p114"/>
          <p:cNvSpPr/>
          <p:nvPr/>
        </p:nvSpPr>
        <p:spPr>
          <a:xfrm flipH="1">
            <a:off x="4114971" y="1949449"/>
            <a:ext cx="358916" cy="358900"/>
          </a:xfrm>
          <a:prstGeom prst="ellipse">
            <a:avLst/>
          </a:prstGeom>
          <a:solidFill>
            <a:schemeClr val="accent1"/>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rPr lang="en-US" sz="2400">
                <a:solidFill>
                  <a:schemeClr val="lt1"/>
                </a:solidFill>
                <a:latin typeface="Helvetica Neue"/>
                <a:ea typeface="Helvetica Neue"/>
                <a:cs typeface="Helvetica Neue"/>
                <a:sym typeface="Helvetica Neue"/>
              </a:rPr>
              <a:t>1</a:t>
            </a:r>
            <a:endParaRPr/>
          </a:p>
        </p:txBody>
      </p:sp>
      <p:sp>
        <p:nvSpPr>
          <p:cNvPr id="4169" name="Google Shape;4169;p114"/>
          <p:cNvSpPr/>
          <p:nvPr/>
        </p:nvSpPr>
        <p:spPr>
          <a:xfrm flipH="1">
            <a:off x="7720741" y="1949449"/>
            <a:ext cx="358916" cy="358900"/>
          </a:xfrm>
          <a:prstGeom prst="ellipse">
            <a:avLst/>
          </a:prstGeom>
          <a:solidFill>
            <a:schemeClr val="accent5"/>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rPr lang="en-US" sz="2400">
                <a:solidFill>
                  <a:schemeClr val="lt1"/>
                </a:solidFill>
                <a:latin typeface="Helvetica Neue"/>
                <a:ea typeface="Helvetica Neue"/>
                <a:cs typeface="Helvetica Neue"/>
                <a:sym typeface="Helvetica Neue"/>
              </a:rPr>
              <a:t>5</a:t>
            </a:r>
            <a:endParaRPr/>
          </a:p>
        </p:txBody>
      </p:sp>
      <p:sp>
        <p:nvSpPr>
          <p:cNvPr id="4170" name="Google Shape;4170;p114"/>
          <p:cNvSpPr/>
          <p:nvPr/>
        </p:nvSpPr>
        <p:spPr>
          <a:xfrm rot="10800000">
            <a:off x="5488095" y="3687695"/>
            <a:ext cx="1218436" cy="1369357"/>
          </a:xfrm>
          <a:custGeom>
            <a:rect b="b" l="l" r="r" t="t"/>
            <a:pathLst>
              <a:path extrusionOk="0" h="21600" w="19679">
                <a:moveTo>
                  <a:pt x="9839" y="0"/>
                </a:moveTo>
                <a:cubicBezTo>
                  <a:pt x="7321" y="0"/>
                  <a:pt x="4803" y="937"/>
                  <a:pt x="2882" y="2813"/>
                </a:cubicBezTo>
                <a:cubicBezTo>
                  <a:pt x="-961" y="6566"/>
                  <a:pt x="-961" y="12653"/>
                  <a:pt x="2882" y="16406"/>
                </a:cubicBezTo>
                <a:cubicBezTo>
                  <a:pt x="4480" y="17967"/>
                  <a:pt x="6493" y="18867"/>
                  <a:pt x="8574" y="19129"/>
                </a:cubicBezTo>
                <a:lnTo>
                  <a:pt x="9839" y="21600"/>
                </a:lnTo>
                <a:lnTo>
                  <a:pt x="11104" y="19129"/>
                </a:lnTo>
                <a:cubicBezTo>
                  <a:pt x="13185" y="18867"/>
                  <a:pt x="15198" y="17967"/>
                  <a:pt x="16796" y="16406"/>
                </a:cubicBezTo>
                <a:cubicBezTo>
                  <a:pt x="20639" y="12653"/>
                  <a:pt x="20639" y="6566"/>
                  <a:pt x="16796" y="2813"/>
                </a:cubicBezTo>
                <a:cubicBezTo>
                  <a:pt x="14875" y="937"/>
                  <a:pt x="12357" y="0"/>
                  <a:pt x="9839" y="0"/>
                </a:cubicBezTo>
                <a:close/>
                <a:moveTo>
                  <a:pt x="9839" y="2266"/>
                </a:moveTo>
                <a:cubicBezTo>
                  <a:pt x="11763" y="2266"/>
                  <a:pt x="13686" y="2983"/>
                  <a:pt x="15154" y="4417"/>
                </a:cubicBezTo>
                <a:cubicBezTo>
                  <a:pt x="18090" y="7284"/>
                  <a:pt x="18090" y="11935"/>
                  <a:pt x="15154" y="14802"/>
                </a:cubicBezTo>
                <a:cubicBezTo>
                  <a:pt x="12218" y="17670"/>
                  <a:pt x="7460" y="17670"/>
                  <a:pt x="4524" y="14802"/>
                </a:cubicBezTo>
                <a:cubicBezTo>
                  <a:pt x="1588" y="11935"/>
                  <a:pt x="1588" y="7284"/>
                  <a:pt x="4524" y="4417"/>
                </a:cubicBezTo>
                <a:cubicBezTo>
                  <a:pt x="5992" y="2983"/>
                  <a:pt x="7915" y="2266"/>
                  <a:pt x="9839" y="2266"/>
                </a:cubicBezTo>
                <a:close/>
              </a:path>
            </a:pathLst>
          </a:custGeom>
          <a:solidFill>
            <a:schemeClr val="accent3"/>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2400">
              <a:solidFill>
                <a:srgbClr val="131313"/>
              </a:solidFill>
              <a:latin typeface="Helvetica Neue"/>
              <a:ea typeface="Helvetica Neue"/>
              <a:cs typeface="Helvetica Neue"/>
              <a:sym typeface="Helvetica Neue"/>
            </a:endParaRPr>
          </a:p>
        </p:txBody>
      </p:sp>
      <p:sp>
        <p:nvSpPr>
          <p:cNvPr id="4171" name="Google Shape;4171;p114"/>
          <p:cNvSpPr/>
          <p:nvPr/>
        </p:nvSpPr>
        <p:spPr>
          <a:xfrm rot="10800000">
            <a:off x="3784359" y="3282711"/>
            <a:ext cx="1218717" cy="1230460"/>
          </a:xfrm>
          <a:custGeom>
            <a:rect b="b" l="l" r="r" t="t"/>
            <a:pathLst>
              <a:path extrusionOk="0" h="21529" w="20016">
                <a:moveTo>
                  <a:pt x="10331" y="5"/>
                </a:moveTo>
                <a:cubicBezTo>
                  <a:pt x="9667" y="-17"/>
                  <a:pt x="8989" y="33"/>
                  <a:pt x="8308" y="158"/>
                </a:cubicBezTo>
                <a:cubicBezTo>
                  <a:pt x="2862" y="1158"/>
                  <a:pt x="-792" y="6675"/>
                  <a:pt x="147" y="12476"/>
                </a:cubicBezTo>
                <a:cubicBezTo>
                  <a:pt x="538" y="14890"/>
                  <a:pt x="1668" y="16959"/>
                  <a:pt x="3240" y="18497"/>
                </a:cubicBezTo>
                <a:lnTo>
                  <a:pt x="2807" y="21529"/>
                </a:lnTo>
                <a:lnTo>
                  <a:pt x="5343" y="20080"/>
                </a:lnTo>
                <a:cubicBezTo>
                  <a:pt x="7229" y="21143"/>
                  <a:pt x="9442" y="21583"/>
                  <a:pt x="11708" y="21167"/>
                </a:cubicBezTo>
                <a:cubicBezTo>
                  <a:pt x="17154" y="20166"/>
                  <a:pt x="20808" y="14650"/>
                  <a:pt x="19869" y="8848"/>
                </a:cubicBezTo>
                <a:cubicBezTo>
                  <a:pt x="19399" y="5947"/>
                  <a:pt x="17869" y="3527"/>
                  <a:pt x="15777" y="1954"/>
                </a:cubicBezTo>
                <a:cubicBezTo>
                  <a:pt x="14207" y="774"/>
                  <a:pt x="12325" y="71"/>
                  <a:pt x="10331" y="5"/>
                </a:cubicBezTo>
                <a:close/>
                <a:moveTo>
                  <a:pt x="10255" y="2519"/>
                </a:moveTo>
                <a:cubicBezTo>
                  <a:pt x="13809" y="2636"/>
                  <a:pt x="16915" y="5399"/>
                  <a:pt x="17543" y="9278"/>
                </a:cubicBezTo>
                <a:cubicBezTo>
                  <a:pt x="18260" y="13710"/>
                  <a:pt x="15469" y="17924"/>
                  <a:pt x="11308" y="18689"/>
                </a:cubicBezTo>
                <a:cubicBezTo>
                  <a:pt x="7147" y="19453"/>
                  <a:pt x="3191" y="16479"/>
                  <a:pt x="2473" y="12047"/>
                </a:cubicBezTo>
                <a:cubicBezTo>
                  <a:pt x="1756" y="7614"/>
                  <a:pt x="4547" y="3400"/>
                  <a:pt x="8708" y="2636"/>
                </a:cubicBezTo>
                <a:cubicBezTo>
                  <a:pt x="9228" y="2540"/>
                  <a:pt x="9747" y="2502"/>
                  <a:pt x="10255" y="2519"/>
                </a:cubicBezTo>
                <a:close/>
              </a:path>
            </a:pathLst>
          </a:custGeom>
          <a:solidFill>
            <a:schemeClr val="accent2"/>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2400">
              <a:solidFill>
                <a:srgbClr val="131313"/>
              </a:solidFill>
              <a:latin typeface="Helvetica Neue"/>
              <a:ea typeface="Helvetica Neue"/>
              <a:cs typeface="Helvetica Neue"/>
              <a:sym typeface="Helvetica Neue"/>
            </a:endParaRPr>
          </a:p>
        </p:txBody>
      </p:sp>
      <p:sp>
        <p:nvSpPr>
          <p:cNvPr id="4172" name="Google Shape;4172;p114"/>
          <p:cNvSpPr/>
          <p:nvPr/>
        </p:nvSpPr>
        <p:spPr>
          <a:xfrm rot="10800000">
            <a:off x="7202024" y="3280630"/>
            <a:ext cx="1218666" cy="1218549"/>
          </a:xfrm>
          <a:custGeom>
            <a:rect b="b" l="l" r="r" t="t"/>
            <a:pathLst>
              <a:path extrusionOk="0" h="21268" w="20226">
                <a:moveTo>
                  <a:pt x="10512" y="9"/>
                </a:moveTo>
                <a:cubicBezTo>
                  <a:pt x="8123" y="-93"/>
                  <a:pt x="5858" y="702"/>
                  <a:pt x="4046" y="2130"/>
                </a:cubicBezTo>
                <a:cubicBezTo>
                  <a:pt x="1976" y="3763"/>
                  <a:pt x="497" y="6225"/>
                  <a:pt x="103" y="9132"/>
                </a:cubicBezTo>
                <a:cubicBezTo>
                  <a:pt x="-687" y="14945"/>
                  <a:pt x="3158" y="20331"/>
                  <a:pt x="8687" y="21162"/>
                </a:cubicBezTo>
                <a:cubicBezTo>
                  <a:pt x="10987" y="21507"/>
                  <a:pt x="13209" y="21001"/>
                  <a:pt x="15085" y="19883"/>
                </a:cubicBezTo>
                <a:lnTo>
                  <a:pt x="17685" y="21250"/>
                </a:lnTo>
                <a:lnTo>
                  <a:pt x="17163" y="18244"/>
                </a:lnTo>
                <a:cubicBezTo>
                  <a:pt x="18709" y="16662"/>
                  <a:pt x="19795" y="14560"/>
                  <a:pt x="20123" y="12142"/>
                </a:cubicBezTo>
                <a:cubicBezTo>
                  <a:pt x="20913" y="6328"/>
                  <a:pt x="17071" y="939"/>
                  <a:pt x="11543" y="108"/>
                </a:cubicBezTo>
                <a:cubicBezTo>
                  <a:pt x="11197" y="56"/>
                  <a:pt x="10853" y="24"/>
                  <a:pt x="10512" y="9"/>
                </a:cubicBezTo>
                <a:close/>
                <a:moveTo>
                  <a:pt x="10418" y="2516"/>
                </a:moveTo>
                <a:cubicBezTo>
                  <a:pt x="10679" y="2527"/>
                  <a:pt x="10942" y="2555"/>
                  <a:pt x="11206" y="2594"/>
                </a:cubicBezTo>
                <a:cubicBezTo>
                  <a:pt x="15430" y="3229"/>
                  <a:pt x="18366" y="7342"/>
                  <a:pt x="17763" y="11784"/>
                </a:cubicBezTo>
                <a:cubicBezTo>
                  <a:pt x="17159" y="16226"/>
                  <a:pt x="13244" y="19313"/>
                  <a:pt x="9020" y="18679"/>
                </a:cubicBezTo>
                <a:cubicBezTo>
                  <a:pt x="4796" y="18045"/>
                  <a:pt x="1863" y="13928"/>
                  <a:pt x="2467" y="9486"/>
                </a:cubicBezTo>
                <a:cubicBezTo>
                  <a:pt x="3032" y="5321"/>
                  <a:pt x="6505" y="2349"/>
                  <a:pt x="10418" y="2516"/>
                </a:cubicBezTo>
                <a:close/>
              </a:path>
            </a:pathLst>
          </a:custGeom>
          <a:solidFill>
            <a:schemeClr val="accent4"/>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2400">
              <a:solidFill>
                <a:srgbClr val="131313"/>
              </a:solidFill>
              <a:latin typeface="Helvetica Neue"/>
              <a:ea typeface="Helvetica Neue"/>
              <a:cs typeface="Helvetica Neue"/>
              <a:sym typeface="Helvetica Neue"/>
            </a:endParaRPr>
          </a:p>
        </p:txBody>
      </p:sp>
      <p:sp>
        <p:nvSpPr>
          <p:cNvPr id="4173" name="Google Shape;4173;p114"/>
          <p:cNvSpPr/>
          <p:nvPr/>
        </p:nvSpPr>
        <p:spPr>
          <a:xfrm rot="10800000">
            <a:off x="8142400" y="1841546"/>
            <a:ext cx="1330559" cy="1218748"/>
          </a:xfrm>
          <a:custGeom>
            <a:rect b="b" l="l" r="r" t="t"/>
            <a:pathLst>
              <a:path extrusionOk="0" h="20129" w="21314">
                <a:moveTo>
                  <a:pt x="10091" y="6"/>
                </a:moveTo>
                <a:cubicBezTo>
                  <a:pt x="8517" y="-50"/>
                  <a:pt x="6911" y="286"/>
                  <a:pt x="5404" y="1062"/>
                </a:cubicBezTo>
                <a:cubicBezTo>
                  <a:pt x="2992" y="2303"/>
                  <a:pt x="1297" y="4433"/>
                  <a:pt x="505" y="6876"/>
                </a:cubicBezTo>
                <a:cubicBezTo>
                  <a:pt x="-286" y="9319"/>
                  <a:pt x="-175" y="12074"/>
                  <a:pt x="1029" y="14560"/>
                </a:cubicBezTo>
                <a:cubicBezTo>
                  <a:pt x="3436" y="19532"/>
                  <a:pt x="9302" y="21550"/>
                  <a:pt x="14124" y="19068"/>
                </a:cubicBezTo>
                <a:cubicBezTo>
                  <a:pt x="16130" y="18035"/>
                  <a:pt x="17628" y="16381"/>
                  <a:pt x="18535" y="14450"/>
                </a:cubicBezTo>
                <a:lnTo>
                  <a:pt x="21314" y="14041"/>
                </a:lnTo>
                <a:lnTo>
                  <a:pt x="19331" y="11997"/>
                </a:lnTo>
                <a:cubicBezTo>
                  <a:pt x="19733" y="9891"/>
                  <a:pt x="19498" y="7641"/>
                  <a:pt x="18496" y="5572"/>
                </a:cubicBezTo>
                <a:cubicBezTo>
                  <a:pt x="16841" y="2154"/>
                  <a:pt x="13551" y="130"/>
                  <a:pt x="10091" y="6"/>
                </a:cubicBezTo>
                <a:close/>
                <a:moveTo>
                  <a:pt x="10013" y="2379"/>
                </a:moveTo>
                <a:cubicBezTo>
                  <a:pt x="12656" y="2473"/>
                  <a:pt x="15171" y="4020"/>
                  <a:pt x="16435" y="6631"/>
                </a:cubicBezTo>
                <a:cubicBezTo>
                  <a:pt x="18275" y="10430"/>
                  <a:pt x="16778" y="15046"/>
                  <a:pt x="13094" y="16943"/>
                </a:cubicBezTo>
                <a:cubicBezTo>
                  <a:pt x="9409" y="18840"/>
                  <a:pt x="4929" y="17297"/>
                  <a:pt x="3089" y="13498"/>
                </a:cubicBezTo>
                <a:cubicBezTo>
                  <a:pt x="1250" y="9699"/>
                  <a:pt x="2746" y="5083"/>
                  <a:pt x="6431" y="3186"/>
                </a:cubicBezTo>
                <a:cubicBezTo>
                  <a:pt x="7582" y="2594"/>
                  <a:pt x="8811" y="2336"/>
                  <a:pt x="10013" y="2379"/>
                </a:cubicBezTo>
                <a:close/>
              </a:path>
            </a:pathLst>
          </a:custGeom>
          <a:solidFill>
            <a:schemeClr val="accent5"/>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2400">
              <a:solidFill>
                <a:srgbClr val="131313"/>
              </a:solidFill>
              <a:latin typeface="Helvetica Neue"/>
              <a:ea typeface="Helvetica Neue"/>
              <a:cs typeface="Helvetica Neue"/>
              <a:sym typeface="Helvetica Neue"/>
            </a:endParaRPr>
          </a:p>
        </p:txBody>
      </p:sp>
      <p:sp>
        <p:nvSpPr>
          <p:cNvPr id="4174" name="Google Shape;4174;p114"/>
          <p:cNvSpPr/>
          <p:nvPr/>
        </p:nvSpPr>
        <p:spPr>
          <a:xfrm rot="10800000">
            <a:off x="2721576" y="1841672"/>
            <a:ext cx="1331665" cy="1218731"/>
          </a:xfrm>
          <a:custGeom>
            <a:rect b="b" l="l" r="r" t="t"/>
            <a:pathLst>
              <a:path extrusionOk="0" h="20133" w="21311">
                <a:moveTo>
                  <a:pt x="11277" y="4"/>
                </a:moveTo>
                <a:cubicBezTo>
                  <a:pt x="7820" y="111"/>
                  <a:pt x="4524" y="2117"/>
                  <a:pt x="2854" y="5528"/>
                </a:cubicBezTo>
                <a:cubicBezTo>
                  <a:pt x="1844" y="7592"/>
                  <a:pt x="1599" y="9842"/>
                  <a:pt x="1991" y="11950"/>
                </a:cubicBezTo>
                <a:lnTo>
                  <a:pt x="0" y="13988"/>
                </a:lnTo>
                <a:lnTo>
                  <a:pt x="2773" y="14410"/>
                </a:lnTo>
                <a:cubicBezTo>
                  <a:pt x="3670" y="16347"/>
                  <a:pt x="5161" y="18007"/>
                  <a:pt x="7160" y="19049"/>
                </a:cubicBezTo>
                <a:cubicBezTo>
                  <a:pt x="11966" y="21556"/>
                  <a:pt x="17834" y="19566"/>
                  <a:pt x="20262" y="14605"/>
                </a:cubicBezTo>
                <a:cubicBezTo>
                  <a:pt x="21477" y="12124"/>
                  <a:pt x="21600" y="9373"/>
                  <a:pt x="20821" y="6926"/>
                </a:cubicBezTo>
                <a:cubicBezTo>
                  <a:pt x="20042" y="4479"/>
                  <a:pt x="18360" y="2337"/>
                  <a:pt x="15957" y="1084"/>
                </a:cubicBezTo>
                <a:cubicBezTo>
                  <a:pt x="14455" y="300"/>
                  <a:pt x="12849" y="-44"/>
                  <a:pt x="11277" y="4"/>
                </a:cubicBezTo>
                <a:close/>
                <a:moveTo>
                  <a:pt x="11342" y="2381"/>
                </a:moveTo>
                <a:cubicBezTo>
                  <a:pt x="12543" y="2344"/>
                  <a:pt x="13770" y="2607"/>
                  <a:pt x="14917" y="3205"/>
                </a:cubicBezTo>
                <a:cubicBezTo>
                  <a:pt x="18590" y="5121"/>
                  <a:pt x="20062" y="9745"/>
                  <a:pt x="18207" y="13536"/>
                </a:cubicBezTo>
                <a:cubicBezTo>
                  <a:pt x="16352" y="17326"/>
                  <a:pt x="11871" y="18846"/>
                  <a:pt x="8199" y="16931"/>
                </a:cubicBezTo>
                <a:cubicBezTo>
                  <a:pt x="4527" y="15016"/>
                  <a:pt x="3054" y="10391"/>
                  <a:pt x="4910" y="6601"/>
                </a:cubicBezTo>
                <a:cubicBezTo>
                  <a:pt x="6185" y="3995"/>
                  <a:pt x="8701" y="2462"/>
                  <a:pt x="11342" y="2381"/>
                </a:cubicBezTo>
                <a:close/>
              </a:path>
            </a:pathLst>
          </a:custGeom>
          <a:solidFill>
            <a:schemeClr val="accent1"/>
          </a:solidFill>
          <a:ln>
            <a:noFill/>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2400">
              <a:solidFill>
                <a:srgbClr val="131313"/>
              </a:solidFill>
              <a:latin typeface="Helvetica Neue"/>
              <a:ea typeface="Helvetica Neue"/>
              <a:cs typeface="Helvetica Neue"/>
              <a:sym typeface="Helvetica Neue"/>
            </a:endParaRPr>
          </a:p>
        </p:txBody>
      </p:sp>
      <p:grpSp>
        <p:nvGrpSpPr>
          <p:cNvPr id="4175" name="Google Shape;4175;p114"/>
          <p:cNvGrpSpPr/>
          <p:nvPr/>
        </p:nvGrpSpPr>
        <p:grpSpPr>
          <a:xfrm>
            <a:off x="2969519" y="2080077"/>
            <a:ext cx="743000" cy="741922"/>
            <a:chOff x="4094847" y="1760585"/>
            <a:chExt cx="633600" cy="633600"/>
          </a:xfrm>
        </p:grpSpPr>
        <p:sp>
          <p:nvSpPr>
            <p:cNvPr id="4176" name="Google Shape;4176;p11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77" name="Google Shape;4177;p11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178" name="Google Shape;4178;p114"/>
          <p:cNvGrpSpPr/>
          <p:nvPr/>
        </p:nvGrpSpPr>
        <p:grpSpPr>
          <a:xfrm>
            <a:off x="4017120" y="3526980"/>
            <a:ext cx="743000" cy="741922"/>
            <a:chOff x="4094847" y="1760585"/>
            <a:chExt cx="633600" cy="633600"/>
          </a:xfrm>
        </p:grpSpPr>
        <p:sp>
          <p:nvSpPr>
            <p:cNvPr id="4179" name="Google Shape;4179;p11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80" name="Google Shape;4180;p11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181" name="Google Shape;4181;p114"/>
          <p:cNvGrpSpPr/>
          <p:nvPr/>
        </p:nvGrpSpPr>
        <p:grpSpPr>
          <a:xfrm>
            <a:off x="5732309" y="4095630"/>
            <a:ext cx="743000" cy="741922"/>
            <a:chOff x="4094847" y="1760585"/>
            <a:chExt cx="633600" cy="633600"/>
          </a:xfrm>
        </p:grpSpPr>
        <p:sp>
          <p:nvSpPr>
            <p:cNvPr id="4182" name="Google Shape;4182;p11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83" name="Google Shape;4183;p11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184" name="Google Shape;4184;p114"/>
          <p:cNvGrpSpPr/>
          <p:nvPr/>
        </p:nvGrpSpPr>
        <p:grpSpPr>
          <a:xfrm>
            <a:off x="7439857" y="3518943"/>
            <a:ext cx="743000" cy="741922"/>
            <a:chOff x="4094847" y="1760585"/>
            <a:chExt cx="633600" cy="633600"/>
          </a:xfrm>
        </p:grpSpPr>
        <p:sp>
          <p:nvSpPr>
            <p:cNvPr id="4185" name="Google Shape;4185;p11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86" name="Google Shape;4186;p11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187" name="Google Shape;4187;p114"/>
          <p:cNvGrpSpPr/>
          <p:nvPr/>
        </p:nvGrpSpPr>
        <p:grpSpPr>
          <a:xfrm>
            <a:off x="8495746" y="2084380"/>
            <a:ext cx="743000" cy="741922"/>
            <a:chOff x="4094847" y="1760585"/>
            <a:chExt cx="633600" cy="633600"/>
          </a:xfrm>
        </p:grpSpPr>
        <p:sp>
          <p:nvSpPr>
            <p:cNvPr id="4188" name="Google Shape;4188;p11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189" name="Google Shape;4189;p11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190" name="Google Shape;4190;p114"/>
          <p:cNvSpPr txBox="1"/>
          <p:nvPr/>
        </p:nvSpPr>
        <p:spPr>
          <a:xfrm>
            <a:off x="436860" y="1993784"/>
            <a:ext cx="2108042" cy="1258175"/>
          </a:xfrm>
          <a:prstGeom prst="rect">
            <a:avLst/>
          </a:prstGeom>
          <a:noFill/>
          <a:ln>
            <a:noFill/>
          </a:ln>
        </p:spPr>
        <p:txBody>
          <a:bodyPr anchorCtr="0" anchor="t" bIns="54850" lIns="109700" spcFirstLastPara="1" rIns="109700" wrap="square" tIns="54850">
            <a:normAutofit/>
          </a:bodyPr>
          <a:lstStyle/>
          <a:p>
            <a:pPr indent="0" lvl="0" marL="0" marR="0" rtl="0" algn="r">
              <a:lnSpc>
                <a:spcPct val="110000"/>
              </a:lnSpc>
              <a:spcBef>
                <a:spcPts val="0"/>
              </a:spcBef>
              <a:spcAft>
                <a:spcPts val="0"/>
              </a:spcAft>
              <a:buNone/>
            </a:pPr>
            <a:r>
              <a:rPr b="1" lang="en-US" sz="1400">
                <a:solidFill>
                  <a:schemeClr val="dk1"/>
                </a:solidFill>
                <a:latin typeface="Helvetica Neue"/>
                <a:ea typeface="Helvetica Neue"/>
                <a:cs typeface="Helvetica Neue"/>
                <a:sym typeface="Helvetica Neue"/>
              </a:rPr>
              <a:t>Insert Text Here</a:t>
            </a:r>
            <a:br>
              <a:rPr lang="en-US" sz="600">
                <a:solidFill>
                  <a:schemeClr val="dk1"/>
                </a:solidFill>
                <a:latin typeface="Helvetica Neue"/>
                <a:ea typeface="Helvetica Neue"/>
                <a:cs typeface="Helvetica Neue"/>
                <a:sym typeface="Helvetica Neue"/>
              </a:rPr>
            </a:br>
            <a:r>
              <a:rPr lang="en-US" sz="600">
                <a:solidFill>
                  <a:schemeClr val="dk2"/>
                </a:solidFill>
                <a:latin typeface="Helvetica Neue"/>
                <a:ea typeface="Helvetica Neue"/>
                <a:cs typeface="Helvetica Neue"/>
                <a:sym typeface="Helvetica Neue"/>
              </a:rPr>
              <a:t> </a:t>
            </a:r>
            <a:r>
              <a:rPr lang="en-US" sz="105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a:t>
            </a:r>
            <a:endParaRPr sz="600">
              <a:solidFill>
                <a:schemeClr val="dk2"/>
              </a:solidFill>
              <a:latin typeface="Helvetica Neue"/>
              <a:ea typeface="Helvetica Neue"/>
              <a:cs typeface="Helvetica Neue"/>
              <a:sym typeface="Helvetica Neue"/>
            </a:endParaRPr>
          </a:p>
        </p:txBody>
      </p:sp>
      <p:sp>
        <p:nvSpPr>
          <p:cNvPr id="4191" name="Google Shape;4191;p114"/>
          <p:cNvSpPr txBox="1"/>
          <p:nvPr/>
        </p:nvSpPr>
        <p:spPr>
          <a:xfrm>
            <a:off x="1490881" y="3639814"/>
            <a:ext cx="2108042" cy="1258175"/>
          </a:xfrm>
          <a:prstGeom prst="rect">
            <a:avLst/>
          </a:prstGeom>
          <a:noFill/>
          <a:ln>
            <a:noFill/>
          </a:ln>
        </p:spPr>
        <p:txBody>
          <a:bodyPr anchorCtr="0" anchor="t" bIns="54850" lIns="109700" spcFirstLastPara="1" rIns="109700" wrap="square" tIns="54850">
            <a:normAutofit/>
          </a:bodyPr>
          <a:lstStyle/>
          <a:p>
            <a:pPr indent="0" lvl="0" marL="0" marR="0" rtl="0" algn="r">
              <a:lnSpc>
                <a:spcPct val="110000"/>
              </a:lnSpc>
              <a:spcBef>
                <a:spcPts val="0"/>
              </a:spcBef>
              <a:spcAft>
                <a:spcPts val="0"/>
              </a:spcAft>
              <a:buNone/>
            </a:pPr>
            <a:r>
              <a:rPr b="1" lang="en-US" sz="1400">
                <a:solidFill>
                  <a:schemeClr val="dk1"/>
                </a:solidFill>
                <a:latin typeface="Helvetica Neue"/>
                <a:ea typeface="Helvetica Neue"/>
                <a:cs typeface="Helvetica Neue"/>
                <a:sym typeface="Helvetica Neue"/>
              </a:rPr>
              <a:t>Insert Text Here</a:t>
            </a:r>
            <a:br>
              <a:rPr lang="en-US" sz="600">
                <a:solidFill>
                  <a:schemeClr val="dk1"/>
                </a:solidFill>
                <a:latin typeface="Helvetica Neue"/>
                <a:ea typeface="Helvetica Neue"/>
                <a:cs typeface="Helvetica Neue"/>
                <a:sym typeface="Helvetica Neue"/>
              </a:rPr>
            </a:br>
            <a:r>
              <a:rPr lang="en-US" sz="600">
                <a:solidFill>
                  <a:schemeClr val="dk2"/>
                </a:solidFill>
                <a:latin typeface="Helvetica Neue"/>
                <a:ea typeface="Helvetica Neue"/>
                <a:cs typeface="Helvetica Neue"/>
                <a:sym typeface="Helvetica Neue"/>
              </a:rPr>
              <a:t> </a:t>
            </a:r>
            <a:r>
              <a:rPr lang="en-US" sz="105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a:t>
            </a:r>
            <a:endParaRPr sz="600">
              <a:solidFill>
                <a:schemeClr val="dk2"/>
              </a:solidFill>
              <a:latin typeface="Helvetica Neue"/>
              <a:ea typeface="Helvetica Neue"/>
              <a:cs typeface="Helvetica Neue"/>
              <a:sym typeface="Helvetica Neue"/>
            </a:endParaRPr>
          </a:p>
        </p:txBody>
      </p:sp>
      <p:sp>
        <p:nvSpPr>
          <p:cNvPr id="4192" name="Google Shape;4192;p114"/>
          <p:cNvSpPr txBox="1"/>
          <p:nvPr/>
        </p:nvSpPr>
        <p:spPr>
          <a:xfrm>
            <a:off x="4520904" y="5245487"/>
            <a:ext cx="3140946" cy="935241"/>
          </a:xfrm>
          <a:prstGeom prst="rect">
            <a:avLst/>
          </a:prstGeom>
          <a:noFill/>
          <a:ln>
            <a:noFill/>
          </a:ln>
        </p:spPr>
        <p:txBody>
          <a:bodyPr anchorCtr="0" anchor="t" bIns="54850" lIns="109700" spcFirstLastPara="1" rIns="109700" wrap="square" tIns="54850">
            <a:normAutofit/>
          </a:bodyPr>
          <a:lstStyle/>
          <a:p>
            <a:pPr indent="0" lvl="0" marL="0" marR="0" rtl="0" algn="ctr">
              <a:lnSpc>
                <a:spcPct val="110000"/>
              </a:lnSpc>
              <a:spcBef>
                <a:spcPts val="0"/>
              </a:spcBef>
              <a:spcAft>
                <a:spcPts val="0"/>
              </a:spcAft>
              <a:buNone/>
            </a:pPr>
            <a:r>
              <a:rPr b="1" lang="en-US" sz="1400">
                <a:solidFill>
                  <a:schemeClr val="dk1"/>
                </a:solidFill>
                <a:latin typeface="Helvetica Neue"/>
                <a:ea typeface="Helvetica Neue"/>
                <a:cs typeface="Helvetica Neue"/>
                <a:sym typeface="Helvetica Neue"/>
              </a:rPr>
              <a:t>Insert Text Here</a:t>
            </a:r>
            <a:br>
              <a:rPr lang="en-US" sz="600">
                <a:solidFill>
                  <a:schemeClr val="dk1"/>
                </a:solidFill>
                <a:latin typeface="Helvetica Neue"/>
                <a:ea typeface="Helvetica Neue"/>
                <a:cs typeface="Helvetica Neue"/>
                <a:sym typeface="Helvetica Neue"/>
              </a:rPr>
            </a:br>
            <a:r>
              <a:rPr lang="en-US" sz="600">
                <a:solidFill>
                  <a:schemeClr val="dk2"/>
                </a:solidFill>
                <a:latin typeface="Helvetica Neue"/>
                <a:ea typeface="Helvetica Neue"/>
                <a:cs typeface="Helvetica Neue"/>
                <a:sym typeface="Helvetica Neue"/>
              </a:rPr>
              <a:t> </a:t>
            </a:r>
            <a:r>
              <a:rPr lang="en-US" sz="105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a:t>
            </a:r>
            <a:endParaRPr sz="600">
              <a:solidFill>
                <a:schemeClr val="dk2"/>
              </a:solidFill>
              <a:latin typeface="Helvetica Neue"/>
              <a:ea typeface="Helvetica Neue"/>
              <a:cs typeface="Helvetica Neue"/>
              <a:sym typeface="Helvetica Neue"/>
            </a:endParaRPr>
          </a:p>
        </p:txBody>
      </p:sp>
      <p:sp>
        <p:nvSpPr>
          <p:cNvPr id="4193" name="Google Shape;4193;p114"/>
          <p:cNvSpPr txBox="1"/>
          <p:nvPr/>
        </p:nvSpPr>
        <p:spPr>
          <a:xfrm>
            <a:off x="9788990" y="1993784"/>
            <a:ext cx="2108042" cy="1258175"/>
          </a:xfrm>
          <a:prstGeom prst="rect">
            <a:avLst/>
          </a:prstGeom>
          <a:noFill/>
          <a:ln>
            <a:noFill/>
          </a:ln>
        </p:spPr>
        <p:txBody>
          <a:bodyPr anchorCtr="0" anchor="t" bIns="54850" lIns="109700" spcFirstLastPara="1" rIns="109700" wrap="square" tIns="54850">
            <a:normAutofit/>
          </a:bodyPr>
          <a:lstStyle/>
          <a:p>
            <a:pPr indent="0" lvl="0" marL="0" marR="0" rtl="0" algn="l">
              <a:lnSpc>
                <a:spcPct val="110000"/>
              </a:lnSpc>
              <a:spcBef>
                <a:spcPts val="0"/>
              </a:spcBef>
              <a:spcAft>
                <a:spcPts val="0"/>
              </a:spcAft>
              <a:buNone/>
            </a:pPr>
            <a:r>
              <a:rPr b="1" lang="en-US" sz="1400">
                <a:solidFill>
                  <a:schemeClr val="dk1"/>
                </a:solidFill>
                <a:latin typeface="Helvetica Neue"/>
                <a:ea typeface="Helvetica Neue"/>
                <a:cs typeface="Helvetica Neue"/>
                <a:sym typeface="Helvetica Neue"/>
              </a:rPr>
              <a:t>Insert Text Here</a:t>
            </a:r>
            <a:br>
              <a:rPr lang="en-US" sz="600">
                <a:solidFill>
                  <a:schemeClr val="dk1"/>
                </a:solidFill>
                <a:latin typeface="Helvetica Neue"/>
                <a:ea typeface="Helvetica Neue"/>
                <a:cs typeface="Helvetica Neue"/>
                <a:sym typeface="Helvetica Neue"/>
              </a:rPr>
            </a:br>
            <a:r>
              <a:rPr lang="en-US" sz="600">
                <a:solidFill>
                  <a:schemeClr val="dk2"/>
                </a:solidFill>
                <a:latin typeface="Helvetica Neue"/>
                <a:ea typeface="Helvetica Neue"/>
                <a:cs typeface="Helvetica Neue"/>
                <a:sym typeface="Helvetica Neue"/>
              </a:rPr>
              <a:t> </a:t>
            </a:r>
            <a:r>
              <a:rPr lang="en-US" sz="105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a:t>
            </a:r>
            <a:endParaRPr sz="600">
              <a:solidFill>
                <a:schemeClr val="dk2"/>
              </a:solidFill>
              <a:latin typeface="Helvetica Neue"/>
              <a:ea typeface="Helvetica Neue"/>
              <a:cs typeface="Helvetica Neue"/>
              <a:sym typeface="Helvetica Neue"/>
            </a:endParaRPr>
          </a:p>
        </p:txBody>
      </p:sp>
      <p:sp>
        <p:nvSpPr>
          <p:cNvPr id="4194" name="Google Shape;4194;p114"/>
          <p:cNvSpPr txBox="1"/>
          <p:nvPr/>
        </p:nvSpPr>
        <p:spPr>
          <a:xfrm>
            <a:off x="8620634" y="3639814"/>
            <a:ext cx="2108042" cy="1258175"/>
          </a:xfrm>
          <a:prstGeom prst="rect">
            <a:avLst/>
          </a:prstGeom>
          <a:noFill/>
          <a:ln>
            <a:noFill/>
          </a:ln>
        </p:spPr>
        <p:txBody>
          <a:bodyPr anchorCtr="0" anchor="t" bIns="54850" lIns="109700" spcFirstLastPara="1" rIns="109700" wrap="square" tIns="54850">
            <a:normAutofit/>
          </a:bodyPr>
          <a:lstStyle/>
          <a:p>
            <a:pPr indent="0" lvl="0" marL="0" marR="0" rtl="0" algn="l">
              <a:lnSpc>
                <a:spcPct val="110000"/>
              </a:lnSpc>
              <a:spcBef>
                <a:spcPts val="0"/>
              </a:spcBef>
              <a:spcAft>
                <a:spcPts val="0"/>
              </a:spcAft>
              <a:buNone/>
            </a:pPr>
            <a:r>
              <a:rPr b="1" lang="en-US" sz="1400">
                <a:solidFill>
                  <a:schemeClr val="dk1"/>
                </a:solidFill>
                <a:latin typeface="Helvetica Neue"/>
                <a:ea typeface="Helvetica Neue"/>
                <a:cs typeface="Helvetica Neue"/>
                <a:sym typeface="Helvetica Neue"/>
              </a:rPr>
              <a:t>Insert Text Here</a:t>
            </a:r>
            <a:br>
              <a:rPr lang="en-US" sz="600">
                <a:solidFill>
                  <a:schemeClr val="dk1"/>
                </a:solidFill>
                <a:latin typeface="Helvetica Neue"/>
                <a:ea typeface="Helvetica Neue"/>
                <a:cs typeface="Helvetica Neue"/>
                <a:sym typeface="Helvetica Neue"/>
              </a:rPr>
            </a:br>
            <a:r>
              <a:rPr lang="en-US" sz="600">
                <a:solidFill>
                  <a:schemeClr val="dk2"/>
                </a:solidFill>
                <a:latin typeface="Helvetica Neue"/>
                <a:ea typeface="Helvetica Neue"/>
                <a:cs typeface="Helvetica Neue"/>
                <a:sym typeface="Helvetica Neue"/>
              </a:rPr>
              <a:t> </a:t>
            </a:r>
            <a:r>
              <a:rPr lang="en-US" sz="105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a:t>
            </a:r>
            <a:endParaRPr sz="600">
              <a:solidFill>
                <a:schemeClr val="dk2"/>
              </a:solidFill>
              <a:latin typeface="Helvetica Neue"/>
              <a:ea typeface="Helvetica Neue"/>
              <a:cs typeface="Helvetica Neue"/>
              <a:sym typeface="Helvetica Neue"/>
            </a:endParaRPr>
          </a:p>
        </p:txBody>
      </p:sp>
      <p:sp>
        <p:nvSpPr>
          <p:cNvPr id="4195" name="Google Shape;4195;p114"/>
          <p:cNvSpPr/>
          <p:nvPr/>
        </p:nvSpPr>
        <p:spPr>
          <a:xfrm rot="10800000">
            <a:off x="4632512" y="2131261"/>
            <a:ext cx="2917730" cy="977698"/>
          </a:xfrm>
          <a:custGeom>
            <a:rect b="b" l="l" r="r" t="t"/>
            <a:pathLst>
              <a:path extrusionOk="0" h="18677" w="21600">
                <a:moveTo>
                  <a:pt x="0" y="18677"/>
                </a:moveTo>
                <a:cubicBezTo>
                  <a:pt x="565" y="14923"/>
                  <a:pt x="1448" y="11555"/>
                  <a:pt x="2560" y="8730"/>
                </a:cubicBezTo>
                <a:cubicBezTo>
                  <a:pt x="7135" y="-2897"/>
                  <a:pt x="14475" y="-2923"/>
                  <a:pt x="19040" y="8730"/>
                </a:cubicBezTo>
                <a:cubicBezTo>
                  <a:pt x="20185" y="11651"/>
                  <a:pt x="21048" y="15035"/>
                  <a:pt x="21600" y="18677"/>
                </a:cubicBezTo>
              </a:path>
            </a:pathLst>
          </a:custGeom>
          <a:noFill/>
          <a:ln cap="flat" cmpd="sng" w="50800">
            <a:solidFill>
              <a:srgbClr val="B4B4B4"/>
            </a:solidFill>
            <a:prstDash val="dot"/>
            <a:miter lim="4000"/>
            <a:headEnd len="sm" w="sm" type="none"/>
            <a:tailEnd len="sm" w="sm" type="none"/>
          </a:ln>
        </p:spPr>
        <p:txBody>
          <a:bodyPr anchorCtr="0" anchor="ctr" bIns="50800" lIns="50800" spcFirstLastPara="1" rIns="50800" wrap="square" tIns="50800">
            <a:noAutofit/>
          </a:bodyPr>
          <a:lstStyle/>
          <a:p>
            <a:pPr indent="0" lvl="0" marL="0" marR="0" rtl="0" algn="l">
              <a:spcBef>
                <a:spcPts val="0"/>
              </a:spcBef>
              <a:spcAft>
                <a:spcPts val="0"/>
              </a:spcAft>
              <a:buNone/>
            </a:pPr>
            <a:r>
              <a:t/>
            </a:r>
            <a:endParaRPr sz="2400">
              <a:solidFill>
                <a:srgbClr val="131313"/>
              </a:solidFill>
              <a:latin typeface="Helvetica Neue"/>
              <a:ea typeface="Helvetica Neue"/>
              <a:cs typeface="Helvetica Neue"/>
              <a:sym typeface="Helvetica Neue"/>
            </a:endParaRPr>
          </a:p>
        </p:txBody>
      </p:sp>
      <p:sp>
        <p:nvSpPr>
          <p:cNvPr id="4196" name="Google Shape;4196;p114"/>
          <p:cNvSpPr txBox="1"/>
          <p:nvPr/>
        </p:nvSpPr>
        <p:spPr>
          <a:xfrm>
            <a:off x="5152247" y="2024885"/>
            <a:ext cx="1887506" cy="634018"/>
          </a:xfrm>
          <a:prstGeom prst="rect">
            <a:avLst/>
          </a:prstGeom>
          <a:noFill/>
          <a:ln>
            <a:noFill/>
          </a:ln>
        </p:spPr>
        <p:txBody>
          <a:bodyPr anchorCtr="0" anchor="t" bIns="45700" lIns="91425" spcFirstLastPara="1" rIns="91425" wrap="square" tIns="45700">
            <a:normAutofit/>
          </a:bodyPr>
          <a:lstStyle/>
          <a:p>
            <a:pPr indent="0" lvl="0" marL="0" marR="0" rtl="0" algn="ctr">
              <a:lnSpc>
                <a:spcPct val="90000"/>
              </a:lnSpc>
              <a:spcBef>
                <a:spcPts val="0"/>
              </a:spcBef>
              <a:spcAft>
                <a:spcPts val="0"/>
              </a:spcAft>
              <a:buClr>
                <a:srgbClr val="0070C0"/>
              </a:buClr>
              <a:buSzPts val="2400"/>
              <a:buFont typeface="Helvetica Neue"/>
              <a:buNone/>
            </a:pPr>
            <a:r>
              <a:rPr b="1" lang="en-US" sz="2400">
                <a:solidFill>
                  <a:schemeClr val="dk1"/>
                </a:solidFill>
                <a:latin typeface="Helvetica Neue"/>
                <a:ea typeface="Helvetica Neue"/>
                <a:cs typeface="Helvetica Neue"/>
                <a:sym typeface="Helvetica Neue"/>
              </a:rPr>
              <a:t>INSERT </a:t>
            </a:r>
            <a:br>
              <a:rPr b="1" lang="en-US" sz="1400">
                <a:solidFill>
                  <a:schemeClr val="dk1"/>
                </a:solidFill>
                <a:latin typeface="Helvetica Neue"/>
                <a:ea typeface="Helvetica Neue"/>
                <a:cs typeface="Helvetica Neue"/>
                <a:sym typeface="Helvetica Neue"/>
              </a:rPr>
            </a:br>
            <a:r>
              <a:rPr lang="en-US" sz="1200">
                <a:solidFill>
                  <a:schemeClr val="dk1"/>
                </a:solidFill>
                <a:latin typeface="Helvetica Neue"/>
                <a:ea typeface="Helvetica Neue"/>
                <a:cs typeface="Helvetica Neue"/>
                <a:sym typeface="Helvetica Neue"/>
              </a:rPr>
              <a:t>SUB-HEADING</a:t>
            </a:r>
            <a:endParaRPr sz="1050">
              <a:solidFill>
                <a:schemeClr val="dk1"/>
              </a:solidFill>
              <a:latin typeface="Helvetica Neue"/>
              <a:ea typeface="Helvetica Neue"/>
              <a:cs typeface="Helvetica Neue"/>
              <a:sym typeface="Helvetica Neue"/>
            </a:endParaRPr>
          </a:p>
        </p:txBody>
      </p:sp>
      <p:sp>
        <p:nvSpPr>
          <p:cNvPr id="4197" name="Google Shape;4197;p11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198" name="Google Shape;4198;p11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02" name="Shape 4202"/>
        <p:cNvGrpSpPr/>
        <p:nvPr/>
      </p:nvGrpSpPr>
      <p:grpSpPr>
        <a:xfrm>
          <a:off x="0" y="0"/>
          <a:ext cx="0" cy="0"/>
          <a:chOff x="0" y="0"/>
          <a:chExt cx="0" cy="0"/>
        </a:xfrm>
      </p:grpSpPr>
      <p:sp>
        <p:nvSpPr>
          <p:cNvPr id="4203" name="Google Shape;4203;p11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Four-Step Image Process with Highlights</a:t>
            </a:r>
            <a:endParaRPr/>
          </a:p>
        </p:txBody>
      </p:sp>
      <p:sp>
        <p:nvSpPr>
          <p:cNvPr id="4204" name="Google Shape;4204;p115"/>
          <p:cNvSpPr/>
          <p:nvPr/>
        </p:nvSpPr>
        <p:spPr>
          <a:xfrm>
            <a:off x="416688" y="5087984"/>
            <a:ext cx="2809817" cy="892340"/>
          </a:xfrm>
          <a:custGeom>
            <a:rect b="b" l="l" r="r" t="t"/>
            <a:pathLst>
              <a:path extrusionOk="0" h="215003" w="2758155">
                <a:moveTo>
                  <a:pt x="0" y="0"/>
                </a:moveTo>
                <a:lnTo>
                  <a:pt x="2758155" y="0"/>
                </a:lnTo>
                <a:lnTo>
                  <a:pt x="2719485" y="215003"/>
                </a:lnTo>
                <a:lnTo>
                  <a:pt x="0" y="215003"/>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Highlight</a:t>
            </a:r>
            <a:endParaRPr b="1" sz="1400">
              <a:solidFill>
                <a:schemeClr val="lt1"/>
              </a:solidFill>
              <a:latin typeface="Helvetica Neue"/>
              <a:ea typeface="Helvetica Neue"/>
              <a:cs typeface="Helvetica Neue"/>
              <a:sym typeface="Helvetica Neue"/>
            </a:endParaRPr>
          </a:p>
        </p:txBody>
      </p:sp>
      <p:sp>
        <p:nvSpPr>
          <p:cNvPr id="4205" name="Google Shape;4205;p115"/>
          <p:cNvSpPr/>
          <p:nvPr/>
        </p:nvSpPr>
        <p:spPr>
          <a:xfrm>
            <a:off x="3260721" y="5087984"/>
            <a:ext cx="2809279" cy="896133"/>
          </a:xfrm>
          <a:custGeom>
            <a:rect b="b" l="l" r="r" t="t"/>
            <a:pathLst>
              <a:path extrusionOk="0" h="215917" w="2757627">
                <a:moveTo>
                  <a:pt x="40994" y="0"/>
                </a:moveTo>
                <a:lnTo>
                  <a:pt x="2757627" y="0"/>
                </a:lnTo>
                <a:lnTo>
                  <a:pt x="2716632" y="215917"/>
                </a:lnTo>
                <a:lnTo>
                  <a:pt x="0" y="215917"/>
                </a:lnTo>
                <a:lnTo>
                  <a:pt x="40994"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Highlight</a:t>
            </a:r>
            <a:endParaRPr b="1" sz="1400">
              <a:solidFill>
                <a:schemeClr val="lt1"/>
              </a:solidFill>
              <a:latin typeface="Helvetica Neue"/>
              <a:ea typeface="Helvetica Neue"/>
              <a:cs typeface="Helvetica Neue"/>
              <a:sym typeface="Helvetica Neue"/>
            </a:endParaRPr>
          </a:p>
        </p:txBody>
      </p:sp>
      <p:sp>
        <p:nvSpPr>
          <p:cNvPr id="4206" name="Google Shape;4206;p115"/>
          <p:cNvSpPr/>
          <p:nvPr/>
        </p:nvSpPr>
        <p:spPr>
          <a:xfrm>
            <a:off x="6105010" y="5087984"/>
            <a:ext cx="2809278" cy="896133"/>
          </a:xfrm>
          <a:custGeom>
            <a:rect b="b" l="l" r="r" t="t"/>
            <a:pathLst>
              <a:path extrusionOk="0" h="215917" w="2757626">
                <a:moveTo>
                  <a:pt x="40995" y="0"/>
                </a:moveTo>
                <a:lnTo>
                  <a:pt x="2757626" y="0"/>
                </a:lnTo>
                <a:lnTo>
                  <a:pt x="2716632" y="215917"/>
                </a:lnTo>
                <a:lnTo>
                  <a:pt x="0" y="215917"/>
                </a:lnTo>
                <a:lnTo>
                  <a:pt x="40995"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Highlight</a:t>
            </a:r>
            <a:endParaRPr b="1" sz="1400">
              <a:solidFill>
                <a:schemeClr val="lt1"/>
              </a:solidFill>
              <a:latin typeface="Helvetica Neue"/>
              <a:ea typeface="Helvetica Neue"/>
              <a:cs typeface="Helvetica Neue"/>
              <a:sym typeface="Helvetica Neue"/>
            </a:endParaRPr>
          </a:p>
        </p:txBody>
      </p:sp>
      <p:sp>
        <p:nvSpPr>
          <p:cNvPr id="4207" name="Google Shape;4207;p115"/>
          <p:cNvSpPr/>
          <p:nvPr/>
        </p:nvSpPr>
        <p:spPr>
          <a:xfrm>
            <a:off x="8949299" y="5087984"/>
            <a:ext cx="2809278" cy="896133"/>
          </a:xfrm>
          <a:custGeom>
            <a:rect b="b" l="l" r="r" t="t"/>
            <a:pathLst>
              <a:path extrusionOk="0" h="215917" w="2757626">
                <a:moveTo>
                  <a:pt x="40994" y="0"/>
                </a:moveTo>
                <a:lnTo>
                  <a:pt x="2757626" y="0"/>
                </a:lnTo>
                <a:lnTo>
                  <a:pt x="2716632" y="215917"/>
                </a:lnTo>
                <a:lnTo>
                  <a:pt x="0" y="215917"/>
                </a:lnTo>
                <a:lnTo>
                  <a:pt x="40994"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Highlight</a:t>
            </a:r>
            <a:endParaRPr b="1" sz="1400">
              <a:solidFill>
                <a:schemeClr val="lt1"/>
              </a:solidFill>
              <a:latin typeface="Helvetica Neue"/>
              <a:ea typeface="Helvetica Neue"/>
              <a:cs typeface="Helvetica Neue"/>
              <a:sym typeface="Helvetica Neue"/>
            </a:endParaRPr>
          </a:p>
        </p:txBody>
      </p:sp>
      <p:sp>
        <p:nvSpPr>
          <p:cNvPr id="4208" name="Google Shape;4208;p115"/>
          <p:cNvSpPr/>
          <p:nvPr/>
        </p:nvSpPr>
        <p:spPr>
          <a:xfrm>
            <a:off x="416688" y="3351720"/>
            <a:ext cx="2825750" cy="1614127"/>
          </a:xfrm>
          <a:custGeom>
            <a:rect b="b" l="l" r="r" t="t"/>
            <a:pathLst>
              <a:path extrusionOk="0" h="388913" w="2773795">
                <a:moveTo>
                  <a:pt x="0" y="0"/>
                </a:moveTo>
                <a:lnTo>
                  <a:pt x="2719485" y="0"/>
                </a:lnTo>
                <a:lnTo>
                  <a:pt x="2773795" y="301958"/>
                </a:lnTo>
                <a:lnTo>
                  <a:pt x="2758155" y="388913"/>
                </a:lnTo>
                <a:lnTo>
                  <a:pt x="0" y="388913"/>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4209" name="Google Shape;4209;p115"/>
          <p:cNvSpPr/>
          <p:nvPr/>
        </p:nvSpPr>
        <p:spPr>
          <a:xfrm>
            <a:off x="3260721" y="3351720"/>
            <a:ext cx="2826009" cy="1614127"/>
          </a:xfrm>
          <a:custGeom>
            <a:rect b="b" l="l" r="r" t="t"/>
            <a:pathLst>
              <a:path extrusionOk="0" h="388913" w="2774049">
                <a:moveTo>
                  <a:pt x="0" y="0"/>
                </a:moveTo>
                <a:lnTo>
                  <a:pt x="2716632" y="0"/>
                </a:lnTo>
                <a:lnTo>
                  <a:pt x="2774049" y="302415"/>
                </a:lnTo>
                <a:lnTo>
                  <a:pt x="2757627" y="388913"/>
                </a:lnTo>
                <a:lnTo>
                  <a:pt x="40994" y="388913"/>
                </a:lnTo>
                <a:lnTo>
                  <a:pt x="57417" y="302415"/>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4210" name="Google Shape;4210;p115"/>
          <p:cNvSpPr/>
          <p:nvPr/>
        </p:nvSpPr>
        <p:spPr>
          <a:xfrm>
            <a:off x="6105012" y="3351720"/>
            <a:ext cx="2826009" cy="1614127"/>
          </a:xfrm>
          <a:custGeom>
            <a:rect b="b" l="l" r="r" t="t"/>
            <a:pathLst>
              <a:path extrusionOk="0" h="388913" w="2774049">
                <a:moveTo>
                  <a:pt x="0" y="0"/>
                </a:moveTo>
                <a:lnTo>
                  <a:pt x="2716632" y="0"/>
                </a:lnTo>
                <a:lnTo>
                  <a:pt x="2774049" y="302415"/>
                </a:lnTo>
                <a:lnTo>
                  <a:pt x="2757626" y="388913"/>
                </a:lnTo>
                <a:lnTo>
                  <a:pt x="40995" y="388913"/>
                </a:lnTo>
                <a:lnTo>
                  <a:pt x="57417" y="302415"/>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4211" name="Google Shape;4211;p115"/>
          <p:cNvSpPr/>
          <p:nvPr/>
        </p:nvSpPr>
        <p:spPr>
          <a:xfrm>
            <a:off x="8949300" y="3351720"/>
            <a:ext cx="2826009" cy="1614127"/>
          </a:xfrm>
          <a:custGeom>
            <a:rect b="b" l="l" r="r" t="t"/>
            <a:pathLst>
              <a:path extrusionOk="0" h="388913" w="2774049">
                <a:moveTo>
                  <a:pt x="0" y="0"/>
                </a:moveTo>
                <a:lnTo>
                  <a:pt x="2716632" y="0"/>
                </a:lnTo>
                <a:lnTo>
                  <a:pt x="2774049" y="302415"/>
                </a:lnTo>
                <a:lnTo>
                  <a:pt x="2757626" y="388913"/>
                </a:lnTo>
                <a:lnTo>
                  <a:pt x="40994" y="388913"/>
                </a:lnTo>
                <a:lnTo>
                  <a:pt x="57417" y="302415"/>
                </a:lnTo>
                <a:lnTo>
                  <a:pt x="0" y="0"/>
                </a:ln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pic>
        <p:nvPicPr>
          <p:cNvPr id="4212" name="Google Shape;4212;p115"/>
          <p:cNvPicPr preferRelativeResize="0"/>
          <p:nvPr/>
        </p:nvPicPr>
        <p:blipFill rotWithShape="1">
          <a:blip r:embed="rId3">
            <a:alphaModFix/>
          </a:blip>
          <a:srcRect b="2919" l="20056" r="27275" t="4949"/>
          <a:stretch/>
        </p:blipFill>
        <p:spPr>
          <a:xfrm>
            <a:off x="1266086" y="1691405"/>
            <a:ext cx="1080540" cy="1080540"/>
          </a:xfrm>
          <a:custGeom>
            <a:rect b="b" l="l" r="r" t="t"/>
            <a:pathLst>
              <a:path extrusionOk="0" h="1040530" w="1040530">
                <a:moveTo>
                  <a:pt x="520265" y="0"/>
                </a:moveTo>
                <a:cubicBezTo>
                  <a:pt x="807599" y="0"/>
                  <a:pt x="1040530" y="232931"/>
                  <a:pt x="1040530" y="520265"/>
                </a:cubicBezTo>
                <a:cubicBezTo>
                  <a:pt x="1040530" y="807599"/>
                  <a:pt x="807599" y="1040530"/>
                  <a:pt x="520265" y="1040530"/>
                </a:cubicBezTo>
                <a:cubicBezTo>
                  <a:pt x="232931" y="1040530"/>
                  <a:pt x="0" y="807599"/>
                  <a:pt x="0" y="520265"/>
                </a:cubicBezTo>
                <a:cubicBezTo>
                  <a:pt x="0" y="232931"/>
                  <a:pt x="232931" y="0"/>
                  <a:pt x="520265" y="0"/>
                </a:cubicBezTo>
                <a:close/>
              </a:path>
            </a:pathLst>
          </a:custGeom>
          <a:noFill/>
          <a:ln cap="flat" cmpd="sng" w="57150">
            <a:solidFill>
              <a:schemeClr val="dk1"/>
            </a:solidFill>
            <a:prstDash val="solid"/>
            <a:round/>
            <a:headEnd len="sm" w="sm" type="none"/>
            <a:tailEnd len="sm" w="sm" type="none"/>
          </a:ln>
        </p:spPr>
      </p:pic>
      <p:pic>
        <p:nvPicPr>
          <p:cNvPr descr="Users can do online shopping on the internet. The concept of using a smartphone and credit card to purchase products from online stores and applications on the internet." id="4213" name="Google Shape;4213;p115"/>
          <p:cNvPicPr preferRelativeResize="0"/>
          <p:nvPr/>
        </p:nvPicPr>
        <p:blipFill rotWithShape="1">
          <a:blip r:embed="rId4">
            <a:alphaModFix/>
          </a:blip>
          <a:srcRect b="10081" l="11946" r="36156" t="6883"/>
          <a:stretch/>
        </p:blipFill>
        <p:spPr>
          <a:xfrm>
            <a:off x="4118068" y="1691405"/>
            <a:ext cx="1080540" cy="1080540"/>
          </a:xfrm>
          <a:custGeom>
            <a:rect b="b" l="l" r="r" t="t"/>
            <a:pathLst>
              <a:path extrusionOk="0" h="1040530" w="1040530">
                <a:moveTo>
                  <a:pt x="520265" y="0"/>
                </a:moveTo>
                <a:cubicBezTo>
                  <a:pt x="807599" y="0"/>
                  <a:pt x="1040530" y="232931"/>
                  <a:pt x="1040530" y="520265"/>
                </a:cubicBezTo>
                <a:cubicBezTo>
                  <a:pt x="1040530" y="807599"/>
                  <a:pt x="807599" y="1040530"/>
                  <a:pt x="520265" y="1040530"/>
                </a:cubicBezTo>
                <a:cubicBezTo>
                  <a:pt x="232931" y="1040530"/>
                  <a:pt x="0" y="807599"/>
                  <a:pt x="0" y="520265"/>
                </a:cubicBezTo>
                <a:cubicBezTo>
                  <a:pt x="0" y="232931"/>
                  <a:pt x="232931" y="0"/>
                  <a:pt x="520265" y="0"/>
                </a:cubicBezTo>
                <a:close/>
              </a:path>
            </a:pathLst>
          </a:custGeom>
          <a:noFill/>
          <a:ln cap="flat" cmpd="sng" w="57150">
            <a:solidFill>
              <a:schemeClr val="dk1"/>
            </a:solidFill>
            <a:prstDash val="solid"/>
            <a:round/>
            <a:headEnd len="sm" w="sm" type="none"/>
            <a:tailEnd len="sm" w="sm" type="none"/>
          </a:ln>
        </p:spPr>
      </p:pic>
      <p:pic>
        <p:nvPicPr>
          <p:cNvPr descr="Online merchants selling on social media via mobile phones." id="4214" name="Google Shape;4214;p115"/>
          <p:cNvPicPr preferRelativeResize="0"/>
          <p:nvPr/>
        </p:nvPicPr>
        <p:blipFill rotWithShape="1">
          <a:blip r:embed="rId5">
            <a:alphaModFix/>
          </a:blip>
          <a:srcRect b="3546" l="20864" r="20697" t="8768"/>
          <a:stretch/>
        </p:blipFill>
        <p:spPr>
          <a:xfrm>
            <a:off x="6970050" y="1691405"/>
            <a:ext cx="1080540" cy="1080540"/>
          </a:xfrm>
          <a:custGeom>
            <a:rect b="b" l="l" r="r" t="t"/>
            <a:pathLst>
              <a:path extrusionOk="0" h="1040530" w="1040530">
                <a:moveTo>
                  <a:pt x="520265" y="0"/>
                </a:moveTo>
                <a:cubicBezTo>
                  <a:pt x="807599" y="0"/>
                  <a:pt x="1040530" y="232931"/>
                  <a:pt x="1040530" y="520265"/>
                </a:cubicBezTo>
                <a:cubicBezTo>
                  <a:pt x="1040530" y="807599"/>
                  <a:pt x="807599" y="1040530"/>
                  <a:pt x="520265" y="1040530"/>
                </a:cubicBezTo>
                <a:cubicBezTo>
                  <a:pt x="232931" y="1040530"/>
                  <a:pt x="0" y="807599"/>
                  <a:pt x="0" y="520265"/>
                </a:cubicBezTo>
                <a:cubicBezTo>
                  <a:pt x="0" y="232931"/>
                  <a:pt x="232931" y="0"/>
                  <a:pt x="520265" y="0"/>
                </a:cubicBezTo>
                <a:close/>
              </a:path>
            </a:pathLst>
          </a:custGeom>
          <a:noFill/>
          <a:ln cap="flat" cmpd="sng" w="57150">
            <a:solidFill>
              <a:schemeClr val="dk1"/>
            </a:solidFill>
            <a:prstDash val="solid"/>
            <a:round/>
            <a:headEnd len="sm" w="sm" type="none"/>
            <a:tailEnd len="sm" w="sm" type="none"/>
          </a:ln>
        </p:spPr>
      </p:pic>
      <p:pic>
        <p:nvPicPr>
          <p:cNvPr descr="Virtual shopping experience with products displayed in a modern space" id="4215" name="Google Shape;4215;p115"/>
          <p:cNvPicPr preferRelativeResize="0"/>
          <p:nvPr/>
        </p:nvPicPr>
        <p:blipFill rotWithShape="1">
          <a:blip r:embed="rId6">
            <a:alphaModFix/>
          </a:blip>
          <a:srcRect b="8952" l="24612" r="29451" t="9392"/>
          <a:stretch/>
        </p:blipFill>
        <p:spPr>
          <a:xfrm>
            <a:off x="9822034" y="1691405"/>
            <a:ext cx="1080540" cy="1080540"/>
          </a:xfrm>
          <a:custGeom>
            <a:rect b="b" l="l" r="r" t="t"/>
            <a:pathLst>
              <a:path extrusionOk="0" h="1040530" w="1040530">
                <a:moveTo>
                  <a:pt x="520265" y="0"/>
                </a:moveTo>
                <a:cubicBezTo>
                  <a:pt x="807599" y="0"/>
                  <a:pt x="1040530" y="232931"/>
                  <a:pt x="1040530" y="520265"/>
                </a:cubicBezTo>
                <a:cubicBezTo>
                  <a:pt x="1040530" y="807599"/>
                  <a:pt x="807599" y="1040530"/>
                  <a:pt x="520265" y="1040530"/>
                </a:cubicBezTo>
                <a:cubicBezTo>
                  <a:pt x="232931" y="1040530"/>
                  <a:pt x="0" y="807599"/>
                  <a:pt x="0" y="520265"/>
                </a:cubicBezTo>
                <a:cubicBezTo>
                  <a:pt x="0" y="232931"/>
                  <a:pt x="232931" y="0"/>
                  <a:pt x="520265" y="0"/>
                </a:cubicBezTo>
                <a:close/>
              </a:path>
            </a:pathLst>
          </a:custGeom>
          <a:noFill/>
          <a:ln cap="flat" cmpd="sng" w="57150">
            <a:solidFill>
              <a:schemeClr val="dk1"/>
            </a:solidFill>
            <a:prstDash val="solid"/>
            <a:round/>
            <a:headEnd len="sm" w="sm" type="none"/>
            <a:tailEnd len="sm" w="sm" type="none"/>
          </a:ln>
        </p:spPr>
      </p:pic>
      <p:sp>
        <p:nvSpPr>
          <p:cNvPr id="4216" name="Google Shape;4216;p115"/>
          <p:cNvSpPr txBox="1"/>
          <p:nvPr/>
        </p:nvSpPr>
        <p:spPr>
          <a:xfrm flipH="1">
            <a:off x="781074" y="3003603"/>
            <a:ext cx="2096979" cy="246221"/>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accent1"/>
              </a:buClr>
              <a:buSzPts val="1600"/>
              <a:buFont typeface="Noto Sans Symbols"/>
              <a:buNone/>
            </a:pPr>
            <a:r>
              <a:rPr b="1" lang="en-US" sz="1600">
                <a:solidFill>
                  <a:schemeClr val="accent1"/>
                </a:solidFill>
                <a:latin typeface="Helvetica Neue"/>
                <a:ea typeface="Helvetica Neue"/>
                <a:cs typeface="Helvetica Neue"/>
                <a:sym typeface="Helvetica Neue"/>
              </a:rPr>
              <a:t>Title Goes Here</a:t>
            </a:r>
            <a:endParaRPr sz="1100">
              <a:solidFill>
                <a:schemeClr val="accent1"/>
              </a:solidFill>
              <a:latin typeface="Helvetica Neue"/>
              <a:ea typeface="Helvetica Neue"/>
              <a:cs typeface="Helvetica Neue"/>
              <a:sym typeface="Helvetica Neue"/>
            </a:endParaRPr>
          </a:p>
        </p:txBody>
      </p:sp>
      <p:sp>
        <p:nvSpPr>
          <p:cNvPr id="4217" name="Google Shape;4217;p115"/>
          <p:cNvSpPr txBox="1"/>
          <p:nvPr/>
        </p:nvSpPr>
        <p:spPr>
          <a:xfrm flipH="1">
            <a:off x="3625236" y="3003603"/>
            <a:ext cx="2096979" cy="246221"/>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accent1"/>
              </a:buClr>
              <a:buSzPts val="1600"/>
              <a:buFont typeface="Noto Sans Symbols"/>
              <a:buNone/>
            </a:pPr>
            <a:r>
              <a:rPr b="1" lang="en-US" sz="1600">
                <a:solidFill>
                  <a:schemeClr val="accent1"/>
                </a:solidFill>
                <a:latin typeface="Helvetica Neue"/>
                <a:ea typeface="Helvetica Neue"/>
                <a:cs typeface="Helvetica Neue"/>
                <a:sym typeface="Helvetica Neue"/>
              </a:rPr>
              <a:t>Title Goes Here</a:t>
            </a:r>
            <a:endParaRPr sz="1100">
              <a:solidFill>
                <a:schemeClr val="accent1"/>
              </a:solidFill>
              <a:latin typeface="Helvetica Neue"/>
              <a:ea typeface="Helvetica Neue"/>
              <a:cs typeface="Helvetica Neue"/>
              <a:sym typeface="Helvetica Neue"/>
            </a:endParaRPr>
          </a:p>
        </p:txBody>
      </p:sp>
      <p:sp>
        <p:nvSpPr>
          <p:cNvPr id="4218" name="Google Shape;4218;p115"/>
          <p:cNvSpPr txBox="1"/>
          <p:nvPr/>
        </p:nvSpPr>
        <p:spPr>
          <a:xfrm flipH="1">
            <a:off x="6469527" y="3003603"/>
            <a:ext cx="2096979" cy="246221"/>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accent1"/>
              </a:buClr>
              <a:buSzPts val="1600"/>
              <a:buFont typeface="Noto Sans Symbols"/>
              <a:buNone/>
            </a:pPr>
            <a:r>
              <a:rPr b="1" lang="en-US" sz="1600">
                <a:solidFill>
                  <a:schemeClr val="accent1"/>
                </a:solidFill>
                <a:latin typeface="Helvetica Neue"/>
                <a:ea typeface="Helvetica Neue"/>
                <a:cs typeface="Helvetica Neue"/>
                <a:sym typeface="Helvetica Neue"/>
              </a:rPr>
              <a:t>Title Goes Here</a:t>
            </a:r>
            <a:endParaRPr sz="1100">
              <a:solidFill>
                <a:schemeClr val="accent1"/>
              </a:solidFill>
              <a:latin typeface="Helvetica Neue"/>
              <a:ea typeface="Helvetica Neue"/>
              <a:cs typeface="Helvetica Neue"/>
              <a:sym typeface="Helvetica Neue"/>
            </a:endParaRPr>
          </a:p>
        </p:txBody>
      </p:sp>
      <p:sp>
        <p:nvSpPr>
          <p:cNvPr id="4219" name="Google Shape;4219;p115"/>
          <p:cNvSpPr txBox="1"/>
          <p:nvPr/>
        </p:nvSpPr>
        <p:spPr>
          <a:xfrm flipH="1">
            <a:off x="9313815" y="3003603"/>
            <a:ext cx="2096979" cy="246221"/>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accent1"/>
              </a:buClr>
              <a:buSzPts val="1600"/>
              <a:buFont typeface="Noto Sans Symbols"/>
              <a:buNone/>
            </a:pPr>
            <a:r>
              <a:rPr b="1" lang="en-US" sz="1600">
                <a:solidFill>
                  <a:schemeClr val="accent1"/>
                </a:solidFill>
                <a:latin typeface="Helvetica Neue"/>
                <a:ea typeface="Helvetica Neue"/>
                <a:cs typeface="Helvetica Neue"/>
                <a:sym typeface="Helvetica Neue"/>
              </a:rPr>
              <a:t>Title Goes Here</a:t>
            </a:r>
            <a:endParaRPr sz="1100">
              <a:solidFill>
                <a:schemeClr val="accent1"/>
              </a:solidFill>
              <a:latin typeface="Helvetica Neue"/>
              <a:ea typeface="Helvetica Neue"/>
              <a:cs typeface="Helvetica Neue"/>
              <a:sym typeface="Helvetica Neue"/>
            </a:endParaRPr>
          </a:p>
        </p:txBody>
      </p:sp>
      <p:grpSp>
        <p:nvGrpSpPr>
          <p:cNvPr id="4220" name="Google Shape;4220;p115"/>
          <p:cNvGrpSpPr/>
          <p:nvPr/>
        </p:nvGrpSpPr>
        <p:grpSpPr>
          <a:xfrm>
            <a:off x="2983729" y="2082878"/>
            <a:ext cx="497236" cy="343064"/>
            <a:chOff x="2732759" y="1899658"/>
            <a:chExt cx="1028355" cy="709504"/>
          </a:xfrm>
        </p:grpSpPr>
        <p:sp>
          <p:nvSpPr>
            <p:cNvPr id="4221" name="Google Shape;4221;p115"/>
            <p:cNvSpPr/>
            <p:nvPr/>
          </p:nvSpPr>
          <p:spPr>
            <a:xfrm>
              <a:off x="2732759" y="1899658"/>
              <a:ext cx="543824" cy="709504"/>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rgbClr val="000000"/>
                </a:solidFill>
                <a:latin typeface="Helvetica Neue"/>
                <a:ea typeface="Helvetica Neue"/>
                <a:cs typeface="Helvetica Neue"/>
                <a:sym typeface="Helvetica Neue"/>
              </a:endParaRPr>
            </a:p>
          </p:txBody>
        </p:sp>
        <p:sp>
          <p:nvSpPr>
            <p:cNvPr id="4222" name="Google Shape;4222;p115"/>
            <p:cNvSpPr/>
            <p:nvPr/>
          </p:nvSpPr>
          <p:spPr>
            <a:xfrm>
              <a:off x="3217290" y="1899658"/>
              <a:ext cx="543824" cy="709504"/>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rgbClr val="000000"/>
                </a:solidFill>
                <a:latin typeface="Helvetica Neue"/>
                <a:ea typeface="Helvetica Neue"/>
                <a:cs typeface="Helvetica Neue"/>
                <a:sym typeface="Helvetica Neue"/>
              </a:endParaRPr>
            </a:p>
          </p:txBody>
        </p:sp>
      </p:grpSp>
      <p:grpSp>
        <p:nvGrpSpPr>
          <p:cNvPr id="4223" name="Google Shape;4223;p115"/>
          <p:cNvGrpSpPr/>
          <p:nvPr/>
        </p:nvGrpSpPr>
        <p:grpSpPr>
          <a:xfrm>
            <a:off x="5835711" y="2082878"/>
            <a:ext cx="497236" cy="343064"/>
            <a:chOff x="2732759" y="1899658"/>
            <a:chExt cx="1028355" cy="709504"/>
          </a:xfrm>
        </p:grpSpPr>
        <p:sp>
          <p:nvSpPr>
            <p:cNvPr id="4224" name="Google Shape;4224;p115"/>
            <p:cNvSpPr/>
            <p:nvPr/>
          </p:nvSpPr>
          <p:spPr>
            <a:xfrm>
              <a:off x="2732759" y="1899658"/>
              <a:ext cx="543824" cy="709504"/>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rgbClr val="000000"/>
                </a:solidFill>
                <a:latin typeface="Helvetica Neue"/>
                <a:ea typeface="Helvetica Neue"/>
                <a:cs typeface="Helvetica Neue"/>
                <a:sym typeface="Helvetica Neue"/>
              </a:endParaRPr>
            </a:p>
          </p:txBody>
        </p:sp>
        <p:sp>
          <p:nvSpPr>
            <p:cNvPr id="4225" name="Google Shape;4225;p115"/>
            <p:cNvSpPr/>
            <p:nvPr/>
          </p:nvSpPr>
          <p:spPr>
            <a:xfrm>
              <a:off x="3217290" y="1899658"/>
              <a:ext cx="543824" cy="709504"/>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rgbClr val="000000"/>
                </a:solidFill>
                <a:latin typeface="Helvetica Neue"/>
                <a:ea typeface="Helvetica Neue"/>
                <a:cs typeface="Helvetica Neue"/>
                <a:sym typeface="Helvetica Neue"/>
              </a:endParaRPr>
            </a:p>
          </p:txBody>
        </p:sp>
      </p:grpSp>
      <p:grpSp>
        <p:nvGrpSpPr>
          <p:cNvPr id="4226" name="Google Shape;4226;p115"/>
          <p:cNvGrpSpPr/>
          <p:nvPr/>
        </p:nvGrpSpPr>
        <p:grpSpPr>
          <a:xfrm>
            <a:off x="8687693" y="2082878"/>
            <a:ext cx="497236" cy="343064"/>
            <a:chOff x="2732759" y="1899658"/>
            <a:chExt cx="1028355" cy="709504"/>
          </a:xfrm>
        </p:grpSpPr>
        <p:sp>
          <p:nvSpPr>
            <p:cNvPr id="4227" name="Google Shape;4227;p115"/>
            <p:cNvSpPr/>
            <p:nvPr/>
          </p:nvSpPr>
          <p:spPr>
            <a:xfrm>
              <a:off x="2732759" y="1899658"/>
              <a:ext cx="543824" cy="709504"/>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rgbClr val="000000"/>
                </a:solidFill>
                <a:latin typeface="Helvetica Neue"/>
                <a:ea typeface="Helvetica Neue"/>
                <a:cs typeface="Helvetica Neue"/>
                <a:sym typeface="Helvetica Neue"/>
              </a:endParaRPr>
            </a:p>
          </p:txBody>
        </p:sp>
        <p:sp>
          <p:nvSpPr>
            <p:cNvPr id="4228" name="Google Shape;4228;p115"/>
            <p:cNvSpPr/>
            <p:nvPr/>
          </p:nvSpPr>
          <p:spPr>
            <a:xfrm>
              <a:off x="3217290" y="1899658"/>
              <a:ext cx="543824" cy="709504"/>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rgbClr val="000000"/>
                </a:solidFill>
                <a:latin typeface="Helvetica Neue"/>
                <a:ea typeface="Helvetica Neue"/>
                <a:cs typeface="Helvetica Neue"/>
                <a:sym typeface="Helvetica Neue"/>
              </a:endParaRPr>
            </a:p>
          </p:txBody>
        </p:sp>
      </p:grpSp>
      <p:sp>
        <p:nvSpPr>
          <p:cNvPr id="4229" name="Google Shape;4229;p11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230" name="Google Shape;4230;p11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34" name="Shape 4234"/>
        <p:cNvGrpSpPr/>
        <p:nvPr/>
      </p:nvGrpSpPr>
      <p:grpSpPr>
        <a:xfrm>
          <a:off x="0" y="0"/>
          <a:ext cx="0" cy="0"/>
          <a:chOff x="0" y="0"/>
          <a:chExt cx="0" cy="0"/>
        </a:xfrm>
      </p:grpSpPr>
      <p:sp>
        <p:nvSpPr>
          <p:cNvPr id="4235" name="Google Shape;4235;p116"/>
          <p:cNvSpPr/>
          <p:nvPr/>
        </p:nvSpPr>
        <p:spPr>
          <a:xfrm>
            <a:off x="0" y="5031266"/>
            <a:ext cx="11897032" cy="578772"/>
          </a:xfrm>
          <a:prstGeom prst="rightArrow">
            <a:avLst>
              <a:gd fmla="val 50000" name="adj1"/>
              <a:gd fmla="val 50000" name="adj2"/>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36" name="Google Shape;4236;p11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Five-Step Arrow Timeline with Labels</a:t>
            </a:r>
            <a:endParaRPr/>
          </a:p>
        </p:txBody>
      </p:sp>
      <p:sp>
        <p:nvSpPr>
          <p:cNvPr id="4237" name="Google Shape;4237;p116"/>
          <p:cNvSpPr/>
          <p:nvPr/>
        </p:nvSpPr>
        <p:spPr>
          <a:xfrm>
            <a:off x="816326" y="4724659"/>
            <a:ext cx="1135024" cy="1135024"/>
          </a:xfrm>
          <a:prstGeom prst="roundRect">
            <a:avLst>
              <a:gd fmla="val 16667" name="adj"/>
            </a:avLst>
          </a:prstGeom>
          <a:gradFill>
            <a:gsLst>
              <a:gs pos="0">
                <a:schemeClr val="accent1"/>
              </a:gs>
              <a:gs pos="100000">
                <a:schemeClr val="accent2"/>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38" name="Google Shape;4238;p116"/>
          <p:cNvSpPr/>
          <p:nvPr/>
        </p:nvSpPr>
        <p:spPr>
          <a:xfrm>
            <a:off x="3140877" y="4724659"/>
            <a:ext cx="1135024" cy="1135024"/>
          </a:xfrm>
          <a:prstGeom prst="roundRect">
            <a:avLst>
              <a:gd fmla="val 16667" name="adj"/>
            </a:avLst>
          </a:prstGeom>
          <a:gradFill>
            <a:gsLst>
              <a:gs pos="0">
                <a:schemeClr val="accent1"/>
              </a:gs>
              <a:gs pos="100000">
                <a:schemeClr val="accent2"/>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39" name="Google Shape;4239;p116"/>
          <p:cNvSpPr/>
          <p:nvPr/>
        </p:nvSpPr>
        <p:spPr>
          <a:xfrm>
            <a:off x="5465428" y="4724659"/>
            <a:ext cx="1135024" cy="1135024"/>
          </a:xfrm>
          <a:prstGeom prst="roundRect">
            <a:avLst>
              <a:gd fmla="val 16667" name="adj"/>
            </a:avLst>
          </a:prstGeom>
          <a:gradFill>
            <a:gsLst>
              <a:gs pos="0">
                <a:schemeClr val="accent1"/>
              </a:gs>
              <a:gs pos="100000">
                <a:schemeClr val="accent2"/>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40" name="Google Shape;4240;p116"/>
          <p:cNvSpPr/>
          <p:nvPr/>
        </p:nvSpPr>
        <p:spPr>
          <a:xfrm>
            <a:off x="7789979" y="4724659"/>
            <a:ext cx="1135024" cy="1135024"/>
          </a:xfrm>
          <a:prstGeom prst="roundRect">
            <a:avLst>
              <a:gd fmla="val 16667" name="adj"/>
            </a:avLst>
          </a:prstGeom>
          <a:gradFill>
            <a:gsLst>
              <a:gs pos="0">
                <a:schemeClr val="accent1"/>
              </a:gs>
              <a:gs pos="100000">
                <a:schemeClr val="accent2"/>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41" name="Google Shape;4241;p116"/>
          <p:cNvSpPr/>
          <p:nvPr/>
        </p:nvSpPr>
        <p:spPr>
          <a:xfrm>
            <a:off x="10114528" y="4724659"/>
            <a:ext cx="1135024" cy="1135024"/>
          </a:xfrm>
          <a:prstGeom prst="roundRect">
            <a:avLst>
              <a:gd fmla="val 16667" name="adj"/>
            </a:avLst>
          </a:prstGeom>
          <a:gradFill>
            <a:gsLst>
              <a:gs pos="0">
                <a:schemeClr val="accent1"/>
              </a:gs>
              <a:gs pos="100000">
                <a:schemeClr val="accent2"/>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42" name="Google Shape;4242;p116"/>
          <p:cNvSpPr/>
          <p:nvPr/>
        </p:nvSpPr>
        <p:spPr>
          <a:xfrm>
            <a:off x="879386" y="4787721"/>
            <a:ext cx="1135024" cy="1135024"/>
          </a:xfrm>
          <a:prstGeom prst="roundRect">
            <a:avLst>
              <a:gd fmla="val 16667" name="adj"/>
            </a:avLst>
          </a:prstGeom>
          <a:solidFill>
            <a:schemeClr val="l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43" name="Google Shape;4243;p116"/>
          <p:cNvSpPr/>
          <p:nvPr/>
        </p:nvSpPr>
        <p:spPr>
          <a:xfrm>
            <a:off x="3203937" y="4787721"/>
            <a:ext cx="1135024" cy="1135024"/>
          </a:xfrm>
          <a:prstGeom prst="roundRect">
            <a:avLst>
              <a:gd fmla="val 16667" name="adj"/>
            </a:avLst>
          </a:prstGeom>
          <a:solidFill>
            <a:schemeClr val="l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44" name="Google Shape;4244;p116"/>
          <p:cNvSpPr txBox="1"/>
          <p:nvPr/>
        </p:nvSpPr>
        <p:spPr>
          <a:xfrm>
            <a:off x="416689" y="2569260"/>
            <a:ext cx="2060419" cy="1831271"/>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245" name="Google Shape;4245;p116"/>
          <p:cNvSpPr txBox="1"/>
          <p:nvPr/>
        </p:nvSpPr>
        <p:spPr>
          <a:xfrm>
            <a:off x="2740017" y="2569261"/>
            <a:ext cx="2060419" cy="1831271"/>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246" name="Google Shape;4246;p116"/>
          <p:cNvSpPr txBox="1"/>
          <p:nvPr/>
        </p:nvSpPr>
        <p:spPr>
          <a:xfrm>
            <a:off x="5064568" y="2569261"/>
            <a:ext cx="2060419" cy="1831271"/>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247" name="Google Shape;4247;p116"/>
          <p:cNvSpPr txBox="1"/>
          <p:nvPr/>
        </p:nvSpPr>
        <p:spPr>
          <a:xfrm>
            <a:off x="7390340" y="2569261"/>
            <a:ext cx="2060419" cy="1831271"/>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248" name="Google Shape;4248;p116"/>
          <p:cNvSpPr txBox="1"/>
          <p:nvPr/>
        </p:nvSpPr>
        <p:spPr>
          <a:xfrm>
            <a:off x="9714891" y="2569261"/>
            <a:ext cx="2060419" cy="1831271"/>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249" name="Google Shape;4249;p116"/>
          <p:cNvSpPr/>
          <p:nvPr/>
        </p:nvSpPr>
        <p:spPr>
          <a:xfrm>
            <a:off x="5528488" y="4787721"/>
            <a:ext cx="1135024" cy="1135024"/>
          </a:xfrm>
          <a:prstGeom prst="roundRect">
            <a:avLst>
              <a:gd fmla="val 16667" name="adj"/>
            </a:avLst>
          </a:prstGeom>
          <a:solidFill>
            <a:schemeClr val="l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50" name="Google Shape;4250;p116"/>
          <p:cNvSpPr/>
          <p:nvPr/>
        </p:nvSpPr>
        <p:spPr>
          <a:xfrm>
            <a:off x="7853039" y="4787721"/>
            <a:ext cx="1135024" cy="1135024"/>
          </a:xfrm>
          <a:prstGeom prst="roundRect">
            <a:avLst>
              <a:gd fmla="val 16667" name="adj"/>
            </a:avLst>
          </a:prstGeom>
          <a:solidFill>
            <a:schemeClr val="l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51" name="Google Shape;4251;p116"/>
          <p:cNvSpPr/>
          <p:nvPr/>
        </p:nvSpPr>
        <p:spPr>
          <a:xfrm>
            <a:off x="10177588" y="4787721"/>
            <a:ext cx="1135024" cy="1135024"/>
          </a:xfrm>
          <a:prstGeom prst="roundRect">
            <a:avLst>
              <a:gd fmla="val 16667" name="adj"/>
            </a:avLst>
          </a:prstGeom>
          <a:solidFill>
            <a:schemeClr val="l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52" name="Google Shape;4252;p116"/>
          <p:cNvSpPr/>
          <p:nvPr/>
        </p:nvSpPr>
        <p:spPr>
          <a:xfrm>
            <a:off x="439668" y="1980283"/>
            <a:ext cx="2037439" cy="459798"/>
          </a:xfrm>
          <a:prstGeom prst="roundRect">
            <a:avLst>
              <a:gd fmla="val 50000" name="adj"/>
            </a:avLst>
          </a:prstGeom>
          <a:solidFill>
            <a:schemeClr val="accent1"/>
          </a:solidFill>
          <a:ln>
            <a:noFill/>
          </a:ln>
        </p:spPr>
        <p:txBody>
          <a:bodyPr anchorCtr="0" anchor="ctr" bIns="45700" lIns="144000" spcFirstLastPara="1" rIns="144000"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Mobile Commerce Expansion</a:t>
            </a:r>
            <a:endParaRPr b="1" sz="1200">
              <a:solidFill>
                <a:schemeClr val="lt1"/>
              </a:solidFill>
              <a:latin typeface="Helvetica Neue"/>
              <a:ea typeface="Helvetica Neue"/>
              <a:cs typeface="Helvetica Neue"/>
              <a:sym typeface="Helvetica Neue"/>
            </a:endParaRPr>
          </a:p>
        </p:txBody>
      </p:sp>
      <p:sp>
        <p:nvSpPr>
          <p:cNvPr id="4253" name="Google Shape;4253;p116"/>
          <p:cNvSpPr/>
          <p:nvPr/>
        </p:nvSpPr>
        <p:spPr>
          <a:xfrm>
            <a:off x="2751507" y="1980283"/>
            <a:ext cx="2037439" cy="459798"/>
          </a:xfrm>
          <a:prstGeom prst="roundRect">
            <a:avLst>
              <a:gd fmla="val 50000" name="adj"/>
            </a:avLst>
          </a:prstGeom>
          <a:solidFill>
            <a:schemeClr val="accent1"/>
          </a:solidFill>
          <a:ln>
            <a:noFill/>
          </a:ln>
        </p:spPr>
        <p:txBody>
          <a:bodyPr anchorCtr="0" anchor="ctr" bIns="45700" lIns="144000" spcFirstLastPara="1" rIns="144000"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Social Commerce Growth</a:t>
            </a:r>
            <a:endParaRPr b="1" sz="1200">
              <a:solidFill>
                <a:schemeClr val="lt1"/>
              </a:solidFill>
              <a:latin typeface="Helvetica Neue"/>
              <a:ea typeface="Helvetica Neue"/>
              <a:cs typeface="Helvetica Neue"/>
              <a:sym typeface="Helvetica Neue"/>
            </a:endParaRPr>
          </a:p>
        </p:txBody>
      </p:sp>
      <p:sp>
        <p:nvSpPr>
          <p:cNvPr id="4254" name="Google Shape;4254;p116"/>
          <p:cNvSpPr/>
          <p:nvPr/>
        </p:nvSpPr>
        <p:spPr>
          <a:xfrm>
            <a:off x="5076058" y="1980283"/>
            <a:ext cx="2037439" cy="459798"/>
          </a:xfrm>
          <a:prstGeom prst="roundRect">
            <a:avLst>
              <a:gd fmla="val 50000" name="adj"/>
            </a:avLst>
          </a:prstGeom>
          <a:solidFill>
            <a:schemeClr val="accent1"/>
          </a:solidFill>
          <a:ln>
            <a:noFill/>
          </a:ln>
        </p:spPr>
        <p:txBody>
          <a:bodyPr anchorCtr="0" anchor="ctr" bIns="45700" lIns="144000" spcFirstLastPara="1" rIns="144000"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Cross-Border Expansion</a:t>
            </a:r>
            <a:endParaRPr b="1" sz="1200">
              <a:solidFill>
                <a:schemeClr val="lt1"/>
              </a:solidFill>
              <a:latin typeface="Helvetica Neue"/>
              <a:ea typeface="Helvetica Neue"/>
              <a:cs typeface="Helvetica Neue"/>
              <a:sym typeface="Helvetica Neue"/>
            </a:endParaRPr>
          </a:p>
        </p:txBody>
      </p:sp>
      <p:sp>
        <p:nvSpPr>
          <p:cNvPr id="4255" name="Google Shape;4255;p116"/>
          <p:cNvSpPr/>
          <p:nvPr/>
        </p:nvSpPr>
        <p:spPr>
          <a:xfrm>
            <a:off x="7338771" y="1980283"/>
            <a:ext cx="2037439" cy="459798"/>
          </a:xfrm>
          <a:prstGeom prst="roundRect">
            <a:avLst>
              <a:gd fmla="val 50000" name="adj"/>
            </a:avLst>
          </a:prstGeom>
          <a:solidFill>
            <a:schemeClr val="accent1"/>
          </a:solidFill>
          <a:ln>
            <a:noFill/>
          </a:ln>
        </p:spPr>
        <p:txBody>
          <a:bodyPr anchorCtr="0" anchor="ctr" bIns="45700" lIns="144000" spcFirstLastPara="1" rIns="144000"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AI &amp; Personalization</a:t>
            </a:r>
            <a:endParaRPr b="1" sz="1200">
              <a:solidFill>
                <a:schemeClr val="lt1"/>
              </a:solidFill>
              <a:latin typeface="Helvetica Neue"/>
              <a:ea typeface="Helvetica Neue"/>
              <a:cs typeface="Helvetica Neue"/>
              <a:sym typeface="Helvetica Neue"/>
            </a:endParaRPr>
          </a:p>
        </p:txBody>
      </p:sp>
      <p:sp>
        <p:nvSpPr>
          <p:cNvPr id="4256" name="Google Shape;4256;p116"/>
          <p:cNvSpPr/>
          <p:nvPr/>
        </p:nvSpPr>
        <p:spPr>
          <a:xfrm>
            <a:off x="9726381" y="1980283"/>
            <a:ext cx="2037439" cy="459798"/>
          </a:xfrm>
          <a:prstGeom prst="roundRect">
            <a:avLst>
              <a:gd fmla="val 50000" name="adj"/>
            </a:avLst>
          </a:prstGeom>
          <a:solidFill>
            <a:schemeClr val="accent1"/>
          </a:solidFill>
          <a:ln>
            <a:noFill/>
          </a:ln>
        </p:spPr>
        <p:txBody>
          <a:bodyPr anchorCtr="0" anchor="ctr" bIns="45700" lIns="144000" spcFirstLastPara="1" rIns="144000"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Digital Payments &amp; Fintech Integration</a:t>
            </a:r>
            <a:endParaRPr b="1" sz="1200">
              <a:solidFill>
                <a:schemeClr val="lt1"/>
              </a:solidFill>
              <a:latin typeface="Helvetica Neue"/>
              <a:ea typeface="Helvetica Neue"/>
              <a:cs typeface="Helvetica Neue"/>
              <a:sym typeface="Helvetica Neue"/>
            </a:endParaRPr>
          </a:p>
        </p:txBody>
      </p:sp>
      <p:sp>
        <p:nvSpPr>
          <p:cNvPr id="4257" name="Google Shape;4257;p116"/>
          <p:cNvSpPr/>
          <p:nvPr/>
        </p:nvSpPr>
        <p:spPr>
          <a:xfrm>
            <a:off x="359206" y="1859394"/>
            <a:ext cx="370800" cy="370800"/>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1</a:t>
            </a:r>
            <a:endParaRPr sz="1400">
              <a:solidFill>
                <a:schemeClr val="lt1"/>
              </a:solidFill>
              <a:latin typeface="Helvetica Neue"/>
              <a:ea typeface="Helvetica Neue"/>
              <a:cs typeface="Helvetica Neue"/>
              <a:sym typeface="Helvetica Neue"/>
            </a:endParaRPr>
          </a:p>
        </p:txBody>
      </p:sp>
      <p:sp>
        <p:nvSpPr>
          <p:cNvPr id="4258" name="Google Shape;4258;p116"/>
          <p:cNvSpPr/>
          <p:nvPr/>
        </p:nvSpPr>
        <p:spPr>
          <a:xfrm>
            <a:off x="2683757" y="1859394"/>
            <a:ext cx="370800" cy="370800"/>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2</a:t>
            </a:r>
            <a:endParaRPr sz="1400">
              <a:solidFill>
                <a:schemeClr val="lt1"/>
              </a:solidFill>
              <a:latin typeface="Helvetica Neue"/>
              <a:ea typeface="Helvetica Neue"/>
              <a:cs typeface="Helvetica Neue"/>
              <a:sym typeface="Helvetica Neue"/>
            </a:endParaRPr>
          </a:p>
        </p:txBody>
      </p:sp>
      <p:sp>
        <p:nvSpPr>
          <p:cNvPr id="4259" name="Google Shape;4259;p116"/>
          <p:cNvSpPr/>
          <p:nvPr/>
        </p:nvSpPr>
        <p:spPr>
          <a:xfrm>
            <a:off x="5008308" y="1859394"/>
            <a:ext cx="370800" cy="370800"/>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3</a:t>
            </a:r>
            <a:endParaRPr sz="1400">
              <a:solidFill>
                <a:schemeClr val="lt1"/>
              </a:solidFill>
              <a:latin typeface="Helvetica Neue"/>
              <a:ea typeface="Helvetica Neue"/>
              <a:cs typeface="Helvetica Neue"/>
              <a:sym typeface="Helvetica Neue"/>
            </a:endParaRPr>
          </a:p>
        </p:txBody>
      </p:sp>
      <p:sp>
        <p:nvSpPr>
          <p:cNvPr id="4260" name="Google Shape;4260;p116"/>
          <p:cNvSpPr/>
          <p:nvPr/>
        </p:nvSpPr>
        <p:spPr>
          <a:xfrm>
            <a:off x="7332859" y="1859394"/>
            <a:ext cx="370800" cy="370800"/>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4</a:t>
            </a:r>
            <a:endParaRPr sz="1400">
              <a:solidFill>
                <a:schemeClr val="lt1"/>
              </a:solidFill>
              <a:latin typeface="Helvetica Neue"/>
              <a:ea typeface="Helvetica Neue"/>
              <a:cs typeface="Helvetica Neue"/>
              <a:sym typeface="Helvetica Neue"/>
            </a:endParaRPr>
          </a:p>
        </p:txBody>
      </p:sp>
      <p:sp>
        <p:nvSpPr>
          <p:cNvPr id="4261" name="Google Shape;4261;p116"/>
          <p:cNvSpPr/>
          <p:nvPr/>
        </p:nvSpPr>
        <p:spPr>
          <a:xfrm>
            <a:off x="9657408" y="1859394"/>
            <a:ext cx="370800" cy="370800"/>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5</a:t>
            </a:r>
            <a:endParaRPr sz="1400">
              <a:solidFill>
                <a:schemeClr val="lt1"/>
              </a:solidFill>
              <a:latin typeface="Helvetica Neue"/>
              <a:ea typeface="Helvetica Neue"/>
              <a:cs typeface="Helvetica Neue"/>
              <a:sym typeface="Helvetica Neue"/>
            </a:endParaRPr>
          </a:p>
        </p:txBody>
      </p:sp>
      <p:grpSp>
        <p:nvGrpSpPr>
          <p:cNvPr id="4262" name="Google Shape;4262;p116"/>
          <p:cNvGrpSpPr/>
          <p:nvPr/>
        </p:nvGrpSpPr>
        <p:grpSpPr>
          <a:xfrm>
            <a:off x="1049185" y="4957848"/>
            <a:ext cx="795426" cy="794770"/>
            <a:chOff x="4094847" y="1760585"/>
            <a:chExt cx="633600" cy="633600"/>
          </a:xfrm>
        </p:grpSpPr>
        <p:sp>
          <p:nvSpPr>
            <p:cNvPr id="4263" name="Google Shape;4263;p1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264" name="Google Shape;4264;p1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265" name="Google Shape;4265;p116"/>
          <p:cNvGrpSpPr/>
          <p:nvPr/>
        </p:nvGrpSpPr>
        <p:grpSpPr>
          <a:xfrm>
            <a:off x="3373736" y="4957848"/>
            <a:ext cx="795426" cy="794770"/>
            <a:chOff x="4094847" y="1760585"/>
            <a:chExt cx="633600" cy="633600"/>
          </a:xfrm>
        </p:grpSpPr>
        <p:sp>
          <p:nvSpPr>
            <p:cNvPr id="4266" name="Google Shape;4266;p1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267" name="Google Shape;4267;p1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268" name="Google Shape;4268;p116"/>
          <p:cNvGrpSpPr/>
          <p:nvPr/>
        </p:nvGrpSpPr>
        <p:grpSpPr>
          <a:xfrm>
            <a:off x="5698287" y="4957848"/>
            <a:ext cx="795426" cy="794770"/>
            <a:chOff x="4094847" y="1760585"/>
            <a:chExt cx="633600" cy="633600"/>
          </a:xfrm>
        </p:grpSpPr>
        <p:sp>
          <p:nvSpPr>
            <p:cNvPr id="4269" name="Google Shape;4269;p1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270" name="Google Shape;4270;p1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271" name="Google Shape;4271;p116"/>
          <p:cNvGrpSpPr/>
          <p:nvPr/>
        </p:nvGrpSpPr>
        <p:grpSpPr>
          <a:xfrm>
            <a:off x="8022837" y="4957848"/>
            <a:ext cx="795426" cy="794770"/>
            <a:chOff x="4094847" y="1760585"/>
            <a:chExt cx="633600" cy="633600"/>
          </a:xfrm>
        </p:grpSpPr>
        <p:sp>
          <p:nvSpPr>
            <p:cNvPr id="4272" name="Google Shape;4272;p1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273" name="Google Shape;4273;p1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274" name="Google Shape;4274;p116"/>
          <p:cNvGrpSpPr/>
          <p:nvPr/>
        </p:nvGrpSpPr>
        <p:grpSpPr>
          <a:xfrm>
            <a:off x="10347387" y="4957848"/>
            <a:ext cx="795426" cy="794770"/>
            <a:chOff x="4094847" y="1760585"/>
            <a:chExt cx="633600" cy="633600"/>
          </a:xfrm>
        </p:grpSpPr>
        <p:sp>
          <p:nvSpPr>
            <p:cNvPr id="4275" name="Google Shape;4275;p1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276" name="Google Shape;4276;p1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277" name="Google Shape;4277;p11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278" name="Google Shape;4278;p11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82" name="Shape 4282"/>
        <p:cNvGrpSpPr/>
        <p:nvPr/>
      </p:nvGrpSpPr>
      <p:grpSpPr>
        <a:xfrm>
          <a:off x="0" y="0"/>
          <a:ext cx="0" cy="0"/>
          <a:chOff x="0" y="0"/>
          <a:chExt cx="0" cy="0"/>
        </a:xfrm>
      </p:grpSpPr>
      <p:sp>
        <p:nvSpPr>
          <p:cNvPr id="4283" name="Google Shape;4283;p117"/>
          <p:cNvSpPr/>
          <p:nvPr/>
        </p:nvSpPr>
        <p:spPr>
          <a:xfrm>
            <a:off x="0" y="1996024"/>
            <a:ext cx="11897032" cy="578772"/>
          </a:xfrm>
          <a:prstGeom prst="rightArrow">
            <a:avLst>
              <a:gd fmla="val 50000" name="adj1"/>
              <a:gd fmla="val 50000" name="adj2"/>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84" name="Google Shape;4284;p11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Five-Step Arrow Process with Circles</a:t>
            </a:r>
            <a:endParaRPr/>
          </a:p>
        </p:txBody>
      </p:sp>
      <p:sp>
        <p:nvSpPr>
          <p:cNvPr id="4285" name="Google Shape;4285;p117"/>
          <p:cNvSpPr/>
          <p:nvPr/>
        </p:nvSpPr>
        <p:spPr>
          <a:xfrm>
            <a:off x="816326" y="1689417"/>
            <a:ext cx="1135024" cy="1135024"/>
          </a:xfrm>
          <a:prstGeom prst="roundRect">
            <a:avLst>
              <a:gd fmla="val 16667" name="adj"/>
            </a:avLst>
          </a:prstGeom>
          <a:gradFill>
            <a:gsLst>
              <a:gs pos="0">
                <a:schemeClr val="accent1"/>
              </a:gs>
              <a:gs pos="100000">
                <a:schemeClr val="accent2"/>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86" name="Google Shape;4286;p117"/>
          <p:cNvSpPr/>
          <p:nvPr/>
        </p:nvSpPr>
        <p:spPr>
          <a:xfrm>
            <a:off x="3140877" y="1689417"/>
            <a:ext cx="1135024" cy="1135024"/>
          </a:xfrm>
          <a:prstGeom prst="roundRect">
            <a:avLst>
              <a:gd fmla="val 16667" name="adj"/>
            </a:avLst>
          </a:prstGeom>
          <a:gradFill>
            <a:gsLst>
              <a:gs pos="0">
                <a:schemeClr val="accent1"/>
              </a:gs>
              <a:gs pos="100000">
                <a:schemeClr val="accent2"/>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87" name="Google Shape;4287;p117"/>
          <p:cNvSpPr/>
          <p:nvPr/>
        </p:nvSpPr>
        <p:spPr>
          <a:xfrm>
            <a:off x="5465428" y="1689417"/>
            <a:ext cx="1135024" cy="1135024"/>
          </a:xfrm>
          <a:prstGeom prst="roundRect">
            <a:avLst>
              <a:gd fmla="val 16667" name="adj"/>
            </a:avLst>
          </a:prstGeom>
          <a:gradFill>
            <a:gsLst>
              <a:gs pos="0">
                <a:schemeClr val="accent1"/>
              </a:gs>
              <a:gs pos="100000">
                <a:schemeClr val="accent2"/>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88" name="Google Shape;4288;p117"/>
          <p:cNvSpPr/>
          <p:nvPr/>
        </p:nvSpPr>
        <p:spPr>
          <a:xfrm>
            <a:off x="7789979" y="1689417"/>
            <a:ext cx="1135024" cy="1135024"/>
          </a:xfrm>
          <a:prstGeom prst="roundRect">
            <a:avLst>
              <a:gd fmla="val 16667" name="adj"/>
            </a:avLst>
          </a:prstGeom>
          <a:gradFill>
            <a:gsLst>
              <a:gs pos="0">
                <a:schemeClr val="accent1"/>
              </a:gs>
              <a:gs pos="100000">
                <a:schemeClr val="accent2"/>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89" name="Google Shape;4289;p117"/>
          <p:cNvSpPr/>
          <p:nvPr/>
        </p:nvSpPr>
        <p:spPr>
          <a:xfrm>
            <a:off x="10114528" y="1689417"/>
            <a:ext cx="1135024" cy="1135024"/>
          </a:xfrm>
          <a:prstGeom prst="roundRect">
            <a:avLst>
              <a:gd fmla="val 16667" name="adj"/>
            </a:avLst>
          </a:prstGeom>
          <a:gradFill>
            <a:gsLst>
              <a:gs pos="0">
                <a:schemeClr val="accent1"/>
              </a:gs>
              <a:gs pos="100000">
                <a:schemeClr val="accent2"/>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90" name="Google Shape;4290;p117"/>
          <p:cNvSpPr/>
          <p:nvPr/>
        </p:nvSpPr>
        <p:spPr>
          <a:xfrm>
            <a:off x="879386" y="1752479"/>
            <a:ext cx="1135024" cy="1135024"/>
          </a:xfrm>
          <a:prstGeom prst="roundRect">
            <a:avLst>
              <a:gd fmla="val 16667" name="adj"/>
            </a:avLst>
          </a:prstGeom>
          <a:solidFill>
            <a:schemeClr val="l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91" name="Google Shape;4291;p117"/>
          <p:cNvSpPr/>
          <p:nvPr/>
        </p:nvSpPr>
        <p:spPr>
          <a:xfrm>
            <a:off x="3203937" y="1752479"/>
            <a:ext cx="1135024" cy="1135024"/>
          </a:xfrm>
          <a:prstGeom prst="roundRect">
            <a:avLst>
              <a:gd fmla="val 16667" name="adj"/>
            </a:avLst>
          </a:prstGeom>
          <a:solidFill>
            <a:schemeClr val="l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92" name="Google Shape;4292;p117"/>
          <p:cNvSpPr txBox="1"/>
          <p:nvPr/>
        </p:nvSpPr>
        <p:spPr>
          <a:xfrm>
            <a:off x="416689" y="3827406"/>
            <a:ext cx="2060419" cy="1831271"/>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293" name="Google Shape;4293;p117"/>
          <p:cNvSpPr txBox="1"/>
          <p:nvPr/>
        </p:nvSpPr>
        <p:spPr>
          <a:xfrm>
            <a:off x="2740017" y="3827407"/>
            <a:ext cx="2060419" cy="1831271"/>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294" name="Google Shape;4294;p117"/>
          <p:cNvSpPr txBox="1"/>
          <p:nvPr/>
        </p:nvSpPr>
        <p:spPr>
          <a:xfrm>
            <a:off x="5064568" y="3827407"/>
            <a:ext cx="2060419" cy="1831271"/>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295" name="Google Shape;4295;p117"/>
          <p:cNvSpPr txBox="1"/>
          <p:nvPr/>
        </p:nvSpPr>
        <p:spPr>
          <a:xfrm>
            <a:off x="7390340" y="3827407"/>
            <a:ext cx="2060419" cy="1831271"/>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296" name="Google Shape;4296;p117"/>
          <p:cNvSpPr txBox="1"/>
          <p:nvPr/>
        </p:nvSpPr>
        <p:spPr>
          <a:xfrm>
            <a:off x="9714891" y="3827407"/>
            <a:ext cx="2060419" cy="1831271"/>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lnSpc>
                <a:spcPct val="100000"/>
              </a:lnSpc>
              <a:spcBef>
                <a:spcPts val="300"/>
              </a:spcBef>
              <a:spcAft>
                <a:spcPts val="0"/>
              </a:spcAft>
              <a:buNone/>
            </a:pPr>
            <a:r>
              <a:rPr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297" name="Google Shape;4297;p117"/>
          <p:cNvSpPr/>
          <p:nvPr/>
        </p:nvSpPr>
        <p:spPr>
          <a:xfrm>
            <a:off x="5528488" y="1752479"/>
            <a:ext cx="1135024" cy="1135024"/>
          </a:xfrm>
          <a:prstGeom prst="roundRect">
            <a:avLst>
              <a:gd fmla="val 16667" name="adj"/>
            </a:avLst>
          </a:prstGeom>
          <a:solidFill>
            <a:schemeClr val="l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98" name="Google Shape;4298;p117"/>
          <p:cNvSpPr/>
          <p:nvPr/>
        </p:nvSpPr>
        <p:spPr>
          <a:xfrm>
            <a:off x="7853039" y="1752479"/>
            <a:ext cx="1135024" cy="1135024"/>
          </a:xfrm>
          <a:prstGeom prst="roundRect">
            <a:avLst>
              <a:gd fmla="val 16667" name="adj"/>
            </a:avLst>
          </a:prstGeom>
          <a:solidFill>
            <a:schemeClr val="l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299" name="Google Shape;4299;p117"/>
          <p:cNvSpPr/>
          <p:nvPr/>
        </p:nvSpPr>
        <p:spPr>
          <a:xfrm>
            <a:off x="10177588" y="1752479"/>
            <a:ext cx="1135024" cy="1135024"/>
          </a:xfrm>
          <a:prstGeom prst="roundRect">
            <a:avLst>
              <a:gd fmla="val 16667" name="adj"/>
            </a:avLst>
          </a:prstGeom>
          <a:solidFill>
            <a:schemeClr val="l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300" name="Google Shape;4300;p117"/>
          <p:cNvSpPr/>
          <p:nvPr/>
        </p:nvSpPr>
        <p:spPr>
          <a:xfrm>
            <a:off x="439668" y="3238429"/>
            <a:ext cx="2037439" cy="459798"/>
          </a:xfrm>
          <a:prstGeom prst="roundRect">
            <a:avLst>
              <a:gd fmla="val 50000" name="adj"/>
            </a:avLst>
          </a:prstGeom>
          <a:solidFill>
            <a:schemeClr val="accent1"/>
          </a:solidFill>
          <a:ln>
            <a:noFill/>
          </a:ln>
        </p:spPr>
        <p:txBody>
          <a:bodyPr anchorCtr="0" anchor="ctr" bIns="45700" lIns="144000" spcFirstLastPara="1" rIns="144000"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Mobile Commerce Expansion</a:t>
            </a:r>
            <a:endParaRPr b="1" sz="1200">
              <a:solidFill>
                <a:schemeClr val="lt1"/>
              </a:solidFill>
              <a:latin typeface="Helvetica Neue"/>
              <a:ea typeface="Helvetica Neue"/>
              <a:cs typeface="Helvetica Neue"/>
              <a:sym typeface="Helvetica Neue"/>
            </a:endParaRPr>
          </a:p>
        </p:txBody>
      </p:sp>
      <p:sp>
        <p:nvSpPr>
          <p:cNvPr id="4301" name="Google Shape;4301;p117"/>
          <p:cNvSpPr/>
          <p:nvPr/>
        </p:nvSpPr>
        <p:spPr>
          <a:xfrm>
            <a:off x="2751507" y="3238429"/>
            <a:ext cx="2037439" cy="459798"/>
          </a:xfrm>
          <a:prstGeom prst="roundRect">
            <a:avLst>
              <a:gd fmla="val 50000" name="adj"/>
            </a:avLst>
          </a:prstGeom>
          <a:solidFill>
            <a:schemeClr val="accent1"/>
          </a:solidFill>
          <a:ln>
            <a:noFill/>
          </a:ln>
        </p:spPr>
        <p:txBody>
          <a:bodyPr anchorCtr="0" anchor="ctr" bIns="45700" lIns="144000" spcFirstLastPara="1" rIns="144000"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Social Commerce Growth</a:t>
            </a:r>
            <a:endParaRPr b="1" sz="1200">
              <a:solidFill>
                <a:schemeClr val="lt1"/>
              </a:solidFill>
              <a:latin typeface="Helvetica Neue"/>
              <a:ea typeface="Helvetica Neue"/>
              <a:cs typeface="Helvetica Neue"/>
              <a:sym typeface="Helvetica Neue"/>
            </a:endParaRPr>
          </a:p>
        </p:txBody>
      </p:sp>
      <p:sp>
        <p:nvSpPr>
          <p:cNvPr id="4302" name="Google Shape;4302;p117"/>
          <p:cNvSpPr/>
          <p:nvPr/>
        </p:nvSpPr>
        <p:spPr>
          <a:xfrm>
            <a:off x="5076058" y="3238429"/>
            <a:ext cx="2037439" cy="459798"/>
          </a:xfrm>
          <a:prstGeom prst="roundRect">
            <a:avLst>
              <a:gd fmla="val 50000" name="adj"/>
            </a:avLst>
          </a:prstGeom>
          <a:solidFill>
            <a:schemeClr val="accent1"/>
          </a:solidFill>
          <a:ln>
            <a:noFill/>
          </a:ln>
        </p:spPr>
        <p:txBody>
          <a:bodyPr anchorCtr="0" anchor="ctr" bIns="45700" lIns="144000" spcFirstLastPara="1" rIns="144000"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Cross-Border Expansion</a:t>
            </a:r>
            <a:endParaRPr b="1" sz="1200">
              <a:solidFill>
                <a:schemeClr val="lt1"/>
              </a:solidFill>
              <a:latin typeface="Helvetica Neue"/>
              <a:ea typeface="Helvetica Neue"/>
              <a:cs typeface="Helvetica Neue"/>
              <a:sym typeface="Helvetica Neue"/>
            </a:endParaRPr>
          </a:p>
        </p:txBody>
      </p:sp>
      <p:sp>
        <p:nvSpPr>
          <p:cNvPr id="4303" name="Google Shape;4303;p117"/>
          <p:cNvSpPr/>
          <p:nvPr/>
        </p:nvSpPr>
        <p:spPr>
          <a:xfrm>
            <a:off x="7338771" y="3238429"/>
            <a:ext cx="2037439" cy="459798"/>
          </a:xfrm>
          <a:prstGeom prst="roundRect">
            <a:avLst>
              <a:gd fmla="val 50000" name="adj"/>
            </a:avLst>
          </a:prstGeom>
          <a:solidFill>
            <a:schemeClr val="accent1"/>
          </a:solidFill>
          <a:ln>
            <a:noFill/>
          </a:ln>
        </p:spPr>
        <p:txBody>
          <a:bodyPr anchorCtr="0" anchor="ctr" bIns="45700" lIns="144000" spcFirstLastPara="1" rIns="144000"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AI &amp; Personalization</a:t>
            </a:r>
            <a:endParaRPr b="1" sz="1200">
              <a:solidFill>
                <a:schemeClr val="lt1"/>
              </a:solidFill>
              <a:latin typeface="Helvetica Neue"/>
              <a:ea typeface="Helvetica Neue"/>
              <a:cs typeface="Helvetica Neue"/>
              <a:sym typeface="Helvetica Neue"/>
            </a:endParaRPr>
          </a:p>
        </p:txBody>
      </p:sp>
      <p:sp>
        <p:nvSpPr>
          <p:cNvPr id="4304" name="Google Shape;4304;p117"/>
          <p:cNvSpPr/>
          <p:nvPr/>
        </p:nvSpPr>
        <p:spPr>
          <a:xfrm>
            <a:off x="9726381" y="3238429"/>
            <a:ext cx="2037439" cy="459798"/>
          </a:xfrm>
          <a:prstGeom prst="roundRect">
            <a:avLst>
              <a:gd fmla="val 50000" name="adj"/>
            </a:avLst>
          </a:prstGeom>
          <a:solidFill>
            <a:schemeClr val="accent1"/>
          </a:solidFill>
          <a:ln>
            <a:noFill/>
          </a:ln>
        </p:spPr>
        <p:txBody>
          <a:bodyPr anchorCtr="0" anchor="ctr" bIns="45700" lIns="144000" spcFirstLastPara="1" rIns="144000"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Digital Payments &amp; Fintech Integration</a:t>
            </a:r>
            <a:endParaRPr b="1" sz="1200">
              <a:solidFill>
                <a:schemeClr val="lt1"/>
              </a:solidFill>
              <a:latin typeface="Helvetica Neue"/>
              <a:ea typeface="Helvetica Neue"/>
              <a:cs typeface="Helvetica Neue"/>
              <a:sym typeface="Helvetica Neue"/>
            </a:endParaRPr>
          </a:p>
        </p:txBody>
      </p:sp>
      <p:sp>
        <p:nvSpPr>
          <p:cNvPr id="4305" name="Google Shape;4305;p117"/>
          <p:cNvSpPr/>
          <p:nvPr/>
        </p:nvSpPr>
        <p:spPr>
          <a:xfrm>
            <a:off x="757045" y="1623300"/>
            <a:ext cx="370800" cy="370800"/>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1</a:t>
            </a:r>
            <a:endParaRPr sz="1400">
              <a:solidFill>
                <a:schemeClr val="lt1"/>
              </a:solidFill>
              <a:latin typeface="Helvetica Neue"/>
              <a:ea typeface="Helvetica Neue"/>
              <a:cs typeface="Helvetica Neue"/>
              <a:sym typeface="Helvetica Neue"/>
            </a:endParaRPr>
          </a:p>
        </p:txBody>
      </p:sp>
      <p:sp>
        <p:nvSpPr>
          <p:cNvPr id="4306" name="Google Shape;4306;p117"/>
          <p:cNvSpPr/>
          <p:nvPr/>
        </p:nvSpPr>
        <p:spPr>
          <a:xfrm>
            <a:off x="3087056" y="1623300"/>
            <a:ext cx="370800" cy="370800"/>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2</a:t>
            </a:r>
            <a:endParaRPr sz="1400">
              <a:solidFill>
                <a:schemeClr val="lt1"/>
              </a:solidFill>
              <a:latin typeface="Helvetica Neue"/>
              <a:ea typeface="Helvetica Neue"/>
              <a:cs typeface="Helvetica Neue"/>
              <a:sym typeface="Helvetica Neue"/>
            </a:endParaRPr>
          </a:p>
        </p:txBody>
      </p:sp>
      <p:sp>
        <p:nvSpPr>
          <p:cNvPr id="4307" name="Google Shape;4307;p117"/>
          <p:cNvSpPr/>
          <p:nvPr/>
        </p:nvSpPr>
        <p:spPr>
          <a:xfrm>
            <a:off x="5417067" y="1623300"/>
            <a:ext cx="370800" cy="370800"/>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3</a:t>
            </a:r>
            <a:endParaRPr sz="1400">
              <a:solidFill>
                <a:schemeClr val="lt1"/>
              </a:solidFill>
              <a:latin typeface="Helvetica Neue"/>
              <a:ea typeface="Helvetica Neue"/>
              <a:cs typeface="Helvetica Neue"/>
              <a:sym typeface="Helvetica Neue"/>
            </a:endParaRPr>
          </a:p>
        </p:txBody>
      </p:sp>
      <p:sp>
        <p:nvSpPr>
          <p:cNvPr id="4308" name="Google Shape;4308;p117"/>
          <p:cNvSpPr/>
          <p:nvPr/>
        </p:nvSpPr>
        <p:spPr>
          <a:xfrm>
            <a:off x="7747078" y="1623300"/>
            <a:ext cx="370800" cy="370800"/>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4</a:t>
            </a:r>
            <a:endParaRPr sz="1400">
              <a:solidFill>
                <a:schemeClr val="lt1"/>
              </a:solidFill>
              <a:latin typeface="Helvetica Neue"/>
              <a:ea typeface="Helvetica Neue"/>
              <a:cs typeface="Helvetica Neue"/>
              <a:sym typeface="Helvetica Neue"/>
            </a:endParaRPr>
          </a:p>
        </p:txBody>
      </p:sp>
      <p:sp>
        <p:nvSpPr>
          <p:cNvPr id="4309" name="Google Shape;4309;p117"/>
          <p:cNvSpPr/>
          <p:nvPr/>
        </p:nvSpPr>
        <p:spPr>
          <a:xfrm>
            <a:off x="10077088" y="1623300"/>
            <a:ext cx="370800" cy="370800"/>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5</a:t>
            </a:r>
            <a:endParaRPr sz="1400">
              <a:solidFill>
                <a:schemeClr val="lt1"/>
              </a:solidFill>
              <a:latin typeface="Helvetica Neue"/>
              <a:ea typeface="Helvetica Neue"/>
              <a:cs typeface="Helvetica Neue"/>
              <a:sym typeface="Helvetica Neue"/>
            </a:endParaRPr>
          </a:p>
        </p:txBody>
      </p:sp>
      <p:grpSp>
        <p:nvGrpSpPr>
          <p:cNvPr id="4310" name="Google Shape;4310;p117"/>
          <p:cNvGrpSpPr/>
          <p:nvPr/>
        </p:nvGrpSpPr>
        <p:grpSpPr>
          <a:xfrm>
            <a:off x="1049185" y="1922606"/>
            <a:ext cx="795426" cy="794770"/>
            <a:chOff x="4094847" y="1760585"/>
            <a:chExt cx="633600" cy="633600"/>
          </a:xfrm>
        </p:grpSpPr>
        <p:sp>
          <p:nvSpPr>
            <p:cNvPr id="4311" name="Google Shape;4311;p11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12" name="Google Shape;4312;p11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313" name="Google Shape;4313;p117"/>
          <p:cNvGrpSpPr/>
          <p:nvPr/>
        </p:nvGrpSpPr>
        <p:grpSpPr>
          <a:xfrm>
            <a:off x="3373736" y="1922606"/>
            <a:ext cx="795426" cy="794770"/>
            <a:chOff x="4094847" y="1760585"/>
            <a:chExt cx="633600" cy="633600"/>
          </a:xfrm>
        </p:grpSpPr>
        <p:sp>
          <p:nvSpPr>
            <p:cNvPr id="4314" name="Google Shape;4314;p11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15" name="Google Shape;4315;p11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316" name="Google Shape;4316;p117"/>
          <p:cNvGrpSpPr/>
          <p:nvPr/>
        </p:nvGrpSpPr>
        <p:grpSpPr>
          <a:xfrm>
            <a:off x="5698287" y="1922606"/>
            <a:ext cx="795426" cy="794770"/>
            <a:chOff x="4094847" y="1760585"/>
            <a:chExt cx="633600" cy="633600"/>
          </a:xfrm>
        </p:grpSpPr>
        <p:sp>
          <p:nvSpPr>
            <p:cNvPr id="4317" name="Google Shape;4317;p11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18" name="Google Shape;4318;p11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319" name="Google Shape;4319;p117"/>
          <p:cNvGrpSpPr/>
          <p:nvPr/>
        </p:nvGrpSpPr>
        <p:grpSpPr>
          <a:xfrm>
            <a:off x="8022837" y="1922606"/>
            <a:ext cx="795426" cy="794770"/>
            <a:chOff x="4094847" y="1760585"/>
            <a:chExt cx="633600" cy="633600"/>
          </a:xfrm>
        </p:grpSpPr>
        <p:sp>
          <p:nvSpPr>
            <p:cNvPr id="4320" name="Google Shape;4320;p11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21" name="Google Shape;4321;p11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322" name="Google Shape;4322;p117"/>
          <p:cNvGrpSpPr/>
          <p:nvPr/>
        </p:nvGrpSpPr>
        <p:grpSpPr>
          <a:xfrm>
            <a:off x="10347387" y="1922606"/>
            <a:ext cx="795426" cy="794770"/>
            <a:chOff x="4094847" y="1760585"/>
            <a:chExt cx="633600" cy="633600"/>
          </a:xfrm>
        </p:grpSpPr>
        <p:sp>
          <p:nvSpPr>
            <p:cNvPr id="4323" name="Google Shape;4323;p11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24" name="Google Shape;4324;p11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325" name="Google Shape;4325;p11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326" name="Google Shape;4326;p11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30" name="Shape 4330"/>
        <p:cNvGrpSpPr/>
        <p:nvPr/>
      </p:nvGrpSpPr>
      <p:grpSpPr>
        <a:xfrm>
          <a:off x="0" y="0"/>
          <a:ext cx="0" cy="0"/>
          <a:chOff x="0" y="0"/>
          <a:chExt cx="0" cy="0"/>
        </a:xfrm>
      </p:grpSpPr>
      <p:sp>
        <p:nvSpPr>
          <p:cNvPr id="4331" name="Google Shape;4331;p11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Three-Stage Growth Chevron Process</a:t>
            </a:r>
            <a:endParaRPr/>
          </a:p>
        </p:txBody>
      </p:sp>
      <p:sp>
        <p:nvSpPr>
          <p:cNvPr id="4332" name="Google Shape;4332;p118"/>
          <p:cNvSpPr txBox="1"/>
          <p:nvPr/>
        </p:nvSpPr>
        <p:spPr>
          <a:xfrm>
            <a:off x="288824" y="4567837"/>
            <a:ext cx="3685406" cy="1238603"/>
          </a:xfrm>
          <a:prstGeom prst="rect">
            <a:avLst/>
          </a:prstGeom>
          <a:noFill/>
          <a:ln>
            <a:noFill/>
          </a:ln>
        </p:spPr>
        <p:txBody>
          <a:bodyPr anchorCtr="0" anchor="t" bIns="0" lIns="0" spcFirstLastPara="1" rIns="0" wrap="square" tIns="0">
            <a:normAutofit lnSpcReduction="10000"/>
          </a:bodyPr>
          <a:lstStyle/>
          <a:p>
            <a:pPr indent="0" lvl="0" marL="92075"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sz="1800">
              <a:solidFill>
                <a:schemeClr val="dk1"/>
              </a:solidFill>
              <a:latin typeface="Helvetica Neue"/>
              <a:ea typeface="Helvetica Neue"/>
              <a:cs typeface="Helvetica Neue"/>
              <a:sym typeface="Helvetica Neue"/>
            </a:endParaRPr>
          </a:p>
        </p:txBody>
      </p:sp>
      <p:sp>
        <p:nvSpPr>
          <p:cNvPr id="4333" name="Google Shape;4333;p118"/>
          <p:cNvSpPr/>
          <p:nvPr/>
        </p:nvSpPr>
        <p:spPr>
          <a:xfrm>
            <a:off x="288823" y="3276600"/>
            <a:ext cx="3883873" cy="1075888"/>
          </a:xfrm>
          <a:prstGeom prst="homePlate">
            <a:avLst>
              <a:gd fmla="val 30000" name="adj"/>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800">
                <a:solidFill>
                  <a:schemeClr val="lt1"/>
                </a:solidFill>
                <a:latin typeface="Helvetica Neue"/>
                <a:ea typeface="Helvetica Neue"/>
                <a:cs typeface="Helvetica Neue"/>
                <a:sym typeface="Helvetica Neue"/>
              </a:rPr>
              <a:t>Header</a:t>
            </a:r>
            <a:endParaRPr b="1" sz="2800">
              <a:solidFill>
                <a:schemeClr val="lt1"/>
              </a:solidFill>
              <a:latin typeface="Helvetica Neue"/>
              <a:ea typeface="Helvetica Neue"/>
              <a:cs typeface="Helvetica Neue"/>
              <a:sym typeface="Helvetica Neue"/>
            </a:endParaRPr>
          </a:p>
        </p:txBody>
      </p:sp>
      <p:sp>
        <p:nvSpPr>
          <p:cNvPr id="4334" name="Google Shape;4334;p118"/>
          <p:cNvSpPr txBox="1"/>
          <p:nvPr/>
        </p:nvSpPr>
        <p:spPr>
          <a:xfrm>
            <a:off x="4147919" y="4567837"/>
            <a:ext cx="3685406" cy="1238603"/>
          </a:xfrm>
          <a:prstGeom prst="rect">
            <a:avLst/>
          </a:prstGeom>
          <a:noFill/>
          <a:ln>
            <a:noFill/>
          </a:ln>
        </p:spPr>
        <p:txBody>
          <a:bodyPr anchorCtr="0" anchor="t" bIns="0" lIns="0" spcFirstLastPara="1" rIns="0" wrap="square" tIns="0">
            <a:normAutofit lnSpcReduction="10000"/>
          </a:bodyPr>
          <a:lstStyle/>
          <a:p>
            <a:pPr indent="0" lvl="0" marL="92075"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sz="1800">
              <a:solidFill>
                <a:schemeClr val="dk1"/>
              </a:solidFill>
              <a:latin typeface="Helvetica Neue"/>
              <a:ea typeface="Helvetica Neue"/>
              <a:cs typeface="Helvetica Neue"/>
              <a:sym typeface="Helvetica Neue"/>
            </a:endParaRPr>
          </a:p>
        </p:txBody>
      </p:sp>
      <p:sp>
        <p:nvSpPr>
          <p:cNvPr id="4335" name="Google Shape;4335;p118"/>
          <p:cNvSpPr/>
          <p:nvPr/>
        </p:nvSpPr>
        <p:spPr>
          <a:xfrm>
            <a:off x="4147919" y="3276601"/>
            <a:ext cx="3883873" cy="1075886"/>
          </a:xfrm>
          <a:prstGeom prst="chevron">
            <a:avLst>
              <a:gd fmla="val 30000" name="adj"/>
            </a:avLst>
          </a:prstGeom>
          <a:solidFill>
            <a:schemeClr val="accent2"/>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800">
                <a:solidFill>
                  <a:schemeClr val="lt1"/>
                </a:solidFill>
                <a:latin typeface="Helvetica Neue"/>
                <a:ea typeface="Helvetica Neue"/>
                <a:cs typeface="Helvetica Neue"/>
                <a:sym typeface="Helvetica Neue"/>
              </a:rPr>
              <a:t>Header</a:t>
            </a:r>
            <a:endParaRPr b="1" sz="2800">
              <a:solidFill>
                <a:schemeClr val="lt1"/>
              </a:solidFill>
              <a:latin typeface="Helvetica Neue"/>
              <a:ea typeface="Helvetica Neue"/>
              <a:cs typeface="Helvetica Neue"/>
              <a:sym typeface="Helvetica Neue"/>
            </a:endParaRPr>
          </a:p>
        </p:txBody>
      </p:sp>
      <p:sp>
        <p:nvSpPr>
          <p:cNvPr id="4336" name="Google Shape;4336;p118"/>
          <p:cNvSpPr txBox="1"/>
          <p:nvPr/>
        </p:nvSpPr>
        <p:spPr>
          <a:xfrm>
            <a:off x="8007014" y="4567837"/>
            <a:ext cx="3685406" cy="1238603"/>
          </a:xfrm>
          <a:prstGeom prst="rect">
            <a:avLst/>
          </a:prstGeom>
          <a:noFill/>
          <a:ln>
            <a:noFill/>
          </a:ln>
        </p:spPr>
        <p:txBody>
          <a:bodyPr anchorCtr="0" anchor="t" bIns="0" lIns="0" spcFirstLastPara="1" rIns="0" wrap="square" tIns="0">
            <a:normAutofit lnSpcReduction="10000"/>
          </a:bodyPr>
          <a:lstStyle/>
          <a:p>
            <a:pPr indent="0" lvl="0" marL="92075"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sz="1800">
              <a:solidFill>
                <a:schemeClr val="dk1"/>
              </a:solidFill>
              <a:latin typeface="Helvetica Neue"/>
              <a:ea typeface="Helvetica Neue"/>
              <a:cs typeface="Helvetica Neue"/>
              <a:sym typeface="Helvetica Neue"/>
            </a:endParaRPr>
          </a:p>
        </p:txBody>
      </p:sp>
      <p:sp>
        <p:nvSpPr>
          <p:cNvPr id="4337" name="Google Shape;4337;p118"/>
          <p:cNvSpPr/>
          <p:nvPr/>
        </p:nvSpPr>
        <p:spPr>
          <a:xfrm>
            <a:off x="8007014" y="3276601"/>
            <a:ext cx="3883873" cy="1075886"/>
          </a:xfrm>
          <a:prstGeom prst="chevron">
            <a:avLst>
              <a:gd fmla="val 30000" name="adj"/>
            </a:avLst>
          </a:prstGeom>
          <a:solidFill>
            <a:schemeClr val="accent3"/>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800">
                <a:solidFill>
                  <a:schemeClr val="lt1"/>
                </a:solidFill>
                <a:latin typeface="Helvetica Neue"/>
                <a:ea typeface="Helvetica Neue"/>
                <a:cs typeface="Helvetica Neue"/>
                <a:sym typeface="Helvetica Neue"/>
              </a:rPr>
              <a:t>Header</a:t>
            </a:r>
            <a:endParaRPr b="1" sz="2800">
              <a:solidFill>
                <a:schemeClr val="lt1"/>
              </a:solidFill>
              <a:latin typeface="Helvetica Neue"/>
              <a:ea typeface="Helvetica Neue"/>
              <a:cs typeface="Helvetica Neue"/>
              <a:sym typeface="Helvetica Neue"/>
            </a:endParaRPr>
          </a:p>
        </p:txBody>
      </p:sp>
      <p:grpSp>
        <p:nvGrpSpPr>
          <p:cNvPr id="4338" name="Google Shape;4338;p118"/>
          <p:cNvGrpSpPr/>
          <p:nvPr/>
        </p:nvGrpSpPr>
        <p:grpSpPr>
          <a:xfrm>
            <a:off x="8916696" y="1250687"/>
            <a:ext cx="2207832" cy="2468758"/>
            <a:chOff x="6271701" y="1750131"/>
            <a:chExt cx="2486289" cy="2780125"/>
          </a:xfrm>
        </p:grpSpPr>
        <p:sp>
          <p:nvSpPr>
            <p:cNvPr id="4339" name="Google Shape;4339;p118"/>
            <p:cNvSpPr/>
            <p:nvPr/>
          </p:nvSpPr>
          <p:spPr>
            <a:xfrm>
              <a:off x="6385686" y="1983692"/>
              <a:ext cx="2372304" cy="2546564"/>
            </a:xfrm>
            <a:custGeom>
              <a:rect b="b" l="l" r="r" t="t"/>
              <a:pathLst>
                <a:path extrusionOk="0" h="667" w="658">
                  <a:moveTo>
                    <a:pt x="654" y="566"/>
                  </a:moveTo>
                  <a:cubicBezTo>
                    <a:pt x="651" y="567"/>
                    <a:pt x="647" y="568"/>
                    <a:pt x="642" y="568"/>
                  </a:cubicBezTo>
                  <a:cubicBezTo>
                    <a:pt x="636" y="569"/>
                    <a:pt x="630" y="570"/>
                    <a:pt x="622" y="569"/>
                  </a:cubicBezTo>
                  <a:cubicBezTo>
                    <a:pt x="619" y="568"/>
                    <a:pt x="615" y="567"/>
                    <a:pt x="611" y="566"/>
                  </a:cubicBezTo>
                  <a:cubicBezTo>
                    <a:pt x="607" y="564"/>
                    <a:pt x="604" y="561"/>
                    <a:pt x="599" y="559"/>
                  </a:cubicBezTo>
                  <a:cubicBezTo>
                    <a:pt x="591" y="555"/>
                    <a:pt x="580" y="553"/>
                    <a:pt x="570" y="552"/>
                  </a:cubicBezTo>
                  <a:cubicBezTo>
                    <a:pt x="559" y="550"/>
                    <a:pt x="548" y="550"/>
                    <a:pt x="536" y="550"/>
                  </a:cubicBezTo>
                  <a:cubicBezTo>
                    <a:pt x="513" y="549"/>
                    <a:pt x="488" y="550"/>
                    <a:pt x="463" y="550"/>
                  </a:cubicBezTo>
                  <a:cubicBezTo>
                    <a:pt x="457" y="550"/>
                    <a:pt x="451" y="550"/>
                    <a:pt x="445" y="550"/>
                  </a:cubicBezTo>
                  <a:cubicBezTo>
                    <a:pt x="438" y="550"/>
                    <a:pt x="432" y="550"/>
                    <a:pt x="426" y="549"/>
                  </a:cubicBezTo>
                  <a:cubicBezTo>
                    <a:pt x="423" y="549"/>
                    <a:pt x="420" y="549"/>
                    <a:pt x="417" y="548"/>
                  </a:cubicBezTo>
                  <a:cubicBezTo>
                    <a:pt x="414" y="548"/>
                    <a:pt x="411" y="548"/>
                    <a:pt x="408" y="548"/>
                  </a:cubicBezTo>
                  <a:cubicBezTo>
                    <a:pt x="402" y="547"/>
                    <a:pt x="397" y="546"/>
                    <a:pt x="391" y="545"/>
                  </a:cubicBezTo>
                  <a:cubicBezTo>
                    <a:pt x="380" y="544"/>
                    <a:pt x="369" y="542"/>
                    <a:pt x="358" y="540"/>
                  </a:cubicBezTo>
                  <a:cubicBezTo>
                    <a:pt x="348" y="537"/>
                    <a:pt x="338" y="535"/>
                    <a:pt x="329" y="533"/>
                  </a:cubicBezTo>
                  <a:cubicBezTo>
                    <a:pt x="323" y="531"/>
                    <a:pt x="318" y="530"/>
                    <a:pt x="313" y="529"/>
                  </a:cubicBezTo>
                  <a:cubicBezTo>
                    <a:pt x="306" y="525"/>
                    <a:pt x="278" y="509"/>
                    <a:pt x="274" y="506"/>
                  </a:cubicBezTo>
                  <a:cubicBezTo>
                    <a:pt x="272" y="503"/>
                    <a:pt x="267" y="493"/>
                    <a:pt x="266" y="485"/>
                  </a:cubicBezTo>
                  <a:cubicBezTo>
                    <a:pt x="265" y="478"/>
                    <a:pt x="256" y="470"/>
                    <a:pt x="255" y="460"/>
                  </a:cubicBezTo>
                  <a:cubicBezTo>
                    <a:pt x="254" y="450"/>
                    <a:pt x="253" y="438"/>
                    <a:pt x="253" y="426"/>
                  </a:cubicBezTo>
                  <a:cubicBezTo>
                    <a:pt x="252" y="414"/>
                    <a:pt x="253" y="400"/>
                    <a:pt x="254" y="386"/>
                  </a:cubicBezTo>
                  <a:cubicBezTo>
                    <a:pt x="255" y="372"/>
                    <a:pt x="258" y="357"/>
                    <a:pt x="262" y="343"/>
                  </a:cubicBezTo>
                  <a:cubicBezTo>
                    <a:pt x="264" y="336"/>
                    <a:pt x="266" y="329"/>
                    <a:pt x="269" y="323"/>
                  </a:cubicBezTo>
                  <a:cubicBezTo>
                    <a:pt x="269" y="323"/>
                    <a:pt x="269" y="323"/>
                    <a:pt x="269" y="323"/>
                  </a:cubicBezTo>
                  <a:cubicBezTo>
                    <a:pt x="269" y="323"/>
                    <a:pt x="269" y="323"/>
                    <a:pt x="269" y="323"/>
                  </a:cubicBezTo>
                  <a:cubicBezTo>
                    <a:pt x="272" y="315"/>
                    <a:pt x="276" y="307"/>
                    <a:pt x="281" y="300"/>
                  </a:cubicBezTo>
                  <a:cubicBezTo>
                    <a:pt x="289" y="287"/>
                    <a:pt x="300" y="275"/>
                    <a:pt x="313" y="265"/>
                  </a:cubicBezTo>
                  <a:cubicBezTo>
                    <a:pt x="326" y="256"/>
                    <a:pt x="341" y="249"/>
                    <a:pt x="357" y="245"/>
                  </a:cubicBezTo>
                  <a:cubicBezTo>
                    <a:pt x="361" y="244"/>
                    <a:pt x="365" y="243"/>
                    <a:pt x="369" y="242"/>
                  </a:cubicBezTo>
                  <a:cubicBezTo>
                    <a:pt x="373" y="241"/>
                    <a:pt x="377" y="241"/>
                    <a:pt x="380" y="240"/>
                  </a:cubicBezTo>
                  <a:cubicBezTo>
                    <a:pt x="388" y="239"/>
                    <a:pt x="396" y="239"/>
                    <a:pt x="404" y="238"/>
                  </a:cubicBezTo>
                  <a:cubicBezTo>
                    <a:pt x="420" y="237"/>
                    <a:pt x="435" y="237"/>
                    <a:pt x="450" y="237"/>
                  </a:cubicBezTo>
                  <a:cubicBezTo>
                    <a:pt x="464" y="237"/>
                    <a:pt x="478" y="236"/>
                    <a:pt x="491" y="236"/>
                  </a:cubicBezTo>
                  <a:cubicBezTo>
                    <a:pt x="513" y="236"/>
                    <a:pt x="531" y="235"/>
                    <a:pt x="546" y="235"/>
                  </a:cubicBezTo>
                  <a:cubicBezTo>
                    <a:pt x="546" y="235"/>
                    <a:pt x="546" y="235"/>
                    <a:pt x="546" y="235"/>
                  </a:cubicBezTo>
                  <a:cubicBezTo>
                    <a:pt x="546" y="235"/>
                    <a:pt x="548" y="235"/>
                    <a:pt x="552" y="235"/>
                  </a:cubicBezTo>
                  <a:cubicBezTo>
                    <a:pt x="554" y="235"/>
                    <a:pt x="556" y="235"/>
                    <a:pt x="559" y="235"/>
                  </a:cubicBezTo>
                  <a:cubicBezTo>
                    <a:pt x="559" y="235"/>
                    <a:pt x="560" y="235"/>
                    <a:pt x="560" y="235"/>
                  </a:cubicBezTo>
                  <a:cubicBezTo>
                    <a:pt x="561" y="235"/>
                    <a:pt x="561" y="235"/>
                    <a:pt x="561" y="235"/>
                  </a:cubicBezTo>
                  <a:cubicBezTo>
                    <a:pt x="560" y="235"/>
                    <a:pt x="561" y="235"/>
                    <a:pt x="561" y="235"/>
                  </a:cubicBezTo>
                  <a:cubicBezTo>
                    <a:pt x="561" y="234"/>
                    <a:pt x="563" y="237"/>
                    <a:pt x="562" y="231"/>
                  </a:cubicBezTo>
                  <a:cubicBezTo>
                    <a:pt x="560" y="230"/>
                    <a:pt x="561" y="231"/>
                    <a:pt x="561" y="231"/>
                  </a:cubicBezTo>
                  <a:cubicBezTo>
                    <a:pt x="560" y="231"/>
                    <a:pt x="560" y="231"/>
                    <a:pt x="560" y="231"/>
                  </a:cubicBezTo>
                  <a:cubicBezTo>
                    <a:pt x="560" y="231"/>
                    <a:pt x="560" y="231"/>
                    <a:pt x="560" y="231"/>
                  </a:cubicBezTo>
                  <a:cubicBezTo>
                    <a:pt x="560" y="231"/>
                    <a:pt x="560" y="231"/>
                    <a:pt x="560" y="231"/>
                  </a:cubicBezTo>
                  <a:cubicBezTo>
                    <a:pt x="559" y="231"/>
                    <a:pt x="558" y="231"/>
                    <a:pt x="557" y="231"/>
                  </a:cubicBezTo>
                  <a:cubicBezTo>
                    <a:pt x="555" y="230"/>
                    <a:pt x="554" y="230"/>
                    <a:pt x="552" y="230"/>
                  </a:cubicBezTo>
                  <a:cubicBezTo>
                    <a:pt x="537" y="230"/>
                    <a:pt x="516" y="230"/>
                    <a:pt x="491" y="230"/>
                  </a:cubicBezTo>
                  <a:cubicBezTo>
                    <a:pt x="478" y="229"/>
                    <a:pt x="464" y="229"/>
                    <a:pt x="450" y="229"/>
                  </a:cubicBezTo>
                  <a:cubicBezTo>
                    <a:pt x="435" y="229"/>
                    <a:pt x="420" y="229"/>
                    <a:pt x="404" y="229"/>
                  </a:cubicBezTo>
                  <a:cubicBezTo>
                    <a:pt x="396" y="229"/>
                    <a:pt x="388" y="229"/>
                    <a:pt x="379" y="230"/>
                  </a:cubicBezTo>
                  <a:cubicBezTo>
                    <a:pt x="375" y="231"/>
                    <a:pt x="371" y="231"/>
                    <a:pt x="367" y="232"/>
                  </a:cubicBezTo>
                  <a:cubicBezTo>
                    <a:pt x="363" y="233"/>
                    <a:pt x="358" y="234"/>
                    <a:pt x="354" y="234"/>
                  </a:cubicBezTo>
                  <a:cubicBezTo>
                    <a:pt x="338" y="239"/>
                    <a:pt x="321" y="245"/>
                    <a:pt x="306" y="255"/>
                  </a:cubicBezTo>
                  <a:cubicBezTo>
                    <a:pt x="295" y="263"/>
                    <a:pt x="285" y="272"/>
                    <a:pt x="276" y="283"/>
                  </a:cubicBezTo>
                  <a:cubicBezTo>
                    <a:pt x="277" y="278"/>
                    <a:pt x="278" y="272"/>
                    <a:pt x="279" y="267"/>
                  </a:cubicBezTo>
                  <a:cubicBezTo>
                    <a:pt x="281" y="254"/>
                    <a:pt x="282" y="240"/>
                    <a:pt x="284" y="227"/>
                  </a:cubicBezTo>
                  <a:cubicBezTo>
                    <a:pt x="285" y="214"/>
                    <a:pt x="286" y="200"/>
                    <a:pt x="287" y="187"/>
                  </a:cubicBezTo>
                  <a:cubicBezTo>
                    <a:pt x="301" y="167"/>
                    <a:pt x="346" y="104"/>
                    <a:pt x="350" y="59"/>
                  </a:cubicBezTo>
                  <a:cubicBezTo>
                    <a:pt x="346" y="59"/>
                    <a:pt x="346" y="59"/>
                    <a:pt x="346" y="59"/>
                  </a:cubicBezTo>
                  <a:cubicBezTo>
                    <a:pt x="343" y="99"/>
                    <a:pt x="304" y="156"/>
                    <a:pt x="287" y="180"/>
                  </a:cubicBezTo>
                  <a:cubicBezTo>
                    <a:pt x="287" y="168"/>
                    <a:pt x="288" y="157"/>
                    <a:pt x="287" y="146"/>
                  </a:cubicBezTo>
                  <a:cubicBezTo>
                    <a:pt x="287" y="139"/>
                    <a:pt x="287" y="132"/>
                    <a:pt x="287" y="126"/>
                  </a:cubicBezTo>
                  <a:cubicBezTo>
                    <a:pt x="286" y="119"/>
                    <a:pt x="286" y="112"/>
                    <a:pt x="285" y="105"/>
                  </a:cubicBezTo>
                  <a:cubicBezTo>
                    <a:pt x="284" y="99"/>
                    <a:pt x="283" y="92"/>
                    <a:pt x="282" y="85"/>
                  </a:cubicBezTo>
                  <a:cubicBezTo>
                    <a:pt x="281" y="82"/>
                    <a:pt x="281" y="79"/>
                    <a:pt x="280" y="75"/>
                  </a:cubicBezTo>
                  <a:cubicBezTo>
                    <a:pt x="279" y="72"/>
                    <a:pt x="278" y="69"/>
                    <a:pt x="277" y="65"/>
                  </a:cubicBezTo>
                  <a:cubicBezTo>
                    <a:pt x="276" y="62"/>
                    <a:pt x="276" y="59"/>
                    <a:pt x="275" y="56"/>
                  </a:cubicBezTo>
                  <a:cubicBezTo>
                    <a:pt x="271" y="46"/>
                    <a:pt x="271" y="46"/>
                    <a:pt x="271" y="46"/>
                  </a:cubicBezTo>
                  <a:cubicBezTo>
                    <a:pt x="270" y="43"/>
                    <a:pt x="268" y="40"/>
                    <a:pt x="267" y="37"/>
                  </a:cubicBezTo>
                  <a:cubicBezTo>
                    <a:pt x="265" y="34"/>
                    <a:pt x="263" y="31"/>
                    <a:pt x="262" y="28"/>
                  </a:cubicBezTo>
                  <a:cubicBezTo>
                    <a:pt x="260" y="25"/>
                    <a:pt x="258" y="22"/>
                    <a:pt x="256" y="19"/>
                  </a:cubicBezTo>
                  <a:cubicBezTo>
                    <a:pt x="254" y="17"/>
                    <a:pt x="251" y="14"/>
                    <a:pt x="249" y="12"/>
                  </a:cubicBezTo>
                  <a:cubicBezTo>
                    <a:pt x="246" y="9"/>
                    <a:pt x="243" y="7"/>
                    <a:pt x="241" y="5"/>
                  </a:cubicBezTo>
                  <a:cubicBezTo>
                    <a:pt x="238" y="3"/>
                    <a:pt x="235" y="2"/>
                    <a:pt x="232" y="0"/>
                  </a:cubicBezTo>
                  <a:cubicBezTo>
                    <a:pt x="230" y="3"/>
                    <a:pt x="230" y="3"/>
                    <a:pt x="230" y="3"/>
                  </a:cubicBezTo>
                  <a:cubicBezTo>
                    <a:pt x="233" y="5"/>
                    <a:pt x="236" y="7"/>
                    <a:pt x="238" y="8"/>
                  </a:cubicBezTo>
                  <a:cubicBezTo>
                    <a:pt x="241" y="11"/>
                    <a:pt x="243" y="13"/>
                    <a:pt x="246" y="15"/>
                  </a:cubicBezTo>
                  <a:cubicBezTo>
                    <a:pt x="248" y="17"/>
                    <a:pt x="250" y="20"/>
                    <a:pt x="252" y="22"/>
                  </a:cubicBezTo>
                  <a:cubicBezTo>
                    <a:pt x="254" y="25"/>
                    <a:pt x="256" y="27"/>
                    <a:pt x="258" y="30"/>
                  </a:cubicBezTo>
                  <a:cubicBezTo>
                    <a:pt x="259" y="33"/>
                    <a:pt x="261" y="36"/>
                    <a:pt x="262" y="39"/>
                  </a:cubicBezTo>
                  <a:cubicBezTo>
                    <a:pt x="264" y="42"/>
                    <a:pt x="265" y="45"/>
                    <a:pt x="266" y="48"/>
                  </a:cubicBezTo>
                  <a:cubicBezTo>
                    <a:pt x="269" y="57"/>
                    <a:pt x="269" y="57"/>
                    <a:pt x="269" y="57"/>
                  </a:cubicBezTo>
                  <a:cubicBezTo>
                    <a:pt x="270" y="61"/>
                    <a:pt x="271" y="64"/>
                    <a:pt x="272" y="67"/>
                  </a:cubicBezTo>
                  <a:cubicBezTo>
                    <a:pt x="273" y="70"/>
                    <a:pt x="273" y="73"/>
                    <a:pt x="274" y="77"/>
                  </a:cubicBezTo>
                  <a:cubicBezTo>
                    <a:pt x="275" y="80"/>
                    <a:pt x="275" y="83"/>
                    <a:pt x="276" y="86"/>
                  </a:cubicBezTo>
                  <a:cubicBezTo>
                    <a:pt x="277" y="93"/>
                    <a:pt x="278" y="100"/>
                    <a:pt x="278" y="106"/>
                  </a:cubicBezTo>
                  <a:cubicBezTo>
                    <a:pt x="279" y="110"/>
                    <a:pt x="279" y="114"/>
                    <a:pt x="279" y="119"/>
                  </a:cubicBezTo>
                  <a:cubicBezTo>
                    <a:pt x="214" y="111"/>
                    <a:pt x="159" y="47"/>
                    <a:pt x="159" y="47"/>
                  </a:cubicBezTo>
                  <a:cubicBezTo>
                    <a:pt x="156" y="49"/>
                    <a:pt x="156" y="49"/>
                    <a:pt x="156" y="49"/>
                  </a:cubicBezTo>
                  <a:cubicBezTo>
                    <a:pt x="156" y="50"/>
                    <a:pt x="213" y="115"/>
                    <a:pt x="280" y="123"/>
                  </a:cubicBezTo>
                  <a:cubicBezTo>
                    <a:pt x="280" y="124"/>
                    <a:pt x="280" y="125"/>
                    <a:pt x="280" y="126"/>
                  </a:cubicBezTo>
                  <a:cubicBezTo>
                    <a:pt x="280" y="133"/>
                    <a:pt x="280" y="139"/>
                    <a:pt x="280" y="146"/>
                  </a:cubicBezTo>
                  <a:cubicBezTo>
                    <a:pt x="280" y="173"/>
                    <a:pt x="278" y="199"/>
                    <a:pt x="275" y="226"/>
                  </a:cubicBezTo>
                  <a:cubicBezTo>
                    <a:pt x="273" y="239"/>
                    <a:pt x="271" y="252"/>
                    <a:pt x="269" y="266"/>
                  </a:cubicBezTo>
                  <a:cubicBezTo>
                    <a:pt x="268" y="274"/>
                    <a:pt x="266" y="282"/>
                    <a:pt x="265" y="291"/>
                  </a:cubicBezTo>
                  <a:cubicBezTo>
                    <a:pt x="264" y="290"/>
                    <a:pt x="263" y="289"/>
                    <a:pt x="263" y="288"/>
                  </a:cubicBezTo>
                  <a:cubicBezTo>
                    <a:pt x="260" y="282"/>
                    <a:pt x="256" y="277"/>
                    <a:pt x="252" y="272"/>
                  </a:cubicBezTo>
                  <a:cubicBezTo>
                    <a:pt x="249" y="267"/>
                    <a:pt x="245" y="263"/>
                    <a:pt x="241" y="258"/>
                  </a:cubicBezTo>
                  <a:cubicBezTo>
                    <a:pt x="237" y="253"/>
                    <a:pt x="233" y="249"/>
                    <a:pt x="229" y="245"/>
                  </a:cubicBezTo>
                  <a:cubicBezTo>
                    <a:pt x="224" y="240"/>
                    <a:pt x="220" y="236"/>
                    <a:pt x="215" y="232"/>
                  </a:cubicBezTo>
                  <a:cubicBezTo>
                    <a:pt x="211" y="228"/>
                    <a:pt x="206" y="224"/>
                    <a:pt x="201" y="220"/>
                  </a:cubicBezTo>
                  <a:cubicBezTo>
                    <a:pt x="194" y="215"/>
                    <a:pt x="194" y="215"/>
                    <a:pt x="194" y="215"/>
                  </a:cubicBezTo>
                  <a:cubicBezTo>
                    <a:pt x="186" y="210"/>
                    <a:pt x="186" y="210"/>
                    <a:pt x="186" y="210"/>
                  </a:cubicBezTo>
                  <a:cubicBezTo>
                    <a:pt x="181" y="207"/>
                    <a:pt x="176" y="203"/>
                    <a:pt x="171" y="200"/>
                  </a:cubicBezTo>
                  <a:cubicBezTo>
                    <a:pt x="166" y="197"/>
                    <a:pt x="160" y="195"/>
                    <a:pt x="155" y="192"/>
                  </a:cubicBezTo>
                  <a:cubicBezTo>
                    <a:pt x="149" y="190"/>
                    <a:pt x="143" y="187"/>
                    <a:pt x="138" y="185"/>
                  </a:cubicBezTo>
                  <a:cubicBezTo>
                    <a:pt x="132" y="183"/>
                    <a:pt x="126" y="181"/>
                    <a:pt x="121" y="179"/>
                  </a:cubicBezTo>
                  <a:cubicBezTo>
                    <a:pt x="115" y="178"/>
                    <a:pt x="109" y="176"/>
                    <a:pt x="103" y="175"/>
                  </a:cubicBezTo>
                  <a:cubicBezTo>
                    <a:pt x="97" y="174"/>
                    <a:pt x="91" y="172"/>
                    <a:pt x="85" y="172"/>
                  </a:cubicBezTo>
                  <a:cubicBezTo>
                    <a:pt x="79" y="171"/>
                    <a:pt x="73" y="170"/>
                    <a:pt x="67" y="169"/>
                  </a:cubicBezTo>
                  <a:cubicBezTo>
                    <a:pt x="61" y="169"/>
                    <a:pt x="55" y="169"/>
                    <a:pt x="49" y="168"/>
                  </a:cubicBezTo>
                  <a:cubicBezTo>
                    <a:pt x="43" y="168"/>
                    <a:pt x="37" y="168"/>
                    <a:pt x="31" y="168"/>
                  </a:cubicBezTo>
                  <a:cubicBezTo>
                    <a:pt x="31" y="172"/>
                    <a:pt x="31" y="172"/>
                    <a:pt x="31" y="172"/>
                  </a:cubicBezTo>
                  <a:cubicBezTo>
                    <a:pt x="37" y="172"/>
                    <a:pt x="43" y="172"/>
                    <a:pt x="49" y="173"/>
                  </a:cubicBezTo>
                  <a:cubicBezTo>
                    <a:pt x="55" y="173"/>
                    <a:pt x="61" y="173"/>
                    <a:pt x="67" y="174"/>
                  </a:cubicBezTo>
                  <a:cubicBezTo>
                    <a:pt x="73" y="175"/>
                    <a:pt x="78" y="176"/>
                    <a:pt x="84" y="177"/>
                  </a:cubicBezTo>
                  <a:cubicBezTo>
                    <a:pt x="90" y="178"/>
                    <a:pt x="96" y="179"/>
                    <a:pt x="102" y="180"/>
                  </a:cubicBezTo>
                  <a:cubicBezTo>
                    <a:pt x="107" y="182"/>
                    <a:pt x="113" y="184"/>
                    <a:pt x="119" y="185"/>
                  </a:cubicBezTo>
                  <a:cubicBezTo>
                    <a:pt x="124" y="187"/>
                    <a:pt x="130" y="189"/>
                    <a:pt x="135" y="191"/>
                  </a:cubicBezTo>
                  <a:cubicBezTo>
                    <a:pt x="141" y="193"/>
                    <a:pt x="146" y="196"/>
                    <a:pt x="152" y="198"/>
                  </a:cubicBezTo>
                  <a:cubicBezTo>
                    <a:pt x="157" y="201"/>
                    <a:pt x="162" y="204"/>
                    <a:pt x="167" y="207"/>
                  </a:cubicBezTo>
                  <a:cubicBezTo>
                    <a:pt x="172" y="210"/>
                    <a:pt x="177" y="213"/>
                    <a:pt x="182" y="216"/>
                  </a:cubicBezTo>
                  <a:cubicBezTo>
                    <a:pt x="189" y="221"/>
                    <a:pt x="189" y="221"/>
                    <a:pt x="189" y="221"/>
                  </a:cubicBezTo>
                  <a:cubicBezTo>
                    <a:pt x="196" y="227"/>
                    <a:pt x="196" y="227"/>
                    <a:pt x="196" y="227"/>
                  </a:cubicBezTo>
                  <a:cubicBezTo>
                    <a:pt x="201" y="230"/>
                    <a:pt x="205" y="234"/>
                    <a:pt x="210" y="238"/>
                  </a:cubicBezTo>
                  <a:cubicBezTo>
                    <a:pt x="214" y="242"/>
                    <a:pt x="218" y="246"/>
                    <a:pt x="222" y="251"/>
                  </a:cubicBezTo>
                  <a:cubicBezTo>
                    <a:pt x="226" y="255"/>
                    <a:pt x="230" y="259"/>
                    <a:pt x="234" y="264"/>
                  </a:cubicBezTo>
                  <a:cubicBezTo>
                    <a:pt x="238" y="269"/>
                    <a:pt x="241" y="273"/>
                    <a:pt x="245" y="278"/>
                  </a:cubicBezTo>
                  <a:cubicBezTo>
                    <a:pt x="248" y="283"/>
                    <a:pt x="251" y="288"/>
                    <a:pt x="254" y="293"/>
                  </a:cubicBezTo>
                  <a:cubicBezTo>
                    <a:pt x="257" y="297"/>
                    <a:pt x="259" y="302"/>
                    <a:pt x="261" y="306"/>
                  </a:cubicBezTo>
                  <a:cubicBezTo>
                    <a:pt x="255" y="317"/>
                    <a:pt x="251" y="327"/>
                    <a:pt x="248" y="338"/>
                  </a:cubicBezTo>
                  <a:cubicBezTo>
                    <a:pt x="243" y="354"/>
                    <a:pt x="239" y="370"/>
                    <a:pt x="238" y="384"/>
                  </a:cubicBezTo>
                  <a:cubicBezTo>
                    <a:pt x="236" y="399"/>
                    <a:pt x="235" y="413"/>
                    <a:pt x="235" y="426"/>
                  </a:cubicBezTo>
                  <a:cubicBezTo>
                    <a:pt x="235" y="439"/>
                    <a:pt x="235" y="451"/>
                    <a:pt x="236" y="462"/>
                  </a:cubicBezTo>
                  <a:cubicBezTo>
                    <a:pt x="237" y="472"/>
                    <a:pt x="234" y="481"/>
                    <a:pt x="235" y="489"/>
                  </a:cubicBezTo>
                  <a:cubicBezTo>
                    <a:pt x="236" y="496"/>
                    <a:pt x="234" y="505"/>
                    <a:pt x="231" y="508"/>
                  </a:cubicBezTo>
                  <a:cubicBezTo>
                    <a:pt x="229" y="511"/>
                    <a:pt x="219" y="519"/>
                    <a:pt x="212" y="524"/>
                  </a:cubicBezTo>
                  <a:cubicBezTo>
                    <a:pt x="207" y="525"/>
                    <a:pt x="201" y="526"/>
                    <a:pt x="194" y="528"/>
                  </a:cubicBezTo>
                  <a:cubicBezTo>
                    <a:pt x="183" y="530"/>
                    <a:pt x="170" y="533"/>
                    <a:pt x="157" y="534"/>
                  </a:cubicBezTo>
                  <a:cubicBezTo>
                    <a:pt x="150" y="534"/>
                    <a:pt x="143" y="535"/>
                    <a:pt x="137" y="533"/>
                  </a:cubicBezTo>
                  <a:cubicBezTo>
                    <a:pt x="135" y="533"/>
                    <a:pt x="134" y="532"/>
                    <a:pt x="132" y="531"/>
                  </a:cubicBezTo>
                  <a:cubicBezTo>
                    <a:pt x="127" y="529"/>
                    <a:pt x="127" y="529"/>
                    <a:pt x="127" y="529"/>
                  </a:cubicBezTo>
                  <a:cubicBezTo>
                    <a:pt x="126" y="528"/>
                    <a:pt x="124" y="527"/>
                    <a:pt x="122" y="526"/>
                  </a:cubicBezTo>
                  <a:cubicBezTo>
                    <a:pt x="120" y="526"/>
                    <a:pt x="119" y="525"/>
                    <a:pt x="117" y="524"/>
                  </a:cubicBezTo>
                  <a:cubicBezTo>
                    <a:pt x="113" y="523"/>
                    <a:pt x="110" y="522"/>
                    <a:pt x="106" y="522"/>
                  </a:cubicBezTo>
                  <a:cubicBezTo>
                    <a:pt x="100" y="521"/>
                    <a:pt x="100" y="521"/>
                    <a:pt x="100" y="521"/>
                  </a:cubicBezTo>
                  <a:cubicBezTo>
                    <a:pt x="95" y="521"/>
                    <a:pt x="95" y="521"/>
                    <a:pt x="95" y="521"/>
                  </a:cubicBezTo>
                  <a:cubicBezTo>
                    <a:pt x="88" y="520"/>
                    <a:pt x="80" y="521"/>
                    <a:pt x="73" y="522"/>
                  </a:cubicBezTo>
                  <a:cubicBezTo>
                    <a:pt x="70" y="522"/>
                    <a:pt x="67" y="523"/>
                    <a:pt x="63" y="524"/>
                  </a:cubicBezTo>
                  <a:cubicBezTo>
                    <a:pt x="60" y="525"/>
                    <a:pt x="57" y="525"/>
                    <a:pt x="54" y="526"/>
                  </a:cubicBezTo>
                  <a:cubicBezTo>
                    <a:pt x="51" y="527"/>
                    <a:pt x="48" y="527"/>
                    <a:pt x="45" y="528"/>
                  </a:cubicBezTo>
                  <a:cubicBezTo>
                    <a:pt x="42" y="528"/>
                    <a:pt x="39" y="529"/>
                    <a:pt x="37" y="529"/>
                  </a:cubicBezTo>
                  <a:cubicBezTo>
                    <a:pt x="34" y="529"/>
                    <a:pt x="31" y="529"/>
                    <a:pt x="29" y="529"/>
                  </a:cubicBezTo>
                  <a:cubicBezTo>
                    <a:pt x="26" y="529"/>
                    <a:pt x="24" y="530"/>
                    <a:pt x="22" y="530"/>
                  </a:cubicBezTo>
                  <a:cubicBezTo>
                    <a:pt x="20" y="529"/>
                    <a:pt x="17" y="529"/>
                    <a:pt x="16" y="529"/>
                  </a:cubicBezTo>
                  <a:cubicBezTo>
                    <a:pt x="14" y="529"/>
                    <a:pt x="12" y="529"/>
                    <a:pt x="10" y="529"/>
                  </a:cubicBezTo>
                  <a:cubicBezTo>
                    <a:pt x="7" y="528"/>
                    <a:pt x="5" y="528"/>
                    <a:pt x="3" y="528"/>
                  </a:cubicBezTo>
                  <a:cubicBezTo>
                    <a:pt x="1" y="527"/>
                    <a:pt x="0" y="527"/>
                    <a:pt x="0" y="527"/>
                  </a:cubicBezTo>
                  <a:cubicBezTo>
                    <a:pt x="0" y="527"/>
                    <a:pt x="1" y="527"/>
                    <a:pt x="3" y="528"/>
                  </a:cubicBezTo>
                  <a:cubicBezTo>
                    <a:pt x="5" y="528"/>
                    <a:pt x="7" y="529"/>
                    <a:pt x="10" y="529"/>
                  </a:cubicBezTo>
                  <a:cubicBezTo>
                    <a:pt x="12" y="529"/>
                    <a:pt x="14" y="530"/>
                    <a:pt x="15" y="530"/>
                  </a:cubicBezTo>
                  <a:cubicBezTo>
                    <a:pt x="17" y="530"/>
                    <a:pt x="19" y="530"/>
                    <a:pt x="22" y="530"/>
                  </a:cubicBezTo>
                  <a:cubicBezTo>
                    <a:pt x="24" y="530"/>
                    <a:pt x="26" y="530"/>
                    <a:pt x="29" y="530"/>
                  </a:cubicBezTo>
                  <a:cubicBezTo>
                    <a:pt x="31" y="530"/>
                    <a:pt x="34" y="530"/>
                    <a:pt x="37" y="530"/>
                  </a:cubicBezTo>
                  <a:cubicBezTo>
                    <a:pt x="40" y="530"/>
                    <a:pt x="42" y="530"/>
                    <a:pt x="45" y="529"/>
                  </a:cubicBezTo>
                  <a:cubicBezTo>
                    <a:pt x="48" y="529"/>
                    <a:pt x="51" y="529"/>
                    <a:pt x="54" y="528"/>
                  </a:cubicBezTo>
                  <a:cubicBezTo>
                    <a:pt x="58" y="527"/>
                    <a:pt x="61" y="527"/>
                    <a:pt x="64" y="526"/>
                  </a:cubicBezTo>
                  <a:cubicBezTo>
                    <a:pt x="67" y="525"/>
                    <a:pt x="70" y="524"/>
                    <a:pt x="74" y="524"/>
                  </a:cubicBezTo>
                  <a:cubicBezTo>
                    <a:pt x="81" y="523"/>
                    <a:pt x="88" y="523"/>
                    <a:pt x="95" y="524"/>
                  </a:cubicBezTo>
                  <a:cubicBezTo>
                    <a:pt x="100" y="524"/>
                    <a:pt x="100" y="524"/>
                    <a:pt x="100" y="524"/>
                  </a:cubicBezTo>
                  <a:cubicBezTo>
                    <a:pt x="105" y="525"/>
                    <a:pt x="105" y="525"/>
                    <a:pt x="105" y="525"/>
                  </a:cubicBezTo>
                  <a:cubicBezTo>
                    <a:pt x="109" y="526"/>
                    <a:pt x="112" y="527"/>
                    <a:pt x="116" y="528"/>
                  </a:cubicBezTo>
                  <a:cubicBezTo>
                    <a:pt x="117" y="529"/>
                    <a:pt x="119" y="530"/>
                    <a:pt x="120" y="530"/>
                  </a:cubicBezTo>
                  <a:cubicBezTo>
                    <a:pt x="122" y="531"/>
                    <a:pt x="124" y="531"/>
                    <a:pt x="125" y="532"/>
                  </a:cubicBezTo>
                  <a:cubicBezTo>
                    <a:pt x="130" y="535"/>
                    <a:pt x="130" y="535"/>
                    <a:pt x="130" y="535"/>
                  </a:cubicBezTo>
                  <a:cubicBezTo>
                    <a:pt x="131" y="536"/>
                    <a:pt x="133" y="537"/>
                    <a:pt x="135" y="538"/>
                  </a:cubicBezTo>
                  <a:cubicBezTo>
                    <a:pt x="139" y="539"/>
                    <a:pt x="143" y="539"/>
                    <a:pt x="146" y="539"/>
                  </a:cubicBezTo>
                  <a:cubicBezTo>
                    <a:pt x="150" y="540"/>
                    <a:pt x="154" y="540"/>
                    <a:pt x="157" y="539"/>
                  </a:cubicBezTo>
                  <a:cubicBezTo>
                    <a:pt x="171" y="539"/>
                    <a:pt x="184" y="537"/>
                    <a:pt x="195" y="535"/>
                  </a:cubicBezTo>
                  <a:cubicBezTo>
                    <a:pt x="206" y="533"/>
                    <a:pt x="215" y="531"/>
                    <a:pt x="221" y="529"/>
                  </a:cubicBezTo>
                  <a:cubicBezTo>
                    <a:pt x="223" y="529"/>
                    <a:pt x="224" y="529"/>
                    <a:pt x="225" y="528"/>
                  </a:cubicBezTo>
                  <a:cubicBezTo>
                    <a:pt x="216" y="535"/>
                    <a:pt x="205" y="544"/>
                    <a:pt x="194" y="552"/>
                  </a:cubicBezTo>
                  <a:cubicBezTo>
                    <a:pt x="190" y="554"/>
                    <a:pt x="187" y="557"/>
                    <a:pt x="183" y="558"/>
                  </a:cubicBezTo>
                  <a:cubicBezTo>
                    <a:pt x="183" y="559"/>
                    <a:pt x="182" y="559"/>
                    <a:pt x="181" y="559"/>
                  </a:cubicBezTo>
                  <a:cubicBezTo>
                    <a:pt x="181" y="559"/>
                    <a:pt x="180" y="560"/>
                    <a:pt x="180" y="560"/>
                  </a:cubicBezTo>
                  <a:cubicBezTo>
                    <a:pt x="180" y="560"/>
                    <a:pt x="180" y="560"/>
                    <a:pt x="180" y="560"/>
                  </a:cubicBezTo>
                  <a:cubicBezTo>
                    <a:pt x="180" y="560"/>
                    <a:pt x="180" y="560"/>
                    <a:pt x="180" y="560"/>
                  </a:cubicBezTo>
                  <a:cubicBezTo>
                    <a:pt x="179" y="560"/>
                    <a:pt x="179" y="560"/>
                    <a:pt x="179" y="560"/>
                  </a:cubicBezTo>
                  <a:cubicBezTo>
                    <a:pt x="178" y="560"/>
                    <a:pt x="177" y="560"/>
                    <a:pt x="176" y="560"/>
                  </a:cubicBezTo>
                  <a:cubicBezTo>
                    <a:pt x="174" y="560"/>
                    <a:pt x="174" y="561"/>
                    <a:pt x="173" y="561"/>
                  </a:cubicBezTo>
                  <a:cubicBezTo>
                    <a:pt x="165" y="563"/>
                    <a:pt x="158" y="565"/>
                    <a:pt x="152" y="568"/>
                  </a:cubicBezTo>
                  <a:cubicBezTo>
                    <a:pt x="149" y="569"/>
                    <a:pt x="146" y="570"/>
                    <a:pt x="144" y="572"/>
                  </a:cubicBezTo>
                  <a:cubicBezTo>
                    <a:pt x="142" y="573"/>
                    <a:pt x="140" y="574"/>
                    <a:pt x="138" y="575"/>
                  </a:cubicBezTo>
                  <a:cubicBezTo>
                    <a:pt x="137" y="576"/>
                    <a:pt x="137" y="576"/>
                    <a:pt x="136" y="576"/>
                  </a:cubicBezTo>
                  <a:cubicBezTo>
                    <a:pt x="136" y="577"/>
                    <a:pt x="135" y="577"/>
                    <a:pt x="135" y="578"/>
                  </a:cubicBezTo>
                  <a:cubicBezTo>
                    <a:pt x="134" y="579"/>
                    <a:pt x="134" y="579"/>
                    <a:pt x="134" y="579"/>
                  </a:cubicBezTo>
                  <a:cubicBezTo>
                    <a:pt x="134" y="579"/>
                    <a:pt x="134" y="579"/>
                    <a:pt x="135" y="578"/>
                  </a:cubicBezTo>
                  <a:cubicBezTo>
                    <a:pt x="135" y="578"/>
                    <a:pt x="136" y="577"/>
                    <a:pt x="136" y="577"/>
                  </a:cubicBezTo>
                  <a:cubicBezTo>
                    <a:pt x="137" y="577"/>
                    <a:pt x="138" y="576"/>
                    <a:pt x="139" y="576"/>
                  </a:cubicBezTo>
                  <a:cubicBezTo>
                    <a:pt x="140" y="575"/>
                    <a:pt x="142" y="574"/>
                    <a:pt x="145" y="573"/>
                  </a:cubicBezTo>
                  <a:cubicBezTo>
                    <a:pt x="147" y="572"/>
                    <a:pt x="150" y="571"/>
                    <a:pt x="153" y="571"/>
                  </a:cubicBezTo>
                  <a:cubicBezTo>
                    <a:pt x="159" y="569"/>
                    <a:pt x="166" y="567"/>
                    <a:pt x="173" y="567"/>
                  </a:cubicBezTo>
                  <a:cubicBezTo>
                    <a:pt x="174" y="567"/>
                    <a:pt x="175" y="566"/>
                    <a:pt x="176" y="566"/>
                  </a:cubicBezTo>
                  <a:cubicBezTo>
                    <a:pt x="177" y="566"/>
                    <a:pt x="178" y="566"/>
                    <a:pt x="179" y="566"/>
                  </a:cubicBezTo>
                  <a:cubicBezTo>
                    <a:pt x="180" y="567"/>
                    <a:pt x="180" y="567"/>
                    <a:pt x="180" y="567"/>
                  </a:cubicBezTo>
                  <a:cubicBezTo>
                    <a:pt x="180" y="567"/>
                    <a:pt x="180" y="567"/>
                    <a:pt x="180" y="567"/>
                  </a:cubicBezTo>
                  <a:cubicBezTo>
                    <a:pt x="181" y="567"/>
                    <a:pt x="181" y="567"/>
                    <a:pt x="181" y="567"/>
                  </a:cubicBezTo>
                  <a:cubicBezTo>
                    <a:pt x="182" y="567"/>
                    <a:pt x="182" y="566"/>
                    <a:pt x="183" y="566"/>
                  </a:cubicBezTo>
                  <a:cubicBezTo>
                    <a:pt x="184" y="566"/>
                    <a:pt x="185" y="566"/>
                    <a:pt x="186" y="565"/>
                  </a:cubicBezTo>
                  <a:cubicBezTo>
                    <a:pt x="191" y="564"/>
                    <a:pt x="194" y="562"/>
                    <a:pt x="198" y="560"/>
                  </a:cubicBezTo>
                  <a:cubicBezTo>
                    <a:pt x="211" y="554"/>
                    <a:pt x="224" y="546"/>
                    <a:pt x="234" y="540"/>
                  </a:cubicBezTo>
                  <a:cubicBezTo>
                    <a:pt x="234" y="549"/>
                    <a:pt x="234" y="559"/>
                    <a:pt x="234" y="569"/>
                  </a:cubicBezTo>
                  <a:cubicBezTo>
                    <a:pt x="234" y="570"/>
                    <a:pt x="233" y="572"/>
                    <a:pt x="232" y="575"/>
                  </a:cubicBezTo>
                  <a:cubicBezTo>
                    <a:pt x="229" y="581"/>
                    <a:pt x="226" y="589"/>
                    <a:pt x="221" y="597"/>
                  </a:cubicBezTo>
                  <a:cubicBezTo>
                    <a:pt x="220" y="599"/>
                    <a:pt x="219" y="600"/>
                    <a:pt x="218" y="602"/>
                  </a:cubicBezTo>
                  <a:cubicBezTo>
                    <a:pt x="218" y="602"/>
                    <a:pt x="217" y="603"/>
                    <a:pt x="217" y="603"/>
                  </a:cubicBezTo>
                  <a:cubicBezTo>
                    <a:pt x="217" y="603"/>
                    <a:pt x="217" y="603"/>
                    <a:pt x="217" y="604"/>
                  </a:cubicBezTo>
                  <a:cubicBezTo>
                    <a:pt x="217" y="604"/>
                    <a:pt x="217" y="604"/>
                    <a:pt x="217" y="604"/>
                  </a:cubicBezTo>
                  <a:cubicBezTo>
                    <a:pt x="216" y="604"/>
                    <a:pt x="216" y="604"/>
                    <a:pt x="216" y="604"/>
                  </a:cubicBezTo>
                  <a:cubicBezTo>
                    <a:pt x="216" y="604"/>
                    <a:pt x="216" y="604"/>
                    <a:pt x="216" y="604"/>
                  </a:cubicBezTo>
                  <a:cubicBezTo>
                    <a:pt x="215" y="605"/>
                    <a:pt x="214" y="605"/>
                    <a:pt x="213" y="606"/>
                  </a:cubicBezTo>
                  <a:cubicBezTo>
                    <a:pt x="210" y="609"/>
                    <a:pt x="208" y="612"/>
                    <a:pt x="205" y="614"/>
                  </a:cubicBezTo>
                  <a:cubicBezTo>
                    <a:pt x="203" y="617"/>
                    <a:pt x="202" y="619"/>
                    <a:pt x="201" y="621"/>
                  </a:cubicBezTo>
                  <a:cubicBezTo>
                    <a:pt x="200" y="622"/>
                    <a:pt x="200" y="623"/>
                    <a:pt x="200" y="623"/>
                  </a:cubicBezTo>
                  <a:cubicBezTo>
                    <a:pt x="200" y="624"/>
                    <a:pt x="200" y="624"/>
                    <a:pt x="200" y="624"/>
                  </a:cubicBezTo>
                  <a:cubicBezTo>
                    <a:pt x="200" y="624"/>
                    <a:pt x="200" y="624"/>
                    <a:pt x="200" y="623"/>
                  </a:cubicBezTo>
                  <a:cubicBezTo>
                    <a:pt x="200" y="623"/>
                    <a:pt x="200" y="622"/>
                    <a:pt x="201" y="621"/>
                  </a:cubicBezTo>
                  <a:cubicBezTo>
                    <a:pt x="202" y="620"/>
                    <a:pt x="204" y="618"/>
                    <a:pt x="206" y="615"/>
                  </a:cubicBezTo>
                  <a:cubicBezTo>
                    <a:pt x="209" y="613"/>
                    <a:pt x="212" y="610"/>
                    <a:pt x="215" y="608"/>
                  </a:cubicBezTo>
                  <a:cubicBezTo>
                    <a:pt x="216" y="607"/>
                    <a:pt x="217" y="607"/>
                    <a:pt x="217" y="607"/>
                  </a:cubicBezTo>
                  <a:cubicBezTo>
                    <a:pt x="218" y="606"/>
                    <a:pt x="218" y="606"/>
                    <a:pt x="218" y="606"/>
                  </a:cubicBezTo>
                  <a:cubicBezTo>
                    <a:pt x="218" y="606"/>
                    <a:pt x="218" y="606"/>
                    <a:pt x="218" y="606"/>
                  </a:cubicBezTo>
                  <a:cubicBezTo>
                    <a:pt x="218" y="606"/>
                    <a:pt x="218" y="606"/>
                    <a:pt x="218" y="606"/>
                  </a:cubicBezTo>
                  <a:cubicBezTo>
                    <a:pt x="219" y="606"/>
                    <a:pt x="219" y="606"/>
                    <a:pt x="219" y="606"/>
                  </a:cubicBezTo>
                  <a:cubicBezTo>
                    <a:pt x="220" y="605"/>
                    <a:pt x="220" y="605"/>
                    <a:pt x="221" y="604"/>
                  </a:cubicBezTo>
                  <a:cubicBezTo>
                    <a:pt x="222" y="602"/>
                    <a:pt x="223" y="601"/>
                    <a:pt x="225" y="599"/>
                  </a:cubicBezTo>
                  <a:cubicBezTo>
                    <a:pt x="229" y="593"/>
                    <a:pt x="232" y="587"/>
                    <a:pt x="235" y="582"/>
                  </a:cubicBezTo>
                  <a:cubicBezTo>
                    <a:pt x="236" y="585"/>
                    <a:pt x="236" y="589"/>
                    <a:pt x="236" y="592"/>
                  </a:cubicBezTo>
                  <a:cubicBezTo>
                    <a:pt x="237" y="597"/>
                    <a:pt x="238" y="602"/>
                    <a:pt x="239" y="607"/>
                  </a:cubicBezTo>
                  <a:cubicBezTo>
                    <a:pt x="240" y="612"/>
                    <a:pt x="241" y="617"/>
                    <a:pt x="244" y="622"/>
                  </a:cubicBezTo>
                  <a:cubicBezTo>
                    <a:pt x="244" y="622"/>
                    <a:pt x="244" y="622"/>
                    <a:pt x="244" y="622"/>
                  </a:cubicBezTo>
                  <a:cubicBezTo>
                    <a:pt x="243" y="625"/>
                    <a:pt x="242" y="627"/>
                    <a:pt x="240" y="630"/>
                  </a:cubicBezTo>
                  <a:cubicBezTo>
                    <a:pt x="240" y="631"/>
                    <a:pt x="239" y="632"/>
                    <a:pt x="239" y="632"/>
                  </a:cubicBezTo>
                  <a:cubicBezTo>
                    <a:pt x="239" y="633"/>
                    <a:pt x="238" y="633"/>
                    <a:pt x="237" y="634"/>
                  </a:cubicBezTo>
                  <a:cubicBezTo>
                    <a:pt x="236" y="635"/>
                    <a:pt x="235" y="636"/>
                    <a:pt x="234" y="637"/>
                  </a:cubicBezTo>
                  <a:cubicBezTo>
                    <a:pt x="233" y="638"/>
                    <a:pt x="233" y="639"/>
                    <a:pt x="232" y="640"/>
                  </a:cubicBezTo>
                  <a:cubicBezTo>
                    <a:pt x="232" y="640"/>
                    <a:pt x="232" y="641"/>
                    <a:pt x="232" y="641"/>
                  </a:cubicBezTo>
                  <a:cubicBezTo>
                    <a:pt x="232" y="641"/>
                    <a:pt x="232" y="640"/>
                    <a:pt x="233" y="640"/>
                  </a:cubicBezTo>
                  <a:cubicBezTo>
                    <a:pt x="233" y="639"/>
                    <a:pt x="234" y="638"/>
                    <a:pt x="235" y="638"/>
                  </a:cubicBezTo>
                  <a:cubicBezTo>
                    <a:pt x="236" y="637"/>
                    <a:pt x="237" y="636"/>
                    <a:pt x="238" y="635"/>
                  </a:cubicBezTo>
                  <a:cubicBezTo>
                    <a:pt x="238" y="635"/>
                    <a:pt x="239" y="634"/>
                    <a:pt x="239" y="634"/>
                  </a:cubicBezTo>
                  <a:cubicBezTo>
                    <a:pt x="239" y="634"/>
                    <a:pt x="239" y="634"/>
                    <a:pt x="240" y="634"/>
                  </a:cubicBezTo>
                  <a:cubicBezTo>
                    <a:pt x="240" y="634"/>
                    <a:pt x="240" y="633"/>
                    <a:pt x="240" y="633"/>
                  </a:cubicBezTo>
                  <a:cubicBezTo>
                    <a:pt x="241" y="633"/>
                    <a:pt x="241" y="632"/>
                    <a:pt x="242" y="631"/>
                  </a:cubicBezTo>
                  <a:cubicBezTo>
                    <a:pt x="243" y="629"/>
                    <a:pt x="245" y="627"/>
                    <a:pt x="246" y="626"/>
                  </a:cubicBezTo>
                  <a:cubicBezTo>
                    <a:pt x="246" y="626"/>
                    <a:pt x="246" y="626"/>
                    <a:pt x="246" y="626"/>
                  </a:cubicBezTo>
                  <a:cubicBezTo>
                    <a:pt x="246" y="627"/>
                    <a:pt x="247" y="627"/>
                    <a:pt x="247" y="628"/>
                  </a:cubicBezTo>
                  <a:cubicBezTo>
                    <a:pt x="248" y="629"/>
                    <a:pt x="248" y="629"/>
                    <a:pt x="248" y="629"/>
                  </a:cubicBezTo>
                  <a:cubicBezTo>
                    <a:pt x="248" y="629"/>
                    <a:pt x="248" y="629"/>
                    <a:pt x="248" y="629"/>
                  </a:cubicBezTo>
                  <a:cubicBezTo>
                    <a:pt x="248" y="629"/>
                    <a:pt x="248" y="628"/>
                    <a:pt x="248" y="628"/>
                  </a:cubicBezTo>
                  <a:cubicBezTo>
                    <a:pt x="248" y="629"/>
                    <a:pt x="248" y="629"/>
                    <a:pt x="248" y="629"/>
                  </a:cubicBezTo>
                  <a:cubicBezTo>
                    <a:pt x="248" y="629"/>
                    <a:pt x="248" y="629"/>
                    <a:pt x="248" y="629"/>
                  </a:cubicBezTo>
                  <a:cubicBezTo>
                    <a:pt x="248" y="629"/>
                    <a:pt x="248" y="629"/>
                    <a:pt x="248" y="629"/>
                  </a:cubicBezTo>
                  <a:cubicBezTo>
                    <a:pt x="249" y="630"/>
                    <a:pt x="250" y="631"/>
                    <a:pt x="251" y="631"/>
                  </a:cubicBezTo>
                  <a:cubicBezTo>
                    <a:pt x="251" y="632"/>
                    <a:pt x="252" y="633"/>
                    <a:pt x="252" y="634"/>
                  </a:cubicBezTo>
                  <a:cubicBezTo>
                    <a:pt x="254" y="637"/>
                    <a:pt x="256" y="640"/>
                    <a:pt x="257" y="643"/>
                  </a:cubicBezTo>
                  <a:cubicBezTo>
                    <a:pt x="259" y="650"/>
                    <a:pt x="258" y="656"/>
                    <a:pt x="258" y="660"/>
                  </a:cubicBezTo>
                  <a:cubicBezTo>
                    <a:pt x="257" y="665"/>
                    <a:pt x="256" y="667"/>
                    <a:pt x="256" y="667"/>
                  </a:cubicBezTo>
                  <a:cubicBezTo>
                    <a:pt x="256" y="667"/>
                    <a:pt x="257" y="665"/>
                    <a:pt x="259" y="661"/>
                  </a:cubicBezTo>
                  <a:cubicBezTo>
                    <a:pt x="260" y="657"/>
                    <a:pt x="262" y="651"/>
                    <a:pt x="262" y="643"/>
                  </a:cubicBezTo>
                  <a:cubicBezTo>
                    <a:pt x="262" y="639"/>
                    <a:pt x="261" y="634"/>
                    <a:pt x="259" y="630"/>
                  </a:cubicBezTo>
                  <a:cubicBezTo>
                    <a:pt x="259" y="629"/>
                    <a:pt x="258" y="627"/>
                    <a:pt x="258" y="626"/>
                  </a:cubicBezTo>
                  <a:cubicBezTo>
                    <a:pt x="257" y="625"/>
                    <a:pt x="257" y="624"/>
                    <a:pt x="256" y="623"/>
                  </a:cubicBezTo>
                  <a:cubicBezTo>
                    <a:pt x="256" y="623"/>
                    <a:pt x="256" y="623"/>
                    <a:pt x="256" y="623"/>
                  </a:cubicBezTo>
                  <a:cubicBezTo>
                    <a:pt x="256" y="623"/>
                    <a:pt x="256" y="623"/>
                    <a:pt x="256" y="623"/>
                  </a:cubicBezTo>
                  <a:cubicBezTo>
                    <a:pt x="256" y="623"/>
                    <a:pt x="256" y="623"/>
                    <a:pt x="256" y="623"/>
                  </a:cubicBezTo>
                  <a:cubicBezTo>
                    <a:pt x="256" y="623"/>
                    <a:pt x="255" y="622"/>
                    <a:pt x="255" y="622"/>
                  </a:cubicBezTo>
                  <a:cubicBezTo>
                    <a:pt x="255" y="622"/>
                    <a:pt x="255" y="622"/>
                    <a:pt x="255" y="622"/>
                  </a:cubicBezTo>
                  <a:cubicBezTo>
                    <a:pt x="255" y="622"/>
                    <a:pt x="255" y="622"/>
                    <a:pt x="255" y="622"/>
                  </a:cubicBezTo>
                  <a:cubicBezTo>
                    <a:pt x="255" y="622"/>
                    <a:pt x="255" y="621"/>
                    <a:pt x="255" y="621"/>
                  </a:cubicBezTo>
                  <a:cubicBezTo>
                    <a:pt x="254" y="620"/>
                    <a:pt x="254" y="619"/>
                    <a:pt x="254" y="618"/>
                  </a:cubicBezTo>
                  <a:cubicBezTo>
                    <a:pt x="253" y="615"/>
                    <a:pt x="253" y="610"/>
                    <a:pt x="253" y="606"/>
                  </a:cubicBezTo>
                  <a:cubicBezTo>
                    <a:pt x="253" y="601"/>
                    <a:pt x="253" y="596"/>
                    <a:pt x="254" y="592"/>
                  </a:cubicBezTo>
                  <a:cubicBezTo>
                    <a:pt x="254" y="589"/>
                    <a:pt x="254" y="587"/>
                    <a:pt x="254" y="584"/>
                  </a:cubicBezTo>
                  <a:cubicBezTo>
                    <a:pt x="256" y="586"/>
                    <a:pt x="258" y="588"/>
                    <a:pt x="260" y="590"/>
                  </a:cubicBezTo>
                  <a:cubicBezTo>
                    <a:pt x="262" y="591"/>
                    <a:pt x="265" y="593"/>
                    <a:pt x="267" y="594"/>
                  </a:cubicBezTo>
                  <a:cubicBezTo>
                    <a:pt x="268" y="595"/>
                    <a:pt x="270" y="595"/>
                    <a:pt x="271" y="596"/>
                  </a:cubicBezTo>
                  <a:cubicBezTo>
                    <a:pt x="273" y="596"/>
                    <a:pt x="273" y="596"/>
                    <a:pt x="273" y="596"/>
                  </a:cubicBezTo>
                  <a:cubicBezTo>
                    <a:pt x="273" y="596"/>
                    <a:pt x="273" y="596"/>
                    <a:pt x="273" y="596"/>
                  </a:cubicBezTo>
                  <a:cubicBezTo>
                    <a:pt x="274" y="596"/>
                    <a:pt x="274" y="596"/>
                    <a:pt x="274" y="596"/>
                  </a:cubicBezTo>
                  <a:cubicBezTo>
                    <a:pt x="274" y="596"/>
                    <a:pt x="274" y="596"/>
                    <a:pt x="274" y="596"/>
                  </a:cubicBezTo>
                  <a:cubicBezTo>
                    <a:pt x="275" y="597"/>
                    <a:pt x="275" y="597"/>
                    <a:pt x="275" y="597"/>
                  </a:cubicBezTo>
                  <a:cubicBezTo>
                    <a:pt x="285" y="599"/>
                    <a:pt x="295" y="601"/>
                    <a:pt x="303" y="603"/>
                  </a:cubicBezTo>
                  <a:cubicBezTo>
                    <a:pt x="307" y="605"/>
                    <a:pt x="310" y="606"/>
                    <a:pt x="312" y="607"/>
                  </a:cubicBezTo>
                  <a:cubicBezTo>
                    <a:pt x="313" y="607"/>
                    <a:pt x="313" y="608"/>
                    <a:pt x="314" y="608"/>
                  </a:cubicBezTo>
                  <a:cubicBezTo>
                    <a:pt x="314" y="608"/>
                    <a:pt x="314" y="609"/>
                    <a:pt x="314" y="609"/>
                  </a:cubicBezTo>
                  <a:cubicBezTo>
                    <a:pt x="314" y="609"/>
                    <a:pt x="314" y="608"/>
                    <a:pt x="314" y="608"/>
                  </a:cubicBezTo>
                  <a:cubicBezTo>
                    <a:pt x="314" y="607"/>
                    <a:pt x="313" y="607"/>
                    <a:pt x="312" y="606"/>
                  </a:cubicBezTo>
                  <a:cubicBezTo>
                    <a:pt x="310" y="605"/>
                    <a:pt x="307" y="604"/>
                    <a:pt x="303" y="602"/>
                  </a:cubicBezTo>
                  <a:cubicBezTo>
                    <a:pt x="296" y="599"/>
                    <a:pt x="286" y="596"/>
                    <a:pt x="276" y="593"/>
                  </a:cubicBezTo>
                  <a:cubicBezTo>
                    <a:pt x="275" y="593"/>
                    <a:pt x="275" y="593"/>
                    <a:pt x="275" y="593"/>
                  </a:cubicBezTo>
                  <a:cubicBezTo>
                    <a:pt x="275" y="592"/>
                    <a:pt x="275" y="592"/>
                    <a:pt x="275" y="592"/>
                  </a:cubicBezTo>
                  <a:cubicBezTo>
                    <a:pt x="275" y="592"/>
                    <a:pt x="275" y="592"/>
                    <a:pt x="275" y="592"/>
                  </a:cubicBezTo>
                  <a:cubicBezTo>
                    <a:pt x="274" y="592"/>
                    <a:pt x="274" y="592"/>
                    <a:pt x="274" y="592"/>
                  </a:cubicBezTo>
                  <a:cubicBezTo>
                    <a:pt x="272" y="591"/>
                    <a:pt x="272" y="591"/>
                    <a:pt x="272" y="591"/>
                  </a:cubicBezTo>
                  <a:cubicBezTo>
                    <a:pt x="271" y="591"/>
                    <a:pt x="270" y="590"/>
                    <a:pt x="269" y="590"/>
                  </a:cubicBezTo>
                  <a:cubicBezTo>
                    <a:pt x="267" y="589"/>
                    <a:pt x="265" y="587"/>
                    <a:pt x="264" y="586"/>
                  </a:cubicBezTo>
                  <a:cubicBezTo>
                    <a:pt x="261" y="582"/>
                    <a:pt x="258" y="579"/>
                    <a:pt x="256" y="576"/>
                  </a:cubicBezTo>
                  <a:cubicBezTo>
                    <a:pt x="256" y="576"/>
                    <a:pt x="256" y="575"/>
                    <a:pt x="256" y="575"/>
                  </a:cubicBezTo>
                  <a:cubicBezTo>
                    <a:pt x="258" y="562"/>
                    <a:pt x="261" y="549"/>
                    <a:pt x="263" y="539"/>
                  </a:cubicBezTo>
                  <a:cubicBezTo>
                    <a:pt x="263" y="539"/>
                    <a:pt x="263" y="538"/>
                    <a:pt x="263" y="538"/>
                  </a:cubicBezTo>
                  <a:cubicBezTo>
                    <a:pt x="264" y="538"/>
                    <a:pt x="265" y="539"/>
                    <a:pt x="265" y="539"/>
                  </a:cubicBezTo>
                  <a:cubicBezTo>
                    <a:pt x="268" y="541"/>
                    <a:pt x="271" y="543"/>
                    <a:pt x="274" y="544"/>
                  </a:cubicBezTo>
                  <a:cubicBezTo>
                    <a:pt x="276" y="545"/>
                    <a:pt x="278" y="546"/>
                    <a:pt x="279" y="546"/>
                  </a:cubicBezTo>
                  <a:cubicBezTo>
                    <a:pt x="281" y="547"/>
                    <a:pt x="281" y="547"/>
                    <a:pt x="281" y="547"/>
                  </a:cubicBezTo>
                  <a:cubicBezTo>
                    <a:pt x="282" y="547"/>
                    <a:pt x="282" y="547"/>
                    <a:pt x="282" y="547"/>
                  </a:cubicBezTo>
                  <a:cubicBezTo>
                    <a:pt x="283" y="547"/>
                    <a:pt x="283" y="547"/>
                    <a:pt x="283" y="547"/>
                  </a:cubicBezTo>
                  <a:cubicBezTo>
                    <a:pt x="283" y="547"/>
                    <a:pt x="283" y="547"/>
                    <a:pt x="283" y="547"/>
                  </a:cubicBezTo>
                  <a:cubicBezTo>
                    <a:pt x="284" y="547"/>
                    <a:pt x="284" y="547"/>
                    <a:pt x="284" y="547"/>
                  </a:cubicBezTo>
                  <a:cubicBezTo>
                    <a:pt x="296" y="549"/>
                    <a:pt x="308" y="551"/>
                    <a:pt x="317" y="554"/>
                  </a:cubicBezTo>
                  <a:cubicBezTo>
                    <a:pt x="321" y="555"/>
                    <a:pt x="325" y="556"/>
                    <a:pt x="327" y="557"/>
                  </a:cubicBezTo>
                  <a:cubicBezTo>
                    <a:pt x="328" y="557"/>
                    <a:pt x="329" y="558"/>
                    <a:pt x="330" y="558"/>
                  </a:cubicBezTo>
                  <a:cubicBezTo>
                    <a:pt x="330" y="559"/>
                    <a:pt x="330" y="559"/>
                    <a:pt x="330" y="559"/>
                  </a:cubicBezTo>
                  <a:cubicBezTo>
                    <a:pt x="330" y="559"/>
                    <a:pt x="330" y="559"/>
                    <a:pt x="330" y="558"/>
                  </a:cubicBezTo>
                  <a:cubicBezTo>
                    <a:pt x="329" y="558"/>
                    <a:pt x="329" y="557"/>
                    <a:pt x="328" y="556"/>
                  </a:cubicBezTo>
                  <a:cubicBezTo>
                    <a:pt x="325" y="555"/>
                    <a:pt x="322" y="553"/>
                    <a:pt x="318" y="551"/>
                  </a:cubicBezTo>
                  <a:cubicBezTo>
                    <a:pt x="309" y="547"/>
                    <a:pt x="298" y="543"/>
                    <a:pt x="286" y="538"/>
                  </a:cubicBezTo>
                  <a:cubicBezTo>
                    <a:pt x="285" y="538"/>
                    <a:pt x="285" y="538"/>
                    <a:pt x="285" y="538"/>
                  </a:cubicBezTo>
                  <a:cubicBezTo>
                    <a:pt x="285" y="538"/>
                    <a:pt x="285" y="538"/>
                    <a:pt x="285" y="538"/>
                  </a:cubicBezTo>
                  <a:cubicBezTo>
                    <a:pt x="285" y="538"/>
                    <a:pt x="285" y="538"/>
                    <a:pt x="285" y="538"/>
                  </a:cubicBezTo>
                  <a:cubicBezTo>
                    <a:pt x="286" y="538"/>
                    <a:pt x="285" y="538"/>
                    <a:pt x="285" y="538"/>
                  </a:cubicBezTo>
                  <a:cubicBezTo>
                    <a:pt x="285" y="538"/>
                    <a:pt x="285" y="538"/>
                    <a:pt x="285" y="538"/>
                  </a:cubicBezTo>
                  <a:cubicBezTo>
                    <a:pt x="285" y="538"/>
                    <a:pt x="285" y="538"/>
                    <a:pt x="285" y="538"/>
                  </a:cubicBezTo>
                  <a:cubicBezTo>
                    <a:pt x="284" y="538"/>
                    <a:pt x="284" y="538"/>
                    <a:pt x="284" y="538"/>
                  </a:cubicBezTo>
                  <a:cubicBezTo>
                    <a:pt x="282" y="537"/>
                    <a:pt x="282" y="537"/>
                    <a:pt x="282" y="537"/>
                  </a:cubicBezTo>
                  <a:cubicBezTo>
                    <a:pt x="281" y="536"/>
                    <a:pt x="280" y="535"/>
                    <a:pt x="279" y="535"/>
                  </a:cubicBezTo>
                  <a:cubicBezTo>
                    <a:pt x="278" y="534"/>
                    <a:pt x="277" y="533"/>
                    <a:pt x="276" y="532"/>
                  </a:cubicBezTo>
                  <a:cubicBezTo>
                    <a:pt x="278" y="532"/>
                    <a:pt x="280" y="533"/>
                    <a:pt x="282" y="534"/>
                  </a:cubicBezTo>
                  <a:cubicBezTo>
                    <a:pt x="288" y="535"/>
                    <a:pt x="294" y="537"/>
                    <a:pt x="301" y="539"/>
                  </a:cubicBezTo>
                  <a:cubicBezTo>
                    <a:pt x="309" y="541"/>
                    <a:pt x="317" y="543"/>
                    <a:pt x="326" y="545"/>
                  </a:cubicBezTo>
                  <a:cubicBezTo>
                    <a:pt x="336" y="547"/>
                    <a:pt x="346" y="549"/>
                    <a:pt x="356" y="551"/>
                  </a:cubicBezTo>
                  <a:cubicBezTo>
                    <a:pt x="367" y="552"/>
                    <a:pt x="378" y="554"/>
                    <a:pt x="390" y="555"/>
                  </a:cubicBezTo>
                  <a:cubicBezTo>
                    <a:pt x="396" y="556"/>
                    <a:pt x="401" y="556"/>
                    <a:pt x="408" y="557"/>
                  </a:cubicBezTo>
                  <a:cubicBezTo>
                    <a:pt x="411" y="557"/>
                    <a:pt x="414" y="557"/>
                    <a:pt x="417" y="557"/>
                  </a:cubicBezTo>
                  <a:cubicBezTo>
                    <a:pt x="420" y="557"/>
                    <a:pt x="423" y="558"/>
                    <a:pt x="426" y="558"/>
                  </a:cubicBezTo>
                  <a:cubicBezTo>
                    <a:pt x="432" y="558"/>
                    <a:pt x="438" y="558"/>
                    <a:pt x="445" y="558"/>
                  </a:cubicBezTo>
                  <a:cubicBezTo>
                    <a:pt x="451" y="558"/>
                    <a:pt x="457" y="557"/>
                    <a:pt x="463" y="557"/>
                  </a:cubicBezTo>
                  <a:cubicBezTo>
                    <a:pt x="488" y="556"/>
                    <a:pt x="513" y="555"/>
                    <a:pt x="536" y="554"/>
                  </a:cubicBezTo>
                  <a:cubicBezTo>
                    <a:pt x="548" y="554"/>
                    <a:pt x="559" y="554"/>
                    <a:pt x="569" y="555"/>
                  </a:cubicBezTo>
                  <a:cubicBezTo>
                    <a:pt x="580" y="556"/>
                    <a:pt x="590" y="557"/>
                    <a:pt x="598" y="561"/>
                  </a:cubicBezTo>
                  <a:cubicBezTo>
                    <a:pt x="602" y="563"/>
                    <a:pt x="606" y="566"/>
                    <a:pt x="610" y="567"/>
                  </a:cubicBezTo>
                  <a:cubicBezTo>
                    <a:pt x="614" y="569"/>
                    <a:pt x="618" y="570"/>
                    <a:pt x="622" y="570"/>
                  </a:cubicBezTo>
                  <a:cubicBezTo>
                    <a:pt x="630" y="571"/>
                    <a:pt x="636" y="570"/>
                    <a:pt x="642" y="569"/>
                  </a:cubicBezTo>
                  <a:cubicBezTo>
                    <a:pt x="647" y="568"/>
                    <a:pt x="651" y="567"/>
                    <a:pt x="654" y="566"/>
                  </a:cubicBezTo>
                  <a:cubicBezTo>
                    <a:pt x="657" y="566"/>
                    <a:pt x="658" y="565"/>
                    <a:pt x="658" y="565"/>
                  </a:cubicBezTo>
                  <a:cubicBezTo>
                    <a:pt x="658" y="565"/>
                    <a:pt x="657" y="566"/>
                    <a:pt x="654" y="566"/>
                  </a:cubicBezTo>
                  <a:close/>
                </a:path>
              </a:pathLst>
            </a:custGeom>
            <a:solidFill>
              <a:srgbClr val="3B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40" name="Google Shape;4340;p118"/>
            <p:cNvSpPr/>
            <p:nvPr/>
          </p:nvSpPr>
          <p:spPr>
            <a:xfrm>
              <a:off x="7511283" y="2654237"/>
              <a:ext cx="210160" cy="278766"/>
            </a:xfrm>
            <a:custGeom>
              <a:rect b="b" l="l" r="r" t="t"/>
              <a:pathLst>
                <a:path extrusionOk="0" h="74" w="59">
                  <a:moveTo>
                    <a:pt x="11" y="70"/>
                  </a:moveTo>
                  <a:cubicBezTo>
                    <a:pt x="25" y="74"/>
                    <a:pt x="41" y="69"/>
                    <a:pt x="50" y="56"/>
                  </a:cubicBezTo>
                  <a:cubicBezTo>
                    <a:pt x="59" y="43"/>
                    <a:pt x="53" y="7"/>
                    <a:pt x="55" y="4"/>
                  </a:cubicBezTo>
                  <a:cubicBezTo>
                    <a:pt x="56" y="0"/>
                    <a:pt x="17" y="15"/>
                    <a:pt x="9" y="28"/>
                  </a:cubicBezTo>
                  <a:cubicBezTo>
                    <a:pt x="0" y="42"/>
                    <a:pt x="1" y="58"/>
                    <a:pt x="11" y="7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41" name="Google Shape;4341;p118"/>
            <p:cNvSpPr/>
            <p:nvPr/>
          </p:nvSpPr>
          <p:spPr>
            <a:xfrm>
              <a:off x="7757062" y="2541223"/>
              <a:ext cx="227969" cy="331505"/>
            </a:xfrm>
            <a:custGeom>
              <a:rect b="b" l="l" r="r" t="t"/>
              <a:pathLst>
                <a:path extrusionOk="0" h="87" w="64">
                  <a:moveTo>
                    <a:pt x="17" y="85"/>
                  </a:moveTo>
                  <a:cubicBezTo>
                    <a:pt x="34" y="87"/>
                    <a:pt x="50" y="78"/>
                    <a:pt x="57" y="62"/>
                  </a:cubicBezTo>
                  <a:cubicBezTo>
                    <a:pt x="64" y="46"/>
                    <a:pt x="51" y="8"/>
                    <a:pt x="52" y="4"/>
                  </a:cubicBezTo>
                  <a:cubicBezTo>
                    <a:pt x="53" y="0"/>
                    <a:pt x="14" y="24"/>
                    <a:pt x="7" y="40"/>
                  </a:cubicBezTo>
                  <a:cubicBezTo>
                    <a:pt x="0" y="56"/>
                    <a:pt x="5" y="74"/>
                    <a:pt x="17" y="8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42" name="Google Shape;4342;p118"/>
            <p:cNvSpPr/>
            <p:nvPr/>
          </p:nvSpPr>
          <p:spPr>
            <a:xfrm>
              <a:off x="7988594" y="2571360"/>
              <a:ext cx="235093" cy="301369"/>
            </a:xfrm>
            <a:custGeom>
              <a:rect b="b" l="l" r="r" t="t"/>
              <a:pathLst>
                <a:path extrusionOk="0" h="79" w="65">
                  <a:moveTo>
                    <a:pt x="9" y="73"/>
                  </a:moveTo>
                  <a:cubicBezTo>
                    <a:pt x="25" y="79"/>
                    <a:pt x="43" y="74"/>
                    <a:pt x="53" y="61"/>
                  </a:cubicBezTo>
                  <a:cubicBezTo>
                    <a:pt x="64" y="47"/>
                    <a:pt x="61" y="8"/>
                    <a:pt x="63" y="4"/>
                  </a:cubicBezTo>
                  <a:cubicBezTo>
                    <a:pt x="65" y="0"/>
                    <a:pt x="21" y="14"/>
                    <a:pt x="10" y="28"/>
                  </a:cubicBezTo>
                  <a:cubicBezTo>
                    <a:pt x="0" y="41"/>
                    <a:pt x="0" y="60"/>
                    <a:pt x="9" y="7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43" name="Google Shape;4343;p118"/>
            <p:cNvSpPr/>
            <p:nvPr/>
          </p:nvSpPr>
          <p:spPr>
            <a:xfrm>
              <a:off x="8394664" y="2737113"/>
              <a:ext cx="121109" cy="154453"/>
            </a:xfrm>
            <a:custGeom>
              <a:rect b="b" l="l" r="r" t="t"/>
              <a:pathLst>
                <a:path extrusionOk="0" h="41" w="34">
                  <a:moveTo>
                    <a:pt x="5" y="38"/>
                  </a:moveTo>
                  <a:cubicBezTo>
                    <a:pt x="13" y="41"/>
                    <a:pt x="22" y="39"/>
                    <a:pt x="28" y="31"/>
                  </a:cubicBezTo>
                  <a:cubicBezTo>
                    <a:pt x="33" y="24"/>
                    <a:pt x="32" y="4"/>
                    <a:pt x="33" y="2"/>
                  </a:cubicBezTo>
                  <a:cubicBezTo>
                    <a:pt x="34" y="0"/>
                    <a:pt x="11" y="7"/>
                    <a:pt x="5" y="14"/>
                  </a:cubicBezTo>
                  <a:cubicBezTo>
                    <a:pt x="0" y="21"/>
                    <a:pt x="0" y="31"/>
                    <a:pt x="5"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44" name="Google Shape;4344;p118"/>
            <p:cNvSpPr/>
            <p:nvPr/>
          </p:nvSpPr>
          <p:spPr>
            <a:xfrm>
              <a:off x="7304686" y="1821707"/>
              <a:ext cx="242217" cy="320205"/>
            </a:xfrm>
            <a:custGeom>
              <a:rect b="b" l="l" r="r" t="t"/>
              <a:pathLst>
                <a:path extrusionOk="0" h="84" w="67">
                  <a:moveTo>
                    <a:pt x="11" y="78"/>
                  </a:moveTo>
                  <a:cubicBezTo>
                    <a:pt x="27" y="84"/>
                    <a:pt x="46" y="78"/>
                    <a:pt x="57" y="63"/>
                  </a:cubicBezTo>
                  <a:cubicBezTo>
                    <a:pt x="67" y="49"/>
                    <a:pt x="62" y="7"/>
                    <a:pt x="64" y="4"/>
                  </a:cubicBezTo>
                  <a:cubicBezTo>
                    <a:pt x="66" y="0"/>
                    <a:pt x="21" y="16"/>
                    <a:pt x="10" y="30"/>
                  </a:cubicBezTo>
                  <a:cubicBezTo>
                    <a:pt x="0" y="45"/>
                    <a:pt x="1" y="65"/>
                    <a:pt x="11" y="7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45" name="Google Shape;4345;p118"/>
            <p:cNvSpPr/>
            <p:nvPr/>
          </p:nvSpPr>
          <p:spPr>
            <a:xfrm>
              <a:off x="7383051" y="2164513"/>
              <a:ext cx="167416" cy="226026"/>
            </a:xfrm>
            <a:custGeom>
              <a:rect b="b" l="l" r="r" t="t"/>
              <a:pathLst>
                <a:path extrusionOk="0" h="59" w="46">
                  <a:moveTo>
                    <a:pt x="10" y="57"/>
                  </a:moveTo>
                  <a:cubicBezTo>
                    <a:pt x="21" y="59"/>
                    <a:pt x="34" y="54"/>
                    <a:pt x="40" y="44"/>
                  </a:cubicBezTo>
                  <a:cubicBezTo>
                    <a:pt x="46" y="33"/>
                    <a:pt x="40" y="5"/>
                    <a:pt x="41" y="2"/>
                  </a:cubicBezTo>
                  <a:cubicBezTo>
                    <a:pt x="42" y="0"/>
                    <a:pt x="12" y="14"/>
                    <a:pt x="6" y="24"/>
                  </a:cubicBezTo>
                  <a:cubicBezTo>
                    <a:pt x="0" y="35"/>
                    <a:pt x="2" y="48"/>
                    <a:pt x="10" y="5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46" name="Google Shape;4346;p118"/>
            <p:cNvSpPr/>
            <p:nvPr/>
          </p:nvSpPr>
          <p:spPr>
            <a:xfrm>
              <a:off x="7486348" y="2435744"/>
              <a:ext cx="338393" cy="241095"/>
            </a:xfrm>
            <a:custGeom>
              <a:rect b="b" l="l" r="r" t="t"/>
              <a:pathLst>
                <a:path extrusionOk="0" h="63" w="94">
                  <a:moveTo>
                    <a:pt x="0" y="40"/>
                  </a:moveTo>
                  <a:cubicBezTo>
                    <a:pt x="9" y="55"/>
                    <a:pt x="27" y="63"/>
                    <a:pt x="44" y="59"/>
                  </a:cubicBezTo>
                  <a:cubicBezTo>
                    <a:pt x="62" y="55"/>
                    <a:pt x="86" y="21"/>
                    <a:pt x="90" y="20"/>
                  </a:cubicBezTo>
                  <a:cubicBezTo>
                    <a:pt x="94"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47" name="Google Shape;4347;p118"/>
            <p:cNvSpPr/>
            <p:nvPr/>
          </p:nvSpPr>
          <p:spPr>
            <a:xfrm>
              <a:off x="7603896" y="2213486"/>
              <a:ext cx="341954" cy="244863"/>
            </a:xfrm>
            <a:custGeom>
              <a:rect b="b" l="l" r="r" t="t"/>
              <a:pathLst>
                <a:path extrusionOk="0" h="64" w="95">
                  <a:moveTo>
                    <a:pt x="0" y="40"/>
                  </a:moveTo>
                  <a:cubicBezTo>
                    <a:pt x="9" y="56"/>
                    <a:pt x="27" y="64"/>
                    <a:pt x="45" y="60"/>
                  </a:cubicBezTo>
                  <a:cubicBezTo>
                    <a:pt x="63" y="56"/>
                    <a:pt x="87" y="22"/>
                    <a:pt x="91" y="20"/>
                  </a:cubicBezTo>
                  <a:cubicBezTo>
                    <a:pt x="95"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48" name="Google Shape;4348;p118"/>
            <p:cNvSpPr/>
            <p:nvPr/>
          </p:nvSpPr>
          <p:spPr>
            <a:xfrm>
              <a:off x="7603896" y="2891566"/>
              <a:ext cx="274277" cy="271232"/>
            </a:xfrm>
            <a:custGeom>
              <a:rect b="b" l="l" r="r" t="t"/>
              <a:pathLst>
                <a:path extrusionOk="0" h="71" w="76">
                  <a:moveTo>
                    <a:pt x="7" y="8"/>
                  </a:moveTo>
                  <a:cubicBezTo>
                    <a:pt x="0" y="23"/>
                    <a:pt x="3" y="42"/>
                    <a:pt x="16" y="54"/>
                  </a:cubicBezTo>
                  <a:cubicBezTo>
                    <a:pt x="29" y="66"/>
                    <a:pt x="69" y="66"/>
                    <a:pt x="73" y="69"/>
                  </a:cubicBezTo>
                  <a:cubicBezTo>
                    <a:pt x="76" y="71"/>
                    <a:pt x="66" y="25"/>
                    <a:pt x="54" y="14"/>
                  </a:cubicBezTo>
                  <a:cubicBezTo>
                    <a:pt x="41" y="2"/>
                    <a:pt x="22" y="0"/>
                    <a:pt x="7" y="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49" name="Google Shape;4349;p118"/>
            <p:cNvSpPr/>
            <p:nvPr/>
          </p:nvSpPr>
          <p:spPr>
            <a:xfrm>
              <a:off x="7888857" y="2876497"/>
              <a:ext cx="156729" cy="207192"/>
            </a:xfrm>
            <a:custGeom>
              <a:rect b="b" l="l" r="r" t="t"/>
              <a:pathLst>
                <a:path extrusionOk="0" h="54" w="43">
                  <a:moveTo>
                    <a:pt x="8" y="3"/>
                  </a:moveTo>
                  <a:cubicBezTo>
                    <a:pt x="1" y="12"/>
                    <a:pt x="0" y="24"/>
                    <a:pt x="6" y="34"/>
                  </a:cubicBezTo>
                  <a:cubicBezTo>
                    <a:pt x="13" y="44"/>
                    <a:pt x="39" y="50"/>
                    <a:pt x="41" y="52"/>
                  </a:cubicBezTo>
                  <a:cubicBezTo>
                    <a:pt x="43" y="54"/>
                    <a:pt x="43" y="24"/>
                    <a:pt x="37" y="14"/>
                  </a:cubicBezTo>
                  <a:cubicBezTo>
                    <a:pt x="30" y="4"/>
                    <a:pt x="19" y="0"/>
                    <a:pt x="8" y="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50" name="Google Shape;4350;p118"/>
            <p:cNvSpPr/>
            <p:nvPr/>
          </p:nvSpPr>
          <p:spPr>
            <a:xfrm>
              <a:off x="8380416" y="2865195"/>
              <a:ext cx="146044" cy="146918"/>
            </a:xfrm>
            <a:custGeom>
              <a:rect b="b" l="l" r="r" t="t"/>
              <a:pathLst>
                <a:path extrusionOk="0" h="38" w="41">
                  <a:moveTo>
                    <a:pt x="4" y="4"/>
                  </a:moveTo>
                  <a:cubicBezTo>
                    <a:pt x="0" y="12"/>
                    <a:pt x="2" y="22"/>
                    <a:pt x="9" y="29"/>
                  </a:cubicBezTo>
                  <a:cubicBezTo>
                    <a:pt x="16" y="35"/>
                    <a:pt x="37" y="35"/>
                    <a:pt x="39" y="37"/>
                  </a:cubicBezTo>
                  <a:cubicBezTo>
                    <a:pt x="41" y="38"/>
                    <a:pt x="36" y="14"/>
                    <a:pt x="29" y="7"/>
                  </a:cubicBezTo>
                  <a:cubicBezTo>
                    <a:pt x="22" y="1"/>
                    <a:pt x="12" y="0"/>
                    <a:pt x="4" y="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51" name="Google Shape;4351;p118"/>
            <p:cNvSpPr/>
            <p:nvPr/>
          </p:nvSpPr>
          <p:spPr>
            <a:xfrm>
              <a:off x="8205876" y="2680608"/>
              <a:ext cx="153168" cy="192124"/>
            </a:xfrm>
            <a:custGeom>
              <a:rect b="b" l="l" r="r" t="t"/>
              <a:pathLst>
                <a:path extrusionOk="0" h="51" w="42">
                  <a:moveTo>
                    <a:pt x="6" y="48"/>
                  </a:moveTo>
                  <a:cubicBezTo>
                    <a:pt x="16" y="51"/>
                    <a:pt x="28" y="48"/>
                    <a:pt x="34" y="39"/>
                  </a:cubicBezTo>
                  <a:cubicBezTo>
                    <a:pt x="41" y="31"/>
                    <a:pt x="40" y="5"/>
                    <a:pt x="41" y="2"/>
                  </a:cubicBezTo>
                  <a:cubicBezTo>
                    <a:pt x="42" y="0"/>
                    <a:pt x="13" y="9"/>
                    <a:pt x="7" y="18"/>
                  </a:cubicBezTo>
                  <a:cubicBezTo>
                    <a:pt x="0" y="27"/>
                    <a:pt x="0" y="39"/>
                    <a:pt x="6"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52" name="Google Shape;4352;p118"/>
            <p:cNvSpPr/>
            <p:nvPr/>
          </p:nvSpPr>
          <p:spPr>
            <a:xfrm>
              <a:off x="8120388" y="2865195"/>
              <a:ext cx="227969" cy="226026"/>
            </a:xfrm>
            <a:custGeom>
              <a:rect b="b" l="l" r="r" t="t"/>
              <a:pathLst>
                <a:path extrusionOk="0" h="59" w="63">
                  <a:moveTo>
                    <a:pt x="6" y="7"/>
                  </a:moveTo>
                  <a:cubicBezTo>
                    <a:pt x="0" y="20"/>
                    <a:pt x="2" y="35"/>
                    <a:pt x="13" y="45"/>
                  </a:cubicBezTo>
                  <a:cubicBezTo>
                    <a:pt x="24" y="55"/>
                    <a:pt x="57" y="55"/>
                    <a:pt x="60" y="57"/>
                  </a:cubicBezTo>
                  <a:cubicBezTo>
                    <a:pt x="63" y="59"/>
                    <a:pt x="55" y="21"/>
                    <a:pt x="44" y="11"/>
                  </a:cubicBezTo>
                  <a:cubicBezTo>
                    <a:pt x="33" y="2"/>
                    <a:pt x="18" y="0"/>
                    <a:pt x="6" y="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53" name="Google Shape;4353;p118"/>
            <p:cNvSpPr/>
            <p:nvPr/>
          </p:nvSpPr>
          <p:spPr>
            <a:xfrm>
              <a:off x="6880805" y="2371705"/>
              <a:ext cx="217284" cy="384245"/>
            </a:xfrm>
            <a:custGeom>
              <a:rect b="b" l="l" r="r" t="t"/>
              <a:pathLst>
                <a:path extrusionOk="0" h="101" w="61">
                  <a:moveTo>
                    <a:pt x="30" y="101"/>
                  </a:moveTo>
                  <a:cubicBezTo>
                    <a:pt x="13" y="96"/>
                    <a:pt x="0" y="79"/>
                    <a:pt x="1" y="60"/>
                  </a:cubicBezTo>
                  <a:cubicBezTo>
                    <a:pt x="1" y="41"/>
                    <a:pt x="31" y="9"/>
                    <a:pt x="31" y="4"/>
                  </a:cubicBezTo>
                  <a:cubicBezTo>
                    <a:pt x="32" y="0"/>
                    <a:pt x="61" y="42"/>
                    <a:pt x="61" y="61"/>
                  </a:cubicBezTo>
                  <a:cubicBezTo>
                    <a:pt x="60" y="80"/>
                    <a:pt x="47" y="96"/>
                    <a:pt x="30" y="101"/>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54" name="Google Shape;4354;p118"/>
            <p:cNvSpPr/>
            <p:nvPr/>
          </p:nvSpPr>
          <p:spPr>
            <a:xfrm>
              <a:off x="6638588" y="2300129"/>
              <a:ext cx="249341" cy="369176"/>
            </a:xfrm>
            <a:custGeom>
              <a:rect b="b" l="l" r="r" t="t"/>
              <a:pathLst>
                <a:path extrusionOk="0" h="96" w="69">
                  <a:moveTo>
                    <a:pt x="48" y="95"/>
                  </a:moveTo>
                  <a:cubicBezTo>
                    <a:pt x="30" y="96"/>
                    <a:pt x="13" y="85"/>
                    <a:pt x="7" y="67"/>
                  </a:cubicBezTo>
                  <a:cubicBezTo>
                    <a:pt x="0" y="49"/>
                    <a:pt x="17" y="8"/>
                    <a:pt x="16" y="4"/>
                  </a:cubicBezTo>
                  <a:cubicBezTo>
                    <a:pt x="15" y="0"/>
                    <a:pt x="57" y="29"/>
                    <a:pt x="63" y="47"/>
                  </a:cubicBezTo>
                  <a:cubicBezTo>
                    <a:pt x="69" y="65"/>
                    <a:pt x="63" y="85"/>
                    <a:pt x="48" y="9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55" name="Google Shape;4355;p118"/>
            <p:cNvSpPr/>
            <p:nvPr/>
          </p:nvSpPr>
          <p:spPr>
            <a:xfrm>
              <a:off x="6941361" y="1750131"/>
              <a:ext cx="384698" cy="290068"/>
            </a:xfrm>
            <a:custGeom>
              <a:rect b="b" l="l" r="r" t="t"/>
              <a:pathLst>
                <a:path extrusionOk="0" h="76" w="107">
                  <a:moveTo>
                    <a:pt x="89" y="2"/>
                  </a:moveTo>
                  <a:cubicBezTo>
                    <a:pt x="89" y="0"/>
                    <a:pt x="78" y="12"/>
                    <a:pt x="71" y="23"/>
                  </a:cubicBezTo>
                  <a:cubicBezTo>
                    <a:pt x="69" y="21"/>
                    <a:pt x="66" y="20"/>
                    <a:pt x="64" y="18"/>
                  </a:cubicBezTo>
                  <a:cubicBezTo>
                    <a:pt x="48" y="9"/>
                    <a:pt x="0" y="13"/>
                    <a:pt x="4" y="15"/>
                  </a:cubicBezTo>
                  <a:cubicBezTo>
                    <a:pt x="7" y="18"/>
                    <a:pt x="19" y="58"/>
                    <a:pt x="35" y="67"/>
                  </a:cubicBezTo>
                  <a:cubicBezTo>
                    <a:pt x="49" y="76"/>
                    <a:pt x="67" y="74"/>
                    <a:pt x="80" y="65"/>
                  </a:cubicBezTo>
                  <a:cubicBezTo>
                    <a:pt x="81" y="65"/>
                    <a:pt x="82" y="66"/>
                    <a:pt x="83" y="66"/>
                  </a:cubicBezTo>
                  <a:cubicBezTo>
                    <a:pt x="95" y="64"/>
                    <a:pt x="104" y="54"/>
                    <a:pt x="105" y="41"/>
                  </a:cubicBezTo>
                  <a:cubicBezTo>
                    <a:pt x="107" y="28"/>
                    <a:pt x="89" y="5"/>
                    <a:pt x="89" y="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56" name="Google Shape;4356;p118"/>
            <p:cNvSpPr/>
            <p:nvPr/>
          </p:nvSpPr>
          <p:spPr>
            <a:xfrm>
              <a:off x="6652836" y="1923418"/>
              <a:ext cx="381137" cy="312671"/>
            </a:xfrm>
            <a:custGeom>
              <a:rect b="b" l="l" r="r" t="t"/>
              <a:pathLst>
                <a:path extrusionOk="0" h="82" w="106">
                  <a:moveTo>
                    <a:pt x="104" y="37"/>
                  </a:moveTo>
                  <a:cubicBezTo>
                    <a:pt x="103" y="24"/>
                    <a:pt x="80" y="5"/>
                    <a:pt x="79" y="2"/>
                  </a:cubicBezTo>
                  <a:cubicBezTo>
                    <a:pt x="78" y="0"/>
                    <a:pt x="71" y="13"/>
                    <a:pt x="67" y="26"/>
                  </a:cubicBezTo>
                  <a:cubicBezTo>
                    <a:pt x="66" y="25"/>
                    <a:pt x="65" y="24"/>
                    <a:pt x="64" y="23"/>
                  </a:cubicBezTo>
                  <a:cubicBezTo>
                    <a:pt x="48" y="14"/>
                    <a:pt x="0" y="18"/>
                    <a:pt x="3" y="21"/>
                  </a:cubicBezTo>
                  <a:cubicBezTo>
                    <a:pt x="7" y="23"/>
                    <a:pt x="19" y="63"/>
                    <a:pt x="35" y="72"/>
                  </a:cubicBezTo>
                  <a:cubicBezTo>
                    <a:pt x="50" y="82"/>
                    <a:pt x="69" y="79"/>
                    <a:pt x="82" y="68"/>
                  </a:cubicBezTo>
                  <a:cubicBezTo>
                    <a:pt x="82" y="67"/>
                    <a:pt x="83" y="66"/>
                    <a:pt x="83" y="66"/>
                  </a:cubicBezTo>
                  <a:cubicBezTo>
                    <a:pt x="84" y="66"/>
                    <a:pt x="86" y="67"/>
                    <a:pt x="88" y="67"/>
                  </a:cubicBezTo>
                  <a:cubicBezTo>
                    <a:pt x="99" y="62"/>
                    <a:pt x="106" y="50"/>
                    <a:pt x="104" y="3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57" name="Google Shape;4357;p118"/>
            <p:cNvSpPr/>
            <p:nvPr/>
          </p:nvSpPr>
          <p:spPr>
            <a:xfrm>
              <a:off x="6271701" y="2262458"/>
              <a:ext cx="388261" cy="561300"/>
            </a:xfrm>
            <a:custGeom>
              <a:rect b="b" l="l" r="r" t="t"/>
              <a:pathLst>
                <a:path extrusionOk="0" h="147" w="108">
                  <a:moveTo>
                    <a:pt x="102" y="48"/>
                  </a:moveTo>
                  <a:cubicBezTo>
                    <a:pt x="95" y="30"/>
                    <a:pt x="54" y="0"/>
                    <a:pt x="55" y="5"/>
                  </a:cubicBezTo>
                  <a:cubicBezTo>
                    <a:pt x="56" y="9"/>
                    <a:pt x="39" y="50"/>
                    <a:pt x="45" y="68"/>
                  </a:cubicBezTo>
                  <a:cubicBezTo>
                    <a:pt x="47" y="74"/>
                    <a:pt x="51" y="79"/>
                    <a:pt x="55" y="83"/>
                  </a:cubicBezTo>
                  <a:cubicBezTo>
                    <a:pt x="48" y="83"/>
                    <a:pt x="42" y="85"/>
                    <a:pt x="35" y="89"/>
                  </a:cubicBezTo>
                  <a:cubicBezTo>
                    <a:pt x="20" y="98"/>
                    <a:pt x="0" y="142"/>
                    <a:pt x="4" y="140"/>
                  </a:cubicBezTo>
                  <a:cubicBezTo>
                    <a:pt x="8" y="138"/>
                    <a:pt x="48" y="147"/>
                    <a:pt x="64" y="138"/>
                  </a:cubicBezTo>
                  <a:cubicBezTo>
                    <a:pt x="79" y="129"/>
                    <a:pt x="86" y="112"/>
                    <a:pt x="84" y="96"/>
                  </a:cubicBezTo>
                  <a:cubicBezTo>
                    <a:pt x="85" y="96"/>
                    <a:pt x="86" y="96"/>
                    <a:pt x="87" y="96"/>
                  </a:cubicBezTo>
                  <a:cubicBezTo>
                    <a:pt x="102" y="85"/>
                    <a:pt x="108" y="66"/>
                    <a:pt x="102"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58" name="Google Shape;4358;p118"/>
            <p:cNvSpPr/>
            <p:nvPr/>
          </p:nvSpPr>
          <p:spPr>
            <a:xfrm>
              <a:off x="7169330" y="2194650"/>
              <a:ext cx="227969" cy="188355"/>
            </a:xfrm>
            <a:custGeom>
              <a:rect b="b" l="l" r="r" t="t"/>
              <a:pathLst>
                <a:path extrusionOk="0" h="49" w="64">
                  <a:moveTo>
                    <a:pt x="62" y="38"/>
                  </a:moveTo>
                  <a:cubicBezTo>
                    <a:pt x="53" y="47"/>
                    <a:pt x="39" y="49"/>
                    <a:pt x="27" y="43"/>
                  </a:cubicBezTo>
                  <a:cubicBezTo>
                    <a:pt x="15" y="37"/>
                    <a:pt x="5" y="8"/>
                    <a:pt x="2" y="6"/>
                  </a:cubicBezTo>
                  <a:cubicBezTo>
                    <a:pt x="0" y="4"/>
                    <a:pt x="35" y="0"/>
                    <a:pt x="47" y="6"/>
                  </a:cubicBezTo>
                  <a:cubicBezTo>
                    <a:pt x="58" y="12"/>
                    <a:pt x="64" y="26"/>
                    <a:pt x="62"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59" name="Google Shape;4359;p118"/>
            <p:cNvSpPr/>
            <p:nvPr/>
          </p:nvSpPr>
          <p:spPr>
            <a:xfrm>
              <a:off x="7076717" y="2017597"/>
              <a:ext cx="245780" cy="177055"/>
            </a:xfrm>
            <a:custGeom>
              <a:rect b="b" l="l" r="r" t="t"/>
              <a:pathLst>
                <a:path extrusionOk="0" h="47" w="68">
                  <a:moveTo>
                    <a:pt x="68" y="32"/>
                  </a:moveTo>
                  <a:cubicBezTo>
                    <a:pt x="60" y="42"/>
                    <a:pt x="47" y="47"/>
                    <a:pt x="34" y="44"/>
                  </a:cubicBezTo>
                  <a:cubicBezTo>
                    <a:pt x="22" y="40"/>
                    <a:pt x="6" y="14"/>
                    <a:pt x="3" y="12"/>
                  </a:cubicBezTo>
                  <a:cubicBezTo>
                    <a:pt x="0" y="11"/>
                    <a:pt x="34" y="0"/>
                    <a:pt x="46" y="4"/>
                  </a:cubicBezTo>
                  <a:cubicBezTo>
                    <a:pt x="59" y="7"/>
                    <a:pt x="67" y="19"/>
                    <a:pt x="68" y="3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60" name="Google Shape;4360;p118"/>
            <p:cNvSpPr/>
            <p:nvPr/>
          </p:nvSpPr>
          <p:spPr>
            <a:xfrm>
              <a:off x="7571837" y="1930952"/>
              <a:ext cx="192349" cy="286300"/>
            </a:xfrm>
            <a:custGeom>
              <a:rect b="b" l="l" r="r" t="t"/>
              <a:pathLst>
                <a:path extrusionOk="0" h="75" w="53">
                  <a:moveTo>
                    <a:pt x="18" y="75"/>
                  </a:moveTo>
                  <a:cubicBezTo>
                    <a:pt x="6" y="67"/>
                    <a:pt x="0" y="52"/>
                    <a:pt x="5" y="38"/>
                  </a:cubicBezTo>
                  <a:cubicBezTo>
                    <a:pt x="9" y="24"/>
                    <a:pt x="38" y="6"/>
                    <a:pt x="40" y="3"/>
                  </a:cubicBezTo>
                  <a:cubicBezTo>
                    <a:pt x="41" y="0"/>
                    <a:pt x="53" y="37"/>
                    <a:pt x="49" y="51"/>
                  </a:cubicBezTo>
                  <a:cubicBezTo>
                    <a:pt x="45" y="65"/>
                    <a:pt x="32" y="74"/>
                    <a:pt x="18" y="7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61" name="Google Shape;4361;p118"/>
            <p:cNvSpPr/>
            <p:nvPr/>
          </p:nvSpPr>
          <p:spPr>
            <a:xfrm>
              <a:off x="6606531" y="2680608"/>
              <a:ext cx="317021" cy="252397"/>
            </a:xfrm>
            <a:custGeom>
              <a:rect b="b" l="l" r="r" t="t"/>
              <a:pathLst>
                <a:path extrusionOk="0" h="67" w="88">
                  <a:moveTo>
                    <a:pt x="84" y="14"/>
                  </a:moveTo>
                  <a:cubicBezTo>
                    <a:pt x="88" y="31"/>
                    <a:pt x="80" y="49"/>
                    <a:pt x="65" y="58"/>
                  </a:cubicBezTo>
                  <a:cubicBezTo>
                    <a:pt x="49" y="67"/>
                    <a:pt x="8" y="59"/>
                    <a:pt x="4" y="60"/>
                  </a:cubicBezTo>
                  <a:cubicBezTo>
                    <a:pt x="0" y="62"/>
                    <a:pt x="20" y="18"/>
                    <a:pt x="36" y="9"/>
                  </a:cubicBezTo>
                  <a:cubicBezTo>
                    <a:pt x="52" y="0"/>
                    <a:pt x="71" y="3"/>
                    <a:pt x="84" y="1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62" name="Google Shape;4362;p118"/>
            <p:cNvSpPr/>
            <p:nvPr/>
          </p:nvSpPr>
          <p:spPr>
            <a:xfrm>
              <a:off x="6866557" y="2232321"/>
              <a:ext cx="199473" cy="165753"/>
            </a:xfrm>
            <a:custGeom>
              <a:rect b="b" l="l" r="r" t="t"/>
              <a:pathLst>
                <a:path extrusionOk="0" h="43" w="56">
                  <a:moveTo>
                    <a:pt x="54" y="10"/>
                  </a:moveTo>
                  <a:cubicBezTo>
                    <a:pt x="56" y="20"/>
                    <a:pt x="51" y="32"/>
                    <a:pt x="41" y="38"/>
                  </a:cubicBezTo>
                  <a:cubicBezTo>
                    <a:pt x="31" y="43"/>
                    <a:pt x="5" y="38"/>
                    <a:pt x="3" y="39"/>
                  </a:cubicBezTo>
                  <a:cubicBezTo>
                    <a:pt x="0" y="40"/>
                    <a:pt x="13" y="12"/>
                    <a:pt x="23" y="6"/>
                  </a:cubicBezTo>
                  <a:cubicBezTo>
                    <a:pt x="33" y="0"/>
                    <a:pt x="45" y="2"/>
                    <a:pt x="54" y="1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63" name="Google Shape;4363;p118"/>
            <p:cNvSpPr/>
            <p:nvPr/>
          </p:nvSpPr>
          <p:spPr>
            <a:xfrm>
              <a:off x="7087402" y="2390539"/>
              <a:ext cx="203036" cy="161987"/>
            </a:xfrm>
            <a:custGeom>
              <a:rect b="b" l="l" r="r" t="t"/>
              <a:pathLst>
                <a:path extrusionOk="0" h="43" w="56">
                  <a:moveTo>
                    <a:pt x="54" y="9"/>
                  </a:moveTo>
                  <a:cubicBezTo>
                    <a:pt x="56" y="20"/>
                    <a:pt x="51" y="32"/>
                    <a:pt x="41" y="38"/>
                  </a:cubicBezTo>
                  <a:cubicBezTo>
                    <a:pt x="31" y="43"/>
                    <a:pt x="6" y="38"/>
                    <a:pt x="3" y="39"/>
                  </a:cubicBezTo>
                  <a:cubicBezTo>
                    <a:pt x="0" y="40"/>
                    <a:pt x="13" y="12"/>
                    <a:pt x="23" y="6"/>
                  </a:cubicBezTo>
                  <a:cubicBezTo>
                    <a:pt x="33" y="0"/>
                    <a:pt x="46" y="2"/>
                    <a:pt x="54" y="9"/>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64" name="Google Shape;4364;p118"/>
            <p:cNvSpPr/>
            <p:nvPr/>
          </p:nvSpPr>
          <p:spPr>
            <a:xfrm>
              <a:off x="6870120" y="2567594"/>
              <a:ext cx="466626" cy="546232"/>
            </a:xfrm>
            <a:custGeom>
              <a:rect b="b" l="l" r="r" t="t"/>
              <a:pathLst>
                <a:path extrusionOk="0" h="143" w="130">
                  <a:moveTo>
                    <a:pt x="100" y="5"/>
                  </a:moveTo>
                  <a:cubicBezTo>
                    <a:pt x="100" y="9"/>
                    <a:pt x="70" y="41"/>
                    <a:pt x="70" y="60"/>
                  </a:cubicBezTo>
                  <a:cubicBezTo>
                    <a:pt x="69" y="69"/>
                    <a:pt x="72" y="77"/>
                    <a:pt x="76" y="84"/>
                  </a:cubicBezTo>
                  <a:cubicBezTo>
                    <a:pt x="64" y="77"/>
                    <a:pt x="49" y="77"/>
                    <a:pt x="36" y="84"/>
                  </a:cubicBezTo>
                  <a:cubicBezTo>
                    <a:pt x="20" y="93"/>
                    <a:pt x="0" y="137"/>
                    <a:pt x="4" y="136"/>
                  </a:cubicBezTo>
                  <a:cubicBezTo>
                    <a:pt x="8" y="134"/>
                    <a:pt x="49" y="143"/>
                    <a:pt x="64" y="134"/>
                  </a:cubicBezTo>
                  <a:cubicBezTo>
                    <a:pt x="79" y="125"/>
                    <a:pt x="86" y="109"/>
                    <a:pt x="84" y="93"/>
                  </a:cubicBezTo>
                  <a:cubicBezTo>
                    <a:pt x="89" y="97"/>
                    <a:pt x="94" y="100"/>
                    <a:pt x="99" y="102"/>
                  </a:cubicBezTo>
                  <a:cubicBezTo>
                    <a:pt x="116" y="97"/>
                    <a:pt x="129" y="81"/>
                    <a:pt x="130" y="61"/>
                  </a:cubicBezTo>
                  <a:cubicBezTo>
                    <a:pt x="130" y="42"/>
                    <a:pt x="101" y="0"/>
                    <a:pt x="100" y="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365" name="Google Shape;4365;p118"/>
          <p:cNvGrpSpPr/>
          <p:nvPr/>
        </p:nvGrpSpPr>
        <p:grpSpPr>
          <a:xfrm>
            <a:off x="5413060" y="2024104"/>
            <a:ext cx="1389320" cy="1510788"/>
            <a:chOff x="3882540" y="2602552"/>
            <a:chExt cx="1564543" cy="1701332"/>
          </a:xfrm>
        </p:grpSpPr>
        <p:sp>
          <p:nvSpPr>
            <p:cNvPr id="4366" name="Google Shape;4366;p118"/>
            <p:cNvSpPr/>
            <p:nvPr/>
          </p:nvSpPr>
          <p:spPr>
            <a:xfrm>
              <a:off x="3954267" y="2745482"/>
              <a:ext cx="1492816" cy="1558402"/>
            </a:xfrm>
            <a:custGeom>
              <a:rect b="b" l="l" r="r" t="t"/>
              <a:pathLst>
                <a:path extrusionOk="0" h="667" w="658">
                  <a:moveTo>
                    <a:pt x="654" y="566"/>
                  </a:moveTo>
                  <a:cubicBezTo>
                    <a:pt x="651" y="567"/>
                    <a:pt x="647" y="568"/>
                    <a:pt x="642" y="568"/>
                  </a:cubicBezTo>
                  <a:cubicBezTo>
                    <a:pt x="636" y="569"/>
                    <a:pt x="630" y="570"/>
                    <a:pt x="622" y="569"/>
                  </a:cubicBezTo>
                  <a:cubicBezTo>
                    <a:pt x="619" y="568"/>
                    <a:pt x="615" y="567"/>
                    <a:pt x="611" y="566"/>
                  </a:cubicBezTo>
                  <a:cubicBezTo>
                    <a:pt x="607" y="564"/>
                    <a:pt x="604" y="561"/>
                    <a:pt x="599" y="559"/>
                  </a:cubicBezTo>
                  <a:cubicBezTo>
                    <a:pt x="591" y="555"/>
                    <a:pt x="580" y="553"/>
                    <a:pt x="570" y="552"/>
                  </a:cubicBezTo>
                  <a:cubicBezTo>
                    <a:pt x="559" y="550"/>
                    <a:pt x="548" y="550"/>
                    <a:pt x="536" y="550"/>
                  </a:cubicBezTo>
                  <a:cubicBezTo>
                    <a:pt x="513" y="549"/>
                    <a:pt x="488" y="550"/>
                    <a:pt x="463" y="550"/>
                  </a:cubicBezTo>
                  <a:cubicBezTo>
                    <a:pt x="457" y="550"/>
                    <a:pt x="451" y="550"/>
                    <a:pt x="445" y="550"/>
                  </a:cubicBezTo>
                  <a:cubicBezTo>
                    <a:pt x="438" y="550"/>
                    <a:pt x="432" y="550"/>
                    <a:pt x="426" y="549"/>
                  </a:cubicBezTo>
                  <a:cubicBezTo>
                    <a:pt x="423" y="549"/>
                    <a:pt x="420" y="549"/>
                    <a:pt x="417" y="548"/>
                  </a:cubicBezTo>
                  <a:cubicBezTo>
                    <a:pt x="414" y="548"/>
                    <a:pt x="411" y="548"/>
                    <a:pt x="408" y="548"/>
                  </a:cubicBezTo>
                  <a:cubicBezTo>
                    <a:pt x="402" y="547"/>
                    <a:pt x="397" y="546"/>
                    <a:pt x="391" y="545"/>
                  </a:cubicBezTo>
                  <a:cubicBezTo>
                    <a:pt x="380" y="544"/>
                    <a:pt x="369" y="542"/>
                    <a:pt x="358" y="540"/>
                  </a:cubicBezTo>
                  <a:cubicBezTo>
                    <a:pt x="348" y="537"/>
                    <a:pt x="338" y="535"/>
                    <a:pt x="329" y="533"/>
                  </a:cubicBezTo>
                  <a:cubicBezTo>
                    <a:pt x="323" y="531"/>
                    <a:pt x="318" y="530"/>
                    <a:pt x="313" y="529"/>
                  </a:cubicBezTo>
                  <a:cubicBezTo>
                    <a:pt x="306" y="525"/>
                    <a:pt x="278" y="509"/>
                    <a:pt x="274" y="506"/>
                  </a:cubicBezTo>
                  <a:cubicBezTo>
                    <a:pt x="272" y="503"/>
                    <a:pt x="267" y="493"/>
                    <a:pt x="266" y="485"/>
                  </a:cubicBezTo>
                  <a:cubicBezTo>
                    <a:pt x="265" y="478"/>
                    <a:pt x="256" y="470"/>
                    <a:pt x="255" y="460"/>
                  </a:cubicBezTo>
                  <a:cubicBezTo>
                    <a:pt x="254" y="450"/>
                    <a:pt x="253" y="438"/>
                    <a:pt x="253" y="426"/>
                  </a:cubicBezTo>
                  <a:cubicBezTo>
                    <a:pt x="252" y="414"/>
                    <a:pt x="253" y="400"/>
                    <a:pt x="254" y="386"/>
                  </a:cubicBezTo>
                  <a:cubicBezTo>
                    <a:pt x="255" y="372"/>
                    <a:pt x="258" y="357"/>
                    <a:pt x="262" y="343"/>
                  </a:cubicBezTo>
                  <a:cubicBezTo>
                    <a:pt x="264" y="336"/>
                    <a:pt x="266" y="329"/>
                    <a:pt x="269" y="323"/>
                  </a:cubicBezTo>
                  <a:cubicBezTo>
                    <a:pt x="269" y="323"/>
                    <a:pt x="269" y="323"/>
                    <a:pt x="269" y="323"/>
                  </a:cubicBezTo>
                  <a:cubicBezTo>
                    <a:pt x="269" y="323"/>
                    <a:pt x="269" y="323"/>
                    <a:pt x="269" y="323"/>
                  </a:cubicBezTo>
                  <a:cubicBezTo>
                    <a:pt x="272" y="315"/>
                    <a:pt x="276" y="307"/>
                    <a:pt x="281" y="300"/>
                  </a:cubicBezTo>
                  <a:cubicBezTo>
                    <a:pt x="289" y="287"/>
                    <a:pt x="300" y="275"/>
                    <a:pt x="313" y="265"/>
                  </a:cubicBezTo>
                  <a:cubicBezTo>
                    <a:pt x="326" y="256"/>
                    <a:pt x="341" y="249"/>
                    <a:pt x="357" y="245"/>
                  </a:cubicBezTo>
                  <a:cubicBezTo>
                    <a:pt x="361" y="244"/>
                    <a:pt x="365" y="243"/>
                    <a:pt x="369" y="242"/>
                  </a:cubicBezTo>
                  <a:cubicBezTo>
                    <a:pt x="373" y="241"/>
                    <a:pt x="377" y="241"/>
                    <a:pt x="380" y="240"/>
                  </a:cubicBezTo>
                  <a:cubicBezTo>
                    <a:pt x="388" y="239"/>
                    <a:pt x="396" y="239"/>
                    <a:pt x="404" y="238"/>
                  </a:cubicBezTo>
                  <a:cubicBezTo>
                    <a:pt x="420" y="237"/>
                    <a:pt x="435" y="237"/>
                    <a:pt x="450" y="237"/>
                  </a:cubicBezTo>
                  <a:cubicBezTo>
                    <a:pt x="464" y="237"/>
                    <a:pt x="478" y="236"/>
                    <a:pt x="491" y="236"/>
                  </a:cubicBezTo>
                  <a:cubicBezTo>
                    <a:pt x="513" y="236"/>
                    <a:pt x="531" y="235"/>
                    <a:pt x="546" y="235"/>
                  </a:cubicBezTo>
                  <a:cubicBezTo>
                    <a:pt x="546" y="235"/>
                    <a:pt x="546" y="235"/>
                    <a:pt x="546" y="235"/>
                  </a:cubicBezTo>
                  <a:cubicBezTo>
                    <a:pt x="546" y="235"/>
                    <a:pt x="548" y="235"/>
                    <a:pt x="552" y="235"/>
                  </a:cubicBezTo>
                  <a:cubicBezTo>
                    <a:pt x="554" y="235"/>
                    <a:pt x="556" y="235"/>
                    <a:pt x="559" y="235"/>
                  </a:cubicBezTo>
                  <a:cubicBezTo>
                    <a:pt x="559" y="235"/>
                    <a:pt x="560" y="235"/>
                    <a:pt x="560" y="235"/>
                  </a:cubicBezTo>
                  <a:cubicBezTo>
                    <a:pt x="561" y="235"/>
                    <a:pt x="561" y="235"/>
                    <a:pt x="561" y="235"/>
                  </a:cubicBezTo>
                  <a:cubicBezTo>
                    <a:pt x="560" y="235"/>
                    <a:pt x="561" y="235"/>
                    <a:pt x="561" y="235"/>
                  </a:cubicBezTo>
                  <a:cubicBezTo>
                    <a:pt x="561" y="234"/>
                    <a:pt x="563" y="237"/>
                    <a:pt x="562" y="231"/>
                  </a:cubicBezTo>
                  <a:cubicBezTo>
                    <a:pt x="560" y="230"/>
                    <a:pt x="561" y="231"/>
                    <a:pt x="561" y="231"/>
                  </a:cubicBezTo>
                  <a:cubicBezTo>
                    <a:pt x="560" y="231"/>
                    <a:pt x="560" y="231"/>
                    <a:pt x="560" y="231"/>
                  </a:cubicBezTo>
                  <a:cubicBezTo>
                    <a:pt x="560" y="231"/>
                    <a:pt x="560" y="231"/>
                    <a:pt x="560" y="231"/>
                  </a:cubicBezTo>
                  <a:cubicBezTo>
                    <a:pt x="560" y="231"/>
                    <a:pt x="560" y="231"/>
                    <a:pt x="560" y="231"/>
                  </a:cubicBezTo>
                  <a:cubicBezTo>
                    <a:pt x="559" y="231"/>
                    <a:pt x="558" y="231"/>
                    <a:pt x="557" y="231"/>
                  </a:cubicBezTo>
                  <a:cubicBezTo>
                    <a:pt x="555" y="230"/>
                    <a:pt x="554" y="230"/>
                    <a:pt x="552" y="230"/>
                  </a:cubicBezTo>
                  <a:cubicBezTo>
                    <a:pt x="537" y="230"/>
                    <a:pt x="516" y="230"/>
                    <a:pt x="491" y="230"/>
                  </a:cubicBezTo>
                  <a:cubicBezTo>
                    <a:pt x="478" y="229"/>
                    <a:pt x="464" y="229"/>
                    <a:pt x="450" y="229"/>
                  </a:cubicBezTo>
                  <a:cubicBezTo>
                    <a:pt x="435" y="229"/>
                    <a:pt x="420" y="229"/>
                    <a:pt x="404" y="229"/>
                  </a:cubicBezTo>
                  <a:cubicBezTo>
                    <a:pt x="396" y="229"/>
                    <a:pt x="388" y="229"/>
                    <a:pt x="379" y="230"/>
                  </a:cubicBezTo>
                  <a:cubicBezTo>
                    <a:pt x="375" y="231"/>
                    <a:pt x="371" y="231"/>
                    <a:pt x="367" y="232"/>
                  </a:cubicBezTo>
                  <a:cubicBezTo>
                    <a:pt x="363" y="233"/>
                    <a:pt x="358" y="234"/>
                    <a:pt x="354" y="234"/>
                  </a:cubicBezTo>
                  <a:cubicBezTo>
                    <a:pt x="338" y="239"/>
                    <a:pt x="321" y="245"/>
                    <a:pt x="306" y="255"/>
                  </a:cubicBezTo>
                  <a:cubicBezTo>
                    <a:pt x="295" y="263"/>
                    <a:pt x="285" y="272"/>
                    <a:pt x="276" y="283"/>
                  </a:cubicBezTo>
                  <a:cubicBezTo>
                    <a:pt x="277" y="278"/>
                    <a:pt x="278" y="272"/>
                    <a:pt x="279" y="267"/>
                  </a:cubicBezTo>
                  <a:cubicBezTo>
                    <a:pt x="281" y="254"/>
                    <a:pt x="282" y="240"/>
                    <a:pt x="284" y="227"/>
                  </a:cubicBezTo>
                  <a:cubicBezTo>
                    <a:pt x="285" y="214"/>
                    <a:pt x="286" y="200"/>
                    <a:pt x="287" y="187"/>
                  </a:cubicBezTo>
                  <a:cubicBezTo>
                    <a:pt x="301" y="167"/>
                    <a:pt x="346" y="104"/>
                    <a:pt x="350" y="59"/>
                  </a:cubicBezTo>
                  <a:cubicBezTo>
                    <a:pt x="346" y="59"/>
                    <a:pt x="346" y="59"/>
                    <a:pt x="346" y="59"/>
                  </a:cubicBezTo>
                  <a:cubicBezTo>
                    <a:pt x="343" y="99"/>
                    <a:pt x="304" y="156"/>
                    <a:pt x="287" y="180"/>
                  </a:cubicBezTo>
                  <a:cubicBezTo>
                    <a:pt x="287" y="168"/>
                    <a:pt x="288" y="157"/>
                    <a:pt x="287" y="146"/>
                  </a:cubicBezTo>
                  <a:cubicBezTo>
                    <a:pt x="287" y="139"/>
                    <a:pt x="287" y="132"/>
                    <a:pt x="287" y="126"/>
                  </a:cubicBezTo>
                  <a:cubicBezTo>
                    <a:pt x="286" y="119"/>
                    <a:pt x="286" y="112"/>
                    <a:pt x="285" y="105"/>
                  </a:cubicBezTo>
                  <a:cubicBezTo>
                    <a:pt x="284" y="99"/>
                    <a:pt x="283" y="92"/>
                    <a:pt x="282" y="85"/>
                  </a:cubicBezTo>
                  <a:cubicBezTo>
                    <a:pt x="281" y="82"/>
                    <a:pt x="281" y="79"/>
                    <a:pt x="280" y="75"/>
                  </a:cubicBezTo>
                  <a:cubicBezTo>
                    <a:pt x="279" y="72"/>
                    <a:pt x="278" y="69"/>
                    <a:pt x="277" y="65"/>
                  </a:cubicBezTo>
                  <a:cubicBezTo>
                    <a:pt x="276" y="62"/>
                    <a:pt x="276" y="59"/>
                    <a:pt x="275" y="56"/>
                  </a:cubicBezTo>
                  <a:cubicBezTo>
                    <a:pt x="271" y="46"/>
                    <a:pt x="271" y="46"/>
                    <a:pt x="271" y="46"/>
                  </a:cubicBezTo>
                  <a:cubicBezTo>
                    <a:pt x="270" y="43"/>
                    <a:pt x="268" y="40"/>
                    <a:pt x="267" y="37"/>
                  </a:cubicBezTo>
                  <a:cubicBezTo>
                    <a:pt x="265" y="34"/>
                    <a:pt x="263" y="31"/>
                    <a:pt x="262" y="28"/>
                  </a:cubicBezTo>
                  <a:cubicBezTo>
                    <a:pt x="260" y="25"/>
                    <a:pt x="258" y="22"/>
                    <a:pt x="256" y="19"/>
                  </a:cubicBezTo>
                  <a:cubicBezTo>
                    <a:pt x="254" y="17"/>
                    <a:pt x="251" y="14"/>
                    <a:pt x="249" y="12"/>
                  </a:cubicBezTo>
                  <a:cubicBezTo>
                    <a:pt x="246" y="9"/>
                    <a:pt x="243" y="7"/>
                    <a:pt x="241" y="5"/>
                  </a:cubicBezTo>
                  <a:cubicBezTo>
                    <a:pt x="238" y="3"/>
                    <a:pt x="235" y="2"/>
                    <a:pt x="232" y="0"/>
                  </a:cubicBezTo>
                  <a:cubicBezTo>
                    <a:pt x="230" y="3"/>
                    <a:pt x="230" y="3"/>
                    <a:pt x="230" y="3"/>
                  </a:cubicBezTo>
                  <a:cubicBezTo>
                    <a:pt x="233" y="5"/>
                    <a:pt x="236" y="7"/>
                    <a:pt x="238" y="8"/>
                  </a:cubicBezTo>
                  <a:cubicBezTo>
                    <a:pt x="241" y="11"/>
                    <a:pt x="243" y="13"/>
                    <a:pt x="246" y="15"/>
                  </a:cubicBezTo>
                  <a:cubicBezTo>
                    <a:pt x="248" y="17"/>
                    <a:pt x="250" y="20"/>
                    <a:pt x="252" y="22"/>
                  </a:cubicBezTo>
                  <a:cubicBezTo>
                    <a:pt x="254" y="25"/>
                    <a:pt x="256" y="27"/>
                    <a:pt x="258" y="30"/>
                  </a:cubicBezTo>
                  <a:cubicBezTo>
                    <a:pt x="259" y="33"/>
                    <a:pt x="261" y="36"/>
                    <a:pt x="262" y="39"/>
                  </a:cubicBezTo>
                  <a:cubicBezTo>
                    <a:pt x="264" y="42"/>
                    <a:pt x="265" y="45"/>
                    <a:pt x="266" y="48"/>
                  </a:cubicBezTo>
                  <a:cubicBezTo>
                    <a:pt x="269" y="57"/>
                    <a:pt x="269" y="57"/>
                    <a:pt x="269" y="57"/>
                  </a:cubicBezTo>
                  <a:cubicBezTo>
                    <a:pt x="270" y="61"/>
                    <a:pt x="271" y="64"/>
                    <a:pt x="272" y="67"/>
                  </a:cubicBezTo>
                  <a:cubicBezTo>
                    <a:pt x="273" y="70"/>
                    <a:pt x="273" y="73"/>
                    <a:pt x="274" y="77"/>
                  </a:cubicBezTo>
                  <a:cubicBezTo>
                    <a:pt x="275" y="80"/>
                    <a:pt x="275" y="83"/>
                    <a:pt x="276" y="86"/>
                  </a:cubicBezTo>
                  <a:cubicBezTo>
                    <a:pt x="277" y="93"/>
                    <a:pt x="278" y="100"/>
                    <a:pt x="278" y="106"/>
                  </a:cubicBezTo>
                  <a:cubicBezTo>
                    <a:pt x="279" y="110"/>
                    <a:pt x="279" y="114"/>
                    <a:pt x="279" y="119"/>
                  </a:cubicBezTo>
                  <a:cubicBezTo>
                    <a:pt x="214" y="111"/>
                    <a:pt x="159" y="47"/>
                    <a:pt x="159" y="47"/>
                  </a:cubicBezTo>
                  <a:cubicBezTo>
                    <a:pt x="156" y="49"/>
                    <a:pt x="156" y="49"/>
                    <a:pt x="156" y="49"/>
                  </a:cubicBezTo>
                  <a:cubicBezTo>
                    <a:pt x="156" y="50"/>
                    <a:pt x="213" y="115"/>
                    <a:pt x="280" y="123"/>
                  </a:cubicBezTo>
                  <a:cubicBezTo>
                    <a:pt x="280" y="124"/>
                    <a:pt x="280" y="125"/>
                    <a:pt x="280" y="126"/>
                  </a:cubicBezTo>
                  <a:cubicBezTo>
                    <a:pt x="280" y="133"/>
                    <a:pt x="280" y="139"/>
                    <a:pt x="280" y="146"/>
                  </a:cubicBezTo>
                  <a:cubicBezTo>
                    <a:pt x="280" y="173"/>
                    <a:pt x="278" y="199"/>
                    <a:pt x="275" y="226"/>
                  </a:cubicBezTo>
                  <a:cubicBezTo>
                    <a:pt x="273" y="239"/>
                    <a:pt x="271" y="252"/>
                    <a:pt x="269" y="266"/>
                  </a:cubicBezTo>
                  <a:cubicBezTo>
                    <a:pt x="268" y="274"/>
                    <a:pt x="266" y="282"/>
                    <a:pt x="265" y="291"/>
                  </a:cubicBezTo>
                  <a:cubicBezTo>
                    <a:pt x="264" y="290"/>
                    <a:pt x="263" y="289"/>
                    <a:pt x="263" y="288"/>
                  </a:cubicBezTo>
                  <a:cubicBezTo>
                    <a:pt x="260" y="282"/>
                    <a:pt x="256" y="277"/>
                    <a:pt x="252" y="272"/>
                  </a:cubicBezTo>
                  <a:cubicBezTo>
                    <a:pt x="249" y="267"/>
                    <a:pt x="245" y="263"/>
                    <a:pt x="241" y="258"/>
                  </a:cubicBezTo>
                  <a:cubicBezTo>
                    <a:pt x="237" y="253"/>
                    <a:pt x="233" y="249"/>
                    <a:pt x="229" y="245"/>
                  </a:cubicBezTo>
                  <a:cubicBezTo>
                    <a:pt x="224" y="240"/>
                    <a:pt x="220" y="236"/>
                    <a:pt x="215" y="232"/>
                  </a:cubicBezTo>
                  <a:cubicBezTo>
                    <a:pt x="211" y="228"/>
                    <a:pt x="206" y="224"/>
                    <a:pt x="201" y="220"/>
                  </a:cubicBezTo>
                  <a:cubicBezTo>
                    <a:pt x="194" y="215"/>
                    <a:pt x="194" y="215"/>
                    <a:pt x="194" y="215"/>
                  </a:cubicBezTo>
                  <a:cubicBezTo>
                    <a:pt x="186" y="210"/>
                    <a:pt x="186" y="210"/>
                    <a:pt x="186" y="210"/>
                  </a:cubicBezTo>
                  <a:cubicBezTo>
                    <a:pt x="181" y="207"/>
                    <a:pt x="176" y="203"/>
                    <a:pt x="171" y="200"/>
                  </a:cubicBezTo>
                  <a:cubicBezTo>
                    <a:pt x="166" y="197"/>
                    <a:pt x="160" y="195"/>
                    <a:pt x="155" y="192"/>
                  </a:cubicBezTo>
                  <a:cubicBezTo>
                    <a:pt x="149" y="190"/>
                    <a:pt x="143" y="187"/>
                    <a:pt x="138" y="185"/>
                  </a:cubicBezTo>
                  <a:cubicBezTo>
                    <a:pt x="132" y="183"/>
                    <a:pt x="126" y="181"/>
                    <a:pt x="121" y="179"/>
                  </a:cubicBezTo>
                  <a:cubicBezTo>
                    <a:pt x="115" y="178"/>
                    <a:pt x="109" y="176"/>
                    <a:pt x="103" y="175"/>
                  </a:cubicBezTo>
                  <a:cubicBezTo>
                    <a:pt x="97" y="174"/>
                    <a:pt x="91" y="172"/>
                    <a:pt x="85" y="172"/>
                  </a:cubicBezTo>
                  <a:cubicBezTo>
                    <a:pt x="79" y="171"/>
                    <a:pt x="73" y="170"/>
                    <a:pt x="67" y="169"/>
                  </a:cubicBezTo>
                  <a:cubicBezTo>
                    <a:pt x="61" y="169"/>
                    <a:pt x="55" y="169"/>
                    <a:pt x="49" y="168"/>
                  </a:cubicBezTo>
                  <a:cubicBezTo>
                    <a:pt x="43" y="168"/>
                    <a:pt x="37" y="168"/>
                    <a:pt x="31" y="168"/>
                  </a:cubicBezTo>
                  <a:cubicBezTo>
                    <a:pt x="31" y="172"/>
                    <a:pt x="31" y="172"/>
                    <a:pt x="31" y="172"/>
                  </a:cubicBezTo>
                  <a:cubicBezTo>
                    <a:pt x="37" y="172"/>
                    <a:pt x="43" y="172"/>
                    <a:pt x="49" y="173"/>
                  </a:cubicBezTo>
                  <a:cubicBezTo>
                    <a:pt x="55" y="173"/>
                    <a:pt x="61" y="173"/>
                    <a:pt x="67" y="174"/>
                  </a:cubicBezTo>
                  <a:cubicBezTo>
                    <a:pt x="73" y="175"/>
                    <a:pt x="78" y="176"/>
                    <a:pt x="84" y="177"/>
                  </a:cubicBezTo>
                  <a:cubicBezTo>
                    <a:pt x="90" y="178"/>
                    <a:pt x="96" y="179"/>
                    <a:pt x="102" y="180"/>
                  </a:cubicBezTo>
                  <a:cubicBezTo>
                    <a:pt x="107" y="182"/>
                    <a:pt x="113" y="184"/>
                    <a:pt x="119" y="185"/>
                  </a:cubicBezTo>
                  <a:cubicBezTo>
                    <a:pt x="124" y="187"/>
                    <a:pt x="130" y="189"/>
                    <a:pt x="135" y="191"/>
                  </a:cubicBezTo>
                  <a:cubicBezTo>
                    <a:pt x="141" y="193"/>
                    <a:pt x="146" y="196"/>
                    <a:pt x="152" y="198"/>
                  </a:cubicBezTo>
                  <a:cubicBezTo>
                    <a:pt x="157" y="201"/>
                    <a:pt x="162" y="204"/>
                    <a:pt x="167" y="207"/>
                  </a:cubicBezTo>
                  <a:cubicBezTo>
                    <a:pt x="172" y="210"/>
                    <a:pt x="177" y="213"/>
                    <a:pt x="182" y="216"/>
                  </a:cubicBezTo>
                  <a:cubicBezTo>
                    <a:pt x="189" y="221"/>
                    <a:pt x="189" y="221"/>
                    <a:pt x="189" y="221"/>
                  </a:cubicBezTo>
                  <a:cubicBezTo>
                    <a:pt x="196" y="227"/>
                    <a:pt x="196" y="227"/>
                    <a:pt x="196" y="227"/>
                  </a:cubicBezTo>
                  <a:cubicBezTo>
                    <a:pt x="201" y="230"/>
                    <a:pt x="205" y="234"/>
                    <a:pt x="210" y="238"/>
                  </a:cubicBezTo>
                  <a:cubicBezTo>
                    <a:pt x="214" y="242"/>
                    <a:pt x="218" y="246"/>
                    <a:pt x="222" y="251"/>
                  </a:cubicBezTo>
                  <a:cubicBezTo>
                    <a:pt x="226" y="255"/>
                    <a:pt x="230" y="259"/>
                    <a:pt x="234" y="264"/>
                  </a:cubicBezTo>
                  <a:cubicBezTo>
                    <a:pt x="238" y="269"/>
                    <a:pt x="241" y="273"/>
                    <a:pt x="245" y="278"/>
                  </a:cubicBezTo>
                  <a:cubicBezTo>
                    <a:pt x="248" y="283"/>
                    <a:pt x="251" y="288"/>
                    <a:pt x="254" y="293"/>
                  </a:cubicBezTo>
                  <a:cubicBezTo>
                    <a:pt x="257" y="297"/>
                    <a:pt x="259" y="302"/>
                    <a:pt x="261" y="306"/>
                  </a:cubicBezTo>
                  <a:cubicBezTo>
                    <a:pt x="255" y="317"/>
                    <a:pt x="251" y="327"/>
                    <a:pt x="248" y="338"/>
                  </a:cubicBezTo>
                  <a:cubicBezTo>
                    <a:pt x="243" y="354"/>
                    <a:pt x="239" y="370"/>
                    <a:pt x="238" y="384"/>
                  </a:cubicBezTo>
                  <a:cubicBezTo>
                    <a:pt x="236" y="399"/>
                    <a:pt x="235" y="413"/>
                    <a:pt x="235" y="426"/>
                  </a:cubicBezTo>
                  <a:cubicBezTo>
                    <a:pt x="235" y="439"/>
                    <a:pt x="235" y="451"/>
                    <a:pt x="236" y="462"/>
                  </a:cubicBezTo>
                  <a:cubicBezTo>
                    <a:pt x="237" y="472"/>
                    <a:pt x="234" y="481"/>
                    <a:pt x="235" y="489"/>
                  </a:cubicBezTo>
                  <a:cubicBezTo>
                    <a:pt x="236" y="496"/>
                    <a:pt x="234" y="505"/>
                    <a:pt x="231" y="508"/>
                  </a:cubicBezTo>
                  <a:cubicBezTo>
                    <a:pt x="229" y="511"/>
                    <a:pt x="219" y="519"/>
                    <a:pt x="212" y="524"/>
                  </a:cubicBezTo>
                  <a:cubicBezTo>
                    <a:pt x="207" y="525"/>
                    <a:pt x="201" y="526"/>
                    <a:pt x="194" y="528"/>
                  </a:cubicBezTo>
                  <a:cubicBezTo>
                    <a:pt x="183" y="530"/>
                    <a:pt x="170" y="533"/>
                    <a:pt x="157" y="534"/>
                  </a:cubicBezTo>
                  <a:cubicBezTo>
                    <a:pt x="150" y="534"/>
                    <a:pt x="143" y="535"/>
                    <a:pt x="137" y="533"/>
                  </a:cubicBezTo>
                  <a:cubicBezTo>
                    <a:pt x="135" y="533"/>
                    <a:pt x="134" y="532"/>
                    <a:pt x="132" y="531"/>
                  </a:cubicBezTo>
                  <a:cubicBezTo>
                    <a:pt x="127" y="529"/>
                    <a:pt x="127" y="529"/>
                    <a:pt x="127" y="529"/>
                  </a:cubicBezTo>
                  <a:cubicBezTo>
                    <a:pt x="126" y="528"/>
                    <a:pt x="124" y="527"/>
                    <a:pt x="122" y="526"/>
                  </a:cubicBezTo>
                  <a:cubicBezTo>
                    <a:pt x="120" y="526"/>
                    <a:pt x="119" y="525"/>
                    <a:pt x="117" y="524"/>
                  </a:cubicBezTo>
                  <a:cubicBezTo>
                    <a:pt x="113" y="523"/>
                    <a:pt x="110" y="522"/>
                    <a:pt x="106" y="522"/>
                  </a:cubicBezTo>
                  <a:cubicBezTo>
                    <a:pt x="100" y="521"/>
                    <a:pt x="100" y="521"/>
                    <a:pt x="100" y="521"/>
                  </a:cubicBezTo>
                  <a:cubicBezTo>
                    <a:pt x="95" y="521"/>
                    <a:pt x="95" y="521"/>
                    <a:pt x="95" y="521"/>
                  </a:cubicBezTo>
                  <a:cubicBezTo>
                    <a:pt x="88" y="520"/>
                    <a:pt x="80" y="521"/>
                    <a:pt x="73" y="522"/>
                  </a:cubicBezTo>
                  <a:cubicBezTo>
                    <a:pt x="70" y="522"/>
                    <a:pt x="67" y="523"/>
                    <a:pt x="63" y="524"/>
                  </a:cubicBezTo>
                  <a:cubicBezTo>
                    <a:pt x="60" y="525"/>
                    <a:pt x="57" y="525"/>
                    <a:pt x="54" y="526"/>
                  </a:cubicBezTo>
                  <a:cubicBezTo>
                    <a:pt x="51" y="527"/>
                    <a:pt x="48" y="527"/>
                    <a:pt x="45" y="528"/>
                  </a:cubicBezTo>
                  <a:cubicBezTo>
                    <a:pt x="42" y="528"/>
                    <a:pt x="39" y="529"/>
                    <a:pt x="37" y="529"/>
                  </a:cubicBezTo>
                  <a:cubicBezTo>
                    <a:pt x="34" y="529"/>
                    <a:pt x="31" y="529"/>
                    <a:pt x="29" y="529"/>
                  </a:cubicBezTo>
                  <a:cubicBezTo>
                    <a:pt x="26" y="529"/>
                    <a:pt x="24" y="530"/>
                    <a:pt x="22" y="530"/>
                  </a:cubicBezTo>
                  <a:cubicBezTo>
                    <a:pt x="20" y="529"/>
                    <a:pt x="17" y="529"/>
                    <a:pt x="16" y="529"/>
                  </a:cubicBezTo>
                  <a:cubicBezTo>
                    <a:pt x="14" y="529"/>
                    <a:pt x="12" y="529"/>
                    <a:pt x="10" y="529"/>
                  </a:cubicBezTo>
                  <a:cubicBezTo>
                    <a:pt x="7" y="528"/>
                    <a:pt x="5" y="528"/>
                    <a:pt x="3" y="528"/>
                  </a:cubicBezTo>
                  <a:cubicBezTo>
                    <a:pt x="1" y="527"/>
                    <a:pt x="0" y="527"/>
                    <a:pt x="0" y="527"/>
                  </a:cubicBezTo>
                  <a:cubicBezTo>
                    <a:pt x="0" y="527"/>
                    <a:pt x="1" y="527"/>
                    <a:pt x="3" y="528"/>
                  </a:cubicBezTo>
                  <a:cubicBezTo>
                    <a:pt x="5" y="528"/>
                    <a:pt x="7" y="529"/>
                    <a:pt x="10" y="529"/>
                  </a:cubicBezTo>
                  <a:cubicBezTo>
                    <a:pt x="12" y="529"/>
                    <a:pt x="14" y="530"/>
                    <a:pt x="15" y="530"/>
                  </a:cubicBezTo>
                  <a:cubicBezTo>
                    <a:pt x="17" y="530"/>
                    <a:pt x="19" y="530"/>
                    <a:pt x="22" y="530"/>
                  </a:cubicBezTo>
                  <a:cubicBezTo>
                    <a:pt x="24" y="530"/>
                    <a:pt x="26" y="530"/>
                    <a:pt x="29" y="530"/>
                  </a:cubicBezTo>
                  <a:cubicBezTo>
                    <a:pt x="31" y="530"/>
                    <a:pt x="34" y="530"/>
                    <a:pt x="37" y="530"/>
                  </a:cubicBezTo>
                  <a:cubicBezTo>
                    <a:pt x="40" y="530"/>
                    <a:pt x="42" y="530"/>
                    <a:pt x="45" y="529"/>
                  </a:cubicBezTo>
                  <a:cubicBezTo>
                    <a:pt x="48" y="529"/>
                    <a:pt x="51" y="529"/>
                    <a:pt x="54" y="528"/>
                  </a:cubicBezTo>
                  <a:cubicBezTo>
                    <a:pt x="58" y="527"/>
                    <a:pt x="61" y="527"/>
                    <a:pt x="64" y="526"/>
                  </a:cubicBezTo>
                  <a:cubicBezTo>
                    <a:pt x="67" y="525"/>
                    <a:pt x="70" y="524"/>
                    <a:pt x="74" y="524"/>
                  </a:cubicBezTo>
                  <a:cubicBezTo>
                    <a:pt x="81" y="523"/>
                    <a:pt x="88" y="523"/>
                    <a:pt x="95" y="524"/>
                  </a:cubicBezTo>
                  <a:cubicBezTo>
                    <a:pt x="100" y="524"/>
                    <a:pt x="100" y="524"/>
                    <a:pt x="100" y="524"/>
                  </a:cubicBezTo>
                  <a:cubicBezTo>
                    <a:pt x="105" y="525"/>
                    <a:pt x="105" y="525"/>
                    <a:pt x="105" y="525"/>
                  </a:cubicBezTo>
                  <a:cubicBezTo>
                    <a:pt x="109" y="526"/>
                    <a:pt x="112" y="527"/>
                    <a:pt x="116" y="528"/>
                  </a:cubicBezTo>
                  <a:cubicBezTo>
                    <a:pt x="117" y="529"/>
                    <a:pt x="119" y="530"/>
                    <a:pt x="120" y="530"/>
                  </a:cubicBezTo>
                  <a:cubicBezTo>
                    <a:pt x="122" y="531"/>
                    <a:pt x="124" y="531"/>
                    <a:pt x="125" y="532"/>
                  </a:cubicBezTo>
                  <a:cubicBezTo>
                    <a:pt x="130" y="535"/>
                    <a:pt x="130" y="535"/>
                    <a:pt x="130" y="535"/>
                  </a:cubicBezTo>
                  <a:cubicBezTo>
                    <a:pt x="131" y="536"/>
                    <a:pt x="133" y="537"/>
                    <a:pt x="135" y="538"/>
                  </a:cubicBezTo>
                  <a:cubicBezTo>
                    <a:pt x="139" y="539"/>
                    <a:pt x="143" y="539"/>
                    <a:pt x="146" y="539"/>
                  </a:cubicBezTo>
                  <a:cubicBezTo>
                    <a:pt x="150" y="540"/>
                    <a:pt x="154" y="540"/>
                    <a:pt x="157" y="539"/>
                  </a:cubicBezTo>
                  <a:cubicBezTo>
                    <a:pt x="171" y="539"/>
                    <a:pt x="184" y="537"/>
                    <a:pt x="195" y="535"/>
                  </a:cubicBezTo>
                  <a:cubicBezTo>
                    <a:pt x="206" y="533"/>
                    <a:pt x="215" y="531"/>
                    <a:pt x="221" y="529"/>
                  </a:cubicBezTo>
                  <a:cubicBezTo>
                    <a:pt x="223" y="529"/>
                    <a:pt x="224" y="529"/>
                    <a:pt x="225" y="528"/>
                  </a:cubicBezTo>
                  <a:cubicBezTo>
                    <a:pt x="216" y="535"/>
                    <a:pt x="205" y="544"/>
                    <a:pt x="194" y="552"/>
                  </a:cubicBezTo>
                  <a:cubicBezTo>
                    <a:pt x="190" y="554"/>
                    <a:pt x="187" y="557"/>
                    <a:pt x="183" y="558"/>
                  </a:cubicBezTo>
                  <a:cubicBezTo>
                    <a:pt x="183" y="559"/>
                    <a:pt x="182" y="559"/>
                    <a:pt x="181" y="559"/>
                  </a:cubicBezTo>
                  <a:cubicBezTo>
                    <a:pt x="181" y="559"/>
                    <a:pt x="180" y="560"/>
                    <a:pt x="180" y="560"/>
                  </a:cubicBezTo>
                  <a:cubicBezTo>
                    <a:pt x="180" y="560"/>
                    <a:pt x="180" y="560"/>
                    <a:pt x="180" y="560"/>
                  </a:cubicBezTo>
                  <a:cubicBezTo>
                    <a:pt x="180" y="560"/>
                    <a:pt x="180" y="560"/>
                    <a:pt x="180" y="560"/>
                  </a:cubicBezTo>
                  <a:cubicBezTo>
                    <a:pt x="179" y="560"/>
                    <a:pt x="179" y="560"/>
                    <a:pt x="179" y="560"/>
                  </a:cubicBezTo>
                  <a:cubicBezTo>
                    <a:pt x="178" y="560"/>
                    <a:pt x="177" y="560"/>
                    <a:pt x="176" y="560"/>
                  </a:cubicBezTo>
                  <a:cubicBezTo>
                    <a:pt x="174" y="560"/>
                    <a:pt x="174" y="561"/>
                    <a:pt x="173" y="561"/>
                  </a:cubicBezTo>
                  <a:cubicBezTo>
                    <a:pt x="165" y="563"/>
                    <a:pt x="158" y="565"/>
                    <a:pt x="152" y="568"/>
                  </a:cubicBezTo>
                  <a:cubicBezTo>
                    <a:pt x="149" y="569"/>
                    <a:pt x="146" y="570"/>
                    <a:pt x="144" y="572"/>
                  </a:cubicBezTo>
                  <a:cubicBezTo>
                    <a:pt x="142" y="573"/>
                    <a:pt x="140" y="574"/>
                    <a:pt x="138" y="575"/>
                  </a:cubicBezTo>
                  <a:cubicBezTo>
                    <a:pt x="137" y="576"/>
                    <a:pt x="137" y="576"/>
                    <a:pt x="136" y="576"/>
                  </a:cubicBezTo>
                  <a:cubicBezTo>
                    <a:pt x="136" y="577"/>
                    <a:pt x="135" y="577"/>
                    <a:pt x="135" y="578"/>
                  </a:cubicBezTo>
                  <a:cubicBezTo>
                    <a:pt x="134" y="579"/>
                    <a:pt x="134" y="579"/>
                    <a:pt x="134" y="579"/>
                  </a:cubicBezTo>
                  <a:cubicBezTo>
                    <a:pt x="134" y="579"/>
                    <a:pt x="134" y="579"/>
                    <a:pt x="135" y="578"/>
                  </a:cubicBezTo>
                  <a:cubicBezTo>
                    <a:pt x="135" y="578"/>
                    <a:pt x="136" y="577"/>
                    <a:pt x="136" y="577"/>
                  </a:cubicBezTo>
                  <a:cubicBezTo>
                    <a:pt x="137" y="577"/>
                    <a:pt x="138" y="576"/>
                    <a:pt x="139" y="576"/>
                  </a:cubicBezTo>
                  <a:cubicBezTo>
                    <a:pt x="140" y="575"/>
                    <a:pt x="142" y="574"/>
                    <a:pt x="145" y="573"/>
                  </a:cubicBezTo>
                  <a:cubicBezTo>
                    <a:pt x="147" y="572"/>
                    <a:pt x="150" y="571"/>
                    <a:pt x="153" y="571"/>
                  </a:cubicBezTo>
                  <a:cubicBezTo>
                    <a:pt x="159" y="569"/>
                    <a:pt x="166" y="567"/>
                    <a:pt x="173" y="567"/>
                  </a:cubicBezTo>
                  <a:cubicBezTo>
                    <a:pt x="174" y="567"/>
                    <a:pt x="175" y="566"/>
                    <a:pt x="176" y="566"/>
                  </a:cubicBezTo>
                  <a:cubicBezTo>
                    <a:pt x="177" y="566"/>
                    <a:pt x="178" y="566"/>
                    <a:pt x="179" y="566"/>
                  </a:cubicBezTo>
                  <a:cubicBezTo>
                    <a:pt x="180" y="567"/>
                    <a:pt x="180" y="567"/>
                    <a:pt x="180" y="567"/>
                  </a:cubicBezTo>
                  <a:cubicBezTo>
                    <a:pt x="180" y="567"/>
                    <a:pt x="180" y="567"/>
                    <a:pt x="180" y="567"/>
                  </a:cubicBezTo>
                  <a:cubicBezTo>
                    <a:pt x="181" y="567"/>
                    <a:pt x="181" y="567"/>
                    <a:pt x="181" y="567"/>
                  </a:cubicBezTo>
                  <a:cubicBezTo>
                    <a:pt x="182" y="567"/>
                    <a:pt x="182" y="566"/>
                    <a:pt x="183" y="566"/>
                  </a:cubicBezTo>
                  <a:cubicBezTo>
                    <a:pt x="184" y="566"/>
                    <a:pt x="185" y="566"/>
                    <a:pt x="186" y="565"/>
                  </a:cubicBezTo>
                  <a:cubicBezTo>
                    <a:pt x="191" y="564"/>
                    <a:pt x="194" y="562"/>
                    <a:pt x="198" y="560"/>
                  </a:cubicBezTo>
                  <a:cubicBezTo>
                    <a:pt x="211" y="554"/>
                    <a:pt x="224" y="546"/>
                    <a:pt x="234" y="540"/>
                  </a:cubicBezTo>
                  <a:cubicBezTo>
                    <a:pt x="234" y="549"/>
                    <a:pt x="234" y="559"/>
                    <a:pt x="234" y="569"/>
                  </a:cubicBezTo>
                  <a:cubicBezTo>
                    <a:pt x="234" y="570"/>
                    <a:pt x="233" y="572"/>
                    <a:pt x="232" y="575"/>
                  </a:cubicBezTo>
                  <a:cubicBezTo>
                    <a:pt x="229" y="581"/>
                    <a:pt x="226" y="589"/>
                    <a:pt x="221" y="597"/>
                  </a:cubicBezTo>
                  <a:cubicBezTo>
                    <a:pt x="220" y="599"/>
                    <a:pt x="219" y="600"/>
                    <a:pt x="218" y="602"/>
                  </a:cubicBezTo>
                  <a:cubicBezTo>
                    <a:pt x="218" y="602"/>
                    <a:pt x="217" y="603"/>
                    <a:pt x="217" y="603"/>
                  </a:cubicBezTo>
                  <a:cubicBezTo>
                    <a:pt x="217" y="603"/>
                    <a:pt x="217" y="603"/>
                    <a:pt x="217" y="604"/>
                  </a:cubicBezTo>
                  <a:cubicBezTo>
                    <a:pt x="217" y="604"/>
                    <a:pt x="217" y="604"/>
                    <a:pt x="217" y="604"/>
                  </a:cubicBezTo>
                  <a:cubicBezTo>
                    <a:pt x="216" y="604"/>
                    <a:pt x="216" y="604"/>
                    <a:pt x="216" y="604"/>
                  </a:cubicBezTo>
                  <a:cubicBezTo>
                    <a:pt x="216" y="604"/>
                    <a:pt x="216" y="604"/>
                    <a:pt x="216" y="604"/>
                  </a:cubicBezTo>
                  <a:cubicBezTo>
                    <a:pt x="215" y="605"/>
                    <a:pt x="214" y="605"/>
                    <a:pt x="213" y="606"/>
                  </a:cubicBezTo>
                  <a:cubicBezTo>
                    <a:pt x="210" y="609"/>
                    <a:pt x="208" y="612"/>
                    <a:pt x="205" y="614"/>
                  </a:cubicBezTo>
                  <a:cubicBezTo>
                    <a:pt x="203" y="617"/>
                    <a:pt x="202" y="619"/>
                    <a:pt x="201" y="621"/>
                  </a:cubicBezTo>
                  <a:cubicBezTo>
                    <a:pt x="200" y="622"/>
                    <a:pt x="200" y="623"/>
                    <a:pt x="200" y="623"/>
                  </a:cubicBezTo>
                  <a:cubicBezTo>
                    <a:pt x="200" y="624"/>
                    <a:pt x="200" y="624"/>
                    <a:pt x="200" y="624"/>
                  </a:cubicBezTo>
                  <a:cubicBezTo>
                    <a:pt x="200" y="624"/>
                    <a:pt x="200" y="624"/>
                    <a:pt x="200" y="623"/>
                  </a:cubicBezTo>
                  <a:cubicBezTo>
                    <a:pt x="200" y="623"/>
                    <a:pt x="200" y="622"/>
                    <a:pt x="201" y="621"/>
                  </a:cubicBezTo>
                  <a:cubicBezTo>
                    <a:pt x="202" y="620"/>
                    <a:pt x="204" y="618"/>
                    <a:pt x="206" y="615"/>
                  </a:cubicBezTo>
                  <a:cubicBezTo>
                    <a:pt x="209" y="613"/>
                    <a:pt x="212" y="610"/>
                    <a:pt x="215" y="608"/>
                  </a:cubicBezTo>
                  <a:cubicBezTo>
                    <a:pt x="216" y="607"/>
                    <a:pt x="217" y="607"/>
                    <a:pt x="217" y="607"/>
                  </a:cubicBezTo>
                  <a:cubicBezTo>
                    <a:pt x="218" y="606"/>
                    <a:pt x="218" y="606"/>
                    <a:pt x="218" y="606"/>
                  </a:cubicBezTo>
                  <a:cubicBezTo>
                    <a:pt x="218" y="606"/>
                    <a:pt x="218" y="606"/>
                    <a:pt x="218" y="606"/>
                  </a:cubicBezTo>
                  <a:cubicBezTo>
                    <a:pt x="218" y="606"/>
                    <a:pt x="218" y="606"/>
                    <a:pt x="218" y="606"/>
                  </a:cubicBezTo>
                  <a:cubicBezTo>
                    <a:pt x="219" y="606"/>
                    <a:pt x="219" y="606"/>
                    <a:pt x="219" y="606"/>
                  </a:cubicBezTo>
                  <a:cubicBezTo>
                    <a:pt x="220" y="605"/>
                    <a:pt x="220" y="605"/>
                    <a:pt x="221" y="604"/>
                  </a:cubicBezTo>
                  <a:cubicBezTo>
                    <a:pt x="222" y="602"/>
                    <a:pt x="223" y="601"/>
                    <a:pt x="225" y="599"/>
                  </a:cubicBezTo>
                  <a:cubicBezTo>
                    <a:pt x="229" y="593"/>
                    <a:pt x="232" y="587"/>
                    <a:pt x="235" y="582"/>
                  </a:cubicBezTo>
                  <a:cubicBezTo>
                    <a:pt x="236" y="585"/>
                    <a:pt x="236" y="589"/>
                    <a:pt x="236" y="592"/>
                  </a:cubicBezTo>
                  <a:cubicBezTo>
                    <a:pt x="237" y="597"/>
                    <a:pt x="238" y="602"/>
                    <a:pt x="239" y="607"/>
                  </a:cubicBezTo>
                  <a:cubicBezTo>
                    <a:pt x="240" y="612"/>
                    <a:pt x="241" y="617"/>
                    <a:pt x="244" y="622"/>
                  </a:cubicBezTo>
                  <a:cubicBezTo>
                    <a:pt x="244" y="622"/>
                    <a:pt x="244" y="622"/>
                    <a:pt x="244" y="622"/>
                  </a:cubicBezTo>
                  <a:cubicBezTo>
                    <a:pt x="243" y="625"/>
                    <a:pt x="242" y="627"/>
                    <a:pt x="240" y="630"/>
                  </a:cubicBezTo>
                  <a:cubicBezTo>
                    <a:pt x="240" y="631"/>
                    <a:pt x="239" y="632"/>
                    <a:pt x="239" y="632"/>
                  </a:cubicBezTo>
                  <a:cubicBezTo>
                    <a:pt x="239" y="633"/>
                    <a:pt x="238" y="633"/>
                    <a:pt x="237" y="634"/>
                  </a:cubicBezTo>
                  <a:cubicBezTo>
                    <a:pt x="236" y="635"/>
                    <a:pt x="235" y="636"/>
                    <a:pt x="234" y="637"/>
                  </a:cubicBezTo>
                  <a:cubicBezTo>
                    <a:pt x="233" y="638"/>
                    <a:pt x="233" y="639"/>
                    <a:pt x="232" y="640"/>
                  </a:cubicBezTo>
                  <a:cubicBezTo>
                    <a:pt x="232" y="640"/>
                    <a:pt x="232" y="641"/>
                    <a:pt x="232" y="641"/>
                  </a:cubicBezTo>
                  <a:cubicBezTo>
                    <a:pt x="232" y="641"/>
                    <a:pt x="232" y="640"/>
                    <a:pt x="233" y="640"/>
                  </a:cubicBezTo>
                  <a:cubicBezTo>
                    <a:pt x="233" y="639"/>
                    <a:pt x="234" y="638"/>
                    <a:pt x="235" y="638"/>
                  </a:cubicBezTo>
                  <a:cubicBezTo>
                    <a:pt x="236" y="637"/>
                    <a:pt x="237" y="636"/>
                    <a:pt x="238" y="635"/>
                  </a:cubicBezTo>
                  <a:cubicBezTo>
                    <a:pt x="238" y="635"/>
                    <a:pt x="239" y="634"/>
                    <a:pt x="239" y="634"/>
                  </a:cubicBezTo>
                  <a:cubicBezTo>
                    <a:pt x="239" y="634"/>
                    <a:pt x="239" y="634"/>
                    <a:pt x="240" y="634"/>
                  </a:cubicBezTo>
                  <a:cubicBezTo>
                    <a:pt x="240" y="634"/>
                    <a:pt x="240" y="633"/>
                    <a:pt x="240" y="633"/>
                  </a:cubicBezTo>
                  <a:cubicBezTo>
                    <a:pt x="241" y="633"/>
                    <a:pt x="241" y="632"/>
                    <a:pt x="242" y="631"/>
                  </a:cubicBezTo>
                  <a:cubicBezTo>
                    <a:pt x="243" y="629"/>
                    <a:pt x="245" y="627"/>
                    <a:pt x="246" y="626"/>
                  </a:cubicBezTo>
                  <a:cubicBezTo>
                    <a:pt x="246" y="626"/>
                    <a:pt x="246" y="626"/>
                    <a:pt x="246" y="626"/>
                  </a:cubicBezTo>
                  <a:cubicBezTo>
                    <a:pt x="246" y="627"/>
                    <a:pt x="247" y="627"/>
                    <a:pt x="247" y="628"/>
                  </a:cubicBezTo>
                  <a:cubicBezTo>
                    <a:pt x="248" y="629"/>
                    <a:pt x="248" y="629"/>
                    <a:pt x="248" y="629"/>
                  </a:cubicBezTo>
                  <a:cubicBezTo>
                    <a:pt x="248" y="629"/>
                    <a:pt x="248" y="629"/>
                    <a:pt x="248" y="629"/>
                  </a:cubicBezTo>
                  <a:cubicBezTo>
                    <a:pt x="248" y="629"/>
                    <a:pt x="248" y="628"/>
                    <a:pt x="248" y="628"/>
                  </a:cubicBezTo>
                  <a:cubicBezTo>
                    <a:pt x="248" y="629"/>
                    <a:pt x="248" y="629"/>
                    <a:pt x="248" y="629"/>
                  </a:cubicBezTo>
                  <a:cubicBezTo>
                    <a:pt x="248" y="629"/>
                    <a:pt x="248" y="629"/>
                    <a:pt x="248" y="629"/>
                  </a:cubicBezTo>
                  <a:cubicBezTo>
                    <a:pt x="248" y="629"/>
                    <a:pt x="248" y="629"/>
                    <a:pt x="248" y="629"/>
                  </a:cubicBezTo>
                  <a:cubicBezTo>
                    <a:pt x="249" y="630"/>
                    <a:pt x="250" y="631"/>
                    <a:pt x="251" y="631"/>
                  </a:cubicBezTo>
                  <a:cubicBezTo>
                    <a:pt x="251" y="632"/>
                    <a:pt x="252" y="633"/>
                    <a:pt x="252" y="634"/>
                  </a:cubicBezTo>
                  <a:cubicBezTo>
                    <a:pt x="254" y="637"/>
                    <a:pt x="256" y="640"/>
                    <a:pt x="257" y="643"/>
                  </a:cubicBezTo>
                  <a:cubicBezTo>
                    <a:pt x="259" y="650"/>
                    <a:pt x="258" y="656"/>
                    <a:pt x="258" y="660"/>
                  </a:cubicBezTo>
                  <a:cubicBezTo>
                    <a:pt x="257" y="665"/>
                    <a:pt x="256" y="667"/>
                    <a:pt x="256" y="667"/>
                  </a:cubicBezTo>
                  <a:cubicBezTo>
                    <a:pt x="256" y="667"/>
                    <a:pt x="257" y="665"/>
                    <a:pt x="259" y="661"/>
                  </a:cubicBezTo>
                  <a:cubicBezTo>
                    <a:pt x="260" y="657"/>
                    <a:pt x="262" y="651"/>
                    <a:pt x="262" y="643"/>
                  </a:cubicBezTo>
                  <a:cubicBezTo>
                    <a:pt x="262" y="639"/>
                    <a:pt x="261" y="634"/>
                    <a:pt x="259" y="630"/>
                  </a:cubicBezTo>
                  <a:cubicBezTo>
                    <a:pt x="259" y="629"/>
                    <a:pt x="258" y="627"/>
                    <a:pt x="258" y="626"/>
                  </a:cubicBezTo>
                  <a:cubicBezTo>
                    <a:pt x="257" y="625"/>
                    <a:pt x="257" y="624"/>
                    <a:pt x="256" y="623"/>
                  </a:cubicBezTo>
                  <a:cubicBezTo>
                    <a:pt x="256" y="623"/>
                    <a:pt x="256" y="623"/>
                    <a:pt x="256" y="623"/>
                  </a:cubicBezTo>
                  <a:cubicBezTo>
                    <a:pt x="256" y="623"/>
                    <a:pt x="256" y="623"/>
                    <a:pt x="256" y="623"/>
                  </a:cubicBezTo>
                  <a:cubicBezTo>
                    <a:pt x="256" y="623"/>
                    <a:pt x="256" y="623"/>
                    <a:pt x="256" y="623"/>
                  </a:cubicBezTo>
                  <a:cubicBezTo>
                    <a:pt x="256" y="623"/>
                    <a:pt x="255" y="622"/>
                    <a:pt x="255" y="622"/>
                  </a:cubicBezTo>
                  <a:cubicBezTo>
                    <a:pt x="255" y="622"/>
                    <a:pt x="255" y="622"/>
                    <a:pt x="255" y="622"/>
                  </a:cubicBezTo>
                  <a:cubicBezTo>
                    <a:pt x="255" y="622"/>
                    <a:pt x="255" y="622"/>
                    <a:pt x="255" y="622"/>
                  </a:cubicBezTo>
                  <a:cubicBezTo>
                    <a:pt x="255" y="622"/>
                    <a:pt x="255" y="621"/>
                    <a:pt x="255" y="621"/>
                  </a:cubicBezTo>
                  <a:cubicBezTo>
                    <a:pt x="254" y="620"/>
                    <a:pt x="254" y="619"/>
                    <a:pt x="254" y="618"/>
                  </a:cubicBezTo>
                  <a:cubicBezTo>
                    <a:pt x="253" y="615"/>
                    <a:pt x="253" y="610"/>
                    <a:pt x="253" y="606"/>
                  </a:cubicBezTo>
                  <a:cubicBezTo>
                    <a:pt x="253" y="601"/>
                    <a:pt x="253" y="596"/>
                    <a:pt x="254" y="592"/>
                  </a:cubicBezTo>
                  <a:cubicBezTo>
                    <a:pt x="254" y="589"/>
                    <a:pt x="254" y="587"/>
                    <a:pt x="254" y="584"/>
                  </a:cubicBezTo>
                  <a:cubicBezTo>
                    <a:pt x="256" y="586"/>
                    <a:pt x="258" y="588"/>
                    <a:pt x="260" y="590"/>
                  </a:cubicBezTo>
                  <a:cubicBezTo>
                    <a:pt x="262" y="591"/>
                    <a:pt x="265" y="593"/>
                    <a:pt x="267" y="594"/>
                  </a:cubicBezTo>
                  <a:cubicBezTo>
                    <a:pt x="268" y="595"/>
                    <a:pt x="270" y="595"/>
                    <a:pt x="271" y="596"/>
                  </a:cubicBezTo>
                  <a:cubicBezTo>
                    <a:pt x="273" y="596"/>
                    <a:pt x="273" y="596"/>
                    <a:pt x="273" y="596"/>
                  </a:cubicBezTo>
                  <a:cubicBezTo>
                    <a:pt x="273" y="596"/>
                    <a:pt x="273" y="596"/>
                    <a:pt x="273" y="596"/>
                  </a:cubicBezTo>
                  <a:cubicBezTo>
                    <a:pt x="274" y="596"/>
                    <a:pt x="274" y="596"/>
                    <a:pt x="274" y="596"/>
                  </a:cubicBezTo>
                  <a:cubicBezTo>
                    <a:pt x="274" y="596"/>
                    <a:pt x="274" y="596"/>
                    <a:pt x="274" y="596"/>
                  </a:cubicBezTo>
                  <a:cubicBezTo>
                    <a:pt x="275" y="597"/>
                    <a:pt x="275" y="597"/>
                    <a:pt x="275" y="597"/>
                  </a:cubicBezTo>
                  <a:cubicBezTo>
                    <a:pt x="285" y="599"/>
                    <a:pt x="295" y="601"/>
                    <a:pt x="303" y="603"/>
                  </a:cubicBezTo>
                  <a:cubicBezTo>
                    <a:pt x="307" y="605"/>
                    <a:pt x="310" y="606"/>
                    <a:pt x="312" y="607"/>
                  </a:cubicBezTo>
                  <a:cubicBezTo>
                    <a:pt x="313" y="607"/>
                    <a:pt x="313" y="608"/>
                    <a:pt x="314" y="608"/>
                  </a:cubicBezTo>
                  <a:cubicBezTo>
                    <a:pt x="314" y="608"/>
                    <a:pt x="314" y="609"/>
                    <a:pt x="314" y="609"/>
                  </a:cubicBezTo>
                  <a:cubicBezTo>
                    <a:pt x="314" y="609"/>
                    <a:pt x="314" y="608"/>
                    <a:pt x="314" y="608"/>
                  </a:cubicBezTo>
                  <a:cubicBezTo>
                    <a:pt x="314" y="607"/>
                    <a:pt x="313" y="607"/>
                    <a:pt x="312" y="606"/>
                  </a:cubicBezTo>
                  <a:cubicBezTo>
                    <a:pt x="310" y="605"/>
                    <a:pt x="307" y="604"/>
                    <a:pt x="303" y="602"/>
                  </a:cubicBezTo>
                  <a:cubicBezTo>
                    <a:pt x="296" y="599"/>
                    <a:pt x="286" y="596"/>
                    <a:pt x="276" y="593"/>
                  </a:cubicBezTo>
                  <a:cubicBezTo>
                    <a:pt x="275" y="593"/>
                    <a:pt x="275" y="593"/>
                    <a:pt x="275" y="593"/>
                  </a:cubicBezTo>
                  <a:cubicBezTo>
                    <a:pt x="275" y="592"/>
                    <a:pt x="275" y="592"/>
                    <a:pt x="275" y="592"/>
                  </a:cubicBezTo>
                  <a:cubicBezTo>
                    <a:pt x="275" y="592"/>
                    <a:pt x="275" y="592"/>
                    <a:pt x="275" y="592"/>
                  </a:cubicBezTo>
                  <a:cubicBezTo>
                    <a:pt x="274" y="592"/>
                    <a:pt x="274" y="592"/>
                    <a:pt x="274" y="592"/>
                  </a:cubicBezTo>
                  <a:cubicBezTo>
                    <a:pt x="272" y="591"/>
                    <a:pt x="272" y="591"/>
                    <a:pt x="272" y="591"/>
                  </a:cubicBezTo>
                  <a:cubicBezTo>
                    <a:pt x="271" y="591"/>
                    <a:pt x="270" y="590"/>
                    <a:pt x="269" y="590"/>
                  </a:cubicBezTo>
                  <a:cubicBezTo>
                    <a:pt x="267" y="589"/>
                    <a:pt x="265" y="587"/>
                    <a:pt x="264" y="586"/>
                  </a:cubicBezTo>
                  <a:cubicBezTo>
                    <a:pt x="261" y="582"/>
                    <a:pt x="258" y="579"/>
                    <a:pt x="256" y="576"/>
                  </a:cubicBezTo>
                  <a:cubicBezTo>
                    <a:pt x="256" y="576"/>
                    <a:pt x="256" y="575"/>
                    <a:pt x="256" y="575"/>
                  </a:cubicBezTo>
                  <a:cubicBezTo>
                    <a:pt x="258" y="562"/>
                    <a:pt x="261" y="549"/>
                    <a:pt x="263" y="539"/>
                  </a:cubicBezTo>
                  <a:cubicBezTo>
                    <a:pt x="263" y="539"/>
                    <a:pt x="263" y="538"/>
                    <a:pt x="263" y="538"/>
                  </a:cubicBezTo>
                  <a:cubicBezTo>
                    <a:pt x="264" y="538"/>
                    <a:pt x="265" y="539"/>
                    <a:pt x="265" y="539"/>
                  </a:cubicBezTo>
                  <a:cubicBezTo>
                    <a:pt x="268" y="541"/>
                    <a:pt x="271" y="543"/>
                    <a:pt x="274" y="544"/>
                  </a:cubicBezTo>
                  <a:cubicBezTo>
                    <a:pt x="276" y="545"/>
                    <a:pt x="278" y="546"/>
                    <a:pt x="279" y="546"/>
                  </a:cubicBezTo>
                  <a:cubicBezTo>
                    <a:pt x="281" y="547"/>
                    <a:pt x="281" y="547"/>
                    <a:pt x="281" y="547"/>
                  </a:cubicBezTo>
                  <a:cubicBezTo>
                    <a:pt x="282" y="547"/>
                    <a:pt x="282" y="547"/>
                    <a:pt x="282" y="547"/>
                  </a:cubicBezTo>
                  <a:cubicBezTo>
                    <a:pt x="283" y="547"/>
                    <a:pt x="283" y="547"/>
                    <a:pt x="283" y="547"/>
                  </a:cubicBezTo>
                  <a:cubicBezTo>
                    <a:pt x="283" y="547"/>
                    <a:pt x="283" y="547"/>
                    <a:pt x="283" y="547"/>
                  </a:cubicBezTo>
                  <a:cubicBezTo>
                    <a:pt x="284" y="547"/>
                    <a:pt x="284" y="547"/>
                    <a:pt x="284" y="547"/>
                  </a:cubicBezTo>
                  <a:cubicBezTo>
                    <a:pt x="296" y="549"/>
                    <a:pt x="308" y="551"/>
                    <a:pt x="317" y="554"/>
                  </a:cubicBezTo>
                  <a:cubicBezTo>
                    <a:pt x="321" y="555"/>
                    <a:pt x="325" y="556"/>
                    <a:pt x="327" y="557"/>
                  </a:cubicBezTo>
                  <a:cubicBezTo>
                    <a:pt x="328" y="557"/>
                    <a:pt x="329" y="558"/>
                    <a:pt x="330" y="558"/>
                  </a:cubicBezTo>
                  <a:cubicBezTo>
                    <a:pt x="330" y="559"/>
                    <a:pt x="330" y="559"/>
                    <a:pt x="330" y="559"/>
                  </a:cubicBezTo>
                  <a:cubicBezTo>
                    <a:pt x="330" y="559"/>
                    <a:pt x="330" y="559"/>
                    <a:pt x="330" y="558"/>
                  </a:cubicBezTo>
                  <a:cubicBezTo>
                    <a:pt x="329" y="558"/>
                    <a:pt x="329" y="557"/>
                    <a:pt x="328" y="556"/>
                  </a:cubicBezTo>
                  <a:cubicBezTo>
                    <a:pt x="325" y="555"/>
                    <a:pt x="322" y="553"/>
                    <a:pt x="318" y="551"/>
                  </a:cubicBezTo>
                  <a:cubicBezTo>
                    <a:pt x="309" y="547"/>
                    <a:pt x="298" y="543"/>
                    <a:pt x="286" y="538"/>
                  </a:cubicBezTo>
                  <a:cubicBezTo>
                    <a:pt x="285" y="538"/>
                    <a:pt x="285" y="538"/>
                    <a:pt x="285" y="538"/>
                  </a:cubicBezTo>
                  <a:cubicBezTo>
                    <a:pt x="285" y="538"/>
                    <a:pt x="285" y="538"/>
                    <a:pt x="285" y="538"/>
                  </a:cubicBezTo>
                  <a:cubicBezTo>
                    <a:pt x="285" y="538"/>
                    <a:pt x="285" y="538"/>
                    <a:pt x="285" y="538"/>
                  </a:cubicBezTo>
                  <a:cubicBezTo>
                    <a:pt x="286" y="538"/>
                    <a:pt x="285" y="538"/>
                    <a:pt x="285" y="538"/>
                  </a:cubicBezTo>
                  <a:cubicBezTo>
                    <a:pt x="285" y="538"/>
                    <a:pt x="285" y="538"/>
                    <a:pt x="285" y="538"/>
                  </a:cubicBezTo>
                  <a:cubicBezTo>
                    <a:pt x="285" y="538"/>
                    <a:pt x="285" y="538"/>
                    <a:pt x="285" y="538"/>
                  </a:cubicBezTo>
                  <a:cubicBezTo>
                    <a:pt x="284" y="538"/>
                    <a:pt x="284" y="538"/>
                    <a:pt x="284" y="538"/>
                  </a:cubicBezTo>
                  <a:cubicBezTo>
                    <a:pt x="282" y="537"/>
                    <a:pt x="282" y="537"/>
                    <a:pt x="282" y="537"/>
                  </a:cubicBezTo>
                  <a:cubicBezTo>
                    <a:pt x="281" y="536"/>
                    <a:pt x="280" y="535"/>
                    <a:pt x="279" y="535"/>
                  </a:cubicBezTo>
                  <a:cubicBezTo>
                    <a:pt x="278" y="534"/>
                    <a:pt x="277" y="533"/>
                    <a:pt x="276" y="532"/>
                  </a:cubicBezTo>
                  <a:cubicBezTo>
                    <a:pt x="278" y="532"/>
                    <a:pt x="280" y="533"/>
                    <a:pt x="282" y="534"/>
                  </a:cubicBezTo>
                  <a:cubicBezTo>
                    <a:pt x="288" y="535"/>
                    <a:pt x="294" y="537"/>
                    <a:pt x="301" y="539"/>
                  </a:cubicBezTo>
                  <a:cubicBezTo>
                    <a:pt x="309" y="541"/>
                    <a:pt x="317" y="543"/>
                    <a:pt x="326" y="545"/>
                  </a:cubicBezTo>
                  <a:cubicBezTo>
                    <a:pt x="336" y="547"/>
                    <a:pt x="346" y="549"/>
                    <a:pt x="356" y="551"/>
                  </a:cubicBezTo>
                  <a:cubicBezTo>
                    <a:pt x="367" y="552"/>
                    <a:pt x="378" y="554"/>
                    <a:pt x="390" y="555"/>
                  </a:cubicBezTo>
                  <a:cubicBezTo>
                    <a:pt x="396" y="556"/>
                    <a:pt x="401" y="556"/>
                    <a:pt x="408" y="557"/>
                  </a:cubicBezTo>
                  <a:cubicBezTo>
                    <a:pt x="411" y="557"/>
                    <a:pt x="414" y="557"/>
                    <a:pt x="417" y="557"/>
                  </a:cubicBezTo>
                  <a:cubicBezTo>
                    <a:pt x="420" y="557"/>
                    <a:pt x="423" y="558"/>
                    <a:pt x="426" y="558"/>
                  </a:cubicBezTo>
                  <a:cubicBezTo>
                    <a:pt x="432" y="558"/>
                    <a:pt x="438" y="558"/>
                    <a:pt x="445" y="558"/>
                  </a:cubicBezTo>
                  <a:cubicBezTo>
                    <a:pt x="451" y="558"/>
                    <a:pt x="457" y="557"/>
                    <a:pt x="463" y="557"/>
                  </a:cubicBezTo>
                  <a:cubicBezTo>
                    <a:pt x="488" y="556"/>
                    <a:pt x="513" y="555"/>
                    <a:pt x="536" y="554"/>
                  </a:cubicBezTo>
                  <a:cubicBezTo>
                    <a:pt x="548" y="554"/>
                    <a:pt x="559" y="554"/>
                    <a:pt x="569" y="555"/>
                  </a:cubicBezTo>
                  <a:cubicBezTo>
                    <a:pt x="580" y="556"/>
                    <a:pt x="590" y="557"/>
                    <a:pt x="598" y="561"/>
                  </a:cubicBezTo>
                  <a:cubicBezTo>
                    <a:pt x="602" y="563"/>
                    <a:pt x="606" y="566"/>
                    <a:pt x="610" y="567"/>
                  </a:cubicBezTo>
                  <a:cubicBezTo>
                    <a:pt x="614" y="569"/>
                    <a:pt x="618" y="570"/>
                    <a:pt x="622" y="570"/>
                  </a:cubicBezTo>
                  <a:cubicBezTo>
                    <a:pt x="630" y="571"/>
                    <a:pt x="636" y="570"/>
                    <a:pt x="642" y="569"/>
                  </a:cubicBezTo>
                  <a:cubicBezTo>
                    <a:pt x="647" y="568"/>
                    <a:pt x="651" y="567"/>
                    <a:pt x="654" y="566"/>
                  </a:cubicBezTo>
                  <a:cubicBezTo>
                    <a:pt x="657" y="566"/>
                    <a:pt x="658" y="565"/>
                    <a:pt x="658" y="565"/>
                  </a:cubicBezTo>
                  <a:cubicBezTo>
                    <a:pt x="658" y="565"/>
                    <a:pt x="657" y="566"/>
                    <a:pt x="654" y="566"/>
                  </a:cubicBezTo>
                  <a:close/>
                </a:path>
              </a:pathLst>
            </a:custGeom>
            <a:solidFill>
              <a:srgbClr val="3B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67" name="Google Shape;4367;p118"/>
            <p:cNvSpPr/>
            <p:nvPr/>
          </p:nvSpPr>
          <p:spPr>
            <a:xfrm>
              <a:off x="4662570" y="3155831"/>
              <a:ext cx="132247" cy="170594"/>
            </a:xfrm>
            <a:custGeom>
              <a:rect b="b" l="l" r="r" t="t"/>
              <a:pathLst>
                <a:path extrusionOk="0" h="74" w="59">
                  <a:moveTo>
                    <a:pt x="11" y="70"/>
                  </a:moveTo>
                  <a:cubicBezTo>
                    <a:pt x="25" y="74"/>
                    <a:pt x="41" y="69"/>
                    <a:pt x="50" y="56"/>
                  </a:cubicBezTo>
                  <a:cubicBezTo>
                    <a:pt x="59" y="43"/>
                    <a:pt x="53" y="7"/>
                    <a:pt x="55" y="4"/>
                  </a:cubicBezTo>
                  <a:cubicBezTo>
                    <a:pt x="56" y="0"/>
                    <a:pt x="17" y="15"/>
                    <a:pt x="9" y="28"/>
                  </a:cubicBezTo>
                  <a:cubicBezTo>
                    <a:pt x="0" y="42"/>
                    <a:pt x="1" y="58"/>
                    <a:pt x="11" y="7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68" name="Google Shape;4368;p118"/>
            <p:cNvSpPr/>
            <p:nvPr/>
          </p:nvSpPr>
          <p:spPr>
            <a:xfrm>
              <a:off x="4817230" y="3086671"/>
              <a:ext cx="143454" cy="202869"/>
            </a:xfrm>
            <a:custGeom>
              <a:rect b="b" l="l" r="r" t="t"/>
              <a:pathLst>
                <a:path extrusionOk="0" h="87" w="64">
                  <a:moveTo>
                    <a:pt x="17" y="85"/>
                  </a:moveTo>
                  <a:cubicBezTo>
                    <a:pt x="34" y="87"/>
                    <a:pt x="50" y="78"/>
                    <a:pt x="57" y="62"/>
                  </a:cubicBezTo>
                  <a:cubicBezTo>
                    <a:pt x="64" y="46"/>
                    <a:pt x="51" y="8"/>
                    <a:pt x="52" y="4"/>
                  </a:cubicBezTo>
                  <a:cubicBezTo>
                    <a:pt x="53" y="0"/>
                    <a:pt x="14" y="24"/>
                    <a:pt x="7" y="40"/>
                  </a:cubicBezTo>
                  <a:cubicBezTo>
                    <a:pt x="0" y="56"/>
                    <a:pt x="5" y="74"/>
                    <a:pt x="17" y="8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69" name="Google Shape;4369;p118"/>
            <p:cNvSpPr/>
            <p:nvPr/>
          </p:nvSpPr>
          <p:spPr>
            <a:xfrm>
              <a:off x="4962926" y="3105113"/>
              <a:ext cx="147937" cy="184426"/>
            </a:xfrm>
            <a:custGeom>
              <a:rect b="b" l="l" r="r" t="t"/>
              <a:pathLst>
                <a:path extrusionOk="0" h="79" w="65">
                  <a:moveTo>
                    <a:pt x="9" y="73"/>
                  </a:moveTo>
                  <a:cubicBezTo>
                    <a:pt x="25" y="79"/>
                    <a:pt x="43" y="74"/>
                    <a:pt x="53" y="61"/>
                  </a:cubicBezTo>
                  <a:cubicBezTo>
                    <a:pt x="64" y="47"/>
                    <a:pt x="61" y="8"/>
                    <a:pt x="63" y="4"/>
                  </a:cubicBezTo>
                  <a:cubicBezTo>
                    <a:pt x="65" y="0"/>
                    <a:pt x="21" y="14"/>
                    <a:pt x="10" y="28"/>
                  </a:cubicBezTo>
                  <a:cubicBezTo>
                    <a:pt x="0" y="41"/>
                    <a:pt x="0" y="60"/>
                    <a:pt x="9" y="7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70" name="Google Shape;4370;p118"/>
            <p:cNvSpPr/>
            <p:nvPr/>
          </p:nvSpPr>
          <p:spPr>
            <a:xfrm>
              <a:off x="5218454" y="3206548"/>
              <a:ext cx="76210" cy="94519"/>
            </a:xfrm>
            <a:custGeom>
              <a:rect b="b" l="l" r="r" t="t"/>
              <a:pathLst>
                <a:path extrusionOk="0" h="41" w="34">
                  <a:moveTo>
                    <a:pt x="5" y="38"/>
                  </a:moveTo>
                  <a:cubicBezTo>
                    <a:pt x="13" y="41"/>
                    <a:pt x="22" y="39"/>
                    <a:pt x="28" y="31"/>
                  </a:cubicBezTo>
                  <a:cubicBezTo>
                    <a:pt x="33" y="24"/>
                    <a:pt x="32" y="4"/>
                    <a:pt x="33" y="2"/>
                  </a:cubicBezTo>
                  <a:cubicBezTo>
                    <a:pt x="34" y="0"/>
                    <a:pt x="11" y="7"/>
                    <a:pt x="5" y="14"/>
                  </a:cubicBezTo>
                  <a:cubicBezTo>
                    <a:pt x="0" y="21"/>
                    <a:pt x="0" y="31"/>
                    <a:pt x="5"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71" name="Google Shape;4371;p118"/>
            <p:cNvSpPr/>
            <p:nvPr/>
          </p:nvSpPr>
          <p:spPr>
            <a:xfrm>
              <a:off x="4532565" y="2646354"/>
              <a:ext cx="152420" cy="195954"/>
            </a:xfrm>
            <a:custGeom>
              <a:rect b="b" l="l" r="r" t="t"/>
              <a:pathLst>
                <a:path extrusionOk="0" h="84" w="67">
                  <a:moveTo>
                    <a:pt x="11" y="78"/>
                  </a:moveTo>
                  <a:cubicBezTo>
                    <a:pt x="27" y="84"/>
                    <a:pt x="46" y="78"/>
                    <a:pt x="57" y="63"/>
                  </a:cubicBezTo>
                  <a:cubicBezTo>
                    <a:pt x="67" y="49"/>
                    <a:pt x="62" y="7"/>
                    <a:pt x="64" y="4"/>
                  </a:cubicBezTo>
                  <a:cubicBezTo>
                    <a:pt x="66" y="0"/>
                    <a:pt x="21" y="16"/>
                    <a:pt x="10" y="30"/>
                  </a:cubicBezTo>
                  <a:cubicBezTo>
                    <a:pt x="0" y="45"/>
                    <a:pt x="1" y="65"/>
                    <a:pt x="11" y="7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72" name="Google Shape;4372;p118"/>
            <p:cNvSpPr/>
            <p:nvPr/>
          </p:nvSpPr>
          <p:spPr>
            <a:xfrm>
              <a:off x="4581877" y="2856138"/>
              <a:ext cx="105350" cy="138320"/>
            </a:xfrm>
            <a:custGeom>
              <a:rect b="b" l="l" r="r" t="t"/>
              <a:pathLst>
                <a:path extrusionOk="0" h="59" w="46">
                  <a:moveTo>
                    <a:pt x="10" y="57"/>
                  </a:moveTo>
                  <a:cubicBezTo>
                    <a:pt x="21" y="59"/>
                    <a:pt x="34" y="54"/>
                    <a:pt x="40" y="44"/>
                  </a:cubicBezTo>
                  <a:cubicBezTo>
                    <a:pt x="46" y="33"/>
                    <a:pt x="40" y="5"/>
                    <a:pt x="41" y="2"/>
                  </a:cubicBezTo>
                  <a:cubicBezTo>
                    <a:pt x="42" y="0"/>
                    <a:pt x="12" y="14"/>
                    <a:pt x="6" y="24"/>
                  </a:cubicBezTo>
                  <a:cubicBezTo>
                    <a:pt x="0" y="35"/>
                    <a:pt x="2" y="48"/>
                    <a:pt x="10" y="5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73" name="Google Shape;4373;p118"/>
            <p:cNvSpPr/>
            <p:nvPr/>
          </p:nvSpPr>
          <p:spPr>
            <a:xfrm>
              <a:off x="4646879" y="3022122"/>
              <a:ext cx="212940" cy="147541"/>
            </a:xfrm>
            <a:custGeom>
              <a:rect b="b" l="l" r="r" t="t"/>
              <a:pathLst>
                <a:path extrusionOk="0" h="63" w="94">
                  <a:moveTo>
                    <a:pt x="0" y="40"/>
                  </a:moveTo>
                  <a:cubicBezTo>
                    <a:pt x="9" y="55"/>
                    <a:pt x="27" y="63"/>
                    <a:pt x="44" y="59"/>
                  </a:cubicBezTo>
                  <a:cubicBezTo>
                    <a:pt x="62" y="55"/>
                    <a:pt x="86" y="21"/>
                    <a:pt x="90" y="20"/>
                  </a:cubicBezTo>
                  <a:cubicBezTo>
                    <a:pt x="94"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74" name="Google Shape;4374;p118"/>
            <p:cNvSpPr/>
            <p:nvPr/>
          </p:nvSpPr>
          <p:spPr>
            <a:xfrm>
              <a:off x="4720848" y="2886108"/>
              <a:ext cx="215181" cy="149847"/>
            </a:xfrm>
            <a:custGeom>
              <a:rect b="b" l="l" r="r" t="t"/>
              <a:pathLst>
                <a:path extrusionOk="0" h="64" w="95">
                  <a:moveTo>
                    <a:pt x="0" y="40"/>
                  </a:moveTo>
                  <a:cubicBezTo>
                    <a:pt x="9" y="56"/>
                    <a:pt x="27" y="64"/>
                    <a:pt x="45" y="60"/>
                  </a:cubicBezTo>
                  <a:cubicBezTo>
                    <a:pt x="63" y="56"/>
                    <a:pt x="87" y="22"/>
                    <a:pt x="91" y="20"/>
                  </a:cubicBezTo>
                  <a:cubicBezTo>
                    <a:pt x="95"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75" name="Google Shape;4375;p118"/>
            <p:cNvSpPr/>
            <p:nvPr/>
          </p:nvSpPr>
          <p:spPr>
            <a:xfrm>
              <a:off x="4720848" y="3301066"/>
              <a:ext cx="172594" cy="165984"/>
            </a:xfrm>
            <a:custGeom>
              <a:rect b="b" l="l" r="r" t="t"/>
              <a:pathLst>
                <a:path extrusionOk="0" h="71" w="76">
                  <a:moveTo>
                    <a:pt x="7" y="8"/>
                  </a:moveTo>
                  <a:cubicBezTo>
                    <a:pt x="0" y="23"/>
                    <a:pt x="3" y="42"/>
                    <a:pt x="16" y="54"/>
                  </a:cubicBezTo>
                  <a:cubicBezTo>
                    <a:pt x="29" y="66"/>
                    <a:pt x="69" y="66"/>
                    <a:pt x="73" y="69"/>
                  </a:cubicBezTo>
                  <a:cubicBezTo>
                    <a:pt x="76" y="71"/>
                    <a:pt x="66" y="25"/>
                    <a:pt x="54" y="14"/>
                  </a:cubicBezTo>
                  <a:cubicBezTo>
                    <a:pt x="41" y="2"/>
                    <a:pt x="22" y="0"/>
                    <a:pt x="7" y="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76" name="Google Shape;4376;p118"/>
            <p:cNvSpPr/>
            <p:nvPr/>
          </p:nvSpPr>
          <p:spPr>
            <a:xfrm>
              <a:off x="4900165" y="3291846"/>
              <a:ext cx="98624" cy="126794"/>
            </a:xfrm>
            <a:custGeom>
              <a:rect b="b" l="l" r="r" t="t"/>
              <a:pathLst>
                <a:path extrusionOk="0" h="54" w="43">
                  <a:moveTo>
                    <a:pt x="8" y="3"/>
                  </a:moveTo>
                  <a:cubicBezTo>
                    <a:pt x="1" y="12"/>
                    <a:pt x="0" y="24"/>
                    <a:pt x="6" y="34"/>
                  </a:cubicBezTo>
                  <a:cubicBezTo>
                    <a:pt x="13" y="44"/>
                    <a:pt x="39" y="50"/>
                    <a:pt x="41" y="52"/>
                  </a:cubicBezTo>
                  <a:cubicBezTo>
                    <a:pt x="43" y="54"/>
                    <a:pt x="43" y="24"/>
                    <a:pt x="37" y="14"/>
                  </a:cubicBezTo>
                  <a:cubicBezTo>
                    <a:pt x="30" y="4"/>
                    <a:pt x="19" y="0"/>
                    <a:pt x="8" y="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77" name="Google Shape;4377;p118"/>
            <p:cNvSpPr/>
            <p:nvPr/>
          </p:nvSpPr>
          <p:spPr>
            <a:xfrm>
              <a:off x="5209488" y="3284929"/>
              <a:ext cx="91901" cy="89909"/>
            </a:xfrm>
            <a:custGeom>
              <a:rect b="b" l="l" r="r" t="t"/>
              <a:pathLst>
                <a:path extrusionOk="0" h="38" w="41">
                  <a:moveTo>
                    <a:pt x="4" y="4"/>
                  </a:moveTo>
                  <a:cubicBezTo>
                    <a:pt x="0" y="12"/>
                    <a:pt x="2" y="22"/>
                    <a:pt x="9" y="29"/>
                  </a:cubicBezTo>
                  <a:cubicBezTo>
                    <a:pt x="16" y="35"/>
                    <a:pt x="37" y="35"/>
                    <a:pt x="39" y="37"/>
                  </a:cubicBezTo>
                  <a:cubicBezTo>
                    <a:pt x="41" y="38"/>
                    <a:pt x="36" y="14"/>
                    <a:pt x="29" y="7"/>
                  </a:cubicBezTo>
                  <a:cubicBezTo>
                    <a:pt x="22" y="1"/>
                    <a:pt x="12" y="0"/>
                    <a:pt x="4" y="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78" name="Google Shape;4378;p118"/>
            <p:cNvSpPr/>
            <p:nvPr/>
          </p:nvSpPr>
          <p:spPr>
            <a:xfrm>
              <a:off x="5099655" y="3171969"/>
              <a:ext cx="96384" cy="117572"/>
            </a:xfrm>
            <a:custGeom>
              <a:rect b="b" l="l" r="r" t="t"/>
              <a:pathLst>
                <a:path extrusionOk="0" h="51" w="42">
                  <a:moveTo>
                    <a:pt x="6" y="48"/>
                  </a:moveTo>
                  <a:cubicBezTo>
                    <a:pt x="16" y="51"/>
                    <a:pt x="28" y="48"/>
                    <a:pt x="34" y="39"/>
                  </a:cubicBezTo>
                  <a:cubicBezTo>
                    <a:pt x="41" y="31"/>
                    <a:pt x="40" y="5"/>
                    <a:pt x="41" y="2"/>
                  </a:cubicBezTo>
                  <a:cubicBezTo>
                    <a:pt x="42" y="0"/>
                    <a:pt x="13" y="9"/>
                    <a:pt x="7" y="18"/>
                  </a:cubicBezTo>
                  <a:cubicBezTo>
                    <a:pt x="0" y="27"/>
                    <a:pt x="0" y="39"/>
                    <a:pt x="6"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79" name="Google Shape;4379;p118"/>
            <p:cNvSpPr/>
            <p:nvPr/>
          </p:nvSpPr>
          <p:spPr>
            <a:xfrm>
              <a:off x="5045860" y="3284929"/>
              <a:ext cx="143454" cy="138320"/>
            </a:xfrm>
            <a:custGeom>
              <a:rect b="b" l="l" r="r" t="t"/>
              <a:pathLst>
                <a:path extrusionOk="0" h="59" w="63">
                  <a:moveTo>
                    <a:pt x="6" y="7"/>
                  </a:moveTo>
                  <a:cubicBezTo>
                    <a:pt x="0" y="20"/>
                    <a:pt x="2" y="35"/>
                    <a:pt x="13" y="45"/>
                  </a:cubicBezTo>
                  <a:cubicBezTo>
                    <a:pt x="24" y="55"/>
                    <a:pt x="57" y="55"/>
                    <a:pt x="60" y="57"/>
                  </a:cubicBezTo>
                  <a:cubicBezTo>
                    <a:pt x="63" y="59"/>
                    <a:pt x="55" y="21"/>
                    <a:pt x="44" y="11"/>
                  </a:cubicBezTo>
                  <a:cubicBezTo>
                    <a:pt x="33" y="2"/>
                    <a:pt x="18" y="0"/>
                    <a:pt x="6" y="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80" name="Google Shape;4380;p118"/>
            <p:cNvSpPr/>
            <p:nvPr/>
          </p:nvSpPr>
          <p:spPr>
            <a:xfrm>
              <a:off x="4265830" y="2982932"/>
              <a:ext cx="136730" cy="235143"/>
            </a:xfrm>
            <a:custGeom>
              <a:rect b="b" l="l" r="r" t="t"/>
              <a:pathLst>
                <a:path extrusionOk="0" h="101" w="61">
                  <a:moveTo>
                    <a:pt x="30" y="101"/>
                  </a:moveTo>
                  <a:cubicBezTo>
                    <a:pt x="13" y="96"/>
                    <a:pt x="0" y="79"/>
                    <a:pt x="1" y="60"/>
                  </a:cubicBezTo>
                  <a:cubicBezTo>
                    <a:pt x="1" y="41"/>
                    <a:pt x="31" y="9"/>
                    <a:pt x="31" y="4"/>
                  </a:cubicBezTo>
                  <a:cubicBezTo>
                    <a:pt x="32" y="0"/>
                    <a:pt x="61" y="42"/>
                    <a:pt x="61" y="61"/>
                  </a:cubicBezTo>
                  <a:cubicBezTo>
                    <a:pt x="60" y="80"/>
                    <a:pt x="47" y="96"/>
                    <a:pt x="30" y="101"/>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81" name="Google Shape;4381;p118"/>
            <p:cNvSpPr/>
            <p:nvPr/>
          </p:nvSpPr>
          <p:spPr>
            <a:xfrm>
              <a:off x="4113410" y="2939130"/>
              <a:ext cx="156903" cy="225922"/>
            </a:xfrm>
            <a:custGeom>
              <a:rect b="b" l="l" r="r" t="t"/>
              <a:pathLst>
                <a:path extrusionOk="0" h="96" w="69">
                  <a:moveTo>
                    <a:pt x="48" y="95"/>
                  </a:moveTo>
                  <a:cubicBezTo>
                    <a:pt x="30" y="96"/>
                    <a:pt x="13" y="85"/>
                    <a:pt x="7" y="67"/>
                  </a:cubicBezTo>
                  <a:cubicBezTo>
                    <a:pt x="0" y="49"/>
                    <a:pt x="17" y="8"/>
                    <a:pt x="16" y="4"/>
                  </a:cubicBezTo>
                  <a:cubicBezTo>
                    <a:pt x="15" y="0"/>
                    <a:pt x="57" y="29"/>
                    <a:pt x="63" y="47"/>
                  </a:cubicBezTo>
                  <a:cubicBezTo>
                    <a:pt x="69" y="65"/>
                    <a:pt x="63" y="85"/>
                    <a:pt x="48" y="9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82" name="Google Shape;4382;p118"/>
            <p:cNvSpPr/>
            <p:nvPr/>
          </p:nvSpPr>
          <p:spPr>
            <a:xfrm>
              <a:off x="4303936" y="2602552"/>
              <a:ext cx="242078" cy="177511"/>
            </a:xfrm>
            <a:custGeom>
              <a:rect b="b" l="l" r="r" t="t"/>
              <a:pathLst>
                <a:path extrusionOk="0" h="76" w="107">
                  <a:moveTo>
                    <a:pt x="89" y="2"/>
                  </a:moveTo>
                  <a:cubicBezTo>
                    <a:pt x="89" y="0"/>
                    <a:pt x="78" y="12"/>
                    <a:pt x="71" y="23"/>
                  </a:cubicBezTo>
                  <a:cubicBezTo>
                    <a:pt x="69" y="21"/>
                    <a:pt x="66" y="20"/>
                    <a:pt x="64" y="18"/>
                  </a:cubicBezTo>
                  <a:cubicBezTo>
                    <a:pt x="48" y="9"/>
                    <a:pt x="0" y="13"/>
                    <a:pt x="4" y="15"/>
                  </a:cubicBezTo>
                  <a:cubicBezTo>
                    <a:pt x="7" y="18"/>
                    <a:pt x="19" y="58"/>
                    <a:pt x="35" y="67"/>
                  </a:cubicBezTo>
                  <a:cubicBezTo>
                    <a:pt x="49" y="76"/>
                    <a:pt x="67" y="74"/>
                    <a:pt x="80" y="65"/>
                  </a:cubicBezTo>
                  <a:cubicBezTo>
                    <a:pt x="81" y="65"/>
                    <a:pt x="82" y="66"/>
                    <a:pt x="83" y="66"/>
                  </a:cubicBezTo>
                  <a:cubicBezTo>
                    <a:pt x="95" y="64"/>
                    <a:pt x="104" y="54"/>
                    <a:pt x="105" y="41"/>
                  </a:cubicBezTo>
                  <a:cubicBezTo>
                    <a:pt x="107" y="28"/>
                    <a:pt x="89" y="5"/>
                    <a:pt x="89" y="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83" name="Google Shape;4383;p118"/>
            <p:cNvSpPr/>
            <p:nvPr/>
          </p:nvSpPr>
          <p:spPr>
            <a:xfrm>
              <a:off x="4122376" y="2708597"/>
              <a:ext cx="239838" cy="191343"/>
            </a:xfrm>
            <a:custGeom>
              <a:rect b="b" l="l" r="r" t="t"/>
              <a:pathLst>
                <a:path extrusionOk="0" h="82" w="106">
                  <a:moveTo>
                    <a:pt x="104" y="37"/>
                  </a:moveTo>
                  <a:cubicBezTo>
                    <a:pt x="103" y="24"/>
                    <a:pt x="80" y="5"/>
                    <a:pt x="79" y="2"/>
                  </a:cubicBezTo>
                  <a:cubicBezTo>
                    <a:pt x="78" y="0"/>
                    <a:pt x="71" y="13"/>
                    <a:pt x="67" y="26"/>
                  </a:cubicBezTo>
                  <a:cubicBezTo>
                    <a:pt x="66" y="25"/>
                    <a:pt x="65" y="24"/>
                    <a:pt x="64" y="23"/>
                  </a:cubicBezTo>
                  <a:cubicBezTo>
                    <a:pt x="48" y="14"/>
                    <a:pt x="0" y="18"/>
                    <a:pt x="3" y="21"/>
                  </a:cubicBezTo>
                  <a:cubicBezTo>
                    <a:pt x="7" y="23"/>
                    <a:pt x="19" y="63"/>
                    <a:pt x="35" y="72"/>
                  </a:cubicBezTo>
                  <a:cubicBezTo>
                    <a:pt x="50" y="82"/>
                    <a:pt x="69" y="79"/>
                    <a:pt x="82" y="68"/>
                  </a:cubicBezTo>
                  <a:cubicBezTo>
                    <a:pt x="82" y="67"/>
                    <a:pt x="83" y="66"/>
                    <a:pt x="83" y="66"/>
                  </a:cubicBezTo>
                  <a:cubicBezTo>
                    <a:pt x="84" y="66"/>
                    <a:pt x="86" y="67"/>
                    <a:pt x="88" y="67"/>
                  </a:cubicBezTo>
                  <a:cubicBezTo>
                    <a:pt x="99" y="62"/>
                    <a:pt x="106" y="50"/>
                    <a:pt x="104" y="3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84" name="Google Shape;4384;p118"/>
            <p:cNvSpPr/>
            <p:nvPr/>
          </p:nvSpPr>
          <p:spPr>
            <a:xfrm>
              <a:off x="3882540" y="2916077"/>
              <a:ext cx="244320" cy="343495"/>
            </a:xfrm>
            <a:custGeom>
              <a:rect b="b" l="l" r="r" t="t"/>
              <a:pathLst>
                <a:path extrusionOk="0" h="147" w="108">
                  <a:moveTo>
                    <a:pt x="102" y="48"/>
                  </a:moveTo>
                  <a:cubicBezTo>
                    <a:pt x="95" y="30"/>
                    <a:pt x="54" y="0"/>
                    <a:pt x="55" y="5"/>
                  </a:cubicBezTo>
                  <a:cubicBezTo>
                    <a:pt x="56" y="9"/>
                    <a:pt x="39" y="50"/>
                    <a:pt x="45" y="68"/>
                  </a:cubicBezTo>
                  <a:cubicBezTo>
                    <a:pt x="47" y="74"/>
                    <a:pt x="51" y="79"/>
                    <a:pt x="55" y="83"/>
                  </a:cubicBezTo>
                  <a:cubicBezTo>
                    <a:pt x="48" y="83"/>
                    <a:pt x="42" y="85"/>
                    <a:pt x="35" y="89"/>
                  </a:cubicBezTo>
                  <a:cubicBezTo>
                    <a:pt x="20" y="98"/>
                    <a:pt x="0" y="142"/>
                    <a:pt x="4" y="140"/>
                  </a:cubicBezTo>
                  <a:cubicBezTo>
                    <a:pt x="8" y="138"/>
                    <a:pt x="48" y="147"/>
                    <a:pt x="64" y="138"/>
                  </a:cubicBezTo>
                  <a:cubicBezTo>
                    <a:pt x="79" y="129"/>
                    <a:pt x="86" y="112"/>
                    <a:pt x="84" y="96"/>
                  </a:cubicBezTo>
                  <a:cubicBezTo>
                    <a:pt x="85" y="96"/>
                    <a:pt x="86" y="96"/>
                    <a:pt x="87" y="96"/>
                  </a:cubicBezTo>
                  <a:cubicBezTo>
                    <a:pt x="102" y="85"/>
                    <a:pt x="108" y="66"/>
                    <a:pt x="102"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85" name="Google Shape;4385;p118"/>
            <p:cNvSpPr/>
            <p:nvPr/>
          </p:nvSpPr>
          <p:spPr>
            <a:xfrm>
              <a:off x="4447389" y="2874581"/>
              <a:ext cx="143454" cy="115266"/>
            </a:xfrm>
            <a:custGeom>
              <a:rect b="b" l="l" r="r" t="t"/>
              <a:pathLst>
                <a:path extrusionOk="0" h="49" w="64">
                  <a:moveTo>
                    <a:pt x="62" y="38"/>
                  </a:moveTo>
                  <a:cubicBezTo>
                    <a:pt x="53" y="47"/>
                    <a:pt x="39" y="49"/>
                    <a:pt x="27" y="43"/>
                  </a:cubicBezTo>
                  <a:cubicBezTo>
                    <a:pt x="15" y="37"/>
                    <a:pt x="5" y="8"/>
                    <a:pt x="2" y="6"/>
                  </a:cubicBezTo>
                  <a:cubicBezTo>
                    <a:pt x="0" y="4"/>
                    <a:pt x="35" y="0"/>
                    <a:pt x="47" y="6"/>
                  </a:cubicBezTo>
                  <a:cubicBezTo>
                    <a:pt x="58" y="12"/>
                    <a:pt x="64" y="26"/>
                    <a:pt x="62"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86" name="Google Shape;4386;p118"/>
            <p:cNvSpPr/>
            <p:nvPr/>
          </p:nvSpPr>
          <p:spPr>
            <a:xfrm>
              <a:off x="4389111" y="2766231"/>
              <a:ext cx="154662" cy="108351"/>
            </a:xfrm>
            <a:custGeom>
              <a:rect b="b" l="l" r="r" t="t"/>
              <a:pathLst>
                <a:path extrusionOk="0" h="47" w="68">
                  <a:moveTo>
                    <a:pt x="68" y="32"/>
                  </a:moveTo>
                  <a:cubicBezTo>
                    <a:pt x="60" y="42"/>
                    <a:pt x="47" y="47"/>
                    <a:pt x="34" y="44"/>
                  </a:cubicBezTo>
                  <a:cubicBezTo>
                    <a:pt x="22" y="40"/>
                    <a:pt x="6" y="14"/>
                    <a:pt x="3" y="12"/>
                  </a:cubicBezTo>
                  <a:cubicBezTo>
                    <a:pt x="0" y="11"/>
                    <a:pt x="34" y="0"/>
                    <a:pt x="46" y="4"/>
                  </a:cubicBezTo>
                  <a:cubicBezTo>
                    <a:pt x="59" y="7"/>
                    <a:pt x="67" y="19"/>
                    <a:pt x="68" y="3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87" name="Google Shape;4387;p118"/>
            <p:cNvSpPr/>
            <p:nvPr/>
          </p:nvSpPr>
          <p:spPr>
            <a:xfrm>
              <a:off x="4700674" y="2713208"/>
              <a:ext cx="121039" cy="175205"/>
            </a:xfrm>
            <a:custGeom>
              <a:rect b="b" l="l" r="r" t="t"/>
              <a:pathLst>
                <a:path extrusionOk="0" h="75" w="53">
                  <a:moveTo>
                    <a:pt x="18" y="75"/>
                  </a:moveTo>
                  <a:cubicBezTo>
                    <a:pt x="6" y="67"/>
                    <a:pt x="0" y="52"/>
                    <a:pt x="5" y="38"/>
                  </a:cubicBezTo>
                  <a:cubicBezTo>
                    <a:pt x="9" y="24"/>
                    <a:pt x="38" y="6"/>
                    <a:pt x="40" y="3"/>
                  </a:cubicBezTo>
                  <a:cubicBezTo>
                    <a:pt x="41" y="0"/>
                    <a:pt x="53" y="37"/>
                    <a:pt x="49" y="51"/>
                  </a:cubicBezTo>
                  <a:cubicBezTo>
                    <a:pt x="45" y="65"/>
                    <a:pt x="32" y="74"/>
                    <a:pt x="18" y="7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88" name="Google Shape;4388;p118"/>
            <p:cNvSpPr/>
            <p:nvPr/>
          </p:nvSpPr>
          <p:spPr>
            <a:xfrm>
              <a:off x="4093238" y="3171969"/>
              <a:ext cx="199491" cy="154458"/>
            </a:xfrm>
            <a:custGeom>
              <a:rect b="b" l="l" r="r" t="t"/>
              <a:pathLst>
                <a:path extrusionOk="0" h="67" w="88">
                  <a:moveTo>
                    <a:pt x="84" y="14"/>
                  </a:moveTo>
                  <a:cubicBezTo>
                    <a:pt x="88" y="31"/>
                    <a:pt x="80" y="49"/>
                    <a:pt x="65" y="58"/>
                  </a:cubicBezTo>
                  <a:cubicBezTo>
                    <a:pt x="49" y="67"/>
                    <a:pt x="8" y="59"/>
                    <a:pt x="4" y="60"/>
                  </a:cubicBezTo>
                  <a:cubicBezTo>
                    <a:pt x="0" y="62"/>
                    <a:pt x="20" y="18"/>
                    <a:pt x="36" y="9"/>
                  </a:cubicBezTo>
                  <a:cubicBezTo>
                    <a:pt x="52" y="0"/>
                    <a:pt x="71" y="3"/>
                    <a:pt x="84" y="1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89" name="Google Shape;4389;p118"/>
            <p:cNvSpPr/>
            <p:nvPr/>
          </p:nvSpPr>
          <p:spPr>
            <a:xfrm>
              <a:off x="4256864" y="2897634"/>
              <a:ext cx="125522" cy="101434"/>
            </a:xfrm>
            <a:custGeom>
              <a:rect b="b" l="l" r="r" t="t"/>
              <a:pathLst>
                <a:path extrusionOk="0" h="43" w="56">
                  <a:moveTo>
                    <a:pt x="54" y="10"/>
                  </a:moveTo>
                  <a:cubicBezTo>
                    <a:pt x="56" y="20"/>
                    <a:pt x="51" y="32"/>
                    <a:pt x="41" y="38"/>
                  </a:cubicBezTo>
                  <a:cubicBezTo>
                    <a:pt x="31" y="43"/>
                    <a:pt x="5" y="38"/>
                    <a:pt x="3" y="39"/>
                  </a:cubicBezTo>
                  <a:cubicBezTo>
                    <a:pt x="0" y="40"/>
                    <a:pt x="13" y="12"/>
                    <a:pt x="23" y="6"/>
                  </a:cubicBezTo>
                  <a:cubicBezTo>
                    <a:pt x="33" y="0"/>
                    <a:pt x="45" y="2"/>
                    <a:pt x="54" y="1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90" name="Google Shape;4390;p118"/>
            <p:cNvSpPr/>
            <p:nvPr/>
          </p:nvSpPr>
          <p:spPr>
            <a:xfrm>
              <a:off x="4395835" y="2994458"/>
              <a:ext cx="127764" cy="99130"/>
            </a:xfrm>
            <a:custGeom>
              <a:rect b="b" l="l" r="r" t="t"/>
              <a:pathLst>
                <a:path extrusionOk="0" h="43" w="56">
                  <a:moveTo>
                    <a:pt x="54" y="9"/>
                  </a:moveTo>
                  <a:cubicBezTo>
                    <a:pt x="56" y="20"/>
                    <a:pt x="51" y="32"/>
                    <a:pt x="41" y="38"/>
                  </a:cubicBezTo>
                  <a:cubicBezTo>
                    <a:pt x="31" y="43"/>
                    <a:pt x="6" y="38"/>
                    <a:pt x="3" y="39"/>
                  </a:cubicBezTo>
                  <a:cubicBezTo>
                    <a:pt x="0" y="40"/>
                    <a:pt x="13" y="12"/>
                    <a:pt x="23" y="6"/>
                  </a:cubicBezTo>
                  <a:cubicBezTo>
                    <a:pt x="33" y="0"/>
                    <a:pt x="46" y="2"/>
                    <a:pt x="54" y="9"/>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91" name="Google Shape;4391;p118"/>
            <p:cNvSpPr/>
            <p:nvPr/>
          </p:nvSpPr>
          <p:spPr>
            <a:xfrm>
              <a:off x="4259106" y="3102809"/>
              <a:ext cx="293633" cy="334273"/>
            </a:xfrm>
            <a:custGeom>
              <a:rect b="b" l="l" r="r" t="t"/>
              <a:pathLst>
                <a:path extrusionOk="0" h="143" w="130">
                  <a:moveTo>
                    <a:pt x="100" y="5"/>
                  </a:moveTo>
                  <a:cubicBezTo>
                    <a:pt x="100" y="9"/>
                    <a:pt x="70" y="41"/>
                    <a:pt x="70" y="60"/>
                  </a:cubicBezTo>
                  <a:cubicBezTo>
                    <a:pt x="69" y="69"/>
                    <a:pt x="72" y="77"/>
                    <a:pt x="76" y="84"/>
                  </a:cubicBezTo>
                  <a:cubicBezTo>
                    <a:pt x="64" y="77"/>
                    <a:pt x="49" y="77"/>
                    <a:pt x="36" y="84"/>
                  </a:cubicBezTo>
                  <a:cubicBezTo>
                    <a:pt x="20" y="93"/>
                    <a:pt x="0" y="137"/>
                    <a:pt x="4" y="136"/>
                  </a:cubicBezTo>
                  <a:cubicBezTo>
                    <a:pt x="8" y="134"/>
                    <a:pt x="49" y="143"/>
                    <a:pt x="64" y="134"/>
                  </a:cubicBezTo>
                  <a:cubicBezTo>
                    <a:pt x="79" y="125"/>
                    <a:pt x="86" y="109"/>
                    <a:pt x="84" y="93"/>
                  </a:cubicBezTo>
                  <a:cubicBezTo>
                    <a:pt x="89" y="97"/>
                    <a:pt x="94" y="100"/>
                    <a:pt x="99" y="102"/>
                  </a:cubicBezTo>
                  <a:cubicBezTo>
                    <a:pt x="116" y="97"/>
                    <a:pt x="129" y="81"/>
                    <a:pt x="130" y="61"/>
                  </a:cubicBezTo>
                  <a:cubicBezTo>
                    <a:pt x="130" y="42"/>
                    <a:pt x="101" y="0"/>
                    <a:pt x="100" y="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392" name="Google Shape;4392;p118"/>
          <p:cNvGrpSpPr/>
          <p:nvPr/>
        </p:nvGrpSpPr>
        <p:grpSpPr>
          <a:xfrm>
            <a:off x="1824998" y="2424442"/>
            <a:ext cx="811522" cy="1023140"/>
            <a:chOff x="1419769" y="3044178"/>
            <a:chExt cx="913871" cy="1152180"/>
          </a:xfrm>
        </p:grpSpPr>
        <p:sp>
          <p:nvSpPr>
            <p:cNvPr id="4393" name="Google Shape;4393;p118"/>
            <p:cNvSpPr/>
            <p:nvPr/>
          </p:nvSpPr>
          <p:spPr>
            <a:xfrm>
              <a:off x="1461666" y="3140974"/>
              <a:ext cx="871974" cy="1055384"/>
            </a:xfrm>
            <a:custGeom>
              <a:rect b="b" l="l" r="r" t="t"/>
              <a:pathLst>
                <a:path extrusionOk="0" h="667" w="658">
                  <a:moveTo>
                    <a:pt x="654" y="566"/>
                  </a:moveTo>
                  <a:cubicBezTo>
                    <a:pt x="651" y="567"/>
                    <a:pt x="647" y="568"/>
                    <a:pt x="642" y="568"/>
                  </a:cubicBezTo>
                  <a:cubicBezTo>
                    <a:pt x="636" y="569"/>
                    <a:pt x="630" y="570"/>
                    <a:pt x="622" y="569"/>
                  </a:cubicBezTo>
                  <a:cubicBezTo>
                    <a:pt x="619" y="568"/>
                    <a:pt x="615" y="567"/>
                    <a:pt x="611" y="566"/>
                  </a:cubicBezTo>
                  <a:cubicBezTo>
                    <a:pt x="607" y="564"/>
                    <a:pt x="604" y="561"/>
                    <a:pt x="599" y="559"/>
                  </a:cubicBezTo>
                  <a:cubicBezTo>
                    <a:pt x="591" y="555"/>
                    <a:pt x="580" y="553"/>
                    <a:pt x="570" y="552"/>
                  </a:cubicBezTo>
                  <a:cubicBezTo>
                    <a:pt x="559" y="550"/>
                    <a:pt x="548" y="550"/>
                    <a:pt x="536" y="550"/>
                  </a:cubicBezTo>
                  <a:cubicBezTo>
                    <a:pt x="513" y="549"/>
                    <a:pt x="488" y="550"/>
                    <a:pt x="463" y="550"/>
                  </a:cubicBezTo>
                  <a:cubicBezTo>
                    <a:pt x="457" y="550"/>
                    <a:pt x="451" y="550"/>
                    <a:pt x="445" y="550"/>
                  </a:cubicBezTo>
                  <a:cubicBezTo>
                    <a:pt x="438" y="550"/>
                    <a:pt x="432" y="550"/>
                    <a:pt x="426" y="549"/>
                  </a:cubicBezTo>
                  <a:cubicBezTo>
                    <a:pt x="423" y="549"/>
                    <a:pt x="420" y="549"/>
                    <a:pt x="417" y="548"/>
                  </a:cubicBezTo>
                  <a:cubicBezTo>
                    <a:pt x="414" y="548"/>
                    <a:pt x="411" y="548"/>
                    <a:pt x="408" y="548"/>
                  </a:cubicBezTo>
                  <a:cubicBezTo>
                    <a:pt x="402" y="547"/>
                    <a:pt x="397" y="546"/>
                    <a:pt x="391" y="545"/>
                  </a:cubicBezTo>
                  <a:cubicBezTo>
                    <a:pt x="380" y="544"/>
                    <a:pt x="369" y="542"/>
                    <a:pt x="358" y="540"/>
                  </a:cubicBezTo>
                  <a:cubicBezTo>
                    <a:pt x="348" y="537"/>
                    <a:pt x="338" y="535"/>
                    <a:pt x="329" y="533"/>
                  </a:cubicBezTo>
                  <a:cubicBezTo>
                    <a:pt x="323" y="531"/>
                    <a:pt x="318" y="530"/>
                    <a:pt x="313" y="529"/>
                  </a:cubicBezTo>
                  <a:cubicBezTo>
                    <a:pt x="306" y="525"/>
                    <a:pt x="278" y="509"/>
                    <a:pt x="274" y="506"/>
                  </a:cubicBezTo>
                  <a:cubicBezTo>
                    <a:pt x="272" y="503"/>
                    <a:pt x="267" y="493"/>
                    <a:pt x="266" y="485"/>
                  </a:cubicBezTo>
                  <a:cubicBezTo>
                    <a:pt x="265" y="478"/>
                    <a:pt x="256" y="470"/>
                    <a:pt x="255" y="460"/>
                  </a:cubicBezTo>
                  <a:cubicBezTo>
                    <a:pt x="254" y="450"/>
                    <a:pt x="253" y="438"/>
                    <a:pt x="253" y="426"/>
                  </a:cubicBezTo>
                  <a:cubicBezTo>
                    <a:pt x="252" y="414"/>
                    <a:pt x="253" y="400"/>
                    <a:pt x="254" y="386"/>
                  </a:cubicBezTo>
                  <a:cubicBezTo>
                    <a:pt x="255" y="372"/>
                    <a:pt x="258" y="357"/>
                    <a:pt x="262" y="343"/>
                  </a:cubicBezTo>
                  <a:cubicBezTo>
                    <a:pt x="264" y="336"/>
                    <a:pt x="266" y="329"/>
                    <a:pt x="269" y="323"/>
                  </a:cubicBezTo>
                  <a:cubicBezTo>
                    <a:pt x="269" y="323"/>
                    <a:pt x="269" y="323"/>
                    <a:pt x="269" y="323"/>
                  </a:cubicBezTo>
                  <a:cubicBezTo>
                    <a:pt x="269" y="323"/>
                    <a:pt x="269" y="323"/>
                    <a:pt x="269" y="323"/>
                  </a:cubicBezTo>
                  <a:cubicBezTo>
                    <a:pt x="272" y="315"/>
                    <a:pt x="276" y="307"/>
                    <a:pt x="281" y="300"/>
                  </a:cubicBezTo>
                  <a:cubicBezTo>
                    <a:pt x="289" y="287"/>
                    <a:pt x="300" y="275"/>
                    <a:pt x="313" y="265"/>
                  </a:cubicBezTo>
                  <a:cubicBezTo>
                    <a:pt x="326" y="256"/>
                    <a:pt x="341" y="249"/>
                    <a:pt x="357" y="245"/>
                  </a:cubicBezTo>
                  <a:cubicBezTo>
                    <a:pt x="361" y="244"/>
                    <a:pt x="365" y="243"/>
                    <a:pt x="369" y="242"/>
                  </a:cubicBezTo>
                  <a:cubicBezTo>
                    <a:pt x="373" y="241"/>
                    <a:pt x="377" y="241"/>
                    <a:pt x="380" y="240"/>
                  </a:cubicBezTo>
                  <a:cubicBezTo>
                    <a:pt x="388" y="239"/>
                    <a:pt x="396" y="239"/>
                    <a:pt x="404" y="238"/>
                  </a:cubicBezTo>
                  <a:cubicBezTo>
                    <a:pt x="420" y="237"/>
                    <a:pt x="435" y="237"/>
                    <a:pt x="450" y="237"/>
                  </a:cubicBezTo>
                  <a:cubicBezTo>
                    <a:pt x="464" y="237"/>
                    <a:pt x="478" y="236"/>
                    <a:pt x="491" y="236"/>
                  </a:cubicBezTo>
                  <a:cubicBezTo>
                    <a:pt x="513" y="236"/>
                    <a:pt x="531" y="235"/>
                    <a:pt x="546" y="235"/>
                  </a:cubicBezTo>
                  <a:cubicBezTo>
                    <a:pt x="546" y="235"/>
                    <a:pt x="546" y="235"/>
                    <a:pt x="546" y="235"/>
                  </a:cubicBezTo>
                  <a:cubicBezTo>
                    <a:pt x="546" y="235"/>
                    <a:pt x="548" y="235"/>
                    <a:pt x="552" y="235"/>
                  </a:cubicBezTo>
                  <a:cubicBezTo>
                    <a:pt x="554" y="235"/>
                    <a:pt x="556" y="235"/>
                    <a:pt x="559" y="235"/>
                  </a:cubicBezTo>
                  <a:cubicBezTo>
                    <a:pt x="559" y="235"/>
                    <a:pt x="560" y="235"/>
                    <a:pt x="560" y="235"/>
                  </a:cubicBezTo>
                  <a:cubicBezTo>
                    <a:pt x="561" y="235"/>
                    <a:pt x="561" y="235"/>
                    <a:pt x="561" y="235"/>
                  </a:cubicBezTo>
                  <a:cubicBezTo>
                    <a:pt x="560" y="235"/>
                    <a:pt x="561" y="235"/>
                    <a:pt x="561" y="235"/>
                  </a:cubicBezTo>
                  <a:cubicBezTo>
                    <a:pt x="561" y="234"/>
                    <a:pt x="563" y="237"/>
                    <a:pt x="562" y="231"/>
                  </a:cubicBezTo>
                  <a:cubicBezTo>
                    <a:pt x="560" y="230"/>
                    <a:pt x="561" y="231"/>
                    <a:pt x="561" y="231"/>
                  </a:cubicBezTo>
                  <a:cubicBezTo>
                    <a:pt x="560" y="231"/>
                    <a:pt x="560" y="231"/>
                    <a:pt x="560" y="231"/>
                  </a:cubicBezTo>
                  <a:cubicBezTo>
                    <a:pt x="560" y="231"/>
                    <a:pt x="560" y="231"/>
                    <a:pt x="560" y="231"/>
                  </a:cubicBezTo>
                  <a:cubicBezTo>
                    <a:pt x="560" y="231"/>
                    <a:pt x="560" y="231"/>
                    <a:pt x="560" y="231"/>
                  </a:cubicBezTo>
                  <a:cubicBezTo>
                    <a:pt x="559" y="231"/>
                    <a:pt x="558" y="231"/>
                    <a:pt x="557" y="231"/>
                  </a:cubicBezTo>
                  <a:cubicBezTo>
                    <a:pt x="555" y="230"/>
                    <a:pt x="554" y="230"/>
                    <a:pt x="552" y="230"/>
                  </a:cubicBezTo>
                  <a:cubicBezTo>
                    <a:pt x="537" y="230"/>
                    <a:pt x="516" y="230"/>
                    <a:pt x="491" y="230"/>
                  </a:cubicBezTo>
                  <a:cubicBezTo>
                    <a:pt x="478" y="229"/>
                    <a:pt x="464" y="229"/>
                    <a:pt x="450" y="229"/>
                  </a:cubicBezTo>
                  <a:cubicBezTo>
                    <a:pt x="435" y="229"/>
                    <a:pt x="420" y="229"/>
                    <a:pt x="404" y="229"/>
                  </a:cubicBezTo>
                  <a:cubicBezTo>
                    <a:pt x="396" y="229"/>
                    <a:pt x="388" y="229"/>
                    <a:pt x="379" y="230"/>
                  </a:cubicBezTo>
                  <a:cubicBezTo>
                    <a:pt x="375" y="231"/>
                    <a:pt x="371" y="231"/>
                    <a:pt x="367" y="232"/>
                  </a:cubicBezTo>
                  <a:cubicBezTo>
                    <a:pt x="363" y="233"/>
                    <a:pt x="358" y="234"/>
                    <a:pt x="354" y="234"/>
                  </a:cubicBezTo>
                  <a:cubicBezTo>
                    <a:pt x="338" y="239"/>
                    <a:pt x="321" y="245"/>
                    <a:pt x="306" y="255"/>
                  </a:cubicBezTo>
                  <a:cubicBezTo>
                    <a:pt x="295" y="263"/>
                    <a:pt x="285" y="272"/>
                    <a:pt x="276" y="283"/>
                  </a:cubicBezTo>
                  <a:cubicBezTo>
                    <a:pt x="277" y="278"/>
                    <a:pt x="278" y="272"/>
                    <a:pt x="279" y="267"/>
                  </a:cubicBezTo>
                  <a:cubicBezTo>
                    <a:pt x="281" y="254"/>
                    <a:pt x="282" y="240"/>
                    <a:pt x="284" y="227"/>
                  </a:cubicBezTo>
                  <a:cubicBezTo>
                    <a:pt x="285" y="214"/>
                    <a:pt x="286" y="200"/>
                    <a:pt x="287" y="187"/>
                  </a:cubicBezTo>
                  <a:cubicBezTo>
                    <a:pt x="301" y="167"/>
                    <a:pt x="346" y="104"/>
                    <a:pt x="350" y="59"/>
                  </a:cubicBezTo>
                  <a:cubicBezTo>
                    <a:pt x="346" y="59"/>
                    <a:pt x="346" y="59"/>
                    <a:pt x="346" y="59"/>
                  </a:cubicBezTo>
                  <a:cubicBezTo>
                    <a:pt x="343" y="99"/>
                    <a:pt x="304" y="156"/>
                    <a:pt x="287" y="180"/>
                  </a:cubicBezTo>
                  <a:cubicBezTo>
                    <a:pt x="287" y="168"/>
                    <a:pt x="288" y="157"/>
                    <a:pt x="287" y="146"/>
                  </a:cubicBezTo>
                  <a:cubicBezTo>
                    <a:pt x="287" y="139"/>
                    <a:pt x="287" y="132"/>
                    <a:pt x="287" y="126"/>
                  </a:cubicBezTo>
                  <a:cubicBezTo>
                    <a:pt x="286" y="119"/>
                    <a:pt x="286" y="112"/>
                    <a:pt x="285" y="105"/>
                  </a:cubicBezTo>
                  <a:cubicBezTo>
                    <a:pt x="284" y="99"/>
                    <a:pt x="283" y="92"/>
                    <a:pt x="282" y="85"/>
                  </a:cubicBezTo>
                  <a:cubicBezTo>
                    <a:pt x="281" y="82"/>
                    <a:pt x="281" y="79"/>
                    <a:pt x="280" y="75"/>
                  </a:cubicBezTo>
                  <a:cubicBezTo>
                    <a:pt x="279" y="72"/>
                    <a:pt x="278" y="69"/>
                    <a:pt x="277" y="65"/>
                  </a:cubicBezTo>
                  <a:cubicBezTo>
                    <a:pt x="276" y="62"/>
                    <a:pt x="276" y="59"/>
                    <a:pt x="275" y="56"/>
                  </a:cubicBezTo>
                  <a:cubicBezTo>
                    <a:pt x="271" y="46"/>
                    <a:pt x="271" y="46"/>
                    <a:pt x="271" y="46"/>
                  </a:cubicBezTo>
                  <a:cubicBezTo>
                    <a:pt x="270" y="43"/>
                    <a:pt x="268" y="40"/>
                    <a:pt x="267" y="37"/>
                  </a:cubicBezTo>
                  <a:cubicBezTo>
                    <a:pt x="265" y="34"/>
                    <a:pt x="263" y="31"/>
                    <a:pt x="262" y="28"/>
                  </a:cubicBezTo>
                  <a:cubicBezTo>
                    <a:pt x="260" y="25"/>
                    <a:pt x="258" y="22"/>
                    <a:pt x="256" y="19"/>
                  </a:cubicBezTo>
                  <a:cubicBezTo>
                    <a:pt x="254" y="17"/>
                    <a:pt x="251" y="14"/>
                    <a:pt x="249" y="12"/>
                  </a:cubicBezTo>
                  <a:cubicBezTo>
                    <a:pt x="246" y="9"/>
                    <a:pt x="243" y="7"/>
                    <a:pt x="241" y="5"/>
                  </a:cubicBezTo>
                  <a:cubicBezTo>
                    <a:pt x="238" y="3"/>
                    <a:pt x="235" y="2"/>
                    <a:pt x="232" y="0"/>
                  </a:cubicBezTo>
                  <a:cubicBezTo>
                    <a:pt x="230" y="3"/>
                    <a:pt x="230" y="3"/>
                    <a:pt x="230" y="3"/>
                  </a:cubicBezTo>
                  <a:cubicBezTo>
                    <a:pt x="233" y="5"/>
                    <a:pt x="236" y="7"/>
                    <a:pt x="238" y="8"/>
                  </a:cubicBezTo>
                  <a:cubicBezTo>
                    <a:pt x="241" y="11"/>
                    <a:pt x="243" y="13"/>
                    <a:pt x="246" y="15"/>
                  </a:cubicBezTo>
                  <a:cubicBezTo>
                    <a:pt x="248" y="17"/>
                    <a:pt x="250" y="20"/>
                    <a:pt x="252" y="22"/>
                  </a:cubicBezTo>
                  <a:cubicBezTo>
                    <a:pt x="254" y="25"/>
                    <a:pt x="256" y="27"/>
                    <a:pt x="258" y="30"/>
                  </a:cubicBezTo>
                  <a:cubicBezTo>
                    <a:pt x="259" y="33"/>
                    <a:pt x="261" y="36"/>
                    <a:pt x="262" y="39"/>
                  </a:cubicBezTo>
                  <a:cubicBezTo>
                    <a:pt x="264" y="42"/>
                    <a:pt x="265" y="45"/>
                    <a:pt x="266" y="48"/>
                  </a:cubicBezTo>
                  <a:cubicBezTo>
                    <a:pt x="269" y="57"/>
                    <a:pt x="269" y="57"/>
                    <a:pt x="269" y="57"/>
                  </a:cubicBezTo>
                  <a:cubicBezTo>
                    <a:pt x="270" y="61"/>
                    <a:pt x="271" y="64"/>
                    <a:pt x="272" y="67"/>
                  </a:cubicBezTo>
                  <a:cubicBezTo>
                    <a:pt x="273" y="70"/>
                    <a:pt x="273" y="73"/>
                    <a:pt x="274" y="77"/>
                  </a:cubicBezTo>
                  <a:cubicBezTo>
                    <a:pt x="275" y="80"/>
                    <a:pt x="275" y="83"/>
                    <a:pt x="276" y="86"/>
                  </a:cubicBezTo>
                  <a:cubicBezTo>
                    <a:pt x="277" y="93"/>
                    <a:pt x="278" y="100"/>
                    <a:pt x="278" y="106"/>
                  </a:cubicBezTo>
                  <a:cubicBezTo>
                    <a:pt x="279" y="110"/>
                    <a:pt x="279" y="114"/>
                    <a:pt x="279" y="119"/>
                  </a:cubicBezTo>
                  <a:cubicBezTo>
                    <a:pt x="214" y="111"/>
                    <a:pt x="159" y="47"/>
                    <a:pt x="159" y="47"/>
                  </a:cubicBezTo>
                  <a:cubicBezTo>
                    <a:pt x="156" y="49"/>
                    <a:pt x="156" y="49"/>
                    <a:pt x="156" y="49"/>
                  </a:cubicBezTo>
                  <a:cubicBezTo>
                    <a:pt x="156" y="50"/>
                    <a:pt x="213" y="115"/>
                    <a:pt x="280" y="123"/>
                  </a:cubicBezTo>
                  <a:cubicBezTo>
                    <a:pt x="280" y="124"/>
                    <a:pt x="280" y="125"/>
                    <a:pt x="280" y="126"/>
                  </a:cubicBezTo>
                  <a:cubicBezTo>
                    <a:pt x="280" y="133"/>
                    <a:pt x="280" y="139"/>
                    <a:pt x="280" y="146"/>
                  </a:cubicBezTo>
                  <a:cubicBezTo>
                    <a:pt x="280" y="173"/>
                    <a:pt x="278" y="199"/>
                    <a:pt x="275" y="226"/>
                  </a:cubicBezTo>
                  <a:cubicBezTo>
                    <a:pt x="273" y="239"/>
                    <a:pt x="271" y="252"/>
                    <a:pt x="269" y="266"/>
                  </a:cubicBezTo>
                  <a:cubicBezTo>
                    <a:pt x="268" y="274"/>
                    <a:pt x="266" y="282"/>
                    <a:pt x="265" y="291"/>
                  </a:cubicBezTo>
                  <a:cubicBezTo>
                    <a:pt x="264" y="290"/>
                    <a:pt x="263" y="289"/>
                    <a:pt x="263" y="288"/>
                  </a:cubicBezTo>
                  <a:cubicBezTo>
                    <a:pt x="260" y="282"/>
                    <a:pt x="256" y="277"/>
                    <a:pt x="252" y="272"/>
                  </a:cubicBezTo>
                  <a:cubicBezTo>
                    <a:pt x="249" y="267"/>
                    <a:pt x="245" y="263"/>
                    <a:pt x="241" y="258"/>
                  </a:cubicBezTo>
                  <a:cubicBezTo>
                    <a:pt x="237" y="253"/>
                    <a:pt x="233" y="249"/>
                    <a:pt x="229" y="245"/>
                  </a:cubicBezTo>
                  <a:cubicBezTo>
                    <a:pt x="224" y="240"/>
                    <a:pt x="220" y="236"/>
                    <a:pt x="215" y="232"/>
                  </a:cubicBezTo>
                  <a:cubicBezTo>
                    <a:pt x="211" y="228"/>
                    <a:pt x="206" y="224"/>
                    <a:pt x="201" y="220"/>
                  </a:cubicBezTo>
                  <a:cubicBezTo>
                    <a:pt x="194" y="215"/>
                    <a:pt x="194" y="215"/>
                    <a:pt x="194" y="215"/>
                  </a:cubicBezTo>
                  <a:cubicBezTo>
                    <a:pt x="186" y="210"/>
                    <a:pt x="186" y="210"/>
                    <a:pt x="186" y="210"/>
                  </a:cubicBezTo>
                  <a:cubicBezTo>
                    <a:pt x="181" y="207"/>
                    <a:pt x="176" y="203"/>
                    <a:pt x="171" y="200"/>
                  </a:cubicBezTo>
                  <a:cubicBezTo>
                    <a:pt x="166" y="197"/>
                    <a:pt x="160" y="195"/>
                    <a:pt x="155" y="192"/>
                  </a:cubicBezTo>
                  <a:cubicBezTo>
                    <a:pt x="149" y="190"/>
                    <a:pt x="143" y="187"/>
                    <a:pt x="138" y="185"/>
                  </a:cubicBezTo>
                  <a:cubicBezTo>
                    <a:pt x="132" y="183"/>
                    <a:pt x="126" y="181"/>
                    <a:pt x="121" y="179"/>
                  </a:cubicBezTo>
                  <a:cubicBezTo>
                    <a:pt x="115" y="178"/>
                    <a:pt x="109" y="176"/>
                    <a:pt x="103" y="175"/>
                  </a:cubicBezTo>
                  <a:cubicBezTo>
                    <a:pt x="97" y="174"/>
                    <a:pt x="91" y="172"/>
                    <a:pt x="85" y="172"/>
                  </a:cubicBezTo>
                  <a:cubicBezTo>
                    <a:pt x="79" y="171"/>
                    <a:pt x="73" y="170"/>
                    <a:pt x="67" y="169"/>
                  </a:cubicBezTo>
                  <a:cubicBezTo>
                    <a:pt x="61" y="169"/>
                    <a:pt x="55" y="169"/>
                    <a:pt x="49" y="168"/>
                  </a:cubicBezTo>
                  <a:cubicBezTo>
                    <a:pt x="43" y="168"/>
                    <a:pt x="37" y="168"/>
                    <a:pt x="31" y="168"/>
                  </a:cubicBezTo>
                  <a:cubicBezTo>
                    <a:pt x="31" y="172"/>
                    <a:pt x="31" y="172"/>
                    <a:pt x="31" y="172"/>
                  </a:cubicBezTo>
                  <a:cubicBezTo>
                    <a:pt x="37" y="172"/>
                    <a:pt x="43" y="172"/>
                    <a:pt x="49" y="173"/>
                  </a:cubicBezTo>
                  <a:cubicBezTo>
                    <a:pt x="55" y="173"/>
                    <a:pt x="61" y="173"/>
                    <a:pt x="67" y="174"/>
                  </a:cubicBezTo>
                  <a:cubicBezTo>
                    <a:pt x="73" y="175"/>
                    <a:pt x="78" y="176"/>
                    <a:pt x="84" y="177"/>
                  </a:cubicBezTo>
                  <a:cubicBezTo>
                    <a:pt x="90" y="178"/>
                    <a:pt x="96" y="179"/>
                    <a:pt x="102" y="180"/>
                  </a:cubicBezTo>
                  <a:cubicBezTo>
                    <a:pt x="107" y="182"/>
                    <a:pt x="113" y="184"/>
                    <a:pt x="119" y="185"/>
                  </a:cubicBezTo>
                  <a:cubicBezTo>
                    <a:pt x="124" y="187"/>
                    <a:pt x="130" y="189"/>
                    <a:pt x="135" y="191"/>
                  </a:cubicBezTo>
                  <a:cubicBezTo>
                    <a:pt x="141" y="193"/>
                    <a:pt x="146" y="196"/>
                    <a:pt x="152" y="198"/>
                  </a:cubicBezTo>
                  <a:cubicBezTo>
                    <a:pt x="157" y="201"/>
                    <a:pt x="162" y="204"/>
                    <a:pt x="167" y="207"/>
                  </a:cubicBezTo>
                  <a:cubicBezTo>
                    <a:pt x="172" y="210"/>
                    <a:pt x="177" y="213"/>
                    <a:pt x="182" y="216"/>
                  </a:cubicBezTo>
                  <a:cubicBezTo>
                    <a:pt x="189" y="221"/>
                    <a:pt x="189" y="221"/>
                    <a:pt x="189" y="221"/>
                  </a:cubicBezTo>
                  <a:cubicBezTo>
                    <a:pt x="196" y="227"/>
                    <a:pt x="196" y="227"/>
                    <a:pt x="196" y="227"/>
                  </a:cubicBezTo>
                  <a:cubicBezTo>
                    <a:pt x="201" y="230"/>
                    <a:pt x="205" y="234"/>
                    <a:pt x="210" y="238"/>
                  </a:cubicBezTo>
                  <a:cubicBezTo>
                    <a:pt x="214" y="242"/>
                    <a:pt x="218" y="246"/>
                    <a:pt x="222" y="251"/>
                  </a:cubicBezTo>
                  <a:cubicBezTo>
                    <a:pt x="226" y="255"/>
                    <a:pt x="230" y="259"/>
                    <a:pt x="234" y="264"/>
                  </a:cubicBezTo>
                  <a:cubicBezTo>
                    <a:pt x="238" y="269"/>
                    <a:pt x="241" y="273"/>
                    <a:pt x="245" y="278"/>
                  </a:cubicBezTo>
                  <a:cubicBezTo>
                    <a:pt x="248" y="283"/>
                    <a:pt x="251" y="288"/>
                    <a:pt x="254" y="293"/>
                  </a:cubicBezTo>
                  <a:cubicBezTo>
                    <a:pt x="257" y="297"/>
                    <a:pt x="259" y="302"/>
                    <a:pt x="261" y="306"/>
                  </a:cubicBezTo>
                  <a:cubicBezTo>
                    <a:pt x="255" y="317"/>
                    <a:pt x="251" y="327"/>
                    <a:pt x="248" y="338"/>
                  </a:cubicBezTo>
                  <a:cubicBezTo>
                    <a:pt x="243" y="354"/>
                    <a:pt x="239" y="370"/>
                    <a:pt x="238" y="384"/>
                  </a:cubicBezTo>
                  <a:cubicBezTo>
                    <a:pt x="236" y="399"/>
                    <a:pt x="235" y="413"/>
                    <a:pt x="235" y="426"/>
                  </a:cubicBezTo>
                  <a:cubicBezTo>
                    <a:pt x="235" y="439"/>
                    <a:pt x="235" y="451"/>
                    <a:pt x="236" y="462"/>
                  </a:cubicBezTo>
                  <a:cubicBezTo>
                    <a:pt x="237" y="472"/>
                    <a:pt x="234" y="481"/>
                    <a:pt x="235" y="489"/>
                  </a:cubicBezTo>
                  <a:cubicBezTo>
                    <a:pt x="236" y="496"/>
                    <a:pt x="234" y="505"/>
                    <a:pt x="231" y="508"/>
                  </a:cubicBezTo>
                  <a:cubicBezTo>
                    <a:pt x="229" y="511"/>
                    <a:pt x="219" y="519"/>
                    <a:pt x="212" y="524"/>
                  </a:cubicBezTo>
                  <a:cubicBezTo>
                    <a:pt x="207" y="525"/>
                    <a:pt x="201" y="526"/>
                    <a:pt x="194" y="528"/>
                  </a:cubicBezTo>
                  <a:cubicBezTo>
                    <a:pt x="183" y="530"/>
                    <a:pt x="170" y="533"/>
                    <a:pt x="157" y="534"/>
                  </a:cubicBezTo>
                  <a:cubicBezTo>
                    <a:pt x="150" y="534"/>
                    <a:pt x="143" y="535"/>
                    <a:pt x="137" y="533"/>
                  </a:cubicBezTo>
                  <a:cubicBezTo>
                    <a:pt x="135" y="533"/>
                    <a:pt x="134" y="532"/>
                    <a:pt x="132" y="531"/>
                  </a:cubicBezTo>
                  <a:cubicBezTo>
                    <a:pt x="127" y="529"/>
                    <a:pt x="127" y="529"/>
                    <a:pt x="127" y="529"/>
                  </a:cubicBezTo>
                  <a:cubicBezTo>
                    <a:pt x="126" y="528"/>
                    <a:pt x="124" y="527"/>
                    <a:pt x="122" y="526"/>
                  </a:cubicBezTo>
                  <a:cubicBezTo>
                    <a:pt x="120" y="526"/>
                    <a:pt x="119" y="525"/>
                    <a:pt x="117" y="524"/>
                  </a:cubicBezTo>
                  <a:cubicBezTo>
                    <a:pt x="113" y="523"/>
                    <a:pt x="110" y="522"/>
                    <a:pt x="106" y="522"/>
                  </a:cubicBezTo>
                  <a:cubicBezTo>
                    <a:pt x="100" y="521"/>
                    <a:pt x="100" y="521"/>
                    <a:pt x="100" y="521"/>
                  </a:cubicBezTo>
                  <a:cubicBezTo>
                    <a:pt x="95" y="521"/>
                    <a:pt x="95" y="521"/>
                    <a:pt x="95" y="521"/>
                  </a:cubicBezTo>
                  <a:cubicBezTo>
                    <a:pt x="88" y="520"/>
                    <a:pt x="80" y="521"/>
                    <a:pt x="73" y="522"/>
                  </a:cubicBezTo>
                  <a:cubicBezTo>
                    <a:pt x="70" y="522"/>
                    <a:pt x="67" y="523"/>
                    <a:pt x="63" y="524"/>
                  </a:cubicBezTo>
                  <a:cubicBezTo>
                    <a:pt x="60" y="525"/>
                    <a:pt x="57" y="525"/>
                    <a:pt x="54" y="526"/>
                  </a:cubicBezTo>
                  <a:cubicBezTo>
                    <a:pt x="51" y="527"/>
                    <a:pt x="48" y="527"/>
                    <a:pt x="45" y="528"/>
                  </a:cubicBezTo>
                  <a:cubicBezTo>
                    <a:pt x="42" y="528"/>
                    <a:pt x="39" y="529"/>
                    <a:pt x="37" y="529"/>
                  </a:cubicBezTo>
                  <a:cubicBezTo>
                    <a:pt x="34" y="529"/>
                    <a:pt x="31" y="529"/>
                    <a:pt x="29" y="529"/>
                  </a:cubicBezTo>
                  <a:cubicBezTo>
                    <a:pt x="26" y="529"/>
                    <a:pt x="24" y="530"/>
                    <a:pt x="22" y="530"/>
                  </a:cubicBezTo>
                  <a:cubicBezTo>
                    <a:pt x="20" y="529"/>
                    <a:pt x="17" y="529"/>
                    <a:pt x="16" y="529"/>
                  </a:cubicBezTo>
                  <a:cubicBezTo>
                    <a:pt x="14" y="529"/>
                    <a:pt x="12" y="529"/>
                    <a:pt x="10" y="529"/>
                  </a:cubicBezTo>
                  <a:cubicBezTo>
                    <a:pt x="7" y="528"/>
                    <a:pt x="5" y="528"/>
                    <a:pt x="3" y="528"/>
                  </a:cubicBezTo>
                  <a:cubicBezTo>
                    <a:pt x="1" y="527"/>
                    <a:pt x="0" y="527"/>
                    <a:pt x="0" y="527"/>
                  </a:cubicBezTo>
                  <a:cubicBezTo>
                    <a:pt x="0" y="527"/>
                    <a:pt x="1" y="527"/>
                    <a:pt x="3" y="528"/>
                  </a:cubicBezTo>
                  <a:cubicBezTo>
                    <a:pt x="5" y="528"/>
                    <a:pt x="7" y="529"/>
                    <a:pt x="10" y="529"/>
                  </a:cubicBezTo>
                  <a:cubicBezTo>
                    <a:pt x="12" y="529"/>
                    <a:pt x="14" y="530"/>
                    <a:pt x="15" y="530"/>
                  </a:cubicBezTo>
                  <a:cubicBezTo>
                    <a:pt x="17" y="530"/>
                    <a:pt x="19" y="530"/>
                    <a:pt x="22" y="530"/>
                  </a:cubicBezTo>
                  <a:cubicBezTo>
                    <a:pt x="24" y="530"/>
                    <a:pt x="26" y="530"/>
                    <a:pt x="29" y="530"/>
                  </a:cubicBezTo>
                  <a:cubicBezTo>
                    <a:pt x="31" y="530"/>
                    <a:pt x="34" y="530"/>
                    <a:pt x="37" y="530"/>
                  </a:cubicBezTo>
                  <a:cubicBezTo>
                    <a:pt x="40" y="530"/>
                    <a:pt x="42" y="530"/>
                    <a:pt x="45" y="529"/>
                  </a:cubicBezTo>
                  <a:cubicBezTo>
                    <a:pt x="48" y="529"/>
                    <a:pt x="51" y="529"/>
                    <a:pt x="54" y="528"/>
                  </a:cubicBezTo>
                  <a:cubicBezTo>
                    <a:pt x="58" y="527"/>
                    <a:pt x="61" y="527"/>
                    <a:pt x="64" y="526"/>
                  </a:cubicBezTo>
                  <a:cubicBezTo>
                    <a:pt x="67" y="525"/>
                    <a:pt x="70" y="524"/>
                    <a:pt x="74" y="524"/>
                  </a:cubicBezTo>
                  <a:cubicBezTo>
                    <a:pt x="81" y="523"/>
                    <a:pt x="88" y="523"/>
                    <a:pt x="95" y="524"/>
                  </a:cubicBezTo>
                  <a:cubicBezTo>
                    <a:pt x="100" y="524"/>
                    <a:pt x="100" y="524"/>
                    <a:pt x="100" y="524"/>
                  </a:cubicBezTo>
                  <a:cubicBezTo>
                    <a:pt x="105" y="525"/>
                    <a:pt x="105" y="525"/>
                    <a:pt x="105" y="525"/>
                  </a:cubicBezTo>
                  <a:cubicBezTo>
                    <a:pt x="109" y="526"/>
                    <a:pt x="112" y="527"/>
                    <a:pt x="116" y="528"/>
                  </a:cubicBezTo>
                  <a:cubicBezTo>
                    <a:pt x="117" y="529"/>
                    <a:pt x="119" y="530"/>
                    <a:pt x="120" y="530"/>
                  </a:cubicBezTo>
                  <a:cubicBezTo>
                    <a:pt x="122" y="531"/>
                    <a:pt x="124" y="531"/>
                    <a:pt x="125" y="532"/>
                  </a:cubicBezTo>
                  <a:cubicBezTo>
                    <a:pt x="130" y="535"/>
                    <a:pt x="130" y="535"/>
                    <a:pt x="130" y="535"/>
                  </a:cubicBezTo>
                  <a:cubicBezTo>
                    <a:pt x="131" y="536"/>
                    <a:pt x="133" y="537"/>
                    <a:pt x="135" y="538"/>
                  </a:cubicBezTo>
                  <a:cubicBezTo>
                    <a:pt x="139" y="539"/>
                    <a:pt x="143" y="539"/>
                    <a:pt x="146" y="539"/>
                  </a:cubicBezTo>
                  <a:cubicBezTo>
                    <a:pt x="150" y="540"/>
                    <a:pt x="154" y="540"/>
                    <a:pt x="157" y="539"/>
                  </a:cubicBezTo>
                  <a:cubicBezTo>
                    <a:pt x="171" y="539"/>
                    <a:pt x="184" y="537"/>
                    <a:pt x="195" y="535"/>
                  </a:cubicBezTo>
                  <a:cubicBezTo>
                    <a:pt x="206" y="533"/>
                    <a:pt x="215" y="531"/>
                    <a:pt x="221" y="529"/>
                  </a:cubicBezTo>
                  <a:cubicBezTo>
                    <a:pt x="223" y="529"/>
                    <a:pt x="224" y="529"/>
                    <a:pt x="225" y="528"/>
                  </a:cubicBezTo>
                  <a:cubicBezTo>
                    <a:pt x="216" y="535"/>
                    <a:pt x="205" y="544"/>
                    <a:pt x="194" y="552"/>
                  </a:cubicBezTo>
                  <a:cubicBezTo>
                    <a:pt x="190" y="554"/>
                    <a:pt x="187" y="557"/>
                    <a:pt x="183" y="558"/>
                  </a:cubicBezTo>
                  <a:cubicBezTo>
                    <a:pt x="183" y="559"/>
                    <a:pt x="182" y="559"/>
                    <a:pt x="181" y="559"/>
                  </a:cubicBezTo>
                  <a:cubicBezTo>
                    <a:pt x="181" y="559"/>
                    <a:pt x="180" y="560"/>
                    <a:pt x="180" y="560"/>
                  </a:cubicBezTo>
                  <a:cubicBezTo>
                    <a:pt x="180" y="560"/>
                    <a:pt x="180" y="560"/>
                    <a:pt x="180" y="560"/>
                  </a:cubicBezTo>
                  <a:cubicBezTo>
                    <a:pt x="180" y="560"/>
                    <a:pt x="180" y="560"/>
                    <a:pt x="180" y="560"/>
                  </a:cubicBezTo>
                  <a:cubicBezTo>
                    <a:pt x="179" y="560"/>
                    <a:pt x="179" y="560"/>
                    <a:pt x="179" y="560"/>
                  </a:cubicBezTo>
                  <a:cubicBezTo>
                    <a:pt x="178" y="560"/>
                    <a:pt x="177" y="560"/>
                    <a:pt x="176" y="560"/>
                  </a:cubicBezTo>
                  <a:cubicBezTo>
                    <a:pt x="174" y="560"/>
                    <a:pt x="174" y="561"/>
                    <a:pt x="173" y="561"/>
                  </a:cubicBezTo>
                  <a:cubicBezTo>
                    <a:pt x="165" y="563"/>
                    <a:pt x="158" y="565"/>
                    <a:pt x="152" y="568"/>
                  </a:cubicBezTo>
                  <a:cubicBezTo>
                    <a:pt x="149" y="569"/>
                    <a:pt x="146" y="570"/>
                    <a:pt x="144" y="572"/>
                  </a:cubicBezTo>
                  <a:cubicBezTo>
                    <a:pt x="142" y="573"/>
                    <a:pt x="140" y="574"/>
                    <a:pt x="138" y="575"/>
                  </a:cubicBezTo>
                  <a:cubicBezTo>
                    <a:pt x="137" y="576"/>
                    <a:pt x="137" y="576"/>
                    <a:pt x="136" y="576"/>
                  </a:cubicBezTo>
                  <a:cubicBezTo>
                    <a:pt x="136" y="577"/>
                    <a:pt x="135" y="577"/>
                    <a:pt x="135" y="578"/>
                  </a:cubicBezTo>
                  <a:cubicBezTo>
                    <a:pt x="134" y="579"/>
                    <a:pt x="134" y="579"/>
                    <a:pt x="134" y="579"/>
                  </a:cubicBezTo>
                  <a:cubicBezTo>
                    <a:pt x="134" y="579"/>
                    <a:pt x="134" y="579"/>
                    <a:pt x="135" y="578"/>
                  </a:cubicBezTo>
                  <a:cubicBezTo>
                    <a:pt x="135" y="578"/>
                    <a:pt x="136" y="577"/>
                    <a:pt x="136" y="577"/>
                  </a:cubicBezTo>
                  <a:cubicBezTo>
                    <a:pt x="137" y="577"/>
                    <a:pt x="138" y="576"/>
                    <a:pt x="139" y="576"/>
                  </a:cubicBezTo>
                  <a:cubicBezTo>
                    <a:pt x="140" y="575"/>
                    <a:pt x="142" y="574"/>
                    <a:pt x="145" y="573"/>
                  </a:cubicBezTo>
                  <a:cubicBezTo>
                    <a:pt x="147" y="572"/>
                    <a:pt x="150" y="571"/>
                    <a:pt x="153" y="571"/>
                  </a:cubicBezTo>
                  <a:cubicBezTo>
                    <a:pt x="159" y="569"/>
                    <a:pt x="166" y="567"/>
                    <a:pt x="173" y="567"/>
                  </a:cubicBezTo>
                  <a:cubicBezTo>
                    <a:pt x="174" y="567"/>
                    <a:pt x="175" y="566"/>
                    <a:pt x="176" y="566"/>
                  </a:cubicBezTo>
                  <a:cubicBezTo>
                    <a:pt x="177" y="566"/>
                    <a:pt x="178" y="566"/>
                    <a:pt x="179" y="566"/>
                  </a:cubicBezTo>
                  <a:cubicBezTo>
                    <a:pt x="180" y="567"/>
                    <a:pt x="180" y="567"/>
                    <a:pt x="180" y="567"/>
                  </a:cubicBezTo>
                  <a:cubicBezTo>
                    <a:pt x="180" y="567"/>
                    <a:pt x="180" y="567"/>
                    <a:pt x="180" y="567"/>
                  </a:cubicBezTo>
                  <a:cubicBezTo>
                    <a:pt x="181" y="567"/>
                    <a:pt x="181" y="567"/>
                    <a:pt x="181" y="567"/>
                  </a:cubicBezTo>
                  <a:cubicBezTo>
                    <a:pt x="182" y="567"/>
                    <a:pt x="182" y="566"/>
                    <a:pt x="183" y="566"/>
                  </a:cubicBezTo>
                  <a:cubicBezTo>
                    <a:pt x="184" y="566"/>
                    <a:pt x="185" y="566"/>
                    <a:pt x="186" y="565"/>
                  </a:cubicBezTo>
                  <a:cubicBezTo>
                    <a:pt x="191" y="564"/>
                    <a:pt x="194" y="562"/>
                    <a:pt x="198" y="560"/>
                  </a:cubicBezTo>
                  <a:cubicBezTo>
                    <a:pt x="211" y="554"/>
                    <a:pt x="224" y="546"/>
                    <a:pt x="234" y="540"/>
                  </a:cubicBezTo>
                  <a:cubicBezTo>
                    <a:pt x="234" y="549"/>
                    <a:pt x="234" y="559"/>
                    <a:pt x="234" y="569"/>
                  </a:cubicBezTo>
                  <a:cubicBezTo>
                    <a:pt x="234" y="570"/>
                    <a:pt x="233" y="572"/>
                    <a:pt x="232" y="575"/>
                  </a:cubicBezTo>
                  <a:cubicBezTo>
                    <a:pt x="229" y="581"/>
                    <a:pt x="226" y="589"/>
                    <a:pt x="221" y="597"/>
                  </a:cubicBezTo>
                  <a:cubicBezTo>
                    <a:pt x="220" y="599"/>
                    <a:pt x="219" y="600"/>
                    <a:pt x="218" y="602"/>
                  </a:cubicBezTo>
                  <a:cubicBezTo>
                    <a:pt x="218" y="602"/>
                    <a:pt x="217" y="603"/>
                    <a:pt x="217" y="603"/>
                  </a:cubicBezTo>
                  <a:cubicBezTo>
                    <a:pt x="217" y="603"/>
                    <a:pt x="217" y="603"/>
                    <a:pt x="217" y="604"/>
                  </a:cubicBezTo>
                  <a:cubicBezTo>
                    <a:pt x="217" y="604"/>
                    <a:pt x="217" y="604"/>
                    <a:pt x="217" y="604"/>
                  </a:cubicBezTo>
                  <a:cubicBezTo>
                    <a:pt x="216" y="604"/>
                    <a:pt x="216" y="604"/>
                    <a:pt x="216" y="604"/>
                  </a:cubicBezTo>
                  <a:cubicBezTo>
                    <a:pt x="216" y="604"/>
                    <a:pt x="216" y="604"/>
                    <a:pt x="216" y="604"/>
                  </a:cubicBezTo>
                  <a:cubicBezTo>
                    <a:pt x="215" y="605"/>
                    <a:pt x="214" y="605"/>
                    <a:pt x="213" y="606"/>
                  </a:cubicBezTo>
                  <a:cubicBezTo>
                    <a:pt x="210" y="609"/>
                    <a:pt x="208" y="612"/>
                    <a:pt x="205" y="614"/>
                  </a:cubicBezTo>
                  <a:cubicBezTo>
                    <a:pt x="203" y="617"/>
                    <a:pt x="202" y="619"/>
                    <a:pt x="201" y="621"/>
                  </a:cubicBezTo>
                  <a:cubicBezTo>
                    <a:pt x="200" y="622"/>
                    <a:pt x="200" y="623"/>
                    <a:pt x="200" y="623"/>
                  </a:cubicBezTo>
                  <a:cubicBezTo>
                    <a:pt x="200" y="624"/>
                    <a:pt x="200" y="624"/>
                    <a:pt x="200" y="624"/>
                  </a:cubicBezTo>
                  <a:cubicBezTo>
                    <a:pt x="200" y="624"/>
                    <a:pt x="200" y="624"/>
                    <a:pt x="200" y="623"/>
                  </a:cubicBezTo>
                  <a:cubicBezTo>
                    <a:pt x="200" y="623"/>
                    <a:pt x="200" y="622"/>
                    <a:pt x="201" y="621"/>
                  </a:cubicBezTo>
                  <a:cubicBezTo>
                    <a:pt x="202" y="620"/>
                    <a:pt x="204" y="618"/>
                    <a:pt x="206" y="615"/>
                  </a:cubicBezTo>
                  <a:cubicBezTo>
                    <a:pt x="209" y="613"/>
                    <a:pt x="212" y="610"/>
                    <a:pt x="215" y="608"/>
                  </a:cubicBezTo>
                  <a:cubicBezTo>
                    <a:pt x="216" y="607"/>
                    <a:pt x="217" y="607"/>
                    <a:pt x="217" y="607"/>
                  </a:cubicBezTo>
                  <a:cubicBezTo>
                    <a:pt x="218" y="606"/>
                    <a:pt x="218" y="606"/>
                    <a:pt x="218" y="606"/>
                  </a:cubicBezTo>
                  <a:cubicBezTo>
                    <a:pt x="218" y="606"/>
                    <a:pt x="218" y="606"/>
                    <a:pt x="218" y="606"/>
                  </a:cubicBezTo>
                  <a:cubicBezTo>
                    <a:pt x="218" y="606"/>
                    <a:pt x="218" y="606"/>
                    <a:pt x="218" y="606"/>
                  </a:cubicBezTo>
                  <a:cubicBezTo>
                    <a:pt x="219" y="606"/>
                    <a:pt x="219" y="606"/>
                    <a:pt x="219" y="606"/>
                  </a:cubicBezTo>
                  <a:cubicBezTo>
                    <a:pt x="220" y="605"/>
                    <a:pt x="220" y="605"/>
                    <a:pt x="221" y="604"/>
                  </a:cubicBezTo>
                  <a:cubicBezTo>
                    <a:pt x="222" y="602"/>
                    <a:pt x="223" y="601"/>
                    <a:pt x="225" y="599"/>
                  </a:cubicBezTo>
                  <a:cubicBezTo>
                    <a:pt x="229" y="593"/>
                    <a:pt x="232" y="587"/>
                    <a:pt x="235" y="582"/>
                  </a:cubicBezTo>
                  <a:cubicBezTo>
                    <a:pt x="236" y="585"/>
                    <a:pt x="236" y="589"/>
                    <a:pt x="236" y="592"/>
                  </a:cubicBezTo>
                  <a:cubicBezTo>
                    <a:pt x="237" y="597"/>
                    <a:pt x="238" y="602"/>
                    <a:pt x="239" y="607"/>
                  </a:cubicBezTo>
                  <a:cubicBezTo>
                    <a:pt x="240" y="612"/>
                    <a:pt x="241" y="617"/>
                    <a:pt x="244" y="622"/>
                  </a:cubicBezTo>
                  <a:cubicBezTo>
                    <a:pt x="244" y="622"/>
                    <a:pt x="244" y="622"/>
                    <a:pt x="244" y="622"/>
                  </a:cubicBezTo>
                  <a:cubicBezTo>
                    <a:pt x="243" y="625"/>
                    <a:pt x="242" y="627"/>
                    <a:pt x="240" y="630"/>
                  </a:cubicBezTo>
                  <a:cubicBezTo>
                    <a:pt x="240" y="631"/>
                    <a:pt x="239" y="632"/>
                    <a:pt x="239" y="632"/>
                  </a:cubicBezTo>
                  <a:cubicBezTo>
                    <a:pt x="239" y="633"/>
                    <a:pt x="238" y="633"/>
                    <a:pt x="237" y="634"/>
                  </a:cubicBezTo>
                  <a:cubicBezTo>
                    <a:pt x="236" y="635"/>
                    <a:pt x="235" y="636"/>
                    <a:pt x="234" y="637"/>
                  </a:cubicBezTo>
                  <a:cubicBezTo>
                    <a:pt x="233" y="638"/>
                    <a:pt x="233" y="639"/>
                    <a:pt x="232" y="640"/>
                  </a:cubicBezTo>
                  <a:cubicBezTo>
                    <a:pt x="232" y="640"/>
                    <a:pt x="232" y="641"/>
                    <a:pt x="232" y="641"/>
                  </a:cubicBezTo>
                  <a:cubicBezTo>
                    <a:pt x="232" y="641"/>
                    <a:pt x="232" y="640"/>
                    <a:pt x="233" y="640"/>
                  </a:cubicBezTo>
                  <a:cubicBezTo>
                    <a:pt x="233" y="639"/>
                    <a:pt x="234" y="638"/>
                    <a:pt x="235" y="638"/>
                  </a:cubicBezTo>
                  <a:cubicBezTo>
                    <a:pt x="236" y="637"/>
                    <a:pt x="237" y="636"/>
                    <a:pt x="238" y="635"/>
                  </a:cubicBezTo>
                  <a:cubicBezTo>
                    <a:pt x="238" y="635"/>
                    <a:pt x="239" y="634"/>
                    <a:pt x="239" y="634"/>
                  </a:cubicBezTo>
                  <a:cubicBezTo>
                    <a:pt x="239" y="634"/>
                    <a:pt x="239" y="634"/>
                    <a:pt x="240" y="634"/>
                  </a:cubicBezTo>
                  <a:cubicBezTo>
                    <a:pt x="240" y="634"/>
                    <a:pt x="240" y="633"/>
                    <a:pt x="240" y="633"/>
                  </a:cubicBezTo>
                  <a:cubicBezTo>
                    <a:pt x="241" y="633"/>
                    <a:pt x="241" y="632"/>
                    <a:pt x="242" y="631"/>
                  </a:cubicBezTo>
                  <a:cubicBezTo>
                    <a:pt x="243" y="629"/>
                    <a:pt x="245" y="627"/>
                    <a:pt x="246" y="626"/>
                  </a:cubicBezTo>
                  <a:cubicBezTo>
                    <a:pt x="246" y="626"/>
                    <a:pt x="246" y="626"/>
                    <a:pt x="246" y="626"/>
                  </a:cubicBezTo>
                  <a:cubicBezTo>
                    <a:pt x="246" y="627"/>
                    <a:pt x="247" y="627"/>
                    <a:pt x="247" y="628"/>
                  </a:cubicBezTo>
                  <a:cubicBezTo>
                    <a:pt x="248" y="629"/>
                    <a:pt x="248" y="629"/>
                    <a:pt x="248" y="629"/>
                  </a:cubicBezTo>
                  <a:cubicBezTo>
                    <a:pt x="248" y="629"/>
                    <a:pt x="248" y="629"/>
                    <a:pt x="248" y="629"/>
                  </a:cubicBezTo>
                  <a:cubicBezTo>
                    <a:pt x="248" y="629"/>
                    <a:pt x="248" y="628"/>
                    <a:pt x="248" y="628"/>
                  </a:cubicBezTo>
                  <a:cubicBezTo>
                    <a:pt x="248" y="629"/>
                    <a:pt x="248" y="629"/>
                    <a:pt x="248" y="629"/>
                  </a:cubicBezTo>
                  <a:cubicBezTo>
                    <a:pt x="248" y="629"/>
                    <a:pt x="248" y="629"/>
                    <a:pt x="248" y="629"/>
                  </a:cubicBezTo>
                  <a:cubicBezTo>
                    <a:pt x="248" y="629"/>
                    <a:pt x="248" y="629"/>
                    <a:pt x="248" y="629"/>
                  </a:cubicBezTo>
                  <a:cubicBezTo>
                    <a:pt x="249" y="630"/>
                    <a:pt x="250" y="631"/>
                    <a:pt x="251" y="631"/>
                  </a:cubicBezTo>
                  <a:cubicBezTo>
                    <a:pt x="251" y="632"/>
                    <a:pt x="252" y="633"/>
                    <a:pt x="252" y="634"/>
                  </a:cubicBezTo>
                  <a:cubicBezTo>
                    <a:pt x="254" y="637"/>
                    <a:pt x="256" y="640"/>
                    <a:pt x="257" y="643"/>
                  </a:cubicBezTo>
                  <a:cubicBezTo>
                    <a:pt x="259" y="650"/>
                    <a:pt x="258" y="656"/>
                    <a:pt x="258" y="660"/>
                  </a:cubicBezTo>
                  <a:cubicBezTo>
                    <a:pt x="257" y="665"/>
                    <a:pt x="256" y="667"/>
                    <a:pt x="256" y="667"/>
                  </a:cubicBezTo>
                  <a:cubicBezTo>
                    <a:pt x="256" y="667"/>
                    <a:pt x="257" y="665"/>
                    <a:pt x="259" y="661"/>
                  </a:cubicBezTo>
                  <a:cubicBezTo>
                    <a:pt x="260" y="657"/>
                    <a:pt x="262" y="651"/>
                    <a:pt x="262" y="643"/>
                  </a:cubicBezTo>
                  <a:cubicBezTo>
                    <a:pt x="262" y="639"/>
                    <a:pt x="261" y="634"/>
                    <a:pt x="259" y="630"/>
                  </a:cubicBezTo>
                  <a:cubicBezTo>
                    <a:pt x="259" y="629"/>
                    <a:pt x="258" y="627"/>
                    <a:pt x="258" y="626"/>
                  </a:cubicBezTo>
                  <a:cubicBezTo>
                    <a:pt x="257" y="625"/>
                    <a:pt x="257" y="624"/>
                    <a:pt x="256" y="623"/>
                  </a:cubicBezTo>
                  <a:cubicBezTo>
                    <a:pt x="256" y="623"/>
                    <a:pt x="256" y="623"/>
                    <a:pt x="256" y="623"/>
                  </a:cubicBezTo>
                  <a:cubicBezTo>
                    <a:pt x="256" y="623"/>
                    <a:pt x="256" y="623"/>
                    <a:pt x="256" y="623"/>
                  </a:cubicBezTo>
                  <a:cubicBezTo>
                    <a:pt x="256" y="623"/>
                    <a:pt x="256" y="623"/>
                    <a:pt x="256" y="623"/>
                  </a:cubicBezTo>
                  <a:cubicBezTo>
                    <a:pt x="256" y="623"/>
                    <a:pt x="255" y="622"/>
                    <a:pt x="255" y="622"/>
                  </a:cubicBezTo>
                  <a:cubicBezTo>
                    <a:pt x="255" y="622"/>
                    <a:pt x="255" y="622"/>
                    <a:pt x="255" y="622"/>
                  </a:cubicBezTo>
                  <a:cubicBezTo>
                    <a:pt x="255" y="622"/>
                    <a:pt x="255" y="622"/>
                    <a:pt x="255" y="622"/>
                  </a:cubicBezTo>
                  <a:cubicBezTo>
                    <a:pt x="255" y="622"/>
                    <a:pt x="255" y="621"/>
                    <a:pt x="255" y="621"/>
                  </a:cubicBezTo>
                  <a:cubicBezTo>
                    <a:pt x="254" y="620"/>
                    <a:pt x="254" y="619"/>
                    <a:pt x="254" y="618"/>
                  </a:cubicBezTo>
                  <a:cubicBezTo>
                    <a:pt x="253" y="615"/>
                    <a:pt x="253" y="610"/>
                    <a:pt x="253" y="606"/>
                  </a:cubicBezTo>
                  <a:cubicBezTo>
                    <a:pt x="253" y="601"/>
                    <a:pt x="253" y="596"/>
                    <a:pt x="254" y="592"/>
                  </a:cubicBezTo>
                  <a:cubicBezTo>
                    <a:pt x="254" y="589"/>
                    <a:pt x="254" y="587"/>
                    <a:pt x="254" y="584"/>
                  </a:cubicBezTo>
                  <a:cubicBezTo>
                    <a:pt x="256" y="586"/>
                    <a:pt x="258" y="588"/>
                    <a:pt x="260" y="590"/>
                  </a:cubicBezTo>
                  <a:cubicBezTo>
                    <a:pt x="262" y="591"/>
                    <a:pt x="265" y="593"/>
                    <a:pt x="267" y="594"/>
                  </a:cubicBezTo>
                  <a:cubicBezTo>
                    <a:pt x="268" y="595"/>
                    <a:pt x="270" y="595"/>
                    <a:pt x="271" y="596"/>
                  </a:cubicBezTo>
                  <a:cubicBezTo>
                    <a:pt x="273" y="596"/>
                    <a:pt x="273" y="596"/>
                    <a:pt x="273" y="596"/>
                  </a:cubicBezTo>
                  <a:cubicBezTo>
                    <a:pt x="273" y="596"/>
                    <a:pt x="273" y="596"/>
                    <a:pt x="273" y="596"/>
                  </a:cubicBezTo>
                  <a:cubicBezTo>
                    <a:pt x="274" y="596"/>
                    <a:pt x="274" y="596"/>
                    <a:pt x="274" y="596"/>
                  </a:cubicBezTo>
                  <a:cubicBezTo>
                    <a:pt x="274" y="596"/>
                    <a:pt x="274" y="596"/>
                    <a:pt x="274" y="596"/>
                  </a:cubicBezTo>
                  <a:cubicBezTo>
                    <a:pt x="275" y="597"/>
                    <a:pt x="275" y="597"/>
                    <a:pt x="275" y="597"/>
                  </a:cubicBezTo>
                  <a:cubicBezTo>
                    <a:pt x="285" y="599"/>
                    <a:pt x="295" y="601"/>
                    <a:pt x="303" y="603"/>
                  </a:cubicBezTo>
                  <a:cubicBezTo>
                    <a:pt x="307" y="605"/>
                    <a:pt x="310" y="606"/>
                    <a:pt x="312" y="607"/>
                  </a:cubicBezTo>
                  <a:cubicBezTo>
                    <a:pt x="313" y="607"/>
                    <a:pt x="313" y="608"/>
                    <a:pt x="314" y="608"/>
                  </a:cubicBezTo>
                  <a:cubicBezTo>
                    <a:pt x="314" y="608"/>
                    <a:pt x="314" y="609"/>
                    <a:pt x="314" y="609"/>
                  </a:cubicBezTo>
                  <a:cubicBezTo>
                    <a:pt x="314" y="609"/>
                    <a:pt x="314" y="608"/>
                    <a:pt x="314" y="608"/>
                  </a:cubicBezTo>
                  <a:cubicBezTo>
                    <a:pt x="314" y="607"/>
                    <a:pt x="313" y="607"/>
                    <a:pt x="312" y="606"/>
                  </a:cubicBezTo>
                  <a:cubicBezTo>
                    <a:pt x="310" y="605"/>
                    <a:pt x="307" y="604"/>
                    <a:pt x="303" y="602"/>
                  </a:cubicBezTo>
                  <a:cubicBezTo>
                    <a:pt x="296" y="599"/>
                    <a:pt x="286" y="596"/>
                    <a:pt x="276" y="593"/>
                  </a:cubicBezTo>
                  <a:cubicBezTo>
                    <a:pt x="275" y="593"/>
                    <a:pt x="275" y="593"/>
                    <a:pt x="275" y="593"/>
                  </a:cubicBezTo>
                  <a:cubicBezTo>
                    <a:pt x="275" y="592"/>
                    <a:pt x="275" y="592"/>
                    <a:pt x="275" y="592"/>
                  </a:cubicBezTo>
                  <a:cubicBezTo>
                    <a:pt x="275" y="592"/>
                    <a:pt x="275" y="592"/>
                    <a:pt x="275" y="592"/>
                  </a:cubicBezTo>
                  <a:cubicBezTo>
                    <a:pt x="274" y="592"/>
                    <a:pt x="274" y="592"/>
                    <a:pt x="274" y="592"/>
                  </a:cubicBezTo>
                  <a:cubicBezTo>
                    <a:pt x="272" y="591"/>
                    <a:pt x="272" y="591"/>
                    <a:pt x="272" y="591"/>
                  </a:cubicBezTo>
                  <a:cubicBezTo>
                    <a:pt x="271" y="591"/>
                    <a:pt x="270" y="590"/>
                    <a:pt x="269" y="590"/>
                  </a:cubicBezTo>
                  <a:cubicBezTo>
                    <a:pt x="267" y="589"/>
                    <a:pt x="265" y="587"/>
                    <a:pt x="264" y="586"/>
                  </a:cubicBezTo>
                  <a:cubicBezTo>
                    <a:pt x="261" y="582"/>
                    <a:pt x="258" y="579"/>
                    <a:pt x="256" y="576"/>
                  </a:cubicBezTo>
                  <a:cubicBezTo>
                    <a:pt x="256" y="576"/>
                    <a:pt x="256" y="575"/>
                    <a:pt x="256" y="575"/>
                  </a:cubicBezTo>
                  <a:cubicBezTo>
                    <a:pt x="258" y="562"/>
                    <a:pt x="261" y="549"/>
                    <a:pt x="263" y="539"/>
                  </a:cubicBezTo>
                  <a:cubicBezTo>
                    <a:pt x="263" y="539"/>
                    <a:pt x="263" y="538"/>
                    <a:pt x="263" y="538"/>
                  </a:cubicBezTo>
                  <a:cubicBezTo>
                    <a:pt x="264" y="538"/>
                    <a:pt x="265" y="539"/>
                    <a:pt x="265" y="539"/>
                  </a:cubicBezTo>
                  <a:cubicBezTo>
                    <a:pt x="268" y="541"/>
                    <a:pt x="271" y="543"/>
                    <a:pt x="274" y="544"/>
                  </a:cubicBezTo>
                  <a:cubicBezTo>
                    <a:pt x="276" y="545"/>
                    <a:pt x="278" y="546"/>
                    <a:pt x="279" y="546"/>
                  </a:cubicBezTo>
                  <a:cubicBezTo>
                    <a:pt x="281" y="547"/>
                    <a:pt x="281" y="547"/>
                    <a:pt x="281" y="547"/>
                  </a:cubicBezTo>
                  <a:cubicBezTo>
                    <a:pt x="282" y="547"/>
                    <a:pt x="282" y="547"/>
                    <a:pt x="282" y="547"/>
                  </a:cubicBezTo>
                  <a:cubicBezTo>
                    <a:pt x="283" y="547"/>
                    <a:pt x="283" y="547"/>
                    <a:pt x="283" y="547"/>
                  </a:cubicBezTo>
                  <a:cubicBezTo>
                    <a:pt x="283" y="547"/>
                    <a:pt x="283" y="547"/>
                    <a:pt x="283" y="547"/>
                  </a:cubicBezTo>
                  <a:cubicBezTo>
                    <a:pt x="284" y="547"/>
                    <a:pt x="284" y="547"/>
                    <a:pt x="284" y="547"/>
                  </a:cubicBezTo>
                  <a:cubicBezTo>
                    <a:pt x="296" y="549"/>
                    <a:pt x="308" y="551"/>
                    <a:pt x="317" y="554"/>
                  </a:cubicBezTo>
                  <a:cubicBezTo>
                    <a:pt x="321" y="555"/>
                    <a:pt x="325" y="556"/>
                    <a:pt x="327" y="557"/>
                  </a:cubicBezTo>
                  <a:cubicBezTo>
                    <a:pt x="328" y="557"/>
                    <a:pt x="329" y="558"/>
                    <a:pt x="330" y="558"/>
                  </a:cubicBezTo>
                  <a:cubicBezTo>
                    <a:pt x="330" y="559"/>
                    <a:pt x="330" y="559"/>
                    <a:pt x="330" y="559"/>
                  </a:cubicBezTo>
                  <a:cubicBezTo>
                    <a:pt x="330" y="559"/>
                    <a:pt x="330" y="559"/>
                    <a:pt x="330" y="558"/>
                  </a:cubicBezTo>
                  <a:cubicBezTo>
                    <a:pt x="329" y="558"/>
                    <a:pt x="329" y="557"/>
                    <a:pt x="328" y="556"/>
                  </a:cubicBezTo>
                  <a:cubicBezTo>
                    <a:pt x="325" y="555"/>
                    <a:pt x="322" y="553"/>
                    <a:pt x="318" y="551"/>
                  </a:cubicBezTo>
                  <a:cubicBezTo>
                    <a:pt x="309" y="547"/>
                    <a:pt x="298" y="543"/>
                    <a:pt x="286" y="538"/>
                  </a:cubicBezTo>
                  <a:cubicBezTo>
                    <a:pt x="285" y="538"/>
                    <a:pt x="285" y="538"/>
                    <a:pt x="285" y="538"/>
                  </a:cubicBezTo>
                  <a:cubicBezTo>
                    <a:pt x="285" y="538"/>
                    <a:pt x="285" y="538"/>
                    <a:pt x="285" y="538"/>
                  </a:cubicBezTo>
                  <a:cubicBezTo>
                    <a:pt x="285" y="538"/>
                    <a:pt x="285" y="538"/>
                    <a:pt x="285" y="538"/>
                  </a:cubicBezTo>
                  <a:cubicBezTo>
                    <a:pt x="286" y="538"/>
                    <a:pt x="285" y="538"/>
                    <a:pt x="285" y="538"/>
                  </a:cubicBezTo>
                  <a:cubicBezTo>
                    <a:pt x="285" y="538"/>
                    <a:pt x="285" y="538"/>
                    <a:pt x="285" y="538"/>
                  </a:cubicBezTo>
                  <a:cubicBezTo>
                    <a:pt x="285" y="538"/>
                    <a:pt x="285" y="538"/>
                    <a:pt x="285" y="538"/>
                  </a:cubicBezTo>
                  <a:cubicBezTo>
                    <a:pt x="284" y="538"/>
                    <a:pt x="284" y="538"/>
                    <a:pt x="284" y="538"/>
                  </a:cubicBezTo>
                  <a:cubicBezTo>
                    <a:pt x="282" y="537"/>
                    <a:pt x="282" y="537"/>
                    <a:pt x="282" y="537"/>
                  </a:cubicBezTo>
                  <a:cubicBezTo>
                    <a:pt x="281" y="536"/>
                    <a:pt x="280" y="535"/>
                    <a:pt x="279" y="535"/>
                  </a:cubicBezTo>
                  <a:cubicBezTo>
                    <a:pt x="278" y="534"/>
                    <a:pt x="277" y="533"/>
                    <a:pt x="276" y="532"/>
                  </a:cubicBezTo>
                  <a:cubicBezTo>
                    <a:pt x="278" y="532"/>
                    <a:pt x="280" y="533"/>
                    <a:pt x="282" y="534"/>
                  </a:cubicBezTo>
                  <a:cubicBezTo>
                    <a:pt x="288" y="535"/>
                    <a:pt x="294" y="537"/>
                    <a:pt x="301" y="539"/>
                  </a:cubicBezTo>
                  <a:cubicBezTo>
                    <a:pt x="309" y="541"/>
                    <a:pt x="317" y="543"/>
                    <a:pt x="326" y="545"/>
                  </a:cubicBezTo>
                  <a:cubicBezTo>
                    <a:pt x="336" y="547"/>
                    <a:pt x="346" y="549"/>
                    <a:pt x="356" y="551"/>
                  </a:cubicBezTo>
                  <a:cubicBezTo>
                    <a:pt x="367" y="552"/>
                    <a:pt x="378" y="554"/>
                    <a:pt x="390" y="555"/>
                  </a:cubicBezTo>
                  <a:cubicBezTo>
                    <a:pt x="396" y="556"/>
                    <a:pt x="401" y="556"/>
                    <a:pt x="408" y="557"/>
                  </a:cubicBezTo>
                  <a:cubicBezTo>
                    <a:pt x="411" y="557"/>
                    <a:pt x="414" y="557"/>
                    <a:pt x="417" y="557"/>
                  </a:cubicBezTo>
                  <a:cubicBezTo>
                    <a:pt x="420" y="557"/>
                    <a:pt x="423" y="558"/>
                    <a:pt x="426" y="558"/>
                  </a:cubicBezTo>
                  <a:cubicBezTo>
                    <a:pt x="432" y="558"/>
                    <a:pt x="438" y="558"/>
                    <a:pt x="445" y="558"/>
                  </a:cubicBezTo>
                  <a:cubicBezTo>
                    <a:pt x="451" y="558"/>
                    <a:pt x="457" y="557"/>
                    <a:pt x="463" y="557"/>
                  </a:cubicBezTo>
                  <a:cubicBezTo>
                    <a:pt x="488" y="556"/>
                    <a:pt x="513" y="555"/>
                    <a:pt x="536" y="554"/>
                  </a:cubicBezTo>
                  <a:cubicBezTo>
                    <a:pt x="548" y="554"/>
                    <a:pt x="559" y="554"/>
                    <a:pt x="569" y="555"/>
                  </a:cubicBezTo>
                  <a:cubicBezTo>
                    <a:pt x="580" y="556"/>
                    <a:pt x="590" y="557"/>
                    <a:pt x="598" y="561"/>
                  </a:cubicBezTo>
                  <a:cubicBezTo>
                    <a:pt x="602" y="563"/>
                    <a:pt x="606" y="566"/>
                    <a:pt x="610" y="567"/>
                  </a:cubicBezTo>
                  <a:cubicBezTo>
                    <a:pt x="614" y="569"/>
                    <a:pt x="618" y="570"/>
                    <a:pt x="622" y="570"/>
                  </a:cubicBezTo>
                  <a:cubicBezTo>
                    <a:pt x="630" y="571"/>
                    <a:pt x="636" y="570"/>
                    <a:pt x="642" y="569"/>
                  </a:cubicBezTo>
                  <a:cubicBezTo>
                    <a:pt x="647" y="568"/>
                    <a:pt x="651" y="567"/>
                    <a:pt x="654" y="566"/>
                  </a:cubicBezTo>
                  <a:cubicBezTo>
                    <a:pt x="657" y="566"/>
                    <a:pt x="658" y="565"/>
                    <a:pt x="658" y="565"/>
                  </a:cubicBezTo>
                  <a:cubicBezTo>
                    <a:pt x="658" y="565"/>
                    <a:pt x="657" y="566"/>
                    <a:pt x="654" y="566"/>
                  </a:cubicBezTo>
                  <a:close/>
                </a:path>
              </a:pathLst>
            </a:custGeom>
            <a:solidFill>
              <a:srgbClr val="3B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94" name="Google Shape;4394;p118"/>
            <p:cNvSpPr/>
            <p:nvPr/>
          </p:nvSpPr>
          <p:spPr>
            <a:xfrm>
              <a:off x="1875395" y="3418871"/>
              <a:ext cx="77247" cy="115530"/>
            </a:xfrm>
            <a:custGeom>
              <a:rect b="b" l="l" r="r" t="t"/>
              <a:pathLst>
                <a:path extrusionOk="0" h="74" w="59">
                  <a:moveTo>
                    <a:pt x="11" y="70"/>
                  </a:moveTo>
                  <a:cubicBezTo>
                    <a:pt x="25" y="74"/>
                    <a:pt x="41" y="69"/>
                    <a:pt x="50" y="56"/>
                  </a:cubicBezTo>
                  <a:cubicBezTo>
                    <a:pt x="59" y="43"/>
                    <a:pt x="53" y="7"/>
                    <a:pt x="55" y="4"/>
                  </a:cubicBezTo>
                  <a:cubicBezTo>
                    <a:pt x="56" y="0"/>
                    <a:pt x="17" y="15"/>
                    <a:pt x="9" y="28"/>
                  </a:cubicBezTo>
                  <a:cubicBezTo>
                    <a:pt x="0" y="42"/>
                    <a:pt x="1" y="58"/>
                    <a:pt x="11" y="7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95" name="Google Shape;4395;p118"/>
            <p:cNvSpPr/>
            <p:nvPr/>
          </p:nvSpPr>
          <p:spPr>
            <a:xfrm>
              <a:off x="1965735" y="3372034"/>
              <a:ext cx="83793" cy="137387"/>
            </a:xfrm>
            <a:custGeom>
              <a:rect b="b" l="l" r="r" t="t"/>
              <a:pathLst>
                <a:path extrusionOk="0" h="87" w="64">
                  <a:moveTo>
                    <a:pt x="17" y="85"/>
                  </a:moveTo>
                  <a:cubicBezTo>
                    <a:pt x="34" y="87"/>
                    <a:pt x="50" y="78"/>
                    <a:pt x="57" y="62"/>
                  </a:cubicBezTo>
                  <a:cubicBezTo>
                    <a:pt x="64" y="46"/>
                    <a:pt x="51" y="8"/>
                    <a:pt x="52" y="4"/>
                  </a:cubicBezTo>
                  <a:cubicBezTo>
                    <a:pt x="53" y="0"/>
                    <a:pt x="14" y="24"/>
                    <a:pt x="7" y="40"/>
                  </a:cubicBezTo>
                  <a:cubicBezTo>
                    <a:pt x="0" y="56"/>
                    <a:pt x="5" y="74"/>
                    <a:pt x="17" y="8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96" name="Google Shape;4396;p118"/>
            <p:cNvSpPr/>
            <p:nvPr/>
          </p:nvSpPr>
          <p:spPr>
            <a:xfrm>
              <a:off x="2050838" y="3384523"/>
              <a:ext cx="86412" cy="124898"/>
            </a:xfrm>
            <a:custGeom>
              <a:rect b="b" l="l" r="r" t="t"/>
              <a:pathLst>
                <a:path extrusionOk="0" h="79" w="65">
                  <a:moveTo>
                    <a:pt x="9" y="73"/>
                  </a:moveTo>
                  <a:cubicBezTo>
                    <a:pt x="25" y="79"/>
                    <a:pt x="43" y="74"/>
                    <a:pt x="53" y="61"/>
                  </a:cubicBezTo>
                  <a:cubicBezTo>
                    <a:pt x="64" y="47"/>
                    <a:pt x="61" y="8"/>
                    <a:pt x="63" y="4"/>
                  </a:cubicBezTo>
                  <a:cubicBezTo>
                    <a:pt x="65" y="0"/>
                    <a:pt x="21" y="14"/>
                    <a:pt x="10" y="28"/>
                  </a:cubicBezTo>
                  <a:cubicBezTo>
                    <a:pt x="0" y="41"/>
                    <a:pt x="0" y="60"/>
                    <a:pt x="9" y="7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97" name="Google Shape;4397;p118"/>
            <p:cNvSpPr/>
            <p:nvPr/>
          </p:nvSpPr>
          <p:spPr>
            <a:xfrm>
              <a:off x="2200094" y="3453218"/>
              <a:ext cx="44515" cy="64010"/>
            </a:xfrm>
            <a:custGeom>
              <a:rect b="b" l="l" r="r" t="t"/>
              <a:pathLst>
                <a:path extrusionOk="0" h="41" w="34">
                  <a:moveTo>
                    <a:pt x="5" y="38"/>
                  </a:moveTo>
                  <a:cubicBezTo>
                    <a:pt x="13" y="41"/>
                    <a:pt x="22" y="39"/>
                    <a:pt x="28" y="31"/>
                  </a:cubicBezTo>
                  <a:cubicBezTo>
                    <a:pt x="33" y="24"/>
                    <a:pt x="32" y="4"/>
                    <a:pt x="33" y="2"/>
                  </a:cubicBezTo>
                  <a:cubicBezTo>
                    <a:pt x="34" y="0"/>
                    <a:pt x="11" y="7"/>
                    <a:pt x="5" y="14"/>
                  </a:cubicBezTo>
                  <a:cubicBezTo>
                    <a:pt x="0" y="21"/>
                    <a:pt x="0" y="31"/>
                    <a:pt x="5"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98" name="Google Shape;4398;p118"/>
            <p:cNvSpPr/>
            <p:nvPr/>
          </p:nvSpPr>
          <p:spPr>
            <a:xfrm>
              <a:off x="1799458" y="3073842"/>
              <a:ext cx="89030" cy="132704"/>
            </a:xfrm>
            <a:custGeom>
              <a:rect b="b" l="l" r="r" t="t"/>
              <a:pathLst>
                <a:path extrusionOk="0" h="84" w="67">
                  <a:moveTo>
                    <a:pt x="11" y="78"/>
                  </a:moveTo>
                  <a:cubicBezTo>
                    <a:pt x="27" y="84"/>
                    <a:pt x="46" y="78"/>
                    <a:pt x="57" y="63"/>
                  </a:cubicBezTo>
                  <a:cubicBezTo>
                    <a:pt x="67" y="49"/>
                    <a:pt x="62" y="7"/>
                    <a:pt x="64" y="4"/>
                  </a:cubicBezTo>
                  <a:cubicBezTo>
                    <a:pt x="66" y="0"/>
                    <a:pt x="21" y="16"/>
                    <a:pt x="10" y="30"/>
                  </a:cubicBezTo>
                  <a:cubicBezTo>
                    <a:pt x="0" y="45"/>
                    <a:pt x="1" y="65"/>
                    <a:pt x="11" y="7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99" name="Google Shape;4399;p118"/>
            <p:cNvSpPr/>
            <p:nvPr/>
          </p:nvSpPr>
          <p:spPr>
            <a:xfrm>
              <a:off x="1828261" y="3215912"/>
              <a:ext cx="61536" cy="93673"/>
            </a:xfrm>
            <a:custGeom>
              <a:rect b="b" l="l" r="r" t="t"/>
              <a:pathLst>
                <a:path extrusionOk="0" h="59" w="46">
                  <a:moveTo>
                    <a:pt x="10" y="57"/>
                  </a:moveTo>
                  <a:cubicBezTo>
                    <a:pt x="21" y="59"/>
                    <a:pt x="34" y="54"/>
                    <a:pt x="40" y="44"/>
                  </a:cubicBezTo>
                  <a:cubicBezTo>
                    <a:pt x="46" y="33"/>
                    <a:pt x="40" y="5"/>
                    <a:pt x="41" y="2"/>
                  </a:cubicBezTo>
                  <a:cubicBezTo>
                    <a:pt x="42" y="0"/>
                    <a:pt x="12" y="14"/>
                    <a:pt x="6" y="24"/>
                  </a:cubicBezTo>
                  <a:cubicBezTo>
                    <a:pt x="0" y="35"/>
                    <a:pt x="2" y="48"/>
                    <a:pt x="10" y="5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00" name="Google Shape;4400;p118"/>
            <p:cNvSpPr/>
            <p:nvPr/>
          </p:nvSpPr>
          <p:spPr>
            <a:xfrm>
              <a:off x="1866230" y="3328320"/>
              <a:ext cx="124381" cy="99918"/>
            </a:xfrm>
            <a:custGeom>
              <a:rect b="b" l="l" r="r" t="t"/>
              <a:pathLst>
                <a:path extrusionOk="0" h="63" w="94">
                  <a:moveTo>
                    <a:pt x="0" y="40"/>
                  </a:moveTo>
                  <a:cubicBezTo>
                    <a:pt x="9" y="55"/>
                    <a:pt x="27" y="63"/>
                    <a:pt x="44" y="59"/>
                  </a:cubicBezTo>
                  <a:cubicBezTo>
                    <a:pt x="62" y="55"/>
                    <a:pt x="86" y="21"/>
                    <a:pt x="90" y="20"/>
                  </a:cubicBezTo>
                  <a:cubicBezTo>
                    <a:pt x="94"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01" name="Google Shape;4401;p118"/>
            <p:cNvSpPr/>
            <p:nvPr/>
          </p:nvSpPr>
          <p:spPr>
            <a:xfrm>
              <a:off x="1909436" y="3236208"/>
              <a:ext cx="125690" cy="101480"/>
            </a:xfrm>
            <a:custGeom>
              <a:rect b="b" l="l" r="r" t="t"/>
              <a:pathLst>
                <a:path extrusionOk="0" h="64" w="95">
                  <a:moveTo>
                    <a:pt x="0" y="40"/>
                  </a:moveTo>
                  <a:cubicBezTo>
                    <a:pt x="9" y="56"/>
                    <a:pt x="27" y="64"/>
                    <a:pt x="45" y="60"/>
                  </a:cubicBezTo>
                  <a:cubicBezTo>
                    <a:pt x="63" y="56"/>
                    <a:pt x="87" y="22"/>
                    <a:pt x="91" y="20"/>
                  </a:cubicBezTo>
                  <a:cubicBezTo>
                    <a:pt x="95"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02" name="Google Shape;4402;p118"/>
            <p:cNvSpPr/>
            <p:nvPr/>
          </p:nvSpPr>
          <p:spPr>
            <a:xfrm>
              <a:off x="1909436" y="3517228"/>
              <a:ext cx="100814" cy="112408"/>
            </a:xfrm>
            <a:custGeom>
              <a:rect b="b" l="l" r="r" t="t"/>
              <a:pathLst>
                <a:path extrusionOk="0" h="71" w="76">
                  <a:moveTo>
                    <a:pt x="7" y="8"/>
                  </a:moveTo>
                  <a:cubicBezTo>
                    <a:pt x="0" y="23"/>
                    <a:pt x="3" y="42"/>
                    <a:pt x="16" y="54"/>
                  </a:cubicBezTo>
                  <a:cubicBezTo>
                    <a:pt x="29" y="66"/>
                    <a:pt x="69" y="66"/>
                    <a:pt x="73" y="69"/>
                  </a:cubicBezTo>
                  <a:cubicBezTo>
                    <a:pt x="76" y="71"/>
                    <a:pt x="66" y="25"/>
                    <a:pt x="54" y="14"/>
                  </a:cubicBezTo>
                  <a:cubicBezTo>
                    <a:pt x="41" y="2"/>
                    <a:pt x="22" y="0"/>
                    <a:pt x="7" y="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03" name="Google Shape;4403;p118"/>
            <p:cNvSpPr/>
            <p:nvPr/>
          </p:nvSpPr>
          <p:spPr>
            <a:xfrm>
              <a:off x="2014178" y="3510983"/>
              <a:ext cx="57608" cy="85868"/>
            </a:xfrm>
            <a:custGeom>
              <a:rect b="b" l="l" r="r" t="t"/>
              <a:pathLst>
                <a:path extrusionOk="0" h="54" w="43">
                  <a:moveTo>
                    <a:pt x="8" y="3"/>
                  </a:moveTo>
                  <a:cubicBezTo>
                    <a:pt x="1" y="12"/>
                    <a:pt x="0" y="24"/>
                    <a:pt x="6" y="34"/>
                  </a:cubicBezTo>
                  <a:cubicBezTo>
                    <a:pt x="13" y="44"/>
                    <a:pt x="39" y="50"/>
                    <a:pt x="41" y="52"/>
                  </a:cubicBezTo>
                  <a:cubicBezTo>
                    <a:pt x="43" y="54"/>
                    <a:pt x="43" y="24"/>
                    <a:pt x="37" y="14"/>
                  </a:cubicBezTo>
                  <a:cubicBezTo>
                    <a:pt x="30" y="4"/>
                    <a:pt x="19" y="0"/>
                    <a:pt x="8" y="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04" name="Google Shape;4404;p118"/>
            <p:cNvSpPr/>
            <p:nvPr/>
          </p:nvSpPr>
          <p:spPr>
            <a:xfrm>
              <a:off x="2194857" y="3506299"/>
              <a:ext cx="53681" cy="60888"/>
            </a:xfrm>
            <a:custGeom>
              <a:rect b="b" l="l" r="r" t="t"/>
              <a:pathLst>
                <a:path extrusionOk="0" h="38" w="41">
                  <a:moveTo>
                    <a:pt x="4" y="4"/>
                  </a:moveTo>
                  <a:cubicBezTo>
                    <a:pt x="0" y="12"/>
                    <a:pt x="2" y="22"/>
                    <a:pt x="9" y="29"/>
                  </a:cubicBezTo>
                  <a:cubicBezTo>
                    <a:pt x="16" y="35"/>
                    <a:pt x="37" y="35"/>
                    <a:pt x="39" y="37"/>
                  </a:cubicBezTo>
                  <a:cubicBezTo>
                    <a:pt x="41" y="38"/>
                    <a:pt x="36" y="14"/>
                    <a:pt x="29" y="7"/>
                  </a:cubicBezTo>
                  <a:cubicBezTo>
                    <a:pt x="22" y="1"/>
                    <a:pt x="12" y="0"/>
                    <a:pt x="4" y="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05" name="Google Shape;4405;p118"/>
            <p:cNvSpPr/>
            <p:nvPr/>
          </p:nvSpPr>
          <p:spPr>
            <a:xfrm>
              <a:off x="2130703" y="3429800"/>
              <a:ext cx="56299" cy="79623"/>
            </a:xfrm>
            <a:custGeom>
              <a:rect b="b" l="l" r="r" t="t"/>
              <a:pathLst>
                <a:path extrusionOk="0" h="51" w="42">
                  <a:moveTo>
                    <a:pt x="6" y="48"/>
                  </a:moveTo>
                  <a:cubicBezTo>
                    <a:pt x="16" y="51"/>
                    <a:pt x="28" y="48"/>
                    <a:pt x="34" y="39"/>
                  </a:cubicBezTo>
                  <a:cubicBezTo>
                    <a:pt x="41" y="31"/>
                    <a:pt x="40" y="5"/>
                    <a:pt x="41" y="2"/>
                  </a:cubicBezTo>
                  <a:cubicBezTo>
                    <a:pt x="42" y="0"/>
                    <a:pt x="13" y="9"/>
                    <a:pt x="7" y="18"/>
                  </a:cubicBezTo>
                  <a:cubicBezTo>
                    <a:pt x="0" y="27"/>
                    <a:pt x="0" y="39"/>
                    <a:pt x="6"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06" name="Google Shape;4406;p118"/>
            <p:cNvSpPr/>
            <p:nvPr/>
          </p:nvSpPr>
          <p:spPr>
            <a:xfrm>
              <a:off x="2099280" y="3506299"/>
              <a:ext cx="83793" cy="93673"/>
            </a:xfrm>
            <a:custGeom>
              <a:rect b="b" l="l" r="r" t="t"/>
              <a:pathLst>
                <a:path extrusionOk="0" h="59" w="63">
                  <a:moveTo>
                    <a:pt x="6" y="7"/>
                  </a:moveTo>
                  <a:cubicBezTo>
                    <a:pt x="0" y="20"/>
                    <a:pt x="2" y="35"/>
                    <a:pt x="13" y="45"/>
                  </a:cubicBezTo>
                  <a:cubicBezTo>
                    <a:pt x="24" y="55"/>
                    <a:pt x="57" y="55"/>
                    <a:pt x="60" y="57"/>
                  </a:cubicBezTo>
                  <a:cubicBezTo>
                    <a:pt x="63" y="59"/>
                    <a:pt x="55" y="21"/>
                    <a:pt x="44" y="11"/>
                  </a:cubicBezTo>
                  <a:cubicBezTo>
                    <a:pt x="33" y="2"/>
                    <a:pt x="18" y="0"/>
                    <a:pt x="6" y="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07" name="Google Shape;4407;p118"/>
            <p:cNvSpPr/>
            <p:nvPr/>
          </p:nvSpPr>
          <p:spPr>
            <a:xfrm>
              <a:off x="1643654" y="3301780"/>
              <a:ext cx="79866" cy="159244"/>
            </a:xfrm>
            <a:custGeom>
              <a:rect b="b" l="l" r="r" t="t"/>
              <a:pathLst>
                <a:path extrusionOk="0" h="101" w="61">
                  <a:moveTo>
                    <a:pt x="30" y="101"/>
                  </a:moveTo>
                  <a:cubicBezTo>
                    <a:pt x="13" y="96"/>
                    <a:pt x="0" y="79"/>
                    <a:pt x="1" y="60"/>
                  </a:cubicBezTo>
                  <a:cubicBezTo>
                    <a:pt x="1" y="41"/>
                    <a:pt x="31" y="9"/>
                    <a:pt x="31" y="4"/>
                  </a:cubicBezTo>
                  <a:cubicBezTo>
                    <a:pt x="32" y="0"/>
                    <a:pt x="61" y="42"/>
                    <a:pt x="61" y="61"/>
                  </a:cubicBezTo>
                  <a:cubicBezTo>
                    <a:pt x="60" y="80"/>
                    <a:pt x="47" y="96"/>
                    <a:pt x="30" y="101"/>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08" name="Google Shape;4408;p118"/>
            <p:cNvSpPr/>
            <p:nvPr/>
          </p:nvSpPr>
          <p:spPr>
            <a:xfrm>
              <a:off x="1554623" y="3272116"/>
              <a:ext cx="91649" cy="153000"/>
            </a:xfrm>
            <a:custGeom>
              <a:rect b="b" l="l" r="r" t="t"/>
              <a:pathLst>
                <a:path extrusionOk="0" h="96" w="69">
                  <a:moveTo>
                    <a:pt x="48" y="95"/>
                  </a:moveTo>
                  <a:cubicBezTo>
                    <a:pt x="30" y="96"/>
                    <a:pt x="13" y="85"/>
                    <a:pt x="7" y="67"/>
                  </a:cubicBezTo>
                  <a:cubicBezTo>
                    <a:pt x="0" y="49"/>
                    <a:pt x="17" y="8"/>
                    <a:pt x="16" y="4"/>
                  </a:cubicBezTo>
                  <a:cubicBezTo>
                    <a:pt x="15" y="0"/>
                    <a:pt x="57" y="29"/>
                    <a:pt x="63" y="47"/>
                  </a:cubicBezTo>
                  <a:cubicBezTo>
                    <a:pt x="69" y="65"/>
                    <a:pt x="63" y="85"/>
                    <a:pt x="48" y="9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09" name="Google Shape;4409;p118"/>
            <p:cNvSpPr/>
            <p:nvPr/>
          </p:nvSpPr>
          <p:spPr>
            <a:xfrm>
              <a:off x="1665912" y="3044178"/>
              <a:ext cx="141401" cy="120214"/>
            </a:xfrm>
            <a:custGeom>
              <a:rect b="b" l="l" r="r" t="t"/>
              <a:pathLst>
                <a:path extrusionOk="0" h="76" w="107">
                  <a:moveTo>
                    <a:pt x="89" y="2"/>
                  </a:moveTo>
                  <a:cubicBezTo>
                    <a:pt x="89" y="0"/>
                    <a:pt x="78" y="12"/>
                    <a:pt x="71" y="23"/>
                  </a:cubicBezTo>
                  <a:cubicBezTo>
                    <a:pt x="69" y="21"/>
                    <a:pt x="66" y="20"/>
                    <a:pt x="64" y="18"/>
                  </a:cubicBezTo>
                  <a:cubicBezTo>
                    <a:pt x="48" y="9"/>
                    <a:pt x="0" y="13"/>
                    <a:pt x="4" y="15"/>
                  </a:cubicBezTo>
                  <a:cubicBezTo>
                    <a:pt x="7" y="18"/>
                    <a:pt x="19" y="58"/>
                    <a:pt x="35" y="67"/>
                  </a:cubicBezTo>
                  <a:cubicBezTo>
                    <a:pt x="49" y="76"/>
                    <a:pt x="67" y="74"/>
                    <a:pt x="80" y="65"/>
                  </a:cubicBezTo>
                  <a:cubicBezTo>
                    <a:pt x="81" y="65"/>
                    <a:pt x="82" y="66"/>
                    <a:pt x="83" y="66"/>
                  </a:cubicBezTo>
                  <a:cubicBezTo>
                    <a:pt x="95" y="64"/>
                    <a:pt x="104" y="54"/>
                    <a:pt x="105" y="41"/>
                  </a:cubicBezTo>
                  <a:cubicBezTo>
                    <a:pt x="107" y="28"/>
                    <a:pt x="89" y="5"/>
                    <a:pt x="89" y="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10" name="Google Shape;4410;p118"/>
            <p:cNvSpPr/>
            <p:nvPr/>
          </p:nvSpPr>
          <p:spPr>
            <a:xfrm>
              <a:off x="1559861" y="3115994"/>
              <a:ext cx="140092" cy="129582"/>
            </a:xfrm>
            <a:custGeom>
              <a:rect b="b" l="l" r="r" t="t"/>
              <a:pathLst>
                <a:path extrusionOk="0" h="82" w="106">
                  <a:moveTo>
                    <a:pt x="104" y="37"/>
                  </a:moveTo>
                  <a:cubicBezTo>
                    <a:pt x="103" y="24"/>
                    <a:pt x="80" y="5"/>
                    <a:pt x="79" y="2"/>
                  </a:cubicBezTo>
                  <a:cubicBezTo>
                    <a:pt x="78" y="0"/>
                    <a:pt x="71" y="13"/>
                    <a:pt x="67" y="26"/>
                  </a:cubicBezTo>
                  <a:cubicBezTo>
                    <a:pt x="66" y="25"/>
                    <a:pt x="65" y="24"/>
                    <a:pt x="64" y="23"/>
                  </a:cubicBezTo>
                  <a:cubicBezTo>
                    <a:pt x="48" y="14"/>
                    <a:pt x="0" y="18"/>
                    <a:pt x="3" y="21"/>
                  </a:cubicBezTo>
                  <a:cubicBezTo>
                    <a:pt x="7" y="23"/>
                    <a:pt x="19" y="63"/>
                    <a:pt x="35" y="72"/>
                  </a:cubicBezTo>
                  <a:cubicBezTo>
                    <a:pt x="50" y="82"/>
                    <a:pt x="69" y="79"/>
                    <a:pt x="82" y="68"/>
                  </a:cubicBezTo>
                  <a:cubicBezTo>
                    <a:pt x="82" y="67"/>
                    <a:pt x="83" y="66"/>
                    <a:pt x="83" y="66"/>
                  </a:cubicBezTo>
                  <a:cubicBezTo>
                    <a:pt x="84" y="66"/>
                    <a:pt x="86" y="67"/>
                    <a:pt x="88" y="67"/>
                  </a:cubicBezTo>
                  <a:cubicBezTo>
                    <a:pt x="99" y="62"/>
                    <a:pt x="106" y="50"/>
                    <a:pt x="104" y="3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11" name="Google Shape;4411;p118"/>
            <p:cNvSpPr/>
            <p:nvPr/>
          </p:nvSpPr>
          <p:spPr>
            <a:xfrm>
              <a:off x="1419769" y="3256504"/>
              <a:ext cx="142711" cy="232622"/>
            </a:xfrm>
            <a:custGeom>
              <a:rect b="b" l="l" r="r" t="t"/>
              <a:pathLst>
                <a:path extrusionOk="0" h="147" w="108">
                  <a:moveTo>
                    <a:pt x="102" y="48"/>
                  </a:moveTo>
                  <a:cubicBezTo>
                    <a:pt x="95" y="30"/>
                    <a:pt x="54" y="0"/>
                    <a:pt x="55" y="5"/>
                  </a:cubicBezTo>
                  <a:cubicBezTo>
                    <a:pt x="56" y="9"/>
                    <a:pt x="39" y="50"/>
                    <a:pt x="45" y="68"/>
                  </a:cubicBezTo>
                  <a:cubicBezTo>
                    <a:pt x="47" y="74"/>
                    <a:pt x="51" y="79"/>
                    <a:pt x="55" y="83"/>
                  </a:cubicBezTo>
                  <a:cubicBezTo>
                    <a:pt x="48" y="83"/>
                    <a:pt x="42" y="85"/>
                    <a:pt x="35" y="89"/>
                  </a:cubicBezTo>
                  <a:cubicBezTo>
                    <a:pt x="20" y="98"/>
                    <a:pt x="0" y="142"/>
                    <a:pt x="4" y="140"/>
                  </a:cubicBezTo>
                  <a:cubicBezTo>
                    <a:pt x="8" y="138"/>
                    <a:pt x="48" y="147"/>
                    <a:pt x="64" y="138"/>
                  </a:cubicBezTo>
                  <a:cubicBezTo>
                    <a:pt x="79" y="129"/>
                    <a:pt x="86" y="112"/>
                    <a:pt x="84" y="96"/>
                  </a:cubicBezTo>
                  <a:cubicBezTo>
                    <a:pt x="85" y="96"/>
                    <a:pt x="86" y="96"/>
                    <a:pt x="87" y="96"/>
                  </a:cubicBezTo>
                  <a:cubicBezTo>
                    <a:pt x="102" y="85"/>
                    <a:pt x="108" y="66"/>
                    <a:pt x="102"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12" name="Google Shape;4412;p118"/>
            <p:cNvSpPr/>
            <p:nvPr/>
          </p:nvSpPr>
          <p:spPr>
            <a:xfrm>
              <a:off x="1749705" y="3228402"/>
              <a:ext cx="83793" cy="78061"/>
            </a:xfrm>
            <a:custGeom>
              <a:rect b="b" l="l" r="r" t="t"/>
              <a:pathLst>
                <a:path extrusionOk="0" h="49" w="64">
                  <a:moveTo>
                    <a:pt x="62" y="38"/>
                  </a:moveTo>
                  <a:cubicBezTo>
                    <a:pt x="53" y="47"/>
                    <a:pt x="39" y="49"/>
                    <a:pt x="27" y="43"/>
                  </a:cubicBezTo>
                  <a:cubicBezTo>
                    <a:pt x="15" y="37"/>
                    <a:pt x="5" y="8"/>
                    <a:pt x="2" y="6"/>
                  </a:cubicBezTo>
                  <a:cubicBezTo>
                    <a:pt x="0" y="4"/>
                    <a:pt x="35" y="0"/>
                    <a:pt x="47" y="6"/>
                  </a:cubicBezTo>
                  <a:cubicBezTo>
                    <a:pt x="58" y="12"/>
                    <a:pt x="64" y="26"/>
                    <a:pt x="62"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13" name="Google Shape;4413;p118"/>
            <p:cNvSpPr/>
            <p:nvPr/>
          </p:nvSpPr>
          <p:spPr>
            <a:xfrm>
              <a:off x="1715664" y="3155025"/>
              <a:ext cx="90340" cy="73378"/>
            </a:xfrm>
            <a:custGeom>
              <a:rect b="b" l="l" r="r" t="t"/>
              <a:pathLst>
                <a:path extrusionOk="0" h="47" w="68">
                  <a:moveTo>
                    <a:pt x="68" y="32"/>
                  </a:moveTo>
                  <a:cubicBezTo>
                    <a:pt x="60" y="42"/>
                    <a:pt x="47" y="47"/>
                    <a:pt x="34" y="44"/>
                  </a:cubicBezTo>
                  <a:cubicBezTo>
                    <a:pt x="22" y="40"/>
                    <a:pt x="6" y="14"/>
                    <a:pt x="3" y="12"/>
                  </a:cubicBezTo>
                  <a:cubicBezTo>
                    <a:pt x="0" y="11"/>
                    <a:pt x="34" y="0"/>
                    <a:pt x="46" y="4"/>
                  </a:cubicBezTo>
                  <a:cubicBezTo>
                    <a:pt x="59" y="7"/>
                    <a:pt x="67" y="19"/>
                    <a:pt x="68" y="3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14" name="Google Shape;4414;p118"/>
            <p:cNvSpPr/>
            <p:nvPr/>
          </p:nvSpPr>
          <p:spPr>
            <a:xfrm>
              <a:off x="1897651" y="3119117"/>
              <a:ext cx="70701" cy="118653"/>
            </a:xfrm>
            <a:custGeom>
              <a:rect b="b" l="l" r="r" t="t"/>
              <a:pathLst>
                <a:path extrusionOk="0" h="75" w="53">
                  <a:moveTo>
                    <a:pt x="18" y="75"/>
                  </a:moveTo>
                  <a:cubicBezTo>
                    <a:pt x="6" y="67"/>
                    <a:pt x="0" y="52"/>
                    <a:pt x="5" y="38"/>
                  </a:cubicBezTo>
                  <a:cubicBezTo>
                    <a:pt x="9" y="24"/>
                    <a:pt x="38" y="6"/>
                    <a:pt x="40" y="3"/>
                  </a:cubicBezTo>
                  <a:cubicBezTo>
                    <a:pt x="41" y="0"/>
                    <a:pt x="53" y="37"/>
                    <a:pt x="49" y="51"/>
                  </a:cubicBezTo>
                  <a:cubicBezTo>
                    <a:pt x="45" y="65"/>
                    <a:pt x="32" y="74"/>
                    <a:pt x="18" y="7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15" name="Google Shape;4415;p118"/>
            <p:cNvSpPr/>
            <p:nvPr/>
          </p:nvSpPr>
          <p:spPr>
            <a:xfrm>
              <a:off x="1542840" y="3429800"/>
              <a:ext cx="116526" cy="104602"/>
            </a:xfrm>
            <a:custGeom>
              <a:rect b="b" l="l" r="r" t="t"/>
              <a:pathLst>
                <a:path extrusionOk="0" h="67" w="88">
                  <a:moveTo>
                    <a:pt x="84" y="14"/>
                  </a:moveTo>
                  <a:cubicBezTo>
                    <a:pt x="88" y="31"/>
                    <a:pt x="80" y="49"/>
                    <a:pt x="65" y="58"/>
                  </a:cubicBezTo>
                  <a:cubicBezTo>
                    <a:pt x="49" y="67"/>
                    <a:pt x="8" y="59"/>
                    <a:pt x="4" y="60"/>
                  </a:cubicBezTo>
                  <a:cubicBezTo>
                    <a:pt x="0" y="62"/>
                    <a:pt x="20" y="18"/>
                    <a:pt x="36" y="9"/>
                  </a:cubicBezTo>
                  <a:cubicBezTo>
                    <a:pt x="52" y="0"/>
                    <a:pt x="71" y="3"/>
                    <a:pt x="84" y="1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16" name="Google Shape;4416;p118"/>
            <p:cNvSpPr/>
            <p:nvPr/>
          </p:nvSpPr>
          <p:spPr>
            <a:xfrm>
              <a:off x="1638417" y="3244014"/>
              <a:ext cx="73319" cy="68694"/>
            </a:xfrm>
            <a:custGeom>
              <a:rect b="b" l="l" r="r" t="t"/>
              <a:pathLst>
                <a:path extrusionOk="0" h="43" w="56">
                  <a:moveTo>
                    <a:pt x="54" y="10"/>
                  </a:moveTo>
                  <a:cubicBezTo>
                    <a:pt x="56" y="20"/>
                    <a:pt x="51" y="32"/>
                    <a:pt x="41" y="38"/>
                  </a:cubicBezTo>
                  <a:cubicBezTo>
                    <a:pt x="31" y="43"/>
                    <a:pt x="5" y="38"/>
                    <a:pt x="3" y="39"/>
                  </a:cubicBezTo>
                  <a:cubicBezTo>
                    <a:pt x="0" y="40"/>
                    <a:pt x="13" y="12"/>
                    <a:pt x="23" y="6"/>
                  </a:cubicBezTo>
                  <a:cubicBezTo>
                    <a:pt x="33" y="0"/>
                    <a:pt x="45" y="2"/>
                    <a:pt x="54" y="1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17" name="Google Shape;4417;p118"/>
            <p:cNvSpPr/>
            <p:nvPr/>
          </p:nvSpPr>
          <p:spPr>
            <a:xfrm>
              <a:off x="1719592" y="3309585"/>
              <a:ext cx="74629" cy="67133"/>
            </a:xfrm>
            <a:custGeom>
              <a:rect b="b" l="l" r="r" t="t"/>
              <a:pathLst>
                <a:path extrusionOk="0" h="43" w="56">
                  <a:moveTo>
                    <a:pt x="54" y="9"/>
                  </a:moveTo>
                  <a:cubicBezTo>
                    <a:pt x="56" y="20"/>
                    <a:pt x="51" y="32"/>
                    <a:pt x="41" y="38"/>
                  </a:cubicBezTo>
                  <a:cubicBezTo>
                    <a:pt x="31" y="43"/>
                    <a:pt x="6" y="38"/>
                    <a:pt x="3" y="39"/>
                  </a:cubicBezTo>
                  <a:cubicBezTo>
                    <a:pt x="0" y="40"/>
                    <a:pt x="13" y="12"/>
                    <a:pt x="23" y="6"/>
                  </a:cubicBezTo>
                  <a:cubicBezTo>
                    <a:pt x="33" y="0"/>
                    <a:pt x="46" y="2"/>
                    <a:pt x="54" y="9"/>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18" name="Google Shape;4418;p118"/>
            <p:cNvSpPr/>
            <p:nvPr/>
          </p:nvSpPr>
          <p:spPr>
            <a:xfrm>
              <a:off x="1639726" y="3382963"/>
              <a:ext cx="171515" cy="226377"/>
            </a:xfrm>
            <a:custGeom>
              <a:rect b="b" l="l" r="r" t="t"/>
              <a:pathLst>
                <a:path extrusionOk="0" h="143" w="130">
                  <a:moveTo>
                    <a:pt x="100" y="5"/>
                  </a:moveTo>
                  <a:cubicBezTo>
                    <a:pt x="100" y="9"/>
                    <a:pt x="70" y="41"/>
                    <a:pt x="70" y="60"/>
                  </a:cubicBezTo>
                  <a:cubicBezTo>
                    <a:pt x="69" y="69"/>
                    <a:pt x="72" y="77"/>
                    <a:pt x="76" y="84"/>
                  </a:cubicBezTo>
                  <a:cubicBezTo>
                    <a:pt x="64" y="77"/>
                    <a:pt x="49" y="77"/>
                    <a:pt x="36" y="84"/>
                  </a:cubicBezTo>
                  <a:cubicBezTo>
                    <a:pt x="20" y="93"/>
                    <a:pt x="0" y="137"/>
                    <a:pt x="4" y="136"/>
                  </a:cubicBezTo>
                  <a:cubicBezTo>
                    <a:pt x="8" y="134"/>
                    <a:pt x="49" y="143"/>
                    <a:pt x="64" y="134"/>
                  </a:cubicBezTo>
                  <a:cubicBezTo>
                    <a:pt x="79" y="125"/>
                    <a:pt x="86" y="109"/>
                    <a:pt x="84" y="93"/>
                  </a:cubicBezTo>
                  <a:cubicBezTo>
                    <a:pt x="89" y="97"/>
                    <a:pt x="94" y="100"/>
                    <a:pt x="99" y="102"/>
                  </a:cubicBezTo>
                  <a:cubicBezTo>
                    <a:pt x="116" y="97"/>
                    <a:pt x="129" y="81"/>
                    <a:pt x="130" y="61"/>
                  </a:cubicBezTo>
                  <a:cubicBezTo>
                    <a:pt x="130" y="42"/>
                    <a:pt x="101" y="0"/>
                    <a:pt x="100" y="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cxnSp>
        <p:nvCxnSpPr>
          <p:cNvPr id="4419" name="Google Shape;4419;p118"/>
          <p:cNvCxnSpPr/>
          <p:nvPr/>
        </p:nvCxnSpPr>
        <p:spPr>
          <a:xfrm>
            <a:off x="3974230" y="4567837"/>
            <a:ext cx="0" cy="1434378"/>
          </a:xfrm>
          <a:prstGeom prst="straightConnector1">
            <a:avLst/>
          </a:prstGeom>
          <a:noFill/>
          <a:ln cap="flat" cmpd="sng" w="9525">
            <a:solidFill>
              <a:srgbClr val="BEBEBE"/>
            </a:solidFill>
            <a:prstDash val="solid"/>
            <a:miter lim="8000"/>
            <a:headEnd len="sm" w="sm" type="none"/>
            <a:tailEnd len="sm" w="sm" type="none"/>
          </a:ln>
        </p:spPr>
      </p:cxnSp>
      <p:cxnSp>
        <p:nvCxnSpPr>
          <p:cNvPr id="4420" name="Google Shape;4420;p118"/>
          <p:cNvCxnSpPr/>
          <p:nvPr/>
        </p:nvCxnSpPr>
        <p:spPr>
          <a:xfrm>
            <a:off x="7842845" y="4567837"/>
            <a:ext cx="0" cy="1434378"/>
          </a:xfrm>
          <a:prstGeom prst="straightConnector1">
            <a:avLst/>
          </a:prstGeom>
          <a:noFill/>
          <a:ln cap="flat" cmpd="sng" w="9525">
            <a:solidFill>
              <a:srgbClr val="BEBEBE"/>
            </a:solidFill>
            <a:prstDash val="solid"/>
            <a:miter lim="8000"/>
            <a:headEnd len="sm" w="sm" type="none"/>
            <a:tailEnd len="sm" w="sm" type="none"/>
          </a:ln>
        </p:spPr>
      </p:cxnSp>
      <p:sp>
        <p:nvSpPr>
          <p:cNvPr id="4421" name="Google Shape;4421;p11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422" name="Google Shape;4422;p11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26" name="Shape 4426"/>
        <p:cNvGrpSpPr/>
        <p:nvPr/>
      </p:nvGrpSpPr>
      <p:grpSpPr>
        <a:xfrm>
          <a:off x="0" y="0"/>
          <a:ext cx="0" cy="0"/>
          <a:chOff x="0" y="0"/>
          <a:chExt cx="0" cy="0"/>
        </a:xfrm>
      </p:grpSpPr>
      <p:sp>
        <p:nvSpPr>
          <p:cNvPr id="4427" name="Google Shape;4427;p119"/>
          <p:cNvSpPr/>
          <p:nvPr/>
        </p:nvSpPr>
        <p:spPr>
          <a:xfrm>
            <a:off x="7938082" y="2956559"/>
            <a:ext cx="3933166" cy="3215641"/>
          </a:xfrm>
          <a:custGeom>
            <a:rect b="b" l="l" r="r" t="t"/>
            <a:pathLst>
              <a:path extrusionOk="0" h="3781425" w="3609975">
                <a:moveTo>
                  <a:pt x="0" y="542925"/>
                </a:moveTo>
                <a:lnTo>
                  <a:pt x="638175" y="0"/>
                </a:lnTo>
                <a:lnTo>
                  <a:pt x="3609975" y="0"/>
                </a:lnTo>
                <a:lnTo>
                  <a:pt x="3609975" y="3781425"/>
                </a:lnTo>
                <a:lnTo>
                  <a:pt x="9525" y="3781425"/>
                </a:lnTo>
                <a:lnTo>
                  <a:pt x="0" y="542925"/>
                </a:lnTo>
                <a:close/>
              </a:path>
            </a:pathLst>
          </a:custGeom>
          <a:solidFill>
            <a:srgbClr val="FF3F3F"/>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4428" name="Google Shape;4428;p119"/>
          <p:cNvSpPr/>
          <p:nvPr/>
        </p:nvSpPr>
        <p:spPr>
          <a:xfrm>
            <a:off x="4035803" y="3447232"/>
            <a:ext cx="3933166" cy="2745850"/>
          </a:xfrm>
          <a:custGeom>
            <a:rect b="b" l="l" r="r" t="t"/>
            <a:pathLst>
              <a:path extrusionOk="0" h="3228975" w="3638550">
                <a:moveTo>
                  <a:pt x="0" y="552450"/>
                </a:moveTo>
                <a:lnTo>
                  <a:pt x="685800" y="0"/>
                </a:lnTo>
                <a:lnTo>
                  <a:pt x="3638550" y="0"/>
                </a:lnTo>
                <a:lnTo>
                  <a:pt x="3638550" y="3228975"/>
                </a:lnTo>
                <a:lnTo>
                  <a:pt x="9525" y="3228975"/>
                </a:lnTo>
                <a:lnTo>
                  <a:pt x="9525" y="552450"/>
                </a:lnTo>
                <a:lnTo>
                  <a:pt x="695325" y="0"/>
                </a:lnTo>
              </a:path>
            </a:pathLst>
          </a:custGeom>
          <a:solidFill>
            <a:srgbClr val="FF7F7F"/>
          </a:solidFill>
          <a:ln>
            <a:noFill/>
          </a:ln>
        </p:spPr>
        <p:txBody>
          <a:bodyPr anchorCtr="0" anchor="ctr" bIns="0" lIns="0" spcFirstLastPara="1" rIns="0" wrap="square" tIns="0">
            <a:noAutofit/>
          </a:bodyPr>
          <a:lstStyle/>
          <a:p>
            <a:pPr indent="0" lvl="0" marL="0" marR="0" rtl="0" algn="l">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4429" name="Google Shape;4429;p119"/>
          <p:cNvSpPr/>
          <p:nvPr/>
        </p:nvSpPr>
        <p:spPr>
          <a:xfrm>
            <a:off x="294968" y="3948553"/>
            <a:ext cx="3761562" cy="2273245"/>
          </a:xfrm>
          <a:custGeom>
            <a:rect b="b" l="l" r="r" t="t"/>
            <a:pathLst>
              <a:path extrusionOk="0" h="2673217" w="3479800">
                <a:moveTo>
                  <a:pt x="521896" y="0"/>
                </a:moveTo>
                <a:lnTo>
                  <a:pt x="527050" y="0"/>
                </a:lnTo>
                <a:lnTo>
                  <a:pt x="3479800" y="0"/>
                </a:lnTo>
                <a:lnTo>
                  <a:pt x="3479800" y="2673217"/>
                </a:lnTo>
                <a:lnTo>
                  <a:pt x="527050" y="2673217"/>
                </a:lnTo>
                <a:lnTo>
                  <a:pt x="521896" y="2673217"/>
                </a:lnTo>
                <a:lnTo>
                  <a:pt x="0" y="2673217"/>
                </a:lnTo>
                <a:lnTo>
                  <a:pt x="0" y="455016"/>
                </a:lnTo>
                <a:lnTo>
                  <a:pt x="521896" y="4450"/>
                </a:lnTo>
                <a:close/>
              </a:path>
            </a:pathLst>
          </a:custGeom>
          <a:solidFill>
            <a:srgbClr val="FFBFBF"/>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800">
              <a:solidFill>
                <a:srgbClr val="575757"/>
              </a:solidFill>
              <a:latin typeface="Helvetica Neue"/>
              <a:ea typeface="Helvetica Neue"/>
              <a:cs typeface="Helvetica Neue"/>
              <a:sym typeface="Helvetica Neue"/>
            </a:endParaRPr>
          </a:p>
        </p:txBody>
      </p:sp>
      <p:sp>
        <p:nvSpPr>
          <p:cNvPr id="4430" name="Google Shape;4430;p11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Three-Stage Growth Step Process</a:t>
            </a:r>
            <a:endParaRPr/>
          </a:p>
        </p:txBody>
      </p:sp>
      <p:grpSp>
        <p:nvGrpSpPr>
          <p:cNvPr id="4431" name="Google Shape;4431;p119"/>
          <p:cNvGrpSpPr/>
          <p:nvPr/>
        </p:nvGrpSpPr>
        <p:grpSpPr>
          <a:xfrm>
            <a:off x="9148875" y="1208119"/>
            <a:ext cx="1963908" cy="2196006"/>
            <a:chOff x="6271701" y="1750131"/>
            <a:chExt cx="2486289" cy="2780125"/>
          </a:xfrm>
        </p:grpSpPr>
        <p:sp>
          <p:nvSpPr>
            <p:cNvPr id="4432" name="Google Shape;4432;p119"/>
            <p:cNvSpPr/>
            <p:nvPr/>
          </p:nvSpPr>
          <p:spPr>
            <a:xfrm>
              <a:off x="6385686" y="1983692"/>
              <a:ext cx="2372304" cy="2546564"/>
            </a:xfrm>
            <a:custGeom>
              <a:rect b="b" l="l" r="r" t="t"/>
              <a:pathLst>
                <a:path extrusionOk="0" h="667" w="658">
                  <a:moveTo>
                    <a:pt x="654" y="566"/>
                  </a:moveTo>
                  <a:cubicBezTo>
                    <a:pt x="651" y="567"/>
                    <a:pt x="647" y="568"/>
                    <a:pt x="642" y="568"/>
                  </a:cubicBezTo>
                  <a:cubicBezTo>
                    <a:pt x="636" y="569"/>
                    <a:pt x="630" y="570"/>
                    <a:pt x="622" y="569"/>
                  </a:cubicBezTo>
                  <a:cubicBezTo>
                    <a:pt x="619" y="568"/>
                    <a:pt x="615" y="567"/>
                    <a:pt x="611" y="566"/>
                  </a:cubicBezTo>
                  <a:cubicBezTo>
                    <a:pt x="607" y="564"/>
                    <a:pt x="604" y="561"/>
                    <a:pt x="599" y="559"/>
                  </a:cubicBezTo>
                  <a:cubicBezTo>
                    <a:pt x="591" y="555"/>
                    <a:pt x="580" y="553"/>
                    <a:pt x="570" y="552"/>
                  </a:cubicBezTo>
                  <a:cubicBezTo>
                    <a:pt x="559" y="550"/>
                    <a:pt x="548" y="550"/>
                    <a:pt x="536" y="550"/>
                  </a:cubicBezTo>
                  <a:cubicBezTo>
                    <a:pt x="513" y="549"/>
                    <a:pt x="488" y="550"/>
                    <a:pt x="463" y="550"/>
                  </a:cubicBezTo>
                  <a:cubicBezTo>
                    <a:pt x="457" y="550"/>
                    <a:pt x="451" y="550"/>
                    <a:pt x="445" y="550"/>
                  </a:cubicBezTo>
                  <a:cubicBezTo>
                    <a:pt x="438" y="550"/>
                    <a:pt x="432" y="550"/>
                    <a:pt x="426" y="549"/>
                  </a:cubicBezTo>
                  <a:cubicBezTo>
                    <a:pt x="423" y="549"/>
                    <a:pt x="420" y="549"/>
                    <a:pt x="417" y="548"/>
                  </a:cubicBezTo>
                  <a:cubicBezTo>
                    <a:pt x="414" y="548"/>
                    <a:pt x="411" y="548"/>
                    <a:pt x="408" y="548"/>
                  </a:cubicBezTo>
                  <a:cubicBezTo>
                    <a:pt x="402" y="547"/>
                    <a:pt x="397" y="546"/>
                    <a:pt x="391" y="545"/>
                  </a:cubicBezTo>
                  <a:cubicBezTo>
                    <a:pt x="380" y="544"/>
                    <a:pt x="369" y="542"/>
                    <a:pt x="358" y="540"/>
                  </a:cubicBezTo>
                  <a:cubicBezTo>
                    <a:pt x="348" y="537"/>
                    <a:pt x="338" y="535"/>
                    <a:pt x="329" y="533"/>
                  </a:cubicBezTo>
                  <a:cubicBezTo>
                    <a:pt x="323" y="531"/>
                    <a:pt x="318" y="530"/>
                    <a:pt x="313" y="529"/>
                  </a:cubicBezTo>
                  <a:cubicBezTo>
                    <a:pt x="306" y="525"/>
                    <a:pt x="278" y="509"/>
                    <a:pt x="274" y="506"/>
                  </a:cubicBezTo>
                  <a:cubicBezTo>
                    <a:pt x="272" y="503"/>
                    <a:pt x="267" y="493"/>
                    <a:pt x="266" y="485"/>
                  </a:cubicBezTo>
                  <a:cubicBezTo>
                    <a:pt x="265" y="478"/>
                    <a:pt x="256" y="470"/>
                    <a:pt x="255" y="460"/>
                  </a:cubicBezTo>
                  <a:cubicBezTo>
                    <a:pt x="254" y="450"/>
                    <a:pt x="253" y="438"/>
                    <a:pt x="253" y="426"/>
                  </a:cubicBezTo>
                  <a:cubicBezTo>
                    <a:pt x="252" y="414"/>
                    <a:pt x="253" y="400"/>
                    <a:pt x="254" y="386"/>
                  </a:cubicBezTo>
                  <a:cubicBezTo>
                    <a:pt x="255" y="372"/>
                    <a:pt x="258" y="357"/>
                    <a:pt x="262" y="343"/>
                  </a:cubicBezTo>
                  <a:cubicBezTo>
                    <a:pt x="264" y="336"/>
                    <a:pt x="266" y="329"/>
                    <a:pt x="269" y="323"/>
                  </a:cubicBezTo>
                  <a:cubicBezTo>
                    <a:pt x="269" y="323"/>
                    <a:pt x="269" y="323"/>
                    <a:pt x="269" y="323"/>
                  </a:cubicBezTo>
                  <a:cubicBezTo>
                    <a:pt x="269" y="323"/>
                    <a:pt x="269" y="323"/>
                    <a:pt x="269" y="323"/>
                  </a:cubicBezTo>
                  <a:cubicBezTo>
                    <a:pt x="272" y="315"/>
                    <a:pt x="276" y="307"/>
                    <a:pt x="281" y="300"/>
                  </a:cubicBezTo>
                  <a:cubicBezTo>
                    <a:pt x="289" y="287"/>
                    <a:pt x="300" y="275"/>
                    <a:pt x="313" y="265"/>
                  </a:cubicBezTo>
                  <a:cubicBezTo>
                    <a:pt x="326" y="256"/>
                    <a:pt x="341" y="249"/>
                    <a:pt x="357" y="245"/>
                  </a:cubicBezTo>
                  <a:cubicBezTo>
                    <a:pt x="361" y="244"/>
                    <a:pt x="365" y="243"/>
                    <a:pt x="369" y="242"/>
                  </a:cubicBezTo>
                  <a:cubicBezTo>
                    <a:pt x="373" y="241"/>
                    <a:pt x="377" y="241"/>
                    <a:pt x="380" y="240"/>
                  </a:cubicBezTo>
                  <a:cubicBezTo>
                    <a:pt x="388" y="239"/>
                    <a:pt x="396" y="239"/>
                    <a:pt x="404" y="238"/>
                  </a:cubicBezTo>
                  <a:cubicBezTo>
                    <a:pt x="420" y="237"/>
                    <a:pt x="435" y="237"/>
                    <a:pt x="450" y="237"/>
                  </a:cubicBezTo>
                  <a:cubicBezTo>
                    <a:pt x="464" y="237"/>
                    <a:pt x="478" y="236"/>
                    <a:pt x="491" y="236"/>
                  </a:cubicBezTo>
                  <a:cubicBezTo>
                    <a:pt x="513" y="236"/>
                    <a:pt x="531" y="235"/>
                    <a:pt x="546" y="235"/>
                  </a:cubicBezTo>
                  <a:cubicBezTo>
                    <a:pt x="546" y="235"/>
                    <a:pt x="546" y="235"/>
                    <a:pt x="546" y="235"/>
                  </a:cubicBezTo>
                  <a:cubicBezTo>
                    <a:pt x="546" y="235"/>
                    <a:pt x="548" y="235"/>
                    <a:pt x="552" y="235"/>
                  </a:cubicBezTo>
                  <a:cubicBezTo>
                    <a:pt x="554" y="235"/>
                    <a:pt x="556" y="235"/>
                    <a:pt x="559" y="235"/>
                  </a:cubicBezTo>
                  <a:cubicBezTo>
                    <a:pt x="559" y="235"/>
                    <a:pt x="560" y="235"/>
                    <a:pt x="560" y="235"/>
                  </a:cubicBezTo>
                  <a:cubicBezTo>
                    <a:pt x="561" y="235"/>
                    <a:pt x="561" y="235"/>
                    <a:pt x="561" y="235"/>
                  </a:cubicBezTo>
                  <a:cubicBezTo>
                    <a:pt x="560" y="235"/>
                    <a:pt x="561" y="235"/>
                    <a:pt x="561" y="235"/>
                  </a:cubicBezTo>
                  <a:cubicBezTo>
                    <a:pt x="561" y="234"/>
                    <a:pt x="563" y="237"/>
                    <a:pt x="562" y="231"/>
                  </a:cubicBezTo>
                  <a:cubicBezTo>
                    <a:pt x="560" y="230"/>
                    <a:pt x="561" y="231"/>
                    <a:pt x="561" y="231"/>
                  </a:cubicBezTo>
                  <a:cubicBezTo>
                    <a:pt x="560" y="231"/>
                    <a:pt x="560" y="231"/>
                    <a:pt x="560" y="231"/>
                  </a:cubicBezTo>
                  <a:cubicBezTo>
                    <a:pt x="560" y="231"/>
                    <a:pt x="560" y="231"/>
                    <a:pt x="560" y="231"/>
                  </a:cubicBezTo>
                  <a:cubicBezTo>
                    <a:pt x="560" y="231"/>
                    <a:pt x="560" y="231"/>
                    <a:pt x="560" y="231"/>
                  </a:cubicBezTo>
                  <a:cubicBezTo>
                    <a:pt x="559" y="231"/>
                    <a:pt x="558" y="231"/>
                    <a:pt x="557" y="231"/>
                  </a:cubicBezTo>
                  <a:cubicBezTo>
                    <a:pt x="555" y="230"/>
                    <a:pt x="554" y="230"/>
                    <a:pt x="552" y="230"/>
                  </a:cubicBezTo>
                  <a:cubicBezTo>
                    <a:pt x="537" y="230"/>
                    <a:pt x="516" y="230"/>
                    <a:pt x="491" y="230"/>
                  </a:cubicBezTo>
                  <a:cubicBezTo>
                    <a:pt x="478" y="229"/>
                    <a:pt x="464" y="229"/>
                    <a:pt x="450" y="229"/>
                  </a:cubicBezTo>
                  <a:cubicBezTo>
                    <a:pt x="435" y="229"/>
                    <a:pt x="420" y="229"/>
                    <a:pt x="404" y="229"/>
                  </a:cubicBezTo>
                  <a:cubicBezTo>
                    <a:pt x="396" y="229"/>
                    <a:pt x="388" y="229"/>
                    <a:pt x="379" y="230"/>
                  </a:cubicBezTo>
                  <a:cubicBezTo>
                    <a:pt x="375" y="231"/>
                    <a:pt x="371" y="231"/>
                    <a:pt x="367" y="232"/>
                  </a:cubicBezTo>
                  <a:cubicBezTo>
                    <a:pt x="363" y="233"/>
                    <a:pt x="358" y="234"/>
                    <a:pt x="354" y="234"/>
                  </a:cubicBezTo>
                  <a:cubicBezTo>
                    <a:pt x="338" y="239"/>
                    <a:pt x="321" y="245"/>
                    <a:pt x="306" y="255"/>
                  </a:cubicBezTo>
                  <a:cubicBezTo>
                    <a:pt x="295" y="263"/>
                    <a:pt x="285" y="272"/>
                    <a:pt x="276" y="283"/>
                  </a:cubicBezTo>
                  <a:cubicBezTo>
                    <a:pt x="277" y="278"/>
                    <a:pt x="278" y="272"/>
                    <a:pt x="279" y="267"/>
                  </a:cubicBezTo>
                  <a:cubicBezTo>
                    <a:pt x="281" y="254"/>
                    <a:pt x="282" y="240"/>
                    <a:pt x="284" y="227"/>
                  </a:cubicBezTo>
                  <a:cubicBezTo>
                    <a:pt x="285" y="214"/>
                    <a:pt x="286" y="200"/>
                    <a:pt x="287" y="187"/>
                  </a:cubicBezTo>
                  <a:cubicBezTo>
                    <a:pt x="301" y="167"/>
                    <a:pt x="346" y="104"/>
                    <a:pt x="350" y="59"/>
                  </a:cubicBezTo>
                  <a:cubicBezTo>
                    <a:pt x="346" y="59"/>
                    <a:pt x="346" y="59"/>
                    <a:pt x="346" y="59"/>
                  </a:cubicBezTo>
                  <a:cubicBezTo>
                    <a:pt x="343" y="99"/>
                    <a:pt x="304" y="156"/>
                    <a:pt x="287" y="180"/>
                  </a:cubicBezTo>
                  <a:cubicBezTo>
                    <a:pt x="287" y="168"/>
                    <a:pt x="288" y="157"/>
                    <a:pt x="287" y="146"/>
                  </a:cubicBezTo>
                  <a:cubicBezTo>
                    <a:pt x="287" y="139"/>
                    <a:pt x="287" y="132"/>
                    <a:pt x="287" y="126"/>
                  </a:cubicBezTo>
                  <a:cubicBezTo>
                    <a:pt x="286" y="119"/>
                    <a:pt x="286" y="112"/>
                    <a:pt x="285" y="105"/>
                  </a:cubicBezTo>
                  <a:cubicBezTo>
                    <a:pt x="284" y="99"/>
                    <a:pt x="283" y="92"/>
                    <a:pt x="282" y="85"/>
                  </a:cubicBezTo>
                  <a:cubicBezTo>
                    <a:pt x="281" y="82"/>
                    <a:pt x="281" y="79"/>
                    <a:pt x="280" y="75"/>
                  </a:cubicBezTo>
                  <a:cubicBezTo>
                    <a:pt x="279" y="72"/>
                    <a:pt x="278" y="69"/>
                    <a:pt x="277" y="65"/>
                  </a:cubicBezTo>
                  <a:cubicBezTo>
                    <a:pt x="276" y="62"/>
                    <a:pt x="276" y="59"/>
                    <a:pt x="275" y="56"/>
                  </a:cubicBezTo>
                  <a:cubicBezTo>
                    <a:pt x="271" y="46"/>
                    <a:pt x="271" y="46"/>
                    <a:pt x="271" y="46"/>
                  </a:cubicBezTo>
                  <a:cubicBezTo>
                    <a:pt x="270" y="43"/>
                    <a:pt x="268" y="40"/>
                    <a:pt x="267" y="37"/>
                  </a:cubicBezTo>
                  <a:cubicBezTo>
                    <a:pt x="265" y="34"/>
                    <a:pt x="263" y="31"/>
                    <a:pt x="262" y="28"/>
                  </a:cubicBezTo>
                  <a:cubicBezTo>
                    <a:pt x="260" y="25"/>
                    <a:pt x="258" y="22"/>
                    <a:pt x="256" y="19"/>
                  </a:cubicBezTo>
                  <a:cubicBezTo>
                    <a:pt x="254" y="17"/>
                    <a:pt x="251" y="14"/>
                    <a:pt x="249" y="12"/>
                  </a:cubicBezTo>
                  <a:cubicBezTo>
                    <a:pt x="246" y="9"/>
                    <a:pt x="243" y="7"/>
                    <a:pt x="241" y="5"/>
                  </a:cubicBezTo>
                  <a:cubicBezTo>
                    <a:pt x="238" y="3"/>
                    <a:pt x="235" y="2"/>
                    <a:pt x="232" y="0"/>
                  </a:cubicBezTo>
                  <a:cubicBezTo>
                    <a:pt x="230" y="3"/>
                    <a:pt x="230" y="3"/>
                    <a:pt x="230" y="3"/>
                  </a:cubicBezTo>
                  <a:cubicBezTo>
                    <a:pt x="233" y="5"/>
                    <a:pt x="236" y="7"/>
                    <a:pt x="238" y="8"/>
                  </a:cubicBezTo>
                  <a:cubicBezTo>
                    <a:pt x="241" y="11"/>
                    <a:pt x="243" y="13"/>
                    <a:pt x="246" y="15"/>
                  </a:cubicBezTo>
                  <a:cubicBezTo>
                    <a:pt x="248" y="17"/>
                    <a:pt x="250" y="20"/>
                    <a:pt x="252" y="22"/>
                  </a:cubicBezTo>
                  <a:cubicBezTo>
                    <a:pt x="254" y="25"/>
                    <a:pt x="256" y="27"/>
                    <a:pt x="258" y="30"/>
                  </a:cubicBezTo>
                  <a:cubicBezTo>
                    <a:pt x="259" y="33"/>
                    <a:pt x="261" y="36"/>
                    <a:pt x="262" y="39"/>
                  </a:cubicBezTo>
                  <a:cubicBezTo>
                    <a:pt x="264" y="42"/>
                    <a:pt x="265" y="45"/>
                    <a:pt x="266" y="48"/>
                  </a:cubicBezTo>
                  <a:cubicBezTo>
                    <a:pt x="269" y="57"/>
                    <a:pt x="269" y="57"/>
                    <a:pt x="269" y="57"/>
                  </a:cubicBezTo>
                  <a:cubicBezTo>
                    <a:pt x="270" y="61"/>
                    <a:pt x="271" y="64"/>
                    <a:pt x="272" y="67"/>
                  </a:cubicBezTo>
                  <a:cubicBezTo>
                    <a:pt x="273" y="70"/>
                    <a:pt x="273" y="73"/>
                    <a:pt x="274" y="77"/>
                  </a:cubicBezTo>
                  <a:cubicBezTo>
                    <a:pt x="275" y="80"/>
                    <a:pt x="275" y="83"/>
                    <a:pt x="276" y="86"/>
                  </a:cubicBezTo>
                  <a:cubicBezTo>
                    <a:pt x="277" y="93"/>
                    <a:pt x="278" y="100"/>
                    <a:pt x="278" y="106"/>
                  </a:cubicBezTo>
                  <a:cubicBezTo>
                    <a:pt x="279" y="110"/>
                    <a:pt x="279" y="114"/>
                    <a:pt x="279" y="119"/>
                  </a:cubicBezTo>
                  <a:cubicBezTo>
                    <a:pt x="214" y="111"/>
                    <a:pt x="159" y="47"/>
                    <a:pt x="159" y="47"/>
                  </a:cubicBezTo>
                  <a:cubicBezTo>
                    <a:pt x="156" y="49"/>
                    <a:pt x="156" y="49"/>
                    <a:pt x="156" y="49"/>
                  </a:cubicBezTo>
                  <a:cubicBezTo>
                    <a:pt x="156" y="50"/>
                    <a:pt x="213" y="115"/>
                    <a:pt x="280" y="123"/>
                  </a:cubicBezTo>
                  <a:cubicBezTo>
                    <a:pt x="280" y="124"/>
                    <a:pt x="280" y="125"/>
                    <a:pt x="280" y="126"/>
                  </a:cubicBezTo>
                  <a:cubicBezTo>
                    <a:pt x="280" y="133"/>
                    <a:pt x="280" y="139"/>
                    <a:pt x="280" y="146"/>
                  </a:cubicBezTo>
                  <a:cubicBezTo>
                    <a:pt x="280" y="173"/>
                    <a:pt x="278" y="199"/>
                    <a:pt x="275" y="226"/>
                  </a:cubicBezTo>
                  <a:cubicBezTo>
                    <a:pt x="273" y="239"/>
                    <a:pt x="271" y="252"/>
                    <a:pt x="269" y="266"/>
                  </a:cubicBezTo>
                  <a:cubicBezTo>
                    <a:pt x="268" y="274"/>
                    <a:pt x="266" y="282"/>
                    <a:pt x="265" y="291"/>
                  </a:cubicBezTo>
                  <a:cubicBezTo>
                    <a:pt x="264" y="290"/>
                    <a:pt x="263" y="289"/>
                    <a:pt x="263" y="288"/>
                  </a:cubicBezTo>
                  <a:cubicBezTo>
                    <a:pt x="260" y="282"/>
                    <a:pt x="256" y="277"/>
                    <a:pt x="252" y="272"/>
                  </a:cubicBezTo>
                  <a:cubicBezTo>
                    <a:pt x="249" y="267"/>
                    <a:pt x="245" y="263"/>
                    <a:pt x="241" y="258"/>
                  </a:cubicBezTo>
                  <a:cubicBezTo>
                    <a:pt x="237" y="253"/>
                    <a:pt x="233" y="249"/>
                    <a:pt x="229" y="245"/>
                  </a:cubicBezTo>
                  <a:cubicBezTo>
                    <a:pt x="224" y="240"/>
                    <a:pt x="220" y="236"/>
                    <a:pt x="215" y="232"/>
                  </a:cubicBezTo>
                  <a:cubicBezTo>
                    <a:pt x="211" y="228"/>
                    <a:pt x="206" y="224"/>
                    <a:pt x="201" y="220"/>
                  </a:cubicBezTo>
                  <a:cubicBezTo>
                    <a:pt x="194" y="215"/>
                    <a:pt x="194" y="215"/>
                    <a:pt x="194" y="215"/>
                  </a:cubicBezTo>
                  <a:cubicBezTo>
                    <a:pt x="186" y="210"/>
                    <a:pt x="186" y="210"/>
                    <a:pt x="186" y="210"/>
                  </a:cubicBezTo>
                  <a:cubicBezTo>
                    <a:pt x="181" y="207"/>
                    <a:pt x="176" y="203"/>
                    <a:pt x="171" y="200"/>
                  </a:cubicBezTo>
                  <a:cubicBezTo>
                    <a:pt x="166" y="197"/>
                    <a:pt x="160" y="195"/>
                    <a:pt x="155" y="192"/>
                  </a:cubicBezTo>
                  <a:cubicBezTo>
                    <a:pt x="149" y="190"/>
                    <a:pt x="143" y="187"/>
                    <a:pt x="138" y="185"/>
                  </a:cubicBezTo>
                  <a:cubicBezTo>
                    <a:pt x="132" y="183"/>
                    <a:pt x="126" y="181"/>
                    <a:pt x="121" y="179"/>
                  </a:cubicBezTo>
                  <a:cubicBezTo>
                    <a:pt x="115" y="178"/>
                    <a:pt x="109" y="176"/>
                    <a:pt x="103" y="175"/>
                  </a:cubicBezTo>
                  <a:cubicBezTo>
                    <a:pt x="97" y="174"/>
                    <a:pt x="91" y="172"/>
                    <a:pt x="85" y="172"/>
                  </a:cubicBezTo>
                  <a:cubicBezTo>
                    <a:pt x="79" y="171"/>
                    <a:pt x="73" y="170"/>
                    <a:pt x="67" y="169"/>
                  </a:cubicBezTo>
                  <a:cubicBezTo>
                    <a:pt x="61" y="169"/>
                    <a:pt x="55" y="169"/>
                    <a:pt x="49" y="168"/>
                  </a:cubicBezTo>
                  <a:cubicBezTo>
                    <a:pt x="43" y="168"/>
                    <a:pt x="37" y="168"/>
                    <a:pt x="31" y="168"/>
                  </a:cubicBezTo>
                  <a:cubicBezTo>
                    <a:pt x="31" y="172"/>
                    <a:pt x="31" y="172"/>
                    <a:pt x="31" y="172"/>
                  </a:cubicBezTo>
                  <a:cubicBezTo>
                    <a:pt x="37" y="172"/>
                    <a:pt x="43" y="172"/>
                    <a:pt x="49" y="173"/>
                  </a:cubicBezTo>
                  <a:cubicBezTo>
                    <a:pt x="55" y="173"/>
                    <a:pt x="61" y="173"/>
                    <a:pt x="67" y="174"/>
                  </a:cubicBezTo>
                  <a:cubicBezTo>
                    <a:pt x="73" y="175"/>
                    <a:pt x="78" y="176"/>
                    <a:pt x="84" y="177"/>
                  </a:cubicBezTo>
                  <a:cubicBezTo>
                    <a:pt x="90" y="178"/>
                    <a:pt x="96" y="179"/>
                    <a:pt x="102" y="180"/>
                  </a:cubicBezTo>
                  <a:cubicBezTo>
                    <a:pt x="107" y="182"/>
                    <a:pt x="113" y="184"/>
                    <a:pt x="119" y="185"/>
                  </a:cubicBezTo>
                  <a:cubicBezTo>
                    <a:pt x="124" y="187"/>
                    <a:pt x="130" y="189"/>
                    <a:pt x="135" y="191"/>
                  </a:cubicBezTo>
                  <a:cubicBezTo>
                    <a:pt x="141" y="193"/>
                    <a:pt x="146" y="196"/>
                    <a:pt x="152" y="198"/>
                  </a:cubicBezTo>
                  <a:cubicBezTo>
                    <a:pt x="157" y="201"/>
                    <a:pt x="162" y="204"/>
                    <a:pt x="167" y="207"/>
                  </a:cubicBezTo>
                  <a:cubicBezTo>
                    <a:pt x="172" y="210"/>
                    <a:pt x="177" y="213"/>
                    <a:pt x="182" y="216"/>
                  </a:cubicBezTo>
                  <a:cubicBezTo>
                    <a:pt x="189" y="221"/>
                    <a:pt x="189" y="221"/>
                    <a:pt x="189" y="221"/>
                  </a:cubicBezTo>
                  <a:cubicBezTo>
                    <a:pt x="196" y="227"/>
                    <a:pt x="196" y="227"/>
                    <a:pt x="196" y="227"/>
                  </a:cubicBezTo>
                  <a:cubicBezTo>
                    <a:pt x="201" y="230"/>
                    <a:pt x="205" y="234"/>
                    <a:pt x="210" y="238"/>
                  </a:cubicBezTo>
                  <a:cubicBezTo>
                    <a:pt x="214" y="242"/>
                    <a:pt x="218" y="246"/>
                    <a:pt x="222" y="251"/>
                  </a:cubicBezTo>
                  <a:cubicBezTo>
                    <a:pt x="226" y="255"/>
                    <a:pt x="230" y="259"/>
                    <a:pt x="234" y="264"/>
                  </a:cubicBezTo>
                  <a:cubicBezTo>
                    <a:pt x="238" y="269"/>
                    <a:pt x="241" y="273"/>
                    <a:pt x="245" y="278"/>
                  </a:cubicBezTo>
                  <a:cubicBezTo>
                    <a:pt x="248" y="283"/>
                    <a:pt x="251" y="288"/>
                    <a:pt x="254" y="293"/>
                  </a:cubicBezTo>
                  <a:cubicBezTo>
                    <a:pt x="257" y="297"/>
                    <a:pt x="259" y="302"/>
                    <a:pt x="261" y="306"/>
                  </a:cubicBezTo>
                  <a:cubicBezTo>
                    <a:pt x="255" y="317"/>
                    <a:pt x="251" y="327"/>
                    <a:pt x="248" y="338"/>
                  </a:cubicBezTo>
                  <a:cubicBezTo>
                    <a:pt x="243" y="354"/>
                    <a:pt x="239" y="370"/>
                    <a:pt x="238" y="384"/>
                  </a:cubicBezTo>
                  <a:cubicBezTo>
                    <a:pt x="236" y="399"/>
                    <a:pt x="235" y="413"/>
                    <a:pt x="235" y="426"/>
                  </a:cubicBezTo>
                  <a:cubicBezTo>
                    <a:pt x="235" y="439"/>
                    <a:pt x="235" y="451"/>
                    <a:pt x="236" y="462"/>
                  </a:cubicBezTo>
                  <a:cubicBezTo>
                    <a:pt x="237" y="472"/>
                    <a:pt x="234" y="481"/>
                    <a:pt x="235" y="489"/>
                  </a:cubicBezTo>
                  <a:cubicBezTo>
                    <a:pt x="236" y="496"/>
                    <a:pt x="234" y="505"/>
                    <a:pt x="231" y="508"/>
                  </a:cubicBezTo>
                  <a:cubicBezTo>
                    <a:pt x="229" y="511"/>
                    <a:pt x="219" y="519"/>
                    <a:pt x="212" y="524"/>
                  </a:cubicBezTo>
                  <a:cubicBezTo>
                    <a:pt x="207" y="525"/>
                    <a:pt x="201" y="526"/>
                    <a:pt x="194" y="528"/>
                  </a:cubicBezTo>
                  <a:cubicBezTo>
                    <a:pt x="183" y="530"/>
                    <a:pt x="170" y="533"/>
                    <a:pt x="157" y="534"/>
                  </a:cubicBezTo>
                  <a:cubicBezTo>
                    <a:pt x="150" y="534"/>
                    <a:pt x="143" y="535"/>
                    <a:pt x="137" y="533"/>
                  </a:cubicBezTo>
                  <a:cubicBezTo>
                    <a:pt x="135" y="533"/>
                    <a:pt x="134" y="532"/>
                    <a:pt x="132" y="531"/>
                  </a:cubicBezTo>
                  <a:cubicBezTo>
                    <a:pt x="127" y="529"/>
                    <a:pt x="127" y="529"/>
                    <a:pt x="127" y="529"/>
                  </a:cubicBezTo>
                  <a:cubicBezTo>
                    <a:pt x="126" y="528"/>
                    <a:pt x="124" y="527"/>
                    <a:pt x="122" y="526"/>
                  </a:cubicBezTo>
                  <a:cubicBezTo>
                    <a:pt x="120" y="526"/>
                    <a:pt x="119" y="525"/>
                    <a:pt x="117" y="524"/>
                  </a:cubicBezTo>
                  <a:cubicBezTo>
                    <a:pt x="113" y="523"/>
                    <a:pt x="110" y="522"/>
                    <a:pt x="106" y="522"/>
                  </a:cubicBezTo>
                  <a:cubicBezTo>
                    <a:pt x="100" y="521"/>
                    <a:pt x="100" y="521"/>
                    <a:pt x="100" y="521"/>
                  </a:cubicBezTo>
                  <a:cubicBezTo>
                    <a:pt x="95" y="521"/>
                    <a:pt x="95" y="521"/>
                    <a:pt x="95" y="521"/>
                  </a:cubicBezTo>
                  <a:cubicBezTo>
                    <a:pt x="88" y="520"/>
                    <a:pt x="80" y="521"/>
                    <a:pt x="73" y="522"/>
                  </a:cubicBezTo>
                  <a:cubicBezTo>
                    <a:pt x="70" y="522"/>
                    <a:pt x="67" y="523"/>
                    <a:pt x="63" y="524"/>
                  </a:cubicBezTo>
                  <a:cubicBezTo>
                    <a:pt x="60" y="525"/>
                    <a:pt x="57" y="525"/>
                    <a:pt x="54" y="526"/>
                  </a:cubicBezTo>
                  <a:cubicBezTo>
                    <a:pt x="51" y="527"/>
                    <a:pt x="48" y="527"/>
                    <a:pt x="45" y="528"/>
                  </a:cubicBezTo>
                  <a:cubicBezTo>
                    <a:pt x="42" y="528"/>
                    <a:pt x="39" y="529"/>
                    <a:pt x="37" y="529"/>
                  </a:cubicBezTo>
                  <a:cubicBezTo>
                    <a:pt x="34" y="529"/>
                    <a:pt x="31" y="529"/>
                    <a:pt x="29" y="529"/>
                  </a:cubicBezTo>
                  <a:cubicBezTo>
                    <a:pt x="26" y="529"/>
                    <a:pt x="24" y="530"/>
                    <a:pt x="22" y="530"/>
                  </a:cubicBezTo>
                  <a:cubicBezTo>
                    <a:pt x="20" y="529"/>
                    <a:pt x="17" y="529"/>
                    <a:pt x="16" y="529"/>
                  </a:cubicBezTo>
                  <a:cubicBezTo>
                    <a:pt x="14" y="529"/>
                    <a:pt x="12" y="529"/>
                    <a:pt x="10" y="529"/>
                  </a:cubicBezTo>
                  <a:cubicBezTo>
                    <a:pt x="7" y="528"/>
                    <a:pt x="5" y="528"/>
                    <a:pt x="3" y="528"/>
                  </a:cubicBezTo>
                  <a:cubicBezTo>
                    <a:pt x="1" y="527"/>
                    <a:pt x="0" y="527"/>
                    <a:pt x="0" y="527"/>
                  </a:cubicBezTo>
                  <a:cubicBezTo>
                    <a:pt x="0" y="527"/>
                    <a:pt x="1" y="527"/>
                    <a:pt x="3" y="528"/>
                  </a:cubicBezTo>
                  <a:cubicBezTo>
                    <a:pt x="5" y="528"/>
                    <a:pt x="7" y="529"/>
                    <a:pt x="10" y="529"/>
                  </a:cubicBezTo>
                  <a:cubicBezTo>
                    <a:pt x="12" y="529"/>
                    <a:pt x="14" y="530"/>
                    <a:pt x="15" y="530"/>
                  </a:cubicBezTo>
                  <a:cubicBezTo>
                    <a:pt x="17" y="530"/>
                    <a:pt x="19" y="530"/>
                    <a:pt x="22" y="530"/>
                  </a:cubicBezTo>
                  <a:cubicBezTo>
                    <a:pt x="24" y="530"/>
                    <a:pt x="26" y="530"/>
                    <a:pt x="29" y="530"/>
                  </a:cubicBezTo>
                  <a:cubicBezTo>
                    <a:pt x="31" y="530"/>
                    <a:pt x="34" y="530"/>
                    <a:pt x="37" y="530"/>
                  </a:cubicBezTo>
                  <a:cubicBezTo>
                    <a:pt x="40" y="530"/>
                    <a:pt x="42" y="530"/>
                    <a:pt x="45" y="529"/>
                  </a:cubicBezTo>
                  <a:cubicBezTo>
                    <a:pt x="48" y="529"/>
                    <a:pt x="51" y="529"/>
                    <a:pt x="54" y="528"/>
                  </a:cubicBezTo>
                  <a:cubicBezTo>
                    <a:pt x="58" y="527"/>
                    <a:pt x="61" y="527"/>
                    <a:pt x="64" y="526"/>
                  </a:cubicBezTo>
                  <a:cubicBezTo>
                    <a:pt x="67" y="525"/>
                    <a:pt x="70" y="524"/>
                    <a:pt x="74" y="524"/>
                  </a:cubicBezTo>
                  <a:cubicBezTo>
                    <a:pt x="81" y="523"/>
                    <a:pt x="88" y="523"/>
                    <a:pt x="95" y="524"/>
                  </a:cubicBezTo>
                  <a:cubicBezTo>
                    <a:pt x="100" y="524"/>
                    <a:pt x="100" y="524"/>
                    <a:pt x="100" y="524"/>
                  </a:cubicBezTo>
                  <a:cubicBezTo>
                    <a:pt x="105" y="525"/>
                    <a:pt x="105" y="525"/>
                    <a:pt x="105" y="525"/>
                  </a:cubicBezTo>
                  <a:cubicBezTo>
                    <a:pt x="109" y="526"/>
                    <a:pt x="112" y="527"/>
                    <a:pt x="116" y="528"/>
                  </a:cubicBezTo>
                  <a:cubicBezTo>
                    <a:pt x="117" y="529"/>
                    <a:pt x="119" y="530"/>
                    <a:pt x="120" y="530"/>
                  </a:cubicBezTo>
                  <a:cubicBezTo>
                    <a:pt x="122" y="531"/>
                    <a:pt x="124" y="531"/>
                    <a:pt x="125" y="532"/>
                  </a:cubicBezTo>
                  <a:cubicBezTo>
                    <a:pt x="130" y="535"/>
                    <a:pt x="130" y="535"/>
                    <a:pt x="130" y="535"/>
                  </a:cubicBezTo>
                  <a:cubicBezTo>
                    <a:pt x="131" y="536"/>
                    <a:pt x="133" y="537"/>
                    <a:pt x="135" y="538"/>
                  </a:cubicBezTo>
                  <a:cubicBezTo>
                    <a:pt x="139" y="539"/>
                    <a:pt x="143" y="539"/>
                    <a:pt x="146" y="539"/>
                  </a:cubicBezTo>
                  <a:cubicBezTo>
                    <a:pt x="150" y="540"/>
                    <a:pt x="154" y="540"/>
                    <a:pt x="157" y="539"/>
                  </a:cubicBezTo>
                  <a:cubicBezTo>
                    <a:pt x="171" y="539"/>
                    <a:pt x="184" y="537"/>
                    <a:pt x="195" y="535"/>
                  </a:cubicBezTo>
                  <a:cubicBezTo>
                    <a:pt x="206" y="533"/>
                    <a:pt x="215" y="531"/>
                    <a:pt x="221" y="529"/>
                  </a:cubicBezTo>
                  <a:cubicBezTo>
                    <a:pt x="223" y="529"/>
                    <a:pt x="224" y="529"/>
                    <a:pt x="225" y="528"/>
                  </a:cubicBezTo>
                  <a:cubicBezTo>
                    <a:pt x="216" y="535"/>
                    <a:pt x="205" y="544"/>
                    <a:pt x="194" y="552"/>
                  </a:cubicBezTo>
                  <a:cubicBezTo>
                    <a:pt x="190" y="554"/>
                    <a:pt x="187" y="557"/>
                    <a:pt x="183" y="558"/>
                  </a:cubicBezTo>
                  <a:cubicBezTo>
                    <a:pt x="183" y="559"/>
                    <a:pt x="182" y="559"/>
                    <a:pt x="181" y="559"/>
                  </a:cubicBezTo>
                  <a:cubicBezTo>
                    <a:pt x="181" y="559"/>
                    <a:pt x="180" y="560"/>
                    <a:pt x="180" y="560"/>
                  </a:cubicBezTo>
                  <a:cubicBezTo>
                    <a:pt x="180" y="560"/>
                    <a:pt x="180" y="560"/>
                    <a:pt x="180" y="560"/>
                  </a:cubicBezTo>
                  <a:cubicBezTo>
                    <a:pt x="180" y="560"/>
                    <a:pt x="180" y="560"/>
                    <a:pt x="180" y="560"/>
                  </a:cubicBezTo>
                  <a:cubicBezTo>
                    <a:pt x="179" y="560"/>
                    <a:pt x="179" y="560"/>
                    <a:pt x="179" y="560"/>
                  </a:cubicBezTo>
                  <a:cubicBezTo>
                    <a:pt x="178" y="560"/>
                    <a:pt x="177" y="560"/>
                    <a:pt x="176" y="560"/>
                  </a:cubicBezTo>
                  <a:cubicBezTo>
                    <a:pt x="174" y="560"/>
                    <a:pt x="174" y="561"/>
                    <a:pt x="173" y="561"/>
                  </a:cubicBezTo>
                  <a:cubicBezTo>
                    <a:pt x="165" y="563"/>
                    <a:pt x="158" y="565"/>
                    <a:pt x="152" y="568"/>
                  </a:cubicBezTo>
                  <a:cubicBezTo>
                    <a:pt x="149" y="569"/>
                    <a:pt x="146" y="570"/>
                    <a:pt x="144" y="572"/>
                  </a:cubicBezTo>
                  <a:cubicBezTo>
                    <a:pt x="142" y="573"/>
                    <a:pt x="140" y="574"/>
                    <a:pt x="138" y="575"/>
                  </a:cubicBezTo>
                  <a:cubicBezTo>
                    <a:pt x="137" y="576"/>
                    <a:pt x="137" y="576"/>
                    <a:pt x="136" y="576"/>
                  </a:cubicBezTo>
                  <a:cubicBezTo>
                    <a:pt x="136" y="577"/>
                    <a:pt x="135" y="577"/>
                    <a:pt x="135" y="578"/>
                  </a:cubicBezTo>
                  <a:cubicBezTo>
                    <a:pt x="134" y="579"/>
                    <a:pt x="134" y="579"/>
                    <a:pt x="134" y="579"/>
                  </a:cubicBezTo>
                  <a:cubicBezTo>
                    <a:pt x="134" y="579"/>
                    <a:pt x="134" y="579"/>
                    <a:pt x="135" y="578"/>
                  </a:cubicBezTo>
                  <a:cubicBezTo>
                    <a:pt x="135" y="578"/>
                    <a:pt x="136" y="577"/>
                    <a:pt x="136" y="577"/>
                  </a:cubicBezTo>
                  <a:cubicBezTo>
                    <a:pt x="137" y="577"/>
                    <a:pt x="138" y="576"/>
                    <a:pt x="139" y="576"/>
                  </a:cubicBezTo>
                  <a:cubicBezTo>
                    <a:pt x="140" y="575"/>
                    <a:pt x="142" y="574"/>
                    <a:pt x="145" y="573"/>
                  </a:cubicBezTo>
                  <a:cubicBezTo>
                    <a:pt x="147" y="572"/>
                    <a:pt x="150" y="571"/>
                    <a:pt x="153" y="571"/>
                  </a:cubicBezTo>
                  <a:cubicBezTo>
                    <a:pt x="159" y="569"/>
                    <a:pt x="166" y="567"/>
                    <a:pt x="173" y="567"/>
                  </a:cubicBezTo>
                  <a:cubicBezTo>
                    <a:pt x="174" y="567"/>
                    <a:pt x="175" y="566"/>
                    <a:pt x="176" y="566"/>
                  </a:cubicBezTo>
                  <a:cubicBezTo>
                    <a:pt x="177" y="566"/>
                    <a:pt x="178" y="566"/>
                    <a:pt x="179" y="566"/>
                  </a:cubicBezTo>
                  <a:cubicBezTo>
                    <a:pt x="180" y="567"/>
                    <a:pt x="180" y="567"/>
                    <a:pt x="180" y="567"/>
                  </a:cubicBezTo>
                  <a:cubicBezTo>
                    <a:pt x="180" y="567"/>
                    <a:pt x="180" y="567"/>
                    <a:pt x="180" y="567"/>
                  </a:cubicBezTo>
                  <a:cubicBezTo>
                    <a:pt x="181" y="567"/>
                    <a:pt x="181" y="567"/>
                    <a:pt x="181" y="567"/>
                  </a:cubicBezTo>
                  <a:cubicBezTo>
                    <a:pt x="182" y="567"/>
                    <a:pt x="182" y="566"/>
                    <a:pt x="183" y="566"/>
                  </a:cubicBezTo>
                  <a:cubicBezTo>
                    <a:pt x="184" y="566"/>
                    <a:pt x="185" y="566"/>
                    <a:pt x="186" y="565"/>
                  </a:cubicBezTo>
                  <a:cubicBezTo>
                    <a:pt x="191" y="564"/>
                    <a:pt x="194" y="562"/>
                    <a:pt x="198" y="560"/>
                  </a:cubicBezTo>
                  <a:cubicBezTo>
                    <a:pt x="211" y="554"/>
                    <a:pt x="224" y="546"/>
                    <a:pt x="234" y="540"/>
                  </a:cubicBezTo>
                  <a:cubicBezTo>
                    <a:pt x="234" y="549"/>
                    <a:pt x="234" y="559"/>
                    <a:pt x="234" y="569"/>
                  </a:cubicBezTo>
                  <a:cubicBezTo>
                    <a:pt x="234" y="570"/>
                    <a:pt x="233" y="572"/>
                    <a:pt x="232" y="575"/>
                  </a:cubicBezTo>
                  <a:cubicBezTo>
                    <a:pt x="229" y="581"/>
                    <a:pt x="226" y="589"/>
                    <a:pt x="221" y="597"/>
                  </a:cubicBezTo>
                  <a:cubicBezTo>
                    <a:pt x="220" y="599"/>
                    <a:pt x="219" y="600"/>
                    <a:pt x="218" y="602"/>
                  </a:cubicBezTo>
                  <a:cubicBezTo>
                    <a:pt x="218" y="602"/>
                    <a:pt x="217" y="603"/>
                    <a:pt x="217" y="603"/>
                  </a:cubicBezTo>
                  <a:cubicBezTo>
                    <a:pt x="217" y="603"/>
                    <a:pt x="217" y="603"/>
                    <a:pt x="217" y="604"/>
                  </a:cubicBezTo>
                  <a:cubicBezTo>
                    <a:pt x="217" y="604"/>
                    <a:pt x="217" y="604"/>
                    <a:pt x="217" y="604"/>
                  </a:cubicBezTo>
                  <a:cubicBezTo>
                    <a:pt x="216" y="604"/>
                    <a:pt x="216" y="604"/>
                    <a:pt x="216" y="604"/>
                  </a:cubicBezTo>
                  <a:cubicBezTo>
                    <a:pt x="216" y="604"/>
                    <a:pt x="216" y="604"/>
                    <a:pt x="216" y="604"/>
                  </a:cubicBezTo>
                  <a:cubicBezTo>
                    <a:pt x="215" y="605"/>
                    <a:pt x="214" y="605"/>
                    <a:pt x="213" y="606"/>
                  </a:cubicBezTo>
                  <a:cubicBezTo>
                    <a:pt x="210" y="609"/>
                    <a:pt x="208" y="612"/>
                    <a:pt x="205" y="614"/>
                  </a:cubicBezTo>
                  <a:cubicBezTo>
                    <a:pt x="203" y="617"/>
                    <a:pt x="202" y="619"/>
                    <a:pt x="201" y="621"/>
                  </a:cubicBezTo>
                  <a:cubicBezTo>
                    <a:pt x="200" y="622"/>
                    <a:pt x="200" y="623"/>
                    <a:pt x="200" y="623"/>
                  </a:cubicBezTo>
                  <a:cubicBezTo>
                    <a:pt x="200" y="624"/>
                    <a:pt x="200" y="624"/>
                    <a:pt x="200" y="624"/>
                  </a:cubicBezTo>
                  <a:cubicBezTo>
                    <a:pt x="200" y="624"/>
                    <a:pt x="200" y="624"/>
                    <a:pt x="200" y="623"/>
                  </a:cubicBezTo>
                  <a:cubicBezTo>
                    <a:pt x="200" y="623"/>
                    <a:pt x="200" y="622"/>
                    <a:pt x="201" y="621"/>
                  </a:cubicBezTo>
                  <a:cubicBezTo>
                    <a:pt x="202" y="620"/>
                    <a:pt x="204" y="618"/>
                    <a:pt x="206" y="615"/>
                  </a:cubicBezTo>
                  <a:cubicBezTo>
                    <a:pt x="209" y="613"/>
                    <a:pt x="212" y="610"/>
                    <a:pt x="215" y="608"/>
                  </a:cubicBezTo>
                  <a:cubicBezTo>
                    <a:pt x="216" y="607"/>
                    <a:pt x="217" y="607"/>
                    <a:pt x="217" y="607"/>
                  </a:cubicBezTo>
                  <a:cubicBezTo>
                    <a:pt x="218" y="606"/>
                    <a:pt x="218" y="606"/>
                    <a:pt x="218" y="606"/>
                  </a:cubicBezTo>
                  <a:cubicBezTo>
                    <a:pt x="218" y="606"/>
                    <a:pt x="218" y="606"/>
                    <a:pt x="218" y="606"/>
                  </a:cubicBezTo>
                  <a:cubicBezTo>
                    <a:pt x="218" y="606"/>
                    <a:pt x="218" y="606"/>
                    <a:pt x="218" y="606"/>
                  </a:cubicBezTo>
                  <a:cubicBezTo>
                    <a:pt x="219" y="606"/>
                    <a:pt x="219" y="606"/>
                    <a:pt x="219" y="606"/>
                  </a:cubicBezTo>
                  <a:cubicBezTo>
                    <a:pt x="220" y="605"/>
                    <a:pt x="220" y="605"/>
                    <a:pt x="221" y="604"/>
                  </a:cubicBezTo>
                  <a:cubicBezTo>
                    <a:pt x="222" y="602"/>
                    <a:pt x="223" y="601"/>
                    <a:pt x="225" y="599"/>
                  </a:cubicBezTo>
                  <a:cubicBezTo>
                    <a:pt x="229" y="593"/>
                    <a:pt x="232" y="587"/>
                    <a:pt x="235" y="582"/>
                  </a:cubicBezTo>
                  <a:cubicBezTo>
                    <a:pt x="236" y="585"/>
                    <a:pt x="236" y="589"/>
                    <a:pt x="236" y="592"/>
                  </a:cubicBezTo>
                  <a:cubicBezTo>
                    <a:pt x="237" y="597"/>
                    <a:pt x="238" y="602"/>
                    <a:pt x="239" y="607"/>
                  </a:cubicBezTo>
                  <a:cubicBezTo>
                    <a:pt x="240" y="612"/>
                    <a:pt x="241" y="617"/>
                    <a:pt x="244" y="622"/>
                  </a:cubicBezTo>
                  <a:cubicBezTo>
                    <a:pt x="244" y="622"/>
                    <a:pt x="244" y="622"/>
                    <a:pt x="244" y="622"/>
                  </a:cubicBezTo>
                  <a:cubicBezTo>
                    <a:pt x="243" y="625"/>
                    <a:pt x="242" y="627"/>
                    <a:pt x="240" y="630"/>
                  </a:cubicBezTo>
                  <a:cubicBezTo>
                    <a:pt x="240" y="631"/>
                    <a:pt x="239" y="632"/>
                    <a:pt x="239" y="632"/>
                  </a:cubicBezTo>
                  <a:cubicBezTo>
                    <a:pt x="239" y="633"/>
                    <a:pt x="238" y="633"/>
                    <a:pt x="237" y="634"/>
                  </a:cubicBezTo>
                  <a:cubicBezTo>
                    <a:pt x="236" y="635"/>
                    <a:pt x="235" y="636"/>
                    <a:pt x="234" y="637"/>
                  </a:cubicBezTo>
                  <a:cubicBezTo>
                    <a:pt x="233" y="638"/>
                    <a:pt x="233" y="639"/>
                    <a:pt x="232" y="640"/>
                  </a:cubicBezTo>
                  <a:cubicBezTo>
                    <a:pt x="232" y="640"/>
                    <a:pt x="232" y="641"/>
                    <a:pt x="232" y="641"/>
                  </a:cubicBezTo>
                  <a:cubicBezTo>
                    <a:pt x="232" y="641"/>
                    <a:pt x="232" y="640"/>
                    <a:pt x="233" y="640"/>
                  </a:cubicBezTo>
                  <a:cubicBezTo>
                    <a:pt x="233" y="639"/>
                    <a:pt x="234" y="638"/>
                    <a:pt x="235" y="638"/>
                  </a:cubicBezTo>
                  <a:cubicBezTo>
                    <a:pt x="236" y="637"/>
                    <a:pt x="237" y="636"/>
                    <a:pt x="238" y="635"/>
                  </a:cubicBezTo>
                  <a:cubicBezTo>
                    <a:pt x="238" y="635"/>
                    <a:pt x="239" y="634"/>
                    <a:pt x="239" y="634"/>
                  </a:cubicBezTo>
                  <a:cubicBezTo>
                    <a:pt x="239" y="634"/>
                    <a:pt x="239" y="634"/>
                    <a:pt x="240" y="634"/>
                  </a:cubicBezTo>
                  <a:cubicBezTo>
                    <a:pt x="240" y="634"/>
                    <a:pt x="240" y="633"/>
                    <a:pt x="240" y="633"/>
                  </a:cubicBezTo>
                  <a:cubicBezTo>
                    <a:pt x="241" y="633"/>
                    <a:pt x="241" y="632"/>
                    <a:pt x="242" y="631"/>
                  </a:cubicBezTo>
                  <a:cubicBezTo>
                    <a:pt x="243" y="629"/>
                    <a:pt x="245" y="627"/>
                    <a:pt x="246" y="626"/>
                  </a:cubicBezTo>
                  <a:cubicBezTo>
                    <a:pt x="246" y="626"/>
                    <a:pt x="246" y="626"/>
                    <a:pt x="246" y="626"/>
                  </a:cubicBezTo>
                  <a:cubicBezTo>
                    <a:pt x="246" y="627"/>
                    <a:pt x="247" y="627"/>
                    <a:pt x="247" y="628"/>
                  </a:cubicBezTo>
                  <a:cubicBezTo>
                    <a:pt x="248" y="629"/>
                    <a:pt x="248" y="629"/>
                    <a:pt x="248" y="629"/>
                  </a:cubicBezTo>
                  <a:cubicBezTo>
                    <a:pt x="248" y="629"/>
                    <a:pt x="248" y="629"/>
                    <a:pt x="248" y="629"/>
                  </a:cubicBezTo>
                  <a:cubicBezTo>
                    <a:pt x="248" y="629"/>
                    <a:pt x="248" y="628"/>
                    <a:pt x="248" y="628"/>
                  </a:cubicBezTo>
                  <a:cubicBezTo>
                    <a:pt x="248" y="629"/>
                    <a:pt x="248" y="629"/>
                    <a:pt x="248" y="629"/>
                  </a:cubicBezTo>
                  <a:cubicBezTo>
                    <a:pt x="248" y="629"/>
                    <a:pt x="248" y="629"/>
                    <a:pt x="248" y="629"/>
                  </a:cubicBezTo>
                  <a:cubicBezTo>
                    <a:pt x="248" y="629"/>
                    <a:pt x="248" y="629"/>
                    <a:pt x="248" y="629"/>
                  </a:cubicBezTo>
                  <a:cubicBezTo>
                    <a:pt x="249" y="630"/>
                    <a:pt x="250" y="631"/>
                    <a:pt x="251" y="631"/>
                  </a:cubicBezTo>
                  <a:cubicBezTo>
                    <a:pt x="251" y="632"/>
                    <a:pt x="252" y="633"/>
                    <a:pt x="252" y="634"/>
                  </a:cubicBezTo>
                  <a:cubicBezTo>
                    <a:pt x="254" y="637"/>
                    <a:pt x="256" y="640"/>
                    <a:pt x="257" y="643"/>
                  </a:cubicBezTo>
                  <a:cubicBezTo>
                    <a:pt x="259" y="650"/>
                    <a:pt x="258" y="656"/>
                    <a:pt x="258" y="660"/>
                  </a:cubicBezTo>
                  <a:cubicBezTo>
                    <a:pt x="257" y="665"/>
                    <a:pt x="256" y="667"/>
                    <a:pt x="256" y="667"/>
                  </a:cubicBezTo>
                  <a:cubicBezTo>
                    <a:pt x="256" y="667"/>
                    <a:pt x="257" y="665"/>
                    <a:pt x="259" y="661"/>
                  </a:cubicBezTo>
                  <a:cubicBezTo>
                    <a:pt x="260" y="657"/>
                    <a:pt x="262" y="651"/>
                    <a:pt x="262" y="643"/>
                  </a:cubicBezTo>
                  <a:cubicBezTo>
                    <a:pt x="262" y="639"/>
                    <a:pt x="261" y="634"/>
                    <a:pt x="259" y="630"/>
                  </a:cubicBezTo>
                  <a:cubicBezTo>
                    <a:pt x="259" y="629"/>
                    <a:pt x="258" y="627"/>
                    <a:pt x="258" y="626"/>
                  </a:cubicBezTo>
                  <a:cubicBezTo>
                    <a:pt x="257" y="625"/>
                    <a:pt x="257" y="624"/>
                    <a:pt x="256" y="623"/>
                  </a:cubicBezTo>
                  <a:cubicBezTo>
                    <a:pt x="256" y="623"/>
                    <a:pt x="256" y="623"/>
                    <a:pt x="256" y="623"/>
                  </a:cubicBezTo>
                  <a:cubicBezTo>
                    <a:pt x="256" y="623"/>
                    <a:pt x="256" y="623"/>
                    <a:pt x="256" y="623"/>
                  </a:cubicBezTo>
                  <a:cubicBezTo>
                    <a:pt x="256" y="623"/>
                    <a:pt x="256" y="623"/>
                    <a:pt x="256" y="623"/>
                  </a:cubicBezTo>
                  <a:cubicBezTo>
                    <a:pt x="256" y="623"/>
                    <a:pt x="255" y="622"/>
                    <a:pt x="255" y="622"/>
                  </a:cubicBezTo>
                  <a:cubicBezTo>
                    <a:pt x="255" y="622"/>
                    <a:pt x="255" y="622"/>
                    <a:pt x="255" y="622"/>
                  </a:cubicBezTo>
                  <a:cubicBezTo>
                    <a:pt x="255" y="622"/>
                    <a:pt x="255" y="622"/>
                    <a:pt x="255" y="622"/>
                  </a:cubicBezTo>
                  <a:cubicBezTo>
                    <a:pt x="255" y="622"/>
                    <a:pt x="255" y="621"/>
                    <a:pt x="255" y="621"/>
                  </a:cubicBezTo>
                  <a:cubicBezTo>
                    <a:pt x="254" y="620"/>
                    <a:pt x="254" y="619"/>
                    <a:pt x="254" y="618"/>
                  </a:cubicBezTo>
                  <a:cubicBezTo>
                    <a:pt x="253" y="615"/>
                    <a:pt x="253" y="610"/>
                    <a:pt x="253" y="606"/>
                  </a:cubicBezTo>
                  <a:cubicBezTo>
                    <a:pt x="253" y="601"/>
                    <a:pt x="253" y="596"/>
                    <a:pt x="254" y="592"/>
                  </a:cubicBezTo>
                  <a:cubicBezTo>
                    <a:pt x="254" y="589"/>
                    <a:pt x="254" y="587"/>
                    <a:pt x="254" y="584"/>
                  </a:cubicBezTo>
                  <a:cubicBezTo>
                    <a:pt x="256" y="586"/>
                    <a:pt x="258" y="588"/>
                    <a:pt x="260" y="590"/>
                  </a:cubicBezTo>
                  <a:cubicBezTo>
                    <a:pt x="262" y="591"/>
                    <a:pt x="265" y="593"/>
                    <a:pt x="267" y="594"/>
                  </a:cubicBezTo>
                  <a:cubicBezTo>
                    <a:pt x="268" y="595"/>
                    <a:pt x="270" y="595"/>
                    <a:pt x="271" y="596"/>
                  </a:cubicBezTo>
                  <a:cubicBezTo>
                    <a:pt x="273" y="596"/>
                    <a:pt x="273" y="596"/>
                    <a:pt x="273" y="596"/>
                  </a:cubicBezTo>
                  <a:cubicBezTo>
                    <a:pt x="273" y="596"/>
                    <a:pt x="273" y="596"/>
                    <a:pt x="273" y="596"/>
                  </a:cubicBezTo>
                  <a:cubicBezTo>
                    <a:pt x="274" y="596"/>
                    <a:pt x="274" y="596"/>
                    <a:pt x="274" y="596"/>
                  </a:cubicBezTo>
                  <a:cubicBezTo>
                    <a:pt x="274" y="596"/>
                    <a:pt x="274" y="596"/>
                    <a:pt x="274" y="596"/>
                  </a:cubicBezTo>
                  <a:cubicBezTo>
                    <a:pt x="275" y="597"/>
                    <a:pt x="275" y="597"/>
                    <a:pt x="275" y="597"/>
                  </a:cubicBezTo>
                  <a:cubicBezTo>
                    <a:pt x="285" y="599"/>
                    <a:pt x="295" y="601"/>
                    <a:pt x="303" y="603"/>
                  </a:cubicBezTo>
                  <a:cubicBezTo>
                    <a:pt x="307" y="605"/>
                    <a:pt x="310" y="606"/>
                    <a:pt x="312" y="607"/>
                  </a:cubicBezTo>
                  <a:cubicBezTo>
                    <a:pt x="313" y="607"/>
                    <a:pt x="313" y="608"/>
                    <a:pt x="314" y="608"/>
                  </a:cubicBezTo>
                  <a:cubicBezTo>
                    <a:pt x="314" y="608"/>
                    <a:pt x="314" y="609"/>
                    <a:pt x="314" y="609"/>
                  </a:cubicBezTo>
                  <a:cubicBezTo>
                    <a:pt x="314" y="609"/>
                    <a:pt x="314" y="608"/>
                    <a:pt x="314" y="608"/>
                  </a:cubicBezTo>
                  <a:cubicBezTo>
                    <a:pt x="314" y="607"/>
                    <a:pt x="313" y="607"/>
                    <a:pt x="312" y="606"/>
                  </a:cubicBezTo>
                  <a:cubicBezTo>
                    <a:pt x="310" y="605"/>
                    <a:pt x="307" y="604"/>
                    <a:pt x="303" y="602"/>
                  </a:cubicBezTo>
                  <a:cubicBezTo>
                    <a:pt x="296" y="599"/>
                    <a:pt x="286" y="596"/>
                    <a:pt x="276" y="593"/>
                  </a:cubicBezTo>
                  <a:cubicBezTo>
                    <a:pt x="275" y="593"/>
                    <a:pt x="275" y="593"/>
                    <a:pt x="275" y="593"/>
                  </a:cubicBezTo>
                  <a:cubicBezTo>
                    <a:pt x="275" y="592"/>
                    <a:pt x="275" y="592"/>
                    <a:pt x="275" y="592"/>
                  </a:cubicBezTo>
                  <a:cubicBezTo>
                    <a:pt x="275" y="592"/>
                    <a:pt x="275" y="592"/>
                    <a:pt x="275" y="592"/>
                  </a:cubicBezTo>
                  <a:cubicBezTo>
                    <a:pt x="274" y="592"/>
                    <a:pt x="274" y="592"/>
                    <a:pt x="274" y="592"/>
                  </a:cubicBezTo>
                  <a:cubicBezTo>
                    <a:pt x="272" y="591"/>
                    <a:pt x="272" y="591"/>
                    <a:pt x="272" y="591"/>
                  </a:cubicBezTo>
                  <a:cubicBezTo>
                    <a:pt x="271" y="591"/>
                    <a:pt x="270" y="590"/>
                    <a:pt x="269" y="590"/>
                  </a:cubicBezTo>
                  <a:cubicBezTo>
                    <a:pt x="267" y="589"/>
                    <a:pt x="265" y="587"/>
                    <a:pt x="264" y="586"/>
                  </a:cubicBezTo>
                  <a:cubicBezTo>
                    <a:pt x="261" y="582"/>
                    <a:pt x="258" y="579"/>
                    <a:pt x="256" y="576"/>
                  </a:cubicBezTo>
                  <a:cubicBezTo>
                    <a:pt x="256" y="576"/>
                    <a:pt x="256" y="575"/>
                    <a:pt x="256" y="575"/>
                  </a:cubicBezTo>
                  <a:cubicBezTo>
                    <a:pt x="258" y="562"/>
                    <a:pt x="261" y="549"/>
                    <a:pt x="263" y="539"/>
                  </a:cubicBezTo>
                  <a:cubicBezTo>
                    <a:pt x="263" y="539"/>
                    <a:pt x="263" y="538"/>
                    <a:pt x="263" y="538"/>
                  </a:cubicBezTo>
                  <a:cubicBezTo>
                    <a:pt x="264" y="538"/>
                    <a:pt x="265" y="539"/>
                    <a:pt x="265" y="539"/>
                  </a:cubicBezTo>
                  <a:cubicBezTo>
                    <a:pt x="268" y="541"/>
                    <a:pt x="271" y="543"/>
                    <a:pt x="274" y="544"/>
                  </a:cubicBezTo>
                  <a:cubicBezTo>
                    <a:pt x="276" y="545"/>
                    <a:pt x="278" y="546"/>
                    <a:pt x="279" y="546"/>
                  </a:cubicBezTo>
                  <a:cubicBezTo>
                    <a:pt x="281" y="547"/>
                    <a:pt x="281" y="547"/>
                    <a:pt x="281" y="547"/>
                  </a:cubicBezTo>
                  <a:cubicBezTo>
                    <a:pt x="282" y="547"/>
                    <a:pt x="282" y="547"/>
                    <a:pt x="282" y="547"/>
                  </a:cubicBezTo>
                  <a:cubicBezTo>
                    <a:pt x="283" y="547"/>
                    <a:pt x="283" y="547"/>
                    <a:pt x="283" y="547"/>
                  </a:cubicBezTo>
                  <a:cubicBezTo>
                    <a:pt x="283" y="547"/>
                    <a:pt x="283" y="547"/>
                    <a:pt x="283" y="547"/>
                  </a:cubicBezTo>
                  <a:cubicBezTo>
                    <a:pt x="284" y="547"/>
                    <a:pt x="284" y="547"/>
                    <a:pt x="284" y="547"/>
                  </a:cubicBezTo>
                  <a:cubicBezTo>
                    <a:pt x="296" y="549"/>
                    <a:pt x="308" y="551"/>
                    <a:pt x="317" y="554"/>
                  </a:cubicBezTo>
                  <a:cubicBezTo>
                    <a:pt x="321" y="555"/>
                    <a:pt x="325" y="556"/>
                    <a:pt x="327" y="557"/>
                  </a:cubicBezTo>
                  <a:cubicBezTo>
                    <a:pt x="328" y="557"/>
                    <a:pt x="329" y="558"/>
                    <a:pt x="330" y="558"/>
                  </a:cubicBezTo>
                  <a:cubicBezTo>
                    <a:pt x="330" y="559"/>
                    <a:pt x="330" y="559"/>
                    <a:pt x="330" y="559"/>
                  </a:cubicBezTo>
                  <a:cubicBezTo>
                    <a:pt x="330" y="559"/>
                    <a:pt x="330" y="559"/>
                    <a:pt x="330" y="558"/>
                  </a:cubicBezTo>
                  <a:cubicBezTo>
                    <a:pt x="329" y="558"/>
                    <a:pt x="329" y="557"/>
                    <a:pt x="328" y="556"/>
                  </a:cubicBezTo>
                  <a:cubicBezTo>
                    <a:pt x="325" y="555"/>
                    <a:pt x="322" y="553"/>
                    <a:pt x="318" y="551"/>
                  </a:cubicBezTo>
                  <a:cubicBezTo>
                    <a:pt x="309" y="547"/>
                    <a:pt x="298" y="543"/>
                    <a:pt x="286" y="538"/>
                  </a:cubicBezTo>
                  <a:cubicBezTo>
                    <a:pt x="285" y="538"/>
                    <a:pt x="285" y="538"/>
                    <a:pt x="285" y="538"/>
                  </a:cubicBezTo>
                  <a:cubicBezTo>
                    <a:pt x="285" y="538"/>
                    <a:pt x="285" y="538"/>
                    <a:pt x="285" y="538"/>
                  </a:cubicBezTo>
                  <a:cubicBezTo>
                    <a:pt x="285" y="538"/>
                    <a:pt x="285" y="538"/>
                    <a:pt x="285" y="538"/>
                  </a:cubicBezTo>
                  <a:cubicBezTo>
                    <a:pt x="286" y="538"/>
                    <a:pt x="285" y="538"/>
                    <a:pt x="285" y="538"/>
                  </a:cubicBezTo>
                  <a:cubicBezTo>
                    <a:pt x="285" y="538"/>
                    <a:pt x="285" y="538"/>
                    <a:pt x="285" y="538"/>
                  </a:cubicBezTo>
                  <a:cubicBezTo>
                    <a:pt x="285" y="538"/>
                    <a:pt x="285" y="538"/>
                    <a:pt x="285" y="538"/>
                  </a:cubicBezTo>
                  <a:cubicBezTo>
                    <a:pt x="284" y="538"/>
                    <a:pt x="284" y="538"/>
                    <a:pt x="284" y="538"/>
                  </a:cubicBezTo>
                  <a:cubicBezTo>
                    <a:pt x="282" y="537"/>
                    <a:pt x="282" y="537"/>
                    <a:pt x="282" y="537"/>
                  </a:cubicBezTo>
                  <a:cubicBezTo>
                    <a:pt x="281" y="536"/>
                    <a:pt x="280" y="535"/>
                    <a:pt x="279" y="535"/>
                  </a:cubicBezTo>
                  <a:cubicBezTo>
                    <a:pt x="278" y="534"/>
                    <a:pt x="277" y="533"/>
                    <a:pt x="276" y="532"/>
                  </a:cubicBezTo>
                  <a:cubicBezTo>
                    <a:pt x="278" y="532"/>
                    <a:pt x="280" y="533"/>
                    <a:pt x="282" y="534"/>
                  </a:cubicBezTo>
                  <a:cubicBezTo>
                    <a:pt x="288" y="535"/>
                    <a:pt x="294" y="537"/>
                    <a:pt x="301" y="539"/>
                  </a:cubicBezTo>
                  <a:cubicBezTo>
                    <a:pt x="309" y="541"/>
                    <a:pt x="317" y="543"/>
                    <a:pt x="326" y="545"/>
                  </a:cubicBezTo>
                  <a:cubicBezTo>
                    <a:pt x="336" y="547"/>
                    <a:pt x="346" y="549"/>
                    <a:pt x="356" y="551"/>
                  </a:cubicBezTo>
                  <a:cubicBezTo>
                    <a:pt x="367" y="552"/>
                    <a:pt x="378" y="554"/>
                    <a:pt x="390" y="555"/>
                  </a:cubicBezTo>
                  <a:cubicBezTo>
                    <a:pt x="396" y="556"/>
                    <a:pt x="401" y="556"/>
                    <a:pt x="408" y="557"/>
                  </a:cubicBezTo>
                  <a:cubicBezTo>
                    <a:pt x="411" y="557"/>
                    <a:pt x="414" y="557"/>
                    <a:pt x="417" y="557"/>
                  </a:cubicBezTo>
                  <a:cubicBezTo>
                    <a:pt x="420" y="557"/>
                    <a:pt x="423" y="558"/>
                    <a:pt x="426" y="558"/>
                  </a:cubicBezTo>
                  <a:cubicBezTo>
                    <a:pt x="432" y="558"/>
                    <a:pt x="438" y="558"/>
                    <a:pt x="445" y="558"/>
                  </a:cubicBezTo>
                  <a:cubicBezTo>
                    <a:pt x="451" y="558"/>
                    <a:pt x="457" y="557"/>
                    <a:pt x="463" y="557"/>
                  </a:cubicBezTo>
                  <a:cubicBezTo>
                    <a:pt x="488" y="556"/>
                    <a:pt x="513" y="555"/>
                    <a:pt x="536" y="554"/>
                  </a:cubicBezTo>
                  <a:cubicBezTo>
                    <a:pt x="548" y="554"/>
                    <a:pt x="559" y="554"/>
                    <a:pt x="569" y="555"/>
                  </a:cubicBezTo>
                  <a:cubicBezTo>
                    <a:pt x="580" y="556"/>
                    <a:pt x="590" y="557"/>
                    <a:pt x="598" y="561"/>
                  </a:cubicBezTo>
                  <a:cubicBezTo>
                    <a:pt x="602" y="563"/>
                    <a:pt x="606" y="566"/>
                    <a:pt x="610" y="567"/>
                  </a:cubicBezTo>
                  <a:cubicBezTo>
                    <a:pt x="614" y="569"/>
                    <a:pt x="618" y="570"/>
                    <a:pt x="622" y="570"/>
                  </a:cubicBezTo>
                  <a:cubicBezTo>
                    <a:pt x="630" y="571"/>
                    <a:pt x="636" y="570"/>
                    <a:pt x="642" y="569"/>
                  </a:cubicBezTo>
                  <a:cubicBezTo>
                    <a:pt x="647" y="568"/>
                    <a:pt x="651" y="567"/>
                    <a:pt x="654" y="566"/>
                  </a:cubicBezTo>
                  <a:cubicBezTo>
                    <a:pt x="657" y="566"/>
                    <a:pt x="658" y="565"/>
                    <a:pt x="658" y="565"/>
                  </a:cubicBezTo>
                  <a:cubicBezTo>
                    <a:pt x="658" y="565"/>
                    <a:pt x="657" y="566"/>
                    <a:pt x="654" y="566"/>
                  </a:cubicBezTo>
                  <a:close/>
                </a:path>
              </a:pathLst>
            </a:custGeom>
            <a:solidFill>
              <a:srgbClr val="3B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33" name="Google Shape;4433;p119"/>
            <p:cNvSpPr/>
            <p:nvPr/>
          </p:nvSpPr>
          <p:spPr>
            <a:xfrm>
              <a:off x="7511283" y="2654237"/>
              <a:ext cx="210160" cy="278766"/>
            </a:xfrm>
            <a:custGeom>
              <a:rect b="b" l="l" r="r" t="t"/>
              <a:pathLst>
                <a:path extrusionOk="0" h="74" w="59">
                  <a:moveTo>
                    <a:pt x="11" y="70"/>
                  </a:moveTo>
                  <a:cubicBezTo>
                    <a:pt x="25" y="74"/>
                    <a:pt x="41" y="69"/>
                    <a:pt x="50" y="56"/>
                  </a:cubicBezTo>
                  <a:cubicBezTo>
                    <a:pt x="59" y="43"/>
                    <a:pt x="53" y="7"/>
                    <a:pt x="55" y="4"/>
                  </a:cubicBezTo>
                  <a:cubicBezTo>
                    <a:pt x="56" y="0"/>
                    <a:pt x="17" y="15"/>
                    <a:pt x="9" y="28"/>
                  </a:cubicBezTo>
                  <a:cubicBezTo>
                    <a:pt x="0" y="42"/>
                    <a:pt x="1" y="58"/>
                    <a:pt x="11" y="7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34" name="Google Shape;4434;p119"/>
            <p:cNvSpPr/>
            <p:nvPr/>
          </p:nvSpPr>
          <p:spPr>
            <a:xfrm>
              <a:off x="7757062" y="2541223"/>
              <a:ext cx="227969" cy="331505"/>
            </a:xfrm>
            <a:custGeom>
              <a:rect b="b" l="l" r="r" t="t"/>
              <a:pathLst>
                <a:path extrusionOk="0" h="87" w="64">
                  <a:moveTo>
                    <a:pt x="17" y="85"/>
                  </a:moveTo>
                  <a:cubicBezTo>
                    <a:pt x="34" y="87"/>
                    <a:pt x="50" y="78"/>
                    <a:pt x="57" y="62"/>
                  </a:cubicBezTo>
                  <a:cubicBezTo>
                    <a:pt x="64" y="46"/>
                    <a:pt x="51" y="8"/>
                    <a:pt x="52" y="4"/>
                  </a:cubicBezTo>
                  <a:cubicBezTo>
                    <a:pt x="53" y="0"/>
                    <a:pt x="14" y="24"/>
                    <a:pt x="7" y="40"/>
                  </a:cubicBezTo>
                  <a:cubicBezTo>
                    <a:pt x="0" y="56"/>
                    <a:pt x="5" y="74"/>
                    <a:pt x="17" y="8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35" name="Google Shape;4435;p119"/>
            <p:cNvSpPr/>
            <p:nvPr/>
          </p:nvSpPr>
          <p:spPr>
            <a:xfrm>
              <a:off x="7988594" y="2571360"/>
              <a:ext cx="235093" cy="301369"/>
            </a:xfrm>
            <a:custGeom>
              <a:rect b="b" l="l" r="r" t="t"/>
              <a:pathLst>
                <a:path extrusionOk="0" h="79" w="65">
                  <a:moveTo>
                    <a:pt x="9" y="73"/>
                  </a:moveTo>
                  <a:cubicBezTo>
                    <a:pt x="25" y="79"/>
                    <a:pt x="43" y="74"/>
                    <a:pt x="53" y="61"/>
                  </a:cubicBezTo>
                  <a:cubicBezTo>
                    <a:pt x="64" y="47"/>
                    <a:pt x="61" y="8"/>
                    <a:pt x="63" y="4"/>
                  </a:cubicBezTo>
                  <a:cubicBezTo>
                    <a:pt x="65" y="0"/>
                    <a:pt x="21" y="14"/>
                    <a:pt x="10" y="28"/>
                  </a:cubicBezTo>
                  <a:cubicBezTo>
                    <a:pt x="0" y="41"/>
                    <a:pt x="0" y="60"/>
                    <a:pt x="9" y="7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36" name="Google Shape;4436;p119"/>
            <p:cNvSpPr/>
            <p:nvPr/>
          </p:nvSpPr>
          <p:spPr>
            <a:xfrm>
              <a:off x="8394664" y="2737113"/>
              <a:ext cx="121109" cy="154453"/>
            </a:xfrm>
            <a:custGeom>
              <a:rect b="b" l="l" r="r" t="t"/>
              <a:pathLst>
                <a:path extrusionOk="0" h="41" w="34">
                  <a:moveTo>
                    <a:pt x="5" y="38"/>
                  </a:moveTo>
                  <a:cubicBezTo>
                    <a:pt x="13" y="41"/>
                    <a:pt x="22" y="39"/>
                    <a:pt x="28" y="31"/>
                  </a:cubicBezTo>
                  <a:cubicBezTo>
                    <a:pt x="33" y="24"/>
                    <a:pt x="32" y="4"/>
                    <a:pt x="33" y="2"/>
                  </a:cubicBezTo>
                  <a:cubicBezTo>
                    <a:pt x="34" y="0"/>
                    <a:pt x="11" y="7"/>
                    <a:pt x="5" y="14"/>
                  </a:cubicBezTo>
                  <a:cubicBezTo>
                    <a:pt x="0" y="21"/>
                    <a:pt x="0" y="31"/>
                    <a:pt x="5"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37" name="Google Shape;4437;p119"/>
            <p:cNvSpPr/>
            <p:nvPr/>
          </p:nvSpPr>
          <p:spPr>
            <a:xfrm>
              <a:off x="7304686" y="1821707"/>
              <a:ext cx="242217" cy="320205"/>
            </a:xfrm>
            <a:custGeom>
              <a:rect b="b" l="l" r="r" t="t"/>
              <a:pathLst>
                <a:path extrusionOk="0" h="84" w="67">
                  <a:moveTo>
                    <a:pt x="11" y="78"/>
                  </a:moveTo>
                  <a:cubicBezTo>
                    <a:pt x="27" y="84"/>
                    <a:pt x="46" y="78"/>
                    <a:pt x="57" y="63"/>
                  </a:cubicBezTo>
                  <a:cubicBezTo>
                    <a:pt x="67" y="49"/>
                    <a:pt x="62" y="7"/>
                    <a:pt x="64" y="4"/>
                  </a:cubicBezTo>
                  <a:cubicBezTo>
                    <a:pt x="66" y="0"/>
                    <a:pt x="21" y="16"/>
                    <a:pt x="10" y="30"/>
                  </a:cubicBezTo>
                  <a:cubicBezTo>
                    <a:pt x="0" y="45"/>
                    <a:pt x="1" y="65"/>
                    <a:pt x="11" y="7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38" name="Google Shape;4438;p119"/>
            <p:cNvSpPr/>
            <p:nvPr/>
          </p:nvSpPr>
          <p:spPr>
            <a:xfrm>
              <a:off x="7383051" y="2164513"/>
              <a:ext cx="167416" cy="226026"/>
            </a:xfrm>
            <a:custGeom>
              <a:rect b="b" l="l" r="r" t="t"/>
              <a:pathLst>
                <a:path extrusionOk="0" h="59" w="46">
                  <a:moveTo>
                    <a:pt x="10" y="57"/>
                  </a:moveTo>
                  <a:cubicBezTo>
                    <a:pt x="21" y="59"/>
                    <a:pt x="34" y="54"/>
                    <a:pt x="40" y="44"/>
                  </a:cubicBezTo>
                  <a:cubicBezTo>
                    <a:pt x="46" y="33"/>
                    <a:pt x="40" y="5"/>
                    <a:pt x="41" y="2"/>
                  </a:cubicBezTo>
                  <a:cubicBezTo>
                    <a:pt x="42" y="0"/>
                    <a:pt x="12" y="14"/>
                    <a:pt x="6" y="24"/>
                  </a:cubicBezTo>
                  <a:cubicBezTo>
                    <a:pt x="0" y="35"/>
                    <a:pt x="2" y="48"/>
                    <a:pt x="10" y="5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39" name="Google Shape;4439;p119"/>
            <p:cNvSpPr/>
            <p:nvPr/>
          </p:nvSpPr>
          <p:spPr>
            <a:xfrm>
              <a:off x="7486348" y="2435744"/>
              <a:ext cx="338393" cy="241095"/>
            </a:xfrm>
            <a:custGeom>
              <a:rect b="b" l="l" r="r" t="t"/>
              <a:pathLst>
                <a:path extrusionOk="0" h="63" w="94">
                  <a:moveTo>
                    <a:pt x="0" y="40"/>
                  </a:moveTo>
                  <a:cubicBezTo>
                    <a:pt x="9" y="55"/>
                    <a:pt x="27" y="63"/>
                    <a:pt x="44" y="59"/>
                  </a:cubicBezTo>
                  <a:cubicBezTo>
                    <a:pt x="62" y="55"/>
                    <a:pt x="86" y="21"/>
                    <a:pt x="90" y="20"/>
                  </a:cubicBezTo>
                  <a:cubicBezTo>
                    <a:pt x="94"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40" name="Google Shape;4440;p119"/>
            <p:cNvSpPr/>
            <p:nvPr/>
          </p:nvSpPr>
          <p:spPr>
            <a:xfrm>
              <a:off x="7603896" y="2213486"/>
              <a:ext cx="341954" cy="244863"/>
            </a:xfrm>
            <a:custGeom>
              <a:rect b="b" l="l" r="r" t="t"/>
              <a:pathLst>
                <a:path extrusionOk="0" h="64" w="95">
                  <a:moveTo>
                    <a:pt x="0" y="40"/>
                  </a:moveTo>
                  <a:cubicBezTo>
                    <a:pt x="9" y="56"/>
                    <a:pt x="27" y="64"/>
                    <a:pt x="45" y="60"/>
                  </a:cubicBezTo>
                  <a:cubicBezTo>
                    <a:pt x="63" y="56"/>
                    <a:pt x="87" y="22"/>
                    <a:pt x="91" y="20"/>
                  </a:cubicBezTo>
                  <a:cubicBezTo>
                    <a:pt x="95"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41" name="Google Shape;4441;p119"/>
            <p:cNvSpPr/>
            <p:nvPr/>
          </p:nvSpPr>
          <p:spPr>
            <a:xfrm>
              <a:off x="7603896" y="2891566"/>
              <a:ext cx="274277" cy="271232"/>
            </a:xfrm>
            <a:custGeom>
              <a:rect b="b" l="l" r="r" t="t"/>
              <a:pathLst>
                <a:path extrusionOk="0" h="71" w="76">
                  <a:moveTo>
                    <a:pt x="7" y="8"/>
                  </a:moveTo>
                  <a:cubicBezTo>
                    <a:pt x="0" y="23"/>
                    <a:pt x="3" y="42"/>
                    <a:pt x="16" y="54"/>
                  </a:cubicBezTo>
                  <a:cubicBezTo>
                    <a:pt x="29" y="66"/>
                    <a:pt x="69" y="66"/>
                    <a:pt x="73" y="69"/>
                  </a:cubicBezTo>
                  <a:cubicBezTo>
                    <a:pt x="76" y="71"/>
                    <a:pt x="66" y="25"/>
                    <a:pt x="54" y="14"/>
                  </a:cubicBezTo>
                  <a:cubicBezTo>
                    <a:pt x="41" y="2"/>
                    <a:pt x="22" y="0"/>
                    <a:pt x="7" y="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42" name="Google Shape;4442;p119"/>
            <p:cNvSpPr/>
            <p:nvPr/>
          </p:nvSpPr>
          <p:spPr>
            <a:xfrm>
              <a:off x="7888857" y="2876497"/>
              <a:ext cx="156729" cy="207192"/>
            </a:xfrm>
            <a:custGeom>
              <a:rect b="b" l="l" r="r" t="t"/>
              <a:pathLst>
                <a:path extrusionOk="0" h="54" w="43">
                  <a:moveTo>
                    <a:pt x="8" y="3"/>
                  </a:moveTo>
                  <a:cubicBezTo>
                    <a:pt x="1" y="12"/>
                    <a:pt x="0" y="24"/>
                    <a:pt x="6" y="34"/>
                  </a:cubicBezTo>
                  <a:cubicBezTo>
                    <a:pt x="13" y="44"/>
                    <a:pt x="39" y="50"/>
                    <a:pt x="41" y="52"/>
                  </a:cubicBezTo>
                  <a:cubicBezTo>
                    <a:pt x="43" y="54"/>
                    <a:pt x="43" y="24"/>
                    <a:pt x="37" y="14"/>
                  </a:cubicBezTo>
                  <a:cubicBezTo>
                    <a:pt x="30" y="4"/>
                    <a:pt x="19" y="0"/>
                    <a:pt x="8" y="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43" name="Google Shape;4443;p119"/>
            <p:cNvSpPr/>
            <p:nvPr/>
          </p:nvSpPr>
          <p:spPr>
            <a:xfrm>
              <a:off x="8380416" y="2865195"/>
              <a:ext cx="146044" cy="146918"/>
            </a:xfrm>
            <a:custGeom>
              <a:rect b="b" l="l" r="r" t="t"/>
              <a:pathLst>
                <a:path extrusionOk="0" h="38" w="41">
                  <a:moveTo>
                    <a:pt x="4" y="4"/>
                  </a:moveTo>
                  <a:cubicBezTo>
                    <a:pt x="0" y="12"/>
                    <a:pt x="2" y="22"/>
                    <a:pt x="9" y="29"/>
                  </a:cubicBezTo>
                  <a:cubicBezTo>
                    <a:pt x="16" y="35"/>
                    <a:pt x="37" y="35"/>
                    <a:pt x="39" y="37"/>
                  </a:cubicBezTo>
                  <a:cubicBezTo>
                    <a:pt x="41" y="38"/>
                    <a:pt x="36" y="14"/>
                    <a:pt x="29" y="7"/>
                  </a:cubicBezTo>
                  <a:cubicBezTo>
                    <a:pt x="22" y="1"/>
                    <a:pt x="12" y="0"/>
                    <a:pt x="4" y="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44" name="Google Shape;4444;p119"/>
            <p:cNvSpPr/>
            <p:nvPr/>
          </p:nvSpPr>
          <p:spPr>
            <a:xfrm>
              <a:off x="8205876" y="2680608"/>
              <a:ext cx="153168" cy="192124"/>
            </a:xfrm>
            <a:custGeom>
              <a:rect b="b" l="l" r="r" t="t"/>
              <a:pathLst>
                <a:path extrusionOk="0" h="51" w="42">
                  <a:moveTo>
                    <a:pt x="6" y="48"/>
                  </a:moveTo>
                  <a:cubicBezTo>
                    <a:pt x="16" y="51"/>
                    <a:pt x="28" y="48"/>
                    <a:pt x="34" y="39"/>
                  </a:cubicBezTo>
                  <a:cubicBezTo>
                    <a:pt x="41" y="31"/>
                    <a:pt x="40" y="5"/>
                    <a:pt x="41" y="2"/>
                  </a:cubicBezTo>
                  <a:cubicBezTo>
                    <a:pt x="42" y="0"/>
                    <a:pt x="13" y="9"/>
                    <a:pt x="7" y="18"/>
                  </a:cubicBezTo>
                  <a:cubicBezTo>
                    <a:pt x="0" y="27"/>
                    <a:pt x="0" y="39"/>
                    <a:pt x="6"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45" name="Google Shape;4445;p119"/>
            <p:cNvSpPr/>
            <p:nvPr/>
          </p:nvSpPr>
          <p:spPr>
            <a:xfrm>
              <a:off x="8120388" y="2865195"/>
              <a:ext cx="227969" cy="226026"/>
            </a:xfrm>
            <a:custGeom>
              <a:rect b="b" l="l" r="r" t="t"/>
              <a:pathLst>
                <a:path extrusionOk="0" h="59" w="63">
                  <a:moveTo>
                    <a:pt x="6" y="7"/>
                  </a:moveTo>
                  <a:cubicBezTo>
                    <a:pt x="0" y="20"/>
                    <a:pt x="2" y="35"/>
                    <a:pt x="13" y="45"/>
                  </a:cubicBezTo>
                  <a:cubicBezTo>
                    <a:pt x="24" y="55"/>
                    <a:pt x="57" y="55"/>
                    <a:pt x="60" y="57"/>
                  </a:cubicBezTo>
                  <a:cubicBezTo>
                    <a:pt x="63" y="59"/>
                    <a:pt x="55" y="21"/>
                    <a:pt x="44" y="11"/>
                  </a:cubicBezTo>
                  <a:cubicBezTo>
                    <a:pt x="33" y="2"/>
                    <a:pt x="18" y="0"/>
                    <a:pt x="6" y="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46" name="Google Shape;4446;p119"/>
            <p:cNvSpPr/>
            <p:nvPr/>
          </p:nvSpPr>
          <p:spPr>
            <a:xfrm>
              <a:off x="6880805" y="2371705"/>
              <a:ext cx="217284" cy="384245"/>
            </a:xfrm>
            <a:custGeom>
              <a:rect b="b" l="l" r="r" t="t"/>
              <a:pathLst>
                <a:path extrusionOk="0" h="101" w="61">
                  <a:moveTo>
                    <a:pt x="30" y="101"/>
                  </a:moveTo>
                  <a:cubicBezTo>
                    <a:pt x="13" y="96"/>
                    <a:pt x="0" y="79"/>
                    <a:pt x="1" y="60"/>
                  </a:cubicBezTo>
                  <a:cubicBezTo>
                    <a:pt x="1" y="41"/>
                    <a:pt x="31" y="9"/>
                    <a:pt x="31" y="4"/>
                  </a:cubicBezTo>
                  <a:cubicBezTo>
                    <a:pt x="32" y="0"/>
                    <a:pt x="61" y="42"/>
                    <a:pt x="61" y="61"/>
                  </a:cubicBezTo>
                  <a:cubicBezTo>
                    <a:pt x="60" y="80"/>
                    <a:pt x="47" y="96"/>
                    <a:pt x="30" y="101"/>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47" name="Google Shape;4447;p119"/>
            <p:cNvSpPr/>
            <p:nvPr/>
          </p:nvSpPr>
          <p:spPr>
            <a:xfrm>
              <a:off x="6638588" y="2300129"/>
              <a:ext cx="249341" cy="369176"/>
            </a:xfrm>
            <a:custGeom>
              <a:rect b="b" l="l" r="r" t="t"/>
              <a:pathLst>
                <a:path extrusionOk="0" h="96" w="69">
                  <a:moveTo>
                    <a:pt x="48" y="95"/>
                  </a:moveTo>
                  <a:cubicBezTo>
                    <a:pt x="30" y="96"/>
                    <a:pt x="13" y="85"/>
                    <a:pt x="7" y="67"/>
                  </a:cubicBezTo>
                  <a:cubicBezTo>
                    <a:pt x="0" y="49"/>
                    <a:pt x="17" y="8"/>
                    <a:pt x="16" y="4"/>
                  </a:cubicBezTo>
                  <a:cubicBezTo>
                    <a:pt x="15" y="0"/>
                    <a:pt x="57" y="29"/>
                    <a:pt x="63" y="47"/>
                  </a:cubicBezTo>
                  <a:cubicBezTo>
                    <a:pt x="69" y="65"/>
                    <a:pt x="63" y="85"/>
                    <a:pt x="48" y="9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48" name="Google Shape;4448;p119"/>
            <p:cNvSpPr/>
            <p:nvPr/>
          </p:nvSpPr>
          <p:spPr>
            <a:xfrm>
              <a:off x="6941361" y="1750131"/>
              <a:ext cx="384698" cy="290068"/>
            </a:xfrm>
            <a:custGeom>
              <a:rect b="b" l="l" r="r" t="t"/>
              <a:pathLst>
                <a:path extrusionOk="0" h="76" w="107">
                  <a:moveTo>
                    <a:pt x="89" y="2"/>
                  </a:moveTo>
                  <a:cubicBezTo>
                    <a:pt x="89" y="0"/>
                    <a:pt x="78" y="12"/>
                    <a:pt x="71" y="23"/>
                  </a:cubicBezTo>
                  <a:cubicBezTo>
                    <a:pt x="69" y="21"/>
                    <a:pt x="66" y="20"/>
                    <a:pt x="64" y="18"/>
                  </a:cubicBezTo>
                  <a:cubicBezTo>
                    <a:pt x="48" y="9"/>
                    <a:pt x="0" y="13"/>
                    <a:pt x="4" y="15"/>
                  </a:cubicBezTo>
                  <a:cubicBezTo>
                    <a:pt x="7" y="18"/>
                    <a:pt x="19" y="58"/>
                    <a:pt x="35" y="67"/>
                  </a:cubicBezTo>
                  <a:cubicBezTo>
                    <a:pt x="49" y="76"/>
                    <a:pt x="67" y="74"/>
                    <a:pt x="80" y="65"/>
                  </a:cubicBezTo>
                  <a:cubicBezTo>
                    <a:pt x="81" y="65"/>
                    <a:pt x="82" y="66"/>
                    <a:pt x="83" y="66"/>
                  </a:cubicBezTo>
                  <a:cubicBezTo>
                    <a:pt x="95" y="64"/>
                    <a:pt x="104" y="54"/>
                    <a:pt x="105" y="41"/>
                  </a:cubicBezTo>
                  <a:cubicBezTo>
                    <a:pt x="107" y="28"/>
                    <a:pt x="89" y="5"/>
                    <a:pt x="89" y="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49" name="Google Shape;4449;p119"/>
            <p:cNvSpPr/>
            <p:nvPr/>
          </p:nvSpPr>
          <p:spPr>
            <a:xfrm>
              <a:off x="6652836" y="1923418"/>
              <a:ext cx="381137" cy="312671"/>
            </a:xfrm>
            <a:custGeom>
              <a:rect b="b" l="l" r="r" t="t"/>
              <a:pathLst>
                <a:path extrusionOk="0" h="82" w="106">
                  <a:moveTo>
                    <a:pt x="104" y="37"/>
                  </a:moveTo>
                  <a:cubicBezTo>
                    <a:pt x="103" y="24"/>
                    <a:pt x="80" y="5"/>
                    <a:pt x="79" y="2"/>
                  </a:cubicBezTo>
                  <a:cubicBezTo>
                    <a:pt x="78" y="0"/>
                    <a:pt x="71" y="13"/>
                    <a:pt x="67" y="26"/>
                  </a:cubicBezTo>
                  <a:cubicBezTo>
                    <a:pt x="66" y="25"/>
                    <a:pt x="65" y="24"/>
                    <a:pt x="64" y="23"/>
                  </a:cubicBezTo>
                  <a:cubicBezTo>
                    <a:pt x="48" y="14"/>
                    <a:pt x="0" y="18"/>
                    <a:pt x="3" y="21"/>
                  </a:cubicBezTo>
                  <a:cubicBezTo>
                    <a:pt x="7" y="23"/>
                    <a:pt x="19" y="63"/>
                    <a:pt x="35" y="72"/>
                  </a:cubicBezTo>
                  <a:cubicBezTo>
                    <a:pt x="50" y="82"/>
                    <a:pt x="69" y="79"/>
                    <a:pt x="82" y="68"/>
                  </a:cubicBezTo>
                  <a:cubicBezTo>
                    <a:pt x="82" y="67"/>
                    <a:pt x="83" y="66"/>
                    <a:pt x="83" y="66"/>
                  </a:cubicBezTo>
                  <a:cubicBezTo>
                    <a:pt x="84" y="66"/>
                    <a:pt x="86" y="67"/>
                    <a:pt x="88" y="67"/>
                  </a:cubicBezTo>
                  <a:cubicBezTo>
                    <a:pt x="99" y="62"/>
                    <a:pt x="106" y="50"/>
                    <a:pt x="104" y="3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50" name="Google Shape;4450;p119"/>
            <p:cNvSpPr/>
            <p:nvPr/>
          </p:nvSpPr>
          <p:spPr>
            <a:xfrm>
              <a:off x="6271701" y="2262458"/>
              <a:ext cx="388261" cy="561300"/>
            </a:xfrm>
            <a:custGeom>
              <a:rect b="b" l="l" r="r" t="t"/>
              <a:pathLst>
                <a:path extrusionOk="0" h="147" w="108">
                  <a:moveTo>
                    <a:pt x="102" y="48"/>
                  </a:moveTo>
                  <a:cubicBezTo>
                    <a:pt x="95" y="30"/>
                    <a:pt x="54" y="0"/>
                    <a:pt x="55" y="5"/>
                  </a:cubicBezTo>
                  <a:cubicBezTo>
                    <a:pt x="56" y="9"/>
                    <a:pt x="39" y="50"/>
                    <a:pt x="45" y="68"/>
                  </a:cubicBezTo>
                  <a:cubicBezTo>
                    <a:pt x="47" y="74"/>
                    <a:pt x="51" y="79"/>
                    <a:pt x="55" y="83"/>
                  </a:cubicBezTo>
                  <a:cubicBezTo>
                    <a:pt x="48" y="83"/>
                    <a:pt x="42" y="85"/>
                    <a:pt x="35" y="89"/>
                  </a:cubicBezTo>
                  <a:cubicBezTo>
                    <a:pt x="20" y="98"/>
                    <a:pt x="0" y="142"/>
                    <a:pt x="4" y="140"/>
                  </a:cubicBezTo>
                  <a:cubicBezTo>
                    <a:pt x="8" y="138"/>
                    <a:pt x="48" y="147"/>
                    <a:pt x="64" y="138"/>
                  </a:cubicBezTo>
                  <a:cubicBezTo>
                    <a:pt x="79" y="129"/>
                    <a:pt x="86" y="112"/>
                    <a:pt x="84" y="96"/>
                  </a:cubicBezTo>
                  <a:cubicBezTo>
                    <a:pt x="85" y="96"/>
                    <a:pt x="86" y="96"/>
                    <a:pt x="87" y="96"/>
                  </a:cubicBezTo>
                  <a:cubicBezTo>
                    <a:pt x="102" y="85"/>
                    <a:pt x="108" y="66"/>
                    <a:pt x="102"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51" name="Google Shape;4451;p119"/>
            <p:cNvSpPr/>
            <p:nvPr/>
          </p:nvSpPr>
          <p:spPr>
            <a:xfrm>
              <a:off x="7169330" y="2194650"/>
              <a:ext cx="227969" cy="188355"/>
            </a:xfrm>
            <a:custGeom>
              <a:rect b="b" l="l" r="r" t="t"/>
              <a:pathLst>
                <a:path extrusionOk="0" h="49" w="64">
                  <a:moveTo>
                    <a:pt x="62" y="38"/>
                  </a:moveTo>
                  <a:cubicBezTo>
                    <a:pt x="53" y="47"/>
                    <a:pt x="39" y="49"/>
                    <a:pt x="27" y="43"/>
                  </a:cubicBezTo>
                  <a:cubicBezTo>
                    <a:pt x="15" y="37"/>
                    <a:pt x="5" y="8"/>
                    <a:pt x="2" y="6"/>
                  </a:cubicBezTo>
                  <a:cubicBezTo>
                    <a:pt x="0" y="4"/>
                    <a:pt x="35" y="0"/>
                    <a:pt x="47" y="6"/>
                  </a:cubicBezTo>
                  <a:cubicBezTo>
                    <a:pt x="58" y="12"/>
                    <a:pt x="64" y="26"/>
                    <a:pt x="62"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52" name="Google Shape;4452;p119"/>
            <p:cNvSpPr/>
            <p:nvPr/>
          </p:nvSpPr>
          <p:spPr>
            <a:xfrm>
              <a:off x="7076717" y="2017597"/>
              <a:ext cx="245780" cy="177055"/>
            </a:xfrm>
            <a:custGeom>
              <a:rect b="b" l="l" r="r" t="t"/>
              <a:pathLst>
                <a:path extrusionOk="0" h="47" w="68">
                  <a:moveTo>
                    <a:pt x="68" y="32"/>
                  </a:moveTo>
                  <a:cubicBezTo>
                    <a:pt x="60" y="42"/>
                    <a:pt x="47" y="47"/>
                    <a:pt x="34" y="44"/>
                  </a:cubicBezTo>
                  <a:cubicBezTo>
                    <a:pt x="22" y="40"/>
                    <a:pt x="6" y="14"/>
                    <a:pt x="3" y="12"/>
                  </a:cubicBezTo>
                  <a:cubicBezTo>
                    <a:pt x="0" y="11"/>
                    <a:pt x="34" y="0"/>
                    <a:pt x="46" y="4"/>
                  </a:cubicBezTo>
                  <a:cubicBezTo>
                    <a:pt x="59" y="7"/>
                    <a:pt x="67" y="19"/>
                    <a:pt x="68" y="3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53" name="Google Shape;4453;p119"/>
            <p:cNvSpPr/>
            <p:nvPr/>
          </p:nvSpPr>
          <p:spPr>
            <a:xfrm>
              <a:off x="7571837" y="1930952"/>
              <a:ext cx="192349" cy="286300"/>
            </a:xfrm>
            <a:custGeom>
              <a:rect b="b" l="l" r="r" t="t"/>
              <a:pathLst>
                <a:path extrusionOk="0" h="75" w="53">
                  <a:moveTo>
                    <a:pt x="18" y="75"/>
                  </a:moveTo>
                  <a:cubicBezTo>
                    <a:pt x="6" y="67"/>
                    <a:pt x="0" y="52"/>
                    <a:pt x="5" y="38"/>
                  </a:cubicBezTo>
                  <a:cubicBezTo>
                    <a:pt x="9" y="24"/>
                    <a:pt x="38" y="6"/>
                    <a:pt x="40" y="3"/>
                  </a:cubicBezTo>
                  <a:cubicBezTo>
                    <a:pt x="41" y="0"/>
                    <a:pt x="53" y="37"/>
                    <a:pt x="49" y="51"/>
                  </a:cubicBezTo>
                  <a:cubicBezTo>
                    <a:pt x="45" y="65"/>
                    <a:pt x="32" y="74"/>
                    <a:pt x="18" y="7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54" name="Google Shape;4454;p119"/>
            <p:cNvSpPr/>
            <p:nvPr/>
          </p:nvSpPr>
          <p:spPr>
            <a:xfrm>
              <a:off x="6606531" y="2680608"/>
              <a:ext cx="317021" cy="252397"/>
            </a:xfrm>
            <a:custGeom>
              <a:rect b="b" l="l" r="r" t="t"/>
              <a:pathLst>
                <a:path extrusionOk="0" h="67" w="88">
                  <a:moveTo>
                    <a:pt x="84" y="14"/>
                  </a:moveTo>
                  <a:cubicBezTo>
                    <a:pt x="88" y="31"/>
                    <a:pt x="80" y="49"/>
                    <a:pt x="65" y="58"/>
                  </a:cubicBezTo>
                  <a:cubicBezTo>
                    <a:pt x="49" y="67"/>
                    <a:pt x="8" y="59"/>
                    <a:pt x="4" y="60"/>
                  </a:cubicBezTo>
                  <a:cubicBezTo>
                    <a:pt x="0" y="62"/>
                    <a:pt x="20" y="18"/>
                    <a:pt x="36" y="9"/>
                  </a:cubicBezTo>
                  <a:cubicBezTo>
                    <a:pt x="52" y="0"/>
                    <a:pt x="71" y="3"/>
                    <a:pt x="84" y="1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55" name="Google Shape;4455;p119"/>
            <p:cNvSpPr/>
            <p:nvPr/>
          </p:nvSpPr>
          <p:spPr>
            <a:xfrm>
              <a:off x="6866557" y="2232321"/>
              <a:ext cx="199473" cy="165753"/>
            </a:xfrm>
            <a:custGeom>
              <a:rect b="b" l="l" r="r" t="t"/>
              <a:pathLst>
                <a:path extrusionOk="0" h="43" w="56">
                  <a:moveTo>
                    <a:pt x="54" y="10"/>
                  </a:moveTo>
                  <a:cubicBezTo>
                    <a:pt x="56" y="20"/>
                    <a:pt x="51" y="32"/>
                    <a:pt x="41" y="38"/>
                  </a:cubicBezTo>
                  <a:cubicBezTo>
                    <a:pt x="31" y="43"/>
                    <a:pt x="5" y="38"/>
                    <a:pt x="3" y="39"/>
                  </a:cubicBezTo>
                  <a:cubicBezTo>
                    <a:pt x="0" y="40"/>
                    <a:pt x="13" y="12"/>
                    <a:pt x="23" y="6"/>
                  </a:cubicBezTo>
                  <a:cubicBezTo>
                    <a:pt x="33" y="0"/>
                    <a:pt x="45" y="2"/>
                    <a:pt x="54" y="1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56" name="Google Shape;4456;p119"/>
            <p:cNvSpPr/>
            <p:nvPr/>
          </p:nvSpPr>
          <p:spPr>
            <a:xfrm>
              <a:off x="7087402" y="2390539"/>
              <a:ext cx="203036" cy="161987"/>
            </a:xfrm>
            <a:custGeom>
              <a:rect b="b" l="l" r="r" t="t"/>
              <a:pathLst>
                <a:path extrusionOk="0" h="43" w="56">
                  <a:moveTo>
                    <a:pt x="54" y="9"/>
                  </a:moveTo>
                  <a:cubicBezTo>
                    <a:pt x="56" y="20"/>
                    <a:pt x="51" y="32"/>
                    <a:pt x="41" y="38"/>
                  </a:cubicBezTo>
                  <a:cubicBezTo>
                    <a:pt x="31" y="43"/>
                    <a:pt x="6" y="38"/>
                    <a:pt x="3" y="39"/>
                  </a:cubicBezTo>
                  <a:cubicBezTo>
                    <a:pt x="0" y="40"/>
                    <a:pt x="13" y="12"/>
                    <a:pt x="23" y="6"/>
                  </a:cubicBezTo>
                  <a:cubicBezTo>
                    <a:pt x="33" y="0"/>
                    <a:pt x="46" y="2"/>
                    <a:pt x="54" y="9"/>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57" name="Google Shape;4457;p119"/>
            <p:cNvSpPr/>
            <p:nvPr/>
          </p:nvSpPr>
          <p:spPr>
            <a:xfrm>
              <a:off x="6870120" y="2567594"/>
              <a:ext cx="466626" cy="546232"/>
            </a:xfrm>
            <a:custGeom>
              <a:rect b="b" l="l" r="r" t="t"/>
              <a:pathLst>
                <a:path extrusionOk="0" h="143" w="130">
                  <a:moveTo>
                    <a:pt x="100" y="5"/>
                  </a:moveTo>
                  <a:cubicBezTo>
                    <a:pt x="100" y="9"/>
                    <a:pt x="70" y="41"/>
                    <a:pt x="70" y="60"/>
                  </a:cubicBezTo>
                  <a:cubicBezTo>
                    <a:pt x="69" y="69"/>
                    <a:pt x="72" y="77"/>
                    <a:pt x="76" y="84"/>
                  </a:cubicBezTo>
                  <a:cubicBezTo>
                    <a:pt x="64" y="77"/>
                    <a:pt x="49" y="77"/>
                    <a:pt x="36" y="84"/>
                  </a:cubicBezTo>
                  <a:cubicBezTo>
                    <a:pt x="20" y="93"/>
                    <a:pt x="0" y="137"/>
                    <a:pt x="4" y="136"/>
                  </a:cubicBezTo>
                  <a:cubicBezTo>
                    <a:pt x="8" y="134"/>
                    <a:pt x="49" y="143"/>
                    <a:pt x="64" y="134"/>
                  </a:cubicBezTo>
                  <a:cubicBezTo>
                    <a:pt x="79" y="125"/>
                    <a:pt x="86" y="109"/>
                    <a:pt x="84" y="93"/>
                  </a:cubicBezTo>
                  <a:cubicBezTo>
                    <a:pt x="89" y="97"/>
                    <a:pt x="94" y="100"/>
                    <a:pt x="99" y="102"/>
                  </a:cubicBezTo>
                  <a:cubicBezTo>
                    <a:pt x="116" y="97"/>
                    <a:pt x="129" y="81"/>
                    <a:pt x="130" y="61"/>
                  </a:cubicBezTo>
                  <a:cubicBezTo>
                    <a:pt x="130" y="42"/>
                    <a:pt x="101" y="0"/>
                    <a:pt x="100" y="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458" name="Google Shape;4458;p119"/>
          <p:cNvGrpSpPr/>
          <p:nvPr/>
        </p:nvGrpSpPr>
        <p:grpSpPr>
          <a:xfrm>
            <a:off x="5456602" y="2398366"/>
            <a:ext cx="1235826" cy="1343874"/>
            <a:chOff x="3882540" y="2602552"/>
            <a:chExt cx="1564543" cy="1701332"/>
          </a:xfrm>
        </p:grpSpPr>
        <p:sp>
          <p:nvSpPr>
            <p:cNvPr id="4459" name="Google Shape;4459;p119"/>
            <p:cNvSpPr/>
            <p:nvPr/>
          </p:nvSpPr>
          <p:spPr>
            <a:xfrm>
              <a:off x="3954267" y="2745482"/>
              <a:ext cx="1492816" cy="1558402"/>
            </a:xfrm>
            <a:custGeom>
              <a:rect b="b" l="l" r="r" t="t"/>
              <a:pathLst>
                <a:path extrusionOk="0" h="667" w="658">
                  <a:moveTo>
                    <a:pt x="654" y="566"/>
                  </a:moveTo>
                  <a:cubicBezTo>
                    <a:pt x="651" y="567"/>
                    <a:pt x="647" y="568"/>
                    <a:pt x="642" y="568"/>
                  </a:cubicBezTo>
                  <a:cubicBezTo>
                    <a:pt x="636" y="569"/>
                    <a:pt x="630" y="570"/>
                    <a:pt x="622" y="569"/>
                  </a:cubicBezTo>
                  <a:cubicBezTo>
                    <a:pt x="619" y="568"/>
                    <a:pt x="615" y="567"/>
                    <a:pt x="611" y="566"/>
                  </a:cubicBezTo>
                  <a:cubicBezTo>
                    <a:pt x="607" y="564"/>
                    <a:pt x="604" y="561"/>
                    <a:pt x="599" y="559"/>
                  </a:cubicBezTo>
                  <a:cubicBezTo>
                    <a:pt x="591" y="555"/>
                    <a:pt x="580" y="553"/>
                    <a:pt x="570" y="552"/>
                  </a:cubicBezTo>
                  <a:cubicBezTo>
                    <a:pt x="559" y="550"/>
                    <a:pt x="548" y="550"/>
                    <a:pt x="536" y="550"/>
                  </a:cubicBezTo>
                  <a:cubicBezTo>
                    <a:pt x="513" y="549"/>
                    <a:pt x="488" y="550"/>
                    <a:pt x="463" y="550"/>
                  </a:cubicBezTo>
                  <a:cubicBezTo>
                    <a:pt x="457" y="550"/>
                    <a:pt x="451" y="550"/>
                    <a:pt x="445" y="550"/>
                  </a:cubicBezTo>
                  <a:cubicBezTo>
                    <a:pt x="438" y="550"/>
                    <a:pt x="432" y="550"/>
                    <a:pt x="426" y="549"/>
                  </a:cubicBezTo>
                  <a:cubicBezTo>
                    <a:pt x="423" y="549"/>
                    <a:pt x="420" y="549"/>
                    <a:pt x="417" y="548"/>
                  </a:cubicBezTo>
                  <a:cubicBezTo>
                    <a:pt x="414" y="548"/>
                    <a:pt x="411" y="548"/>
                    <a:pt x="408" y="548"/>
                  </a:cubicBezTo>
                  <a:cubicBezTo>
                    <a:pt x="402" y="547"/>
                    <a:pt x="397" y="546"/>
                    <a:pt x="391" y="545"/>
                  </a:cubicBezTo>
                  <a:cubicBezTo>
                    <a:pt x="380" y="544"/>
                    <a:pt x="369" y="542"/>
                    <a:pt x="358" y="540"/>
                  </a:cubicBezTo>
                  <a:cubicBezTo>
                    <a:pt x="348" y="537"/>
                    <a:pt x="338" y="535"/>
                    <a:pt x="329" y="533"/>
                  </a:cubicBezTo>
                  <a:cubicBezTo>
                    <a:pt x="323" y="531"/>
                    <a:pt x="318" y="530"/>
                    <a:pt x="313" y="529"/>
                  </a:cubicBezTo>
                  <a:cubicBezTo>
                    <a:pt x="306" y="525"/>
                    <a:pt x="278" y="509"/>
                    <a:pt x="274" y="506"/>
                  </a:cubicBezTo>
                  <a:cubicBezTo>
                    <a:pt x="272" y="503"/>
                    <a:pt x="267" y="493"/>
                    <a:pt x="266" y="485"/>
                  </a:cubicBezTo>
                  <a:cubicBezTo>
                    <a:pt x="265" y="478"/>
                    <a:pt x="256" y="470"/>
                    <a:pt x="255" y="460"/>
                  </a:cubicBezTo>
                  <a:cubicBezTo>
                    <a:pt x="254" y="450"/>
                    <a:pt x="253" y="438"/>
                    <a:pt x="253" y="426"/>
                  </a:cubicBezTo>
                  <a:cubicBezTo>
                    <a:pt x="252" y="414"/>
                    <a:pt x="253" y="400"/>
                    <a:pt x="254" y="386"/>
                  </a:cubicBezTo>
                  <a:cubicBezTo>
                    <a:pt x="255" y="372"/>
                    <a:pt x="258" y="357"/>
                    <a:pt x="262" y="343"/>
                  </a:cubicBezTo>
                  <a:cubicBezTo>
                    <a:pt x="264" y="336"/>
                    <a:pt x="266" y="329"/>
                    <a:pt x="269" y="323"/>
                  </a:cubicBezTo>
                  <a:cubicBezTo>
                    <a:pt x="269" y="323"/>
                    <a:pt x="269" y="323"/>
                    <a:pt x="269" y="323"/>
                  </a:cubicBezTo>
                  <a:cubicBezTo>
                    <a:pt x="269" y="323"/>
                    <a:pt x="269" y="323"/>
                    <a:pt x="269" y="323"/>
                  </a:cubicBezTo>
                  <a:cubicBezTo>
                    <a:pt x="272" y="315"/>
                    <a:pt x="276" y="307"/>
                    <a:pt x="281" y="300"/>
                  </a:cubicBezTo>
                  <a:cubicBezTo>
                    <a:pt x="289" y="287"/>
                    <a:pt x="300" y="275"/>
                    <a:pt x="313" y="265"/>
                  </a:cubicBezTo>
                  <a:cubicBezTo>
                    <a:pt x="326" y="256"/>
                    <a:pt x="341" y="249"/>
                    <a:pt x="357" y="245"/>
                  </a:cubicBezTo>
                  <a:cubicBezTo>
                    <a:pt x="361" y="244"/>
                    <a:pt x="365" y="243"/>
                    <a:pt x="369" y="242"/>
                  </a:cubicBezTo>
                  <a:cubicBezTo>
                    <a:pt x="373" y="241"/>
                    <a:pt x="377" y="241"/>
                    <a:pt x="380" y="240"/>
                  </a:cubicBezTo>
                  <a:cubicBezTo>
                    <a:pt x="388" y="239"/>
                    <a:pt x="396" y="239"/>
                    <a:pt x="404" y="238"/>
                  </a:cubicBezTo>
                  <a:cubicBezTo>
                    <a:pt x="420" y="237"/>
                    <a:pt x="435" y="237"/>
                    <a:pt x="450" y="237"/>
                  </a:cubicBezTo>
                  <a:cubicBezTo>
                    <a:pt x="464" y="237"/>
                    <a:pt x="478" y="236"/>
                    <a:pt x="491" y="236"/>
                  </a:cubicBezTo>
                  <a:cubicBezTo>
                    <a:pt x="513" y="236"/>
                    <a:pt x="531" y="235"/>
                    <a:pt x="546" y="235"/>
                  </a:cubicBezTo>
                  <a:cubicBezTo>
                    <a:pt x="546" y="235"/>
                    <a:pt x="546" y="235"/>
                    <a:pt x="546" y="235"/>
                  </a:cubicBezTo>
                  <a:cubicBezTo>
                    <a:pt x="546" y="235"/>
                    <a:pt x="548" y="235"/>
                    <a:pt x="552" y="235"/>
                  </a:cubicBezTo>
                  <a:cubicBezTo>
                    <a:pt x="554" y="235"/>
                    <a:pt x="556" y="235"/>
                    <a:pt x="559" y="235"/>
                  </a:cubicBezTo>
                  <a:cubicBezTo>
                    <a:pt x="559" y="235"/>
                    <a:pt x="560" y="235"/>
                    <a:pt x="560" y="235"/>
                  </a:cubicBezTo>
                  <a:cubicBezTo>
                    <a:pt x="561" y="235"/>
                    <a:pt x="561" y="235"/>
                    <a:pt x="561" y="235"/>
                  </a:cubicBezTo>
                  <a:cubicBezTo>
                    <a:pt x="560" y="235"/>
                    <a:pt x="561" y="235"/>
                    <a:pt x="561" y="235"/>
                  </a:cubicBezTo>
                  <a:cubicBezTo>
                    <a:pt x="561" y="234"/>
                    <a:pt x="563" y="237"/>
                    <a:pt x="562" y="231"/>
                  </a:cubicBezTo>
                  <a:cubicBezTo>
                    <a:pt x="560" y="230"/>
                    <a:pt x="561" y="231"/>
                    <a:pt x="561" y="231"/>
                  </a:cubicBezTo>
                  <a:cubicBezTo>
                    <a:pt x="560" y="231"/>
                    <a:pt x="560" y="231"/>
                    <a:pt x="560" y="231"/>
                  </a:cubicBezTo>
                  <a:cubicBezTo>
                    <a:pt x="560" y="231"/>
                    <a:pt x="560" y="231"/>
                    <a:pt x="560" y="231"/>
                  </a:cubicBezTo>
                  <a:cubicBezTo>
                    <a:pt x="560" y="231"/>
                    <a:pt x="560" y="231"/>
                    <a:pt x="560" y="231"/>
                  </a:cubicBezTo>
                  <a:cubicBezTo>
                    <a:pt x="559" y="231"/>
                    <a:pt x="558" y="231"/>
                    <a:pt x="557" y="231"/>
                  </a:cubicBezTo>
                  <a:cubicBezTo>
                    <a:pt x="555" y="230"/>
                    <a:pt x="554" y="230"/>
                    <a:pt x="552" y="230"/>
                  </a:cubicBezTo>
                  <a:cubicBezTo>
                    <a:pt x="537" y="230"/>
                    <a:pt x="516" y="230"/>
                    <a:pt x="491" y="230"/>
                  </a:cubicBezTo>
                  <a:cubicBezTo>
                    <a:pt x="478" y="229"/>
                    <a:pt x="464" y="229"/>
                    <a:pt x="450" y="229"/>
                  </a:cubicBezTo>
                  <a:cubicBezTo>
                    <a:pt x="435" y="229"/>
                    <a:pt x="420" y="229"/>
                    <a:pt x="404" y="229"/>
                  </a:cubicBezTo>
                  <a:cubicBezTo>
                    <a:pt x="396" y="229"/>
                    <a:pt x="388" y="229"/>
                    <a:pt x="379" y="230"/>
                  </a:cubicBezTo>
                  <a:cubicBezTo>
                    <a:pt x="375" y="231"/>
                    <a:pt x="371" y="231"/>
                    <a:pt x="367" y="232"/>
                  </a:cubicBezTo>
                  <a:cubicBezTo>
                    <a:pt x="363" y="233"/>
                    <a:pt x="358" y="234"/>
                    <a:pt x="354" y="234"/>
                  </a:cubicBezTo>
                  <a:cubicBezTo>
                    <a:pt x="338" y="239"/>
                    <a:pt x="321" y="245"/>
                    <a:pt x="306" y="255"/>
                  </a:cubicBezTo>
                  <a:cubicBezTo>
                    <a:pt x="295" y="263"/>
                    <a:pt x="285" y="272"/>
                    <a:pt x="276" y="283"/>
                  </a:cubicBezTo>
                  <a:cubicBezTo>
                    <a:pt x="277" y="278"/>
                    <a:pt x="278" y="272"/>
                    <a:pt x="279" y="267"/>
                  </a:cubicBezTo>
                  <a:cubicBezTo>
                    <a:pt x="281" y="254"/>
                    <a:pt x="282" y="240"/>
                    <a:pt x="284" y="227"/>
                  </a:cubicBezTo>
                  <a:cubicBezTo>
                    <a:pt x="285" y="214"/>
                    <a:pt x="286" y="200"/>
                    <a:pt x="287" y="187"/>
                  </a:cubicBezTo>
                  <a:cubicBezTo>
                    <a:pt x="301" y="167"/>
                    <a:pt x="346" y="104"/>
                    <a:pt x="350" y="59"/>
                  </a:cubicBezTo>
                  <a:cubicBezTo>
                    <a:pt x="346" y="59"/>
                    <a:pt x="346" y="59"/>
                    <a:pt x="346" y="59"/>
                  </a:cubicBezTo>
                  <a:cubicBezTo>
                    <a:pt x="343" y="99"/>
                    <a:pt x="304" y="156"/>
                    <a:pt x="287" y="180"/>
                  </a:cubicBezTo>
                  <a:cubicBezTo>
                    <a:pt x="287" y="168"/>
                    <a:pt x="288" y="157"/>
                    <a:pt x="287" y="146"/>
                  </a:cubicBezTo>
                  <a:cubicBezTo>
                    <a:pt x="287" y="139"/>
                    <a:pt x="287" y="132"/>
                    <a:pt x="287" y="126"/>
                  </a:cubicBezTo>
                  <a:cubicBezTo>
                    <a:pt x="286" y="119"/>
                    <a:pt x="286" y="112"/>
                    <a:pt x="285" y="105"/>
                  </a:cubicBezTo>
                  <a:cubicBezTo>
                    <a:pt x="284" y="99"/>
                    <a:pt x="283" y="92"/>
                    <a:pt x="282" y="85"/>
                  </a:cubicBezTo>
                  <a:cubicBezTo>
                    <a:pt x="281" y="82"/>
                    <a:pt x="281" y="79"/>
                    <a:pt x="280" y="75"/>
                  </a:cubicBezTo>
                  <a:cubicBezTo>
                    <a:pt x="279" y="72"/>
                    <a:pt x="278" y="69"/>
                    <a:pt x="277" y="65"/>
                  </a:cubicBezTo>
                  <a:cubicBezTo>
                    <a:pt x="276" y="62"/>
                    <a:pt x="276" y="59"/>
                    <a:pt x="275" y="56"/>
                  </a:cubicBezTo>
                  <a:cubicBezTo>
                    <a:pt x="271" y="46"/>
                    <a:pt x="271" y="46"/>
                    <a:pt x="271" y="46"/>
                  </a:cubicBezTo>
                  <a:cubicBezTo>
                    <a:pt x="270" y="43"/>
                    <a:pt x="268" y="40"/>
                    <a:pt x="267" y="37"/>
                  </a:cubicBezTo>
                  <a:cubicBezTo>
                    <a:pt x="265" y="34"/>
                    <a:pt x="263" y="31"/>
                    <a:pt x="262" y="28"/>
                  </a:cubicBezTo>
                  <a:cubicBezTo>
                    <a:pt x="260" y="25"/>
                    <a:pt x="258" y="22"/>
                    <a:pt x="256" y="19"/>
                  </a:cubicBezTo>
                  <a:cubicBezTo>
                    <a:pt x="254" y="17"/>
                    <a:pt x="251" y="14"/>
                    <a:pt x="249" y="12"/>
                  </a:cubicBezTo>
                  <a:cubicBezTo>
                    <a:pt x="246" y="9"/>
                    <a:pt x="243" y="7"/>
                    <a:pt x="241" y="5"/>
                  </a:cubicBezTo>
                  <a:cubicBezTo>
                    <a:pt x="238" y="3"/>
                    <a:pt x="235" y="2"/>
                    <a:pt x="232" y="0"/>
                  </a:cubicBezTo>
                  <a:cubicBezTo>
                    <a:pt x="230" y="3"/>
                    <a:pt x="230" y="3"/>
                    <a:pt x="230" y="3"/>
                  </a:cubicBezTo>
                  <a:cubicBezTo>
                    <a:pt x="233" y="5"/>
                    <a:pt x="236" y="7"/>
                    <a:pt x="238" y="8"/>
                  </a:cubicBezTo>
                  <a:cubicBezTo>
                    <a:pt x="241" y="11"/>
                    <a:pt x="243" y="13"/>
                    <a:pt x="246" y="15"/>
                  </a:cubicBezTo>
                  <a:cubicBezTo>
                    <a:pt x="248" y="17"/>
                    <a:pt x="250" y="20"/>
                    <a:pt x="252" y="22"/>
                  </a:cubicBezTo>
                  <a:cubicBezTo>
                    <a:pt x="254" y="25"/>
                    <a:pt x="256" y="27"/>
                    <a:pt x="258" y="30"/>
                  </a:cubicBezTo>
                  <a:cubicBezTo>
                    <a:pt x="259" y="33"/>
                    <a:pt x="261" y="36"/>
                    <a:pt x="262" y="39"/>
                  </a:cubicBezTo>
                  <a:cubicBezTo>
                    <a:pt x="264" y="42"/>
                    <a:pt x="265" y="45"/>
                    <a:pt x="266" y="48"/>
                  </a:cubicBezTo>
                  <a:cubicBezTo>
                    <a:pt x="269" y="57"/>
                    <a:pt x="269" y="57"/>
                    <a:pt x="269" y="57"/>
                  </a:cubicBezTo>
                  <a:cubicBezTo>
                    <a:pt x="270" y="61"/>
                    <a:pt x="271" y="64"/>
                    <a:pt x="272" y="67"/>
                  </a:cubicBezTo>
                  <a:cubicBezTo>
                    <a:pt x="273" y="70"/>
                    <a:pt x="273" y="73"/>
                    <a:pt x="274" y="77"/>
                  </a:cubicBezTo>
                  <a:cubicBezTo>
                    <a:pt x="275" y="80"/>
                    <a:pt x="275" y="83"/>
                    <a:pt x="276" y="86"/>
                  </a:cubicBezTo>
                  <a:cubicBezTo>
                    <a:pt x="277" y="93"/>
                    <a:pt x="278" y="100"/>
                    <a:pt x="278" y="106"/>
                  </a:cubicBezTo>
                  <a:cubicBezTo>
                    <a:pt x="279" y="110"/>
                    <a:pt x="279" y="114"/>
                    <a:pt x="279" y="119"/>
                  </a:cubicBezTo>
                  <a:cubicBezTo>
                    <a:pt x="214" y="111"/>
                    <a:pt x="159" y="47"/>
                    <a:pt x="159" y="47"/>
                  </a:cubicBezTo>
                  <a:cubicBezTo>
                    <a:pt x="156" y="49"/>
                    <a:pt x="156" y="49"/>
                    <a:pt x="156" y="49"/>
                  </a:cubicBezTo>
                  <a:cubicBezTo>
                    <a:pt x="156" y="50"/>
                    <a:pt x="213" y="115"/>
                    <a:pt x="280" y="123"/>
                  </a:cubicBezTo>
                  <a:cubicBezTo>
                    <a:pt x="280" y="124"/>
                    <a:pt x="280" y="125"/>
                    <a:pt x="280" y="126"/>
                  </a:cubicBezTo>
                  <a:cubicBezTo>
                    <a:pt x="280" y="133"/>
                    <a:pt x="280" y="139"/>
                    <a:pt x="280" y="146"/>
                  </a:cubicBezTo>
                  <a:cubicBezTo>
                    <a:pt x="280" y="173"/>
                    <a:pt x="278" y="199"/>
                    <a:pt x="275" y="226"/>
                  </a:cubicBezTo>
                  <a:cubicBezTo>
                    <a:pt x="273" y="239"/>
                    <a:pt x="271" y="252"/>
                    <a:pt x="269" y="266"/>
                  </a:cubicBezTo>
                  <a:cubicBezTo>
                    <a:pt x="268" y="274"/>
                    <a:pt x="266" y="282"/>
                    <a:pt x="265" y="291"/>
                  </a:cubicBezTo>
                  <a:cubicBezTo>
                    <a:pt x="264" y="290"/>
                    <a:pt x="263" y="289"/>
                    <a:pt x="263" y="288"/>
                  </a:cubicBezTo>
                  <a:cubicBezTo>
                    <a:pt x="260" y="282"/>
                    <a:pt x="256" y="277"/>
                    <a:pt x="252" y="272"/>
                  </a:cubicBezTo>
                  <a:cubicBezTo>
                    <a:pt x="249" y="267"/>
                    <a:pt x="245" y="263"/>
                    <a:pt x="241" y="258"/>
                  </a:cubicBezTo>
                  <a:cubicBezTo>
                    <a:pt x="237" y="253"/>
                    <a:pt x="233" y="249"/>
                    <a:pt x="229" y="245"/>
                  </a:cubicBezTo>
                  <a:cubicBezTo>
                    <a:pt x="224" y="240"/>
                    <a:pt x="220" y="236"/>
                    <a:pt x="215" y="232"/>
                  </a:cubicBezTo>
                  <a:cubicBezTo>
                    <a:pt x="211" y="228"/>
                    <a:pt x="206" y="224"/>
                    <a:pt x="201" y="220"/>
                  </a:cubicBezTo>
                  <a:cubicBezTo>
                    <a:pt x="194" y="215"/>
                    <a:pt x="194" y="215"/>
                    <a:pt x="194" y="215"/>
                  </a:cubicBezTo>
                  <a:cubicBezTo>
                    <a:pt x="186" y="210"/>
                    <a:pt x="186" y="210"/>
                    <a:pt x="186" y="210"/>
                  </a:cubicBezTo>
                  <a:cubicBezTo>
                    <a:pt x="181" y="207"/>
                    <a:pt x="176" y="203"/>
                    <a:pt x="171" y="200"/>
                  </a:cubicBezTo>
                  <a:cubicBezTo>
                    <a:pt x="166" y="197"/>
                    <a:pt x="160" y="195"/>
                    <a:pt x="155" y="192"/>
                  </a:cubicBezTo>
                  <a:cubicBezTo>
                    <a:pt x="149" y="190"/>
                    <a:pt x="143" y="187"/>
                    <a:pt x="138" y="185"/>
                  </a:cubicBezTo>
                  <a:cubicBezTo>
                    <a:pt x="132" y="183"/>
                    <a:pt x="126" y="181"/>
                    <a:pt x="121" y="179"/>
                  </a:cubicBezTo>
                  <a:cubicBezTo>
                    <a:pt x="115" y="178"/>
                    <a:pt x="109" y="176"/>
                    <a:pt x="103" y="175"/>
                  </a:cubicBezTo>
                  <a:cubicBezTo>
                    <a:pt x="97" y="174"/>
                    <a:pt x="91" y="172"/>
                    <a:pt x="85" y="172"/>
                  </a:cubicBezTo>
                  <a:cubicBezTo>
                    <a:pt x="79" y="171"/>
                    <a:pt x="73" y="170"/>
                    <a:pt x="67" y="169"/>
                  </a:cubicBezTo>
                  <a:cubicBezTo>
                    <a:pt x="61" y="169"/>
                    <a:pt x="55" y="169"/>
                    <a:pt x="49" y="168"/>
                  </a:cubicBezTo>
                  <a:cubicBezTo>
                    <a:pt x="43" y="168"/>
                    <a:pt x="37" y="168"/>
                    <a:pt x="31" y="168"/>
                  </a:cubicBezTo>
                  <a:cubicBezTo>
                    <a:pt x="31" y="172"/>
                    <a:pt x="31" y="172"/>
                    <a:pt x="31" y="172"/>
                  </a:cubicBezTo>
                  <a:cubicBezTo>
                    <a:pt x="37" y="172"/>
                    <a:pt x="43" y="172"/>
                    <a:pt x="49" y="173"/>
                  </a:cubicBezTo>
                  <a:cubicBezTo>
                    <a:pt x="55" y="173"/>
                    <a:pt x="61" y="173"/>
                    <a:pt x="67" y="174"/>
                  </a:cubicBezTo>
                  <a:cubicBezTo>
                    <a:pt x="73" y="175"/>
                    <a:pt x="78" y="176"/>
                    <a:pt x="84" y="177"/>
                  </a:cubicBezTo>
                  <a:cubicBezTo>
                    <a:pt x="90" y="178"/>
                    <a:pt x="96" y="179"/>
                    <a:pt x="102" y="180"/>
                  </a:cubicBezTo>
                  <a:cubicBezTo>
                    <a:pt x="107" y="182"/>
                    <a:pt x="113" y="184"/>
                    <a:pt x="119" y="185"/>
                  </a:cubicBezTo>
                  <a:cubicBezTo>
                    <a:pt x="124" y="187"/>
                    <a:pt x="130" y="189"/>
                    <a:pt x="135" y="191"/>
                  </a:cubicBezTo>
                  <a:cubicBezTo>
                    <a:pt x="141" y="193"/>
                    <a:pt x="146" y="196"/>
                    <a:pt x="152" y="198"/>
                  </a:cubicBezTo>
                  <a:cubicBezTo>
                    <a:pt x="157" y="201"/>
                    <a:pt x="162" y="204"/>
                    <a:pt x="167" y="207"/>
                  </a:cubicBezTo>
                  <a:cubicBezTo>
                    <a:pt x="172" y="210"/>
                    <a:pt x="177" y="213"/>
                    <a:pt x="182" y="216"/>
                  </a:cubicBezTo>
                  <a:cubicBezTo>
                    <a:pt x="189" y="221"/>
                    <a:pt x="189" y="221"/>
                    <a:pt x="189" y="221"/>
                  </a:cubicBezTo>
                  <a:cubicBezTo>
                    <a:pt x="196" y="227"/>
                    <a:pt x="196" y="227"/>
                    <a:pt x="196" y="227"/>
                  </a:cubicBezTo>
                  <a:cubicBezTo>
                    <a:pt x="201" y="230"/>
                    <a:pt x="205" y="234"/>
                    <a:pt x="210" y="238"/>
                  </a:cubicBezTo>
                  <a:cubicBezTo>
                    <a:pt x="214" y="242"/>
                    <a:pt x="218" y="246"/>
                    <a:pt x="222" y="251"/>
                  </a:cubicBezTo>
                  <a:cubicBezTo>
                    <a:pt x="226" y="255"/>
                    <a:pt x="230" y="259"/>
                    <a:pt x="234" y="264"/>
                  </a:cubicBezTo>
                  <a:cubicBezTo>
                    <a:pt x="238" y="269"/>
                    <a:pt x="241" y="273"/>
                    <a:pt x="245" y="278"/>
                  </a:cubicBezTo>
                  <a:cubicBezTo>
                    <a:pt x="248" y="283"/>
                    <a:pt x="251" y="288"/>
                    <a:pt x="254" y="293"/>
                  </a:cubicBezTo>
                  <a:cubicBezTo>
                    <a:pt x="257" y="297"/>
                    <a:pt x="259" y="302"/>
                    <a:pt x="261" y="306"/>
                  </a:cubicBezTo>
                  <a:cubicBezTo>
                    <a:pt x="255" y="317"/>
                    <a:pt x="251" y="327"/>
                    <a:pt x="248" y="338"/>
                  </a:cubicBezTo>
                  <a:cubicBezTo>
                    <a:pt x="243" y="354"/>
                    <a:pt x="239" y="370"/>
                    <a:pt x="238" y="384"/>
                  </a:cubicBezTo>
                  <a:cubicBezTo>
                    <a:pt x="236" y="399"/>
                    <a:pt x="235" y="413"/>
                    <a:pt x="235" y="426"/>
                  </a:cubicBezTo>
                  <a:cubicBezTo>
                    <a:pt x="235" y="439"/>
                    <a:pt x="235" y="451"/>
                    <a:pt x="236" y="462"/>
                  </a:cubicBezTo>
                  <a:cubicBezTo>
                    <a:pt x="237" y="472"/>
                    <a:pt x="234" y="481"/>
                    <a:pt x="235" y="489"/>
                  </a:cubicBezTo>
                  <a:cubicBezTo>
                    <a:pt x="236" y="496"/>
                    <a:pt x="234" y="505"/>
                    <a:pt x="231" y="508"/>
                  </a:cubicBezTo>
                  <a:cubicBezTo>
                    <a:pt x="229" y="511"/>
                    <a:pt x="219" y="519"/>
                    <a:pt x="212" y="524"/>
                  </a:cubicBezTo>
                  <a:cubicBezTo>
                    <a:pt x="207" y="525"/>
                    <a:pt x="201" y="526"/>
                    <a:pt x="194" y="528"/>
                  </a:cubicBezTo>
                  <a:cubicBezTo>
                    <a:pt x="183" y="530"/>
                    <a:pt x="170" y="533"/>
                    <a:pt x="157" y="534"/>
                  </a:cubicBezTo>
                  <a:cubicBezTo>
                    <a:pt x="150" y="534"/>
                    <a:pt x="143" y="535"/>
                    <a:pt x="137" y="533"/>
                  </a:cubicBezTo>
                  <a:cubicBezTo>
                    <a:pt x="135" y="533"/>
                    <a:pt x="134" y="532"/>
                    <a:pt x="132" y="531"/>
                  </a:cubicBezTo>
                  <a:cubicBezTo>
                    <a:pt x="127" y="529"/>
                    <a:pt x="127" y="529"/>
                    <a:pt x="127" y="529"/>
                  </a:cubicBezTo>
                  <a:cubicBezTo>
                    <a:pt x="126" y="528"/>
                    <a:pt x="124" y="527"/>
                    <a:pt x="122" y="526"/>
                  </a:cubicBezTo>
                  <a:cubicBezTo>
                    <a:pt x="120" y="526"/>
                    <a:pt x="119" y="525"/>
                    <a:pt x="117" y="524"/>
                  </a:cubicBezTo>
                  <a:cubicBezTo>
                    <a:pt x="113" y="523"/>
                    <a:pt x="110" y="522"/>
                    <a:pt x="106" y="522"/>
                  </a:cubicBezTo>
                  <a:cubicBezTo>
                    <a:pt x="100" y="521"/>
                    <a:pt x="100" y="521"/>
                    <a:pt x="100" y="521"/>
                  </a:cubicBezTo>
                  <a:cubicBezTo>
                    <a:pt x="95" y="521"/>
                    <a:pt x="95" y="521"/>
                    <a:pt x="95" y="521"/>
                  </a:cubicBezTo>
                  <a:cubicBezTo>
                    <a:pt x="88" y="520"/>
                    <a:pt x="80" y="521"/>
                    <a:pt x="73" y="522"/>
                  </a:cubicBezTo>
                  <a:cubicBezTo>
                    <a:pt x="70" y="522"/>
                    <a:pt x="67" y="523"/>
                    <a:pt x="63" y="524"/>
                  </a:cubicBezTo>
                  <a:cubicBezTo>
                    <a:pt x="60" y="525"/>
                    <a:pt x="57" y="525"/>
                    <a:pt x="54" y="526"/>
                  </a:cubicBezTo>
                  <a:cubicBezTo>
                    <a:pt x="51" y="527"/>
                    <a:pt x="48" y="527"/>
                    <a:pt x="45" y="528"/>
                  </a:cubicBezTo>
                  <a:cubicBezTo>
                    <a:pt x="42" y="528"/>
                    <a:pt x="39" y="529"/>
                    <a:pt x="37" y="529"/>
                  </a:cubicBezTo>
                  <a:cubicBezTo>
                    <a:pt x="34" y="529"/>
                    <a:pt x="31" y="529"/>
                    <a:pt x="29" y="529"/>
                  </a:cubicBezTo>
                  <a:cubicBezTo>
                    <a:pt x="26" y="529"/>
                    <a:pt x="24" y="530"/>
                    <a:pt x="22" y="530"/>
                  </a:cubicBezTo>
                  <a:cubicBezTo>
                    <a:pt x="20" y="529"/>
                    <a:pt x="17" y="529"/>
                    <a:pt x="16" y="529"/>
                  </a:cubicBezTo>
                  <a:cubicBezTo>
                    <a:pt x="14" y="529"/>
                    <a:pt x="12" y="529"/>
                    <a:pt x="10" y="529"/>
                  </a:cubicBezTo>
                  <a:cubicBezTo>
                    <a:pt x="7" y="528"/>
                    <a:pt x="5" y="528"/>
                    <a:pt x="3" y="528"/>
                  </a:cubicBezTo>
                  <a:cubicBezTo>
                    <a:pt x="1" y="527"/>
                    <a:pt x="0" y="527"/>
                    <a:pt x="0" y="527"/>
                  </a:cubicBezTo>
                  <a:cubicBezTo>
                    <a:pt x="0" y="527"/>
                    <a:pt x="1" y="527"/>
                    <a:pt x="3" y="528"/>
                  </a:cubicBezTo>
                  <a:cubicBezTo>
                    <a:pt x="5" y="528"/>
                    <a:pt x="7" y="529"/>
                    <a:pt x="10" y="529"/>
                  </a:cubicBezTo>
                  <a:cubicBezTo>
                    <a:pt x="12" y="529"/>
                    <a:pt x="14" y="530"/>
                    <a:pt x="15" y="530"/>
                  </a:cubicBezTo>
                  <a:cubicBezTo>
                    <a:pt x="17" y="530"/>
                    <a:pt x="19" y="530"/>
                    <a:pt x="22" y="530"/>
                  </a:cubicBezTo>
                  <a:cubicBezTo>
                    <a:pt x="24" y="530"/>
                    <a:pt x="26" y="530"/>
                    <a:pt x="29" y="530"/>
                  </a:cubicBezTo>
                  <a:cubicBezTo>
                    <a:pt x="31" y="530"/>
                    <a:pt x="34" y="530"/>
                    <a:pt x="37" y="530"/>
                  </a:cubicBezTo>
                  <a:cubicBezTo>
                    <a:pt x="40" y="530"/>
                    <a:pt x="42" y="530"/>
                    <a:pt x="45" y="529"/>
                  </a:cubicBezTo>
                  <a:cubicBezTo>
                    <a:pt x="48" y="529"/>
                    <a:pt x="51" y="529"/>
                    <a:pt x="54" y="528"/>
                  </a:cubicBezTo>
                  <a:cubicBezTo>
                    <a:pt x="58" y="527"/>
                    <a:pt x="61" y="527"/>
                    <a:pt x="64" y="526"/>
                  </a:cubicBezTo>
                  <a:cubicBezTo>
                    <a:pt x="67" y="525"/>
                    <a:pt x="70" y="524"/>
                    <a:pt x="74" y="524"/>
                  </a:cubicBezTo>
                  <a:cubicBezTo>
                    <a:pt x="81" y="523"/>
                    <a:pt x="88" y="523"/>
                    <a:pt x="95" y="524"/>
                  </a:cubicBezTo>
                  <a:cubicBezTo>
                    <a:pt x="100" y="524"/>
                    <a:pt x="100" y="524"/>
                    <a:pt x="100" y="524"/>
                  </a:cubicBezTo>
                  <a:cubicBezTo>
                    <a:pt x="105" y="525"/>
                    <a:pt x="105" y="525"/>
                    <a:pt x="105" y="525"/>
                  </a:cubicBezTo>
                  <a:cubicBezTo>
                    <a:pt x="109" y="526"/>
                    <a:pt x="112" y="527"/>
                    <a:pt x="116" y="528"/>
                  </a:cubicBezTo>
                  <a:cubicBezTo>
                    <a:pt x="117" y="529"/>
                    <a:pt x="119" y="530"/>
                    <a:pt x="120" y="530"/>
                  </a:cubicBezTo>
                  <a:cubicBezTo>
                    <a:pt x="122" y="531"/>
                    <a:pt x="124" y="531"/>
                    <a:pt x="125" y="532"/>
                  </a:cubicBezTo>
                  <a:cubicBezTo>
                    <a:pt x="130" y="535"/>
                    <a:pt x="130" y="535"/>
                    <a:pt x="130" y="535"/>
                  </a:cubicBezTo>
                  <a:cubicBezTo>
                    <a:pt x="131" y="536"/>
                    <a:pt x="133" y="537"/>
                    <a:pt x="135" y="538"/>
                  </a:cubicBezTo>
                  <a:cubicBezTo>
                    <a:pt x="139" y="539"/>
                    <a:pt x="143" y="539"/>
                    <a:pt x="146" y="539"/>
                  </a:cubicBezTo>
                  <a:cubicBezTo>
                    <a:pt x="150" y="540"/>
                    <a:pt x="154" y="540"/>
                    <a:pt x="157" y="539"/>
                  </a:cubicBezTo>
                  <a:cubicBezTo>
                    <a:pt x="171" y="539"/>
                    <a:pt x="184" y="537"/>
                    <a:pt x="195" y="535"/>
                  </a:cubicBezTo>
                  <a:cubicBezTo>
                    <a:pt x="206" y="533"/>
                    <a:pt x="215" y="531"/>
                    <a:pt x="221" y="529"/>
                  </a:cubicBezTo>
                  <a:cubicBezTo>
                    <a:pt x="223" y="529"/>
                    <a:pt x="224" y="529"/>
                    <a:pt x="225" y="528"/>
                  </a:cubicBezTo>
                  <a:cubicBezTo>
                    <a:pt x="216" y="535"/>
                    <a:pt x="205" y="544"/>
                    <a:pt x="194" y="552"/>
                  </a:cubicBezTo>
                  <a:cubicBezTo>
                    <a:pt x="190" y="554"/>
                    <a:pt x="187" y="557"/>
                    <a:pt x="183" y="558"/>
                  </a:cubicBezTo>
                  <a:cubicBezTo>
                    <a:pt x="183" y="559"/>
                    <a:pt x="182" y="559"/>
                    <a:pt x="181" y="559"/>
                  </a:cubicBezTo>
                  <a:cubicBezTo>
                    <a:pt x="181" y="559"/>
                    <a:pt x="180" y="560"/>
                    <a:pt x="180" y="560"/>
                  </a:cubicBezTo>
                  <a:cubicBezTo>
                    <a:pt x="180" y="560"/>
                    <a:pt x="180" y="560"/>
                    <a:pt x="180" y="560"/>
                  </a:cubicBezTo>
                  <a:cubicBezTo>
                    <a:pt x="180" y="560"/>
                    <a:pt x="180" y="560"/>
                    <a:pt x="180" y="560"/>
                  </a:cubicBezTo>
                  <a:cubicBezTo>
                    <a:pt x="179" y="560"/>
                    <a:pt x="179" y="560"/>
                    <a:pt x="179" y="560"/>
                  </a:cubicBezTo>
                  <a:cubicBezTo>
                    <a:pt x="178" y="560"/>
                    <a:pt x="177" y="560"/>
                    <a:pt x="176" y="560"/>
                  </a:cubicBezTo>
                  <a:cubicBezTo>
                    <a:pt x="174" y="560"/>
                    <a:pt x="174" y="561"/>
                    <a:pt x="173" y="561"/>
                  </a:cubicBezTo>
                  <a:cubicBezTo>
                    <a:pt x="165" y="563"/>
                    <a:pt x="158" y="565"/>
                    <a:pt x="152" y="568"/>
                  </a:cubicBezTo>
                  <a:cubicBezTo>
                    <a:pt x="149" y="569"/>
                    <a:pt x="146" y="570"/>
                    <a:pt x="144" y="572"/>
                  </a:cubicBezTo>
                  <a:cubicBezTo>
                    <a:pt x="142" y="573"/>
                    <a:pt x="140" y="574"/>
                    <a:pt x="138" y="575"/>
                  </a:cubicBezTo>
                  <a:cubicBezTo>
                    <a:pt x="137" y="576"/>
                    <a:pt x="137" y="576"/>
                    <a:pt x="136" y="576"/>
                  </a:cubicBezTo>
                  <a:cubicBezTo>
                    <a:pt x="136" y="577"/>
                    <a:pt x="135" y="577"/>
                    <a:pt x="135" y="578"/>
                  </a:cubicBezTo>
                  <a:cubicBezTo>
                    <a:pt x="134" y="579"/>
                    <a:pt x="134" y="579"/>
                    <a:pt x="134" y="579"/>
                  </a:cubicBezTo>
                  <a:cubicBezTo>
                    <a:pt x="134" y="579"/>
                    <a:pt x="134" y="579"/>
                    <a:pt x="135" y="578"/>
                  </a:cubicBezTo>
                  <a:cubicBezTo>
                    <a:pt x="135" y="578"/>
                    <a:pt x="136" y="577"/>
                    <a:pt x="136" y="577"/>
                  </a:cubicBezTo>
                  <a:cubicBezTo>
                    <a:pt x="137" y="577"/>
                    <a:pt x="138" y="576"/>
                    <a:pt x="139" y="576"/>
                  </a:cubicBezTo>
                  <a:cubicBezTo>
                    <a:pt x="140" y="575"/>
                    <a:pt x="142" y="574"/>
                    <a:pt x="145" y="573"/>
                  </a:cubicBezTo>
                  <a:cubicBezTo>
                    <a:pt x="147" y="572"/>
                    <a:pt x="150" y="571"/>
                    <a:pt x="153" y="571"/>
                  </a:cubicBezTo>
                  <a:cubicBezTo>
                    <a:pt x="159" y="569"/>
                    <a:pt x="166" y="567"/>
                    <a:pt x="173" y="567"/>
                  </a:cubicBezTo>
                  <a:cubicBezTo>
                    <a:pt x="174" y="567"/>
                    <a:pt x="175" y="566"/>
                    <a:pt x="176" y="566"/>
                  </a:cubicBezTo>
                  <a:cubicBezTo>
                    <a:pt x="177" y="566"/>
                    <a:pt x="178" y="566"/>
                    <a:pt x="179" y="566"/>
                  </a:cubicBezTo>
                  <a:cubicBezTo>
                    <a:pt x="180" y="567"/>
                    <a:pt x="180" y="567"/>
                    <a:pt x="180" y="567"/>
                  </a:cubicBezTo>
                  <a:cubicBezTo>
                    <a:pt x="180" y="567"/>
                    <a:pt x="180" y="567"/>
                    <a:pt x="180" y="567"/>
                  </a:cubicBezTo>
                  <a:cubicBezTo>
                    <a:pt x="181" y="567"/>
                    <a:pt x="181" y="567"/>
                    <a:pt x="181" y="567"/>
                  </a:cubicBezTo>
                  <a:cubicBezTo>
                    <a:pt x="182" y="567"/>
                    <a:pt x="182" y="566"/>
                    <a:pt x="183" y="566"/>
                  </a:cubicBezTo>
                  <a:cubicBezTo>
                    <a:pt x="184" y="566"/>
                    <a:pt x="185" y="566"/>
                    <a:pt x="186" y="565"/>
                  </a:cubicBezTo>
                  <a:cubicBezTo>
                    <a:pt x="191" y="564"/>
                    <a:pt x="194" y="562"/>
                    <a:pt x="198" y="560"/>
                  </a:cubicBezTo>
                  <a:cubicBezTo>
                    <a:pt x="211" y="554"/>
                    <a:pt x="224" y="546"/>
                    <a:pt x="234" y="540"/>
                  </a:cubicBezTo>
                  <a:cubicBezTo>
                    <a:pt x="234" y="549"/>
                    <a:pt x="234" y="559"/>
                    <a:pt x="234" y="569"/>
                  </a:cubicBezTo>
                  <a:cubicBezTo>
                    <a:pt x="234" y="570"/>
                    <a:pt x="233" y="572"/>
                    <a:pt x="232" y="575"/>
                  </a:cubicBezTo>
                  <a:cubicBezTo>
                    <a:pt x="229" y="581"/>
                    <a:pt x="226" y="589"/>
                    <a:pt x="221" y="597"/>
                  </a:cubicBezTo>
                  <a:cubicBezTo>
                    <a:pt x="220" y="599"/>
                    <a:pt x="219" y="600"/>
                    <a:pt x="218" y="602"/>
                  </a:cubicBezTo>
                  <a:cubicBezTo>
                    <a:pt x="218" y="602"/>
                    <a:pt x="217" y="603"/>
                    <a:pt x="217" y="603"/>
                  </a:cubicBezTo>
                  <a:cubicBezTo>
                    <a:pt x="217" y="603"/>
                    <a:pt x="217" y="603"/>
                    <a:pt x="217" y="604"/>
                  </a:cubicBezTo>
                  <a:cubicBezTo>
                    <a:pt x="217" y="604"/>
                    <a:pt x="217" y="604"/>
                    <a:pt x="217" y="604"/>
                  </a:cubicBezTo>
                  <a:cubicBezTo>
                    <a:pt x="216" y="604"/>
                    <a:pt x="216" y="604"/>
                    <a:pt x="216" y="604"/>
                  </a:cubicBezTo>
                  <a:cubicBezTo>
                    <a:pt x="216" y="604"/>
                    <a:pt x="216" y="604"/>
                    <a:pt x="216" y="604"/>
                  </a:cubicBezTo>
                  <a:cubicBezTo>
                    <a:pt x="215" y="605"/>
                    <a:pt x="214" y="605"/>
                    <a:pt x="213" y="606"/>
                  </a:cubicBezTo>
                  <a:cubicBezTo>
                    <a:pt x="210" y="609"/>
                    <a:pt x="208" y="612"/>
                    <a:pt x="205" y="614"/>
                  </a:cubicBezTo>
                  <a:cubicBezTo>
                    <a:pt x="203" y="617"/>
                    <a:pt x="202" y="619"/>
                    <a:pt x="201" y="621"/>
                  </a:cubicBezTo>
                  <a:cubicBezTo>
                    <a:pt x="200" y="622"/>
                    <a:pt x="200" y="623"/>
                    <a:pt x="200" y="623"/>
                  </a:cubicBezTo>
                  <a:cubicBezTo>
                    <a:pt x="200" y="624"/>
                    <a:pt x="200" y="624"/>
                    <a:pt x="200" y="624"/>
                  </a:cubicBezTo>
                  <a:cubicBezTo>
                    <a:pt x="200" y="624"/>
                    <a:pt x="200" y="624"/>
                    <a:pt x="200" y="623"/>
                  </a:cubicBezTo>
                  <a:cubicBezTo>
                    <a:pt x="200" y="623"/>
                    <a:pt x="200" y="622"/>
                    <a:pt x="201" y="621"/>
                  </a:cubicBezTo>
                  <a:cubicBezTo>
                    <a:pt x="202" y="620"/>
                    <a:pt x="204" y="618"/>
                    <a:pt x="206" y="615"/>
                  </a:cubicBezTo>
                  <a:cubicBezTo>
                    <a:pt x="209" y="613"/>
                    <a:pt x="212" y="610"/>
                    <a:pt x="215" y="608"/>
                  </a:cubicBezTo>
                  <a:cubicBezTo>
                    <a:pt x="216" y="607"/>
                    <a:pt x="217" y="607"/>
                    <a:pt x="217" y="607"/>
                  </a:cubicBezTo>
                  <a:cubicBezTo>
                    <a:pt x="218" y="606"/>
                    <a:pt x="218" y="606"/>
                    <a:pt x="218" y="606"/>
                  </a:cubicBezTo>
                  <a:cubicBezTo>
                    <a:pt x="218" y="606"/>
                    <a:pt x="218" y="606"/>
                    <a:pt x="218" y="606"/>
                  </a:cubicBezTo>
                  <a:cubicBezTo>
                    <a:pt x="218" y="606"/>
                    <a:pt x="218" y="606"/>
                    <a:pt x="218" y="606"/>
                  </a:cubicBezTo>
                  <a:cubicBezTo>
                    <a:pt x="219" y="606"/>
                    <a:pt x="219" y="606"/>
                    <a:pt x="219" y="606"/>
                  </a:cubicBezTo>
                  <a:cubicBezTo>
                    <a:pt x="220" y="605"/>
                    <a:pt x="220" y="605"/>
                    <a:pt x="221" y="604"/>
                  </a:cubicBezTo>
                  <a:cubicBezTo>
                    <a:pt x="222" y="602"/>
                    <a:pt x="223" y="601"/>
                    <a:pt x="225" y="599"/>
                  </a:cubicBezTo>
                  <a:cubicBezTo>
                    <a:pt x="229" y="593"/>
                    <a:pt x="232" y="587"/>
                    <a:pt x="235" y="582"/>
                  </a:cubicBezTo>
                  <a:cubicBezTo>
                    <a:pt x="236" y="585"/>
                    <a:pt x="236" y="589"/>
                    <a:pt x="236" y="592"/>
                  </a:cubicBezTo>
                  <a:cubicBezTo>
                    <a:pt x="237" y="597"/>
                    <a:pt x="238" y="602"/>
                    <a:pt x="239" y="607"/>
                  </a:cubicBezTo>
                  <a:cubicBezTo>
                    <a:pt x="240" y="612"/>
                    <a:pt x="241" y="617"/>
                    <a:pt x="244" y="622"/>
                  </a:cubicBezTo>
                  <a:cubicBezTo>
                    <a:pt x="244" y="622"/>
                    <a:pt x="244" y="622"/>
                    <a:pt x="244" y="622"/>
                  </a:cubicBezTo>
                  <a:cubicBezTo>
                    <a:pt x="243" y="625"/>
                    <a:pt x="242" y="627"/>
                    <a:pt x="240" y="630"/>
                  </a:cubicBezTo>
                  <a:cubicBezTo>
                    <a:pt x="240" y="631"/>
                    <a:pt x="239" y="632"/>
                    <a:pt x="239" y="632"/>
                  </a:cubicBezTo>
                  <a:cubicBezTo>
                    <a:pt x="239" y="633"/>
                    <a:pt x="238" y="633"/>
                    <a:pt x="237" y="634"/>
                  </a:cubicBezTo>
                  <a:cubicBezTo>
                    <a:pt x="236" y="635"/>
                    <a:pt x="235" y="636"/>
                    <a:pt x="234" y="637"/>
                  </a:cubicBezTo>
                  <a:cubicBezTo>
                    <a:pt x="233" y="638"/>
                    <a:pt x="233" y="639"/>
                    <a:pt x="232" y="640"/>
                  </a:cubicBezTo>
                  <a:cubicBezTo>
                    <a:pt x="232" y="640"/>
                    <a:pt x="232" y="641"/>
                    <a:pt x="232" y="641"/>
                  </a:cubicBezTo>
                  <a:cubicBezTo>
                    <a:pt x="232" y="641"/>
                    <a:pt x="232" y="640"/>
                    <a:pt x="233" y="640"/>
                  </a:cubicBezTo>
                  <a:cubicBezTo>
                    <a:pt x="233" y="639"/>
                    <a:pt x="234" y="638"/>
                    <a:pt x="235" y="638"/>
                  </a:cubicBezTo>
                  <a:cubicBezTo>
                    <a:pt x="236" y="637"/>
                    <a:pt x="237" y="636"/>
                    <a:pt x="238" y="635"/>
                  </a:cubicBezTo>
                  <a:cubicBezTo>
                    <a:pt x="238" y="635"/>
                    <a:pt x="239" y="634"/>
                    <a:pt x="239" y="634"/>
                  </a:cubicBezTo>
                  <a:cubicBezTo>
                    <a:pt x="239" y="634"/>
                    <a:pt x="239" y="634"/>
                    <a:pt x="240" y="634"/>
                  </a:cubicBezTo>
                  <a:cubicBezTo>
                    <a:pt x="240" y="634"/>
                    <a:pt x="240" y="633"/>
                    <a:pt x="240" y="633"/>
                  </a:cubicBezTo>
                  <a:cubicBezTo>
                    <a:pt x="241" y="633"/>
                    <a:pt x="241" y="632"/>
                    <a:pt x="242" y="631"/>
                  </a:cubicBezTo>
                  <a:cubicBezTo>
                    <a:pt x="243" y="629"/>
                    <a:pt x="245" y="627"/>
                    <a:pt x="246" y="626"/>
                  </a:cubicBezTo>
                  <a:cubicBezTo>
                    <a:pt x="246" y="626"/>
                    <a:pt x="246" y="626"/>
                    <a:pt x="246" y="626"/>
                  </a:cubicBezTo>
                  <a:cubicBezTo>
                    <a:pt x="246" y="627"/>
                    <a:pt x="247" y="627"/>
                    <a:pt x="247" y="628"/>
                  </a:cubicBezTo>
                  <a:cubicBezTo>
                    <a:pt x="248" y="629"/>
                    <a:pt x="248" y="629"/>
                    <a:pt x="248" y="629"/>
                  </a:cubicBezTo>
                  <a:cubicBezTo>
                    <a:pt x="248" y="629"/>
                    <a:pt x="248" y="629"/>
                    <a:pt x="248" y="629"/>
                  </a:cubicBezTo>
                  <a:cubicBezTo>
                    <a:pt x="248" y="629"/>
                    <a:pt x="248" y="628"/>
                    <a:pt x="248" y="628"/>
                  </a:cubicBezTo>
                  <a:cubicBezTo>
                    <a:pt x="248" y="629"/>
                    <a:pt x="248" y="629"/>
                    <a:pt x="248" y="629"/>
                  </a:cubicBezTo>
                  <a:cubicBezTo>
                    <a:pt x="248" y="629"/>
                    <a:pt x="248" y="629"/>
                    <a:pt x="248" y="629"/>
                  </a:cubicBezTo>
                  <a:cubicBezTo>
                    <a:pt x="248" y="629"/>
                    <a:pt x="248" y="629"/>
                    <a:pt x="248" y="629"/>
                  </a:cubicBezTo>
                  <a:cubicBezTo>
                    <a:pt x="249" y="630"/>
                    <a:pt x="250" y="631"/>
                    <a:pt x="251" y="631"/>
                  </a:cubicBezTo>
                  <a:cubicBezTo>
                    <a:pt x="251" y="632"/>
                    <a:pt x="252" y="633"/>
                    <a:pt x="252" y="634"/>
                  </a:cubicBezTo>
                  <a:cubicBezTo>
                    <a:pt x="254" y="637"/>
                    <a:pt x="256" y="640"/>
                    <a:pt x="257" y="643"/>
                  </a:cubicBezTo>
                  <a:cubicBezTo>
                    <a:pt x="259" y="650"/>
                    <a:pt x="258" y="656"/>
                    <a:pt x="258" y="660"/>
                  </a:cubicBezTo>
                  <a:cubicBezTo>
                    <a:pt x="257" y="665"/>
                    <a:pt x="256" y="667"/>
                    <a:pt x="256" y="667"/>
                  </a:cubicBezTo>
                  <a:cubicBezTo>
                    <a:pt x="256" y="667"/>
                    <a:pt x="257" y="665"/>
                    <a:pt x="259" y="661"/>
                  </a:cubicBezTo>
                  <a:cubicBezTo>
                    <a:pt x="260" y="657"/>
                    <a:pt x="262" y="651"/>
                    <a:pt x="262" y="643"/>
                  </a:cubicBezTo>
                  <a:cubicBezTo>
                    <a:pt x="262" y="639"/>
                    <a:pt x="261" y="634"/>
                    <a:pt x="259" y="630"/>
                  </a:cubicBezTo>
                  <a:cubicBezTo>
                    <a:pt x="259" y="629"/>
                    <a:pt x="258" y="627"/>
                    <a:pt x="258" y="626"/>
                  </a:cubicBezTo>
                  <a:cubicBezTo>
                    <a:pt x="257" y="625"/>
                    <a:pt x="257" y="624"/>
                    <a:pt x="256" y="623"/>
                  </a:cubicBezTo>
                  <a:cubicBezTo>
                    <a:pt x="256" y="623"/>
                    <a:pt x="256" y="623"/>
                    <a:pt x="256" y="623"/>
                  </a:cubicBezTo>
                  <a:cubicBezTo>
                    <a:pt x="256" y="623"/>
                    <a:pt x="256" y="623"/>
                    <a:pt x="256" y="623"/>
                  </a:cubicBezTo>
                  <a:cubicBezTo>
                    <a:pt x="256" y="623"/>
                    <a:pt x="256" y="623"/>
                    <a:pt x="256" y="623"/>
                  </a:cubicBezTo>
                  <a:cubicBezTo>
                    <a:pt x="256" y="623"/>
                    <a:pt x="255" y="622"/>
                    <a:pt x="255" y="622"/>
                  </a:cubicBezTo>
                  <a:cubicBezTo>
                    <a:pt x="255" y="622"/>
                    <a:pt x="255" y="622"/>
                    <a:pt x="255" y="622"/>
                  </a:cubicBezTo>
                  <a:cubicBezTo>
                    <a:pt x="255" y="622"/>
                    <a:pt x="255" y="622"/>
                    <a:pt x="255" y="622"/>
                  </a:cubicBezTo>
                  <a:cubicBezTo>
                    <a:pt x="255" y="622"/>
                    <a:pt x="255" y="621"/>
                    <a:pt x="255" y="621"/>
                  </a:cubicBezTo>
                  <a:cubicBezTo>
                    <a:pt x="254" y="620"/>
                    <a:pt x="254" y="619"/>
                    <a:pt x="254" y="618"/>
                  </a:cubicBezTo>
                  <a:cubicBezTo>
                    <a:pt x="253" y="615"/>
                    <a:pt x="253" y="610"/>
                    <a:pt x="253" y="606"/>
                  </a:cubicBezTo>
                  <a:cubicBezTo>
                    <a:pt x="253" y="601"/>
                    <a:pt x="253" y="596"/>
                    <a:pt x="254" y="592"/>
                  </a:cubicBezTo>
                  <a:cubicBezTo>
                    <a:pt x="254" y="589"/>
                    <a:pt x="254" y="587"/>
                    <a:pt x="254" y="584"/>
                  </a:cubicBezTo>
                  <a:cubicBezTo>
                    <a:pt x="256" y="586"/>
                    <a:pt x="258" y="588"/>
                    <a:pt x="260" y="590"/>
                  </a:cubicBezTo>
                  <a:cubicBezTo>
                    <a:pt x="262" y="591"/>
                    <a:pt x="265" y="593"/>
                    <a:pt x="267" y="594"/>
                  </a:cubicBezTo>
                  <a:cubicBezTo>
                    <a:pt x="268" y="595"/>
                    <a:pt x="270" y="595"/>
                    <a:pt x="271" y="596"/>
                  </a:cubicBezTo>
                  <a:cubicBezTo>
                    <a:pt x="273" y="596"/>
                    <a:pt x="273" y="596"/>
                    <a:pt x="273" y="596"/>
                  </a:cubicBezTo>
                  <a:cubicBezTo>
                    <a:pt x="273" y="596"/>
                    <a:pt x="273" y="596"/>
                    <a:pt x="273" y="596"/>
                  </a:cubicBezTo>
                  <a:cubicBezTo>
                    <a:pt x="274" y="596"/>
                    <a:pt x="274" y="596"/>
                    <a:pt x="274" y="596"/>
                  </a:cubicBezTo>
                  <a:cubicBezTo>
                    <a:pt x="274" y="596"/>
                    <a:pt x="274" y="596"/>
                    <a:pt x="274" y="596"/>
                  </a:cubicBezTo>
                  <a:cubicBezTo>
                    <a:pt x="275" y="597"/>
                    <a:pt x="275" y="597"/>
                    <a:pt x="275" y="597"/>
                  </a:cubicBezTo>
                  <a:cubicBezTo>
                    <a:pt x="285" y="599"/>
                    <a:pt x="295" y="601"/>
                    <a:pt x="303" y="603"/>
                  </a:cubicBezTo>
                  <a:cubicBezTo>
                    <a:pt x="307" y="605"/>
                    <a:pt x="310" y="606"/>
                    <a:pt x="312" y="607"/>
                  </a:cubicBezTo>
                  <a:cubicBezTo>
                    <a:pt x="313" y="607"/>
                    <a:pt x="313" y="608"/>
                    <a:pt x="314" y="608"/>
                  </a:cubicBezTo>
                  <a:cubicBezTo>
                    <a:pt x="314" y="608"/>
                    <a:pt x="314" y="609"/>
                    <a:pt x="314" y="609"/>
                  </a:cubicBezTo>
                  <a:cubicBezTo>
                    <a:pt x="314" y="609"/>
                    <a:pt x="314" y="608"/>
                    <a:pt x="314" y="608"/>
                  </a:cubicBezTo>
                  <a:cubicBezTo>
                    <a:pt x="314" y="607"/>
                    <a:pt x="313" y="607"/>
                    <a:pt x="312" y="606"/>
                  </a:cubicBezTo>
                  <a:cubicBezTo>
                    <a:pt x="310" y="605"/>
                    <a:pt x="307" y="604"/>
                    <a:pt x="303" y="602"/>
                  </a:cubicBezTo>
                  <a:cubicBezTo>
                    <a:pt x="296" y="599"/>
                    <a:pt x="286" y="596"/>
                    <a:pt x="276" y="593"/>
                  </a:cubicBezTo>
                  <a:cubicBezTo>
                    <a:pt x="275" y="593"/>
                    <a:pt x="275" y="593"/>
                    <a:pt x="275" y="593"/>
                  </a:cubicBezTo>
                  <a:cubicBezTo>
                    <a:pt x="275" y="592"/>
                    <a:pt x="275" y="592"/>
                    <a:pt x="275" y="592"/>
                  </a:cubicBezTo>
                  <a:cubicBezTo>
                    <a:pt x="275" y="592"/>
                    <a:pt x="275" y="592"/>
                    <a:pt x="275" y="592"/>
                  </a:cubicBezTo>
                  <a:cubicBezTo>
                    <a:pt x="274" y="592"/>
                    <a:pt x="274" y="592"/>
                    <a:pt x="274" y="592"/>
                  </a:cubicBezTo>
                  <a:cubicBezTo>
                    <a:pt x="272" y="591"/>
                    <a:pt x="272" y="591"/>
                    <a:pt x="272" y="591"/>
                  </a:cubicBezTo>
                  <a:cubicBezTo>
                    <a:pt x="271" y="591"/>
                    <a:pt x="270" y="590"/>
                    <a:pt x="269" y="590"/>
                  </a:cubicBezTo>
                  <a:cubicBezTo>
                    <a:pt x="267" y="589"/>
                    <a:pt x="265" y="587"/>
                    <a:pt x="264" y="586"/>
                  </a:cubicBezTo>
                  <a:cubicBezTo>
                    <a:pt x="261" y="582"/>
                    <a:pt x="258" y="579"/>
                    <a:pt x="256" y="576"/>
                  </a:cubicBezTo>
                  <a:cubicBezTo>
                    <a:pt x="256" y="576"/>
                    <a:pt x="256" y="575"/>
                    <a:pt x="256" y="575"/>
                  </a:cubicBezTo>
                  <a:cubicBezTo>
                    <a:pt x="258" y="562"/>
                    <a:pt x="261" y="549"/>
                    <a:pt x="263" y="539"/>
                  </a:cubicBezTo>
                  <a:cubicBezTo>
                    <a:pt x="263" y="539"/>
                    <a:pt x="263" y="538"/>
                    <a:pt x="263" y="538"/>
                  </a:cubicBezTo>
                  <a:cubicBezTo>
                    <a:pt x="264" y="538"/>
                    <a:pt x="265" y="539"/>
                    <a:pt x="265" y="539"/>
                  </a:cubicBezTo>
                  <a:cubicBezTo>
                    <a:pt x="268" y="541"/>
                    <a:pt x="271" y="543"/>
                    <a:pt x="274" y="544"/>
                  </a:cubicBezTo>
                  <a:cubicBezTo>
                    <a:pt x="276" y="545"/>
                    <a:pt x="278" y="546"/>
                    <a:pt x="279" y="546"/>
                  </a:cubicBezTo>
                  <a:cubicBezTo>
                    <a:pt x="281" y="547"/>
                    <a:pt x="281" y="547"/>
                    <a:pt x="281" y="547"/>
                  </a:cubicBezTo>
                  <a:cubicBezTo>
                    <a:pt x="282" y="547"/>
                    <a:pt x="282" y="547"/>
                    <a:pt x="282" y="547"/>
                  </a:cubicBezTo>
                  <a:cubicBezTo>
                    <a:pt x="283" y="547"/>
                    <a:pt x="283" y="547"/>
                    <a:pt x="283" y="547"/>
                  </a:cubicBezTo>
                  <a:cubicBezTo>
                    <a:pt x="283" y="547"/>
                    <a:pt x="283" y="547"/>
                    <a:pt x="283" y="547"/>
                  </a:cubicBezTo>
                  <a:cubicBezTo>
                    <a:pt x="284" y="547"/>
                    <a:pt x="284" y="547"/>
                    <a:pt x="284" y="547"/>
                  </a:cubicBezTo>
                  <a:cubicBezTo>
                    <a:pt x="296" y="549"/>
                    <a:pt x="308" y="551"/>
                    <a:pt x="317" y="554"/>
                  </a:cubicBezTo>
                  <a:cubicBezTo>
                    <a:pt x="321" y="555"/>
                    <a:pt x="325" y="556"/>
                    <a:pt x="327" y="557"/>
                  </a:cubicBezTo>
                  <a:cubicBezTo>
                    <a:pt x="328" y="557"/>
                    <a:pt x="329" y="558"/>
                    <a:pt x="330" y="558"/>
                  </a:cubicBezTo>
                  <a:cubicBezTo>
                    <a:pt x="330" y="559"/>
                    <a:pt x="330" y="559"/>
                    <a:pt x="330" y="559"/>
                  </a:cubicBezTo>
                  <a:cubicBezTo>
                    <a:pt x="330" y="559"/>
                    <a:pt x="330" y="559"/>
                    <a:pt x="330" y="558"/>
                  </a:cubicBezTo>
                  <a:cubicBezTo>
                    <a:pt x="329" y="558"/>
                    <a:pt x="329" y="557"/>
                    <a:pt x="328" y="556"/>
                  </a:cubicBezTo>
                  <a:cubicBezTo>
                    <a:pt x="325" y="555"/>
                    <a:pt x="322" y="553"/>
                    <a:pt x="318" y="551"/>
                  </a:cubicBezTo>
                  <a:cubicBezTo>
                    <a:pt x="309" y="547"/>
                    <a:pt x="298" y="543"/>
                    <a:pt x="286" y="538"/>
                  </a:cubicBezTo>
                  <a:cubicBezTo>
                    <a:pt x="285" y="538"/>
                    <a:pt x="285" y="538"/>
                    <a:pt x="285" y="538"/>
                  </a:cubicBezTo>
                  <a:cubicBezTo>
                    <a:pt x="285" y="538"/>
                    <a:pt x="285" y="538"/>
                    <a:pt x="285" y="538"/>
                  </a:cubicBezTo>
                  <a:cubicBezTo>
                    <a:pt x="285" y="538"/>
                    <a:pt x="285" y="538"/>
                    <a:pt x="285" y="538"/>
                  </a:cubicBezTo>
                  <a:cubicBezTo>
                    <a:pt x="286" y="538"/>
                    <a:pt x="285" y="538"/>
                    <a:pt x="285" y="538"/>
                  </a:cubicBezTo>
                  <a:cubicBezTo>
                    <a:pt x="285" y="538"/>
                    <a:pt x="285" y="538"/>
                    <a:pt x="285" y="538"/>
                  </a:cubicBezTo>
                  <a:cubicBezTo>
                    <a:pt x="285" y="538"/>
                    <a:pt x="285" y="538"/>
                    <a:pt x="285" y="538"/>
                  </a:cubicBezTo>
                  <a:cubicBezTo>
                    <a:pt x="284" y="538"/>
                    <a:pt x="284" y="538"/>
                    <a:pt x="284" y="538"/>
                  </a:cubicBezTo>
                  <a:cubicBezTo>
                    <a:pt x="282" y="537"/>
                    <a:pt x="282" y="537"/>
                    <a:pt x="282" y="537"/>
                  </a:cubicBezTo>
                  <a:cubicBezTo>
                    <a:pt x="281" y="536"/>
                    <a:pt x="280" y="535"/>
                    <a:pt x="279" y="535"/>
                  </a:cubicBezTo>
                  <a:cubicBezTo>
                    <a:pt x="278" y="534"/>
                    <a:pt x="277" y="533"/>
                    <a:pt x="276" y="532"/>
                  </a:cubicBezTo>
                  <a:cubicBezTo>
                    <a:pt x="278" y="532"/>
                    <a:pt x="280" y="533"/>
                    <a:pt x="282" y="534"/>
                  </a:cubicBezTo>
                  <a:cubicBezTo>
                    <a:pt x="288" y="535"/>
                    <a:pt x="294" y="537"/>
                    <a:pt x="301" y="539"/>
                  </a:cubicBezTo>
                  <a:cubicBezTo>
                    <a:pt x="309" y="541"/>
                    <a:pt x="317" y="543"/>
                    <a:pt x="326" y="545"/>
                  </a:cubicBezTo>
                  <a:cubicBezTo>
                    <a:pt x="336" y="547"/>
                    <a:pt x="346" y="549"/>
                    <a:pt x="356" y="551"/>
                  </a:cubicBezTo>
                  <a:cubicBezTo>
                    <a:pt x="367" y="552"/>
                    <a:pt x="378" y="554"/>
                    <a:pt x="390" y="555"/>
                  </a:cubicBezTo>
                  <a:cubicBezTo>
                    <a:pt x="396" y="556"/>
                    <a:pt x="401" y="556"/>
                    <a:pt x="408" y="557"/>
                  </a:cubicBezTo>
                  <a:cubicBezTo>
                    <a:pt x="411" y="557"/>
                    <a:pt x="414" y="557"/>
                    <a:pt x="417" y="557"/>
                  </a:cubicBezTo>
                  <a:cubicBezTo>
                    <a:pt x="420" y="557"/>
                    <a:pt x="423" y="558"/>
                    <a:pt x="426" y="558"/>
                  </a:cubicBezTo>
                  <a:cubicBezTo>
                    <a:pt x="432" y="558"/>
                    <a:pt x="438" y="558"/>
                    <a:pt x="445" y="558"/>
                  </a:cubicBezTo>
                  <a:cubicBezTo>
                    <a:pt x="451" y="558"/>
                    <a:pt x="457" y="557"/>
                    <a:pt x="463" y="557"/>
                  </a:cubicBezTo>
                  <a:cubicBezTo>
                    <a:pt x="488" y="556"/>
                    <a:pt x="513" y="555"/>
                    <a:pt x="536" y="554"/>
                  </a:cubicBezTo>
                  <a:cubicBezTo>
                    <a:pt x="548" y="554"/>
                    <a:pt x="559" y="554"/>
                    <a:pt x="569" y="555"/>
                  </a:cubicBezTo>
                  <a:cubicBezTo>
                    <a:pt x="580" y="556"/>
                    <a:pt x="590" y="557"/>
                    <a:pt x="598" y="561"/>
                  </a:cubicBezTo>
                  <a:cubicBezTo>
                    <a:pt x="602" y="563"/>
                    <a:pt x="606" y="566"/>
                    <a:pt x="610" y="567"/>
                  </a:cubicBezTo>
                  <a:cubicBezTo>
                    <a:pt x="614" y="569"/>
                    <a:pt x="618" y="570"/>
                    <a:pt x="622" y="570"/>
                  </a:cubicBezTo>
                  <a:cubicBezTo>
                    <a:pt x="630" y="571"/>
                    <a:pt x="636" y="570"/>
                    <a:pt x="642" y="569"/>
                  </a:cubicBezTo>
                  <a:cubicBezTo>
                    <a:pt x="647" y="568"/>
                    <a:pt x="651" y="567"/>
                    <a:pt x="654" y="566"/>
                  </a:cubicBezTo>
                  <a:cubicBezTo>
                    <a:pt x="657" y="566"/>
                    <a:pt x="658" y="565"/>
                    <a:pt x="658" y="565"/>
                  </a:cubicBezTo>
                  <a:cubicBezTo>
                    <a:pt x="658" y="565"/>
                    <a:pt x="657" y="566"/>
                    <a:pt x="654" y="566"/>
                  </a:cubicBezTo>
                  <a:close/>
                </a:path>
              </a:pathLst>
            </a:custGeom>
            <a:solidFill>
              <a:srgbClr val="3B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60" name="Google Shape;4460;p119"/>
            <p:cNvSpPr/>
            <p:nvPr/>
          </p:nvSpPr>
          <p:spPr>
            <a:xfrm>
              <a:off x="4662570" y="3155831"/>
              <a:ext cx="132247" cy="170594"/>
            </a:xfrm>
            <a:custGeom>
              <a:rect b="b" l="l" r="r" t="t"/>
              <a:pathLst>
                <a:path extrusionOk="0" h="74" w="59">
                  <a:moveTo>
                    <a:pt x="11" y="70"/>
                  </a:moveTo>
                  <a:cubicBezTo>
                    <a:pt x="25" y="74"/>
                    <a:pt x="41" y="69"/>
                    <a:pt x="50" y="56"/>
                  </a:cubicBezTo>
                  <a:cubicBezTo>
                    <a:pt x="59" y="43"/>
                    <a:pt x="53" y="7"/>
                    <a:pt x="55" y="4"/>
                  </a:cubicBezTo>
                  <a:cubicBezTo>
                    <a:pt x="56" y="0"/>
                    <a:pt x="17" y="15"/>
                    <a:pt x="9" y="28"/>
                  </a:cubicBezTo>
                  <a:cubicBezTo>
                    <a:pt x="0" y="42"/>
                    <a:pt x="1" y="58"/>
                    <a:pt x="11" y="7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61" name="Google Shape;4461;p119"/>
            <p:cNvSpPr/>
            <p:nvPr/>
          </p:nvSpPr>
          <p:spPr>
            <a:xfrm>
              <a:off x="4817230" y="3086671"/>
              <a:ext cx="143454" cy="202869"/>
            </a:xfrm>
            <a:custGeom>
              <a:rect b="b" l="l" r="r" t="t"/>
              <a:pathLst>
                <a:path extrusionOk="0" h="87" w="64">
                  <a:moveTo>
                    <a:pt x="17" y="85"/>
                  </a:moveTo>
                  <a:cubicBezTo>
                    <a:pt x="34" y="87"/>
                    <a:pt x="50" y="78"/>
                    <a:pt x="57" y="62"/>
                  </a:cubicBezTo>
                  <a:cubicBezTo>
                    <a:pt x="64" y="46"/>
                    <a:pt x="51" y="8"/>
                    <a:pt x="52" y="4"/>
                  </a:cubicBezTo>
                  <a:cubicBezTo>
                    <a:pt x="53" y="0"/>
                    <a:pt x="14" y="24"/>
                    <a:pt x="7" y="40"/>
                  </a:cubicBezTo>
                  <a:cubicBezTo>
                    <a:pt x="0" y="56"/>
                    <a:pt x="5" y="74"/>
                    <a:pt x="17" y="8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62" name="Google Shape;4462;p119"/>
            <p:cNvSpPr/>
            <p:nvPr/>
          </p:nvSpPr>
          <p:spPr>
            <a:xfrm>
              <a:off x="4962926" y="3105113"/>
              <a:ext cx="147937" cy="184426"/>
            </a:xfrm>
            <a:custGeom>
              <a:rect b="b" l="l" r="r" t="t"/>
              <a:pathLst>
                <a:path extrusionOk="0" h="79" w="65">
                  <a:moveTo>
                    <a:pt x="9" y="73"/>
                  </a:moveTo>
                  <a:cubicBezTo>
                    <a:pt x="25" y="79"/>
                    <a:pt x="43" y="74"/>
                    <a:pt x="53" y="61"/>
                  </a:cubicBezTo>
                  <a:cubicBezTo>
                    <a:pt x="64" y="47"/>
                    <a:pt x="61" y="8"/>
                    <a:pt x="63" y="4"/>
                  </a:cubicBezTo>
                  <a:cubicBezTo>
                    <a:pt x="65" y="0"/>
                    <a:pt x="21" y="14"/>
                    <a:pt x="10" y="28"/>
                  </a:cubicBezTo>
                  <a:cubicBezTo>
                    <a:pt x="0" y="41"/>
                    <a:pt x="0" y="60"/>
                    <a:pt x="9" y="7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63" name="Google Shape;4463;p119"/>
            <p:cNvSpPr/>
            <p:nvPr/>
          </p:nvSpPr>
          <p:spPr>
            <a:xfrm>
              <a:off x="5218454" y="3206548"/>
              <a:ext cx="76210" cy="94519"/>
            </a:xfrm>
            <a:custGeom>
              <a:rect b="b" l="l" r="r" t="t"/>
              <a:pathLst>
                <a:path extrusionOk="0" h="41" w="34">
                  <a:moveTo>
                    <a:pt x="5" y="38"/>
                  </a:moveTo>
                  <a:cubicBezTo>
                    <a:pt x="13" y="41"/>
                    <a:pt x="22" y="39"/>
                    <a:pt x="28" y="31"/>
                  </a:cubicBezTo>
                  <a:cubicBezTo>
                    <a:pt x="33" y="24"/>
                    <a:pt x="32" y="4"/>
                    <a:pt x="33" y="2"/>
                  </a:cubicBezTo>
                  <a:cubicBezTo>
                    <a:pt x="34" y="0"/>
                    <a:pt x="11" y="7"/>
                    <a:pt x="5" y="14"/>
                  </a:cubicBezTo>
                  <a:cubicBezTo>
                    <a:pt x="0" y="21"/>
                    <a:pt x="0" y="31"/>
                    <a:pt x="5"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64" name="Google Shape;4464;p119"/>
            <p:cNvSpPr/>
            <p:nvPr/>
          </p:nvSpPr>
          <p:spPr>
            <a:xfrm>
              <a:off x="4532565" y="2646354"/>
              <a:ext cx="152420" cy="195954"/>
            </a:xfrm>
            <a:custGeom>
              <a:rect b="b" l="l" r="r" t="t"/>
              <a:pathLst>
                <a:path extrusionOk="0" h="84" w="67">
                  <a:moveTo>
                    <a:pt x="11" y="78"/>
                  </a:moveTo>
                  <a:cubicBezTo>
                    <a:pt x="27" y="84"/>
                    <a:pt x="46" y="78"/>
                    <a:pt x="57" y="63"/>
                  </a:cubicBezTo>
                  <a:cubicBezTo>
                    <a:pt x="67" y="49"/>
                    <a:pt x="62" y="7"/>
                    <a:pt x="64" y="4"/>
                  </a:cubicBezTo>
                  <a:cubicBezTo>
                    <a:pt x="66" y="0"/>
                    <a:pt x="21" y="16"/>
                    <a:pt x="10" y="30"/>
                  </a:cubicBezTo>
                  <a:cubicBezTo>
                    <a:pt x="0" y="45"/>
                    <a:pt x="1" y="65"/>
                    <a:pt x="11" y="7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65" name="Google Shape;4465;p119"/>
            <p:cNvSpPr/>
            <p:nvPr/>
          </p:nvSpPr>
          <p:spPr>
            <a:xfrm>
              <a:off x="4581877" y="2856138"/>
              <a:ext cx="105350" cy="138320"/>
            </a:xfrm>
            <a:custGeom>
              <a:rect b="b" l="l" r="r" t="t"/>
              <a:pathLst>
                <a:path extrusionOk="0" h="59" w="46">
                  <a:moveTo>
                    <a:pt x="10" y="57"/>
                  </a:moveTo>
                  <a:cubicBezTo>
                    <a:pt x="21" y="59"/>
                    <a:pt x="34" y="54"/>
                    <a:pt x="40" y="44"/>
                  </a:cubicBezTo>
                  <a:cubicBezTo>
                    <a:pt x="46" y="33"/>
                    <a:pt x="40" y="5"/>
                    <a:pt x="41" y="2"/>
                  </a:cubicBezTo>
                  <a:cubicBezTo>
                    <a:pt x="42" y="0"/>
                    <a:pt x="12" y="14"/>
                    <a:pt x="6" y="24"/>
                  </a:cubicBezTo>
                  <a:cubicBezTo>
                    <a:pt x="0" y="35"/>
                    <a:pt x="2" y="48"/>
                    <a:pt x="10" y="5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66" name="Google Shape;4466;p119"/>
            <p:cNvSpPr/>
            <p:nvPr/>
          </p:nvSpPr>
          <p:spPr>
            <a:xfrm>
              <a:off x="4646879" y="3022122"/>
              <a:ext cx="212940" cy="147541"/>
            </a:xfrm>
            <a:custGeom>
              <a:rect b="b" l="l" r="r" t="t"/>
              <a:pathLst>
                <a:path extrusionOk="0" h="63" w="94">
                  <a:moveTo>
                    <a:pt x="0" y="40"/>
                  </a:moveTo>
                  <a:cubicBezTo>
                    <a:pt x="9" y="55"/>
                    <a:pt x="27" y="63"/>
                    <a:pt x="44" y="59"/>
                  </a:cubicBezTo>
                  <a:cubicBezTo>
                    <a:pt x="62" y="55"/>
                    <a:pt x="86" y="21"/>
                    <a:pt x="90" y="20"/>
                  </a:cubicBezTo>
                  <a:cubicBezTo>
                    <a:pt x="94"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67" name="Google Shape;4467;p119"/>
            <p:cNvSpPr/>
            <p:nvPr/>
          </p:nvSpPr>
          <p:spPr>
            <a:xfrm>
              <a:off x="4720848" y="2886108"/>
              <a:ext cx="215181" cy="149847"/>
            </a:xfrm>
            <a:custGeom>
              <a:rect b="b" l="l" r="r" t="t"/>
              <a:pathLst>
                <a:path extrusionOk="0" h="64" w="95">
                  <a:moveTo>
                    <a:pt x="0" y="40"/>
                  </a:moveTo>
                  <a:cubicBezTo>
                    <a:pt x="9" y="56"/>
                    <a:pt x="27" y="64"/>
                    <a:pt x="45" y="60"/>
                  </a:cubicBezTo>
                  <a:cubicBezTo>
                    <a:pt x="63" y="56"/>
                    <a:pt x="87" y="22"/>
                    <a:pt x="91" y="20"/>
                  </a:cubicBezTo>
                  <a:cubicBezTo>
                    <a:pt x="95"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68" name="Google Shape;4468;p119"/>
            <p:cNvSpPr/>
            <p:nvPr/>
          </p:nvSpPr>
          <p:spPr>
            <a:xfrm>
              <a:off x="4720848" y="3301066"/>
              <a:ext cx="172594" cy="165984"/>
            </a:xfrm>
            <a:custGeom>
              <a:rect b="b" l="l" r="r" t="t"/>
              <a:pathLst>
                <a:path extrusionOk="0" h="71" w="76">
                  <a:moveTo>
                    <a:pt x="7" y="8"/>
                  </a:moveTo>
                  <a:cubicBezTo>
                    <a:pt x="0" y="23"/>
                    <a:pt x="3" y="42"/>
                    <a:pt x="16" y="54"/>
                  </a:cubicBezTo>
                  <a:cubicBezTo>
                    <a:pt x="29" y="66"/>
                    <a:pt x="69" y="66"/>
                    <a:pt x="73" y="69"/>
                  </a:cubicBezTo>
                  <a:cubicBezTo>
                    <a:pt x="76" y="71"/>
                    <a:pt x="66" y="25"/>
                    <a:pt x="54" y="14"/>
                  </a:cubicBezTo>
                  <a:cubicBezTo>
                    <a:pt x="41" y="2"/>
                    <a:pt x="22" y="0"/>
                    <a:pt x="7" y="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69" name="Google Shape;4469;p119"/>
            <p:cNvSpPr/>
            <p:nvPr/>
          </p:nvSpPr>
          <p:spPr>
            <a:xfrm>
              <a:off x="4900165" y="3291846"/>
              <a:ext cx="98624" cy="126794"/>
            </a:xfrm>
            <a:custGeom>
              <a:rect b="b" l="l" r="r" t="t"/>
              <a:pathLst>
                <a:path extrusionOk="0" h="54" w="43">
                  <a:moveTo>
                    <a:pt x="8" y="3"/>
                  </a:moveTo>
                  <a:cubicBezTo>
                    <a:pt x="1" y="12"/>
                    <a:pt x="0" y="24"/>
                    <a:pt x="6" y="34"/>
                  </a:cubicBezTo>
                  <a:cubicBezTo>
                    <a:pt x="13" y="44"/>
                    <a:pt x="39" y="50"/>
                    <a:pt x="41" y="52"/>
                  </a:cubicBezTo>
                  <a:cubicBezTo>
                    <a:pt x="43" y="54"/>
                    <a:pt x="43" y="24"/>
                    <a:pt x="37" y="14"/>
                  </a:cubicBezTo>
                  <a:cubicBezTo>
                    <a:pt x="30" y="4"/>
                    <a:pt x="19" y="0"/>
                    <a:pt x="8" y="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70" name="Google Shape;4470;p119"/>
            <p:cNvSpPr/>
            <p:nvPr/>
          </p:nvSpPr>
          <p:spPr>
            <a:xfrm>
              <a:off x="5209488" y="3284929"/>
              <a:ext cx="91901" cy="89909"/>
            </a:xfrm>
            <a:custGeom>
              <a:rect b="b" l="l" r="r" t="t"/>
              <a:pathLst>
                <a:path extrusionOk="0" h="38" w="41">
                  <a:moveTo>
                    <a:pt x="4" y="4"/>
                  </a:moveTo>
                  <a:cubicBezTo>
                    <a:pt x="0" y="12"/>
                    <a:pt x="2" y="22"/>
                    <a:pt x="9" y="29"/>
                  </a:cubicBezTo>
                  <a:cubicBezTo>
                    <a:pt x="16" y="35"/>
                    <a:pt x="37" y="35"/>
                    <a:pt x="39" y="37"/>
                  </a:cubicBezTo>
                  <a:cubicBezTo>
                    <a:pt x="41" y="38"/>
                    <a:pt x="36" y="14"/>
                    <a:pt x="29" y="7"/>
                  </a:cubicBezTo>
                  <a:cubicBezTo>
                    <a:pt x="22" y="1"/>
                    <a:pt x="12" y="0"/>
                    <a:pt x="4" y="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71" name="Google Shape;4471;p119"/>
            <p:cNvSpPr/>
            <p:nvPr/>
          </p:nvSpPr>
          <p:spPr>
            <a:xfrm>
              <a:off x="5099655" y="3171969"/>
              <a:ext cx="96384" cy="117572"/>
            </a:xfrm>
            <a:custGeom>
              <a:rect b="b" l="l" r="r" t="t"/>
              <a:pathLst>
                <a:path extrusionOk="0" h="51" w="42">
                  <a:moveTo>
                    <a:pt x="6" y="48"/>
                  </a:moveTo>
                  <a:cubicBezTo>
                    <a:pt x="16" y="51"/>
                    <a:pt x="28" y="48"/>
                    <a:pt x="34" y="39"/>
                  </a:cubicBezTo>
                  <a:cubicBezTo>
                    <a:pt x="41" y="31"/>
                    <a:pt x="40" y="5"/>
                    <a:pt x="41" y="2"/>
                  </a:cubicBezTo>
                  <a:cubicBezTo>
                    <a:pt x="42" y="0"/>
                    <a:pt x="13" y="9"/>
                    <a:pt x="7" y="18"/>
                  </a:cubicBezTo>
                  <a:cubicBezTo>
                    <a:pt x="0" y="27"/>
                    <a:pt x="0" y="39"/>
                    <a:pt x="6"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72" name="Google Shape;4472;p119"/>
            <p:cNvSpPr/>
            <p:nvPr/>
          </p:nvSpPr>
          <p:spPr>
            <a:xfrm>
              <a:off x="5045860" y="3284929"/>
              <a:ext cx="143454" cy="138320"/>
            </a:xfrm>
            <a:custGeom>
              <a:rect b="b" l="l" r="r" t="t"/>
              <a:pathLst>
                <a:path extrusionOk="0" h="59" w="63">
                  <a:moveTo>
                    <a:pt x="6" y="7"/>
                  </a:moveTo>
                  <a:cubicBezTo>
                    <a:pt x="0" y="20"/>
                    <a:pt x="2" y="35"/>
                    <a:pt x="13" y="45"/>
                  </a:cubicBezTo>
                  <a:cubicBezTo>
                    <a:pt x="24" y="55"/>
                    <a:pt x="57" y="55"/>
                    <a:pt x="60" y="57"/>
                  </a:cubicBezTo>
                  <a:cubicBezTo>
                    <a:pt x="63" y="59"/>
                    <a:pt x="55" y="21"/>
                    <a:pt x="44" y="11"/>
                  </a:cubicBezTo>
                  <a:cubicBezTo>
                    <a:pt x="33" y="2"/>
                    <a:pt x="18" y="0"/>
                    <a:pt x="6" y="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73" name="Google Shape;4473;p119"/>
            <p:cNvSpPr/>
            <p:nvPr/>
          </p:nvSpPr>
          <p:spPr>
            <a:xfrm>
              <a:off x="4265830" y="2982932"/>
              <a:ext cx="136730" cy="235143"/>
            </a:xfrm>
            <a:custGeom>
              <a:rect b="b" l="l" r="r" t="t"/>
              <a:pathLst>
                <a:path extrusionOk="0" h="101" w="61">
                  <a:moveTo>
                    <a:pt x="30" y="101"/>
                  </a:moveTo>
                  <a:cubicBezTo>
                    <a:pt x="13" y="96"/>
                    <a:pt x="0" y="79"/>
                    <a:pt x="1" y="60"/>
                  </a:cubicBezTo>
                  <a:cubicBezTo>
                    <a:pt x="1" y="41"/>
                    <a:pt x="31" y="9"/>
                    <a:pt x="31" y="4"/>
                  </a:cubicBezTo>
                  <a:cubicBezTo>
                    <a:pt x="32" y="0"/>
                    <a:pt x="61" y="42"/>
                    <a:pt x="61" y="61"/>
                  </a:cubicBezTo>
                  <a:cubicBezTo>
                    <a:pt x="60" y="80"/>
                    <a:pt x="47" y="96"/>
                    <a:pt x="30" y="101"/>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74" name="Google Shape;4474;p119"/>
            <p:cNvSpPr/>
            <p:nvPr/>
          </p:nvSpPr>
          <p:spPr>
            <a:xfrm>
              <a:off x="4113410" y="2939130"/>
              <a:ext cx="156903" cy="225922"/>
            </a:xfrm>
            <a:custGeom>
              <a:rect b="b" l="l" r="r" t="t"/>
              <a:pathLst>
                <a:path extrusionOk="0" h="96" w="69">
                  <a:moveTo>
                    <a:pt x="48" y="95"/>
                  </a:moveTo>
                  <a:cubicBezTo>
                    <a:pt x="30" y="96"/>
                    <a:pt x="13" y="85"/>
                    <a:pt x="7" y="67"/>
                  </a:cubicBezTo>
                  <a:cubicBezTo>
                    <a:pt x="0" y="49"/>
                    <a:pt x="17" y="8"/>
                    <a:pt x="16" y="4"/>
                  </a:cubicBezTo>
                  <a:cubicBezTo>
                    <a:pt x="15" y="0"/>
                    <a:pt x="57" y="29"/>
                    <a:pt x="63" y="47"/>
                  </a:cubicBezTo>
                  <a:cubicBezTo>
                    <a:pt x="69" y="65"/>
                    <a:pt x="63" y="85"/>
                    <a:pt x="48" y="9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75" name="Google Shape;4475;p119"/>
            <p:cNvSpPr/>
            <p:nvPr/>
          </p:nvSpPr>
          <p:spPr>
            <a:xfrm>
              <a:off x="4303936" y="2602552"/>
              <a:ext cx="242078" cy="177511"/>
            </a:xfrm>
            <a:custGeom>
              <a:rect b="b" l="l" r="r" t="t"/>
              <a:pathLst>
                <a:path extrusionOk="0" h="76" w="107">
                  <a:moveTo>
                    <a:pt x="89" y="2"/>
                  </a:moveTo>
                  <a:cubicBezTo>
                    <a:pt x="89" y="0"/>
                    <a:pt x="78" y="12"/>
                    <a:pt x="71" y="23"/>
                  </a:cubicBezTo>
                  <a:cubicBezTo>
                    <a:pt x="69" y="21"/>
                    <a:pt x="66" y="20"/>
                    <a:pt x="64" y="18"/>
                  </a:cubicBezTo>
                  <a:cubicBezTo>
                    <a:pt x="48" y="9"/>
                    <a:pt x="0" y="13"/>
                    <a:pt x="4" y="15"/>
                  </a:cubicBezTo>
                  <a:cubicBezTo>
                    <a:pt x="7" y="18"/>
                    <a:pt x="19" y="58"/>
                    <a:pt x="35" y="67"/>
                  </a:cubicBezTo>
                  <a:cubicBezTo>
                    <a:pt x="49" y="76"/>
                    <a:pt x="67" y="74"/>
                    <a:pt x="80" y="65"/>
                  </a:cubicBezTo>
                  <a:cubicBezTo>
                    <a:pt x="81" y="65"/>
                    <a:pt x="82" y="66"/>
                    <a:pt x="83" y="66"/>
                  </a:cubicBezTo>
                  <a:cubicBezTo>
                    <a:pt x="95" y="64"/>
                    <a:pt x="104" y="54"/>
                    <a:pt x="105" y="41"/>
                  </a:cubicBezTo>
                  <a:cubicBezTo>
                    <a:pt x="107" y="28"/>
                    <a:pt x="89" y="5"/>
                    <a:pt x="89" y="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76" name="Google Shape;4476;p119"/>
            <p:cNvSpPr/>
            <p:nvPr/>
          </p:nvSpPr>
          <p:spPr>
            <a:xfrm>
              <a:off x="4122376" y="2708597"/>
              <a:ext cx="239838" cy="191343"/>
            </a:xfrm>
            <a:custGeom>
              <a:rect b="b" l="l" r="r" t="t"/>
              <a:pathLst>
                <a:path extrusionOk="0" h="82" w="106">
                  <a:moveTo>
                    <a:pt x="104" y="37"/>
                  </a:moveTo>
                  <a:cubicBezTo>
                    <a:pt x="103" y="24"/>
                    <a:pt x="80" y="5"/>
                    <a:pt x="79" y="2"/>
                  </a:cubicBezTo>
                  <a:cubicBezTo>
                    <a:pt x="78" y="0"/>
                    <a:pt x="71" y="13"/>
                    <a:pt x="67" y="26"/>
                  </a:cubicBezTo>
                  <a:cubicBezTo>
                    <a:pt x="66" y="25"/>
                    <a:pt x="65" y="24"/>
                    <a:pt x="64" y="23"/>
                  </a:cubicBezTo>
                  <a:cubicBezTo>
                    <a:pt x="48" y="14"/>
                    <a:pt x="0" y="18"/>
                    <a:pt x="3" y="21"/>
                  </a:cubicBezTo>
                  <a:cubicBezTo>
                    <a:pt x="7" y="23"/>
                    <a:pt x="19" y="63"/>
                    <a:pt x="35" y="72"/>
                  </a:cubicBezTo>
                  <a:cubicBezTo>
                    <a:pt x="50" y="82"/>
                    <a:pt x="69" y="79"/>
                    <a:pt x="82" y="68"/>
                  </a:cubicBezTo>
                  <a:cubicBezTo>
                    <a:pt x="82" y="67"/>
                    <a:pt x="83" y="66"/>
                    <a:pt x="83" y="66"/>
                  </a:cubicBezTo>
                  <a:cubicBezTo>
                    <a:pt x="84" y="66"/>
                    <a:pt x="86" y="67"/>
                    <a:pt x="88" y="67"/>
                  </a:cubicBezTo>
                  <a:cubicBezTo>
                    <a:pt x="99" y="62"/>
                    <a:pt x="106" y="50"/>
                    <a:pt x="104" y="3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77" name="Google Shape;4477;p119"/>
            <p:cNvSpPr/>
            <p:nvPr/>
          </p:nvSpPr>
          <p:spPr>
            <a:xfrm>
              <a:off x="3882540" y="2916077"/>
              <a:ext cx="244320" cy="343495"/>
            </a:xfrm>
            <a:custGeom>
              <a:rect b="b" l="l" r="r" t="t"/>
              <a:pathLst>
                <a:path extrusionOk="0" h="147" w="108">
                  <a:moveTo>
                    <a:pt x="102" y="48"/>
                  </a:moveTo>
                  <a:cubicBezTo>
                    <a:pt x="95" y="30"/>
                    <a:pt x="54" y="0"/>
                    <a:pt x="55" y="5"/>
                  </a:cubicBezTo>
                  <a:cubicBezTo>
                    <a:pt x="56" y="9"/>
                    <a:pt x="39" y="50"/>
                    <a:pt x="45" y="68"/>
                  </a:cubicBezTo>
                  <a:cubicBezTo>
                    <a:pt x="47" y="74"/>
                    <a:pt x="51" y="79"/>
                    <a:pt x="55" y="83"/>
                  </a:cubicBezTo>
                  <a:cubicBezTo>
                    <a:pt x="48" y="83"/>
                    <a:pt x="42" y="85"/>
                    <a:pt x="35" y="89"/>
                  </a:cubicBezTo>
                  <a:cubicBezTo>
                    <a:pt x="20" y="98"/>
                    <a:pt x="0" y="142"/>
                    <a:pt x="4" y="140"/>
                  </a:cubicBezTo>
                  <a:cubicBezTo>
                    <a:pt x="8" y="138"/>
                    <a:pt x="48" y="147"/>
                    <a:pt x="64" y="138"/>
                  </a:cubicBezTo>
                  <a:cubicBezTo>
                    <a:pt x="79" y="129"/>
                    <a:pt x="86" y="112"/>
                    <a:pt x="84" y="96"/>
                  </a:cubicBezTo>
                  <a:cubicBezTo>
                    <a:pt x="85" y="96"/>
                    <a:pt x="86" y="96"/>
                    <a:pt x="87" y="96"/>
                  </a:cubicBezTo>
                  <a:cubicBezTo>
                    <a:pt x="102" y="85"/>
                    <a:pt x="108" y="66"/>
                    <a:pt x="102"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78" name="Google Shape;4478;p119"/>
            <p:cNvSpPr/>
            <p:nvPr/>
          </p:nvSpPr>
          <p:spPr>
            <a:xfrm>
              <a:off x="4447389" y="2874581"/>
              <a:ext cx="143454" cy="115266"/>
            </a:xfrm>
            <a:custGeom>
              <a:rect b="b" l="l" r="r" t="t"/>
              <a:pathLst>
                <a:path extrusionOk="0" h="49" w="64">
                  <a:moveTo>
                    <a:pt x="62" y="38"/>
                  </a:moveTo>
                  <a:cubicBezTo>
                    <a:pt x="53" y="47"/>
                    <a:pt x="39" y="49"/>
                    <a:pt x="27" y="43"/>
                  </a:cubicBezTo>
                  <a:cubicBezTo>
                    <a:pt x="15" y="37"/>
                    <a:pt x="5" y="8"/>
                    <a:pt x="2" y="6"/>
                  </a:cubicBezTo>
                  <a:cubicBezTo>
                    <a:pt x="0" y="4"/>
                    <a:pt x="35" y="0"/>
                    <a:pt x="47" y="6"/>
                  </a:cubicBezTo>
                  <a:cubicBezTo>
                    <a:pt x="58" y="12"/>
                    <a:pt x="64" y="26"/>
                    <a:pt x="62"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79" name="Google Shape;4479;p119"/>
            <p:cNvSpPr/>
            <p:nvPr/>
          </p:nvSpPr>
          <p:spPr>
            <a:xfrm>
              <a:off x="4389111" y="2766231"/>
              <a:ext cx="154662" cy="108351"/>
            </a:xfrm>
            <a:custGeom>
              <a:rect b="b" l="l" r="r" t="t"/>
              <a:pathLst>
                <a:path extrusionOk="0" h="47" w="68">
                  <a:moveTo>
                    <a:pt x="68" y="32"/>
                  </a:moveTo>
                  <a:cubicBezTo>
                    <a:pt x="60" y="42"/>
                    <a:pt x="47" y="47"/>
                    <a:pt x="34" y="44"/>
                  </a:cubicBezTo>
                  <a:cubicBezTo>
                    <a:pt x="22" y="40"/>
                    <a:pt x="6" y="14"/>
                    <a:pt x="3" y="12"/>
                  </a:cubicBezTo>
                  <a:cubicBezTo>
                    <a:pt x="0" y="11"/>
                    <a:pt x="34" y="0"/>
                    <a:pt x="46" y="4"/>
                  </a:cubicBezTo>
                  <a:cubicBezTo>
                    <a:pt x="59" y="7"/>
                    <a:pt x="67" y="19"/>
                    <a:pt x="68" y="3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80" name="Google Shape;4480;p119"/>
            <p:cNvSpPr/>
            <p:nvPr/>
          </p:nvSpPr>
          <p:spPr>
            <a:xfrm>
              <a:off x="4700674" y="2713208"/>
              <a:ext cx="121039" cy="175205"/>
            </a:xfrm>
            <a:custGeom>
              <a:rect b="b" l="l" r="r" t="t"/>
              <a:pathLst>
                <a:path extrusionOk="0" h="75" w="53">
                  <a:moveTo>
                    <a:pt x="18" y="75"/>
                  </a:moveTo>
                  <a:cubicBezTo>
                    <a:pt x="6" y="67"/>
                    <a:pt x="0" y="52"/>
                    <a:pt x="5" y="38"/>
                  </a:cubicBezTo>
                  <a:cubicBezTo>
                    <a:pt x="9" y="24"/>
                    <a:pt x="38" y="6"/>
                    <a:pt x="40" y="3"/>
                  </a:cubicBezTo>
                  <a:cubicBezTo>
                    <a:pt x="41" y="0"/>
                    <a:pt x="53" y="37"/>
                    <a:pt x="49" y="51"/>
                  </a:cubicBezTo>
                  <a:cubicBezTo>
                    <a:pt x="45" y="65"/>
                    <a:pt x="32" y="74"/>
                    <a:pt x="18" y="7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81" name="Google Shape;4481;p119"/>
            <p:cNvSpPr/>
            <p:nvPr/>
          </p:nvSpPr>
          <p:spPr>
            <a:xfrm>
              <a:off x="4093238" y="3171969"/>
              <a:ext cx="199491" cy="154458"/>
            </a:xfrm>
            <a:custGeom>
              <a:rect b="b" l="l" r="r" t="t"/>
              <a:pathLst>
                <a:path extrusionOk="0" h="67" w="88">
                  <a:moveTo>
                    <a:pt x="84" y="14"/>
                  </a:moveTo>
                  <a:cubicBezTo>
                    <a:pt x="88" y="31"/>
                    <a:pt x="80" y="49"/>
                    <a:pt x="65" y="58"/>
                  </a:cubicBezTo>
                  <a:cubicBezTo>
                    <a:pt x="49" y="67"/>
                    <a:pt x="8" y="59"/>
                    <a:pt x="4" y="60"/>
                  </a:cubicBezTo>
                  <a:cubicBezTo>
                    <a:pt x="0" y="62"/>
                    <a:pt x="20" y="18"/>
                    <a:pt x="36" y="9"/>
                  </a:cubicBezTo>
                  <a:cubicBezTo>
                    <a:pt x="52" y="0"/>
                    <a:pt x="71" y="3"/>
                    <a:pt x="84" y="1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82" name="Google Shape;4482;p119"/>
            <p:cNvSpPr/>
            <p:nvPr/>
          </p:nvSpPr>
          <p:spPr>
            <a:xfrm>
              <a:off x="4256864" y="2897634"/>
              <a:ext cx="125522" cy="101434"/>
            </a:xfrm>
            <a:custGeom>
              <a:rect b="b" l="l" r="r" t="t"/>
              <a:pathLst>
                <a:path extrusionOk="0" h="43" w="56">
                  <a:moveTo>
                    <a:pt x="54" y="10"/>
                  </a:moveTo>
                  <a:cubicBezTo>
                    <a:pt x="56" y="20"/>
                    <a:pt x="51" y="32"/>
                    <a:pt x="41" y="38"/>
                  </a:cubicBezTo>
                  <a:cubicBezTo>
                    <a:pt x="31" y="43"/>
                    <a:pt x="5" y="38"/>
                    <a:pt x="3" y="39"/>
                  </a:cubicBezTo>
                  <a:cubicBezTo>
                    <a:pt x="0" y="40"/>
                    <a:pt x="13" y="12"/>
                    <a:pt x="23" y="6"/>
                  </a:cubicBezTo>
                  <a:cubicBezTo>
                    <a:pt x="33" y="0"/>
                    <a:pt x="45" y="2"/>
                    <a:pt x="54" y="1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83" name="Google Shape;4483;p119"/>
            <p:cNvSpPr/>
            <p:nvPr/>
          </p:nvSpPr>
          <p:spPr>
            <a:xfrm>
              <a:off x="4395835" y="2994458"/>
              <a:ext cx="127764" cy="99130"/>
            </a:xfrm>
            <a:custGeom>
              <a:rect b="b" l="l" r="r" t="t"/>
              <a:pathLst>
                <a:path extrusionOk="0" h="43" w="56">
                  <a:moveTo>
                    <a:pt x="54" y="9"/>
                  </a:moveTo>
                  <a:cubicBezTo>
                    <a:pt x="56" y="20"/>
                    <a:pt x="51" y="32"/>
                    <a:pt x="41" y="38"/>
                  </a:cubicBezTo>
                  <a:cubicBezTo>
                    <a:pt x="31" y="43"/>
                    <a:pt x="6" y="38"/>
                    <a:pt x="3" y="39"/>
                  </a:cubicBezTo>
                  <a:cubicBezTo>
                    <a:pt x="0" y="40"/>
                    <a:pt x="13" y="12"/>
                    <a:pt x="23" y="6"/>
                  </a:cubicBezTo>
                  <a:cubicBezTo>
                    <a:pt x="33" y="0"/>
                    <a:pt x="46" y="2"/>
                    <a:pt x="54" y="9"/>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84" name="Google Shape;4484;p119"/>
            <p:cNvSpPr/>
            <p:nvPr/>
          </p:nvSpPr>
          <p:spPr>
            <a:xfrm>
              <a:off x="4259106" y="3102809"/>
              <a:ext cx="293633" cy="334273"/>
            </a:xfrm>
            <a:custGeom>
              <a:rect b="b" l="l" r="r" t="t"/>
              <a:pathLst>
                <a:path extrusionOk="0" h="143" w="130">
                  <a:moveTo>
                    <a:pt x="100" y="5"/>
                  </a:moveTo>
                  <a:cubicBezTo>
                    <a:pt x="100" y="9"/>
                    <a:pt x="70" y="41"/>
                    <a:pt x="70" y="60"/>
                  </a:cubicBezTo>
                  <a:cubicBezTo>
                    <a:pt x="69" y="69"/>
                    <a:pt x="72" y="77"/>
                    <a:pt x="76" y="84"/>
                  </a:cubicBezTo>
                  <a:cubicBezTo>
                    <a:pt x="64" y="77"/>
                    <a:pt x="49" y="77"/>
                    <a:pt x="36" y="84"/>
                  </a:cubicBezTo>
                  <a:cubicBezTo>
                    <a:pt x="20" y="93"/>
                    <a:pt x="0" y="137"/>
                    <a:pt x="4" y="136"/>
                  </a:cubicBezTo>
                  <a:cubicBezTo>
                    <a:pt x="8" y="134"/>
                    <a:pt x="49" y="143"/>
                    <a:pt x="64" y="134"/>
                  </a:cubicBezTo>
                  <a:cubicBezTo>
                    <a:pt x="79" y="125"/>
                    <a:pt x="86" y="109"/>
                    <a:pt x="84" y="93"/>
                  </a:cubicBezTo>
                  <a:cubicBezTo>
                    <a:pt x="89" y="97"/>
                    <a:pt x="94" y="100"/>
                    <a:pt x="99" y="102"/>
                  </a:cubicBezTo>
                  <a:cubicBezTo>
                    <a:pt x="116" y="97"/>
                    <a:pt x="129" y="81"/>
                    <a:pt x="130" y="61"/>
                  </a:cubicBezTo>
                  <a:cubicBezTo>
                    <a:pt x="130" y="42"/>
                    <a:pt x="101" y="0"/>
                    <a:pt x="100" y="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485" name="Google Shape;4485;p119"/>
          <p:cNvGrpSpPr/>
          <p:nvPr/>
        </p:nvGrpSpPr>
        <p:grpSpPr>
          <a:xfrm>
            <a:off x="2006423" y="3303143"/>
            <a:ext cx="721864" cy="910102"/>
            <a:chOff x="1419769" y="3044178"/>
            <a:chExt cx="913871" cy="1152180"/>
          </a:xfrm>
        </p:grpSpPr>
        <p:sp>
          <p:nvSpPr>
            <p:cNvPr id="4486" name="Google Shape;4486;p119"/>
            <p:cNvSpPr/>
            <p:nvPr/>
          </p:nvSpPr>
          <p:spPr>
            <a:xfrm>
              <a:off x="1461666" y="3140974"/>
              <a:ext cx="871974" cy="1055384"/>
            </a:xfrm>
            <a:custGeom>
              <a:rect b="b" l="l" r="r" t="t"/>
              <a:pathLst>
                <a:path extrusionOk="0" h="667" w="658">
                  <a:moveTo>
                    <a:pt x="654" y="566"/>
                  </a:moveTo>
                  <a:cubicBezTo>
                    <a:pt x="651" y="567"/>
                    <a:pt x="647" y="568"/>
                    <a:pt x="642" y="568"/>
                  </a:cubicBezTo>
                  <a:cubicBezTo>
                    <a:pt x="636" y="569"/>
                    <a:pt x="630" y="570"/>
                    <a:pt x="622" y="569"/>
                  </a:cubicBezTo>
                  <a:cubicBezTo>
                    <a:pt x="619" y="568"/>
                    <a:pt x="615" y="567"/>
                    <a:pt x="611" y="566"/>
                  </a:cubicBezTo>
                  <a:cubicBezTo>
                    <a:pt x="607" y="564"/>
                    <a:pt x="604" y="561"/>
                    <a:pt x="599" y="559"/>
                  </a:cubicBezTo>
                  <a:cubicBezTo>
                    <a:pt x="591" y="555"/>
                    <a:pt x="580" y="553"/>
                    <a:pt x="570" y="552"/>
                  </a:cubicBezTo>
                  <a:cubicBezTo>
                    <a:pt x="559" y="550"/>
                    <a:pt x="548" y="550"/>
                    <a:pt x="536" y="550"/>
                  </a:cubicBezTo>
                  <a:cubicBezTo>
                    <a:pt x="513" y="549"/>
                    <a:pt x="488" y="550"/>
                    <a:pt x="463" y="550"/>
                  </a:cubicBezTo>
                  <a:cubicBezTo>
                    <a:pt x="457" y="550"/>
                    <a:pt x="451" y="550"/>
                    <a:pt x="445" y="550"/>
                  </a:cubicBezTo>
                  <a:cubicBezTo>
                    <a:pt x="438" y="550"/>
                    <a:pt x="432" y="550"/>
                    <a:pt x="426" y="549"/>
                  </a:cubicBezTo>
                  <a:cubicBezTo>
                    <a:pt x="423" y="549"/>
                    <a:pt x="420" y="549"/>
                    <a:pt x="417" y="548"/>
                  </a:cubicBezTo>
                  <a:cubicBezTo>
                    <a:pt x="414" y="548"/>
                    <a:pt x="411" y="548"/>
                    <a:pt x="408" y="548"/>
                  </a:cubicBezTo>
                  <a:cubicBezTo>
                    <a:pt x="402" y="547"/>
                    <a:pt x="397" y="546"/>
                    <a:pt x="391" y="545"/>
                  </a:cubicBezTo>
                  <a:cubicBezTo>
                    <a:pt x="380" y="544"/>
                    <a:pt x="369" y="542"/>
                    <a:pt x="358" y="540"/>
                  </a:cubicBezTo>
                  <a:cubicBezTo>
                    <a:pt x="348" y="537"/>
                    <a:pt x="338" y="535"/>
                    <a:pt x="329" y="533"/>
                  </a:cubicBezTo>
                  <a:cubicBezTo>
                    <a:pt x="323" y="531"/>
                    <a:pt x="318" y="530"/>
                    <a:pt x="313" y="529"/>
                  </a:cubicBezTo>
                  <a:cubicBezTo>
                    <a:pt x="306" y="525"/>
                    <a:pt x="278" y="509"/>
                    <a:pt x="274" y="506"/>
                  </a:cubicBezTo>
                  <a:cubicBezTo>
                    <a:pt x="272" y="503"/>
                    <a:pt x="267" y="493"/>
                    <a:pt x="266" y="485"/>
                  </a:cubicBezTo>
                  <a:cubicBezTo>
                    <a:pt x="265" y="478"/>
                    <a:pt x="256" y="470"/>
                    <a:pt x="255" y="460"/>
                  </a:cubicBezTo>
                  <a:cubicBezTo>
                    <a:pt x="254" y="450"/>
                    <a:pt x="253" y="438"/>
                    <a:pt x="253" y="426"/>
                  </a:cubicBezTo>
                  <a:cubicBezTo>
                    <a:pt x="252" y="414"/>
                    <a:pt x="253" y="400"/>
                    <a:pt x="254" y="386"/>
                  </a:cubicBezTo>
                  <a:cubicBezTo>
                    <a:pt x="255" y="372"/>
                    <a:pt x="258" y="357"/>
                    <a:pt x="262" y="343"/>
                  </a:cubicBezTo>
                  <a:cubicBezTo>
                    <a:pt x="264" y="336"/>
                    <a:pt x="266" y="329"/>
                    <a:pt x="269" y="323"/>
                  </a:cubicBezTo>
                  <a:cubicBezTo>
                    <a:pt x="269" y="323"/>
                    <a:pt x="269" y="323"/>
                    <a:pt x="269" y="323"/>
                  </a:cubicBezTo>
                  <a:cubicBezTo>
                    <a:pt x="269" y="323"/>
                    <a:pt x="269" y="323"/>
                    <a:pt x="269" y="323"/>
                  </a:cubicBezTo>
                  <a:cubicBezTo>
                    <a:pt x="272" y="315"/>
                    <a:pt x="276" y="307"/>
                    <a:pt x="281" y="300"/>
                  </a:cubicBezTo>
                  <a:cubicBezTo>
                    <a:pt x="289" y="287"/>
                    <a:pt x="300" y="275"/>
                    <a:pt x="313" y="265"/>
                  </a:cubicBezTo>
                  <a:cubicBezTo>
                    <a:pt x="326" y="256"/>
                    <a:pt x="341" y="249"/>
                    <a:pt x="357" y="245"/>
                  </a:cubicBezTo>
                  <a:cubicBezTo>
                    <a:pt x="361" y="244"/>
                    <a:pt x="365" y="243"/>
                    <a:pt x="369" y="242"/>
                  </a:cubicBezTo>
                  <a:cubicBezTo>
                    <a:pt x="373" y="241"/>
                    <a:pt x="377" y="241"/>
                    <a:pt x="380" y="240"/>
                  </a:cubicBezTo>
                  <a:cubicBezTo>
                    <a:pt x="388" y="239"/>
                    <a:pt x="396" y="239"/>
                    <a:pt x="404" y="238"/>
                  </a:cubicBezTo>
                  <a:cubicBezTo>
                    <a:pt x="420" y="237"/>
                    <a:pt x="435" y="237"/>
                    <a:pt x="450" y="237"/>
                  </a:cubicBezTo>
                  <a:cubicBezTo>
                    <a:pt x="464" y="237"/>
                    <a:pt x="478" y="236"/>
                    <a:pt x="491" y="236"/>
                  </a:cubicBezTo>
                  <a:cubicBezTo>
                    <a:pt x="513" y="236"/>
                    <a:pt x="531" y="235"/>
                    <a:pt x="546" y="235"/>
                  </a:cubicBezTo>
                  <a:cubicBezTo>
                    <a:pt x="546" y="235"/>
                    <a:pt x="546" y="235"/>
                    <a:pt x="546" y="235"/>
                  </a:cubicBezTo>
                  <a:cubicBezTo>
                    <a:pt x="546" y="235"/>
                    <a:pt x="548" y="235"/>
                    <a:pt x="552" y="235"/>
                  </a:cubicBezTo>
                  <a:cubicBezTo>
                    <a:pt x="554" y="235"/>
                    <a:pt x="556" y="235"/>
                    <a:pt x="559" y="235"/>
                  </a:cubicBezTo>
                  <a:cubicBezTo>
                    <a:pt x="559" y="235"/>
                    <a:pt x="560" y="235"/>
                    <a:pt x="560" y="235"/>
                  </a:cubicBezTo>
                  <a:cubicBezTo>
                    <a:pt x="561" y="235"/>
                    <a:pt x="561" y="235"/>
                    <a:pt x="561" y="235"/>
                  </a:cubicBezTo>
                  <a:cubicBezTo>
                    <a:pt x="560" y="235"/>
                    <a:pt x="561" y="235"/>
                    <a:pt x="561" y="235"/>
                  </a:cubicBezTo>
                  <a:cubicBezTo>
                    <a:pt x="561" y="234"/>
                    <a:pt x="563" y="237"/>
                    <a:pt x="562" y="231"/>
                  </a:cubicBezTo>
                  <a:cubicBezTo>
                    <a:pt x="560" y="230"/>
                    <a:pt x="561" y="231"/>
                    <a:pt x="561" y="231"/>
                  </a:cubicBezTo>
                  <a:cubicBezTo>
                    <a:pt x="560" y="231"/>
                    <a:pt x="560" y="231"/>
                    <a:pt x="560" y="231"/>
                  </a:cubicBezTo>
                  <a:cubicBezTo>
                    <a:pt x="560" y="231"/>
                    <a:pt x="560" y="231"/>
                    <a:pt x="560" y="231"/>
                  </a:cubicBezTo>
                  <a:cubicBezTo>
                    <a:pt x="560" y="231"/>
                    <a:pt x="560" y="231"/>
                    <a:pt x="560" y="231"/>
                  </a:cubicBezTo>
                  <a:cubicBezTo>
                    <a:pt x="559" y="231"/>
                    <a:pt x="558" y="231"/>
                    <a:pt x="557" y="231"/>
                  </a:cubicBezTo>
                  <a:cubicBezTo>
                    <a:pt x="555" y="230"/>
                    <a:pt x="554" y="230"/>
                    <a:pt x="552" y="230"/>
                  </a:cubicBezTo>
                  <a:cubicBezTo>
                    <a:pt x="537" y="230"/>
                    <a:pt x="516" y="230"/>
                    <a:pt x="491" y="230"/>
                  </a:cubicBezTo>
                  <a:cubicBezTo>
                    <a:pt x="478" y="229"/>
                    <a:pt x="464" y="229"/>
                    <a:pt x="450" y="229"/>
                  </a:cubicBezTo>
                  <a:cubicBezTo>
                    <a:pt x="435" y="229"/>
                    <a:pt x="420" y="229"/>
                    <a:pt x="404" y="229"/>
                  </a:cubicBezTo>
                  <a:cubicBezTo>
                    <a:pt x="396" y="229"/>
                    <a:pt x="388" y="229"/>
                    <a:pt x="379" y="230"/>
                  </a:cubicBezTo>
                  <a:cubicBezTo>
                    <a:pt x="375" y="231"/>
                    <a:pt x="371" y="231"/>
                    <a:pt x="367" y="232"/>
                  </a:cubicBezTo>
                  <a:cubicBezTo>
                    <a:pt x="363" y="233"/>
                    <a:pt x="358" y="234"/>
                    <a:pt x="354" y="234"/>
                  </a:cubicBezTo>
                  <a:cubicBezTo>
                    <a:pt x="338" y="239"/>
                    <a:pt x="321" y="245"/>
                    <a:pt x="306" y="255"/>
                  </a:cubicBezTo>
                  <a:cubicBezTo>
                    <a:pt x="295" y="263"/>
                    <a:pt x="285" y="272"/>
                    <a:pt x="276" y="283"/>
                  </a:cubicBezTo>
                  <a:cubicBezTo>
                    <a:pt x="277" y="278"/>
                    <a:pt x="278" y="272"/>
                    <a:pt x="279" y="267"/>
                  </a:cubicBezTo>
                  <a:cubicBezTo>
                    <a:pt x="281" y="254"/>
                    <a:pt x="282" y="240"/>
                    <a:pt x="284" y="227"/>
                  </a:cubicBezTo>
                  <a:cubicBezTo>
                    <a:pt x="285" y="214"/>
                    <a:pt x="286" y="200"/>
                    <a:pt x="287" y="187"/>
                  </a:cubicBezTo>
                  <a:cubicBezTo>
                    <a:pt x="301" y="167"/>
                    <a:pt x="346" y="104"/>
                    <a:pt x="350" y="59"/>
                  </a:cubicBezTo>
                  <a:cubicBezTo>
                    <a:pt x="346" y="59"/>
                    <a:pt x="346" y="59"/>
                    <a:pt x="346" y="59"/>
                  </a:cubicBezTo>
                  <a:cubicBezTo>
                    <a:pt x="343" y="99"/>
                    <a:pt x="304" y="156"/>
                    <a:pt x="287" y="180"/>
                  </a:cubicBezTo>
                  <a:cubicBezTo>
                    <a:pt x="287" y="168"/>
                    <a:pt x="288" y="157"/>
                    <a:pt x="287" y="146"/>
                  </a:cubicBezTo>
                  <a:cubicBezTo>
                    <a:pt x="287" y="139"/>
                    <a:pt x="287" y="132"/>
                    <a:pt x="287" y="126"/>
                  </a:cubicBezTo>
                  <a:cubicBezTo>
                    <a:pt x="286" y="119"/>
                    <a:pt x="286" y="112"/>
                    <a:pt x="285" y="105"/>
                  </a:cubicBezTo>
                  <a:cubicBezTo>
                    <a:pt x="284" y="99"/>
                    <a:pt x="283" y="92"/>
                    <a:pt x="282" y="85"/>
                  </a:cubicBezTo>
                  <a:cubicBezTo>
                    <a:pt x="281" y="82"/>
                    <a:pt x="281" y="79"/>
                    <a:pt x="280" y="75"/>
                  </a:cubicBezTo>
                  <a:cubicBezTo>
                    <a:pt x="279" y="72"/>
                    <a:pt x="278" y="69"/>
                    <a:pt x="277" y="65"/>
                  </a:cubicBezTo>
                  <a:cubicBezTo>
                    <a:pt x="276" y="62"/>
                    <a:pt x="276" y="59"/>
                    <a:pt x="275" y="56"/>
                  </a:cubicBezTo>
                  <a:cubicBezTo>
                    <a:pt x="271" y="46"/>
                    <a:pt x="271" y="46"/>
                    <a:pt x="271" y="46"/>
                  </a:cubicBezTo>
                  <a:cubicBezTo>
                    <a:pt x="270" y="43"/>
                    <a:pt x="268" y="40"/>
                    <a:pt x="267" y="37"/>
                  </a:cubicBezTo>
                  <a:cubicBezTo>
                    <a:pt x="265" y="34"/>
                    <a:pt x="263" y="31"/>
                    <a:pt x="262" y="28"/>
                  </a:cubicBezTo>
                  <a:cubicBezTo>
                    <a:pt x="260" y="25"/>
                    <a:pt x="258" y="22"/>
                    <a:pt x="256" y="19"/>
                  </a:cubicBezTo>
                  <a:cubicBezTo>
                    <a:pt x="254" y="17"/>
                    <a:pt x="251" y="14"/>
                    <a:pt x="249" y="12"/>
                  </a:cubicBezTo>
                  <a:cubicBezTo>
                    <a:pt x="246" y="9"/>
                    <a:pt x="243" y="7"/>
                    <a:pt x="241" y="5"/>
                  </a:cubicBezTo>
                  <a:cubicBezTo>
                    <a:pt x="238" y="3"/>
                    <a:pt x="235" y="2"/>
                    <a:pt x="232" y="0"/>
                  </a:cubicBezTo>
                  <a:cubicBezTo>
                    <a:pt x="230" y="3"/>
                    <a:pt x="230" y="3"/>
                    <a:pt x="230" y="3"/>
                  </a:cubicBezTo>
                  <a:cubicBezTo>
                    <a:pt x="233" y="5"/>
                    <a:pt x="236" y="7"/>
                    <a:pt x="238" y="8"/>
                  </a:cubicBezTo>
                  <a:cubicBezTo>
                    <a:pt x="241" y="11"/>
                    <a:pt x="243" y="13"/>
                    <a:pt x="246" y="15"/>
                  </a:cubicBezTo>
                  <a:cubicBezTo>
                    <a:pt x="248" y="17"/>
                    <a:pt x="250" y="20"/>
                    <a:pt x="252" y="22"/>
                  </a:cubicBezTo>
                  <a:cubicBezTo>
                    <a:pt x="254" y="25"/>
                    <a:pt x="256" y="27"/>
                    <a:pt x="258" y="30"/>
                  </a:cubicBezTo>
                  <a:cubicBezTo>
                    <a:pt x="259" y="33"/>
                    <a:pt x="261" y="36"/>
                    <a:pt x="262" y="39"/>
                  </a:cubicBezTo>
                  <a:cubicBezTo>
                    <a:pt x="264" y="42"/>
                    <a:pt x="265" y="45"/>
                    <a:pt x="266" y="48"/>
                  </a:cubicBezTo>
                  <a:cubicBezTo>
                    <a:pt x="269" y="57"/>
                    <a:pt x="269" y="57"/>
                    <a:pt x="269" y="57"/>
                  </a:cubicBezTo>
                  <a:cubicBezTo>
                    <a:pt x="270" y="61"/>
                    <a:pt x="271" y="64"/>
                    <a:pt x="272" y="67"/>
                  </a:cubicBezTo>
                  <a:cubicBezTo>
                    <a:pt x="273" y="70"/>
                    <a:pt x="273" y="73"/>
                    <a:pt x="274" y="77"/>
                  </a:cubicBezTo>
                  <a:cubicBezTo>
                    <a:pt x="275" y="80"/>
                    <a:pt x="275" y="83"/>
                    <a:pt x="276" y="86"/>
                  </a:cubicBezTo>
                  <a:cubicBezTo>
                    <a:pt x="277" y="93"/>
                    <a:pt x="278" y="100"/>
                    <a:pt x="278" y="106"/>
                  </a:cubicBezTo>
                  <a:cubicBezTo>
                    <a:pt x="279" y="110"/>
                    <a:pt x="279" y="114"/>
                    <a:pt x="279" y="119"/>
                  </a:cubicBezTo>
                  <a:cubicBezTo>
                    <a:pt x="214" y="111"/>
                    <a:pt x="159" y="47"/>
                    <a:pt x="159" y="47"/>
                  </a:cubicBezTo>
                  <a:cubicBezTo>
                    <a:pt x="156" y="49"/>
                    <a:pt x="156" y="49"/>
                    <a:pt x="156" y="49"/>
                  </a:cubicBezTo>
                  <a:cubicBezTo>
                    <a:pt x="156" y="50"/>
                    <a:pt x="213" y="115"/>
                    <a:pt x="280" y="123"/>
                  </a:cubicBezTo>
                  <a:cubicBezTo>
                    <a:pt x="280" y="124"/>
                    <a:pt x="280" y="125"/>
                    <a:pt x="280" y="126"/>
                  </a:cubicBezTo>
                  <a:cubicBezTo>
                    <a:pt x="280" y="133"/>
                    <a:pt x="280" y="139"/>
                    <a:pt x="280" y="146"/>
                  </a:cubicBezTo>
                  <a:cubicBezTo>
                    <a:pt x="280" y="173"/>
                    <a:pt x="278" y="199"/>
                    <a:pt x="275" y="226"/>
                  </a:cubicBezTo>
                  <a:cubicBezTo>
                    <a:pt x="273" y="239"/>
                    <a:pt x="271" y="252"/>
                    <a:pt x="269" y="266"/>
                  </a:cubicBezTo>
                  <a:cubicBezTo>
                    <a:pt x="268" y="274"/>
                    <a:pt x="266" y="282"/>
                    <a:pt x="265" y="291"/>
                  </a:cubicBezTo>
                  <a:cubicBezTo>
                    <a:pt x="264" y="290"/>
                    <a:pt x="263" y="289"/>
                    <a:pt x="263" y="288"/>
                  </a:cubicBezTo>
                  <a:cubicBezTo>
                    <a:pt x="260" y="282"/>
                    <a:pt x="256" y="277"/>
                    <a:pt x="252" y="272"/>
                  </a:cubicBezTo>
                  <a:cubicBezTo>
                    <a:pt x="249" y="267"/>
                    <a:pt x="245" y="263"/>
                    <a:pt x="241" y="258"/>
                  </a:cubicBezTo>
                  <a:cubicBezTo>
                    <a:pt x="237" y="253"/>
                    <a:pt x="233" y="249"/>
                    <a:pt x="229" y="245"/>
                  </a:cubicBezTo>
                  <a:cubicBezTo>
                    <a:pt x="224" y="240"/>
                    <a:pt x="220" y="236"/>
                    <a:pt x="215" y="232"/>
                  </a:cubicBezTo>
                  <a:cubicBezTo>
                    <a:pt x="211" y="228"/>
                    <a:pt x="206" y="224"/>
                    <a:pt x="201" y="220"/>
                  </a:cubicBezTo>
                  <a:cubicBezTo>
                    <a:pt x="194" y="215"/>
                    <a:pt x="194" y="215"/>
                    <a:pt x="194" y="215"/>
                  </a:cubicBezTo>
                  <a:cubicBezTo>
                    <a:pt x="186" y="210"/>
                    <a:pt x="186" y="210"/>
                    <a:pt x="186" y="210"/>
                  </a:cubicBezTo>
                  <a:cubicBezTo>
                    <a:pt x="181" y="207"/>
                    <a:pt x="176" y="203"/>
                    <a:pt x="171" y="200"/>
                  </a:cubicBezTo>
                  <a:cubicBezTo>
                    <a:pt x="166" y="197"/>
                    <a:pt x="160" y="195"/>
                    <a:pt x="155" y="192"/>
                  </a:cubicBezTo>
                  <a:cubicBezTo>
                    <a:pt x="149" y="190"/>
                    <a:pt x="143" y="187"/>
                    <a:pt x="138" y="185"/>
                  </a:cubicBezTo>
                  <a:cubicBezTo>
                    <a:pt x="132" y="183"/>
                    <a:pt x="126" y="181"/>
                    <a:pt x="121" y="179"/>
                  </a:cubicBezTo>
                  <a:cubicBezTo>
                    <a:pt x="115" y="178"/>
                    <a:pt x="109" y="176"/>
                    <a:pt x="103" y="175"/>
                  </a:cubicBezTo>
                  <a:cubicBezTo>
                    <a:pt x="97" y="174"/>
                    <a:pt x="91" y="172"/>
                    <a:pt x="85" y="172"/>
                  </a:cubicBezTo>
                  <a:cubicBezTo>
                    <a:pt x="79" y="171"/>
                    <a:pt x="73" y="170"/>
                    <a:pt x="67" y="169"/>
                  </a:cubicBezTo>
                  <a:cubicBezTo>
                    <a:pt x="61" y="169"/>
                    <a:pt x="55" y="169"/>
                    <a:pt x="49" y="168"/>
                  </a:cubicBezTo>
                  <a:cubicBezTo>
                    <a:pt x="43" y="168"/>
                    <a:pt x="37" y="168"/>
                    <a:pt x="31" y="168"/>
                  </a:cubicBezTo>
                  <a:cubicBezTo>
                    <a:pt x="31" y="172"/>
                    <a:pt x="31" y="172"/>
                    <a:pt x="31" y="172"/>
                  </a:cubicBezTo>
                  <a:cubicBezTo>
                    <a:pt x="37" y="172"/>
                    <a:pt x="43" y="172"/>
                    <a:pt x="49" y="173"/>
                  </a:cubicBezTo>
                  <a:cubicBezTo>
                    <a:pt x="55" y="173"/>
                    <a:pt x="61" y="173"/>
                    <a:pt x="67" y="174"/>
                  </a:cubicBezTo>
                  <a:cubicBezTo>
                    <a:pt x="73" y="175"/>
                    <a:pt x="78" y="176"/>
                    <a:pt x="84" y="177"/>
                  </a:cubicBezTo>
                  <a:cubicBezTo>
                    <a:pt x="90" y="178"/>
                    <a:pt x="96" y="179"/>
                    <a:pt x="102" y="180"/>
                  </a:cubicBezTo>
                  <a:cubicBezTo>
                    <a:pt x="107" y="182"/>
                    <a:pt x="113" y="184"/>
                    <a:pt x="119" y="185"/>
                  </a:cubicBezTo>
                  <a:cubicBezTo>
                    <a:pt x="124" y="187"/>
                    <a:pt x="130" y="189"/>
                    <a:pt x="135" y="191"/>
                  </a:cubicBezTo>
                  <a:cubicBezTo>
                    <a:pt x="141" y="193"/>
                    <a:pt x="146" y="196"/>
                    <a:pt x="152" y="198"/>
                  </a:cubicBezTo>
                  <a:cubicBezTo>
                    <a:pt x="157" y="201"/>
                    <a:pt x="162" y="204"/>
                    <a:pt x="167" y="207"/>
                  </a:cubicBezTo>
                  <a:cubicBezTo>
                    <a:pt x="172" y="210"/>
                    <a:pt x="177" y="213"/>
                    <a:pt x="182" y="216"/>
                  </a:cubicBezTo>
                  <a:cubicBezTo>
                    <a:pt x="189" y="221"/>
                    <a:pt x="189" y="221"/>
                    <a:pt x="189" y="221"/>
                  </a:cubicBezTo>
                  <a:cubicBezTo>
                    <a:pt x="196" y="227"/>
                    <a:pt x="196" y="227"/>
                    <a:pt x="196" y="227"/>
                  </a:cubicBezTo>
                  <a:cubicBezTo>
                    <a:pt x="201" y="230"/>
                    <a:pt x="205" y="234"/>
                    <a:pt x="210" y="238"/>
                  </a:cubicBezTo>
                  <a:cubicBezTo>
                    <a:pt x="214" y="242"/>
                    <a:pt x="218" y="246"/>
                    <a:pt x="222" y="251"/>
                  </a:cubicBezTo>
                  <a:cubicBezTo>
                    <a:pt x="226" y="255"/>
                    <a:pt x="230" y="259"/>
                    <a:pt x="234" y="264"/>
                  </a:cubicBezTo>
                  <a:cubicBezTo>
                    <a:pt x="238" y="269"/>
                    <a:pt x="241" y="273"/>
                    <a:pt x="245" y="278"/>
                  </a:cubicBezTo>
                  <a:cubicBezTo>
                    <a:pt x="248" y="283"/>
                    <a:pt x="251" y="288"/>
                    <a:pt x="254" y="293"/>
                  </a:cubicBezTo>
                  <a:cubicBezTo>
                    <a:pt x="257" y="297"/>
                    <a:pt x="259" y="302"/>
                    <a:pt x="261" y="306"/>
                  </a:cubicBezTo>
                  <a:cubicBezTo>
                    <a:pt x="255" y="317"/>
                    <a:pt x="251" y="327"/>
                    <a:pt x="248" y="338"/>
                  </a:cubicBezTo>
                  <a:cubicBezTo>
                    <a:pt x="243" y="354"/>
                    <a:pt x="239" y="370"/>
                    <a:pt x="238" y="384"/>
                  </a:cubicBezTo>
                  <a:cubicBezTo>
                    <a:pt x="236" y="399"/>
                    <a:pt x="235" y="413"/>
                    <a:pt x="235" y="426"/>
                  </a:cubicBezTo>
                  <a:cubicBezTo>
                    <a:pt x="235" y="439"/>
                    <a:pt x="235" y="451"/>
                    <a:pt x="236" y="462"/>
                  </a:cubicBezTo>
                  <a:cubicBezTo>
                    <a:pt x="237" y="472"/>
                    <a:pt x="234" y="481"/>
                    <a:pt x="235" y="489"/>
                  </a:cubicBezTo>
                  <a:cubicBezTo>
                    <a:pt x="236" y="496"/>
                    <a:pt x="234" y="505"/>
                    <a:pt x="231" y="508"/>
                  </a:cubicBezTo>
                  <a:cubicBezTo>
                    <a:pt x="229" y="511"/>
                    <a:pt x="219" y="519"/>
                    <a:pt x="212" y="524"/>
                  </a:cubicBezTo>
                  <a:cubicBezTo>
                    <a:pt x="207" y="525"/>
                    <a:pt x="201" y="526"/>
                    <a:pt x="194" y="528"/>
                  </a:cubicBezTo>
                  <a:cubicBezTo>
                    <a:pt x="183" y="530"/>
                    <a:pt x="170" y="533"/>
                    <a:pt x="157" y="534"/>
                  </a:cubicBezTo>
                  <a:cubicBezTo>
                    <a:pt x="150" y="534"/>
                    <a:pt x="143" y="535"/>
                    <a:pt x="137" y="533"/>
                  </a:cubicBezTo>
                  <a:cubicBezTo>
                    <a:pt x="135" y="533"/>
                    <a:pt x="134" y="532"/>
                    <a:pt x="132" y="531"/>
                  </a:cubicBezTo>
                  <a:cubicBezTo>
                    <a:pt x="127" y="529"/>
                    <a:pt x="127" y="529"/>
                    <a:pt x="127" y="529"/>
                  </a:cubicBezTo>
                  <a:cubicBezTo>
                    <a:pt x="126" y="528"/>
                    <a:pt x="124" y="527"/>
                    <a:pt x="122" y="526"/>
                  </a:cubicBezTo>
                  <a:cubicBezTo>
                    <a:pt x="120" y="526"/>
                    <a:pt x="119" y="525"/>
                    <a:pt x="117" y="524"/>
                  </a:cubicBezTo>
                  <a:cubicBezTo>
                    <a:pt x="113" y="523"/>
                    <a:pt x="110" y="522"/>
                    <a:pt x="106" y="522"/>
                  </a:cubicBezTo>
                  <a:cubicBezTo>
                    <a:pt x="100" y="521"/>
                    <a:pt x="100" y="521"/>
                    <a:pt x="100" y="521"/>
                  </a:cubicBezTo>
                  <a:cubicBezTo>
                    <a:pt x="95" y="521"/>
                    <a:pt x="95" y="521"/>
                    <a:pt x="95" y="521"/>
                  </a:cubicBezTo>
                  <a:cubicBezTo>
                    <a:pt x="88" y="520"/>
                    <a:pt x="80" y="521"/>
                    <a:pt x="73" y="522"/>
                  </a:cubicBezTo>
                  <a:cubicBezTo>
                    <a:pt x="70" y="522"/>
                    <a:pt x="67" y="523"/>
                    <a:pt x="63" y="524"/>
                  </a:cubicBezTo>
                  <a:cubicBezTo>
                    <a:pt x="60" y="525"/>
                    <a:pt x="57" y="525"/>
                    <a:pt x="54" y="526"/>
                  </a:cubicBezTo>
                  <a:cubicBezTo>
                    <a:pt x="51" y="527"/>
                    <a:pt x="48" y="527"/>
                    <a:pt x="45" y="528"/>
                  </a:cubicBezTo>
                  <a:cubicBezTo>
                    <a:pt x="42" y="528"/>
                    <a:pt x="39" y="529"/>
                    <a:pt x="37" y="529"/>
                  </a:cubicBezTo>
                  <a:cubicBezTo>
                    <a:pt x="34" y="529"/>
                    <a:pt x="31" y="529"/>
                    <a:pt x="29" y="529"/>
                  </a:cubicBezTo>
                  <a:cubicBezTo>
                    <a:pt x="26" y="529"/>
                    <a:pt x="24" y="530"/>
                    <a:pt x="22" y="530"/>
                  </a:cubicBezTo>
                  <a:cubicBezTo>
                    <a:pt x="20" y="529"/>
                    <a:pt x="17" y="529"/>
                    <a:pt x="16" y="529"/>
                  </a:cubicBezTo>
                  <a:cubicBezTo>
                    <a:pt x="14" y="529"/>
                    <a:pt x="12" y="529"/>
                    <a:pt x="10" y="529"/>
                  </a:cubicBezTo>
                  <a:cubicBezTo>
                    <a:pt x="7" y="528"/>
                    <a:pt x="5" y="528"/>
                    <a:pt x="3" y="528"/>
                  </a:cubicBezTo>
                  <a:cubicBezTo>
                    <a:pt x="1" y="527"/>
                    <a:pt x="0" y="527"/>
                    <a:pt x="0" y="527"/>
                  </a:cubicBezTo>
                  <a:cubicBezTo>
                    <a:pt x="0" y="527"/>
                    <a:pt x="1" y="527"/>
                    <a:pt x="3" y="528"/>
                  </a:cubicBezTo>
                  <a:cubicBezTo>
                    <a:pt x="5" y="528"/>
                    <a:pt x="7" y="529"/>
                    <a:pt x="10" y="529"/>
                  </a:cubicBezTo>
                  <a:cubicBezTo>
                    <a:pt x="12" y="529"/>
                    <a:pt x="14" y="530"/>
                    <a:pt x="15" y="530"/>
                  </a:cubicBezTo>
                  <a:cubicBezTo>
                    <a:pt x="17" y="530"/>
                    <a:pt x="19" y="530"/>
                    <a:pt x="22" y="530"/>
                  </a:cubicBezTo>
                  <a:cubicBezTo>
                    <a:pt x="24" y="530"/>
                    <a:pt x="26" y="530"/>
                    <a:pt x="29" y="530"/>
                  </a:cubicBezTo>
                  <a:cubicBezTo>
                    <a:pt x="31" y="530"/>
                    <a:pt x="34" y="530"/>
                    <a:pt x="37" y="530"/>
                  </a:cubicBezTo>
                  <a:cubicBezTo>
                    <a:pt x="40" y="530"/>
                    <a:pt x="42" y="530"/>
                    <a:pt x="45" y="529"/>
                  </a:cubicBezTo>
                  <a:cubicBezTo>
                    <a:pt x="48" y="529"/>
                    <a:pt x="51" y="529"/>
                    <a:pt x="54" y="528"/>
                  </a:cubicBezTo>
                  <a:cubicBezTo>
                    <a:pt x="58" y="527"/>
                    <a:pt x="61" y="527"/>
                    <a:pt x="64" y="526"/>
                  </a:cubicBezTo>
                  <a:cubicBezTo>
                    <a:pt x="67" y="525"/>
                    <a:pt x="70" y="524"/>
                    <a:pt x="74" y="524"/>
                  </a:cubicBezTo>
                  <a:cubicBezTo>
                    <a:pt x="81" y="523"/>
                    <a:pt x="88" y="523"/>
                    <a:pt x="95" y="524"/>
                  </a:cubicBezTo>
                  <a:cubicBezTo>
                    <a:pt x="100" y="524"/>
                    <a:pt x="100" y="524"/>
                    <a:pt x="100" y="524"/>
                  </a:cubicBezTo>
                  <a:cubicBezTo>
                    <a:pt x="105" y="525"/>
                    <a:pt x="105" y="525"/>
                    <a:pt x="105" y="525"/>
                  </a:cubicBezTo>
                  <a:cubicBezTo>
                    <a:pt x="109" y="526"/>
                    <a:pt x="112" y="527"/>
                    <a:pt x="116" y="528"/>
                  </a:cubicBezTo>
                  <a:cubicBezTo>
                    <a:pt x="117" y="529"/>
                    <a:pt x="119" y="530"/>
                    <a:pt x="120" y="530"/>
                  </a:cubicBezTo>
                  <a:cubicBezTo>
                    <a:pt x="122" y="531"/>
                    <a:pt x="124" y="531"/>
                    <a:pt x="125" y="532"/>
                  </a:cubicBezTo>
                  <a:cubicBezTo>
                    <a:pt x="130" y="535"/>
                    <a:pt x="130" y="535"/>
                    <a:pt x="130" y="535"/>
                  </a:cubicBezTo>
                  <a:cubicBezTo>
                    <a:pt x="131" y="536"/>
                    <a:pt x="133" y="537"/>
                    <a:pt x="135" y="538"/>
                  </a:cubicBezTo>
                  <a:cubicBezTo>
                    <a:pt x="139" y="539"/>
                    <a:pt x="143" y="539"/>
                    <a:pt x="146" y="539"/>
                  </a:cubicBezTo>
                  <a:cubicBezTo>
                    <a:pt x="150" y="540"/>
                    <a:pt x="154" y="540"/>
                    <a:pt x="157" y="539"/>
                  </a:cubicBezTo>
                  <a:cubicBezTo>
                    <a:pt x="171" y="539"/>
                    <a:pt x="184" y="537"/>
                    <a:pt x="195" y="535"/>
                  </a:cubicBezTo>
                  <a:cubicBezTo>
                    <a:pt x="206" y="533"/>
                    <a:pt x="215" y="531"/>
                    <a:pt x="221" y="529"/>
                  </a:cubicBezTo>
                  <a:cubicBezTo>
                    <a:pt x="223" y="529"/>
                    <a:pt x="224" y="529"/>
                    <a:pt x="225" y="528"/>
                  </a:cubicBezTo>
                  <a:cubicBezTo>
                    <a:pt x="216" y="535"/>
                    <a:pt x="205" y="544"/>
                    <a:pt x="194" y="552"/>
                  </a:cubicBezTo>
                  <a:cubicBezTo>
                    <a:pt x="190" y="554"/>
                    <a:pt x="187" y="557"/>
                    <a:pt x="183" y="558"/>
                  </a:cubicBezTo>
                  <a:cubicBezTo>
                    <a:pt x="183" y="559"/>
                    <a:pt x="182" y="559"/>
                    <a:pt x="181" y="559"/>
                  </a:cubicBezTo>
                  <a:cubicBezTo>
                    <a:pt x="181" y="559"/>
                    <a:pt x="180" y="560"/>
                    <a:pt x="180" y="560"/>
                  </a:cubicBezTo>
                  <a:cubicBezTo>
                    <a:pt x="180" y="560"/>
                    <a:pt x="180" y="560"/>
                    <a:pt x="180" y="560"/>
                  </a:cubicBezTo>
                  <a:cubicBezTo>
                    <a:pt x="180" y="560"/>
                    <a:pt x="180" y="560"/>
                    <a:pt x="180" y="560"/>
                  </a:cubicBezTo>
                  <a:cubicBezTo>
                    <a:pt x="179" y="560"/>
                    <a:pt x="179" y="560"/>
                    <a:pt x="179" y="560"/>
                  </a:cubicBezTo>
                  <a:cubicBezTo>
                    <a:pt x="178" y="560"/>
                    <a:pt x="177" y="560"/>
                    <a:pt x="176" y="560"/>
                  </a:cubicBezTo>
                  <a:cubicBezTo>
                    <a:pt x="174" y="560"/>
                    <a:pt x="174" y="561"/>
                    <a:pt x="173" y="561"/>
                  </a:cubicBezTo>
                  <a:cubicBezTo>
                    <a:pt x="165" y="563"/>
                    <a:pt x="158" y="565"/>
                    <a:pt x="152" y="568"/>
                  </a:cubicBezTo>
                  <a:cubicBezTo>
                    <a:pt x="149" y="569"/>
                    <a:pt x="146" y="570"/>
                    <a:pt x="144" y="572"/>
                  </a:cubicBezTo>
                  <a:cubicBezTo>
                    <a:pt x="142" y="573"/>
                    <a:pt x="140" y="574"/>
                    <a:pt x="138" y="575"/>
                  </a:cubicBezTo>
                  <a:cubicBezTo>
                    <a:pt x="137" y="576"/>
                    <a:pt x="137" y="576"/>
                    <a:pt x="136" y="576"/>
                  </a:cubicBezTo>
                  <a:cubicBezTo>
                    <a:pt x="136" y="577"/>
                    <a:pt x="135" y="577"/>
                    <a:pt x="135" y="578"/>
                  </a:cubicBezTo>
                  <a:cubicBezTo>
                    <a:pt x="134" y="579"/>
                    <a:pt x="134" y="579"/>
                    <a:pt x="134" y="579"/>
                  </a:cubicBezTo>
                  <a:cubicBezTo>
                    <a:pt x="134" y="579"/>
                    <a:pt x="134" y="579"/>
                    <a:pt x="135" y="578"/>
                  </a:cubicBezTo>
                  <a:cubicBezTo>
                    <a:pt x="135" y="578"/>
                    <a:pt x="136" y="577"/>
                    <a:pt x="136" y="577"/>
                  </a:cubicBezTo>
                  <a:cubicBezTo>
                    <a:pt x="137" y="577"/>
                    <a:pt x="138" y="576"/>
                    <a:pt x="139" y="576"/>
                  </a:cubicBezTo>
                  <a:cubicBezTo>
                    <a:pt x="140" y="575"/>
                    <a:pt x="142" y="574"/>
                    <a:pt x="145" y="573"/>
                  </a:cubicBezTo>
                  <a:cubicBezTo>
                    <a:pt x="147" y="572"/>
                    <a:pt x="150" y="571"/>
                    <a:pt x="153" y="571"/>
                  </a:cubicBezTo>
                  <a:cubicBezTo>
                    <a:pt x="159" y="569"/>
                    <a:pt x="166" y="567"/>
                    <a:pt x="173" y="567"/>
                  </a:cubicBezTo>
                  <a:cubicBezTo>
                    <a:pt x="174" y="567"/>
                    <a:pt x="175" y="566"/>
                    <a:pt x="176" y="566"/>
                  </a:cubicBezTo>
                  <a:cubicBezTo>
                    <a:pt x="177" y="566"/>
                    <a:pt x="178" y="566"/>
                    <a:pt x="179" y="566"/>
                  </a:cubicBezTo>
                  <a:cubicBezTo>
                    <a:pt x="180" y="567"/>
                    <a:pt x="180" y="567"/>
                    <a:pt x="180" y="567"/>
                  </a:cubicBezTo>
                  <a:cubicBezTo>
                    <a:pt x="180" y="567"/>
                    <a:pt x="180" y="567"/>
                    <a:pt x="180" y="567"/>
                  </a:cubicBezTo>
                  <a:cubicBezTo>
                    <a:pt x="181" y="567"/>
                    <a:pt x="181" y="567"/>
                    <a:pt x="181" y="567"/>
                  </a:cubicBezTo>
                  <a:cubicBezTo>
                    <a:pt x="182" y="567"/>
                    <a:pt x="182" y="566"/>
                    <a:pt x="183" y="566"/>
                  </a:cubicBezTo>
                  <a:cubicBezTo>
                    <a:pt x="184" y="566"/>
                    <a:pt x="185" y="566"/>
                    <a:pt x="186" y="565"/>
                  </a:cubicBezTo>
                  <a:cubicBezTo>
                    <a:pt x="191" y="564"/>
                    <a:pt x="194" y="562"/>
                    <a:pt x="198" y="560"/>
                  </a:cubicBezTo>
                  <a:cubicBezTo>
                    <a:pt x="211" y="554"/>
                    <a:pt x="224" y="546"/>
                    <a:pt x="234" y="540"/>
                  </a:cubicBezTo>
                  <a:cubicBezTo>
                    <a:pt x="234" y="549"/>
                    <a:pt x="234" y="559"/>
                    <a:pt x="234" y="569"/>
                  </a:cubicBezTo>
                  <a:cubicBezTo>
                    <a:pt x="234" y="570"/>
                    <a:pt x="233" y="572"/>
                    <a:pt x="232" y="575"/>
                  </a:cubicBezTo>
                  <a:cubicBezTo>
                    <a:pt x="229" y="581"/>
                    <a:pt x="226" y="589"/>
                    <a:pt x="221" y="597"/>
                  </a:cubicBezTo>
                  <a:cubicBezTo>
                    <a:pt x="220" y="599"/>
                    <a:pt x="219" y="600"/>
                    <a:pt x="218" y="602"/>
                  </a:cubicBezTo>
                  <a:cubicBezTo>
                    <a:pt x="218" y="602"/>
                    <a:pt x="217" y="603"/>
                    <a:pt x="217" y="603"/>
                  </a:cubicBezTo>
                  <a:cubicBezTo>
                    <a:pt x="217" y="603"/>
                    <a:pt x="217" y="603"/>
                    <a:pt x="217" y="604"/>
                  </a:cubicBezTo>
                  <a:cubicBezTo>
                    <a:pt x="217" y="604"/>
                    <a:pt x="217" y="604"/>
                    <a:pt x="217" y="604"/>
                  </a:cubicBezTo>
                  <a:cubicBezTo>
                    <a:pt x="216" y="604"/>
                    <a:pt x="216" y="604"/>
                    <a:pt x="216" y="604"/>
                  </a:cubicBezTo>
                  <a:cubicBezTo>
                    <a:pt x="216" y="604"/>
                    <a:pt x="216" y="604"/>
                    <a:pt x="216" y="604"/>
                  </a:cubicBezTo>
                  <a:cubicBezTo>
                    <a:pt x="215" y="605"/>
                    <a:pt x="214" y="605"/>
                    <a:pt x="213" y="606"/>
                  </a:cubicBezTo>
                  <a:cubicBezTo>
                    <a:pt x="210" y="609"/>
                    <a:pt x="208" y="612"/>
                    <a:pt x="205" y="614"/>
                  </a:cubicBezTo>
                  <a:cubicBezTo>
                    <a:pt x="203" y="617"/>
                    <a:pt x="202" y="619"/>
                    <a:pt x="201" y="621"/>
                  </a:cubicBezTo>
                  <a:cubicBezTo>
                    <a:pt x="200" y="622"/>
                    <a:pt x="200" y="623"/>
                    <a:pt x="200" y="623"/>
                  </a:cubicBezTo>
                  <a:cubicBezTo>
                    <a:pt x="200" y="624"/>
                    <a:pt x="200" y="624"/>
                    <a:pt x="200" y="624"/>
                  </a:cubicBezTo>
                  <a:cubicBezTo>
                    <a:pt x="200" y="624"/>
                    <a:pt x="200" y="624"/>
                    <a:pt x="200" y="623"/>
                  </a:cubicBezTo>
                  <a:cubicBezTo>
                    <a:pt x="200" y="623"/>
                    <a:pt x="200" y="622"/>
                    <a:pt x="201" y="621"/>
                  </a:cubicBezTo>
                  <a:cubicBezTo>
                    <a:pt x="202" y="620"/>
                    <a:pt x="204" y="618"/>
                    <a:pt x="206" y="615"/>
                  </a:cubicBezTo>
                  <a:cubicBezTo>
                    <a:pt x="209" y="613"/>
                    <a:pt x="212" y="610"/>
                    <a:pt x="215" y="608"/>
                  </a:cubicBezTo>
                  <a:cubicBezTo>
                    <a:pt x="216" y="607"/>
                    <a:pt x="217" y="607"/>
                    <a:pt x="217" y="607"/>
                  </a:cubicBezTo>
                  <a:cubicBezTo>
                    <a:pt x="218" y="606"/>
                    <a:pt x="218" y="606"/>
                    <a:pt x="218" y="606"/>
                  </a:cubicBezTo>
                  <a:cubicBezTo>
                    <a:pt x="218" y="606"/>
                    <a:pt x="218" y="606"/>
                    <a:pt x="218" y="606"/>
                  </a:cubicBezTo>
                  <a:cubicBezTo>
                    <a:pt x="218" y="606"/>
                    <a:pt x="218" y="606"/>
                    <a:pt x="218" y="606"/>
                  </a:cubicBezTo>
                  <a:cubicBezTo>
                    <a:pt x="219" y="606"/>
                    <a:pt x="219" y="606"/>
                    <a:pt x="219" y="606"/>
                  </a:cubicBezTo>
                  <a:cubicBezTo>
                    <a:pt x="220" y="605"/>
                    <a:pt x="220" y="605"/>
                    <a:pt x="221" y="604"/>
                  </a:cubicBezTo>
                  <a:cubicBezTo>
                    <a:pt x="222" y="602"/>
                    <a:pt x="223" y="601"/>
                    <a:pt x="225" y="599"/>
                  </a:cubicBezTo>
                  <a:cubicBezTo>
                    <a:pt x="229" y="593"/>
                    <a:pt x="232" y="587"/>
                    <a:pt x="235" y="582"/>
                  </a:cubicBezTo>
                  <a:cubicBezTo>
                    <a:pt x="236" y="585"/>
                    <a:pt x="236" y="589"/>
                    <a:pt x="236" y="592"/>
                  </a:cubicBezTo>
                  <a:cubicBezTo>
                    <a:pt x="237" y="597"/>
                    <a:pt x="238" y="602"/>
                    <a:pt x="239" y="607"/>
                  </a:cubicBezTo>
                  <a:cubicBezTo>
                    <a:pt x="240" y="612"/>
                    <a:pt x="241" y="617"/>
                    <a:pt x="244" y="622"/>
                  </a:cubicBezTo>
                  <a:cubicBezTo>
                    <a:pt x="244" y="622"/>
                    <a:pt x="244" y="622"/>
                    <a:pt x="244" y="622"/>
                  </a:cubicBezTo>
                  <a:cubicBezTo>
                    <a:pt x="243" y="625"/>
                    <a:pt x="242" y="627"/>
                    <a:pt x="240" y="630"/>
                  </a:cubicBezTo>
                  <a:cubicBezTo>
                    <a:pt x="240" y="631"/>
                    <a:pt x="239" y="632"/>
                    <a:pt x="239" y="632"/>
                  </a:cubicBezTo>
                  <a:cubicBezTo>
                    <a:pt x="239" y="633"/>
                    <a:pt x="238" y="633"/>
                    <a:pt x="237" y="634"/>
                  </a:cubicBezTo>
                  <a:cubicBezTo>
                    <a:pt x="236" y="635"/>
                    <a:pt x="235" y="636"/>
                    <a:pt x="234" y="637"/>
                  </a:cubicBezTo>
                  <a:cubicBezTo>
                    <a:pt x="233" y="638"/>
                    <a:pt x="233" y="639"/>
                    <a:pt x="232" y="640"/>
                  </a:cubicBezTo>
                  <a:cubicBezTo>
                    <a:pt x="232" y="640"/>
                    <a:pt x="232" y="641"/>
                    <a:pt x="232" y="641"/>
                  </a:cubicBezTo>
                  <a:cubicBezTo>
                    <a:pt x="232" y="641"/>
                    <a:pt x="232" y="640"/>
                    <a:pt x="233" y="640"/>
                  </a:cubicBezTo>
                  <a:cubicBezTo>
                    <a:pt x="233" y="639"/>
                    <a:pt x="234" y="638"/>
                    <a:pt x="235" y="638"/>
                  </a:cubicBezTo>
                  <a:cubicBezTo>
                    <a:pt x="236" y="637"/>
                    <a:pt x="237" y="636"/>
                    <a:pt x="238" y="635"/>
                  </a:cubicBezTo>
                  <a:cubicBezTo>
                    <a:pt x="238" y="635"/>
                    <a:pt x="239" y="634"/>
                    <a:pt x="239" y="634"/>
                  </a:cubicBezTo>
                  <a:cubicBezTo>
                    <a:pt x="239" y="634"/>
                    <a:pt x="239" y="634"/>
                    <a:pt x="240" y="634"/>
                  </a:cubicBezTo>
                  <a:cubicBezTo>
                    <a:pt x="240" y="634"/>
                    <a:pt x="240" y="633"/>
                    <a:pt x="240" y="633"/>
                  </a:cubicBezTo>
                  <a:cubicBezTo>
                    <a:pt x="241" y="633"/>
                    <a:pt x="241" y="632"/>
                    <a:pt x="242" y="631"/>
                  </a:cubicBezTo>
                  <a:cubicBezTo>
                    <a:pt x="243" y="629"/>
                    <a:pt x="245" y="627"/>
                    <a:pt x="246" y="626"/>
                  </a:cubicBezTo>
                  <a:cubicBezTo>
                    <a:pt x="246" y="626"/>
                    <a:pt x="246" y="626"/>
                    <a:pt x="246" y="626"/>
                  </a:cubicBezTo>
                  <a:cubicBezTo>
                    <a:pt x="246" y="627"/>
                    <a:pt x="247" y="627"/>
                    <a:pt x="247" y="628"/>
                  </a:cubicBezTo>
                  <a:cubicBezTo>
                    <a:pt x="248" y="629"/>
                    <a:pt x="248" y="629"/>
                    <a:pt x="248" y="629"/>
                  </a:cubicBezTo>
                  <a:cubicBezTo>
                    <a:pt x="248" y="629"/>
                    <a:pt x="248" y="629"/>
                    <a:pt x="248" y="629"/>
                  </a:cubicBezTo>
                  <a:cubicBezTo>
                    <a:pt x="248" y="629"/>
                    <a:pt x="248" y="628"/>
                    <a:pt x="248" y="628"/>
                  </a:cubicBezTo>
                  <a:cubicBezTo>
                    <a:pt x="248" y="629"/>
                    <a:pt x="248" y="629"/>
                    <a:pt x="248" y="629"/>
                  </a:cubicBezTo>
                  <a:cubicBezTo>
                    <a:pt x="248" y="629"/>
                    <a:pt x="248" y="629"/>
                    <a:pt x="248" y="629"/>
                  </a:cubicBezTo>
                  <a:cubicBezTo>
                    <a:pt x="248" y="629"/>
                    <a:pt x="248" y="629"/>
                    <a:pt x="248" y="629"/>
                  </a:cubicBezTo>
                  <a:cubicBezTo>
                    <a:pt x="249" y="630"/>
                    <a:pt x="250" y="631"/>
                    <a:pt x="251" y="631"/>
                  </a:cubicBezTo>
                  <a:cubicBezTo>
                    <a:pt x="251" y="632"/>
                    <a:pt x="252" y="633"/>
                    <a:pt x="252" y="634"/>
                  </a:cubicBezTo>
                  <a:cubicBezTo>
                    <a:pt x="254" y="637"/>
                    <a:pt x="256" y="640"/>
                    <a:pt x="257" y="643"/>
                  </a:cubicBezTo>
                  <a:cubicBezTo>
                    <a:pt x="259" y="650"/>
                    <a:pt x="258" y="656"/>
                    <a:pt x="258" y="660"/>
                  </a:cubicBezTo>
                  <a:cubicBezTo>
                    <a:pt x="257" y="665"/>
                    <a:pt x="256" y="667"/>
                    <a:pt x="256" y="667"/>
                  </a:cubicBezTo>
                  <a:cubicBezTo>
                    <a:pt x="256" y="667"/>
                    <a:pt x="257" y="665"/>
                    <a:pt x="259" y="661"/>
                  </a:cubicBezTo>
                  <a:cubicBezTo>
                    <a:pt x="260" y="657"/>
                    <a:pt x="262" y="651"/>
                    <a:pt x="262" y="643"/>
                  </a:cubicBezTo>
                  <a:cubicBezTo>
                    <a:pt x="262" y="639"/>
                    <a:pt x="261" y="634"/>
                    <a:pt x="259" y="630"/>
                  </a:cubicBezTo>
                  <a:cubicBezTo>
                    <a:pt x="259" y="629"/>
                    <a:pt x="258" y="627"/>
                    <a:pt x="258" y="626"/>
                  </a:cubicBezTo>
                  <a:cubicBezTo>
                    <a:pt x="257" y="625"/>
                    <a:pt x="257" y="624"/>
                    <a:pt x="256" y="623"/>
                  </a:cubicBezTo>
                  <a:cubicBezTo>
                    <a:pt x="256" y="623"/>
                    <a:pt x="256" y="623"/>
                    <a:pt x="256" y="623"/>
                  </a:cubicBezTo>
                  <a:cubicBezTo>
                    <a:pt x="256" y="623"/>
                    <a:pt x="256" y="623"/>
                    <a:pt x="256" y="623"/>
                  </a:cubicBezTo>
                  <a:cubicBezTo>
                    <a:pt x="256" y="623"/>
                    <a:pt x="256" y="623"/>
                    <a:pt x="256" y="623"/>
                  </a:cubicBezTo>
                  <a:cubicBezTo>
                    <a:pt x="256" y="623"/>
                    <a:pt x="255" y="622"/>
                    <a:pt x="255" y="622"/>
                  </a:cubicBezTo>
                  <a:cubicBezTo>
                    <a:pt x="255" y="622"/>
                    <a:pt x="255" y="622"/>
                    <a:pt x="255" y="622"/>
                  </a:cubicBezTo>
                  <a:cubicBezTo>
                    <a:pt x="255" y="622"/>
                    <a:pt x="255" y="622"/>
                    <a:pt x="255" y="622"/>
                  </a:cubicBezTo>
                  <a:cubicBezTo>
                    <a:pt x="255" y="622"/>
                    <a:pt x="255" y="621"/>
                    <a:pt x="255" y="621"/>
                  </a:cubicBezTo>
                  <a:cubicBezTo>
                    <a:pt x="254" y="620"/>
                    <a:pt x="254" y="619"/>
                    <a:pt x="254" y="618"/>
                  </a:cubicBezTo>
                  <a:cubicBezTo>
                    <a:pt x="253" y="615"/>
                    <a:pt x="253" y="610"/>
                    <a:pt x="253" y="606"/>
                  </a:cubicBezTo>
                  <a:cubicBezTo>
                    <a:pt x="253" y="601"/>
                    <a:pt x="253" y="596"/>
                    <a:pt x="254" y="592"/>
                  </a:cubicBezTo>
                  <a:cubicBezTo>
                    <a:pt x="254" y="589"/>
                    <a:pt x="254" y="587"/>
                    <a:pt x="254" y="584"/>
                  </a:cubicBezTo>
                  <a:cubicBezTo>
                    <a:pt x="256" y="586"/>
                    <a:pt x="258" y="588"/>
                    <a:pt x="260" y="590"/>
                  </a:cubicBezTo>
                  <a:cubicBezTo>
                    <a:pt x="262" y="591"/>
                    <a:pt x="265" y="593"/>
                    <a:pt x="267" y="594"/>
                  </a:cubicBezTo>
                  <a:cubicBezTo>
                    <a:pt x="268" y="595"/>
                    <a:pt x="270" y="595"/>
                    <a:pt x="271" y="596"/>
                  </a:cubicBezTo>
                  <a:cubicBezTo>
                    <a:pt x="273" y="596"/>
                    <a:pt x="273" y="596"/>
                    <a:pt x="273" y="596"/>
                  </a:cubicBezTo>
                  <a:cubicBezTo>
                    <a:pt x="273" y="596"/>
                    <a:pt x="273" y="596"/>
                    <a:pt x="273" y="596"/>
                  </a:cubicBezTo>
                  <a:cubicBezTo>
                    <a:pt x="274" y="596"/>
                    <a:pt x="274" y="596"/>
                    <a:pt x="274" y="596"/>
                  </a:cubicBezTo>
                  <a:cubicBezTo>
                    <a:pt x="274" y="596"/>
                    <a:pt x="274" y="596"/>
                    <a:pt x="274" y="596"/>
                  </a:cubicBezTo>
                  <a:cubicBezTo>
                    <a:pt x="275" y="597"/>
                    <a:pt x="275" y="597"/>
                    <a:pt x="275" y="597"/>
                  </a:cubicBezTo>
                  <a:cubicBezTo>
                    <a:pt x="285" y="599"/>
                    <a:pt x="295" y="601"/>
                    <a:pt x="303" y="603"/>
                  </a:cubicBezTo>
                  <a:cubicBezTo>
                    <a:pt x="307" y="605"/>
                    <a:pt x="310" y="606"/>
                    <a:pt x="312" y="607"/>
                  </a:cubicBezTo>
                  <a:cubicBezTo>
                    <a:pt x="313" y="607"/>
                    <a:pt x="313" y="608"/>
                    <a:pt x="314" y="608"/>
                  </a:cubicBezTo>
                  <a:cubicBezTo>
                    <a:pt x="314" y="608"/>
                    <a:pt x="314" y="609"/>
                    <a:pt x="314" y="609"/>
                  </a:cubicBezTo>
                  <a:cubicBezTo>
                    <a:pt x="314" y="609"/>
                    <a:pt x="314" y="608"/>
                    <a:pt x="314" y="608"/>
                  </a:cubicBezTo>
                  <a:cubicBezTo>
                    <a:pt x="314" y="607"/>
                    <a:pt x="313" y="607"/>
                    <a:pt x="312" y="606"/>
                  </a:cubicBezTo>
                  <a:cubicBezTo>
                    <a:pt x="310" y="605"/>
                    <a:pt x="307" y="604"/>
                    <a:pt x="303" y="602"/>
                  </a:cubicBezTo>
                  <a:cubicBezTo>
                    <a:pt x="296" y="599"/>
                    <a:pt x="286" y="596"/>
                    <a:pt x="276" y="593"/>
                  </a:cubicBezTo>
                  <a:cubicBezTo>
                    <a:pt x="275" y="593"/>
                    <a:pt x="275" y="593"/>
                    <a:pt x="275" y="593"/>
                  </a:cubicBezTo>
                  <a:cubicBezTo>
                    <a:pt x="275" y="592"/>
                    <a:pt x="275" y="592"/>
                    <a:pt x="275" y="592"/>
                  </a:cubicBezTo>
                  <a:cubicBezTo>
                    <a:pt x="275" y="592"/>
                    <a:pt x="275" y="592"/>
                    <a:pt x="275" y="592"/>
                  </a:cubicBezTo>
                  <a:cubicBezTo>
                    <a:pt x="274" y="592"/>
                    <a:pt x="274" y="592"/>
                    <a:pt x="274" y="592"/>
                  </a:cubicBezTo>
                  <a:cubicBezTo>
                    <a:pt x="272" y="591"/>
                    <a:pt x="272" y="591"/>
                    <a:pt x="272" y="591"/>
                  </a:cubicBezTo>
                  <a:cubicBezTo>
                    <a:pt x="271" y="591"/>
                    <a:pt x="270" y="590"/>
                    <a:pt x="269" y="590"/>
                  </a:cubicBezTo>
                  <a:cubicBezTo>
                    <a:pt x="267" y="589"/>
                    <a:pt x="265" y="587"/>
                    <a:pt x="264" y="586"/>
                  </a:cubicBezTo>
                  <a:cubicBezTo>
                    <a:pt x="261" y="582"/>
                    <a:pt x="258" y="579"/>
                    <a:pt x="256" y="576"/>
                  </a:cubicBezTo>
                  <a:cubicBezTo>
                    <a:pt x="256" y="576"/>
                    <a:pt x="256" y="575"/>
                    <a:pt x="256" y="575"/>
                  </a:cubicBezTo>
                  <a:cubicBezTo>
                    <a:pt x="258" y="562"/>
                    <a:pt x="261" y="549"/>
                    <a:pt x="263" y="539"/>
                  </a:cubicBezTo>
                  <a:cubicBezTo>
                    <a:pt x="263" y="539"/>
                    <a:pt x="263" y="538"/>
                    <a:pt x="263" y="538"/>
                  </a:cubicBezTo>
                  <a:cubicBezTo>
                    <a:pt x="264" y="538"/>
                    <a:pt x="265" y="539"/>
                    <a:pt x="265" y="539"/>
                  </a:cubicBezTo>
                  <a:cubicBezTo>
                    <a:pt x="268" y="541"/>
                    <a:pt x="271" y="543"/>
                    <a:pt x="274" y="544"/>
                  </a:cubicBezTo>
                  <a:cubicBezTo>
                    <a:pt x="276" y="545"/>
                    <a:pt x="278" y="546"/>
                    <a:pt x="279" y="546"/>
                  </a:cubicBezTo>
                  <a:cubicBezTo>
                    <a:pt x="281" y="547"/>
                    <a:pt x="281" y="547"/>
                    <a:pt x="281" y="547"/>
                  </a:cubicBezTo>
                  <a:cubicBezTo>
                    <a:pt x="282" y="547"/>
                    <a:pt x="282" y="547"/>
                    <a:pt x="282" y="547"/>
                  </a:cubicBezTo>
                  <a:cubicBezTo>
                    <a:pt x="283" y="547"/>
                    <a:pt x="283" y="547"/>
                    <a:pt x="283" y="547"/>
                  </a:cubicBezTo>
                  <a:cubicBezTo>
                    <a:pt x="283" y="547"/>
                    <a:pt x="283" y="547"/>
                    <a:pt x="283" y="547"/>
                  </a:cubicBezTo>
                  <a:cubicBezTo>
                    <a:pt x="284" y="547"/>
                    <a:pt x="284" y="547"/>
                    <a:pt x="284" y="547"/>
                  </a:cubicBezTo>
                  <a:cubicBezTo>
                    <a:pt x="296" y="549"/>
                    <a:pt x="308" y="551"/>
                    <a:pt x="317" y="554"/>
                  </a:cubicBezTo>
                  <a:cubicBezTo>
                    <a:pt x="321" y="555"/>
                    <a:pt x="325" y="556"/>
                    <a:pt x="327" y="557"/>
                  </a:cubicBezTo>
                  <a:cubicBezTo>
                    <a:pt x="328" y="557"/>
                    <a:pt x="329" y="558"/>
                    <a:pt x="330" y="558"/>
                  </a:cubicBezTo>
                  <a:cubicBezTo>
                    <a:pt x="330" y="559"/>
                    <a:pt x="330" y="559"/>
                    <a:pt x="330" y="559"/>
                  </a:cubicBezTo>
                  <a:cubicBezTo>
                    <a:pt x="330" y="559"/>
                    <a:pt x="330" y="559"/>
                    <a:pt x="330" y="558"/>
                  </a:cubicBezTo>
                  <a:cubicBezTo>
                    <a:pt x="329" y="558"/>
                    <a:pt x="329" y="557"/>
                    <a:pt x="328" y="556"/>
                  </a:cubicBezTo>
                  <a:cubicBezTo>
                    <a:pt x="325" y="555"/>
                    <a:pt x="322" y="553"/>
                    <a:pt x="318" y="551"/>
                  </a:cubicBezTo>
                  <a:cubicBezTo>
                    <a:pt x="309" y="547"/>
                    <a:pt x="298" y="543"/>
                    <a:pt x="286" y="538"/>
                  </a:cubicBezTo>
                  <a:cubicBezTo>
                    <a:pt x="285" y="538"/>
                    <a:pt x="285" y="538"/>
                    <a:pt x="285" y="538"/>
                  </a:cubicBezTo>
                  <a:cubicBezTo>
                    <a:pt x="285" y="538"/>
                    <a:pt x="285" y="538"/>
                    <a:pt x="285" y="538"/>
                  </a:cubicBezTo>
                  <a:cubicBezTo>
                    <a:pt x="285" y="538"/>
                    <a:pt x="285" y="538"/>
                    <a:pt x="285" y="538"/>
                  </a:cubicBezTo>
                  <a:cubicBezTo>
                    <a:pt x="286" y="538"/>
                    <a:pt x="285" y="538"/>
                    <a:pt x="285" y="538"/>
                  </a:cubicBezTo>
                  <a:cubicBezTo>
                    <a:pt x="285" y="538"/>
                    <a:pt x="285" y="538"/>
                    <a:pt x="285" y="538"/>
                  </a:cubicBezTo>
                  <a:cubicBezTo>
                    <a:pt x="285" y="538"/>
                    <a:pt x="285" y="538"/>
                    <a:pt x="285" y="538"/>
                  </a:cubicBezTo>
                  <a:cubicBezTo>
                    <a:pt x="284" y="538"/>
                    <a:pt x="284" y="538"/>
                    <a:pt x="284" y="538"/>
                  </a:cubicBezTo>
                  <a:cubicBezTo>
                    <a:pt x="282" y="537"/>
                    <a:pt x="282" y="537"/>
                    <a:pt x="282" y="537"/>
                  </a:cubicBezTo>
                  <a:cubicBezTo>
                    <a:pt x="281" y="536"/>
                    <a:pt x="280" y="535"/>
                    <a:pt x="279" y="535"/>
                  </a:cubicBezTo>
                  <a:cubicBezTo>
                    <a:pt x="278" y="534"/>
                    <a:pt x="277" y="533"/>
                    <a:pt x="276" y="532"/>
                  </a:cubicBezTo>
                  <a:cubicBezTo>
                    <a:pt x="278" y="532"/>
                    <a:pt x="280" y="533"/>
                    <a:pt x="282" y="534"/>
                  </a:cubicBezTo>
                  <a:cubicBezTo>
                    <a:pt x="288" y="535"/>
                    <a:pt x="294" y="537"/>
                    <a:pt x="301" y="539"/>
                  </a:cubicBezTo>
                  <a:cubicBezTo>
                    <a:pt x="309" y="541"/>
                    <a:pt x="317" y="543"/>
                    <a:pt x="326" y="545"/>
                  </a:cubicBezTo>
                  <a:cubicBezTo>
                    <a:pt x="336" y="547"/>
                    <a:pt x="346" y="549"/>
                    <a:pt x="356" y="551"/>
                  </a:cubicBezTo>
                  <a:cubicBezTo>
                    <a:pt x="367" y="552"/>
                    <a:pt x="378" y="554"/>
                    <a:pt x="390" y="555"/>
                  </a:cubicBezTo>
                  <a:cubicBezTo>
                    <a:pt x="396" y="556"/>
                    <a:pt x="401" y="556"/>
                    <a:pt x="408" y="557"/>
                  </a:cubicBezTo>
                  <a:cubicBezTo>
                    <a:pt x="411" y="557"/>
                    <a:pt x="414" y="557"/>
                    <a:pt x="417" y="557"/>
                  </a:cubicBezTo>
                  <a:cubicBezTo>
                    <a:pt x="420" y="557"/>
                    <a:pt x="423" y="558"/>
                    <a:pt x="426" y="558"/>
                  </a:cubicBezTo>
                  <a:cubicBezTo>
                    <a:pt x="432" y="558"/>
                    <a:pt x="438" y="558"/>
                    <a:pt x="445" y="558"/>
                  </a:cubicBezTo>
                  <a:cubicBezTo>
                    <a:pt x="451" y="558"/>
                    <a:pt x="457" y="557"/>
                    <a:pt x="463" y="557"/>
                  </a:cubicBezTo>
                  <a:cubicBezTo>
                    <a:pt x="488" y="556"/>
                    <a:pt x="513" y="555"/>
                    <a:pt x="536" y="554"/>
                  </a:cubicBezTo>
                  <a:cubicBezTo>
                    <a:pt x="548" y="554"/>
                    <a:pt x="559" y="554"/>
                    <a:pt x="569" y="555"/>
                  </a:cubicBezTo>
                  <a:cubicBezTo>
                    <a:pt x="580" y="556"/>
                    <a:pt x="590" y="557"/>
                    <a:pt x="598" y="561"/>
                  </a:cubicBezTo>
                  <a:cubicBezTo>
                    <a:pt x="602" y="563"/>
                    <a:pt x="606" y="566"/>
                    <a:pt x="610" y="567"/>
                  </a:cubicBezTo>
                  <a:cubicBezTo>
                    <a:pt x="614" y="569"/>
                    <a:pt x="618" y="570"/>
                    <a:pt x="622" y="570"/>
                  </a:cubicBezTo>
                  <a:cubicBezTo>
                    <a:pt x="630" y="571"/>
                    <a:pt x="636" y="570"/>
                    <a:pt x="642" y="569"/>
                  </a:cubicBezTo>
                  <a:cubicBezTo>
                    <a:pt x="647" y="568"/>
                    <a:pt x="651" y="567"/>
                    <a:pt x="654" y="566"/>
                  </a:cubicBezTo>
                  <a:cubicBezTo>
                    <a:pt x="657" y="566"/>
                    <a:pt x="658" y="565"/>
                    <a:pt x="658" y="565"/>
                  </a:cubicBezTo>
                  <a:cubicBezTo>
                    <a:pt x="658" y="565"/>
                    <a:pt x="657" y="566"/>
                    <a:pt x="654" y="566"/>
                  </a:cubicBezTo>
                  <a:close/>
                </a:path>
              </a:pathLst>
            </a:custGeom>
            <a:solidFill>
              <a:srgbClr val="3B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87" name="Google Shape;4487;p119"/>
            <p:cNvSpPr/>
            <p:nvPr/>
          </p:nvSpPr>
          <p:spPr>
            <a:xfrm>
              <a:off x="1875395" y="3418871"/>
              <a:ext cx="77247" cy="115530"/>
            </a:xfrm>
            <a:custGeom>
              <a:rect b="b" l="l" r="r" t="t"/>
              <a:pathLst>
                <a:path extrusionOk="0" h="74" w="59">
                  <a:moveTo>
                    <a:pt x="11" y="70"/>
                  </a:moveTo>
                  <a:cubicBezTo>
                    <a:pt x="25" y="74"/>
                    <a:pt x="41" y="69"/>
                    <a:pt x="50" y="56"/>
                  </a:cubicBezTo>
                  <a:cubicBezTo>
                    <a:pt x="59" y="43"/>
                    <a:pt x="53" y="7"/>
                    <a:pt x="55" y="4"/>
                  </a:cubicBezTo>
                  <a:cubicBezTo>
                    <a:pt x="56" y="0"/>
                    <a:pt x="17" y="15"/>
                    <a:pt x="9" y="28"/>
                  </a:cubicBezTo>
                  <a:cubicBezTo>
                    <a:pt x="0" y="42"/>
                    <a:pt x="1" y="58"/>
                    <a:pt x="11" y="7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88" name="Google Shape;4488;p119"/>
            <p:cNvSpPr/>
            <p:nvPr/>
          </p:nvSpPr>
          <p:spPr>
            <a:xfrm>
              <a:off x="1965735" y="3372034"/>
              <a:ext cx="83793" cy="137387"/>
            </a:xfrm>
            <a:custGeom>
              <a:rect b="b" l="l" r="r" t="t"/>
              <a:pathLst>
                <a:path extrusionOk="0" h="87" w="64">
                  <a:moveTo>
                    <a:pt x="17" y="85"/>
                  </a:moveTo>
                  <a:cubicBezTo>
                    <a:pt x="34" y="87"/>
                    <a:pt x="50" y="78"/>
                    <a:pt x="57" y="62"/>
                  </a:cubicBezTo>
                  <a:cubicBezTo>
                    <a:pt x="64" y="46"/>
                    <a:pt x="51" y="8"/>
                    <a:pt x="52" y="4"/>
                  </a:cubicBezTo>
                  <a:cubicBezTo>
                    <a:pt x="53" y="0"/>
                    <a:pt x="14" y="24"/>
                    <a:pt x="7" y="40"/>
                  </a:cubicBezTo>
                  <a:cubicBezTo>
                    <a:pt x="0" y="56"/>
                    <a:pt x="5" y="74"/>
                    <a:pt x="17" y="8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89" name="Google Shape;4489;p119"/>
            <p:cNvSpPr/>
            <p:nvPr/>
          </p:nvSpPr>
          <p:spPr>
            <a:xfrm>
              <a:off x="2050838" y="3384523"/>
              <a:ext cx="86412" cy="124898"/>
            </a:xfrm>
            <a:custGeom>
              <a:rect b="b" l="l" r="r" t="t"/>
              <a:pathLst>
                <a:path extrusionOk="0" h="79" w="65">
                  <a:moveTo>
                    <a:pt x="9" y="73"/>
                  </a:moveTo>
                  <a:cubicBezTo>
                    <a:pt x="25" y="79"/>
                    <a:pt x="43" y="74"/>
                    <a:pt x="53" y="61"/>
                  </a:cubicBezTo>
                  <a:cubicBezTo>
                    <a:pt x="64" y="47"/>
                    <a:pt x="61" y="8"/>
                    <a:pt x="63" y="4"/>
                  </a:cubicBezTo>
                  <a:cubicBezTo>
                    <a:pt x="65" y="0"/>
                    <a:pt x="21" y="14"/>
                    <a:pt x="10" y="28"/>
                  </a:cubicBezTo>
                  <a:cubicBezTo>
                    <a:pt x="0" y="41"/>
                    <a:pt x="0" y="60"/>
                    <a:pt x="9" y="7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90" name="Google Shape;4490;p119"/>
            <p:cNvSpPr/>
            <p:nvPr/>
          </p:nvSpPr>
          <p:spPr>
            <a:xfrm>
              <a:off x="2200094" y="3453218"/>
              <a:ext cx="44515" cy="64010"/>
            </a:xfrm>
            <a:custGeom>
              <a:rect b="b" l="l" r="r" t="t"/>
              <a:pathLst>
                <a:path extrusionOk="0" h="41" w="34">
                  <a:moveTo>
                    <a:pt x="5" y="38"/>
                  </a:moveTo>
                  <a:cubicBezTo>
                    <a:pt x="13" y="41"/>
                    <a:pt x="22" y="39"/>
                    <a:pt x="28" y="31"/>
                  </a:cubicBezTo>
                  <a:cubicBezTo>
                    <a:pt x="33" y="24"/>
                    <a:pt x="32" y="4"/>
                    <a:pt x="33" y="2"/>
                  </a:cubicBezTo>
                  <a:cubicBezTo>
                    <a:pt x="34" y="0"/>
                    <a:pt x="11" y="7"/>
                    <a:pt x="5" y="14"/>
                  </a:cubicBezTo>
                  <a:cubicBezTo>
                    <a:pt x="0" y="21"/>
                    <a:pt x="0" y="31"/>
                    <a:pt x="5"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91" name="Google Shape;4491;p119"/>
            <p:cNvSpPr/>
            <p:nvPr/>
          </p:nvSpPr>
          <p:spPr>
            <a:xfrm>
              <a:off x="1799458" y="3073842"/>
              <a:ext cx="89030" cy="132704"/>
            </a:xfrm>
            <a:custGeom>
              <a:rect b="b" l="l" r="r" t="t"/>
              <a:pathLst>
                <a:path extrusionOk="0" h="84" w="67">
                  <a:moveTo>
                    <a:pt x="11" y="78"/>
                  </a:moveTo>
                  <a:cubicBezTo>
                    <a:pt x="27" y="84"/>
                    <a:pt x="46" y="78"/>
                    <a:pt x="57" y="63"/>
                  </a:cubicBezTo>
                  <a:cubicBezTo>
                    <a:pt x="67" y="49"/>
                    <a:pt x="62" y="7"/>
                    <a:pt x="64" y="4"/>
                  </a:cubicBezTo>
                  <a:cubicBezTo>
                    <a:pt x="66" y="0"/>
                    <a:pt x="21" y="16"/>
                    <a:pt x="10" y="30"/>
                  </a:cubicBezTo>
                  <a:cubicBezTo>
                    <a:pt x="0" y="45"/>
                    <a:pt x="1" y="65"/>
                    <a:pt x="11" y="7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92" name="Google Shape;4492;p119"/>
            <p:cNvSpPr/>
            <p:nvPr/>
          </p:nvSpPr>
          <p:spPr>
            <a:xfrm>
              <a:off x="1828261" y="3215912"/>
              <a:ext cx="61536" cy="93673"/>
            </a:xfrm>
            <a:custGeom>
              <a:rect b="b" l="l" r="r" t="t"/>
              <a:pathLst>
                <a:path extrusionOk="0" h="59" w="46">
                  <a:moveTo>
                    <a:pt x="10" y="57"/>
                  </a:moveTo>
                  <a:cubicBezTo>
                    <a:pt x="21" y="59"/>
                    <a:pt x="34" y="54"/>
                    <a:pt x="40" y="44"/>
                  </a:cubicBezTo>
                  <a:cubicBezTo>
                    <a:pt x="46" y="33"/>
                    <a:pt x="40" y="5"/>
                    <a:pt x="41" y="2"/>
                  </a:cubicBezTo>
                  <a:cubicBezTo>
                    <a:pt x="42" y="0"/>
                    <a:pt x="12" y="14"/>
                    <a:pt x="6" y="24"/>
                  </a:cubicBezTo>
                  <a:cubicBezTo>
                    <a:pt x="0" y="35"/>
                    <a:pt x="2" y="48"/>
                    <a:pt x="10" y="5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93" name="Google Shape;4493;p119"/>
            <p:cNvSpPr/>
            <p:nvPr/>
          </p:nvSpPr>
          <p:spPr>
            <a:xfrm>
              <a:off x="1866230" y="3328320"/>
              <a:ext cx="124381" cy="99918"/>
            </a:xfrm>
            <a:custGeom>
              <a:rect b="b" l="l" r="r" t="t"/>
              <a:pathLst>
                <a:path extrusionOk="0" h="63" w="94">
                  <a:moveTo>
                    <a:pt x="0" y="40"/>
                  </a:moveTo>
                  <a:cubicBezTo>
                    <a:pt x="9" y="55"/>
                    <a:pt x="27" y="63"/>
                    <a:pt x="44" y="59"/>
                  </a:cubicBezTo>
                  <a:cubicBezTo>
                    <a:pt x="62" y="55"/>
                    <a:pt x="86" y="21"/>
                    <a:pt x="90" y="20"/>
                  </a:cubicBezTo>
                  <a:cubicBezTo>
                    <a:pt x="94"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94" name="Google Shape;4494;p119"/>
            <p:cNvSpPr/>
            <p:nvPr/>
          </p:nvSpPr>
          <p:spPr>
            <a:xfrm>
              <a:off x="1909436" y="3236208"/>
              <a:ext cx="125690" cy="101480"/>
            </a:xfrm>
            <a:custGeom>
              <a:rect b="b" l="l" r="r" t="t"/>
              <a:pathLst>
                <a:path extrusionOk="0" h="64" w="95">
                  <a:moveTo>
                    <a:pt x="0" y="40"/>
                  </a:moveTo>
                  <a:cubicBezTo>
                    <a:pt x="9" y="56"/>
                    <a:pt x="27" y="64"/>
                    <a:pt x="45" y="60"/>
                  </a:cubicBezTo>
                  <a:cubicBezTo>
                    <a:pt x="63" y="56"/>
                    <a:pt x="87" y="22"/>
                    <a:pt x="91" y="20"/>
                  </a:cubicBezTo>
                  <a:cubicBezTo>
                    <a:pt x="95" y="18"/>
                    <a:pt x="50" y="0"/>
                    <a:pt x="32" y="4"/>
                  </a:cubicBezTo>
                  <a:cubicBezTo>
                    <a:pt x="14" y="8"/>
                    <a:pt x="2" y="23"/>
                    <a:pt x="0" y="4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95" name="Google Shape;4495;p119"/>
            <p:cNvSpPr/>
            <p:nvPr/>
          </p:nvSpPr>
          <p:spPr>
            <a:xfrm>
              <a:off x="1909436" y="3517228"/>
              <a:ext cx="100814" cy="112408"/>
            </a:xfrm>
            <a:custGeom>
              <a:rect b="b" l="l" r="r" t="t"/>
              <a:pathLst>
                <a:path extrusionOk="0" h="71" w="76">
                  <a:moveTo>
                    <a:pt x="7" y="8"/>
                  </a:moveTo>
                  <a:cubicBezTo>
                    <a:pt x="0" y="23"/>
                    <a:pt x="3" y="42"/>
                    <a:pt x="16" y="54"/>
                  </a:cubicBezTo>
                  <a:cubicBezTo>
                    <a:pt x="29" y="66"/>
                    <a:pt x="69" y="66"/>
                    <a:pt x="73" y="69"/>
                  </a:cubicBezTo>
                  <a:cubicBezTo>
                    <a:pt x="76" y="71"/>
                    <a:pt x="66" y="25"/>
                    <a:pt x="54" y="14"/>
                  </a:cubicBezTo>
                  <a:cubicBezTo>
                    <a:pt x="41" y="2"/>
                    <a:pt x="22" y="0"/>
                    <a:pt x="7" y="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96" name="Google Shape;4496;p119"/>
            <p:cNvSpPr/>
            <p:nvPr/>
          </p:nvSpPr>
          <p:spPr>
            <a:xfrm>
              <a:off x="2014178" y="3510983"/>
              <a:ext cx="57608" cy="85868"/>
            </a:xfrm>
            <a:custGeom>
              <a:rect b="b" l="l" r="r" t="t"/>
              <a:pathLst>
                <a:path extrusionOk="0" h="54" w="43">
                  <a:moveTo>
                    <a:pt x="8" y="3"/>
                  </a:moveTo>
                  <a:cubicBezTo>
                    <a:pt x="1" y="12"/>
                    <a:pt x="0" y="24"/>
                    <a:pt x="6" y="34"/>
                  </a:cubicBezTo>
                  <a:cubicBezTo>
                    <a:pt x="13" y="44"/>
                    <a:pt x="39" y="50"/>
                    <a:pt x="41" y="52"/>
                  </a:cubicBezTo>
                  <a:cubicBezTo>
                    <a:pt x="43" y="54"/>
                    <a:pt x="43" y="24"/>
                    <a:pt x="37" y="14"/>
                  </a:cubicBezTo>
                  <a:cubicBezTo>
                    <a:pt x="30" y="4"/>
                    <a:pt x="19" y="0"/>
                    <a:pt x="8" y="3"/>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97" name="Google Shape;4497;p119"/>
            <p:cNvSpPr/>
            <p:nvPr/>
          </p:nvSpPr>
          <p:spPr>
            <a:xfrm>
              <a:off x="2194857" y="3506299"/>
              <a:ext cx="53681" cy="60888"/>
            </a:xfrm>
            <a:custGeom>
              <a:rect b="b" l="l" r="r" t="t"/>
              <a:pathLst>
                <a:path extrusionOk="0" h="38" w="41">
                  <a:moveTo>
                    <a:pt x="4" y="4"/>
                  </a:moveTo>
                  <a:cubicBezTo>
                    <a:pt x="0" y="12"/>
                    <a:pt x="2" y="22"/>
                    <a:pt x="9" y="29"/>
                  </a:cubicBezTo>
                  <a:cubicBezTo>
                    <a:pt x="16" y="35"/>
                    <a:pt x="37" y="35"/>
                    <a:pt x="39" y="37"/>
                  </a:cubicBezTo>
                  <a:cubicBezTo>
                    <a:pt x="41" y="38"/>
                    <a:pt x="36" y="14"/>
                    <a:pt x="29" y="7"/>
                  </a:cubicBezTo>
                  <a:cubicBezTo>
                    <a:pt x="22" y="1"/>
                    <a:pt x="12" y="0"/>
                    <a:pt x="4" y="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98" name="Google Shape;4498;p119"/>
            <p:cNvSpPr/>
            <p:nvPr/>
          </p:nvSpPr>
          <p:spPr>
            <a:xfrm>
              <a:off x="2130703" y="3429800"/>
              <a:ext cx="56299" cy="79623"/>
            </a:xfrm>
            <a:custGeom>
              <a:rect b="b" l="l" r="r" t="t"/>
              <a:pathLst>
                <a:path extrusionOk="0" h="51" w="42">
                  <a:moveTo>
                    <a:pt x="6" y="48"/>
                  </a:moveTo>
                  <a:cubicBezTo>
                    <a:pt x="16" y="51"/>
                    <a:pt x="28" y="48"/>
                    <a:pt x="34" y="39"/>
                  </a:cubicBezTo>
                  <a:cubicBezTo>
                    <a:pt x="41" y="31"/>
                    <a:pt x="40" y="5"/>
                    <a:pt x="41" y="2"/>
                  </a:cubicBezTo>
                  <a:cubicBezTo>
                    <a:pt x="42" y="0"/>
                    <a:pt x="13" y="9"/>
                    <a:pt x="7" y="18"/>
                  </a:cubicBezTo>
                  <a:cubicBezTo>
                    <a:pt x="0" y="27"/>
                    <a:pt x="0" y="39"/>
                    <a:pt x="6"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99" name="Google Shape;4499;p119"/>
            <p:cNvSpPr/>
            <p:nvPr/>
          </p:nvSpPr>
          <p:spPr>
            <a:xfrm>
              <a:off x="2099280" y="3506299"/>
              <a:ext cx="83793" cy="93673"/>
            </a:xfrm>
            <a:custGeom>
              <a:rect b="b" l="l" r="r" t="t"/>
              <a:pathLst>
                <a:path extrusionOk="0" h="59" w="63">
                  <a:moveTo>
                    <a:pt x="6" y="7"/>
                  </a:moveTo>
                  <a:cubicBezTo>
                    <a:pt x="0" y="20"/>
                    <a:pt x="2" y="35"/>
                    <a:pt x="13" y="45"/>
                  </a:cubicBezTo>
                  <a:cubicBezTo>
                    <a:pt x="24" y="55"/>
                    <a:pt x="57" y="55"/>
                    <a:pt x="60" y="57"/>
                  </a:cubicBezTo>
                  <a:cubicBezTo>
                    <a:pt x="63" y="59"/>
                    <a:pt x="55" y="21"/>
                    <a:pt x="44" y="11"/>
                  </a:cubicBezTo>
                  <a:cubicBezTo>
                    <a:pt x="33" y="2"/>
                    <a:pt x="18" y="0"/>
                    <a:pt x="6" y="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00" name="Google Shape;4500;p119"/>
            <p:cNvSpPr/>
            <p:nvPr/>
          </p:nvSpPr>
          <p:spPr>
            <a:xfrm>
              <a:off x="1643654" y="3301780"/>
              <a:ext cx="79866" cy="159244"/>
            </a:xfrm>
            <a:custGeom>
              <a:rect b="b" l="l" r="r" t="t"/>
              <a:pathLst>
                <a:path extrusionOk="0" h="101" w="61">
                  <a:moveTo>
                    <a:pt x="30" y="101"/>
                  </a:moveTo>
                  <a:cubicBezTo>
                    <a:pt x="13" y="96"/>
                    <a:pt x="0" y="79"/>
                    <a:pt x="1" y="60"/>
                  </a:cubicBezTo>
                  <a:cubicBezTo>
                    <a:pt x="1" y="41"/>
                    <a:pt x="31" y="9"/>
                    <a:pt x="31" y="4"/>
                  </a:cubicBezTo>
                  <a:cubicBezTo>
                    <a:pt x="32" y="0"/>
                    <a:pt x="61" y="42"/>
                    <a:pt x="61" y="61"/>
                  </a:cubicBezTo>
                  <a:cubicBezTo>
                    <a:pt x="60" y="80"/>
                    <a:pt x="47" y="96"/>
                    <a:pt x="30" y="101"/>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01" name="Google Shape;4501;p119"/>
            <p:cNvSpPr/>
            <p:nvPr/>
          </p:nvSpPr>
          <p:spPr>
            <a:xfrm>
              <a:off x="1554623" y="3272116"/>
              <a:ext cx="91649" cy="153000"/>
            </a:xfrm>
            <a:custGeom>
              <a:rect b="b" l="l" r="r" t="t"/>
              <a:pathLst>
                <a:path extrusionOk="0" h="96" w="69">
                  <a:moveTo>
                    <a:pt x="48" y="95"/>
                  </a:moveTo>
                  <a:cubicBezTo>
                    <a:pt x="30" y="96"/>
                    <a:pt x="13" y="85"/>
                    <a:pt x="7" y="67"/>
                  </a:cubicBezTo>
                  <a:cubicBezTo>
                    <a:pt x="0" y="49"/>
                    <a:pt x="17" y="8"/>
                    <a:pt x="16" y="4"/>
                  </a:cubicBezTo>
                  <a:cubicBezTo>
                    <a:pt x="15" y="0"/>
                    <a:pt x="57" y="29"/>
                    <a:pt x="63" y="47"/>
                  </a:cubicBezTo>
                  <a:cubicBezTo>
                    <a:pt x="69" y="65"/>
                    <a:pt x="63" y="85"/>
                    <a:pt x="48" y="9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02" name="Google Shape;4502;p119"/>
            <p:cNvSpPr/>
            <p:nvPr/>
          </p:nvSpPr>
          <p:spPr>
            <a:xfrm>
              <a:off x="1665912" y="3044178"/>
              <a:ext cx="141401" cy="120214"/>
            </a:xfrm>
            <a:custGeom>
              <a:rect b="b" l="l" r="r" t="t"/>
              <a:pathLst>
                <a:path extrusionOk="0" h="76" w="107">
                  <a:moveTo>
                    <a:pt x="89" y="2"/>
                  </a:moveTo>
                  <a:cubicBezTo>
                    <a:pt x="89" y="0"/>
                    <a:pt x="78" y="12"/>
                    <a:pt x="71" y="23"/>
                  </a:cubicBezTo>
                  <a:cubicBezTo>
                    <a:pt x="69" y="21"/>
                    <a:pt x="66" y="20"/>
                    <a:pt x="64" y="18"/>
                  </a:cubicBezTo>
                  <a:cubicBezTo>
                    <a:pt x="48" y="9"/>
                    <a:pt x="0" y="13"/>
                    <a:pt x="4" y="15"/>
                  </a:cubicBezTo>
                  <a:cubicBezTo>
                    <a:pt x="7" y="18"/>
                    <a:pt x="19" y="58"/>
                    <a:pt x="35" y="67"/>
                  </a:cubicBezTo>
                  <a:cubicBezTo>
                    <a:pt x="49" y="76"/>
                    <a:pt x="67" y="74"/>
                    <a:pt x="80" y="65"/>
                  </a:cubicBezTo>
                  <a:cubicBezTo>
                    <a:pt x="81" y="65"/>
                    <a:pt x="82" y="66"/>
                    <a:pt x="83" y="66"/>
                  </a:cubicBezTo>
                  <a:cubicBezTo>
                    <a:pt x="95" y="64"/>
                    <a:pt x="104" y="54"/>
                    <a:pt x="105" y="41"/>
                  </a:cubicBezTo>
                  <a:cubicBezTo>
                    <a:pt x="107" y="28"/>
                    <a:pt x="89" y="5"/>
                    <a:pt x="89" y="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03" name="Google Shape;4503;p119"/>
            <p:cNvSpPr/>
            <p:nvPr/>
          </p:nvSpPr>
          <p:spPr>
            <a:xfrm>
              <a:off x="1559861" y="3115994"/>
              <a:ext cx="140092" cy="129582"/>
            </a:xfrm>
            <a:custGeom>
              <a:rect b="b" l="l" r="r" t="t"/>
              <a:pathLst>
                <a:path extrusionOk="0" h="82" w="106">
                  <a:moveTo>
                    <a:pt x="104" y="37"/>
                  </a:moveTo>
                  <a:cubicBezTo>
                    <a:pt x="103" y="24"/>
                    <a:pt x="80" y="5"/>
                    <a:pt x="79" y="2"/>
                  </a:cubicBezTo>
                  <a:cubicBezTo>
                    <a:pt x="78" y="0"/>
                    <a:pt x="71" y="13"/>
                    <a:pt x="67" y="26"/>
                  </a:cubicBezTo>
                  <a:cubicBezTo>
                    <a:pt x="66" y="25"/>
                    <a:pt x="65" y="24"/>
                    <a:pt x="64" y="23"/>
                  </a:cubicBezTo>
                  <a:cubicBezTo>
                    <a:pt x="48" y="14"/>
                    <a:pt x="0" y="18"/>
                    <a:pt x="3" y="21"/>
                  </a:cubicBezTo>
                  <a:cubicBezTo>
                    <a:pt x="7" y="23"/>
                    <a:pt x="19" y="63"/>
                    <a:pt x="35" y="72"/>
                  </a:cubicBezTo>
                  <a:cubicBezTo>
                    <a:pt x="50" y="82"/>
                    <a:pt x="69" y="79"/>
                    <a:pt x="82" y="68"/>
                  </a:cubicBezTo>
                  <a:cubicBezTo>
                    <a:pt x="82" y="67"/>
                    <a:pt x="83" y="66"/>
                    <a:pt x="83" y="66"/>
                  </a:cubicBezTo>
                  <a:cubicBezTo>
                    <a:pt x="84" y="66"/>
                    <a:pt x="86" y="67"/>
                    <a:pt x="88" y="67"/>
                  </a:cubicBezTo>
                  <a:cubicBezTo>
                    <a:pt x="99" y="62"/>
                    <a:pt x="106" y="50"/>
                    <a:pt x="104" y="37"/>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04" name="Google Shape;4504;p119"/>
            <p:cNvSpPr/>
            <p:nvPr/>
          </p:nvSpPr>
          <p:spPr>
            <a:xfrm>
              <a:off x="1419769" y="3256504"/>
              <a:ext cx="142711" cy="232622"/>
            </a:xfrm>
            <a:custGeom>
              <a:rect b="b" l="l" r="r" t="t"/>
              <a:pathLst>
                <a:path extrusionOk="0" h="147" w="108">
                  <a:moveTo>
                    <a:pt x="102" y="48"/>
                  </a:moveTo>
                  <a:cubicBezTo>
                    <a:pt x="95" y="30"/>
                    <a:pt x="54" y="0"/>
                    <a:pt x="55" y="5"/>
                  </a:cubicBezTo>
                  <a:cubicBezTo>
                    <a:pt x="56" y="9"/>
                    <a:pt x="39" y="50"/>
                    <a:pt x="45" y="68"/>
                  </a:cubicBezTo>
                  <a:cubicBezTo>
                    <a:pt x="47" y="74"/>
                    <a:pt x="51" y="79"/>
                    <a:pt x="55" y="83"/>
                  </a:cubicBezTo>
                  <a:cubicBezTo>
                    <a:pt x="48" y="83"/>
                    <a:pt x="42" y="85"/>
                    <a:pt x="35" y="89"/>
                  </a:cubicBezTo>
                  <a:cubicBezTo>
                    <a:pt x="20" y="98"/>
                    <a:pt x="0" y="142"/>
                    <a:pt x="4" y="140"/>
                  </a:cubicBezTo>
                  <a:cubicBezTo>
                    <a:pt x="8" y="138"/>
                    <a:pt x="48" y="147"/>
                    <a:pt x="64" y="138"/>
                  </a:cubicBezTo>
                  <a:cubicBezTo>
                    <a:pt x="79" y="129"/>
                    <a:pt x="86" y="112"/>
                    <a:pt x="84" y="96"/>
                  </a:cubicBezTo>
                  <a:cubicBezTo>
                    <a:pt x="85" y="96"/>
                    <a:pt x="86" y="96"/>
                    <a:pt x="87" y="96"/>
                  </a:cubicBezTo>
                  <a:cubicBezTo>
                    <a:pt x="102" y="85"/>
                    <a:pt x="108" y="66"/>
                    <a:pt x="102" y="4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05" name="Google Shape;4505;p119"/>
            <p:cNvSpPr/>
            <p:nvPr/>
          </p:nvSpPr>
          <p:spPr>
            <a:xfrm>
              <a:off x="1749705" y="3228402"/>
              <a:ext cx="83793" cy="78061"/>
            </a:xfrm>
            <a:custGeom>
              <a:rect b="b" l="l" r="r" t="t"/>
              <a:pathLst>
                <a:path extrusionOk="0" h="49" w="64">
                  <a:moveTo>
                    <a:pt x="62" y="38"/>
                  </a:moveTo>
                  <a:cubicBezTo>
                    <a:pt x="53" y="47"/>
                    <a:pt x="39" y="49"/>
                    <a:pt x="27" y="43"/>
                  </a:cubicBezTo>
                  <a:cubicBezTo>
                    <a:pt x="15" y="37"/>
                    <a:pt x="5" y="8"/>
                    <a:pt x="2" y="6"/>
                  </a:cubicBezTo>
                  <a:cubicBezTo>
                    <a:pt x="0" y="4"/>
                    <a:pt x="35" y="0"/>
                    <a:pt x="47" y="6"/>
                  </a:cubicBezTo>
                  <a:cubicBezTo>
                    <a:pt x="58" y="12"/>
                    <a:pt x="64" y="26"/>
                    <a:pt x="62" y="38"/>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06" name="Google Shape;4506;p119"/>
            <p:cNvSpPr/>
            <p:nvPr/>
          </p:nvSpPr>
          <p:spPr>
            <a:xfrm>
              <a:off x="1715664" y="3155025"/>
              <a:ext cx="90340" cy="73378"/>
            </a:xfrm>
            <a:custGeom>
              <a:rect b="b" l="l" r="r" t="t"/>
              <a:pathLst>
                <a:path extrusionOk="0" h="47" w="68">
                  <a:moveTo>
                    <a:pt x="68" y="32"/>
                  </a:moveTo>
                  <a:cubicBezTo>
                    <a:pt x="60" y="42"/>
                    <a:pt x="47" y="47"/>
                    <a:pt x="34" y="44"/>
                  </a:cubicBezTo>
                  <a:cubicBezTo>
                    <a:pt x="22" y="40"/>
                    <a:pt x="6" y="14"/>
                    <a:pt x="3" y="12"/>
                  </a:cubicBezTo>
                  <a:cubicBezTo>
                    <a:pt x="0" y="11"/>
                    <a:pt x="34" y="0"/>
                    <a:pt x="46" y="4"/>
                  </a:cubicBezTo>
                  <a:cubicBezTo>
                    <a:pt x="59" y="7"/>
                    <a:pt x="67" y="19"/>
                    <a:pt x="68" y="32"/>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07" name="Google Shape;4507;p119"/>
            <p:cNvSpPr/>
            <p:nvPr/>
          </p:nvSpPr>
          <p:spPr>
            <a:xfrm>
              <a:off x="1897651" y="3119117"/>
              <a:ext cx="70701" cy="118653"/>
            </a:xfrm>
            <a:custGeom>
              <a:rect b="b" l="l" r="r" t="t"/>
              <a:pathLst>
                <a:path extrusionOk="0" h="75" w="53">
                  <a:moveTo>
                    <a:pt x="18" y="75"/>
                  </a:moveTo>
                  <a:cubicBezTo>
                    <a:pt x="6" y="67"/>
                    <a:pt x="0" y="52"/>
                    <a:pt x="5" y="38"/>
                  </a:cubicBezTo>
                  <a:cubicBezTo>
                    <a:pt x="9" y="24"/>
                    <a:pt x="38" y="6"/>
                    <a:pt x="40" y="3"/>
                  </a:cubicBezTo>
                  <a:cubicBezTo>
                    <a:pt x="41" y="0"/>
                    <a:pt x="53" y="37"/>
                    <a:pt x="49" y="51"/>
                  </a:cubicBezTo>
                  <a:cubicBezTo>
                    <a:pt x="45" y="65"/>
                    <a:pt x="32" y="74"/>
                    <a:pt x="18" y="7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08" name="Google Shape;4508;p119"/>
            <p:cNvSpPr/>
            <p:nvPr/>
          </p:nvSpPr>
          <p:spPr>
            <a:xfrm>
              <a:off x="1542840" y="3429800"/>
              <a:ext cx="116526" cy="104602"/>
            </a:xfrm>
            <a:custGeom>
              <a:rect b="b" l="l" r="r" t="t"/>
              <a:pathLst>
                <a:path extrusionOk="0" h="67" w="88">
                  <a:moveTo>
                    <a:pt x="84" y="14"/>
                  </a:moveTo>
                  <a:cubicBezTo>
                    <a:pt x="88" y="31"/>
                    <a:pt x="80" y="49"/>
                    <a:pt x="65" y="58"/>
                  </a:cubicBezTo>
                  <a:cubicBezTo>
                    <a:pt x="49" y="67"/>
                    <a:pt x="8" y="59"/>
                    <a:pt x="4" y="60"/>
                  </a:cubicBezTo>
                  <a:cubicBezTo>
                    <a:pt x="0" y="62"/>
                    <a:pt x="20" y="18"/>
                    <a:pt x="36" y="9"/>
                  </a:cubicBezTo>
                  <a:cubicBezTo>
                    <a:pt x="52" y="0"/>
                    <a:pt x="71" y="3"/>
                    <a:pt x="84" y="14"/>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09" name="Google Shape;4509;p119"/>
            <p:cNvSpPr/>
            <p:nvPr/>
          </p:nvSpPr>
          <p:spPr>
            <a:xfrm>
              <a:off x="1638417" y="3244014"/>
              <a:ext cx="73319" cy="68694"/>
            </a:xfrm>
            <a:custGeom>
              <a:rect b="b" l="l" r="r" t="t"/>
              <a:pathLst>
                <a:path extrusionOk="0" h="43" w="56">
                  <a:moveTo>
                    <a:pt x="54" y="10"/>
                  </a:moveTo>
                  <a:cubicBezTo>
                    <a:pt x="56" y="20"/>
                    <a:pt x="51" y="32"/>
                    <a:pt x="41" y="38"/>
                  </a:cubicBezTo>
                  <a:cubicBezTo>
                    <a:pt x="31" y="43"/>
                    <a:pt x="5" y="38"/>
                    <a:pt x="3" y="39"/>
                  </a:cubicBezTo>
                  <a:cubicBezTo>
                    <a:pt x="0" y="40"/>
                    <a:pt x="13" y="12"/>
                    <a:pt x="23" y="6"/>
                  </a:cubicBezTo>
                  <a:cubicBezTo>
                    <a:pt x="33" y="0"/>
                    <a:pt x="45" y="2"/>
                    <a:pt x="54" y="1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10" name="Google Shape;4510;p119"/>
            <p:cNvSpPr/>
            <p:nvPr/>
          </p:nvSpPr>
          <p:spPr>
            <a:xfrm>
              <a:off x="1719592" y="3309585"/>
              <a:ext cx="74629" cy="67133"/>
            </a:xfrm>
            <a:custGeom>
              <a:rect b="b" l="l" r="r" t="t"/>
              <a:pathLst>
                <a:path extrusionOk="0" h="43" w="56">
                  <a:moveTo>
                    <a:pt x="54" y="9"/>
                  </a:moveTo>
                  <a:cubicBezTo>
                    <a:pt x="56" y="20"/>
                    <a:pt x="51" y="32"/>
                    <a:pt x="41" y="38"/>
                  </a:cubicBezTo>
                  <a:cubicBezTo>
                    <a:pt x="31" y="43"/>
                    <a:pt x="6" y="38"/>
                    <a:pt x="3" y="39"/>
                  </a:cubicBezTo>
                  <a:cubicBezTo>
                    <a:pt x="0" y="40"/>
                    <a:pt x="13" y="12"/>
                    <a:pt x="23" y="6"/>
                  </a:cubicBezTo>
                  <a:cubicBezTo>
                    <a:pt x="33" y="0"/>
                    <a:pt x="46" y="2"/>
                    <a:pt x="54" y="9"/>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511" name="Google Shape;4511;p119"/>
            <p:cNvSpPr/>
            <p:nvPr/>
          </p:nvSpPr>
          <p:spPr>
            <a:xfrm>
              <a:off x="1639726" y="3382963"/>
              <a:ext cx="171515" cy="226377"/>
            </a:xfrm>
            <a:custGeom>
              <a:rect b="b" l="l" r="r" t="t"/>
              <a:pathLst>
                <a:path extrusionOk="0" h="143" w="130">
                  <a:moveTo>
                    <a:pt x="100" y="5"/>
                  </a:moveTo>
                  <a:cubicBezTo>
                    <a:pt x="100" y="9"/>
                    <a:pt x="70" y="41"/>
                    <a:pt x="70" y="60"/>
                  </a:cubicBezTo>
                  <a:cubicBezTo>
                    <a:pt x="69" y="69"/>
                    <a:pt x="72" y="77"/>
                    <a:pt x="76" y="84"/>
                  </a:cubicBezTo>
                  <a:cubicBezTo>
                    <a:pt x="64" y="77"/>
                    <a:pt x="49" y="77"/>
                    <a:pt x="36" y="84"/>
                  </a:cubicBezTo>
                  <a:cubicBezTo>
                    <a:pt x="20" y="93"/>
                    <a:pt x="0" y="137"/>
                    <a:pt x="4" y="136"/>
                  </a:cubicBezTo>
                  <a:cubicBezTo>
                    <a:pt x="8" y="134"/>
                    <a:pt x="49" y="143"/>
                    <a:pt x="64" y="134"/>
                  </a:cubicBezTo>
                  <a:cubicBezTo>
                    <a:pt x="79" y="125"/>
                    <a:pt x="86" y="109"/>
                    <a:pt x="84" y="93"/>
                  </a:cubicBezTo>
                  <a:cubicBezTo>
                    <a:pt x="89" y="97"/>
                    <a:pt x="94" y="100"/>
                    <a:pt x="99" y="102"/>
                  </a:cubicBezTo>
                  <a:cubicBezTo>
                    <a:pt x="116" y="97"/>
                    <a:pt x="129" y="81"/>
                    <a:pt x="130" y="61"/>
                  </a:cubicBezTo>
                  <a:cubicBezTo>
                    <a:pt x="130" y="42"/>
                    <a:pt x="101" y="0"/>
                    <a:pt x="100" y="5"/>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512" name="Google Shape;4512;p119"/>
          <p:cNvSpPr txBox="1"/>
          <p:nvPr/>
        </p:nvSpPr>
        <p:spPr>
          <a:xfrm>
            <a:off x="555087" y="4456302"/>
            <a:ext cx="3241325"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dk1"/>
                </a:solidFill>
                <a:latin typeface="Helvetica Neue"/>
                <a:ea typeface="Helvetica Neue"/>
                <a:cs typeface="Helvetica Neue"/>
                <a:sym typeface="Helvetica Neue"/>
              </a:rPr>
              <a:t>Lorem ipsum dolor</a:t>
            </a:r>
            <a:endParaRPr/>
          </a:p>
        </p:txBody>
      </p:sp>
      <p:sp>
        <p:nvSpPr>
          <p:cNvPr id="4513" name="Google Shape;4513;p119"/>
          <p:cNvSpPr txBox="1"/>
          <p:nvPr/>
        </p:nvSpPr>
        <p:spPr>
          <a:xfrm>
            <a:off x="555087" y="4839287"/>
            <a:ext cx="3241325" cy="127945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4514" name="Google Shape;4514;p119"/>
          <p:cNvSpPr txBox="1"/>
          <p:nvPr/>
        </p:nvSpPr>
        <p:spPr>
          <a:xfrm>
            <a:off x="4381724" y="4043209"/>
            <a:ext cx="3241325"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lt1"/>
                </a:solidFill>
                <a:latin typeface="Helvetica Neue"/>
                <a:ea typeface="Helvetica Neue"/>
                <a:cs typeface="Helvetica Neue"/>
                <a:sym typeface="Helvetica Neue"/>
              </a:rPr>
              <a:t>Lorem ipsum dolor</a:t>
            </a:r>
            <a:endParaRPr/>
          </a:p>
        </p:txBody>
      </p:sp>
      <p:sp>
        <p:nvSpPr>
          <p:cNvPr id="4515" name="Google Shape;4515;p119"/>
          <p:cNvSpPr txBox="1"/>
          <p:nvPr/>
        </p:nvSpPr>
        <p:spPr>
          <a:xfrm>
            <a:off x="4381724" y="4426194"/>
            <a:ext cx="3241325" cy="160821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4516" name="Google Shape;4516;p119"/>
          <p:cNvSpPr txBox="1"/>
          <p:nvPr/>
        </p:nvSpPr>
        <p:spPr>
          <a:xfrm>
            <a:off x="8284003" y="3723272"/>
            <a:ext cx="3241325" cy="30777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lt1"/>
                </a:solidFill>
                <a:latin typeface="Helvetica Neue"/>
                <a:ea typeface="Helvetica Neue"/>
                <a:cs typeface="Helvetica Neue"/>
                <a:sym typeface="Helvetica Neue"/>
              </a:rPr>
              <a:t>Lorem ipsum dolor</a:t>
            </a:r>
            <a:endParaRPr/>
          </a:p>
        </p:txBody>
      </p:sp>
      <p:sp>
        <p:nvSpPr>
          <p:cNvPr id="4517" name="Google Shape;4517;p119"/>
          <p:cNvSpPr txBox="1"/>
          <p:nvPr/>
        </p:nvSpPr>
        <p:spPr>
          <a:xfrm>
            <a:off x="8284003" y="4106257"/>
            <a:ext cx="3241325" cy="1862829"/>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4518" name="Google Shape;4518;p11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519" name="Google Shape;4519;p11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2" name="Shape 312"/>
        <p:cNvGrpSpPr/>
        <p:nvPr/>
      </p:nvGrpSpPr>
      <p:grpSpPr>
        <a:xfrm>
          <a:off x="0" y="0"/>
          <a:ext cx="0" cy="0"/>
          <a:chOff x="0" y="0"/>
          <a:chExt cx="0" cy="0"/>
        </a:xfrm>
      </p:grpSpPr>
      <p:sp>
        <p:nvSpPr>
          <p:cNvPr id="313" name="Google Shape;313;p1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Body Text (Bulleted)</a:t>
            </a:r>
            <a:endParaRPr/>
          </a:p>
        </p:txBody>
      </p:sp>
      <p:sp>
        <p:nvSpPr>
          <p:cNvPr id="314" name="Google Shape;314;p12"/>
          <p:cNvSpPr txBox="1"/>
          <p:nvPr/>
        </p:nvSpPr>
        <p:spPr>
          <a:xfrm>
            <a:off x="294968" y="2269018"/>
            <a:ext cx="11602064" cy="1266662"/>
          </a:xfrm>
          <a:prstGeom prst="rect">
            <a:avLst/>
          </a:prstGeom>
          <a:noFill/>
          <a:ln>
            <a:noFill/>
          </a:ln>
        </p:spPr>
        <p:txBody>
          <a:bodyPr anchorCtr="0" anchor="t" bIns="0" lIns="0" spcFirstLastPara="1" rIns="0" wrap="square" tIns="0">
            <a:norm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sitAenean a elit justo. Vivamus laoreet, lorem id iaculis mattis, neque diam blandit nulla, et rhoncus diam augue placerat elit. Nullam vitae tincidunt libero. Sed id arcu metus. </a:t>
            </a:r>
            <a:endParaRPr/>
          </a:p>
          <a:p>
            <a:pPr indent="-182563" lvl="0" marL="541338" marR="0" rtl="0" algn="l">
              <a:lnSpc>
                <a:spcPct val="90000"/>
              </a:lnSpc>
              <a:spcBef>
                <a:spcPts val="100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315" name="Google Shape;315;p12"/>
          <p:cNvSpPr txBox="1"/>
          <p:nvPr/>
        </p:nvSpPr>
        <p:spPr>
          <a:xfrm>
            <a:off x="294968" y="1445954"/>
            <a:ext cx="11602064"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316" name="Google Shape;316;p12"/>
          <p:cNvCxnSpPr/>
          <p:nvPr/>
        </p:nvCxnSpPr>
        <p:spPr>
          <a:xfrm>
            <a:off x="295277" y="2004097"/>
            <a:ext cx="956221" cy="0"/>
          </a:xfrm>
          <a:prstGeom prst="straightConnector1">
            <a:avLst/>
          </a:prstGeom>
          <a:noFill/>
          <a:ln cap="flat" cmpd="sng" w="76200">
            <a:solidFill>
              <a:schemeClr val="accent1"/>
            </a:solidFill>
            <a:prstDash val="solid"/>
            <a:miter lim="8000"/>
            <a:headEnd len="sm" w="sm" type="none"/>
            <a:tailEnd len="sm" w="sm" type="none"/>
          </a:ln>
        </p:spPr>
      </p:cxnSp>
      <p:cxnSp>
        <p:nvCxnSpPr>
          <p:cNvPr id="317" name="Google Shape;317;p12"/>
          <p:cNvCxnSpPr/>
          <p:nvPr/>
        </p:nvCxnSpPr>
        <p:spPr>
          <a:xfrm>
            <a:off x="294968" y="3707131"/>
            <a:ext cx="11602064" cy="0"/>
          </a:xfrm>
          <a:prstGeom prst="straightConnector1">
            <a:avLst/>
          </a:prstGeom>
          <a:noFill/>
          <a:ln cap="flat" cmpd="sng" w="9525">
            <a:solidFill>
              <a:srgbClr val="BEBEBE"/>
            </a:solidFill>
            <a:prstDash val="dot"/>
            <a:miter lim="8000"/>
            <a:headEnd len="sm" w="sm" type="none"/>
            <a:tailEnd len="sm" w="sm" type="none"/>
          </a:ln>
        </p:spPr>
      </p:cxnSp>
      <p:sp>
        <p:nvSpPr>
          <p:cNvPr id="318" name="Google Shape;318;p12"/>
          <p:cNvSpPr txBox="1"/>
          <p:nvPr/>
        </p:nvSpPr>
        <p:spPr>
          <a:xfrm>
            <a:off x="294968" y="3878582"/>
            <a:ext cx="11602064" cy="1266662"/>
          </a:xfrm>
          <a:prstGeom prst="rect">
            <a:avLst/>
          </a:prstGeom>
          <a:noFill/>
          <a:ln>
            <a:noFill/>
          </a:ln>
        </p:spPr>
        <p:txBody>
          <a:bodyPr anchorCtr="0" anchor="t" bIns="0" lIns="0" spcFirstLastPara="1" rIns="0" wrap="square" tIns="0">
            <a:normAutofit/>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sitAenean a elit justo. Vivamus laoreet, lorem id iaculis mattis, neque diam blandit nulla, et rhoncus diam augue placerat elit. Nullam vitae tincidunt libero. Sed id arcu metus. </a:t>
            </a:r>
            <a:endParaRPr/>
          </a:p>
          <a:p>
            <a:pPr indent="-182563" lvl="0" marL="541338" marR="0" rtl="0" algn="l">
              <a:lnSpc>
                <a:spcPct val="90000"/>
              </a:lnSpc>
              <a:spcBef>
                <a:spcPts val="100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cxnSp>
        <p:nvCxnSpPr>
          <p:cNvPr id="319" name="Google Shape;319;p12"/>
          <p:cNvCxnSpPr/>
          <p:nvPr/>
        </p:nvCxnSpPr>
        <p:spPr>
          <a:xfrm>
            <a:off x="294968" y="5316695"/>
            <a:ext cx="11602064" cy="0"/>
          </a:xfrm>
          <a:prstGeom prst="straightConnector1">
            <a:avLst/>
          </a:prstGeom>
          <a:noFill/>
          <a:ln cap="flat" cmpd="sng" w="9525">
            <a:solidFill>
              <a:srgbClr val="BEBEBE"/>
            </a:solidFill>
            <a:prstDash val="dot"/>
            <a:miter lim="8000"/>
            <a:headEnd len="sm" w="sm" type="none"/>
            <a:tailEnd len="sm" w="sm" type="none"/>
          </a:ln>
        </p:spPr>
      </p:cxnSp>
      <p:sp>
        <p:nvSpPr>
          <p:cNvPr id="320" name="Google Shape;320;p12"/>
          <p:cNvSpPr txBox="1"/>
          <p:nvPr/>
        </p:nvSpPr>
        <p:spPr>
          <a:xfrm>
            <a:off x="294968" y="5488145"/>
            <a:ext cx="11602064" cy="440216"/>
          </a:xfrm>
          <a:prstGeom prst="rect">
            <a:avLst/>
          </a:prstGeom>
          <a:noFill/>
          <a:ln>
            <a:noFill/>
          </a:ln>
        </p:spPr>
        <p:txBody>
          <a:bodyPr anchorCtr="0" anchor="t" bIns="0" lIns="0" spcFirstLastPara="1" rIns="0" wrap="square" tIns="0">
            <a:normAutofit/>
          </a:bodyPr>
          <a:lstStyle/>
          <a:p>
            <a:pPr indent="0" lvl="0" marL="0" marR="0" rtl="0" algn="l">
              <a:lnSpc>
                <a:spcPct val="90000"/>
              </a:lnSpc>
              <a:spcBef>
                <a:spcPts val="0"/>
              </a:spcBef>
              <a:spcAft>
                <a:spcPts val="0"/>
              </a:spcAft>
              <a:buClr>
                <a:srgbClr val="28B974"/>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sitAenean a elit justo. </a:t>
            </a:r>
            <a:endParaRPr/>
          </a:p>
        </p:txBody>
      </p:sp>
      <p:sp>
        <p:nvSpPr>
          <p:cNvPr id="321" name="Google Shape;321;p1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22" name="Google Shape;322;p1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rPr lang="en-US"/>
              <a:t>Lorem ipsum dolor sit amet, consectetur adipiscing elit. Curabitur purus dui, euismod quis placerat eget, venenatis nec nibh. Mauris sitAenean a elit justo. Vivamus laoreet</a:t>
            </a:r>
            <a:endParaRPr/>
          </a:p>
        </p:txBody>
      </p:sp>
    </p:spTree>
  </p:cSld>
  <p:clrMapOvr>
    <a:masterClrMapping/>
  </p:clrMapOvr>
</p:sld>
</file>

<file path=ppt/slides/slide1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23" name="Shape 4523"/>
        <p:cNvGrpSpPr/>
        <p:nvPr/>
      </p:nvGrpSpPr>
      <p:grpSpPr>
        <a:xfrm>
          <a:off x="0" y="0"/>
          <a:ext cx="0" cy="0"/>
          <a:chOff x="0" y="0"/>
          <a:chExt cx="0" cy="0"/>
        </a:xfrm>
      </p:grpSpPr>
      <p:sp>
        <p:nvSpPr>
          <p:cNvPr id="4524" name="Google Shape;4524;p12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Three-Step Circle Process with Footer</a:t>
            </a:r>
            <a:endParaRPr/>
          </a:p>
        </p:txBody>
      </p:sp>
      <p:sp>
        <p:nvSpPr>
          <p:cNvPr id="4525" name="Google Shape;4525;p120"/>
          <p:cNvSpPr/>
          <p:nvPr/>
        </p:nvSpPr>
        <p:spPr>
          <a:xfrm rot="5400000">
            <a:off x="5400923" y="138336"/>
            <a:ext cx="761505" cy="11563351"/>
          </a:xfrm>
          <a:prstGeom prst="round2SameRect">
            <a:avLst>
              <a:gd fmla="val 25156" name="adj1"/>
              <a:gd fmla="val 0" name="adj2"/>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sp>
        <p:nvSpPr>
          <p:cNvPr id="4526" name="Google Shape;4526;p120"/>
          <p:cNvSpPr/>
          <p:nvPr/>
        </p:nvSpPr>
        <p:spPr>
          <a:xfrm>
            <a:off x="676299" y="5643012"/>
            <a:ext cx="1198800" cy="553998"/>
          </a:xfrm>
          <a:prstGeom prst="rect">
            <a:avLst/>
          </a:prstGeom>
          <a:noFill/>
          <a:ln>
            <a:noFill/>
          </a:ln>
        </p:spPr>
        <p:txBody>
          <a:bodyPr anchorCtr="0" anchor="ctr" bIns="0" lIns="0" spcFirstLastPara="1" rIns="0" wrap="square" tIns="0">
            <a:noAutofit/>
          </a:bodyPr>
          <a:lstStyle/>
          <a:p>
            <a:pPr indent="-101600" lvl="0" marL="0" marR="0" rtl="0" algn="r">
              <a:spcBef>
                <a:spcPts val="0"/>
              </a:spcBef>
              <a:spcAft>
                <a:spcPts val="0"/>
              </a:spcAft>
              <a:buClr>
                <a:schemeClr val="lt1"/>
              </a:buClr>
              <a:buSzPts val="1600"/>
              <a:buFont typeface="Trebuchet MS"/>
              <a:buChar char="​"/>
            </a:pPr>
            <a:r>
              <a:rPr b="1" lang="en-US" sz="1600">
                <a:solidFill>
                  <a:schemeClr val="lt1"/>
                </a:solidFill>
                <a:latin typeface="Helvetica Neue"/>
                <a:ea typeface="Helvetica Neue"/>
                <a:cs typeface="Helvetica Neue"/>
                <a:sym typeface="Helvetica Neue"/>
              </a:rPr>
              <a:t>For </a:t>
            </a:r>
            <a:br>
              <a:rPr b="1" lang="en-US" sz="1600">
                <a:solidFill>
                  <a:schemeClr val="lt1"/>
                </a:solidFill>
                <a:latin typeface="Helvetica Neue"/>
                <a:ea typeface="Helvetica Neue"/>
                <a:cs typeface="Helvetica Neue"/>
                <a:sym typeface="Helvetica Neue"/>
              </a:rPr>
            </a:br>
            <a:r>
              <a:rPr b="1" lang="en-US" sz="1600">
                <a:solidFill>
                  <a:schemeClr val="lt1"/>
                </a:solidFill>
                <a:latin typeface="Helvetica Neue"/>
                <a:ea typeface="Helvetica Neue"/>
                <a:cs typeface="Helvetica Neue"/>
                <a:sym typeface="Helvetica Neue"/>
              </a:rPr>
              <a:t>discussion</a:t>
            </a:r>
            <a:endParaRPr/>
          </a:p>
        </p:txBody>
      </p:sp>
      <p:sp>
        <p:nvSpPr>
          <p:cNvPr id="4527" name="Google Shape;4527;p120"/>
          <p:cNvSpPr/>
          <p:nvPr/>
        </p:nvSpPr>
        <p:spPr>
          <a:xfrm>
            <a:off x="2286577" y="5643012"/>
            <a:ext cx="7905751" cy="553998"/>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lt1"/>
              </a:buClr>
              <a:buSzPts val="1600"/>
              <a:buFont typeface="Trebuchet MS"/>
              <a:buChar char="•"/>
            </a:pPr>
            <a:r>
              <a:rPr b="0" i="0" lang="en-US" sz="1600" u="none" cap="none" strike="noStrike">
                <a:solidFill>
                  <a:schemeClr val="lt1"/>
                </a:solidFill>
                <a:latin typeface="Helvetica Neue"/>
                <a:ea typeface="Helvetica Neue"/>
                <a:cs typeface="Helvetica Neue"/>
                <a:sym typeface="Helvetica Neue"/>
              </a:rPr>
              <a:t>Lorem ipsum dolor sit amet, consectetur adipiscing elit. Ut tempor,</a:t>
            </a:r>
            <a:endParaRPr/>
          </a:p>
          <a:p>
            <a:pPr indent="-252000" lvl="1" marL="378000" marR="0" rtl="0" algn="l">
              <a:spcBef>
                <a:spcPts val="0"/>
              </a:spcBef>
              <a:spcAft>
                <a:spcPts val="0"/>
              </a:spcAft>
              <a:buClr>
                <a:schemeClr val="lt1"/>
              </a:buClr>
              <a:buSzPts val="1600"/>
              <a:buFont typeface="Trebuchet MS"/>
              <a:buChar char="•"/>
            </a:pPr>
            <a:r>
              <a:rPr b="0" i="0" lang="en-US" sz="1600" u="none" cap="none" strike="noStrike">
                <a:solidFill>
                  <a:schemeClr val="lt1"/>
                </a:solidFill>
                <a:latin typeface="Helvetica Neue"/>
                <a:ea typeface="Helvetica Neue"/>
                <a:cs typeface="Helvetica Neue"/>
                <a:sym typeface="Helvetica Neue"/>
              </a:rPr>
              <a:t>Lorem ipsum dolor sit amet, consectetur adipiscing elit. Ut tempor,  </a:t>
            </a:r>
            <a:endParaRPr/>
          </a:p>
        </p:txBody>
      </p:sp>
      <p:sp>
        <p:nvSpPr>
          <p:cNvPr id="4528" name="Google Shape;4528;p120"/>
          <p:cNvSpPr/>
          <p:nvPr/>
        </p:nvSpPr>
        <p:spPr>
          <a:xfrm>
            <a:off x="2128465" y="5643012"/>
            <a:ext cx="45719" cy="553998"/>
          </a:xfrm>
          <a:prstGeom prst="rect">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sp>
        <p:nvSpPr>
          <p:cNvPr id="4529" name="Google Shape;4529;p120"/>
          <p:cNvSpPr/>
          <p:nvPr/>
        </p:nvSpPr>
        <p:spPr>
          <a:xfrm>
            <a:off x="302776" y="2876084"/>
            <a:ext cx="1259123" cy="510410"/>
          </a:xfrm>
          <a:custGeom>
            <a:rect b="b" l="l" r="r" t="t"/>
            <a:pathLst>
              <a:path extrusionOk="0" h="720524" w="1777450">
                <a:moveTo>
                  <a:pt x="0" y="0"/>
                </a:moveTo>
                <a:lnTo>
                  <a:pt x="1777450" y="0"/>
                </a:lnTo>
                <a:lnTo>
                  <a:pt x="1756304" y="82241"/>
                </a:lnTo>
                <a:cubicBezTo>
                  <a:pt x="1641288" y="452030"/>
                  <a:pt x="1296362" y="720524"/>
                  <a:pt x="888725" y="720524"/>
                </a:cubicBezTo>
                <a:cubicBezTo>
                  <a:pt x="481088" y="720524"/>
                  <a:pt x="136162" y="452030"/>
                  <a:pt x="21146" y="82241"/>
                </a:cubicBezTo>
                <a:lnTo>
                  <a:pt x="0" y="0"/>
                </a:lnTo>
                <a:close/>
              </a:path>
            </a:pathLst>
          </a:custGeom>
          <a:solidFill>
            <a:schemeClr val="accen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chemeClr val="lt1"/>
                </a:solidFill>
                <a:latin typeface="Helvetica Neue"/>
                <a:ea typeface="Helvetica Neue"/>
                <a:cs typeface="Helvetica Neue"/>
                <a:sym typeface="Helvetica Neue"/>
              </a:rPr>
              <a:t>01</a:t>
            </a:r>
            <a:endParaRPr b="1" sz="2800">
              <a:solidFill>
                <a:schemeClr val="lt1"/>
              </a:solidFill>
              <a:latin typeface="Helvetica Neue"/>
              <a:ea typeface="Helvetica Neue"/>
              <a:cs typeface="Helvetica Neue"/>
              <a:sym typeface="Helvetica Neue"/>
            </a:endParaRPr>
          </a:p>
        </p:txBody>
      </p:sp>
      <p:sp>
        <p:nvSpPr>
          <p:cNvPr id="4530" name="Google Shape;4530;p120"/>
          <p:cNvSpPr/>
          <p:nvPr/>
        </p:nvSpPr>
        <p:spPr>
          <a:xfrm>
            <a:off x="288824" y="2099468"/>
            <a:ext cx="1287026" cy="776616"/>
          </a:xfrm>
          <a:custGeom>
            <a:rect b="b" l="l" r="r" t="t"/>
            <a:pathLst>
              <a:path extrusionOk="0" h="1096316" w="1816840">
                <a:moveTo>
                  <a:pt x="908420" y="0"/>
                </a:moveTo>
                <a:cubicBezTo>
                  <a:pt x="1410127" y="0"/>
                  <a:pt x="1816840" y="406713"/>
                  <a:pt x="1816840" y="908420"/>
                </a:cubicBezTo>
                <a:cubicBezTo>
                  <a:pt x="1816840" y="971134"/>
                  <a:pt x="1810485" y="1032363"/>
                  <a:pt x="1798384" y="1091498"/>
                </a:cubicBezTo>
                <a:lnTo>
                  <a:pt x="1797145" y="1096316"/>
                </a:lnTo>
                <a:lnTo>
                  <a:pt x="19695" y="1096316"/>
                </a:lnTo>
                <a:lnTo>
                  <a:pt x="18456" y="1091498"/>
                </a:lnTo>
                <a:cubicBezTo>
                  <a:pt x="6355" y="1032363"/>
                  <a:pt x="0" y="971134"/>
                  <a:pt x="0" y="908420"/>
                </a:cubicBezTo>
                <a:cubicBezTo>
                  <a:pt x="0" y="406713"/>
                  <a:pt x="406713" y="0"/>
                  <a:pt x="908420" y="0"/>
                </a:cubicBez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600">
              <a:solidFill>
                <a:schemeClr val="lt1"/>
              </a:solidFill>
              <a:latin typeface="Helvetica Neue"/>
              <a:ea typeface="Helvetica Neue"/>
              <a:cs typeface="Helvetica Neue"/>
              <a:sym typeface="Helvetica Neue"/>
            </a:endParaRPr>
          </a:p>
        </p:txBody>
      </p:sp>
      <p:grpSp>
        <p:nvGrpSpPr>
          <p:cNvPr id="4531" name="Google Shape;4531;p120"/>
          <p:cNvGrpSpPr/>
          <p:nvPr/>
        </p:nvGrpSpPr>
        <p:grpSpPr>
          <a:xfrm>
            <a:off x="648938" y="2242521"/>
            <a:ext cx="566798" cy="566330"/>
            <a:chOff x="4094847" y="1760585"/>
            <a:chExt cx="633600" cy="633600"/>
          </a:xfrm>
        </p:grpSpPr>
        <p:sp>
          <p:nvSpPr>
            <p:cNvPr id="4532" name="Google Shape;4532;p12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533" name="Google Shape;4533;p12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4534" name="Google Shape;4534;p120"/>
          <p:cNvGrpSpPr/>
          <p:nvPr/>
        </p:nvGrpSpPr>
        <p:grpSpPr>
          <a:xfrm>
            <a:off x="4420115" y="2099470"/>
            <a:ext cx="1287026" cy="1287027"/>
            <a:chOff x="4502442" y="1438541"/>
            <a:chExt cx="1816841" cy="1816840"/>
          </a:xfrm>
        </p:grpSpPr>
        <p:sp>
          <p:nvSpPr>
            <p:cNvPr id="4535" name="Google Shape;4535;p120"/>
            <p:cNvSpPr/>
            <p:nvPr/>
          </p:nvSpPr>
          <p:spPr>
            <a:xfrm>
              <a:off x="4522135" y="2534858"/>
              <a:ext cx="1777450" cy="720523"/>
            </a:xfrm>
            <a:custGeom>
              <a:rect b="b" l="l" r="r" t="t"/>
              <a:pathLst>
                <a:path extrusionOk="0" h="720523" w="1777450">
                  <a:moveTo>
                    <a:pt x="0" y="0"/>
                  </a:moveTo>
                  <a:lnTo>
                    <a:pt x="1777450" y="0"/>
                  </a:lnTo>
                  <a:lnTo>
                    <a:pt x="1756304" y="82240"/>
                  </a:lnTo>
                  <a:cubicBezTo>
                    <a:pt x="1641288" y="452029"/>
                    <a:pt x="1296362" y="720523"/>
                    <a:pt x="888725" y="720523"/>
                  </a:cubicBezTo>
                  <a:cubicBezTo>
                    <a:pt x="481088" y="720523"/>
                    <a:pt x="136162" y="452029"/>
                    <a:pt x="21146" y="82240"/>
                  </a:cubicBezTo>
                  <a:lnTo>
                    <a:pt x="0" y="0"/>
                  </a:lnTo>
                  <a:close/>
                </a:path>
              </a:pathLst>
            </a:custGeom>
            <a:solidFill>
              <a:schemeClr val="accen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chemeClr val="lt1"/>
                  </a:solidFill>
                  <a:latin typeface="Helvetica Neue"/>
                  <a:ea typeface="Helvetica Neue"/>
                  <a:cs typeface="Helvetica Neue"/>
                  <a:sym typeface="Helvetica Neue"/>
                </a:rPr>
                <a:t>02</a:t>
              </a:r>
              <a:endParaRPr b="1" sz="2800">
                <a:solidFill>
                  <a:schemeClr val="lt1"/>
                </a:solidFill>
                <a:latin typeface="Helvetica Neue"/>
                <a:ea typeface="Helvetica Neue"/>
                <a:cs typeface="Helvetica Neue"/>
                <a:sym typeface="Helvetica Neue"/>
              </a:endParaRPr>
            </a:p>
          </p:txBody>
        </p:sp>
        <p:sp>
          <p:nvSpPr>
            <p:cNvPr id="4536" name="Google Shape;4536;p120"/>
            <p:cNvSpPr/>
            <p:nvPr/>
          </p:nvSpPr>
          <p:spPr>
            <a:xfrm>
              <a:off x="4502442" y="1438541"/>
              <a:ext cx="1816841" cy="1096317"/>
            </a:xfrm>
            <a:custGeom>
              <a:rect b="b" l="l" r="r" t="t"/>
              <a:pathLst>
                <a:path extrusionOk="0" h="1096317" w="1816840">
                  <a:moveTo>
                    <a:pt x="908420" y="0"/>
                  </a:moveTo>
                  <a:cubicBezTo>
                    <a:pt x="1410127" y="0"/>
                    <a:pt x="1816840" y="406713"/>
                    <a:pt x="1816840" y="908420"/>
                  </a:cubicBezTo>
                  <a:cubicBezTo>
                    <a:pt x="1816840" y="971134"/>
                    <a:pt x="1810485" y="1032363"/>
                    <a:pt x="1798384" y="1091498"/>
                  </a:cubicBezTo>
                  <a:lnTo>
                    <a:pt x="1797145" y="1096317"/>
                  </a:lnTo>
                  <a:lnTo>
                    <a:pt x="19695" y="1096317"/>
                  </a:lnTo>
                  <a:lnTo>
                    <a:pt x="18456" y="1091498"/>
                  </a:lnTo>
                  <a:cubicBezTo>
                    <a:pt x="6355" y="1032363"/>
                    <a:pt x="0" y="971134"/>
                    <a:pt x="0" y="908420"/>
                  </a:cubicBezTo>
                  <a:cubicBezTo>
                    <a:pt x="0" y="406713"/>
                    <a:pt x="406713" y="0"/>
                    <a:pt x="908420" y="0"/>
                  </a:cubicBez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600">
                <a:solidFill>
                  <a:schemeClr val="lt1"/>
                </a:solidFill>
                <a:latin typeface="Helvetica Neue"/>
                <a:ea typeface="Helvetica Neue"/>
                <a:cs typeface="Helvetica Neue"/>
                <a:sym typeface="Helvetica Neue"/>
              </a:endParaRPr>
            </a:p>
          </p:txBody>
        </p:sp>
        <p:grpSp>
          <p:nvGrpSpPr>
            <p:cNvPr id="4537" name="Google Shape;4537;p120"/>
            <p:cNvGrpSpPr/>
            <p:nvPr/>
          </p:nvGrpSpPr>
          <p:grpSpPr>
            <a:xfrm>
              <a:off x="5010798" y="1640481"/>
              <a:ext cx="800125" cy="799464"/>
              <a:chOff x="4094847" y="1760585"/>
              <a:chExt cx="633600" cy="633600"/>
            </a:xfrm>
          </p:grpSpPr>
          <p:sp>
            <p:nvSpPr>
              <p:cNvPr id="4538" name="Google Shape;4538;p12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539" name="Google Shape;4539;p12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4540" name="Google Shape;4540;p120"/>
          <p:cNvGrpSpPr/>
          <p:nvPr/>
        </p:nvGrpSpPr>
        <p:grpSpPr>
          <a:xfrm>
            <a:off x="8551404" y="2099467"/>
            <a:ext cx="1287026" cy="1287027"/>
            <a:chOff x="8716058" y="1438540"/>
            <a:chExt cx="1816841" cy="1816840"/>
          </a:xfrm>
        </p:grpSpPr>
        <p:sp>
          <p:nvSpPr>
            <p:cNvPr id="4541" name="Google Shape;4541;p120"/>
            <p:cNvSpPr/>
            <p:nvPr/>
          </p:nvSpPr>
          <p:spPr>
            <a:xfrm>
              <a:off x="8735750" y="2534858"/>
              <a:ext cx="1777450" cy="720522"/>
            </a:xfrm>
            <a:custGeom>
              <a:rect b="b" l="l" r="r" t="t"/>
              <a:pathLst>
                <a:path extrusionOk="0" h="720522" w="1777450">
                  <a:moveTo>
                    <a:pt x="0" y="0"/>
                  </a:moveTo>
                  <a:lnTo>
                    <a:pt x="1777450" y="0"/>
                  </a:lnTo>
                  <a:lnTo>
                    <a:pt x="1756304" y="82239"/>
                  </a:lnTo>
                  <a:cubicBezTo>
                    <a:pt x="1641288" y="452028"/>
                    <a:pt x="1296362" y="720522"/>
                    <a:pt x="888725" y="720522"/>
                  </a:cubicBezTo>
                  <a:cubicBezTo>
                    <a:pt x="481088" y="720522"/>
                    <a:pt x="136162" y="452028"/>
                    <a:pt x="21146" y="82239"/>
                  </a:cubicBezTo>
                  <a:lnTo>
                    <a:pt x="0" y="0"/>
                  </a:lnTo>
                  <a:close/>
                </a:path>
              </a:pathLst>
            </a:custGeom>
            <a:solidFill>
              <a:schemeClr val="accen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chemeClr val="lt1"/>
                  </a:solidFill>
                  <a:latin typeface="Helvetica Neue"/>
                  <a:ea typeface="Helvetica Neue"/>
                  <a:cs typeface="Helvetica Neue"/>
                  <a:sym typeface="Helvetica Neue"/>
                </a:rPr>
                <a:t>03</a:t>
              </a:r>
              <a:endParaRPr b="1" sz="2800">
                <a:solidFill>
                  <a:schemeClr val="lt1"/>
                </a:solidFill>
                <a:latin typeface="Helvetica Neue"/>
                <a:ea typeface="Helvetica Neue"/>
                <a:cs typeface="Helvetica Neue"/>
                <a:sym typeface="Helvetica Neue"/>
              </a:endParaRPr>
            </a:p>
          </p:txBody>
        </p:sp>
        <p:sp>
          <p:nvSpPr>
            <p:cNvPr id="4542" name="Google Shape;4542;p120"/>
            <p:cNvSpPr/>
            <p:nvPr/>
          </p:nvSpPr>
          <p:spPr>
            <a:xfrm>
              <a:off x="8716058" y="1438540"/>
              <a:ext cx="1816841" cy="1096318"/>
            </a:xfrm>
            <a:custGeom>
              <a:rect b="b" l="l" r="r" t="t"/>
              <a:pathLst>
                <a:path extrusionOk="0" h="1096318" w="1816840">
                  <a:moveTo>
                    <a:pt x="908420" y="0"/>
                  </a:moveTo>
                  <a:cubicBezTo>
                    <a:pt x="1410127" y="0"/>
                    <a:pt x="1816840" y="406713"/>
                    <a:pt x="1816840" y="908420"/>
                  </a:cubicBezTo>
                  <a:cubicBezTo>
                    <a:pt x="1816840" y="971133"/>
                    <a:pt x="1810485" y="1032362"/>
                    <a:pt x="1798384" y="1091498"/>
                  </a:cubicBezTo>
                  <a:lnTo>
                    <a:pt x="1797145" y="1096318"/>
                  </a:lnTo>
                  <a:lnTo>
                    <a:pt x="19695" y="1096318"/>
                  </a:lnTo>
                  <a:lnTo>
                    <a:pt x="18456" y="1091498"/>
                  </a:lnTo>
                  <a:cubicBezTo>
                    <a:pt x="6355" y="1032362"/>
                    <a:pt x="0" y="971133"/>
                    <a:pt x="0" y="908420"/>
                  </a:cubicBezTo>
                  <a:cubicBezTo>
                    <a:pt x="0" y="406713"/>
                    <a:pt x="406713" y="0"/>
                    <a:pt x="908420" y="0"/>
                  </a:cubicBez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600">
                <a:solidFill>
                  <a:schemeClr val="lt1"/>
                </a:solidFill>
                <a:latin typeface="Helvetica Neue"/>
                <a:ea typeface="Helvetica Neue"/>
                <a:cs typeface="Helvetica Neue"/>
                <a:sym typeface="Helvetica Neue"/>
              </a:endParaRPr>
            </a:p>
          </p:txBody>
        </p:sp>
        <p:grpSp>
          <p:nvGrpSpPr>
            <p:cNvPr id="4543" name="Google Shape;4543;p120"/>
            <p:cNvGrpSpPr/>
            <p:nvPr/>
          </p:nvGrpSpPr>
          <p:grpSpPr>
            <a:xfrm>
              <a:off x="9224413" y="1640482"/>
              <a:ext cx="800125" cy="799465"/>
              <a:chOff x="4094847" y="1760585"/>
              <a:chExt cx="633600" cy="633600"/>
            </a:xfrm>
          </p:grpSpPr>
          <p:sp>
            <p:nvSpPr>
              <p:cNvPr id="4544" name="Google Shape;4544;p12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545" name="Google Shape;4545;p12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4546" name="Google Shape;4546;p120"/>
          <p:cNvGrpSpPr/>
          <p:nvPr/>
        </p:nvGrpSpPr>
        <p:grpSpPr>
          <a:xfrm>
            <a:off x="288824" y="3587640"/>
            <a:ext cx="3345627" cy="1419089"/>
            <a:chOff x="288824" y="3495041"/>
            <a:chExt cx="3345627" cy="1419089"/>
          </a:xfrm>
        </p:grpSpPr>
        <p:sp>
          <p:nvSpPr>
            <p:cNvPr id="4547" name="Google Shape;4547;p120"/>
            <p:cNvSpPr txBox="1"/>
            <p:nvPr/>
          </p:nvSpPr>
          <p:spPr>
            <a:xfrm>
              <a:off x="288824" y="3495041"/>
              <a:ext cx="3345627" cy="44035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a:t>
              </a:r>
              <a:endParaRPr b="1" sz="1600">
                <a:solidFill>
                  <a:schemeClr val="dk1"/>
                </a:solidFill>
                <a:latin typeface="Helvetica Neue"/>
                <a:ea typeface="Helvetica Neue"/>
                <a:cs typeface="Helvetica Neue"/>
                <a:sym typeface="Helvetica Neue"/>
              </a:endParaRPr>
            </a:p>
          </p:txBody>
        </p:sp>
        <p:sp>
          <p:nvSpPr>
            <p:cNvPr id="4548" name="Google Shape;4548;p120"/>
            <p:cNvSpPr txBox="1"/>
            <p:nvPr/>
          </p:nvSpPr>
          <p:spPr>
            <a:xfrm>
              <a:off x="288824" y="3988092"/>
              <a:ext cx="3345627" cy="92603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br>
                <a:rPr lang="en-US" sz="1400">
                  <a:solidFill>
                    <a:schemeClr val="dk1"/>
                  </a:solidFill>
                  <a:latin typeface="Helvetica Neue"/>
                  <a:ea typeface="Helvetica Neue"/>
                  <a:cs typeface="Helvetica Neue"/>
                  <a:sym typeface="Helvetica Neue"/>
                </a:rPr>
              </a:br>
              <a:r>
                <a:rPr lang="en-US" sz="1400">
                  <a:solidFill>
                    <a:schemeClr val="dk1"/>
                  </a:solidFill>
                  <a:latin typeface="Helvetica Neue"/>
                  <a:ea typeface="Helvetica Neue"/>
                  <a:cs typeface="Helvetica Neue"/>
                  <a:sym typeface="Helvetica Neue"/>
                </a:rPr>
                <a:t>consectetur adipiscing elit. Ut tempor, quam et mattis pulvinar, mauris ligula suscipit arcu, sed elementum diam leo at</a:t>
              </a:r>
              <a:endParaRPr sz="1400">
                <a:solidFill>
                  <a:schemeClr val="dk1"/>
                </a:solidFill>
                <a:latin typeface="Helvetica Neue"/>
                <a:ea typeface="Helvetica Neue"/>
                <a:cs typeface="Helvetica Neue"/>
                <a:sym typeface="Helvetica Neue"/>
              </a:endParaRPr>
            </a:p>
          </p:txBody>
        </p:sp>
      </p:grpSp>
      <p:grpSp>
        <p:nvGrpSpPr>
          <p:cNvPr id="4549" name="Google Shape;4549;p120"/>
          <p:cNvGrpSpPr/>
          <p:nvPr/>
        </p:nvGrpSpPr>
        <p:grpSpPr>
          <a:xfrm>
            <a:off x="4420115" y="3587640"/>
            <a:ext cx="3345627" cy="1419089"/>
            <a:chOff x="4224216" y="3495041"/>
            <a:chExt cx="3345627" cy="1419089"/>
          </a:xfrm>
        </p:grpSpPr>
        <p:sp>
          <p:nvSpPr>
            <p:cNvPr id="4550" name="Google Shape;4550;p120"/>
            <p:cNvSpPr txBox="1"/>
            <p:nvPr/>
          </p:nvSpPr>
          <p:spPr>
            <a:xfrm>
              <a:off x="4224216" y="3495041"/>
              <a:ext cx="3345627" cy="44035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a:t>
              </a:r>
              <a:endParaRPr b="1" sz="1600">
                <a:solidFill>
                  <a:schemeClr val="dk1"/>
                </a:solidFill>
                <a:latin typeface="Helvetica Neue"/>
                <a:ea typeface="Helvetica Neue"/>
                <a:cs typeface="Helvetica Neue"/>
                <a:sym typeface="Helvetica Neue"/>
              </a:endParaRPr>
            </a:p>
          </p:txBody>
        </p:sp>
        <p:sp>
          <p:nvSpPr>
            <p:cNvPr id="4551" name="Google Shape;4551;p120"/>
            <p:cNvSpPr txBox="1"/>
            <p:nvPr/>
          </p:nvSpPr>
          <p:spPr>
            <a:xfrm>
              <a:off x="4224216" y="3988092"/>
              <a:ext cx="3345627" cy="92603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br>
                <a:rPr lang="en-US" sz="1400">
                  <a:solidFill>
                    <a:schemeClr val="dk1"/>
                  </a:solidFill>
                  <a:latin typeface="Helvetica Neue"/>
                  <a:ea typeface="Helvetica Neue"/>
                  <a:cs typeface="Helvetica Neue"/>
                  <a:sym typeface="Helvetica Neue"/>
                </a:rPr>
              </a:br>
              <a:r>
                <a:rPr lang="en-US" sz="1400">
                  <a:solidFill>
                    <a:schemeClr val="dk1"/>
                  </a:solidFill>
                  <a:latin typeface="Helvetica Neue"/>
                  <a:ea typeface="Helvetica Neue"/>
                  <a:cs typeface="Helvetica Neue"/>
                  <a:sym typeface="Helvetica Neue"/>
                </a:rPr>
                <a:t>consectetur adipiscing elit. Ut tempor, quam et mattis pulvinar, mauris ligula suscipit arcu, sed elementum diam leo at</a:t>
              </a:r>
              <a:endParaRPr sz="1400">
                <a:solidFill>
                  <a:schemeClr val="dk1"/>
                </a:solidFill>
                <a:latin typeface="Helvetica Neue"/>
                <a:ea typeface="Helvetica Neue"/>
                <a:cs typeface="Helvetica Neue"/>
                <a:sym typeface="Helvetica Neue"/>
              </a:endParaRPr>
            </a:p>
          </p:txBody>
        </p:sp>
      </p:grpSp>
      <p:grpSp>
        <p:nvGrpSpPr>
          <p:cNvPr id="4552" name="Google Shape;4552;p120"/>
          <p:cNvGrpSpPr/>
          <p:nvPr/>
        </p:nvGrpSpPr>
        <p:grpSpPr>
          <a:xfrm>
            <a:off x="8551405" y="3587640"/>
            <a:ext cx="3345627" cy="1419089"/>
            <a:chOff x="6423406" y="3495041"/>
            <a:chExt cx="3345627" cy="1419089"/>
          </a:xfrm>
        </p:grpSpPr>
        <p:sp>
          <p:nvSpPr>
            <p:cNvPr id="4553" name="Google Shape;4553;p120"/>
            <p:cNvSpPr txBox="1"/>
            <p:nvPr/>
          </p:nvSpPr>
          <p:spPr>
            <a:xfrm>
              <a:off x="6423406" y="3495041"/>
              <a:ext cx="3345627" cy="44035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a:t>
              </a:r>
              <a:endParaRPr b="1" sz="1600">
                <a:solidFill>
                  <a:schemeClr val="dk1"/>
                </a:solidFill>
                <a:latin typeface="Helvetica Neue"/>
                <a:ea typeface="Helvetica Neue"/>
                <a:cs typeface="Helvetica Neue"/>
                <a:sym typeface="Helvetica Neue"/>
              </a:endParaRPr>
            </a:p>
          </p:txBody>
        </p:sp>
        <p:sp>
          <p:nvSpPr>
            <p:cNvPr id="4554" name="Google Shape;4554;p120"/>
            <p:cNvSpPr txBox="1"/>
            <p:nvPr/>
          </p:nvSpPr>
          <p:spPr>
            <a:xfrm>
              <a:off x="6423406" y="3988092"/>
              <a:ext cx="3345627" cy="92603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br>
                <a:rPr lang="en-US" sz="1400">
                  <a:solidFill>
                    <a:schemeClr val="dk1"/>
                  </a:solidFill>
                  <a:latin typeface="Helvetica Neue"/>
                  <a:ea typeface="Helvetica Neue"/>
                  <a:cs typeface="Helvetica Neue"/>
                  <a:sym typeface="Helvetica Neue"/>
                </a:rPr>
              </a:br>
              <a:r>
                <a:rPr lang="en-US" sz="1400">
                  <a:solidFill>
                    <a:schemeClr val="dk1"/>
                  </a:solidFill>
                  <a:latin typeface="Helvetica Neue"/>
                  <a:ea typeface="Helvetica Neue"/>
                  <a:cs typeface="Helvetica Neue"/>
                  <a:sym typeface="Helvetica Neue"/>
                </a:rPr>
                <a:t>consectetur adipiscing elit. Ut tempor, quam et mattis pulvinar, mauris ligula suscipit arcu, sed elementum diam leo at</a:t>
              </a:r>
              <a:endParaRPr sz="1400">
                <a:solidFill>
                  <a:schemeClr val="dk1"/>
                </a:solidFill>
                <a:latin typeface="Helvetica Neue"/>
                <a:ea typeface="Helvetica Neue"/>
                <a:cs typeface="Helvetica Neue"/>
                <a:sym typeface="Helvetica Neue"/>
              </a:endParaRPr>
            </a:p>
          </p:txBody>
        </p:sp>
      </p:grpSp>
      <p:sp>
        <p:nvSpPr>
          <p:cNvPr id="4555" name="Google Shape;4555;p120"/>
          <p:cNvSpPr/>
          <p:nvPr/>
        </p:nvSpPr>
        <p:spPr>
          <a:xfrm>
            <a:off x="1759352" y="2592731"/>
            <a:ext cx="2476982" cy="283353"/>
          </a:xfrm>
          <a:prstGeom prst="rightArrow">
            <a:avLst>
              <a:gd fmla="val 50000" name="adj1"/>
              <a:gd fmla="val 50000" name="adj2"/>
            </a:avLst>
          </a:prstGeom>
          <a:solidFill>
            <a:srgbClr val="E4E4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556" name="Google Shape;4556;p120"/>
          <p:cNvSpPr/>
          <p:nvPr/>
        </p:nvSpPr>
        <p:spPr>
          <a:xfrm>
            <a:off x="5937813" y="2592731"/>
            <a:ext cx="2476982" cy="283353"/>
          </a:xfrm>
          <a:prstGeom prst="rightArrow">
            <a:avLst>
              <a:gd fmla="val 50000" name="adj1"/>
              <a:gd fmla="val 50000" name="adj2"/>
            </a:avLst>
          </a:prstGeom>
          <a:solidFill>
            <a:srgbClr val="E4E4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557" name="Google Shape;4557;p120"/>
          <p:cNvSpPr txBox="1"/>
          <p:nvPr/>
        </p:nvSpPr>
        <p:spPr>
          <a:xfrm>
            <a:off x="294968" y="1227310"/>
            <a:ext cx="72054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4558" name="Google Shape;4558;p120"/>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4559" name="Google Shape;4559;p120"/>
          <p:cNvSpPr/>
          <p:nvPr/>
        </p:nvSpPr>
        <p:spPr>
          <a:xfrm rot="8100000">
            <a:off x="10615725" y="5228259"/>
            <a:ext cx="725753" cy="725753"/>
          </a:xfrm>
          <a:prstGeom prst="teardrop">
            <a:avLst>
              <a:gd fmla="val 100000" name="adj"/>
            </a:avLst>
          </a:prstGeom>
          <a:solidFill>
            <a:schemeClr val="lt1"/>
          </a:solidFill>
          <a:ln>
            <a:noFill/>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sp>
        <p:nvSpPr>
          <p:cNvPr id="4560" name="Google Shape;4560;p120"/>
          <p:cNvSpPr/>
          <p:nvPr/>
        </p:nvSpPr>
        <p:spPr>
          <a:xfrm rot="8100000">
            <a:off x="10666758" y="5279291"/>
            <a:ext cx="623689" cy="623689"/>
          </a:xfrm>
          <a:prstGeom prst="teardrop">
            <a:avLst>
              <a:gd fmla="val 100000" name="adj"/>
            </a:avLst>
          </a:prstGeom>
          <a:solidFill>
            <a:schemeClr val="accent2"/>
          </a:solidFill>
          <a:ln cap="rnd" cmpd="sng" w="9525">
            <a:solidFill>
              <a:schemeClr val="dk2"/>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sp>
        <p:nvSpPr>
          <p:cNvPr id="4561" name="Google Shape;4561;p120"/>
          <p:cNvSpPr/>
          <p:nvPr/>
        </p:nvSpPr>
        <p:spPr>
          <a:xfrm>
            <a:off x="10701406" y="5313939"/>
            <a:ext cx="554391" cy="554391"/>
          </a:xfrm>
          <a:prstGeom prst="ellipse">
            <a:avLst/>
          </a:prstGeom>
          <a:solidFill>
            <a:schemeClr val="lt1"/>
          </a:solidFill>
          <a:ln>
            <a:noFill/>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grpSp>
        <p:nvGrpSpPr>
          <p:cNvPr id="4562" name="Google Shape;4562;p120"/>
          <p:cNvGrpSpPr/>
          <p:nvPr/>
        </p:nvGrpSpPr>
        <p:grpSpPr>
          <a:xfrm>
            <a:off x="10764501" y="5373485"/>
            <a:ext cx="435656" cy="435298"/>
            <a:chOff x="4094847" y="1760585"/>
            <a:chExt cx="633600" cy="633600"/>
          </a:xfrm>
        </p:grpSpPr>
        <p:sp>
          <p:nvSpPr>
            <p:cNvPr id="4563" name="Google Shape;4563;p12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564" name="Google Shape;4564;p12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4565" name="Google Shape;4565;p12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566" name="Google Shape;4566;p12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70" name="Shape 4570"/>
        <p:cNvGrpSpPr/>
        <p:nvPr/>
      </p:nvGrpSpPr>
      <p:grpSpPr>
        <a:xfrm>
          <a:off x="0" y="0"/>
          <a:ext cx="0" cy="0"/>
          <a:chOff x="0" y="0"/>
          <a:chExt cx="0" cy="0"/>
        </a:xfrm>
      </p:grpSpPr>
      <p:sp>
        <p:nvSpPr>
          <p:cNvPr id="4571" name="Google Shape;4571;p12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Four-Step Circle Process with Footer</a:t>
            </a:r>
            <a:endParaRPr/>
          </a:p>
        </p:txBody>
      </p:sp>
      <p:sp>
        <p:nvSpPr>
          <p:cNvPr id="4572" name="Google Shape;4572;p121"/>
          <p:cNvSpPr/>
          <p:nvPr/>
        </p:nvSpPr>
        <p:spPr>
          <a:xfrm rot="5400000">
            <a:off x="5400923" y="138336"/>
            <a:ext cx="761505" cy="11563351"/>
          </a:xfrm>
          <a:prstGeom prst="round2SameRect">
            <a:avLst>
              <a:gd fmla="val 25156" name="adj1"/>
              <a:gd fmla="val 0" name="adj2"/>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sp>
        <p:nvSpPr>
          <p:cNvPr id="4573" name="Google Shape;4573;p121"/>
          <p:cNvSpPr/>
          <p:nvPr/>
        </p:nvSpPr>
        <p:spPr>
          <a:xfrm rot="8100000">
            <a:off x="10615725" y="5228259"/>
            <a:ext cx="725753" cy="725753"/>
          </a:xfrm>
          <a:prstGeom prst="teardrop">
            <a:avLst>
              <a:gd fmla="val 100000" name="adj"/>
            </a:avLst>
          </a:prstGeom>
          <a:solidFill>
            <a:schemeClr val="lt1"/>
          </a:solidFill>
          <a:ln>
            <a:noFill/>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sp>
        <p:nvSpPr>
          <p:cNvPr id="4574" name="Google Shape;4574;p121"/>
          <p:cNvSpPr/>
          <p:nvPr/>
        </p:nvSpPr>
        <p:spPr>
          <a:xfrm rot="8100000">
            <a:off x="10666758" y="5279291"/>
            <a:ext cx="623689" cy="623689"/>
          </a:xfrm>
          <a:prstGeom prst="teardrop">
            <a:avLst>
              <a:gd fmla="val 100000" name="adj"/>
            </a:avLst>
          </a:prstGeom>
          <a:solidFill>
            <a:schemeClr val="accent2"/>
          </a:solidFill>
          <a:ln cap="rnd" cmpd="sng" w="9525">
            <a:solidFill>
              <a:schemeClr val="dk2"/>
            </a:solidFill>
            <a:prstDash val="solid"/>
            <a:round/>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sp>
        <p:nvSpPr>
          <p:cNvPr id="4575" name="Google Shape;4575;p121"/>
          <p:cNvSpPr/>
          <p:nvPr/>
        </p:nvSpPr>
        <p:spPr>
          <a:xfrm>
            <a:off x="10701406" y="5313939"/>
            <a:ext cx="554391" cy="554391"/>
          </a:xfrm>
          <a:prstGeom prst="ellipse">
            <a:avLst/>
          </a:prstGeom>
          <a:solidFill>
            <a:schemeClr val="lt1"/>
          </a:solidFill>
          <a:ln>
            <a:noFill/>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sp>
        <p:nvSpPr>
          <p:cNvPr id="4576" name="Google Shape;4576;p121"/>
          <p:cNvSpPr/>
          <p:nvPr/>
        </p:nvSpPr>
        <p:spPr>
          <a:xfrm>
            <a:off x="676299" y="5643012"/>
            <a:ext cx="1198800" cy="553998"/>
          </a:xfrm>
          <a:prstGeom prst="rect">
            <a:avLst/>
          </a:prstGeom>
          <a:noFill/>
          <a:ln>
            <a:noFill/>
          </a:ln>
        </p:spPr>
        <p:txBody>
          <a:bodyPr anchorCtr="0" anchor="ctr" bIns="0" lIns="0" spcFirstLastPara="1" rIns="0" wrap="square" tIns="0">
            <a:noAutofit/>
          </a:bodyPr>
          <a:lstStyle/>
          <a:p>
            <a:pPr indent="-101600" lvl="0" marL="0" marR="0" rtl="0" algn="r">
              <a:spcBef>
                <a:spcPts val="0"/>
              </a:spcBef>
              <a:spcAft>
                <a:spcPts val="0"/>
              </a:spcAft>
              <a:buClr>
                <a:schemeClr val="lt1"/>
              </a:buClr>
              <a:buSzPts val="1600"/>
              <a:buFont typeface="Trebuchet MS"/>
              <a:buChar char="​"/>
            </a:pPr>
            <a:r>
              <a:rPr b="1" lang="en-US" sz="1600">
                <a:solidFill>
                  <a:schemeClr val="lt1"/>
                </a:solidFill>
                <a:latin typeface="Helvetica Neue"/>
                <a:ea typeface="Helvetica Neue"/>
                <a:cs typeface="Helvetica Neue"/>
                <a:sym typeface="Helvetica Neue"/>
              </a:rPr>
              <a:t>For </a:t>
            </a:r>
            <a:br>
              <a:rPr b="1" lang="en-US" sz="1600">
                <a:solidFill>
                  <a:schemeClr val="lt1"/>
                </a:solidFill>
                <a:latin typeface="Helvetica Neue"/>
                <a:ea typeface="Helvetica Neue"/>
                <a:cs typeface="Helvetica Neue"/>
                <a:sym typeface="Helvetica Neue"/>
              </a:rPr>
            </a:br>
            <a:r>
              <a:rPr b="1" lang="en-US" sz="1600">
                <a:solidFill>
                  <a:schemeClr val="lt1"/>
                </a:solidFill>
                <a:latin typeface="Helvetica Neue"/>
                <a:ea typeface="Helvetica Neue"/>
                <a:cs typeface="Helvetica Neue"/>
                <a:sym typeface="Helvetica Neue"/>
              </a:rPr>
              <a:t>discussion</a:t>
            </a:r>
            <a:endParaRPr/>
          </a:p>
        </p:txBody>
      </p:sp>
      <p:sp>
        <p:nvSpPr>
          <p:cNvPr id="4577" name="Google Shape;4577;p121"/>
          <p:cNvSpPr/>
          <p:nvPr/>
        </p:nvSpPr>
        <p:spPr>
          <a:xfrm>
            <a:off x="2286577" y="5643012"/>
            <a:ext cx="7905751" cy="553998"/>
          </a:xfrm>
          <a:prstGeom prst="rect">
            <a:avLst/>
          </a:prstGeom>
          <a:noFill/>
          <a:ln>
            <a:noFill/>
          </a:ln>
        </p:spPr>
        <p:txBody>
          <a:bodyPr anchorCtr="0" anchor="ctr" bIns="0" lIns="0" spcFirstLastPara="1" rIns="0" wrap="square" tIns="0">
            <a:noAutofit/>
          </a:bodyPr>
          <a:lstStyle/>
          <a:p>
            <a:pPr indent="-252000" lvl="1" marL="378000" marR="0" rtl="0" algn="l">
              <a:spcBef>
                <a:spcPts val="0"/>
              </a:spcBef>
              <a:spcAft>
                <a:spcPts val="0"/>
              </a:spcAft>
              <a:buClr>
                <a:schemeClr val="lt1"/>
              </a:buClr>
              <a:buSzPts val="1600"/>
              <a:buFont typeface="Trebuchet MS"/>
              <a:buChar char="•"/>
            </a:pPr>
            <a:r>
              <a:rPr b="0" i="0" lang="en-US" sz="1600" u="none" cap="none" strike="noStrike">
                <a:solidFill>
                  <a:schemeClr val="lt1"/>
                </a:solidFill>
                <a:latin typeface="Helvetica Neue"/>
                <a:ea typeface="Helvetica Neue"/>
                <a:cs typeface="Helvetica Neue"/>
                <a:sym typeface="Helvetica Neue"/>
              </a:rPr>
              <a:t>Lorem ipsum dolor sit amet, consectetur adipiscing elit. Ut tempor,</a:t>
            </a:r>
            <a:endParaRPr/>
          </a:p>
          <a:p>
            <a:pPr indent="-252000" lvl="1" marL="378000" marR="0" rtl="0" algn="l">
              <a:spcBef>
                <a:spcPts val="0"/>
              </a:spcBef>
              <a:spcAft>
                <a:spcPts val="0"/>
              </a:spcAft>
              <a:buClr>
                <a:schemeClr val="lt1"/>
              </a:buClr>
              <a:buSzPts val="1600"/>
              <a:buFont typeface="Trebuchet MS"/>
              <a:buChar char="•"/>
            </a:pPr>
            <a:r>
              <a:rPr b="0" i="0" lang="en-US" sz="1600" u="none" cap="none" strike="noStrike">
                <a:solidFill>
                  <a:schemeClr val="lt1"/>
                </a:solidFill>
                <a:latin typeface="Helvetica Neue"/>
                <a:ea typeface="Helvetica Neue"/>
                <a:cs typeface="Helvetica Neue"/>
                <a:sym typeface="Helvetica Neue"/>
              </a:rPr>
              <a:t>Lorem ipsum dolor sit amet, consectetur adipiscing elit. Ut tempor,  </a:t>
            </a:r>
            <a:endParaRPr/>
          </a:p>
        </p:txBody>
      </p:sp>
      <p:sp>
        <p:nvSpPr>
          <p:cNvPr id="4578" name="Google Shape;4578;p121"/>
          <p:cNvSpPr/>
          <p:nvPr/>
        </p:nvSpPr>
        <p:spPr>
          <a:xfrm>
            <a:off x="2128465" y="5643012"/>
            <a:ext cx="45719" cy="553998"/>
          </a:xfrm>
          <a:prstGeom prst="rect">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sp>
        <p:nvSpPr>
          <p:cNvPr id="4579" name="Google Shape;4579;p121"/>
          <p:cNvSpPr/>
          <p:nvPr/>
        </p:nvSpPr>
        <p:spPr>
          <a:xfrm>
            <a:off x="302776" y="2876084"/>
            <a:ext cx="1259123" cy="510410"/>
          </a:xfrm>
          <a:custGeom>
            <a:rect b="b" l="l" r="r" t="t"/>
            <a:pathLst>
              <a:path extrusionOk="0" h="720524" w="1777450">
                <a:moveTo>
                  <a:pt x="0" y="0"/>
                </a:moveTo>
                <a:lnTo>
                  <a:pt x="1777450" y="0"/>
                </a:lnTo>
                <a:lnTo>
                  <a:pt x="1756304" y="82241"/>
                </a:lnTo>
                <a:cubicBezTo>
                  <a:pt x="1641288" y="452030"/>
                  <a:pt x="1296362" y="720524"/>
                  <a:pt x="888725" y="720524"/>
                </a:cubicBezTo>
                <a:cubicBezTo>
                  <a:pt x="481088" y="720524"/>
                  <a:pt x="136162" y="452030"/>
                  <a:pt x="21146" y="82241"/>
                </a:cubicBezTo>
                <a:lnTo>
                  <a:pt x="0" y="0"/>
                </a:lnTo>
                <a:close/>
              </a:path>
            </a:pathLst>
          </a:custGeom>
          <a:solidFill>
            <a:schemeClr val="accen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chemeClr val="lt1"/>
                </a:solidFill>
                <a:latin typeface="Helvetica Neue"/>
                <a:ea typeface="Helvetica Neue"/>
                <a:cs typeface="Helvetica Neue"/>
                <a:sym typeface="Helvetica Neue"/>
              </a:rPr>
              <a:t>01</a:t>
            </a:r>
            <a:endParaRPr b="1" sz="2800">
              <a:solidFill>
                <a:schemeClr val="lt1"/>
              </a:solidFill>
              <a:latin typeface="Helvetica Neue"/>
              <a:ea typeface="Helvetica Neue"/>
              <a:cs typeface="Helvetica Neue"/>
              <a:sym typeface="Helvetica Neue"/>
            </a:endParaRPr>
          </a:p>
        </p:txBody>
      </p:sp>
      <p:sp>
        <p:nvSpPr>
          <p:cNvPr id="4580" name="Google Shape;4580;p121"/>
          <p:cNvSpPr/>
          <p:nvPr/>
        </p:nvSpPr>
        <p:spPr>
          <a:xfrm>
            <a:off x="288824" y="2099468"/>
            <a:ext cx="1287026" cy="776616"/>
          </a:xfrm>
          <a:custGeom>
            <a:rect b="b" l="l" r="r" t="t"/>
            <a:pathLst>
              <a:path extrusionOk="0" h="1096316" w="1816840">
                <a:moveTo>
                  <a:pt x="908420" y="0"/>
                </a:moveTo>
                <a:cubicBezTo>
                  <a:pt x="1410127" y="0"/>
                  <a:pt x="1816840" y="406713"/>
                  <a:pt x="1816840" y="908420"/>
                </a:cubicBezTo>
                <a:cubicBezTo>
                  <a:pt x="1816840" y="971134"/>
                  <a:pt x="1810485" y="1032363"/>
                  <a:pt x="1798384" y="1091498"/>
                </a:cubicBezTo>
                <a:lnTo>
                  <a:pt x="1797145" y="1096316"/>
                </a:lnTo>
                <a:lnTo>
                  <a:pt x="19695" y="1096316"/>
                </a:lnTo>
                <a:lnTo>
                  <a:pt x="18456" y="1091498"/>
                </a:lnTo>
                <a:cubicBezTo>
                  <a:pt x="6355" y="1032363"/>
                  <a:pt x="0" y="971134"/>
                  <a:pt x="0" y="908420"/>
                </a:cubicBezTo>
                <a:cubicBezTo>
                  <a:pt x="0" y="406713"/>
                  <a:pt x="406713" y="0"/>
                  <a:pt x="908420" y="0"/>
                </a:cubicBez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600">
              <a:solidFill>
                <a:schemeClr val="lt1"/>
              </a:solidFill>
              <a:latin typeface="Helvetica Neue"/>
              <a:ea typeface="Helvetica Neue"/>
              <a:cs typeface="Helvetica Neue"/>
              <a:sym typeface="Helvetica Neue"/>
            </a:endParaRPr>
          </a:p>
        </p:txBody>
      </p:sp>
      <p:grpSp>
        <p:nvGrpSpPr>
          <p:cNvPr id="4581" name="Google Shape;4581;p121"/>
          <p:cNvGrpSpPr/>
          <p:nvPr/>
        </p:nvGrpSpPr>
        <p:grpSpPr>
          <a:xfrm>
            <a:off x="648938" y="2242521"/>
            <a:ext cx="566798" cy="566330"/>
            <a:chOff x="4094847" y="1760585"/>
            <a:chExt cx="633600" cy="633600"/>
          </a:xfrm>
        </p:grpSpPr>
        <p:sp>
          <p:nvSpPr>
            <p:cNvPr id="4582" name="Google Shape;4582;p12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583" name="Google Shape;4583;p12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4584" name="Google Shape;4584;p121"/>
          <p:cNvGrpSpPr/>
          <p:nvPr/>
        </p:nvGrpSpPr>
        <p:grpSpPr>
          <a:xfrm>
            <a:off x="3292931" y="2099469"/>
            <a:ext cx="1287026" cy="1287026"/>
            <a:chOff x="4502440" y="1438541"/>
            <a:chExt cx="1816840" cy="1816840"/>
          </a:xfrm>
        </p:grpSpPr>
        <p:sp>
          <p:nvSpPr>
            <p:cNvPr id="4585" name="Google Shape;4585;p121"/>
            <p:cNvSpPr/>
            <p:nvPr/>
          </p:nvSpPr>
          <p:spPr>
            <a:xfrm>
              <a:off x="4522135" y="2534858"/>
              <a:ext cx="1777450" cy="720523"/>
            </a:xfrm>
            <a:custGeom>
              <a:rect b="b" l="l" r="r" t="t"/>
              <a:pathLst>
                <a:path extrusionOk="0" h="720523" w="1777450">
                  <a:moveTo>
                    <a:pt x="0" y="0"/>
                  </a:moveTo>
                  <a:lnTo>
                    <a:pt x="1777450" y="0"/>
                  </a:lnTo>
                  <a:lnTo>
                    <a:pt x="1756304" y="82240"/>
                  </a:lnTo>
                  <a:cubicBezTo>
                    <a:pt x="1641288" y="452029"/>
                    <a:pt x="1296362" y="720523"/>
                    <a:pt x="888725" y="720523"/>
                  </a:cubicBezTo>
                  <a:cubicBezTo>
                    <a:pt x="481088" y="720523"/>
                    <a:pt x="136162" y="452029"/>
                    <a:pt x="21146" y="82240"/>
                  </a:cubicBezTo>
                  <a:lnTo>
                    <a:pt x="0" y="0"/>
                  </a:lnTo>
                  <a:close/>
                </a:path>
              </a:pathLst>
            </a:custGeom>
            <a:solidFill>
              <a:schemeClr val="accen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chemeClr val="lt1"/>
                  </a:solidFill>
                  <a:latin typeface="Helvetica Neue"/>
                  <a:ea typeface="Helvetica Neue"/>
                  <a:cs typeface="Helvetica Neue"/>
                  <a:sym typeface="Helvetica Neue"/>
                </a:rPr>
                <a:t>02</a:t>
              </a:r>
              <a:endParaRPr b="1" sz="2800">
                <a:solidFill>
                  <a:schemeClr val="lt1"/>
                </a:solidFill>
                <a:latin typeface="Helvetica Neue"/>
                <a:ea typeface="Helvetica Neue"/>
                <a:cs typeface="Helvetica Neue"/>
                <a:sym typeface="Helvetica Neue"/>
              </a:endParaRPr>
            </a:p>
          </p:txBody>
        </p:sp>
        <p:sp>
          <p:nvSpPr>
            <p:cNvPr id="4586" name="Google Shape;4586;p121"/>
            <p:cNvSpPr/>
            <p:nvPr/>
          </p:nvSpPr>
          <p:spPr>
            <a:xfrm>
              <a:off x="4502440" y="1438541"/>
              <a:ext cx="1816840" cy="1096317"/>
            </a:xfrm>
            <a:custGeom>
              <a:rect b="b" l="l" r="r" t="t"/>
              <a:pathLst>
                <a:path extrusionOk="0" h="1096317" w="1816840">
                  <a:moveTo>
                    <a:pt x="908420" y="0"/>
                  </a:moveTo>
                  <a:cubicBezTo>
                    <a:pt x="1410127" y="0"/>
                    <a:pt x="1816840" y="406713"/>
                    <a:pt x="1816840" y="908420"/>
                  </a:cubicBezTo>
                  <a:cubicBezTo>
                    <a:pt x="1816840" y="971134"/>
                    <a:pt x="1810485" y="1032363"/>
                    <a:pt x="1798384" y="1091498"/>
                  </a:cubicBezTo>
                  <a:lnTo>
                    <a:pt x="1797145" y="1096317"/>
                  </a:lnTo>
                  <a:lnTo>
                    <a:pt x="19695" y="1096317"/>
                  </a:lnTo>
                  <a:lnTo>
                    <a:pt x="18456" y="1091498"/>
                  </a:lnTo>
                  <a:cubicBezTo>
                    <a:pt x="6355" y="1032363"/>
                    <a:pt x="0" y="971134"/>
                    <a:pt x="0" y="908420"/>
                  </a:cubicBezTo>
                  <a:cubicBezTo>
                    <a:pt x="0" y="406713"/>
                    <a:pt x="406713" y="0"/>
                    <a:pt x="908420" y="0"/>
                  </a:cubicBez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600">
                <a:solidFill>
                  <a:schemeClr val="lt1"/>
                </a:solidFill>
                <a:latin typeface="Helvetica Neue"/>
                <a:ea typeface="Helvetica Neue"/>
                <a:cs typeface="Helvetica Neue"/>
                <a:sym typeface="Helvetica Neue"/>
              </a:endParaRPr>
            </a:p>
          </p:txBody>
        </p:sp>
        <p:grpSp>
          <p:nvGrpSpPr>
            <p:cNvPr id="4587" name="Google Shape;4587;p121"/>
            <p:cNvGrpSpPr/>
            <p:nvPr/>
          </p:nvGrpSpPr>
          <p:grpSpPr>
            <a:xfrm>
              <a:off x="5010798" y="1640482"/>
              <a:ext cx="800124" cy="799464"/>
              <a:chOff x="4094847" y="1760585"/>
              <a:chExt cx="633600" cy="633600"/>
            </a:xfrm>
          </p:grpSpPr>
          <p:sp>
            <p:nvSpPr>
              <p:cNvPr id="4588" name="Google Shape;4588;p12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589" name="Google Shape;4589;p12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4590" name="Google Shape;4590;p121"/>
          <p:cNvGrpSpPr/>
          <p:nvPr/>
        </p:nvGrpSpPr>
        <p:grpSpPr>
          <a:xfrm>
            <a:off x="6297038" y="2099467"/>
            <a:ext cx="1287026" cy="1287028"/>
            <a:chOff x="8716055" y="1438539"/>
            <a:chExt cx="1816840" cy="1816841"/>
          </a:xfrm>
        </p:grpSpPr>
        <p:sp>
          <p:nvSpPr>
            <p:cNvPr id="4591" name="Google Shape;4591;p121"/>
            <p:cNvSpPr/>
            <p:nvPr/>
          </p:nvSpPr>
          <p:spPr>
            <a:xfrm>
              <a:off x="8735750" y="2534858"/>
              <a:ext cx="1777450" cy="720522"/>
            </a:xfrm>
            <a:custGeom>
              <a:rect b="b" l="l" r="r" t="t"/>
              <a:pathLst>
                <a:path extrusionOk="0" h="720522" w="1777450">
                  <a:moveTo>
                    <a:pt x="0" y="0"/>
                  </a:moveTo>
                  <a:lnTo>
                    <a:pt x="1777450" y="0"/>
                  </a:lnTo>
                  <a:lnTo>
                    <a:pt x="1756304" y="82239"/>
                  </a:lnTo>
                  <a:cubicBezTo>
                    <a:pt x="1641288" y="452028"/>
                    <a:pt x="1296362" y="720522"/>
                    <a:pt x="888725" y="720522"/>
                  </a:cubicBezTo>
                  <a:cubicBezTo>
                    <a:pt x="481088" y="720522"/>
                    <a:pt x="136162" y="452028"/>
                    <a:pt x="21146" y="82239"/>
                  </a:cubicBezTo>
                  <a:lnTo>
                    <a:pt x="0" y="0"/>
                  </a:lnTo>
                  <a:close/>
                </a:path>
              </a:pathLst>
            </a:custGeom>
            <a:solidFill>
              <a:schemeClr val="accen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chemeClr val="lt1"/>
                  </a:solidFill>
                  <a:latin typeface="Helvetica Neue"/>
                  <a:ea typeface="Helvetica Neue"/>
                  <a:cs typeface="Helvetica Neue"/>
                  <a:sym typeface="Helvetica Neue"/>
                </a:rPr>
                <a:t>03</a:t>
              </a:r>
              <a:endParaRPr b="1" sz="2800">
                <a:solidFill>
                  <a:schemeClr val="lt1"/>
                </a:solidFill>
                <a:latin typeface="Helvetica Neue"/>
                <a:ea typeface="Helvetica Neue"/>
                <a:cs typeface="Helvetica Neue"/>
                <a:sym typeface="Helvetica Neue"/>
              </a:endParaRPr>
            </a:p>
          </p:txBody>
        </p:sp>
        <p:sp>
          <p:nvSpPr>
            <p:cNvPr id="4592" name="Google Shape;4592;p121"/>
            <p:cNvSpPr/>
            <p:nvPr/>
          </p:nvSpPr>
          <p:spPr>
            <a:xfrm>
              <a:off x="8716055" y="1438539"/>
              <a:ext cx="1816840" cy="1096318"/>
            </a:xfrm>
            <a:custGeom>
              <a:rect b="b" l="l" r="r" t="t"/>
              <a:pathLst>
                <a:path extrusionOk="0" h="1096318" w="1816840">
                  <a:moveTo>
                    <a:pt x="908420" y="0"/>
                  </a:moveTo>
                  <a:cubicBezTo>
                    <a:pt x="1410127" y="0"/>
                    <a:pt x="1816840" y="406713"/>
                    <a:pt x="1816840" y="908420"/>
                  </a:cubicBezTo>
                  <a:cubicBezTo>
                    <a:pt x="1816840" y="971133"/>
                    <a:pt x="1810485" y="1032362"/>
                    <a:pt x="1798384" y="1091498"/>
                  </a:cubicBezTo>
                  <a:lnTo>
                    <a:pt x="1797145" y="1096318"/>
                  </a:lnTo>
                  <a:lnTo>
                    <a:pt x="19695" y="1096318"/>
                  </a:lnTo>
                  <a:lnTo>
                    <a:pt x="18456" y="1091498"/>
                  </a:lnTo>
                  <a:cubicBezTo>
                    <a:pt x="6355" y="1032362"/>
                    <a:pt x="0" y="971133"/>
                    <a:pt x="0" y="908420"/>
                  </a:cubicBezTo>
                  <a:cubicBezTo>
                    <a:pt x="0" y="406713"/>
                    <a:pt x="406713" y="0"/>
                    <a:pt x="908420" y="0"/>
                  </a:cubicBez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600">
                <a:solidFill>
                  <a:schemeClr val="lt1"/>
                </a:solidFill>
                <a:latin typeface="Helvetica Neue"/>
                <a:ea typeface="Helvetica Neue"/>
                <a:cs typeface="Helvetica Neue"/>
                <a:sym typeface="Helvetica Neue"/>
              </a:endParaRPr>
            </a:p>
          </p:txBody>
        </p:sp>
        <p:grpSp>
          <p:nvGrpSpPr>
            <p:cNvPr id="4593" name="Google Shape;4593;p121"/>
            <p:cNvGrpSpPr/>
            <p:nvPr/>
          </p:nvGrpSpPr>
          <p:grpSpPr>
            <a:xfrm>
              <a:off x="9224413" y="1640482"/>
              <a:ext cx="800124" cy="799464"/>
              <a:chOff x="4094847" y="1760585"/>
              <a:chExt cx="633600" cy="633600"/>
            </a:xfrm>
          </p:grpSpPr>
          <p:sp>
            <p:nvSpPr>
              <p:cNvPr id="4594" name="Google Shape;4594;p12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595" name="Google Shape;4595;p12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sp>
        <p:nvSpPr>
          <p:cNvPr id="4596" name="Google Shape;4596;p121"/>
          <p:cNvSpPr txBox="1"/>
          <p:nvPr/>
        </p:nvSpPr>
        <p:spPr>
          <a:xfrm>
            <a:off x="288824" y="3587640"/>
            <a:ext cx="2595885" cy="44035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500">
                <a:solidFill>
                  <a:schemeClr val="dk1"/>
                </a:solidFill>
                <a:latin typeface="Helvetica Neue"/>
                <a:ea typeface="Helvetica Neue"/>
                <a:cs typeface="Helvetica Neue"/>
                <a:sym typeface="Helvetica Neue"/>
              </a:rPr>
              <a:t>Lorem ipsum dolor sit amet,</a:t>
            </a:r>
            <a:endParaRPr b="1" sz="1500">
              <a:solidFill>
                <a:schemeClr val="dk1"/>
              </a:solidFill>
              <a:latin typeface="Helvetica Neue"/>
              <a:ea typeface="Helvetica Neue"/>
              <a:cs typeface="Helvetica Neue"/>
              <a:sym typeface="Helvetica Neue"/>
            </a:endParaRPr>
          </a:p>
        </p:txBody>
      </p:sp>
      <p:sp>
        <p:nvSpPr>
          <p:cNvPr id="4597" name="Google Shape;4597;p121"/>
          <p:cNvSpPr txBox="1"/>
          <p:nvPr/>
        </p:nvSpPr>
        <p:spPr>
          <a:xfrm>
            <a:off x="288824" y="4080691"/>
            <a:ext cx="2595885" cy="926038"/>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br>
              <a:rPr lang="en-US" sz="1400">
                <a:solidFill>
                  <a:schemeClr val="dk1"/>
                </a:solidFill>
                <a:latin typeface="Helvetica Neue"/>
                <a:ea typeface="Helvetica Neue"/>
                <a:cs typeface="Helvetica Neue"/>
                <a:sym typeface="Helvetica Neue"/>
              </a:rPr>
            </a:br>
            <a:r>
              <a:rPr lang="en-US" sz="1400">
                <a:solidFill>
                  <a:schemeClr val="dk1"/>
                </a:solidFill>
                <a:latin typeface="Helvetica Neue"/>
                <a:ea typeface="Helvetica Neue"/>
                <a:cs typeface="Helvetica Neue"/>
                <a:sym typeface="Helvetica Neue"/>
              </a:rPr>
              <a:t>consectetur adipiscing elit. Ut tempor, quam et mattis pulvinar, mauris ligula suscipit arcu, sed elementum diam leo at</a:t>
            </a:r>
            <a:endParaRPr sz="1400">
              <a:solidFill>
                <a:schemeClr val="dk1"/>
              </a:solidFill>
              <a:latin typeface="Helvetica Neue"/>
              <a:ea typeface="Helvetica Neue"/>
              <a:cs typeface="Helvetica Neue"/>
              <a:sym typeface="Helvetica Neue"/>
            </a:endParaRPr>
          </a:p>
        </p:txBody>
      </p:sp>
      <p:sp>
        <p:nvSpPr>
          <p:cNvPr id="4598" name="Google Shape;4598;p121"/>
          <p:cNvSpPr txBox="1"/>
          <p:nvPr/>
        </p:nvSpPr>
        <p:spPr>
          <a:xfrm>
            <a:off x="3292932" y="3587640"/>
            <a:ext cx="2595885" cy="44035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500">
                <a:solidFill>
                  <a:schemeClr val="dk1"/>
                </a:solidFill>
                <a:latin typeface="Helvetica Neue"/>
                <a:ea typeface="Helvetica Neue"/>
                <a:cs typeface="Helvetica Neue"/>
                <a:sym typeface="Helvetica Neue"/>
              </a:rPr>
              <a:t>Lorem ipsum dolor sit amet,</a:t>
            </a:r>
            <a:endParaRPr b="1" sz="1500">
              <a:solidFill>
                <a:schemeClr val="dk1"/>
              </a:solidFill>
              <a:latin typeface="Helvetica Neue"/>
              <a:ea typeface="Helvetica Neue"/>
              <a:cs typeface="Helvetica Neue"/>
              <a:sym typeface="Helvetica Neue"/>
            </a:endParaRPr>
          </a:p>
        </p:txBody>
      </p:sp>
      <p:sp>
        <p:nvSpPr>
          <p:cNvPr id="4599" name="Google Shape;4599;p121"/>
          <p:cNvSpPr txBox="1"/>
          <p:nvPr/>
        </p:nvSpPr>
        <p:spPr>
          <a:xfrm>
            <a:off x="3292932" y="4080691"/>
            <a:ext cx="2595885" cy="926038"/>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br>
              <a:rPr lang="en-US" sz="1400">
                <a:solidFill>
                  <a:schemeClr val="dk1"/>
                </a:solidFill>
                <a:latin typeface="Helvetica Neue"/>
                <a:ea typeface="Helvetica Neue"/>
                <a:cs typeface="Helvetica Neue"/>
                <a:sym typeface="Helvetica Neue"/>
              </a:rPr>
            </a:br>
            <a:r>
              <a:rPr lang="en-US" sz="1400">
                <a:solidFill>
                  <a:schemeClr val="dk1"/>
                </a:solidFill>
                <a:latin typeface="Helvetica Neue"/>
                <a:ea typeface="Helvetica Neue"/>
                <a:cs typeface="Helvetica Neue"/>
                <a:sym typeface="Helvetica Neue"/>
              </a:rPr>
              <a:t>consectetur adipiscing elit. Ut tempor, quam et mattis pulvinar, mauris ligula suscipit arcu, sed elementum diam leo at</a:t>
            </a:r>
            <a:endParaRPr sz="1400">
              <a:solidFill>
                <a:schemeClr val="dk1"/>
              </a:solidFill>
              <a:latin typeface="Helvetica Neue"/>
              <a:ea typeface="Helvetica Neue"/>
              <a:cs typeface="Helvetica Neue"/>
              <a:sym typeface="Helvetica Neue"/>
            </a:endParaRPr>
          </a:p>
        </p:txBody>
      </p:sp>
      <p:sp>
        <p:nvSpPr>
          <p:cNvPr id="4600" name="Google Shape;4600;p121"/>
          <p:cNvSpPr txBox="1"/>
          <p:nvPr/>
        </p:nvSpPr>
        <p:spPr>
          <a:xfrm>
            <a:off x="6297040" y="3587640"/>
            <a:ext cx="2595885" cy="44035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500">
                <a:solidFill>
                  <a:schemeClr val="dk1"/>
                </a:solidFill>
                <a:latin typeface="Helvetica Neue"/>
                <a:ea typeface="Helvetica Neue"/>
                <a:cs typeface="Helvetica Neue"/>
                <a:sym typeface="Helvetica Neue"/>
              </a:rPr>
              <a:t>Lorem ipsum dolor sit amet,</a:t>
            </a:r>
            <a:endParaRPr b="1" sz="1500">
              <a:solidFill>
                <a:schemeClr val="dk1"/>
              </a:solidFill>
              <a:latin typeface="Helvetica Neue"/>
              <a:ea typeface="Helvetica Neue"/>
              <a:cs typeface="Helvetica Neue"/>
              <a:sym typeface="Helvetica Neue"/>
            </a:endParaRPr>
          </a:p>
        </p:txBody>
      </p:sp>
      <p:sp>
        <p:nvSpPr>
          <p:cNvPr id="4601" name="Google Shape;4601;p121"/>
          <p:cNvSpPr txBox="1"/>
          <p:nvPr/>
        </p:nvSpPr>
        <p:spPr>
          <a:xfrm>
            <a:off x="6297040" y="4080691"/>
            <a:ext cx="2595885" cy="926038"/>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br>
              <a:rPr lang="en-US" sz="1400">
                <a:solidFill>
                  <a:schemeClr val="dk1"/>
                </a:solidFill>
                <a:latin typeface="Helvetica Neue"/>
                <a:ea typeface="Helvetica Neue"/>
                <a:cs typeface="Helvetica Neue"/>
                <a:sym typeface="Helvetica Neue"/>
              </a:rPr>
            </a:br>
            <a:r>
              <a:rPr lang="en-US" sz="1400">
                <a:solidFill>
                  <a:schemeClr val="dk1"/>
                </a:solidFill>
                <a:latin typeface="Helvetica Neue"/>
                <a:ea typeface="Helvetica Neue"/>
                <a:cs typeface="Helvetica Neue"/>
                <a:sym typeface="Helvetica Neue"/>
              </a:rPr>
              <a:t>consectetur adipiscing elit. Ut tempor, quam et mattis pulvinar, mauris ligula suscipit arcu, sed elementum diam leo at</a:t>
            </a:r>
            <a:endParaRPr sz="1400">
              <a:solidFill>
                <a:schemeClr val="dk1"/>
              </a:solidFill>
              <a:latin typeface="Helvetica Neue"/>
              <a:ea typeface="Helvetica Neue"/>
              <a:cs typeface="Helvetica Neue"/>
              <a:sym typeface="Helvetica Neue"/>
            </a:endParaRPr>
          </a:p>
        </p:txBody>
      </p:sp>
      <p:sp>
        <p:nvSpPr>
          <p:cNvPr id="4602" name="Google Shape;4602;p121"/>
          <p:cNvSpPr/>
          <p:nvPr/>
        </p:nvSpPr>
        <p:spPr>
          <a:xfrm>
            <a:off x="1736424" y="2592731"/>
            <a:ext cx="1395933" cy="283353"/>
          </a:xfrm>
          <a:prstGeom prst="rightArrow">
            <a:avLst>
              <a:gd fmla="val 50000" name="adj1"/>
              <a:gd fmla="val 50000" name="adj2"/>
            </a:avLst>
          </a:prstGeom>
          <a:solidFill>
            <a:srgbClr val="E4E4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603" name="Google Shape;4603;p121"/>
          <p:cNvSpPr txBox="1"/>
          <p:nvPr/>
        </p:nvSpPr>
        <p:spPr>
          <a:xfrm>
            <a:off x="294968" y="1227310"/>
            <a:ext cx="72054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4604" name="Google Shape;4604;p121"/>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4605" name="Google Shape;4605;p121"/>
          <p:cNvSpPr txBox="1"/>
          <p:nvPr/>
        </p:nvSpPr>
        <p:spPr>
          <a:xfrm>
            <a:off x="9301147" y="3587640"/>
            <a:ext cx="2595885" cy="440351"/>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500">
                <a:solidFill>
                  <a:schemeClr val="dk1"/>
                </a:solidFill>
                <a:latin typeface="Helvetica Neue"/>
                <a:ea typeface="Helvetica Neue"/>
                <a:cs typeface="Helvetica Neue"/>
                <a:sym typeface="Helvetica Neue"/>
              </a:rPr>
              <a:t>Lorem ipsum dolor sit amet,</a:t>
            </a:r>
            <a:endParaRPr b="1" sz="1500">
              <a:solidFill>
                <a:schemeClr val="dk1"/>
              </a:solidFill>
              <a:latin typeface="Helvetica Neue"/>
              <a:ea typeface="Helvetica Neue"/>
              <a:cs typeface="Helvetica Neue"/>
              <a:sym typeface="Helvetica Neue"/>
            </a:endParaRPr>
          </a:p>
        </p:txBody>
      </p:sp>
      <p:sp>
        <p:nvSpPr>
          <p:cNvPr id="4606" name="Google Shape;4606;p121"/>
          <p:cNvSpPr txBox="1"/>
          <p:nvPr/>
        </p:nvSpPr>
        <p:spPr>
          <a:xfrm>
            <a:off x="9301147" y="4080691"/>
            <a:ext cx="2595885" cy="926038"/>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br>
              <a:rPr lang="en-US" sz="1400">
                <a:solidFill>
                  <a:schemeClr val="dk1"/>
                </a:solidFill>
                <a:latin typeface="Helvetica Neue"/>
                <a:ea typeface="Helvetica Neue"/>
                <a:cs typeface="Helvetica Neue"/>
                <a:sym typeface="Helvetica Neue"/>
              </a:rPr>
            </a:br>
            <a:r>
              <a:rPr lang="en-US" sz="1400">
                <a:solidFill>
                  <a:schemeClr val="dk1"/>
                </a:solidFill>
                <a:latin typeface="Helvetica Neue"/>
                <a:ea typeface="Helvetica Neue"/>
                <a:cs typeface="Helvetica Neue"/>
                <a:sym typeface="Helvetica Neue"/>
              </a:rPr>
              <a:t>consectetur adipiscing elit. Ut tempor, quam et mattis pulvinar, mauris ligula suscipit arcu, sed elementum diam leo at</a:t>
            </a:r>
            <a:endParaRPr sz="1400">
              <a:solidFill>
                <a:schemeClr val="dk1"/>
              </a:solidFill>
              <a:latin typeface="Helvetica Neue"/>
              <a:ea typeface="Helvetica Neue"/>
              <a:cs typeface="Helvetica Neue"/>
              <a:sym typeface="Helvetica Neue"/>
            </a:endParaRPr>
          </a:p>
        </p:txBody>
      </p:sp>
      <p:sp>
        <p:nvSpPr>
          <p:cNvPr id="4607" name="Google Shape;4607;p121"/>
          <p:cNvSpPr/>
          <p:nvPr/>
        </p:nvSpPr>
        <p:spPr>
          <a:xfrm>
            <a:off x="9315099" y="2876086"/>
            <a:ext cx="1259123" cy="510409"/>
          </a:xfrm>
          <a:custGeom>
            <a:rect b="b" l="l" r="r" t="t"/>
            <a:pathLst>
              <a:path extrusionOk="0" h="720522" w="1777450">
                <a:moveTo>
                  <a:pt x="0" y="0"/>
                </a:moveTo>
                <a:lnTo>
                  <a:pt x="1777450" y="0"/>
                </a:lnTo>
                <a:lnTo>
                  <a:pt x="1756304" y="82239"/>
                </a:lnTo>
                <a:cubicBezTo>
                  <a:pt x="1641288" y="452028"/>
                  <a:pt x="1296362" y="720522"/>
                  <a:pt x="888725" y="720522"/>
                </a:cubicBezTo>
                <a:cubicBezTo>
                  <a:pt x="481088" y="720522"/>
                  <a:pt x="136162" y="452028"/>
                  <a:pt x="21146" y="82239"/>
                </a:cubicBezTo>
                <a:lnTo>
                  <a:pt x="0" y="0"/>
                </a:lnTo>
                <a:close/>
              </a:path>
            </a:pathLst>
          </a:custGeom>
          <a:solidFill>
            <a:schemeClr val="accen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chemeClr val="lt1"/>
                </a:solidFill>
                <a:latin typeface="Helvetica Neue"/>
                <a:ea typeface="Helvetica Neue"/>
                <a:cs typeface="Helvetica Neue"/>
                <a:sym typeface="Helvetica Neue"/>
              </a:rPr>
              <a:t>04</a:t>
            </a:r>
            <a:endParaRPr b="1" sz="2800">
              <a:solidFill>
                <a:schemeClr val="lt1"/>
              </a:solidFill>
              <a:latin typeface="Helvetica Neue"/>
              <a:ea typeface="Helvetica Neue"/>
              <a:cs typeface="Helvetica Neue"/>
              <a:sym typeface="Helvetica Neue"/>
            </a:endParaRPr>
          </a:p>
        </p:txBody>
      </p:sp>
      <p:sp>
        <p:nvSpPr>
          <p:cNvPr id="4608" name="Google Shape;4608;p121"/>
          <p:cNvSpPr/>
          <p:nvPr/>
        </p:nvSpPr>
        <p:spPr>
          <a:xfrm>
            <a:off x="9301147" y="2099467"/>
            <a:ext cx="1287026" cy="776618"/>
          </a:xfrm>
          <a:custGeom>
            <a:rect b="b" l="l" r="r" t="t"/>
            <a:pathLst>
              <a:path extrusionOk="0" h="1096318" w="1816840">
                <a:moveTo>
                  <a:pt x="908420" y="0"/>
                </a:moveTo>
                <a:cubicBezTo>
                  <a:pt x="1410127" y="0"/>
                  <a:pt x="1816840" y="406713"/>
                  <a:pt x="1816840" y="908420"/>
                </a:cubicBezTo>
                <a:cubicBezTo>
                  <a:pt x="1816840" y="971133"/>
                  <a:pt x="1810485" y="1032362"/>
                  <a:pt x="1798384" y="1091498"/>
                </a:cubicBezTo>
                <a:lnTo>
                  <a:pt x="1797145" y="1096318"/>
                </a:lnTo>
                <a:lnTo>
                  <a:pt x="19695" y="1096318"/>
                </a:lnTo>
                <a:lnTo>
                  <a:pt x="18456" y="1091498"/>
                </a:lnTo>
                <a:cubicBezTo>
                  <a:pt x="6355" y="1032362"/>
                  <a:pt x="0" y="971133"/>
                  <a:pt x="0" y="908420"/>
                </a:cubicBezTo>
                <a:cubicBezTo>
                  <a:pt x="0" y="406713"/>
                  <a:pt x="406713" y="0"/>
                  <a:pt x="908420" y="0"/>
                </a:cubicBezTo>
                <a:close/>
              </a:path>
            </a:pathLst>
          </a:cu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600">
              <a:solidFill>
                <a:schemeClr val="lt1"/>
              </a:solidFill>
              <a:latin typeface="Helvetica Neue"/>
              <a:ea typeface="Helvetica Neue"/>
              <a:cs typeface="Helvetica Neue"/>
              <a:sym typeface="Helvetica Neue"/>
            </a:endParaRPr>
          </a:p>
        </p:txBody>
      </p:sp>
      <p:grpSp>
        <p:nvGrpSpPr>
          <p:cNvPr id="4609" name="Google Shape;4609;p121"/>
          <p:cNvGrpSpPr/>
          <p:nvPr/>
        </p:nvGrpSpPr>
        <p:grpSpPr>
          <a:xfrm>
            <a:off x="9661261" y="2242521"/>
            <a:ext cx="566798" cy="566331"/>
            <a:chOff x="4094847" y="1760585"/>
            <a:chExt cx="633600" cy="633600"/>
          </a:xfrm>
        </p:grpSpPr>
        <p:sp>
          <p:nvSpPr>
            <p:cNvPr id="4610" name="Google Shape;4610;p12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611" name="Google Shape;4611;p12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4612" name="Google Shape;4612;p121"/>
          <p:cNvSpPr/>
          <p:nvPr/>
        </p:nvSpPr>
        <p:spPr>
          <a:xfrm>
            <a:off x="4740531" y="2592731"/>
            <a:ext cx="1395933" cy="283353"/>
          </a:xfrm>
          <a:prstGeom prst="rightArrow">
            <a:avLst>
              <a:gd fmla="val 50000" name="adj1"/>
              <a:gd fmla="val 50000" name="adj2"/>
            </a:avLst>
          </a:prstGeom>
          <a:solidFill>
            <a:srgbClr val="E4E4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613" name="Google Shape;4613;p121"/>
          <p:cNvSpPr/>
          <p:nvPr/>
        </p:nvSpPr>
        <p:spPr>
          <a:xfrm>
            <a:off x="7744638" y="2592731"/>
            <a:ext cx="1395933" cy="283353"/>
          </a:xfrm>
          <a:prstGeom prst="rightArrow">
            <a:avLst>
              <a:gd fmla="val 50000" name="adj1"/>
              <a:gd fmla="val 50000" name="adj2"/>
            </a:avLst>
          </a:prstGeom>
          <a:solidFill>
            <a:srgbClr val="E4E4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4614" name="Google Shape;4614;p121"/>
          <p:cNvGrpSpPr/>
          <p:nvPr/>
        </p:nvGrpSpPr>
        <p:grpSpPr>
          <a:xfrm>
            <a:off x="10764501" y="5373485"/>
            <a:ext cx="435656" cy="435298"/>
            <a:chOff x="4094847" y="1760585"/>
            <a:chExt cx="633600" cy="633600"/>
          </a:xfrm>
        </p:grpSpPr>
        <p:sp>
          <p:nvSpPr>
            <p:cNvPr id="4615" name="Google Shape;4615;p12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616" name="Google Shape;4616;p12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4617" name="Google Shape;4617;p12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618" name="Google Shape;4618;p12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22" name="Shape 4622"/>
        <p:cNvGrpSpPr/>
        <p:nvPr/>
      </p:nvGrpSpPr>
      <p:grpSpPr>
        <a:xfrm>
          <a:off x="0" y="0"/>
          <a:ext cx="0" cy="0"/>
          <a:chOff x="0" y="0"/>
          <a:chExt cx="0" cy="0"/>
        </a:xfrm>
      </p:grpSpPr>
      <p:pic>
        <p:nvPicPr>
          <p:cNvPr id="4623" name="Google Shape;4623;p122"/>
          <p:cNvPicPr preferRelativeResize="0"/>
          <p:nvPr/>
        </p:nvPicPr>
        <p:blipFill rotWithShape="1">
          <a:blip r:embed="rId3">
            <a:alphaModFix/>
          </a:blip>
          <a:srcRect b="0" l="0" r="0" t="0"/>
          <a:stretch/>
        </p:blipFill>
        <p:spPr>
          <a:xfrm>
            <a:off x="1548014" y="1597306"/>
            <a:ext cx="7891041" cy="5260694"/>
          </a:xfrm>
          <a:prstGeom prst="rect">
            <a:avLst/>
          </a:prstGeom>
          <a:noFill/>
          <a:ln>
            <a:noFill/>
          </a:ln>
        </p:spPr>
      </p:pic>
      <p:sp>
        <p:nvSpPr>
          <p:cNvPr id="4624" name="Google Shape;4624;p12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Roadmap Journey with Milestones</a:t>
            </a:r>
            <a:endParaRPr/>
          </a:p>
        </p:txBody>
      </p:sp>
      <p:grpSp>
        <p:nvGrpSpPr>
          <p:cNvPr id="4625" name="Google Shape;4625;p122"/>
          <p:cNvGrpSpPr/>
          <p:nvPr/>
        </p:nvGrpSpPr>
        <p:grpSpPr>
          <a:xfrm>
            <a:off x="3560145" y="4702826"/>
            <a:ext cx="1280381" cy="1281737"/>
            <a:chOff x="2727360" y="4085934"/>
            <a:chExt cx="1497938" cy="1499526"/>
          </a:xfrm>
        </p:grpSpPr>
        <p:sp>
          <p:nvSpPr>
            <p:cNvPr id="4626" name="Google Shape;4626;p122"/>
            <p:cNvSpPr/>
            <p:nvPr/>
          </p:nvSpPr>
          <p:spPr>
            <a:xfrm flipH="1" rot="10800000">
              <a:off x="2946728" y="5252675"/>
              <a:ext cx="1059202" cy="332785"/>
            </a:xfrm>
            <a:prstGeom prst="triangle">
              <a:avLst>
                <a:gd fmla="val 50000" name="adj"/>
              </a:avLst>
            </a:prstGeom>
            <a:gradFill>
              <a:gsLst>
                <a:gs pos="0">
                  <a:srgbClr val="000000">
                    <a:alpha val="50196"/>
                  </a:srgbClr>
                </a:gs>
                <a:gs pos="100000">
                  <a:srgbClr val="000000">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627" name="Google Shape;4627;p122"/>
            <p:cNvSpPr/>
            <p:nvPr/>
          </p:nvSpPr>
          <p:spPr>
            <a:xfrm rot="8100000">
              <a:off x="2946728" y="4305302"/>
              <a:ext cx="1059202" cy="1059202"/>
            </a:xfrm>
            <a:prstGeom prst="teardrop">
              <a:avLst>
                <a:gd fmla="val 10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628" name="Google Shape;4628;p122"/>
            <p:cNvSpPr/>
            <p:nvPr/>
          </p:nvSpPr>
          <p:spPr>
            <a:xfrm>
              <a:off x="3012919" y="4371499"/>
              <a:ext cx="926802" cy="926802"/>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4629" name="Google Shape;4629;p122"/>
            <p:cNvGrpSpPr/>
            <p:nvPr/>
          </p:nvGrpSpPr>
          <p:grpSpPr>
            <a:xfrm>
              <a:off x="3153676" y="4512522"/>
              <a:ext cx="645288" cy="644756"/>
              <a:chOff x="4094847" y="1760585"/>
              <a:chExt cx="633600" cy="633600"/>
            </a:xfrm>
          </p:grpSpPr>
          <p:sp>
            <p:nvSpPr>
              <p:cNvPr id="4630" name="Google Shape;4630;p12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631" name="Google Shape;4631;p12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4632" name="Google Shape;4632;p122"/>
          <p:cNvGrpSpPr/>
          <p:nvPr/>
        </p:nvGrpSpPr>
        <p:grpSpPr>
          <a:xfrm>
            <a:off x="4311571" y="3366443"/>
            <a:ext cx="1139307" cy="1140513"/>
            <a:chOff x="2727360" y="4085934"/>
            <a:chExt cx="1497938" cy="1499526"/>
          </a:xfrm>
        </p:grpSpPr>
        <p:sp>
          <p:nvSpPr>
            <p:cNvPr id="4633" name="Google Shape;4633;p122"/>
            <p:cNvSpPr/>
            <p:nvPr/>
          </p:nvSpPr>
          <p:spPr>
            <a:xfrm flipH="1" rot="10800000">
              <a:off x="2946728" y="5252675"/>
              <a:ext cx="1059202" cy="332785"/>
            </a:xfrm>
            <a:prstGeom prst="triangle">
              <a:avLst>
                <a:gd fmla="val 50000" name="adj"/>
              </a:avLst>
            </a:prstGeom>
            <a:gradFill>
              <a:gsLst>
                <a:gs pos="0">
                  <a:srgbClr val="000000">
                    <a:alpha val="50196"/>
                  </a:srgbClr>
                </a:gs>
                <a:gs pos="100000">
                  <a:srgbClr val="000000">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634" name="Google Shape;4634;p122"/>
            <p:cNvSpPr/>
            <p:nvPr/>
          </p:nvSpPr>
          <p:spPr>
            <a:xfrm rot="8100000">
              <a:off x="2946728" y="4305302"/>
              <a:ext cx="1059202" cy="1059202"/>
            </a:xfrm>
            <a:prstGeom prst="teardrop">
              <a:avLst>
                <a:gd fmla="val 10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635" name="Google Shape;4635;p122"/>
            <p:cNvSpPr/>
            <p:nvPr/>
          </p:nvSpPr>
          <p:spPr>
            <a:xfrm>
              <a:off x="3012919" y="4371499"/>
              <a:ext cx="926802" cy="926802"/>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4636" name="Google Shape;4636;p122"/>
            <p:cNvGrpSpPr/>
            <p:nvPr/>
          </p:nvGrpSpPr>
          <p:grpSpPr>
            <a:xfrm>
              <a:off x="3153676" y="4512522"/>
              <a:ext cx="645288" cy="644756"/>
              <a:chOff x="4094847" y="1760585"/>
              <a:chExt cx="633600" cy="633600"/>
            </a:xfrm>
          </p:grpSpPr>
          <p:sp>
            <p:nvSpPr>
              <p:cNvPr id="4637" name="Google Shape;4637;p12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638" name="Google Shape;4638;p12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4639" name="Google Shape;4639;p122"/>
          <p:cNvGrpSpPr/>
          <p:nvPr/>
        </p:nvGrpSpPr>
        <p:grpSpPr>
          <a:xfrm>
            <a:off x="6137951" y="2937469"/>
            <a:ext cx="993058" cy="994110"/>
            <a:chOff x="2727360" y="4085934"/>
            <a:chExt cx="1497938" cy="1499526"/>
          </a:xfrm>
        </p:grpSpPr>
        <p:sp>
          <p:nvSpPr>
            <p:cNvPr id="4640" name="Google Shape;4640;p122"/>
            <p:cNvSpPr/>
            <p:nvPr/>
          </p:nvSpPr>
          <p:spPr>
            <a:xfrm flipH="1" rot="10800000">
              <a:off x="2946728" y="5252675"/>
              <a:ext cx="1059202" cy="332785"/>
            </a:xfrm>
            <a:prstGeom prst="triangle">
              <a:avLst>
                <a:gd fmla="val 50000" name="adj"/>
              </a:avLst>
            </a:prstGeom>
            <a:gradFill>
              <a:gsLst>
                <a:gs pos="0">
                  <a:srgbClr val="000000">
                    <a:alpha val="50196"/>
                  </a:srgbClr>
                </a:gs>
                <a:gs pos="100000">
                  <a:srgbClr val="000000">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641" name="Google Shape;4641;p122"/>
            <p:cNvSpPr/>
            <p:nvPr/>
          </p:nvSpPr>
          <p:spPr>
            <a:xfrm rot="8100000">
              <a:off x="2946728" y="4305302"/>
              <a:ext cx="1059202" cy="1059202"/>
            </a:xfrm>
            <a:prstGeom prst="teardrop">
              <a:avLst>
                <a:gd fmla="val 10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642" name="Google Shape;4642;p122"/>
            <p:cNvSpPr/>
            <p:nvPr/>
          </p:nvSpPr>
          <p:spPr>
            <a:xfrm>
              <a:off x="3012919" y="4371499"/>
              <a:ext cx="926802" cy="926802"/>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4643" name="Google Shape;4643;p122"/>
            <p:cNvGrpSpPr/>
            <p:nvPr/>
          </p:nvGrpSpPr>
          <p:grpSpPr>
            <a:xfrm>
              <a:off x="3153676" y="4512522"/>
              <a:ext cx="645288" cy="644756"/>
              <a:chOff x="4094847" y="1760585"/>
              <a:chExt cx="633600" cy="633600"/>
            </a:xfrm>
          </p:grpSpPr>
          <p:sp>
            <p:nvSpPr>
              <p:cNvPr id="4644" name="Google Shape;4644;p12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645" name="Google Shape;4645;p12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4646" name="Google Shape;4646;p122"/>
          <p:cNvGrpSpPr/>
          <p:nvPr/>
        </p:nvGrpSpPr>
        <p:grpSpPr>
          <a:xfrm>
            <a:off x="7598699" y="2187918"/>
            <a:ext cx="868964" cy="869885"/>
            <a:chOff x="2727360" y="4085934"/>
            <a:chExt cx="1497938" cy="1499526"/>
          </a:xfrm>
        </p:grpSpPr>
        <p:sp>
          <p:nvSpPr>
            <p:cNvPr id="4647" name="Google Shape;4647;p122"/>
            <p:cNvSpPr/>
            <p:nvPr/>
          </p:nvSpPr>
          <p:spPr>
            <a:xfrm flipH="1" rot="10800000">
              <a:off x="2946728" y="5252675"/>
              <a:ext cx="1059202" cy="332785"/>
            </a:xfrm>
            <a:prstGeom prst="triangle">
              <a:avLst>
                <a:gd fmla="val 50000" name="adj"/>
              </a:avLst>
            </a:prstGeom>
            <a:gradFill>
              <a:gsLst>
                <a:gs pos="0">
                  <a:srgbClr val="000000">
                    <a:alpha val="50196"/>
                  </a:srgbClr>
                </a:gs>
                <a:gs pos="100000">
                  <a:srgbClr val="000000">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648" name="Google Shape;4648;p122"/>
            <p:cNvSpPr/>
            <p:nvPr/>
          </p:nvSpPr>
          <p:spPr>
            <a:xfrm rot="8100000">
              <a:off x="2946728" y="4305302"/>
              <a:ext cx="1059202" cy="1059202"/>
            </a:xfrm>
            <a:prstGeom prst="teardrop">
              <a:avLst>
                <a:gd fmla="val 10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649" name="Google Shape;4649;p122"/>
            <p:cNvSpPr/>
            <p:nvPr/>
          </p:nvSpPr>
          <p:spPr>
            <a:xfrm>
              <a:off x="3012919" y="4371499"/>
              <a:ext cx="926802" cy="926802"/>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4650" name="Google Shape;4650;p122"/>
            <p:cNvGrpSpPr/>
            <p:nvPr/>
          </p:nvGrpSpPr>
          <p:grpSpPr>
            <a:xfrm>
              <a:off x="3153676" y="4512522"/>
              <a:ext cx="645288" cy="644756"/>
              <a:chOff x="4094847" y="1760585"/>
              <a:chExt cx="633600" cy="633600"/>
            </a:xfrm>
          </p:grpSpPr>
          <p:sp>
            <p:nvSpPr>
              <p:cNvPr id="4651" name="Google Shape;4651;p12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652" name="Google Shape;4652;p12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4653" name="Google Shape;4653;p122"/>
          <p:cNvGrpSpPr/>
          <p:nvPr/>
        </p:nvGrpSpPr>
        <p:grpSpPr>
          <a:xfrm>
            <a:off x="6797970" y="1608520"/>
            <a:ext cx="664146" cy="664850"/>
            <a:chOff x="2727360" y="4085934"/>
            <a:chExt cx="1497938" cy="1499526"/>
          </a:xfrm>
        </p:grpSpPr>
        <p:sp>
          <p:nvSpPr>
            <p:cNvPr id="4654" name="Google Shape;4654;p122"/>
            <p:cNvSpPr/>
            <p:nvPr/>
          </p:nvSpPr>
          <p:spPr>
            <a:xfrm flipH="1" rot="10800000">
              <a:off x="2946728" y="5252675"/>
              <a:ext cx="1059202" cy="332785"/>
            </a:xfrm>
            <a:prstGeom prst="triangle">
              <a:avLst>
                <a:gd fmla="val 50000" name="adj"/>
              </a:avLst>
            </a:prstGeom>
            <a:gradFill>
              <a:gsLst>
                <a:gs pos="0">
                  <a:srgbClr val="000000">
                    <a:alpha val="50196"/>
                  </a:srgbClr>
                </a:gs>
                <a:gs pos="100000">
                  <a:srgbClr val="000000">
                    <a:alpha val="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655" name="Google Shape;4655;p122"/>
            <p:cNvSpPr/>
            <p:nvPr/>
          </p:nvSpPr>
          <p:spPr>
            <a:xfrm rot="8100000">
              <a:off x="2946728" y="4305302"/>
              <a:ext cx="1059202" cy="1059202"/>
            </a:xfrm>
            <a:prstGeom prst="teardrop">
              <a:avLst>
                <a:gd fmla="val 100000" name="adj"/>
              </a:avLst>
            </a:prstGeom>
            <a:solidFill>
              <a:srgbClr val="1C2A3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656" name="Google Shape;4656;p122"/>
            <p:cNvSpPr/>
            <p:nvPr/>
          </p:nvSpPr>
          <p:spPr>
            <a:xfrm>
              <a:off x="3012919" y="4371499"/>
              <a:ext cx="926802" cy="926802"/>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4657" name="Google Shape;4657;p122"/>
            <p:cNvGrpSpPr/>
            <p:nvPr/>
          </p:nvGrpSpPr>
          <p:grpSpPr>
            <a:xfrm>
              <a:off x="3153676" y="4512522"/>
              <a:ext cx="645288" cy="644756"/>
              <a:chOff x="4094847" y="1760585"/>
              <a:chExt cx="633600" cy="633600"/>
            </a:xfrm>
          </p:grpSpPr>
          <p:sp>
            <p:nvSpPr>
              <p:cNvPr id="4658" name="Google Shape;4658;p12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4659" name="Google Shape;4659;p12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sp>
        <p:nvSpPr>
          <p:cNvPr id="4660" name="Google Shape;4660;p122"/>
          <p:cNvSpPr txBox="1"/>
          <p:nvPr/>
        </p:nvSpPr>
        <p:spPr>
          <a:xfrm>
            <a:off x="266762" y="2565048"/>
            <a:ext cx="4403070" cy="578769"/>
          </a:xfrm>
          <a:prstGeom prst="rect">
            <a:avLst/>
          </a:prstGeom>
          <a:noFill/>
          <a:ln>
            <a:noFill/>
          </a:ln>
        </p:spPr>
        <p:txBody>
          <a:bodyPr anchorCtr="0" anchor="t" bIns="0" lIns="0" spcFirstLastPara="1" rIns="0" wrap="square" tIns="0">
            <a:normAutofit/>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a:p>
        </p:txBody>
      </p:sp>
      <p:sp>
        <p:nvSpPr>
          <p:cNvPr id="4661" name="Google Shape;4661;p122"/>
          <p:cNvSpPr txBox="1"/>
          <p:nvPr/>
        </p:nvSpPr>
        <p:spPr>
          <a:xfrm>
            <a:off x="266760" y="2046058"/>
            <a:ext cx="4946142" cy="4074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4"/>
                </a:solidFill>
                <a:latin typeface="Helvetica Neue"/>
                <a:ea typeface="Helvetica Neue"/>
                <a:cs typeface="Helvetica Neue"/>
                <a:sym typeface="Helvetica Neue"/>
              </a:rPr>
              <a:t>Lorem ipsum dolor sit amet</a:t>
            </a:r>
            <a:endParaRPr/>
          </a:p>
        </p:txBody>
      </p:sp>
      <p:sp>
        <p:nvSpPr>
          <p:cNvPr id="4662" name="Google Shape;4662;p122"/>
          <p:cNvSpPr txBox="1"/>
          <p:nvPr/>
        </p:nvSpPr>
        <p:spPr>
          <a:xfrm>
            <a:off x="266761" y="3898899"/>
            <a:ext cx="2704967" cy="969990"/>
          </a:xfrm>
          <a:prstGeom prst="rect">
            <a:avLst/>
          </a:prstGeom>
          <a:noFill/>
          <a:ln>
            <a:noFill/>
          </a:ln>
        </p:spPr>
        <p:txBody>
          <a:bodyPr anchorCtr="0" anchor="t" bIns="0" lIns="0" spcFirstLastPara="1" rIns="0" wrap="square" tIns="0">
            <a:normAutofit/>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a:p>
        </p:txBody>
      </p:sp>
      <p:sp>
        <p:nvSpPr>
          <p:cNvPr id="4663" name="Google Shape;4663;p122"/>
          <p:cNvSpPr txBox="1"/>
          <p:nvPr/>
        </p:nvSpPr>
        <p:spPr>
          <a:xfrm>
            <a:off x="266760" y="3379909"/>
            <a:ext cx="3128418" cy="4074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2"/>
                </a:solidFill>
                <a:latin typeface="Helvetica Neue"/>
                <a:ea typeface="Helvetica Neue"/>
                <a:cs typeface="Helvetica Neue"/>
                <a:sym typeface="Helvetica Neue"/>
              </a:rPr>
              <a:t>Lorem ipsum dolor sit amet, </a:t>
            </a:r>
            <a:endParaRPr/>
          </a:p>
        </p:txBody>
      </p:sp>
      <p:sp>
        <p:nvSpPr>
          <p:cNvPr id="4664" name="Google Shape;4664;p122"/>
          <p:cNvSpPr txBox="1"/>
          <p:nvPr/>
        </p:nvSpPr>
        <p:spPr>
          <a:xfrm>
            <a:off x="7351476" y="5470060"/>
            <a:ext cx="4545556" cy="488970"/>
          </a:xfrm>
          <a:prstGeom prst="rect">
            <a:avLst/>
          </a:prstGeom>
          <a:noFill/>
          <a:ln>
            <a:noFill/>
          </a:ln>
        </p:spPr>
        <p:txBody>
          <a:bodyPr anchorCtr="0" anchor="t" bIns="0" lIns="0" spcFirstLastPara="1" rIns="0" wrap="square" tIns="0">
            <a:normAutofit/>
          </a:bodyPr>
          <a:lstStyle/>
          <a:p>
            <a:pPr indent="0" lvl="1" marL="0" marR="0" rtl="0" algn="r">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a:p>
        </p:txBody>
      </p:sp>
      <p:sp>
        <p:nvSpPr>
          <p:cNvPr id="4665" name="Google Shape;4665;p122"/>
          <p:cNvSpPr txBox="1"/>
          <p:nvPr/>
        </p:nvSpPr>
        <p:spPr>
          <a:xfrm>
            <a:off x="6839815" y="4951070"/>
            <a:ext cx="5057217" cy="407458"/>
          </a:xfrm>
          <a:prstGeom prst="rect">
            <a:avLst/>
          </a:prstGeom>
          <a:noFill/>
          <a:ln>
            <a:noFill/>
          </a:ln>
        </p:spPr>
        <p:txBody>
          <a:bodyPr anchorCtr="0" anchor="b" bIns="0" lIns="0" spcFirstLastPara="1" rIns="0" wrap="square" tIns="0">
            <a:normAutofit/>
          </a:bodyPr>
          <a:lstStyle/>
          <a:p>
            <a:pPr indent="0" lvl="0" marL="0" marR="0" rtl="0" algn="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Lorem ipsum dolor sit amet</a:t>
            </a:r>
            <a:endParaRPr/>
          </a:p>
        </p:txBody>
      </p:sp>
      <p:sp>
        <p:nvSpPr>
          <p:cNvPr id="4666" name="Google Shape;4666;p122"/>
          <p:cNvSpPr txBox="1"/>
          <p:nvPr/>
        </p:nvSpPr>
        <p:spPr>
          <a:xfrm>
            <a:off x="8738886" y="3753841"/>
            <a:ext cx="3158145" cy="816313"/>
          </a:xfrm>
          <a:prstGeom prst="rect">
            <a:avLst/>
          </a:prstGeom>
          <a:noFill/>
          <a:ln>
            <a:noFill/>
          </a:ln>
        </p:spPr>
        <p:txBody>
          <a:bodyPr anchorCtr="0" anchor="t" bIns="0" lIns="0" spcFirstLastPara="1" rIns="0" wrap="square" tIns="0">
            <a:normAutofit/>
          </a:bodyPr>
          <a:lstStyle/>
          <a:p>
            <a:pPr indent="0" lvl="1" marL="0" marR="0" rtl="0" algn="r">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a:p>
        </p:txBody>
      </p:sp>
      <p:sp>
        <p:nvSpPr>
          <p:cNvPr id="4667" name="Google Shape;4667;p122"/>
          <p:cNvSpPr txBox="1"/>
          <p:nvPr/>
        </p:nvSpPr>
        <p:spPr>
          <a:xfrm>
            <a:off x="9167149" y="3234852"/>
            <a:ext cx="2729883" cy="407458"/>
          </a:xfrm>
          <a:prstGeom prst="rect">
            <a:avLst/>
          </a:prstGeom>
          <a:noFill/>
          <a:ln>
            <a:noFill/>
          </a:ln>
        </p:spPr>
        <p:txBody>
          <a:bodyPr anchorCtr="0" anchor="b" bIns="0" lIns="0" spcFirstLastPara="1" rIns="0" wrap="square" tIns="0">
            <a:normAutofit/>
          </a:bodyPr>
          <a:lstStyle/>
          <a:p>
            <a:pPr indent="0" lvl="0" marL="0" marR="0" rtl="0" algn="r">
              <a:lnSpc>
                <a:spcPct val="90000"/>
              </a:lnSpc>
              <a:spcBef>
                <a:spcPts val="0"/>
              </a:spcBef>
              <a:spcAft>
                <a:spcPts val="0"/>
              </a:spcAft>
              <a:buClr>
                <a:schemeClr val="accent1"/>
              </a:buClr>
              <a:buSzPts val="1400"/>
              <a:buFont typeface="Arial"/>
              <a:buNone/>
            </a:pPr>
            <a:r>
              <a:rPr b="1" lang="en-US" sz="1400">
                <a:solidFill>
                  <a:schemeClr val="accent3"/>
                </a:solidFill>
                <a:latin typeface="Helvetica Neue"/>
                <a:ea typeface="Helvetica Neue"/>
                <a:cs typeface="Helvetica Neue"/>
                <a:sym typeface="Helvetica Neue"/>
              </a:rPr>
              <a:t>Lorem ipsum dolor sit amet, </a:t>
            </a:r>
            <a:endParaRPr/>
          </a:p>
        </p:txBody>
      </p:sp>
      <p:sp>
        <p:nvSpPr>
          <p:cNvPr id="4668" name="Google Shape;4668;p122"/>
          <p:cNvSpPr txBox="1"/>
          <p:nvPr/>
        </p:nvSpPr>
        <p:spPr>
          <a:xfrm>
            <a:off x="8495818" y="1971340"/>
            <a:ext cx="3401214" cy="816313"/>
          </a:xfrm>
          <a:prstGeom prst="rect">
            <a:avLst/>
          </a:prstGeom>
          <a:noFill/>
          <a:ln>
            <a:noFill/>
          </a:ln>
        </p:spPr>
        <p:txBody>
          <a:bodyPr anchorCtr="0" anchor="t" bIns="0" lIns="0" spcFirstLastPara="1" rIns="0" wrap="square" tIns="0">
            <a:normAutofit/>
          </a:bodyPr>
          <a:lstStyle/>
          <a:p>
            <a:pPr indent="0" lvl="1" marL="0" marR="0" rtl="0" algn="r">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a:p>
        </p:txBody>
      </p:sp>
      <p:sp>
        <p:nvSpPr>
          <p:cNvPr id="4669" name="Google Shape;4669;p122"/>
          <p:cNvSpPr txBox="1"/>
          <p:nvPr/>
        </p:nvSpPr>
        <p:spPr>
          <a:xfrm>
            <a:off x="9167149" y="1452351"/>
            <a:ext cx="2729883" cy="407458"/>
          </a:xfrm>
          <a:prstGeom prst="rect">
            <a:avLst/>
          </a:prstGeom>
          <a:noFill/>
          <a:ln>
            <a:noFill/>
          </a:ln>
        </p:spPr>
        <p:txBody>
          <a:bodyPr anchorCtr="0" anchor="b" bIns="0" lIns="0" spcFirstLastPara="1" rIns="0" wrap="square" tIns="0">
            <a:normAutofit/>
          </a:bodyPr>
          <a:lstStyle/>
          <a:p>
            <a:pPr indent="0" lvl="0" marL="0" marR="0" rtl="0" algn="r">
              <a:lnSpc>
                <a:spcPct val="90000"/>
              </a:lnSpc>
              <a:spcBef>
                <a:spcPts val="0"/>
              </a:spcBef>
              <a:spcAft>
                <a:spcPts val="0"/>
              </a:spcAft>
              <a:buClr>
                <a:schemeClr val="accent1"/>
              </a:buClr>
              <a:buSzPts val="1400"/>
              <a:buFont typeface="Arial"/>
              <a:buNone/>
            </a:pPr>
            <a:r>
              <a:rPr b="1" lang="en-US" sz="1400">
                <a:solidFill>
                  <a:srgbClr val="1C2A37"/>
                </a:solidFill>
                <a:latin typeface="Helvetica Neue"/>
                <a:ea typeface="Helvetica Neue"/>
                <a:cs typeface="Helvetica Neue"/>
                <a:sym typeface="Helvetica Neue"/>
              </a:rPr>
              <a:t>Lorem ipsum dolor sit amet,</a:t>
            </a:r>
            <a:endParaRPr/>
          </a:p>
        </p:txBody>
      </p:sp>
      <p:cxnSp>
        <p:nvCxnSpPr>
          <p:cNvPr id="4670" name="Google Shape;4670;p122"/>
          <p:cNvCxnSpPr/>
          <p:nvPr/>
        </p:nvCxnSpPr>
        <p:spPr>
          <a:xfrm rot="10800000">
            <a:off x="4618299" y="5414294"/>
            <a:ext cx="7245752" cy="0"/>
          </a:xfrm>
          <a:prstGeom prst="straightConnector1">
            <a:avLst/>
          </a:prstGeom>
          <a:noFill/>
          <a:ln cap="flat" cmpd="sng" w="12700">
            <a:solidFill>
              <a:schemeClr val="dk1"/>
            </a:solidFill>
            <a:prstDash val="solid"/>
            <a:miter lim="8000"/>
            <a:headEnd len="sm" w="sm" type="none"/>
            <a:tailEnd len="med" w="med" type="oval"/>
          </a:ln>
        </p:spPr>
      </p:cxnSp>
      <p:cxnSp>
        <p:nvCxnSpPr>
          <p:cNvPr id="4671" name="Google Shape;4671;p122"/>
          <p:cNvCxnSpPr/>
          <p:nvPr/>
        </p:nvCxnSpPr>
        <p:spPr>
          <a:xfrm rot="10800000">
            <a:off x="6863787" y="3698076"/>
            <a:ext cx="5000264" cy="0"/>
          </a:xfrm>
          <a:prstGeom prst="straightConnector1">
            <a:avLst/>
          </a:prstGeom>
          <a:noFill/>
          <a:ln cap="flat" cmpd="sng" w="12700">
            <a:solidFill>
              <a:schemeClr val="dk1"/>
            </a:solidFill>
            <a:prstDash val="solid"/>
            <a:miter lim="8000"/>
            <a:headEnd len="sm" w="sm" type="none"/>
            <a:tailEnd len="med" w="med" type="oval"/>
          </a:ln>
        </p:spPr>
      </p:cxnSp>
      <p:cxnSp>
        <p:nvCxnSpPr>
          <p:cNvPr id="4672" name="Google Shape;4672;p122"/>
          <p:cNvCxnSpPr/>
          <p:nvPr/>
        </p:nvCxnSpPr>
        <p:spPr>
          <a:xfrm>
            <a:off x="243068" y="2509282"/>
            <a:ext cx="7488821" cy="0"/>
          </a:xfrm>
          <a:prstGeom prst="straightConnector1">
            <a:avLst/>
          </a:prstGeom>
          <a:noFill/>
          <a:ln cap="flat" cmpd="sng" w="12700">
            <a:solidFill>
              <a:schemeClr val="dk1"/>
            </a:solidFill>
            <a:prstDash val="solid"/>
            <a:miter lim="8000"/>
            <a:headEnd len="sm" w="sm" type="none"/>
            <a:tailEnd len="med" w="med" type="oval"/>
          </a:ln>
        </p:spPr>
      </p:cxnSp>
      <p:cxnSp>
        <p:nvCxnSpPr>
          <p:cNvPr id="4673" name="Google Shape;4673;p122"/>
          <p:cNvCxnSpPr/>
          <p:nvPr/>
        </p:nvCxnSpPr>
        <p:spPr>
          <a:xfrm>
            <a:off x="243068" y="3843133"/>
            <a:ext cx="4224760" cy="0"/>
          </a:xfrm>
          <a:prstGeom prst="straightConnector1">
            <a:avLst/>
          </a:prstGeom>
          <a:noFill/>
          <a:ln cap="flat" cmpd="sng" w="12700">
            <a:solidFill>
              <a:schemeClr val="dk1"/>
            </a:solidFill>
            <a:prstDash val="solid"/>
            <a:miter lim="8000"/>
            <a:headEnd len="sm" w="sm" type="none"/>
            <a:tailEnd len="med" w="med" type="oval"/>
          </a:ln>
        </p:spPr>
      </p:cxnSp>
      <p:cxnSp>
        <p:nvCxnSpPr>
          <p:cNvPr id="4674" name="Google Shape;4674;p122"/>
          <p:cNvCxnSpPr/>
          <p:nvPr/>
        </p:nvCxnSpPr>
        <p:spPr>
          <a:xfrm rot="10800000">
            <a:off x="7349924" y="1915574"/>
            <a:ext cx="4514127" cy="0"/>
          </a:xfrm>
          <a:prstGeom prst="straightConnector1">
            <a:avLst/>
          </a:prstGeom>
          <a:noFill/>
          <a:ln cap="flat" cmpd="sng" w="12700">
            <a:solidFill>
              <a:schemeClr val="dk1"/>
            </a:solidFill>
            <a:prstDash val="solid"/>
            <a:miter lim="8000"/>
            <a:headEnd len="sm" w="sm" type="none"/>
            <a:tailEnd len="med" w="med" type="oval"/>
          </a:ln>
        </p:spPr>
      </p:cxnSp>
      <p:sp>
        <p:nvSpPr>
          <p:cNvPr id="4675" name="Google Shape;4675;p12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676" name="Google Shape;4676;p12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80" name="Shape 4680"/>
        <p:cNvGrpSpPr/>
        <p:nvPr/>
      </p:nvGrpSpPr>
      <p:grpSpPr>
        <a:xfrm>
          <a:off x="0" y="0"/>
          <a:ext cx="0" cy="0"/>
          <a:chOff x="0" y="0"/>
          <a:chExt cx="0" cy="0"/>
        </a:xfrm>
      </p:grpSpPr>
      <p:sp>
        <p:nvSpPr>
          <p:cNvPr id="4681" name="Google Shape;4681;p123"/>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Timelines</a:t>
            </a:r>
            <a:endParaRPr/>
          </a:p>
        </p:txBody>
      </p:sp>
      <p:sp>
        <p:nvSpPr>
          <p:cNvPr id="4682" name="Google Shape;4682;p123"/>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1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86" name="Shape 4686"/>
        <p:cNvGrpSpPr/>
        <p:nvPr/>
      </p:nvGrpSpPr>
      <p:grpSpPr>
        <a:xfrm>
          <a:off x="0" y="0"/>
          <a:ext cx="0" cy="0"/>
          <a:chOff x="0" y="0"/>
          <a:chExt cx="0" cy="0"/>
        </a:xfrm>
      </p:grpSpPr>
      <p:sp>
        <p:nvSpPr>
          <p:cNvPr id="4687" name="Google Shape;4687;p124"/>
          <p:cNvSpPr/>
          <p:nvPr/>
        </p:nvSpPr>
        <p:spPr>
          <a:xfrm>
            <a:off x="981505" y="2657363"/>
            <a:ext cx="10915527" cy="572060"/>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688" name="Google Shape;4688;p124"/>
          <p:cNvSpPr/>
          <p:nvPr/>
        </p:nvSpPr>
        <p:spPr>
          <a:xfrm>
            <a:off x="981505" y="3322886"/>
            <a:ext cx="10915527" cy="572060"/>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689" name="Google Shape;4689;p124"/>
          <p:cNvSpPr/>
          <p:nvPr/>
        </p:nvSpPr>
        <p:spPr>
          <a:xfrm>
            <a:off x="981505" y="5319453"/>
            <a:ext cx="10915527" cy="572060"/>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690" name="Google Shape;4690;p124"/>
          <p:cNvSpPr/>
          <p:nvPr/>
        </p:nvSpPr>
        <p:spPr>
          <a:xfrm>
            <a:off x="981505" y="4653932"/>
            <a:ext cx="10915527" cy="572060"/>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691" name="Google Shape;4691;p124"/>
          <p:cNvSpPr/>
          <p:nvPr/>
        </p:nvSpPr>
        <p:spPr>
          <a:xfrm>
            <a:off x="981505" y="3988409"/>
            <a:ext cx="10915527" cy="572060"/>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692" name="Google Shape;4692;p12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Five-Row Phased Roadmap</a:t>
            </a:r>
            <a:endParaRPr/>
          </a:p>
        </p:txBody>
      </p:sp>
      <p:sp>
        <p:nvSpPr>
          <p:cNvPr id="4693" name="Google Shape;4693;p124"/>
          <p:cNvSpPr txBox="1"/>
          <p:nvPr/>
        </p:nvSpPr>
        <p:spPr>
          <a:xfrm>
            <a:off x="981505" y="1600200"/>
            <a:ext cx="2610792"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Phase 1:</a:t>
            </a:r>
            <a:br>
              <a:rPr b="1"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Lorem ipsum dolor sit </a:t>
            </a:r>
            <a:endParaRPr b="1" sz="1600">
              <a:solidFill>
                <a:schemeClr val="dk1"/>
              </a:solidFill>
              <a:latin typeface="Helvetica Neue"/>
              <a:ea typeface="Helvetica Neue"/>
              <a:cs typeface="Helvetica Neue"/>
              <a:sym typeface="Helvetica Neue"/>
            </a:endParaRPr>
          </a:p>
        </p:txBody>
      </p:sp>
      <p:cxnSp>
        <p:nvCxnSpPr>
          <p:cNvPr id="4694" name="Google Shape;4694;p124"/>
          <p:cNvCxnSpPr/>
          <p:nvPr/>
        </p:nvCxnSpPr>
        <p:spPr>
          <a:xfrm>
            <a:off x="981814" y="2252249"/>
            <a:ext cx="456563" cy="0"/>
          </a:xfrm>
          <a:prstGeom prst="straightConnector1">
            <a:avLst/>
          </a:prstGeom>
          <a:noFill/>
          <a:ln cap="flat" cmpd="sng" w="76200">
            <a:solidFill>
              <a:schemeClr val="accent1"/>
            </a:solidFill>
            <a:prstDash val="solid"/>
            <a:miter lim="8000"/>
            <a:headEnd len="sm" w="sm" type="none"/>
            <a:tailEnd len="sm" w="sm" type="none"/>
          </a:ln>
        </p:spPr>
      </p:cxnSp>
      <p:sp>
        <p:nvSpPr>
          <p:cNvPr id="4695" name="Google Shape;4695;p124"/>
          <p:cNvSpPr txBox="1"/>
          <p:nvPr/>
        </p:nvSpPr>
        <p:spPr>
          <a:xfrm>
            <a:off x="3749750" y="1600200"/>
            <a:ext cx="2610792"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Phase 2:</a:t>
            </a:r>
            <a:br>
              <a:rPr b="1"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Lorem ipsum dolor sit </a:t>
            </a:r>
            <a:endParaRPr b="1" sz="1600">
              <a:solidFill>
                <a:schemeClr val="dk1"/>
              </a:solidFill>
              <a:latin typeface="Helvetica Neue"/>
              <a:ea typeface="Helvetica Neue"/>
              <a:cs typeface="Helvetica Neue"/>
              <a:sym typeface="Helvetica Neue"/>
            </a:endParaRPr>
          </a:p>
        </p:txBody>
      </p:sp>
      <p:cxnSp>
        <p:nvCxnSpPr>
          <p:cNvPr id="4696" name="Google Shape;4696;p124"/>
          <p:cNvCxnSpPr/>
          <p:nvPr/>
        </p:nvCxnSpPr>
        <p:spPr>
          <a:xfrm>
            <a:off x="3750059" y="2252249"/>
            <a:ext cx="456563" cy="0"/>
          </a:xfrm>
          <a:prstGeom prst="straightConnector1">
            <a:avLst/>
          </a:prstGeom>
          <a:noFill/>
          <a:ln cap="flat" cmpd="sng" w="76200">
            <a:solidFill>
              <a:schemeClr val="accent1"/>
            </a:solidFill>
            <a:prstDash val="solid"/>
            <a:miter lim="8000"/>
            <a:headEnd len="sm" w="sm" type="none"/>
            <a:tailEnd len="sm" w="sm" type="none"/>
          </a:ln>
        </p:spPr>
      </p:cxnSp>
      <p:sp>
        <p:nvSpPr>
          <p:cNvPr id="4697" name="Google Shape;4697;p124"/>
          <p:cNvSpPr txBox="1"/>
          <p:nvPr/>
        </p:nvSpPr>
        <p:spPr>
          <a:xfrm>
            <a:off x="6517995" y="1600200"/>
            <a:ext cx="2610792"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Phase 3:</a:t>
            </a:r>
            <a:br>
              <a:rPr b="1"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Lorem ipsum dolor sit </a:t>
            </a:r>
            <a:endParaRPr b="1" sz="1600">
              <a:solidFill>
                <a:schemeClr val="dk1"/>
              </a:solidFill>
              <a:latin typeface="Helvetica Neue"/>
              <a:ea typeface="Helvetica Neue"/>
              <a:cs typeface="Helvetica Neue"/>
              <a:sym typeface="Helvetica Neue"/>
            </a:endParaRPr>
          </a:p>
        </p:txBody>
      </p:sp>
      <p:cxnSp>
        <p:nvCxnSpPr>
          <p:cNvPr id="4698" name="Google Shape;4698;p124"/>
          <p:cNvCxnSpPr/>
          <p:nvPr/>
        </p:nvCxnSpPr>
        <p:spPr>
          <a:xfrm>
            <a:off x="6518304" y="2252249"/>
            <a:ext cx="456563" cy="0"/>
          </a:xfrm>
          <a:prstGeom prst="straightConnector1">
            <a:avLst/>
          </a:prstGeom>
          <a:noFill/>
          <a:ln cap="flat" cmpd="sng" w="76200">
            <a:solidFill>
              <a:schemeClr val="accent1"/>
            </a:solidFill>
            <a:prstDash val="solid"/>
            <a:miter lim="8000"/>
            <a:headEnd len="sm" w="sm" type="none"/>
            <a:tailEnd len="sm" w="sm" type="none"/>
          </a:ln>
        </p:spPr>
      </p:cxnSp>
      <p:sp>
        <p:nvSpPr>
          <p:cNvPr id="4699" name="Google Shape;4699;p124"/>
          <p:cNvSpPr txBox="1"/>
          <p:nvPr/>
        </p:nvSpPr>
        <p:spPr>
          <a:xfrm>
            <a:off x="9286240" y="1600200"/>
            <a:ext cx="2610792"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Phase 4:</a:t>
            </a:r>
            <a:br>
              <a:rPr b="1"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Lorem ipsum dolor sit </a:t>
            </a:r>
            <a:endParaRPr b="1" sz="1600">
              <a:solidFill>
                <a:schemeClr val="dk1"/>
              </a:solidFill>
              <a:latin typeface="Helvetica Neue"/>
              <a:ea typeface="Helvetica Neue"/>
              <a:cs typeface="Helvetica Neue"/>
              <a:sym typeface="Helvetica Neue"/>
            </a:endParaRPr>
          </a:p>
        </p:txBody>
      </p:sp>
      <p:cxnSp>
        <p:nvCxnSpPr>
          <p:cNvPr id="4700" name="Google Shape;4700;p124"/>
          <p:cNvCxnSpPr/>
          <p:nvPr/>
        </p:nvCxnSpPr>
        <p:spPr>
          <a:xfrm>
            <a:off x="9286549" y="2252249"/>
            <a:ext cx="456563" cy="0"/>
          </a:xfrm>
          <a:prstGeom prst="straightConnector1">
            <a:avLst/>
          </a:prstGeom>
          <a:noFill/>
          <a:ln cap="flat" cmpd="sng" w="76200">
            <a:solidFill>
              <a:schemeClr val="accent1"/>
            </a:solidFill>
            <a:prstDash val="solid"/>
            <a:miter lim="8000"/>
            <a:headEnd len="sm" w="sm" type="none"/>
            <a:tailEnd len="sm" w="sm" type="none"/>
          </a:ln>
        </p:spPr>
      </p:cxnSp>
      <p:sp>
        <p:nvSpPr>
          <p:cNvPr id="4701" name="Google Shape;4701;p124"/>
          <p:cNvSpPr txBox="1"/>
          <p:nvPr/>
        </p:nvSpPr>
        <p:spPr>
          <a:xfrm>
            <a:off x="294968" y="2657362"/>
            <a:ext cx="543232" cy="572061"/>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800"/>
              <a:buFont typeface="Arial"/>
              <a:buNone/>
            </a:pPr>
            <a:r>
              <a:rPr b="1" lang="en-US" sz="2800">
                <a:solidFill>
                  <a:schemeClr val="accent1"/>
                </a:solidFill>
                <a:latin typeface="Helvetica Neue"/>
                <a:ea typeface="Helvetica Neue"/>
                <a:cs typeface="Helvetica Neue"/>
                <a:sym typeface="Helvetica Neue"/>
              </a:rPr>
              <a:t>01</a:t>
            </a:r>
            <a:endParaRPr/>
          </a:p>
        </p:txBody>
      </p:sp>
      <p:sp>
        <p:nvSpPr>
          <p:cNvPr id="4702" name="Google Shape;4702;p124"/>
          <p:cNvSpPr txBox="1"/>
          <p:nvPr/>
        </p:nvSpPr>
        <p:spPr>
          <a:xfrm>
            <a:off x="294968" y="3322885"/>
            <a:ext cx="543232" cy="572061"/>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800"/>
              <a:buFont typeface="Arial"/>
              <a:buNone/>
            </a:pPr>
            <a:r>
              <a:rPr b="1" lang="en-US" sz="2800">
                <a:solidFill>
                  <a:schemeClr val="accent1"/>
                </a:solidFill>
                <a:latin typeface="Helvetica Neue"/>
                <a:ea typeface="Helvetica Neue"/>
                <a:cs typeface="Helvetica Neue"/>
                <a:sym typeface="Helvetica Neue"/>
              </a:rPr>
              <a:t>02</a:t>
            </a:r>
            <a:endParaRPr/>
          </a:p>
        </p:txBody>
      </p:sp>
      <p:sp>
        <p:nvSpPr>
          <p:cNvPr id="4703" name="Google Shape;4703;p124"/>
          <p:cNvSpPr txBox="1"/>
          <p:nvPr/>
        </p:nvSpPr>
        <p:spPr>
          <a:xfrm>
            <a:off x="294968" y="3988408"/>
            <a:ext cx="543232" cy="572061"/>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800"/>
              <a:buFont typeface="Arial"/>
              <a:buNone/>
            </a:pPr>
            <a:r>
              <a:rPr b="1" lang="en-US" sz="2800">
                <a:solidFill>
                  <a:schemeClr val="accent1"/>
                </a:solidFill>
                <a:latin typeface="Helvetica Neue"/>
                <a:ea typeface="Helvetica Neue"/>
                <a:cs typeface="Helvetica Neue"/>
                <a:sym typeface="Helvetica Neue"/>
              </a:rPr>
              <a:t>03</a:t>
            </a:r>
            <a:endParaRPr/>
          </a:p>
        </p:txBody>
      </p:sp>
      <p:sp>
        <p:nvSpPr>
          <p:cNvPr id="4704" name="Google Shape;4704;p124"/>
          <p:cNvSpPr txBox="1"/>
          <p:nvPr/>
        </p:nvSpPr>
        <p:spPr>
          <a:xfrm>
            <a:off x="294968" y="4653932"/>
            <a:ext cx="543232" cy="572061"/>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800"/>
              <a:buFont typeface="Arial"/>
              <a:buNone/>
            </a:pPr>
            <a:r>
              <a:rPr b="1" lang="en-US" sz="2800">
                <a:solidFill>
                  <a:schemeClr val="accent1"/>
                </a:solidFill>
                <a:latin typeface="Helvetica Neue"/>
                <a:ea typeface="Helvetica Neue"/>
                <a:cs typeface="Helvetica Neue"/>
                <a:sym typeface="Helvetica Neue"/>
              </a:rPr>
              <a:t>04</a:t>
            </a:r>
            <a:endParaRPr/>
          </a:p>
        </p:txBody>
      </p:sp>
      <p:sp>
        <p:nvSpPr>
          <p:cNvPr id="4705" name="Google Shape;4705;p124"/>
          <p:cNvSpPr txBox="1"/>
          <p:nvPr/>
        </p:nvSpPr>
        <p:spPr>
          <a:xfrm>
            <a:off x="294968" y="5319452"/>
            <a:ext cx="543232" cy="572061"/>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800"/>
              <a:buFont typeface="Arial"/>
              <a:buNone/>
            </a:pPr>
            <a:r>
              <a:rPr b="1" lang="en-US" sz="2800">
                <a:solidFill>
                  <a:schemeClr val="accent1"/>
                </a:solidFill>
                <a:latin typeface="Helvetica Neue"/>
                <a:ea typeface="Helvetica Neue"/>
                <a:cs typeface="Helvetica Neue"/>
                <a:sym typeface="Helvetica Neue"/>
              </a:rPr>
              <a:t>05</a:t>
            </a:r>
            <a:endParaRPr/>
          </a:p>
        </p:txBody>
      </p:sp>
      <p:sp>
        <p:nvSpPr>
          <p:cNvPr id="4706" name="Google Shape;4706;p124"/>
          <p:cNvSpPr/>
          <p:nvPr/>
        </p:nvSpPr>
        <p:spPr>
          <a:xfrm>
            <a:off x="2789499" y="2657363"/>
            <a:ext cx="2870521" cy="572060"/>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sz="1400">
              <a:solidFill>
                <a:schemeClr val="lt1"/>
              </a:solidFill>
              <a:latin typeface="Helvetica Neue"/>
              <a:ea typeface="Helvetica Neue"/>
              <a:cs typeface="Helvetica Neue"/>
              <a:sym typeface="Helvetica Neue"/>
            </a:endParaRPr>
          </a:p>
        </p:txBody>
      </p:sp>
      <p:sp>
        <p:nvSpPr>
          <p:cNvPr id="4707" name="Google Shape;4707;p124"/>
          <p:cNvSpPr/>
          <p:nvPr/>
        </p:nvSpPr>
        <p:spPr>
          <a:xfrm>
            <a:off x="981505" y="3322886"/>
            <a:ext cx="7051325" cy="572060"/>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sz="1400">
              <a:solidFill>
                <a:schemeClr val="lt1"/>
              </a:solidFill>
              <a:latin typeface="Helvetica Neue"/>
              <a:ea typeface="Helvetica Neue"/>
              <a:cs typeface="Helvetica Neue"/>
              <a:sym typeface="Helvetica Neue"/>
            </a:endParaRPr>
          </a:p>
        </p:txBody>
      </p:sp>
      <p:sp>
        <p:nvSpPr>
          <p:cNvPr id="4708" name="Google Shape;4708;p124"/>
          <p:cNvSpPr/>
          <p:nvPr/>
        </p:nvSpPr>
        <p:spPr>
          <a:xfrm>
            <a:off x="2013995" y="3988408"/>
            <a:ext cx="5764192" cy="572060"/>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sz="1400">
              <a:solidFill>
                <a:schemeClr val="lt1"/>
              </a:solidFill>
              <a:latin typeface="Helvetica Neue"/>
              <a:ea typeface="Helvetica Neue"/>
              <a:cs typeface="Helvetica Neue"/>
              <a:sym typeface="Helvetica Neue"/>
            </a:endParaRPr>
          </a:p>
        </p:txBody>
      </p:sp>
      <p:sp>
        <p:nvSpPr>
          <p:cNvPr id="4709" name="Google Shape;4709;p124"/>
          <p:cNvSpPr/>
          <p:nvPr/>
        </p:nvSpPr>
        <p:spPr>
          <a:xfrm>
            <a:off x="981505" y="4653930"/>
            <a:ext cx="9563032" cy="572060"/>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sz="1400">
              <a:solidFill>
                <a:schemeClr val="lt1"/>
              </a:solidFill>
              <a:latin typeface="Helvetica Neue"/>
              <a:ea typeface="Helvetica Neue"/>
              <a:cs typeface="Helvetica Neue"/>
              <a:sym typeface="Helvetica Neue"/>
            </a:endParaRPr>
          </a:p>
        </p:txBody>
      </p:sp>
      <p:sp>
        <p:nvSpPr>
          <p:cNvPr id="4710" name="Google Shape;4710;p124"/>
          <p:cNvSpPr/>
          <p:nvPr/>
        </p:nvSpPr>
        <p:spPr>
          <a:xfrm>
            <a:off x="981505" y="5319453"/>
            <a:ext cx="7884703" cy="572060"/>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sz="1400">
              <a:solidFill>
                <a:schemeClr val="lt1"/>
              </a:solidFill>
              <a:latin typeface="Helvetica Neue"/>
              <a:ea typeface="Helvetica Neue"/>
              <a:cs typeface="Helvetica Neue"/>
              <a:sym typeface="Helvetica Neue"/>
            </a:endParaRPr>
          </a:p>
        </p:txBody>
      </p:sp>
      <p:sp>
        <p:nvSpPr>
          <p:cNvPr id="4711" name="Google Shape;4711;p12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712" name="Google Shape;4712;p12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16" name="Shape 4716"/>
        <p:cNvGrpSpPr/>
        <p:nvPr/>
      </p:nvGrpSpPr>
      <p:grpSpPr>
        <a:xfrm>
          <a:off x="0" y="0"/>
          <a:ext cx="0" cy="0"/>
          <a:chOff x="0" y="0"/>
          <a:chExt cx="0" cy="0"/>
        </a:xfrm>
      </p:grpSpPr>
      <p:sp>
        <p:nvSpPr>
          <p:cNvPr id="4717" name="Google Shape;4717;p12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Horizontal Milestone Timeline with Callouts</a:t>
            </a:r>
            <a:endParaRPr/>
          </a:p>
        </p:txBody>
      </p:sp>
      <p:sp>
        <p:nvSpPr>
          <p:cNvPr id="4718" name="Google Shape;4718;p125"/>
          <p:cNvSpPr/>
          <p:nvPr/>
        </p:nvSpPr>
        <p:spPr>
          <a:xfrm>
            <a:off x="294967" y="3702740"/>
            <a:ext cx="2861258" cy="296445"/>
          </a:xfrm>
          <a:prstGeom prst="roundRect">
            <a:avLst>
              <a:gd fmla="val 50000" name="adj"/>
            </a:avLst>
          </a:prstGeom>
          <a:solidFill>
            <a:schemeClr val="accent5"/>
          </a:solidFill>
          <a:ln>
            <a:noFill/>
          </a:ln>
        </p:spPr>
        <p:txBody>
          <a:bodyPr anchorCtr="0" anchor="ctr" bIns="45700" lIns="648000" spcFirstLastPara="1" rIns="91425" wrap="square" tIns="45700">
            <a:no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XXXXXXXX</a:t>
            </a:r>
            <a:endParaRPr/>
          </a:p>
        </p:txBody>
      </p:sp>
      <p:sp>
        <p:nvSpPr>
          <p:cNvPr id="4719" name="Google Shape;4719;p125"/>
          <p:cNvSpPr/>
          <p:nvPr/>
        </p:nvSpPr>
        <p:spPr>
          <a:xfrm>
            <a:off x="2480166" y="3702740"/>
            <a:ext cx="2861258" cy="296445"/>
          </a:xfrm>
          <a:prstGeom prst="roundRect">
            <a:avLst>
              <a:gd fmla="val 50000" name="adj"/>
            </a:avLst>
          </a:prstGeom>
          <a:solidFill>
            <a:schemeClr val="accent1"/>
          </a:solidFill>
          <a:ln>
            <a:noFill/>
          </a:ln>
        </p:spPr>
        <p:txBody>
          <a:bodyPr anchorCtr="0" anchor="ctr" bIns="45700" lIns="648000" spcFirstLastPara="1" rIns="91425" wrap="square" tIns="45700">
            <a:no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XXXXXXXX</a:t>
            </a:r>
            <a:endParaRPr/>
          </a:p>
        </p:txBody>
      </p:sp>
      <p:sp>
        <p:nvSpPr>
          <p:cNvPr id="4720" name="Google Shape;4720;p125"/>
          <p:cNvSpPr/>
          <p:nvPr/>
        </p:nvSpPr>
        <p:spPr>
          <a:xfrm>
            <a:off x="4665367" y="3702740"/>
            <a:ext cx="2861258" cy="296445"/>
          </a:xfrm>
          <a:prstGeom prst="roundRect">
            <a:avLst>
              <a:gd fmla="val 50000" name="adj"/>
            </a:avLst>
          </a:prstGeom>
          <a:solidFill>
            <a:schemeClr val="accent2"/>
          </a:solidFill>
          <a:ln>
            <a:noFill/>
          </a:ln>
        </p:spPr>
        <p:txBody>
          <a:bodyPr anchorCtr="0" anchor="ctr" bIns="45700" lIns="648000" spcFirstLastPara="1" rIns="91425" wrap="square" tIns="45700">
            <a:no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XXXXXXXX</a:t>
            </a:r>
            <a:endParaRPr/>
          </a:p>
        </p:txBody>
      </p:sp>
      <p:sp>
        <p:nvSpPr>
          <p:cNvPr id="4721" name="Google Shape;4721;p125"/>
          <p:cNvSpPr/>
          <p:nvPr/>
        </p:nvSpPr>
        <p:spPr>
          <a:xfrm>
            <a:off x="6850567" y="3702740"/>
            <a:ext cx="2861258" cy="296445"/>
          </a:xfrm>
          <a:prstGeom prst="roundRect">
            <a:avLst>
              <a:gd fmla="val 50000" name="adj"/>
            </a:avLst>
          </a:prstGeom>
          <a:solidFill>
            <a:schemeClr val="accent3"/>
          </a:solidFill>
          <a:ln>
            <a:noFill/>
          </a:ln>
        </p:spPr>
        <p:txBody>
          <a:bodyPr anchorCtr="0" anchor="ctr" bIns="45700" lIns="648000" spcFirstLastPara="1" rIns="91425" wrap="square" tIns="45700">
            <a:no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XXXXXXXX</a:t>
            </a:r>
            <a:endParaRPr/>
          </a:p>
        </p:txBody>
      </p:sp>
      <p:sp>
        <p:nvSpPr>
          <p:cNvPr id="4722" name="Google Shape;4722;p125"/>
          <p:cNvSpPr/>
          <p:nvPr/>
        </p:nvSpPr>
        <p:spPr>
          <a:xfrm>
            <a:off x="9035768" y="3702740"/>
            <a:ext cx="2861258" cy="296445"/>
          </a:xfrm>
          <a:prstGeom prst="roundRect">
            <a:avLst>
              <a:gd fmla="val 50000" name="adj"/>
            </a:avLst>
          </a:prstGeom>
          <a:solidFill>
            <a:srgbClr val="3B0000"/>
          </a:solidFill>
          <a:ln>
            <a:noFill/>
          </a:ln>
        </p:spPr>
        <p:txBody>
          <a:bodyPr anchorCtr="0" anchor="ctr" bIns="45700" lIns="648000" spcFirstLastPara="1" rIns="91425" wrap="square" tIns="45700">
            <a:no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XXXXXXXX</a:t>
            </a:r>
            <a:endParaRPr/>
          </a:p>
        </p:txBody>
      </p:sp>
      <p:sp>
        <p:nvSpPr>
          <p:cNvPr id="4723" name="Google Shape;4723;p125"/>
          <p:cNvSpPr/>
          <p:nvPr/>
        </p:nvSpPr>
        <p:spPr>
          <a:xfrm>
            <a:off x="294968" y="3616066"/>
            <a:ext cx="471600" cy="469793"/>
          </a:xfrm>
          <a:prstGeom prst="ellipse">
            <a:avLst/>
          </a:prstGeom>
          <a:solidFill>
            <a:schemeClr val="lt1"/>
          </a:solidFill>
          <a:ln cap="flat" cmpd="sng" w="635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724" name="Google Shape;4724;p125"/>
          <p:cNvSpPr/>
          <p:nvPr/>
        </p:nvSpPr>
        <p:spPr>
          <a:xfrm>
            <a:off x="2460545" y="3616066"/>
            <a:ext cx="471600" cy="469793"/>
          </a:xfrm>
          <a:prstGeom prst="ellipse">
            <a:avLst/>
          </a:prstGeom>
          <a:solidFill>
            <a:schemeClr val="lt1"/>
          </a:solidFill>
          <a:ln cap="flat" cmpd="sng" w="635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725" name="Google Shape;4725;p125"/>
          <p:cNvSpPr/>
          <p:nvPr/>
        </p:nvSpPr>
        <p:spPr>
          <a:xfrm>
            <a:off x="4626121" y="3616066"/>
            <a:ext cx="471600" cy="469793"/>
          </a:xfrm>
          <a:prstGeom prst="ellipse">
            <a:avLst/>
          </a:prstGeom>
          <a:solidFill>
            <a:schemeClr val="lt1"/>
          </a:solidFill>
          <a:ln cap="flat" cmpd="sng" w="635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726" name="Google Shape;4726;p125"/>
          <p:cNvSpPr/>
          <p:nvPr/>
        </p:nvSpPr>
        <p:spPr>
          <a:xfrm>
            <a:off x="6791696" y="3616066"/>
            <a:ext cx="471600" cy="469793"/>
          </a:xfrm>
          <a:prstGeom prst="ellipse">
            <a:avLst/>
          </a:prstGeom>
          <a:solidFill>
            <a:schemeClr val="lt1"/>
          </a:solidFill>
          <a:ln cap="flat" cmpd="sng" w="635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727" name="Google Shape;4727;p125"/>
          <p:cNvSpPr/>
          <p:nvPr/>
        </p:nvSpPr>
        <p:spPr>
          <a:xfrm>
            <a:off x="8965493" y="3616066"/>
            <a:ext cx="471600" cy="469793"/>
          </a:xfrm>
          <a:prstGeom prst="ellipse">
            <a:avLst/>
          </a:prstGeom>
          <a:solidFill>
            <a:schemeClr val="lt1"/>
          </a:solidFill>
          <a:ln cap="flat" cmpd="sng" w="63500">
            <a:solidFill>
              <a:srgbClr val="3B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Pin with solid fill" id="4728" name="Google Shape;4728;p125"/>
          <p:cNvSpPr/>
          <p:nvPr/>
        </p:nvSpPr>
        <p:spPr>
          <a:xfrm>
            <a:off x="379695" y="3689490"/>
            <a:ext cx="281187" cy="293137"/>
          </a:xfrm>
          <a:prstGeom prst="rect">
            <a:avLst/>
          </a:prstGeom>
          <a:noFill/>
          <a:ln>
            <a:noFill/>
          </a:ln>
        </p:spPr>
      </p:sp>
      <p:sp>
        <p:nvSpPr>
          <p:cNvPr descr="Pin with solid fill" id="4729" name="Google Shape;4729;p125"/>
          <p:cNvSpPr/>
          <p:nvPr/>
        </p:nvSpPr>
        <p:spPr>
          <a:xfrm>
            <a:off x="2535410" y="3689490"/>
            <a:ext cx="281187" cy="293137"/>
          </a:xfrm>
          <a:prstGeom prst="rect">
            <a:avLst/>
          </a:prstGeom>
          <a:noFill/>
          <a:ln>
            <a:noFill/>
          </a:ln>
        </p:spPr>
      </p:sp>
      <p:sp>
        <p:nvSpPr>
          <p:cNvPr descr="Pin with solid fill" id="4730" name="Google Shape;4730;p125"/>
          <p:cNvSpPr/>
          <p:nvPr/>
        </p:nvSpPr>
        <p:spPr>
          <a:xfrm>
            <a:off x="4701958" y="3689490"/>
            <a:ext cx="281187" cy="293137"/>
          </a:xfrm>
          <a:prstGeom prst="rect">
            <a:avLst/>
          </a:prstGeom>
          <a:noFill/>
          <a:ln>
            <a:noFill/>
          </a:ln>
        </p:spPr>
      </p:sp>
      <p:sp>
        <p:nvSpPr>
          <p:cNvPr descr="Pin with solid fill" id="4731" name="Google Shape;4731;p125"/>
          <p:cNvSpPr/>
          <p:nvPr/>
        </p:nvSpPr>
        <p:spPr>
          <a:xfrm>
            <a:off x="6868505" y="3689490"/>
            <a:ext cx="281187" cy="293137"/>
          </a:xfrm>
          <a:prstGeom prst="rect">
            <a:avLst/>
          </a:prstGeom>
          <a:noFill/>
          <a:ln>
            <a:noFill/>
          </a:ln>
        </p:spPr>
      </p:sp>
      <p:sp>
        <p:nvSpPr>
          <p:cNvPr descr="Pin with solid fill" id="4732" name="Google Shape;4732;p125"/>
          <p:cNvSpPr/>
          <p:nvPr/>
        </p:nvSpPr>
        <p:spPr>
          <a:xfrm>
            <a:off x="9045885" y="3689490"/>
            <a:ext cx="281187" cy="293137"/>
          </a:xfrm>
          <a:prstGeom prst="rect">
            <a:avLst/>
          </a:prstGeom>
          <a:noFill/>
          <a:ln>
            <a:noFill/>
          </a:ln>
        </p:spPr>
      </p:sp>
      <p:cxnSp>
        <p:nvCxnSpPr>
          <p:cNvPr id="4733" name="Google Shape;4733;p125"/>
          <p:cNvCxnSpPr>
            <a:stCxn id="4723" idx="0"/>
          </p:cNvCxnSpPr>
          <p:nvPr/>
        </p:nvCxnSpPr>
        <p:spPr>
          <a:xfrm rot="10800000">
            <a:off x="520268" y="1672966"/>
            <a:ext cx="10500" cy="1943100"/>
          </a:xfrm>
          <a:prstGeom prst="straightConnector1">
            <a:avLst/>
          </a:prstGeom>
          <a:noFill/>
          <a:ln cap="flat" cmpd="sng" w="15875">
            <a:solidFill>
              <a:srgbClr val="BEBEBE"/>
            </a:solidFill>
            <a:prstDash val="dot"/>
            <a:miter lim="8000"/>
            <a:headEnd len="med" w="med" type="oval"/>
            <a:tailEnd len="med" w="med" type="oval"/>
          </a:ln>
        </p:spPr>
      </p:cxnSp>
      <p:sp>
        <p:nvSpPr>
          <p:cNvPr id="4734" name="Google Shape;4734;p125"/>
          <p:cNvSpPr txBox="1"/>
          <p:nvPr/>
        </p:nvSpPr>
        <p:spPr>
          <a:xfrm>
            <a:off x="660882" y="1929779"/>
            <a:ext cx="2044491" cy="118494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Lorem ipsum dolor sit amet</a:t>
            </a:r>
            <a:endParaRPr/>
          </a:p>
          <a:p>
            <a:pPr indent="-92075" lvl="0" marL="92075" marR="0" rtl="0" algn="l">
              <a:spcBef>
                <a:spcPts val="0"/>
              </a:spcBef>
              <a:spcAft>
                <a:spcPts val="0"/>
              </a:spcAft>
              <a:buClr>
                <a:schemeClr val="dk1"/>
              </a:buClr>
              <a:buSzPts val="1100"/>
              <a:buFont typeface="Arial"/>
              <a:buChar char="•"/>
            </a:pPr>
            <a:r>
              <a:rPr lang="en-US" sz="1100">
                <a:solidFill>
                  <a:schemeClr val="dk1"/>
                </a:solidFill>
                <a:latin typeface="Helvetica Neue"/>
                <a:ea typeface="Helvetica Neue"/>
                <a:cs typeface="Helvetica Neue"/>
                <a:sym typeface="Helvetica Neue"/>
              </a:rPr>
              <a:t>Lorem ipsum dolor sit amet, consectetur adipiscing elit. Ut tempor, quam et mattis</a:t>
            </a:r>
            <a:endParaRPr/>
          </a:p>
          <a:p>
            <a:pPr indent="-92075" lvl="0" marL="92075" marR="0" rtl="0" algn="l">
              <a:spcBef>
                <a:spcPts val="0"/>
              </a:spcBef>
              <a:spcAft>
                <a:spcPts val="0"/>
              </a:spcAft>
              <a:buClr>
                <a:schemeClr val="dk1"/>
              </a:buClr>
              <a:buSzPts val="1100"/>
              <a:buFont typeface="Arial"/>
              <a:buChar char="•"/>
            </a:pPr>
            <a:r>
              <a:rPr lang="en-US" sz="11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735" name="Google Shape;4735;p125"/>
          <p:cNvSpPr txBox="1"/>
          <p:nvPr/>
        </p:nvSpPr>
        <p:spPr>
          <a:xfrm>
            <a:off x="4933203" y="1929779"/>
            <a:ext cx="2267759" cy="118494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Lorem ipsum dolor sit amet</a:t>
            </a:r>
            <a:endParaRPr/>
          </a:p>
          <a:p>
            <a:pPr indent="-92075" lvl="0" marL="92075" marR="0" rtl="0" algn="l">
              <a:spcBef>
                <a:spcPts val="0"/>
              </a:spcBef>
              <a:spcAft>
                <a:spcPts val="0"/>
              </a:spcAft>
              <a:buClr>
                <a:schemeClr val="dk1"/>
              </a:buClr>
              <a:buSzPts val="1100"/>
              <a:buFont typeface="Arial"/>
              <a:buChar char="•"/>
            </a:pPr>
            <a:r>
              <a:rPr lang="en-US" sz="1100">
                <a:solidFill>
                  <a:schemeClr val="dk1"/>
                </a:solidFill>
                <a:latin typeface="Helvetica Neue"/>
                <a:ea typeface="Helvetica Neue"/>
                <a:cs typeface="Helvetica Neue"/>
                <a:sym typeface="Helvetica Neue"/>
              </a:rPr>
              <a:t>Lorem ipsum dolor sit amet, consectetur adipiscing elit. Ut tempor, quam et mattis</a:t>
            </a:r>
            <a:endParaRPr/>
          </a:p>
          <a:p>
            <a:pPr indent="-92075" lvl="0" marL="92075" marR="0" rtl="0" algn="l">
              <a:spcBef>
                <a:spcPts val="0"/>
              </a:spcBef>
              <a:spcAft>
                <a:spcPts val="0"/>
              </a:spcAft>
              <a:buClr>
                <a:schemeClr val="dk1"/>
              </a:buClr>
              <a:buSzPts val="1100"/>
              <a:buFont typeface="Arial"/>
              <a:buChar char="•"/>
            </a:pPr>
            <a:r>
              <a:rPr lang="en-US" sz="11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736" name="Google Shape;4736;p125"/>
          <p:cNvSpPr txBox="1"/>
          <p:nvPr/>
        </p:nvSpPr>
        <p:spPr>
          <a:xfrm>
            <a:off x="9251269" y="1929779"/>
            <a:ext cx="2041830" cy="118494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Lorem ipsum dolor sit amet</a:t>
            </a:r>
            <a:endParaRPr/>
          </a:p>
          <a:p>
            <a:pPr indent="-92075" lvl="0" marL="92075" marR="0" rtl="0" algn="l">
              <a:spcBef>
                <a:spcPts val="0"/>
              </a:spcBef>
              <a:spcAft>
                <a:spcPts val="0"/>
              </a:spcAft>
              <a:buClr>
                <a:schemeClr val="dk1"/>
              </a:buClr>
              <a:buSzPts val="1100"/>
              <a:buFont typeface="Arial"/>
              <a:buChar char="•"/>
            </a:pPr>
            <a:r>
              <a:rPr lang="en-US" sz="1100">
                <a:solidFill>
                  <a:schemeClr val="dk1"/>
                </a:solidFill>
                <a:latin typeface="Helvetica Neue"/>
                <a:ea typeface="Helvetica Neue"/>
                <a:cs typeface="Helvetica Neue"/>
                <a:sym typeface="Helvetica Neue"/>
              </a:rPr>
              <a:t>Lorem ipsum dolor sit amet, consectetur adipiscing elit. Ut tempor, quam et mattis</a:t>
            </a:r>
            <a:endParaRPr/>
          </a:p>
          <a:p>
            <a:pPr indent="-92075" lvl="0" marL="92075" marR="0" rtl="0" algn="l">
              <a:spcBef>
                <a:spcPts val="0"/>
              </a:spcBef>
              <a:spcAft>
                <a:spcPts val="0"/>
              </a:spcAft>
              <a:buClr>
                <a:schemeClr val="dk1"/>
              </a:buClr>
              <a:buSzPts val="1100"/>
              <a:buFont typeface="Arial"/>
              <a:buChar char="•"/>
            </a:pPr>
            <a:r>
              <a:rPr lang="en-US" sz="11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737" name="Google Shape;4737;p125"/>
          <p:cNvSpPr txBox="1"/>
          <p:nvPr/>
        </p:nvSpPr>
        <p:spPr>
          <a:xfrm>
            <a:off x="667578" y="1672849"/>
            <a:ext cx="1684396" cy="21544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rgbClr val="FF7F7F"/>
                </a:solidFill>
                <a:latin typeface="Helvetica Neue"/>
                <a:ea typeface="Helvetica Neue"/>
                <a:cs typeface="Helvetica Neue"/>
                <a:sym typeface="Helvetica Neue"/>
              </a:rPr>
              <a:t>Lorem ipsum dolor</a:t>
            </a:r>
            <a:endParaRPr/>
          </a:p>
        </p:txBody>
      </p:sp>
      <p:sp>
        <p:nvSpPr>
          <p:cNvPr id="4738" name="Google Shape;4738;p125"/>
          <p:cNvSpPr txBox="1"/>
          <p:nvPr/>
        </p:nvSpPr>
        <p:spPr>
          <a:xfrm>
            <a:off x="4933202" y="1672849"/>
            <a:ext cx="2198309" cy="21544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Lorem ipsum dolor</a:t>
            </a:r>
            <a:endParaRPr/>
          </a:p>
        </p:txBody>
      </p:sp>
      <p:sp>
        <p:nvSpPr>
          <p:cNvPr id="4739" name="Google Shape;4739;p125"/>
          <p:cNvSpPr txBox="1"/>
          <p:nvPr/>
        </p:nvSpPr>
        <p:spPr>
          <a:xfrm>
            <a:off x="9251268" y="1672849"/>
            <a:ext cx="1955655" cy="21544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rgbClr val="3B0000"/>
                </a:solidFill>
                <a:latin typeface="Helvetica Neue"/>
                <a:ea typeface="Helvetica Neue"/>
                <a:cs typeface="Helvetica Neue"/>
                <a:sym typeface="Helvetica Neue"/>
              </a:rPr>
              <a:t>Lorem ipsum dolor</a:t>
            </a:r>
            <a:endParaRPr/>
          </a:p>
        </p:txBody>
      </p:sp>
      <p:sp>
        <p:nvSpPr>
          <p:cNvPr id="4740" name="Google Shape;4740;p125"/>
          <p:cNvSpPr txBox="1"/>
          <p:nvPr/>
        </p:nvSpPr>
        <p:spPr>
          <a:xfrm>
            <a:off x="2766017" y="4523020"/>
            <a:ext cx="2267759" cy="118494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Lorem ipsum dolor sit amet</a:t>
            </a:r>
            <a:endParaRPr/>
          </a:p>
          <a:p>
            <a:pPr indent="-92075" lvl="0" marL="92075" marR="0" rtl="0" algn="l">
              <a:spcBef>
                <a:spcPts val="0"/>
              </a:spcBef>
              <a:spcAft>
                <a:spcPts val="0"/>
              </a:spcAft>
              <a:buClr>
                <a:schemeClr val="dk1"/>
              </a:buClr>
              <a:buSzPts val="1100"/>
              <a:buFont typeface="Arial"/>
              <a:buChar char="•"/>
            </a:pPr>
            <a:r>
              <a:rPr lang="en-US" sz="1100">
                <a:solidFill>
                  <a:schemeClr val="dk1"/>
                </a:solidFill>
                <a:latin typeface="Helvetica Neue"/>
                <a:ea typeface="Helvetica Neue"/>
                <a:cs typeface="Helvetica Neue"/>
                <a:sym typeface="Helvetica Neue"/>
              </a:rPr>
              <a:t>Lorem ipsum dolor sit amet, consectetur adipiscing elit. Ut tempor, quam et mattis</a:t>
            </a:r>
            <a:endParaRPr/>
          </a:p>
          <a:p>
            <a:pPr indent="-92075" lvl="0" marL="92075" marR="0" rtl="0" algn="l">
              <a:spcBef>
                <a:spcPts val="0"/>
              </a:spcBef>
              <a:spcAft>
                <a:spcPts val="0"/>
              </a:spcAft>
              <a:buClr>
                <a:schemeClr val="dk1"/>
              </a:buClr>
              <a:buSzPts val="1100"/>
              <a:buFont typeface="Arial"/>
              <a:buChar char="•"/>
            </a:pPr>
            <a:r>
              <a:rPr lang="en-US" sz="11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741" name="Google Shape;4741;p125"/>
          <p:cNvSpPr txBox="1"/>
          <p:nvPr/>
        </p:nvSpPr>
        <p:spPr>
          <a:xfrm>
            <a:off x="2766017" y="4266090"/>
            <a:ext cx="1684396" cy="21544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chemeClr val="accent3"/>
                </a:solidFill>
                <a:latin typeface="Helvetica Neue"/>
                <a:ea typeface="Helvetica Neue"/>
                <a:cs typeface="Helvetica Neue"/>
                <a:sym typeface="Helvetica Neue"/>
              </a:rPr>
              <a:t>Lorem ipsum dolor</a:t>
            </a:r>
            <a:endParaRPr/>
          </a:p>
        </p:txBody>
      </p:sp>
      <p:sp>
        <p:nvSpPr>
          <p:cNvPr id="4742" name="Google Shape;4742;p125"/>
          <p:cNvSpPr txBox="1"/>
          <p:nvPr/>
        </p:nvSpPr>
        <p:spPr>
          <a:xfrm>
            <a:off x="7098407" y="4562845"/>
            <a:ext cx="2198990" cy="118494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Lorem ipsum dolor sit amet</a:t>
            </a:r>
            <a:endParaRPr/>
          </a:p>
          <a:p>
            <a:pPr indent="-92075" lvl="0" marL="92075" marR="0" rtl="0" algn="l">
              <a:spcBef>
                <a:spcPts val="0"/>
              </a:spcBef>
              <a:spcAft>
                <a:spcPts val="0"/>
              </a:spcAft>
              <a:buClr>
                <a:schemeClr val="dk1"/>
              </a:buClr>
              <a:buSzPts val="1100"/>
              <a:buFont typeface="Arial"/>
              <a:buChar char="•"/>
            </a:pPr>
            <a:r>
              <a:rPr lang="en-US" sz="1100">
                <a:solidFill>
                  <a:schemeClr val="dk1"/>
                </a:solidFill>
                <a:latin typeface="Helvetica Neue"/>
                <a:ea typeface="Helvetica Neue"/>
                <a:cs typeface="Helvetica Neue"/>
                <a:sym typeface="Helvetica Neue"/>
              </a:rPr>
              <a:t>Lorem ipsum dolor sit amet, consectetur adipiscing elit. Ut tempor, quam et mattis</a:t>
            </a:r>
            <a:endParaRPr/>
          </a:p>
          <a:p>
            <a:pPr indent="-92075" lvl="0" marL="92075" marR="0" rtl="0" algn="l">
              <a:spcBef>
                <a:spcPts val="0"/>
              </a:spcBef>
              <a:spcAft>
                <a:spcPts val="0"/>
              </a:spcAft>
              <a:buClr>
                <a:schemeClr val="dk1"/>
              </a:buClr>
              <a:buSzPts val="1100"/>
              <a:buFont typeface="Arial"/>
              <a:buChar char="•"/>
            </a:pPr>
            <a:r>
              <a:rPr lang="en-US" sz="11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4743" name="Google Shape;4743;p125"/>
          <p:cNvSpPr txBox="1"/>
          <p:nvPr/>
        </p:nvSpPr>
        <p:spPr>
          <a:xfrm>
            <a:off x="7098407" y="4319086"/>
            <a:ext cx="2106724" cy="21544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chemeClr val="accent2"/>
                </a:solidFill>
                <a:latin typeface="Helvetica Neue"/>
                <a:ea typeface="Helvetica Neue"/>
                <a:cs typeface="Helvetica Neue"/>
                <a:sym typeface="Helvetica Neue"/>
              </a:rPr>
              <a:t>Lorem ipsum dolor</a:t>
            </a:r>
            <a:endParaRPr/>
          </a:p>
        </p:txBody>
      </p:sp>
      <p:cxnSp>
        <p:nvCxnSpPr>
          <p:cNvPr id="4744" name="Google Shape;4744;p125"/>
          <p:cNvCxnSpPr/>
          <p:nvPr/>
        </p:nvCxnSpPr>
        <p:spPr>
          <a:xfrm rot="10800000">
            <a:off x="2685476" y="4099597"/>
            <a:ext cx="0" cy="1895967"/>
          </a:xfrm>
          <a:prstGeom prst="straightConnector1">
            <a:avLst/>
          </a:prstGeom>
          <a:noFill/>
          <a:ln cap="flat" cmpd="sng" w="15875">
            <a:solidFill>
              <a:srgbClr val="BEBEBE"/>
            </a:solidFill>
            <a:prstDash val="dot"/>
            <a:miter lim="8000"/>
            <a:headEnd len="med" w="med" type="oval"/>
            <a:tailEnd len="med" w="med" type="oval"/>
          </a:ln>
        </p:spPr>
      </p:cxnSp>
      <p:cxnSp>
        <p:nvCxnSpPr>
          <p:cNvPr id="4745" name="Google Shape;4745;p125"/>
          <p:cNvCxnSpPr/>
          <p:nvPr/>
        </p:nvCxnSpPr>
        <p:spPr>
          <a:xfrm flipH="1" rot="10800000">
            <a:off x="4850551" y="1663559"/>
            <a:ext cx="1" cy="1952508"/>
          </a:xfrm>
          <a:prstGeom prst="straightConnector1">
            <a:avLst/>
          </a:prstGeom>
          <a:noFill/>
          <a:ln cap="flat" cmpd="sng" w="15875">
            <a:solidFill>
              <a:srgbClr val="BEBEBE"/>
            </a:solidFill>
            <a:prstDash val="dot"/>
            <a:miter lim="8000"/>
            <a:headEnd len="med" w="med" type="oval"/>
            <a:tailEnd len="med" w="med" type="oval"/>
          </a:ln>
        </p:spPr>
      </p:cxnSp>
      <p:cxnSp>
        <p:nvCxnSpPr>
          <p:cNvPr id="4746" name="Google Shape;4746;p125"/>
          <p:cNvCxnSpPr/>
          <p:nvPr/>
        </p:nvCxnSpPr>
        <p:spPr>
          <a:xfrm flipH="1" rot="10800000">
            <a:off x="6999634" y="4111929"/>
            <a:ext cx="1" cy="1952508"/>
          </a:xfrm>
          <a:prstGeom prst="straightConnector1">
            <a:avLst/>
          </a:prstGeom>
          <a:noFill/>
          <a:ln cap="flat" cmpd="sng" w="15875">
            <a:solidFill>
              <a:srgbClr val="BEBEBE"/>
            </a:solidFill>
            <a:prstDash val="dot"/>
            <a:miter lim="8000"/>
            <a:headEnd len="med" w="med" type="oval"/>
            <a:tailEnd len="med" w="med" type="oval"/>
          </a:ln>
        </p:spPr>
      </p:cxnSp>
      <p:cxnSp>
        <p:nvCxnSpPr>
          <p:cNvPr id="4747" name="Google Shape;4747;p125"/>
          <p:cNvCxnSpPr/>
          <p:nvPr/>
        </p:nvCxnSpPr>
        <p:spPr>
          <a:xfrm flipH="1" rot="10800000">
            <a:off x="9169024" y="1663559"/>
            <a:ext cx="1" cy="1952508"/>
          </a:xfrm>
          <a:prstGeom prst="straightConnector1">
            <a:avLst/>
          </a:prstGeom>
          <a:noFill/>
          <a:ln cap="flat" cmpd="sng" w="15875">
            <a:solidFill>
              <a:srgbClr val="BEBEBE"/>
            </a:solidFill>
            <a:prstDash val="dot"/>
            <a:miter lim="8000"/>
            <a:headEnd len="med" w="med" type="oval"/>
            <a:tailEnd len="med" w="med" type="oval"/>
          </a:ln>
        </p:spPr>
      </p:cxnSp>
      <p:sp>
        <p:nvSpPr>
          <p:cNvPr id="4748" name="Google Shape;4748;p12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749" name="Google Shape;4749;p12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53" name="Shape 4753"/>
        <p:cNvGrpSpPr/>
        <p:nvPr/>
      </p:nvGrpSpPr>
      <p:grpSpPr>
        <a:xfrm>
          <a:off x="0" y="0"/>
          <a:ext cx="0" cy="0"/>
          <a:chOff x="0" y="0"/>
          <a:chExt cx="0" cy="0"/>
        </a:xfrm>
      </p:grpSpPr>
      <p:sp>
        <p:nvSpPr>
          <p:cNvPr id="4754" name="Google Shape;4754;p12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Phased Roadmap</a:t>
            </a:r>
            <a:endParaRPr/>
          </a:p>
        </p:txBody>
      </p:sp>
      <p:sp>
        <p:nvSpPr>
          <p:cNvPr id="4755" name="Google Shape;4755;p126"/>
          <p:cNvSpPr txBox="1"/>
          <p:nvPr/>
        </p:nvSpPr>
        <p:spPr>
          <a:xfrm>
            <a:off x="981505" y="1600200"/>
            <a:ext cx="2610792"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Phase 1:</a:t>
            </a:r>
            <a:br>
              <a:rPr b="1"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Lorem ipsum dolor sit </a:t>
            </a:r>
            <a:endParaRPr b="1" sz="1600">
              <a:solidFill>
                <a:schemeClr val="dk1"/>
              </a:solidFill>
              <a:latin typeface="Helvetica Neue"/>
              <a:ea typeface="Helvetica Neue"/>
              <a:cs typeface="Helvetica Neue"/>
              <a:sym typeface="Helvetica Neue"/>
            </a:endParaRPr>
          </a:p>
        </p:txBody>
      </p:sp>
      <p:cxnSp>
        <p:nvCxnSpPr>
          <p:cNvPr id="4756" name="Google Shape;4756;p126"/>
          <p:cNvCxnSpPr/>
          <p:nvPr/>
        </p:nvCxnSpPr>
        <p:spPr>
          <a:xfrm>
            <a:off x="981814" y="2252249"/>
            <a:ext cx="456563" cy="0"/>
          </a:xfrm>
          <a:prstGeom prst="straightConnector1">
            <a:avLst/>
          </a:prstGeom>
          <a:noFill/>
          <a:ln cap="flat" cmpd="sng" w="76200">
            <a:solidFill>
              <a:schemeClr val="accent1"/>
            </a:solidFill>
            <a:prstDash val="solid"/>
            <a:miter lim="8000"/>
            <a:headEnd len="sm" w="sm" type="none"/>
            <a:tailEnd len="sm" w="sm" type="none"/>
          </a:ln>
        </p:spPr>
      </p:cxnSp>
      <p:sp>
        <p:nvSpPr>
          <p:cNvPr id="4757" name="Google Shape;4757;p126"/>
          <p:cNvSpPr txBox="1"/>
          <p:nvPr/>
        </p:nvSpPr>
        <p:spPr>
          <a:xfrm>
            <a:off x="3749750" y="1600200"/>
            <a:ext cx="2610792"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Phase 2:</a:t>
            </a:r>
            <a:br>
              <a:rPr b="1"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Lorem ipsum dolor sit </a:t>
            </a:r>
            <a:endParaRPr b="1" sz="1600">
              <a:solidFill>
                <a:schemeClr val="dk1"/>
              </a:solidFill>
              <a:latin typeface="Helvetica Neue"/>
              <a:ea typeface="Helvetica Neue"/>
              <a:cs typeface="Helvetica Neue"/>
              <a:sym typeface="Helvetica Neue"/>
            </a:endParaRPr>
          </a:p>
        </p:txBody>
      </p:sp>
      <p:cxnSp>
        <p:nvCxnSpPr>
          <p:cNvPr id="4758" name="Google Shape;4758;p126"/>
          <p:cNvCxnSpPr/>
          <p:nvPr/>
        </p:nvCxnSpPr>
        <p:spPr>
          <a:xfrm>
            <a:off x="3750059" y="2252249"/>
            <a:ext cx="456563" cy="0"/>
          </a:xfrm>
          <a:prstGeom prst="straightConnector1">
            <a:avLst/>
          </a:prstGeom>
          <a:noFill/>
          <a:ln cap="flat" cmpd="sng" w="76200">
            <a:solidFill>
              <a:schemeClr val="accent1"/>
            </a:solidFill>
            <a:prstDash val="solid"/>
            <a:miter lim="8000"/>
            <a:headEnd len="sm" w="sm" type="none"/>
            <a:tailEnd len="sm" w="sm" type="none"/>
          </a:ln>
        </p:spPr>
      </p:cxnSp>
      <p:sp>
        <p:nvSpPr>
          <p:cNvPr id="4759" name="Google Shape;4759;p126"/>
          <p:cNvSpPr txBox="1"/>
          <p:nvPr/>
        </p:nvSpPr>
        <p:spPr>
          <a:xfrm>
            <a:off x="6517995" y="1600200"/>
            <a:ext cx="2610792"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Phase 3:</a:t>
            </a:r>
            <a:br>
              <a:rPr b="1"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Lorem ipsum dolor sit </a:t>
            </a:r>
            <a:endParaRPr b="1" sz="1600">
              <a:solidFill>
                <a:schemeClr val="dk1"/>
              </a:solidFill>
              <a:latin typeface="Helvetica Neue"/>
              <a:ea typeface="Helvetica Neue"/>
              <a:cs typeface="Helvetica Neue"/>
              <a:sym typeface="Helvetica Neue"/>
            </a:endParaRPr>
          </a:p>
        </p:txBody>
      </p:sp>
      <p:cxnSp>
        <p:nvCxnSpPr>
          <p:cNvPr id="4760" name="Google Shape;4760;p126"/>
          <p:cNvCxnSpPr/>
          <p:nvPr/>
        </p:nvCxnSpPr>
        <p:spPr>
          <a:xfrm>
            <a:off x="6518304" y="2252249"/>
            <a:ext cx="456563" cy="0"/>
          </a:xfrm>
          <a:prstGeom prst="straightConnector1">
            <a:avLst/>
          </a:prstGeom>
          <a:noFill/>
          <a:ln cap="flat" cmpd="sng" w="76200">
            <a:solidFill>
              <a:schemeClr val="accent1"/>
            </a:solidFill>
            <a:prstDash val="solid"/>
            <a:miter lim="8000"/>
            <a:headEnd len="sm" w="sm" type="none"/>
            <a:tailEnd len="sm" w="sm" type="none"/>
          </a:ln>
        </p:spPr>
      </p:cxnSp>
      <p:sp>
        <p:nvSpPr>
          <p:cNvPr id="4761" name="Google Shape;4761;p126"/>
          <p:cNvSpPr txBox="1"/>
          <p:nvPr/>
        </p:nvSpPr>
        <p:spPr>
          <a:xfrm>
            <a:off x="9286240" y="1600200"/>
            <a:ext cx="2610792"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Phase 4:</a:t>
            </a:r>
            <a:br>
              <a:rPr b="1"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Lorem ipsum dolor sit </a:t>
            </a:r>
            <a:endParaRPr b="1" sz="1600">
              <a:solidFill>
                <a:schemeClr val="dk1"/>
              </a:solidFill>
              <a:latin typeface="Helvetica Neue"/>
              <a:ea typeface="Helvetica Neue"/>
              <a:cs typeface="Helvetica Neue"/>
              <a:sym typeface="Helvetica Neue"/>
            </a:endParaRPr>
          </a:p>
        </p:txBody>
      </p:sp>
      <p:cxnSp>
        <p:nvCxnSpPr>
          <p:cNvPr id="4762" name="Google Shape;4762;p126"/>
          <p:cNvCxnSpPr/>
          <p:nvPr/>
        </p:nvCxnSpPr>
        <p:spPr>
          <a:xfrm>
            <a:off x="9286549" y="2252249"/>
            <a:ext cx="456563" cy="0"/>
          </a:xfrm>
          <a:prstGeom prst="straightConnector1">
            <a:avLst/>
          </a:prstGeom>
          <a:noFill/>
          <a:ln cap="flat" cmpd="sng" w="76200">
            <a:solidFill>
              <a:schemeClr val="accent1"/>
            </a:solidFill>
            <a:prstDash val="solid"/>
            <a:miter lim="8000"/>
            <a:headEnd len="sm" w="sm" type="none"/>
            <a:tailEnd len="sm" w="sm" type="none"/>
          </a:ln>
        </p:spPr>
      </p:cxnSp>
      <p:sp>
        <p:nvSpPr>
          <p:cNvPr id="4763" name="Google Shape;4763;p126"/>
          <p:cNvSpPr/>
          <p:nvPr/>
        </p:nvSpPr>
        <p:spPr>
          <a:xfrm>
            <a:off x="981505" y="2657364"/>
            <a:ext cx="10915527" cy="397968"/>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4764" name="Google Shape;4764;p126"/>
          <p:cNvSpPr txBox="1"/>
          <p:nvPr/>
        </p:nvSpPr>
        <p:spPr>
          <a:xfrm>
            <a:off x="294968" y="2657363"/>
            <a:ext cx="543232" cy="397969"/>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400"/>
              <a:buFont typeface="Arial"/>
              <a:buNone/>
            </a:pPr>
            <a:r>
              <a:rPr b="1" lang="en-US" sz="2400">
                <a:solidFill>
                  <a:schemeClr val="accent1"/>
                </a:solidFill>
                <a:latin typeface="Helvetica Neue"/>
                <a:ea typeface="Helvetica Neue"/>
                <a:cs typeface="Helvetica Neue"/>
                <a:sym typeface="Helvetica Neue"/>
              </a:rPr>
              <a:t>01</a:t>
            </a:r>
            <a:endParaRPr/>
          </a:p>
        </p:txBody>
      </p:sp>
      <p:sp>
        <p:nvSpPr>
          <p:cNvPr id="4765" name="Google Shape;4765;p126"/>
          <p:cNvSpPr/>
          <p:nvPr/>
        </p:nvSpPr>
        <p:spPr>
          <a:xfrm>
            <a:off x="2789499" y="2657364"/>
            <a:ext cx="2870521" cy="397968"/>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Lorem ipsum dolor sit amet, consectetur adipiscing elit.</a:t>
            </a:r>
            <a:endParaRPr sz="1200">
              <a:solidFill>
                <a:schemeClr val="lt1"/>
              </a:solidFill>
              <a:latin typeface="Helvetica Neue"/>
              <a:ea typeface="Helvetica Neue"/>
              <a:cs typeface="Helvetica Neue"/>
              <a:sym typeface="Helvetica Neue"/>
            </a:endParaRPr>
          </a:p>
        </p:txBody>
      </p:sp>
      <p:sp>
        <p:nvSpPr>
          <p:cNvPr id="4766" name="Google Shape;4766;p126"/>
          <p:cNvSpPr/>
          <p:nvPr/>
        </p:nvSpPr>
        <p:spPr>
          <a:xfrm>
            <a:off x="981505" y="3116688"/>
            <a:ext cx="10915527" cy="397968"/>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4767" name="Google Shape;4767;p126"/>
          <p:cNvSpPr txBox="1"/>
          <p:nvPr/>
        </p:nvSpPr>
        <p:spPr>
          <a:xfrm>
            <a:off x="294968" y="3116688"/>
            <a:ext cx="543232" cy="397969"/>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400"/>
              <a:buFont typeface="Arial"/>
              <a:buNone/>
            </a:pPr>
            <a:r>
              <a:rPr b="1" lang="en-US" sz="2400">
                <a:solidFill>
                  <a:schemeClr val="accent1"/>
                </a:solidFill>
                <a:latin typeface="Helvetica Neue"/>
                <a:ea typeface="Helvetica Neue"/>
                <a:cs typeface="Helvetica Neue"/>
                <a:sym typeface="Helvetica Neue"/>
              </a:rPr>
              <a:t>02</a:t>
            </a:r>
            <a:endParaRPr/>
          </a:p>
        </p:txBody>
      </p:sp>
      <p:sp>
        <p:nvSpPr>
          <p:cNvPr id="4768" name="Google Shape;4768;p126"/>
          <p:cNvSpPr/>
          <p:nvPr/>
        </p:nvSpPr>
        <p:spPr>
          <a:xfrm>
            <a:off x="981505" y="3116688"/>
            <a:ext cx="7051325" cy="397968"/>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Lorem ipsum dolor sit amet, consectetur adipiscing elit.</a:t>
            </a:r>
            <a:endParaRPr sz="1200">
              <a:solidFill>
                <a:schemeClr val="lt1"/>
              </a:solidFill>
              <a:latin typeface="Helvetica Neue"/>
              <a:ea typeface="Helvetica Neue"/>
              <a:cs typeface="Helvetica Neue"/>
              <a:sym typeface="Helvetica Neue"/>
            </a:endParaRPr>
          </a:p>
        </p:txBody>
      </p:sp>
      <p:sp>
        <p:nvSpPr>
          <p:cNvPr id="4769" name="Google Shape;4769;p126"/>
          <p:cNvSpPr/>
          <p:nvPr/>
        </p:nvSpPr>
        <p:spPr>
          <a:xfrm>
            <a:off x="981505" y="3576014"/>
            <a:ext cx="10915527" cy="397968"/>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4770" name="Google Shape;4770;p126"/>
          <p:cNvSpPr txBox="1"/>
          <p:nvPr/>
        </p:nvSpPr>
        <p:spPr>
          <a:xfrm>
            <a:off x="294968" y="3576013"/>
            <a:ext cx="543232" cy="397969"/>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400"/>
              <a:buFont typeface="Arial"/>
              <a:buNone/>
            </a:pPr>
            <a:r>
              <a:rPr b="1" lang="en-US" sz="2400">
                <a:solidFill>
                  <a:schemeClr val="accent1"/>
                </a:solidFill>
                <a:latin typeface="Helvetica Neue"/>
                <a:ea typeface="Helvetica Neue"/>
                <a:cs typeface="Helvetica Neue"/>
                <a:sym typeface="Helvetica Neue"/>
              </a:rPr>
              <a:t>03</a:t>
            </a:r>
            <a:endParaRPr/>
          </a:p>
        </p:txBody>
      </p:sp>
      <p:sp>
        <p:nvSpPr>
          <p:cNvPr id="4771" name="Google Shape;4771;p126"/>
          <p:cNvSpPr/>
          <p:nvPr/>
        </p:nvSpPr>
        <p:spPr>
          <a:xfrm>
            <a:off x="2013995" y="3576013"/>
            <a:ext cx="5764192" cy="397968"/>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Lorem ipsum dolor sit amet, consectetur adipiscing elit.</a:t>
            </a:r>
            <a:endParaRPr sz="1200">
              <a:solidFill>
                <a:schemeClr val="lt1"/>
              </a:solidFill>
              <a:latin typeface="Helvetica Neue"/>
              <a:ea typeface="Helvetica Neue"/>
              <a:cs typeface="Helvetica Neue"/>
              <a:sym typeface="Helvetica Neue"/>
            </a:endParaRPr>
          </a:p>
        </p:txBody>
      </p:sp>
      <p:sp>
        <p:nvSpPr>
          <p:cNvPr id="4772" name="Google Shape;4772;p126"/>
          <p:cNvSpPr/>
          <p:nvPr/>
        </p:nvSpPr>
        <p:spPr>
          <a:xfrm>
            <a:off x="981505" y="4035340"/>
            <a:ext cx="10915527" cy="397968"/>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4773" name="Google Shape;4773;p126"/>
          <p:cNvSpPr txBox="1"/>
          <p:nvPr/>
        </p:nvSpPr>
        <p:spPr>
          <a:xfrm>
            <a:off x="294968" y="4035340"/>
            <a:ext cx="543232" cy="397969"/>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400"/>
              <a:buFont typeface="Arial"/>
              <a:buNone/>
            </a:pPr>
            <a:r>
              <a:rPr b="1" lang="en-US" sz="2400">
                <a:solidFill>
                  <a:schemeClr val="accent1"/>
                </a:solidFill>
                <a:latin typeface="Helvetica Neue"/>
                <a:ea typeface="Helvetica Neue"/>
                <a:cs typeface="Helvetica Neue"/>
                <a:sym typeface="Helvetica Neue"/>
              </a:rPr>
              <a:t>04</a:t>
            </a:r>
            <a:endParaRPr/>
          </a:p>
        </p:txBody>
      </p:sp>
      <p:sp>
        <p:nvSpPr>
          <p:cNvPr id="4774" name="Google Shape;4774;p126"/>
          <p:cNvSpPr/>
          <p:nvPr/>
        </p:nvSpPr>
        <p:spPr>
          <a:xfrm>
            <a:off x="981505" y="4035338"/>
            <a:ext cx="9563032" cy="397968"/>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Lorem ipsum dolor sit amet, consectetur adipiscing elit.</a:t>
            </a:r>
            <a:endParaRPr sz="1200">
              <a:solidFill>
                <a:schemeClr val="lt1"/>
              </a:solidFill>
              <a:latin typeface="Helvetica Neue"/>
              <a:ea typeface="Helvetica Neue"/>
              <a:cs typeface="Helvetica Neue"/>
              <a:sym typeface="Helvetica Neue"/>
            </a:endParaRPr>
          </a:p>
        </p:txBody>
      </p:sp>
      <p:sp>
        <p:nvSpPr>
          <p:cNvPr id="4775" name="Google Shape;4775;p126"/>
          <p:cNvSpPr/>
          <p:nvPr/>
        </p:nvSpPr>
        <p:spPr>
          <a:xfrm>
            <a:off x="981505" y="4494666"/>
            <a:ext cx="10915527" cy="397968"/>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4776" name="Google Shape;4776;p126"/>
          <p:cNvSpPr txBox="1"/>
          <p:nvPr/>
        </p:nvSpPr>
        <p:spPr>
          <a:xfrm>
            <a:off x="294968" y="4494665"/>
            <a:ext cx="543232" cy="397969"/>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400"/>
              <a:buFont typeface="Arial"/>
              <a:buNone/>
            </a:pPr>
            <a:r>
              <a:rPr b="1" lang="en-US" sz="2400">
                <a:solidFill>
                  <a:schemeClr val="accent1"/>
                </a:solidFill>
                <a:latin typeface="Helvetica Neue"/>
                <a:ea typeface="Helvetica Neue"/>
                <a:cs typeface="Helvetica Neue"/>
                <a:sym typeface="Helvetica Neue"/>
              </a:rPr>
              <a:t>05</a:t>
            </a:r>
            <a:endParaRPr/>
          </a:p>
        </p:txBody>
      </p:sp>
      <p:sp>
        <p:nvSpPr>
          <p:cNvPr id="4777" name="Google Shape;4777;p126"/>
          <p:cNvSpPr/>
          <p:nvPr/>
        </p:nvSpPr>
        <p:spPr>
          <a:xfrm>
            <a:off x="981505" y="4494666"/>
            <a:ext cx="7884703" cy="397968"/>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Lorem ipsum dolor sit amet, consectetur adipiscing elit.</a:t>
            </a:r>
            <a:endParaRPr sz="1200">
              <a:solidFill>
                <a:schemeClr val="lt1"/>
              </a:solidFill>
              <a:latin typeface="Helvetica Neue"/>
              <a:ea typeface="Helvetica Neue"/>
              <a:cs typeface="Helvetica Neue"/>
              <a:sym typeface="Helvetica Neue"/>
            </a:endParaRPr>
          </a:p>
        </p:txBody>
      </p:sp>
      <p:sp>
        <p:nvSpPr>
          <p:cNvPr id="4778" name="Google Shape;4778;p126"/>
          <p:cNvSpPr/>
          <p:nvPr/>
        </p:nvSpPr>
        <p:spPr>
          <a:xfrm>
            <a:off x="981505" y="4953991"/>
            <a:ext cx="10915527" cy="397968"/>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4779" name="Google Shape;4779;p126"/>
          <p:cNvSpPr txBox="1"/>
          <p:nvPr/>
        </p:nvSpPr>
        <p:spPr>
          <a:xfrm>
            <a:off x="294968" y="4953990"/>
            <a:ext cx="543232" cy="397969"/>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400"/>
              <a:buFont typeface="Arial"/>
              <a:buNone/>
            </a:pPr>
            <a:r>
              <a:rPr b="1" lang="en-US" sz="2400">
                <a:solidFill>
                  <a:schemeClr val="accent1"/>
                </a:solidFill>
                <a:latin typeface="Helvetica Neue"/>
                <a:ea typeface="Helvetica Neue"/>
                <a:cs typeface="Helvetica Neue"/>
                <a:sym typeface="Helvetica Neue"/>
              </a:rPr>
              <a:t>06</a:t>
            </a:r>
            <a:endParaRPr/>
          </a:p>
        </p:txBody>
      </p:sp>
      <p:sp>
        <p:nvSpPr>
          <p:cNvPr id="4780" name="Google Shape;4780;p126"/>
          <p:cNvSpPr/>
          <p:nvPr/>
        </p:nvSpPr>
        <p:spPr>
          <a:xfrm>
            <a:off x="2013995" y="4953990"/>
            <a:ext cx="5764192" cy="397968"/>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Lorem ipsum dolor sit amet, consectetur adipiscing elit.</a:t>
            </a:r>
            <a:endParaRPr sz="1200">
              <a:solidFill>
                <a:schemeClr val="lt1"/>
              </a:solidFill>
              <a:latin typeface="Helvetica Neue"/>
              <a:ea typeface="Helvetica Neue"/>
              <a:cs typeface="Helvetica Neue"/>
              <a:sym typeface="Helvetica Neue"/>
            </a:endParaRPr>
          </a:p>
        </p:txBody>
      </p:sp>
      <p:sp>
        <p:nvSpPr>
          <p:cNvPr id="4781" name="Google Shape;4781;p126"/>
          <p:cNvSpPr/>
          <p:nvPr/>
        </p:nvSpPr>
        <p:spPr>
          <a:xfrm>
            <a:off x="981505" y="5413317"/>
            <a:ext cx="10915527" cy="397968"/>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4782" name="Google Shape;4782;p126"/>
          <p:cNvSpPr txBox="1"/>
          <p:nvPr/>
        </p:nvSpPr>
        <p:spPr>
          <a:xfrm>
            <a:off x="294968" y="5413317"/>
            <a:ext cx="543232" cy="397969"/>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400"/>
              <a:buFont typeface="Arial"/>
              <a:buNone/>
            </a:pPr>
            <a:r>
              <a:rPr b="1" lang="en-US" sz="2400">
                <a:solidFill>
                  <a:schemeClr val="accent1"/>
                </a:solidFill>
                <a:latin typeface="Helvetica Neue"/>
                <a:ea typeface="Helvetica Neue"/>
                <a:cs typeface="Helvetica Neue"/>
                <a:sym typeface="Helvetica Neue"/>
              </a:rPr>
              <a:t>07</a:t>
            </a:r>
            <a:endParaRPr/>
          </a:p>
        </p:txBody>
      </p:sp>
      <p:sp>
        <p:nvSpPr>
          <p:cNvPr id="4783" name="Google Shape;4783;p126"/>
          <p:cNvSpPr/>
          <p:nvPr/>
        </p:nvSpPr>
        <p:spPr>
          <a:xfrm>
            <a:off x="981505" y="5413315"/>
            <a:ext cx="9563032" cy="397968"/>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Lorem ipsum dolor sit amet, consectetur adipiscing elit.</a:t>
            </a:r>
            <a:endParaRPr sz="1200">
              <a:solidFill>
                <a:schemeClr val="lt1"/>
              </a:solidFill>
              <a:latin typeface="Helvetica Neue"/>
              <a:ea typeface="Helvetica Neue"/>
              <a:cs typeface="Helvetica Neue"/>
              <a:sym typeface="Helvetica Neue"/>
            </a:endParaRPr>
          </a:p>
        </p:txBody>
      </p:sp>
      <p:sp>
        <p:nvSpPr>
          <p:cNvPr id="4784" name="Google Shape;4784;p126"/>
          <p:cNvSpPr/>
          <p:nvPr/>
        </p:nvSpPr>
        <p:spPr>
          <a:xfrm>
            <a:off x="981505" y="5872642"/>
            <a:ext cx="10915527" cy="397968"/>
          </a:xfrm>
          <a:prstGeom prst="homePlate">
            <a:avLst>
              <a:gd fmla="val 26117" name="adj"/>
            </a:avLst>
          </a:prstGeom>
          <a:solidFill>
            <a:srgbClr val="F6F3F7"/>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4785" name="Google Shape;4785;p126"/>
          <p:cNvSpPr txBox="1"/>
          <p:nvPr/>
        </p:nvSpPr>
        <p:spPr>
          <a:xfrm>
            <a:off x="294968" y="5872641"/>
            <a:ext cx="543232" cy="397969"/>
          </a:xfrm>
          <a:prstGeom prst="rect">
            <a:avLst/>
          </a:prstGeom>
          <a:noFill/>
          <a:ln cap="flat" cmpd="sng" w="9525">
            <a:solidFill>
              <a:schemeClr val="accent1"/>
            </a:solidFill>
            <a:prstDash val="solid"/>
            <a:round/>
            <a:headEnd len="sm" w="sm" type="none"/>
            <a:tailEnd len="sm" w="sm" type="none"/>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2400"/>
              <a:buFont typeface="Arial"/>
              <a:buNone/>
            </a:pPr>
            <a:r>
              <a:rPr b="1" lang="en-US" sz="2400">
                <a:solidFill>
                  <a:schemeClr val="accent1"/>
                </a:solidFill>
                <a:latin typeface="Helvetica Neue"/>
                <a:ea typeface="Helvetica Neue"/>
                <a:cs typeface="Helvetica Neue"/>
                <a:sym typeface="Helvetica Neue"/>
              </a:rPr>
              <a:t>08</a:t>
            </a:r>
            <a:endParaRPr/>
          </a:p>
        </p:txBody>
      </p:sp>
      <p:sp>
        <p:nvSpPr>
          <p:cNvPr id="4786" name="Google Shape;4786;p126"/>
          <p:cNvSpPr/>
          <p:nvPr/>
        </p:nvSpPr>
        <p:spPr>
          <a:xfrm>
            <a:off x="981505" y="5872642"/>
            <a:ext cx="7884703" cy="397968"/>
          </a:xfrm>
          <a:prstGeom prst="homePlate">
            <a:avLst>
              <a:gd fmla="val 26117" name="adj"/>
            </a:avLst>
          </a:prstGeom>
          <a:solidFill>
            <a:srgbClr val="B6B3B6"/>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Lorem ipsum dolor sit amet, consectetur adipiscing elit.</a:t>
            </a:r>
            <a:endParaRPr sz="1200">
              <a:solidFill>
                <a:schemeClr val="lt1"/>
              </a:solidFill>
              <a:latin typeface="Helvetica Neue"/>
              <a:ea typeface="Helvetica Neue"/>
              <a:cs typeface="Helvetica Neue"/>
              <a:sym typeface="Helvetica Neue"/>
            </a:endParaRPr>
          </a:p>
        </p:txBody>
      </p:sp>
      <p:sp>
        <p:nvSpPr>
          <p:cNvPr id="4787" name="Google Shape;4787;p12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788" name="Google Shape;4788;p12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92" name="Shape 4792"/>
        <p:cNvGrpSpPr/>
        <p:nvPr/>
      </p:nvGrpSpPr>
      <p:grpSpPr>
        <a:xfrm>
          <a:off x="0" y="0"/>
          <a:ext cx="0" cy="0"/>
          <a:chOff x="0" y="0"/>
          <a:chExt cx="0" cy="0"/>
        </a:xfrm>
      </p:grpSpPr>
      <p:sp>
        <p:nvSpPr>
          <p:cNvPr id="4793" name="Google Shape;4793;p12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Seven-Point Dated Timeline</a:t>
            </a:r>
            <a:endParaRPr/>
          </a:p>
        </p:txBody>
      </p:sp>
      <p:sp>
        <p:nvSpPr>
          <p:cNvPr id="4794" name="Google Shape;4794;p127"/>
          <p:cNvSpPr/>
          <p:nvPr/>
        </p:nvSpPr>
        <p:spPr>
          <a:xfrm>
            <a:off x="294968" y="1899920"/>
            <a:ext cx="11602064" cy="161400"/>
          </a:xfrm>
          <a:prstGeom prst="rightArrow">
            <a:avLst>
              <a:gd fmla="val 50000" name="adj1"/>
              <a:gd fmla="val 50000" name="adj2"/>
            </a:avLst>
          </a:prstGeom>
          <a:solidFill>
            <a:srgbClr val="3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4795" name="Google Shape;4795;p127"/>
          <p:cNvGrpSpPr/>
          <p:nvPr/>
        </p:nvGrpSpPr>
        <p:grpSpPr>
          <a:xfrm>
            <a:off x="396398" y="2969132"/>
            <a:ext cx="1548686" cy="2671965"/>
            <a:chOff x="396398" y="2888779"/>
            <a:chExt cx="1548686" cy="2671965"/>
          </a:xfrm>
        </p:grpSpPr>
        <p:sp>
          <p:nvSpPr>
            <p:cNvPr id="4796" name="Google Shape;4796;p127"/>
            <p:cNvSpPr/>
            <p:nvPr/>
          </p:nvSpPr>
          <p:spPr>
            <a:xfrm>
              <a:off x="396398" y="2888779"/>
              <a:ext cx="1548686" cy="2671965"/>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797" name="Google Shape;4797;p127"/>
            <p:cNvSpPr/>
            <p:nvPr/>
          </p:nvSpPr>
          <p:spPr>
            <a:xfrm>
              <a:off x="396398" y="5423574"/>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798" name="Google Shape;4798;p127"/>
            <p:cNvSpPr txBox="1"/>
            <p:nvPr/>
          </p:nvSpPr>
          <p:spPr>
            <a:xfrm>
              <a:off x="396398" y="3077414"/>
              <a:ext cx="1548686" cy="351586"/>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Date</a:t>
              </a:r>
              <a:endParaRPr sz="900">
                <a:solidFill>
                  <a:schemeClr val="lt1"/>
                </a:solidFill>
                <a:latin typeface="Helvetica Neue"/>
                <a:ea typeface="Helvetica Neue"/>
                <a:cs typeface="Helvetica Neue"/>
                <a:sym typeface="Helvetica Neue"/>
              </a:endParaRPr>
            </a:p>
          </p:txBody>
        </p:sp>
        <p:sp>
          <p:nvSpPr>
            <p:cNvPr id="4799" name="Google Shape;4799;p127"/>
            <p:cNvSpPr txBox="1"/>
            <p:nvPr/>
          </p:nvSpPr>
          <p:spPr>
            <a:xfrm>
              <a:off x="496280" y="4492640"/>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800" name="Google Shape;4800;p127"/>
            <p:cNvSpPr txBox="1"/>
            <p:nvPr/>
          </p:nvSpPr>
          <p:spPr>
            <a:xfrm>
              <a:off x="496280" y="4272666"/>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801" name="Google Shape;4801;p127"/>
            <p:cNvGrpSpPr/>
            <p:nvPr/>
          </p:nvGrpSpPr>
          <p:grpSpPr>
            <a:xfrm>
              <a:off x="900037" y="3606800"/>
              <a:ext cx="568768" cy="568298"/>
              <a:chOff x="4094847" y="1760585"/>
              <a:chExt cx="633600" cy="633600"/>
            </a:xfrm>
          </p:grpSpPr>
          <p:sp>
            <p:nvSpPr>
              <p:cNvPr id="4802" name="Google Shape;4802;p12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803" name="Google Shape;4803;p12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804" name="Google Shape;4804;p127"/>
          <p:cNvGrpSpPr/>
          <p:nvPr/>
        </p:nvGrpSpPr>
        <p:grpSpPr>
          <a:xfrm>
            <a:off x="2055056" y="2635333"/>
            <a:ext cx="1548686" cy="2671965"/>
            <a:chOff x="396398" y="2888779"/>
            <a:chExt cx="1548686" cy="2671965"/>
          </a:xfrm>
        </p:grpSpPr>
        <p:sp>
          <p:nvSpPr>
            <p:cNvPr id="4805" name="Google Shape;4805;p127"/>
            <p:cNvSpPr/>
            <p:nvPr/>
          </p:nvSpPr>
          <p:spPr>
            <a:xfrm>
              <a:off x="396398" y="2888779"/>
              <a:ext cx="1548686" cy="2671965"/>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806" name="Google Shape;4806;p127"/>
            <p:cNvSpPr/>
            <p:nvPr/>
          </p:nvSpPr>
          <p:spPr>
            <a:xfrm>
              <a:off x="396398" y="5423574"/>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807" name="Google Shape;4807;p127"/>
            <p:cNvSpPr txBox="1"/>
            <p:nvPr/>
          </p:nvSpPr>
          <p:spPr>
            <a:xfrm>
              <a:off x="396398" y="3077414"/>
              <a:ext cx="1548686" cy="351586"/>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Date</a:t>
              </a:r>
              <a:endParaRPr sz="900">
                <a:solidFill>
                  <a:schemeClr val="lt1"/>
                </a:solidFill>
                <a:latin typeface="Helvetica Neue"/>
                <a:ea typeface="Helvetica Neue"/>
                <a:cs typeface="Helvetica Neue"/>
                <a:sym typeface="Helvetica Neue"/>
              </a:endParaRPr>
            </a:p>
          </p:txBody>
        </p:sp>
        <p:sp>
          <p:nvSpPr>
            <p:cNvPr id="4808" name="Google Shape;4808;p127"/>
            <p:cNvSpPr txBox="1"/>
            <p:nvPr/>
          </p:nvSpPr>
          <p:spPr>
            <a:xfrm>
              <a:off x="496280" y="4492640"/>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809" name="Google Shape;4809;p127"/>
            <p:cNvSpPr txBox="1"/>
            <p:nvPr/>
          </p:nvSpPr>
          <p:spPr>
            <a:xfrm>
              <a:off x="496280" y="4272666"/>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810" name="Google Shape;4810;p127"/>
            <p:cNvGrpSpPr/>
            <p:nvPr/>
          </p:nvGrpSpPr>
          <p:grpSpPr>
            <a:xfrm>
              <a:off x="900037" y="3606800"/>
              <a:ext cx="568768" cy="568298"/>
              <a:chOff x="4094847" y="1760585"/>
              <a:chExt cx="633600" cy="633600"/>
            </a:xfrm>
          </p:grpSpPr>
          <p:sp>
            <p:nvSpPr>
              <p:cNvPr id="4811" name="Google Shape;4811;p12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812" name="Google Shape;4812;p12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813" name="Google Shape;4813;p127"/>
          <p:cNvGrpSpPr/>
          <p:nvPr/>
        </p:nvGrpSpPr>
        <p:grpSpPr>
          <a:xfrm>
            <a:off x="3713714" y="2969132"/>
            <a:ext cx="1548686" cy="2671965"/>
            <a:chOff x="396398" y="2888779"/>
            <a:chExt cx="1548686" cy="2671965"/>
          </a:xfrm>
        </p:grpSpPr>
        <p:sp>
          <p:nvSpPr>
            <p:cNvPr id="4814" name="Google Shape;4814;p127"/>
            <p:cNvSpPr/>
            <p:nvPr/>
          </p:nvSpPr>
          <p:spPr>
            <a:xfrm>
              <a:off x="396398" y="2888779"/>
              <a:ext cx="1548686" cy="2671965"/>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815" name="Google Shape;4815;p127"/>
            <p:cNvSpPr/>
            <p:nvPr/>
          </p:nvSpPr>
          <p:spPr>
            <a:xfrm>
              <a:off x="396398" y="5423574"/>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816" name="Google Shape;4816;p127"/>
            <p:cNvSpPr txBox="1"/>
            <p:nvPr/>
          </p:nvSpPr>
          <p:spPr>
            <a:xfrm>
              <a:off x="396398" y="3077414"/>
              <a:ext cx="1548686" cy="351586"/>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Date</a:t>
              </a:r>
              <a:endParaRPr sz="900">
                <a:solidFill>
                  <a:schemeClr val="lt1"/>
                </a:solidFill>
                <a:latin typeface="Helvetica Neue"/>
                <a:ea typeface="Helvetica Neue"/>
                <a:cs typeface="Helvetica Neue"/>
                <a:sym typeface="Helvetica Neue"/>
              </a:endParaRPr>
            </a:p>
          </p:txBody>
        </p:sp>
        <p:sp>
          <p:nvSpPr>
            <p:cNvPr id="4817" name="Google Shape;4817;p127"/>
            <p:cNvSpPr txBox="1"/>
            <p:nvPr/>
          </p:nvSpPr>
          <p:spPr>
            <a:xfrm>
              <a:off x="496280" y="4492640"/>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818" name="Google Shape;4818;p127"/>
            <p:cNvSpPr txBox="1"/>
            <p:nvPr/>
          </p:nvSpPr>
          <p:spPr>
            <a:xfrm>
              <a:off x="496280" y="4272666"/>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819" name="Google Shape;4819;p127"/>
            <p:cNvGrpSpPr/>
            <p:nvPr/>
          </p:nvGrpSpPr>
          <p:grpSpPr>
            <a:xfrm>
              <a:off x="900037" y="3606800"/>
              <a:ext cx="568768" cy="568298"/>
              <a:chOff x="4094847" y="1760585"/>
              <a:chExt cx="633600" cy="633600"/>
            </a:xfrm>
          </p:grpSpPr>
          <p:sp>
            <p:nvSpPr>
              <p:cNvPr id="4820" name="Google Shape;4820;p12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821" name="Google Shape;4821;p12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822" name="Google Shape;4822;p127"/>
          <p:cNvGrpSpPr/>
          <p:nvPr/>
        </p:nvGrpSpPr>
        <p:grpSpPr>
          <a:xfrm>
            <a:off x="5372372" y="2635333"/>
            <a:ext cx="1548686" cy="2671965"/>
            <a:chOff x="396398" y="2888779"/>
            <a:chExt cx="1548686" cy="2671965"/>
          </a:xfrm>
        </p:grpSpPr>
        <p:sp>
          <p:nvSpPr>
            <p:cNvPr id="4823" name="Google Shape;4823;p127"/>
            <p:cNvSpPr/>
            <p:nvPr/>
          </p:nvSpPr>
          <p:spPr>
            <a:xfrm>
              <a:off x="396398" y="2888779"/>
              <a:ext cx="1548686" cy="2671965"/>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824" name="Google Shape;4824;p127"/>
            <p:cNvSpPr/>
            <p:nvPr/>
          </p:nvSpPr>
          <p:spPr>
            <a:xfrm>
              <a:off x="396398" y="5423574"/>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825" name="Google Shape;4825;p127"/>
            <p:cNvSpPr txBox="1"/>
            <p:nvPr/>
          </p:nvSpPr>
          <p:spPr>
            <a:xfrm>
              <a:off x="396398" y="3077414"/>
              <a:ext cx="1548686" cy="351586"/>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Date</a:t>
              </a:r>
              <a:endParaRPr sz="900">
                <a:solidFill>
                  <a:schemeClr val="lt1"/>
                </a:solidFill>
                <a:latin typeface="Helvetica Neue"/>
                <a:ea typeface="Helvetica Neue"/>
                <a:cs typeface="Helvetica Neue"/>
                <a:sym typeface="Helvetica Neue"/>
              </a:endParaRPr>
            </a:p>
          </p:txBody>
        </p:sp>
        <p:sp>
          <p:nvSpPr>
            <p:cNvPr id="4826" name="Google Shape;4826;p127"/>
            <p:cNvSpPr txBox="1"/>
            <p:nvPr/>
          </p:nvSpPr>
          <p:spPr>
            <a:xfrm>
              <a:off x="496280" y="4492640"/>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827" name="Google Shape;4827;p127"/>
            <p:cNvSpPr txBox="1"/>
            <p:nvPr/>
          </p:nvSpPr>
          <p:spPr>
            <a:xfrm>
              <a:off x="496280" y="4272666"/>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828" name="Google Shape;4828;p127"/>
            <p:cNvGrpSpPr/>
            <p:nvPr/>
          </p:nvGrpSpPr>
          <p:grpSpPr>
            <a:xfrm>
              <a:off x="900037" y="3606800"/>
              <a:ext cx="568768" cy="568298"/>
              <a:chOff x="4094847" y="1760585"/>
              <a:chExt cx="633600" cy="633600"/>
            </a:xfrm>
          </p:grpSpPr>
          <p:sp>
            <p:nvSpPr>
              <p:cNvPr id="4829" name="Google Shape;4829;p12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830" name="Google Shape;4830;p12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831" name="Google Shape;4831;p127"/>
          <p:cNvGrpSpPr/>
          <p:nvPr/>
        </p:nvGrpSpPr>
        <p:grpSpPr>
          <a:xfrm>
            <a:off x="7031030" y="2969132"/>
            <a:ext cx="1548686" cy="2671965"/>
            <a:chOff x="396398" y="2888779"/>
            <a:chExt cx="1548686" cy="2671965"/>
          </a:xfrm>
        </p:grpSpPr>
        <p:sp>
          <p:nvSpPr>
            <p:cNvPr id="4832" name="Google Shape;4832;p127"/>
            <p:cNvSpPr/>
            <p:nvPr/>
          </p:nvSpPr>
          <p:spPr>
            <a:xfrm>
              <a:off x="396398" y="2888779"/>
              <a:ext cx="1548686" cy="2671965"/>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833" name="Google Shape;4833;p127"/>
            <p:cNvSpPr/>
            <p:nvPr/>
          </p:nvSpPr>
          <p:spPr>
            <a:xfrm>
              <a:off x="396398" y="5423574"/>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834" name="Google Shape;4834;p127"/>
            <p:cNvSpPr txBox="1"/>
            <p:nvPr/>
          </p:nvSpPr>
          <p:spPr>
            <a:xfrm>
              <a:off x="396398" y="3077414"/>
              <a:ext cx="1548686" cy="351586"/>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Date</a:t>
              </a:r>
              <a:endParaRPr sz="900">
                <a:solidFill>
                  <a:schemeClr val="lt1"/>
                </a:solidFill>
                <a:latin typeface="Helvetica Neue"/>
                <a:ea typeface="Helvetica Neue"/>
                <a:cs typeface="Helvetica Neue"/>
                <a:sym typeface="Helvetica Neue"/>
              </a:endParaRPr>
            </a:p>
          </p:txBody>
        </p:sp>
        <p:sp>
          <p:nvSpPr>
            <p:cNvPr id="4835" name="Google Shape;4835;p127"/>
            <p:cNvSpPr txBox="1"/>
            <p:nvPr/>
          </p:nvSpPr>
          <p:spPr>
            <a:xfrm>
              <a:off x="496280" y="4492640"/>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836" name="Google Shape;4836;p127"/>
            <p:cNvSpPr txBox="1"/>
            <p:nvPr/>
          </p:nvSpPr>
          <p:spPr>
            <a:xfrm>
              <a:off x="496280" y="4272666"/>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837" name="Google Shape;4837;p127"/>
            <p:cNvGrpSpPr/>
            <p:nvPr/>
          </p:nvGrpSpPr>
          <p:grpSpPr>
            <a:xfrm>
              <a:off x="900037" y="3606800"/>
              <a:ext cx="568768" cy="568298"/>
              <a:chOff x="4094847" y="1760585"/>
              <a:chExt cx="633600" cy="633600"/>
            </a:xfrm>
          </p:grpSpPr>
          <p:sp>
            <p:nvSpPr>
              <p:cNvPr id="4838" name="Google Shape;4838;p12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839" name="Google Shape;4839;p12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840" name="Google Shape;4840;p127"/>
          <p:cNvGrpSpPr/>
          <p:nvPr/>
        </p:nvGrpSpPr>
        <p:grpSpPr>
          <a:xfrm>
            <a:off x="8689688" y="2635333"/>
            <a:ext cx="1548686" cy="2671965"/>
            <a:chOff x="396398" y="2888779"/>
            <a:chExt cx="1548686" cy="2671965"/>
          </a:xfrm>
        </p:grpSpPr>
        <p:sp>
          <p:nvSpPr>
            <p:cNvPr id="4841" name="Google Shape;4841;p127"/>
            <p:cNvSpPr/>
            <p:nvPr/>
          </p:nvSpPr>
          <p:spPr>
            <a:xfrm>
              <a:off x="396398" y="2888779"/>
              <a:ext cx="1548686" cy="2671965"/>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842" name="Google Shape;4842;p127"/>
            <p:cNvSpPr/>
            <p:nvPr/>
          </p:nvSpPr>
          <p:spPr>
            <a:xfrm>
              <a:off x="396398" y="5423574"/>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843" name="Google Shape;4843;p127"/>
            <p:cNvSpPr txBox="1"/>
            <p:nvPr/>
          </p:nvSpPr>
          <p:spPr>
            <a:xfrm>
              <a:off x="396398" y="3077414"/>
              <a:ext cx="1548686" cy="351586"/>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Date</a:t>
              </a:r>
              <a:endParaRPr sz="900">
                <a:solidFill>
                  <a:schemeClr val="lt1"/>
                </a:solidFill>
                <a:latin typeface="Helvetica Neue"/>
                <a:ea typeface="Helvetica Neue"/>
                <a:cs typeface="Helvetica Neue"/>
                <a:sym typeface="Helvetica Neue"/>
              </a:endParaRPr>
            </a:p>
          </p:txBody>
        </p:sp>
        <p:sp>
          <p:nvSpPr>
            <p:cNvPr id="4844" name="Google Shape;4844;p127"/>
            <p:cNvSpPr txBox="1"/>
            <p:nvPr/>
          </p:nvSpPr>
          <p:spPr>
            <a:xfrm>
              <a:off x="496280" y="4492640"/>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845" name="Google Shape;4845;p127"/>
            <p:cNvSpPr txBox="1"/>
            <p:nvPr/>
          </p:nvSpPr>
          <p:spPr>
            <a:xfrm>
              <a:off x="496280" y="4272666"/>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846" name="Google Shape;4846;p127"/>
            <p:cNvGrpSpPr/>
            <p:nvPr/>
          </p:nvGrpSpPr>
          <p:grpSpPr>
            <a:xfrm>
              <a:off x="900037" y="3606800"/>
              <a:ext cx="568768" cy="568298"/>
              <a:chOff x="4094847" y="1760585"/>
              <a:chExt cx="633600" cy="633600"/>
            </a:xfrm>
          </p:grpSpPr>
          <p:sp>
            <p:nvSpPr>
              <p:cNvPr id="4847" name="Google Shape;4847;p12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848" name="Google Shape;4848;p12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849" name="Google Shape;4849;p127"/>
          <p:cNvGrpSpPr/>
          <p:nvPr/>
        </p:nvGrpSpPr>
        <p:grpSpPr>
          <a:xfrm>
            <a:off x="10348346" y="2969132"/>
            <a:ext cx="1548686" cy="2671965"/>
            <a:chOff x="396398" y="2888779"/>
            <a:chExt cx="1548686" cy="2671965"/>
          </a:xfrm>
        </p:grpSpPr>
        <p:sp>
          <p:nvSpPr>
            <p:cNvPr id="4850" name="Google Shape;4850;p127"/>
            <p:cNvSpPr/>
            <p:nvPr/>
          </p:nvSpPr>
          <p:spPr>
            <a:xfrm>
              <a:off x="396398" y="2888779"/>
              <a:ext cx="1548686" cy="2671965"/>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851" name="Google Shape;4851;p127"/>
            <p:cNvSpPr/>
            <p:nvPr/>
          </p:nvSpPr>
          <p:spPr>
            <a:xfrm>
              <a:off x="396398" y="5423574"/>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852" name="Google Shape;4852;p127"/>
            <p:cNvSpPr txBox="1"/>
            <p:nvPr/>
          </p:nvSpPr>
          <p:spPr>
            <a:xfrm>
              <a:off x="396398" y="3077414"/>
              <a:ext cx="1548686" cy="351586"/>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Date</a:t>
              </a:r>
              <a:endParaRPr sz="900">
                <a:solidFill>
                  <a:schemeClr val="lt1"/>
                </a:solidFill>
                <a:latin typeface="Helvetica Neue"/>
                <a:ea typeface="Helvetica Neue"/>
                <a:cs typeface="Helvetica Neue"/>
                <a:sym typeface="Helvetica Neue"/>
              </a:endParaRPr>
            </a:p>
          </p:txBody>
        </p:sp>
        <p:sp>
          <p:nvSpPr>
            <p:cNvPr id="4853" name="Google Shape;4853;p127"/>
            <p:cNvSpPr txBox="1"/>
            <p:nvPr/>
          </p:nvSpPr>
          <p:spPr>
            <a:xfrm>
              <a:off x="496280" y="4492640"/>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854" name="Google Shape;4854;p127"/>
            <p:cNvSpPr txBox="1"/>
            <p:nvPr/>
          </p:nvSpPr>
          <p:spPr>
            <a:xfrm>
              <a:off x="496280" y="4272666"/>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855" name="Google Shape;4855;p127"/>
            <p:cNvGrpSpPr/>
            <p:nvPr/>
          </p:nvGrpSpPr>
          <p:grpSpPr>
            <a:xfrm>
              <a:off x="900037" y="3606800"/>
              <a:ext cx="568768" cy="568298"/>
              <a:chOff x="4094847" y="1760585"/>
              <a:chExt cx="633600" cy="633600"/>
            </a:xfrm>
          </p:grpSpPr>
          <p:sp>
            <p:nvSpPr>
              <p:cNvPr id="4856" name="Google Shape;4856;p12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857" name="Google Shape;4857;p12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4858" name="Google Shape;4858;p127"/>
          <p:cNvSpPr/>
          <p:nvPr/>
        </p:nvSpPr>
        <p:spPr>
          <a:xfrm>
            <a:off x="1045112" y="1854991"/>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859" name="Google Shape;4859;p127"/>
          <p:cNvSpPr/>
          <p:nvPr/>
        </p:nvSpPr>
        <p:spPr>
          <a:xfrm>
            <a:off x="2703770" y="1854991"/>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860" name="Google Shape;4860;p127"/>
          <p:cNvSpPr/>
          <p:nvPr/>
        </p:nvSpPr>
        <p:spPr>
          <a:xfrm>
            <a:off x="4362428" y="1854991"/>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861" name="Google Shape;4861;p127"/>
          <p:cNvSpPr/>
          <p:nvPr/>
        </p:nvSpPr>
        <p:spPr>
          <a:xfrm>
            <a:off x="6021086" y="1854991"/>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862" name="Google Shape;4862;p127"/>
          <p:cNvSpPr/>
          <p:nvPr/>
        </p:nvSpPr>
        <p:spPr>
          <a:xfrm>
            <a:off x="7679744" y="1854991"/>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863" name="Google Shape;4863;p127"/>
          <p:cNvSpPr/>
          <p:nvPr/>
        </p:nvSpPr>
        <p:spPr>
          <a:xfrm>
            <a:off x="9338402" y="1854991"/>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864" name="Google Shape;4864;p127"/>
          <p:cNvSpPr/>
          <p:nvPr/>
        </p:nvSpPr>
        <p:spPr>
          <a:xfrm>
            <a:off x="10997060" y="1854991"/>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4865" name="Google Shape;4865;p127"/>
          <p:cNvCxnSpPr>
            <a:stCxn id="4858" idx="4"/>
            <a:endCxn id="4796" idx="3"/>
          </p:cNvCxnSpPr>
          <p:nvPr/>
        </p:nvCxnSpPr>
        <p:spPr>
          <a:xfrm>
            <a:off x="1170741" y="2106249"/>
            <a:ext cx="0" cy="862800"/>
          </a:xfrm>
          <a:prstGeom prst="straightConnector1">
            <a:avLst/>
          </a:prstGeom>
          <a:noFill/>
          <a:ln cap="flat" cmpd="sng" w="22225">
            <a:solidFill>
              <a:srgbClr val="7F7F7F"/>
            </a:solidFill>
            <a:prstDash val="dot"/>
            <a:miter lim="8000"/>
            <a:headEnd len="sm" w="sm" type="none"/>
            <a:tailEnd len="med" w="med" type="oval"/>
          </a:ln>
        </p:spPr>
      </p:cxnSp>
      <p:cxnSp>
        <p:nvCxnSpPr>
          <p:cNvPr id="4866" name="Google Shape;4866;p127"/>
          <p:cNvCxnSpPr>
            <a:stCxn id="4859" idx="4"/>
            <a:endCxn id="4805" idx="3"/>
          </p:cNvCxnSpPr>
          <p:nvPr/>
        </p:nvCxnSpPr>
        <p:spPr>
          <a:xfrm>
            <a:off x="2829399" y="2106249"/>
            <a:ext cx="0" cy="529200"/>
          </a:xfrm>
          <a:prstGeom prst="straightConnector1">
            <a:avLst/>
          </a:prstGeom>
          <a:noFill/>
          <a:ln cap="flat" cmpd="sng" w="22225">
            <a:solidFill>
              <a:srgbClr val="7F7F7F"/>
            </a:solidFill>
            <a:prstDash val="dot"/>
            <a:miter lim="8000"/>
            <a:headEnd len="sm" w="sm" type="none"/>
            <a:tailEnd len="med" w="med" type="oval"/>
          </a:ln>
        </p:spPr>
      </p:cxnSp>
      <p:cxnSp>
        <p:nvCxnSpPr>
          <p:cNvPr id="4867" name="Google Shape;4867;p127"/>
          <p:cNvCxnSpPr>
            <a:stCxn id="4860" idx="4"/>
            <a:endCxn id="4814" idx="3"/>
          </p:cNvCxnSpPr>
          <p:nvPr/>
        </p:nvCxnSpPr>
        <p:spPr>
          <a:xfrm>
            <a:off x="4488057" y="2106249"/>
            <a:ext cx="0" cy="862800"/>
          </a:xfrm>
          <a:prstGeom prst="straightConnector1">
            <a:avLst/>
          </a:prstGeom>
          <a:noFill/>
          <a:ln cap="flat" cmpd="sng" w="22225">
            <a:solidFill>
              <a:srgbClr val="7F7F7F"/>
            </a:solidFill>
            <a:prstDash val="dot"/>
            <a:miter lim="8000"/>
            <a:headEnd len="sm" w="sm" type="none"/>
            <a:tailEnd len="med" w="med" type="oval"/>
          </a:ln>
        </p:spPr>
      </p:cxnSp>
      <p:cxnSp>
        <p:nvCxnSpPr>
          <p:cNvPr id="4868" name="Google Shape;4868;p127"/>
          <p:cNvCxnSpPr>
            <a:stCxn id="4861" idx="4"/>
            <a:endCxn id="4823" idx="3"/>
          </p:cNvCxnSpPr>
          <p:nvPr/>
        </p:nvCxnSpPr>
        <p:spPr>
          <a:xfrm>
            <a:off x="6146715" y="2106249"/>
            <a:ext cx="0" cy="529200"/>
          </a:xfrm>
          <a:prstGeom prst="straightConnector1">
            <a:avLst/>
          </a:prstGeom>
          <a:noFill/>
          <a:ln cap="flat" cmpd="sng" w="22225">
            <a:solidFill>
              <a:srgbClr val="7F7F7F"/>
            </a:solidFill>
            <a:prstDash val="dot"/>
            <a:miter lim="8000"/>
            <a:headEnd len="sm" w="sm" type="none"/>
            <a:tailEnd len="med" w="med" type="oval"/>
          </a:ln>
        </p:spPr>
      </p:cxnSp>
      <p:cxnSp>
        <p:nvCxnSpPr>
          <p:cNvPr id="4869" name="Google Shape;4869;p127"/>
          <p:cNvCxnSpPr>
            <a:stCxn id="4862" idx="4"/>
            <a:endCxn id="4832" idx="3"/>
          </p:cNvCxnSpPr>
          <p:nvPr/>
        </p:nvCxnSpPr>
        <p:spPr>
          <a:xfrm>
            <a:off x="7805373" y="2106249"/>
            <a:ext cx="0" cy="862800"/>
          </a:xfrm>
          <a:prstGeom prst="straightConnector1">
            <a:avLst/>
          </a:prstGeom>
          <a:noFill/>
          <a:ln cap="flat" cmpd="sng" w="22225">
            <a:solidFill>
              <a:srgbClr val="7F7F7F"/>
            </a:solidFill>
            <a:prstDash val="dot"/>
            <a:miter lim="8000"/>
            <a:headEnd len="sm" w="sm" type="none"/>
            <a:tailEnd len="med" w="med" type="oval"/>
          </a:ln>
        </p:spPr>
      </p:cxnSp>
      <p:cxnSp>
        <p:nvCxnSpPr>
          <p:cNvPr id="4870" name="Google Shape;4870;p127"/>
          <p:cNvCxnSpPr>
            <a:stCxn id="4863" idx="4"/>
            <a:endCxn id="4841" idx="3"/>
          </p:cNvCxnSpPr>
          <p:nvPr/>
        </p:nvCxnSpPr>
        <p:spPr>
          <a:xfrm>
            <a:off x="9464031" y="2106249"/>
            <a:ext cx="0" cy="529200"/>
          </a:xfrm>
          <a:prstGeom prst="straightConnector1">
            <a:avLst/>
          </a:prstGeom>
          <a:noFill/>
          <a:ln cap="flat" cmpd="sng" w="22225">
            <a:solidFill>
              <a:srgbClr val="7F7F7F"/>
            </a:solidFill>
            <a:prstDash val="dot"/>
            <a:miter lim="8000"/>
            <a:headEnd len="sm" w="sm" type="none"/>
            <a:tailEnd len="med" w="med" type="oval"/>
          </a:ln>
        </p:spPr>
      </p:cxnSp>
      <p:cxnSp>
        <p:nvCxnSpPr>
          <p:cNvPr id="4871" name="Google Shape;4871;p127"/>
          <p:cNvCxnSpPr>
            <a:stCxn id="4864" idx="4"/>
            <a:endCxn id="4850" idx="3"/>
          </p:cNvCxnSpPr>
          <p:nvPr/>
        </p:nvCxnSpPr>
        <p:spPr>
          <a:xfrm>
            <a:off x="11122689" y="2106249"/>
            <a:ext cx="0" cy="862800"/>
          </a:xfrm>
          <a:prstGeom prst="straightConnector1">
            <a:avLst/>
          </a:prstGeom>
          <a:noFill/>
          <a:ln cap="flat" cmpd="sng" w="22225">
            <a:solidFill>
              <a:srgbClr val="7F7F7F"/>
            </a:solidFill>
            <a:prstDash val="dot"/>
            <a:miter lim="8000"/>
            <a:headEnd len="sm" w="sm" type="none"/>
            <a:tailEnd len="med" w="med" type="oval"/>
          </a:ln>
        </p:spPr>
      </p:cxnSp>
      <p:sp>
        <p:nvSpPr>
          <p:cNvPr id="4872" name="Google Shape;4872;p12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873" name="Google Shape;4873;p12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77" name="Shape 4877"/>
        <p:cNvGrpSpPr/>
        <p:nvPr/>
      </p:nvGrpSpPr>
      <p:grpSpPr>
        <a:xfrm>
          <a:off x="0" y="0"/>
          <a:ext cx="0" cy="0"/>
          <a:chOff x="0" y="0"/>
          <a:chExt cx="0" cy="0"/>
        </a:xfrm>
      </p:grpSpPr>
      <p:grpSp>
        <p:nvGrpSpPr>
          <p:cNvPr id="4878" name="Google Shape;4878;p128"/>
          <p:cNvGrpSpPr/>
          <p:nvPr/>
        </p:nvGrpSpPr>
        <p:grpSpPr>
          <a:xfrm>
            <a:off x="2050052" y="1515961"/>
            <a:ext cx="1548686" cy="1778670"/>
            <a:chOff x="396398" y="1277338"/>
            <a:chExt cx="1548686" cy="1778670"/>
          </a:xfrm>
        </p:grpSpPr>
        <p:sp>
          <p:nvSpPr>
            <p:cNvPr id="4879" name="Google Shape;4879;p128"/>
            <p:cNvSpPr/>
            <p:nvPr/>
          </p:nvSpPr>
          <p:spPr>
            <a:xfrm>
              <a:off x="396398" y="1277338"/>
              <a:ext cx="1548686" cy="1773400"/>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880" name="Google Shape;4880;p128"/>
            <p:cNvSpPr/>
            <p:nvPr/>
          </p:nvSpPr>
          <p:spPr>
            <a:xfrm>
              <a:off x="396398" y="2918838"/>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881" name="Google Shape;4881;p128"/>
            <p:cNvSpPr txBox="1"/>
            <p:nvPr/>
          </p:nvSpPr>
          <p:spPr>
            <a:xfrm>
              <a:off x="496280" y="2087166"/>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882" name="Google Shape;4882;p128"/>
            <p:cNvSpPr txBox="1"/>
            <p:nvPr/>
          </p:nvSpPr>
          <p:spPr>
            <a:xfrm>
              <a:off x="496280" y="1867192"/>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883" name="Google Shape;4883;p128"/>
            <p:cNvGrpSpPr/>
            <p:nvPr/>
          </p:nvGrpSpPr>
          <p:grpSpPr>
            <a:xfrm>
              <a:off x="941542" y="1344397"/>
              <a:ext cx="485758" cy="485356"/>
              <a:chOff x="4094847" y="1760585"/>
              <a:chExt cx="633600" cy="633600"/>
            </a:xfrm>
          </p:grpSpPr>
          <p:sp>
            <p:nvSpPr>
              <p:cNvPr id="4884" name="Google Shape;4884;p1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885" name="Google Shape;4885;p1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886" name="Google Shape;4886;p128"/>
          <p:cNvGrpSpPr/>
          <p:nvPr/>
        </p:nvGrpSpPr>
        <p:grpSpPr>
          <a:xfrm>
            <a:off x="5372373" y="1515961"/>
            <a:ext cx="1548686" cy="1778670"/>
            <a:chOff x="396398" y="1277338"/>
            <a:chExt cx="1548686" cy="1778670"/>
          </a:xfrm>
        </p:grpSpPr>
        <p:sp>
          <p:nvSpPr>
            <p:cNvPr id="4887" name="Google Shape;4887;p128"/>
            <p:cNvSpPr/>
            <p:nvPr/>
          </p:nvSpPr>
          <p:spPr>
            <a:xfrm>
              <a:off x="396398" y="1277338"/>
              <a:ext cx="1548686" cy="1773400"/>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888" name="Google Shape;4888;p128"/>
            <p:cNvSpPr/>
            <p:nvPr/>
          </p:nvSpPr>
          <p:spPr>
            <a:xfrm>
              <a:off x="396398" y="2918838"/>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889" name="Google Shape;4889;p128"/>
            <p:cNvSpPr txBox="1"/>
            <p:nvPr/>
          </p:nvSpPr>
          <p:spPr>
            <a:xfrm>
              <a:off x="496280" y="2087166"/>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890" name="Google Shape;4890;p128"/>
            <p:cNvSpPr txBox="1"/>
            <p:nvPr/>
          </p:nvSpPr>
          <p:spPr>
            <a:xfrm>
              <a:off x="496280" y="1867192"/>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891" name="Google Shape;4891;p128"/>
            <p:cNvGrpSpPr/>
            <p:nvPr/>
          </p:nvGrpSpPr>
          <p:grpSpPr>
            <a:xfrm>
              <a:off x="941542" y="1344397"/>
              <a:ext cx="485758" cy="485356"/>
              <a:chOff x="4094847" y="1760585"/>
              <a:chExt cx="633600" cy="633600"/>
            </a:xfrm>
          </p:grpSpPr>
          <p:sp>
            <p:nvSpPr>
              <p:cNvPr id="4892" name="Google Shape;4892;p1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893" name="Google Shape;4893;p1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894" name="Google Shape;4894;p128"/>
          <p:cNvGrpSpPr/>
          <p:nvPr/>
        </p:nvGrpSpPr>
        <p:grpSpPr>
          <a:xfrm>
            <a:off x="8694693" y="1515961"/>
            <a:ext cx="1548686" cy="1778670"/>
            <a:chOff x="396398" y="1277338"/>
            <a:chExt cx="1548686" cy="1778670"/>
          </a:xfrm>
        </p:grpSpPr>
        <p:sp>
          <p:nvSpPr>
            <p:cNvPr id="4895" name="Google Shape;4895;p128"/>
            <p:cNvSpPr/>
            <p:nvPr/>
          </p:nvSpPr>
          <p:spPr>
            <a:xfrm>
              <a:off x="396398" y="1277338"/>
              <a:ext cx="1548686" cy="1773400"/>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896" name="Google Shape;4896;p128"/>
            <p:cNvSpPr/>
            <p:nvPr/>
          </p:nvSpPr>
          <p:spPr>
            <a:xfrm>
              <a:off x="396398" y="2918838"/>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897" name="Google Shape;4897;p128"/>
            <p:cNvSpPr txBox="1"/>
            <p:nvPr/>
          </p:nvSpPr>
          <p:spPr>
            <a:xfrm>
              <a:off x="496280" y="2087166"/>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898" name="Google Shape;4898;p128"/>
            <p:cNvSpPr txBox="1"/>
            <p:nvPr/>
          </p:nvSpPr>
          <p:spPr>
            <a:xfrm>
              <a:off x="496280" y="1867192"/>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899" name="Google Shape;4899;p128"/>
            <p:cNvGrpSpPr/>
            <p:nvPr/>
          </p:nvGrpSpPr>
          <p:grpSpPr>
            <a:xfrm>
              <a:off x="941542" y="1344397"/>
              <a:ext cx="485758" cy="485356"/>
              <a:chOff x="4094847" y="1760585"/>
              <a:chExt cx="633600" cy="633600"/>
            </a:xfrm>
          </p:grpSpPr>
          <p:sp>
            <p:nvSpPr>
              <p:cNvPr id="4900" name="Google Shape;4900;p1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901" name="Google Shape;4901;p1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902" name="Google Shape;4902;p128"/>
          <p:cNvGrpSpPr/>
          <p:nvPr/>
        </p:nvGrpSpPr>
        <p:grpSpPr>
          <a:xfrm>
            <a:off x="3712163" y="4258158"/>
            <a:ext cx="1548686" cy="1778670"/>
            <a:chOff x="396398" y="4369549"/>
            <a:chExt cx="1548686" cy="1778670"/>
          </a:xfrm>
        </p:grpSpPr>
        <p:sp>
          <p:nvSpPr>
            <p:cNvPr id="4903" name="Google Shape;4903;p128"/>
            <p:cNvSpPr/>
            <p:nvPr/>
          </p:nvSpPr>
          <p:spPr>
            <a:xfrm>
              <a:off x="396398" y="4369549"/>
              <a:ext cx="1548686" cy="1773400"/>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904" name="Google Shape;4904;p128"/>
            <p:cNvSpPr/>
            <p:nvPr/>
          </p:nvSpPr>
          <p:spPr>
            <a:xfrm>
              <a:off x="396398" y="6011049"/>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905" name="Google Shape;4905;p128"/>
            <p:cNvSpPr txBox="1"/>
            <p:nvPr/>
          </p:nvSpPr>
          <p:spPr>
            <a:xfrm>
              <a:off x="496280" y="5179377"/>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906" name="Google Shape;4906;p128"/>
            <p:cNvSpPr txBox="1"/>
            <p:nvPr/>
          </p:nvSpPr>
          <p:spPr>
            <a:xfrm>
              <a:off x="496280" y="4959403"/>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907" name="Google Shape;4907;p128"/>
            <p:cNvGrpSpPr/>
            <p:nvPr/>
          </p:nvGrpSpPr>
          <p:grpSpPr>
            <a:xfrm>
              <a:off x="941542" y="4436608"/>
              <a:ext cx="485758" cy="485356"/>
              <a:chOff x="4094847" y="1760585"/>
              <a:chExt cx="633600" cy="633600"/>
            </a:xfrm>
          </p:grpSpPr>
          <p:sp>
            <p:nvSpPr>
              <p:cNvPr id="4908" name="Google Shape;4908;p1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909" name="Google Shape;4909;p1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910" name="Google Shape;4910;p128"/>
          <p:cNvGrpSpPr/>
          <p:nvPr/>
        </p:nvGrpSpPr>
        <p:grpSpPr>
          <a:xfrm>
            <a:off x="7027928" y="4258158"/>
            <a:ext cx="1548686" cy="1778670"/>
            <a:chOff x="396398" y="4369549"/>
            <a:chExt cx="1548686" cy="1778670"/>
          </a:xfrm>
        </p:grpSpPr>
        <p:sp>
          <p:nvSpPr>
            <p:cNvPr id="4911" name="Google Shape;4911;p128"/>
            <p:cNvSpPr/>
            <p:nvPr/>
          </p:nvSpPr>
          <p:spPr>
            <a:xfrm>
              <a:off x="396398" y="4369549"/>
              <a:ext cx="1548686" cy="1773400"/>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912" name="Google Shape;4912;p128"/>
            <p:cNvSpPr/>
            <p:nvPr/>
          </p:nvSpPr>
          <p:spPr>
            <a:xfrm>
              <a:off x="396398" y="6011049"/>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913" name="Google Shape;4913;p128"/>
            <p:cNvSpPr txBox="1"/>
            <p:nvPr/>
          </p:nvSpPr>
          <p:spPr>
            <a:xfrm>
              <a:off x="496280" y="5179377"/>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914" name="Google Shape;4914;p128"/>
            <p:cNvSpPr txBox="1"/>
            <p:nvPr/>
          </p:nvSpPr>
          <p:spPr>
            <a:xfrm>
              <a:off x="496280" y="4959403"/>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915" name="Google Shape;4915;p128"/>
            <p:cNvGrpSpPr/>
            <p:nvPr/>
          </p:nvGrpSpPr>
          <p:grpSpPr>
            <a:xfrm>
              <a:off x="941542" y="4436608"/>
              <a:ext cx="485758" cy="485356"/>
              <a:chOff x="4094847" y="1760585"/>
              <a:chExt cx="633600" cy="633600"/>
            </a:xfrm>
          </p:grpSpPr>
          <p:sp>
            <p:nvSpPr>
              <p:cNvPr id="4916" name="Google Shape;4916;p1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917" name="Google Shape;4917;p1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4918" name="Google Shape;4918;p128"/>
          <p:cNvGrpSpPr/>
          <p:nvPr/>
        </p:nvGrpSpPr>
        <p:grpSpPr>
          <a:xfrm>
            <a:off x="10343693" y="4258158"/>
            <a:ext cx="1548686" cy="1778670"/>
            <a:chOff x="396398" y="4369549"/>
            <a:chExt cx="1548686" cy="1778670"/>
          </a:xfrm>
        </p:grpSpPr>
        <p:sp>
          <p:nvSpPr>
            <p:cNvPr id="4919" name="Google Shape;4919;p128"/>
            <p:cNvSpPr/>
            <p:nvPr/>
          </p:nvSpPr>
          <p:spPr>
            <a:xfrm>
              <a:off x="396398" y="4369549"/>
              <a:ext cx="1548686" cy="1773400"/>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920" name="Google Shape;4920;p128"/>
            <p:cNvSpPr/>
            <p:nvPr/>
          </p:nvSpPr>
          <p:spPr>
            <a:xfrm>
              <a:off x="396398" y="6011049"/>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921" name="Google Shape;4921;p128"/>
            <p:cNvSpPr txBox="1"/>
            <p:nvPr/>
          </p:nvSpPr>
          <p:spPr>
            <a:xfrm>
              <a:off x="496280" y="5179377"/>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922" name="Google Shape;4922;p128"/>
            <p:cNvSpPr txBox="1"/>
            <p:nvPr/>
          </p:nvSpPr>
          <p:spPr>
            <a:xfrm>
              <a:off x="496280" y="4959403"/>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923" name="Google Shape;4923;p128"/>
            <p:cNvGrpSpPr/>
            <p:nvPr/>
          </p:nvGrpSpPr>
          <p:grpSpPr>
            <a:xfrm>
              <a:off x="941542" y="4436608"/>
              <a:ext cx="485758" cy="485356"/>
              <a:chOff x="4094847" y="1760585"/>
              <a:chExt cx="633600" cy="633600"/>
            </a:xfrm>
          </p:grpSpPr>
          <p:sp>
            <p:nvSpPr>
              <p:cNvPr id="4924" name="Google Shape;4924;p1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925" name="Google Shape;4925;p1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4926" name="Google Shape;4926;p12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Six-Point Dated Timeline (Alternating)</a:t>
            </a:r>
            <a:endParaRPr/>
          </a:p>
        </p:txBody>
      </p:sp>
      <p:sp>
        <p:nvSpPr>
          <p:cNvPr id="4927" name="Google Shape;4927;p128"/>
          <p:cNvSpPr/>
          <p:nvPr/>
        </p:nvSpPr>
        <p:spPr>
          <a:xfrm>
            <a:off x="294968" y="3708424"/>
            <a:ext cx="11602064" cy="161400"/>
          </a:xfrm>
          <a:prstGeom prst="rightArrow">
            <a:avLst>
              <a:gd fmla="val 50000" name="adj1"/>
              <a:gd fmla="val 50000" name="adj2"/>
            </a:avLst>
          </a:prstGeom>
          <a:solidFill>
            <a:srgbClr val="3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928" name="Google Shape;4928;p128"/>
          <p:cNvSpPr/>
          <p:nvPr/>
        </p:nvSpPr>
        <p:spPr>
          <a:xfrm>
            <a:off x="550225" y="3326844"/>
            <a:ext cx="1268415" cy="268248"/>
          </a:xfrm>
          <a:prstGeom prst="roundRect">
            <a:avLst>
              <a:gd fmla="val 50000" name="adj"/>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95">
                <a:solidFill>
                  <a:schemeClr val="accent4"/>
                </a:solidFill>
                <a:latin typeface="Helvetica Neue"/>
                <a:ea typeface="Helvetica Neue"/>
                <a:cs typeface="Helvetica Neue"/>
                <a:sym typeface="Helvetica Neue"/>
              </a:rPr>
              <a:t>Date</a:t>
            </a:r>
            <a:endParaRPr sz="833">
              <a:solidFill>
                <a:schemeClr val="accent4"/>
              </a:solidFill>
              <a:latin typeface="Helvetica Neue"/>
              <a:ea typeface="Helvetica Neue"/>
              <a:cs typeface="Helvetica Neue"/>
              <a:sym typeface="Helvetica Neue"/>
            </a:endParaRPr>
          </a:p>
        </p:txBody>
      </p:sp>
      <p:sp>
        <p:nvSpPr>
          <p:cNvPr id="4929" name="Google Shape;4929;p128"/>
          <p:cNvSpPr/>
          <p:nvPr/>
        </p:nvSpPr>
        <p:spPr>
          <a:xfrm>
            <a:off x="396398" y="4258158"/>
            <a:ext cx="1548686" cy="1773400"/>
          </a:xfrm>
          <a:prstGeom prst="snip1Rect">
            <a:avLst>
              <a:gd fmla="val 8519"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4930" name="Google Shape;4930;p128"/>
          <p:cNvSpPr/>
          <p:nvPr/>
        </p:nvSpPr>
        <p:spPr>
          <a:xfrm>
            <a:off x="396398" y="5899658"/>
            <a:ext cx="165415" cy="13717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00">
              <a:solidFill>
                <a:schemeClr val="lt1"/>
              </a:solidFill>
              <a:latin typeface="Helvetica Neue"/>
              <a:ea typeface="Helvetica Neue"/>
              <a:cs typeface="Helvetica Neue"/>
              <a:sym typeface="Helvetica Neue"/>
            </a:endParaRPr>
          </a:p>
        </p:txBody>
      </p:sp>
      <p:sp>
        <p:nvSpPr>
          <p:cNvPr id="4931" name="Google Shape;4931;p128"/>
          <p:cNvSpPr txBox="1"/>
          <p:nvPr/>
        </p:nvSpPr>
        <p:spPr>
          <a:xfrm>
            <a:off x="496280" y="5067986"/>
            <a:ext cx="1348922" cy="814658"/>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0"/>
              </a:spcBef>
              <a:spcAft>
                <a:spcPts val="0"/>
              </a:spcAft>
              <a:buNone/>
            </a:pPr>
            <a:r>
              <a:rPr lang="en-US" sz="1000">
                <a:solidFill>
                  <a:schemeClr val="dk1"/>
                </a:solidFill>
                <a:latin typeface="Helvetica Neue"/>
                <a:ea typeface="Helvetica Neue"/>
                <a:cs typeface="Helvetica Neue"/>
                <a:sym typeface="Helvetica Neue"/>
              </a:rPr>
              <a:t>Lorem ipsum dolor sit</a:t>
            </a:r>
            <a:endParaRPr/>
          </a:p>
        </p:txBody>
      </p:sp>
      <p:sp>
        <p:nvSpPr>
          <p:cNvPr id="4932" name="Google Shape;4932;p128"/>
          <p:cNvSpPr txBox="1"/>
          <p:nvPr/>
        </p:nvSpPr>
        <p:spPr>
          <a:xfrm>
            <a:off x="496280" y="4848012"/>
            <a:ext cx="1348922" cy="184666"/>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200">
                <a:solidFill>
                  <a:schemeClr val="accent1"/>
                </a:solidFill>
                <a:latin typeface="Helvetica Neue"/>
                <a:ea typeface="Helvetica Neue"/>
                <a:cs typeface="Helvetica Neue"/>
                <a:sym typeface="Helvetica Neue"/>
              </a:rPr>
              <a:t>Lorem ipsum</a:t>
            </a:r>
            <a:endParaRPr/>
          </a:p>
        </p:txBody>
      </p:sp>
      <p:grpSp>
        <p:nvGrpSpPr>
          <p:cNvPr id="4933" name="Google Shape;4933;p128"/>
          <p:cNvGrpSpPr/>
          <p:nvPr/>
        </p:nvGrpSpPr>
        <p:grpSpPr>
          <a:xfrm>
            <a:off x="941542" y="4325217"/>
            <a:ext cx="485758" cy="485356"/>
            <a:chOff x="4094847" y="1760585"/>
            <a:chExt cx="633600" cy="633600"/>
          </a:xfrm>
        </p:grpSpPr>
        <p:sp>
          <p:nvSpPr>
            <p:cNvPr id="4934" name="Google Shape;4934;p1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935" name="Google Shape;4935;p1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936" name="Google Shape;4936;p128"/>
          <p:cNvSpPr/>
          <p:nvPr/>
        </p:nvSpPr>
        <p:spPr>
          <a:xfrm>
            <a:off x="1045112" y="3663495"/>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937" name="Google Shape;4937;p128"/>
          <p:cNvSpPr/>
          <p:nvPr/>
        </p:nvSpPr>
        <p:spPr>
          <a:xfrm>
            <a:off x="2703770" y="3663495"/>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938" name="Google Shape;4938;p128"/>
          <p:cNvSpPr/>
          <p:nvPr/>
        </p:nvSpPr>
        <p:spPr>
          <a:xfrm>
            <a:off x="4362428" y="3663495"/>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939" name="Google Shape;4939;p128"/>
          <p:cNvSpPr/>
          <p:nvPr/>
        </p:nvSpPr>
        <p:spPr>
          <a:xfrm>
            <a:off x="6021086" y="3663495"/>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940" name="Google Shape;4940;p128"/>
          <p:cNvSpPr/>
          <p:nvPr/>
        </p:nvSpPr>
        <p:spPr>
          <a:xfrm>
            <a:off x="7679744" y="3663495"/>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941" name="Google Shape;4941;p128"/>
          <p:cNvSpPr/>
          <p:nvPr/>
        </p:nvSpPr>
        <p:spPr>
          <a:xfrm>
            <a:off x="9338402" y="3663495"/>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4942" name="Google Shape;4942;p128"/>
          <p:cNvSpPr/>
          <p:nvPr/>
        </p:nvSpPr>
        <p:spPr>
          <a:xfrm>
            <a:off x="10997060" y="3663495"/>
            <a:ext cx="251258" cy="25125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4943" name="Google Shape;4943;p128"/>
          <p:cNvCxnSpPr>
            <a:stCxn id="4936" idx="4"/>
            <a:endCxn id="4929" idx="3"/>
          </p:cNvCxnSpPr>
          <p:nvPr/>
        </p:nvCxnSpPr>
        <p:spPr>
          <a:xfrm>
            <a:off x="1170741" y="3914753"/>
            <a:ext cx="0" cy="343500"/>
          </a:xfrm>
          <a:prstGeom prst="straightConnector1">
            <a:avLst/>
          </a:prstGeom>
          <a:noFill/>
          <a:ln cap="flat" cmpd="sng" w="22225">
            <a:solidFill>
              <a:srgbClr val="7F7F7F"/>
            </a:solidFill>
            <a:prstDash val="dot"/>
            <a:miter lim="8000"/>
            <a:headEnd len="sm" w="sm" type="none"/>
            <a:tailEnd len="med" w="med" type="oval"/>
          </a:ln>
        </p:spPr>
      </p:cxnSp>
      <p:cxnSp>
        <p:nvCxnSpPr>
          <p:cNvPr id="4944" name="Google Shape;4944;p128"/>
          <p:cNvCxnSpPr/>
          <p:nvPr/>
        </p:nvCxnSpPr>
        <p:spPr>
          <a:xfrm>
            <a:off x="4488057" y="3914751"/>
            <a:ext cx="0" cy="350989"/>
          </a:xfrm>
          <a:prstGeom prst="straightConnector1">
            <a:avLst/>
          </a:prstGeom>
          <a:noFill/>
          <a:ln cap="flat" cmpd="sng" w="22225">
            <a:solidFill>
              <a:srgbClr val="7F7F7F"/>
            </a:solidFill>
            <a:prstDash val="dot"/>
            <a:miter lim="8000"/>
            <a:headEnd len="sm" w="sm" type="none"/>
            <a:tailEnd len="med" w="med" type="oval"/>
          </a:ln>
        </p:spPr>
      </p:cxnSp>
      <p:cxnSp>
        <p:nvCxnSpPr>
          <p:cNvPr id="4945" name="Google Shape;4945;p128"/>
          <p:cNvCxnSpPr/>
          <p:nvPr/>
        </p:nvCxnSpPr>
        <p:spPr>
          <a:xfrm>
            <a:off x="7815381" y="3914751"/>
            <a:ext cx="0" cy="350989"/>
          </a:xfrm>
          <a:prstGeom prst="straightConnector1">
            <a:avLst/>
          </a:prstGeom>
          <a:noFill/>
          <a:ln cap="flat" cmpd="sng" w="22225">
            <a:solidFill>
              <a:srgbClr val="7F7F7F"/>
            </a:solidFill>
            <a:prstDash val="dot"/>
            <a:miter lim="8000"/>
            <a:headEnd len="sm" w="sm" type="none"/>
            <a:tailEnd len="med" w="med" type="oval"/>
          </a:ln>
        </p:spPr>
      </p:cxnSp>
      <p:cxnSp>
        <p:nvCxnSpPr>
          <p:cNvPr id="4946" name="Google Shape;4946;p128"/>
          <p:cNvCxnSpPr/>
          <p:nvPr/>
        </p:nvCxnSpPr>
        <p:spPr>
          <a:xfrm>
            <a:off x="11122689" y="3914751"/>
            <a:ext cx="0" cy="350989"/>
          </a:xfrm>
          <a:prstGeom prst="straightConnector1">
            <a:avLst/>
          </a:prstGeom>
          <a:noFill/>
          <a:ln cap="flat" cmpd="sng" w="22225">
            <a:solidFill>
              <a:srgbClr val="7F7F7F"/>
            </a:solidFill>
            <a:prstDash val="dot"/>
            <a:miter lim="8000"/>
            <a:headEnd len="sm" w="sm" type="none"/>
            <a:tailEnd len="med" w="med" type="oval"/>
          </a:ln>
        </p:spPr>
      </p:cxnSp>
      <p:grpSp>
        <p:nvGrpSpPr>
          <p:cNvPr id="4947" name="Google Shape;4947;p128"/>
          <p:cNvGrpSpPr/>
          <p:nvPr/>
        </p:nvGrpSpPr>
        <p:grpSpPr>
          <a:xfrm>
            <a:off x="2829399" y="3297037"/>
            <a:ext cx="6634632" cy="350989"/>
            <a:chOff x="2829399" y="3164957"/>
            <a:chExt cx="6634632" cy="475115"/>
          </a:xfrm>
        </p:grpSpPr>
        <p:cxnSp>
          <p:nvCxnSpPr>
            <p:cNvPr id="4948" name="Google Shape;4948;p128"/>
            <p:cNvCxnSpPr/>
            <p:nvPr/>
          </p:nvCxnSpPr>
          <p:spPr>
            <a:xfrm rot="10800000">
              <a:off x="2829399" y="3164957"/>
              <a:ext cx="0" cy="475115"/>
            </a:xfrm>
            <a:prstGeom prst="straightConnector1">
              <a:avLst/>
            </a:prstGeom>
            <a:noFill/>
            <a:ln cap="flat" cmpd="sng" w="22225">
              <a:solidFill>
                <a:srgbClr val="7F7F7F"/>
              </a:solidFill>
              <a:prstDash val="dot"/>
              <a:miter lim="8000"/>
              <a:headEnd len="sm" w="sm" type="none"/>
              <a:tailEnd len="med" w="med" type="oval"/>
            </a:ln>
          </p:spPr>
        </p:cxnSp>
        <p:cxnSp>
          <p:nvCxnSpPr>
            <p:cNvPr id="4949" name="Google Shape;4949;p128"/>
            <p:cNvCxnSpPr/>
            <p:nvPr/>
          </p:nvCxnSpPr>
          <p:spPr>
            <a:xfrm rot="10800000">
              <a:off x="6146715" y="3164957"/>
              <a:ext cx="0" cy="475115"/>
            </a:xfrm>
            <a:prstGeom prst="straightConnector1">
              <a:avLst/>
            </a:prstGeom>
            <a:noFill/>
            <a:ln cap="flat" cmpd="sng" w="22225">
              <a:solidFill>
                <a:srgbClr val="7F7F7F"/>
              </a:solidFill>
              <a:prstDash val="dot"/>
              <a:miter lim="8000"/>
              <a:headEnd len="sm" w="sm" type="none"/>
              <a:tailEnd len="med" w="med" type="oval"/>
            </a:ln>
          </p:spPr>
        </p:cxnSp>
        <p:cxnSp>
          <p:nvCxnSpPr>
            <p:cNvPr id="4950" name="Google Shape;4950;p128"/>
            <p:cNvCxnSpPr/>
            <p:nvPr/>
          </p:nvCxnSpPr>
          <p:spPr>
            <a:xfrm rot="10800000">
              <a:off x="9464031" y="3164957"/>
              <a:ext cx="0" cy="475115"/>
            </a:xfrm>
            <a:prstGeom prst="straightConnector1">
              <a:avLst/>
            </a:prstGeom>
            <a:noFill/>
            <a:ln cap="flat" cmpd="sng" w="22225">
              <a:solidFill>
                <a:srgbClr val="7F7F7F"/>
              </a:solidFill>
              <a:prstDash val="dot"/>
              <a:miter lim="8000"/>
              <a:headEnd len="sm" w="sm" type="none"/>
              <a:tailEnd len="med" w="med" type="oval"/>
            </a:ln>
          </p:spPr>
        </p:cxnSp>
      </p:grpSp>
      <p:sp>
        <p:nvSpPr>
          <p:cNvPr id="4951" name="Google Shape;4951;p128"/>
          <p:cNvSpPr/>
          <p:nvPr/>
        </p:nvSpPr>
        <p:spPr>
          <a:xfrm>
            <a:off x="3862977" y="3326844"/>
            <a:ext cx="1268415" cy="268248"/>
          </a:xfrm>
          <a:prstGeom prst="roundRect">
            <a:avLst>
              <a:gd fmla="val 50000" name="adj"/>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95">
                <a:solidFill>
                  <a:schemeClr val="accent4"/>
                </a:solidFill>
                <a:latin typeface="Helvetica Neue"/>
                <a:ea typeface="Helvetica Neue"/>
                <a:cs typeface="Helvetica Neue"/>
                <a:sym typeface="Helvetica Neue"/>
              </a:rPr>
              <a:t>Date</a:t>
            </a:r>
            <a:endParaRPr sz="833">
              <a:solidFill>
                <a:schemeClr val="accent4"/>
              </a:solidFill>
              <a:latin typeface="Helvetica Neue"/>
              <a:ea typeface="Helvetica Neue"/>
              <a:cs typeface="Helvetica Neue"/>
              <a:sym typeface="Helvetica Neue"/>
            </a:endParaRPr>
          </a:p>
        </p:txBody>
      </p:sp>
      <p:sp>
        <p:nvSpPr>
          <p:cNvPr id="4952" name="Google Shape;4952;p128"/>
          <p:cNvSpPr/>
          <p:nvPr/>
        </p:nvSpPr>
        <p:spPr>
          <a:xfrm>
            <a:off x="7175729" y="3326844"/>
            <a:ext cx="1268415" cy="268248"/>
          </a:xfrm>
          <a:prstGeom prst="roundRect">
            <a:avLst>
              <a:gd fmla="val 50000" name="adj"/>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95">
                <a:solidFill>
                  <a:schemeClr val="accent4"/>
                </a:solidFill>
                <a:latin typeface="Helvetica Neue"/>
                <a:ea typeface="Helvetica Neue"/>
                <a:cs typeface="Helvetica Neue"/>
                <a:sym typeface="Helvetica Neue"/>
              </a:rPr>
              <a:t>Date</a:t>
            </a:r>
            <a:endParaRPr sz="833">
              <a:solidFill>
                <a:schemeClr val="accent4"/>
              </a:solidFill>
              <a:latin typeface="Helvetica Neue"/>
              <a:ea typeface="Helvetica Neue"/>
              <a:cs typeface="Helvetica Neue"/>
              <a:sym typeface="Helvetica Neue"/>
            </a:endParaRPr>
          </a:p>
        </p:txBody>
      </p:sp>
      <p:sp>
        <p:nvSpPr>
          <p:cNvPr id="4953" name="Google Shape;4953;p128"/>
          <p:cNvSpPr/>
          <p:nvPr/>
        </p:nvSpPr>
        <p:spPr>
          <a:xfrm>
            <a:off x="10488481" y="3326844"/>
            <a:ext cx="1268415" cy="268248"/>
          </a:xfrm>
          <a:prstGeom prst="roundRect">
            <a:avLst>
              <a:gd fmla="val 50000" name="adj"/>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95">
                <a:solidFill>
                  <a:schemeClr val="accent4"/>
                </a:solidFill>
                <a:latin typeface="Helvetica Neue"/>
                <a:ea typeface="Helvetica Neue"/>
                <a:cs typeface="Helvetica Neue"/>
                <a:sym typeface="Helvetica Neue"/>
              </a:rPr>
              <a:t>Date</a:t>
            </a:r>
            <a:endParaRPr sz="833">
              <a:solidFill>
                <a:schemeClr val="accent4"/>
              </a:solidFill>
              <a:latin typeface="Helvetica Neue"/>
              <a:ea typeface="Helvetica Neue"/>
              <a:cs typeface="Helvetica Neue"/>
              <a:sym typeface="Helvetica Neue"/>
            </a:endParaRPr>
          </a:p>
        </p:txBody>
      </p:sp>
      <p:sp>
        <p:nvSpPr>
          <p:cNvPr id="4954" name="Google Shape;4954;p128"/>
          <p:cNvSpPr/>
          <p:nvPr/>
        </p:nvSpPr>
        <p:spPr>
          <a:xfrm>
            <a:off x="2190188" y="3997495"/>
            <a:ext cx="1268415" cy="268248"/>
          </a:xfrm>
          <a:prstGeom prst="roundRect">
            <a:avLst>
              <a:gd fmla="val 50000" name="adj"/>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95">
                <a:solidFill>
                  <a:schemeClr val="accent4"/>
                </a:solidFill>
                <a:latin typeface="Helvetica Neue"/>
                <a:ea typeface="Helvetica Neue"/>
                <a:cs typeface="Helvetica Neue"/>
                <a:sym typeface="Helvetica Neue"/>
              </a:rPr>
              <a:t>Date</a:t>
            </a:r>
            <a:endParaRPr sz="833">
              <a:solidFill>
                <a:schemeClr val="accent4"/>
              </a:solidFill>
              <a:latin typeface="Helvetica Neue"/>
              <a:ea typeface="Helvetica Neue"/>
              <a:cs typeface="Helvetica Neue"/>
              <a:sym typeface="Helvetica Neue"/>
            </a:endParaRPr>
          </a:p>
        </p:txBody>
      </p:sp>
      <p:sp>
        <p:nvSpPr>
          <p:cNvPr id="4955" name="Google Shape;4955;p128"/>
          <p:cNvSpPr/>
          <p:nvPr/>
        </p:nvSpPr>
        <p:spPr>
          <a:xfrm>
            <a:off x="5512507" y="3997495"/>
            <a:ext cx="1268415" cy="268248"/>
          </a:xfrm>
          <a:prstGeom prst="roundRect">
            <a:avLst>
              <a:gd fmla="val 50000" name="adj"/>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95">
                <a:solidFill>
                  <a:schemeClr val="accent4"/>
                </a:solidFill>
                <a:latin typeface="Helvetica Neue"/>
                <a:ea typeface="Helvetica Neue"/>
                <a:cs typeface="Helvetica Neue"/>
                <a:sym typeface="Helvetica Neue"/>
              </a:rPr>
              <a:t>Date</a:t>
            </a:r>
            <a:endParaRPr sz="833">
              <a:solidFill>
                <a:schemeClr val="accent4"/>
              </a:solidFill>
              <a:latin typeface="Helvetica Neue"/>
              <a:ea typeface="Helvetica Neue"/>
              <a:cs typeface="Helvetica Neue"/>
              <a:sym typeface="Helvetica Neue"/>
            </a:endParaRPr>
          </a:p>
        </p:txBody>
      </p:sp>
      <p:sp>
        <p:nvSpPr>
          <p:cNvPr id="4956" name="Google Shape;4956;p128"/>
          <p:cNvSpPr/>
          <p:nvPr/>
        </p:nvSpPr>
        <p:spPr>
          <a:xfrm>
            <a:off x="8828216" y="3997495"/>
            <a:ext cx="1268415" cy="268248"/>
          </a:xfrm>
          <a:prstGeom prst="roundRect">
            <a:avLst>
              <a:gd fmla="val 50000" name="adj"/>
            </a:avLst>
          </a:prstGeom>
          <a:no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None/>
            </a:pPr>
            <a:r>
              <a:rPr b="1" lang="en-US" sz="1295">
                <a:solidFill>
                  <a:schemeClr val="accent4"/>
                </a:solidFill>
                <a:latin typeface="Helvetica Neue"/>
                <a:ea typeface="Helvetica Neue"/>
                <a:cs typeface="Helvetica Neue"/>
                <a:sym typeface="Helvetica Neue"/>
              </a:rPr>
              <a:t>Date</a:t>
            </a:r>
            <a:endParaRPr sz="833">
              <a:solidFill>
                <a:schemeClr val="accent4"/>
              </a:solidFill>
              <a:latin typeface="Helvetica Neue"/>
              <a:ea typeface="Helvetica Neue"/>
              <a:cs typeface="Helvetica Neue"/>
              <a:sym typeface="Helvetica Neue"/>
            </a:endParaRPr>
          </a:p>
        </p:txBody>
      </p:sp>
      <p:sp>
        <p:nvSpPr>
          <p:cNvPr id="4957" name="Google Shape;4957;p12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958" name="Google Shape;4958;p12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62" name="Shape 4962"/>
        <p:cNvGrpSpPr/>
        <p:nvPr/>
      </p:nvGrpSpPr>
      <p:grpSpPr>
        <a:xfrm>
          <a:off x="0" y="0"/>
          <a:ext cx="0" cy="0"/>
          <a:chOff x="0" y="0"/>
          <a:chExt cx="0" cy="0"/>
        </a:xfrm>
      </p:grpSpPr>
      <p:sp>
        <p:nvSpPr>
          <p:cNvPr id="4963" name="Google Shape;4963;p12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Five-Step Vertical Timeline with Callouts</a:t>
            </a:r>
            <a:endParaRPr/>
          </a:p>
        </p:txBody>
      </p:sp>
      <p:grpSp>
        <p:nvGrpSpPr>
          <p:cNvPr id="4964" name="Google Shape;4964;p129"/>
          <p:cNvGrpSpPr/>
          <p:nvPr/>
        </p:nvGrpSpPr>
        <p:grpSpPr>
          <a:xfrm>
            <a:off x="5948257" y="1668780"/>
            <a:ext cx="295487" cy="4356058"/>
            <a:chOff x="550862" y="1305553"/>
            <a:chExt cx="312370" cy="4887623"/>
          </a:xfrm>
        </p:grpSpPr>
        <p:sp>
          <p:nvSpPr>
            <p:cNvPr id="4965" name="Google Shape;4965;p129"/>
            <p:cNvSpPr/>
            <p:nvPr/>
          </p:nvSpPr>
          <p:spPr>
            <a:xfrm rot="-5400000">
              <a:off x="217049" y="3660454"/>
              <a:ext cx="979992" cy="182646"/>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1" i="0" sz="1800" u="none" cap="none" strike="noStrike">
                <a:solidFill>
                  <a:schemeClr val="dk1"/>
                </a:solidFill>
                <a:latin typeface="Helvetica Neue"/>
                <a:ea typeface="Helvetica Neue"/>
                <a:cs typeface="Helvetica Neue"/>
                <a:sym typeface="Helvetica Neue"/>
              </a:endParaRPr>
            </a:p>
          </p:txBody>
        </p:sp>
        <p:sp>
          <p:nvSpPr>
            <p:cNvPr id="4966" name="Google Shape;4966;p129"/>
            <p:cNvSpPr/>
            <p:nvPr/>
          </p:nvSpPr>
          <p:spPr>
            <a:xfrm rot="-5400000">
              <a:off x="217049" y="2678923"/>
              <a:ext cx="979992" cy="182646"/>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chemeClr val="dk1"/>
                </a:solidFill>
                <a:latin typeface="Helvetica Neue"/>
                <a:ea typeface="Helvetica Neue"/>
                <a:cs typeface="Helvetica Neue"/>
                <a:sym typeface="Helvetica Neue"/>
              </a:endParaRPr>
            </a:p>
          </p:txBody>
        </p:sp>
        <p:sp>
          <p:nvSpPr>
            <p:cNvPr id="4967" name="Google Shape;4967;p129"/>
            <p:cNvSpPr/>
            <p:nvPr/>
          </p:nvSpPr>
          <p:spPr>
            <a:xfrm>
              <a:off x="550862" y="2614061"/>
              <a:ext cx="312370" cy="312370"/>
            </a:xfrm>
            <a:prstGeom prst="ellipse">
              <a:avLst/>
            </a:prstGeom>
            <a:solidFill>
              <a:schemeClr val="lt1"/>
            </a:solidFill>
            <a:ln cap="flat" cmpd="sng" w="28575">
              <a:solidFill>
                <a:srgbClr val="58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Helvetica Neue"/>
                <a:buNone/>
              </a:pPr>
              <a:r>
                <a:rPr b="1" i="0" lang="en-US" sz="1800" u="none" cap="none" strike="noStrike">
                  <a:solidFill>
                    <a:schemeClr val="dk1"/>
                  </a:solidFill>
                  <a:latin typeface="Helvetica Neue"/>
                  <a:ea typeface="Helvetica Neue"/>
                  <a:cs typeface="Helvetica Neue"/>
                  <a:sym typeface="Helvetica Neue"/>
                </a:rPr>
                <a:t>2</a:t>
              </a:r>
              <a:endParaRPr/>
            </a:p>
          </p:txBody>
        </p:sp>
        <p:sp>
          <p:nvSpPr>
            <p:cNvPr id="4968" name="Google Shape;4968;p129"/>
            <p:cNvSpPr/>
            <p:nvPr/>
          </p:nvSpPr>
          <p:spPr>
            <a:xfrm rot="-5400000">
              <a:off x="217049" y="1704226"/>
              <a:ext cx="979992" cy="182646"/>
            </a:xfrm>
            <a:custGeom>
              <a:rect b="b" l="l" r="r" t="t"/>
              <a:pathLst>
                <a:path extrusionOk="0" h="852940" w="5969418">
                  <a:moveTo>
                    <a:pt x="0" y="0"/>
                  </a:moveTo>
                  <a:lnTo>
                    <a:pt x="5542948" y="0"/>
                  </a:lnTo>
                  <a:cubicBezTo>
                    <a:pt x="5778481" y="0"/>
                    <a:pt x="5969418" y="190937"/>
                    <a:pt x="5969418" y="426470"/>
                  </a:cubicBezTo>
                  <a:lnTo>
                    <a:pt x="5969417" y="426470"/>
                  </a:lnTo>
                  <a:cubicBezTo>
                    <a:pt x="5969417" y="662003"/>
                    <a:pt x="5778480" y="852940"/>
                    <a:pt x="5542947" y="852940"/>
                  </a:cubicBezTo>
                  <a:lnTo>
                    <a:pt x="0" y="8529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1" i="0" sz="1800" u="none" cap="none" strike="noStrike">
                <a:solidFill>
                  <a:srgbClr val="000000"/>
                </a:solidFill>
                <a:latin typeface="Helvetica Neue"/>
                <a:ea typeface="Helvetica Neue"/>
                <a:cs typeface="Helvetica Neue"/>
                <a:sym typeface="Helvetica Neue"/>
              </a:endParaRPr>
            </a:p>
          </p:txBody>
        </p:sp>
        <p:sp>
          <p:nvSpPr>
            <p:cNvPr id="4969" name="Google Shape;4969;p129"/>
            <p:cNvSpPr/>
            <p:nvPr/>
          </p:nvSpPr>
          <p:spPr>
            <a:xfrm>
              <a:off x="550862" y="3591163"/>
              <a:ext cx="312370" cy="312370"/>
            </a:xfrm>
            <a:prstGeom prst="ellipse">
              <a:avLst/>
            </a:prstGeom>
            <a:solidFill>
              <a:schemeClr val="lt1"/>
            </a:solidFill>
            <a:ln cap="flat" cmpd="sng" w="28575">
              <a:solidFill>
                <a:srgbClr val="34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Helvetica Neue"/>
                <a:buNone/>
              </a:pPr>
              <a:r>
                <a:rPr b="1" i="0" lang="en-US" sz="1800" u="none" cap="none" strike="noStrike">
                  <a:solidFill>
                    <a:schemeClr val="dk1"/>
                  </a:solidFill>
                  <a:latin typeface="Helvetica Neue"/>
                  <a:ea typeface="Helvetica Neue"/>
                  <a:cs typeface="Helvetica Neue"/>
                  <a:sym typeface="Helvetica Neue"/>
                </a:rPr>
                <a:t>3</a:t>
              </a:r>
              <a:endParaRPr/>
            </a:p>
          </p:txBody>
        </p:sp>
        <p:sp>
          <p:nvSpPr>
            <p:cNvPr id="4970" name="Google Shape;4970;p129"/>
            <p:cNvSpPr/>
            <p:nvPr/>
          </p:nvSpPr>
          <p:spPr>
            <a:xfrm>
              <a:off x="550862" y="1634935"/>
              <a:ext cx="312370" cy="312370"/>
            </a:xfrm>
            <a:prstGeom prst="ellipse">
              <a:avLst/>
            </a:prstGeom>
            <a:solidFill>
              <a:schemeClr val="lt1"/>
            </a:solidFill>
            <a:ln cap="flat" cmpd="sng" w="28575">
              <a:solidFill>
                <a:srgbClr val="8E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Helvetica Neue"/>
                <a:buNone/>
              </a:pPr>
              <a:r>
                <a:rPr b="1" i="0" lang="en-US" sz="1800" u="none" cap="none" strike="noStrike">
                  <a:solidFill>
                    <a:schemeClr val="dk1"/>
                  </a:solidFill>
                  <a:latin typeface="Helvetica Neue"/>
                  <a:ea typeface="Helvetica Neue"/>
                  <a:cs typeface="Helvetica Neue"/>
                  <a:sym typeface="Helvetica Neue"/>
                </a:rPr>
                <a:t>1</a:t>
              </a:r>
              <a:endParaRPr/>
            </a:p>
          </p:txBody>
        </p:sp>
        <p:sp>
          <p:nvSpPr>
            <p:cNvPr id="4971" name="Google Shape;4971;p129"/>
            <p:cNvSpPr/>
            <p:nvPr/>
          </p:nvSpPr>
          <p:spPr>
            <a:xfrm rot="-5400000">
              <a:off x="217049" y="4634211"/>
              <a:ext cx="979992" cy="182646"/>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1" i="0" sz="1800" u="none" cap="none" strike="noStrike">
                <a:solidFill>
                  <a:schemeClr val="dk1"/>
                </a:solidFill>
                <a:latin typeface="Helvetica Neue"/>
                <a:ea typeface="Helvetica Neue"/>
                <a:cs typeface="Helvetica Neue"/>
                <a:sym typeface="Helvetica Neue"/>
              </a:endParaRPr>
            </a:p>
          </p:txBody>
        </p:sp>
        <p:sp>
          <p:nvSpPr>
            <p:cNvPr id="4972" name="Google Shape;4972;p129"/>
            <p:cNvSpPr/>
            <p:nvPr/>
          </p:nvSpPr>
          <p:spPr>
            <a:xfrm>
              <a:off x="550862" y="4569349"/>
              <a:ext cx="312370" cy="312370"/>
            </a:xfrm>
            <a:prstGeom prst="ellipse">
              <a:avLst/>
            </a:prstGeom>
            <a:solidFill>
              <a:schemeClr val="lt1"/>
            </a:solidFill>
            <a:ln cap="flat" cmpd="sng" w="28575">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Helvetica Neue"/>
                <a:buNone/>
              </a:pPr>
              <a:r>
                <a:rPr b="1" i="0" lang="en-US" sz="1800" u="none" cap="none" strike="noStrike">
                  <a:solidFill>
                    <a:schemeClr val="dk1"/>
                  </a:solidFill>
                  <a:latin typeface="Helvetica Neue"/>
                  <a:ea typeface="Helvetica Neue"/>
                  <a:cs typeface="Helvetica Neue"/>
                  <a:sym typeface="Helvetica Neue"/>
                </a:rPr>
                <a:t>4</a:t>
              </a:r>
              <a:endParaRPr/>
            </a:p>
          </p:txBody>
        </p:sp>
        <p:sp>
          <p:nvSpPr>
            <p:cNvPr id="4973" name="Google Shape;4973;p129"/>
            <p:cNvSpPr/>
            <p:nvPr/>
          </p:nvSpPr>
          <p:spPr>
            <a:xfrm flipH="1" rot="-5400000">
              <a:off x="217049" y="5611857"/>
              <a:ext cx="979992" cy="182646"/>
            </a:xfrm>
            <a:custGeom>
              <a:rect b="b" l="l" r="r" t="t"/>
              <a:pathLst>
                <a:path extrusionOk="0" h="852940" w="5969418">
                  <a:moveTo>
                    <a:pt x="0" y="0"/>
                  </a:moveTo>
                  <a:lnTo>
                    <a:pt x="5542948" y="0"/>
                  </a:lnTo>
                  <a:cubicBezTo>
                    <a:pt x="5778481" y="0"/>
                    <a:pt x="5969418" y="190937"/>
                    <a:pt x="5969418" y="426470"/>
                  </a:cubicBezTo>
                  <a:lnTo>
                    <a:pt x="5969417" y="426470"/>
                  </a:lnTo>
                  <a:cubicBezTo>
                    <a:pt x="5969417" y="662003"/>
                    <a:pt x="5778480" y="852940"/>
                    <a:pt x="5542947" y="852940"/>
                  </a:cubicBezTo>
                  <a:lnTo>
                    <a:pt x="0" y="852939"/>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568"/>
                <a:buFont typeface="Helvetica Neue"/>
                <a:buNone/>
              </a:pPr>
              <a:r>
                <a:t/>
              </a:r>
              <a:endParaRPr b="0" i="0" sz="1568" u="none" cap="none" strike="noStrike">
                <a:solidFill>
                  <a:srgbClr val="000000"/>
                </a:solidFill>
                <a:latin typeface="Helvetica Neue"/>
                <a:ea typeface="Helvetica Neue"/>
                <a:cs typeface="Helvetica Neue"/>
                <a:sym typeface="Helvetica Neue"/>
              </a:endParaRPr>
            </a:p>
          </p:txBody>
        </p:sp>
        <p:sp>
          <p:nvSpPr>
            <p:cNvPr id="4974" name="Google Shape;4974;p129"/>
            <p:cNvSpPr/>
            <p:nvPr/>
          </p:nvSpPr>
          <p:spPr>
            <a:xfrm>
              <a:off x="550862" y="5546994"/>
              <a:ext cx="312370" cy="312370"/>
            </a:xfrm>
            <a:prstGeom prst="ellipse">
              <a:avLst/>
            </a:prstGeom>
            <a:solidFill>
              <a:schemeClr val="lt1"/>
            </a:solidFill>
            <a:ln cap="flat" cmpd="sng" w="28575">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dk1"/>
                </a:buClr>
                <a:buSzPts val="1800"/>
                <a:buFont typeface="Helvetica Neue"/>
                <a:buNone/>
              </a:pPr>
              <a:r>
                <a:rPr b="1" i="0" lang="en-US" sz="1800" u="none" cap="none" strike="noStrike">
                  <a:solidFill>
                    <a:schemeClr val="dk1"/>
                  </a:solidFill>
                  <a:latin typeface="Helvetica Neue"/>
                  <a:ea typeface="Helvetica Neue"/>
                  <a:cs typeface="Helvetica Neue"/>
                  <a:sym typeface="Helvetica Neue"/>
                </a:rPr>
                <a:t>5</a:t>
              </a:r>
              <a:endParaRPr/>
            </a:p>
          </p:txBody>
        </p:sp>
      </p:grpSp>
      <p:grpSp>
        <p:nvGrpSpPr>
          <p:cNvPr id="4975" name="Google Shape;4975;p129"/>
          <p:cNvGrpSpPr/>
          <p:nvPr/>
        </p:nvGrpSpPr>
        <p:grpSpPr>
          <a:xfrm>
            <a:off x="609543" y="1547272"/>
            <a:ext cx="4439978" cy="1106520"/>
            <a:chOff x="609543" y="1441144"/>
            <a:chExt cx="4439978" cy="1106520"/>
          </a:xfrm>
        </p:grpSpPr>
        <p:sp>
          <p:nvSpPr>
            <p:cNvPr id="4976" name="Google Shape;4976;p129"/>
            <p:cNvSpPr/>
            <p:nvPr/>
          </p:nvSpPr>
          <p:spPr>
            <a:xfrm>
              <a:off x="609543" y="1441144"/>
              <a:ext cx="4439978" cy="1106520"/>
            </a:xfrm>
            <a:prstGeom prst="bracketPair">
              <a:avLst/>
            </a:prstGeom>
            <a:solidFill>
              <a:srgbClr val="E8E8E8">
                <a:alpha val="27843"/>
              </a:srgbClr>
            </a:solidFill>
            <a:ln cap="flat" cmpd="sng" w="571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4977" name="Google Shape;4977;p129"/>
            <p:cNvGrpSpPr/>
            <p:nvPr/>
          </p:nvGrpSpPr>
          <p:grpSpPr>
            <a:xfrm>
              <a:off x="771261" y="1587176"/>
              <a:ext cx="4116540" cy="814456"/>
              <a:chOff x="709460" y="1501095"/>
              <a:chExt cx="4116540" cy="814456"/>
            </a:xfrm>
          </p:grpSpPr>
          <p:sp>
            <p:nvSpPr>
              <p:cNvPr id="4978" name="Google Shape;4978;p129"/>
              <p:cNvSpPr txBox="1"/>
              <p:nvPr/>
            </p:nvSpPr>
            <p:spPr>
              <a:xfrm>
                <a:off x="709460" y="1501095"/>
                <a:ext cx="4116540" cy="247760"/>
              </a:xfrm>
              <a:prstGeom prst="rect">
                <a:avLst/>
              </a:prstGeom>
              <a:noFill/>
              <a:ln>
                <a:noFill/>
              </a:ln>
            </p:spPr>
            <p:txBody>
              <a:bodyPr anchorCtr="0" anchor="b" bIns="0" lIns="0" spcFirstLastPara="1" rIns="0" wrap="square" tIns="0">
                <a:normAutofit/>
              </a:bodyPr>
              <a:lstStyle/>
              <a:p>
                <a:pPr indent="0" lvl="1" marL="0" marR="0" rtl="0" algn="ctr">
                  <a:lnSpc>
                    <a:spcPct val="115000"/>
                  </a:lnSpc>
                  <a:spcBef>
                    <a:spcPts val="0"/>
                  </a:spcBef>
                  <a:spcAft>
                    <a:spcPts val="0"/>
                  </a:spcAft>
                  <a:buNone/>
                </a:pPr>
                <a:r>
                  <a:rPr b="1" i="0" lang="en-US" sz="1200" u="none" cap="none" strike="noStrike">
                    <a:solidFill>
                      <a:schemeClr val="accent1"/>
                    </a:solidFill>
                    <a:latin typeface="Helvetica Neue"/>
                    <a:ea typeface="Helvetica Neue"/>
                    <a:cs typeface="Helvetica Neue"/>
                    <a:sym typeface="Helvetica Neue"/>
                  </a:rPr>
                  <a:t>Lorem ipsum dolor </a:t>
                </a:r>
                <a:endParaRPr/>
              </a:p>
            </p:txBody>
          </p:sp>
          <p:sp>
            <p:nvSpPr>
              <p:cNvPr id="4979" name="Google Shape;4979;p129"/>
              <p:cNvSpPr txBox="1"/>
              <p:nvPr/>
            </p:nvSpPr>
            <p:spPr>
              <a:xfrm>
                <a:off x="709460" y="1937027"/>
                <a:ext cx="4116540" cy="378524"/>
              </a:xfrm>
              <a:prstGeom prst="rect">
                <a:avLst/>
              </a:prstGeom>
              <a:noFill/>
              <a:ln>
                <a:noFill/>
              </a:ln>
            </p:spPr>
            <p:txBody>
              <a:bodyPr anchorCtr="0" anchor="t" bIns="0" lIns="0" spcFirstLastPara="1" rIns="0" wrap="square" tIns="0">
                <a:normAutofit fontScale="92500" lnSpcReduction="10000"/>
              </a:bodyPr>
              <a:lstStyle/>
              <a:p>
                <a:pPr indent="0" lvl="1" marL="0" marR="0" rtl="0" algn="ctr">
                  <a:lnSpc>
                    <a:spcPct val="115000"/>
                  </a:lnSpc>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050" u="none" cap="none" strike="noStrike">
                  <a:solidFill>
                    <a:schemeClr val="dk1"/>
                  </a:solidFill>
                  <a:latin typeface="Helvetica Neue"/>
                  <a:ea typeface="Helvetica Neue"/>
                  <a:cs typeface="Helvetica Neue"/>
                  <a:sym typeface="Helvetica Neue"/>
                </a:endParaRPr>
              </a:p>
            </p:txBody>
          </p:sp>
          <p:sp>
            <p:nvSpPr>
              <p:cNvPr id="4980" name="Google Shape;4980;p129"/>
              <p:cNvSpPr/>
              <p:nvPr/>
            </p:nvSpPr>
            <p:spPr>
              <a:xfrm>
                <a:off x="1975125" y="1797985"/>
                <a:ext cx="1585209" cy="45719"/>
              </a:xfrm>
              <a:prstGeom prst="rect">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grpSp>
        <p:nvGrpSpPr>
          <p:cNvPr id="4981" name="Google Shape;4981;p129"/>
          <p:cNvGrpSpPr/>
          <p:nvPr/>
        </p:nvGrpSpPr>
        <p:grpSpPr>
          <a:xfrm>
            <a:off x="609543" y="3290748"/>
            <a:ext cx="4439978" cy="1106520"/>
            <a:chOff x="609543" y="1441144"/>
            <a:chExt cx="4439978" cy="1106520"/>
          </a:xfrm>
        </p:grpSpPr>
        <p:sp>
          <p:nvSpPr>
            <p:cNvPr id="4982" name="Google Shape;4982;p129"/>
            <p:cNvSpPr/>
            <p:nvPr/>
          </p:nvSpPr>
          <p:spPr>
            <a:xfrm>
              <a:off x="609543" y="1441144"/>
              <a:ext cx="4439978" cy="1106520"/>
            </a:xfrm>
            <a:prstGeom prst="bracketPair">
              <a:avLst/>
            </a:prstGeom>
            <a:solidFill>
              <a:srgbClr val="E8E8E8">
                <a:alpha val="27843"/>
              </a:srgbClr>
            </a:solidFill>
            <a:ln cap="flat" cmpd="sng" w="5715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4983" name="Google Shape;4983;p129"/>
            <p:cNvGrpSpPr/>
            <p:nvPr/>
          </p:nvGrpSpPr>
          <p:grpSpPr>
            <a:xfrm>
              <a:off x="771261" y="1587176"/>
              <a:ext cx="4116540" cy="814456"/>
              <a:chOff x="709460" y="1501095"/>
              <a:chExt cx="4116540" cy="814456"/>
            </a:xfrm>
          </p:grpSpPr>
          <p:sp>
            <p:nvSpPr>
              <p:cNvPr id="4984" name="Google Shape;4984;p129"/>
              <p:cNvSpPr txBox="1"/>
              <p:nvPr/>
            </p:nvSpPr>
            <p:spPr>
              <a:xfrm>
                <a:off x="709460" y="1501095"/>
                <a:ext cx="4116540" cy="247760"/>
              </a:xfrm>
              <a:prstGeom prst="rect">
                <a:avLst/>
              </a:prstGeom>
              <a:noFill/>
              <a:ln>
                <a:noFill/>
              </a:ln>
            </p:spPr>
            <p:txBody>
              <a:bodyPr anchorCtr="0" anchor="b" bIns="0" lIns="0" spcFirstLastPara="1" rIns="0" wrap="square" tIns="0">
                <a:normAutofit/>
              </a:bodyPr>
              <a:lstStyle/>
              <a:p>
                <a:pPr indent="0" lvl="1" marL="0" marR="0" rtl="0" algn="ctr">
                  <a:lnSpc>
                    <a:spcPct val="115000"/>
                  </a:lnSpc>
                  <a:spcBef>
                    <a:spcPts val="0"/>
                  </a:spcBef>
                  <a:spcAft>
                    <a:spcPts val="0"/>
                  </a:spcAft>
                  <a:buNone/>
                </a:pPr>
                <a:r>
                  <a:rPr b="1" i="0" lang="en-US" sz="1200" u="none" cap="none" strike="noStrike">
                    <a:solidFill>
                      <a:schemeClr val="accent3"/>
                    </a:solidFill>
                    <a:latin typeface="Helvetica Neue"/>
                    <a:ea typeface="Helvetica Neue"/>
                    <a:cs typeface="Helvetica Neue"/>
                    <a:sym typeface="Helvetica Neue"/>
                  </a:rPr>
                  <a:t>Lorem ipsum dolor </a:t>
                </a:r>
                <a:endParaRPr/>
              </a:p>
            </p:txBody>
          </p:sp>
          <p:sp>
            <p:nvSpPr>
              <p:cNvPr id="4985" name="Google Shape;4985;p129"/>
              <p:cNvSpPr txBox="1"/>
              <p:nvPr/>
            </p:nvSpPr>
            <p:spPr>
              <a:xfrm>
                <a:off x="709460" y="1937027"/>
                <a:ext cx="4116540" cy="378524"/>
              </a:xfrm>
              <a:prstGeom prst="rect">
                <a:avLst/>
              </a:prstGeom>
              <a:noFill/>
              <a:ln>
                <a:noFill/>
              </a:ln>
            </p:spPr>
            <p:txBody>
              <a:bodyPr anchorCtr="0" anchor="t" bIns="0" lIns="0" spcFirstLastPara="1" rIns="0" wrap="square" tIns="0">
                <a:normAutofit fontScale="92500" lnSpcReduction="10000"/>
              </a:bodyPr>
              <a:lstStyle/>
              <a:p>
                <a:pPr indent="0" lvl="1" marL="0" marR="0" rtl="0" algn="ctr">
                  <a:lnSpc>
                    <a:spcPct val="115000"/>
                  </a:lnSpc>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100" u="none" cap="none" strike="noStrike">
                  <a:solidFill>
                    <a:schemeClr val="dk1"/>
                  </a:solidFill>
                  <a:latin typeface="Helvetica Neue"/>
                  <a:ea typeface="Helvetica Neue"/>
                  <a:cs typeface="Helvetica Neue"/>
                  <a:sym typeface="Helvetica Neue"/>
                </a:endParaRPr>
              </a:p>
            </p:txBody>
          </p:sp>
          <p:sp>
            <p:nvSpPr>
              <p:cNvPr id="4986" name="Google Shape;4986;p129"/>
              <p:cNvSpPr/>
              <p:nvPr/>
            </p:nvSpPr>
            <p:spPr>
              <a:xfrm>
                <a:off x="1975125" y="1797985"/>
                <a:ext cx="1585209" cy="45719"/>
              </a:xfrm>
              <a:prstGeom prst="rect">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grpSp>
        <p:nvGrpSpPr>
          <p:cNvPr id="4987" name="Google Shape;4987;p129"/>
          <p:cNvGrpSpPr/>
          <p:nvPr/>
        </p:nvGrpSpPr>
        <p:grpSpPr>
          <a:xfrm>
            <a:off x="609543" y="5034224"/>
            <a:ext cx="4439978" cy="1106520"/>
            <a:chOff x="609543" y="1441144"/>
            <a:chExt cx="4439978" cy="1106520"/>
          </a:xfrm>
        </p:grpSpPr>
        <p:sp>
          <p:nvSpPr>
            <p:cNvPr id="4988" name="Google Shape;4988;p129"/>
            <p:cNvSpPr/>
            <p:nvPr/>
          </p:nvSpPr>
          <p:spPr>
            <a:xfrm>
              <a:off x="609543" y="1441144"/>
              <a:ext cx="4439978" cy="1106520"/>
            </a:xfrm>
            <a:prstGeom prst="bracketPair">
              <a:avLst/>
            </a:prstGeom>
            <a:solidFill>
              <a:srgbClr val="E8E8E8">
                <a:alpha val="27843"/>
              </a:srgbClr>
            </a:solidFill>
            <a:ln cap="flat" cmpd="sng" w="5715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4989" name="Google Shape;4989;p129"/>
            <p:cNvGrpSpPr/>
            <p:nvPr/>
          </p:nvGrpSpPr>
          <p:grpSpPr>
            <a:xfrm>
              <a:off x="771261" y="1587176"/>
              <a:ext cx="4116540" cy="814456"/>
              <a:chOff x="709460" y="1501095"/>
              <a:chExt cx="4116540" cy="814456"/>
            </a:xfrm>
          </p:grpSpPr>
          <p:sp>
            <p:nvSpPr>
              <p:cNvPr id="4990" name="Google Shape;4990;p129"/>
              <p:cNvSpPr txBox="1"/>
              <p:nvPr/>
            </p:nvSpPr>
            <p:spPr>
              <a:xfrm>
                <a:off x="709460" y="1501095"/>
                <a:ext cx="4116540" cy="247760"/>
              </a:xfrm>
              <a:prstGeom prst="rect">
                <a:avLst/>
              </a:prstGeom>
              <a:noFill/>
              <a:ln>
                <a:noFill/>
              </a:ln>
            </p:spPr>
            <p:txBody>
              <a:bodyPr anchorCtr="0" anchor="b" bIns="0" lIns="0" spcFirstLastPara="1" rIns="0" wrap="square" tIns="0">
                <a:normAutofit/>
              </a:bodyPr>
              <a:lstStyle/>
              <a:p>
                <a:pPr indent="0" lvl="1" marL="0" marR="0" rtl="0" algn="ctr">
                  <a:lnSpc>
                    <a:spcPct val="115000"/>
                  </a:lnSpc>
                  <a:spcBef>
                    <a:spcPts val="0"/>
                  </a:spcBef>
                  <a:spcAft>
                    <a:spcPts val="0"/>
                  </a:spcAft>
                  <a:buNone/>
                </a:pPr>
                <a:r>
                  <a:rPr b="1" i="0" lang="en-US" sz="1200" u="none" cap="none" strike="noStrike">
                    <a:solidFill>
                      <a:schemeClr val="accent5"/>
                    </a:solidFill>
                    <a:latin typeface="Helvetica Neue"/>
                    <a:ea typeface="Helvetica Neue"/>
                    <a:cs typeface="Helvetica Neue"/>
                    <a:sym typeface="Helvetica Neue"/>
                  </a:rPr>
                  <a:t>Lorem ipsum dolor </a:t>
                </a:r>
                <a:endParaRPr/>
              </a:p>
            </p:txBody>
          </p:sp>
          <p:sp>
            <p:nvSpPr>
              <p:cNvPr id="4991" name="Google Shape;4991;p129"/>
              <p:cNvSpPr txBox="1"/>
              <p:nvPr/>
            </p:nvSpPr>
            <p:spPr>
              <a:xfrm>
                <a:off x="709460" y="1937027"/>
                <a:ext cx="4116540" cy="378524"/>
              </a:xfrm>
              <a:prstGeom prst="rect">
                <a:avLst/>
              </a:prstGeom>
              <a:noFill/>
              <a:ln>
                <a:noFill/>
              </a:ln>
            </p:spPr>
            <p:txBody>
              <a:bodyPr anchorCtr="0" anchor="t" bIns="0" lIns="0" spcFirstLastPara="1" rIns="0" wrap="square" tIns="0">
                <a:normAutofit fontScale="92500" lnSpcReduction="10000"/>
              </a:bodyPr>
              <a:lstStyle/>
              <a:p>
                <a:pPr indent="0" lvl="1" marL="0" marR="0" rtl="0" algn="ctr">
                  <a:lnSpc>
                    <a:spcPct val="115000"/>
                  </a:lnSpc>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050" u="none" cap="none" strike="noStrike">
                  <a:solidFill>
                    <a:schemeClr val="dk1"/>
                  </a:solidFill>
                  <a:latin typeface="Helvetica Neue"/>
                  <a:ea typeface="Helvetica Neue"/>
                  <a:cs typeface="Helvetica Neue"/>
                  <a:sym typeface="Helvetica Neue"/>
                </a:endParaRPr>
              </a:p>
            </p:txBody>
          </p:sp>
          <p:sp>
            <p:nvSpPr>
              <p:cNvPr id="4992" name="Google Shape;4992;p129"/>
              <p:cNvSpPr/>
              <p:nvPr/>
            </p:nvSpPr>
            <p:spPr>
              <a:xfrm>
                <a:off x="1975125" y="1797985"/>
                <a:ext cx="1585209" cy="45719"/>
              </a:xfrm>
              <a:prstGeom prst="rect">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grpSp>
        <p:nvGrpSpPr>
          <p:cNvPr id="4993" name="Google Shape;4993;p129"/>
          <p:cNvGrpSpPr/>
          <p:nvPr/>
        </p:nvGrpSpPr>
        <p:grpSpPr>
          <a:xfrm>
            <a:off x="7121388" y="2419010"/>
            <a:ext cx="4439978" cy="1106520"/>
            <a:chOff x="609543" y="1441144"/>
            <a:chExt cx="4439978" cy="1106520"/>
          </a:xfrm>
        </p:grpSpPr>
        <p:sp>
          <p:nvSpPr>
            <p:cNvPr id="4994" name="Google Shape;4994;p129"/>
            <p:cNvSpPr/>
            <p:nvPr/>
          </p:nvSpPr>
          <p:spPr>
            <a:xfrm>
              <a:off x="609543" y="1441144"/>
              <a:ext cx="4439978" cy="1106520"/>
            </a:xfrm>
            <a:prstGeom prst="bracketPair">
              <a:avLst/>
            </a:prstGeom>
            <a:solidFill>
              <a:srgbClr val="E8E8E8">
                <a:alpha val="27843"/>
              </a:srgbClr>
            </a:solidFill>
            <a:ln cap="flat" cmpd="sng" w="5715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4995" name="Google Shape;4995;p129"/>
            <p:cNvGrpSpPr/>
            <p:nvPr/>
          </p:nvGrpSpPr>
          <p:grpSpPr>
            <a:xfrm>
              <a:off x="771261" y="1587176"/>
              <a:ext cx="4116540" cy="814456"/>
              <a:chOff x="709460" y="1501095"/>
              <a:chExt cx="4116540" cy="814456"/>
            </a:xfrm>
          </p:grpSpPr>
          <p:sp>
            <p:nvSpPr>
              <p:cNvPr id="4996" name="Google Shape;4996;p129"/>
              <p:cNvSpPr txBox="1"/>
              <p:nvPr/>
            </p:nvSpPr>
            <p:spPr>
              <a:xfrm>
                <a:off x="709460" y="1501095"/>
                <a:ext cx="4116540" cy="247760"/>
              </a:xfrm>
              <a:prstGeom prst="rect">
                <a:avLst/>
              </a:prstGeom>
              <a:noFill/>
              <a:ln>
                <a:noFill/>
              </a:ln>
            </p:spPr>
            <p:txBody>
              <a:bodyPr anchorCtr="0" anchor="b" bIns="0" lIns="0" spcFirstLastPara="1" rIns="0" wrap="square" tIns="0">
                <a:normAutofit/>
              </a:bodyPr>
              <a:lstStyle/>
              <a:p>
                <a:pPr indent="0" lvl="1" marL="0" marR="0" rtl="0" algn="ctr">
                  <a:lnSpc>
                    <a:spcPct val="115000"/>
                  </a:lnSpc>
                  <a:spcBef>
                    <a:spcPts val="0"/>
                  </a:spcBef>
                  <a:spcAft>
                    <a:spcPts val="0"/>
                  </a:spcAft>
                  <a:buNone/>
                </a:pPr>
                <a:r>
                  <a:rPr b="1" i="0" lang="en-US" sz="1200" u="none" cap="none" strike="noStrike">
                    <a:solidFill>
                      <a:schemeClr val="accent2"/>
                    </a:solidFill>
                    <a:latin typeface="Helvetica Neue"/>
                    <a:ea typeface="Helvetica Neue"/>
                    <a:cs typeface="Helvetica Neue"/>
                    <a:sym typeface="Helvetica Neue"/>
                  </a:rPr>
                  <a:t>Lorem ipsum dolor </a:t>
                </a:r>
                <a:endParaRPr/>
              </a:p>
            </p:txBody>
          </p:sp>
          <p:sp>
            <p:nvSpPr>
              <p:cNvPr id="4997" name="Google Shape;4997;p129"/>
              <p:cNvSpPr txBox="1"/>
              <p:nvPr/>
            </p:nvSpPr>
            <p:spPr>
              <a:xfrm>
                <a:off x="709460" y="1937027"/>
                <a:ext cx="4116540" cy="378524"/>
              </a:xfrm>
              <a:prstGeom prst="rect">
                <a:avLst/>
              </a:prstGeom>
              <a:noFill/>
              <a:ln>
                <a:noFill/>
              </a:ln>
            </p:spPr>
            <p:txBody>
              <a:bodyPr anchorCtr="0" anchor="t" bIns="0" lIns="0" spcFirstLastPara="1" rIns="0" wrap="square" tIns="0">
                <a:normAutofit fontScale="92500" lnSpcReduction="10000"/>
              </a:bodyPr>
              <a:lstStyle/>
              <a:p>
                <a:pPr indent="0" lvl="1" marL="0" marR="0" rtl="0" algn="ctr">
                  <a:lnSpc>
                    <a:spcPct val="115000"/>
                  </a:lnSpc>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050" u="none" cap="none" strike="noStrike">
                  <a:solidFill>
                    <a:schemeClr val="dk1"/>
                  </a:solidFill>
                  <a:latin typeface="Helvetica Neue"/>
                  <a:ea typeface="Helvetica Neue"/>
                  <a:cs typeface="Helvetica Neue"/>
                  <a:sym typeface="Helvetica Neue"/>
                </a:endParaRPr>
              </a:p>
            </p:txBody>
          </p:sp>
          <p:sp>
            <p:nvSpPr>
              <p:cNvPr id="4998" name="Google Shape;4998;p129"/>
              <p:cNvSpPr/>
              <p:nvPr/>
            </p:nvSpPr>
            <p:spPr>
              <a:xfrm>
                <a:off x="1975125" y="1797985"/>
                <a:ext cx="1585209" cy="45719"/>
              </a:xfrm>
              <a:prstGeom prst="rect">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grpSp>
        <p:nvGrpSpPr>
          <p:cNvPr id="4999" name="Google Shape;4999;p129"/>
          <p:cNvGrpSpPr/>
          <p:nvPr/>
        </p:nvGrpSpPr>
        <p:grpSpPr>
          <a:xfrm>
            <a:off x="7121388" y="4162486"/>
            <a:ext cx="4439978" cy="1106520"/>
            <a:chOff x="609543" y="1441144"/>
            <a:chExt cx="4439978" cy="1106520"/>
          </a:xfrm>
        </p:grpSpPr>
        <p:sp>
          <p:nvSpPr>
            <p:cNvPr id="5000" name="Google Shape;5000;p129"/>
            <p:cNvSpPr/>
            <p:nvPr/>
          </p:nvSpPr>
          <p:spPr>
            <a:xfrm>
              <a:off x="609543" y="1441144"/>
              <a:ext cx="4439978" cy="1106520"/>
            </a:xfrm>
            <a:prstGeom prst="bracketPair">
              <a:avLst/>
            </a:prstGeom>
            <a:solidFill>
              <a:srgbClr val="E8E8E8">
                <a:alpha val="27843"/>
              </a:srgbClr>
            </a:solidFill>
            <a:ln cap="flat" cmpd="sng" w="5715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5001" name="Google Shape;5001;p129"/>
            <p:cNvGrpSpPr/>
            <p:nvPr/>
          </p:nvGrpSpPr>
          <p:grpSpPr>
            <a:xfrm>
              <a:off x="771261" y="1587176"/>
              <a:ext cx="4116540" cy="814456"/>
              <a:chOff x="709460" y="1501095"/>
              <a:chExt cx="4116540" cy="814456"/>
            </a:xfrm>
          </p:grpSpPr>
          <p:sp>
            <p:nvSpPr>
              <p:cNvPr id="5002" name="Google Shape;5002;p129"/>
              <p:cNvSpPr txBox="1"/>
              <p:nvPr/>
            </p:nvSpPr>
            <p:spPr>
              <a:xfrm>
                <a:off x="709460" y="1501095"/>
                <a:ext cx="4116540" cy="247760"/>
              </a:xfrm>
              <a:prstGeom prst="rect">
                <a:avLst/>
              </a:prstGeom>
              <a:noFill/>
              <a:ln>
                <a:noFill/>
              </a:ln>
            </p:spPr>
            <p:txBody>
              <a:bodyPr anchorCtr="0" anchor="b" bIns="0" lIns="0" spcFirstLastPara="1" rIns="0" wrap="square" tIns="0">
                <a:normAutofit/>
              </a:bodyPr>
              <a:lstStyle/>
              <a:p>
                <a:pPr indent="0" lvl="1" marL="0" marR="0" rtl="0" algn="ctr">
                  <a:lnSpc>
                    <a:spcPct val="115000"/>
                  </a:lnSpc>
                  <a:spcBef>
                    <a:spcPts val="0"/>
                  </a:spcBef>
                  <a:spcAft>
                    <a:spcPts val="0"/>
                  </a:spcAft>
                  <a:buNone/>
                </a:pPr>
                <a:r>
                  <a:rPr b="1" i="0" lang="en-US" sz="1200" u="none" cap="none" strike="noStrike">
                    <a:solidFill>
                      <a:schemeClr val="accent4"/>
                    </a:solidFill>
                    <a:latin typeface="Helvetica Neue"/>
                    <a:ea typeface="Helvetica Neue"/>
                    <a:cs typeface="Helvetica Neue"/>
                    <a:sym typeface="Helvetica Neue"/>
                  </a:rPr>
                  <a:t>Lorem ipsum dolor </a:t>
                </a:r>
                <a:endParaRPr/>
              </a:p>
            </p:txBody>
          </p:sp>
          <p:sp>
            <p:nvSpPr>
              <p:cNvPr id="5003" name="Google Shape;5003;p129"/>
              <p:cNvSpPr txBox="1"/>
              <p:nvPr/>
            </p:nvSpPr>
            <p:spPr>
              <a:xfrm>
                <a:off x="709460" y="1937027"/>
                <a:ext cx="4116540" cy="378524"/>
              </a:xfrm>
              <a:prstGeom prst="rect">
                <a:avLst/>
              </a:prstGeom>
              <a:noFill/>
              <a:ln>
                <a:noFill/>
              </a:ln>
            </p:spPr>
            <p:txBody>
              <a:bodyPr anchorCtr="0" anchor="t" bIns="0" lIns="0" spcFirstLastPara="1" rIns="0" wrap="square" tIns="0">
                <a:normAutofit fontScale="92500" lnSpcReduction="10000"/>
              </a:bodyPr>
              <a:lstStyle/>
              <a:p>
                <a:pPr indent="0" lvl="1" marL="0" marR="0" rtl="0" algn="ctr">
                  <a:lnSpc>
                    <a:spcPct val="115000"/>
                  </a:lnSpc>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050" u="none" cap="none" strike="noStrike">
                  <a:solidFill>
                    <a:schemeClr val="dk1"/>
                  </a:solidFill>
                  <a:latin typeface="Helvetica Neue"/>
                  <a:ea typeface="Helvetica Neue"/>
                  <a:cs typeface="Helvetica Neue"/>
                  <a:sym typeface="Helvetica Neue"/>
                </a:endParaRPr>
              </a:p>
            </p:txBody>
          </p:sp>
          <p:sp>
            <p:nvSpPr>
              <p:cNvPr id="5004" name="Google Shape;5004;p129"/>
              <p:cNvSpPr/>
              <p:nvPr/>
            </p:nvSpPr>
            <p:spPr>
              <a:xfrm>
                <a:off x="1975125" y="1797985"/>
                <a:ext cx="1585209" cy="45719"/>
              </a:xfrm>
              <a:prstGeom prst="rect">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cxnSp>
        <p:nvCxnSpPr>
          <p:cNvPr id="5005" name="Google Shape;5005;p129"/>
          <p:cNvCxnSpPr>
            <a:stCxn id="4988" idx="3"/>
            <a:endCxn id="4974" idx="2"/>
          </p:cNvCxnSpPr>
          <p:nvPr/>
        </p:nvCxnSpPr>
        <p:spPr>
          <a:xfrm>
            <a:off x="5049521" y="5587484"/>
            <a:ext cx="898800" cy="600"/>
          </a:xfrm>
          <a:prstGeom prst="straightConnector1">
            <a:avLst/>
          </a:prstGeom>
          <a:noFill/>
          <a:ln cap="rnd" cmpd="sng" w="15875">
            <a:solidFill>
              <a:srgbClr val="BEBEBE"/>
            </a:solidFill>
            <a:prstDash val="dot"/>
            <a:miter lim="8000"/>
            <a:headEnd len="sm" w="sm" type="none"/>
            <a:tailEnd len="sm" w="sm" type="none"/>
          </a:ln>
        </p:spPr>
      </p:cxnSp>
      <p:cxnSp>
        <p:nvCxnSpPr>
          <p:cNvPr id="5006" name="Google Shape;5006;p129"/>
          <p:cNvCxnSpPr/>
          <p:nvPr/>
        </p:nvCxnSpPr>
        <p:spPr>
          <a:xfrm>
            <a:off x="5049521" y="3822652"/>
            <a:ext cx="876717" cy="0"/>
          </a:xfrm>
          <a:prstGeom prst="straightConnector1">
            <a:avLst/>
          </a:prstGeom>
          <a:noFill/>
          <a:ln cap="rnd" cmpd="sng" w="15875">
            <a:solidFill>
              <a:srgbClr val="BEBEBE"/>
            </a:solidFill>
            <a:prstDash val="dot"/>
            <a:miter lim="8000"/>
            <a:headEnd len="sm" w="sm" type="none"/>
            <a:tailEnd len="sm" w="sm" type="none"/>
          </a:ln>
        </p:spPr>
      </p:cxnSp>
      <p:cxnSp>
        <p:nvCxnSpPr>
          <p:cNvPr id="5007" name="Google Shape;5007;p129"/>
          <p:cNvCxnSpPr>
            <a:stCxn id="4976" idx="3"/>
            <a:endCxn id="4970" idx="2"/>
          </p:cNvCxnSpPr>
          <p:nvPr/>
        </p:nvCxnSpPr>
        <p:spPr>
          <a:xfrm>
            <a:off x="5049521" y="2100532"/>
            <a:ext cx="898800" cy="900"/>
          </a:xfrm>
          <a:prstGeom prst="straightConnector1">
            <a:avLst/>
          </a:prstGeom>
          <a:noFill/>
          <a:ln cap="rnd" cmpd="sng" w="15875">
            <a:solidFill>
              <a:srgbClr val="BEBEBE"/>
            </a:solidFill>
            <a:prstDash val="dot"/>
            <a:miter lim="8000"/>
            <a:headEnd len="sm" w="sm" type="none"/>
            <a:tailEnd len="sm" w="sm" type="none"/>
          </a:ln>
        </p:spPr>
      </p:cxnSp>
      <p:cxnSp>
        <p:nvCxnSpPr>
          <p:cNvPr id="5008" name="Google Shape;5008;p129"/>
          <p:cNvCxnSpPr/>
          <p:nvPr/>
        </p:nvCxnSpPr>
        <p:spPr>
          <a:xfrm>
            <a:off x="6244671" y="2953075"/>
            <a:ext cx="876717" cy="0"/>
          </a:xfrm>
          <a:prstGeom prst="straightConnector1">
            <a:avLst/>
          </a:prstGeom>
          <a:noFill/>
          <a:ln cap="rnd" cmpd="sng" w="15875">
            <a:solidFill>
              <a:srgbClr val="BEBEBE"/>
            </a:solidFill>
            <a:prstDash val="dot"/>
            <a:miter lim="8000"/>
            <a:headEnd len="sm" w="sm" type="none"/>
            <a:tailEnd len="sm" w="sm" type="none"/>
          </a:ln>
        </p:spPr>
      </p:cxnSp>
      <p:cxnSp>
        <p:nvCxnSpPr>
          <p:cNvPr id="5009" name="Google Shape;5009;p129"/>
          <p:cNvCxnSpPr/>
          <p:nvPr/>
        </p:nvCxnSpPr>
        <p:spPr>
          <a:xfrm>
            <a:off x="6244671" y="4682545"/>
            <a:ext cx="876717" cy="0"/>
          </a:xfrm>
          <a:prstGeom prst="straightConnector1">
            <a:avLst/>
          </a:prstGeom>
          <a:noFill/>
          <a:ln cap="rnd" cmpd="sng" w="15875">
            <a:solidFill>
              <a:srgbClr val="BEBEBE"/>
            </a:solidFill>
            <a:prstDash val="dot"/>
            <a:miter lim="8000"/>
            <a:headEnd len="sm" w="sm" type="none"/>
            <a:tailEnd len="sm" w="sm" type="none"/>
          </a:ln>
        </p:spPr>
      </p:cxnSp>
      <p:sp>
        <p:nvSpPr>
          <p:cNvPr id="5010" name="Google Shape;5010;p12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011" name="Google Shape;5011;p12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 name="Shape 326"/>
        <p:cNvGrpSpPr/>
        <p:nvPr/>
      </p:nvGrpSpPr>
      <p:grpSpPr>
        <a:xfrm>
          <a:off x="0" y="0"/>
          <a:ext cx="0" cy="0"/>
          <a:chOff x="0" y="0"/>
          <a:chExt cx="0" cy="0"/>
        </a:xfrm>
      </p:grpSpPr>
      <p:pic>
        <p:nvPicPr>
          <p:cNvPr id="327" name="Google Shape;327;p13"/>
          <p:cNvPicPr preferRelativeResize="0"/>
          <p:nvPr>
            <p:ph idx="2" type="pic"/>
          </p:nvPr>
        </p:nvPicPr>
        <p:blipFill rotWithShape="1">
          <a:blip r:embed="rId3">
            <a:alphaModFix/>
          </a:blip>
          <a:srcRect b="0" l="5" r="5" t="0"/>
          <a:stretch/>
        </p:blipFill>
        <p:spPr>
          <a:xfrm>
            <a:off x="7619572" y="0"/>
            <a:ext cx="4572428" cy="6858000"/>
          </a:xfrm>
          <a:prstGeom prst="rect">
            <a:avLst/>
          </a:prstGeom>
          <a:noFill/>
          <a:ln>
            <a:noFill/>
          </a:ln>
        </p:spPr>
      </p:pic>
      <p:sp>
        <p:nvSpPr>
          <p:cNvPr id="328" name="Google Shape;328;p13"/>
          <p:cNvSpPr txBox="1"/>
          <p:nvPr>
            <p:ph type="title"/>
          </p:nvPr>
        </p:nvSpPr>
        <p:spPr>
          <a:xfrm>
            <a:off x="294968" y="365126"/>
            <a:ext cx="7050712"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Body Text with Right Image</a:t>
            </a:r>
            <a:endParaRPr/>
          </a:p>
        </p:txBody>
      </p:sp>
      <p:sp>
        <p:nvSpPr>
          <p:cNvPr id="329" name="Google Shape;329;p13"/>
          <p:cNvSpPr txBox="1"/>
          <p:nvPr/>
        </p:nvSpPr>
        <p:spPr>
          <a:xfrm>
            <a:off x="294968" y="2269017"/>
            <a:ext cx="7142152" cy="3953244"/>
          </a:xfrm>
          <a:prstGeom prst="rect">
            <a:avLst/>
          </a:prstGeom>
          <a:noFill/>
          <a:ln>
            <a:noFill/>
          </a:ln>
        </p:spPr>
        <p:txBody>
          <a:bodyPr anchorCtr="0" anchor="t" bIns="0" lIns="0" spcFirstLastPara="1" rIns="0" wrap="square" tIns="0">
            <a:normAutofit lnSpcReduction="10000"/>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sitAenean a elit justo. Vivamus laoreet, lorem id iaculis mattis, neque diam blandit nulla, et rhoncus diam augue placerat elit. Nullam vitae tincidunt libero. Sed id arcu metus. </a:t>
            </a:r>
            <a:endParaRPr/>
          </a:p>
          <a:p>
            <a:pPr indent="-182563" lvl="0" marL="541338" marR="0" rtl="0" algn="l">
              <a:lnSpc>
                <a:spcPct val="90000"/>
              </a:lnSpc>
              <a:spcBef>
                <a:spcPts val="100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a:p>
            <a:pPr indent="-182563" lvl="0" marL="541338" marR="0" rtl="0" algn="l">
              <a:lnSpc>
                <a:spcPct val="90000"/>
              </a:lnSpc>
              <a:spcBef>
                <a:spcPts val="100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a:p>
            <a:pPr indent="-182563" lvl="0" marL="541338" marR="0" rtl="0" algn="l">
              <a:lnSpc>
                <a:spcPct val="90000"/>
              </a:lnSpc>
              <a:spcBef>
                <a:spcPts val="100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a:p>
            <a:pPr indent="-182563" lvl="0" marL="541338" marR="0" rtl="0" algn="l">
              <a:lnSpc>
                <a:spcPct val="90000"/>
              </a:lnSpc>
              <a:spcBef>
                <a:spcPts val="100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330" name="Google Shape;330;p13"/>
          <p:cNvSpPr txBox="1"/>
          <p:nvPr/>
        </p:nvSpPr>
        <p:spPr>
          <a:xfrm>
            <a:off x="294968" y="1445954"/>
            <a:ext cx="7142152"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331" name="Google Shape;331;p13"/>
          <p:cNvCxnSpPr/>
          <p:nvPr/>
        </p:nvCxnSpPr>
        <p:spPr>
          <a:xfrm>
            <a:off x="295277" y="200409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332" name="Google Shape;332;p1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33" name="Google Shape;333;p13"/>
          <p:cNvSpPr txBox="1"/>
          <p:nvPr>
            <p:ph idx="11" type="ftr"/>
          </p:nvPr>
        </p:nvSpPr>
        <p:spPr>
          <a:xfrm>
            <a:off x="972044" y="6385929"/>
            <a:ext cx="6373636"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15" name="Shape 5015"/>
        <p:cNvGrpSpPr/>
        <p:nvPr/>
      </p:nvGrpSpPr>
      <p:grpSpPr>
        <a:xfrm>
          <a:off x="0" y="0"/>
          <a:ext cx="0" cy="0"/>
          <a:chOff x="0" y="0"/>
          <a:chExt cx="0" cy="0"/>
        </a:xfrm>
      </p:grpSpPr>
      <p:sp>
        <p:nvSpPr>
          <p:cNvPr id="5016" name="Google Shape;5016;p13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Two-Point Dated Timeline</a:t>
            </a:r>
            <a:endParaRPr/>
          </a:p>
        </p:txBody>
      </p:sp>
      <p:grpSp>
        <p:nvGrpSpPr>
          <p:cNvPr id="5017" name="Google Shape;5017;p130"/>
          <p:cNvGrpSpPr/>
          <p:nvPr/>
        </p:nvGrpSpPr>
        <p:grpSpPr>
          <a:xfrm>
            <a:off x="0" y="3376174"/>
            <a:ext cx="12192000" cy="248566"/>
            <a:chOff x="652668" y="3376174"/>
            <a:chExt cx="10886664" cy="248566"/>
          </a:xfrm>
        </p:grpSpPr>
        <p:sp>
          <p:nvSpPr>
            <p:cNvPr id="5018" name="Google Shape;5018;p130"/>
            <p:cNvSpPr/>
            <p:nvPr/>
          </p:nvSpPr>
          <p:spPr>
            <a:xfrm>
              <a:off x="652668" y="3376174"/>
              <a:ext cx="10886664" cy="248566"/>
            </a:xfrm>
            <a:prstGeom prst="rect">
              <a:avLst/>
            </a:prstGeom>
            <a:gradFill>
              <a:gsLst>
                <a:gs pos="0">
                  <a:schemeClr val="accent3"/>
                </a:gs>
                <a:gs pos="100000">
                  <a:schemeClr val="accent1"/>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019" name="Google Shape;5019;p130"/>
            <p:cNvCxnSpPr/>
            <p:nvPr/>
          </p:nvCxnSpPr>
          <p:spPr>
            <a:xfrm>
              <a:off x="652668" y="3500457"/>
              <a:ext cx="10886664" cy="0"/>
            </a:xfrm>
            <a:prstGeom prst="straightConnector1">
              <a:avLst/>
            </a:prstGeom>
            <a:noFill/>
            <a:ln cap="flat" cmpd="sng" w="25400">
              <a:solidFill>
                <a:schemeClr val="lt2"/>
              </a:solidFill>
              <a:prstDash val="dash"/>
              <a:miter lim="8000"/>
              <a:headEnd len="sm" w="sm" type="none"/>
              <a:tailEnd len="sm" w="sm" type="none"/>
            </a:ln>
          </p:spPr>
        </p:cxnSp>
      </p:grpSp>
      <p:sp>
        <p:nvSpPr>
          <p:cNvPr id="5020" name="Google Shape;5020;p130"/>
          <p:cNvSpPr/>
          <p:nvPr/>
        </p:nvSpPr>
        <p:spPr>
          <a:xfrm>
            <a:off x="2697287" y="3269446"/>
            <a:ext cx="1585346"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800">
                <a:solidFill>
                  <a:schemeClr val="lt2"/>
                </a:solidFill>
                <a:latin typeface="Helvetica Neue"/>
                <a:ea typeface="Helvetica Neue"/>
                <a:cs typeface="Helvetica Neue"/>
                <a:sym typeface="Helvetica Neue"/>
              </a:rPr>
              <a:t>Date</a:t>
            </a:r>
            <a:endParaRPr/>
          </a:p>
        </p:txBody>
      </p:sp>
      <p:sp>
        <p:nvSpPr>
          <p:cNvPr id="5021" name="Google Shape;5021;p130"/>
          <p:cNvSpPr txBox="1"/>
          <p:nvPr/>
        </p:nvSpPr>
        <p:spPr>
          <a:xfrm>
            <a:off x="1320800" y="4182433"/>
            <a:ext cx="4338320" cy="196977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6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sp>
        <p:nvSpPr>
          <p:cNvPr id="5022" name="Google Shape;5022;p130"/>
          <p:cNvSpPr txBox="1"/>
          <p:nvPr/>
        </p:nvSpPr>
        <p:spPr>
          <a:xfrm>
            <a:off x="6532880" y="4182433"/>
            <a:ext cx="4338320" cy="196977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6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sp>
        <p:nvSpPr>
          <p:cNvPr id="5023" name="Google Shape;5023;p130"/>
          <p:cNvSpPr/>
          <p:nvPr/>
        </p:nvSpPr>
        <p:spPr>
          <a:xfrm>
            <a:off x="7909367" y="3269446"/>
            <a:ext cx="1585346"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800">
                <a:solidFill>
                  <a:schemeClr val="lt2"/>
                </a:solidFill>
                <a:latin typeface="Helvetica Neue"/>
                <a:ea typeface="Helvetica Neue"/>
                <a:cs typeface="Helvetica Neue"/>
                <a:sym typeface="Helvetica Neue"/>
              </a:rPr>
              <a:t>Date</a:t>
            </a:r>
            <a:endParaRPr/>
          </a:p>
        </p:txBody>
      </p:sp>
      <p:cxnSp>
        <p:nvCxnSpPr>
          <p:cNvPr id="5024" name="Google Shape;5024;p130"/>
          <p:cNvCxnSpPr/>
          <p:nvPr/>
        </p:nvCxnSpPr>
        <p:spPr>
          <a:xfrm>
            <a:off x="3489960" y="3731467"/>
            <a:ext cx="0" cy="450966"/>
          </a:xfrm>
          <a:prstGeom prst="straightConnector1">
            <a:avLst/>
          </a:prstGeom>
          <a:noFill/>
          <a:ln cap="flat" cmpd="sng" w="9525">
            <a:solidFill>
              <a:schemeClr val="dk1"/>
            </a:solidFill>
            <a:prstDash val="dash"/>
            <a:miter lim="8000"/>
            <a:headEnd len="sm" w="sm" type="none"/>
            <a:tailEnd len="sm" w="sm" type="none"/>
          </a:ln>
        </p:spPr>
      </p:cxnSp>
      <p:cxnSp>
        <p:nvCxnSpPr>
          <p:cNvPr id="5025" name="Google Shape;5025;p130"/>
          <p:cNvCxnSpPr/>
          <p:nvPr/>
        </p:nvCxnSpPr>
        <p:spPr>
          <a:xfrm>
            <a:off x="8702040" y="3731467"/>
            <a:ext cx="0" cy="450966"/>
          </a:xfrm>
          <a:prstGeom prst="straightConnector1">
            <a:avLst/>
          </a:prstGeom>
          <a:noFill/>
          <a:ln cap="flat" cmpd="sng" w="9525">
            <a:solidFill>
              <a:schemeClr val="dk1"/>
            </a:solidFill>
            <a:prstDash val="dash"/>
            <a:miter lim="8000"/>
            <a:headEnd len="sm" w="sm" type="none"/>
            <a:tailEnd len="sm" w="sm" type="none"/>
          </a:ln>
        </p:spPr>
      </p:cxnSp>
      <p:grpSp>
        <p:nvGrpSpPr>
          <p:cNvPr id="5026" name="Google Shape;5026;p130"/>
          <p:cNvGrpSpPr/>
          <p:nvPr/>
        </p:nvGrpSpPr>
        <p:grpSpPr>
          <a:xfrm>
            <a:off x="2758254" y="1639839"/>
            <a:ext cx="1463412" cy="1463412"/>
            <a:chOff x="2697287" y="1674564"/>
            <a:chExt cx="1463412" cy="1463412"/>
          </a:xfrm>
        </p:grpSpPr>
        <p:grpSp>
          <p:nvGrpSpPr>
            <p:cNvPr id="5027" name="Google Shape;5027;p130"/>
            <p:cNvGrpSpPr/>
            <p:nvPr/>
          </p:nvGrpSpPr>
          <p:grpSpPr>
            <a:xfrm>
              <a:off x="2697287" y="1674564"/>
              <a:ext cx="1463412" cy="1463412"/>
              <a:chOff x="1198170" y="1748501"/>
              <a:chExt cx="1130424" cy="1130423"/>
            </a:xfrm>
          </p:grpSpPr>
          <p:sp>
            <p:nvSpPr>
              <p:cNvPr id="5028" name="Google Shape;5028;p130"/>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29" name="Google Shape;5029;p130"/>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30" name="Google Shape;5030;p130"/>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31" name="Google Shape;5031;p130"/>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032" name="Google Shape;5032;p130"/>
            <p:cNvGrpSpPr/>
            <p:nvPr/>
          </p:nvGrpSpPr>
          <p:grpSpPr>
            <a:xfrm>
              <a:off x="3065763" y="2043340"/>
              <a:ext cx="726460" cy="725860"/>
              <a:chOff x="4094847" y="1760585"/>
              <a:chExt cx="633600" cy="633600"/>
            </a:xfrm>
          </p:grpSpPr>
          <p:sp>
            <p:nvSpPr>
              <p:cNvPr id="5033" name="Google Shape;5033;p13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034" name="Google Shape;5034;p13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5035" name="Google Shape;5035;p130"/>
          <p:cNvGrpSpPr/>
          <p:nvPr/>
        </p:nvGrpSpPr>
        <p:grpSpPr>
          <a:xfrm>
            <a:off x="7970334" y="1639839"/>
            <a:ext cx="1463412" cy="1463412"/>
            <a:chOff x="2697287" y="1674564"/>
            <a:chExt cx="1463412" cy="1463412"/>
          </a:xfrm>
        </p:grpSpPr>
        <p:grpSp>
          <p:nvGrpSpPr>
            <p:cNvPr id="5036" name="Google Shape;5036;p130"/>
            <p:cNvGrpSpPr/>
            <p:nvPr/>
          </p:nvGrpSpPr>
          <p:grpSpPr>
            <a:xfrm>
              <a:off x="2697287" y="1674564"/>
              <a:ext cx="1463412" cy="1463412"/>
              <a:chOff x="1198170" y="1748501"/>
              <a:chExt cx="1130424" cy="1130423"/>
            </a:xfrm>
          </p:grpSpPr>
          <p:sp>
            <p:nvSpPr>
              <p:cNvPr id="5037" name="Google Shape;5037;p130"/>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38" name="Google Shape;5038;p130"/>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39" name="Google Shape;5039;p130"/>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40" name="Google Shape;5040;p130"/>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041" name="Google Shape;5041;p130"/>
            <p:cNvGrpSpPr/>
            <p:nvPr/>
          </p:nvGrpSpPr>
          <p:grpSpPr>
            <a:xfrm>
              <a:off x="3065763" y="2043340"/>
              <a:ext cx="726460" cy="725860"/>
              <a:chOff x="4094847" y="1760585"/>
              <a:chExt cx="633600" cy="633600"/>
            </a:xfrm>
          </p:grpSpPr>
          <p:sp>
            <p:nvSpPr>
              <p:cNvPr id="5042" name="Google Shape;5042;p13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043" name="Google Shape;5043;p13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044" name="Google Shape;5044;p13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045" name="Google Shape;5045;p13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49" name="Shape 5049"/>
        <p:cNvGrpSpPr/>
        <p:nvPr/>
      </p:nvGrpSpPr>
      <p:grpSpPr>
        <a:xfrm>
          <a:off x="0" y="0"/>
          <a:ext cx="0" cy="0"/>
          <a:chOff x="0" y="0"/>
          <a:chExt cx="0" cy="0"/>
        </a:xfrm>
      </p:grpSpPr>
      <p:sp>
        <p:nvSpPr>
          <p:cNvPr id="5050" name="Google Shape;5050;p13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Three-Point Dated Timeline</a:t>
            </a:r>
            <a:endParaRPr/>
          </a:p>
        </p:txBody>
      </p:sp>
      <p:grpSp>
        <p:nvGrpSpPr>
          <p:cNvPr id="5051" name="Google Shape;5051;p131"/>
          <p:cNvGrpSpPr/>
          <p:nvPr/>
        </p:nvGrpSpPr>
        <p:grpSpPr>
          <a:xfrm>
            <a:off x="0" y="3376174"/>
            <a:ext cx="12192000" cy="248566"/>
            <a:chOff x="652668" y="3376174"/>
            <a:chExt cx="10886664" cy="248566"/>
          </a:xfrm>
        </p:grpSpPr>
        <p:sp>
          <p:nvSpPr>
            <p:cNvPr id="5052" name="Google Shape;5052;p131"/>
            <p:cNvSpPr/>
            <p:nvPr/>
          </p:nvSpPr>
          <p:spPr>
            <a:xfrm>
              <a:off x="652668" y="3376174"/>
              <a:ext cx="10886664" cy="248566"/>
            </a:xfrm>
            <a:prstGeom prst="rect">
              <a:avLst/>
            </a:prstGeom>
            <a:gradFill>
              <a:gsLst>
                <a:gs pos="0">
                  <a:schemeClr val="accent3"/>
                </a:gs>
                <a:gs pos="100000">
                  <a:schemeClr val="accent1"/>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053" name="Google Shape;5053;p131"/>
            <p:cNvCxnSpPr/>
            <p:nvPr/>
          </p:nvCxnSpPr>
          <p:spPr>
            <a:xfrm>
              <a:off x="652668" y="3500457"/>
              <a:ext cx="10886664" cy="0"/>
            </a:xfrm>
            <a:prstGeom prst="straightConnector1">
              <a:avLst/>
            </a:prstGeom>
            <a:noFill/>
            <a:ln cap="flat" cmpd="sng" w="25400">
              <a:solidFill>
                <a:schemeClr val="lt2"/>
              </a:solidFill>
              <a:prstDash val="dash"/>
              <a:miter lim="8000"/>
              <a:headEnd len="sm" w="sm" type="none"/>
              <a:tailEnd len="sm" w="sm" type="none"/>
            </a:ln>
          </p:spPr>
        </p:cxnSp>
      </p:grpSp>
      <p:grpSp>
        <p:nvGrpSpPr>
          <p:cNvPr id="5054" name="Google Shape;5054;p131"/>
          <p:cNvGrpSpPr/>
          <p:nvPr/>
        </p:nvGrpSpPr>
        <p:grpSpPr>
          <a:xfrm>
            <a:off x="1475198" y="1639839"/>
            <a:ext cx="1463412" cy="1463412"/>
            <a:chOff x="2697287" y="1674564"/>
            <a:chExt cx="1463412" cy="1463412"/>
          </a:xfrm>
        </p:grpSpPr>
        <p:grpSp>
          <p:nvGrpSpPr>
            <p:cNvPr id="5055" name="Google Shape;5055;p131"/>
            <p:cNvGrpSpPr/>
            <p:nvPr/>
          </p:nvGrpSpPr>
          <p:grpSpPr>
            <a:xfrm>
              <a:off x="2697287" y="1674564"/>
              <a:ext cx="1463412" cy="1463412"/>
              <a:chOff x="1198170" y="1748501"/>
              <a:chExt cx="1130424" cy="1130423"/>
            </a:xfrm>
          </p:grpSpPr>
          <p:sp>
            <p:nvSpPr>
              <p:cNvPr id="5056" name="Google Shape;5056;p131"/>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57" name="Google Shape;5057;p131"/>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58" name="Google Shape;5058;p131"/>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59" name="Google Shape;5059;p131"/>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060" name="Google Shape;5060;p131"/>
            <p:cNvGrpSpPr/>
            <p:nvPr/>
          </p:nvGrpSpPr>
          <p:grpSpPr>
            <a:xfrm>
              <a:off x="3065763" y="2043340"/>
              <a:ext cx="726460" cy="725860"/>
              <a:chOff x="4094847" y="1760585"/>
              <a:chExt cx="633600" cy="633600"/>
            </a:xfrm>
          </p:grpSpPr>
          <p:sp>
            <p:nvSpPr>
              <p:cNvPr id="5061" name="Google Shape;5061;p13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062" name="Google Shape;5062;p13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5063" name="Google Shape;5063;p131"/>
          <p:cNvGrpSpPr/>
          <p:nvPr/>
        </p:nvGrpSpPr>
        <p:grpSpPr>
          <a:xfrm>
            <a:off x="9253390" y="1639839"/>
            <a:ext cx="1463412" cy="1463412"/>
            <a:chOff x="2697287" y="1674564"/>
            <a:chExt cx="1463412" cy="1463412"/>
          </a:xfrm>
        </p:grpSpPr>
        <p:grpSp>
          <p:nvGrpSpPr>
            <p:cNvPr id="5064" name="Google Shape;5064;p131"/>
            <p:cNvGrpSpPr/>
            <p:nvPr/>
          </p:nvGrpSpPr>
          <p:grpSpPr>
            <a:xfrm>
              <a:off x="2697287" y="1674564"/>
              <a:ext cx="1463412" cy="1463412"/>
              <a:chOff x="1198170" y="1748501"/>
              <a:chExt cx="1130424" cy="1130423"/>
            </a:xfrm>
          </p:grpSpPr>
          <p:sp>
            <p:nvSpPr>
              <p:cNvPr id="5065" name="Google Shape;5065;p131"/>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66" name="Google Shape;5066;p131"/>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67" name="Google Shape;5067;p131"/>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68" name="Google Shape;5068;p131"/>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069" name="Google Shape;5069;p131"/>
            <p:cNvGrpSpPr/>
            <p:nvPr/>
          </p:nvGrpSpPr>
          <p:grpSpPr>
            <a:xfrm>
              <a:off x="3065763" y="2043340"/>
              <a:ext cx="726460" cy="725860"/>
              <a:chOff x="4094847" y="1760585"/>
              <a:chExt cx="633600" cy="633600"/>
            </a:xfrm>
          </p:grpSpPr>
          <p:sp>
            <p:nvSpPr>
              <p:cNvPr id="5070" name="Google Shape;5070;p13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071" name="Google Shape;5071;p13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072" name="Google Shape;5072;p131"/>
          <p:cNvSpPr/>
          <p:nvPr/>
        </p:nvSpPr>
        <p:spPr>
          <a:xfrm>
            <a:off x="1634594" y="3269446"/>
            <a:ext cx="1144620"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800">
                <a:solidFill>
                  <a:schemeClr val="lt2"/>
                </a:solidFill>
                <a:latin typeface="Helvetica Neue"/>
                <a:ea typeface="Helvetica Neue"/>
                <a:cs typeface="Helvetica Neue"/>
                <a:sym typeface="Helvetica Neue"/>
              </a:rPr>
              <a:t>Date</a:t>
            </a:r>
            <a:endParaRPr/>
          </a:p>
        </p:txBody>
      </p:sp>
      <p:sp>
        <p:nvSpPr>
          <p:cNvPr id="5073" name="Google Shape;5073;p131"/>
          <p:cNvSpPr txBox="1"/>
          <p:nvPr/>
        </p:nvSpPr>
        <p:spPr>
          <a:xfrm>
            <a:off x="594167" y="4182433"/>
            <a:ext cx="3225474" cy="196977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4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cxnSp>
        <p:nvCxnSpPr>
          <p:cNvPr id="5074" name="Google Shape;5074;p131"/>
          <p:cNvCxnSpPr/>
          <p:nvPr/>
        </p:nvCxnSpPr>
        <p:spPr>
          <a:xfrm>
            <a:off x="2206904" y="3731467"/>
            <a:ext cx="0" cy="450966"/>
          </a:xfrm>
          <a:prstGeom prst="straightConnector1">
            <a:avLst/>
          </a:prstGeom>
          <a:noFill/>
          <a:ln cap="flat" cmpd="sng" w="9525">
            <a:solidFill>
              <a:schemeClr val="dk1"/>
            </a:solidFill>
            <a:prstDash val="dash"/>
            <a:miter lim="8000"/>
            <a:headEnd len="sm" w="sm" type="none"/>
            <a:tailEnd len="sm" w="sm" type="none"/>
          </a:ln>
        </p:spPr>
      </p:cxnSp>
      <p:sp>
        <p:nvSpPr>
          <p:cNvPr id="5075" name="Google Shape;5075;p131"/>
          <p:cNvSpPr txBox="1"/>
          <p:nvPr/>
        </p:nvSpPr>
        <p:spPr>
          <a:xfrm>
            <a:off x="4483263" y="4182433"/>
            <a:ext cx="3225474" cy="196977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4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sp>
        <p:nvSpPr>
          <p:cNvPr id="5076" name="Google Shape;5076;p131"/>
          <p:cNvSpPr/>
          <p:nvPr/>
        </p:nvSpPr>
        <p:spPr>
          <a:xfrm>
            <a:off x="5523690" y="3269446"/>
            <a:ext cx="1144620"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800">
                <a:solidFill>
                  <a:schemeClr val="lt2"/>
                </a:solidFill>
                <a:latin typeface="Helvetica Neue"/>
                <a:ea typeface="Helvetica Neue"/>
                <a:cs typeface="Helvetica Neue"/>
                <a:sym typeface="Helvetica Neue"/>
              </a:rPr>
              <a:t>Date</a:t>
            </a:r>
            <a:endParaRPr/>
          </a:p>
        </p:txBody>
      </p:sp>
      <p:cxnSp>
        <p:nvCxnSpPr>
          <p:cNvPr id="5077" name="Google Shape;5077;p131"/>
          <p:cNvCxnSpPr/>
          <p:nvPr/>
        </p:nvCxnSpPr>
        <p:spPr>
          <a:xfrm>
            <a:off x="6096000" y="3731467"/>
            <a:ext cx="0" cy="450966"/>
          </a:xfrm>
          <a:prstGeom prst="straightConnector1">
            <a:avLst/>
          </a:prstGeom>
          <a:noFill/>
          <a:ln cap="flat" cmpd="sng" w="9525">
            <a:solidFill>
              <a:schemeClr val="dk1"/>
            </a:solidFill>
            <a:prstDash val="dash"/>
            <a:miter lim="8000"/>
            <a:headEnd len="sm" w="sm" type="none"/>
            <a:tailEnd len="sm" w="sm" type="none"/>
          </a:ln>
        </p:spPr>
      </p:cxnSp>
      <p:sp>
        <p:nvSpPr>
          <p:cNvPr id="5078" name="Google Shape;5078;p131"/>
          <p:cNvSpPr txBox="1"/>
          <p:nvPr/>
        </p:nvSpPr>
        <p:spPr>
          <a:xfrm>
            <a:off x="8372359" y="4182433"/>
            <a:ext cx="3225474" cy="196977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4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sp>
        <p:nvSpPr>
          <p:cNvPr id="5079" name="Google Shape;5079;p131"/>
          <p:cNvSpPr/>
          <p:nvPr/>
        </p:nvSpPr>
        <p:spPr>
          <a:xfrm>
            <a:off x="9412786" y="3269446"/>
            <a:ext cx="1144620"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800">
                <a:solidFill>
                  <a:schemeClr val="lt2"/>
                </a:solidFill>
                <a:latin typeface="Helvetica Neue"/>
                <a:ea typeface="Helvetica Neue"/>
                <a:cs typeface="Helvetica Neue"/>
                <a:sym typeface="Helvetica Neue"/>
              </a:rPr>
              <a:t>Date</a:t>
            </a:r>
            <a:endParaRPr/>
          </a:p>
        </p:txBody>
      </p:sp>
      <p:cxnSp>
        <p:nvCxnSpPr>
          <p:cNvPr id="5080" name="Google Shape;5080;p131"/>
          <p:cNvCxnSpPr/>
          <p:nvPr/>
        </p:nvCxnSpPr>
        <p:spPr>
          <a:xfrm>
            <a:off x="9985096" y="3731467"/>
            <a:ext cx="0" cy="450966"/>
          </a:xfrm>
          <a:prstGeom prst="straightConnector1">
            <a:avLst/>
          </a:prstGeom>
          <a:noFill/>
          <a:ln cap="flat" cmpd="sng" w="9525">
            <a:solidFill>
              <a:schemeClr val="dk1"/>
            </a:solidFill>
            <a:prstDash val="dash"/>
            <a:miter lim="8000"/>
            <a:headEnd len="sm" w="sm" type="none"/>
            <a:tailEnd len="sm" w="sm" type="none"/>
          </a:ln>
        </p:spPr>
      </p:cxnSp>
      <p:grpSp>
        <p:nvGrpSpPr>
          <p:cNvPr id="5081" name="Google Shape;5081;p131"/>
          <p:cNvGrpSpPr/>
          <p:nvPr/>
        </p:nvGrpSpPr>
        <p:grpSpPr>
          <a:xfrm>
            <a:off x="5364294" y="1639839"/>
            <a:ext cx="1463412" cy="1463412"/>
            <a:chOff x="2697287" y="1674564"/>
            <a:chExt cx="1463412" cy="1463412"/>
          </a:xfrm>
        </p:grpSpPr>
        <p:grpSp>
          <p:nvGrpSpPr>
            <p:cNvPr id="5082" name="Google Shape;5082;p131"/>
            <p:cNvGrpSpPr/>
            <p:nvPr/>
          </p:nvGrpSpPr>
          <p:grpSpPr>
            <a:xfrm>
              <a:off x="2697287" y="1674564"/>
              <a:ext cx="1463412" cy="1463412"/>
              <a:chOff x="1198170" y="1748501"/>
              <a:chExt cx="1130424" cy="1130423"/>
            </a:xfrm>
          </p:grpSpPr>
          <p:sp>
            <p:nvSpPr>
              <p:cNvPr id="5083" name="Google Shape;5083;p131"/>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84" name="Google Shape;5084;p131"/>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85" name="Google Shape;5085;p131"/>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086" name="Google Shape;5086;p131"/>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087" name="Google Shape;5087;p131"/>
            <p:cNvGrpSpPr/>
            <p:nvPr/>
          </p:nvGrpSpPr>
          <p:grpSpPr>
            <a:xfrm>
              <a:off x="3065763" y="2043340"/>
              <a:ext cx="726460" cy="725860"/>
              <a:chOff x="4094847" y="1760585"/>
              <a:chExt cx="633600" cy="633600"/>
            </a:xfrm>
          </p:grpSpPr>
          <p:sp>
            <p:nvSpPr>
              <p:cNvPr id="5088" name="Google Shape;5088;p13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089" name="Google Shape;5089;p13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090" name="Google Shape;5090;p13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091" name="Google Shape;5091;p13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95" name="Shape 5095"/>
        <p:cNvGrpSpPr/>
        <p:nvPr/>
      </p:nvGrpSpPr>
      <p:grpSpPr>
        <a:xfrm>
          <a:off x="0" y="0"/>
          <a:ext cx="0" cy="0"/>
          <a:chOff x="0" y="0"/>
          <a:chExt cx="0" cy="0"/>
        </a:xfrm>
      </p:grpSpPr>
      <p:sp>
        <p:nvSpPr>
          <p:cNvPr id="5096" name="Google Shape;5096;p13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Four-Point Dated Timeline</a:t>
            </a:r>
            <a:endParaRPr/>
          </a:p>
        </p:txBody>
      </p:sp>
      <p:grpSp>
        <p:nvGrpSpPr>
          <p:cNvPr id="5097" name="Google Shape;5097;p132"/>
          <p:cNvGrpSpPr/>
          <p:nvPr/>
        </p:nvGrpSpPr>
        <p:grpSpPr>
          <a:xfrm>
            <a:off x="0" y="3376174"/>
            <a:ext cx="12192000" cy="248566"/>
            <a:chOff x="652668" y="3376174"/>
            <a:chExt cx="10886664" cy="248566"/>
          </a:xfrm>
        </p:grpSpPr>
        <p:sp>
          <p:nvSpPr>
            <p:cNvPr id="5098" name="Google Shape;5098;p132"/>
            <p:cNvSpPr/>
            <p:nvPr/>
          </p:nvSpPr>
          <p:spPr>
            <a:xfrm>
              <a:off x="652668" y="3376174"/>
              <a:ext cx="10886664" cy="248566"/>
            </a:xfrm>
            <a:prstGeom prst="rect">
              <a:avLst/>
            </a:prstGeom>
            <a:gradFill>
              <a:gsLst>
                <a:gs pos="0">
                  <a:schemeClr val="accent3"/>
                </a:gs>
                <a:gs pos="100000">
                  <a:schemeClr val="accent1"/>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099" name="Google Shape;5099;p132"/>
            <p:cNvCxnSpPr/>
            <p:nvPr/>
          </p:nvCxnSpPr>
          <p:spPr>
            <a:xfrm>
              <a:off x="652668" y="3500457"/>
              <a:ext cx="10886664" cy="0"/>
            </a:xfrm>
            <a:prstGeom prst="straightConnector1">
              <a:avLst/>
            </a:prstGeom>
            <a:noFill/>
            <a:ln cap="flat" cmpd="sng" w="25400">
              <a:solidFill>
                <a:schemeClr val="lt2"/>
              </a:solidFill>
              <a:prstDash val="dash"/>
              <a:miter lim="8000"/>
              <a:headEnd len="sm" w="sm" type="none"/>
              <a:tailEnd len="sm" w="sm" type="none"/>
            </a:ln>
          </p:spPr>
        </p:cxnSp>
      </p:grpSp>
      <p:grpSp>
        <p:nvGrpSpPr>
          <p:cNvPr id="5100" name="Google Shape;5100;p132"/>
          <p:cNvGrpSpPr/>
          <p:nvPr/>
        </p:nvGrpSpPr>
        <p:grpSpPr>
          <a:xfrm>
            <a:off x="922442" y="1722098"/>
            <a:ext cx="1298894" cy="1298894"/>
            <a:chOff x="2697287" y="1674564"/>
            <a:chExt cx="1463412" cy="1463412"/>
          </a:xfrm>
        </p:grpSpPr>
        <p:grpSp>
          <p:nvGrpSpPr>
            <p:cNvPr id="5101" name="Google Shape;5101;p132"/>
            <p:cNvGrpSpPr/>
            <p:nvPr/>
          </p:nvGrpSpPr>
          <p:grpSpPr>
            <a:xfrm>
              <a:off x="2697287" y="1674564"/>
              <a:ext cx="1463412" cy="1463412"/>
              <a:chOff x="1198170" y="1748501"/>
              <a:chExt cx="1130424" cy="1130423"/>
            </a:xfrm>
          </p:grpSpPr>
          <p:sp>
            <p:nvSpPr>
              <p:cNvPr id="5102" name="Google Shape;5102;p132"/>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03" name="Google Shape;5103;p132"/>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04" name="Google Shape;5104;p132"/>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05" name="Google Shape;5105;p132"/>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106" name="Google Shape;5106;p132"/>
            <p:cNvGrpSpPr/>
            <p:nvPr/>
          </p:nvGrpSpPr>
          <p:grpSpPr>
            <a:xfrm>
              <a:off x="3065763" y="2043340"/>
              <a:ext cx="726460" cy="725860"/>
              <a:chOff x="4094847" y="1760585"/>
              <a:chExt cx="633600" cy="633600"/>
            </a:xfrm>
          </p:grpSpPr>
          <p:sp>
            <p:nvSpPr>
              <p:cNvPr id="5107" name="Google Shape;5107;p13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108" name="Google Shape;5108;p13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109" name="Google Shape;5109;p132"/>
          <p:cNvSpPr/>
          <p:nvPr/>
        </p:nvSpPr>
        <p:spPr>
          <a:xfrm>
            <a:off x="1105266" y="3269446"/>
            <a:ext cx="933247"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600">
                <a:solidFill>
                  <a:schemeClr val="lt2"/>
                </a:solidFill>
                <a:latin typeface="Helvetica Neue"/>
                <a:ea typeface="Helvetica Neue"/>
                <a:cs typeface="Helvetica Neue"/>
                <a:sym typeface="Helvetica Neue"/>
              </a:rPr>
              <a:t>Date</a:t>
            </a:r>
            <a:endParaRPr/>
          </a:p>
        </p:txBody>
      </p:sp>
      <p:sp>
        <p:nvSpPr>
          <p:cNvPr id="5110" name="Google Shape;5110;p132"/>
          <p:cNvSpPr txBox="1"/>
          <p:nvPr/>
        </p:nvSpPr>
        <p:spPr>
          <a:xfrm>
            <a:off x="294968" y="4182433"/>
            <a:ext cx="2553843" cy="1981310"/>
          </a:xfrm>
          <a:prstGeom prst="rect">
            <a:avLst/>
          </a:prstGeom>
          <a:noFill/>
          <a:ln>
            <a:noFill/>
          </a:ln>
        </p:spPr>
        <p:txBody>
          <a:bodyPr anchorCtr="0" anchor="t" bIns="45700" lIns="91425" spcFirstLastPara="1" rIns="91425" wrap="square" tIns="45700">
            <a:normAutofit/>
          </a:bodyPr>
          <a:lstStyle/>
          <a:p>
            <a:pPr indent="0" lvl="0" marL="0" marR="0" rtl="0" algn="ctr">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2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cxnSp>
        <p:nvCxnSpPr>
          <p:cNvPr id="5111" name="Google Shape;5111;p132"/>
          <p:cNvCxnSpPr/>
          <p:nvPr/>
        </p:nvCxnSpPr>
        <p:spPr>
          <a:xfrm>
            <a:off x="1571889" y="3731467"/>
            <a:ext cx="0" cy="450966"/>
          </a:xfrm>
          <a:prstGeom prst="straightConnector1">
            <a:avLst/>
          </a:prstGeom>
          <a:noFill/>
          <a:ln cap="flat" cmpd="sng" w="9525">
            <a:solidFill>
              <a:schemeClr val="dk1"/>
            </a:solidFill>
            <a:prstDash val="dash"/>
            <a:miter lim="8000"/>
            <a:headEnd len="sm" w="sm" type="none"/>
            <a:tailEnd len="sm" w="sm" type="none"/>
          </a:ln>
        </p:spPr>
      </p:cxnSp>
      <p:sp>
        <p:nvSpPr>
          <p:cNvPr id="5112" name="Google Shape;5112;p132"/>
          <p:cNvSpPr txBox="1"/>
          <p:nvPr/>
        </p:nvSpPr>
        <p:spPr>
          <a:xfrm>
            <a:off x="3311042" y="4182433"/>
            <a:ext cx="2553843" cy="1981310"/>
          </a:xfrm>
          <a:prstGeom prst="rect">
            <a:avLst/>
          </a:prstGeom>
          <a:noFill/>
          <a:ln>
            <a:noFill/>
          </a:ln>
        </p:spPr>
        <p:txBody>
          <a:bodyPr anchorCtr="0" anchor="t" bIns="45700" lIns="91425" spcFirstLastPara="1" rIns="91425" wrap="square" tIns="45700">
            <a:normAutofit/>
          </a:bodyPr>
          <a:lstStyle/>
          <a:p>
            <a:pPr indent="0" lvl="0" marL="0" marR="0" rtl="0" algn="ctr">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2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sp>
        <p:nvSpPr>
          <p:cNvPr id="5113" name="Google Shape;5113;p132"/>
          <p:cNvSpPr/>
          <p:nvPr/>
        </p:nvSpPr>
        <p:spPr>
          <a:xfrm>
            <a:off x="4121340" y="3269446"/>
            <a:ext cx="933247"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600">
                <a:solidFill>
                  <a:schemeClr val="lt2"/>
                </a:solidFill>
                <a:latin typeface="Helvetica Neue"/>
                <a:ea typeface="Helvetica Neue"/>
                <a:cs typeface="Helvetica Neue"/>
                <a:sym typeface="Helvetica Neue"/>
              </a:rPr>
              <a:t>Date</a:t>
            </a:r>
            <a:endParaRPr/>
          </a:p>
        </p:txBody>
      </p:sp>
      <p:cxnSp>
        <p:nvCxnSpPr>
          <p:cNvPr id="5114" name="Google Shape;5114;p132"/>
          <p:cNvCxnSpPr/>
          <p:nvPr/>
        </p:nvCxnSpPr>
        <p:spPr>
          <a:xfrm>
            <a:off x="4587964" y="3731467"/>
            <a:ext cx="0" cy="450966"/>
          </a:xfrm>
          <a:prstGeom prst="straightConnector1">
            <a:avLst/>
          </a:prstGeom>
          <a:noFill/>
          <a:ln cap="flat" cmpd="sng" w="9525">
            <a:solidFill>
              <a:schemeClr val="dk1"/>
            </a:solidFill>
            <a:prstDash val="dash"/>
            <a:miter lim="8000"/>
            <a:headEnd len="sm" w="sm" type="none"/>
            <a:tailEnd len="sm" w="sm" type="none"/>
          </a:ln>
        </p:spPr>
      </p:cxnSp>
      <p:sp>
        <p:nvSpPr>
          <p:cNvPr id="5115" name="Google Shape;5115;p132"/>
          <p:cNvSpPr txBox="1"/>
          <p:nvPr/>
        </p:nvSpPr>
        <p:spPr>
          <a:xfrm>
            <a:off x="6327116" y="4182433"/>
            <a:ext cx="2553843" cy="1981310"/>
          </a:xfrm>
          <a:prstGeom prst="rect">
            <a:avLst/>
          </a:prstGeom>
          <a:noFill/>
          <a:ln>
            <a:noFill/>
          </a:ln>
        </p:spPr>
        <p:txBody>
          <a:bodyPr anchorCtr="0" anchor="t" bIns="45700" lIns="91425" spcFirstLastPara="1" rIns="91425" wrap="square" tIns="45700">
            <a:normAutofit/>
          </a:bodyPr>
          <a:lstStyle/>
          <a:p>
            <a:pPr indent="0" lvl="0" marL="0" marR="0" rtl="0" algn="ctr">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2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sp>
        <p:nvSpPr>
          <p:cNvPr id="5116" name="Google Shape;5116;p132"/>
          <p:cNvSpPr/>
          <p:nvPr/>
        </p:nvSpPr>
        <p:spPr>
          <a:xfrm>
            <a:off x="7137414" y="3269446"/>
            <a:ext cx="933247"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600">
                <a:solidFill>
                  <a:schemeClr val="lt2"/>
                </a:solidFill>
                <a:latin typeface="Helvetica Neue"/>
                <a:ea typeface="Helvetica Neue"/>
                <a:cs typeface="Helvetica Neue"/>
                <a:sym typeface="Helvetica Neue"/>
              </a:rPr>
              <a:t>Date</a:t>
            </a:r>
            <a:endParaRPr/>
          </a:p>
        </p:txBody>
      </p:sp>
      <p:cxnSp>
        <p:nvCxnSpPr>
          <p:cNvPr id="5117" name="Google Shape;5117;p132"/>
          <p:cNvCxnSpPr/>
          <p:nvPr/>
        </p:nvCxnSpPr>
        <p:spPr>
          <a:xfrm>
            <a:off x="7604038" y="3731467"/>
            <a:ext cx="0" cy="450966"/>
          </a:xfrm>
          <a:prstGeom prst="straightConnector1">
            <a:avLst/>
          </a:prstGeom>
          <a:noFill/>
          <a:ln cap="flat" cmpd="sng" w="9525">
            <a:solidFill>
              <a:schemeClr val="dk1"/>
            </a:solidFill>
            <a:prstDash val="dash"/>
            <a:miter lim="8000"/>
            <a:headEnd len="sm" w="sm" type="none"/>
            <a:tailEnd len="sm" w="sm" type="none"/>
          </a:ln>
        </p:spPr>
      </p:cxnSp>
      <p:sp>
        <p:nvSpPr>
          <p:cNvPr id="5118" name="Google Shape;5118;p132"/>
          <p:cNvSpPr txBox="1"/>
          <p:nvPr/>
        </p:nvSpPr>
        <p:spPr>
          <a:xfrm>
            <a:off x="9343189" y="4182433"/>
            <a:ext cx="2553843" cy="1981310"/>
          </a:xfrm>
          <a:prstGeom prst="rect">
            <a:avLst/>
          </a:prstGeom>
          <a:noFill/>
          <a:ln>
            <a:noFill/>
          </a:ln>
        </p:spPr>
        <p:txBody>
          <a:bodyPr anchorCtr="0" anchor="t" bIns="45700" lIns="91425" spcFirstLastPara="1" rIns="91425" wrap="square" tIns="45700">
            <a:normAutofit/>
          </a:bodyPr>
          <a:lstStyle/>
          <a:p>
            <a:pPr indent="0" lvl="0" marL="0" marR="0" rtl="0" algn="ctr">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2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sp>
        <p:nvSpPr>
          <p:cNvPr id="5119" name="Google Shape;5119;p132"/>
          <p:cNvSpPr/>
          <p:nvPr/>
        </p:nvSpPr>
        <p:spPr>
          <a:xfrm>
            <a:off x="10153487" y="3269446"/>
            <a:ext cx="933247"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600">
                <a:solidFill>
                  <a:schemeClr val="lt2"/>
                </a:solidFill>
                <a:latin typeface="Helvetica Neue"/>
                <a:ea typeface="Helvetica Neue"/>
                <a:cs typeface="Helvetica Neue"/>
                <a:sym typeface="Helvetica Neue"/>
              </a:rPr>
              <a:t>Date</a:t>
            </a:r>
            <a:endParaRPr/>
          </a:p>
        </p:txBody>
      </p:sp>
      <p:cxnSp>
        <p:nvCxnSpPr>
          <p:cNvPr id="5120" name="Google Shape;5120;p132"/>
          <p:cNvCxnSpPr/>
          <p:nvPr/>
        </p:nvCxnSpPr>
        <p:spPr>
          <a:xfrm>
            <a:off x="10620111" y="3731467"/>
            <a:ext cx="0" cy="450966"/>
          </a:xfrm>
          <a:prstGeom prst="straightConnector1">
            <a:avLst/>
          </a:prstGeom>
          <a:noFill/>
          <a:ln cap="flat" cmpd="sng" w="9525">
            <a:solidFill>
              <a:schemeClr val="dk1"/>
            </a:solidFill>
            <a:prstDash val="dash"/>
            <a:miter lim="8000"/>
            <a:headEnd len="sm" w="sm" type="none"/>
            <a:tailEnd len="sm" w="sm" type="none"/>
          </a:ln>
        </p:spPr>
      </p:cxnSp>
      <p:grpSp>
        <p:nvGrpSpPr>
          <p:cNvPr id="5121" name="Google Shape;5121;p132"/>
          <p:cNvGrpSpPr/>
          <p:nvPr/>
        </p:nvGrpSpPr>
        <p:grpSpPr>
          <a:xfrm>
            <a:off x="3938516" y="1722098"/>
            <a:ext cx="1298894" cy="1298894"/>
            <a:chOff x="2697287" y="1674564"/>
            <a:chExt cx="1463412" cy="1463412"/>
          </a:xfrm>
        </p:grpSpPr>
        <p:grpSp>
          <p:nvGrpSpPr>
            <p:cNvPr id="5122" name="Google Shape;5122;p132"/>
            <p:cNvGrpSpPr/>
            <p:nvPr/>
          </p:nvGrpSpPr>
          <p:grpSpPr>
            <a:xfrm>
              <a:off x="2697287" y="1674564"/>
              <a:ext cx="1463412" cy="1463412"/>
              <a:chOff x="1198170" y="1748501"/>
              <a:chExt cx="1130424" cy="1130423"/>
            </a:xfrm>
          </p:grpSpPr>
          <p:sp>
            <p:nvSpPr>
              <p:cNvPr id="5123" name="Google Shape;5123;p132"/>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24" name="Google Shape;5124;p132"/>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25" name="Google Shape;5125;p132"/>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26" name="Google Shape;5126;p132"/>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127" name="Google Shape;5127;p132"/>
            <p:cNvGrpSpPr/>
            <p:nvPr/>
          </p:nvGrpSpPr>
          <p:grpSpPr>
            <a:xfrm>
              <a:off x="3065763" y="2043340"/>
              <a:ext cx="726460" cy="725860"/>
              <a:chOff x="4094847" y="1760585"/>
              <a:chExt cx="633600" cy="633600"/>
            </a:xfrm>
          </p:grpSpPr>
          <p:sp>
            <p:nvSpPr>
              <p:cNvPr id="5128" name="Google Shape;5128;p13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129" name="Google Shape;5129;p13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5130" name="Google Shape;5130;p132"/>
          <p:cNvGrpSpPr/>
          <p:nvPr/>
        </p:nvGrpSpPr>
        <p:grpSpPr>
          <a:xfrm>
            <a:off x="6954590" y="1722098"/>
            <a:ext cx="1298894" cy="1298894"/>
            <a:chOff x="2697287" y="1674564"/>
            <a:chExt cx="1463412" cy="1463412"/>
          </a:xfrm>
        </p:grpSpPr>
        <p:grpSp>
          <p:nvGrpSpPr>
            <p:cNvPr id="5131" name="Google Shape;5131;p132"/>
            <p:cNvGrpSpPr/>
            <p:nvPr/>
          </p:nvGrpSpPr>
          <p:grpSpPr>
            <a:xfrm>
              <a:off x="2697287" y="1674564"/>
              <a:ext cx="1463412" cy="1463412"/>
              <a:chOff x="1198170" y="1748501"/>
              <a:chExt cx="1130424" cy="1130423"/>
            </a:xfrm>
          </p:grpSpPr>
          <p:sp>
            <p:nvSpPr>
              <p:cNvPr id="5132" name="Google Shape;5132;p132"/>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33" name="Google Shape;5133;p132"/>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34" name="Google Shape;5134;p132"/>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35" name="Google Shape;5135;p132"/>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136" name="Google Shape;5136;p132"/>
            <p:cNvGrpSpPr/>
            <p:nvPr/>
          </p:nvGrpSpPr>
          <p:grpSpPr>
            <a:xfrm>
              <a:off x="3065763" y="2043340"/>
              <a:ext cx="726460" cy="725860"/>
              <a:chOff x="4094847" y="1760585"/>
              <a:chExt cx="633600" cy="633600"/>
            </a:xfrm>
          </p:grpSpPr>
          <p:sp>
            <p:nvSpPr>
              <p:cNvPr id="5137" name="Google Shape;5137;p13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138" name="Google Shape;5138;p13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5139" name="Google Shape;5139;p132"/>
          <p:cNvGrpSpPr/>
          <p:nvPr/>
        </p:nvGrpSpPr>
        <p:grpSpPr>
          <a:xfrm>
            <a:off x="9970663" y="1722098"/>
            <a:ext cx="1298894" cy="1298894"/>
            <a:chOff x="2697287" y="1674564"/>
            <a:chExt cx="1463412" cy="1463412"/>
          </a:xfrm>
        </p:grpSpPr>
        <p:grpSp>
          <p:nvGrpSpPr>
            <p:cNvPr id="5140" name="Google Shape;5140;p132"/>
            <p:cNvGrpSpPr/>
            <p:nvPr/>
          </p:nvGrpSpPr>
          <p:grpSpPr>
            <a:xfrm>
              <a:off x="2697287" y="1674564"/>
              <a:ext cx="1463412" cy="1463412"/>
              <a:chOff x="1198170" y="1748501"/>
              <a:chExt cx="1130424" cy="1130423"/>
            </a:xfrm>
          </p:grpSpPr>
          <p:sp>
            <p:nvSpPr>
              <p:cNvPr id="5141" name="Google Shape;5141;p132"/>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42" name="Google Shape;5142;p132"/>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43" name="Google Shape;5143;p132"/>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44" name="Google Shape;5144;p132"/>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145" name="Google Shape;5145;p132"/>
            <p:cNvGrpSpPr/>
            <p:nvPr/>
          </p:nvGrpSpPr>
          <p:grpSpPr>
            <a:xfrm>
              <a:off x="3065763" y="2043340"/>
              <a:ext cx="726460" cy="725860"/>
              <a:chOff x="4094847" y="1760585"/>
              <a:chExt cx="633600" cy="633600"/>
            </a:xfrm>
          </p:grpSpPr>
          <p:sp>
            <p:nvSpPr>
              <p:cNvPr id="5146" name="Google Shape;5146;p13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147" name="Google Shape;5147;p13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148" name="Google Shape;5148;p13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149" name="Google Shape;5149;p13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53" name="Shape 5153"/>
        <p:cNvGrpSpPr/>
        <p:nvPr/>
      </p:nvGrpSpPr>
      <p:grpSpPr>
        <a:xfrm>
          <a:off x="0" y="0"/>
          <a:ext cx="0" cy="0"/>
          <a:chOff x="0" y="0"/>
          <a:chExt cx="0" cy="0"/>
        </a:xfrm>
      </p:grpSpPr>
      <p:sp>
        <p:nvSpPr>
          <p:cNvPr id="5154" name="Google Shape;5154;p13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Five-Point Dated Timeline</a:t>
            </a:r>
            <a:endParaRPr/>
          </a:p>
        </p:txBody>
      </p:sp>
      <p:grpSp>
        <p:nvGrpSpPr>
          <p:cNvPr id="5155" name="Google Shape;5155;p133"/>
          <p:cNvGrpSpPr/>
          <p:nvPr/>
        </p:nvGrpSpPr>
        <p:grpSpPr>
          <a:xfrm>
            <a:off x="0" y="3376174"/>
            <a:ext cx="12192000" cy="248566"/>
            <a:chOff x="652668" y="3376174"/>
            <a:chExt cx="10886664" cy="248566"/>
          </a:xfrm>
        </p:grpSpPr>
        <p:sp>
          <p:nvSpPr>
            <p:cNvPr id="5156" name="Google Shape;5156;p133"/>
            <p:cNvSpPr/>
            <p:nvPr/>
          </p:nvSpPr>
          <p:spPr>
            <a:xfrm>
              <a:off x="652668" y="3376174"/>
              <a:ext cx="10886664" cy="248566"/>
            </a:xfrm>
            <a:prstGeom prst="rect">
              <a:avLst/>
            </a:prstGeom>
            <a:gradFill>
              <a:gsLst>
                <a:gs pos="0">
                  <a:schemeClr val="accent3"/>
                </a:gs>
                <a:gs pos="100000">
                  <a:schemeClr val="accent1"/>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157" name="Google Shape;5157;p133"/>
            <p:cNvCxnSpPr/>
            <p:nvPr/>
          </p:nvCxnSpPr>
          <p:spPr>
            <a:xfrm>
              <a:off x="652668" y="3500457"/>
              <a:ext cx="10886664" cy="0"/>
            </a:xfrm>
            <a:prstGeom prst="straightConnector1">
              <a:avLst/>
            </a:prstGeom>
            <a:noFill/>
            <a:ln cap="flat" cmpd="sng" w="25400">
              <a:solidFill>
                <a:schemeClr val="lt2"/>
              </a:solidFill>
              <a:prstDash val="dash"/>
              <a:miter lim="8000"/>
              <a:headEnd len="sm" w="sm" type="none"/>
              <a:tailEnd len="sm" w="sm" type="none"/>
            </a:ln>
          </p:spPr>
        </p:cxnSp>
      </p:grpSp>
      <p:grpSp>
        <p:nvGrpSpPr>
          <p:cNvPr id="5158" name="Google Shape;5158;p133"/>
          <p:cNvGrpSpPr/>
          <p:nvPr/>
        </p:nvGrpSpPr>
        <p:grpSpPr>
          <a:xfrm>
            <a:off x="719166" y="1722098"/>
            <a:ext cx="1298894" cy="1298894"/>
            <a:chOff x="2697287" y="1674564"/>
            <a:chExt cx="1463412" cy="1463412"/>
          </a:xfrm>
        </p:grpSpPr>
        <p:grpSp>
          <p:nvGrpSpPr>
            <p:cNvPr id="5159" name="Google Shape;5159;p133"/>
            <p:cNvGrpSpPr/>
            <p:nvPr/>
          </p:nvGrpSpPr>
          <p:grpSpPr>
            <a:xfrm>
              <a:off x="2697287" y="1674564"/>
              <a:ext cx="1463412" cy="1463412"/>
              <a:chOff x="1198170" y="1748501"/>
              <a:chExt cx="1130424" cy="1130423"/>
            </a:xfrm>
          </p:grpSpPr>
          <p:sp>
            <p:nvSpPr>
              <p:cNvPr id="5160" name="Google Shape;5160;p133"/>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61" name="Google Shape;5161;p133"/>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62" name="Google Shape;5162;p133"/>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63" name="Google Shape;5163;p133"/>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164" name="Google Shape;5164;p133"/>
            <p:cNvGrpSpPr/>
            <p:nvPr/>
          </p:nvGrpSpPr>
          <p:grpSpPr>
            <a:xfrm>
              <a:off x="3065763" y="2043340"/>
              <a:ext cx="726460" cy="725860"/>
              <a:chOff x="4094847" y="1760585"/>
              <a:chExt cx="633600" cy="633600"/>
            </a:xfrm>
          </p:grpSpPr>
          <p:sp>
            <p:nvSpPr>
              <p:cNvPr id="5165" name="Google Shape;5165;p13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166" name="Google Shape;5166;p13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5167" name="Google Shape;5167;p133"/>
          <p:cNvGrpSpPr/>
          <p:nvPr/>
        </p:nvGrpSpPr>
        <p:grpSpPr>
          <a:xfrm>
            <a:off x="294968" y="3269446"/>
            <a:ext cx="2147290" cy="2894297"/>
            <a:chOff x="294969" y="3269446"/>
            <a:chExt cx="2147290" cy="2894297"/>
          </a:xfrm>
        </p:grpSpPr>
        <p:sp>
          <p:nvSpPr>
            <p:cNvPr id="5168" name="Google Shape;5168;p133"/>
            <p:cNvSpPr/>
            <p:nvPr/>
          </p:nvSpPr>
          <p:spPr>
            <a:xfrm>
              <a:off x="976274" y="3269446"/>
              <a:ext cx="784681"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600">
                  <a:solidFill>
                    <a:schemeClr val="lt2"/>
                  </a:solidFill>
                  <a:latin typeface="Helvetica Neue"/>
                  <a:ea typeface="Helvetica Neue"/>
                  <a:cs typeface="Helvetica Neue"/>
                  <a:sym typeface="Helvetica Neue"/>
                </a:rPr>
                <a:t>Date</a:t>
              </a:r>
              <a:endParaRPr/>
            </a:p>
          </p:txBody>
        </p:sp>
        <p:sp>
          <p:nvSpPr>
            <p:cNvPr id="5169" name="Google Shape;5169;p133"/>
            <p:cNvSpPr txBox="1"/>
            <p:nvPr/>
          </p:nvSpPr>
          <p:spPr>
            <a:xfrm>
              <a:off x="294969" y="4182433"/>
              <a:ext cx="2147290" cy="1981310"/>
            </a:xfrm>
            <a:prstGeom prst="rect">
              <a:avLst/>
            </a:prstGeom>
            <a:noFill/>
            <a:ln>
              <a:noFill/>
            </a:ln>
          </p:spPr>
          <p:txBody>
            <a:bodyPr anchorCtr="0" anchor="t" bIns="45700" lIns="91425" spcFirstLastPara="1" rIns="91425" wrap="square" tIns="45700">
              <a:normAutofit fontScale="92500"/>
            </a:bodyPr>
            <a:lstStyle/>
            <a:p>
              <a:pPr indent="0" lvl="0" marL="0" marR="0" rtl="0" algn="ctr">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2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cxnSp>
          <p:nvCxnSpPr>
            <p:cNvPr id="5170" name="Google Shape;5170;p133"/>
            <p:cNvCxnSpPr/>
            <p:nvPr/>
          </p:nvCxnSpPr>
          <p:spPr>
            <a:xfrm>
              <a:off x="1368614" y="3731467"/>
              <a:ext cx="0" cy="450966"/>
            </a:xfrm>
            <a:prstGeom prst="straightConnector1">
              <a:avLst/>
            </a:prstGeom>
            <a:noFill/>
            <a:ln cap="flat" cmpd="sng" w="9525">
              <a:solidFill>
                <a:schemeClr val="dk1"/>
              </a:solidFill>
              <a:prstDash val="dash"/>
              <a:miter lim="8000"/>
              <a:headEnd len="sm" w="sm" type="none"/>
              <a:tailEnd len="sm" w="sm" type="none"/>
            </a:ln>
          </p:spPr>
        </p:cxnSp>
      </p:grpSp>
      <p:grpSp>
        <p:nvGrpSpPr>
          <p:cNvPr id="5171" name="Google Shape;5171;p133"/>
          <p:cNvGrpSpPr/>
          <p:nvPr/>
        </p:nvGrpSpPr>
        <p:grpSpPr>
          <a:xfrm>
            <a:off x="2658661" y="3269446"/>
            <a:ext cx="2147290" cy="2894297"/>
            <a:chOff x="3311043" y="3269446"/>
            <a:chExt cx="2147290" cy="2894297"/>
          </a:xfrm>
        </p:grpSpPr>
        <p:sp>
          <p:nvSpPr>
            <p:cNvPr id="5172" name="Google Shape;5172;p133"/>
            <p:cNvSpPr txBox="1"/>
            <p:nvPr/>
          </p:nvSpPr>
          <p:spPr>
            <a:xfrm>
              <a:off x="3311043" y="4182433"/>
              <a:ext cx="2147290" cy="1981310"/>
            </a:xfrm>
            <a:prstGeom prst="rect">
              <a:avLst/>
            </a:prstGeom>
            <a:noFill/>
            <a:ln>
              <a:noFill/>
            </a:ln>
          </p:spPr>
          <p:txBody>
            <a:bodyPr anchorCtr="0" anchor="t" bIns="45700" lIns="91425" spcFirstLastPara="1" rIns="91425" wrap="square" tIns="45700">
              <a:normAutofit fontScale="92500"/>
            </a:bodyPr>
            <a:lstStyle/>
            <a:p>
              <a:pPr indent="0" lvl="0" marL="0" marR="0" rtl="0" algn="ctr">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2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sp>
          <p:nvSpPr>
            <p:cNvPr id="5173" name="Google Shape;5173;p133"/>
            <p:cNvSpPr/>
            <p:nvPr/>
          </p:nvSpPr>
          <p:spPr>
            <a:xfrm>
              <a:off x="3992348" y="3269446"/>
              <a:ext cx="784681"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600">
                  <a:solidFill>
                    <a:schemeClr val="lt2"/>
                  </a:solidFill>
                  <a:latin typeface="Helvetica Neue"/>
                  <a:ea typeface="Helvetica Neue"/>
                  <a:cs typeface="Helvetica Neue"/>
                  <a:sym typeface="Helvetica Neue"/>
                </a:rPr>
                <a:t>Date</a:t>
              </a:r>
              <a:endParaRPr/>
            </a:p>
          </p:txBody>
        </p:sp>
        <p:cxnSp>
          <p:nvCxnSpPr>
            <p:cNvPr id="5174" name="Google Shape;5174;p133"/>
            <p:cNvCxnSpPr/>
            <p:nvPr/>
          </p:nvCxnSpPr>
          <p:spPr>
            <a:xfrm>
              <a:off x="4384688" y="3731467"/>
              <a:ext cx="0" cy="450966"/>
            </a:xfrm>
            <a:prstGeom prst="straightConnector1">
              <a:avLst/>
            </a:prstGeom>
            <a:noFill/>
            <a:ln cap="flat" cmpd="sng" w="9525">
              <a:solidFill>
                <a:schemeClr val="dk1"/>
              </a:solidFill>
              <a:prstDash val="dash"/>
              <a:miter lim="8000"/>
              <a:headEnd len="sm" w="sm" type="none"/>
              <a:tailEnd len="sm" w="sm" type="none"/>
            </a:ln>
          </p:spPr>
        </p:cxnSp>
      </p:grpSp>
      <p:grpSp>
        <p:nvGrpSpPr>
          <p:cNvPr id="5175" name="Google Shape;5175;p133"/>
          <p:cNvGrpSpPr/>
          <p:nvPr/>
        </p:nvGrpSpPr>
        <p:grpSpPr>
          <a:xfrm>
            <a:off x="5022354" y="3269446"/>
            <a:ext cx="2147290" cy="2894297"/>
            <a:chOff x="6327117" y="3269446"/>
            <a:chExt cx="2147290" cy="2894297"/>
          </a:xfrm>
        </p:grpSpPr>
        <p:sp>
          <p:nvSpPr>
            <p:cNvPr id="5176" name="Google Shape;5176;p133"/>
            <p:cNvSpPr txBox="1"/>
            <p:nvPr/>
          </p:nvSpPr>
          <p:spPr>
            <a:xfrm>
              <a:off x="6327117" y="4182433"/>
              <a:ext cx="2147290" cy="1981310"/>
            </a:xfrm>
            <a:prstGeom prst="rect">
              <a:avLst/>
            </a:prstGeom>
            <a:noFill/>
            <a:ln>
              <a:noFill/>
            </a:ln>
          </p:spPr>
          <p:txBody>
            <a:bodyPr anchorCtr="0" anchor="t" bIns="45700" lIns="91425" spcFirstLastPara="1" rIns="91425" wrap="square" tIns="45700">
              <a:normAutofit fontScale="92500"/>
            </a:bodyPr>
            <a:lstStyle/>
            <a:p>
              <a:pPr indent="0" lvl="0" marL="0" marR="0" rtl="0" algn="ctr">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2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sp>
          <p:nvSpPr>
            <p:cNvPr id="5177" name="Google Shape;5177;p133"/>
            <p:cNvSpPr/>
            <p:nvPr/>
          </p:nvSpPr>
          <p:spPr>
            <a:xfrm>
              <a:off x="7008422" y="3269446"/>
              <a:ext cx="784681"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600">
                  <a:solidFill>
                    <a:schemeClr val="lt2"/>
                  </a:solidFill>
                  <a:latin typeface="Helvetica Neue"/>
                  <a:ea typeface="Helvetica Neue"/>
                  <a:cs typeface="Helvetica Neue"/>
                  <a:sym typeface="Helvetica Neue"/>
                </a:rPr>
                <a:t>Date</a:t>
              </a:r>
              <a:endParaRPr/>
            </a:p>
          </p:txBody>
        </p:sp>
        <p:cxnSp>
          <p:nvCxnSpPr>
            <p:cNvPr id="5178" name="Google Shape;5178;p133"/>
            <p:cNvCxnSpPr/>
            <p:nvPr/>
          </p:nvCxnSpPr>
          <p:spPr>
            <a:xfrm>
              <a:off x="7400762" y="3731467"/>
              <a:ext cx="0" cy="450966"/>
            </a:xfrm>
            <a:prstGeom prst="straightConnector1">
              <a:avLst/>
            </a:prstGeom>
            <a:noFill/>
            <a:ln cap="flat" cmpd="sng" w="9525">
              <a:solidFill>
                <a:schemeClr val="dk1"/>
              </a:solidFill>
              <a:prstDash val="dash"/>
              <a:miter lim="8000"/>
              <a:headEnd len="sm" w="sm" type="none"/>
              <a:tailEnd len="sm" w="sm" type="none"/>
            </a:ln>
          </p:spPr>
        </p:cxnSp>
      </p:grpSp>
      <p:grpSp>
        <p:nvGrpSpPr>
          <p:cNvPr id="5179" name="Google Shape;5179;p133"/>
          <p:cNvGrpSpPr/>
          <p:nvPr/>
        </p:nvGrpSpPr>
        <p:grpSpPr>
          <a:xfrm>
            <a:off x="9749742" y="3269446"/>
            <a:ext cx="2147290" cy="2894297"/>
            <a:chOff x="9343190" y="3269446"/>
            <a:chExt cx="2147290" cy="2894297"/>
          </a:xfrm>
        </p:grpSpPr>
        <p:sp>
          <p:nvSpPr>
            <p:cNvPr id="5180" name="Google Shape;5180;p133"/>
            <p:cNvSpPr txBox="1"/>
            <p:nvPr/>
          </p:nvSpPr>
          <p:spPr>
            <a:xfrm>
              <a:off x="9343190" y="4182433"/>
              <a:ext cx="2147290" cy="1981310"/>
            </a:xfrm>
            <a:prstGeom prst="rect">
              <a:avLst/>
            </a:prstGeom>
            <a:noFill/>
            <a:ln>
              <a:noFill/>
            </a:ln>
          </p:spPr>
          <p:txBody>
            <a:bodyPr anchorCtr="0" anchor="t" bIns="45700" lIns="91425" spcFirstLastPara="1" rIns="91425" wrap="square" tIns="45700">
              <a:normAutofit fontScale="92500"/>
            </a:bodyPr>
            <a:lstStyle/>
            <a:p>
              <a:pPr indent="0" lvl="0" marL="0" marR="0" rtl="0" algn="ctr">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2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sp>
          <p:nvSpPr>
            <p:cNvPr id="5181" name="Google Shape;5181;p133"/>
            <p:cNvSpPr/>
            <p:nvPr/>
          </p:nvSpPr>
          <p:spPr>
            <a:xfrm>
              <a:off x="10024495" y="3269446"/>
              <a:ext cx="784681"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600">
                  <a:solidFill>
                    <a:schemeClr val="lt2"/>
                  </a:solidFill>
                  <a:latin typeface="Helvetica Neue"/>
                  <a:ea typeface="Helvetica Neue"/>
                  <a:cs typeface="Helvetica Neue"/>
                  <a:sym typeface="Helvetica Neue"/>
                </a:rPr>
                <a:t>Date</a:t>
              </a:r>
              <a:endParaRPr/>
            </a:p>
          </p:txBody>
        </p:sp>
        <p:cxnSp>
          <p:nvCxnSpPr>
            <p:cNvPr id="5182" name="Google Shape;5182;p133"/>
            <p:cNvCxnSpPr/>
            <p:nvPr/>
          </p:nvCxnSpPr>
          <p:spPr>
            <a:xfrm>
              <a:off x="10416835" y="3731467"/>
              <a:ext cx="0" cy="450966"/>
            </a:xfrm>
            <a:prstGeom prst="straightConnector1">
              <a:avLst/>
            </a:prstGeom>
            <a:noFill/>
            <a:ln cap="flat" cmpd="sng" w="9525">
              <a:solidFill>
                <a:schemeClr val="dk1"/>
              </a:solidFill>
              <a:prstDash val="dash"/>
              <a:miter lim="8000"/>
              <a:headEnd len="sm" w="sm" type="none"/>
              <a:tailEnd len="sm" w="sm" type="none"/>
            </a:ln>
          </p:spPr>
        </p:cxnSp>
      </p:grpSp>
      <p:grpSp>
        <p:nvGrpSpPr>
          <p:cNvPr id="5183" name="Google Shape;5183;p133"/>
          <p:cNvGrpSpPr/>
          <p:nvPr/>
        </p:nvGrpSpPr>
        <p:grpSpPr>
          <a:xfrm>
            <a:off x="3082859" y="1722098"/>
            <a:ext cx="1298894" cy="1298894"/>
            <a:chOff x="2697287" y="1674564"/>
            <a:chExt cx="1463412" cy="1463412"/>
          </a:xfrm>
        </p:grpSpPr>
        <p:grpSp>
          <p:nvGrpSpPr>
            <p:cNvPr id="5184" name="Google Shape;5184;p133"/>
            <p:cNvGrpSpPr/>
            <p:nvPr/>
          </p:nvGrpSpPr>
          <p:grpSpPr>
            <a:xfrm>
              <a:off x="2697287" y="1674564"/>
              <a:ext cx="1463412" cy="1463412"/>
              <a:chOff x="1198170" y="1748501"/>
              <a:chExt cx="1130424" cy="1130423"/>
            </a:xfrm>
          </p:grpSpPr>
          <p:sp>
            <p:nvSpPr>
              <p:cNvPr id="5185" name="Google Shape;5185;p133"/>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86" name="Google Shape;5186;p133"/>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87" name="Google Shape;5187;p133"/>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88" name="Google Shape;5188;p133"/>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189" name="Google Shape;5189;p133"/>
            <p:cNvGrpSpPr/>
            <p:nvPr/>
          </p:nvGrpSpPr>
          <p:grpSpPr>
            <a:xfrm>
              <a:off x="3065763" y="2043340"/>
              <a:ext cx="726460" cy="725860"/>
              <a:chOff x="4094847" y="1760585"/>
              <a:chExt cx="633600" cy="633600"/>
            </a:xfrm>
          </p:grpSpPr>
          <p:sp>
            <p:nvSpPr>
              <p:cNvPr id="5190" name="Google Shape;5190;p13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191" name="Google Shape;5191;p13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5192" name="Google Shape;5192;p133"/>
          <p:cNvGrpSpPr/>
          <p:nvPr/>
        </p:nvGrpSpPr>
        <p:grpSpPr>
          <a:xfrm>
            <a:off x="7810246" y="1722098"/>
            <a:ext cx="1298894" cy="1298894"/>
            <a:chOff x="2697287" y="1674564"/>
            <a:chExt cx="1463412" cy="1463412"/>
          </a:xfrm>
        </p:grpSpPr>
        <p:grpSp>
          <p:nvGrpSpPr>
            <p:cNvPr id="5193" name="Google Shape;5193;p133"/>
            <p:cNvGrpSpPr/>
            <p:nvPr/>
          </p:nvGrpSpPr>
          <p:grpSpPr>
            <a:xfrm>
              <a:off x="2697287" y="1674564"/>
              <a:ext cx="1463412" cy="1463412"/>
              <a:chOff x="1198170" y="1748501"/>
              <a:chExt cx="1130424" cy="1130423"/>
            </a:xfrm>
          </p:grpSpPr>
          <p:sp>
            <p:nvSpPr>
              <p:cNvPr id="5194" name="Google Shape;5194;p133"/>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95" name="Google Shape;5195;p133"/>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96" name="Google Shape;5196;p133"/>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197" name="Google Shape;5197;p133"/>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198" name="Google Shape;5198;p133"/>
            <p:cNvGrpSpPr/>
            <p:nvPr/>
          </p:nvGrpSpPr>
          <p:grpSpPr>
            <a:xfrm>
              <a:off x="3065763" y="2043340"/>
              <a:ext cx="726460" cy="725860"/>
              <a:chOff x="4094847" y="1760585"/>
              <a:chExt cx="633600" cy="633600"/>
            </a:xfrm>
          </p:grpSpPr>
          <p:sp>
            <p:nvSpPr>
              <p:cNvPr id="5199" name="Google Shape;5199;p13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200" name="Google Shape;5200;p13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5201" name="Google Shape;5201;p133"/>
          <p:cNvGrpSpPr/>
          <p:nvPr/>
        </p:nvGrpSpPr>
        <p:grpSpPr>
          <a:xfrm>
            <a:off x="10173940" y="1722098"/>
            <a:ext cx="1298894" cy="1298894"/>
            <a:chOff x="2697287" y="1674564"/>
            <a:chExt cx="1463412" cy="1463412"/>
          </a:xfrm>
        </p:grpSpPr>
        <p:grpSp>
          <p:nvGrpSpPr>
            <p:cNvPr id="5202" name="Google Shape;5202;p133"/>
            <p:cNvGrpSpPr/>
            <p:nvPr/>
          </p:nvGrpSpPr>
          <p:grpSpPr>
            <a:xfrm>
              <a:off x="2697287" y="1674564"/>
              <a:ext cx="1463412" cy="1463412"/>
              <a:chOff x="1198170" y="1748501"/>
              <a:chExt cx="1130424" cy="1130423"/>
            </a:xfrm>
          </p:grpSpPr>
          <p:sp>
            <p:nvSpPr>
              <p:cNvPr id="5203" name="Google Shape;5203;p133"/>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204" name="Google Shape;5204;p133"/>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205" name="Google Shape;5205;p133"/>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206" name="Google Shape;5206;p133"/>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207" name="Google Shape;5207;p133"/>
            <p:cNvGrpSpPr/>
            <p:nvPr/>
          </p:nvGrpSpPr>
          <p:grpSpPr>
            <a:xfrm>
              <a:off x="3065763" y="2043340"/>
              <a:ext cx="726460" cy="725860"/>
              <a:chOff x="4094847" y="1760585"/>
              <a:chExt cx="633600" cy="633600"/>
            </a:xfrm>
          </p:grpSpPr>
          <p:sp>
            <p:nvSpPr>
              <p:cNvPr id="5208" name="Google Shape;5208;p13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209" name="Google Shape;5209;p13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5210" name="Google Shape;5210;p133"/>
          <p:cNvGrpSpPr/>
          <p:nvPr/>
        </p:nvGrpSpPr>
        <p:grpSpPr>
          <a:xfrm>
            <a:off x="7386047" y="3269446"/>
            <a:ext cx="2147290" cy="2894297"/>
            <a:chOff x="9343190" y="3269446"/>
            <a:chExt cx="2147290" cy="2894297"/>
          </a:xfrm>
        </p:grpSpPr>
        <p:sp>
          <p:nvSpPr>
            <p:cNvPr id="5211" name="Google Shape;5211;p133"/>
            <p:cNvSpPr txBox="1"/>
            <p:nvPr/>
          </p:nvSpPr>
          <p:spPr>
            <a:xfrm>
              <a:off x="9343190" y="4182433"/>
              <a:ext cx="2147290" cy="1981310"/>
            </a:xfrm>
            <a:prstGeom prst="rect">
              <a:avLst/>
            </a:prstGeom>
            <a:noFill/>
            <a:ln>
              <a:noFill/>
            </a:ln>
          </p:spPr>
          <p:txBody>
            <a:bodyPr anchorCtr="0" anchor="t" bIns="45700" lIns="91425" spcFirstLastPara="1" rIns="91425" wrap="square" tIns="45700">
              <a:normAutofit fontScale="92500"/>
            </a:bodyPr>
            <a:lstStyle/>
            <a:p>
              <a:pPr indent="0" lvl="0" marL="0" marR="0" rtl="0" algn="ctr">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a:t>
              </a:r>
              <a:endParaRPr/>
            </a:p>
            <a:p>
              <a:pPr indent="0" lvl="0" marL="0" marR="0" rtl="0" algn="ctr">
                <a:spcBef>
                  <a:spcPts val="1200"/>
                </a:spcBef>
                <a:spcAft>
                  <a:spcPts val="0"/>
                </a:spcAft>
                <a:buNone/>
              </a:pPr>
              <a:r>
                <a:rPr lang="en-US" sz="1200">
                  <a:solidFill>
                    <a:schemeClr val="dk1"/>
                  </a:solidFill>
                  <a:latin typeface="Helvetica Neue"/>
                  <a:ea typeface="Helvetica Neue"/>
                  <a:cs typeface="Helvetica Neue"/>
                  <a:sym typeface="Helvetica Neue"/>
                </a:rPr>
                <a:t> consectetur adipiscing elit. Curabitur purus dui, euismod quis placerat eget, venenatis nec nibh. Mauris sit amet mollis enim. Donec cursus sagittis bibendum. Aenean a elit justo. Vivamus laoreet, lorem id iaculis mattis, neque diam blandit nulla, et</a:t>
              </a:r>
              <a:endParaRPr/>
            </a:p>
          </p:txBody>
        </p:sp>
        <p:sp>
          <p:nvSpPr>
            <p:cNvPr id="5212" name="Google Shape;5212;p133"/>
            <p:cNvSpPr/>
            <p:nvPr/>
          </p:nvSpPr>
          <p:spPr>
            <a:xfrm>
              <a:off x="10024495" y="3269446"/>
              <a:ext cx="784681" cy="462021"/>
            </a:xfrm>
            <a:prstGeom prst="roundRect">
              <a:avLst>
                <a:gd fmla="val 16667" name="adj"/>
              </a:avLst>
            </a:pr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b="1" lang="en-US" sz="1600">
                  <a:solidFill>
                    <a:schemeClr val="lt2"/>
                  </a:solidFill>
                  <a:latin typeface="Helvetica Neue"/>
                  <a:ea typeface="Helvetica Neue"/>
                  <a:cs typeface="Helvetica Neue"/>
                  <a:sym typeface="Helvetica Neue"/>
                </a:rPr>
                <a:t>Date</a:t>
              </a:r>
              <a:endParaRPr/>
            </a:p>
          </p:txBody>
        </p:sp>
        <p:cxnSp>
          <p:nvCxnSpPr>
            <p:cNvPr id="5213" name="Google Shape;5213;p133"/>
            <p:cNvCxnSpPr/>
            <p:nvPr/>
          </p:nvCxnSpPr>
          <p:spPr>
            <a:xfrm>
              <a:off x="10416835" y="3731467"/>
              <a:ext cx="0" cy="450966"/>
            </a:xfrm>
            <a:prstGeom prst="straightConnector1">
              <a:avLst/>
            </a:prstGeom>
            <a:noFill/>
            <a:ln cap="flat" cmpd="sng" w="9525">
              <a:solidFill>
                <a:schemeClr val="dk1"/>
              </a:solidFill>
              <a:prstDash val="dash"/>
              <a:miter lim="8000"/>
              <a:headEnd len="sm" w="sm" type="none"/>
              <a:tailEnd len="sm" w="sm" type="none"/>
            </a:ln>
          </p:spPr>
        </p:cxnSp>
      </p:grpSp>
      <p:grpSp>
        <p:nvGrpSpPr>
          <p:cNvPr id="5214" name="Google Shape;5214;p133"/>
          <p:cNvGrpSpPr/>
          <p:nvPr/>
        </p:nvGrpSpPr>
        <p:grpSpPr>
          <a:xfrm>
            <a:off x="5446552" y="1722098"/>
            <a:ext cx="1298894" cy="1298894"/>
            <a:chOff x="2697287" y="1674564"/>
            <a:chExt cx="1463412" cy="1463412"/>
          </a:xfrm>
        </p:grpSpPr>
        <p:grpSp>
          <p:nvGrpSpPr>
            <p:cNvPr id="5215" name="Google Shape;5215;p133"/>
            <p:cNvGrpSpPr/>
            <p:nvPr/>
          </p:nvGrpSpPr>
          <p:grpSpPr>
            <a:xfrm>
              <a:off x="2697287" y="1674564"/>
              <a:ext cx="1463412" cy="1463412"/>
              <a:chOff x="1198170" y="1748501"/>
              <a:chExt cx="1130424" cy="1130423"/>
            </a:xfrm>
          </p:grpSpPr>
          <p:sp>
            <p:nvSpPr>
              <p:cNvPr id="5216" name="Google Shape;5216;p133"/>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217" name="Google Shape;5217;p133"/>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218" name="Google Shape;5218;p133"/>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219" name="Google Shape;5219;p133"/>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5220" name="Google Shape;5220;p133"/>
            <p:cNvGrpSpPr/>
            <p:nvPr/>
          </p:nvGrpSpPr>
          <p:grpSpPr>
            <a:xfrm>
              <a:off x="3065763" y="2043340"/>
              <a:ext cx="726460" cy="725860"/>
              <a:chOff x="4094847" y="1760585"/>
              <a:chExt cx="633600" cy="633600"/>
            </a:xfrm>
          </p:grpSpPr>
          <p:sp>
            <p:nvSpPr>
              <p:cNvPr id="5221" name="Google Shape;5221;p13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222" name="Google Shape;5222;p13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223" name="Google Shape;5223;p13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224" name="Google Shape;5224;p13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28" name="Shape 5228"/>
        <p:cNvGrpSpPr/>
        <p:nvPr/>
      </p:nvGrpSpPr>
      <p:grpSpPr>
        <a:xfrm>
          <a:off x="0" y="0"/>
          <a:ext cx="0" cy="0"/>
          <a:chOff x="0" y="0"/>
          <a:chExt cx="0" cy="0"/>
        </a:xfrm>
      </p:grpSpPr>
      <p:sp>
        <p:nvSpPr>
          <p:cNvPr id="5229" name="Google Shape;5229;p134"/>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Pyramids and Funnels</a:t>
            </a:r>
            <a:endParaRPr/>
          </a:p>
        </p:txBody>
      </p:sp>
      <p:sp>
        <p:nvSpPr>
          <p:cNvPr id="5230" name="Google Shape;5230;p134"/>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1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34" name="Shape 5234"/>
        <p:cNvGrpSpPr/>
        <p:nvPr/>
      </p:nvGrpSpPr>
      <p:grpSpPr>
        <a:xfrm>
          <a:off x="0" y="0"/>
          <a:ext cx="0" cy="0"/>
          <a:chOff x="0" y="0"/>
          <a:chExt cx="0" cy="0"/>
        </a:xfrm>
      </p:grpSpPr>
      <p:sp>
        <p:nvSpPr>
          <p:cNvPr id="5235" name="Google Shape;5235;p135"/>
          <p:cNvSpPr/>
          <p:nvPr/>
        </p:nvSpPr>
        <p:spPr>
          <a:xfrm>
            <a:off x="6362471" y="1881438"/>
            <a:ext cx="5465108" cy="4246588"/>
          </a:xfrm>
          <a:prstGeom prst="rect">
            <a:avLst/>
          </a:prstGeom>
          <a:noFill/>
          <a:ln cap="flat" cmpd="sng" w="12700">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236" name="Google Shape;5236;p13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Five-Level Pyramid with Numbered List</a:t>
            </a:r>
            <a:endParaRPr/>
          </a:p>
        </p:txBody>
      </p:sp>
      <p:sp>
        <p:nvSpPr>
          <p:cNvPr id="5237" name="Google Shape;5237;p135"/>
          <p:cNvSpPr txBox="1"/>
          <p:nvPr/>
        </p:nvSpPr>
        <p:spPr>
          <a:xfrm>
            <a:off x="6474599" y="1310766"/>
            <a:ext cx="5111660" cy="428858"/>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 dolor sit amet</a:t>
            </a:r>
            <a:endParaRPr b="1" sz="1800">
              <a:solidFill>
                <a:schemeClr val="dk1"/>
              </a:solidFill>
              <a:latin typeface="Helvetica Neue"/>
              <a:ea typeface="Helvetica Neue"/>
              <a:cs typeface="Helvetica Neue"/>
              <a:sym typeface="Helvetica Neue"/>
            </a:endParaRPr>
          </a:p>
        </p:txBody>
      </p:sp>
      <p:cxnSp>
        <p:nvCxnSpPr>
          <p:cNvPr id="5238" name="Google Shape;5238;p135"/>
          <p:cNvCxnSpPr/>
          <p:nvPr/>
        </p:nvCxnSpPr>
        <p:spPr>
          <a:xfrm>
            <a:off x="6474598" y="1881438"/>
            <a:ext cx="5240855" cy="0"/>
          </a:xfrm>
          <a:prstGeom prst="straightConnector1">
            <a:avLst/>
          </a:prstGeom>
          <a:noFill/>
          <a:ln cap="flat" cmpd="sng" w="76200">
            <a:solidFill>
              <a:schemeClr val="accent1"/>
            </a:solidFill>
            <a:prstDash val="solid"/>
            <a:miter lim="8000"/>
            <a:headEnd len="sm" w="sm" type="none"/>
            <a:tailEnd len="sm" w="sm" type="none"/>
          </a:ln>
        </p:spPr>
      </p:cxnSp>
      <p:grpSp>
        <p:nvGrpSpPr>
          <p:cNvPr id="5239" name="Google Shape;5239;p135"/>
          <p:cNvGrpSpPr/>
          <p:nvPr/>
        </p:nvGrpSpPr>
        <p:grpSpPr>
          <a:xfrm>
            <a:off x="471610" y="1950237"/>
            <a:ext cx="4631546" cy="4108990"/>
            <a:chOff x="862127" y="1972178"/>
            <a:chExt cx="4673806" cy="4090879"/>
          </a:xfrm>
        </p:grpSpPr>
        <p:sp>
          <p:nvSpPr>
            <p:cNvPr id="5240" name="Google Shape;5240;p135"/>
            <p:cNvSpPr/>
            <p:nvPr/>
          </p:nvSpPr>
          <p:spPr>
            <a:xfrm>
              <a:off x="976472" y="5367394"/>
              <a:ext cx="4559461" cy="695663"/>
            </a:xfrm>
            <a:prstGeom prst="rect">
              <a:avLst/>
            </a:prstGeom>
            <a:solidFill>
              <a:schemeClr val="accent5"/>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200">
                  <a:solidFill>
                    <a:srgbClr val="FFFFFF"/>
                  </a:solidFill>
                  <a:latin typeface="Helvetica Neue"/>
                  <a:ea typeface="Helvetica Neue"/>
                  <a:cs typeface="Helvetica Neue"/>
                  <a:sym typeface="Helvetica Neue"/>
                </a:rPr>
                <a:t>Lorem ipsum dolor </a:t>
              </a:r>
              <a:endParaRPr/>
            </a:p>
          </p:txBody>
        </p:sp>
        <p:sp>
          <p:nvSpPr>
            <p:cNvPr id="5241" name="Google Shape;5241;p135"/>
            <p:cNvSpPr/>
            <p:nvPr/>
          </p:nvSpPr>
          <p:spPr>
            <a:xfrm>
              <a:off x="976472" y="4844534"/>
              <a:ext cx="4559461" cy="522861"/>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5"/>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242" name="Google Shape;5242;p135"/>
            <p:cNvSpPr/>
            <p:nvPr/>
          </p:nvSpPr>
          <p:spPr>
            <a:xfrm>
              <a:off x="1361212" y="4355168"/>
              <a:ext cx="3789980" cy="578259"/>
            </a:xfrm>
            <a:prstGeom prst="rect">
              <a:avLst/>
            </a:prstGeom>
            <a:solidFill>
              <a:schemeClr val="accent1"/>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rgbClr val="FFFFFF"/>
                  </a:solidFill>
                  <a:latin typeface="Helvetica Neue"/>
                  <a:ea typeface="Helvetica Neue"/>
                  <a:cs typeface="Helvetica Neue"/>
                  <a:sym typeface="Helvetica Neue"/>
                </a:rPr>
                <a:t>Lorem ipsum dolor </a:t>
              </a:r>
              <a:endParaRPr/>
            </a:p>
          </p:txBody>
        </p:sp>
        <p:sp>
          <p:nvSpPr>
            <p:cNvPr id="5243" name="Google Shape;5243;p135"/>
            <p:cNvSpPr/>
            <p:nvPr/>
          </p:nvSpPr>
          <p:spPr>
            <a:xfrm>
              <a:off x="1361212" y="3920548"/>
              <a:ext cx="3789980" cy="434619"/>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1"/>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244" name="Google Shape;5244;p135"/>
            <p:cNvSpPr/>
            <p:nvPr/>
          </p:nvSpPr>
          <p:spPr>
            <a:xfrm>
              <a:off x="1747171" y="3461876"/>
              <a:ext cx="3018063" cy="460484"/>
            </a:xfrm>
            <a:prstGeom prst="rect">
              <a:avLst/>
            </a:prstGeom>
            <a:solidFill>
              <a:schemeClr val="accent2"/>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rgbClr val="FFFFFF"/>
                  </a:solidFill>
                  <a:latin typeface="Helvetica Neue"/>
                  <a:ea typeface="Helvetica Neue"/>
                  <a:cs typeface="Helvetica Neue"/>
                  <a:sym typeface="Helvetica Neue"/>
                </a:rPr>
                <a:t>Lorem ipsum dolor </a:t>
              </a:r>
              <a:endParaRPr/>
            </a:p>
          </p:txBody>
        </p:sp>
        <p:sp>
          <p:nvSpPr>
            <p:cNvPr id="5245" name="Google Shape;5245;p135"/>
            <p:cNvSpPr/>
            <p:nvPr/>
          </p:nvSpPr>
          <p:spPr>
            <a:xfrm>
              <a:off x="1747171" y="3115775"/>
              <a:ext cx="3018063" cy="346099"/>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2"/>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246" name="Google Shape;5246;p135"/>
            <p:cNvSpPr/>
            <p:nvPr/>
          </p:nvSpPr>
          <p:spPr>
            <a:xfrm>
              <a:off x="2054880" y="2753566"/>
              <a:ext cx="2402647" cy="366585"/>
            </a:xfrm>
            <a:prstGeom prst="rect">
              <a:avLst/>
            </a:prstGeom>
            <a:solidFill>
              <a:schemeClr val="accent3"/>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Helvetica Neue"/>
                  <a:ea typeface="Helvetica Neue"/>
                  <a:cs typeface="Helvetica Neue"/>
                  <a:sym typeface="Helvetica Neue"/>
                </a:rPr>
                <a:t>Lorem ipsum dolor </a:t>
              </a:r>
              <a:endParaRPr/>
            </a:p>
          </p:txBody>
        </p:sp>
        <p:sp>
          <p:nvSpPr>
            <p:cNvPr id="5247" name="Google Shape;5247;p135"/>
            <p:cNvSpPr/>
            <p:nvPr/>
          </p:nvSpPr>
          <p:spPr>
            <a:xfrm>
              <a:off x="2054880" y="2478040"/>
              <a:ext cx="2402647" cy="275526"/>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3"/>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248" name="Google Shape;5248;p135"/>
            <p:cNvSpPr/>
            <p:nvPr/>
          </p:nvSpPr>
          <p:spPr>
            <a:xfrm>
              <a:off x="2303080" y="2190779"/>
              <a:ext cx="1906242" cy="290846"/>
            </a:xfrm>
            <a:prstGeom prst="rect">
              <a:avLst/>
            </a:prstGeom>
            <a:solidFill>
              <a:schemeClr val="accent4"/>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Lorem ipsum dolor </a:t>
              </a:r>
              <a:endParaRPr/>
            </a:p>
          </p:txBody>
        </p:sp>
        <p:sp>
          <p:nvSpPr>
            <p:cNvPr id="5249" name="Google Shape;5249;p135"/>
            <p:cNvSpPr/>
            <p:nvPr/>
          </p:nvSpPr>
          <p:spPr>
            <a:xfrm>
              <a:off x="2303080" y="1972178"/>
              <a:ext cx="1906242" cy="218601"/>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4"/>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250" name="Google Shape;5250;p135"/>
            <p:cNvSpPr/>
            <p:nvPr/>
          </p:nvSpPr>
          <p:spPr>
            <a:xfrm>
              <a:off x="862127" y="5589087"/>
              <a:ext cx="252278" cy="252278"/>
            </a:xfrm>
            <a:prstGeom prst="ellipse">
              <a:avLst/>
            </a:prstGeom>
            <a:solidFill>
              <a:schemeClr val="l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5"/>
                  </a:solidFill>
                  <a:latin typeface="Helvetica Neue"/>
                  <a:ea typeface="Helvetica Neue"/>
                  <a:cs typeface="Helvetica Neue"/>
                  <a:sym typeface="Helvetica Neue"/>
                </a:rPr>
                <a:t>1</a:t>
              </a:r>
              <a:endParaRPr sz="1400">
                <a:solidFill>
                  <a:schemeClr val="accent5"/>
                </a:solidFill>
                <a:latin typeface="Helvetica Neue"/>
                <a:ea typeface="Helvetica Neue"/>
                <a:cs typeface="Helvetica Neue"/>
                <a:sym typeface="Helvetica Neue"/>
              </a:endParaRPr>
            </a:p>
          </p:txBody>
        </p:sp>
        <p:sp>
          <p:nvSpPr>
            <p:cNvPr id="5251" name="Google Shape;5251;p135"/>
            <p:cNvSpPr/>
            <p:nvPr/>
          </p:nvSpPr>
          <p:spPr>
            <a:xfrm>
              <a:off x="1235145" y="4518158"/>
              <a:ext cx="252278" cy="252278"/>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1"/>
                  </a:solidFill>
                  <a:latin typeface="Helvetica Neue"/>
                  <a:ea typeface="Helvetica Neue"/>
                  <a:cs typeface="Helvetica Neue"/>
                  <a:sym typeface="Helvetica Neue"/>
                </a:rPr>
                <a:t>2</a:t>
              </a:r>
              <a:endParaRPr sz="1400">
                <a:solidFill>
                  <a:schemeClr val="accent1"/>
                </a:solidFill>
                <a:latin typeface="Helvetica Neue"/>
                <a:ea typeface="Helvetica Neue"/>
                <a:cs typeface="Helvetica Neue"/>
                <a:sym typeface="Helvetica Neue"/>
              </a:endParaRPr>
            </a:p>
          </p:txBody>
        </p:sp>
        <p:sp>
          <p:nvSpPr>
            <p:cNvPr id="5252" name="Google Shape;5252;p135"/>
            <p:cNvSpPr/>
            <p:nvPr/>
          </p:nvSpPr>
          <p:spPr>
            <a:xfrm>
              <a:off x="1632698" y="3565979"/>
              <a:ext cx="252278" cy="252278"/>
            </a:xfrm>
            <a:prstGeom prst="ellipse">
              <a:avLst/>
            </a:prstGeom>
            <a:solidFill>
              <a:schemeClr val="lt1"/>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2"/>
                  </a:solidFill>
                  <a:latin typeface="Helvetica Neue"/>
                  <a:ea typeface="Helvetica Neue"/>
                  <a:cs typeface="Helvetica Neue"/>
                  <a:sym typeface="Helvetica Neue"/>
                </a:rPr>
                <a:t>3</a:t>
              </a:r>
              <a:endParaRPr sz="1400">
                <a:solidFill>
                  <a:schemeClr val="accent2"/>
                </a:solidFill>
                <a:latin typeface="Helvetica Neue"/>
                <a:ea typeface="Helvetica Neue"/>
                <a:cs typeface="Helvetica Neue"/>
                <a:sym typeface="Helvetica Neue"/>
              </a:endParaRPr>
            </a:p>
          </p:txBody>
        </p:sp>
        <p:sp>
          <p:nvSpPr>
            <p:cNvPr id="5253" name="Google Shape;5253;p135"/>
            <p:cNvSpPr/>
            <p:nvPr/>
          </p:nvSpPr>
          <p:spPr>
            <a:xfrm>
              <a:off x="1946178" y="2810719"/>
              <a:ext cx="252278" cy="252278"/>
            </a:xfrm>
            <a:prstGeom prst="ellipse">
              <a:avLst/>
            </a:prstGeom>
            <a:solidFill>
              <a:schemeClr val="lt1"/>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3"/>
                  </a:solidFill>
                  <a:latin typeface="Helvetica Neue"/>
                  <a:ea typeface="Helvetica Neue"/>
                  <a:cs typeface="Helvetica Neue"/>
                  <a:sym typeface="Helvetica Neue"/>
                </a:rPr>
                <a:t>4</a:t>
              </a:r>
              <a:endParaRPr sz="1400">
                <a:solidFill>
                  <a:schemeClr val="accent3"/>
                </a:solidFill>
                <a:latin typeface="Helvetica Neue"/>
                <a:ea typeface="Helvetica Neue"/>
                <a:cs typeface="Helvetica Neue"/>
                <a:sym typeface="Helvetica Neue"/>
              </a:endParaRPr>
            </a:p>
          </p:txBody>
        </p:sp>
        <p:sp>
          <p:nvSpPr>
            <p:cNvPr id="5254" name="Google Shape;5254;p135"/>
            <p:cNvSpPr/>
            <p:nvPr/>
          </p:nvSpPr>
          <p:spPr>
            <a:xfrm>
              <a:off x="2176941" y="2130542"/>
              <a:ext cx="252278" cy="252278"/>
            </a:xfrm>
            <a:prstGeom prst="ellipse">
              <a:avLst/>
            </a:prstGeom>
            <a:solidFill>
              <a:schemeClr val="lt1"/>
            </a:solid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4"/>
                  </a:solidFill>
                  <a:latin typeface="Helvetica Neue"/>
                  <a:ea typeface="Helvetica Neue"/>
                  <a:cs typeface="Helvetica Neue"/>
                  <a:sym typeface="Helvetica Neue"/>
                </a:rPr>
                <a:t>5</a:t>
              </a:r>
              <a:endParaRPr sz="1400">
                <a:solidFill>
                  <a:schemeClr val="accent4"/>
                </a:solidFill>
                <a:latin typeface="Helvetica Neue"/>
                <a:ea typeface="Helvetica Neue"/>
                <a:cs typeface="Helvetica Neue"/>
                <a:sym typeface="Helvetica Neue"/>
              </a:endParaRPr>
            </a:p>
          </p:txBody>
        </p:sp>
      </p:grpSp>
      <p:sp>
        <p:nvSpPr>
          <p:cNvPr id="5255" name="Google Shape;5255;p135"/>
          <p:cNvSpPr txBox="1"/>
          <p:nvPr/>
        </p:nvSpPr>
        <p:spPr>
          <a:xfrm>
            <a:off x="7120776" y="2159676"/>
            <a:ext cx="4421530" cy="601130"/>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256" name="Google Shape;5256;p135"/>
          <p:cNvSpPr txBox="1"/>
          <p:nvPr/>
        </p:nvSpPr>
        <p:spPr>
          <a:xfrm>
            <a:off x="7120776" y="2941234"/>
            <a:ext cx="4421530" cy="628292"/>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257" name="Google Shape;5257;p135"/>
          <p:cNvSpPr txBox="1"/>
          <p:nvPr/>
        </p:nvSpPr>
        <p:spPr>
          <a:xfrm>
            <a:off x="7120776" y="3749954"/>
            <a:ext cx="4421530" cy="628292"/>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258" name="Google Shape;5258;p135"/>
          <p:cNvSpPr txBox="1"/>
          <p:nvPr/>
        </p:nvSpPr>
        <p:spPr>
          <a:xfrm>
            <a:off x="7120776" y="4558674"/>
            <a:ext cx="4421530" cy="628292"/>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259" name="Google Shape;5259;p135"/>
          <p:cNvSpPr txBox="1"/>
          <p:nvPr/>
        </p:nvSpPr>
        <p:spPr>
          <a:xfrm>
            <a:off x="7120776" y="5367394"/>
            <a:ext cx="4421530" cy="628292"/>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260" name="Google Shape;5260;p135"/>
          <p:cNvSpPr txBox="1"/>
          <p:nvPr/>
        </p:nvSpPr>
        <p:spPr>
          <a:xfrm>
            <a:off x="6636171" y="2159676"/>
            <a:ext cx="416342" cy="601130"/>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b="1" lang="en-US" sz="4400">
                <a:solidFill>
                  <a:srgbClr val="FF9797"/>
                </a:solidFill>
                <a:latin typeface="Helvetica Neue"/>
                <a:ea typeface="Helvetica Neue"/>
                <a:cs typeface="Helvetica Neue"/>
                <a:sym typeface="Helvetica Neue"/>
              </a:rPr>
              <a:t>1</a:t>
            </a:r>
            <a:endParaRPr/>
          </a:p>
        </p:txBody>
      </p:sp>
      <p:sp>
        <p:nvSpPr>
          <p:cNvPr id="5261" name="Google Shape;5261;p135"/>
          <p:cNvSpPr txBox="1"/>
          <p:nvPr/>
        </p:nvSpPr>
        <p:spPr>
          <a:xfrm>
            <a:off x="6636171" y="2968396"/>
            <a:ext cx="416342" cy="601130"/>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b="1" lang="en-US" sz="4400">
                <a:solidFill>
                  <a:schemeClr val="accent1"/>
                </a:solidFill>
                <a:latin typeface="Helvetica Neue"/>
                <a:ea typeface="Helvetica Neue"/>
                <a:cs typeface="Helvetica Neue"/>
                <a:sym typeface="Helvetica Neue"/>
              </a:rPr>
              <a:t>2</a:t>
            </a:r>
            <a:endParaRPr/>
          </a:p>
        </p:txBody>
      </p:sp>
      <p:sp>
        <p:nvSpPr>
          <p:cNvPr id="5262" name="Google Shape;5262;p135"/>
          <p:cNvSpPr txBox="1"/>
          <p:nvPr/>
        </p:nvSpPr>
        <p:spPr>
          <a:xfrm>
            <a:off x="6636171" y="3777116"/>
            <a:ext cx="416342" cy="601130"/>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b="1" lang="en-US" sz="4400">
                <a:solidFill>
                  <a:schemeClr val="accent2"/>
                </a:solidFill>
                <a:latin typeface="Helvetica Neue"/>
                <a:ea typeface="Helvetica Neue"/>
                <a:cs typeface="Helvetica Neue"/>
                <a:sym typeface="Helvetica Neue"/>
              </a:rPr>
              <a:t>3</a:t>
            </a:r>
            <a:endParaRPr/>
          </a:p>
        </p:txBody>
      </p:sp>
      <p:sp>
        <p:nvSpPr>
          <p:cNvPr id="5263" name="Google Shape;5263;p135"/>
          <p:cNvSpPr txBox="1"/>
          <p:nvPr/>
        </p:nvSpPr>
        <p:spPr>
          <a:xfrm>
            <a:off x="6636171" y="4585836"/>
            <a:ext cx="416342" cy="601130"/>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b="1" lang="en-US" sz="4400">
                <a:solidFill>
                  <a:schemeClr val="accent3"/>
                </a:solidFill>
                <a:latin typeface="Helvetica Neue"/>
                <a:ea typeface="Helvetica Neue"/>
                <a:cs typeface="Helvetica Neue"/>
                <a:sym typeface="Helvetica Neue"/>
              </a:rPr>
              <a:t>4</a:t>
            </a:r>
            <a:endParaRPr/>
          </a:p>
        </p:txBody>
      </p:sp>
      <p:sp>
        <p:nvSpPr>
          <p:cNvPr id="5264" name="Google Shape;5264;p135"/>
          <p:cNvSpPr txBox="1"/>
          <p:nvPr/>
        </p:nvSpPr>
        <p:spPr>
          <a:xfrm>
            <a:off x="6636171" y="5394556"/>
            <a:ext cx="416342" cy="601130"/>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b="1" lang="en-US" sz="4400">
                <a:solidFill>
                  <a:schemeClr val="accent4"/>
                </a:solidFill>
                <a:latin typeface="Helvetica Neue"/>
                <a:ea typeface="Helvetica Neue"/>
                <a:cs typeface="Helvetica Neue"/>
                <a:sym typeface="Helvetica Neue"/>
              </a:rPr>
              <a:t>5</a:t>
            </a:r>
            <a:endParaRPr/>
          </a:p>
        </p:txBody>
      </p:sp>
      <p:cxnSp>
        <p:nvCxnSpPr>
          <p:cNvPr id="5265" name="Google Shape;5265;p135"/>
          <p:cNvCxnSpPr/>
          <p:nvPr/>
        </p:nvCxnSpPr>
        <p:spPr>
          <a:xfrm>
            <a:off x="6636171" y="2851020"/>
            <a:ext cx="4917708" cy="0"/>
          </a:xfrm>
          <a:prstGeom prst="straightConnector1">
            <a:avLst/>
          </a:prstGeom>
          <a:noFill/>
          <a:ln cap="flat" cmpd="sng" w="9525">
            <a:solidFill>
              <a:srgbClr val="BEBEBE"/>
            </a:solidFill>
            <a:prstDash val="dot"/>
            <a:miter lim="8000"/>
            <a:headEnd len="sm" w="sm" type="none"/>
            <a:tailEnd len="sm" w="sm" type="none"/>
          </a:ln>
        </p:spPr>
      </p:cxnSp>
      <p:cxnSp>
        <p:nvCxnSpPr>
          <p:cNvPr id="5266" name="Google Shape;5266;p135"/>
          <p:cNvCxnSpPr/>
          <p:nvPr/>
        </p:nvCxnSpPr>
        <p:spPr>
          <a:xfrm>
            <a:off x="6636171" y="3659740"/>
            <a:ext cx="4917708" cy="0"/>
          </a:xfrm>
          <a:prstGeom prst="straightConnector1">
            <a:avLst/>
          </a:prstGeom>
          <a:noFill/>
          <a:ln cap="flat" cmpd="sng" w="9525">
            <a:solidFill>
              <a:srgbClr val="BEBEBE"/>
            </a:solidFill>
            <a:prstDash val="dot"/>
            <a:miter lim="8000"/>
            <a:headEnd len="sm" w="sm" type="none"/>
            <a:tailEnd len="sm" w="sm" type="none"/>
          </a:ln>
        </p:spPr>
      </p:cxnSp>
      <p:cxnSp>
        <p:nvCxnSpPr>
          <p:cNvPr id="5267" name="Google Shape;5267;p135"/>
          <p:cNvCxnSpPr/>
          <p:nvPr/>
        </p:nvCxnSpPr>
        <p:spPr>
          <a:xfrm>
            <a:off x="6636171" y="4468460"/>
            <a:ext cx="4917708" cy="0"/>
          </a:xfrm>
          <a:prstGeom prst="straightConnector1">
            <a:avLst/>
          </a:prstGeom>
          <a:noFill/>
          <a:ln cap="flat" cmpd="sng" w="9525">
            <a:solidFill>
              <a:srgbClr val="BEBEBE"/>
            </a:solidFill>
            <a:prstDash val="dot"/>
            <a:miter lim="8000"/>
            <a:headEnd len="sm" w="sm" type="none"/>
            <a:tailEnd len="sm" w="sm" type="none"/>
          </a:ln>
        </p:spPr>
      </p:cxnSp>
      <p:cxnSp>
        <p:nvCxnSpPr>
          <p:cNvPr id="5268" name="Google Shape;5268;p135"/>
          <p:cNvCxnSpPr/>
          <p:nvPr/>
        </p:nvCxnSpPr>
        <p:spPr>
          <a:xfrm>
            <a:off x="6636171" y="5277180"/>
            <a:ext cx="4917708" cy="0"/>
          </a:xfrm>
          <a:prstGeom prst="straightConnector1">
            <a:avLst/>
          </a:prstGeom>
          <a:noFill/>
          <a:ln cap="flat" cmpd="sng" w="9525">
            <a:solidFill>
              <a:srgbClr val="BEBEBE"/>
            </a:solidFill>
            <a:prstDash val="dot"/>
            <a:miter lim="8000"/>
            <a:headEnd len="sm" w="sm" type="none"/>
            <a:tailEnd len="sm" w="sm" type="none"/>
          </a:ln>
        </p:spPr>
      </p:cxnSp>
      <p:cxnSp>
        <p:nvCxnSpPr>
          <p:cNvPr id="5269" name="Google Shape;5269;p135"/>
          <p:cNvCxnSpPr/>
          <p:nvPr/>
        </p:nvCxnSpPr>
        <p:spPr>
          <a:xfrm>
            <a:off x="5589491" y="1608881"/>
            <a:ext cx="0" cy="4509714"/>
          </a:xfrm>
          <a:prstGeom prst="straightConnector1">
            <a:avLst/>
          </a:prstGeom>
          <a:noFill/>
          <a:ln cap="flat" cmpd="sng" w="28575">
            <a:solidFill>
              <a:srgbClr val="BEBEBE"/>
            </a:solidFill>
            <a:prstDash val="solid"/>
            <a:miter lim="8000"/>
            <a:headEnd len="med" w="med" type="oval"/>
            <a:tailEnd len="med" w="med" type="oval"/>
          </a:ln>
        </p:spPr>
      </p:cxnSp>
      <p:grpSp>
        <p:nvGrpSpPr>
          <p:cNvPr id="5270" name="Google Shape;5270;p135"/>
          <p:cNvGrpSpPr/>
          <p:nvPr/>
        </p:nvGrpSpPr>
        <p:grpSpPr>
          <a:xfrm>
            <a:off x="5194724" y="3475697"/>
            <a:ext cx="787656" cy="787656"/>
            <a:chOff x="4721893" y="1996757"/>
            <a:chExt cx="787656" cy="787656"/>
          </a:xfrm>
        </p:grpSpPr>
        <p:sp>
          <p:nvSpPr>
            <p:cNvPr id="5271" name="Google Shape;5271;p135"/>
            <p:cNvSpPr/>
            <p:nvPr/>
          </p:nvSpPr>
          <p:spPr>
            <a:xfrm>
              <a:off x="4721893" y="1996757"/>
              <a:ext cx="787656" cy="78765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272" name="Google Shape;5272;p135"/>
            <p:cNvGrpSpPr/>
            <p:nvPr/>
          </p:nvGrpSpPr>
          <p:grpSpPr>
            <a:xfrm>
              <a:off x="4879223" y="2197208"/>
              <a:ext cx="472996" cy="386754"/>
              <a:chOff x="4906387" y="2159676"/>
              <a:chExt cx="472996" cy="386754"/>
            </a:xfrm>
          </p:grpSpPr>
          <p:sp>
            <p:nvSpPr>
              <p:cNvPr id="5273" name="Google Shape;5273;p135"/>
              <p:cNvSpPr/>
              <p:nvPr/>
            </p:nvSpPr>
            <p:spPr>
              <a:xfrm>
                <a:off x="5103156" y="2159676"/>
                <a:ext cx="276227" cy="386754"/>
              </a:xfrm>
              <a:prstGeom prst="chevron">
                <a:avLst>
                  <a:gd fmla="val 50000" name="adj"/>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274" name="Google Shape;5274;p135"/>
              <p:cNvSpPr/>
              <p:nvPr/>
            </p:nvSpPr>
            <p:spPr>
              <a:xfrm>
                <a:off x="4906387" y="2159676"/>
                <a:ext cx="276227" cy="386754"/>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275" name="Google Shape;5275;p13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276" name="Google Shape;5276;p13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0" name="Shape 5280"/>
        <p:cNvGrpSpPr/>
        <p:nvPr/>
      </p:nvGrpSpPr>
      <p:grpSpPr>
        <a:xfrm>
          <a:off x="0" y="0"/>
          <a:ext cx="0" cy="0"/>
          <a:chOff x="0" y="0"/>
          <a:chExt cx="0" cy="0"/>
        </a:xfrm>
      </p:grpSpPr>
      <p:sp>
        <p:nvSpPr>
          <p:cNvPr id="5281" name="Google Shape;5281;p136"/>
          <p:cNvSpPr/>
          <p:nvPr/>
        </p:nvSpPr>
        <p:spPr>
          <a:xfrm>
            <a:off x="6362471" y="1881438"/>
            <a:ext cx="5465108" cy="4246588"/>
          </a:xfrm>
          <a:prstGeom prst="rect">
            <a:avLst/>
          </a:prstGeom>
          <a:noFill/>
          <a:ln cap="flat" cmpd="sng" w="12700">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282" name="Google Shape;5282;p13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Four-Level Pyramid with Numbered List</a:t>
            </a:r>
            <a:endParaRPr/>
          </a:p>
        </p:txBody>
      </p:sp>
      <p:sp>
        <p:nvSpPr>
          <p:cNvPr id="5283" name="Google Shape;5283;p136"/>
          <p:cNvSpPr txBox="1"/>
          <p:nvPr/>
        </p:nvSpPr>
        <p:spPr>
          <a:xfrm>
            <a:off x="6474599" y="1310766"/>
            <a:ext cx="5111660" cy="428858"/>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 dolor sit amet</a:t>
            </a:r>
            <a:endParaRPr b="1" sz="1800">
              <a:solidFill>
                <a:schemeClr val="dk1"/>
              </a:solidFill>
              <a:latin typeface="Helvetica Neue"/>
              <a:ea typeface="Helvetica Neue"/>
              <a:cs typeface="Helvetica Neue"/>
              <a:sym typeface="Helvetica Neue"/>
            </a:endParaRPr>
          </a:p>
        </p:txBody>
      </p:sp>
      <p:cxnSp>
        <p:nvCxnSpPr>
          <p:cNvPr id="5284" name="Google Shape;5284;p136"/>
          <p:cNvCxnSpPr/>
          <p:nvPr/>
        </p:nvCxnSpPr>
        <p:spPr>
          <a:xfrm>
            <a:off x="6474598" y="1881438"/>
            <a:ext cx="5240855" cy="0"/>
          </a:xfrm>
          <a:prstGeom prst="straightConnector1">
            <a:avLst/>
          </a:prstGeom>
          <a:noFill/>
          <a:ln cap="flat" cmpd="sng" w="76200">
            <a:solidFill>
              <a:schemeClr val="accent1"/>
            </a:solidFill>
            <a:prstDash val="solid"/>
            <a:miter lim="8000"/>
            <a:headEnd len="sm" w="sm" type="none"/>
            <a:tailEnd len="sm" w="sm" type="none"/>
          </a:ln>
        </p:spPr>
      </p:cxnSp>
      <p:sp>
        <p:nvSpPr>
          <p:cNvPr id="5285" name="Google Shape;5285;p136"/>
          <p:cNvSpPr/>
          <p:nvPr/>
        </p:nvSpPr>
        <p:spPr>
          <a:xfrm>
            <a:off x="584921" y="5261888"/>
            <a:ext cx="4518235" cy="797339"/>
          </a:xfrm>
          <a:prstGeom prst="rect">
            <a:avLst/>
          </a:prstGeom>
          <a:solidFill>
            <a:schemeClr val="accent5"/>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200">
                <a:solidFill>
                  <a:srgbClr val="FFFFFF"/>
                </a:solidFill>
                <a:latin typeface="Helvetica Neue"/>
                <a:ea typeface="Helvetica Neue"/>
                <a:cs typeface="Helvetica Neue"/>
                <a:sym typeface="Helvetica Neue"/>
              </a:rPr>
              <a:t>Lorem ipsum dolor </a:t>
            </a:r>
            <a:endParaRPr/>
          </a:p>
        </p:txBody>
      </p:sp>
      <p:sp>
        <p:nvSpPr>
          <p:cNvPr id="5286" name="Google Shape;5286;p136"/>
          <p:cNvSpPr/>
          <p:nvPr/>
        </p:nvSpPr>
        <p:spPr>
          <a:xfrm>
            <a:off x="584921" y="4662608"/>
            <a:ext cx="4518235" cy="599281"/>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5"/>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287" name="Google Shape;5287;p136"/>
          <p:cNvSpPr/>
          <p:nvPr/>
        </p:nvSpPr>
        <p:spPr>
          <a:xfrm>
            <a:off x="966182" y="4101719"/>
            <a:ext cx="3755711" cy="662775"/>
          </a:xfrm>
          <a:prstGeom prst="rect">
            <a:avLst/>
          </a:prstGeom>
          <a:solidFill>
            <a:schemeClr val="accent1"/>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rgbClr val="FFFFFF"/>
                </a:solidFill>
                <a:latin typeface="Helvetica Neue"/>
                <a:ea typeface="Helvetica Neue"/>
                <a:cs typeface="Helvetica Neue"/>
                <a:sym typeface="Helvetica Neue"/>
              </a:rPr>
              <a:t>Lorem ipsum dolor </a:t>
            </a:r>
            <a:endParaRPr/>
          </a:p>
        </p:txBody>
      </p:sp>
      <p:sp>
        <p:nvSpPr>
          <p:cNvPr id="5288" name="Google Shape;5288;p136"/>
          <p:cNvSpPr/>
          <p:nvPr/>
        </p:nvSpPr>
        <p:spPr>
          <a:xfrm>
            <a:off x="966182" y="3603577"/>
            <a:ext cx="3755711" cy="498141"/>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1"/>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289" name="Google Shape;5289;p136"/>
          <p:cNvSpPr/>
          <p:nvPr/>
        </p:nvSpPr>
        <p:spPr>
          <a:xfrm>
            <a:off x="1348652" y="3077866"/>
            <a:ext cx="2990774" cy="527787"/>
          </a:xfrm>
          <a:prstGeom prst="rect">
            <a:avLst/>
          </a:prstGeom>
          <a:solidFill>
            <a:schemeClr val="accent2"/>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rgbClr val="FFFFFF"/>
                </a:solidFill>
                <a:latin typeface="Helvetica Neue"/>
                <a:ea typeface="Helvetica Neue"/>
                <a:cs typeface="Helvetica Neue"/>
                <a:sym typeface="Helvetica Neue"/>
              </a:rPr>
              <a:t>Lorem ipsum dolor </a:t>
            </a:r>
            <a:endParaRPr/>
          </a:p>
        </p:txBody>
      </p:sp>
      <p:sp>
        <p:nvSpPr>
          <p:cNvPr id="5290" name="Google Shape;5290;p136"/>
          <p:cNvSpPr/>
          <p:nvPr/>
        </p:nvSpPr>
        <p:spPr>
          <a:xfrm>
            <a:off x="1348652" y="2681181"/>
            <a:ext cx="2990774" cy="396683"/>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2"/>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291" name="Google Shape;5291;p136"/>
          <p:cNvSpPr/>
          <p:nvPr/>
        </p:nvSpPr>
        <p:spPr>
          <a:xfrm>
            <a:off x="1653578" y="2266032"/>
            <a:ext cx="2380923" cy="420164"/>
          </a:xfrm>
          <a:prstGeom prst="rect">
            <a:avLst/>
          </a:prstGeom>
          <a:solidFill>
            <a:schemeClr val="accent3"/>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rgbClr val="FFFFFF"/>
                </a:solidFill>
                <a:latin typeface="Helvetica Neue"/>
                <a:ea typeface="Helvetica Neue"/>
                <a:cs typeface="Helvetica Neue"/>
                <a:sym typeface="Helvetica Neue"/>
              </a:rPr>
              <a:t>Lorem ipsum dolor </a:t>
            </a:r>
            <a:endParaRPr/>
          </a:p>
        </p:txBody>
      </p:sp>
      <p:sp>
        <p:nvSpPr>
          <p:cNvPr id="5292" name="Google Shape;5292;p136"/>
          <p:cNvSpPr/>
          <p:nvPr/>
        </p:nvSpPr>
        <p:spPr>
          <a:xfrm>
            <a:off x="1653578" y="1950237"/>
            <a:ext cx="2380923" cy="315796"/>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3"/>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293" name="Google Shape;5293;p136"/>
          <p:cNvSpPr/>
          <p:nvPr/>
        </p:nvSpPr>
        <p:spPr>
          <a:xfrm>
            <a:off x="471610" y="5533860"/>
            <a:ext cx="249997" cy="253395"/>
          </a:xfrm>
          <a:prstGeom prst="ellipse">
            <a:avLst/>
          </a:prstGeom>
          <a:solidFill>
            <a:schemeClr val="l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5"/>
                </a:solidFill>
                <a:latin typeface="Helvetica Neue"/>
                <a:ea typeface="Helvetica Neue"/>
                <a:cs typeface="Helvetica Neue"/>
                <a:sym typeface="Helvetica Neue"/>
              </a:rPr>
              <a:t>1</a:t>
            </a:r>
            <a:endParaRPr sz="1400">
              <a:solidFill>
                <a:schemeClr val="accent5"/>
              </a:solidFill>
              <a:latin typeface="Helvetica Neue"/>
              <a:ea typeface="Helvetica Neue"/>
              <a:cs typeface="Helvetica Neue"/>
              <a:sym typeface="Helvetica Neue"/>
            </a:endParaRPr>
          </a:p>
        </p:txBody>
      </p:sp>
      <p:sp>
        <p:nvSpPr>
          <p:cNvPr id="5294" name="Google Shape;5294;p136"/>
          <p:cNvSpPr/>
          <p:nvPr/>
        </p:nvSpPr>
        <p:spPr>
          <a:xfrm>
            <a:off x="841255" y="4306409"/>
            <a:ext cx="249997" cy="253395"/>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1"/>
                </a:solidFill>
                <a:latin typeface="Helvetica Neue"/>
                <a:ea typeface="Helvetica Neue"/>
                <a:cs typeface="Helvetica Neue"/>
                <a:sym typeface="Helvetica Neue"/>
              </a:rPr>
              <a:t>2</a:t>
            </a:r>
            <a:endParaRPr sz="1400">
              <a:solidFill>
                <a:schemeClr val="accent1"/>
              </a:solidFill>
              <a:latin typeface="Helvetica Neue"/>
              <a:ea typeface="Helvetica Neue"/>
              <a:cs typeface="Helvetica Neue"/>
              <a:sym typeface="Helvetica Neue"/>
            </a:endParaRPr>
          </a:p>
        </p:txBody>
      </p:sp>
      <p:sp>
        <p:nvSpPr>
          <p:cNvPr id="5295" name="Google Shape;5295;p136"/>
          <p:cNvSpPr/>
          <p:nvPr/>
        </p:nvSpPr>
        <p:spPr>
          <a:xfrm>
            <a:off x="1235214" y="3215062"/>
            <a:ext cx="249997" cy="253395"/>
          </a:xfrm>
          <a:prstGeom prst="ellipse">
            <a:avLst/>
          </a:prstGeom>
          <a:solidFill>
            <a:schemeClr val="lt1"/>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2"/>
                </a:solidFill>
                <a:latin typeface="Helvetica Neue"/>
                <a:ea typeface="Helvetica Neue"/>
                <a:cs typeface="Helvetica Neue"/>
                <a:sym typeface="Helvetica Neue"/>
              </a:rPr>
              <a:t>3</a:t>
            </a:r>
            <a:endParaRPr sz="1400">
              <a:solidFill>
                <a:schemeClr val="accent2"/>
              </a:solidFill>
              <a:latin typeface="Helvetica Neue"/>
              <a:ea typeface="Helvetica Neue"/>
              <a:cs typeface="Helvetica Neue"/>
              <a:sym typeface="Helvetica Neue"/>
            </a:endParaRPr>
          </a:p>
        </p:txBody>
      </p:sp>
      <p:sp>
        <p:nvSpPr>
          <p:cNvPr id="5296" name="Google Shape;5296;p136"/>
          <p:cNvSpPr/>
          <p:nvPr/>
        </p:nvSpPr>
        <p:spPr>
          <a:xfrm>
            <a:off x="1545859" y="2349417"/>
            <a:ext cx="249997" cy="253395"/>
          </a:xfrm>
          <a:prstGeom prst="ellipse">
            <a:avLst/>
          </a:prstGeom>
          <a:solidFill>
            <a:schemeClr val="lt1"/>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3"/>
                </a:solidFill>
                <a:latin typeface="Helvetica Neue"/>
                <a:ea typeface="Helvetica Neue"/>
                <a:cs typeface="Helvetica Neue"/>
                <a:sym typeface="Helvetica Neue"/>
              </a:rPr>
              <a:t>4</a:t>
            </a:r>
            <a:endParaRPr sz="1400">
              <a:solidFill>
                <a:schemeClr val="accent3"/>
              </a:solidFill>
              <a:latin typeface="Helvetica Neue"/>
              <a:ea typeface="Helvetica Neue"/>
              <a:cs typeface="Helvetica Neue"/>
              <a:sym typeface="Helvetica Neue"/>
            </a:endParaRPr>
          </a:p>
        </p:txBody>
      </p:sp>
      <p:sp>
        <p:nvSpPr>
          <p:cNvPr id="5297" name="Google Shape;5297;p136"/>
          <p:cNvSpPr txBox="1"/>
          <p:nvPr/>
        </p:nvSpPr>
        <p:spPr>
          <a:xfrm>
            <a:off x="7120776" y="2159675"/>
            <a:ext cx="4421530" cy="736434"/>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298" name="Google Shape;5298;p136"/>
          <p:cNvSpPr txBox="1"/>
          <p:nvPr/>
        </p:nvSpPr>
        <p:spPr>
          <a:xfrm>
            <a:off x="7120776" y="3117149"/>
            <a:ext cx="4421530" cy="76971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299" name="Google Shape;5299;p136"/>
          <p:cNvSpPr txBox="1"/>
          <p:nvPr/>
        </p:nvSpPr>
        <p:spPr>
          <a:xfrm>
            <a:off x="7120776" y="4107898"/>
            <a:ext cx="4421530" cy="76971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300" name="Google Shape;5300;p136"/>
          <p:cNvSpPr txBox="1"/>
          <p:nvPr/>
        </p:nvSpPr>
        <p:spPr>
          <a:xfrm>
            <a:off x="7120776" y="5098648"/>
            <a:ext cx="4421530" cy="769710"/>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301" name="Google Shape;5301;p136"/>
          <p:cNvSpPr txBox="1"/>
          <p:nvPr/>
        </p:nvSpPr>
        <p:spPr>
          <a:xfrm>
            <a:off x="6636171" y="2159675"/>
            <a:ext cx="416342" cy="736434"/>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4400">
                <a:solidFill>
                  <a:srgbClr val="FF9797"/>
                </a:solidFill>
                <a:latin typeface="Helvetica Neue"/>
                <a:ea typeface="Helvetica Neue"/>
                <a:cs typeface="Helvetica Neue"/>
                <a:sym typeface="Helvetica Neue"/>
              </a:rPr>
              <a:t>1</a:t>
            </a:r>
            <a:endParaRPr/>
          </a:p>
        </p:txBody>
      </p:sp>
      <p:sp>
        <p:nvSpPr>
          <p:cNvPr id="5302" name="Google Shape;5302;p136"/>
          <p:cNvSpPr txBox="1"/>
          <p:nvPr/>
        </p:nvSpPr>
        <p:spPr>
          <a:xfrm>
            <a:off x="6636171" y="3150425"/>
            <a:ext cx="416342" cy="736434"/>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4400">
                <a:solidFill>
                  <a:schemeClr val="accent1"/>
                </a:solidFill>
                <a:latin typeface="Helvetica Neue"/>
                <a:ea typeface="Helvetica Neue"/>
                <a:cs typeface="Helvetica Neue"/>
                <a:sym typeface="Helvetica Neue"/>
              </a:rPr>
              <a:t>2</a:t>
            </a:r>
            <a:endParaRPr/>
          </a:p>
        </p:txBody>
      </p:sp>
      <p:sp>
        <p:nvSpPr>
          <p:cNvPr id="5303" name="Google Shape;5303;p136"/>
          <p:cNvSpPr txBox="1"/>
          <p:nvPr/>
        </p:nvSpPr>
        <p:spPr>
          <a:xfrm>
            <a:off x="6636171" y="4141174"/>
            <a:ext cx="416342" cy="736434"/>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4400">
                <a:solidFill>
                  <a:schemeClr val="accent2"/>
                </a:solidFill>
                <a:latin typeface="Helvetica Neue"/>
                <a:ea typeface="Helvetica Neue"/>
                <a:cs typeface="Helvetica Neue"/>
                <a:sym typeface="Helvetica Neue"/>
              </a:rPr>
              <a:t>3</a:t>
            </a:r>
            <a:endParaRPr/>
          </a:p>
        </p:txBody>
      </p:sp>
      <p:sp>
        <p:nvSpPr>
          <p:cNvPr id="5304" name="Google Shape;5304;p136"/>
          <p:cNvSpPr txBox="1"/>
          <p:nvPr/>
        </p:nvSpPr>
        <p:spPr>
          <a:xfrm>
            <a:off x="6636171" y="5131924"/>
            <a:ext cx="416342" cy="736434"/>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4400">
                <a:solidFill>
                  <a:schemeClr val="accent3"/>
                </a:solidFill>
                <a:latin typeface="Helvetica Neue"/>
                <a:ea typeface="Helvetica Neue"/>
                <a:cs typeface="Helvetica Neue"/>
                <a:sym typeface="Helvetica Neue"/>
              </a:rPr>
              <a:t>4</a:t>
            </a:r>
            <a:endParaRPr/>
          </a:p>
        </p:txBody>
      </p:sp>
      <p:cxnSp>
        <p:nvCxnSpPr>
          <p:cNvPr id="5305" name="Google Shape;5305;p136"/>
          <p:cNvCxnSpPr/>
          <p:nvPr/>
        </p:nvCxnSpPr>
        <p:spPr>
          <a:xfrm>
            <a:off x="6636171" y="3006629"/>
            <a:ext cx="4917708" cy="0"/>
          </a:xfrm>
          <a:prstGeom prst="straightConnector1">
            <a:avLst/>
          </a:prstGeom>
          <a:noFill/>
          <a:ln cap="flat" cmpd="sng" w="9525">
            <a:solidFill>
              <a:srgbClr val="BEBEBE"/>
            </a:solidFill>
            <a:prstDash val="dot"/>
            <a:miter lim="8000"/>
            <a:headEnd len="sm" w="sm" type="none"/>
            <a:tailEnd len="sm" w="sm" type="none"/>
          </a:ln>
        </p:spPr>
      </p:cxnSp>
      <p:cxnSp>
        <p:nvCxnSpPr>
          <p:cNvPr id="5306" name="Google Shape;5306;p136"/>
          <p:cNvCxnSpPr/>
          <p:nvPr/>
        </p:nvCxnSpPr>
        <p:spPr>
          <a:xfrm>
            <a:off x="6636171" y="3997379"/>
            <a:ext cx="4917708" cy="0"/>
          </a:xfrm>
          <a:prstGeom prst="straightConnector1">
            <a:avLst/>
          </a:prstGeom>
          <a:noFill/>
          <a:ln cap="flat" cmpd="sng" w="9525">
            <a:solidFill>
              <a:srgbClr val="BEBEBE"/>
            </a:solidFill>
            <a:prstDash val="dot"/>
            <a:miter lim="8000"/>
            <a:headEnd len="sm" w="sm" type="none"/>
            <a:tailEnd len="sm" w="sm" type="none"/>
          </a:ln>
        </p:spPr>
      </p:cxnSp>
      <p:cxnSp>
        <p:nvCxnSpPr>
          <p:cNvPr id="5307" name="Google Shape;5307;p136"/>
          <p:cNvCxnSpPr/>
          <p:nvPr/>
        </p:nvCxnSpPr>
        <p:spPr>
          <a:xfrm>
            <a:off x="6636171" y="4988128"/>
            <a:ext cx="4917708" cy="0"/>
          </a:xfrm>
          <a:prstGeom prst="straightConnector1">
            <a:avLst/>
          </a:prstGeom>
          <a:noFill/>
          <a:ln cap="flat" cmpd="sng" w="9525">
            <a:solidFill>
              <a:srgbClr val="BEBEBE"/>
            </a:solidFill>
            <a:prstDash val="dot"/>
            <a:miter lim="8000"/>
            <a:headEnd len="sm" w="sm" type="none"/>
            <a:tailEnd len="sm" w="sm" type="none"/>
          </a:ln>
        </p:spPr>
      </p:cxnSp>
      <p:cxnSp>
        <p:nvCxnSpPr>
          <p:cNvPr id="5308" name="Google Shape;5308;p136"/>
          <p:cNvCxnSpPr/>
          <p:nvPr/>
        </p:nvCxnSpPr>
        <p:spPr>
          <a:xfrm>
            <a:off x="5589491" y="1608881"/>
            <a:ext cx="0" cy="4509714"/>
          </a:xfrm>
          <a:prstGeom prst="straightConnector1">
            <a:avLst/>
          </a:prstGeom>
          <a:noFill/>
          <a:ln cap="flat" cmpd="sng" w="28575">
            <a:solidFill>
              <a:srgbClr val="BEBEBE"/>
            </a:solidFill>
            <a:prstDash val="solid"/>
            <a:miter lim="8000"/>
            <a:headEnd len="med" w="med" type="oval"/>
            <a:tailEnd len="med" w="med" type="oval"/>
          </a:ln>
        </p:spPr>
      </p:cxnSp>
      <p:grpSp>
        <p:nvGrpSpPr>
          <p:cNvPr id="5309" name="Google Shape;5309;p136"/>
          <p:cNvGrpSpPr/>
          <p:nvPr/>
        </p:nvGrpSpPr>
        <p:grpSpPr>
          <a:xfrm>
            <a:off x="5194724" y="3475697"/>
            <a:ext cx="787656" cy="787656"/>
            <a:chOff x="4721893" y="1996757"/>
            <a:chExt cx="787656" cy="787656"/>
          </a:xfrm>
        </p:grpSpPr>
        <p:sp>
          <p:nvSpPr>
            <p:cNvPr id="5310" name="Google Shape;5310;p136"/>
            <p:cNvSpPr/>
            <p:nvPr/>
          </p:nvSpPr>
          <p:spPr>
            <a:xfrm>
              <a:off x="4721893" y="1996757"/>
              <a:ext cx="787656" cy="78765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311" name="Google Shape;5311;p136"/>
            <p:cNvGrpSpPr/>
            <p:nvPr/>
          </p:nvGrpSpPr>
          <p:grpSpPr>
            <a:xfrm>
              <a:off x="4879223" y="2197208"/>
              <a:ext cx="472996" cy="386754"/>
              <a:chOff x="4906387" y="2159676"/>
              <a:chExt cx="472996" cy="386754"/>
            </a:xfrm>
          </p:grpSpPr>
          <p:sp>
            <p:nvSpPr>
              <p:cNvPr id="5312" name="Google Shape;5312;p136"/>
              <p:cNvSpPr/>
              <p:nvPr/>
            </p:nvSpPr>
            <p:spPr>
              <a:xfrm>
                <a:off x="5103156" y="2159676"/>
                <a:ext cx="276227" cy="386754"/>
              </a:xfrm>
              <a:prstGeom prst="chevron">
                <a:avLst>
                  <a:gd fmla="val 50000" name="adj"/>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313" name="Google Shape;5313;p136"/>
              <p:cNvSpPr/>
              <p:nvPr/>
            </p:nvSpPr>
            <p:spPr>
              <a:xfrm>
                <a:off x="4906387" y="2159676"/>
                <a:ext cx="276227" cy="386754"/>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314" name="Google Shape;5314;p13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315" name="Google Shape;5315;p13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9" name="Shape 5319"/>
        <p:cNvGrpSpPr/>
        <p:nvPr/>
      </p:nvGrpSpPr>
      <p:grpSpPr>
        <a:xfrm>
          <a:off x="0" y="0"/>
          <a:ext cx="0" cy="0"/>
          <a:chOff x="0" y="0"/>
          <a:chExt cx="0" cy="0"/>
        </a:xfrm>
      </p:grpSpPr>
      <p:sp>
        <p:nvSpPr>
          <p:cNvPr id="5320" name="Google Shape;5320;p137"/>
          <p:cNvSpPr/>
          <p:nvPr/>
        </p:nvSpPr>
        <p:spPr>
          <a:xfrm>
            <a:off x="6362471" y="1881438"/>
            <a:ext cx="5465108" cy="4246588"/>
          </a:xfrm>
          <a:prstGeom prst="rect">
            <a:avLst/>
          </a:prstGeom>
          <a:noFill/>
          <a:ln cap="flat" cmpd="sng" w="12700">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321" name="Google Shape;5321;p13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Three-Level Pyramid with Numbered List</a:t>
            </a:r>
            <a:endParaRPr/>
          </a:p>
        </p:txBody>
      </p:sp>
      <p:sp>
        <p:nvSpPr>
          <p:cNvPr id="5322" name="Google Shape;5322;p137"/>
          <p:cNvSpPr txBox="1"/>
          <p:nvPr/>
        </p:nvSpPr>
        <p:spPr>
          <a:xfrm>
            <a:off x="6474599" y="1310766"/>
            <a:ext cx="5111660" cy="428858"/>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 dolor sit amet</a:t>
            </a:r>
            <a:endParaRPr b="1" sz="1800">
              <a:solidFill>
                <a:schemeClr val="dk1"/>
              </a:solidFill>
              <a:latin typeface="Helvetica Neue"/>
              <a:ea typeface="Helvetica Neue"/>
              <a:cs typeface="Helvetica Neue"/>
              <a:sym typeface="Helvetica Neue"/>
            </a:endParaRPr>
          </a:p>
        </p:txBody>
      </p:sp>
      <p:cxnSp>
        <p:nvCxnSpPr>
          <p:cNvPr id="5323" name="Google Shape;5323;p137"/>
          <p:cNvCxnSpPr/>
          <p:nvPr/>
        </p:nvCxnSpPr>
        <p:spPr>
          <a:xfrm>
            <a:off x="6474598" y="1881438"/>
            <a:ext cx="5240855" cy="0"/>
          </a:xfrm>
          <a:prstGeom prst="straightConnector1">
            <a:avLst/>
          </a:prstGeom>
          <a:noFill/>
          <a:ln cap="flat" cmpd="sng" w="76200">
            <a:solidFill>
              <a:schemeClr val="accent1"/>
            </a:solidFill>
            <a:prstDash val="solid"/>
            <a:miter lim="8000"/>
            <a:headEnd len="sm" w="sm" type="none"/>
            <a:tailEnd len="sm" w="sm" type="none"/>
          </a:ln>
        </p:spPr>
      </p:cxnSp>
      <p:sp>
        <p:nvSpPr>
          <p:cNvPr id="5324" name="Google Shape;5324;p137"/>
          <p:cNvSpPr/>
          <p:nvPr/>
        </p:nvSpPr>
        <p:spPr>
          <a:xfrm>
            <a:off x="584921" y="5089359"/>
            <a:ext cx="4518235" cy="969868"/>
          </a:xfrm>
          <a:prstGeom prst="rect">
            <a:avLst/>
          </a:prstGeom>
          <a:solidFill>
            <a:schemeClr val="accent5"/>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3200">
                <a:solidFill>
                  <a:srgbClr val="FFFFFF"/>
                </a:solidFill>
                <a:latin typeface="Helvetica Neue"/>
                <a:ea typeface="Helvetica Neue"/>
                <a:cs typeface="Helvetica Neue"/>
                <a:sym typeface="Helvetica Neue"/>
              </a:rPr>
              <a:t>Lorem ipsum dolor </a:t>
            </a:r>
            <a:endParaRPr/>
          </a:p>
        </p:txBody>
      </p:sp>
      <p:sp>
        <p:nvSpPr>
          <p:cNvPr id="5325" name="Google Shape;5325;p137"/>
          <p:cNvSpPr/>
          <p:nvPr/>
        </p:nvSpPr>
        <p:spPr>
          <a:xfrm>
            <a:off x="584921" y="4360407"/>
            <a:ext cx="4518235" cy="728954"/>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5"/>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326" name="Google Shape;5326;p137"/>
          <p:cNvSpPr/>
          <p:nvPr/>
        </p:nvSpPr>
        <p:spPr>
          <a:xfrm>
            <a:off x="966182" y="3678152"/>
            <a:ext cx="3755711" cy="806187"/>
          </a:xfrm>
          <a:prstGeom prst="rect">
            <a:avLst/>
          </a:prstGeom>
          <a:solidFill>
            <a:schemeClr val="accent1"/>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800">
                <a:solidFill>
                  <a:srgbClr val="FFFFFF"/>
                </a:solidFill>
                <a:latin typeface="Helvetica Neue"/>
                <a:ea typeface="Helvetica Neue"/>
                <a:cs typeface="Helvetica Neue"/>
                <a:sym typeface="Helvetica Neue"/>
              </a:rPr>
              <a:t>Lorem ipsum dolor </a:t>
            </a:r>
            <a:endParaRPr/>
          </a:p>
        </p:txBody>
      </p:sp>
      <p:sp>
        <p:nvSpPr>
          <p:cNvPr id="5327" name="Google Shape;5327;p137"/>
          <p:cNvSpPr/>
          <p:nvPr/>
        </p:nvSpPr>
        <p:spPr>
          <a:xfrm>
            <a:off x="966182" y="3072222"/>
            <a:ext cx="3755711" cy="605929"/>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1"/>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328" name="Google Shape;5328;p137"/>
          <p:cNvSpPr/>
          <p:nvPr/>
        </p:nvSpPr>
        <p:spPr>
          <a:xfrm>
            <a:off x="1348652" y="2432757"/>
            <a:ext cx="2990774" cy="641990"/>
          </a:xfrm>
          <a:prstGeom prst="rect">
            <a:avLst/>
          </a:prstGeom>
          <a:solidFill>
            <a:schemeClr val="accent2"/>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rgbClr val="FFFFFF"/>
                </a:solidFill>
                <a:latin typeface="Helvetica Neue"/>
                <a:ea typeface="Helvetica Neue"/>
                <a:cs typeface="Helvetica Neue"/>
                <a:sym typeface="Helvetica Neue"/>
              </a:rPr>
              <a:t>Lorem ipsum dolor </a:t>
            </a:r>
            <a:endParaRPr/>
          </a:p>
        </p:txBody>
      </p:sp>
      <p:sp>
        <p:nvSpPr>
          <p:cNvPr id="5329" name="Google Shape;5329;p137"/>
          <p:cNvSpPr/>
          <p:nvPr/>
        </p:nvSpPr>
        <p:spPr>
          <a:xfrm>
            <a:off x="1348652" y="1950237"/>
            <a:ext cx="2990774" cy="482518"/>
          </a:xfrm>
          <a:custGeom>
            <a:rect b="b" l="l" r="r" t="t"/>
            <a:pathLst>
              <a:path extrusionOk="0" h="576884" w="6150405">
                <a:moveTo>
                  <a:pt x="610567" y="0"/>
                </a:moveTo>
                <a:lnTo>
                  <a:pt x="5515416" y="0"/>
                </a:lnTo>
                <a:lnTo>
                  <a:pt x="6150405" y="576884"/>
                </a:lnTo>
                <a:lnTo>
                  <a:pt x="0" y="576884"/>
                </a:lnTo>
                <a:lnTo>
                  <a:pt x="610567" y="0"/>
                </a:lnTo>
                <a:close/>
              </a:path>
            </a:pathLst>
          </a:custGeom>
          <a:solidFill>
            <a:schemeClr val="accent2"/>
          </a:solidFill>
          <a:ln cap="flat" cmpd="sng" w="9525">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5330" name="Google Shape;5330;p137"/>
          <p:cNvSpPr/>
          <p:nvPr/>
        </p:nvSpPr>
        <p:spPr>
          <a:xfrm>
            <a:off x="471610" y="5447596"/>
            <a:ext cx="249997" cy="253395"/>
          </a:xfrm>
          <a:prstGeom prst="ellipse">
            <a:avLst/>
          </a:prstGeom>
          <a:solidFill>
            <a:schemeClr val="lt1"/>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5"/>
                </a:solidFill>
                <a:latin typeface="Helvetica Neue"/>
                <a:ea typeface="Helvetica Neue"/>
                <a:cs typeface="Helvetica Neue"/>
                <a:sym typeface="Helvetica Neue"/>
              </a:rPr>
              <a:t>1</a:t>
            </a:r>
            <a:endParaRPr sz="1400">
              <a:solidFill>
                <a:schemeClr val="accent5"/>
              </a:solidFill>
              <a:latin typeface="Helvetica Neue"/>
              <a:ea typeface="Helvetica Neue"/>
              <a:cs typeface="Helvetica Neue"/>
              <a:sym typeface="Helvetica Neue"/>
            </a:endParaRPr>
          </a:p>
        </p:txBody>
      </p:sp>
      <p:sp>
        <p:nvSpPr>
          <p:cNvPr id="5331" name="Google Shape;5331;p137"/>
          <p:cNvSpPr/>
          <p:nvPr/>
        </p:nvSpPr>
        <p:spPr>
          <a:xfrm>
            <a:off x="841255" y="3954548"/>
            <a:ext cx="249997" cy="253395"/>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1"/>
                </a:solidFill>
                <a:latin typeface="Helvetica Neue"/>
                <a:ea typeface="Helvetica Neue"/>
                <a:cs typeface="Helvetica Neue"/>
                <a:sym typeface="Helvetica Neue"/>
              </a:rPr>
              <a:t>2</a:t>
            </a:r>
            <a:endParaRPr sz="1400">
              <a:solidFill>
                <a:schemeClr val="accent1"/>
              </a:solidFill>
              <a:latin typeface="Helvetica Neue"/>
              <a:ea typeface="Helvetica Neue"/>
              <a:cs typeface="Helvetica Neue"/>
              <a:sym typeface="Helvetica Neue"/>
            </a:endParaRPr>
          </a:p>
        </p:txBody>
      </p:sp>
      <p:sp>
        <p:nvSpPr>
          <p:cNvPr id="5332" name="Google Shape;5332;p137"/>
          <p:cNvSpPr/>
          <p:nvPr/>
        </p:nvSpPr>
        <p:spPr>
          <a:xfrm>
            <a:off x="1235214" y="2627055"/>
            <a:ext cx="249997" cy="253395"/>
          </a:xfrm>
          <a:prstGeom prst="ellipse">
            <a:avLst/>
          </a:prstGeom>
          <a:solidFill>
            <a:schemeClr val="lt1"/>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accent2"/>
                </a:solidFill>
                <a:latin typeface="Helvetica Neue"/>
                <a:ea typeface="Helvetica Neue"/>
                <a:cs typeface="Helvetica Neue"/>
                <a:sym typeface="Helvetica Neue"/>
              </a:rPr>
              <a:t>3</a:t>
            </a:r>
            <a:endParaRPr sz="1400">
              <a:solidFill>
                <a:schemeClr val="accent2"/>
              </a:solidFill>
              <a:latin typeface="Helvetica Neue"/>
              <a:ea typeface="Helvetica Neue"/>
              <a:cs typeface="Helvetica Neue"/>
              <a:sym typeface="Helvetica Neue"/>
            </a:endParaRPr>
          </a:p>
        </p:txBody>
      </p:sp>
      <p:sp>
        <p:nvSpPr>
          <p:cNvPr id="5333" name="Google Shape;5333;p137"/>
          <p:cNvSpPr txBox="1"/>
          <p:nvPr/>
        </p:nvSpPr>
        <p:spPr>
          <a:xfrm>
            <a:off x="7120776" y="2159676"/>
            <a:ext cx="4421530" cy="100488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334" name="Google Shape;5334;p137"/>
          <p:cNvSpPr txBox="1"/>
          <p:nvPr/>
        </p:nvSpPr>
        <p:spPr>
          <a:xfrm>
            <a:off x="7120776" y="3466174"/>
            <a:ext cx="4421530" cy="1050289"/>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335" name="Google Shape;5335;p137"/>
          <p:cNvSpPr txBox="1"/>
          <p:nvPr/>
        </p:nvSpPr>
        <p:spPr>
          <a:xfrm>
            <a:off x="7120776" y="4818077"/>
            <a:ext cx="4421530" cy="1050289"/>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5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336" name="Google Shape;5336;p137"/>
          <p:cNvSpPr txBox="1"/>
          <p:nvPr/>
        </p:nvSpPr>
        <p:spPr>
          <a:xfrm>
            <a:off x="6636171" y="2159676"/>
            <a:ext cx="416342" cy="100488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4400">
                <a:solidFill>
                  <a:srgbClr val="FF9797"/>
                </a:solidFill>
                <a:latin typeface="Helvetica Neue"/>
                <a:ea typeface="Helvetica Neue"/>
                <a:cs typeface="Helvetica Neue"/>
                <a:sym typeface="Helvetica Neue"/>
              </a:rPr>
              <a:t>1</a:t>
            </a:r>
            <a:endParaRPr/>
          </a:p>
        </p:txBody>
      </p:sp>
      <p:sp>
        <p:nvSpPr>
          <p:cNvPr id="5337" name="Google Shape;5337;p137"/>
          <p:cNvSpPr txBox="1"/>
          <p:nvPr/>
        </p:nvSpPr>
        <p:spPr>
          <a:xfrm>
            <a:off x="6636171" y="3511580"/>
            <a:ext cx="416342" cy="100488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4400">
                <a:solidFill>
                  <a:schemeClr val="accent1"/>
                </a:solidFill>
                <a:latin typeface="Helvetica Neue"/>
                <a:ea typeface="Helvetica Neue"/>
                <a:cs typeface="Helvetica Neue"/>
                <a:sym typeface="Helvetica Neue"/>
              </a:rPr>
              <a:t>2</a:t>
            </a:r>
            <a:endParaRPr/>
          </a:p>
        </p:txBody>
      </p:sp>
      <p:sp>
        <p:nvSpPr>
          <p:cNvPr id="5338" name="Google Shape;5338;p137"/>
          <p:cNvSpPr txBox="1"/>
          <p:nvPr/>
        </p:nvSpPr>
        <p:spPr>
          <a:xfrm>
            <a:off x="6636171" y="4863483"/>
            <a:ext cx="416342" cy="100488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4400">
                <a:solidFill>
                  <a:schemeClr val="accent2"/>
                </a:solidFill>
                <a:latin typeface="Helvetica Neue"/>
                <a:ea typeface="Helvetica Neue"/>
                <a:cs typeface="Helvetica Neue"/>
                <a:sym typeface="Helvetica Neue"/>
              </a:rPr>
              <a:t>3</a:t>
            </a:r>
            <a:endParaRPr/>
          </a:p>
        </p:txBody>
      </p:sp>
      <p:cxnSp>
        <p:nvCxnSpPr>
          <p:cNvPr id="5339" name="Google Shape;5339;p137"/>
          <p:cNvCxnSpPr/>
          <p:nvPr/>
        </p:nvCxnSpPr>
        <p:spPr>
          <a:xfrm>
            <a:off x="6636171" y="3315367"/>
            <a:ext cx="4917708" cy="0"/>
          </a:xfrm>
          <a:prstGeom prst="straightConnector1">
            <a:avLst/>
          </a:prstGeom>
          <a:noFill/>
          <a:ln cap="flat" cmpd="sng" w="9525">
            <a:solidFill>
              <a:srgbClr val="BEBEBE"/>
            </a:solidFill>
            <a:prstDash val="dot"/>
            <a:miter lim="8000"/>
            <a:headEnd len="sm" w="sm" type="none"/>
            <a:tailEnd len="sm" w="sm" type="none"/>
          </a:ln>
        </p:spPr>
      </p:cxnSp>
      <p:cxnSp>
        <p:nvCxnSpPr>
          <p:cNvPr id="5340" name="Google Shape;5340;p137"/>
          <p:cNvCxnSpPr/>
          <p:nvPr/>
        </p:nvCxnSpPr>
        <p:spPr>
          <a:xfrm>
            <a:off x="6636171" y="4667271"/>
            <a:ext cx="4917708" cy="0"/>
          </a:xfrm>
          <a:prstGeom prst="straightConnector1">
            <a:avLst/>
          </a:prstGeom>
          <a:noFill/>
          <a:ln cap="flat" cmpd="sng" w="9525">
            <a:solidFill>
              <a:srgbClr val="BEBEBE"/>
            </a:solidFill>
            <a:prstDash val="dot"/>
            <a:miter lim="8000"/>
            <a:headEnd len="sm" w="sm" type="none"/>
            <a:tailEnd len="sm" w="sm" type="none"/>
          </a:ln>
        </p:spPr>
      </p:cxnSp>
      <p:cxnSp>
        <p:nvCxnSpPr>
          <p:cNvPr id="5341" name="Google Shape;5341;p137"/>
          <p:cNvCxnSpPr/>
          <p:nvPr/>
        </p:nvCxnSpPr>
        <p:spPr>
          <a:xfrm>
            <a:off x="5589491" y="1608881"/>
            <a:ext cx="0" cy="4509714"/>
          </a:xfrm>
          <a:prstGeom prst="straightConnector1">
            <a:avLst/>
          </a:prstGeom>
          <a:noFill/>
          <a:ln cap="flat" cmpd="sng" w="28575">
            <a:solidFill>
              <a:srgbClr val="BEBEBE"/>
            </a:solidFill>
            <a:prstDash val="solid"/>
            <a:miter lim="8000"/>
            <a:headEnd len="med" w="med" type="oval"/>
            <a:tailEnd len="med" w="med" type="oval"/>
          </a:ln>
        </p:spPr>
      </p:cxnSp>
      <p:grpSp>
        <p:nvGrpSpPr>
          <p:cNvPr id="5342" name="Google Shape;5342;p137"/>
          <p:cNvGrpSpPr/>
          <p:nvPr/>
        </p:nvGrpSpPr>
        <p:grpSpPr>
          <a:xfrm>
            <a:off x="5194724" y="3475697"/>
            <a:ext cx="787656" cy="787656"/>
            <a:chOff x="4721893" y="1996757"/>
            <a:chExt cx="787656" cy="787656"/>
          </a:xfrm>
        </p:grpSpPr>
        <p:sp>
          <p:nvSpPr>
            <p:cNvPr id="5343" name="Google Shape;5343;p137"/>
            <p:cNvSpPr/>
            <p:nvPr/>
          </p:nvSpPr>
          <p:spPr>
            <a:xfrm>
              <a:off x="4721893" y="1996757"/>
              <a:ext cx="787656" cy="78765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344" name="Google Shape;5344;p137"/>
            <p:cNvGrpSpPr/>
            <p:nvPr/>
          </p:nvGrpSpPr>
          <p:grpSpPr>
            <a:xfrm>
              <a:off x="4879223" y="2197208"/>
              <a:ext cx="472996" cy="386754"/>
              <a:chOff x="4906387" y="2159676"/>
              <a:chExt cx="472996" cy="386754"/>
            </a:xfrm>
          </p:grpSpPr>
          <p:sp>
            <p:nvSpPr>
              <p:cNvPr id="5345" name="Google Shape;5345;p137"/>
              <p:cNvSpPr/>
              <p:nvPr/>
            </p:nvSpPr>
            <p:spPr>
              <a:xfrm>
                <a:off x="5103156" y="2159676"/>
                <a:ext cx="276227" cy="386754"/>
              </a:xfrm>
              <a:prstGeom prst="chevron">
                <a:avLst>
                  <a:gd fmla="val 50000" name="adj"/>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346" name="Google Shape;5346;p137"/>
              <p:cNvSpPr/>
              <p:nvPr/>
            </p:nvSpPr>
            <p:spPr>
              <a:xfrm>
                <a:off x="4906387" y="2159676"/>
                <a:ext cx="276227" cy="386754"/>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347" name="Google Shape;5347;p13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348" name="Google Shape;5348;p13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2" name="Shape 5352"/>
        <p:cNvGrpSpPr/>
        <p:nvPr/>
      </p:nvGrpSpPr>
      <p:grpSpPr>
        <a:xfrm>
          <a:off x="0" y="0"/>
          <a:ext cx="0" cy="0"/>
          <a:chOff x="0" y="0"/>
          <a:chExt cx="0" cy="0"/>
        </a:xfrm>
      </p:grpSpPr>
      <p:cxnSp>
        <p:nvCxnSpPr>
          <p:cNvPr id="5353" name="Google Shape;5353;p138"/>
          <p:cNvCxnSpPr/>
          <p:nvPr/>
        </p:nvCxnSpPr>
        <p:spPr>
          <a:xfrm flipH="1">
            <a:off x="2462488" y="1909185"/>
            <a:ext cx="36108" cy="4210131"/>
          </a:xfrm>
          <a:prstGeom prst="straightConnector1">
            <a:avLst/>
          </a:prstGeom>
          <a:noFill/>
          <a:ln cap="flat" cmpd="sng" w="19050">
            <a:solidFill>
              <a:srgbClr val="BEBEBE"/>
            </a:solidFill>
            <a:prstDash val="dot"/>
            <a:miter lim="8000"/>
            <a:headEnd len="sm" w="sm" type="none"/>
            <a:tailEnd len="sm" w="sm" type="none"/>
          </a:ln>
        </p:spPr>
      </p:cxnSp>
      <p:cxnSp>
        <p:nvCxnSpPr>
          <p:cNvPr id="5354" name="Google Shape;5354;p138"/>
          <p:cNvCxnSpPr/>
          <p:nvPr/>
        </p:nvCxnSpPr>
        <p:spPr>
          <a:xfrm flipH="1">
            <a:off x="4756818" y="1909185"/>
            <a:ext cx="36108" cy="4210131"/>
          </a:xfrm>
          <a:prstGeom prst="straightConnector1">
            <a:avLst/>
          </a:prstGeom>
          <a:noFill/>
          <a:ln cap="flat" cmpd="sng" w="19050">
            <a:solidFill>
              <a:srgbClr val="BEBEBE"/>
            </a:solidFill>
            <a:prstDash val="dot"/>
            <a:miter lim="8000"/>
            <a:headEnd len="sm" w="sm" type="none"/>
            <a:tailEnd len="sm" w="sm" type="none"/>
          </a:ln>
        </p:spPr>
      </p:cxnSp>
      <p:cxnSp>
        <p:nvCxnSpPr>
          <p:cNvPr id="5355" name="Google Shape;5355;p138"/>
          <p:cNvCxnSpPr/>
          <p:nvPr/>
        </p:nvCxnSpPr>
        <p:spPr>
          <a:xfrm flipH="1">
            <a:off x="7051148" y="1909185"/>
            <a:ext cx="36108" cy="4210131"/>
          </a:xfrm>
          <a:prstGeom prst="straightConnector1">
            <a:avLst/>
          </a:prstGeom>
          <a:noFill/>
          <a:ln cap="flat" cmpd="sng" w="19050">
            <a:solidFill>
              <a:srgbClr val="BEBEBE"/>
            </a:solidFill>
            <a:prstDash val="dot"/>
            <a:miter lim="8000"/>
            <a:headEnd len="sm" w="sm" type="none"/>
            <a:tailEnd len="sm" w="sm" type="none"/>
          </a:ln>
        </p:spPr>
      </p:cxnSp>
      <p:cxnSp>
        <p:nvCxnSpPr>
          <p:cNvPr id="5356" name="Google Shape;5356;p138"/>
          <p:cNvCxnSpPr/>
          <p:nvPr/>
        </p:nvCxnSpPr>
        <p:spPr>
          <a:xfrm flipH="1">
            <a:off x="9345477" y="1909185"/>
            <a:ext cx="36108" cy="4210131"/>
          </a:xfrm>
          <a:prstGeom prst="straightConnector1">
            <a:avLst/>
          </a:prstGeom>
          <a:noFill/>
          <a:ln cap="flat" cmpd="sng" w="19050">
            <a:solidFill>
              <a:srgbClr val="BEBEBE"/>
            </a:solidFill>
            <a:prstDash val="dot"/>
            <a:miter lim="8000"/>
            <a:headEnd len="sm" w="sm" type="none"/>
            <a:tailEnd len="sm" w="sm" type="none"/>
          </a:ln>
        </p:spPr>
      </p:cxnSp>
      <p:sp>
        <p:nvSpPr>
          <p:cNvPr id="5357" name="Google Shape;5357;p13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Funnel Dispersion with Five-Column Callouts</a:t>
            </a:r>
            <a:endParaRPr/>
          </a:p>
        </p:txBody>
      </p:sp>
      <p:sp>
        <p:nvSpPr>
          <p:cNvPr id="5358" name="Google Shape;5358;p138"/>
          <p:cNvSpPr/>
          <p:nvPr/>
        </p:nvSpPr>
        <p:spPr>
          <a:xfrm>
            <a:off x="2592747" y="1399919"/>
            <a:ext cx="2381080" cy="388938"/>
          </a:xfrm>
          <a:custGeom>
            <a:rect b="b" l="l" r="r" t="t"/>
            <a:pathLst>
              <a:path extrusionOk="0" h="914402" w="1828800">
                <a:moveTo>
                  <a:pt x="0" y="0"/>
                </a:moveTo>
                <a:lnTo>
                  <a:pt x="1690310" y="0"/>
                </a:lnTo>
                <a:lnTo>
                  <a:pt x="1828800" y="457200"/>
                </a:lnTo>
                <a:lnTo>
                  <a:pt x="1690310" y="914402"/>
                </a:lnTo>
                <a:lnTo>
                  <a:pt x="0" y="914400"/>
                </a:lnTo>
                <a:lnTo>
                  <a:pt x="138491" y="457202"/>
                </a:lnTo>
                <a:close/>
              </a:path>
            </a:pathLst>
          </a:custGeom>
          <a:solidFill>
            <a:srgbClr val="E1454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Libre Franklin"/>
                <a:ea typeface="Libre Franklin"/>
                <a:cs typeface="Libre Franklin"/>
                <a:sym typeface="Libre Franklin"/>
              </a:rPr>
              <a:t>Lorem ipsum dolor</a:t>
            </a:r>
            <a:endParaRPr b="1" sz="1400">
              <a:solidFill>
                <a:schemeClr val="lt1"/>
              </a:solidFill>
              <a:latin typeface="Helvetica Neue"/>
              <a:ea typeface="Helvetica Neue"/>
              <a:cs typeface="Helvetica Neue"/>
              <a:sym typeface="Helvetica Neue"/>
            </a:endParaRPr>
          </a:p>
        </p:txBody>
      </p:sp>
      <p:sp>
        <p:nvSpPr>
          <p:cNvPr id="5359" name="Google Shape;5359;p138"/>
          <p:cNvSpPr/>
          <p:nvPr/>
        </p:nvSpPr>
        <p:spPr>
          <a:xfrm>
            <a:off x="4890527" y="1399919"/>
            <a:ext cx="2381080" cy="388938"/>
          </a:xfrm>
          <a:custGeom>
            <a:rect b="b" l="l" r="r" t="t"/>
            <a:pathLst>
              <a:path extrusionOk="0" h="914402" w="1828800">
                <a:moveTo>
                  <a:pt x="0" y="0"/>
                </a:moveTo>
                <a:lnTo>
                  <a:pt x="1690309" y="0"/>
                </a:lnTo>
                <a:lnTo>
                  <a:pt x="1828800" y="457200"/>
                </a:lnTo>
                <a:lnTo>
                  <a:pt x="1690309" y="914402"/>
                </a:lnTo>
                <a:lnTo>
                  <a:pt x="0" y="914400"/>
                </a:lnTo>
                <a:lnTo>
                  <a:pt x="138490" y="457202"/>
                </a:lnTo>
                <a:close/>
              </a:path>
            </a:pathLst>
          </a:custGeom>
          <a:solidFill>
            <a:srgbClr val="C7131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Libre Franklin"/>
                <a:ea typeface="Libre Franklin"/>
                <a:cs typeface="Libre Franklin"/>
                <a:sym typeface="Libre Franklin"/>
              </a:rPr>
              <a:t>Lorem ipsum dolor</a:t>
            </a:r>
            <a:endParaRPr b="1" sz="1400">
              <a:solidFill>
                <a:schemeClr val="lt1"/>
              </a:solidFill>
              <a:latin typeface="Helvetica Neue"/>
              <a:ea typeface="Helvetica Neue"/>
              <a:cs typeface="Helvetica Neue"/>
              <a:sym typeface="Helvetica Neue"/>
            </a:endParaRPr>
          </a:p>
        </p:txBody>
      </p:sp>
      <p:sp>
        <p:nvSpPr>
          <p:cNvPr id="5360" name="Google Shape;5360;p138"/>
          <p:cNvSpPr/>
          <p:nvPr/>
        </p:nvSpPr>
        <p:spPr>
          <a:xfrm>
            <a:off x="7188308" y="1399919"/>
            <a:ext cx="2381080" cy="388938"/>
          </a:xfrm>
          <a:custGeom>
            <a:rect b="b" l="l" r="r" t="t"/>
            <a:pathLst>
              <a:path extrusionOk="0" h="914402" w="1828800">
                <a:moveTo>
                  <a:pt x="0" y="0"/>
                </a:moveTo>
                <a:lnTo>
                  <a:pt x="1690309" y="0"/>
                </a:lnTo>
                <a:lnTo>
                  <a:pt x="1828800" y="457200"/>
                </a:lnTo>
                <a:lnTo>
                  <a:pt x="1690309" y="914402"/>
                </a:lnTo>
                <a:lnTo>
                  <a:pt x="0" y="914400"/>
                </a:lnTo>
                <a:lnTo>
                  <a:pt x="138490" y="457202"/>
                </a:lnTo>
                <a:close/>
              </a:path>
            </a:pathLst>
          </a:custGeom>
          <a:solidFill>
            <a:srgbClr val="AE01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Libre Franklin"/>
                <a:ea typeface="Libre Franklin"/>
                <a:cs typeface="Libre Franklin"/>
                <a:sym typeface="Libre Franklin"/>
              </a:rPr>
              <a:t>Lorem ipsum dolor</a:t>
            </a:r>
            <a:endParaRPr b="1" sz="1400">
              <a:solidFill>
                <a:schemeClr val="lt1"/>
              </a:solidFill>
              <a:latin typeface="Helvetica Neue"/>
              <a:ea typeface="Helvetica Neue"/>
              <a:cs typeface="Helvetica Neue"/>
              <a:sym typeface="Helvetica Neue"/>
            </a:endParaRPr>
          </a:p>
        </p:txBody>
      </p:sp>
      <p:sp>
        <p:nvSpPr>
          <p:cNvPr id="5361" name="Google Shape;5361;p138"/>
          <p:cNvSpPr/>
          <p:nvPr/>
        </p:nvSpPr>
        <p:spPr>
          <a:xfrm>
            <a:off x="294967" y="1399919"/>
            <a:ext cx="2381080" cy="388938"/>
          </a:xfrm>
          <a:custGeom>
            <a:rect b="b" l="l" r="r" t="t"/>
            <a:pathLst>
              <a:path extrusionOk="0" h="914402" w="1828800">
                <a:moveTo>
                  <a:pt x="0" y="0"/>
                </a:moveTo>
                <a:lnTo>
                  <a:pt x="1690310" y="0"/>
                </a:lnTo>
                <a:lnTo>
                  <a:pt x="1828800" y="457200"/>
                </a:lnTo>
                <a:lnTo>
                  <a:pt x="1690310" y="914402"/>
                </a:lnTo>
                <a:lnTo>
                  <a:pt x="0" y="914400"/>
                </a:lnTo>
                <a:lnTo>
                  <a:pt x="0" y="457202"/>
                </a:lnTo>
                <a:close/>
              </a:path>
            </a:pathLst>
          </a:custGeom>
          <a:solidFill>
            <a:srgbClr val="F66F6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Libre Franklin"/>
                <a:ea typeface="Libre Franklin"/>
                <a:cs typeface="Libre Franklin"/>
                <a:sym typeface="Libre Franklin"/>
              </a:rPr>
              <a:t>Lorem ipsum dolor</a:t>
            </a:r>
            <a:endParaRPr b="1" sz="1400">
              <a:solidFill>
                <a:schemeClr val="lt1"/>
              </a:solidFill>
              <a:latin typeface="Helvetica Neue"/>
              <a:ea typeface="Helvetica Neue"/>
              <a:cs typeface="Helvetica Neue"/>
              <a:sym typeface="Helvetica Neue"/>
            </a:endParaRPr>
          </a:p>
        </p:txBody>
      </p:sp>
      <p:sp>
        <p:nvSpPr>
          <p:cNvPr id="5362" name="Google Shape;5362;p138"/>
          <p:cNvSpPr/>
          <p:nvPr/>
        </p:nvSpPr>
        <p:spPr>
          <a:xfrm>
            <a:off x="9486086" y="1399919"/>
            <a:ext cx="2381080" cy="388938"/>
          </a:xfrm>
          <a:custGeom>
            <a:rect b="b" l="l" r="r" t="t"/>
            <a:pathLst>
              <a:path extrusionOk="0" h="914402" w="1828800">
                <a:moveTo>
                  <a:pt x="0" y="0"/>
                </a:moveTo>
                <a:lnTo>
                  <a:pt x="1690310" y="0"/>
                </a:lnTo>
                <a:lnTo>
                  <a:pt x="1828800" y="457200"/>
                </a:lnTo>
                <a:lnTo>
                  <a:pt x="1690310" y="914402"/>
                </a:lnTo>
                <a:lnTo>
                  <a:pt x="0" y="914400"/>
                </a:lnTo>
                <a:lnTo>
                  <a:pt x="138491" y="457202"/>
                </a:lnTo>
                <a:close/>
              </a:path>
            </a:pathLst>
          </a:custGeom>
          <a:solidFill>
            <a:srgbClr val="79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Libre Franklin"/>
                <a:ea typeface="Libre Franklin"/>
                <a:cs typeface="Libre Franklin"/>
                <a:sym typeface="Libre Franklin"/>
              </a:rPr>
              <a:t>Lorem ipsum dolor</a:t>
            </a:r>
            <a:endParaRPr b="1" sz="1400">
              <a:solidFill>
                <a:schemeClr val="lt1"/>
              </a:solidFill>
              <a:latin typeface="Helvetica Neue"/>
              <a:ea typeface="Helvetica Neue"/>
              <a:cs typeface="Helvetica Neue"/>
              <a:sym typeface="Helvetica Neue"/>
            </a:endParaRPr>
          </a:p>
        </p:txBody>
      </p:sp>
      <p:grpSp>
        <p:nvGrpSpPr>
          <p:cNvPr id="5363" name="Google Shape;5363;p138"/>
          <p:cNvGrpSpPr/>
          <p:nvPr/>
        </p:nvGrpSpPr>
        <p:grpSpPr>
          <a:xfrm>
            <a:off x="1531716" y="2005829"/>
            <a:ext cx="9128568" cy="3034490"/>
            <a:chOff x="1382099" y="1990819"/>
            <a:chExt cx="9427802" cy="3133960"/>
          </a:xfrm>
        </p:grpSpPr>
        <p:sp>
          <p:nvSpPr>
            <p:cNvPr id="5364" name="Google Shape;5364;p138"/>
            <p:cNvSpPr/>
            <p:nvPr/>
          </p:nvSpPr>
          <p:spPr>
            <a:xfrm>
              <a:off x="1495015" y="1990819"/>
              <a:ext cx="9299656" cy="1283823"/>
            </a:xfrm>
            <a:custGeom>
              <a:rect b="b" l="l" r="r" t="t"/>
              <a:pathLst>
                <a:path extrusionOk="0" h="467" w="4138">
                  <a:moveTo>
                    <a:pt x="0" y="0"/>
                  </a:moveTo>
                  <a:cubicBezTo>
                    <a:pt x="119" y="31"/>
                    <a:pt x="462" y="132"/>
                    <a:pt x="713" y="185"/>
                  </a:cubicBezTo>
                  <a:cubicBezTo>
                    <a:pt x="964" y="238"/>
                    <a:pt x="1220" y="285"/>
                    <a:pt x="1509" y="321"/>
                  </a:cubicBezTo>
                  <a:cubicBezTo>
                    <a:pt x="1798" y="357"/>
                    <a:pt x="2011" y="377"/>
                    <a:pt x="2449" y="401"/>
                  </a:cubicBezTo>
                  <a:cubicBezTo>
                    <a:pt x="2887" y="425"/>
                    <a:pt x="3786" y="453"/>
                    <a:pt x="4138" y="467"/>
                  </a:cubicBezTo>
                </a:path>
              </a:pathLst>
            </a:custGeom>
            <a:noFill/>
            <a:ln cap="flat" cmpd="sng" w="9525">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5365" name="Google Shape;5365;p138"/>
            <p:cNvSpPr/>
            <p:nvPr/>
          </p:nvSpPr>
          <p:spPr>
            <a:xfrm flipH="1" rot="10800000">
              <a:off x="1495015" y="3816213"/>
              <a:ext cx="9295584" cy="1308566"/>
            </a:xfrm>
            <a:custGeom>
              <a:rect b="b" l="l" r="r" t="t"/>
              <a:pathLst>
                <a:path extrusionOk="0" h="616" w="2552">
                  <a:moveTo>
                    <a:pt x="0" y="0"/>
                  </a:moveTo>
                  <a:cubicBezTo>
                    <a:pt x="271" y="164"/>
                    <a:pt x="543" y="329"/>
                    <a:pt x="968" y="432"/>
                  </a:cubicBezTo>
                  <a:cubicBezTo>
                    <a:pt x="1393" y="535"/>
                    <a:pt x="1972" y="575"/>
                    <a:pt x="2552" y="616"/>
                  </a:cubicBezTo>
                </a:path>
              </a:pathLst>
            </a:custGeom>
            <a:noFill/>
            <a:ln cap="flat" cmpd="sng" w="9525">
              <a:solidFill>
                <a:schemeClr val="accen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grpSp>
          <p:nvGrpSpPr>
            <p:cNvPr id="5366" name="Google Shape;5366;p138"/>
            <p:cNvGrpSpPr/>
            <p:nvPr/>
          </p:nvGrpSpPr>
          <p:grpSpPr>
            <a:xfrm>
              <a:off x="1382099" y="2217806"/>
              <a:ext cx="9427802" cy="2751964"/>
              <a:chOff x="1382099" y="2217806"/>
              <a:chExt cx="9427802" cy="2751964"/>
            </a:xfrm>
          </p:grpSpPr>
          <p:sp>
            <p:nvSpPr>
              <p:cNvPr id="5367" name="Google Shape;5367;p138"/>
              <p:cNvSpPr/>
              <p:nvPr/>
            </p:nvSpPr>
            <p:spPr>
              <a:xfrm>
                <a:off x="9081398" y="3303423"/>
                <a:ext cx="505519" cy="50551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68" name="Google Shape;5368;p138"/>
              <p:cNvSpPr/>
              <p:nvPr/>
            </p:nvSpPr>
            <p:spPr>
              <a:xfrm>
                <a:off x="9692891" y="3303423"/>
                <a:ext cx="505519" cy="50551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69" name="Google Shape;5369;p138"/>
              <p:cNvSpPr/>
              <p:nvPr/>
            </p:nvSpPr>
            <p:spPr>
              <a:xfrm>
                <a:off x="10304382" y="3303423"/>
                <a:ext cx="505519" cy="50551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70" name="Google Shape;5370;p138"/>
              <p:cNvSpPr/>
              <p:nvPr/>
            </p:nvSpPr>
            <p:spPr>
              <a:xfrm>
                <a:off x="7170153" y="3189039"/>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71" name="Google Shape;5371;p138"/>
              <p:cNvSpPr/>
              <p:nvPr/>
            </p:nvSpPr>
            <p:spPr>
              <a:xfrm>
                <a:off x="7781645" y="3189039"/>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72" name="Google Shape;5372;p138"/>
              <p:cNvSpPr/>
              <p:nvPr/>
            </p:nvSpPr>
            <p:spPr>
              <a:xfrm>
                <a:off x="8505863" y="3224237"/>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73" name="Google Shape;5373;p138"/>
              <p:cNvSpPr/>
              <p:nvPr/>
            </p:nvSpPr>
            <p:spPr>
              <a:xfrm>
                <a:off x="7462082" y="3532258"/>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74" name="Google Shape;5374;p138"/>
              <p:cNvSpPr/>
              <p:nvPr/>
            </p:nvSpPr>
            <p:spPr>
              <a:xfrm>
                <a:off x="8073575" y="3515050"/>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75" name="Google Shape;5375;p138"/>
              <p:cNvSpPr/>
              <p:nvPr/>
            </p:nvSpPr>
            <p:spPr>
              <a:xfrm>
                <a:off x="5246132" y="2987294"/>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76" name="Google Shape;5376;p138"/>
              <p:cNvSpPr/>
              <p:nvPr/>
            </p:nvSpPr>
            <p:spPr>
              <a:xfrm>
                <a:off x="5857625" y="3031429"/>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77" name="Google Shape;5377;p138"/>
              <p:cNvSpPr/>
              <p:nvPr/>
            </p:nvSpPr>
            <p:spPr>
              <a:xfrm>
                <a:off x="6469116" y="3149195"/>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78" name="Google Shape;5378;p138"/>
              <p:cNvSpPr/>
              <p:nvPr/>
            </p:nvSpPr>
            <p:spPr>
              <a:xfrm>
                <a:off x="5536014" y="3289028"/>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79" name="Google Shape;5379;p138"/>
              <p:cNvSpPr/>
              <p:nvPr/>
            </p:nvSpPr>
            <p:spPr>
              <a:xfrm>
                <a:off x="6103867" y="3377441"/>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80" name="Google Shape;5380;p138"/>
              <p:cNvSpPr/>
              <p:nvPr/>
            </p:nvSpPr>
            <p:spPr>
              <a:xfrm>
                <a:off x="6672886" y="3587967"/>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81" name="Google Shape;5381;p138"/>
              <p:cNvSpPr/>
              <p:nvPr/>
            </p:nvSpPr>
            <p:spPr>
              <a:xfrm>
                <a:off x="5292509" y="3695265"/>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82" name="Google Shape;5382;p138"/>
              <p:cNvSpPr/>
              <p:nvPr/>
            </p:nvSpPr>
            <p:spPr>
              <a:xfrm>
                <a:off x="5794123" y="3658604"/>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83" name="Google Shape;5383;p138"/>
              <p:cNvSpPr/>
              <p:nvPr/>
            </p:nvSpPr>
            <p:spPr>
              <a:xfrm>
                <a:off x="3335627" y="2695983"/>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84" name="Google Shape;5384;p138"/>
              <p:cNvSpPr/>
              <p:nvPr/>
            </p:nvSpPr>
            <p:spPr>
              <a:xfrm>
                <a:off x="3980968" y="2860831"/>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85" name="Google Shape;5385;p138"/>
              <p:cNvSpPr/>
              <p:nvPr/>
            </p:nvSpPr>
            <p:spPr>
              <a:xfrm>
                <a:off x="4652529" y="2952275"/>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86" name="Google Shape;5386;p138"/>
              <p:cNvSpPr/>
              <p:nvPr/>
            </p:nvSpPr>
            <p:spPr>
              <a:xfrm>
                <a:off x="3659359" y="3289028"/>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87" name="Google Shape;5387;p138"/>
              <p:cNvSpPr/>
              <p:nvPr/>
            </p:nvSpPr>
            <p:spPr>
              <a:xfrm>
                <a:off x="4227210" y="3377441"/>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88" name="Google Shape;5388;p138"/>
              <p:cNvSpPr/>
              <p:nvPr/>
            </p:nvSpPr>
            <p:spPr>
              <a:xfrm>
                <a:off x="4552143" y="3802599"/>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89" name="Google Shape;5389;p138"/>
              <p:cNvSpPr/>
              <p:nvPr/>
            </p:nvSpPr>
            <p:spPr>
              <a:xfrm>
                <a:off x="3415853" y="3893172"/>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90" name="Google Shape;5390;p138"/>
              <p:cNvSpPr/>
              <p:nvPr/>
            </p:nvSpPr>
            <p:spPr>
              <a:xfrm>
                <a:off x="3917466" y="3856513"/>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91" name="Google Shape;5391;p138"/>
              <p:cNvSpPr/>
              <p:nvPr/>
            </p:nvSpPr>
            <p:spPr>
              <a:xfrm>
                <a:off x="1382099" y="2232737"/>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92" name="Google Shape;5392;p138"/>
              <p:cNvSpPr/>
              <p:nvPr/>
            </p:nvSpPr>
            <p:spPr>
              <a:xfrm>
                <a:off x="1967335" y="2441963"/>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93" name="Google Shape;5393;p138"/>
              <p:cNvSpPr/>
              <p:nvPr/>
            </p:nvSpPr>
            <p:spPr>
              <a:xfrm>
                <a:off x="2650627" y="2812585"/>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94" name="Google Shape;5394;p138"/>
              <p:cNvSpPr/>
              <p:nvPr/>
            </p:nvSpPr>
            <p:spPr>
              <a:xfrm>
                <a:off x="1382099" y="3002472"/>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95" name="Google Shape;5395;p138"/>
              <p:cNvSpPr/>
              <p:nvPr/>
            </p:nvSpPr>
            <p:spPr>
              <a:xfrm>
                <a:off x="1967335" y="3090886"/>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96" name="Google Shape;5396;p138"/>
              <p:cNvSpPr/>
              <p:nvPr/>
            </p:nvSpPr>
            <p:spPr>
              <a:xfrm>
                <a:off x="2860671" y="3427624"/>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97" name="Google Shape;5397;p138"/>
              <p:cNvSpPr/>
              <p:nvPr/>
            </p:nvSpPr>
            <p:spPr>
              <a:xfrm>
                <a:off x="1382099" y="4469240"/>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98" name="Google Shape;5398;p138"/>
              <p:cNvSpPr/>
              <p:nvPr/>
            </p:nvSpPr>
            <p:spPr>
              <a:xfrm>
                <a:off x="1967335" y="4432577"/>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399" name="Google Shape;5399;p138"/>
              <p:cNvSpPr/>
              <p:nvPr/>
            </p:nvSpPr>
            <p:spPr>
              <a:xfrm>
                <a:off x="2657429" y="4098470"/>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00" name="Google Shape;5400;p138"/>
              <p:cNvSpPr/>
              <p:nvPr/>
            </p:nvSpPr>
            <p:spPr>
              <a:xfrm>
                <a:off x="1382099" y="3874981"/>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01" name="Google Shape;5401;p138"/>
              <p:cNvSpPr/>
              <p:nvPr/>
            </p:nvSpPr>
            <p:spPr>
              <a:xfrm>
                <a:off x="1967335" y="3764362"/>
                <a:ext cx="407540" cy="407539"/>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02" name="Google Shape;5402;p138"/>
              <p:cNvSpPr/>
              <p:nvPr/>
            </p:nvSpPr>
            <p:spPr>
              <a:xfrm>
                <a:off x="1696512" y="3508350"/>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03" name="Google Shape;5403;p138"/>
              <p:cNvSpPr/>
              <p:nvPr/>
            </p:nvSpPr>
            <p:spPr>
              <a:xfrm>
                <a:off x="3778119" y="2733146"/>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04" name="Google Shape;5404;p138"/>
              <p:cNvSpPr/>
              <p:nvPr/>
            </p:nvSpPr>
            <p:spPr>
              <a:xfrm>
                <a:off x="3442714" y="3559031"/>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05" name="Google Shape;5405;p138"/>
              <p:cNvSpPr/>
              <p:nvPr/>
            </p:nvSpPr>
            <p:spPr>
              <a:xfrm>
                <a:off x="6336065" y="3783308"/>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06" name="Google Shape;5406;p138"/>
              <p:cNvSpPr/>
              <p:nvPr/>
            </p:nvSpPr>
            <p:spPr>
              <a:xfrm>
                <a:off x="8667077" y="3635438"/>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07" name="Google Shape;5407;p138"/>
              <p:cNvSpPr/>
              <p:nvPr/>
            </p:nvSpPr>
            <p:spPr>
              <a:xfrm>
                <a:off x="2479397" y="2524648"/>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08" name="Google Shape;5408;p138"/>
              <p:cNvSpPr/>
              <p:nvPr/>
            </p:nvSpPr>
            <p:spPr>
              <a:xfrm>
                <a:off x="2335138" y="4158592"/>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09" name="Google Shape;5409;p138"/>
              <p:cNvSpPr/>
              <p:nvPr/>
            </p:nvSpPr>
            <p:spPr>
              <a:xfrm>
                <a:off x="2559044" y="3751067"/>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10" name="Google Shape;5410;p138"/>
              <p:cNvSpPr/>
              <p:nvPr/>
            </p:nvSpPr>
            <p:spPr>
              <a:xfrm>
                <a:off x="2507661" y="3209060"/>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11" name="Google Shape;5411;p138"/>
              <p:cNvSpPr/>
              <p:nvPr/>
            </p:nvSpPr>
            <p:spPr>
              <a:xfrm>
                <a:off x="1717327" y="2744856"/>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12" name="Google Shape;5412;p138"/>
              <p:cNvSpPr/>
              <p:nvPr/>
            </p:nvSpPr>
            <p:spPr>
              <a:xfrm>
                <a:off x="1933640" y="4188525"/>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13" name="Google Shape;5413;p138"/>
              <p:cNvSpPr/>
              <p:nvPr/>
            </p:nvSpPr>
            <p:spPr>
              <a:xfrm>
                <a:off x="2269005" y="3519003"/>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14" name="Google Shape;5414;p138"/>
              <p:cNvSpPr/>
              <p:nvPr/>
            </p:nvSpPr>
            <p:spPr>
              <a:xfrm>
                <a:off x="1830995" y="2217806"/>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15" name="Google Shape;5415;p138"/>
              <p:cNvSpPr/>
              <p:nvPr/>
            </p:nvSpPr>
            <p:spPr>
              <a:xfrm>
                <a:off x="2288562" y="2862969"/>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16" name="Google Shape;5416;p138"/>
              <p:cNvSpPr/>
              <p:nvPr/>
            </p:nvSpPr>
            <p:spPr>
              <a:xfrm>
                <a:off x="2469444" y="4469484"/>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17" name="Google Shape;5417;p138"/>
              <p:cNvSpPr/>
              <p:nvPr/>
            </p:nvSpPr>
            <p:spPr>
              <a:xfrm>
                <a:off x="1757137" y="4738512"/>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18" name="Google Shape;5418;p138"/>
              <p:cNvSpPr/>
              <p:nvPr/>
            </p:nvSpPr>
            <p:spPr>
              <a:xfrm>
                <a:off x="4690734" y="3452873"/>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19" name="Google Shape;5419;p138"/>
              <p:cNvSpPr/>
              <p:nvPr/>
            </p:nvSpPr>
            <p:spPr>
              <a:xfrm>
                <a:off x="7133700" y="3695265"/>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20" name="Google Shape;5420;p138"/>
              <p:cNvSpPr/>
              <p:nvPr/>
            </p:nvSpPr>
            <p:spPr>
              <a:xfrm>
                <a:off x="6841240" y="3325478"/>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21" name="Google Shape;5421;p138"/>
              <p:cNvSpPr/>
              <p:nvPr/>
            </p:nvSpPr>
            <p:spPr>
              <a:xfrm>
                <a:off x="8231895" y="3256467"/>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22" name="Google Shape;5422;p138"/>
              <p:cNvSpPr/>
              <p:nvPr/>
            </p:nvSpPr>
            <p:spPr>
              <a:xfrm>
                <a:off x="2612964" y="3444987"/>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23" name="Google Shape;5423;p138"/>
              <p:cNvSpPr/>
              <p:nvPr/>
            </p:nvSpPr>
            <p:spPr>
              <a:xfrm>
                <a:off x="1424355" y="3513865"/>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24" name="Google Shape;5424;p138"/>
              <p:cNvSpPr/>
              <p:nvPr/>
            </p:nvSpPr>
            <p:spPr>
              <a:xfrm>
                <a:off x="1458928" y="2672963"/>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25" name="Google Shape;5425;p138"/>
              <p:cNvSpPr/>
              <p:nvPr/>
            </p:nvSpPr>
            <p:spPr>
              <a:xfrm>
                <a:off x="2982132" y="3879876"/>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26" name="Google Shape;5426;p138"/>
              <p:cNvSpPr/>
              <p:nvPr/>
            </p:nvSpPr>
            <p:spPr>
              <a:xfrm>
                <a:off x="3083897" y="4316948"/>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27" name="Google Shape;5427;p138"/>
              <p:cNvSpPr/>
              <p:nvPr/>
            </p:nvSpPr>
            <p:spPr>
              <a:xfrm>
                <a:off x="3067034" y="3049432"/>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28" name="Google Shape;5428;p138"/>
              <p:cNvSpPr/>
              <p:nvPr/>
            </p:nvSpPr>
            <p:spPr>
              <a:xfrm>
                <a:off x="2910146" y="2553340"/>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29" name="Google Shape;5429;p138"/>
              <p:cNvSpPr/>
              <p:nvPr/>
            </p:nvSpPr>
            <p:spPr>
              <a:xfrm>
                <a:off x="3700525" y="3027136"/>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30" name="Google Shape;5430;p138"/>
              <p:cNvSpPr/>
              <p:nvPr/>
            </p:nvSpPr>
            <p:spPr>
              <a:xfrm>
                <a:off x="3392517" y="3207712"/>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31" name="Google Shape;5431;p138"/>
              <p:cNvSpPr/>
              <p:nvPr/>
            </p:nvSpPr>
            <p:spPr>
              <a:xfrm>
                <a:off x="1671297" y="4271934"/>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32" name="Google Shape;5432;p138"/>
              <p:cNvSpPr/>
              <p:nvPr/>
            </p:nvSpPr>
            <p:spPr>
              <a:xfrm>
                <a:off x="4940521" y="3659098"/>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5433" name="Google Shape;5433;p138"/>
              <p:cNvSpPr/>
              <p:nvPr/>
            </p:nvSpPr>
            <p:spPr>
              <a:xfrm>
                <a:off x="3710143" y="3711102"/>
                <a:ext cx="231258" cy="231258"/>
              </a:xfrm>
              <a:prstGeom prst="ellipse">
                <a:avLst/>
              </a:prstGeom>
              <a:gradFill>
                <a:gsLst>
                  <a:gs pos="0">
                    <a:srgbClr val="FF7F7F"/>
                  </a:gs>
                  <a:gs pos="53700">
                    <a:schemeClr val="accent1"/>
                  </a:gs>
                  <a:gs pos="100000">
                    <a:schemeClr val="accent2"/>
                  </a:gs>
                </a:gsLst>
                <a:lin ang="0" scaled="0"/>
              </a:gra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sp>
        <p:nvSpPr>
          <p:cNvPr id="5434" name="Google Shape;5434;p138"/>
          <p:cNvSpPr txBox="1"/>
          <p:nvPr/>
        </p:nvSpPr>
        <p:spPr>
          <a:xfrm flipH="1">
            <a:off x="354493" y="5251247"/>
            <a:ext cx="2012410" cy="738664"/>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Noto Sans Symbols"/>
              <a:buNone/>
            </a:pPr>
            <a:r>
              <a:rPr lang="en-US" sz="1200">
                <a:solidFill>
                  <a:schemeClr val="dk1"/>
                </a:solidFill>
                <a:latin typeface="Helvetica Neue"/>
                <a:ea typeface="Helvetica Neue"/>
                <a:cs typeface="Helvetica Neue"/>
                <a:sym typeface="Helvetica Neue"/>
              </a:rPr>
              <a:t>This is a sample text. You simply add your own text and description here. This text is fully editable. </a:t>
            </a:r>
            <a:endParaRPr/>
          </a:p>
        </p:txBody>
      </p:sp>
      <p:sp>
        <p:nvSpPr>
          <p:cNvPr id="5435" name="Google Shape;5435;p138"/>
          <p:cNvSpPr txBox="1"/>
          <p:nvPr/>
        </p:nvSpPr>
        <p:spPr>
          <a:xfrm flipH="1">
            <a:off x="2621502" y="5251247"/>
            <a:ext cx="2012410" cy="738664"/>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Noto Sans Symbols"/>
              <a:buNone/>
            </a:pPr>
            <a:r>
              <a:rPr lang="en-US" sz="1200">
                <a:solidFill>
                  <a:schemeClr val="dk1"/>
                </a:solidFill>
                <a:latin typeface="Helvetica Neue"/>
                <a:ea typeface="Helvetica Neue"/>
                <a:cs typeface="Helvetica Neue"/>
                <a:sym typeface="Helvetica Neue"/>
              </a:rPr>
              <a:t>This is a sample text. You simply add your own text and description here. This text is fully editable. </a:t>
            </a:r>
            <a:endParaRPr/>
          </a:p>
        </p:txBody>
      </p:sp>
      <p:sp>
        <p:nvSpPr>
          <p:cNvPr id="5436" name="Google Shape;5436;p138"/>
          <p:cNvSpPr txBox="1"/>
          <p:nvPr/>
        </p:nvSpPr>
        <p:spPr>
          <a:xfrm flipH="1">
            <a:off x="4915832" y="5251247"/>
            <a:ext cx="2012410" cy="738664"/>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Noto Sans Symbols"/>
              <a:buNone/>
            </a:pPr>
            <a:r>
              <a:rPr lang="en-US" sz="1200">
                <a:solidFill>
                  <a:schemeClr val="dk1"/>
                </a:solidFill>
                <a:latin typeface="Helvetica Neue"/>
                <a:ea typeface="Helvetica Neue"/>
                <a:cs typeface="Helvetica Neue"/>
                <a:sym typeface="Helvetica Neue"/>
              </a:rPr>
              <a:t>This is a sample text. You simply add your own text and description here. This text is fully editable. </a:t>
            </a:r>
            <a:endParaRPr/>
          </a:p>
        </p:txBody>
      </p:sp>
      <p:sp>
        <p:nvSpPr>
          <p:cNvPr id="5437" name="Google Shape;5437;p138"/>
          <p:cNvSpPr txBox="1"/>
          <p:nvPr/>
        </p:nvSpPr>
        <p:spPr>
          <a:xfrm flipH="1">
            <a:off x="7210162" y="5251247"/>
            <a:ext cx="2012410" cy="738664"/>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Noto Sans Symbols"/>
              <a:buNone/>
            </a:pPr>
            <a:r>
              <a:rPr lang="en-US" sz="1200">
                <a:solidFill>
                  <a:schemeClr val="dk1"/>
                </a:solidFill>
                <a:latin typeface="Helvetica Neue"/>
                <a:ea typeface="Helvetica Neue"/>
                <a:cs typeface="Helvetica Neue"/>
                <a:sym typeface="Helvetica Neue"/>
              </a:rPr>
              <a:t>This is a sample text. You simply dd your own text and description here. This text is fully editable. </a:t>
            </a:r>
            <a:endParaRPr/>
          </a:p>
        </p:txBody>
      </p:sp>
      <p:sp>
        <p:nvSpPr>
          <p:cNvPr id="5438" name="Google Shape;5438;p138"/>
          <p:cNvSpPr txBox="1"/>
          <p:nvPr/>
        </p:nvSpPr>
        <p:spPr>
          <a:xfrm flipH="1">
            <a:off x="9520810" y="5251247"/>
            <a:ext cx="2012410" cy="738664"/>
          </a:xfrm>
          <a:prstGeom prst="rect">
            <a:avLst/>
          </a:prstGeom>
          <a:no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Noto Sans Symbols"/>
              <a:buNone/>
            </a:pPr>
            <a:r>
              <a:rPr lang="en-US" sz="1200">
                <a:solidFill>
                  <a:schemeClr val="dk1"/>
                </a:solidFill>
                <a:latin typeface="Helvetica Neue"/>
                <a:ea typeface="Helvetica Neue"/>
                <a:cs typeface="Helvetica Neue"/>
                <a:sym typeface="Helvetica Neue"/>
              </a:rPr>
              <a:t>This is a sample text. You simply add your own text and description here. This text is fully editable. </a:t>
            </a:r>
            <a:endParaRPr/>
          </a:p>
        </p:txBody>
      </p:sp>
      <p:sp>
        <p:nvSpPr>
          <p:cNvPr id="5439" name="Google Shape;5439;p13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440" name="Google Shape;5440;p13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44" name="Shape 5444"/>
        <p:cNvGrpSpPr/>
        <p:nvPr/>
      </p:nvGrpSpPr>
      <p:grpSpPr>
        <a:xfrm>
          <a:off x="0" y="0"/>
          <a:ext cx="0" cy="0"/>
          <a:chOff x="0" y="0"/>
          <a:chExt cx="0" cy="0"/>
        </a:xfrm>
      </p:grpSpPr>
      <p:sp>
        <p:nvSpPr>
          <p:cNvPr id="5445" name="Google Shape;5445;p13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Horizontal Funnel with Three Callouts</a:t>
            </a:r>
            <a:endParaRPr/>
          </a:p>
        </p:txBody>
      </p:sp>
      <p:sp>
        <p:nvSpPr>
          <p:cNvPr id="5446" name="Google Shape;5446;p139"/>
          <p:cNvSpPr/>
          <p:nvPr/>
        </p:nvSpPr>
        <p:spPr>
          <a:xfrm rot="-5400000">
            <a:off x="3793240" y="3652661"/>
            <a:ext cx="3840936" cy="366800"/>
          </a:xfrm>
          <a:prstGeom prst="ellipse">
            <a:avLst/>
          </a:pr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1677">
              <a:solidFill>
                <a:schemeClr val="dk1"/>
              </a:solidFill>
              <a:latin typeface="Helvetica Neue"/>
              <a:ea typeface="Helvetica Neue"/>
              <a:cs typeface="Helvetica Neue"/>
              <a:sym typeface="Helvetica Neue"/>
            </a:endParaRPr>
          </a:p>
        </p:txBody>
      </p:sp>
      <p:grpSp>
        <p:nvGrpSpPr>
          <p:cNvPr id="5447" name="Google Shape;5447;p139"/>
          <p:cNvGrpSpPr/>
          <p:nvPr/>
        </p:nvGrpSpPr>
        <p:grpSpPr>
          <a:xfrm>
            <a:off x="3820778" y="2125979"/>
            <a:ext cx="1711921" cy="3513791"/>
            <a:chOff x="3820778" y="1988819"/>
            <a:chExt cx="1711921" cy="3513791"/>
          </a:xfrm>
        </p:grpSpPr>
        <p:sp>
          <p:nvSpPr>
            <p:cNvPr id="5448" name="Google Shape;5448;p139"/>
            <p:cNvSpPr/>
            <p:nvPr/>
          </p:nvSpPr>
          <p:spPr>
            <a:xfrm>
              <a:off x="4188618" y="3726492"/>
              <a:ext cx="1344081" cy="103693"/>
            </a:xfrm>
            <a:prstGeom prst="rect">
              <a:avLst/>
            </a:prstGeom>
            <a:solidFill>
              <a:schemeClr val="l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1677">
                <a:solidFill>
                  <a:schemeClr val="dk1"/>
                </a:solidFill>
                <a:latin typeface="Helvetica Neue"/>
                <a:ea typeface="Helvetica Neue"/>
                <a:cs typeface="Helvetica Neue"/>
                <a:sym typeface="Helvetica Neue"/>
              </a:endParaRPr>
            </a:p>
          </p:txBody>
        </p:sp>
        <p:sp>
          <p:nvSpPr>
            <p:cNvPr id="5449" name="Google Shape;5449;p139"/>
            <p:cNvSpPr/>
            <p:nvPr/>
          </p:nvSpPr>
          <p:spPr>
            <a:xfrm rot="-5400000">
              <a:off x="3988206" y="1821391"/>
              <a:ext cx="1374674" cy="1709530"/>
            </a:xfrm>
            <a:custGeom>
              <a:rect b="b" l="l" r="r" t="t"/>
              <a:pathLst>
                <a:path extrusionOk="0" h="219" w="176">
                  <a:moveTo>
                    <a:pt x="170" y="0"/>
                  </a:moveTo>
                  <a:cubicBezTo>
                    <a:pt x="167" y="0"/>
                    <a:pt x="164" y="3"/>
                    <a:pt x="164" y="6"/>
                  </a:cubicBezTo>
                  <a:cubicBezTo>
                    <a:pt x="164" y="96"/>
                    <a:pt x="164" y="96"/>
                    <a:pt x="164" y="96"/>
                  </a:cubicBezTo>
                  <a:cubicBezTo>
                    <a:pt x="164" y="108"/>
                    <a:pt x="159" y="120"/>
                    <a:pt x="150" y="128"/>
                  </a:cubicBezTo>
                  <a:cubicBezTo>
                    <a:pt x="140" y="138"/>
                    <a:pt x="126" y="142"/>
                    <a:pt x="123" y="143"/>
                  </a:cubicBezTo>
                  <a:cubicBezTo>
                    <a:pt x="65" y="143"/>
                    <a:pt x="65" y="143"/>
                    <a:pt x="65" y="143"/>
                  </a:cubicBezTo>
                  <a:cubicBezTo>
                    <a:pt x="32" y="143"/>
                    <a:pt x="16" y="162"/>
                    <a:pt x="8" y="179"/>
                  </a:cubicBezTo>
                  <a:cubicBezTo>
                    <a:pt x="0" y="195"/>
                    <a:pt x="0" y="212"/>
                    <a:pt x="0" y="213"/>
                  </a:cubicBezTo>
                  <a:cubicBezTo>
                    <a:pt x="0" y="216"/>
                    <a:pt x="2" y="219"/>
                    <a:pt x="6" y="219"/>
                  </a:cubicBezTo>
                  <a:cubicBezTo>
                    <a:pt x="6" y="219"/>
                    <a:pt x="6" y="219"/>
                    <a:pt x="6" y="219"/>
                  </a:cubicBezTo>
                  <a:cubicBezTo>
                    <a:pt x="9" y="219"/>
                    <a:pt x="12" y="217"/>
                    <a:pt x="12" y="213"/>
                  </a:cubicBezTo>
                  <a:cubicBezTo>
                    <a:pt x="12" y="213"/>
                    <a:pt x="13" y="198"/>
                    <a:pt x="20" y="184"/>
                  </a:cubicBezTo>
                  <a:cubicBezTo>
                    <a:pt x="29" y="165"/>
                    <a:pt x="44" y="156"/>
                    <a:pt x="65" y="156"/>
                  </a:cubicBezTo>
                  <a:cubicBezTo>
                    <a:pt x="124" y="156"/>
                    <a:pt x="124" y="156"/>
                    <a:pt x="124" y="156"/>
                  </a:cubicBezTo>
                  <a:cubicBezTo>
                    <a:pt x="124" y="156"/>
                    <a:pt x="125" y="156"/>
                    <a:pt x="125" y="156"/>
                  </a:cubicBezTo>
                  <a:cubicBezTo>
                    <a:pt x="126" y="155"/>
                    <a:pt x="145" y="151"/>
                    <a:pt x="159" y="137"/>
                  </a:cubicBezTo>
                  <a:cubicBezTo>
                    <a:pt x="170" y="127"/>
                    <a:pt x="176" y="111"/>
                    <a:pt x="176" y="96"/>
                  </a:cubicBezTo>
                  <a:cubicBezTo>
                    <a:pt x="176" y="6"/>
                    <a:pt x="176" y="6"/>
                    <a:pt x="176" y="6"/>
                  </a:cubicBezTo>
                  <a:cubicBezTo>
                    <a:pt x="176" y="3"/>
                    <a:pt x="174" y="0"/>
                    <a:pt x="170" y="0"/>
                  </a:cubicBezTo>
                  <a:close/>
                </a:path>
              </a:pathLst>
            </a:custGeom>
            <a:solidFill>
              <a:schemeClr val="l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1677">
                <a:solidFill>
                  <a:schemeClr val="dk1"/>
                </a:solidFill>
                <a:latin typeface="Helvetica Neue"/>
                <a:ea typeface="Helvetica Neue"/>
                <a:cs typeface="Helvetica Neue"/>
                <a:sym typeface="Helvetica Neue"/>
              </a:endParaRPr>
            </a:p>
          </p:txBody>
        </p:sp>
        <p:sp>
          <p:nvSpPr>
            <p:cNvPr id="5450" name="Google Shape;5450;p139"/>
            <p:cNvSpPr/>
            <p:nvPr/>
          </p:nvSpPr>
          <p:spPr>
            <a:xfrm rot="-5400000">
              <a:off x="3988206" y="3960508"/>
              <a:ext cx="1374674" cy="1709530"/>
            </a:xfrm>
            <a:custGeom>
              <a:rect b="b" l="l" r="r" t="t"/>
              <a:pathLst>
                <a:path extrusionOk="0" h="219" w="176">
                  <a:moveTo>
                    <a:pt x="111" y="143"/>
                  </a:moveTo>
                  <a:cubicBezTo>
                    <a:pt x="53" y="143"/>
                    <a:pt x="53" y="143"/>
                    <a:pt x="53" y="143"/>
                  </a:cubicBezTo>
                  <a:cubicBezTo>
                    <a:pt x="50" y="142"/>
                    <a:pt x="36" y="138"/>
                    <a:pt x="26" y="128"/>
                  </a:cubicBezTo>
                  <a:cubicBezTo>
                    <a:pt x="17" y="120"/>
                    <a:pt x="12" y="108"/>
                    <a:pt x="12" y="96"/>
                  </a:cubicBezTo>
                  <a:cubicBezTo>
                    <a:pt x="12" y="6"/>
                    <a:pt x="12" y="6"/>
                    <a:pt x="12" y="6"/>
                  </a:cubicBezTo>
                  <a:cubicBezTo>
                    <a:pt x="12" y="3"/>
                    <a:pt x="9" y="0"/>
                    <a:pt x="6" y="0"/>
                  </a:cubicBezTo>
                  <a:cubicBezTo>
                    <a:pt x="2" y="0"/>
                    <a:pt x="0" y="3"/>
                    <a:pt x="0" y="6"/>
                  </a:cubicBezTo>
                  <a:cubicBezTo>
                    <a:pt x="0" y="96"/>
                    <a:pt x="0" y="96"/>
                    <a:pt x="0" y="96"/>
                  </a:cubicBezTo>
                  <a:cubicBezTo>
                    <a:pt x="0" y="111"/>
                    <a:pt x="6" y="127"/>
                    <a:pt x="17" y="137"/>
                  </a:cubicBezTo>
                  <a:cubicBezTo>
                    <a:pt x="31" y="151"/>
                    <a:pt x="50" y="155"/>
                    <a:pt x="51" y="156"/>
                  </a:cubicBezTo>
                  <a:cubicBezTo>
                    <a:pt x="51" y="156"/>
                    <a:pt x="52" y="156"/>
                    <a:pt x="52" y="156"/>
                  </a:cubicBezTo>
                  <a:cubicBezTo>
                    <a:pt x="111" y="156"/>
                    <a:pt x="111" y="156"/>
                    <a:pt x="111" y="156"/>
                  </a:cubicBezTo>
                  <a:cubicBezTo>
                    <a:pt x="132" y="156"/>
                    <a:pt x="148" y="165"/>
                    <a:pt x="156" y="184"/>
                  </a:cubicBezTo>
                  <a:cubicBezTo>
                    <a:pt x="163" y="198"/>
                    <a:pt x="164" y="213"/>
                    <a:pt x="164" y="213"/>
                  </a:cubicBezTo>
                  <a:cubicBezTo>
                    <a:pt x="164" y="217"/>
                    <a:pt x="167" y="219"/>
                    <a:pt x="170" y="219"/>
                  </a:cubicBezTo>
                  <a:cubicBezTo>
                    <a:pt x="170" y="219"/>
                    <a:pt x="170" y="219"/>
                    <a:pt x="170" y="219"/>
                  </a:cubicBezTo>
                  <a:cubicBezTo>
                    <a:pt x="174" y="219"/>
                    <a:pt x="176" y="216"/>
                    <a:pt x="176" y="213"/>
                  </a:cubicBezTo>
                  <a:cubicBezTo>
                    <a:pt x="176" y="212"/>
                    <a:pt x="176" y="195"/>
                    <a:pt x="168" y="179"/>
                  </a:cubicBezTo>
                  <a:cubicBezTo>
                    <a:pt x="160" y="162"/>
                    <a:pt x="144" y="143"/>
                    <a:pt x="111" y="143"/>
                  </a:cubicBezTo>
                  <a:close/>
                </a:path>
              </a:pathLst>
            </a:custGeom>
            <a:solidFill>
              <a:schemeClr val="l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1677">
                <a:solidFill>
                  <a:schemeClr val="dk1"/>
                </a:solidFill>
                <a:latin typeface="Helvetica Neue"/>
                <a:ea typeface="Helvetica Neue"/>
                <a:cs typeface="Helvetica Neue"/>
                <a:sym typeface="Helvetica Neue"/>
              </a:endParaRPr>
            </a:p>
          </p:txBody>
        </p:sp>
      </p:grpSp>
      <p:sp>
        <p:nvSpPr>
          <p:cNvPr id="5451" name="Google Shape;5451;p139"/>
          <p:cNvSpPr/>
          <p:nvPr/>
        </p:nvSpPr>
        <p:spPr>
          <a:xfrm rot="-5400000">
            <a:off x="4605047" y="3066662"/>
            <a:ext cx="3840936" cy="1538798"/>
          </a:xfrm>
          <a:custGeom>
            <a:rect b="b" l="l" r="r" t="t"/>
            <a:pathLst>
              <a:path extrusionOk="0" h="197" w="492">
                <a:moveTo>
                  <a:pt x="138" y="194"/>
                </a:moveTo>
                <a:cubicBezTo>
                  <a:pt x="174" y="196"/>
                  <a:pt x="212" y="197"/>
                  <a:pt x="251" y="197"/>
                </a:cubicBezTo>
                <a:cubicBezTo>
                  <a:pt x="286" y="197"/>
                  <a:pt x="321" y="196"/>
                  <a:pt x="354" y="194"/>
                </a:cubicBezTo>
                <a:cubicBezTo>
                  <a:pt x="388" y="125"/>
                  <a:pt x="436" y="72"/>
                  <a:pt x="492" y="47"/>
                </a:cubicBezTo>
                <a:cubicBezTo>
                  <a:pt x="492" y="1"/>
                  <a:pt x="492" y="1"/>
                  <a:pt x="492" y="1"/>
                </a:cubicBezTo>
                <a:cubicBezTo>
                  <a:pt x="491" y="1"/>
                  <a:pt x="491" y="1"/>
                  <a:pt x="491" y="1"/>
                </a:cubicBezTo>
                <a:cubicBezTo>
                  <a:pt x="475" y="13"/>
                  <a:pt x="372" y="22"/>
                  <a:pt x="246" y="22"/>
                </a:cubicBezTo>
                <a:cubicBezTo>
                  <a:pt x="117" y="22"/>
                  <a:pt x="12" y="12"/>
                  <a:pt x="1" y="0"/>
                </a:cubicBezTo>
                <a:cubicBezTo>
                  <a:pt x="0" y="0"/>
                  <a:pt x="0" y="0"/>
                  <a:pt x="0" y="0"/>
                </a:cubicBezTo>
                <a:cubicBezTo>
                  <a:pt x="0" y="46"/>
                  <a:pt x="0" y="46"/>
                  <a:pt x="0" y="46"/>
                </a:cubicBezTo>
                <a:cubicBezTo>
                  <a:pt x="56" y="71"/>
                  <a:pt x="105" y="124"/>
                  <a:pt x="138" y="194"/>
                </a:cubicBez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1677">
              <a:solidFill>
                <a:schemeClr val="dk1"/>
              </a:solidFill>
              <a:latin typeface="Helvetica Neue"/>
              <a:ea typeface="Helvetica Neue"/>
              <a:cs typeface="Helvetica Neue"/>
              <a:sym typeface="Helvetica Neue"/>
            </a:endParaRPr>
          </a:p>
        </p:txBody>
      </p:sp>
      <p:sp>
        <p:nvSpPr>
          <p:cNvPr id="5452" name="Google Shape;5452;p139"/>
          <p:cNvSpPr/>
          <p:nvPr/>
        </p:nvSpPr>
        <p:spPr>
          <a:xfrm rot="-5400000">
            <a:off x="7262970" y="3000572"/>
            <a:ext cx="1686399" cy="1670978"/>
          </a:xfrm>
          <a:custGeom>
            <a:rect b="b" l="l" r="r" t="t"/>
            <a:pathLst>
              <a:path extrusionOk="0" h="214" w="216">
                <a:moveTo>
                  <a:pt x="216" y="1"/>
                </a:moveTo>
                <a:cubicBezTo>
                  <a:pt x="183" y="2"/>
                  <a:pt x="148" y="3"/>
                  <a:pt x="113" y="3"/>
                </a:cubicBezTo>
                <a:cubicBezTo>
                  <a:pt x="74" y="3"/>
                  <a:pt x="36" y="2"/>
                  <a:pt x="0" y="0"/>
                </a:cubicBezTo>
                <a:cubicBezTo>
                  <a:pt x="28" y="59"/>
                  <a:pt x="45" y="129"/>
                  <a:pt x="47" y="205"/>
                </a:cubicBezTo>
                <a:cubicBezTo>
                  <a:pt x="47" y="205"/>
                  <a:pt x="47" y="206"/>
                  <a:pt x="47" y="207"/>
                </a:cubicBezTo>
                <a:cubicBezTo>
                  <a:pt x="47" y="211"/>
                  <a:pt x="74" y="214"/>
                  <a:pt x="108" y="214"/>
                </a:cubicBezTo>
                <a:cubicBezTo>
                  <a:pt x="142" y="214"/>
                  <a:pt x="169" y="211"/>
                  <a:pt x="169" y="207"/>
                </a:cubicBezTo>
                <a:cubicBezTo>
                  <a:pt x="169" y="206"/>
                  <a:pt x="169" y="206"/>
                  <a:pt x="169" y="206"/>
                </a:cubicBezTo>
                <a:cubicBezTo>
                  <a:pt x="169" y="206"/>
                  <a:pt x="169" y="206"/>
                  <a:pt x="169" y="206"/>
                </a:cubicBezTo>
                <a:cubicBezTo>
                  <a:pt x="171" y="130"/>
                  <a:pt x="188" y="59"/>
                  <a:pt x="216" y="1"/>
                </a:cubicBez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1677">
              <a:solidFill>
                <a:schemeClr val="dk1"/>
              </a:solidFill>
              <a:latin typeface="Helvetica Neue"/>
              <a:ea typeface="Helvetica Neue"/>
              <a:cs typeface="Helvetica Neue"/>
              <a:sym typeface="Helvetica Neue"/>
            </a:endParaRPr>
          </a:p>
        </p:txBody>
      </p:sp>
      <p:sp>
        <p:nvSpPr>
          <p:cNvPr id="5453" name="Google Shape;5453;p139"/>
          <p:cNvSpPr/>
          <p:nvPr/>
        </p:nvSpPr>
        <p:spPr>
          <a:xfrm flipH="1" rot="10800000">
            <a:off x="8941658" y="3588041"/>
            <a:ext cx="1374674" cy="496034"/>
          </a:xfrm>
          <a:prstGeom prst="rightArrow">
            <a:avLst>
              <a:gd fmla="val 17945" name="adj1"/>
              <a:gd fmla="val 52492" name="adj2"/>
            </a:avLst>
          </a:prstGeom>
          <a:solidFill>
            <a:srgbClr val="F1F1F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1677">
              <a:solidFill>
                <a:schemeClr val="dk1"/>
              </a:solidFill>
              <a:latin typeface="Helvetica Neue"/>
              <a:ea typeface="Helvetica Neue"/>
              <a:cs typeface="Helvetica Neue"/>
              <a:sym typeface="Helvetica Neue"/>
            </a:endParaRPr>
          </a:p>
        </p:txBody>
      </p:sp>
      <p:sp>
        <p:nvSpPr>
          <p:cNvPr id="5454" name="Google Shape;5454;p139"/>
          <p:cNvSpPr txBox="1"/>
          <p:nvPr/>
        </p:nvSpPr>
        <p:spPr>
          <a:xfrm flipH="1">
            <a:off x="678134" y="1804617"/>
            <a:ext cx="2096979" cy="754053"/>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600"/>
              <a:buFont typeface="Noto Sans Symbols"/>
              <a:buNone/>
            </a:pPr>
            <a:r>
              <a:rPr b="1" lang="en-US" sz="1600">
                <a:solidFill>
                  <a:schemeClr val="dk1"/>
                </a:solidFill>
                <a:latin typeface="Helvetica Neue"/>
                <a:ea typeface="Helvetica Neue"/>
                <a:cs typeface="Helvetica Neue"/>
                <a:sym typeface="Helvetica Neue"/>
              </a:rPr>
              <a:t>TITLE GOES HERE</a:t>
            </a:r>
            <a:br>
              <a:rPr b="1" lang="en-US" sz="1400">
                <a:solidFill>
                  <a:schemeClr val="dk1"/>
                </a:solidFill>
                <a:latin typeface="Helvetica Neue"/>
                <a:ea typeface="Helvetica Neue"/>
                <a:cs typeface="Helvetica Neue"/>
                <a:sym typeface="Helvetica Neue"/>
              </a:rPr>
            </a:br>
            <a:r>
              <a:rPr lang="en-US" sz="1100">
                <a:solidFill>
                  <a:schemeClr val="dk1"/>
                </a:solidFill>
                <a:latin typeface="Helvetica Neue"/>
                <a:ea typeface="Helvetica Neue"/>
                <a:cs typeface="Helvetica Neue"/>
                <a:sym typeface="Helvetica Neue"/>
              </a:rPr>
              <a:t>This is a sample text. You simply add your own text and description here. This text is fully editable. </a:t>
            </a:r>
            <a:endParaRPr/>
          </a:p>
        </p:txBody>
      </p:sp>
      <p:sp>
        <p:nvSpPr>
          <p:cNvPr id="5455" name="Google Shape;5455;p139"/>
          <p:cNvSpPr txBox="1"/>
          <p:nvPr/>
        </p:nvSpPr>
        <p:spPr>
          <a:xfrm flipH="1">
            <a:off x="663990" y="5207080"/>
            <a:ext cx="2109689" cy="754053"/>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600"/>
              <a:buFont typeface="Noto Sans Symbols"/>
              <a:buNone/>
            </a:pPr>
            <a:r>
              <a:rPr b="1" lang="en-US" sz="1600">
                <a:solidFill>
                  <a:schemeClr val="dk1"/>
                </a:solidFill>
                <a:latin typeface="Helvetica Neue"/>
                <a:ea typeface="Helvetica Neue"/>
                <a:cs typeface="Helvetica Neue"/>
                <a:sym typeface="Helvetica Neue"/>
              </a:rPr>
              <a:t>TITLE GOES HERE</a:t>
            </a:r>
            <a:br>
              <a:rPr b="1" lang="en-US" sz="1400">
                <a:solidFill>
                  <a:schemeClr val="dk1"/>
                </a:solidFill>
                <a:latin typeface="Helvetica Neue"/>
                <a:ea typeface="Helvetica Neue"/>
                <a:cs typeface="Helvetica Neue"/>
                <a:sym typeface="Helvetica Neue"/>
              </a:rPr>
            </a:br>
            <a:r>
              <a:rPr lang="en-US" sz="1100">
                <a:solidFill>
                  <a:schemeClr val="dk1"/>
                </a:solidFill>
                <a:latin typeface="Helvetica Neue"/>
                <a:ea typeface="Helvetica Neue"/>
                <a:cs typeface="Helvetica Neue"/>
                <a:sym typeface="Helvetica Neue"/>
              </a:rPr>
              <a:t>This is a sample text. You simply add your own text and description here. This text is fully editable. </a:t>
            </a:r>
            <a:endParaRPr/>
          </a:p>
        </p:txBody>
      </p:sp>
      <p:sp>
        <p:nvSpPr>
          <p:cNvPr id="5456" name="Google Shape;5456;p139"/>
          <p:cNvSpPr txBox="1"/>
          <p:nvPr/>
        </p:nvSpPr>
        <p:spPr>
          <a:xfrm flipH="1">
            <a:off x="9334832" y="2787206"/>
            <a:ext cx="2052514" cy="1969770"/>
          </a:xfrm>
          <a:prstGeom prst="rect">
            <a:avLst/>
          </a:prstGeom>
          <a:solidFill>
            <a:schemeClr val="lt1"/>
          </a:solidFill>
          <a:ln>
            <a:noFill/>
          </a:ln>
        </p:spPr>
        <p:txBody>
          <a:bodyPr anchorCtr="0" anchor="ctr" bIns="0" lIns="0" spcFirstLastPara="1" rIns="0" wrap="square" tIns="0">
            <a:spAutoFit/>
          </a:bodyPr>
          <a:lstStyle/>
          <a:p>
            <a:pPr indent="0" lvl="0" marL="0" marR="0" rtl="0" algn="ctr">
              <a:lnSpc>
                <a:spcPct val="100000"/>
              </a:lnSpc>
              <a:spcBef>
                <a:spcPts val="0"/>
              </a:spcBef>
              <a:spcAft>
                <a:spcPts val="0"/>
              </a:spcAft>
              <a:buClr>
                <a:schemeClr val="accent1"/>
              </a:buClr>
              <a:buSzPts val="2400"/>
              <a:buFont typeface="Noto Sans Symbols"/>
              <a:buNone/>
            </a:pPr>
            <a:r>
              <a:rPr b="1" lang="en-US" sz="2400">
                <a:solidFill>
                  <a:schemeClr val="accent1"/>
                </a:solidFill>
                <a:latin typeface="Helvetica Neue"/>
                <a:ea typeface="Helvetica Neue"/>
                <a:cs typeface="Helvetica Neue"/>
                <a:sym typeface="Helvetica Neue"/>
              </a:rPr>
              <a:t>TITLE GOES HERE</a:t>
            </a:r>
            <a:br>
              <a:rPr b="1" lang="en-US" sz="2000">
                <a:solidFill>
                  <a:schemeClr val="accent2"/>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This is a sample text. You simply add your own text and description here. This text is fully editable. </a:t>
            </a:r>
            <a:endParaRPr/>
          </a:p>
        </p:txBody>
      </p:sp>
      <p:sp>
        <p:nvSpPr>
          <p:cNvPr id="5457" name="Google Shape;5457;p139"/>
          <p:cNvSpPr txBox="1"/>
          <p:nvPr/>
        </p:nvSpPr>
        <p:spPr>
          <a:xfrm flipH="1">
            <a:off x="678134" y="3505849"/>
            <a:ext cx="2096979" cy="754053"/>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600"/>
              <a:buFont typeface="Noto Sans Symbols"/>
              <a:buNone/>
            </a:pPr>
            <a:r>
              <a:rPr b="1" lang="en-US" sz="1600">
                <a:solidFill>
                  <a:schemeClr val="dk1"/>
                </a:solidFill>
                <a:latin typeface="Helvetica Neue"/>
                <a:ea typeface="Helvetica Neue"/>
                <a:cs typeface="Helvetica Neue"/>
                <a:sym typeface="Helvetica Neue"/>
              </a:rPr>
              <a:t>TITLE GOES HERE</a:t>
            </a:r>
            <a:br>
              <a:rPr b="1" lang="en-US" sz="1400">
                <a:solidFill>
                  <a:schemeClr val="dk1"/>
                </a:solidFill>
                <a:latin typeface="Helvetica Neue"/>
                <a:ea typeface="Helvetica Neue"/>
                <a:cs typeface="Helvetica Neue"/>
                <a:sym typeface="Helvetica Neue"/>
              </a:rPr>
            </a:br>
            <a:r>
              <a:rPr lang="en-US" sz="1100">
                <a:solidFill>
                  <a:schemeClr val="dk1"/>
                </a:solidFill>
                <a:latin typeface="Helvetica Neue"/>
                <a:ea typeface="Helvetica Neue"/>
                <a:cs typeface="Helvetica Neue"/>
                <a:sym typeface="Helvetica Neue"/>
              </a:rPr>
              <a:t>This is a sample text. You simply add your own text and description here. This text is fully editable. </a:t>
            </a:r>
            <a:endParaRPr/>
          </a:p>
        </p:txBody>
      </p:sp>
      <p:sp>
        <p:nvSpPr>
          <p:cNvPr id="5458" name="Google Shape;5458;p139"/>
          <p:cNvSpPr/>
          <p:nvPr/>
        </p:nvSpPr>
        <p:spPr>
          <a:xfrm>
            <a:off x="3278648" y="1703639"/>
            <a:ext cx="955124" cy="956008"/>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5459" name="Google Shape;5459;p139"/>
          <p:cNvGrpSpPr/>
          <p:nvPr/>
        </p:nvGrpSpPr>
        <p:grpSpPr>
          <a:xfrm>
            <a:off x="3401841" y="1827567"/>
            <a:ext cx="708737" cy="708153"/>
            <a:chOff x="4094847" y="1760585"/>
            <a:chExt cx="633600" cy="633600"/>
          </a:xfrm>
        </p:grpSpPr>
        <p:sp>
          <p:nvSpPr>
            <p:cNvPr id="5460" name="Google Shape;5460;p13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461" name="Google Shape;5461;p13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5462" name="Google Shape;5462;p139"/>
          <p:cNvGrpSpPr/>
          <p:nvPr/>
        </p:nvGrpSpPr>
        <p:grpSpPr>
          <a:xfrm>
            <a:off x="3278648" y="3404871"/>
            <a:ext cx="955124" cy="956008"/>
            <a:chOff x="5818373" y="826671"/>
            <a:chExt cx="1274601" cy="1275782"/>
          </a:xfrm>
        </p:grpSpPr>
        <p:sp>
          <p:nvSpPr>
            <p:cNvPr id="5463" name="Google Shape;5463;p139"/>
            <p:cNvSpPr/>
            <p:nvPr/>
          </p:nvSpPr>
          <p:spPr>
            <a:xfrm>
              <a:off x="5818373" y="826671"/>
              <a:ext cx="1274601" cy="1275782"/>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5464" name="Google Shape;5464;p139"/>
            <p:cNvGrpSpPr/>
            <p:nvPr/>
          </p:nvGrpSpPr>
          <p:grpSpPr>
            <a:xfrm>
              <a:off x="5982773" y="992051"/>
              <a:ext cx="945800" cy="945022"/>
              <a:chOff x="4094847" y="1760585"/>
              <a:chExt cx="633600" cy="633600"/>
            </a:xfrm>
          </p:grpSpPr>
          <p:sp>
            <p:nvSpPr>
              <p:cNvPr id="5465" name="Google Shape;5465;p13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466" name="Google Shape;5466;p13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5467" name="Google Shape;5467;p139"/>
          <p:cNvGrpSpPr/>
          <p:nvPr/>
        </p:nvGrpSpPr>
        <p:grpSpPr>
          <a:xfrm>
            <a:off x="3278648" y="5106102"/>
            <a:ext cx="955124" cy="956008"/>
            <a:chOff x="5818373" y="826671"/>
            <a:chExt cx="1274601" cy="1275782"/>
          </a:xfrm>
        </p:grpSpPr>
        <p:sp>
          <p:nvSpPr>
            <p:cNvPr id="5468" name="Google Shape;5468;p139"/>
            <p:cNvSpPr/>
            <p:nvPr/>
          </p:nvSpPr>
          <p:spPr>
            <a:xfrm>
              <a:off x="5818373" y="826671"/>
              <a:ext cx="1274601" cy="1275782"/>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5469" name="Google Shape;5469;p139"/>
            <p:cNvGrpSpPr/>
            <p:nvPr/>
          </p:nvGrpSpPr>
          <p:grpSpPr>
            <a:xfrm>
              <a:off x="5982773" y="992051"/>
              <a:ext cx="945800" cy="945022"/>
              <a:chOff x="4094847" y="1760585"/>
              <a:chExt cx="633600" cy="633600"/>
            </a:xfrm>
          </p:grpSpPr>
          <p:sp>
            <p:nvSpPr>
              <p:cNvPr id="5470" name="Google Shape;5470;p13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471" name="Google Shape;5471;p13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472" name="Google Shape;5472;p13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473" name="Google Shape;5473;p13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7" name="Shape 337"/>
        <p:cNvGrpSpPr/>
        <p:nvPr/>
      </p:nvGrpSpPr>
      <p:grpSpPr>
        <a:xfrm>
          <a:off x="0" y="0"/>
          <a:ext cx="0" cy="0"/>
          <a:chOff x="0" y="0"/>
          <a:chExt cx="0" cy="0"/>
        </a:xfrm>
      </p:grpSpPr>
      <p:pic>
        <p:nvPicPr>
          <p:cNvPr id="338" name="Google Shape;338;p14"/>
          <p:cNvPicPr preferRelativeResize="0"/>
          <p:nvPr>
            <p:ph idx="2" type="pic"/>
          </p:nvPr>
        </p:nvPicPr>
        <p:blipFill rotWithShape="1">
          <a:blip r:embed="rId3">
            <a:alphaModFix/>
          </a:blip>
          <a:srcRect b="0" l="0" r="0" t="0"/>
          <a:stretch/>
        </p:blipFill>
        <p:spPr>
          <a:xfrm>
            <a:off x="1" y="0"/>
            <a:ext cx="4572428" cy="6858000"/>
          </a:xfrm>
          <a:prstGeom prst="rect">
            <a:avLst/>
          </a:prstGeom>
          <a:noFill/>
          <a:ln>
            <a:noFill/>
          </a:ln>
        </p:spPr>
      </p:pic>
      <p:sp>
        <p:nvSpPr>
          <p:cNvPr id="339" name="Google Shape;339;p14"/>
          <p:cNvSpPr txBox="1"/>
          <p:nvPr>
            <p:ph type="title"/>
          </p:nvPr>
        </p:nvSpPr>
        <p:spPr>
          <a:xfrm>
            <a:off x="4831080" y="365126"/>
            <a:ext cx="7065952"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Body Text with Left Image</a:t>
            </a:r>
            <a:endParaRPr/>
          </a:p>
        </p:txBody>
      </p:sp>
      <p:sp>
        <p:nvSpPr>
          <p:cNvPr id="340" name="Google Shape;340;p14"/>
          <p:cNvSpPr txBox="1"/>
          <p:nvPr/>
        </p:nvSpPr>
        <p:spPr>
          <a:xfrm>
            <a:off x="4931515" y="2269017"/>
            <a:ext cx="6751290" cy="3953244"/>
          </a:xfrm>
          <a:prstGeom prst="rect">
            <a:avLst/>
          </a:prstGeom>
          <a:noFill/>
          <a:ln>
            <a:noFill/>
          </a:ln>
        </p:spPr>
        <p:txBody>
          <a:bodyPr anchorCtr="0" anchor="t" bIns="0" lIns="0" spcFirstLastPara="1" rIns="0" wrap="square" tIns="0">
            <a:normAutofit lnSpcReduction="10000"/>
          </a:bodyPr>
          <a:lstStyle/>
          <a:p>
            <a:pPr indent="0" lvl="0" marL="0" marR="0" rtl="0" algn="l">
              <a:lnSpc>
                <a:spcPct val="90000"/>
              </a:lnSpc>
              <a:spcBef>
                <a:spcPts val="0"/>
              </a:spcBef>
              <a:spcAft>
                <a:spcPts val="0"/>
              </a:spcAft>
              <a:buClr>
                <a:srgbClr val="28B974"/>
              </a:buClr>
              <a:buSzPts val="1600"/>
              <a:buFont typeface="Arial"/>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sitAenean a elit justo. Vivamus laoreet, lorem id iaculis mattis, neque diam blandit nulla, et rhoncus diam augue placerat elit. Nullam vitae tincidunt libero. Sed id arcu metus. </a:t>
            </a:r>
            <a:endParaRPr/>
          </a:p>
          <a:p>
            <a:pPr indent="-182563" lvl="0" marL="541338" marR="0" rtl="0" algn="l">
              <a:lnSpc>
                <a:spcPct val="90000"/>
              </a:lnSpc>
              <a:spcBef>
                <a:spcPts val="100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a:p>
            <a:pPr indent="-182563" lvl="0" marL="541338" marR="0" rtl="0" algn="l">
              <a:lnSpc>
                <a:spcPct val="90000"/>
              </a:lnSpc>
              <a:spcBef>
                <a:spcPts val="100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a:p>
            <a:pPr indent="-182563" lvl="0" marL="541338" marR="0" rtl="0" algn="l">
              <a:lnSpc>
                <a:spcPct val="90000"/>
              </a:lnSpc>
              <a:spcBef>
                <a:spcPts val="100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a:p>
            <a:pPr indent="-182563" lvl="0" marL="541338" marR="0" rtl="0" algn="l">
              <a:lnSpc>
                <a:spcPct val="90000"/>
              </a:lnSpc>
              <a:spcBef>
                <a:spcPts val="100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341" name="Google Shape;341;p14"/>
          <p:cNvSpPr txBox="1"/>
          <p:nvPr/>
        </p:nvSpPr>
        <p:spPr>
          <a:xfrm>
            <a:off x="4931515" y="1445954"/>
            <a:ext cx="675129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342" name="Google Shape;342;p14"/>
          <p:cNvCxnSpPr/>
          <p:nvPr/>
        </p:nvCxnSpPr>
        <p:spPr>
          <a:xfrm>
            <a:off x="4931824" y="200409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343" name="Google Shape;343;p1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44" name="Google Shape;344;p1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77" name="Shape 5477"/>
        <p:cNvGrpSpPr/>
        <p:nvPr/>
      </p:nvGrpSpPr>
      <p:grpSpPr>
        <a:xfrm>
          <a:off x="0" y="0"/>
          <a:ext cx="0" cy="0"/>
          <a:chOff x="0" y="0"/>
          <a:chExt cx="0" cy="0"/>
        </a:xfrm>
      </p:grpSpPr>
      <p:sp>
        <p:nvSpPr>
          <p:cNvPr id="5478" name="Google Shape;5478;p140"/>
          <p:cNvSpPr/>
          <p:nvPr/>
        </p:nvSpPr>
        <p:spPr>
          <a:xfrm>
            <a:off x="8478834" y="1764525"/>
            <a:ext cx="1672455" cy="2055841"/>
          </a:xfrm>
          <a:prstGeom prst="roundRect">
            <a:avLst>
              <a:gd fmla="val 1493" name="adj"/>
            </a:avLst>
          </a:prstGeom>
          <a:solidFill>
            <a:schemeClr val="accent1"/>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5479" name="Google Shape;5479;p140"/>
          <p:cNvSpPr/>
          <p:nvPr/>
        </p:nvSpPr>
        <p:spPr>
          <a:xfrm>
            <a:off x="8575040" y="1853350"/>
            <a:ext cx="3158760" cy="3995919"/>
          </a:xfrm>
          <a:prstGeom prst="roundRect">
            <a:avLst>
              <a:gd fmla="val 1493" name="adj"/>
            </a:avLst>
          </a:prstGeom>
          <a:solidFill>
            <a:schemeClr val="lt1"/>
          </a:solidFill>
          <a:ln cap="rnd" cmpd="sng" w="9525">
            <a:solidFill>
              <a:schemeClr val="dk2"/>
            </a:solidFill>
            <a:prstDash val="solid"/>
            <a:round/>
            <a:headEnd len="sm" w="sm" type="none"/>
            <a:tailEnd len="sm" w="sm" type="none"/>
          </a:ln>
          <a:effectLst>
            <a:outerShdw blurRad="50800" rotWithShape="0" algn="bl" dir="18900000" dist="38100">
              <a:srgbClr val="000000">
                <a:alpha val="20000"/>
              </a:srgbClr>
            </a:outerShdw>
          </a:effectLst>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cxnSp>
        <p:nvCxnSpPr>
          <p:cNvPr id="5480" name="Google Shape;5480;p140"/>
          <p:cNvCxnSpPr/>
          <p:nvPr/>
        </p:nvCxnSpPr>
        <p:spPr>
          <a:xfrm>
            <a:off x="345440" y="4472182"/>
            <a:ext cx="5201920" cy="0"/>
          </a:xfrm>
          <a:prstGeom prst="straightConnector1">
            <a:avLst/>
          </a:prstGeom>
          <a:noFill/>
          <a:ln cap="flat" cmpd="sng" w="9525">
            <a:solidFill>
              <a:srgbClr val="BEBEBE"/>
            </a:solidFill>
            <a:prstDash val="solid"/>
            <a:miter lim="8000"/>
            <a:headEnd len="sm" w="sm" type="none"/>
            <a:tailEnd len="sm" w="sm" type="none"/>
          </a:ln>
        </p:spPr>
      </p:cxnSp>
      <p:sp>
        <p:nvSpPr>
          <p:cNvPr id="5481" name="Google Shape;5481;p14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Vertical Funnel with Numbered Callouts</a:t>
            </a:r>
            <a:endParaRPr/>
          </a:p>
        </p:txBody>
      </p:sp>
      <p:grpSp>
        <p:nvGrpSpPr>
          <p:cNvPr id="5482" name="Google Shape;5482;p140"/>
          <p:cNvGrpSpPr/>
          <p:nvPr/>
        </p:nvGrpSpPr>
        <p:grpSpPr>
          <a:xfrm rot="5400000">
            <a:off x="4581839" y="2517284"/>
            <a:ext cx="2581261" cy="3840936"/>
            <a:chOff x="5530308" y="1915593"/>
            <a:chExt cx="3411350" cy="3840936"/>
          </a:xfrm>
        </p:grpSpPr>
        <p:sp>
          <p:nvSpPr>
            <p:cNvPr id="5483" name="Google Shape;5483;p140"/>
            <p:cNvSpPr/>
            <p:nvPr/>
          </p:nvSpPr>
          <p:spPr>
            <a:xfrm rot="-5400000">
              <a:off x="3793240" y="3652661"/>
              <a:ext cx="3840936" cy="366800"/>
            </a:xfrm>
            <a:prstGeom prst="ellipse">
              <a:avLst/>
            </a:prstGeom>
            <a:solidFill>
              <a:schemeClr val="accent2"/>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1677">
                <a:solidFill>
                  <a:schemeClr val="dk1"/>
                </a:solidFill>
                <a:latin typeface="Helvetica Neue"/>
                <a:ea typeface="Helvetica Neue"/>
                <a:cs typeface="Helvetica Neue"/>
                <a:sym typeface="Helvetica Neue"/>
              </a:endParaRPr>
            </a:p>
          </p:txBody>
        </p:sp>
        <p:sp>
          <p:nvSpPr>
            <p:cNvPr id="5484" name="Google Shape;5484;p140"/>
            <p:cNvSpPr/>
            <p:nvPr/>
          </p:nvSpPr>
          <p:spPr>
            <a:xfrm rot="-5400000">
              <a:off x="4605047" y="3066662"/>
              <a:ext cx="3840936" cy="1538798"/>
            </a:xfrm>
            <a:custGeom>
              <a:rect b="b" l="l" r="r" t="t"/>
              <a:pathLst>
                <a:path extrusionOk="0" h="197" w="492">
                  <a:moveTo>
                    <a:pt x="138" y="194"/>
                  </a:moveTo>
                  <a:cubicBezTo>
                    <a:pt x="174" y="196"/>
                    <a:pt x="212" y="197"/>
                    <a:pt x="251" y="197"/>
                  </a:cubicBezTo>
                  <a:cubicBezTo>
                    <a:pt x="286" y="197"/>
                    <a:pt x="321" y="196"/>
                    <a:pt x="354" y="194"/>
                  </a:cubicBezTo>
                  <a:cubicBezTo>
                    <a:pt x="388" y="125"/>
                    <a:pt x="436" y="72"/>
                    <a:pt x="492" y="47"/>
                  </a:cubicBezTo>
                  <a:cubicBezTo>
                    <a:pt x="492" y="1"/>
                    <a:pt x="492" y="1"/>
                    <a:pt x="492" y="1"/>
                  </a:cubicBezTo>
                  <a:cubicBezTo>
                    <a:pt x="491" y="1"/>
                    <a:pt x="491" y="1"/>
                    <a:pt x="491" y="1"/>
                  </a:cubicBezTo>
                  <a:cubicBezTo>
                    <a:pt x="475" y="13"/>
                    <a:pt x="372" y="22"/>
                    <a:pt x="246" y="22"/>
                  </a:cubicBezTo>
                  <a:cubicBezTo>
                    <a:pt x="117" y="22"/>
                    <a:pt x="12" y="12"/>
                    <a:pt x="1" y="0"/>
                  </a:cubicBezTo>
                  <a:cubicBezTo>
                    <a:pt x="0" y="0"/>
                    <a:pt x="0" y="0"/>
                    <a:pt x="0" y="0"/>
                  </a:cubicBezTo>
                  <a:cubicBezTo>
                    <a:pt x="0" y="46"/>
                    <a:pt x="0" y="46"/>
                    <a:pt x="0" y="46"/>
                  </a:cubicBezTo>
                  <a:cubicBezTo>
                    <a:pt x="56" y="71"/>
                    <a:pt x="105" y="124"/>
                    <a:pt x="138" y="194"/>
                  </a:cubicBezTo>
                  <a:close/>
                </a:path>
              </a:pathLst>
            </a:custGeom>
            <a:solidFill>
              <a:schemeClr val="accent1"/>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1677">
                <a:solidFill>
                  <a:schemeClr val="dk1"/>
                </a:solidFill>
                <a:latin typeface="Helvetica Neue"/>
                <a:ea typeface="Helvetica Neue"/>
                <a:cs typeface="Helvetica Neue"/>
                <a:sym typeface="Helvetica Neue"/>
              </a:endParaRPr>
            </a:p>
          </p:txBody>
        </p:sp>
        <p:sp>
          <p:nvSpPr>
            <p:cNvPr id="5485" name="Google Shape;5485;p140"/>
            <p:cNvSpPr/>
            <p:nvPr/>
          </p:nvSpPr>
          <p:spPr>
            <a:xfrm rot="-5400000">
              <a:off x="7262970" y="3000572"/>
              <a:ext cx="1686399" cy="1670978"/>
            </a:xfrm>
            <a:custGeom>
              <a:rect b="b" l="l" r="r" t="t"/>
              <a:pathLst>
                <a:path extrusionOk="0" h="214" w="216">
                  <a:moveTo>
                    <a:pt x="216" y="1"/>
                  </a:moveTo>
                  <a:cubicBezTo>
                    <a:pt x="183" y="2"/>
                    <a:pt x="148" y="3"/>
                    <a:pt x="113" y="3"/>
                  </a:cubicBezTo>
                  <a:cubicBezTo>
                    <a:pt x="74" y="3"/>
                    <a:pt x="36" y="2"/>
                    <a:pt x="0" y="0"/>
                  </a:cubicBezTo>
                  <a:cubicBezTo>
                    <a:pt x="28" y="59"/>
                    <a:pt x="45" y="129"/>
                    <a:pt x="47" y="205"/>
                  </a:cubicBezTo>
                  <a:cubicBezTo>
                    <a:pt x="47" y="205"/>
                    <a:pt x="47" y="206"/>
                    <a:pt x="47" y="207"/>
                  </a:cubicBezTo>
                  <a:cubicBezTo>
                    <a:pt x="47" y="211"/>
                    <a:pt x="74" y="214"/>
                    <a:pt x="108" y="214"/>
                  </a:cubicBezTo>
                  <a:cubicBezTo>
                    <a:pt x="142" y="214"/>
                    <a:pt x="169" y="211"/>
                    <a:pt x="169" y="207"/>
                  </a:cubicBezTo>
                  <a:cubicBezTo>
                    <a:pt x="169" y="206"/>
                    <a:pt x="169" y="206"/>
                    <a:pt x="169" y="206"/>
                  </a:cubicBezTo>
                  <a:cubicBezTo>
                    <a:pt x="169" y="206"/>
                    <a:pt x="169" y="206"/>
                    <a:pt x="169" y="206"/>
                  </a:cubicBezTo>
                  <a:cubicBezTo>
                    <a:pt x="171" y="130"/>
                    <a:pt x="188" y="59"/>
                    <a:pt x="216" y="1"/>
                  </a:cubicBezTo>
                  <a:close/>
                </a:path>
              </a:pathLst>
            </a:custGeom>
            <a:solidFill>
              <a:schemeClr val="accent3"/>
            </a:solidFill>
            <a:ln>
              <a:noFill/>
            </a:ln>
          </p:spPr>
          <p:txBody>
            <a:bodyPr anchorCtr="0" anchor="t" bIns="22850" lIns="45700" spcFirstLastPara="1" rIns="45700" wrap="square" tIns="22850">
              <a:noAutofit/>
            </a:bodyPr>
            <a:lstStyle/>
            <a:p>
              <a:pPr indent="0" lvl="0" marL="0" marR="0" rtl="0" algn="l">
                <a:spcBef>
                  <a:spcPts val="0"/>
                </a:spcBef>
                <a:spcAft>
                  <a:spcPts val="0"/>
                </a:spcAft>
                <a:buNone/>
              </a:pPr>
              <a:r>
                <a:t/>
              </a:r>
              <a:endParaRPr sz="1677">
                <a:solidFill>
                  <a:schemeClr val="dk1"/>
                </a:solidFill>
                <a:latin typeface="Helvetica Neue"/>
                <a:ea typeface="Helvetica Neue"/>
                <a:cs typeface="Helvetica Neue"/>
                <a:sym typeface="Helvetica Neue"/>
              </a:endParaRPr>
            </a:p>
          </p:txBody>
        </p:sp>
      </p:grpSp>
      <p:sp>
        <p:nvSpPr>
          <p:cNvPr id="5486" name="Google Shape;5486;p140"/>
          <p:cNvSpPr txBox="1"/>
          <p:nvPr/>
        </p:nvSpPr>
        <p:spPr>
          <a:xfrm flipH="1">
            <a:off x="558128" y="3132625"/>
            <a:ext cx="2906432" cy="954107"/>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accent1"/>
              </a:buClr>
              <a:buSzPts val="2000"/>
              <a:buFont typeface="Noto Sans Symbols"/>
              <a:buNone/>
            </a:pPr>
            <a:r>
              <a:rPr b="1" lang="en-US" sz="2000">
                <a:solidFill>
                  <a:schemeClr val="accent1"/>
                </a:solidFill>
                <a:latin typeface="Helvetica Neue"/>
                <a:ea typeface="Helvetica Neue"/>
                <a:cs typeface="Helvetica Neue"/>
                <a:sym typeface="Helvetica Neue"/>
              </a:rPr>
              <a:t>TITLE GOES HERE</a:t>
            </a:r>
            <a:br>
              <a:rPr b="1" lang="en-US" sz="1800">
                <a:solidFill>
                  <a:schemeClr val="accent2"/>
                </a:solidFill>
                <a:latin typeface="Helvetica Neue"/>
                <a:ea typeface="Helvetica Neue"/>
                <a:cs typeface="Helvetica Neue"/>
                <a:sym typeface="Helvetica Neue"/>
              </a:rPr>
            </a:br>
            <a:r>
              <a:rPr lang="en-US" sz="1400">
                <a:solidFill>
                  <a:schemeClr val="dk1"/>
                </a:solidFill>
                <a:latin typeface="Helvetica Neue"/>
                <a:ea typeface="Helvetica Neue"/>
                <a:cs typeface="Helvetica Neue"/>
                <a:sym typeface="Helvetica Neue"/>
              </a:rPr>
              <a:t>This is a sample text. You simply add your own text and description here. This text is fully</a:t>
            </a:r>
            <a:endParaRPr/>
          </a:p>
        </p:txBody>
      </p:sp>
      <p:sp>
        <p:nvSpPr>
          <p:cNvPr id="5487" name="Google Shape;5487;p140"/>
          <p:cNvSpPr txBox="1"/>
          <p:nvPr/>
        </p:nvSpPr>
        <p:spPr>
          <a:xfrm flipH="1">
            <a:off x="558128" y="4929095"/>
            <a:ext cx="2906432" cy="954107"/>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rgbClr val="460000"/>
              </a:buClr>
              <a:buSzPts val="2000"/>
              <a:buFont typeface="Noto Sans Symbols"/>
              <a:buNone/>
            </a:pPr>
            <a:r>
              <a:rPr b="1" lang="en-US" sz="2000">
                <a:solidFill>
                  <a:srgbClr val="460000"/>
                </a:solidFill>
                <a:latin typeface="Helvetica Neue"/>
                <a:ea typeface="Helvetica Neue"/>
                <a:cs typeface="Helvetica Neue"/>
                <a:sym typeface="Helvetica Neue"/>
              </a:rPr>
              <a:t>TITLE GOES HERE</a:t>
            </a:r>
            <a:br>
              <a:rPr b="1" lang="en-US" sz="1800">
                <a:solidFill>
                  <a:schemeClr val="accent2"/>
                </a:solidFill>
                <a:latin typeface="Helvetica Neue"/>
                <a:ea typeface="Helvetica Neue"/>
                <a:cs typeface="Helvetica Neue"/>
                <a:sym typeface="Helvetica Neue"/>
              </a:rPr>
            </a:br>
            <a:r>
              <a:rPr lang="en-US" sz="1400">
                <a:solidFill>
                  <a:schemeClr val="dk1"/>
                </a:solidFill>
                <a:latin typeface="Helvetica Neue"/>
                <a:ea typeface="Helvetica Neue"/>
                <a:cs typeface="Helvetica Neue"/>
                <a:sym typeface="Helvetica Neue"/>
              </a:rPr>
              <a:t>This is a sample text. You simply add your own text and description here. This text is fully</a:t>
            </a:r>
            <a:endParaRPr/>
          </a:p>
        </p:txBody>
      </p:sp>
      <p:grpSp>
        <p:nvGrpSpPr>
          <p:cNvPr id="5488" name="Google Shape;5488;p140"/>
          <p:cNvGrpSpPr/>
          <p:nvPr/>
        </p:nvGrpSpPr>
        <p:grpSpPr>
          <a:xfrm>
            <a:off x="4402101" y="1896111"/>
            <a:ext cx="1318748" cy="1168478"/>
            <a:chOff x="4460389" y="1825016"/>
            <a:chExt cx="1078954" cy="956008"/>
          </a:xfrm>
        </p:grpSpPr>
        <p:grpSp>
          <p:nvGrpSpPr>
            <p:cNvPr id="5489" name="Google Shape;5489;p140"/>
            <p:cNvGrpSpPr/>
            <p:nvPr/>
          </p:nvGrpSpPr>
          <p:grpSpPr>
            <a:xfrm>
              <a:off x="4584219" y="1825016"/>
              <a:ext cx="955124" cy="956008"/>
              <a:chOff x="3278648" y="1703639"/>
              <a:chExt cx="955124" cy="956008"/>
            </a:xfrm>
          </p:grpSpPr>
          <p:sp>
            <p:nvSpPr>
              <p:cNvPr id="5490" name="Google Shape;5490;p140"/>
              <p:cNvSpPr/>
              <p:nvPr/>
            </p:nvSpPr>
            <p:spPr>
              <a:xfrm>
                <a:off x="3278648" y="1703639"/>
                <a:ext cx="955124" cy="956008"/>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5491" name="Google Shape;5491;p140"/>
              <p:cNvGrpSpPr/>
              <p:nvPr/>
            </p:nvGrpSpPr>
            <p:grpSpPr>
              <a:xfrm>
                <a:off x="3401841" y="1827567"/>
                <a:ext cx="708737" cy="708153"/>
                <a:chOff x="4094847" y="1760585"/>
                <a:chExt cx="633600" cy="633600"/>
              </a:xfrm>
            </p:grpSpPr>
            <p:sp>
              <p:nvSpPr>
                <p:cNvPr id="5492" name="Google Shape;5492;p14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493" name="Google Shape;5493;p14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494" name="Google Shape;5494;p140"/>
            <p:cNvSpPr/>
            <p:nvPr/>
          </p:nvSpPr>
          <p:spPr>
            <a:xfrm>
              <a:off x="4460389" y="1876219"/>
              <a:ext cx="338580" cy="338580"/>
            </a:xfrm>
            <a:prstGeom prst="ellipse">
              <a:avLst/>
            </a:prstGeom>
            <a:solidFill>
              <a:schemeClr val="accent1"/>
            </a:solidFill>
            <a:ln cap="flat" cmpd="sng" w="12700">
              <a:solidFill>
                <a:srgbClr val="FEFEF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sz="1800">
                <a:solidFill>
                  <a:schemeClr val="lt1"/>
                </a:solidFill>
                <a:latin typeface="Helvetica Neue"/>
                <a:ea typeface="Helvetica Neue"/>
                <a:cs typeface="Helvetica Neue"/>
                <a:sym typeface="Helvetica Neue"/>
              </a:endParaRPr>
            </a:p>
          </p:txBody>
        </p:sp>
      </p:grpSp>
      <p:grpSp>
        <p:nvGrpSpPr>
          <p:cNvPr id="5495" name="Google Shape;5495;p140"/>
          <p:cNvGrpSpPr/>
          <p:nvPr/>
        </p:nvGrpSpPr>
        <p:grpSpPr>
          <a:xfrm>
            <a:off x="5720849" y="2439930"/>
            <a:ext cx="1078954" cy="956008"/>
            <a:chOff x="4460389" y="1825016"/>
            <a:chExt cx="1078954" cy="956008"/>
          </a:xfrm>
        </p:grpSpPr>
        <p:grpSp>
          <p:nvGrpSpPr>
            <p:cNvPr id="5496" name="Google Shape;5496;p140"/>
            <p:cNvGrpSpPr/>
            <p:nvPr/>
          </p:nvGrpSpPr>
          <p:grpSpPr>
            <a:xfrm>
              <a:off x="4584219" y="1825016"/>
              <a:ext cx="955124" cy="956008"/>
              <a:chOff x="3278648" y="1703639"/>
              <a:chExt cx="955124" cy="956008"/>
            </a:xfrm>
          </p:grpSpPr>
          <p:sp>
            <p:nvSpPr>
              <p:cNvPr id="5497" name="Google Shape;5497;p140"/>
              <p:cNvSpPr/>
              <p:nvPr/>
            </p:nvSpPr>
            <p:spPr>
              <a:xfrm>
                <a:off x="3278648" y="1703639"/>
                <a:ext cx="955124" cy="956008"/>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5498" name="Google Shape;5498;p140"/>
              <p:cNvGrpSpPr/>
              <p:nvPr/>
            </p:nvGrpSpPr>
            <p:grpSpPr>
              <a:xfrm>
                <a:off x="3401841" y="1827567"/>
                <a:ext cx="708737" cy="708153"/>
                <a:chOff x="4094847" y="1760585"/>
                <a:chExt cx="633600" cy="633600"/>
              </a:xfrm>
            </p:grpSpPr>
            <p:sp>
              <p:nvSpPr>
                <p:cNvPr id="5499" name="Google Shape;5499;p14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500" name="Google Shape;5500;p14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501" name="Google Shape;5501;p140"/>
            <p:cNvSpPr/>
            <p:nvPr/>
          </p:nvSpPr>
          <p:spPr>
            <a:xfrm>
              <a:off x="4460389" y="1876219"/>
              <a:ext cx="338580" cy="338580"/>
            </a:xfrm>
            <a:prstGeom prst="ellipse">
              <a:avLst/>
            </a:prstGeom>
            <a:solidFill>
              <a:schemeClr val="accent1"/>
            </a:solidFill>
            <a:ln cap="flat" cmpd="sng" w="12700">
              <a:solidFill>
                <a:srgbClr val="FEFEF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3</a:t>
              </a:r>
              <a:endParaRPr sz="1800">
                <a:solidFill>
                  <a:schemeClr val="lt1"/>
                </a:solidFill>
                <a:latin typeface="Helvetica Neue"/>
                <a:ea typeface="Helvetica Neue"/>
                <a:cs typeface="Helvetica Neue"/>
                <a:sym typeface="Helvetica Neue"/>
              </a:endParaRPr>
            </a:p>
          </p:txBody>
        </p:sp>
      </p:grpSp>
      <p:grpSp>
        <p:nvGrpSpPr>
          <p:cNvPr id="5502" name="Google Shape;5502;p140"/>
          <p:cNvGrpSpPr/>
          <p:nvPr/>
        </p:nvGrpSpPr>
        <p:grpSpPr>
          <a:xfrm>
            <a:off x="5563369" y="1347062"/>
            <a:ext cx="1078954" cy="956008"/>
            <a:chOff x="4460389" y="1825016"/>
            <a:chExt cx="1078954" cy="956008"/>
          </a:xfrm>
        </p:grpSpPr>
        <p:grpSp>
          <p:nvGrpSpPr>
            <p:cNvPr id="5503" name="Google Shape;5503;p140"/>
            <p:cNvGrpSpPr/>
            <p:nvPr/>
          </p:nvGrpSpPr>
          <p:grpSpPr>
            <a:xfrm>
              <a:off x="4584219" y="1825016"/>
              <a:ext cx="955124" cy="956008"/>
              <a:chOff x="3278648" y="1703639"/>
              <a:chExt cx="955124" cy="956008"/>
            </a:xfrm>
          </p:grpSpPr>
          <p:sp>
            <p:nvSpPr>
              <p:cNvPr id="5504" name="Google Shape;5504;p140"/>
              <p:cNvSpPr/>
              <p:nvPr/>
            </p:nvSpPr>
            <p:spPr>
              <a:xfrm>
                <a:off x="3278648" y="1703639"/>
                <a:ext cx="955124" cy="956008"/>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5505" name="Google Shape;5505;p140"/>
              <p:cNvGrpSpPr/>
              <p:nvPr/>
            </p:nvGrpSpPr>
            <p:grpSpPr>
              <a:xfrm>
                <a:off x="3401841" y="1827567"/>
                <a:ext cx="708737" cy="708153"/>
                <a:chOff x="4094847" y="1760585"/>
                <a:chExt cx="633600" cy="633600"/>
              </a:xfrm>
            </p:grpSpPr>
            <p:sp>
              <p:nvSpPr>
                <p:cNvPr id="5506" name="Google Shape;5506;p14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507" name="Google Shape;5507;p14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5508" name="Google Shape;5508;p140"/>
            <p:cNvSpPr/>
            <p:nvPr/>
          </p:nvSpPr>
          <p:spPr>
            <a:xfrm>
              <a:off x="4460389" y="1876219"/>
              <a:ext cx="338580" cy="338580"/>
            </a:xfrm>
            <a:prstGeom prst="ellipse">
              <a:avLst/>
            </a:prstGeom>
            <a:solidFill>
              <a:schemeClr val="accent1"/>
            </a:solidFill>
            <a:ln cap="flat" cmpd="sng" w="12700">
              <a:solidFill>
                <a:srgbClr val="FEFEF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2</a:t>
              </a:r>
              <a:endParaRPr sz="1800">
                <a:solidFill>
                  <a:schemeClr val="lt1"/>
                </a:solidFill>
                <a:latin typeface="Helvetica Neue"/>
                <a:ea typeface="Helvetica Neue"/>
                <a:cs typeface="Helvetica Neue"/>
                <a:sym typeface="Helvetica Neue"/>
              </a:endParaRPr>
            </a:p>
          </p:txBody>
        </p:sp>
      </p:grpSp>
      <p:grpSp>
        <p:nvGrpSpPr>
          <p:cNvPr id="5509" name="Google Shape;5509;p140"/>
          <p:cNvGrpSpPr/>
          <p:nvPr/>
        </p:nvGrpSpPr>
        <p:grpSpPr>
          <a:xfrm>
            <a:off x="8817413" y="2343231"/>
            <a:ext cx="2659842" cy="830997"/>
            <a:chOff x="8817413" y="2198125"/>
            <a:chExt cx="2659842" cy="830997"/>
          </a:xfrm>
        </p:grpSpPr>
        <p:sp>
          <p:nvSpPr>
            <p:cNvPr id="5510" name="Google Shape;5510;p140"/>
            <p:cNvSpPr txBox="1"/>
            <p:nvPr/>
          </p:nvSpPr>
          <p:spPr>
            <a:xfrm flipH="1">
              <a:off x="9380276" y="2236597"/>
              <a:ext cx="2096979" cy="754053"/>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600"/>
                <a:buFont typeface="Noto Sans Symbols"/>
                <a:buNone/>
              </a:pPr>
              <a:r>
                <a:rPr b="1" lang="en-US" sz="1600">
                  <a:solidFill>
                    <a:schemeClr val="dk1"/>
                  </a:solidFill>
                  <a:latin typeface="Helvetica Neue"/>
                  <a:ea typeface="Helvetica Neue"/>
                  <a:cs typeface="Helvetica Neue"/>
                  <a:sym typeface="Helvetica Neue"/>
                </a:rPr>
                <a:t>TITLE GOES HERE</a:t>
              </a:r>
              <a:br>
                <a:rPr b="1" lang="en-US" sz="1400">
                  <a:solidFill>
                    <a:schemeClr val="dk1"/>
                  </a:solidFill>
                  <a:latin typeface="Helvetica Neue"/>
                  <a:ea typeface="Helvetica Neue"/>
                  <a:cs typeface="Helvetica Neue"/>
                  <a:sym typeface="Helvetica Neue"/>
                </a:rPr>
              </a:br>
              <a:r>
                <a:rPr lang="en-US" sz="1100">
                  <a:solidFill>
                    <a:schemeClr val="dk1"/>
                  </a:solidFill>
                  <a:latin typeface="Helvetica Neue"/>
                  <a:ea typeface="Helvetica Neue"/>
                  <a:cs typeface="Helvetica Neue"/>
                  <a:sym typeface="Helvetica Neue"/>
                </a:rPr>
                <a:t>This is a sample text. You simply add your own text and description here. This text is fully editable. </a:t>
              </a:r>
              <a:endParaRPr/>
            </a:p>
          </p:txBody>
        </p:sp>
        <p:sp>
          <p:nvSpPr>
            <p:cNvPr id="5511" name="Google Shape;5511;p140"/>
            <p:cNvSpPr txBox="1"/>
            <p:nvPr/>
          </p:nvSpPr>
          <p:spPr>
            <a:xfrm flipH="1">
              <a:off x="8817413" y="2198125"/>
              <a:ext cx="306317" cy="830997"/>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accent1"/>
                </a:buClr>
                <a:buSzPts val="5400"/>
                <a:buFont typeface="Noto Sans Symbols"/>
                <a:buNone/>
              </a:pPr>
              <a:r>
                <a:rPr b="1" lang="en-US" sz="5400">
                  <a:solidFill>
                    <a:schemeClr val="accent1"/>
                  </a:solidFill>
                  <a:latin typeface="Helvetica Neue"/>
                  <a:ea typeface="Helvetica Neue"/>
                  <a:cs typeface="Helvetica Neue"/>
                  <a:sym typeface="Helvetica Neue"/>
                </a:rPr>
                <a:t>1</a:t>
              </a:r>
              <a:endParaRPr sz="4000">
                <a:solidFill>
                  <a:schemeClr val="accent1"/>
                </a:solidFill>
                <a:latin typeface="Helvetica Neue"/>
                <a:ea typeface="Helvetica Neue"/>
                <a:cs typeface="Helvetica Neue"/>
                <a:sym typeface="Helvetica Neue"/>
              </a:endParaRPr>
            </a:p>
          </p:txBody>
        </p:sp>
      </p:grpSp>
      <p:grpSp>
        <p:nvGrpSpPr>
          <p:cNvPr id="5512" name="Google Shape;5512;p140"/>
          <p:cNvGrpSpPr/>
          <p:nvPr/>
        </p:nvGrpSpPr>
        <p:grpSpPr>
          <a:xfrm>
            <a:off x="8817413" y="3435811"/>
            <a:ext cx="2659842" cy="830997"/>
            <a:chOff x="8817413" y="3283658"/>
            <a:chExt cx="2659842" cy="830997"/>
          </a:xfrm>
        </p:grpSpPr>
        <p:sp>
          <p:nvSpPr>
            <p:cNvPr id="5513" name="Google Shape;5513;p140"/>
            <p:cNvSpPr txBox="1"/>
            <p:nvPr/>
          </p:nvSpPr>
          <p:spPr>
            <a:xfrm flipH="1">
              <a:off x="9380276" y="3322130"/>
              <a:ext cx="2096979" cy="754053"/>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600"/>
                <a:buFont typeface="Noto Sans Symbols"/>
                <a:buNone/>
              </a:pPr>
              <a:r>
                <a:rPr b="1" lang="en-US" sz="1600">
                  <a:solidFill>
                    <a:schemeClr val="dk1"/>
                  </a:solidFill>
                  <a:latin typeface="Helvetica Neue"/>
                  <a:ea typeface="Helvetica Neue"/>
                  <a:cs typeface="Helvetica Neue"/>
                  <a:sym typeface="Helvetica Neue"/>
                </a:rPr>
                <a:t>TITLE GOES HERE</a:t>
              </a:r>
              <a:br>
                <a:rPr b="1" lang="en-US" sz="1400">
                  <a:solidFill>
                    <a:schemeClr val="dk1"/>
                  </a:solidFill>
                  <a:latin typeface="Helvetica Neue"/>
                  <a:ea typeface="Helvetica Neue"/>
                  <a:cs typeface="Helvetica Neue"/>
                  <a:sym typeface="Helvetica Neue"/>
                </a:rPr>
              </a:br>
              <a:r>
                <a:rPr lang="en-US" sz="1100">
                  <a:solidFill>
                    <a:schemeClr val="dk1"/>
                  </a:solidFill>
                  <a:latin typeface="Helvetica Neue"/>
                  <a:ea typeface="Helvetica Neue"/>
                  <a:cs typeface="Helvetica Neue"/>
                  <a:sym typeface="Helvetica Neue"/>
                </a:rPr>
                <a:t>This is a sample text. You simply add your own text and description here. This text is fully editable. </a:t>
              </a:r>
              <a:endParaRPr/>
            </a:p>
          </p:txBody>
        </p:sp>
        <p:sp>
          <p:nvSpPr>
            <p:cNvPr id="5514" name="Google Shape;5514;p140"/>
            <p:cNvSpPr txBox="1"/>
            <p:nvPr/>
          </p:nvSpPr>
          <p:spPr>
            <a:xfrm flipH="1">
              <a:off x="8817413" y="3283658"/>
              <a:ext cx="306317" cy="830997"/>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accent1"/>
                </a:buClr>
                <a:buSzPts val="5400"/>
                <a:buFont typeface="Noto Sans Symbols"/>
                <a:buNone/>
              </a:pPr>
              <a:r>
                <a:rPr b="1" lang="en-US" sz="5400">
                  <a:solidFill>
                    <a:schemeClr val="accent1"/>
                  </a:solidFill>
                  <a:latin typeface="Helvetica Neue"/>
                  <a:ea typeface="Helvetica Neue"/>
                  <a:cs typeface="Helvetica Neue"/>
                  <a:sym typeface="Helvetica Neue"/>
                </a:rPr>
                <a:t>2</a:t>
              </a:r>
              <a:endParaRPr sz="4000">
                <a:solidFill>
                  <a:schemeClr val="accent1"/>
                </a:solidFill>
                <a:latin typeface="Helvetica Neue"/>
                <a:ea typeface="Helvetica Neue"/>
                <a:cs typeface="Helvetica Neue"/>
                <a:sym typeface="Helvetica Neue"/>
              </a:endParaRPr>
            </a:p>
          </p:txBody>
        </p:sp>
      </p:grpSp>
      <p:grpSp>
        <p:nvGrpSpPr>
          <p:cNvPr id="5515" name="Google Shape;5515;p140"/>
          <p:cNvGrpSpPr/>
          <p:nvPr/>
        </p:nvGrpSpPr>
        <p:grpSpPr>
          <a:xfrm>
            <a:off x="8817413" y="4528391"/>
            <a:ext cx="2659842" cy="830997"/>
            <a:chOff x="8817413" y="4625090"/>
            <a:chExt cx="2659842" cy="830997"/>
          </a:xfrm>
        </p:grpSpPr>
        <p:sp>
          <p:nvSpPr>
            <p:cNvPr id="5516" name="Google Shape;5516;p140"/>
            <p:cNvSpPr txBox="1"/>
            <p:nvPr/>
          </p:nvSpPr>
          <p:spPr>
            <a:xfrm flipH="1">
              <a:off x="9367566" y="4663562"/>
              <a:ext cx="2109689" cy="754053"/>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dk1"/>
                </a:buClr>
                <a:buSzPts val="1600"/>
                <a:buFont typeface="Noto Sans Symbols"/>
                <a:buNone/>
              </a:pPr>
              <a:r>
                <a:rPr b="1" lang="en-US" sz="1600">
                  <a:solidFill>
                    <a:schemeClr val="dk1"/>
                  </a:solidFill>
                  <a:latin typeface="Helvetica Neue"/>
                  <a:ea typeface="Helvetica Neue"/>
                  <a:cs typeface="Helvetica Neue"/>
                  <a:sym typeface="Helvetica Neue"/>
                </a:rPr>
                <a:t>TITLE GOES HERE</a:t>
              </a:r>
              <a:br>
                <a:rPr b="1" lang="en-US" sz="1400">
                  <a:solidFill>
                    <a:schemeClr val="dk1"/>
                  </a:solidFill>
                  <a:latin typeface="Helvetica Neue"/>
                  <a:ea typeface="Helvetica Neue"/>
                  <a:cs typeface="Helvetica Neue"/>
                  <a:sym typeface="Helvetica Neue"/>
                </a:rPr>
              </a:br>
              <a:r>
                <a:rPr lang="en-US" sz="1100">
                  <a:solidFill>
                    <a:schemeClr val="dk1"/>
                  </a:solidFill>
                  <a:latin typeface="Helvetica Neue"/>
                  <a:ea typeface="Helvetica Neue"/>
                  <a:cs typeface="Helvetica Neue"/>
                  <a:sym typeface="Helvetica Neue"/>
                </a:rPr>
                <a:t>This is a sample text. You simply add your own text and description here. This text is fully editable. </a:t>
              </a:r>
              <a:endParaRPr/>
            </a:p>
          </p:txBody>
        </p:sp>
        <p:sp>
          <p:nvSpPr>
            <p:cNvPr id="5517" name="Google Shape;5517;p140"/>
            <p:cNvSpPr txBox="1"/>
            <p:nvPr/>
          </p:nvSpPr>
          <p:spPr>
            <a:xfrm flipH="1">
              <a:off x="8817413" y="4625090"/>
              <a:ext cx="306317" cy="830997"/>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accent1"/>
                </a:buClr>
                <a:buSzPts val="5400"/>
                <a:buFont typeface="Noto Sans Symbols"/>
                <a:buNone/>
              </a:pPr>
              <a:r>
                <a:rPr b="1" lang="en-US" sz="5400">
                  <a:solidFill>
                    <a:schemeClr val="accent1"/>
                  </a:solidFill>
                  <a:latin typeface="Helvetica Neue"/>
                  <a:ea typeface="Helvetica Neue"/>
                  <a:cs typeface="Helvetica Neue"/>
                  <a:sym typeface="Helvetica Neue"/>
                </a:rPr>
                <a:t>3</a:t>
              </a:r>
              <a:endParaRPr sz="4000">
                <a:solidFill>
                  <a:schemeClr val="accent1"/>
                </a:solidFill>
                <a:latin typeface="Helvetica Neue"/>
                <a:ea typeface="Helvetica Neue"/>
                <a:cs typeface="Helvetica Neue"/>
                <a:sym typeface="Helvetica Neue"/>
              </a:endParaRPr>
            </a:p>
          </p:txBody>
        </p:sp>
      </p:grpSp>
      <p:sp>
        <p:nvSpPr>
          <p:cNvPr id="5518" name="Google Shape;5518;p14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519" name="Google Shape;5519;p14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23" name="Shape 5523"/>
        <p:cNvGrpSpPr/>
        <p:nvPr/>
      </p:nvGrpSpPr>
      <p:grpSpPr>
        <a:xfrm>
          <a:off x="0" y="0"/>
          <a:ext cx="0" cy="0"/>
          <a:chOff x="0" y="0"/>
          <a:chExt cx="0" cy="0"/>
        </a:xfrm>
      </p:grpSpPr>
      <p:sp>
        <p:nvSpPr>
          <p:cNvPr id="5524" name="Google Shape;5524;p14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Three-Level Inverted Funnel</a:t>
            </a:r>
            <a:endParaRPr/>
          </a:p>
        </p:txBody>
      </p:sp>
      <p:sp>
        <p:nvSpPr>
          <p:cNvPr id="5525" name="Google Shape;5525;p141"/>
          <p:cNvSpPr/>
          <p:nvPr/>
        </p:nvSpPr>
        <p:spPr>
          <a:xfrm>
            <a:off x="2720050" y="5098715"/>
            <a:ext cx="8889357" cy="1054926"/>
          </a:xfrm>
          <a:prstGeom prst="homePlate">
            <a:avLst>
              <a:gd fmla="val 10000" name="adj"/>
            </a:avLst>
          </a:prstGeom>
          <a:solidFill>
            <a:srgbClr val="E4E4E4">
              <a:alpha val="74117"/>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26" name="Google Shape;5526;p141"/>
          <p:cNvSpPr/>
          <p:nvPr/>
        </p:nvSpPr>
        <p:spPr>
          <a:xfrm>
            <a:off x="2720050" y="2559589"/>
            <a:ext cx="8889357" cy="1054926"/>
          </a:xfrm>
          <a:prstGeom prst="homePlate">
            <a:avLst>
              <a:gd fmla="val 10000" name="adj"/>
            </a:avLst>
          </a:prstGeom>
          <a:solidFill>
            <a:srgbClr val="E4E4E4">
              <a:alpha val="74117"/>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27" name="Google Shape;5527;p141"/>
          <p:cNvSpPr/>
          <p:nvPr/>
        </p:nvSpPr>
        <p:spPr>
          <a:xfrm>
            <a:off x="2720050" y="3858942"/>
            <a:ext cx="8889357" cy="1054926"/>
          </a:xfrm>
          <a:prstGeom prst="homePlate">
            <a:avLst>
              <a:gd fmla="val 10000" name="adj"/>
            </a:avLst>
          </a:prstGeom>
          <a:solidFill>
            <a:srgbClr val="E4E4E4">
              <a:alpha val="74117"/>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28" name="Google Shape;5528;p141"/>
          <p:cNvSpPr txBox="1"/>
          <p:nvPr/>
        </p:nvSpPr>
        <p:spPr>
          <a:xfrm>
            <a:off x="3599728" y="5210680"/>
            <a:ext cx="7785882"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a:t>
            </a:r>
            <a:br>
              <a:rPr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5529" name="Google Shape;5529;p141"/>
          <p:cNvSpPr txBox="1"/>
          <p:nvPr/>
        </p:nvSpPr>
        <p:spPr>
          <a:xfrm>
            <a:off x="4950397" y="2671554"/>
            <a:ext cx="6435213"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a:t>
            </a:r>
            <a:br>
              <a:rPr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5530" name="Google Shape;5530;p141"/>
          <p:cNvSpPr txBox="1"/>
          <p:nvPr/>
        </p:nvSpPr>
        <p:spPr>
          <a:xfrm>
            <a:off x="4236335" y="3970907"/>
            <a:ext cx="7149276" cy="830997"/>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a:t>
            </a:r>
            <a:br>
              <a:rPr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5531" name="Google Shape;5531;p141"/>
          <p:cNvSpPr/>
          <p:nvPr/>
        </p:nvSpPr>
        <p:spPr>
          <a:xfrm>
            <a:off x="2107120" y="5077420"/>
            <a:ext cx="1291251" cy="1054926"/>
          </a:xfrm>
          <a:custGeom>
            <a:rect b="b" l="l" r="r" t="t"/>
            <a:pathLst>
              <a:path extrusionOk="0" h="726531" w="1193057">
                <a:moveTo>
                  <a:pt x="0" y="0"/>
                </a:moveTo>
                <a:lnTo>
                  <a:pt x="1193057" y="0"/>
                </a:lnTo>
                <a:lnTo>
                  <a:pt x="771669" y="726531"/>
                </a:lnTo>
                <a:lnTo>
                  <a:pt x="421389" y="726531"/>
                </a:lnTo>
                <a:lnTo>
                  <a:pt x="0" y="0"/>
                </a:lnTo>
                <a:close/>
              </a:path>
            </a:pathLst>
          </a:custGeom>
          <a:solidFill>
            <a:schemeClr val="accent4"/>
          </a:solid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32" name="Google Shape;5532;p141"/>
          <p:cNvSpPr/>
          <p:nvPr/>
        </p:nvSpPr>
        <p:spPr>
          <a:xfrm flipH="1" rot="10800000">
            <a:off x="1367240" y="3845913"/>
            <a:ext cx="2771014" cy="1074620"/>
          </a:xfrm>
          <a:custGeom>
            <a:rect b="b" l="l" r="r" t="t"/>
            <a:pathLst>
              <a:path extrusionOk="0" h="1242367" w="3092690">
                <a:moveTo>
                  <a:pt x="720573" y="0"/>
                </a:moveTo>
                <a:lnTo>
                  <a:pt x="2372117" y="0"/>
                </a:lnTo>
                <a:lnTo>
                  <a:pt x="3092690" y="1242367"/>
                </a:lnTo>
                <a:lnTo>
                  <a:pt x="0" y="1242367"/>
                </a:lnTo>
                <a:lnTo>
                  <a:pt x="720573"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5533" name="Google Shape;5533;p141"/>
          <p:cNvSpPr/>
          <p:nvPr/>
        </p:nvSpPr>
        <p:spPr>
          <a:xfrm flipH="1" rot="10800000">
            <a:off x="582592" y="2539895"/>
            <a:ext cx="4340311" cy="1074620"/>
          </a:xfrm>
          <a:custGeom>
            <a:rect b="b" l="l" r="r" t="t"/>
            <a:pathLst>
              <a:path extrusionOk="0" h="1242367" w="4844160">
                <a:moveTo>
                  <a:pt x="720573" y="0"/>
                </a:moveTo>
                <a:lnTo>
                  <a:pt x="4123587" y="0"/>
                </a:lnTo>
                <a:lnTo>
                  <a:pt x="4844160" y="1242367"/>
                </a:lnTo>
                <a:lnTo>
                  <a:pt x="0" y="1242367"/>
                </a:lnTo>
                <a:lnTo>
                  <a:pt x="720573"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5534" name="Google Shape;5534;p141"/>
          <p:cNvSpPr/>
          <p:nvPr/>
        </p:nvSpPr>
        <p:spPr>
          <a:xfrm>
            <a:off x="582593" y="2392680"/>
            <a:ext cx="4340311" cy="294427"/>
          </a:xfrm>
          <a:prstGeom prst="ellipse">
            <a:avLst/>
          </a:prstGeom>
          <a:solidFill>
            <a:schemeClr val="accent2"/>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35" name="Google Shape;5535;p141"/>
          <p:cNvSpPr/>
          <p:nvPr/>
        </p:nvSpPr>
        <p:spPr>
          <a:xfrm>
            <a:off x="1367240" y="3688802"/>
            <a:ext cx="2771013" cy="294427"/>
          </a:xfrm>
          <a:prstGeom prst="ellipse">
            <a:avLst/>
          </a:prstGeom>
          <a:solidFill>
            <a:schemeClr val="accent3"/>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36" name="Google Shape;5536;p141"/>
          <p:cNvSpPr/>
          <p:nvPr/>
        </p:nvSpPr>
        <p:spPr>
          <a:xfrm>
            <a:off x="2115370" y="4976959"/>
            <a:ext cx="1274753" cy="200920"/>
          </a:xfrm>
          <a:prstGeom prst="ellipse">
            <a:avLst/>
          </a:prstGeom>
          <a:solidFill>
            <a:srgbClr val="1C2A37"/>
          </a:solidFill>
          <a:ln cap="flat" cmpd="sng" w="1270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37" name="Google Shape;5537;p141"/>
          <p:cNvSpPr txBox="1"/>
          <p:nvPr/>
        </p:nvSpPr>
        <p:spPr>
          <a:xfrm>
            <a:off x="2220348" y="5303013"/>
            <a:ext cx="999403" cy="73866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a:t>
            </a:r>
            <a:endParaRPr sz="1400">
              <a:solidFill>
                <a:schemeClr val="lt1"/>
              </a:solidFill>
              <a:latin typeface="Helvetica Neue"/>
              <a:ea typeface="Helvetica Neue"/>
              <a:cs typeface="Helvetica Neue"/>
              <a:sym typeface="Helvetica Neue"/>
            </a:endParaRPr>
          </a:p>
        </p:txBody>
      </p:sp>
      <p:sp>
        <p:nvSpPr>
          <p:cNvPr id="5538" name="Google Shape;5538;p141"/>
          <p:cNvSpPr txBox="1"/>
          <p:nvPr/>
        </p:nvSpPr>
        <p:spPr>
          <a:xfrm>
            <a:off x="1771695" y="2888445"/>
            <a:ext cx="1962106" cy="58477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Lorem ipsum dolor sit</a:t>
            </a:r>
            <a:endParaRPr sz="1600">
              <a:solidFill>
                <a:schemeClr val="lt1"/>
              </a:solidFill>
              <a:latin typeface="Helvetica Neue"/>
              <a:ea typeface="Helvetica Neue"/>
              <a:cs typeface="Helvetica Neue"/>
              <a:sym typeface="Helvetica Neue"/>
            </a:endParaRPr>
          </a:p>
        </p:txBody>
      </p:sp>
      <p:sp>
        <p:nvSpPr>
          <p:cNvPr id="5539" name="Google Shape;5539;p141"/>
          <p:cNvSpPr txBox="1"/>
          <p:nvPr/>
        </p:nvSpPr>
        <p:spPr>
          <a:xfrm>
            <a:off x="1908854" y="4209704"/>
            <a:ext cx="1687786" cy="58477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Lorem ipsum dolor sit</a:t>
            </a:r>
            <a:endParaRPr sz="1600">
              <a:solidFill>
                <a:schemeClr val="lt1"/>
              </a:solidFill>
              <a:latin typeface="Helvetica Neue"/>
              <a:ea typeface="Helvetica Neue"/>
              <a:cs typeface="Helvetica Neue"/>
              <a:sym typeface="Helvetica Neue"/>
            </a:endParaRPr>
          </a:p>
        </p:txBody>
      </p:sp>
      <p:sp>
        <p:nvSpPr>
          <p:cNvPr id="5540" name="Google Shape;5540;p141"/>
          <p:cNvSpPr txBox="1"/>
          <p:nvPr/>
        </p:nvSpPr>
        <p:spPr>
          <a:xfrm>
            <a:off x="294968" y="1492145"/>
            <a:ext cx="72054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5541" name="Google Shape;5541;p141"/>
          <p:cNvCxnSpPr/>
          <p:nvPr/>
        </p:nvCxnSpPr>
        <p:spPr>
          <a:xfrm>
            <a:off x="295277" y="2050288"/>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5542" name="Google Shape;5542;p14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543" name="Google Shape;5543;p14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7" name="Shape 5547"/>
        <p:cNvGrpSpPr/>
        <p:nvPr/>
      </p:nvGrpSpPr>
      <p:grpSpPr>
        <a:xfrm>
          <a:off x="0" y="0"/>
          <a:ext cx="0" cy="0"/>
          <a:chOff x="0" y="0"/>
          <a:chExt cx="0" cy="0"/>
        </a:xfrm>
      </p:grpSpPr>
      <p:sp>
        <p:nvSpPr>
          <p:cNvPr id="5548" name="Google Shape;5548;p14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Three-Level Pyramid with Callouts</a:t>
            </a:r>
            <a:endParaRPr/>
          </a:p>
        </p:txBody>
      </p:sp>
      <p:sp>
        <p:nvSpPr>
          <p:cNvPr id="5549" name="Google Shape;5549;p142"/>
          <p:cNvSpPr/>
          <p:nvPr/>
        </p:nvSpPr>
        <p:spPr>
          <a:xfrm>
            <a:off x="2180559" y="2004272"/>
            <a:ext cx="1314281" cy="1133001"/>
          </a:xfrm>
          <a:custGeom>
            <a:rect b="b" l="l" r="r" t="t"/>
            <a:pathLst>
              <a:path extrusionOk="0" h="1242367" w="1441146">
                <a:moveTo>
                  <a:pt x="720573" y="0"/>
                </a:moveTo>
                <a:lnTo>
                  <a:pt x="1441146" y="1242367"/>
                </a:lnTo>
                <a:lnTo>
                  <a:pt x="0" y="1242367"/>
                </a:lnTo>
                <a:lnTo>
                  <a:pt x="720573" y="0"/>
                </a:lnTo>
                <a:close/>
              </a:path>
            </a:pathLst>
          </a:custGeom>
          <a:solidFill>
            <a:srgbClr val="C8C8C8"/>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50" name="Google Shape;5550;p142"/>
          <p:cNvSpPr/>
          <p:nvPr/>
        </p:nvSpPr>
        <p:spPr>
          <a:xfrm>
            <a:off x="1427480" y="3302684"/>
            <a:ext cx="2820439" cy="1133001"/>
          </a:xfrm>
          <a:custGeom>
            <a:rect b="b" l="l" r="r" t="t"/>
            <a:pathLst>
              <a:path extrusionOk="0" h="1242367" w="3092690">
                <a:moveTo>
                  <a:pt x="720573" y="0"/>
                </a:moveTo>
                <a:lnTo>
                  <a:pt x="2372117" y="0"/>
                </a:lnTo>
                <a:lnTo>
                  <a:pt x="3092690" y="1242367"/>
                </a:lnTo>
                <a:lnTo>
                  <a:pt x="0" y="1242367"/>
                </a:lnTo>
                <a:lnTo>
                  <a:pt x="720573" y="0"/>
                </a:lnTo>
                <a:close/>
              </a:path>
            </a:pathLst>
          </a:custGeom>
          <a:solidFill>
            <a:srgbClr val="C8C8C8"/>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51" name="Google Shape;5551;p142"/>
          <p:cNvSpPr/>
          <p:nvPr/>
        </p:nvSpPr>
        <p:spPr>
          <a:xfrm>
            <a:off x="628836" y="4679655"/>
            <a:ext cx="4417726" cy="1133001"/>
          </a:xfrm>
          <a:custGeom>
            <a:rect b="b" l="l" r="r" t="t"/>
            <a:pathLst>
              <a:path extrusionOk="0" h="1242367" w="4844160">
                <a:moveTo>
                  <a:pt x="720573" y="0"/>
                </a:moveTo>
                <a:lnTo>
                  <a:pt x="4123587" y="0"/>
                </a:lnTo>
                <a:lnTo>
                  <a:pt x="4844160" y="1242367"/>
                </a:lnTo>
                <a:lnTo>
                  <a:pt x="0" y="1242367"/>
                </a:lnTo>
                <a:lnTo>
                  <a:pt x="720573" y="0"/>
                </a:lnTo>
                <a:close/>
              </a:path>
            </a:pathLst>
          </a:custGeom>
          <a:solidFill>
            <a:srgbClr val="C8C8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52" name="Google Shape;5552;p142"/>
          <p:cNvSpPr/>
          <p:nvPr/>
        </p:nvSpPr>
        <p:spPr>
          <a:xfrm>
            <a:off x="2043335" y="2004272"/>
            <a:ext cx="1314281" cy="1133001"/>
          </a:xfrm>
          <a:custGeom>
            <a:rect b="b" l="l" r="r" t="t"/>
            <a:pathLst>
              <a:path extrusionOk="0" h="1242367" w="1441146">
                <a:moveTo>
                  <a:pt x="720573" y="0"/>
                </a:moveTo>
                <a:lnTo>
                  <a:pt x="1441146" y="1242367"/>
                </a:lnTo>
                <a:lnTo>
                  <a:pt x="0" y="1242367"/>
                </a:lnTo>
                <a:lnTo>
                  <a:pt x="720573" y="0"/>
                </a:lnTo>
                <a:close/>
              </a:path>
            </a:pathLst>
          </a:cu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53" name="Google Shape;5553;p142"/>
          <p:cNvSpPr/>
          <p:nvPr/>
        </p:nvSpPr>
        <p:spPr>
          <a:xfrm>
            <a:off x="1290257" y="3302684"/>
            <a:ext cx="2820439" cy="1133001"/>
          </a:xfrm>
          <a:custGeom>
            <a:rect b="b" l="l" r="r" t="t"/>
            <a:pathLst>
              <a:path extrusionOk="0" h="1242367" w="3092690">
                <a:moveTo>
                  <a:pt x="720573" y="0"/>
                </a:moveTo>
                <a:lnTo>
                  <a:pt x="2372117" y="0"/>
                </a:lnTo>
                <a:lnTo>
                  <a:pt x="3092690" y="1242367"/>
                </a:lnTo>
                <a:lnTo>
                  <a:pt x="0" y="1242367"/>
                </a:lnTo>
                <a:lnTo>
                  <a:pt x="720573" y="0"/>
                </a:lnTo>
                <a:close/>
              </a:path>
            </a:pathLst>
          </a:cu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54" name="Google Shape;5554;p142"/>
          <p:cNvSpPr/>
          <p:nvPr/>
        </p:nvSpPr>
        <p:spPr>
          <a:xfrm>
            <a:off x="491613" y="4679655"/>
            <a:ext cx="4417726" cy="1133001"/>
          </a:xfrm>
          <a:custGeom>
            <a:rect b="b" l="l" r="r" t="t"/>
            <a:pathLst>
              <a:path extrusionOk="0" h="1242367" w="4844160">
                <a:moveTo>
                  <a:pt x="720573" y="0"/>
                </a:moveTo>
                <a:lnTo>
                  <a:pt x="4123587" y="0"/>
                </a:lnTo>
                <a:lnTo>
                  <a:pt x="4844160" y="1242367"/>
                </a:lnTo>
                <a:lnTo>
                  <a:pt x="0" y="1242367"/>
                </a:lnTo>
                <a:lnTo>
                  <a:pt x="720573"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55" name="Google Shape;5555;p142"/>
          <p:cNvSpPr txBox="1"/>
          <p:nvPr/>
        </p:nvSpPr>
        <p:spPr>
          <a:xfrm>
            <a:off x="4548852" y="2143994"/>
            <a:ext cx="7151534" cy="89002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a:t>
            </a:r>
            <a:endParaRPr/>
          </a:p>
        </p:txBody>
      </p:sp>
      <p:sp>
        <p:nvSpPr>
          <p:cNvPr id="5556" name="Google Shape;5556;p142"/>
          <p:cNvSpPr/>
          <p:nvPr/>
        </p:nvSpPr>
        <p:spPr>
          <a:xfrm>
            <a:off x="4352081" y="2143994"/>
            <a:ext cx="69448" cy="890026"/>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557" name="Google Shape;5557;p142"/>
          <p:cNvCxnSpPr>
            <a:endCxn id="5556" idx="1"/>
          </p:cNvCxnSpPr>
          <p:nvPr/>
        </p:nvCxnSpPr>
        <p:spPr>
          <a:xfrm>
            <a:off x="3028481" y="2589007"/>
            <a:ext cx="1323600" cy="0"/>
          </a:xfrm>
          <a:prstGeom prst="straightConnector1">
            <a:avLst/>
          </a:prstGeom>
          <a:noFill/>
          <a:ln cap="flat" cmpd="sng" w="9525">
            <a:solidFill>
              <a:schemeClr val="dk2"/>
            </a:solidFill>
            <a:prstDash val="solid"/>
            <a:miter lim="8000"/>
            <a:headEnd len="sm" w="sm" type="none"/>
            <a:tailEnd len="sm" w="sm" type="none"/>
          </a:ln>
        </p:spPr>
      </p:cxnSp>
      <p:sp>
        <p:nvSpPr>
          <p:cNvPr id="5558" name="Google Shape;5558;p142"/>
          <p:cNvSpPr txBox="1"/>
          <p:nvPr/>
        </p:nvSpPr>
        <p:spPr>
          <a:xfrm>
            <a:off x="5384866" y="3424171"/>
            <a:ext cx="6315520" cy="89002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consectetur adipiscing elit. Ut tempor, quam et mattis pulvinar, mauris ligula suscipit arcu, sed elementum diam leo at magna. Curabitur maximus sodales massa, eu bibendum dui bibendum vel. Suspendisse potenti. Aliquam et lorem elementum, venenatis turpis sed, </a:t>
            </a:r>
            <a:endParaRPr/>
          </a:p>
        </p:txBody>
      </p:sp>
      <p:sp>
        <p:nvSpPr>
          <p:cNvPr id="5559" name="Google Shape;5559;p142"/>
          <p:cNvSpPr/>
          <p:nvPr/>
        </p:nvSpPr>
        <p:spPr>
          <a:xfrm>
            <a:off x="5211097" y="3424171"/>
            <a:ext cx="61330" cy="890026"/>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560" name="Google Shape;5560;p142"/>
          <p:cNvCxnSpPr/>
          <p:nvPr/>
        </p:nvCxnSpPr>
        <p:spPr>
          <a:xfrm>
            <a:off x="3746090" y="3819371"/>
            <a:ext cx="1465007" cy="0"/>
          </a:xfrm>
          <a:prstGeom prst="straightConnector1">
            <a:avLst/>
          </a:prstGeom>
          <a:noFill/>
          <a:ln cap="flat" cmpd="sng" w="9525">
            <a:solidFill>
              <a:schemeClr val="dk2"/>
            </a:solidFill>
            <a:prstDash val="solid"/>
            <a:miter lim="8000"/>
            <a:headEnd len="sm" w="sm" type="none"/>
            <a:tailEnd len="sm" w="sm" type="none"/>
          </a:ln>
        </p:spPr>
      </p:cxnSp>
      <p:sp>
        <p:nvSpPr>
          <p:cNvPr id="5561" name="Google Shape;5561;p142"/>
          <p:cNvSpPr txBox="1"/>
          <p:nvPr/>
        </p:nvSpPr>
        <p:spPr>
          <a:xfrm>
            <a:off x="5892021" y="4754125"/>
            <a:ext cx="5808365" cy="89002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consectetur adipiscing elit. Ut tempor, quam et mattis pulvinar, mauris ligula suscipit arcu, sed elementum diam leo at magna. Curabitur maximus sodales massa, eu bibendum dui bibendum vel. Suspendisse potenti. Aliquam et lorem elementum, </a:t>
            </a:r>
            <a:endParaRPr/>
          </a:p>
        </p:txBody>
      </p:sp>
      <p:sp>
        <p:nvSpPr>
          <p:cNvPr id="5562" name="Google Shape;5562;p142"/>
          <p:cNvSpPr/>
          <p:nvPr/>
        </p:nvSpPr>
        <p:spPr>
          <a:xfrm>
            <a:off x="5732206" y="4754125"/>
            <a:ext cx="56405" cy="890026"/>
          </a:xfrm>
          <a:prstGeom prst="rect">
            <a:avLst/>
          </a:prstGeom>
          <a:solidFill>
            <a:srgbClr val="F7527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563" name="Google Shape;5563;p142"/>
          <p:cNvCxnSpPr/>
          <p:nvPr/>
        </p:nvCxnSpPr>
        <p:spPr>
          <a:xfrm>
            <a:off x="4552335" y="5199138"/>
            <a:ext cx="1176659" cy="0"/>
          </a:xfrm>
          <a:prstGeom prst="straightConnector1">
            <a:avLst/>
          </a:prstGeom>
          <a:noFill/>
          <a:ln cap="flat" cmpd="sng" w="9525">
            <a:solidFill>
              <a:schemeClr val="dk2"/>
            </a:solidFill>
            <a:prstDash val="solid"/>
            <a:miter lim="8000"/>
            <a:headEnd len="sm" w="sm" type="none"/>
            <a:tailEnd len="sm" w="sm" type="none"/>
          </a:ln>
        </p:spPr>
      </p:cxnSp>
      <p:grpSp>
        <p:nvGrpSpPr>
          <p:cNvPr id="5564" name="Google Shape;5564;p142"/>
          <p:cNvGrpSpPr/>
          <p:nvPr/>
        </p:nvGrpSpPr>
        <p:grpSpPr>
          <a:xfrm>
            <a:off x="2427122" y="2512460"/>
            <a:ext cx="546706" cy="546254"/>
            <a:chOff x="4094847" y="1760585"/>
            <a:chExt cx="633600" cy="633600"/>
          </a:xfrm>
        </p:grpSpPr>
        <p:sp>
          <p:nvSpPr>
            <p:cNvPr id="5565" name="Google Shape;5565;p14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566" name="Google Shape;5566;p14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5567" name="Google Shape;5567;p142"/>
          <p:cNvGrpSpPr/>
          <p:nvPr/>
        </p:nvGrpSpPr>
        <p:grpSpPr>
          <a:xfrm>
            <a:off x="2427122" y="3596057"/>
            <a:ext cx="546706" cy="546254"/>
            <a:chOff x="4094847" y="1760585"/>
            <a:chExt cx="633600" cy="633600"/>
          </a:xfrm>
        </p:grpSpPr>
        <p:sp>
          <p:nvSpPr>
            <p:cNvPr id="5568" name="Google Shape;5568;p14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569" name="Google Shape;5569;p14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5570" name="Google Shape;5570;p142"/>
          <p:cNvGrpSpPr/>
          <p:nvPr/>
        </p:nvGrpSpPr>
        <p:grpSpPr>
          <a:xfrm>
            <a:off x="2427122" y="4973028"/>
            <a:ext cx="546706" cy="546254"/>
            <a:chOff x="4094847" y="1760585"/>
            <a:chExt cx="633600" cy="633600"/>
          </a:xfrm>
        </p:grpSpPr>
        <p:sp>
          <p:nvSpPr>
            <p:cNvPr id="5571" name="Google Shape;5571;p14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572" name="Google Shape;5572;p14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5573" name="Google Shape;5573;p142"/>
          <p:cNvSpPr txBox="1"/>
          <p:nvPr/>
        </p:nvSpPr>
        <p:spPr>
          <a:xfrm>
            <a:off x="294968" y="1227310"/>
            <a:ext cx="72054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5574" name="Google Shape;5574;p142"/>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5575" name="Google Shape;5575;p14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576" name="Google Shape;5576;p14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80" name="Shape 5580"/>
        <p:cNvGrpSpPr/>
        <p:nvPr/>
      </p:nvGrpSpPr>
      <p:grpSpPr>
        <a:xfrm>
          <a:off x="0" y="0"/>
          <a:ext cx="0" cy="0"/>
          <a:chOff x="0" y="0"/>
          <a:chExt cx="0" cy="0"/>
        </a:xfrm>
      </p:grpSpPr>
      <p:sp>
        <p:nvSpPr>
          <p:cNvPr id="5581" name="Google Shape;5581;p14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Four-Level Pyramid with Callouts</a:t>
            </a:r>
            <a:endParaRPr/>
          </a:p>
        </p:txBody>
      </p:sp>
      <p:sp>
        <p:nvSpPr>
          <p:cNvPr id="5582" name="Google Shape;5582;p143"/>
          <p:cNvSpPr/>
          <p:nvPr/>
        </p:nvSpPr>
        <p:spPr>
          <a:xfrm>
            <a:off x="2341125" y="2004272"/>
            <a:ext cx="980899" cy="844988"/>
          </a:xfrm>
          <a:custGeom>
            <a:rect b="b" l="l" r="r" t="t"/>
            <a:pathLst>
              <a:path extrusionOk="0" h="926553" w="1074802">
                <a:moveTo>
                  <a:pt x="537401" y="0"/>
                </a:moveTo>
                <a:lnTo>
                  <a:pt x="1074802" y="926553"/>
                </a:lnTo>
                <a:lnTo>
                  <a:pt x="0" y="926553"/>
                </a:lnTo>
                <a:lnTo>
                  <a:pt x="537401" y="0"/>
                </a:lnTo>
                <a:close/>
              </a:path>
            </a:pathLst>
          </a:custGeom>
          <a:solidFill>
            <a:srgbClr val="C9C9C9"/>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83" name="Google Shape;5583;p143"/>
          <p:cNvSpPr/>
          <p:nvPr/>
        </p:nvSpPr>
        <p:spPr>
          <a:xfrm>
            <a:off x="1767738" y="2992152"/>
            <a:ext cx="2127675" cy="844989"/>
          </a:xfrm>
          <a:custGeom>
            <a:rect b="b" l="l" r="r" t="t"/>
            <a:pathLst>
              <a:path extrusionOk="0" h="926554" w="2331360">
                <a:moveTo>
                  <a:pt x="537401" y="0"/>
                </a:moveTo>
                <a:lnTo>
                  <a:pt x="1793959" y="0"/>
                </a:lnTo>
                <a:lnTo>
                  <a:pt x="2331360" y="926554"/>
                </a:lnTo>
                <a:lnTo>
                  <a:pt x="0" y="926554"/>
                </a:lnTo>
                <a:lnTo>
                  <a:pt x="537401" y="0"/>
                </a:lnTo>
                <a:close/>
              </a:path>
            </a:pathLst>
          </a:custGeom>
          <a:solidFill>
            <a:srgbClr val="C9C9C9"/>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84" name="Google Shape;5584;p143"/>
          <p:cNvSpPr/>
          <p:nvPr/>
        </p:nvSpPr>
        <p:spPr>
          <a:xfrm>
            <a:off x="1194350" y="3980034"/>
            <a:ext cx="3274451" cy="844989"/>
          </a:xfrm>
          <a:custGeom>
            <a:rect b="b" l="l" r="r" t="t"/>
            <a:pathLst>
              <a:path extrusionOk="0" h="926554" w="3587918">
                <a:moveTo>
                  <a:pt x="537401" y="0"/>
                </a:moveTo>
                <a:lnTo>
                  <a:pt x="3050517" y="0"/>
                </a:lnTo>
                <a:lnTo>
                  <a:pt x="3587918" y="926554"/>
                </a:lnTo>
                <a:lnTo>
                  <a:pt x="0" y="926554"/>
                </a:lnTo>
                <a:lnTo>
                  <a:pt x="537401" y="0"/>
                </a:lnTo>
                <a:close/>
              </a:path>
            </a:pathLst>
          </a:custGeom>
          <a:solidFill>
            <a:srgbClr val="C9C9C9"/>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85" name="Google Shape;5585;p143"/>
          <p:cNvSpPr/>
          <p:nvPr/>
        </p:nvSpPr>
        <p:spPr>
          <a:xfrm>
            <a:off x="621106" y="4967917"/>
            <a:ext cx="4420938" cy="844739"/>
          </a:xfrm>
          <a:custGeom>
            <a:rect b="b" l="l" r="r" t="t"/>
            <a:pathLst>
              <a:path extrusionOk="0" h="926280" w="4844160">
                <a:moveTo>
                  <a:pt x="537243" y="0"/>
                </a:moveTo>
                <a:lnTo>
                  <a:pt x="4306918" y="0"/>
                </a:lnTo>
                <a:lnTo>
                  <a:pt x="4844160" y="926280"/>
                </a:lnTo>
                <a:lnTo>
                  <a:pt x="0" y="926280"/>
                </a:lnTo>
                <a:lnTo>
                  <a:pt x="537243" y="0"/>
                </a:lnTo>
                <a:close/>
              </a:path>
            </a:pathLst>
          </a:custGeom>
          <a:solidFill>
            <a:srgbClr val="C9C9C9"/>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86" name="Google Shape;5586;p143"/>
          <p:cNvSpPr/>
          <p:nvPr/>
        </p:nvSpPr>
        <p:spPr>
          <a:xfrm>
            <a:off x="2208421" y="2012861"/>
            <a:ext cx="980899" cy="844988"/>
          </a:xfrm>
          <a:custGeom>
            <a:rect b="b" l="l" r="r" t="t"/>
            <a:pathLst>
              <a:path extrusionOk="0" h="926553" w="1074802">
                <a:moveTo>
                  <a:pt x="537401" y="0"/>
                </a:moveTo>
                <a:lnTo>
                  <a:pt x="1074802" y="926553"/>
                </a:lnTo>
                <a:lnTo>
                  <a:pt x="0" y="926553"/>
                </a:lnTo>
                <a:lnTo>
                  <a:pt x="537401" y="0"/>
                </a:lnTo>
                <a:close/>
              </a:path>
            </a:pathLst>
          </a:cu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87" name="Google Shape;5587;p143"/>
          <p:cNvSpPr/>
          <p:nvPr/>
        </p:nvSpPr>
        <p:spPr>
          <a:xfrm>
            <a:off x="1635034" y="2992152"/>
            <a:ext cx="2127675" cy="844989"/>
          </a:xfrm>
          <a:custGeom>
            <a:rect b="b" l="l" r="r" t="t"/>
            <a:pathLst>
              <a:path extrusionOk="0" h="926554" w="2331360">
                <a:moveTo>
                  <a:pt x="537401" y="0"/>
                </a:moveTo>
                <a:lnTo>
                  <a:pt x="1793959" y="0"/>
                </a:lnTo>
                <a:lnTo>
                  <a:pt x="2331360" y="926554"/>
                </a:lnTo>
                <a:lnTo>
                  <a:pt x="0" y="926554"/>
                </a:lnTo>
                <a:lnTo>
                  <a:pt x="537401" y="0"/>
                </a:lnTo>
                <a:close/>
              </a:path>
            </a:pathLst>
          </a:cu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88" name="Google Shape;5588;p143"/>
          <p:cNvSpPr/>
          <p:nvPr/>
        </p:nvSpPr>
        <p:spPr>
          <a:xfrm>
            <a:off x="1061646" y="3980034"/>
            <a:ext cx="3274451" cy="844989"/>
          </a:xfrm>
          <a:custGeom>
            <a:rect b="b" l="l" r="r" t="t"/>
            <a:pathLst>
              <a:path extrusionOk="0" h="926554" w="3587918">
                <a:moveTo>
                  <a:pt x="537401" y="0"/>
                </a:moveTo>
                <a:lnTo>
                  <a:pt x="3050517" y="0"/>
                </a:lnTo>
                <a:lnTo>
                  <a:pt x="3587918" y="926554"/>
                </a:lnTo>
                <a:lnTo>
                  <a:pt x="0" y="926554"/>
                </a:lnTo>
                <a:lnTo>
                  <a:pt x="537401" y="0"/>
                </a:lnTo>
                <a:close/>
              </a:path>
            </a:pathLst>
          </a:cu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89" name="Google Shape;5589;p143"/>
          <p:cNvSpPr/>
          <p:nvPr/>
        </p:nvSpPr>
        <p:spPr>
          <a:xfrm>
            <a:off x="488402" y="4967917"/>
            <a:ext cx="4420938" cy="844739"/>
          </a:xfrm>
          <a:custGeom>
            <a:rect b="b" l="l" r="r" t="t"/>
            <a:pathLst>
              <a:path extrusionOk="0" h="926280" w="4844160">
                <a:moveTo>
                  <a:pt x="537243" y="0"/>
                </a:moveTo>
                <a:lnTo>
                  <a:pt x="4306918" y="0"/>
                </a:lnTo>
                <a:lnTo>
                  <a:pt x="4844160" y="926280"/>
                </a:lnTo>
                <a:lnTo>
                  <a:pt x="0" y="926280"/>
                </a:lnTo>
                <a:lnTo>
                  <a:pt x="537243" y="0"/>
                </a:lnTo>
                <a:close/>
              </a:path>
            </a:pathLst>
          </a:custGeom>
          <a:solidFill>
            <a:schemeClr val="accent5"/>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90" name="Google Shape;5590;p143"/>
          <p:cNvSpPr txBox="1"/>
          <p:nvPr/>
        </p:nvSpPr>
        <p:spPr>
          <a:xfrm>
            <a:off x="4178773" y="2074134"/>
            <a:ext cx="7521614" cy="72244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591" name="Google Shape;5591;p143"/>
          <p:cNvSpPr/>
          <p:nvPr/>
        </p:nvSpPr>
        <p:spPr>
          <a:xfrm>
            <a:off x="3971819" y="2074134"/>
            <a:ext cx="73042" cy="722443"/>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592" name="Google Shape;5592;p143"/>
          <p:cNvCxnSpPr>
            <a:endCxn id="5591" idx="1"/>
          </p:cNvCxnSpPr>
          <p:nvPr/>
        </p:nvCxnSpPr>
        <p:spPr>
          <a:xfrm flipH="1" rot="10800000">
            <a:off x="2969219" y="2435356"/>
            <a:ext cx="1002600" cy="21300"/>
          </a:xfrm>
          <a:prstGeom prst="straightConnector1">
            <a:avLst/>
          </a:prstGeom>
          <a:noFill/>
          <a:ln cap="flat" cmpd="sng" w="9525">
            <a:solidFill>
              <a:schemeClr val="dk2"/>
            </a:solidFill>
            <a:prstDash val="solid"/>
            <a:miter lim="8000"/>
            <a:headEnd len="sm" w="sm" type="none"/>
            <a:tailEnd len="sm" w="sm" type="none"/>
          </a:ln>
        </p:spPr>
      </p:cxnSp>
      <p:sp>
        <p:nvSpPr>
          <p:cNvPr id="5593" name="Google Shape;5593;p143"/>
          <p:cNvSpPr txBox="1"/>
          <p:nvPr/>
        </p:nvSpPr>
        <p:spPr>
          <a:xfrm>
            <a:off x="4851569" y="3037394"/>
            <a:ext cx="6848816" cy="72244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594" name="Google Shape;5594;p143"/>
          <p:cNvSpPr/>
          <p:nvPr/>
        </p:nvSpPr>
        <p:spPr>
          <a:xfrm>
            <a:off x="4668809" y="3037394"/>
            <a:ext cx="64504" cy="72244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595" name="Google Shape;5595;p143"/>
          <p:cNvCxnSpPr/>
          <p:nvPr/>
        </p:nvCxnSpPr>
        <p:spPr>
          <a:xfrm>
            <a:off x="3510180" y="3401705"/>
            <a:ext cx="1199472" cy="0"/>
          </a:xfrm>
          <a:prstGeom prst="straightConnector1">
            <a:avLst/>
          </a:prstGeom>
          <a:noFill/>
          <a:ln cap="flat" cmpd="sng" w="9525">
            <a:solidFill>
              <a:schemeClr val="dk2"/>
            </a:solidFill>
            <a:prstDash val="solid"/>
            <a:miter lim="8000"/>
            <a:headEnd len="sm" w="sm" type="none"/>
            <a:tailEnd len="sm" w="sm" type="none"/>
          </a:ln>
        </p:spPr>
      </p:cxnSp>
      <p:sp>
        <p:nvSpPr>
          <p:cNvPr id="5596" name="Google Shape;5596;p143"/>
          <p:cNvSpPr txBox="1"/>
          <p:nvPr/>
        </p:nvSpPr>
        <p:spPr>
          <a:xfrm>
            <a:off x="5306310" y="4004658"/>
            <a:ext cx="6394076" cy="72244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consectetur adipiscing elit. Ut tempor, quam et mattis pulvinar, mauris ligula suscipit arcu, sed elementum diam leo at magna. Curabitur maximus sodales massa, eu bibendum dui bibendum vel. Suspendisse potenti. Aliquam et lorem elementum</a:t>
            </a:r>
            <a:endParaRPr/>
          </a:p>
        </p:txBody>
      </p:sp>
      <p:sp>
        <p:nvSpPr>
          <p:cNvPr id="5597" name="Google Shape;5597;p143"/>
          <p:cNvSpPr/>
          <p:nvPr/>
        </p:nvSpPr>
        <p:spPr>
          <a:xfrm>
            <a:off x="5138226" y="4000654"/>
            <a:ext cx="59324" cy="722443"/>
          </a:xfrm>
          <a:prstGeom prst="rect">
            <a:avLst/>
          </a:prstGeom>
          <a:solidFill>
            <a:srgbClr val="F7527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598" name="Google Shape;5598;p143"/>
          <p:cNvSpPr txBox="1"/>
          <p:nvPr/>
        </p:nvSpPr>
        <p:spPr>
          <a:xfrm>
            <a:off x="5949172" y="4971921"/>
            <a:ext cx="5751214" cy="72244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3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consectetur adipiscing elit. Ut tempor, quam et mattis pulvinar, mauris ligula suscipit arcu, sed elementum diam leo at magna. Curabitur maximus sodales massa, eu bibendum dui bibendum vel. Suspendisse potenti. Aliquam et lorem elementum, venenatis</a:t>
            </a:r>
            <a:endParaRPr/>
          </a:p>
        </p:txBody>
      </p:sp>
      <p:sp>
        <p:nvSpPr>
          <p:cNvPr id="5599" name="Google Shape;5599;p143"/>
          <p:cNvSpPr/>
          <p:nvPr/>
        </p:nvSpPr>
        <p:spPr>
          <a:xfrm>
            <a:off x="5791200" y="4967917"/>
            <a:ext cx="55755" cy="722443"/>
          </a:xfrm>
          <a:prstGeom prst="rect">
            <a:avLst/>
          </a:prstGeom>
          <a:solidFill>
            <a:srgbClr val="F7CAC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600" name="Google Shape;5600;p143"/>
          <p:cNvCxnSpPr/>
          <p:nvPr/>
        </p:nvCxnSpPr>
        <p:spPr>
          <a:xfrm>
            <a:off x="4069073" y="4404595"/>
            <a:ext cx="1073198" cy="0"/>
          </a:xfrm>
          <a:prstGeom prst="straightConnector1">
            <a:avLst/>
          </a:prstGeom>
          <a:noFill/>
          <a:ln cap="flat" cmpd="sng" w="9525">
            <a:solidFill>
              <a:schemeClr val="dk2"/>
            </a:solidFill>
            <a:prstDash val="solid"/>
            <a:miter lim="8000"/>
            <a:headEnd len="sm" w="sm" type="none"/>
            <a:tailEnd len="sm" w="sm" type="none"/>
          </a:ln>
        </p:spPr>
      </p:cxnSp>
      <p:cxnSp>
        <p:nvCxnSpPr>
          <p:cNvPr id="5601" name="Google Shape;5601;p143"/>
          <p:cNvCxnSpPr/>
          <p:nvPr/>
        </p:nvCxnSpPr>
        <p:spPr>
          <a:xfrm>
            <a:off x="4660951" y="5387821"/>
            <a:ext cx="1130249" cy="0"/>
          </a:xfrm>
          <a:prstGeom prst="straightConnector1">
            <a:avLst/>
          </a:prstGeom>
          <a:noFill/>
          <a:ln cap="flat" cmpd="sng" w="9525">
            <a:solidFill>
              <a:schemeClr val="dk2"/>
            </a:solidFill>
            <a:prstDash val="solid"/>
            <a:miter lim="8000"/>
            <a:headEnd len="sm" w="sm" type="none"/>
            <a:tailEnd len="sm" w="sm" type="none"/>
          </a:ln>
        </p:spPr>
      </p:cxnSp>
      <p:grpSp>
        <p:nvGrpSpPr>
          <p:cNvPr id="5602" name="Google Shape;5602;p143"/>
          <p:cNvGrpSpPr/>
          <p:nvPr/>
        </p:nvGrpSpPr>
        <p:grpSpPr>
          <a:xfrm>
            <a:off x="2490602" y="2390019"/>
            <a:ext cx="419746" cy="419398"/>
            <a:chOff x="4094847" y="1760585"/>
            <a:chExt cx="633600" cy="633600"/>
          </a:xfrm>
        </p:grpSpPr>
        <p:sp>
          <p:nvSpPr>
            <p:cNvPr id="5603" name="Google Shape;5603;p14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604" name="Google Shape;5604;p14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5605" name="Google Shape;5605;p143"/>
          <p:cNvGrpSpPr/>
          <p:nvPr/>
        </p:nvGrpSpPr>
        <p:grpSpPr>
          <a:xfrm>
            <a:off x="2490602" y="3235007"/>
            <a:ext cx="419746" cy="419398"/>
            <a:chOff x="4094847" y="1760585"/>
            <a:chExt cx="633600" cy="633600"/>
          </a:xfrm>
        </p:grpSpPr>
        <p:sp>
          <p:nvSpPr>
            <p:cNvPr id="5606" name="Google Shape;5606;p14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607" name="Google Shape;5607;p14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5608" name="Google Shape;5608;p143"/>
          <p:cNvGrpSpPr/>
          <p:nvPr/>
        </p:nvGrpSpPr>
        <p:grpSpPr>
          <a:xfrm>
            <a:off x="2490602" y="4192829"/>
            <a:ext cx="419746" cy="419398"/>
            <a:chOff x="4094847" y="1760585"/>
            <a:chExt cx="633600" cy="633600"/>
          </a:xfrm>
        </p:grpSpPr>
        <p:sp>
          <p:nvSpPr>
            <p:cNvPr id="5609" name="Google Shape;5609;p14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610" name="Google Shape;5610;p14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5611" name="Google Shape;5611;p143"/>
          <p:cNvGrpSpPr/>
          <p:nvPr/>
        </p:nvGrpSpPr>
        <p:grpSpPr>
          <a:xfrm>
            <a:off x="2490602" y="5180587"/>
            <a:ext cx="419746" cy="419398"/>
            <a:chOff x="4094847" y="1760585"/>
            <a:chExt cx="633600" cy="633600"/>
          </a:xfrm>
        </p:grpSpPr>
        <p:sp>
          <p:nvSpPr>
            <p:cNvPr id="5612" name="Google Shape;5612;p14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613" name="Google Shape;5613;p14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5614" name="Google Shape;5614;p143"/>
          <p:cNvSpPr txBox="1"/>
          <p:nvPr/>
        </p:nvSpPr>
        <p:spPr>
          <a:xfrm>
            <a:off x="294968" y="1227310"/>
            <a:ext cx="72054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5615" name="Google Shape;5615;p143"/>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5616" name="Google Shape;5616;p14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617" name="Google Shape;5617;p14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21" name="Shape 5621"/>
        <p:cNvGrpSpPr/>
        <p:nvPr/>
      </p:nvGrpSpPr>
      <p:grpSpPr>
        <a:xfrm>
          <a:off x="0" y="0"/>
          <a:ext cx="0" cy="0"/>
          <a:chOff x="0" y="0"/>
          <a:chExt cx="0" cy="0"/>
        </a:xfrm>
      </p:grpSpPr>
      <p:sp>
        <p:nvSpPr>
          <p:cNvPr id="5622" name="Google Shape;5622;p14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Five-Level Pyramid with Callouts</a:t>
            </a:r>
            <a:endParaRPr/>
          </a:p>
        </p:txBody>
      </p:sp>
      <p:sp>
        <p:nvSpPr>
          <p:cNvPr id="5623" name="Google Shape;5623;p144"/>
          <p:cNvSpPr/>
          <p:nvPr/>
        </p:nvSpPr>
        <p:spPr>
          <a:xfrm>
            <a:off x="2431475" y="1995684"/>
            <a:ext cx="778635" cy="672262"/>
          </a:xfrm>
          <a:custGeom>
            <a:rect b="b" l="l" r="r" t="t"/>
            <a:pathLst>
              <a:path extrusionOk="0" h="735495" w="853175">
                <a:moveTo>
                  <a:pt x="426587" y="0"/>
                </a:moveTo>
                <a:lnTo>
                  <a:pt x="426588" y="0"/>
                </a:lnTo>
                <a:lnTo>
                  <a:pt x="853175" y="735495"/>
                </a:lnTo>
                <a:lnTo>
                  <a:pt x="0" y="735495"/>
                </a:lnTo>
                <a:lnTo>
                  <a:pt x="426587" y="0"/>
                </a:lnTo>
                <a:close/>
              </a:path>
            </a:pathLst>
          </a:custGeom>
          <a:solidFill>
            <a:srgbClr val="C9C9C9"/>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624" name="Google Shape;5624;p144"/>
          <p:cNvSpPr/>
          <p:nvPr/>
        </p:nvSpPr>
        <p:spPr>
          <a:xfrm>
            <a:off x="1976185" y="2781862"/>
            <a:ext cx="1689212" cy="672262"/>
          </a:xfrm>
          <a:custGeom>
            <a:rect b="b" l="l" r="r" t="t"/>
            <a:pathLst>
              <a:path extrusionOk="0" h="735495" w="1850922">
                <a:moveTo>
                  <a:pt x="426588" y="0"/>
                </a:moveTo>
                <a:lnTo>
                  <a:pt x="1424335" y="0"/>
                </a:lnTo>
                <a:lnTo>
                  <a:pt x="1850922" y="735495"/>
                </a:lnTo>
                <a:lnTo>
                  <a:pt x="0" y="735495"/>
                </a:lnTo>
                <a:lnTo>
                  <a:pt x="426588" y="0"/>
                </a:lnTo>
                <a:close/>
              </a:path>
            </a:pathLst>
          </a:custGeom>
          <a:solidFill>
            <a:srgbClr val="C9C9C9"/>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625" name="Google Shape;5625;p144"/>
          <p:cNvSpPr/>
          <p:nvPr/>
        </p:nvSpPr>
        <p:spPr>
          <a:xfrm>
            <a:off x="1520897" y="3568039"/>
            <a:ext cx="2599787" cy="672262"/>
          </a:xfrm>
          <a:custGeom>
            <a:rect b="b" l="l" r="r" t="t"/>
            <a:pathLst>
              <a:path extrusionOk="0" h="735495" w="2848668">
                <a:moveTo>
                  <a:pt x="426588" y="0"/>
                </a:moveTo>
                <a:lnTo>
                  <a:pt x="2422081" y="0"/>
                </a:lnTo>
                <a:lnTo>
                  <a:pt x="2848668" y="735495"/>
                </a:lnTo>
                <a:lnTo>
                  <a:pt x="0" y="735495"/>
                </a:lnTo>
                <a:lnTo>
                  <a:pt x="426588" y="0"/>
                </a:lnTo>
                <a:close/>
              </a:path>
            </a:pathLst>
          </a:custGeom>
          <a:solidFill>
            <a:srgbClr val="C9C9C9"/>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626" name="Google Shape;5626;p144"/>
          <p:cNvSpPr/>
          <p:nvPr/>
        </p:nvSpPr>
        <p:spPr>
          <a:xfrm>
            <a:off x="1065610" y="4354217"/>
            <a:ext cx="3510363" cy="672262"/>
          </a:xfrm>
          <a:custGeom>
            <a:rect b="b" l="l" r="r" t="t"/>
            <a:pathLst>
              <a:path extrusionOk="0" h="735495" w="3846414">
                <a:moveTo>
                  <a:pt x="426587" y="0"/>
                </a:moveTo>
                <a:lnTo>
                  <a:pt x="3419827" y="0"/>
                </a:lnTo>
                <a:lnTo>
                  <a:pt x="3846414" y="735495"/>
                </a:lnTo>
                <a:lnTo>
                  <a:pt x="0" y="735495"/>
                </a:lnTo>
                <a:lnTo>
                  <a:pt x="426587" y="0"/>
                </a:lnTo>
                <a:close/>
              </a:path>
            </a:pathLst>
          </a:custGeom>
          <a:solidFill>
            <a:srgbClr val="C9C9C9"/>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627" name="Google Shape;5627;p144"/>
          <p:cNvSpPr/>
          <p:nvPr/>
        </p:nvSpPr>
        <p:spPr>
          <a:xfrm>
            <a:off x="610322" y="5140395"/>
            <a:ext cx="4420938" cy="672261"/>
          </a:xfrm>
          <a:custGeom>
            <a:rect b="b" l="l" r="r" t="t"/>
            <a:pathLst>
              <a:path extrusionOk="0" h="735494" w="4844160">
                <a:moveTo>
                  <a:pt x="426587" y="0"/>
                </a:moveTo>
                <a:lnTo>
                  <a:pt x="4417574" y="0"/>
                </a:lnTo>
                <a:lnTo>
                  <a:pt x="4844160" y="735494"/>
                </a:lnTo>
                <a:lnTo>
                  <a:pt x="0" y="735494"/>
                </a:lnTo>
                <a:lnTo>
                  <a:pt x="426587" y="0"/>
                </a:lnTo>
                <a:close/>
              </a:path>
            </a:pathLst>
          </a:custGeom>
          <a:solidFill>
            <a:srgbClr val="C9C9C9"/>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628" name="Google Shape;5628;p144"/>
          <p:cNvSpPr/>
          <p:nvPr/>
        </p:nvSpPr>
        <p:spPr>
          <a:xfrm>
            <a:off x="2309555" y="1995684"/>
            <a:ext cx="778635" cy="672262"/>
          </a:xfrm>
          <a:custGeom>
            <a:rect b="b" l="l" r="r" t="t"/>
            <a:pathLst>
              <a:path extrusionOk="0" h="735495" w="853175">
                <a:moveTo>
                  <a:pt x="426587" y="0"/>
                </a:moveTo>
                <a:lnTo>
                  <a:pt x="426588" y="0"/>
                </a:lnTo>
                <a:lnTo>
                  <a:pt x="853175" y="735495"/>
                </a:lnTo>
                <a:lnTo>
                  <a:pt x="0" y="735495"/>
                </a:lnTo>
                <a:lnTo>
                  <a:pt x="426587" y="0"/>
                </a:lnTo>
                <a:close/>
              </a:path>
            </a:pathLst>
          </a:custGeom>
          <a:solidFill>
            <a:srgbClr val="580000"/>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629" name="Google Shape;5629;p144"/>
          <p:cNvSpPr/>
          <p:nvPr/>
        </p:nvSpPr>
        <p:spPr>
          <a:xfrm>
            <a:off x="1854265" y="2781862"/>
            <a:ext cx="1689212" cy="672262"/>
          </a:xfrm>
          <a:custGeom>
            <a:rect b="b" l="l" r="r" t="t"/>
            <a:pathLst>
              <a:path extrusionOk="0" h="735495" w="1850922">
                <a:moveTo>
                  <a:pt x="426588" y="0"/>
                </a:moveTo>
                <a:lnTo>
                  <a:pt x="1424335" y="0"/>
                </a:lnTo>
                <a:lnTo>
                  <a:pt x="1850922" y="735495"/>
                </a:lnTo>
                <a:lnTo>
                  <a:pt x="0" y="735495"/>
                </a:lnTo>
                <a:lnTo>
                  <a:pt x="426588" y="0"/>
                </a:lnTo>
                <a:close/>
              </a:path>
            </a:pathLst>
          </a:custGeom>
          <a:solidFill>
            <a:schemeClr val="accent2"/>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630" name="Google Shape;5630;p144"/>
          <p:cNvSpPr/>
          <p:nvPr/>
        </p:nvSpPr>
        <p:spPr>
          <a:xfrm>
            <a:off x="1398977" y="3568039"/>
            <a:ext cx="2599787" cy="672262"/>
          </a:xfrm>
          <a:custGeom>
            <a:rect b="b" l="l" r="r" t="t"/>
            <a:pathLst>
              <a:path extrusionOk="0" h="735495" w="2848668">
                <a:moveTo>
                  <a:pt x="426588" y="0"/>
                </a:moveTo>
                <a:lnTo>
                  <a:pt x="2422081" y="0"/>
                </a:lnTo>
                <a:lnTo>
                  <a:pt x="2848668" y="735495"/>
                </a:lnTo>
                <a:lnTo>
                  <a:pt x="0" y="735495"/>
                </a:lnTo>
                <a:lnTo>
                  <a:pt x="426588" y="0"/>
                </a:lnTo>
                <a:close/>
              </a:path>
            </a:pathLst>
          </a:custGeom>
          <a:solidFill>
            <a:schemeClr val="accent1"/>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631" name="Google Shape;5631;p144"/>
          <p:cNvSpPr/>
          <p:nvPr/>
        </p:nvSpPr>
        <p:spPr>
          <a:xfrm>
            <a:off x="943690" y="4354217"/>
            <a:ext cx="3510363" cy="672262"/>
          </a:xfrm>
          <a:custGeom>
            <a:rect b="b" l="l" r="r" t="t"/>
            <a:pathLst>
              <a:path extrusionOk="0" h="735495" w="3846414">
                <a:moveTo>
                  <a:pt x="426587" y="0"/>
                </a:moveTo>
                <a:lnTo>
                  <a:pt x="3419827" y="0"/>
                </a:lnTo>
                <a:lnTo>
                  <a:pt x="3846414" y="735495"/>
                </a:lnTo>
                <a:lnTo>
                  <a:pt x="0" y="735495"/>
                </a:lnTo>
                <a:lnTo>
                  <a:pt x="426587" y="0"/>
                </a:lnTo>
                <a:close/>
              </a:path>
            </a:pathLst>
          </a:custGeom>
          <a:solidFill>
            <a:schemeClr val="accent3"/>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632" name="Google Shape;5632;p144"/>
          <p:cNvSpPr/>
          <p:nvPr/>
        </p:nvSpPr>
        <p:spPr>
          <a:xfrm>
            <a:off x="488402" y="5140395"/>
            <a:ext cx="4420938" cy="672261"/>
          </a:xfrm>
          <a:custGeom>
            <a:rect b="b" l="l" r="r" t="t"/>
            <a:pathLst>
              <a:path extrusionOk="0" h="735494" w="4844160">
                <a:moveTo>
                  <a:pt x="426587" y="0"/>
                </a:moveTo>
                <a:lnTo>
                  <a:pt x="4417574" y="0"/>
                </a:lnTo>
                <a:lnTo>
                  <a:pt x="4844160" y="735494"/>
                </a:lnTo>
                <a:lnTo>
                  <a:pt x="0" y="735494"/>
                </a:lnTo>
                <a:lnTo>
                  <a:pt x="426587" y="0"/>
                </a:lnTo>
                <a:close/>
              </a:path>
            </a:pathLst>
          </a:custGeom>
          <a:solidFill>
            <a:schemeClr val="accent5"/>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633" name="Google Shape;5633;p144"/>
          <p:cNvSpPr txBox="1"/>
          <p:nvPr/>
        </p:nvSpPr>
        <p:spPr>
          <a:xfrm>
            <a:off x="3750431" y="2005655"/>
            <a:ext cx="7949955" cy="64373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000">
                <a:solidFill>
                  <a:schemeClr val="dk1"/>
                </a:solidFill>
                <a:latin typeface="Helvetica Neue"/>
                <a:ea typeface="Helvetica Neue"/>
                <a:cs typeface="Helvetica Neue"/>
                <a:sym typeface="Helvetica Neue"/>
              </a:rPr>
              <a: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634" name="Google Shape;5634;p144"/>
          <p:cNvSpPr/>
          <p:nvPr/>
        </p:nvSpPr>
        <p:spPr>
          <a:xfrm>
            <a:off x="3543477" y="2005655"/>
            <a:ext cx="73042" cy="643733"/>
          </a:xfrm>
          <a:prstGeom prst="rect">
            <a:avLst/>
          </a:prstGeom>
          <a:solidFill>
            <a:srgbClr val="6A0A1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635" name="Google Shape;5635;p144"/>
          <p:cNvCxnSpPr/>
          <p:nvPr/>
        </p:nvCxnSpPr>
        <p:spPr>
          <a:xfrm>
            <a:off x="2878019" y="2327522"/>
            <a:ext cx="657661" cy="0"/>
          </a:xfrm>
          <a:prstGeom prst="straightConnector1">
            <a:avLst/>
          </a:prstGeom>
          <a:noFill/>
          <a:ln cap="flat" cmpd="sng" w="9525">
            <a:solidFill>
              <a:schemeClr val="dk2"/>
            </a:solidFill>
            <a:prstDash val="solid"/>
            <a:miter lim="8000"/>
            <a:headEnd len="sm" w="sm" type="none"/>
            <a:tailEnd len="sm" w="sm" type="none"/>
          </a:ln>
        </p:spPr>
      </p:cxnSp>
      <p:sp>
        <p:nvSpPr>
          <p:cNvPr id="5636" name="Google Shape;5636;p144"/>
          <p:cNvSpPr txBox="1"/>
          <p:nvPr/>
        </p:nvSpPr>
        <p:spPr>
          <a:xfrm>
            <a:off x="4135325" y="2783730"/>
            <a:ext cx="7565061" cy="64373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000">
                <a:solidFill>
                  <a:schemeClr val="dk1"/>
                </a:solidFill>
                <a:latin typeface="Helvetica Neue"/>
                <a:ea typeface="Helvetica Neue"/>
                <a:cs typeface="Helvetica Neue"/>
                <a:sym typeface="Helvetica Neue"/>
              </a:rPr>
              <a: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637" name="Google Shape;5637;p144"/>
          <p:cNvSpPr/>
          <p:nvPr/>
        </p:nvSpPr>
        <p:spPr>
          <a:xfrm>
            <a:off x="3952564" y="2783730"/>
            <a:ext cx="64504" cy="643733"/>
          </a:xfrm>
          <a:prstGeom prst="rect">
            <a:avLst/>
          </a:prstGeom>
          <a:solidFill>
            <a:srgbClr val="8D0D2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638" name="Google Shape;5638;p144"/>
          <p:cNvCxnSpPr/>
          <p:nvPr/>
        </p:nvCxnSpPr>
        <p:spPr>
          <a:xfrm>
            <a:off x="3304823" y="3096905"/>
            <a:ext cx="642337" cy="0"/>
          </a:xfrm>
          <a:prstGeom prst="straightConnector1">
            <a:avLst/>
          </a:prstGeom>
          <a:noFill/>
          <a:ln cap="flat" cmpd="sng" w="9525">
            <a:solidFill>
              <a:schemeClr val="dk2"/>
            </a:solidFill>
            <a:prstDash val="solid"/>
            <a:miter lim="8000"/>
            <a:headEnd len="sm" w="sm" type="none"/>
            <a:tailEnd len="sm" w="sm" type="none"/>
          </a:ln>
        </p:spPr>
      </p:cxnSp>
      <p:sp>
        <p:nvSpPr>
          <p:cNvPr id="5639" name="Google Shape;5639;p144"/>
          <p:cNvSpPr txBox="1"/>
          <p:nvPr/>
        </p:nvSpPr>
        <p:spPr>
          <a:xfrm>
            <a:off x="4610544" y="3564721"/>
            <a:ext cx="7089842" cy="64373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000">
                <a:solidFill>
                  <a:schemeClr val="dk1"/>
                </a:solidFill>
                <a:latin typeface="Helvetica Neue"/>
                <a:ea typeface="Helvetica Neue"/>
                <a:cs typeface="Helvetica Neue"/>
                <a:sym typeface="Helvetica Neue"/>
              </a:rPr>
              <a:t>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640" name="Google Shape;5640;p144"/>
          <p:cNvSpPr/>
          <p:nvPr/>
        </p:nvSpPr>
        <p:spPr>
          <a:xfrm>
            <a:off x="4442460" y="3561805"/>
            <a:ext cx="59324" cy="643733"/>
          </a:xfrm>
          <a:prstGeom prst="rect">
            <a:avLst/>
          </a:prstGeom>
          <a:solidFill>
            <a:srgbClr val="DC143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641" name="Google Shape;5641;p144"/>
          <p:cNvSpPr txBox="1"/>
          <p:nvPr/>
        </p:nvSpPr>
        <p:spPr>
          <a:xfrm>
            <a:off x="4999580" y="4345713"/>
            <a:ext cx="6700806" cy="64373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000">
                <a:solidFill>
                  <a:schemeClr val="dk1"/>
                </a:solidFill>
                <a:latin typeface="Helvetica Neue"/>
                <a:ea typeface="Helvetica Neue"/>
                <a:cs typeface="Helvetica Neue"/>
                <a:sym typeface="Helvetica Neue"/>
              </a:rPr>
              <a:t>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642" name="Google Shape;5642;p144"/>
          <p:cNvSpPr/>
          <p:nvPr/>
        </p:nvSpPr>
        <p:spPr>
          <a:xfrm>
            <a:off x="4841608" y="4342796"/>
            <a:ext cx="55755" cy="643733"/>
          </a:xfrm>
          <a:prstGeom prst="rect">
            <a:avLst/>
          </a:prstGeom>
          <a:solidFill>
            <a:srgbClr val="F7527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643" name="Google Shape;5643;p144"/>
          <p:cNvCxnSpPr/>
          <p:nvPr/>
        </p:nvCxnSpPr>
        <p:spPr>
          <a:xfrm>
            <a:off x="3778372" y="3855955"/>
            <a:ext cx="664088" cy="0"/>
          </a:xfrm>
          <a:prstGeom prst="straightConnector1">
            <a:avLst/>
          </a:prstGeom>
          <a:noFill/>
          <a:ln cap="flat" cmpd="sng" w="9525">
            <a:solidFill>
              <a:schemeClr val="dk2"/>
            </a:solidFill>
            <a:prstDash val="solid"/>
            <a:miter lim="8000"/>
            <a:headEnd len="sm" w="sm" type="none"/>
            <a:tailEnd len="sm" w="sm" type="none"/>
          </a:ln>
        </p:spPr>
      </p:cxnSp>
      <p:cxnSp>
        <p:nvCxnSpPr>
          <p:cNvPr id="5644" name="Google Shape;5644;p144"/>
          <p:cNvCxnSpPr/>
          <p:nvPr/>
        </p:nvCxnSpPr>
        <p:spPr>
          <a:xfrm>
            <a:off x="4229197" y="4671541"/>
            <a:ext cx="617123" cy="0"/>
          </a:xfrm>
          <a:prstGeom prst="straightConnector1">
            <a:avLst/>
          </a:prstGeom>
          <a:noFill/>
          <a:ln cap="flat" cmpd="sng" w="9525">
            <a:solidFill>
              <a:schemeClr val="dk2"/>
            </a:solidFill>
            <a:prstDash val="solid"/>
            <a:miter lim="8000"/>
            <a:headEnd len="sm" w="sm" type="none"/>
            <a:tailEnd len="sm" w="sm" type="none"/>
          </a:ln>
        </p:spPr>
      </p:cxnSp>
      <p:cxnSp>
        <p:nvCxnSpPr>
          <p:cNvPr id="5645" name="Google Shape;5645;p144"/>
          <p:cNvCxnSpPr/>
          <p:nvPr/>
        </p:nvCxnSpPr>
        <p:spPr>
          <a:xfrm>
            <a:off x="4689188" y="5441161"/>
            <a:ext cx="617123" cy="0"/>
          </a:xfrm>
          <a:prstGeom prst="straightConnector1">
            <a:avLst/>
          </a:prstGeom>
          <a:noFill/>
          <a:ln cap="flat" cmpd="sng" w="9525">
            <a:solidFill>
              <a:schemeClr val="dk2"/>
            </a:solidFill>
            <a:prstDash val="solid"/>
            <a:miter lim="8000"/>
            <a:headEnd len="sm" w="sm" type="none"/>
            <a:tailEnd len="sm" w="sm" type="none"/>
          </a:ln>
        </p:spPr>
      </p:cxnSp>
      <p:sp>
        <p:nvSpPr>
          <p:cNvPr id="5646" name="Google Shape;5646;p144"/>
          <p:cNvSpPr txBox="1"/>
          <p:nvPr/>
        </p:nvSpPr>
        <p:spPr>
          <a:xfrm>
            <a:off x="5470983" y="5126704"/>
            <a:ext cx="6229403" cy="64373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Lorem ipsum dolor sit amet</a:t>
            </a:r>
            <a:endParaRPr/>
          </a:p>
          <a:p>
            <a:pPr indent="0" lvl="0" marL="0" marR="0" rtl="0" algn="l">
              <a:spcBef>
                <a:spcPts val="0"/>
              </a:spcBef>
              <a:spcAft>
                <a:spcPts val="0"/>
              </a:spcAft>
              <a:buNone/>
            </a:pPr>
            <a:r>
              <a:rPr lang="en-US" sz="1000">
                <a:solidFill>
                  <a:schemeClr val="dk1"/>
                </a:solidFill>
                <a:latin typeface="Helvetica Neue"/>
                <a:ea typeface="Helvetica Neue"/>
                <a:cs typeface="Helvetica Neue"/>
                <a:sym typeface="Helvetica Neue"/>
              </a:rPr>
              <a:t>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p:txBody>
      </p:sp>
      <p:sp>
        <p:nvSpPr>
          <p:cNvPr id="5647" name="Google Shape;5647;p144"/>
          <p:cNvSpPr/>
          <p:nvPr/>
        </p:nvSpPr>
        <p:spPr>
          <a:xfrm>
            <a:off x="5313011" y="5123787"/>
            <a:ext cx="55755" cy="643733"/>
          </a:xfrm>
          <a:prstGeom prst="rect">
            <a:avLst/>
          </a:prstGeom>
          <a:solidFill>
            <a:srgbClr val="F7CAC9"/>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648" name="Google Shape;5648;p144"/>
          <p:cNvGrpSpPr/>
          <p:nvPr/>
        </p:nvGrpSpPr>
        <p:grpSpPr>
          <a:xfrm>
            <a:off x="2507056" y="2244581"/>
            <a:ext cx="383628" cy="383310"/>
            <a:chOff x="4094847" y="1760585"/>
            <a:chExt cx="633600" cy="633600"/>
          </a:xfrm>
        </p:grpSpPr>
        <p:sp>
          <p:nvSpPr>
            <p:cNvPr id="5649" name="Google Shape;5649;p14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650" name="Google Shape;5650;p14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5651" name="Google Shape;5651;p144"/>
          <p:cNvGrpSpPr/>
          <p:nvPr/>
        </p:nvGrpSpPr>
        <p:grpSpPr>
          <a:xfrm>
            <a:off x="2490602" y="2908294"/>
            <a:ext cx="419746" cy="419398"/>
            <a:chOff x="4094847" y="1760585"/>
            <a:chExt cx="633600" cy="633600"/>
          </a:xfrm>
        </p:grpSpPr>
        <p:sp>
          <p:nvSpPr>
            <p:cNvPr id="5652" name="Google Shape;5652;p14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653" name="Google Shape;5653;p14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5654" name="Google Shape;5654;p144"/>
          <p:cNvGrpSpPr/>
          <p:nvPr/>
        </p:nvGrpSpPr>
        <p:grpSpPr>
          <a:xfrm>
            <a:off x="2490602" y="3694471"/>
            <a:ext cx="419746" cy="419398"/>
            <a:chOff x="4094847" y="1760585"/>
            <a:chExt cx="633600" cy="633600"/>
          </a:xfrm>
        </p:grpSpPr>
        <p:sp>
          <p:nvSpPr>
            <p:cNvPr id="5655" name="Google Shape;5655;p14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656" name="Google Shape;5656;p14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5657" name="Google Shape;5657;p144"/>
          <p:cNvGrpSpPr/>
          <p:nvPr/>
        </p:nvGrpSpPr>
        <p:grpSpPr>
          <a:xfrm>
            <a:off x="2490602" y="4480649"/>
            <a:ext cx="419746" cy="419398"/>
            <a:chOff x="4094847" y="1760585"/>
            <a:chExt cx="633600" cy="633600"/>
          </a:xfrm>
        </p:grpSpPr>
        <p:sp>
          <p:nvSpPr>
            <p:cNvPr id="5658" name="Google Shape;5658;p14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659" name="Google Shape;5659;p14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5660" name="Google Shape;5660;p144"/>
          <p:cNvGrpSpPr/>
          <p:nvPr/>
        </p:nvGrpSpPr>
        <p:grpSpPr>
          <a:xfrm>
            <a:off x="2490602" y="5266826"/>
            <a:ext cx="419746" cy="419398"/>
            <a:chOff x="4094847" y="1760585"/>
            <a:chExt cx="633600" cy="633600"/>
          </a:xfrm>
        </p:grpSpPr>
        <p:sp>
          <p:nvSpPr>
            <p:cNvPr id="5661" name="Google Shape;5661;p14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5662" name="Google Shape;5662;p14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5663" name="Google Shape;5663;p144"/>
          <p:cNvSpPr txBox="1"/>
          <p:nvPr/>
        </p:nvSpPr>
        <p:spPr>
          <a:xfrm>
            <a:off x="294968" y="1227310"/>
            <a:ext cx="72054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5664" name="Google Shape;5664;p144"/>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5665" name="Google Shape;5665;p14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666" name="Google Shape;5666;p14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0" name="Shape 5670"/>
        <p:cNvGrpSpPr/>
        <p:nvPr/>
      </p:nvGrpSpPr>
      <p:grpSpPr>
        <a:xfrm>
          <a:off x="0" y="0"/>
          <a:ext cx="0" cy="0"/>
          <a:chOff x="0" y="0"/>
          <a:chExt cx="0" cy="0"/>
        </a:xfrm>
      </p:grpSpPr>
      <p:sp>
        <p:nvSpPr>
          <p:cNvPr id="5671" name="Google Shape;5671;p145"/>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Circular Graphics and Elements</a:t>
            </a:r>
            <a:endParaRPr/>
          </a:p>
        </p:txBody>
      </p:sp>
      <p:sp>
        <p:nvSpPr>
          <p:cNvPr id="5672" name="Google Shape;5672;p145"/>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1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6" name="Shape 5676"/>
        <p:cNvGrpSpPr/>
        <p:nvPr/>
      </p:nvGrpSpPr>
      <p:grpSpPr>
        <a:xfrm>
          <a:off x="0" y="0"/>
          <a:ext cx="0" cy="0"/>
          <a:chOff x="0" y="0"/>
          <a:chExt cx="0" cy="0"/>
        </a:xfrm>
      </p:grpSpPr>
      <p:sp>
        <p:nvSpPr>
          <p:cNvPr id="5677" name="Google Shape;5677;p14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Three-Item List with Concentric Arc Graphic</a:t>
            </a:r>
            <a:endParaRPr/>
          </a:p>
        </p:txBody>
      </p:sp>
      <p:sp>
        <p:nvSpPr>
          <p:cNvPr id="5678" name="Google Shape;5678;p146"/>
          <p:cNvSpPr/>
          <p:nvPr/>
        </p:nvSpPr>
        <p:spPr>
          <a:xfrm flipH="1">
            <a:off x="9792184" y="3897325"/>
            <a:ext cx="1043719" cy="2183899"/>
          </a:xfrm>
          <a:custGeom>
            <a:rect b="b" l="l" r="r" t="t"/>
            <a:pathLst>
              <a:path extrusionOk="0" h="3575610" w="1708838">
                <a:moveTo>
                  <a:pt x="1708838" y="0"/>
                </a:moveTo>
                <a:lnTo>
                  <a:pt x="1708838" y="1464288"/>
                </a:lnTo>
                <a:lnTo>
                  <a:pt x="1684228" y="1465531"/>
                </a:lnTo>
                <a:cubicBezTo>
                  <a:pt x="1149457" y="1519840"/>
                  <a:pt x="732144" y="1971472"/>
                  <a:pt x="732144" y="2520571"/>
                </a:cubicBezTo>
                <a:cubicBezTo>
                  <a:pt x="732144" y="3033064"/>
                  <a:pt x="1095670" y="3460651"/>
                  <a:pt x="1578928" y="3559540"/>
                </a:cubicBezTo>
                <a:lnTo>
                  <a:pt x="1684217" y="3575610"/>
                </a:lnTo>
                <a:lnTo>
                  <a:pt x="1609370" y="3571830"/>
                </a:lnTo>
                <a:cubicBezTo>
                  <a:pt x="705411" y="3480028"/>
                  <a:pt x="0" y="2716606"/>
                  <a:pt x="0" y="1788426"/>
                </a:cubicBezTo>
                <a:cubicBezTo>
                  <a:pt x="0" y="860247"/>
                  <a:pt x="705411" y="96825"/>
                  <a:pt x="1609370" y="5022"/>
                </a:cubicBezTo>
                <a:lnTo>
                  <a:pt x="1708838" y="0"/>
                </a:lnTo>
                <a:close/>
              </a:path>
            </a:pathLst>
          </a:custGeom>
          <a:solidFill>
            <a:srgbClr val="FF3F3F"/>
          </a:solidFill>
          <a:ln cap="flat" cmpd="sng" w="9525">
            <a:solidFill>
              <a:schemeClr val="lt1"/>
            </a:solidFill>
            <a:prstDash val="solid"/>
            <a:round/>
            <a:headEnd len="sm" w="sm" type="none"/>
            <a:tailEnd len="sm" w="sm" type="none"/>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5679" name="Google Shape;5679;p146"/>
          <p:cNvSpPr/>
          <p:nvPr/>
        </p:nvSpPr>
        <p:spPr>
          <a:xfrm flipH="1">
            <a:off x="9792184" y="4791680"/>
            <a:ext cx="596543" cy="1290307"/>
          </a:xfrm>
          <a:custGeom>
            <a:rect b="b" l="l" r="r" t="t"/>
            <a:pathLst>
              <a:path extrusionOk="0" h="2112565" w="976694">
                <a:moveTo>
                  <a:pt x="976694" y="0"/>
                </a:moveTo>
                <a:lnTo>
                  <a:pt x="976694" y="2112565"/>
                </a:lnTo>
                <a:lnTo>
                  <a:pt x="952073" y="2111322"/>
                </a:lnTo>
                <a:lnTo>
                  <a:pt x="846784" y="2095252"/>
                </a:lnTo>
                <a:cubicBezTo>
                  <a:pt x="363526" y="1996363"/>
                  <a:pt x="0" y="1568776"/>
                  <a:pt x="0" y="1056283"/>
                </a:cubicBezTo>
                <a:cubicBezTo>
                  <a:pt x="0" y="507184"/>
                  <a:pt x="417313" y="55552"/>
                  <a:pt x="952084" y="1243"/>
                </a:cubicBezTo>
                <a:lnTo>
                  <a:pt x="976694" y="0"/>
                </a:lnTo>
                <a:close/>
              </a:path>
            </a:pathLst>
          </a:custGeom>
          <a:solidFill>
            <a:srgbClr val="FFB0B0"/>
          </a:solidFill>
          <a:ln cap="flat" cmpd="sng" w="9525">
            <a:solidFill>
              <a:schemeClr val="lt1"/>
            </a:solidFill>
            <a:prstDash val="solid"/>
            <a:round/>
            <a:headEnd len="sm" w="sm" type="none"/>
            <a:tailEnd len="sm" w="sm" type="none"/>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5680" name="Google Shape;5680;p146"/>
          <p:cNvSpPr/>
          <p:nvPr/>
        </p:nvSpPr>
        <p:spPr>
          <a:xfrm flipH="1">
            <a:off x="9792183" y="3018017"/>
            <a:ext cx="1489388" cy="3075995"/>
          </a:xfrm>
          <a:custGeom>
            <a:rect b="b" l="l" r="r" t="t"/>
            <a:pathLst>
              <a:path extrusionOk="0" h="5036201" w="2438513">
                <a:moveTo>
                  <a:pt x="2438513" y="0"/>
                </a:moveTo>
                <a:lnTo>
                  <a:pt x="2438513" y="1439657"/>
                </a:lnTo>
                <a:lnTo>
                  <a:pt x="2339045" y="1444679"/>
                </a:lnTo>
                <a:cubicBezTo>
                  <a:pt x="1435086" y="1536482"/>
                  <a:pt x="729675" y="2299904"/>
                  <a:pt x="729675" y="3228083"/>
                </a:cubicBezTo>
                <a:cubicBezTo>
                  <a:pt x="729675" y="4156263"/>
                  <a:pt x="1435086" y="4919685"/>
                  <a:pt x="2339045" y="5011487"/>
                </a:cubicBezTo>
                <a:lnTo>
                  <a:pt x="2413892" y="5015267"/>
                </a:lnTo>
                <a:lnTo>
                  <a:pt x="2413903" y="5015268"/>
                </a:lnTo>
                <a:lnTo>
                  <a:pt x="2438513" y="5016511"/>
                </a:lnTo>
                <a:lnTo>
                  <a:pt x="2438513" y="5036201"/>
                </a:lnTo>
                <a:lnTo>
                  <a:pt x="2264439" y="5027410"/>
                </a:lnTo>
                <a:cubicBezTo>
                  <a:pt x="992538" y="4898242"/>
                  <a:pt x="0" y="3824081"/>
                  <a:pt x="0" y="2518100"/>
                </a:cubicBezTo>
                <a:cubicBezTo>
                  <a:pt x="0" y="1212120"/>
                  <a:pt x="992538" y="137958"/>
                  <a:pt x="2264439" y="8790"/>
                </a:cubicBezTo>
                <a:lnTo>
                  <a:pt x="2438513" y="0"/>
                </a:lnTo>
                <a:close/>
              </a:path>
            </a:pathLst>
          </a:custGeom>
          <a:solidFill>
            <a:schemeClr val="accent1"/>
          </a:solidFill>
          <a:ln cap="flat" cmpd="sng" w="9525">
            <a:solidFill>
              <a:schemeClr val="lt1"/>
            </a:solidFill>
            <a:prstDash val="solid"/>
            <a:round/>
            <a:headEnd len="sm" w="sm" type="none"/>
            <a:tailEnd len="sm" w="sm" type="none"/>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5681" name="Google Shape;5681;p146"/>
          <p:cNvSpPr/>
          <p:nvPr/>
        </p:nvSpPr>
        <p:spPr>
          <a:xfrm flipH="1">
            <a:off x="9792184" y="1788391"/>
            <a:ext cx="2104849" cy="4304049"/>
          </a:xfrm>
          <a:custGeom>
            <a:rect b="b" l="l" r="r" t="t"/>
            <a:pathLst>
              <a:path extrusionOk="0" h="5036201" w="2438513">
                <a:moveTo>
                  <a:pt x="2438513" y="0"/>
                </a:moveTo>
                <a:lnTo>
                  <a:pt x="2438513" y="1439657"/>
                </a:lnTo>
                <a:lnTo>
                  <a:pt x="2339045" y="1444679"/>
                </a:lnTo>
                <a:cubicBezTo>
                  <a:pt x="1435086" y="1536482"/>
                  <a:pt x="729675" y="2299904"/>
                  <a:pt x="729675" y="3228083"/>
                </a:cubicBezTo>
                <a:cubicBezTo>
                  <a:pt x="729675" y="4156263"/>
                  <a:pt x="1435086" y="4919685"/>
                  <a:pt x="2339045" y="5011487"/>
                </a:cubicBezTo>
                <a:lnTo>
                  <a:pt x="2413892" y="5015267"/>
                </a:lnTo>
                <a:lnTo>
                  <a:pt x="2413903" y="5015268"/>
                </a:lnTo>
                <a:lnTo>
                  <a:pt x="2438513" y="5016511"/>
                </a:lnTo>
                <a:lnTo>
                  <a:pt x="2438513" y="5036201"/>
                </a:lnTo>
                <a:lnTo>
                  <a:pt x="2264439" y="5027410"/>
                </a:lnTo>
                <a:cubicBezTo>
                  <a:pt x="992538" y="4898242"/>
                  <a:pt x="0" y="3824081"/>
                  <a:pt x="0" y="2518100"/>
                </a:cubicBezTo>
                <a:cubicBezTo>
                  <a:pt x="0" y="1212120"/>
                  <a:pt x="992538" y="137958"/>
                  <a:pt x="2264439" y="8790"/>
                </a:cubicBezTo>
                <a:lnTo>
                  <a:pt x="2438513" y="0"/>
                </a:lnTo>
                <a:close/>
              </a:path>
            </a:pathLst>
          </a:custGeom>
          <a:solidFill>
            <a:schemeClr val="accent2"/>
          </a:solidFill>
          <a:ln cap="flat" cmpd="sng" w="9525">
            <a:solidFill>
              <a:schemeClr val="lt1"/>
            </a:solidFill>
            <a:prstDash val="solid"/>
            <a:round/>
            <a:headEnd len="sm" w="sm" type="none"/>
            <a:tailEnd len="sm" w="sm" type="none"/>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5682" name="Google Shape;5682;p146"/>
          <p:cNvGrpSpPr/>
          <p:nvPr/>
        </p:nvGrpSpPr>
        <p:grpSpPr>
          <a:xfrm>
            <a:off x="539369" y="2175384"/>
            <a:ext cx="666256" cy="666256"/>
            <a:chOff x="4094847" y="1760585"/>
            <a:chExt cx="633600" cy="633600"/>
          </a:xfrm>
        </p:grpSpPr>
        <p:sp>
          <p:nvSpPr>
            <p:cNvPr id="5683" name="Google Shape;5683;p14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684" name="Google Shape;5684;p14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685" name="Google Shape;5685;p146"/>
          <p:cNvSpPr txBox="1"/>
          <p:nvPr/>
        </p:nvSpPr>
        <p:spPr>
          <a:xfrm>
            <a:off x="1341120" y="2489437"/>
            <a:ext cx="7591132" cy="461224"/>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sp>
        <p:nvSpPr>
          <p:cNvPr id="5686" name="Google Shape;5686;p146"/>
          <p:cNvSpPr txBox="1"/>
          <p:nvPr/>
        </p:nvSpPr>
        <p:spPr>
          <a:xfrm>
            <a:off x="1341120" y="2066364"/>
            <a:ext cx="759113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cxnSp>
        <p:nvCxnSpPr>
          <p:cNvPr id="5687" name="Google Shape;5687;p146"/>
          <p:cNvCxnSpPr/>
          <p:nvPr/>
        </p:nvCxnSpPr>
        <p:spPr>
          <a:xfrm>
            <a:off x="1341120" y="2407026"/>
            <a:ext cx="518160" cy="0"/>
          </a:xfrm>
          <a:prstGeom prst="straightConnector1">
            <a:avLst/>
          </a:prstGeom>
          <a:noFill/>
          <a:ln cap="flat" cmpd="sng" w="41275">
            <a:solidFill>
              <a:srgbClr val="760000"/>
            </a:solidFill>
            <a:prstDash val="solid"/>
            <a:miter lim="8000"/>
            <a:headEnd len="sm" w="sm" type="none"/>
            <a:tailEnd len="sm" w="sm" type="none"/>
          </a:ln>
        </p:spPr>
      </p:cxnSp>
      <p:grpSp>
        <p:nvGrpSpPr>
          <p:cNvPr id="5688" name="Google Shape;5688;p146"/>
          <p:cNvGrpSpPr/>
          <p:nvPr/>
        </p:nvGrpSpPr>
        <p:grpSpPr>
          <a:xfrm>
            <a:off x="539369" y="3158830"/>
            <a:ext cx="666256" cy="666256"/>
            <a:chOff x="4094847" y="1760585"/>
            <a:chExt cx="633600" cy="633600"/>
          </a:xfrm>
        </p:grpSpPr>
        <p:sp>
          <p:nvSpPr>
            <p:cNvPr id="5689" name="Google Shape;5689;p14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690" name="Google Shape;5690;p14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691" name="Google Shape;5691;p146"/>
          <p:cNvSpPr txBox="1"/>
          <p:nvPr/>
        </p:nvSpPr>
        <p:spPr>
          <a:xfrm>
            <a:off x="1341120" y="3472883"/>
            <a:ext cx="7591132" cy="461224"/>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sp>
        <p:nvSpPr>
          <p:cNvPr id="5692" name="Google Shape;5692;p146"/>
          <p:cNvSpPr txBox="1"/>
          <p:nvPr/>
        </p:nvSpPr>
        <p:spPr>
          <a:xfrm>
            <a:off x="1341120" y="3049810"/>
            <a:ext cx="759113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cxnSp>
        <p:nvCxnSpPr>
          <p:cNvPr id="5693" name="Google Shape;5693;p146"/>
          <p:cNvCxnSpPr/>
          <p:nvPr/>
        </p:nvCxnSpPr>
        <p:spPr>
          <a:xfrm>
            <a:off x="1341120" y="3390472"/>
            <a:ext cx="518160" cy="0"/>
          </a:xfrm>
          <a:prstGeom prst="straightConnector1">
            <a:avLst/>
          </a:prstGeom>
          <a:noFill/>
          <a:ln cap="flat" cmpd="sng" w="41275">
            <a:solidFill>
              <a:schemeClr val="accent1"/>
            </a:solidFill>
            <a:prstDash val="solid"/>
            <a:miter lim="8000"/>
            <a:headEnd len="sm" w="sm" type="none"/>
            <a:tailEnd len="sm" w="sm" type="none"/>
          </a:ln>
        </p:spPr>
      </p:cxnSp>
      <p:grpSp>
        <p:nvGrpSpPr>
          <p:cNvPr id="5694" name="Google Shape;5694;p146"/>
          <p:cNvGrpSpPr/>
          <p:nvPr/>
        </p:nvGrpSpPr>
        <p:grpSpPr>
          <a:xfrm>
            <a:off x="539369" y="4142276"/>
            <a:ext cx="666256" cy="666256"/>
            <a:chOff x="4094847" y="1760585"/>
            <a:chExt cx="633600" cy="633600"/>
          </a:xfrm>
        </p:grpSpPr>
        <p:sp>
          <p:nvSpPr>
            <p:cNvPr id="5695" name="Google Shape;5695;p14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696" name="Google Shape;5696;p14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697" name="Google Shape;5697;p146"/>
          <p:cNvSpPr txBox="1"/>
          <p:nvPr/>
        </p:nvSpPr>
        <p:spPr>
          <a:xfrm>
            <a:off x="1341120" y="4456329"/>
            <a:ext cx="7591132" cy="461224"/>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sp>
        <p:nvSpPr>
          <p:cNvPr id="5698" name="Google Shape;5698;p146"/>
          <p:cNvSpPr txBox="1"/>
          <p:nvPr/>
        </p:nvSpPr>
        <p:spPr>
          <a:xfrm>
            <a:off x="1341120" y="4033256"/>
            <a:ext cx="759113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cxnSp>
        <p:nvCxnSpPr>
          <p:cNvPr id="5699" name="Google Shape;5699;p146"/>
          <p:cNvCxnSpPr/>
          <p:nvPr/>
        </p:nvCxnSpPr>
        <p:spPr>
          <a:xfrm>
            <a:off x="1341120" y="4373918"/>
            <a:ext cx="518160" cy="0"/>
          </a:xfrm>
          <a:prstGeom prst="straightConnector1">
            <a:avLst/>
          </a:prstGeom>
          <a:noFill/>
          <a:ln cap="flat" cmpd="sng" w="41275">
            <a:solidFill>
              <a:srgbClr val="FF403F"/>
            </a:solidFill>
            <a:prstDash val="solid"/>
            <a:miter lim="8000"/>
            <a:headEnd len="sm" w="sm" type="none"/>
            <a:tailEnd len="sm" w="sm" type="none"/>
          </a:ln>
        </p:spPr>
      </p:cxnSp>
      <p:grpSp>
        <p:nvGrpSpPr>
          <p:cNvPr id="5700" name="Google Shape;5700;p146"/>
          <p:cNvGrpSpPr/>
          <p:nvPr/>
        </p:nvGrpSpPr>
        <p:grpSpPr>
          <a:xfrm>
            <a:off x="539369" y="5125721"/>
            <a:ext cx="666256" cy="666256"/>
            <a:chOff x="4094847" y="1760585"/>
            <a:chExt cx="633600" cy="633600"/>
          </a:xfrm>
        </p:grpSpPr>
        <p:sp>
          <p:nvSpPr>
            <p:cNvPr id="5701" name="Google Shape;5701;p14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02" name="Google Shape;5702;p14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703" name="Google Shape;5703;p146"/>
          <p:cNvSpPr txBox="1"/>
          <p:nvPr/>
        </p:nvSpPr>
        <p:spPr>
          <a:xfrm>
            <a:off x="1341120" y="5439774"/>
            <a:ext cx="7591132" cy="461224"/>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sp>
        <p:nvSpPr>
          <p:cNvPr id="5704" name="Google Shape;5704;p146"/>
          <p:cNvSpPr txBox="1"/>
          <p:nvPr/>
        </p:nvSpPr>
        <p:spPr>
          <a:xfrm>
            <a:off x="1341120" y="5016701"/>
            <a:ext cx="759113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cxnSp>
        <p:nvCxnSpPr>
          <p:cNvPr id="5705" name="Google Shape;5705;p146"/>
          <p:cNvCxnSpPr/>
          <p:nvPr/>
        </p:nvCxnSpPr>
        <p:spPr>
          <a:xfrm>
            <a:off x="1341120" y="5357363"/>
            <a:ext cx="518160" cy="0"/>
          </a:xfrm>
          <a:prstGeom prst="straightConnector1">
            <a:avLst/>
          </a:prstGeom>
          <a:noFill/>
          <a:ln cap="flat" cmpd="sng" w="41275">
            <a:solidFill>
              <a:srgbClr val="FFB1B1"/>
            </a:solidFill>
            <a:prstDash val="solid"/>
            <a:miter lim="8000"/>
            <a:headEnd len="sm" w="sm" type="none"/>
            <a:tailEnd len="sm" w="sm" type="none"/>
          </a:ln>
        </p:spPr>
      </p:cxnSp>
      <p:cxnSp>
        <p:nvCxnSpPr>
          <p:cNvPr id="5706" name="Google Shape;5706;p146"/>
          <p:cNvCxnSpPr/>
          <p:nvPr/>
        </p:nvCxnSpPr>
        <p:spPr>
          <a:xfrm>
            <a:off x="8932252" y="2720049"/>
            <a:ext cx="859931" cy="0"/>
          </a:xfrm>
          <a:prstGeom prst="straightConnector1">
            <a:avLst/>
          </a:prstGeom>
          <a:noFill/>
          <a:ln cap="flat" cmpd="sng" w="9525">
            <a:solidFill>
              <a:srgbClr val="7F7F7F"/>
            </a:solidFill>
            <a:prstDash val="solid"/>
            <a:miter lim="8000"/>
            <a:headEnd len="sm" w="sm" type="none"/>
            <a:tailEnd len="med" w="med" type="oval"/>
          </a:ln>
        </p:spPr>
      </p:cxnSp>
      <p:cxnSp>
        <p:nvCxnSpPr>
          <p:cNvPr id="5707" name="Google Shape;5707;p146"/>
          <p:cNvCxnSpPr/>
          <p:nvPr/>
        </p:nvCxnSpPr>
        <p:spPr>
          <a:xfrm>
            <a:off x="8932252" y="3703495"/>
            <a:ext cx="859931" cy="0"/>
          </a:xfrm>
          <a:prstGeom prst="straightConnector1">
            <a:avLst/>
          </a:prstGeom>
          <a:noFill/>
          <a:ln cap="flat" cmpd="sng" w="9525">
            <a:solidFill>
              <a:srgbClr val="7F7F7F"/>
            </a:solidFill>
            <a:prstDash val="solid"/>
            <a:miter lim="8000"/>
            <a:headEnd len="sm" w="sm" type="none"/>
            <a:tailEnd len="med" w="med" type="oval"/>
          </a:ln>
        </p:spPr>
      </p:cxnSp>
      <p:cxnSp>
        <p:nvCxnSpPr>
          <p:cNvPr id="5708" name="Google Shape;5708;p146"/>
          <p:cNvCxnSpPr/>
          <p:nvPr/>
        </p:nvCxnSpPr>
        <p:spPr>
          <a:xfrm>
            <a:off x="8932252" y="4686941"/>
            <a:ext cx="859931" cy="0"/>
          </a:xfrm>
          <a:prstGeom prst="straightConnector1">
            <a:avLst/>
          </a:prstGeom>
          <a:noFill/>
          <a:ln cap="flat" cmpd="sng" w="9525">
            <a:solidFill>
              <a:srgbClr val="7F7F7F"/>
            </a:solidFill>
            <a:prstDash val="solid"/>
            <a:miter lim="8000"/>
            <a:headEnd len="sm" w="sm" type="none"/>
            <a:tailEnd len="med" w="med" type="oval"/>
          </a:ln>
        </p:spPr>
      </p:cxnSp>
      <p:cxnSp>
        <p:nvCxnSpPr>
          <p:cNvPr id="5709" name="Google Shape;5709;p146"/>
          <p:cNvCxnSpPr/>
          <p:nvPr/>
        </p:nvCxnSpPr>
        <p:spPr>
          <a:xfrm>
            <a:off x="8932252" y="5670386"/>
            <a:ext cx="859931" cy="0"/>
          </a:xfrm>
          <a:prstGeom prst="straightConnector1">
            <a:avLst/>
          </a:prstGeom>
          <a:noFill/>
          <a:ln cap="flat" cmpd="sng" w="9525">
            <a:solidFill>
              <a:srgbClr val="7F7F7F"/>
            </a:solidFill>
            <a:prstDash val="solid"/>
            <a:miter lim="8000"/>
            <a:headEnd len="sm" w="sm" type="none"/>
            <a:tailEnd len="med" w="med" type="oval"/>
          </a:ln>
        </p:spPr>
      </p:cxnSp>
      <p:sp>
        <p:nvSpPr>
          <p:cNvPr id="5710" name="Google Shape;5710;p146"/>
          <p:cNvSpPr txBox="1"/>
          <p:nvPr/>
        </p:nvSpPr>
        <p:spPr>
          <a:xfrm rot="5400000">
            <a:off x="9788481" y="3344662"/>
            <a:ext cx="530915"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xxx</a:t>
            </a:r>
            <a:endParaRPr/>
          </a:p>
        </p:txBody>
      </p:sp>
      <p:sp>
        <p:nvSpPr>
          <p:cNvPr id="5711" name="Google Shape;5711;p146"/>
          <p:cNvSpPr txBox="1"/>
          <p:nvPr/>
        </p:nvSpPr>
        <p:spPr>
          <a:xfrm rot="5400000">
            <a:off x="9788481" y="2318609"/>
            <a:ext cx="530915"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xxx</a:t>
            </a:r>
            <a:endParaRPr/>
          </a:p>
        </p:txBody>
      </p:sp>
      <p:sp>
        <p:nvSpPr>
          <p:cNvPr id="5712" name="Google Shape;5712;p146"/>
          <p:cNvSpPr txBox="1"/>
          <p:nvPr/>
        </p:nvSpPr>
        <p:spPr>
          <a:xfrm rot="5400000">
            <a:off x="9788481" y="4244642"/>
            <a:ext cx="530915"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xxx</a:t>
            </a:r>
            <a:endParaRPr/>
          </a:p>
        </p:txBody>
      </p:sp>
      <p:sp>
        <p:nvSpPr>
          <p:cNvPr id="5713" name="Google Shape;5713;p146"/>
          <p:cNvSpPr txBox="1"/>
          <p:nvPr/>
        </p:nvSpPr>
        <p:spPr>
          <a:xfrm rot="5400000">
            <a:off x="9788481" y="5274183"/>
            <a:ext cx="530915" cy="369332"/>
          </a:xfrm>
          <a:prstGeom prst="rect">
            <a:avLst/>
          </a:prstGeom>
          <a:noFill/>
          <a:ln>
            <a:noFill/>
          </a:ln>
        </p:spPr>
        <p:txBody>
          <a:bodyPr anchorCtr="0" anchor="t" bIns="45700" lIns="91425" spcFirstLastPara="1" rIns="91425" wrap="square" tIns="45700">
            <a:spAutoFit/>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xxx</a:t>
            </a:r>
            <a:endParaRPr/>
          </a:p>
        </p:txBody>
      </p:sp>
      <p:sp>
        <p:nvSpPr>
          <p:cNvPr id="5714" name="Google Shape;5714;p14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715" name="Google Shape;5715;p14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9" name="Shape 5719"/>
        <p:cNvGrpSpPr/>
        <p:nvPr/>
      </p:nvGrpSpPr>
      <p:grpSpPr>
        <a:xfrm>
          <a:off x="0" y="0"/>
          <a:ext cx="0" cy="0"/>
          <a:chOff x="0" y="0"/>
          <a:chExt cx="0" cy="0"/>
        </a:xfrm>
      </p:grpSpPr>
      <p:sp>
        <p:nvSpPr>
          <p:cNvPr id="5720" name="Google Shape;5720;p14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Radial Segment Wheel with Four Callouts</a:t>
            </a:r>
            <a:endParaRPr/>
          </a:p>
        </p:txBody>
      </p:sp>
      <p:grpSp>
        <p:nvGrpSpPr>
          <p:cNvPr id="5721" name="Google Shape;5721;p147"/>
          <p:cNvGrpSpPr/>
          <p:nvPr/>
        </p:nvGrpSpPr>
        <p:grpSpPr>
          <a:xfrm rot="4138057">
            <a:off x="4640974" y="2357170"/>
            <a:ext cx="2910052" cy="2910052"/>
            <a:chOff x="7064375" y="667203"/>
            <a:chExt cx="4567238" cy="4567238"/>
          </a:xfrm>
        </p:grpSpPr>
        <p:sp>
          <p:nvSpPr>
            <p:cNvPr id="5722" name="Google Shape;5722;p147"/>
            <p:cNvSpPr/>
            <p:nvPr/>
          </p:nvSpPr>
          <p:spPr>
            <a:xfrm>
              <a:off x="7659688" y="667203"/>
              <a:ext cx="2568575" cy="1311275"/>
            </a:xfrm>
            <a:custGeom>
              <a:rect b="b" l="l" r="r" t="t"/>
              <a:pathLst>
                <a:path extrusionOk="0" h="3301" w="6471">
                  <a:moveTo>
                    <a:pt x="4014" y="2710"/>
                  </a:moveTo>
                  <a:lnTo>
                    <a:pt x="4051" y="2690"/>
                  </a:lnTo>
                  <a:lnTo>
                    <a:pt x="4120" y="2660"/>
                  </a:lnTo>
                  <a:lnTo>
                    <a:pt x="4182" y="2642"/>
                  </a:lnTo>
                  <a:lnTo>
                    <a:pt x="4238" y="2633"/>
                  </a:lnTo>
                  <a:lnTo>
                    <a:pt x="4263" y="2631"/>
                  </a:lnTo>
                  <a:lnTo>
                    <a:pt x="4204" y="2569"/>
                  </a:lnTo>
                  <a:lnTo>
                    <a:pt x="4093" y="2441"/>
                  </a:lnTo>
                  <a:lnTo>
                    <a:pt x="4041" y="2373"/>
                  </a:lnTo>
                  <a:lnTo>
                    <a:pt x="3988" y="2297"/>
                  </a:lnTo>
                  <a:lnTo>
                    <a:pt x="3889" y="2141"/>
                  </a:lnTo>
                  <a:lnTo>
                    <a:pt x="3841" y="2062"/>
                  </a:lnTo>
                  <a:lnTo>
                    <a:pt x="3742" y="1892"/>
                  </a:lnTo>
                  <a:lnTo>
                    <a:pt x="3551" y="1549"/>
                  </a:lnTo>
                  <a:lnTo>
                    <a:pt x="3459" y="1377"/>
                  </a:lnTo>
                  <a:lnTo>
                    <a:pt x="3272" y="1023"/>
                  </a:lnTo>
                  <a:lnTo>
                    <a:pt x="3091" y="668"/>
                  </a:lnTo>
                  <a:lnTo>
                    <a:pt x="3191" y="646"/>
                  </a:lnTo>
                  <a:lnTo>
                    <a:pt x="3392" y="608"/>
                  </a:lnTo>
                  <a:lnTo>
                    <a:pt x="3594" y="579"/>
                  </a:lnTo>
                  <a:lnTo>
                    <a:pt x="3797" y="559"/>
                  </a:lnTo>
                  <a:lnTo>
                    <a:pt x="4001" y="546"/>
                  </a:lnTo>
                  <a:lnTo>
                    <a:pt x="4206" y="541"/>
                  </a:lnTo>
                  <a:lnTo>
                    <a:pt x="4409" y="543"/>
                  </a:lnTo>
                  <a:lnTo>
                    <a:pt x="4614" y="554"/>
                  </a:lnTo>
                  <a:lnTo>
                    <a:pt x="4715" y="561"/>
                  </a:lnTo>
                  <a:lnTo>
                    <a:pt x="4814" y="570"/>
                  </a:lnTo>
                  <a:lnTo>
                    <a:pt x="5011" y="592"/>
                  </a:lnTo>
                  <a:lnTo>
                    <a:pt x="5206" y="622"/>
                  </a:lnTo>
                  <a:lnTo>
                    <a:pt x="5401" y="659"/>
                  </a:lnTo>
                  <a:lnTo>
                    <a:pt x="5594" y="701"/>
                  </a:lnTo>
                  <a:lnTo>
                    <a:pt x="5786" y="751"/>
                  </a:lnTo>
                  <a:lnTo>
                    <a:pt x="5976" y="808"/>
                  </a:lnTo>
                  <a:lnTo>
                    <a:pt x="6163" y="871"/>
                  </a:lnTo>
                  <a:lnTo>
                    <a:pt x="6256" y="906"/>
                  </a:lnTo>
                  <a:lnTo>
                    <a:pt x="6259" y="898"/>
                  </a:lnTo>
                  <a:lnTo>
                    <a:pt x="6268" y="902"/>
                  </a:lnTo>
                  <a:lnTo>
                    <a:pt x="6277" y="906"/>
                  </a:lnTo>
                  <a:lnTo>
                    <a:pt x="6471" y="402"/>
                  </a:lnTo>
                  <a:lnTo>
                    <a:pt x="6378" y="367"/>
                  </a:lnTo>
                  <a:lnTo>
                    <a:pt x="6191" y="302"/>
                  </a:lnTo>
                  <a:lnTo>
                    <a:pt x="6002" y="245"/>
                  </a:lnTo>
                  <a:lnTo>
                    <a:pt x="5812" y="193"/>
                  </a:lnTo>
                  <a:lnTo>
                    <a:pt x="5618" y="148"/>
                  </a:lnTo>
                  <a:lnTo>
                    <a:pt x="5424" y="109"/>
                  </a:lnTo>
                  <a:lnTo>
                    <a:pt x="5132" y="61"/>
                  </a:lnTo>
                  <a:lnTo>
                    <a:pt x="4935" y="39"/>
                  </a:lnTo>
                  <a:lnTo>
                    <a:pt x="4834" y="29"/>
                  </a:lnTo>
                  <a:lnTo>
                    <a:pt x="4631" y="13"/>
                  </a:lnTo>
                  <a:lnTo>
                    <a:pt x="4427" y="3"/>
                  </a:lnTo>
                  <a:lnTo>
                    <a:pt x="4222" y="0"/>
                  </a:lnTo>
                  <a:lnTo>
                    <a:pt x="4019" y="4"/>
                  </a:lnTo>
                  <a:lnTo>
                    <a:pt x="3816" y="16"/>
                  </a:lnTo>
                  <a:lnTo>
                    <a:pt x="3612" y="34"/>
                  </a:lnTo>
                  <a:lnTo>
                    <a:pt x="3410" y="58"/>
                  </a:lnTo>
                  <a:lnTo>
                    <a:pt x="3309" y="74"/>
                  </a:lnTo>
                  <a:lnTo>
                    <a:pt x="3215" y="90"/>
                  </a:lnTo>
                  <a:lnTo>
                    <a:pt x="3030" y="126"/>
                  </a:lnTo>
                  <a:lnTo>
                    <a:pt x="2846" y="170"/>
                  </a:lnTo>
                  <a:lnTo>
                    <a:pt x="2663" y="218"/>
                  </a:lnTo>
                  <a:lnTo>
                    <a:pt x="2482" y="274"/>
                  </a:lnTo>
                  <a:lnTo>
                    <a:pt x="2303" y="334"/>
                  </a:lnTo>
                  <a:lnTo>
                    <a:pt x="2125" y="402"/>
                  </a:lnTo>
                  <a:lnTo>
                    <a:pt x="1952" y="474"/>
                  </a:lnTo>
                  <a:lnTo>
                    <a:pt x="1865" y="513"/>
                  </a:lnTo>
                  <a:lnTo>
                    <a:pt x="1702" y="590"/>
                  </a:lnTo>
                  <a:lnTo>
                    <a:pt x="1383" y="761"/>
                  </a:lnTo>
                  <a:lnTo>
                    <a:pt x="1077" y="951"/>
                  </a:lnTo>
                  <a:lnTo>
                    <a:pt x="781" y="1159"/>
                  </a:lnTo>
                  <a:lnTo>
                    <a:pt x="637" y="1269"/>
                  </a:lnTo>
                  <a:lnTo>
                    <a:pt x="471" y="1400"/>
                  </a:lnTo>
                  <a:lnTo>
                    <a:pt x="229" y="1607"/>
                  </a:lnTo>
                  <a:lnTo>
                    <a:pt x="75" y="1751"/>
                  </a:lnTo>
                  <a:lnTo>
                    <a:pt x="0" y="1826"/>
                  </a:lnTo>
                  <a:lnTo>
                    <a:pt x="377" y="2192"/>
                  </a:lnTo>
                  <a:lnTo>
                    <a:pt x="387" y="2202"/>
                  </a:lnTo>
                  <a:lnTo>
                    <a:pt x="447" y="2143"/>
                  </a:lnTo>
                  <a:lnTo>
                    <a:pt x="570" y="2027"/>
                  </a:lnTo>
                  <a:lnTo>
                    <a:pt x="762" y="1861"/>
                  </a:lnTo>
                  <a:lnTo>
                    <a:pt x="893" y="1755"/>
                  </a:lnTo>
                  <a:lnTo>
                    <a:pt x="1031" y="1646"/>
                  </a:lnTo>
                  <a:lnTo>
                    <a:pt x="1317" y="1439"/>
                  </a:lnTo>
                  <a:lnTo>
                    <a:pt x="1464" y="1343"/>
                  </a:lnTo>
                  <a:lnTo>
                    <a:pt x="1572" y="1275"/>
                  </a:lnTo>
                  <a:lnTo>
                    <a:pt x="1792" y="1151"/>
                  </a:lnTo>
                  <a:lnTo>
                    <a:pt x="1904" y="1093"/>
                  </a:lnTo>
                  <a:lnTo>
                    <a:pt x="2107" y="1422"/>
                  </a:lnTo>
                  <a:lnTo>
                    <a:pt x="2519" y="2076"/>
                  </a:lnTo>
                  <a:lnTo>
                    <a:pt x="2732" y="2399"/>
                  </a:lnTo>
                  <a:lnTo>
                    <a:pt x="2825" y="2540"/>
                  </a:lnTo>
                  <a:lnTo>
                    <a:pt x="2969" y="2750"/>
                  </a:lnTo>
                  <a:lnTo>
                    <a:pt x="3069" y="2887"/>
                  </a:lnTo>
                  <a:lnTo>
                    <a:pt x="3122" y="2953"/>
                  </a:lnTo>
                  <a:lnTo>
                    <a:pt x="3122" y="2953"/>
                  </a:lnTo>
                  <a:lnTo>
                    <a:pt x="3199" y="3045"/>
                  </a:lnTo>
                  <a:lnTo>
                    <a:pt x="3366" y="3217"/>
                  </a:lnTo>
                  <a:lnTo>
                    <a:pt x="3451" y="3301"/>
                  </a:lnTo>
                  <a:lnTo>
                    <a:pt x="3473" y="3242"/>
                  </a:lnTo>
                  <a:lnTo>
                    <a:pt x="3529" y="3132"/>
                  </a:lnTo>
                  <a:lnTo>
                    <a:pt x="3598" y="3036"/>
                  </a:lnTo>
                  <a:lnTo>
                    <a:pt x="3674" y="2951"/>
                  </a:lnTo>
                  <a:lnTo>
                    <a:pt x="3756" y="2879"/>
                  </a:lnTo>
                  <a:lnTo>
                    <a:pt x="3836" y="2818"/>
                  </a:lnTo>
                  <a:lnTo>
                    <a:pt x="3952" y="2744"/>
                  </a:lnTo>
                  <a:lnTo>
                    <a:pt x="4014" y="2710"/>
                  </a:lnTo>
                  <a:lnTo>
                    <a:pt x="4045" y="2692"/>
                  </a:lnTo>
                  <a:lnTo>
                    <a:pt x="3950" y="2745"/>
                  </a:lnTo>
                  <a:lnTo>
                    <a:pt x="4014" y="271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23" name="Google Shape;5723;p147"/>
            <p:cNvSpPr/>
            <p:nvPr/>
          </p:nvSpPr>
          <p:spPr>
            <a:xfrm>
              <a:off x="9566275" y="2256291"/>
              <a:ext cx="1074738" cy="1042988"/>
            </a:xfrm>
            <a:custGeom>
              <a:rect b="b" l="l" r="r" t="t"/>
              <a:pathLst>
                <a:path extrusionOk="0" h="2629" w="2708">
                  <a:moveTo>
                    <a:pt x="777" y="199"/>
                  </a:moveTo>
                  <a:lnTo>
                    <a:pt x="398" y="366"/>
                  </a:lnTo>
                  <a:lnTo>
                    <a:pt x="163" y="470"/>
                  </a:lnTo>
                  <a:lnTo>
                    <a:pt x="0" y="541"/>
                  </a:lnTo>
                  <a:lnTo>
                    <a:pt x="278" y="788"/>
                  </a:lnTo>
                  <a:lnTo>
                    <a:pt x="557" y="1033"/>
                  </a:lnTo>
                  <a:lnTo>
                    <a:pt x="537" y="1080"/>
                  </a:lnTo>
                  <a:lnTo>
                    <a:pt x="507" y="1180"/>
                  </a:lnTo>
                  <a:lnTo>
                    <a:pt x="493" y="1284"/>
                  </a:lnTo>
                  <a:lnTo>
                    <a:pt x="494" y="1389"/>
                  </a:lnTo>
                  <a:lnTo>
                    <a:pt x="510" y="1493"/>
                  </a:lnTo>
                  <a:lnTo>
                    <a:pt x="542" y="1594"/>
                  </a:lnTo>
                  <a:lnTo>
                    <a:pt x="591" y="1688"/>
                  </a:lnTo>
                  <a:lnTo>
                    <a:pt x="656" y="1775"/>
                  </a:lnTo>
                  <a:lnTo>
                    <a:pt x="695" y="1813"/>
                  </a:lnTo>
                  <a:lnTo>
                    <a:pt x="806" y="1916"/>
                  </a:lnTo>
                  <a:lnTo>
                    <a:pt x="1014" y="2108"/>
                  </a:lnTo>
                  <a:lnTo>
                    <a:pt x="1202" y="2282"/>
                  </a:lnTo>
                  <a:lnTo>
                    <a:pt x="1505" y="2563"/>
                  </a:lnTo>
                  <a:lnTo>
                    <a:pt x="1521" y="2578"/>
                  </a:lnTo>
                  <a:lnTo>
                    <a:pt x="1556" y="2598"/>
                  </a:lnTo>
                  <a:lnTo>
                    <a:pt x="1614" y="2622"/>
                  </a:lnTo>
                  <a:lnTo>
                    <a:pt x="1697" y="2629"/>
                  </a:lnTo>
                  <a:lnTo>
                    <a:pt x="1780" y="2616"/>
                  </a:lnTo>
                  <a:lnTo>
                    <a:pt x="1816" y="2602"/>
                  </a:lnTo>
                  <a:lnTo>
                    <a:pt x="1847" y="2587"/>
                  </a:lnTo>
                  <a:lnTo>
                    <a:pt x="1882" y="2553"/>
                  </a:lnTo>
                  <a:lnTo>
                    <a:pt x="1898" y="2524"/>
                  </a:lnTo>
                  <a:lnTo>
                    <a:pt x="1902" y="2508"/>
                  </a:lnTo>
                  <a:lnTo>
                    <a:pt x="1909" y="2444"/>
                  </a:lnTo>
                  <a:lnTo>
                    <a:pt x="1909" y="2381"/>
                  </a:lnTo>
                  <a:lnTo>
                    <a:pt x="1911" y="2357"/>
                  </a:lnTo>
                  <a:lnTo>
                    <a:pt x="1921" y="2333"/>
                  </a:lnTo>
                  <a:lnTo>
                    <a:pt x="1937" y="2320"/>
                  </a:lnTo>
                  <a:lnTo>
                    <a:pt x="1948" y="2316"/>
                  </a:lnTo>
                  <a:lnTo>
                    <a:pt x="2007" y="2299"/>
                  </a:lnTo>
                  <a:lnTo>
                    <a:pt x="2066" y="2281"/>
                  </a:lnTo>
                  <a:lnTo>
                    <a:pt x="2100" y="2265"/>
                  </a:lnTo>
                  <a:lnTo>
                    <a:pt x="2145" y="2230"/>
                  </a:lnTo>
                  <a:lnTo>
                    <a:pt x="2169" y="2200"/>
                  </a:lnTo>
                  <a:lnTo>
                    <a:pt x="2175" y="2183"/>
                  </a:lnTo>
                  <a:lnTo>
                    <a:pt x="2183" y="2149"/>
                  </a:lnTo>
                  <a:lnTo>
                    <a:pt x="2183" y="2079"/>
                  </a:lnTo>
                  <a:lnTo>
                    <a:pt x="2184" y="2044"/>
                  </a:lnTo>
                  <a:lnTo>
                    <a:pt x="2187" y="2024"/>
                  </a:lnTo>
                  <a:lnTo>
                    <a:pt x="2200" y="1996"/>
                  </a:lnTo>
                  <a:lnTo>
                    <a:pt x="2220" y="1975"/>
                  </a:lnTo>
                  <a:lnTo>
                    <a:pt x="2246" y="1962"/>
                  </a:lnTo>
                  <a:lnTo>
                    <a:pt x="2292" y="1950"/>
                  </a:lnTo>
                  <a:lnTo>
                    <a:pt x="2357" y="1937"/>
                  </a:lnTo>
                  <a:lnTo>
                    <a:pt x="2385" y="1926"/>
                  </a:lnTo>
                  <a:lnTo>
                    <a:pt x="2401" y="1918"/>
                  </a:lnTo>
                  <a:lnTo>
                    <a:pt x="2427" y="1898"/>
                  </a:lnTo>
                  <a:lnTo>
                    <a:pt x="2446" y="1874"/>
                  </a:lnTo>
                  <a:lnTo>
                    <a:pt x="2459" y="1845"/>
                  </a:lnTo>
                  <a:lnTo>
                    <a:pt x="2463" y="1828"/>
                  </a:lnTo>
                  <a:lnTo>
                    <a:pt x="2471" y="1765"/>
                  </a:lnTo>
                  <a:lnTo>
                    <a:pt x="2471" y="1700"/>
                  </a:lnTo>
                  <a:lnTo>
                    <a:pt x="2471" y="1678"/>
                  </a:lnTo>
                  <a:lnTo>
                    <a:pt x="2476" y="1644"/>
                  </a:lnTo>
                  <a:lnTo>
                    <a:pt x="2487" y="1625"/>
                  </a:lnTo>
                  <a:lnTo>
                    <a:pt x="2496" y="1618"/>
                  </a:lnTo>
                  <a:lnTo>
                    <a:pt x="2519" y="1607"/>
                  </a:lnTo>
                  <a:lnTo>
                    <a:pt x="2568" y="1598"/>
                  </a:lnTo>
                  <a:lnTo>
                    <a:pt x="2591" y="1590"/>
                  </a:lnTo>
                  <a:lnTo>
                    <a:pt x="2609" y="1582"/>
                  </a:lnTo>
                  <a:lnTo>
                    <a:pt x="2640" y="1560"/>
                  </a:lnTo>
                  <a:lnTo>
                    <a:pt x="2666" y="1535"/>
                  </a:lnTo>
                  <a:lnTo>
                    <a:pt x="2686" y="1506"/>
                  </a:lnTo>
                  <a:lnTo>
                    <a:pt x="2704" y="1456"/>
                  </a:lnTo>
                  <a:lnTo>
                    <a:pt x="2708" y="1384"/>
                  </a:lnTo>
                  <a:lnTo>
                    <a:pt x="2701" y="1346"/>
                  </a:lnTo>
                  <a:lnTo>
                    <a:pt x="2690" y="1303"/>
                  </a:lnTo>
                  <a:lnTo>
                    <a:pt x="2659" y="1244"/>
                  </a:lnTo>
                  <a:lnTo>
                    <a:pt x="2631" y="1208"/>
                  </a:lnTo>
                  <a:lnTo>
                    <a:pt x="2616" y="1192"/>
                  </a:lnTo>
                  <a:lnTo>
                    <a:pt x="2420" y="1011"/>
                  </a:lnTo>
                  <a:lnTo>
                    <a:pt x="2437" y="1008"/>
                  </a:lnTo>
                  <a:lnTo>
                    <a:pt x="2463" y="995"/>
                  </a:lnTo>
                  <a:lnTo>
                    <a:pt x="2480" y="976"/>
                  </a:lnTo>
                  <a:lnTo>
                    <a:pt x="2490" y="951"/>
                  </a:lnTo>
                  <a:lnTo>
                    <a:pt x="2495" y="907"/>
                  </a:lnTo>
                  <a:lnTo>
                    <a:pt x="2484" y="847"/>
                  </a:lnTo>
                  <a:lnTo>
                    <a:pt x="2474" y="823"/>
                  </a:lnTo>
                  <a:lnTo>
                    <a:pt x="2460" y="790"/>
                  </a:lnTo>
                  <a:lnTo>
                    <a:pt x="2424" y="728"/>
                  </a:lnTo>
                  <a:lnTo>
                    <a:pt x="2358" y="642"/>
                  </a:lnTo>
                  <a:lnTo>
                    <a:pt x="2310" y="591"/>
                  </a:lnTo>
                  <a:lnTo>
                    <a:pt x="2257" y="536"/>
                  </a:lnTo>
                  <a:lnTo>
                    <a:pt x="2139" y="440"/>
                  </a:lnTo>
                  <a:lnTo>
                    <a:pt x="2010" y="361"/>
                  </a:lnTo>
                  <a:lnTo>
                    <a:pt x="1872" y="300"/>
                  </a:lnTo>
                  <a:lnTo>
                    <a:pt x="1798" y="278"/>
                  </a:lnTo>
                  <a:lnTo>
                    <a:pt x="1758" y="268"/>
                  </a:lnTo>
                  <a:lnTo>
                    <a:pt x="1675" y="254"/>
                  </a:lnTo>
                  <a:lnTo>
                    <a:pt x="1633" y="250"/>
                  </a:lnTo>
                  <a:lnTo>
                    <a:pt x="1636" y="246"/>
                  </a:lnTo>
                  <a:lnTo>
                    <a:pt x="1638" y="242"/>
                  </a:lnTo>
                  <a:lnTo>
                    <a:pt x="1594" y="241"/>
                  </a:lnTo>
                  <a:lnTo>
                    <a:pt x="1505" y="247"/>
                  </a:lnTo>
                  <a:lnTo>
                    <a:pt x="1414" y="261"/>
                  </a:lnTo>
                  <a:lnTo>
                    <a:pt x="1323" y="286"/>
                  </a:lnTo>
                  <a:lnTo>
                    <a:pt x="1278" y="304"/>
                  </a:lnTo>
                  <a:lnTo>
                    <a:pt x="1266" y="294"/>
                  </a:lnTo>
                  <a:lnTo>
                    <a:pt x="1212" y="247"/>
                  </a:lnTo>
                  <a:lnTo>
                    <a:pt x="1212" y="247"/>
                  </a:lnTo>
                  <a:lnTo>
                    <a:pt x="1102" y="151"/>
                  </a:lnTo>
                  <a:lnTo>
                    <a:pt x="928" y="0"/>
                  </a:lnTo>
                  <a:lnTo>
                    <a:pt x="919" y="32"/>
                  </a:lnTo>
                  <a:lnTo>
                    <a:pt x="892" y="92"/>
                  </a:lnTo>
                  <a:lnTo>
                    <a:pt x="853" y="145"/>
                  </a:lnTo>
                  <a:lnTo>
                    <a:pt x="804" y="185"/>
                  </a:lnTo>
                  <a:lnTo>
                    <a:pt x="777" y="19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24" name="Google Shape;5724;p147"/>
            <p:cNvSpPr/>
            <p:nvPr/>
          </p:nvSpPr>
          <p:spPr>
            <a:xfrm>
              <a:off x="7064375" y="1562553"/>
              <a:ext cx="1243013" cy="2536825"/>
            </a:xfrm>
            <a:custGeom>
              <a:rect b="b" l="l" r="r" t="t"/>
              <a:pathLst>
                <a:path extrusionOk="0" h="6388" w="3136">
                  <a:moveTo>
                    <a:pt x="2843" y="2484"/>
                  </a:moveTo>
                  <a:lnTo>
                    <a:pt x="2838" y="2432"/>
                  </a:lnTo>
                  <a:lnTo>
                    <a:pt x="2834" y="2343"/>
                  </a:lnTo>
                  <a:lnTo>
                    <a:pt x="2836" y="2269"/>
                  </a:lnTo>
                  <a:lnTo>
                    <a:pt x="2847" y="2210"/>
                  </a:lnTo>
                  <a:lnTo>
                    <a:pt x="2855" y="2185"/>
                  </a:lnTo>
                  <a:lnTo>
                    <a:pt x="2712" y="2241"/>
                  </a:lnTo>
                  <a:lnTo>
                    <a:pt x="2497" y="2315"/>
                  </a:lnTo>
                  <a:lnTo>
                    <a:pt x="2349" y="2356"/>
                  </a:lnTo>
                  <a:lnTo>
                    <a:pt x="2275" y="2372"/>
                  </a:lnTo>
                  <a:lnTo>
                    <a:pt x="2127" y="2397"/>
                  </a:lnTo>
                  <a:lnTo>
                    <a:pt x="1831" y="2436"/>
                  </a:lnTo>
                  <a:lnTo>
                    <a:pt x="1682" y="2453"/>
                  </a:lnTo>
                  <a:lnTo>
                    <a:pt x="1418" y="2479"/>
                  </a:lnTo>
                  <a:lnTo>
                    <a:pt x="892" y="2521"/>
                  </a:lnTo>
                  <a:lnTo>
                    <a:pt x="629" y="2539"/>
                  </a:lnTo>
                  <a:lnTo>
                    <a:pt x="647" y="2445"/>
                  </a:lnTo>
                  <a:lnTo>
                    <a:pt x="689" y="2259"/>
                  </a:lnTo>
                  <a:lnTo>
                    <a:pt x="738" y="2073"/>
                  </a:lnTo>
                  <a:lnTo>
                    <a:pt x="792" y="1891"/>
                  </a:lnTo>
                  <a:lnTo>
                    <a:pt x="855" y="1711"/>
                  </a:lnTo>
                  <a:lnTo>
                    <a:pt x="923" y="1532"/>
                  </a:lnTo>
                  <a:lnTo>
                    <a:pt x="999" y="1357"/>
                  </a:lnTo>
                  <a:lnTo>
                    <a:pt x="1080" y="1183"/>
                  </a:lnTo>
                  <a:lnTo>
                    <a:pt x="1124" y="1099"/>
                  </a:lnTo>
                  <a:lnTo>
                    <a:pt x="1177" y="998"/>
                  </a:lnTo>
                  <a:lnTo>
                    <a:pt x="1291" y="799"/>
                  </a:lnTo>
                  <a:lnTo>
                    <a:pt x="1413" y="606"/>
                  </a:lnTo>
                  <a:lnTo>
                    <a:pt x="1544" y="418"/>
                  </a:lnTo>
                  <a:lnTo>
                    <a:pt x="1613" y="328"/>
                  </a:lnTo>
                  <a:lnTo>
                    <a:pt x="1184" y="0"/>
                  </a:lnTo>
                  <a:lnTo>
                    <a:pt x="1072" y="149"/>
                  </a:lnTo>
                  <a:lnTo>
                    <a:pt x="865" y="460"/>
                  </a:lnTo>
                  <a:lnTo>
                    <a:pt x="678" y="782"/>
                  </a:lnTo>
                  <a:lnTo>
                    <a:pt x="553" y="1033"/>
                  </a:lnTo>
                  <a:lnTo>
                    <a:pt x="476" y="1204"/>
                  </a:lnTo>
                  <a:lnTo>
                    <a:pt x="440" y="1289"/>
                  </a:lnTo>
                  <a:lnTo>
                    <a:pt x="402" y="1380"/>
                  </a:lnTo>
                  <a:lnTo>
                    <a:pt x="334" y="1564"/>
                  </a:lnTo>
                  <a:lnTo>
                    <a:pt x="270" y="1749"/>
                  </a:lnTo>
                  <a:lnTo>
                    <a:pt x="214" y="1939"/>
                  </a:lnTo>
                  <a:lnTo>
                    <a:pt x="164" y="2128"/>
                  </a:lnTo>
                  <a:lnTo>
                    <a:pt x="121" y="2320"/>
                  </a:lnTo>
                  <a:lnTo>
                    <a:pt x="83" y="2513"/>
                  </a:lnTo>
                  <a:lnTo>
                    <a:pt x="54" y="2706"/>
                  </a:lnTo>
                  <a:lnTo>
                    <a:pt x="41" y="2803"/>
                  </a:lnTo>
                  <a:lnTo>
                    <a:pt x="29" y="2908"/>
                  </a:lnTo>
                  <a:lnTo>
                    <a:pt x="12" y="3117"/>
                  </a:lnTo>
                  <a:lnTo>
                    <a:pt x="2" y="3326"/>
                  </a:lnTo>
                  <a:lnTo>
                    <a:pt x="0" y="3534"/>
                  </a:lnTo>
                  <a:lnTo>
                    <a:pt x="6" y="3744"/>
                  </a:lnTo>
                  <a:lnTo>
                    <a:pt x="19" y="3953"/>
                  </a:lnTo>
                  <a:lnTo>
                    <a:pt x="39" y="4160"/>
                  </a:lnTo>
                  <a:lnTo>
                    <a:pt x="68" y="4368"/>
                  </a:lnTo>
                  <a:lnTo>
                    <a:pt x="85" y="4471"/>
                  </a:lnTo>
                  <a:lnTo>
                    <a:pt x="102" y="4567"/>
                  </a:lnTo>
                  <a:lnTo>
                    <a:pt x="142" y="4758"/>
                  </a:lnTo>
                  <a:lnTo>
                    <a:pt x="187" y="4947"/>
                  </a:lnTo>
                  <a:lnTo>
                    <a:pt x="239" y="5135"/>
                  </a:lnTo>
                  <a:lnTo>
                    <a:pt x="297" y="5320"/>
                  </a:lnTo>
                  <a:lnTo>
                    <a:pt x="362" y="5504"/>
                  </a:lnTo>
                  <a:lnTo>
                    <a:pt x="433" y="5686"/>
                  </a:lnTo>
                  <a:lnTo>
                    <a:pt x="510" y="5865"/>
                  </a:lnTo>
                  <a:lnTo>
                    <a:pt x="551" y="5953"/>
                  </a:lnTo>
                  <a:lnTo>
                    <a:pt x="604" y="6064"/>
                  </a:lnTo>
                  <a:lnTo>
                    <a:pt x="719" y="6281"/>
                  </a:lnTo>
                  <a:lnTo>
                    <a:pt x="779" y="6388"/>
                  </a:lnTo>
                  <a:lnTo>
                    <a:pt x="1246" y="6116"/>
                  </a:lnTo>
                  <a:lnTo>
                    <a:pt x="1198" y="6033"/>
                  </a:lnTo>
                  <a:lnTo>
                    <a:pt x="1107" y="5862"/>
                  </a:lnTo>
                  <a:lnTo>
                    <a:pt x="1023" y="5688"/>
                  </a:lnTo>
                  <a:lnTo>
                    <a:pt x="945" y="5511"/>
                  </a:lnTo>
                  <a:lnTo>
                    <a:pt x="874" y="5332"/>
                  </a:lnTo>
                  <a:lnTo>
                    <a:pt x="809" y="5149"/>
                  </a:lnTo>
                  <a:lnTo>
                    <a:pt x="752" y="4965"/>
                  </a:lnTo>
                  <a:lnTo>
                    <a:pt x="702" y="4778"/>
                  </a:lnTo>
                  <a:lnTo>
                    <a:pt x="678" y="4684"/>
                  </a:lnTo>
                  <a:lnTo>
                    <a:pt x="654" y="4572"/>
                  </a:lnTo>
                  <a:lnTo>
                    <a:pt x="611" y="4347"/>
                  </a:lnTo>
                  <a:lnTo>
                    <a:pt x="579" y="4120"/>
                  </a:lnTo>
                  <a:lnTo>
                    <a:pt x="555" y="3892"/>
                  </a:lnTo>
                  <a:lnTo>
                    <a:pt x="549" y="3778"/>
                  </a:lnTo>
                  <a:lnTo>
                    <a:pt x="921" y="3722"/>
                  </a:lnTo>
                  <a:lnTo>
                    <a:pt x="1663" y="3603"/>
                  </a:lnTo>
                  <a:lnTo>
                    <a:pt x="2034" y="3535"/>
                  </a:lnTo>
                  <a:lnTo>
                    <a:pt x="2156" y="3512"/>
                  </a:lnTo>
                  <a:lnTo>
                    <a:pt x="2401" y="3459"/>
                  </a:lnTo>
                  <a:lnTo>
                    <a:pt x="2523" y="3427"/>
                  </a:lnTo>
                  <a:lnTo>
                    <a:pt x="2599" y="3403"/>
                  </a:lnTo>
                  <a:lnTo>
                    <a:pt x="2750" y="3351"/>
                  </a:lnTo>
                  <a:lnTo>
                    <a:pt x="2974" y="3262"/>
                  </a:lnTo>
                  <a:lnTo>
                    <a:pt x="3120" y="3200"/>
                  </a:lnTo>
                  <a:lnTo>
                    <a:pt x="3136" y="3192"/>
                  </a:lnTo>
                  <a:lnTo>
                    <a:pt x="3100" y="3166"/>
                  </a:lnTo>
                  <a:lnTo>
                    <a:pt x="3037" y="3109"/>
                  </a:lnTo>
                  <a:lnTo>
                    <a:pt x="2988" y="3046"/>
                  </a:lnTo>
                  <a:lnTo>
                    <a:pt x="2948" y="2973"/>
                  </a:lnTo>
                  <a:lnTo>
                    <a:pt x="2917" y="2889"/>
                  </a:lnTo>
                  <a:lnTo>
                    <a:pt x="2891" y="2793"/>
                  </a:lnTo>
                  <a:lnTo>
                    <a:pt x="2861" y="2623"/>
                  </a:lnTo>
                  <a:lnTo>
                    <a:pt x="2843" y="2484"/>
                  </a:lnTo>
                  <a:lnTo>
                    <a:pt x="2840" y="2462"/>
                  </a:lnTo>
                  <a:lnTo>
                    <a:pt x="2865" y="2661"/>
                  </a:lnTo>
                  <a:lnTo>
                    <a:pt x="2843" y="248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25" name="Google Shape;5725;p147"/>
            <p:cNvSpPr/>
            <p:nvPr/>
          </p:nvSpPr>
          <p:spPr>
            <a:xfrm>
              <a:off x="8929688" y="1705428"/>
              <a:ext cx="1008063" cy="828675"/>
            </a:xfrm>
            <a:custGeom>
              <a:rect b="b" l="l" r="r" t="t"/>
              <a:pathLst>
                <a:path extrusionOk="0" h="2085" w="2539">
                  <a:moveTo>
                    <a:pt x="107" y="1581"/>
                  </a:moveTo>
                  <a:lnTo>
                    <a:pt x="124" y="1836"/>
                  </a:lnTo>
                  <a:lnTo>
                    <a:pt x="138" y="2066"/>
                  </a:lnTo>
                  <a:lnTo>
                    <a:pt x="506" y="1892"/>
                  </a:lnTo>
                  <a:lnTo>
                    <a:pt x="598" y="1848"/>
                  </a:lnTo>
                  <a:lnTo>
                    <a:pt x="633" y="1886"/>
                  </a:lnTo>
                  <a:lnTo>
                    <a:pt x="714" y="1953"/>
                  </a:lnTo>
                  <a:lnTo>
                    <a:pt x="803" y="2007"/>
                  </a:lnTo>
                  <a:lnTo>
                    <a:pt x="900" y="2048"/>
                  </a:lnTo>
                  <a:lnTo>
                    <a:pt x="1003" y="2075"/>
                  </a:lnTo>
                  <a:lnTo>
                    <a:pt x="1108" y="2085"/>
                  </a:lnTo>
                  <a:lnTo>
                    <a:pt x="1214" y="2077"/>
                  </a:lnTo>
                  <a:lnTo>
                    <a:pt x="1319" y="2053"/>
                  </a:lnTo>
                  <a:lnTo>
                    <a:pt x="1370" y="2032"/>
                  </a:lnTo>
                  <a:lnTo>
                    <a:pt x="1604" y="1928"/>
                  </a:lnTo>
                  <a:lnTo>
                    <a:pt x="1767" y="1857"/>
                  </a:lnTo>
                  <a:lnTo>
                    <a:pt x="2002" y="1753"/>
                  </a:lnTo>
                  <a:lnTo>
                    <a:pt x="2381" y="1586"/>
                  </a:lnTo>
                  <a:lnTo>
                    <a:pt x="2400" y="1577"/>
                  </a:lnTo>
                  <a:lnTo>
                    <a:pt x="2434" y="1554"/>
                  </a:lnTo>
                  <a:lnTo>
                    <a:pt x="2463" y="1524"/>
                  </a:lnTo>
                  <a:lnTo>
                    <a:pt x="2489" y="1490"/>
                  </a:lnTo>
                  <a:lnTo>
                    <a:pt x="2519" y="1433"/>
                  </a:lnTo>
                  <a:lnTo>
                    <a:pt x="2539" y="1352"/>
                  </a:lnTo>
                  <a:lnTo>
                    <a:pt x="2539" y="1311"/>
                  </a:lnTo>
                  <a:lnTo>
                    <a:pt x="2537" y="1293"/>
                  </a:lnTo>
                  <a:lnTo>
                    <a:pt x="2530" y="1260"/>
                  </a:lnTo>
                  <a:lnTo>
                    <a:pt x="2515" y="1230"/>
                  </a:lnTo>
                  <a:lnTo>
                    <a:pt x="2493" y="1205"/>
                  </a:lnTo>
                  <a:lnTo>
                    <a:pt x="2479" y="1195"/>
                  </a:lnTo>
                  <a:lnTo>
                    <a:pt x="2426" y="1166"/>
                  </a:lnTo>
                  <a:lnTo>
                    <a:pt x="2371" y="1143"/>
                  </a:lnTo>
                  <a:lnTo>
                    <a:pt x="2351" y="1131"/>
                  </a:lnTo>
                  <a:lnTo>
                    <a:pt x="2333" y="1110"/>
                  </a:lnTo>
                  <a:lnTo>
                    <a:pt x="2329" y="1091"/>
                  </a:lnTo>
                  <a:lnTo>
                    <a:pt x="2329" y="1078"/>
                  </a:lnTo>
                  <a:lnTo>
                    <a:pt x="2334" y="1039"/>
                  </a:lnTo>
                  <a:lnTo>
                    <a:pt x="2343" y="963"/>
                  </a:lnTo>
                  <a:lnTo>
                    <a:pt x="2342" y="923"/>
                  </a:lnTo>
                  <a:lnTo>
                    <a:pt x="2339" y="904"/>
                  </a:lnTo>
                  <a:lnTo>
                    <a:pt x="2329" y="869"/>
                  </a:lnTo>
                  <a:lnTo>
                    <a:pt x="2313" y="838"/>
                  </a:lnTo>
                  <a:lnTo>
                    <a:pt x="2289" y="812"/>
                  </a:lnTo>
                  <a:lnTo>
                    <a:pt x="2272" y="802"/>
                  </a:lnTo>
                  <a:lnTo>
                    <a:pt x="2217" y="777"/>
                  </a:lnTo>
                  <a:lnTo>
                    <a:pt x="2164" y="751"/>
                  </a:lnTo>
                  <a:lnTo>
                    <a:pt x="2149" y="741"/>
                  </a:lnTo>
                  <a:lnTo>
                    <a:pt x="2130" y="716"/>
                  </a:lnTo>
                  <a:lnTo>
                    <a:pt x="2123" y="688"/>
                  </a:lnTo>
                  <a:lnTo>
                    <a:pt x="2123" y="657"/>
                  </a:lnTo>
                  <a:lnTo>
                    <a:pt x="2132" y="608"/>
                  </a:lnTo>
                  <a:lnTo>
                    <a:pt x="2145" y="540"/>
                  </a:lnTo>
                  <a:lnTo>
                    <a:pt x="2143" y="510"/>
                  </a:lnTo>
                  <a:lnTo>
                    <a:pt x="2141" y="493"/>
                  </a:lnTo>
                  <a:lnTo>
                    <a:pt x="2130" y="464"/>
                  </a:lnTo>
                  <a:lnTo>
                    <a:pt x="2103" y="429"/>
                  </a:lnTo>
                  <a:lnTo>
                    <a:pt x="2025" y="381"/>
                  </a:lnTo>
                  <a:lnTo>
                    <a:pt x="1967" y="356"/>
                  </a:lnTo>
                  <a:lnTo>
                    <a:pt x="1949" y="347"/>
                  </a:lnTo>
                  <a:lnTo>
                    <a:pt x="1922" y="329"/>
                  </a:lnTo>
                  <a:lnTo>
                    <a:pt x="1909" y="312"/>
                  </a:lnTo>
                  <a:lnTo>
                    <a:pt x="1906" y="302"/>
                  </a:lnTo>
                  <a:lnTo>
                    <a:pt x="1905" y="278"/>
                  </a:lnTo>
                  <a:lnTo>
                    <a:pt x="1915" y="233"/>
                  </a:lnTo>
                  <a:lnTo>
                    <a:pt x="1918" y="210"/>
                  </a:lnTo>
                  <a:lnTo>
                    <a:pt x="1918" y="191"/>
                  </a:lnTo>
                  <a:lnTo>
                    <a:pt x="1914" y="158"/>
                  </a:lnTo>
                  <a:lnTo>
                    <a:pt x="1897" y="111"/>
                  </a:lnTo>
                  <a:lnTo>
                    <a:pt x="1858" y="59"/>
                  </a:lnTo>
                  <a:lnTo>
                    <a:pt x="1802" y="23"/>
                  </a:lnTo>
                  <a:lnTo>
                    <a:pt x="1769" y="13"/>
                  </a:lnTo>
                  <a:lnTo>
                    <a:pt x="1744" y="6"/>
                  </a:lnTo>
                  <a:lnTo>
                    <a:pt x="1692" y="0"/>
                  </a:lnTo>
                  <a:lnTo>
                    <a:pt x="1639" y="1"/>
                  </a:lnTo>
                  <a:lnTo>
                    <a:pt x="1587" y="13"/>
                  </a:lnTo>
                  <a:lnTo>
                    <a:pt x="1563" y="22"/>
                  </a:lnTo>
                  <a:lnTo>
                    <a:pt x="1236" y="167"/>
                  </a:lnTo>
                  <a:lnTo>
                    <a:pt x="1239" y="153"/>
                  </a:lnTo>
                  <a:lnTo>
                    <a:pt x="1240" y="125"/>
                  </a:lnTo>
                  <a:lnTo>
                    <a:pt x="1232" y="101"/>
                  </a:lnTo>
                  <a:lnTo>
                    <a:pt x="1218" y="79"/>
                  </a:lnTo>
                  <a:lnTo>
                    <a:pt x="1189" y="50"/>
                  </a:lnTo>
                  <a:lnTo>
                    <a:pt x="1140" y="26"/>
                  </a:lnTo>
                  <a:lnTo>
                    <a:pt x="1116" y="19"/>
                  </a:lnTo>
                  <a:lnTo>
                    <a:pt x="1077" y="14"/>
                  </a:lnTo>
                  <a:lnTo>
                    <a:pt x="998" y="22"/>
                  </a:lnTo>
                  <a:lnTo>
                    <a:pt x="920" y="44"/>
                  </a:lnTo>
                  <a:lnTo>
                    <a:pt x="846" y="77"/>
                  </a:lnTo>
                  <a:lnTo>
                    <a:pt x="811" y="96"/>
                  </a:lnTo>
                  <a:lnTo>
                    <a:pt x="758" y="125"/>
                  </a:lnTo>
                  <a:lnTo>
                    <a:pt x="653" y="191"/>
                  </a:lnTo>
                  <a:lnTo>
                    <a:pt x="553" y="265"/>
                  </a:lnTo>
                  <a:lnTo>
                    <a:pt x="462" y="348"/>
                  </a:lnTo>
                  <a:lnTo>
                    <a:pt x="421" y="395"/>
                  </a:lnTo>
                  <a:lnTo>
                    <a:pt x="375" y="448"/>
                  </a:lnTo>
                  <a:lnTo>
                    <a:pt x="303" y="566"/>
                  </a:lnTo>
                  <a:lnTo>
                    <a:pt x="250" y="693"/>
                  </a:lnTo>
                  <a:lnTo>
                    <a:pt x="226" y="793"/>
                  </a:lnTo>
                  <a:lnTo>
                    <a:pt x="217" y="863"/>
                  </a:lnTo>
                  <a:lnTo>
                    <a:pt x="216" y="898"/>
                  </a:lnTo>
                  <a:lnTo>
                    <a:pt x="176" y="917"/>
                  </a:lnTo>
                  <a:lnTo>
                    <a:pt x="0" y="1002"/>
                  </a:lnTo>
                  <a:lnTo>
                    <a:pt x="16" y="1020"/>
                  </a:lnTo>
                  <a:lnTo>
                    <a:pt x="45" y="1059"/>
                  </a:lnTo>
                  <a:lnTo>
                    <a:pt x="66" y="1101"/>
                  </a:lnTo>
                  <a:lnTo>
                    <a:pt x="79" y="1145"/>
                  </a:lnTo>
                  <a:lnTo>
                    <a:pt x="81" y="1167"/>
                  </a:lnTo>
                  <a:lnTo>
                    <a:pt x="107" y="158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26" name="Google Shape;5726;p147"/>
            <p:cNvSpPr/>
            <p:nvPr/>
          </p:nvSpPr>
          <p:spPr>
            <a:xfrm>
              <a:off x="8474075" y="3894591"/>
              <a:ext cx="9525" cy="11113"/>
            </a:xfrm>
            <a:custGeom>
              <a:rect b="b" l="l" r="r" t="t"/>
              <a:pathLst>
                <a:path extrusionOk="0" h="29" w="24">
                  <a:moveTo>
                    <a:pt x="24" y="3"/>
                  </a:moveTo>
                  <a:lnTo>
                    <a:pt x="1" y="0"/>
                  </a:lnTo>
                  <a:lnTo>
                    <a:pt x="0" y="15"/>
                  </a:lnTo>
                  <a:lnTo>
                    <a:pt x="0" y="29"/>
                  </a:lnTo>
                  <a:lnTo>
                    <a:pt x="12" y="15"/>
                  </a:lnTo>
                  <a:lnTo>
                    <a:pt x="24" y="3"/>
                  </a:lnTo>
                  <a:close/>
                </a:path>
              </a:pathLst>
            </a:custGeom>
            <a:solidFill>
              <a:srgbClr val="EA71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27" name="Google Shape;5727;p147"/>
            <p:cNvSpPr/>
            <p:nvPr/>
          </p:nvSpPr>
          <p:spPr>
            <a:xfrm>
              <a:off x="8188325" y="2068966"/>
              <a:ext cx="801688" cy="1173163"/>
            </a:xfrm>
            <a:custGeom>
              <a:rect b="b" l="l" r="r" t="t"/>
              <a:pathLst>
                <a:path extrusionOk="0" h="2956" w="2023">
                  <a:moveTo>
                    <a:pt x="806" y="2829"/>
                  </a:moveTo>
                  <a:lnTo>
                    <a:pt x="1215" y="2890"/>
                  </a:lnTo>
                  <a:lnTo>
                    <a:pt x="1469" y="2928"/>
                  </a:lnTo>
                  <a:lnTo>
                    <a:pt x="1665" y="2956"/>
                  </a:lnTo>
                  <a:lnTo>
                    <a:pt x="1603" y="2222"/>
                  </a:lnTo>
                  <a:lnTo>
                    <a:pt x="1583" y="2016"/>
                  </a:lnTo>
                  <a:lnTo>
                    <a:pt x="1630" y="1995"/>
                  </a:lnTo>
                  <a:lnTo>
                    <a:pt x="1721" y="1943"/>
                  </a:lnTo>
                  <a:lnTo>
                    <a:pt x="1802" y="1877"/>
                  </a:lnTo>
                  <a:lnTo>
                    <a:pt x="1875" y="1800"/>
                  </a:lnTo>
                  <a:lnTo>
                    <a:pt x="1935" y="1714"/>
                  </a:lnTo>
                  <a:lnTo>
                    <a:pt x="1980" y="1619"/>
                  </a:lnTo>
                  <a:lnTo>
                    <a:pt x="2010" y="1516"/>
                  </a:lnTo>
                  <a:lnTo>
                    <a:pt x="2023" y="1409"/>
                  </a:lnTo>
                  <a:lnTo>
                    <a:pt x="2020" y="1354"/>
                  </a:lnTo>
                  <a:lnTo>
                    <a:pt x="2007" y="1150"/>
                  </a:lnTo>
                  <a:lnTo>
                    <a:pt x="1993" y="920"/>
                  </a:lnTo>
                  <a:lnTo>
                    <a:pt x="1976" y="665"/>
                  </a:lnTo>
                  <a:lnTo>
                    <a:pt x="1950" y="251"/>
                  </a:lnTo>
                  <a:lnTo>
                    <a:pt x="1948" y="231"/>
                  </a:lnTo>
                  <a:lnTo>
                    <a:pt x="1937" y="189"/>
                  </a:lnTo>
                  <a:lnTo>
                    <a:pt x="1919" y="149"/>
                  </a:lnTo>
                  <a:lnTo>
                    <a:pt x="1894" y="113"/>
                  </a:lnTo>
                  <a:lnTo>
                    <a:pt x="1865" y="79"/>
                  </a:lnTo>
                  <a:lnTo>
                    <a:pt x="1830" y="51"/>
                  </a:lnTo>
                  <a:lnTo>
                    <a:pt x="1792" y="27"/>
                  </a:lnTo>
                  <a:lnTo>
                    <a:pt x="1753" y="10"/>
                  </a:lnTo>
                  <a:lnTo>
                    <a:pt x="1732" y="5"/>
                  </a:lnTo>
                  <a:lnTo>
                    <a:pt x="1716" y="1"/>
                  </a:lnTo>
                  <a:lnTo>
                    <a:pt x="1682" y="0"/>
                  </a:lnTo>
                  <a:lnTo>
                    <a:pt x="1652" y="5"/>
                  </a:lnTo>
                  <a:lnTo>
                    <a:pt x="1622" y="21"/>
                  </a:lnTo>
                  <a:lnTo>
                    <a:pt x="1608" y="31"/>
                  </a:lnTo>
                  <a:lnTo>
                    <a:pt x="1563" y="75"/>
                  </a:lnTo>
                  <a:lnTo>
                    <a:pt x="1519" y="118"/>
                  </a:lnTo>
                  <a:lnTo>
                    <a:pt x="1510" y="126"/>
                  </a:lnTo>
                  <a:lnTo>
                    <a:pt x="1491" y="132"/>
                  </a:lnTo>
                  <a:lnTo>
                    <a:pt x="1464" y="130"/>
                  </a:lnTo>
                  <a:lnTo>
                    <a:pt x="1445" y="121"/>
                  </a:lnTo>
                  <a:lnTo>
                    <a:pt x="1415" y="105"/>
                  </a:lnTo>
                  <a:lnTo>
                    <a:pt x="1358" y="74"/>
                  </a:lnTo>
                  <a:lnTo>
                    <a:pt x="1327" y="64"/>
                  </a:lnTo>
                  <a:lnTo>
                    <a:pt x="1292" y="54"/>
                  </a:lnTo>
                  <a:lnTo>
                    <a:pt x="1240" y="54"/>
                  </a:lnTo>
                  <a:lnTo>
                    <a:pt x="1208" y="64"/>
                  </a:lnTo>
                  <a:lnTo>
                    <a:pt x="1192" y="73"/>
                  </a:lnTo>
                  <a:lnTo>
                    <a:pt x="1147" y="111"/>
                  </a:lnTo>
                  <a:lnTo>
                    <a:pt x="1105" y="157"/>
                  </a:lnTo>
                  <a:lnTo>
                    <a:pt x="1086" y="174"/>
                  </a:lnTo>
                  <a:lnTo>
                    <a:pt x="1051" y="188"/>
                  </a:lnTo>
                  <a:lnTo>
                    <a:pt x="1025" y="188"/>
                  </a:lnTo>
                  <a:lnTo>
                    <a:pt x="1012" y="184"/>
                  </a:lnTo>
                  <a:lnTo>
                    <a:pt x="985" y="174"/>
                  </a:lnTo>
                  <a:lnTo>
                    <a:pt x="935" y="140"/>
                  </a:lnTo>
                  <a:lnTo>
                    <a:pt x="911" y="124"/>
                  </a:lnTo>
                  <a:lnTo>
                    <a:pt x="882" y="110"/>
                  </a:lnTo>
                  <a:lnTo>
                    <a:pt x="833" y="99"/>
                  </a:lnTo>
                  <a:lnTo>
                    <a:pt x="801" y="101"/>
                  </a:lnTo>
                  <a:lnTo>
                    <a:pt x="785" y="105"/>
                  </a:lnTo>
                  <a:lnTo>
                    <a:pt x="756" y="119"/>
                  </a:lnTo>
                  <a:lnTo>
                    <a:pt x="706" y="162"/>
                  </a:lnTo>
                  <a:lnTo>
                    <a:pt x="684" y="184"/>
                  </a:lnTo>
                  <a:lnTo>
                    <a:pt x="666" y="204"/>
                  </a:lnTo>
                  <a:lnTo>
                    <a:pt x="636" y="233"/>
                  </a:lnTo>
                  <a:lnTo>
                    <a:pt x="614" y="250"/>
                  </a:lnTo>
                  <a:lnTo>
                    <a:pt x="602" y="254"/>
                  </a:lnTo>
                  <a:lnTo>
                    <a:pt x="592" y="257"/>
                  </a:lnTo>
                  <a:lnTo>
                    <a:pt x="574" y="254"/>
                  </a:lnTo>
                  <a:lnTo>
                    <a:pt x="549" y="241"/>
                  </a:lnTo>
                  <a:lnTo>
                    <a:pt x="534" y="231"/>
                  </a:lnTo>
                  <a:lnTo>
                    <a:pt x="505" y="215"/>
                  </a:lnTo>
                  <a:lnTo>
                    <a:pt x="445" y="198"/>
                  </a:lnTo>
                  <a:lnTo>
                    <a:pt x="383" y="201"/>
                  </a:lnTo>
                  <a:lnTo>
                    <a:pt x="325" y="223"/>
                  </a:lnTo>
                  <a:lnTo>
                    <a:pt x="299" y="242"/>
                  </a:lnTo>
                  <a:lnTo>
                    <a:pt x="276" y="264"/>
                  </a:lnTo>
                  <a:lnTo>
                    <a:pt x="238" y="320"/>
                  </a:lnTo>
                  <a:lnTo>
                    <a:pt x="212" y="382"/>
                  </a:lnTo>
                  <a:lnTo>
                    <a:pt x="199" y="448"/>
                  </a:lnTo>
                  <a:lnTo>
                    <a:pt x="200" y="481"/>
                  </a:lnTo>
                  <a:lnTo>
                    <a:pt x="220" y="793"/>
                  </a:lnTo>
                  <a:lnTo>
                    <a:pt x="191" y="785"/>
                  </a:lnTo>
                  <a:lnTo>
                    <a:pt x="146" y="787"/>
                  </a:lnTo>
                  <a:lnTo>
                    <a:pt x="117" y="795"/>
                  </a:lnTo>
                  <a:lnTo>
                    <a:pt x="103" y="801"/>
                  </a:lnTo>
                  <a:lnTo>
                    <a:pt x="90" y="809"/>
                  </a:lnTo>
                  <a:lnTo>
                    <a:pt x="67" y="828"/>
                  </a:lnTo>
                  <a:lnTo>
                    <a:pt x="40" y="865"/>
                  </a:lnTo>
                  <a:lnTo>
                    <a:pt x="16" y="922"/>
                  </a:lnTo>
                  <a:lnTo>
                    <a:pt x="5" y="984"/>
                  </a:lnTo>
                  <a:lnTo>
                    <a:pt x="2" y="1014"/>
                  </a:lnTo>
                  <a:lnTo>
                    <a:pt x="0" y="1056"/>
                  </a:lnTo>
                  <a:lnTo>
                    <a:pt x="3" y="1145"/>
                  </a:lnTo>
                  <a:lnTo>
                    <a:pt x="18" y="1277"/>
                  </a:lnTo>
                  <a:lnTo>
                    <a:pt x="31" y="1365"/>
                  </a:lnTo>
                  <a:lnTo>
                    <a:pt x="41" y="1434"/>
                  </a:lnTo>
                  <a:lnTo>
                    <a:pt x="71" y="1570"/>
                  </a:lnTo>
                  <a:lnTo>
                    <a:pt x="92" y="1637"/>
                  </a:lnTo>
                  <a:lnTo>
                    <a:pt x="103" y="1668"/>
                  </a:lnTo>
                  <a:lnTo>
                    <a:pt x="130" y="1728"/>
                  </a:lnTo>
                  <a:lnTo>
                    <a:pt x="164" y="1784"/>
                  </a:lnTo>
                  <a:lnTo>
                    <a:pt x="206" y="1834"/>
                  </a:lnTo>
                  <a:lnTo>
                    <a:pt x="229" y="1857"/>
                  </a:lnTo>
                  <a:lnTo>
                    <a:pt x="264" y="1890"/>
                  </a:lnTo>
                  <a:lnTo>
                    <a:pt x="343" y="1944"/>
                  </a:lnTo>
                  <a:lnTo>
                    <a:pt x="470" y="2010"/>
                  </a:lnTo>
                  <a:lnTo>
                    <a:pt x="558" y="2047"/>
                  </a:lnTo>
                  <a:lnTo>
                    <a:pt x="576" y="2225"/>
                  </a:lnTo>
                  <a:lnTo>
                    <a:pt x="633" y="2868"/>
                  </a:lnTo>
                  <a:lnTo>
                    <a:pt x="654" y="2858"/>
                  </a:lnTo>
                  <a:lnTo>
                    <a:pt x="697" y="2840"/>
                  </a:lnTo>
                  <a:lnTo>
                    <a:pt x="741" y="2829"/>
                  </a:lnTo>
                  <a:lnTo>
                    <a:pt x="785" y="2827"/>
                  </a:lnTo>
                  <a:lnTo>
                    <a:pt x="806" y="282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28" name="Google Shape;5728;p147"/>
            <p:cNvSpPr/>
            <p:nvPr/>
          </p:nvSpPr>
          <p:spPr>
            <a:xfrm>
              <a:off x="7470775" y="3953328"/>
              <a:ext cx="2335213" cy="1281113"/>
            </a:xfrm>
            <a:custGeom>
              <a:rect b="b" l="l" r="r" t="t"/>
              <a:pathLst>
                <a:path extrusionOk="0" h="3230" w="5886">
                  <a:moveTo>
                    <a:pt x="3144" y="181"/>
                  </a:moveTo>
                  <a:lnTo>
                    <a:pt x="3068" y="175"/>
                  </a:lnTo>
                  <a:lnTo>
                    <a:pt x="2936" y="161"/>
                  </a:lnTo>
                  <a:lnTo>
                    <a:pt x="2826" y="143"/>
                  </a:lnTo>
                  <a:lnTo>
                    <a:pt x="2735" y="121"/>
                  </a:lnTo>
                  <a:lnTo>
                    <a:pt x="2661" y="96"/>
                  </a:lnTo>
                  <a:lnTo>
                    <a:pt x="2606" y="70"/>
                  </a:lnTo>
                  <a:lnTo>
                    <a:pt x="2563" y="43"/>
                  </a:lnTo>
                  <a:lnTo>
                    <a:pt x="2534" y="15"/>
                  </a:lnTo>
                  <a:lnTo>
                    <a:pt x="2524" y="0"/>
                  </a:lnTo>
                  <a:lnTo>
                    <a:pt x="2520" y="61"/>
                  </a:lnTo>
                  <a:lnTo>
                    <a:pt x="2503" y="183"/>
                  </a:lnTo>
                  <a:lnTo>
                    <a:pt x="2468" y="363"/>
                  </a:lnTo>
                  <a:lnTo>
                    <a:pt x="2441" y="483"/>
                  </a:lnTo>
                  <a:lnTo>
                    <a:pt x="2401" y="659"/>
                  </a:lnTo>
                  <a:lnTo>
                    <a:pt x="2310" y="1008"/>
                  </a:lnTo>
                  <a:lnTo>
                    <a:pt x="2263" y="1181"/>
                  </a:lnTo>
                  <a:lnTo>
                    <a:pt x="2156" y="1564"/>
                  </a:lnTo>
                  <a:lnTo>
                    <a:pt x="2043" y="1945"/>
                  </a:lnTo>
                  <a:lnTo>
                    <a:pt x="1928" y="1873"/>
                  </a:lnTo>
                  <a:lnTo>
                    <a:pt x="1702" y="1722"/>
                  </a:lnTo>
                  <a:lnTo>
                    <a:pt x="1483" y="1557"/>
                  </a:lnTo>
                  <a:lnTo>
                    <a:pt x="1273" y="1381"/>
                  </a:lnTo>
                  <a:lnTo>
                    <a:pt x="1072" y="1192"/>
                  </a:lnTo>
                  <a:lnTo>
                    <a:pt x="880" y="992"/>
                  </a:lnTo>
                  <a:lnTo>
                    <a:pt x="698" y="782"/>
                  </a:lnTo>
                  <a:lnTo>
                    <a:pt x="525" y="559"/>
                  </a:lnTo>
                  <a:lnTo>
                    <a:pt x="444" y="444"/>
                  </a:lnTo>
                  <a:lnTo>
                    <a:pt x="429" y="454"/>
                  </a:lnTo>
                  <a:lnTo>
                    <a:pt x="0" y="752"/>
                  </a:lnTo>
                  <a:lnTo>
                    <a:pt x="96" y="888"/>
                  </a:lnTo>
                  <a:lnTo>
                    <a:pt x="302" y="1150"/>
                  </a:lnTo>
                  <a:lnTo>
                    <a:pt x="521" y="1402"/>
                  </a:lnTo>
                  <a:lnTo>
                    <a:pt x="756" y="1639"/>
                  </a:lnTo>
                  <a:lnTo>
                    <a:pt x="879" y="1752"/>
                  </a:lnTo>
                  <a:lnTo>
                    <a:pt x="1001" y="1859"/>
                  </a:lnTo>
                  <a:lnTo>
                    <a:pt x="1256" y="2064"/>
                  </a:lnTo>
                  <a:lnTo>
                    <a:pt x="1522" y="2254"/>
                  </a:lnTo>
                  <a:lnTo>
                    <a:pt x="1798" y="2428"/>
                  </a:lnTo>
                  <a:lnTo>
                    <a:pt x="1941" y="2508"/>
                  </a:lnTo>
                  <a:lnTo>
                    <a:pt x="2083" y="2586"/>
                  </a:lnTo>
                  <a:lnTo>
                    <a:pt x="2375" y="2728"/>
                  </a:lnTo>
                  <a:lnTo>
                    <a:pt x="2674" y="2852"/>
                  </a:lnTo>
                  <a:lnTo>
                    <a:pt x="2980" y="2960"/>
                  </a:lnTo>
                  <a:lnTo>
                    <a:pt x="3136" y="3006"/>
                  </a:lnTo>
                  <a:lnTo>
                    <a:pt x="3294" y="3049"/>
                  </a:lnTo>
                  <a:lnTo>
                    <a:pt x="3611" y="3122"/>
                  </a:lnTo>
                  <a:lnTo>
                    <a:pt x="3933" y="3176"/>
                  </a:lnTo>
                  <a:lnTo>
                    <a:pt x="4257" y="3212"/>
                  </a:lnTo>
                  <a:lnTo>
                    <a:pt x="4420" y="3223"/>
                  </a:lnTo>
                  <a:lnTo>
                    <a:pt x="4604" y="3230"/>
                  </a:lnTo>
                  <a:lnTo>
                    <a:pt x="4972" y="3227"/>
                  </a:lnTo>
                  <a:lnTo>
                    <a:pt x="5340" y="3199"/>
                  </a:lnTo>
                  <a:lnTo>
                    <a:pt x="5705" y="3149"/>
                  </a:lnTo>
                  <a:lnTo>
                    <a:pt x="5886" y="3114"/>
                  </a:lnTo>
                  <a:lnTo>
                    <a:pt x="5779" y="2585"/>
                  </a:lnTo>
                  <a:lnTo>
                    <a:pt x="5768" y="2588"/>
                  </a:lnTo>
                  <a:lnTo>
                    <a:pt x="5758" y="2589"/>
                  </a:lnTo>
                  <a:lnTo>
                    <a:pt x="5757" y="2585"/>
                  </a:lnTo>
                  <a:lnTo>
                    <a:pt x="5654" y="2606"/>
                  </a:lnTo>
                  <a:lnTo>
                    <a:pt x="5448" y="2639"/>
                  </a:lnTo>
                  <a:lnTo>
                    <a:pt x="5241" y="2664"/>
                  </a:lnTo>
                  <a:lnTo>
                    <a:pt x="5032" y="2681"/>
                  </a:lnTo>
                  <a:lnTo>
                    <a:pt x="4823" y="2690"/>
                  </a:lnTo>
                  <a:lnTo>
                    <a:pt x="4615" y="2690"/>
                  </a:lnTo>
                  <a:lnTo>
                    <a:pt x="4406" y="2681"/>
                  </a:lnTo>
                  <a:lnTo>
                    <a:pt x="4197" y="2664"/>
                  </a:lnTo>
                  <a:lnTo>
                    <a:pt x="4094" y="2652"/>
                  </a:lnTo>
                  <a:lnTo>
                    <a:pt x="3978" y="2637"/>
                  </a:lnTo>
                  <a:lnTo>
                    <a:pt x="3751" y="2598"/>
                  </a:lnTo>
                  <a:lnTo>
                    <a:pt x="3526" y="2550"/>
                  </a:lnTo>
                  <a:lnTo>
                    <a:pt x="3302" y="2492"/>
                  </a:lnTo>
                  <a:lnTo>
                    <a:pt x="3191" y="2458"/>
                  </a:lnTo>
                  <a:lnTo>
                    <a:pt x="3267" y="2098"/>
                  </a:lnTo>
                  <a:lnTo>
                    <a:pt x="3411" y="1376"/>
                  </a:lnTo>
                  <a:lnTo>
                    <a:pt x="3477" y="1013"/>
                  </a:lnTo>
                  <a:lnTo>
                    <a:pt x="3516" y="799"/>
                  </a:lnTo>
                  <a:lnTo>
                    <a:pt x="3563" y="476"/>
                  </a:lnTo>
                  <a:lnTo>
                    <a:pt x="3583" y="260"/>
                  </a:lnTo>
                  <a:lnTo>
                    <a:pt x="3586" y="151"/>
                  </a:lnTo>
                  <a:lnTo>
                    <a:pt x="3521" y="165"/>
                  </a:lnTo>
                  <a:lnTo>
                    <a:pt x="3396" y="181"/>
                  </a:lnTo>
                  <a:lnTo>
                    <a:pt x="3229" y="186"/>
                  </a:lnTo>
                  <a:lnTo>
                    <a:pt x="3144" y="181"/>
                  </a:lnTo>
                  <a:lnTo>
                    <a:pt x="2950" y="169"/>
                  </a:lnTo>
                  <a:lnTo>
                    <a:pt x="3144" y="181"/>
                  </a:lnTo>
                  <a:lnTo>
                    <a:pt x="3144" y="18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29" name="Google Shape;5729;p147"/>
            <p:cNvSpPr/>
            <p:nvPr/>
          </p:nvSpPr>
          <p:spPr>
            <a:xfrm>
              <a:off x="8353425" y="3191328"/>
              <a:ext cx="1082675" cy="835025"/>
            </a:xfrm>
            <a:custGeom>
              <a:rect b="b" l="l" r="r" t="t"/>
              <a:pathLst>
                <a:path extrusionOk="0" h="2105" w="2727">
                  <a:moveTo>
                    <a:pt x="2486" y="1304"/>
                  </a:moveTo>
                  <a:lnTo>
                    <a:pt x="2599" y="1076"/>
                  </a:lnTo>
                  <a:lnTo>
                    <a:pt x="2727" y="816"/>
                  </a:lnTo>
                  <a:lnTo>
                    <a:pt x="2181" y="748"/>
                  </a:lnTo>
                  <a:lnTo>
                    <a:pt x="2036" y="731"/>
                  </a:lnTo>
                  <a:lnTo>
                    <a:pt x="2026" y="680"/>
                  </a:lnTo>
                  <a:lnTo>
                    <a:pt x="1995" y="581"/>
                  </a:lnTo>
                  <a:lnTo>
                    <a:pt x="1947" y="487"/>
                  </a:lnTo>
                  <a:lnTo>
                    <a:pt x="1887" y="400"/>
                  </a:lnTo>
                  <a:lnTo>
                    <a:pt x="1814" y="324"/>
                  </a:lnTo>
                  <a:lnTo>
                    <a:pt x="1732" y="259"/>
                  </a:lnTo>
                  <a:lnTo>
                    <a:pt x="1638" y="209"/>
                  </a:lnTo>
                  <a:lnTo>
                    <a:pt x="1536" y="174"/>
                  </a:lnTo>
                  <a:lnTo>
                    <a:pt x="1481" y="164"/>
                  </a:lnTo>
                  <a:lnTo>
                    <a:pt x="1248" y="129"/>
                  </a:lnTo>
                  <a:lnTo>
                    <a:pt x="1052" y="101"/>
                  </a:lnTo>
                  <a:lnTo>
                    <a:pt x="798" y="63"/>
                  </a:lnTo>
                  <a:lnTo>
                    <a:pt x="389" y="2"/>
                  </a:lnTo>
                  <a:lnTo>
                    <a:pt x="368" y="0"/>
                  </a:lnTo>
                  <a:lnTo>
                    <a:pt x="325" y="1"/>
                  </a:lnTo>
                  <a:lnTo>
                    <a:pt x="282" y="10"/>
                  </a:lnTo>
                  <a:lnTo>
                    <a:pt x="242" y="27"/>
                  </a:lnTo>
                  <a:lnTo>
                    <a:pt x="203" y="49"/>
                  </a:lnTo>
                  <a:lnTo>
                    <a:pt x="168" y="75"/>
                  </a:lnTo>
                  <a:lnTo>
                    <a:pt x="139" y="106"/>
                  </a:lnTo>
                  <a:lnTo>
                    <a:pt x="113" y="141"/>
                  </a:lnTo>
                  <a:lnTo>
                    <a:pt x="104" y="159"/>
                  </a:lnTo>
                  <a:lnTo>
                    <a:pt x="96" y="176"/>
                  </a:lnTo>
                  <a:lnTo>
                    <a:pt x="87" y="207"/>
                  </a:lnTo>
                  <a:lnTo>
                    <a:pt x="85" y="238"/>
                  </a:lnTo>
                  <a:lnTo>
                    <a:pt x="93" y="271"/>
                  </a:lnTo>
                  <a:lnTo>
                    <a:pt x="100" y="286"/>
                  </a:lnTo>
                  <a:lnTo>
                    <a:pt x="133" y="341"/>
                  </a:lnTo>
                  <a:lnTo>
                    <a:pt x="167" y="395"/>
                  </a:lnTo>
                  <a:lnTo>
                    <a:pt x="172" y="406"/>
                  </a:lnTo>
                  <a:lnTo>
                    <a:pt x="176" y="424"/>
                  </a:lnTo>
                  <a:lnTo>
                    <a:pt x="170" y="448"/>
                  </a:lnTo>
                  <a:lnTo>
                    <a:pt x="157" y="466"/>
                  </a:lnTo>
                  <a:lnTo>
                    <a:pt x="117" y="512"/>
                  </a:lnTo>
                  <a:lnTo>
                    <a:pt x="80" y="561"/>
                  </a:lnTo>
                  <a:lnTo>
                    <a:pt x="63" y="592"/>
                  </a:lnTo>
                  <a:lnTo>
                    <a:pt x="48" y="644"/>
                  </a:lnTo>
                  <a:lnTo>
                    <a:pt x="47" y="679"/>
                  </a:lnTo>
                  <a:lnTo>
                    <a:pt x="52" y="696"/>
                  </a:lnTo>
                  <a:lnTo>
                    <a:pt x="63" y="726"/>
                  </a:lnTo>
                  <a:lnTo>
                    <a:pt x="100" y="780"/>
                  </a:lnTo>
                  <a:lnTo>
                    <a:pt x="118" y="806"/>
                  </a:lnTo>
                  <a:lnTo>
                    <a:pt x="131" y="831"/>
                  </a:lnTo>
                  <a:lnTo>
                    <a:pt x="137" y="870"/>
                  </a:lnTo>
                  <a:lnTo>
                    <a:pt x="132" y="896"/>
                  </a:lnTo>
                  <a:lnTo>
                    <a:pt x="124" y="907"/>
                  </a:lnTo>
                  <a:lnTo>
                    <a:pt x="88" y="951"/>
                  </a:lnTo>
                  <a:lnTo>
                    <a:pt x="48" y="990"/>
                  </a:lnTo>
                  <a:lnTo>
                    <a:pt x="27" y="1015"/>
                  </a:lnTo>
                  <a:lnTo>
                    <a:pt x="6" y="1059"/>
                  </a:lnTo>
                  <a:lnTo>
                    <a:pt x="0" y="1090"/>
                  </a:lnTo>
                  <a:lnTo>
                    <a:pt x="1" y="1105"/>
                  </a:lnTo>
                  <a:lnTo>
                    <a:pt x="8" y="1137"/>
                  </a:lnTo>
                  <a:lnTo>
                    <a:pt x="37" y="1195"/>
                  </a:lnTo>
                  <a:lnTo>
                    <a:pt x="54" y="1221"/>
                  </a:lnTo>
                  <a:lnTo>
                    <a:pt x="70" y="1243"/>
                  </a:lnTo>
                  <a:lnTo>
                    <a:pt x="101" y="1292"/>
                  </a:lnTo>
                  <a:lnTo>
                    <a:pt x="109" y="1318"/>
                  </a:lnTo>
                  <a:lnTo>
                    <a:pt x="109" y="1327"/>
                  </a:lnTo>
                  <a:lnTo>
                    <a:pt x="104" y="1345"/>
                  </a:lnTo>
                  <a:lnTo>
                    <a:pt x="87" y="1367"/>
                  </a:lnTo>
                  <a:lnTo>
                    <a:pt x="74" y="1380"/>
                  </a:lnTo>
                  <a:lnTo>
                    <a:pt x="52" y="1405"/>
                  </a:lnTo>
                  <a:lnTo>
                    <a:pt x="22" y="1462"/>
                  </a:lnTo>
                  <a:lnTo>
                    <a:pt x="10" y="1523"/>
                  </a:lnTo>
                  <a:lnTo>
                    <a:pt x="19" y="1586"/>
                  </a:lnTo>
                  <a:lnTo>
                    <a:pt x="35" y="1616"/>
                  </a:lnTo>
                  <a:lnTo>
                    <a:pt x="52" y="1643"/>
                  </a:lnTo>
                  <a:lnTo>
                    <a:pt x="97" y="1691"/>
                  </a:lnTo>
                  <a:lnTo>
                    <a:pt x="153" y="1730"/>
                  </a:lnTo>
                  <a:lnTo>
                    <a:pt x="214" y="1755"/>
                  </a:lnTo>
                  <a:lnTo>
                    <a:pt x="246" y="1761"/>
                  </a:lnTo>
                  <a:lnTo>
                    <a:pt x="304" y="1770"/>
                  </a:lnTo>
                  <a:lnTo>
                    <a:pt x="327" y="1773"/>
                  </a:lnTo>
                  <a:lnTo>
                    <a:pt x="311" y="1787"/>
                  </a:lnTo>
                  <a:lnTo>
                    <a:pt x="289" y="1824"/>
                  </a:lnTo>
                  <a:lnTo>
                    <a:pt x="281" y="1862"/>
                  </a:lnTo>
                  <a:lnTo>
                    <a:pt x="289" y="1903"/>
                  </a:lnTo>
                  <a:lnTo>
                    <a:pt x="299" y="1921"/>
                  </a:lnTo>
                  <a:lnTo>
                    <a:pt x="315" y="1943"/>
                  </a:lnTo>
                  <a:lnTo>
                    <a:pt x="336" y="1960"/>
                  </a:lnTo>
                  <a:lnTo>
                    <a:pt x="368" y="1984"/>
                  </a:lnTo>
                  <a:lnTo>
                    <a:pt x="444" y="2019"/>
                  </a:lnTo>
                  <a:lnTo>
                    <a:pt x="483" y="2032"/>
                  </a:lnTo>
                  <a:lnTo>
                    <a:pt x="552" y="2052"/>
                  </a:lnTo>
                  <a:lnTo>
                    <a:pt x="692" y="2078"/>
                  </a:lnTo>
                  <a:lnTo>
                    <a:pt x="762" y="2087"/>
                  </a:lnTo>
                  <a:lnTo>
                    <a:pt x="848" y="2096"/>
                  </a:lnTo>
                  <a:lnTo>
                    <a:pt x="1019" y="2105"/>
                  </a:lnTo>
                  <a:lnTo>
                    <a:pt x="1105" y="2104"/>
                  </a:lnTo>
                  <a:lnTo>
                    <a:pt x="1160" y="2101"/>
                  </a:lnTo>
                  <a:lnTo>
                    <a:pt x="1269" y="2088"/>
                  </a:lnTo>
                  <a:lnTo>
                    <a:pt x="1376" y="2066"/>
                  </a:lnTo>
                  <a:lnTo>
                    <a:pt x="1481" y="2032"/>
                  </a:lnTo>
                  <a:lnTo>
                    <a:pt x="1531" y="2010"/>
                  </a:lnTo>
                  <a:lnTo>
                    <a:pt x="1580" y="1987"/>
                  </a:lnTo>
                  <a:lnTo>
                    <a:pt x="1669" y="1930"/>
                  </a:lnTo>
                  <a:lnTo>
                    <a:pt x="1750" y="1862"/>
                  </a:lnTo>
                  <a:lnTo>
                    <a:pt x="1821" y="1783"/>
                  </a:lnTo>
                  <a:lnTo>
                    <a:pt x="1852" y="1739"/>
                  </a:lnTo>
                  <a:lnTo>
                    <a:pt x="1936" y="1748"/>
                  </a:lnTo>
                  <a:lnTo>
                    <a:pt x="2278" y="1789"/>
                  </a:lnTo>
                  <a:lnTo>
                    <a:pt x="2278" y="1759"/>
                  </a:lnTo>
                  <a:lnTo>
                    <a:pt x="2290" y="1702"/>
                  </a:lnTo>
                  <a:lnTo>
                    <a:pt x="2301" y="1676"/>
                  </a:lnTo>
                  <a:lnTo>
                    <a:pt x="2486" y="130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30" name="Google Shape;5730;p147"/>
            <p:cNvSpPr/>
            <p:nvPr/>
          </p:nvSpPr>
          <p:spPr>
            <a:xfrm>
              <a:off x="10213975" y="924378"/>
              <a:ext cx="1409700" cy="1978025"/>
            </a:xfrm>
            <a:custGeom>
              <a:rect b="b" l="l" r="r" t="t"/>
              <a:pathLst>
                <a:path extrusionOk="0" h="4986" w="3553">
                  <a:moveTo>
                    <a:pt x="620" y="3891"/>
                  </a:moveTo>
                  <a:lnTo>
                    <a:pt x="674" y="3945"/>
                  </a:lnTo>
                  <a:lnTo>
                    <a:pt x="760" y="4043"/>
                  </a:lnTo>
                  <a:lnTo>
                    <a:pt x="817" y="4128"/>
                  </a:lnTo>
                  <a:lnTo>
                    <a:pt x="851" y="4200"/>
                  </a:lnTo>
                  <a:lnTo>
                    <a:pt x="858" y="4230"/>
                  </a:lnTo>
                  <a:lnTo>
                    <a:pt x="893" y="4174"/>
                  </a:lnTo>
                  <a:lnTo>
                    <a:pt x="966" y="4064"/>
                  </a:lnTo>
                  <a:lnTo>
                    <a:pt x="1006" y="4012"/>
                  </a:lnTo>
                  <a:lnTo>
                    <a:pt x="1085" y="3915"/>
                  </a:lnTo>
                  <a:lnTo>
                    <a:pt x="1167" y="3823"/>
                  </a:lnTo>
                  <a:lnTo>
                    <a:pt x="1281" y="3699"/>
                  </a:lnTo>
                  <a:lnTo>
                    <a:pt x="1515" y="3456"/>
                  </a:lnTo>
                  <a:lnTo>
                    <a:pt x="1635" y="3337"/>
                  </a:lnTo>
                  <a:lnTo>
                    <a:pt x="1819" y="3154"/>
                  </a:lnTo>
                  <a:lnTo>
                    <a:pt x="2193" y="2793"/>
                  </a:lnTo>
                  <a:lnTo>
                    <a:pt x="2383" y="2614"/>
                  </a:lnTo>
                  <a:lnTo>
                    <a:pt x="2428" y="2701"/>
                  </a:lnTo>
                  <a:lnTo>
                    <a:pt x="2515" y="2876"/>
                  </a:lnTo>
                  <a:lnTo>
                    <a:pt x="2595" y="3053"/>
                  </a:lnTo>
                  <a:lnTo>
                    <a:pt x="2668" y="3235"/>
                  </a:lnTo>
                  <a:lnTo>
                    <a:pt x="2734" y="3419"/>
                  </a:lnTo>
                  <a:lnTo>
                    <a:pt x="2793" y="3604"/>
                  </a:lnTo>
                  <a:lnTo>
                    <a:pt x="2847" y="3793"/>
                  </a:lnTo>
                  <a:lnTo>
                    <a:pt x="2892" y="3983"/>
                  </a:lnTo>
                  <a:lnTo>
                    <a:pt x="2911" y="4078"/>
                  </a:lnTo>
                  <a:lnTo>
                    <a:pt x="2933" y="4191"/>
                  </a:lnTo>
                  <a:lnTo>
                    <a:pt x="2968" y="4417"/>
                  </a:lnTo>
                  <a:lnTo>
                    <a:pt x="2994" y="4644"/>
                  </a:lnTo>
                  <a:lnTo>
                    <a:pt x="3010" y="4872"/>
                  </a:lnTo>
                  <a:lnTo>
                    <a:pt x="3014" y="4986"/>
                  </a:lnTo>
                  <a:lnTo>
                    <a:pt x="3553" y="4973"/>
                  </a:lnTo>
                  <a:lnTo>
                    <a:pt x="3550" y="4870"/>
                  </a:lnTo>
                  <a:lnTo>
                    <a:pt x="3539" y="4666"/>
                  </a:lnTo>
                  <a:lnTo>
                    <a:pt x="3519" y="4462"/>
                  </a:lnTo>
                  <a:lnTo>
                    <a:pt x="3492" y="4259"/>
                  </a:lnTo>
                  <a:lnTo>
                    <a:pt x="3458" y="4058"/>
                  </a:lnTo>
                  <a:lnTo>
                    <a:pt x="3417" y="3857"/>
                  </a:lnTo>
                  <a:lnTo>
                    <a:pt x="3369" y="3657"/>
                  </a:lnTo>
                  <a:lnTo>
                    <a:pt x="3314" y="3460"/>
                  </a:lnTo>
                  <a:lnTo>
                    <a:pt x="3285" y="3363"/>
                  </a:lnTo>
                  <a:lnTo>
                    <a:pt x="3255" y="3271"/>
                  </a:lnTo>
                  <a:lnTo>
                    <a:pt x="3190" y="3088"/>
                  </a:lnTo>
                  <a:lnTo>
                    <a:pt x="3119" y="2908"/>
                  </a:lnTo>
                  <a:lnTo>
                    <a:pt x="3042" y="2730"/>
                  </a:lnTo>
                  <a:lnTo>
                    <a:pt x="2959" y="2556"/>
                  </a:lnTo>
                  <a:lnTo>
                    <a:pt x="2871" y="2383"/>
                  </a:lnTo>
                  <a:lnTo>
                    <a:pt x="2778" y="2215"/>
                  </a:lnTo>
                  <a:lnTo>
                    <a:pt x="2678" y="2049"/>
                  </a:lnTo>
                  <a:lnTo>
                    <a:pt x="2625" y="1967"/>
                  </a:lnTo>
                  <a:lnTo>
                    <a:pt x="2573" y="1888"/>
                  </a:lnTo>
                  <a:lnTo>
                    <a:pt x="2463" y="1730"/>
                  </a:lnTo>
                  <a:lnTo>
                    <a:pt x="2349" y="1577"/>
                  </a:lnTo>
                  <a:lnTo>
                    <a:pt x="2228" y="1428"/>
                  </a:lnTo>
                  <a:lnTo>
                    <a:pt x="2104" y="1283"/>
                  </a:lnTo>
                  <a:lnTo>
                    <a:pt x="1974" y="1141"/>
                  </a:lnTo>
                  <a:lnTo>
                    <a:pt x="1839" y="1005"/>
                  </a:lnTo>
                  <a:lnTo>
                    <a:pt x="1702" y="873"/>
                  </a:lnTo>
                  <a:lnTo>
                    <a:pt x="1631" y="810"/>
                  </a:lnTo>
                  <a:lnTo>
                    <a:pt x="1496" y="692"/>
                  </a:lnTo>
                  <a:lnTo>
                    <a:pt x="1215" y="471"/>
                  </a:lnTo>
                  <a:lnTo>
                    <a:pt x="921" y="268"/>
                  </a:lnTo>
                  <a:lnTo>
                    <a:pt x="613" y="84"/>
                  </a:lnTo>
                  <a:lnTo>
                    <a:pt x="457" y="0"/>
                  </a:lnTo>
                  <a:lnTo>
                    <a:pt x="206" y="479"/>
                  </a:lnTo>
                  <a:lnTo>
                    <a:pt x="309" y="534"/>
                  </a:lnTo>
                  <a:lnTo>
                    <a:pt x="508" y="649"/>
                  </a:lnTo>
                  <a:lnTo>
                    <a:pt x="703" y="772"/>
                  </a:lnTo>
                  <a:lnTo>
                    <a:pt x="889" y="903"/>
                  </a:lnTo>
                  <a:lnTo>
                    <a:pt x="1070" y="1042"/>
                  </a:lnTo>
                  <a:lnTo>
                    <a:pt x="1243" y="1188"/>
                  </a:lnTo>
                  <a:lnTo>
                    <a:pt x="1410" y="1341"/>
                  </a:lnTo>
                  <a:lnTo>
                    <a:pt x="1570" y="1500"/>
                  </a:lnTo>
                  <a:lnTo>
                    <a:pt x="1646" y="1583"/>
                  </a:lnTo>
                  <a:lnTo>
                    <a:pt x="1405" y="1853"/>
                  </a:lnTo>
                  <a:lnTo>
                    <a:pt x="926" y="2396"/>
                  </a:lnTo>
                  <a:lnTo>
                    <a:pt x="690" y="2671"/>
                  </a:lnTo>
                  <a:lnTo>
                    <a:pt x="519" y="2870"/>
                  </a:lnTo>
                  <a:lnTo>
                    <a:pt x="272" y="3179"/>
                  </a:lnTo>
                  <a:lnTo>
                    <a:pt x="123" y="3394"/>
                  </a:lnTo>
                  <a:lnTo>
                    <a:pt x="56" y="3507"/>
                  </a:lnTo>
                  <a:lnTo>
                    <a:pt x="29" y="3557"/>
                  </a:lnTo>
                  <a:lnTo>
                    <a:pt x="0" y="3607"/>
                  </a:lnTo>
                  <a:lnTo>
                    <a:pt x="53" y="3612"/>
                  </a:lnTo>
                  <a:lnTo>
                    <a:pt x="153" y="3631"/>
                  </a:lnTo>
                  <a:lnTo>
                    <a:pt x="247" y="3661"/>
                  </a:lnTo>
                  <a:lnTo>
                    <a:pt x="335" y="3697"/>
                  </a:lnTo>
                  <a:lnTo>
                    <a:pt x="451" y="3761"/>
                  </a:lnTo>
                  <a:lnTo>
                    <a:pt x="576" y="3850"/>
                  </a:lnTo>
                  <a:lnTo>
                    <a:pt x="620" y="3891"/>
                  </a:lnTo>
                  <a:lnTo>
                    <a:pt x="683" y="3951"/>
                  </a:lnTo>
                  <a:lnTo>
                    <a:pt x="585" y="3858"/>
                  </a:lnTo>
                  <a:lnTo>
                    <a:pt x="620" y="3891"/>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31" name="Google Shape;5731;p147"/>
            <p:cNvSpPr/>
            <p:nvPr/>
          </p:nvSpPr>
          <p:spPr>
            <a:xfrm>
              <a:off x="9256713" y="3016703"/>
              <a:ext cx="946150" cy="1171575"/>
            </a:xfrm>
            <a:custGeom>
              <a:rect b="b" l="l" r="r" t="t"/>
              <a:pathLst>
                <a:path extrusionOk="0" h="2952" w="2384">
                  <a:moveTo>
                    <a:pt x="2183" y="2258"/>
                  </a:moveTo>
                  <a:lnTo>
                    <a:pt x="2213" y="2144"/>
                  </a:lnTo>
                  <a:lnTo>
                    <a:pt x="2257" y="1975"/>
                  </a:lnTo>
                  <a:lnTo>
                    <a:pt x="2277" y="1858"/>
                  </a:lnTo>
                  <a:lnTo>
                    <a:pt x="2283" y="1800"/>
                  </a:lnTo>
                  <a:lnTo>
                    <a:pt x="2285" y="1727"/>
                  </a:lnTo>
                  <a:lnTo>
                    <a:pt x="2277" y="1619"/>
                  </a:lnTo>
                  <a:lnTo>
                    <a:pt x="2265" y="1548"/>
                  </a:lnTo>
                  <a:lnTo>
                    <a:pt x="2245" y="1479"/>
                  </a:lnTo>
                  <a:lnTo>
                    <a:pt x="2220" y="1413"/>
                  </a:lnTo>
                  <a:lnTo>
                    <a:pt x="2188" y="1348"/>
                  </a:lnTo>
                  <a:lnTo>
                    <a:pt x="2149" y="1288"/>
                  </a:lnTo>
                  <a:lnTo>
                    <a:pt x="2127" y="1258"/>
                  </a:lnTo>
                  <a:lnTo>
                    <a:pt x="2179" y="1142"/>
                  </a:lnTo>
                  <a:lnTo>
                    <a:pt x="2384" y="700"/>
                  </a:lnTo>
                  <a:lnTo>
                    <a:pt x="2355" y="691"/>
                  </a:lnTo>
                  <a:lnTo>
                    <a:pt x="2306" y="665"/>
                  </a:lnTo>
                  <a:lnTo>
                    <a:pt x="2284" y="647"/>
                  </a:lnTo>
                  <a:lnTo>
                    <a:pt x="1981" y="366"/>
                  </a:lnTo>
                  <a:lnTo>
                    <a:pt x="1793" y="192"/>
                  </a:lnTo>
                  <a:lnTo>
                    <a:pt x="1585" y="0"/>
                  </a:lnTo>
                  <a:lnTo>
                    <a:pt x="1301" y="606"/>
                  </a:lnTo>
                  <a:lnTo>
                    <a:pt x="1225" y="773"/>
                  </a:lnTo>
                  <a:lnTo>
                    <a:pt x="1173" y="767"/>
                  </a:lnTo>
                  <a:lnTo>
                    <a:pt x="1069" y="767"/>
                  </a:lnTo>
                  <a:lnTo>
                    <a:pt x="966" y="782"/>
                  </a:lnTo>
                  <a:lnTo>
                    <a:pt x="865" y="813"/>
                  </a:lnTo>
                  <a:lnTo>
                    <a:pt x="770" y="859"/>
                  </a:lnTo>
                  <a:lnTo>
                    <a:pt x="682" y="917"/>
                  </a:lnTo>
                  <a:lnTo>
                    <a:pt x="605" y="991"/>
                  </a:lnTo>
                  <a:lnTo>
                    <a:pt x="541" y="1078"/>
                  </a:lnTo>
                  <a:lnTo>
                    <a:pt x="515" y="1127"/>
                  </a:lnTo>
                  <a:lnTo>
                    <a:pt x="450" y="1256"/>
                  </a:lnTo>
                  <a:lnTo>
                    <a:pt x="322" y="1516"/>
                  </a:lnTo>
                  <a:lnTo>
                    <a:pt x="209" y="1744"/>
                  </a:lnTo>
                  <a:lnTo>
                    <a:pt x="24" y="2116"/>
                  </a:lnTo>
                  <a:lnTo>
                    <a:pt x="16" y="2134"/>
                  </a:lnTo>
                  <a:lnTo>
                    <a:pt x="4" y="2174"/>
                  </a:lnTo>
                  <a:lnTo>
                    <a:pt x="0" y="2236"/>
                  </a:lnTo>
                  <a:lnTo>
                    <a:pt x="14" y="2319"/>
                  </a:lnTo>
                  <a:lnTo>
                    <a:pt x="51" y="2394"/>
                  </a:lnTo>
                  <a:lnTo>
                    <a:pt x="77" y="2426"/>
                  </a:lnTo>
                  <a:lnTo>
                    <a:pt x="100" y="2450"/>
                  </a:lnTo>
                  <a:lnTo>
                    <a:pt x="143" y="2474"/>
                  </a:lnTo>
                  <a:lnTo>
                    <a:pt x="174" y="2481"/>
                  </a:lnTo>
                  <a:lnTo>
                    <a:pt x="191" y="2480"/>
                  </a:lnTo>
                  <a:lnTo>
                    <a:pt x="256" y="2468"/>
                  </a:lnTo>
                  <a:lnTo>
                    <a:pt x="318" y="2450"/>
                  </a:lnTo>
                  <a:lnTo>
                    <a:pt x="340" y="2446"/>
                  </a:lnTo>
                  <a:lnTo>
                    <a:pt x="366" y="2450"/>
                  </a:lnTo>
                  <a:lnTo>
                    <a:pt x="381" y="2462"/>
                  </a:lnTo>
                  <a:lnTo>
                    <a:pt x="388" y="2471"/>
                  </a:lnTo>
                  <a:lnTo>
                    <a:pt x="418" y="2519"/>
                  </a:lnTo>
                  <a:lnTo>
                    <a:pt x="449" y="2566"/>
                  </a:lnTo>
                  <a:lnTo>
                    <a:pt x="471" y="2593"/>
                  </a:lnTo>
                  <a:lnTo>
                    <a:pt x="513" y="2629"/>
                  </a:lnTo>
                  <a:lnTo>
                    <a:pt x="546" y="2645"/>
                  </a:lnTo>
                  <a:lnTo>
                    <a:pt x="563" y="2648"/>
                  </a:lnTo>
                  <a:lnTo>
                    <a:pt x="580" y="2651"/>
                  </a:lnTo>
                  <a:lnTo>
                    <a:pt x="615" y="2647"/>
                  </a:lnTo>
                  <a:lnTo>
                    <a:pt x="666" y="2633"/>
                  </a:lnTo>
                  <a:lnTo>
                    <a:pt x="700" y="2623"/>
                  </a:lnTo>
                  <a:lnTo>
                    <a:pt x="714" y="2620"/>
                  </a:lnTo>
                  <a:lnTo>
                    <a:pt x="743" y="2617"/>
                  </a:lnTo>
                  <a:lnTo>
                    <a:pt x="770" y="2621"/>
                  </a:lnTo>
                  <a:lnTo>
                    <a:pt x="795" y="2636"/>
                  </a:lnTo>
                  <a:lnTo>
                    <a:pt x="805" y="2647"/>
                  </a:lnTo>
                  <a:lnTo>
                    <a:pt x="823" y="2671"/>
                  </a:lnTo>
                  <a:lnTo>
                    <a:pt x="849" y="2725"/>
                  </a:lnTo>
                  <a:lnTo>
                    <a:pt x="863" y="2750"/>
                  </a:lnTo>
                  <a:lnTo>
                    <a:pt x="882" y="2777"/>
                  </a:lnTo>
                  <a:lnTo>
                    <a:pt x="919" y="2809"/>
                  </a:lnTo>
                  <a:lnTo>
                    <a:pt x="948" y="2823"/>
                  </a:lnTo>
                  <a:lnTo>
                    <a:pt x="964" y="2826"/>
                  </a:lnTo>
                  <a:lnTo>
                    <a:pt x="997" y="2827"/>
                  </a:lnTo>
                  <a:lnTo>
                    <a:pt x="1060" y="2816"/>
                  </a:lnTo>
                  <a:lnTo>
                    <a:pt x="1092" y="2807"/>
                  </a:lnTo>
                  <a:lnTo>
                    <a:pt x="1116" y="2799"/>
                  </a:lnTo>
                  <a:lnTo>
                    <a:pt x="1156" y="2788"/>
                  </a:lnTo>
                  <a:lnTo>
                    <a:pt x="1184" y="2786"/>
                  </a:lnTo>
                  <a:lnTo>
                    <a:pt x="1195" y="2788"/>
                  </a:lnTo>
                  <a:lnTo>
                    <a:pt x="1206" y="2792"/>
                  </a:lnTo>
                  <a:lnTo>
                    <a:pt x="1220" y="2807"/>
                  </a:lnTo>
                  <a:lnTo>
                    <a:pt x="1237" y="2834"/>
                  </a:lnTo>
                  <a:lnTo>
                    <a:pt x="1246" y="2852"/>
                  </a:lnTo>
                  <a:lnTo>
                    <a:pt x="1255" y="2869"/>
                  </a:lnTo>
                  <a:lnTo>
                    <a:pt x="1278" y="2897"/>
                  </a:lnTo>
                  <a:lnTo>
                    <a:pt x="1305" y="2919"/>
                  </a:lnTo>
                  <a:lnTo>
                    <a:pt x="1336" y="2936"/>
                  </a:lnTo>
                  <a:lnTo>
                    <a:pt x="1369" y="2947"/>
                  </a:lnTo>
                  <a:lnTo>
                    <a:pt x="1404" y="2952"/>
                  </a:lnTo>
                  <a:lnTo>
                    <a:pt x="1439" y="2950"/>
                  </a:lnTo>
                  <a:lnTo>
                    <a:pt x="1475" y="2943"/>
                  </a:lnTo>
                  <a:lnTo>
                    <a:pt x="1492" y="2936"/>
                  </a:lnTo>
                  <a:lnTo>
                    <a:pt x="1517" y="2926"/>
                  </a:lnTo>
                  <a:lnTo>
                    <a:pt x="1565" y="2897"/>
                  </a:lnTo>
                  <a:lnTo>
                    <a:pt x="1606" y="2860"/>
                  </a:lnTo>
                  <a:lnTo>
                    <a:pt x="1641" y="2817"/>
                  </a:lnTo>
                  <a:lnTo>
                    <a:pt x="1654" y="2794"/>
                  </a:lnTo>
                  <a:lnTo>
                    <a:pt x="1801" y="2498"/>
                  </a:lnTo>
                  <a:lnTo>
                    <a:pt x="1808" y="2514"/>
                  </a:lnTo>
                  <a:lnTo>
                    <a:pt x="1832" y="2536"/>
                  </a:lnTo>
                  <a:lnTo>
                    <a:pt x="1861" y="2551"/>
                  </a:lnTo>
                  <a:lnTo>
                    <a:pt x="1894" y="2559"/>
                  </a:lnTo>
                  <a:lnTo>
                    <a:pt x="1909" y="2560"/>
                  </a:lnTo>
                  <a:lnTo>
                    <a:pt x="1929" y="2560"/>
                  </a:lnTo>
                  <a:lnTo>
                    <a:pt x="1965" y="2554"/>
                  </a:lnTo>
                  <a:lnTo>
                    <a:pt x="2017" y="2532"/>
                  </a:lnTo>
                  <a:lnTo>
                    <a:pt x="2047" y="2510"/>
                  </a:lnTo>
                  <a:lnTo>
                    <a:pt x="2074" y="2485"/>
                  </a:lnTo>
                  <a:lnTo>
                    <a:pt x="2117" y="2427"/>
                  </a:lnTo>
                  <a:lnTo>
                    <a:pt x="2150" y="2362"/>
                  </a:lnTo>
                  <a:lnTo>
                    <a:pt x="2174" y="2292"/>
                  </a:lnTo>
                  <a:lnTo>
                    <a:pt x="2183" y="2258"/>
                  </a:lnTo>
                  <a:lnTo>
                    <a:pt x="2197" y="2200"/>
                  </a:lnTo>
                  <a:lnTo>
                    <a:pt x="2169" y="2317"/>
                  </a:lnTo>
                  <a:lnTo>
                    <a:pt x="2183" y="2258"/>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32" name="Google Shape;5732;p147"/>
            <p:cNvSpPr/>
            <p:nvPr/>
          </p:nvSpPr>
          <p:spPr>
            <a:xfrm>
              <a:off x="9896475" y="3050041"/>
              <a:ext cx="1735138" cy="2100263"/>
            </a:xfrm>
            <a:custGeom>
              <a:rect b="b" l="l" r="r" t="t"/>
              <a:pathLst>
                <a:path extrusionOk="0" h="5292" w="4372">
                  <a:moveTo>
                    <a:pt x="3832" y="0"/>
                  </a:moveTo>
                  <a:lnTo>
                    <a:pt x="3832" y="0"/>
                  </a:lnTo>
                  <a:lnTo>
                    <a:pt x="3811" y="0"/>
                  </a:lnTo>
                  <a:lnTo>
                    <a:pt x="3802" y="151"/>
                  </a:lnTo>
                  <a:lnTo>
                    <a:pt x="3768" y="451"/>
                  </a:lnTo>
                  <a:lnTo>
                    <a:pt x="3714" y="751"/>
                  </a:lnTo>
                  <a:lnTo>
                    <a:pt x="3641" y="1047"/>
                  </a:lnTo>
                  <a:lnTo>
                    <a:pt x="3550" y="1343"/>
                  </a:lnTo>
                  <a:lnTo>
                    <a:pt x="3440" y="1633"/>
                  </a:lnTo>
                  <a:lnTo>
                    <a:pt x="3313" y="1918"/>
                  </a:lnTo>
                  <a:lnTo>
                    <a:pt x="3168" y="2197"/>
                  </a:lnTo>
                  <a:lnTo>
                    <a:pt x="3089" y="2333"/>
                  </a:lnTo>
                  <a:lnTo>
                    <a:pt x="2748" y="2182"/>
                  </a:lnTo>
                  <a:lnTo>
                    <a:pt x="2061" y="1887"/>
                  </a:lnTo>
                  <a:lnTo>
                    <a:pt x="1716" y="1746"/>
                  </a:lnTo>
                  <a:lnTo>
                    <a:pt x="1593" y="1698"/>
                  </a:lnTo>
                  <a:lnTo>
                    <a:pt x="1346" y="1603"/>
                  </a:lnTo>
                  <a:lnTo>
                    <a:pt x="1220" y="1562"/>
                  </a:lnTo>
                  <a:lnTo>
                    <a:pt x="1150" y="1540"/>
                  </a:lnTo>
                  <a:lnTo>
                    <a:pt x="1007" y="1504"/>
                  </a:lnTo>
                  <a:lnTo>
                    <a:pt x="791" y="1460"/>
                  </a:lnTo>
                  <a:lnTo>
                    <a:pt x="647" y="1434"/>
                  </a:lnTo>
                  <a:lnTo>
                    <a:pt x="656" y="1473"/>
                  </a:lnTo>
                  <a:lnTo>
                    <a:pt x="669" y="1550"/>
                  </a:lnTo>
                  <a:lnTo>
                    <a:pt x="673" y="1628"/>
                  </a:lnTo>
                  <a:lnTo>
                    <a:pt x="672" y="1706"/>
                  </a:lnTo>
                  <a:lnTo>
                    <a:pt x="660" y="1821"/>
                  </a:lnTo>
                  <a:lnTo>
                    <a:pt x="628" y="1975"/>
                  </a:lnTo>
                  <a:lnTo>
                    <a:pt x="607" y="2051"/>
                  </a:lnTo>
                  <a:lnTo>
                    <a:pt x="593" y="2104"/>
                  </a:lnTo>
                  <a:lnTo>
                    <a:pt x="561" y="2219"/>
                  </a:lnTo>
                  <a:lnTo>
                    <a:pt x="529" y="2302"/>
                  </a:lnTo>
                  <a:lnTo>
                    <a:pt x="502" y="2353"/>
                  </a:lnTo>
                  <a:lnTo>
                    <a:pt x="467" y="2399"/>
                  </a:lnTo>
                  <a:lnTo>
                    <a:pt x="424" y="2437"/>
                  </a:lnTo>
                  <a:lnTo>
                    <a:pt x="399" y="2452"/>
                  </a:lnTo>
                  <a:lnTo>
                    <a:pt x="476" y="2469"/>
                  </a:lnTo>
                  <a:lnTo>
                    <a:pt x="631" y="2508"/>
                  </a:lnTo>
                  <a:lnTo>
                    <a:pt x="707" y="2531"/>
                  </a:lnTo>
                  <a:lnTo>
                    <a:pt x="817" y="2572"/>
                  </a:lnTo>
                  <a:lnTo>
                    <a:pt x="924" y="2618"/>
                  </a:lnTo>
                  <a:lnTo>
                    <a:pt x="1076" y="2684"/>
                  </a:lnTo>
                  <a:lnTo>
                    <a:pt x="1377" y="2830"/>
                  </a:lnTo>
                  <a:lnTo>
                    <a:pt x="1525" y="2905"/>
                  </a:lnTo>
                  <a:lnTo>
                    <a:pt x="1727" y="3008"/>
                  </a:lnTo>
                  <a:lnTo>
                    <a:pt x="2129" y="3221"/>
                  </a:lnTo>
                  <a:lnTo>
                    <a:pt x="2328" y="3329"/>
                  </a:lnTo>
                  <a:lnTo>
                    <a:pt x="2205" y="3453"/>
                  </a:lnTo>
                  <a:lnTo>
                    <a:pt x="1948" y="3689"/>
                  </a:lnTo>
                  <a:lnTo>
                    <a:pt x="1677" y="3908"/>
                  </a:lnTo>
                  <a:lnTo>
                    <a:pt x="1395" y="4109"/>
                  </a:lnTo>
                  <a:lnTo>
                    <a:pt x="1101" y="4293"/>
                  </a:lnTo>
                  <a:lnTo>
                    <a:pt x="796" y="4456"/>
                  </a:lnTo>
                  <a:lnTo>
                    <a:pt x="484" y="4600"/>
                  </a:lnTo>
                  <a:lnTo>
                    <a:pt x="164" y="4723"/>
                  </a:lnTo>
                  <a:lnTo>
                    <a:pt x="0" y="4776"/>
                  </a:lnTo>
                  <a:lnTo>
                    <a:pt x="160" y="5292"/>
                  </a:lnTo>
                  <a:lnTo>
                    <a:pt x="170" y="5288"/>
                  </a:lnTo>
                  <a:lnTo>
                    <a:pt x="180" y="5286"/>
                  </a:lnTo>
                  <a:lnTo>
                    <a:pt x="182" y="5292"/>
                  </a:lnTo>
                  <a:lnTo>
                    <a:pt x="353" y="5237"/>
                  </a:lnTo>
                  <a:lnTo>
                    <a:pt x="689" y="5109"/>
                  </a:lnTo>
                  <a:lnTo>
                    <a:pt x="1015" y="4963"/>
                  </a:lnTo>
                  <a:lnTo>
                    <a:pt x="1333" y="4796"/>
                  </a:lnTo>
                  <a:lnTo>
                    <a:pt x="1488" y="4705"/>
                  </a:lnTo>
                  <a:lnTo>
                    <a:pt x="1639" y="4613"/>
                  </a:lnTo>
                  <a:lnTo>
                    <a:pt x="1930" y="4413"/>
                  </a:lnTo>
                  <a:lnTo>
                    <a:pt x="2209" y="4197"/>
                  </a:lnTo>
                  <a:lnTo>
                    <a:pt x="2476" y="3965"/>
                  </a:lnTo>
                  <a:lnTo>
                    <a:pt x="2603" y="3843"/>
                  </a:lnTo>
                  <a:lnTo>
                    <a:pt x="2739" y="3707"/>
                  </a:lnTo>
                  <a:lnTo>
                    <a:pt x="2997" y="3423"/>
                  </a:lnTo>
                  <a:lnTo>
                    <a:pt x="3235" y="3123"/>
                  </a:lnTo>
                  <a:lnTo>
                    <a:pt x="3401" y="2887"/>
                  </a:lnTo>
                  <a:lnTo>
                    <a:pt x="3506" y="2726"/>
                  </a:lnTo>
                  <a:lnTo>
                    <a:pt x="3556" y="2644"/>
                  </a:lnTo>
                  <a:lnTo>
                    <a:pt x="3606" y="2563"/>
                  </a:lnTo>
                  <a:lnTo>
                    <a:pt x="3699" y="2395"/>
                  </a:lnTo>
                  <a:lnTo>
                    <a:pt x="3788" y="2224"/>
                  </a:lnTo>
                  <a:lnTo>
                    <a:pt x="3872" y="2052"/>
                  </a:lnTo>
                  <a:lnTo>
                    <a:pt x="3948" y="1876"/>
                  </a:lnTo>
                  <a:lnTo>
                    <a:pt x="4020" y="1698"/>
                  </a:lnTo>
                  <a:lnTo>
                    <a:pt x="4084" y="1517"/>
                  </a:lnTo>
                  <a:lnTo>
                    <a:pt x="4144" y="1334"/>
                  </a:lnTo>
                  <a:lnTo>
                    <a:pt x="4171" y="1242"/>
                  </a:lnTo>
                  <a:lnTo>
                    <a:pt x="4211" y="1093"/>
                  </a:lnTo>
                  <a:lnTo>
                    <a:pt x="4280" y="792"/>
                  </a:lnTo>
                  <a:lnTo>
                    <a:pt x="4331" y="486"/>
                  </a:lnTo>
                  <a:lnTo>
                    <a:pt x="4363" y="179"/>
                  </a:lnTo>
                  <a:lnTo>
                    <a:pt x="4372" y="25"/>
                  </a:lnTo>
                  <a:lnTo>
                    <a:pt x="3832"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5733" name="Google Shape;5733;p147"/>
          <p:cNvGrpSpPr/>
          <p:nvPr/>
        </p:nvGrpSpPr>
        <p:grpSpPr>
          <a:xfrm>
            <a:off x="294968" y="1731202"/>
            <a:ext cx="3860492" cy="1078011"/>
            <a:chOff x="294968" y="1907849"/>
            <a:chExt cx="3860492" cy="1078011"/>
          </a:xfrm>
        </p:grpSpPr>
        <p:sp>
          <p:nvSpPr>
            <p:cNvPr id="5734" name="Google Shape;5734;p147"/>
            <p:cNvSpPr txBox="1"/>
            <p:nvPr/>
          </p:nvSpPr>
          <p:spPr>
            <a:xfrm>
              <a:off x="294968" y="2330922"/>
              <a:ext cx="3860492" cy="654938"/>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5735" name="Google Shape;5735;p147"/>
            <p:cNvSpPr txBox="1"/>
            <p:nvPr/>
          </p:nvSpPr>
          <p:spPr>
            <a:xfrm>
              <a:off x="294968" y="1907849"/>
              <a:ext cx="386049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cxnSp>
          <p:nvCxnSpPr>
            <p:cNvPr id="5736" name="Google Shape;5736;p147"/>
            <p:cNvCxnSpPr/>
            <p:nvPr/>
          </p:nvCxnSpPr>
          <p:spPr>
            <a:xfrm>
              <a:off x="294968" y="2248511"/>
              <a:ext cx="518160" cy="0"/>
            </a:xfrm>
            <a:prstGeom prst="straightConnector1">
              <a:avLst/>
            </a:prstGeom>
            <a:noFill/>
            <a:ln cap="flat" cmpd="sng" w="41275">
              <a:solidFill>
                <a:schemeClr val="accent1"/>
              </a:solidFill>
              <a:prstDash val="solid"/>
              <a:miter lim="8000"/>
              <a:headEnd len="sm" w="sm" type="none"/>
              <a:tailEnd len="sm" w="sm" type="none"/>
            </a:ln>
          </p:spPr>
        </p:cxnSp>
      </p:grpSp>
      <p:grpSp>
        <p:nvGrpSpPr>
          <p:cNvPr id="5737" name="Google Shape;5737;p147"/>
          <p:cNvGrpSpPr/>
          <p:nvPr/>
        </p:nvGrpSpPr>
        <p:grpSpPr>
          <a:xfrm>
            <a:off x="294968" y="3224771"/>
            <a:ext cx="3860492" cy="1078011"/>
            <a:chOff x="294968" y="3284396"/>
            <a:chExt cx="3860492" cy="1078011"/>
          </a:xfrm>
        </p:grpSpPr>
        <p:sp>
          <p:nvSpPr>
            <p:cNvPr id="5738" name="Google Shape;5738;p147"/>
            <p:cNvSpPr txBox="1"/>
            <p:nvPr/>
          </p:nvSpPr>
          <p:spPr>
            <a:xfrm>
              <a:off x="294968" y="3707469"/>
              <a:ext cx="3860492" cy="654938"/>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5739" name="Google Shape;5739;p147"/>
            <p:cNvSpPr txBox="1"/>
            <p:nvPr/>
          </p:nvSpPr>
          <p:spPr>
            <a:xfrm>
              <a:off x="294968" y="3284396"/>
              <a:ext cx="386049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cxnSp>
          <p:nvCxnSpPr>
            <p:cNvPr id="5740" name="Google Shape;5740;p147"/>
            <p:cNvCxnSpPr/>
            <p:nvPr/>
          </p:nvCxnSpPr>
          <p:spPr>
            <a:xfrm>
              <a:off x="294968" y="3625058"/>
              <a:ext cx="518160" cy="0"/>
            </a:xfrm>
            <a:prstGeom prst="straightConnector1">
              <a:avLst/>
            </a:prstGeom>
            <a:noFill/>
            <a:ln cap="flat" cmpd="sng" w="41275">
              <a:solidFill>
                <a:srgbClr val="460000"/>
              </a:solidFill>
              <a:prstDash val="solid"/>
              <a:miter lim="8000"/>
              <a:headEnd len="sm" w="sm" type="none"/>
              <a:tailEnd len="sm" w="sm" type="none"/>
            </a:ln>
          </p:spPr>
        </p:cxnSp>
      </p:grpSp>
      <p:grpSp>
        <p:nvGrpSpPr>
          <p:cNvPr id="5741" name="Google Shape;5741;p147"/>
          <p:cNvGrpSpPr/>
          <p:nvPr/>
        </p:nvGrpSpPr>
        <p:grpSpPr>
          <a:xfrm>
            <a:off x="294968" y="4718340"/>
            <a:ext cx="3860492" cy="1078011"/>
            <a:chOff x="294968" y="4894987"/>
            <a:chExt cx="3860492" cy="1078011"/>
          </a:xfrm>
        </p:grpSpPr>
        <p:sp>
          <p:nvSpPr>
            <p:cNvPr id="5742" name="Google Shape;5742;p147"/>
            <p:cNvSpPr txBox="1"/>
            <p:nvPr/>
          </p:nvSpPr>
          <p:spPr>
            <a:xfrm>
              <a:off x="294968" y="5318060"/>
              <a:ext cx="3860492" cy="654938"/>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5743" name="Google Shape;5743;p147"/>
            <p:cNvSpPr txBox="1"/>
            <p:nvPr/>
          </p:nvSpPr>
          <p:spPr>
            <a:xfrm>
              <a:off x="294968" y="4894987"/>
              <a:ext cx="386049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cxnSp>
          <p:nvCxnSpPr>
            <p:cNvPr id="5744" name="Google Shape;5744;p147"/>
            <p:cNvCxnSpPr/>
            <p:nvPr/>
          </p:nvCxnSpPr>
          <p:spPr>
            <a:xfrm>
              <a:off x="294968" y="5235649"/>
              <a:ext cx="518160" cy="0"/>
            </a:xfrm>
            <a:prstGeom prst="straightConnector1">
              <a:avLst/>
            </a:prstGeom>
            <a:noFill/>
            <a:ln cap="flat" cmpd="sng" w="41275">
              <a:solidFill>
                <a:srgbClr val="38556E"/>
              </a:solidFill>
              <a:prstDash val="solid"/>
              <a:miter lim="8000"/>
              <a:headEnd len="sm" w="sm" type="none"/>
              <a:tailEnd len="sm" w="sm" type="none"/>
            </a:ln>
          </p:spPr>
        </p:cxnSp>
      </p:grpSp>
      <p:grpSp>
        <p:nvGrpSpPr>
          <p:cNvPr id="5745" name="Google Shape;5745;p147"/>
          <p:cNvGrpSpPr/>
          <p:nvPr/>
        </p:nvGrpSpPr>
        <p:grpSpPr>
          <a:xfrm>
            <a:off x="8039521" y="2587905"/>
            <a:ext cx="3860492" cy="1078011"/>
            <a:chOff x="294968" y="3284396"/>
            <a:chExt cx="3860492" cy="1078011"/>
          </a:xfrm>
        </p:grpSpPr>
        <p:sp>
          <p:nvSpPr>
            <p:cNvPr id="5746" name="Google Shape;5746;p147"/>
            <p:cNvSpPr txBox="1"/>
            <p:nvPr/>
          </p:nvSpPr>
          <p:spPr>
            <a:xfrm>
              <a:off x="294968" y="3707469"/>
              <a:ext cx="3860492" cy="654938"/>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5747" name="Google Shape;5747;p147"/>
            <p:cNvSpPr txBox="1"/>
            <p:nvPr/>
          </p:nvSpPr>
          <p:spPr>
            <a:xfrm>
              <a:off x="294968" y="3284396"/>
              <a:ext cx="386049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cxnSp>
          <p:nvCxnSpPr>
            <p:cNvPr id="5748" name="Google Shape;5748;p147"/>
            <p:cNvCxnSpPr/>
            <p:nvPr/>
          </p:nvCxnSpPr>
          <p:spPr>
            <a:xfrm>
              <a:off x="294968" y="3625058"/>
              <a:ext cx="518160" cy="0"/>
            </a:xfrm>
            <a:prstGeom prst="straightConnector1">
              <a:avLst/>
            </a:prstGeom>
            <a:noFill/>
            <a:ln cap="flat" cmpd="sng" w="41275">
              <a:solidFill>
                <a:srgbClr val="760000"/>
              </a:solidFill>
              <a:prstDash val="solid"/>
              <a:miter lim="8000"/>
              <a:headEnd len="sm" w="sm" type="none"/>
              <a:tailEnd len="sm" w="sm" type="none"/>
            </a:ln>
          </p:spPr>
        </p:cxnSp>
      </p:grpSp>
      <p:grpSp>
        <p:nvGrpSpPr>
          <p:cNvPr id="5749" name="Google Shape;5749;p147"/>
          <p:cNvGrpSpPr/>
          <p:nvPr/>
        </p:nvGrpSpPr>
        <p:grpSpPr>
          <a:xfrm>
            <a:off x="8039521" y="4081474"/>
            <a:ext cx="3860492" cy="1078011"/>
            <a:chOff x="294968" y="4894987"/>
            <a:chExt cx="3860492" cy="1078011"/>
          </a:xfrm>
        </p:grpSpPr>
        <p:sp>
          <p:nvSpPr>
            <p:cNvPr id="5750" name="Google Shape;5750;p147"/>
            <p:cNvSpPr txBox="1"/>
            <p:nvPr/>
          </p:nvSpPr>
          <p:spPr>
            <a:xfrm>
              <a:off x="294968" y="5318060"/>
              <a:ext cx="3860492" cy="654938"/>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5751" name="Google Shape;5751;p147"/>
            <p:cNvSpPr txBox="1"/>
            <p:nvPr/>
          </p:nvSpPr>
          <p:spPr>
            <a:xfrm>
              <a:off x="294968" y="4894987"/>
              <a:ext cx="3860492"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cxnSp>
          <p:nvCxnSpPr>
            <p:cNvPr id="5752" name="Google Shape;5752;p147"/>
            <p:cNvCxnSpPr/>
            <p:nvPr/>
          </p:nvCxnSpPr>
          <p:spPr>
            <a:xfrm>
              <a:off x="294968" y="5235649"/>
              <a:ext cx="518160" cy="0"/>
            </a:xfrm>
            <a:prstGeom prst="straightConnector1">
              <a:avLst/>
            </a:prstGeom>
            <a:noFill/>
            <a:ln cap="flat" cmpd="sng" w="41275">
              <a:solidFill>
                <a:srgbClr val="FF9797"/>
              </a:solidFill>
              <a:prstDash val="solid"/>
              <a:miter lim="8000"/>
              <a:headEnd len="sm" w="sm" type="none"/>
              <a:tailEnd len="sm" w="sm" type="none"/>
            </a:ln>
          </p:spPr>
        </p:cxnSp>
      </p:grpSp>
      <p:cxnSp>
        <p:nvCxnSpPr>
          <p:cNvPr id="5753" name="Google Shape;5753;p147"/>
          <p:cNvCxnSpPr/>
          <p:nvPr/>
        </p:nvCxnSpPr>
        <p:spPr>
          <a:xfrm>
            <a:off x="4308642" y="2514600"/>
            <a:ext cx="1125803" cy="0"/>
          </a:xfrm>
          <a:prstGeom prst="straightConnector1">
            <a:avLst/>
          </a:prstGeom>
          <a:noFill/>
          <a:ln cap="flat" cmpd="sng" w="25400">
            <a:solidFill>
              <a:srgbClr val="BEBEBE"/>
            </a:solidFill>
            <a:prstDash val="solid"/>
            <a:miter lim="8000"/>
            <a:headEnd len="sm" w="sm" type="none"/>
            <a:tailEnd len="med" w="med" type="oval"/>
          </a:ln>
        </p:spPr>
      </p:cxnSp>
      <p:cxnSp>
        <p:nvCxnSpPr>
          <p:cNvPr id="5754" name="Google Shape;5754;p147"/>
          <p:cNvCxnSpPr/>
          <p:nvPr/>
        </p:nvCxnSpPr>
        <p:spPr>
          <a:xfrm>
            <a:off x="4308642" y="3938154"/>
            <a:ext cx="346485" cy="0"/>
          </a:xfrm>
          <a:prstGeom prst="straightConnector1">
            <a:avLst/>
          </a:prstGeom>
          <a:noFill/>
          <a:ln cap="flat" cmpd="sng" w="25400">
            <a:solidFill>
              <a:srgbClr val="BEBEBE"/>
            </a:solidFill>
            <a:prstDash val="solid"/>
            <a:miter lim="8000"/>
            <a:headEnd len="sm" w="sm" type="none"/>
            <a:tailEnd len="med" w="med" type="oval"/>
          </a:ln>
        </p:spPr>
      </p:cxnSp>
      <p:cxnSp>
        <p:nvCxnSpPr>
          <p:cNvPr id="5755" name="Google Shape;5755;p147"/>
          <p:cNvCxnSpPr/>
          <p:nvPr/>
        </p:nvCxnSpPr>
        <p:spPr>
          <a:xfrm>
            <a:off x="4246297" y="5237018"/>
            <a:ext cx="1531048" cy="0"/>
          </a:xfrm>
          <a:prstGeom prst="straightConnector1">
            <a:avLst/>
          </a:prstGeom>
          <a:noFill/>
          <a:ln cap="flat" cmpd="sng" w="25400">
            <a:solidFill>
              <a:srgbClr val="BEBEBE"/>
            </a:solidFill>
            <a:prstDash val="solid"/>
            <a:miter lim="8000"/>
            <a:headEnd len="sm" w="sm" type="none"/>
            <a:tailEnd len="med" w="med" type="oval"/>
          </a:ln>
        </p:spPr>
      </p:cxnSp>
      <p:cxnSp>
        <p:nvCxnSpPr>
          <p:cNvPr id="5756" name="Google Shape;5756;p147"/>
          <p:cNvCxnSpPr/>
          <p:nvPr/>
        </p:nvCxnSpPr>
        <p:spPr>
          <a:xfrm>
            <a:off x="7292051" y="4623201"/>
            <a:ext cx="638476" cy="0"/>
          </a:xfrm>
          <a:prstGeom prst="straightConnector1">
            <a:avLst/>
          </a:prstGeom>
          <a:noFill/>
          <a:ln cap="flat" cmpd="sng" w="25400">
            <a:solidFill>
              <a:srgbClr val="BEBEBE"/>
            </a:solidFill>
            <a:prstDash val="solid"/>
            <a:miter lim="8000"/>
            <a:headEnd len="med" w="med" type="oval"/>
            <a:tailEnd len="sm" w="sm" type="none"/>
          </a:ln>
        </p:spPr>
      </p:cxnSp>
      <p:cxnSp>
        <p:nvCxnSpPr>
          <p:cNvPr id="5757" name="Google Shape;5757;p147"/>
          <p:cNvCxnSpPr/>
          <p:nvPr/>
        </p:nvCxnSpPr>
        <p:spPr>
          <a:xfrm>
            <a:off x="7373073" y="3199646"/>
            <a:ext cx="557454" cy="0"/>
          </a:xfrm>
          <a:prstGeom prst="straightConnector1">
            <a:avLst/>
          </a:prstGeom>
          <a:noFill/>
          <a:ln cap="flat" cmpd="sng" w="25400">
            <a:solidFill>
              <a:srgbClr val="BEBEBE"/>
            </a:solidFill>
            <a:prstDash val="solid"/>
            <a:miter lim="8000"/>
            <a:headEnd len="med" w="med" type="oval"/>
            <a:tailEnd len="sm" w="sm" type="none"/>
          </a:ln>
        </p:spPr>
      </p:cxnSp>
      <p:sp>
        <p:nvSpPr>
          <p:cNvPr id="5758" name="Google Shape;5758;p14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759" name="Google Shape;5759;p14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63" name="Shape 5763"/>
        <p:cNvGrpSpPr/>
        <p:nvPr/>
      </p:nvGrpSpPr>
      <p:grpSpPr>
        <a:xfrm>
          <a:off x="0" y="0"/>
          <a:ext cx="0" cy="0"/>
          <a:chOff x="0" y="0"/>
          <a:chExt cx="0" cy="0"/>
        </a:xfrm>
      </p:grpSpPr>
      <p:sp>
        <p:nvSpPr>
          <p:cNvPr id="5764" name="Google Shape;5764;p14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Radial Wheel with Five-Step List</a:t>
            </a:r>
            <a:endParaRPr/>
          </a:p>
        </p:txBody>
      </p:sp>
      <p:grpSp>
        <p:nvGrpSpPr>
          <p:cNvPr id="5765" name="Google Shape;5765;p148"/>
          <p:cNvGrpSpPr/>
          <p:nvPr/>
        </p:nvGrpSpPr>
        <p:grpSpPr>
          <a:xfrm rot="1800000">
            <a:off x="717253" y="2715032"/>
            <a:ext cx="2910052" cy="2910052"/>
            <a:chOff x="7064375" y="667203"/>
            <a:chExt cx="4567238" cy="4567238"/>
          </a:xfrm>
        </p:grpSpPr>
        <p:sp>
          <p:nvSpPr>
            <p:cNvPr id="5766" name="Google Shape;5766;p148"/>
            <p:cNvSpPr/>
            <p:nvPr/>
          </p:nvSpPr>
          <p:spPr>
            <a:xfrm>
              <a:off x="7659688" y="667203"/>
              <a:ext cx="2568575" cy="1311275"/>
            </a:xfrm>
            <a:custGeom>
              <a:rect b="b" l="l" r="r" t="t"/>
              <a:pathLst>
                <a:path extrusionOk="0" h="3301" w="6471">
                  <a:moveTo>
                    <a:pt x="4014" y="2710"/>
                  </a:moveTo>
                  <a:lnTo>
                    <a:pt x="4051" y="2690"/>
                  </a:lnTo>
                  <a:lnTo>
                    <a:pt x="4120" y="2660"/>
                  </a:lnTo>
                  <a:lnTo>
                    <a:pt x="4182" y="2642"/>
                  </a:lnTo>
                  <a:lnTo>
                    <a:pt x="4238" y="2633"/>
                  </a:lnTo>
                  <a:lnTo>
                    <a:pt x="4263" y="2631"/>
                  </a:lnTo>
                  <a:lnTo>
                    <a:pt x="4204" y="2569"/>
                  </a:lnTo>
                  <a:lnTo>
                    <a:pt x="4093" y="2441"/>
                  </a:lnTo>
                  <a:lnTo>
                    <a:pt x="4041" y="2373"/>
                  </a:lnTo>
                  <a:lnTo>
                    <a:pt x="3988" y="2297"/>
                  </a:lnTo>
                  <a:lnTo>
                    <a:pt x="3889" y="2141"/>
                  </a:lnTo>
                  <a:lnTo>
                    <a:pt x="3841" y="2062"/>
                  </a:lnTo>
                  <a:lnTo>
                    <a:pt x="3742" y="1892"/>
                  </a:lnTo>
                  <a:lnTo>
                    <a:pt x="3551" y="1549"/>
                  </a:lnTo>
                  <a:lnTo>
                    <a:pt x="3459" y="1377"/>
                  </a:lnTo>
                  <a:lnTo>
                    <a:pt x="3272" y="1023"/>
                  </a:lnTo>
                  <a:lnTo>
                    <a:pt x="3091" y="668"/>
                  </a:lnTo>
                  <a:lnTo>
                    <a:pt x="3191" y="646"/>
                  </a:lnTo>
                  <a:lnTo>
                    <a:pt x="3392" y="608"/>
                  </a:lnTo>
                  <a:lnTo>
                    <a:pt x="3594" y="579"/>
                  </a:lnTo>
                  <a:lnTo>
                    <a:pt x="3797" y="559"/>
                  </a:lnTo>
                  <a:lnTo>
                    <a:pt x="4001" y="546"/>
                  </a:lnTo>
                  <a:lnTo>
                    <a:pt x="4206" y="541"/>
                  </a:lnTo>
                  <a:lnTo>
                    <a:pt x="4409" y="543"/>
                  </a:lnTo>
                  <a:lnTo>
                    <a:pt x="4614" y="554"/>
                  </a:lnTo>
                  <a:lnTo>
                    <a:pt x="4715" y="561"/>
                  </a:lnTo>
                  <a:lnTo>
                    <a:pt x="4814" y="570"/>
                  </a:lnTo>
                  <a:lnTo>
                    <a:pt x="5011" y="592"/>
                  </a:lnTo>
                  <a:lnTo>
                    <a:pt x="5206" y="622"/>
                  </a:lnTo>
                  <a:lnTo>
                    <a:pt x="5401" y="659"/>
                  </a:lnTo>
                  <a:lnTo>
                    <a:pt x="5594" y="701"/>
                  </a:lnTo>
                  <a:lnTo>
                    <a:pt x="5786" y="751"/>
                  </a:lnTo>
                  <a:lnTo>
                    <a:pt x="5976" y="808"/>
                  </a:lnTo>
                  <a:lnTo>
                    <a:pt x="6163" y="871"/>
                  </a:lnTo>
                  <a:lnTo>
                    <a:pt x="6256" y="906"/>
                  </a:lnTo>
                  <a:lnTo>
                    <a:pt x="6259" y="898"/>
                  </a:lnTo>
                  <a:lnTo>
                    <a:pt x="6268" y="902"/>
                  </a:lnTo>
                  <a:lnTo>
                    <a:pt x="6277" y="906"/>
                  </a:lnTo>
                  <a:lnTo>
                    <a:pt x="6471" y="402"/>
                  </a:lnTo>
                  <a:lnTo>
                    <a:pt x="6378" y="367"/>
                  </a:lnTo>
                  <a:lnTo>
                    <a:pt x="6191" y="302"/>
                  </a:lnTo>
                  <a:lnTo>
                    <a:pt x="6002" y="245"/>
                  </a:lnTo>
                  <a:lnTo>
                    <a:pt x="5812" y="193"/>
                  </a:lnTo>
                  <a:lnTo>
                    <a:pt x="5618" y="148"/>
                  </a:lnTo>
                  <a:lnTo>
                    <a:pt x="5424" y="109"/>
                  </a:lnTo>
                  <a:lnTo>
                    <a:pt x="5132" y="61"/>
                  </a:lnTo>
                  <a:lnTo>
                    <a:pt x="4935" y="39"/>
                  </a:lnTo>
                  <a:lnTo>
                    <a:pt x="4834" y="29"/>
                  </a:lnTo>
                  <a:lnTo>
                    <a:pt x="4631" y="13"/>
                  </a:lnTo>
                  <a:lnTo>
                    <a:pt x="4427" y="3"/>
                  </a:lnTo>
                  <a:lnTo>
                    <a:pt x="4222" y="0"/>
                  </a:lnTo>
                  <a:lnTo>
                    <a:pt x="4019" y="4"/>
                  </a:lnTo>
                  <a:lnTo>
                    <a:pt x="3816" y="16"/>
                  </a:lnTo>
                  <a:lnTo>
                    <a:pt x="3612" y="34"/>
                  </a:lnTo>
                  <a:lnTo>
                    <a:pt x="3410" y="58"/>
                  </a:lnTo>
                  <a:lnTo>
                    <a:pt x="3309" y="74"/>
                  </a:lnTo>
                  <a:lnTo>
                    <a:pt x="3215" y="90"/>
                  </a:lnTo>
                  <a:lnTo>
                    <a:pt x="3030" y="126"/>
                  </a:lnTo>
                  <a:lnTo>
                    <a:pt x="2846" y="170"/>
                  </a:lnTo>
                  <a:lnTo>
                    <a:pt x="2663" y="218"/>
                  </a:lnTo>
                  <a:lnTo>
                    <a:pt x="2482" y="274"/>
                  </a:lnTo>
                  <a:lnTo>
                    <a:pt x="2303" y="334"/>
                  </a:lnTo>
                  <a:lnTo>
                    <a:pt x="2125" y="402"/>
                  </a:lnTo>
                  <a:lnTo>
                    <a:pt x="1952" y="474"/>
                  </a:lnTo>
                  <a:lnTo>
                    <a:pt x="1865" y="513"/>
                  </a:lnTo>
                  <a:lnTo>
                    <a:pt x="1702" y="590"/>
                  </a:lnTo>
                  <a:lnTo>
                    <a:pt x="1383" y="761"/>
                  </a:lnTo>
                  <a:lnTo>
                    <a:pt x="1077" y="951"/>
                  </a:lnTo>
                  <a:lnTo>
                    <a:pt x="781" y="1159"/>
                  </a:lnTo>
                  <a:lnTo>
                    <a:pt x="637" y="1269"/>
                  </a:lnTo>
                  <a:lnTo>
                    <a:pt x="471" y="1400"/>
                  </a:lnTo>
                  <a:lnTo>
                    <a:pt x="229" y="1607"/>
                  </a:lnTo>
                  <a:lnTo>
                    <a:pt x="75" y="1751"/>
                  </a:lnTo>
                  <a:lnTo>
                    <a:pt x="0" y="1826"/>
                  </a:lnTo>
                  <a:lnTo>
                    <a:pt x="377" y="2192"/>
                  </a:lnTo>
                  <a:lnTo>
                    <a:pt x="387" y="2202"/>
                  </a:lnTo>
                  <a:lnTo>
                    <a:pt x="447" y="2143"/>
                  </a:lnTo>
                  <a:lnTo>
                    <a:pt x="570" y="2027"/>
                  </a:lnTo>
                  <a:lnTo>
                    <a:pt x="762" y="1861"/>
                  </a:lnTo>
                  <a:lnTo>
                    <a:pt x="893" y="1755"/>
                  </a:lnTo>
                  <a:lnTo>
                    <a:pt x="1031" y="1646"/>
                  </a:lnTo>
                  <a:lnTo>
                    <a:pt x="1317" y="1439"/>
                  </a:lnTo>
                  <a:lnTo>
                    <a:pt x="1464" y="1343"/>
                  </a:lnTo>
                  <a:lnTo>
                    <a:pt x="1572" y="1275"/>
                  </a:lnTo>
                  <a:lnTo>
                    <a:pt x="1792" y="1151"/>
                  </a:lnTo>
                  <a:lnTo>
                    <a:pt x="1904" y="1093"/>
                  </a:lnTo>
                  <a:lnTo>
                    <a:pt x="2107" y="1422"/>
                  </a:lnTo>
                  <a:lnTo>
                    <a:pt x="2519" y="2076"/>
                  </a:lnTo>
                  <a:lnTo>
                    <a:pt x="2732" y="2399"/>
                  </a:lnTo>
                  <a:lnTo>
                    <a:pt x="2825" y="2540"/>
                  </a:lnTo>
                  <a:lnTo>
                    <a:pt x="2969" y="2750"/>
                  </a:lnTo>
                  <a:lnTo>
                    <a:pt x="3069" y="2887"/>
                  </a:lnTo>
                  <a:lnTo>
                    <a:pt x="3122" y="2953"/>
                  </a:lnTo>
                  <a:lnTo>
                    <a:pt x="3122" y="2953"/>
                  </a:lnTo>
                  <a:lnTo>
                    <a:pt x="3199" y="3045"/>
                  </a:lnTo>
                  <a:lnTo>
                    <a:pt x="3366" y="3217"/>
                  </a:lnTo>
                  <a:lnTo>
                    <a:pt x="3451" y="3301"/>
                  </a:lnTo>
                  <a:lnTo>
                    <a:pt x="3473" y="3242"/>
                  </a:lnTo>
                  <a:lnTo>
                    <a:pt x="3529" y="3132"/>
                  </a:lnTo>
                  <a:lnTo>
                    <a:pt x="3598" y="3036"/>
                  </a:lnTo>
                  <a:lnTo>
                    <a:pt x="3674" y="2951"/>
                  </a:lnTo>
                  <a:lnTo>
                    <a:pt x="3756" y="2879"/>
                  </a:lnTo>
                  <a:lnTo>
                    <a:pt x="3836" y="2818"/>
                  </a:lnTo>
                  <a:lnTo>
                    <a:pt x="3952" y="2744"/>
                  </a:lnTo>
                  <a:lnTo>
                    <a:pt x="4014" y="2710"/>
                  </a:lnTo>
                  <a:lnTo>
                    <a:pt x="4045" y="2692"/>
                  </a:lnTo>
                  <a:lnTo>
                    <a:pt x="3950" y="2745"/>
                  </a:lnTo>
                  <a:lnTo>
                    <a:pt x="4014" y="2710"/>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67" name="Google Shape;5767;p148"/>
            <p:cNvSpPr/>
            <p:nvPr/>
          </p:nvSpPr>
          <p:spPr>
            <a:xfrm>
              <a:off x="9566275" y="2256291"/>
              <a:ext cx="1074738" cy="1042988"/>
            </a:xfrm>
            <a:custGeom>
              <a:rect b="b" l="l" r="r" t="t"/>
              <a:pathLst>
                <a:path extrusionOk="0" h="2629" w="2708">
                  <a:moveTo>
                    <a:pt x="777" y="199"/>
                  </a:moveTo>
                  <a:lnTo>
                    <a:pt x="398" y="366"/>
                  </a:lnTo>
                  <a:lnTo>
                    <a:pt x="163" y="470"/>
                  </a:lnTo>
                  <a:lnTo>
                    <a:pt x="0" y="541"/>
                  </a:lnTo>
                  <a:lnTo>
                    <a:pt x="278" y="788"/>
                  </a:lnTo>
                  <a:lnTo>
                    <a:pt x="557" y="1033"/>
                  </a:lnTo>
                  <a:lnTo>
                    <a:pt x="537" y="1080"/>
                  </a:lnTo>
                  <a:lnTo>
                    <a:pt x="507" y="1180"/>
                  </a:lnTo>
                  <a:lnTo>
                    <a:pt x="493" y="1284"/>
                  </a:lnTo>
                  <a:lnTo>
                    <a:pt x="494" y="1389"/>
                  </a:lnTo>
                  <a:lnTo>
                    <a:pt x="510" y="1493"/>
                  </a:lnTo>
                  <a:lnTo>
                    <a:pt x="542" y="1594"/>
                  </a:lnTo>
                  <a:lnTo>
                    <a:pt x="591" y="1688"/>
                  </a:lnTo>
                  <a:lnTo>
                    <a:pt x="656" y="1775"/>
                  </a:lnTo>
                  <a:lnTo>
                    <a:pt x="695" y="1813"/>
                  </a:lnTo>
                  <a:lnTo>
                    <a:pt x="806" y="1916"/>
                  </a:lnTo>
                  <a:lnTo>
                    <a:pt x="1014" y="2108"/>
                  </a:lnTo>
                  <a:lnTo>
                    <a:pt x="1202" y="2282"/>
                  </a:lnTo>
                  <a:lnTo>
                    <a:pt x="1505" y="2563"/>
                  </a:lnTo>
                  <a:lnTo>
                    <a:pt x="1521" y="2578"/>
                  </a:lnTo>
                  <a:lnTo>
                    <a:pt x="1556" y="2598"/>
                  </a:lnTo>
                  <a:lnTo>
                    <a:pt x="1614" y="2622"/>
                  </a:lnTo>
                  <a:lnTo>
                    <a:pt x="1697" y="2629"/>
                  </a:lnTo>
                  <a:lnTo>
                    <a:pt x="1780" y="2616"/>
                  </a:lnTo>
                  <a:lnTo>
                    <a:pt x="1816" y="2602"/>
                  </a:lnTo>
                  <a:lnTo>
                    <a:pt x="1847" y="2587"/>
                  </a:lnTo>
                  <a:lnTo>
                    <a:pt x="1882" y="2553"/>
                  </a:lnTo>
                  <a:lnTo>
                    <a:pt x="1898" y="2524"/>
                  </a:lnTo>
                  <a:lnTo>
                    <a:pt x="1902" y="2508"/>
                  </a:lnTo>
                  <a:lnTo>
                    <a:pt x="1909" y="2444"/>
                  </a:lnTo>
                  <a:lnTo>
                    <a:pt x="1909" y="2381"/>
                  </a:lnTo>
                  <a:lnTo>
                    <a:pt x="1911" y="2357"/>
                  </a:lnTo>
                  <a:lnTo>
                    <a:pt x="1921" y="2333"/>
                  </a:lnTo>
                  <a:lnTo>
                    <a:pt x="1937" y="2320"/>
                  </a:lnTo>
                  <a:lnTo>
                    <a:pt x="1948" y="2316"/>
                  </a:lnTo>
                  <a:lnTo>
                    <a:pt x="2007" y="2299"/>
                  </a:lnTo>
                  <a:lnTo>
                    <a:pt x="2066" y="2281"/>
                  </a:lnTo>
                  <a:lnTo>
                    <a:pt x="2100" y="2265"/>
                  </a:lnTo>
                  <a:lnTo>
                    <a:pt x="2145" y="2230"/>
                  </a:lnTo>
                  <a:lnTo>
                    <a:pt x="2169" y="2200"/>
                  </a:lnTo>
                  <a:lnTo>
                    <a:pt x="2175" y="2183"/>
                  </a:lnTo>
                  <a:lnTo>
                    <a:pt x="2183" y="2149"/>
                  </a:lnTo>
                  <a:lnTo>
                    <a:pt x="2183" y="2079"/>
                  </a:lnTo>
                  <a:lnTo>
                    <a:pt x="2184" y="2044"/>
                  </a:lnTo>
                  <a:lnTo>
                    <a:pt x="2187" y="2024"/>
                  </a:lnTo>
                  <a:lnTo>
                    <a:pt x="2200" y="1996"/>
                  </a:lnTo>
                  <a:lnTo>
                    <a:pt x="2220" y="1975"/>
                  </a:lnTo>
                  <a:lnTo>
                    <a:pt x="2246" y="1962"/>
                  </a:lnTo>
                  <a:lnTo>
                    <a:pt x="2292" y="1950"/>
                  </a:lnTo>
                  <a:lnTo>
                    <a:pt x="2357" y="1937"/>
                  </a:lnTo>
                  <a:lnTo>
                    <a:pt x="2385" y="1926"/>
                  </a:lnTo>
                  <a:lnTo>
                    <a:pt x="2401" y="1918"/>
                  </a:lnTo>
                  <a:lnTo>
                    <a:pt x="2427" y="1898"/>
                  </a:lnTo>
                  <a:lnTo>
                    <a:pt x="2446" y="1874"/>
                  </a:lnTo>
                  <a:lnTo>
                    <a:pt x="2459" y="1845"/>
                  </a:lnTo>
                  <a:lnTo>
                    <a:pt x="2463" y="1828"/>
                  </a:lnTo>
                  <a:lnTo>
                    <a:pt x="2471" y="1765"/>
                  </a:lnTo>
                  <a:lnTo>
                    <a:pt x="2471" y="1700"/>
                  </a:lnTo>
                  <a:lnTo>
                    <a:pt x="2471" y="1678"/>
                  </a:lnTo>
                  <a:lnTo>
                    <a:pt x="2476" y="1644"/>
                  </a:lnTo>
                  <a:lnTo>
                    <a:pt x="2487" y="1625"/>
                  </a:lnTo>
                  <a:lnTo>
                    <a:pt x="2496" y="1618"/>
                  </a:lnTo>
                  <a:lnTo>
                    <a:pt x="2519" y="1607"/>
                  </a:lnTo>
                  <a:lnTo>
                    <a:pt x="2568" y="1598"/>
                  </a:lnTo>
                  <a:lnTo>
                    <a:pt x="2591" y="1590"/>
                  </a:lnTo>
                  <a:lnTo>
                    <a:pt x="2609" y="1582"/>
                  </a:lnTo>
                  <a:lnTo>
                    <a:pt x="2640" y="1560"/>
                  </a:lnTo>
                  <a:lnTo>
                    <a:pt x="2666" y="1535"/>
                  </a:lnTo>
                  <a:lnTo>
                    <a:pt x="2686" y="1506"/>
                  </a:lnTo>
                  <a:lnTo>
                    <a:pt x="2704" y="1456"/>
                  </a:lnTo>
                  <a:lnTo>
                    <a:pt x="2708" y="1384"/>
                  </a:lnTo>
                  <a:lnTo>
                    <a:pt x="2701" y="1346"/>
                  </a:lnTo>
                  <a:lnTo>
                    <a:pt x="2690" y="1303"/>
                  </a:lnTo>
                  <a:lnTo>
                    <a:pt x="2659" y="1244"/>
                  </a:lnTo>
                  <a:lnTo>
                    <a:pt x="2631" y="1208"/>
                  </a:lnTo>
                  <a:lnTo>
                    <a:pt x="2616" y="1192"/>
                  </a:lnTo>
                  <a:lnTo>
                    <a:pt x="2420" y="1011"/>
                  </a:lnTo>
                  <a:lnTo>
                    <a:pt x="2437" y="1008"/>
                  </a:lnTo>
                  <a:lnTo>
                    <a:pt x="2463" y="995"/>
                  </a:lnTo>
                  <a:lnTo>
                    <a:pt x="2480" y="976"/>
                  </a:lnTo>
                  <a:lnTo>
                    <a:pt x="2490" y="951"/>
                  </a:lnTo>
                  <a:lnTo>
                    <a:pt x="2495" y="907"/>
                  </a:lnTo>
                  <a:lnTo>
                    <a:pt x="2484" y="847"/>
                  </a:lnTo>
                  <a:lnTo>
                    <a:pt x="2474" y="823"/>
                  </a:lnTo>
                  <a:lnTo>
                    <a:pt x="2460" y="790"/>
                  </a:lnTo>
                  <a:lnTo>
                    <a:pt x="2424" y="728"/>
                  </a:lnTo>
                  <a:lnTo>
                    <a:pt x="2358" y="642"/>
                  </a:lnTo>
                  <a:lnTo>
                    <a:pt x="2310" y="591"/>
                  </a:lnTo>
                  <a:lnTo>
                    <a:pt x="2257" y="536"/>
                  </a:lnTo>
                  <a:lnTo>
                    <a:pt x="2139" y="440"/>
                  </a:lnTo>
                  <a:lnTo>
                    <a:pt x="2010" y="361"/>
                  </a:lnTo>
                  <a:lnTo>
                    <a:pt x="1872" y="300"/>
                  </a:lnTo>
                  <a:lnTo>
                    <a:pt x="1798" y="278"/>
                  </a:lnTo>
                  <a:lnTo>
                    <a:pt x="1758" y="268"/>
                  </a:lnTo>
                  <a:lnTo>
                    <a:pt x="1675" y="254"/>
                  </a:lnTo>
                  <a:lnTo>
                    <a:pt x="1633" y="250"/>
                  </a:lnTo>
                  <a:lnTo>
                    <a:pt x="1636" y="246"/>
                  </a:lnTo>
                  <a:lnTo>
                    <a:pt x="1638" y="242"/>
                  </a:lnTo>
                  <a:lnTo>
                    <a:pt x="1594" y="241"/>
                  </a:lnTo>
                  <a:lnTo>
                    <a:pt x="1505" y="247"/>
                  </a:lnTo>
                  <a:lnTo>
                    <a:pt x="1414" y="261"/>
                  </a:lnTo>
                  <a:lnTo>
                    <a:pt x="1323" y="286"/>
                  </a:lnTo>
                  <a:lnTo>
                    <a:pt x="1278" y="304"/>
                  </a:lnTo>
                  <a:lnTo>
                    <a:pt x="1266" y="294"/>
                  </a:lnTo>
                  <a:lnTo>
                    <a:pt x="1212" y="247"/>
                  </a:lnTo>
                  <a:lnTo>
                    <a:pt x="1212" y="247"/>
                  </a:lnTo>
                  <a:lnTo>
                    <a:pt x="1102" y="151"/>
                  </a:lnTo>
                  <a:lnTo>
                    <a:pt x="928" y="0"/>
                  </a:lnTo>
                  <a:lnTo>
                    <a:pt x="919" y="32"/>
                  </a:lnTo>
                  <a:lnTo>
                    <a:pt x="892" y="92"/>
                  </a:lnTo>
                  <a:lnTo>
                    <a:pt x="853" y="145"/>
                  </a:lnTo>
                  <a:lnTo>
                    <a:pt x="804" y="185"/>
                  </a:lnTo>
                  <a:lnTo>
                    <a:pt x="777" y="199"/>
                  </a:ln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68" name="Google Shape;5768;p148"/>
            <p:cNvSpPr/>
            <p:nvPr/>
          </p:nvSpPr>
          <p:spPr>
            <a:xfrm>
              <a:off x="7064375" y="1562553"/>
              <a:ext cx="1243013" cy="2536825"/>
            </a:xfrm>
            <a:custGeom>
              <a:rect b="b" l="l" r="r" t="t"/>
              <a:pathLst>
                <a:path extrusionOk="0" h="6388" w="3136">
                  <a:moveTo>
                    <a:pt x="2843" y="2484"/>
                  </a:moveTo>
                  <a:lnTo>
                    <a:pt x="2838" y="2432"/>
                  </a:lnTo>
                  <a:lnTo>
                    <a:pt x="2834" y="2343"/>
                  </a:lnTo>
                  <a:lnTo>
                    <a:pt x="2836" y="2269"/>
                  </a:lnTo>
                  <a:lnTo>
                    <a:pt x="2847" y="2210"/>
                  </a:lnTo>
                  <a:lnTo>
                    <a:pt x="2855" y="2185"/>
                  </a:lnTo>
                  <a:lnTo>
                    <a:pt x="2712" y="2241"/>
                  </a:lnTo>
                  <a:lnTo>
                    <a:pt x="2497" y="2315"/>
                  </a:lnTo>
                  <a:lnTo>
                    <a:pt x="2349" y="2356"/>
                  </a:lnTo>
                  <a:lnTo>
                    <a:pt x="2275" y="2372"/>
                  </a:lnTo>
                  <a:lnTo>
                    <a:pt x="2127" y="2397"/>
                  </a:lnTo>
                  <a:lnTo>
                    <a:pt x="1831" y="2436"/>
                  </a:lnTo>
                  <a:lnTo>
                    <a:pt x="1682" y="2453"/>
                  </a:lnTo>
                  <a:lnTo>
                    <a:pt x="1418" y="2479"/>
                  </a:lnTo>
                  <a:lnTo>
                    <a:pt x="892" y="2521"/>
                  </a:lnTo>
                  <a:lnTo>
                    <a:pt x="629" y="2539"/>
                  </a:lnTo>
                  <a:lnTo>
                    <a:pt x="647" y="2445"/>
                  </a:lnTo>
                  <a:lnTo>
                    <a:pt x="689" y="2259"/>
                  </a:lnTo>
                  <a:lnTo>
                    <a:pt x="738" y="2073"/>
                  </a:lnTo>
                  <a:lnTo>
                    <a:pt x="792" y="1891"/>
                  </a:lnTo>
                  <a:lnTo>
                    <a:pt x="855" y="1711"/>
                  </a:lnTo>
                  <a:lnTo>
                    <a:pt x="923" y="1532"/>
                  </a:lnTo>
                  <a:lnTo>
                    <a:pt x="999" y="1357"/>
                  </a:lnTo>
                  <a:lnTo>
                    <a:pt x="1080" y="1183"/>
                  </a:lnTo>
                  <a:lnTo>
                    <a:pt x="1124" y="1099"/>
                  </a:lnTo>
                  <a:lnTo>
                    <a:pt x="1177" y="998"/>
                  </a:lnTo>
                  <a:lnTo>
                    <a:pt x="1291" y="799"/>
                  </a:lnTo>
                  <a:lnTo>
                    <a:pt x="1413" y="606"/>
                  </a:lnTo>
                  <a:lnTo>
                    <a:pt x="1544" y="418"/>
                  </a:lnTo>
                  <a:lnTo>
                    <a:pt x="1613" y="328"/>
                  </a:lnTo>
                  <a:lnTo>
                    <a:pt x="1184" y="0"/>
                  </a:lnTo>
                  <a:lnTo>
                    <a:pt x="1072" y="149"/>
                  </a:lnTo>
                  <a:lnTo>
                    <a:pt x="865" y="460"/>
                  </a:lnTo>
                  <a:lnTo>
                    <a:pt x="678" y="782"/>
                  </a:lnTo>
                  <a:lnTo>
                    <a:pt x="553" y="1033"/>
                  </a:lnTo>
                  <a:lnTo>
                    <a:pt x="476" y="1204"/>
                  </a:lnTo>
                  <a:lnTo>
                    <a:pt x="440" y="1289"/>
                  </a:lnTo>
                  <a:lnTo>
                    <a:pt x="402" y="1380"/>
                  </a:lnTo>
                  <a:lnTo>
                    <a:pt x="334" y="1564"/>
                  </a:lnTo>
                  <a:lnTo>
                    <a:pt x="270" y="1749"/>
                  </a:lnTo>
                  <a:lnTo>
                    <a:pt x="214" y="1939"/>
                  </a:lnTo>
                  <a:lnTo>
                    <a:pt x="164" y="2128"/>
                  </a:lnTo>
                  <a:lnTo>
                    <a:pt x="121" y="2320"/>
                  </a:lnTo>
                  <a:lnTo>
                    <a:pt x="83" y="2513"/>
                  </a:lnTo>
                  <a:lnTo>
                    <a:pt x="54" y="2706"/>
                  </a:lnTo>
                  <a:lnTo>
                    <a:pt x="41" y="2803"/>
                  </a:lnTo>
                  <a:lnTo>
                    <a:pt x="29" y="2908"/>
                  </a:lnTo>
                  <a:lnTo>
                    <a:pt x="12" y="3117"/>
                  </a:lnTo>
                  <a:lnTo>
                    <a:pt x="2" y="3326"/>
                  </a:lnTo>
                  <a:lnTo>
                    <a:pt x="0" y="3534"/>
                  </a:lnTo>
                  <a:lnTo>
                    <a:pt x="6" y="3744"/>
                  </a:lnTo>
                  <a:lnTo>
                    <a:pt x="19" y="3953"/>
                  </a:lnTo>
                  <a:lnTo>
                    <a:pt x="39" y="4160"/>
                  </a:lnTo>
                  <a:lnTo>
                    <a:pt x="68" y="4368"/>
                  </a:lnTo>
                  <a:lnTo>
                    <a:pt x="85" y="4471"/>
                  </a:lnTo>
                  <a:lnTo>
                    <a:pt x="102" y="4567"/>
                  </a:lnTo>
                  <a:lnTo>
                    <a:pt x="142" y="4758"/>
                  </a:lnTo>
                  <a:lnTo>
                    <a:pt x="187" y="4947"/>
                  </a:lnTo>
                  <a:lnTo>
                    <a:pt x="239" y="5135"/>
                  </a:lnTo>
                  <a:lnTo>
                    <a:pt x="297" y="5320"/>
                  </a:lnTo>
                  <a:lnTo>
                    <a:pt x="362" y="5504"/>
                  </a:lnTo>
                  <a:lnTo>
                    <a:pt x="433" y="5686"/>
                  </a:lnTo>
                  <a:lnTo>
                    <a:pt x="510" y="5865"/>
                  </a:lnTo>
                  <a:lnTo>
                    <a:pt x="551" y="5953"/>
                  </a:lnTo>
                  <a:lnTo>
                    <a:pt x="604" y="6064"/>
                  </a:lnTo>
                  <a:lnTo>
                    <a:pt x="719" y="6281"/>
                  </a:lnTo>
                  <a:lnTo>
                    <a:pt x="779" y="6388"/>
                  </a:lnTo>
                  <a:lnTo>
                    <a:pt x="1246" y="6116"/>
                  </a:lnTo>
                  <a:lnTo>
                    <a:pt x="1198" y="6033"/>
                  </a:lnTo>
                  <a:lnTo>
                    <a:pt x="1107" y="5862"/>
                  </a:lnTo>
                  <a:lnTo>
                    <a:pt x="1023" y="5688"/>
                  </a:lnTo>
                  <a:lnTo>
                    <a:pt x="945" y="5511"/>
                  </a:lnTo>
                  <a:lnTo>
                    <a:pt x="874" y="5332"/>
                  </a:lnTo>
                  <a:lnTo>
                    <a:pt x="809" y="5149"/>
                  </a:lnTo>
                  <a:lnTo>
                    <a:pt x="752" y="4965"/>
                  </a:lnTo>
                  <a:lnTo>
                    <a:pt x="702" y="4778"/>
                  </a:lnTo>
                  <a:lnTo>
                    <a:pt x="678" y="4684"/>
                  </a:lnTo>
                  <a:lnTo>
                    <a:pt x="654" y="4572"/>
                  </a:lnTo>
                  <a:lnTo>
                    <a:pt x="611" y="4347"/>
                  </a:lnTo>
                  <a:lnTo>
                    <a:pt x="579" y="4120"/>
                  </a:lnTo>
                  <a:lnTo>
                    <a:pt x="555" y="3892"/>
                  </a:lnTo>
                  <a:lnTo>
                    <a:pt x="549" y="3778"/>
                  </a:lnTo>
                  <a:lnTo>
                    <a:pt x="921" y="3722"/>
                  </a:lnTo>
                  <a:lnTo>
                    <a:pt x="1663" y="3603"/>
                  </a:lnTo>
                  <a:lnTo>
                    <a:pt x="2034" y="3535"/>
                  </a:lnTo>
                  <a:lnTo>
                    <a:pt x="2156" y="3512"/>
                  </a:lnTo>
                  <a:lnTo>
                    <a:pt x="2401" y="3459"/>
                  </a:lnTo>
                  <a:lnTo>
                    <a:pt x="2523" y="3427"/>
                  </a:lnTo>
                  <a:lnTo>
                    <a:pt x="2599" y="3403"/>
                  </a:lnTo>
                  <a:lnTo>
                    <a:pt x="2750" y="3351"/>
                  </a:lnTo>
                  <a:lnTo>
                    <a:pt x="2974" y="3262"/>
                  </a:lnTo>
                  <a:lnTo>
                    <a:pt x="3120" y="3200"/>
                  </a:lnTo>
                  <a:lnTo>
                    <a:pt x="3136" y="3192"/>
                  </a:lnTo>
                  <a:lnTo>
                    <a:pt x="3100" y="3166"/>
                  </a:lnTo>
                  <a:lnTo>
                    <a:pt x="3037" y="3109"/>
                  </a:lnTo>
                  <a:lnTo>
                    <a:pt x="2988" y="3046"/>
                  </a:lnTo>
                  <a:lnTo>
                    <a:pt x="2948" y="2973"/>
                  </a:lnTo>
                  <a:lnTo>
                    <a:pt x="2917" y="2889"/>
                  </a:lnTo>
                  <a:lnTo>
                    <a:pt x="2891" y="2793"/>
                  </a:lnTo>
                  <a:lnTo>
                    <a:pt x="2861" y="2623"/>
                  </a:lnTo>
                  <a:lnTo>
                    <a:pt x="2843" y="2484"/>
                  </a:lnTo>
                  <a:lnTo>
                    <a:pt x="2840" y="2462"/>
                  </a:lnTo>
                  <a:lnTo>
                    <a:pt x="2865" y="2661"/>
                  </a:lnTo>
                  <a:lnTo>
                    <a:pt x="2843" y="2484"/>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69" name="Google Shape;5769;p148"/>
            <p:cNvSpPr/>
            <p:nvPr/>
          </p:nvSpPr>
          <p:spPr>
            <a:xfrm>
              <a:off x="8929688" y="1705428"/>
              <a:ext cx="1008063" cy="828675"/>
            </a:xfrm>
            <a:custGeom>
              <a:rect b="b" l="l" r="r" t="t"/>
              <a:pathLst>
                <a:path extrusionOk="0" h="2085" w="2539">
                  <a:moveTo>
                    <a:pt x="107" y="1581"/>
                  </a:moveTo>
                  <a:lnTo>
                    <a:pt x="124" y="1836"/>
                  </a:lnTo>
                  <a:lnTo>
                    <a:pt x="138" y="2066"/>
                  </a:lnTo>
                  <a:lnTo>
                    <a:pt x="506" y="1892"/>
                  </a:lnTo>
                  <a:lnTo>
                    <a:pt x="598" y="1848"/>
                  </a:lnTo>
                  <a:lnTo>
                    <a:pt x="633" y="1886"/>
                  </a:lnTo>
                  <a:lnTo>
                    <a:pt x="714" y="1953"/>
                  </a:lnTo>
                  <a:lnTo>
                    <a:pt x="803" y="2007"/>
                  </a:lnTo>
                  <a:lnTo>
                    <a:pt x="900" y="2048"/>
                  </a:lnTo>
                  <a:lnTo>
                    <a:pt x="1003" y="2075"/>
                  </a:lnTo>
                  <a:lnTo>
                    <a:pt x="1108" y="2085"/>
                  </a:lnTo>
                  <a:lnTo>
                    <a:pt x="1214" y="2077"/>
                  </a:lnTo>
                  <a:lnTo>
                    <a:pt x="1319" y="2053"/>
                  </a:lnTo>
                  <a:lnTo>
                    <a:pt x="1370" y="2032"/>
                  </a:lnTo>
                  <a:lnTo>
                    <a:pt x="1604" y="1928"/>
                  </a:lnTo>
                  <a:lnTo>
                    <a:pt x="1767" y="1857"/>
                  </a:lnTo>
                  <a:lnTo>
                    <a:pt x="2002" y="1753"/>
                  </a:lnTo>
                  <a:lnTo>
                    <a:pt x="2381" y="1586"/>
                  </a:lnTo>
                  <a:lnTo>
                    <a:pt x="2400" y="1577"/>
                  </a:lnTo>
                  <a:lnTo>
                    <a:pt x="2434" y="1554"/>
                  </a:lnTo>
                  <a:lnTo>
                    <a:pt x="2463" y="1524"/>
                  </a:lnTo>
                  <a:lnTo>
                    <a:pt x="2489" y="1490"/>
                  </a:lnTo>
                  <a:lnTo>
                    <a:pt x="2519" y="1433"/>
                  </a:lnTo>
                  <a:lnTo>
                    <a:pt x="2539" y="1352"/>
                  </a:lnTo>
                  <a:lnTo>
                    <a:pt x="2539" y="1311"/>
                  </a:lnTo>
                  <a:lnTo>
                    <a:pt x="2537" y="1293"/>
                  </a:lnTo>
                  <a:lnTo>
                    <a:pt x="2530" y="1260"/>
                  </a:lnTo>
                  <a:lnTo>
                    <a:pt x="2515" y="1230"/>
                  </a:lnTo>
                  <a:lnTo>
                    <a:pt x="2493" y="1205"/>
                  </a:lnTo>
                  <a:lnTo>
                    <a:pt x="2479" y="1195"/>
                  </a:lnTo>
                  <a:lnTo>
                    <a:pt x="2426" y="1166"/>
                  </a:lnTo>
                  <a:lnTo>
                    <a:pt x="2371" y="1143"/>
                  </a:lnTo>
                  <a:lnTo>
                    <a:pt x="2351" y="1131"/>
                  </a:lnTo>
                  <a:lnTo>
                    <a:pt x="2333" y="1110"/>
                  </a:lnTo>
                  <a:lnTo>
                    <a:pt x="2329" y="1091"/>
                  </a:lnTo>
                  <a:lnTo>
                    <a:pt x="2329" y="1078"/>
                  </a:lnTo>
                  <a:lnTo>
                    <a:pt x="2334" y="1039"/>
                  </a:lnTo>
                  <a:lnTo>
                    <a:pt x="2343" y="963"/>
                  </a:lnTo>
                  <a:lnTo>
                    <a:pt x="2342" y="923"/>
                  </a:lnTo>
                  <a:lnTo>
                    <a:pt x="2339" y="904"/>
                  </a:lnTo>
                  <a:lnTo>
                    <a:pt x="2329" y="869"/>
                  </a:lnTo>
                  <a:lnTo>
                    <a:pt x="2313" y="838"/>
                  </a:lnTo>
                  <a:lnTo>
                    <a:pt x="2289" y="812"/>
                  </a:lnTo>
                  <a:lnTo>
                    <a:pt x="2272" y="802"/>
                  </a:lnTo>
                  <a:lnTo>
                    <a:pt x="2217" y="777"/>
                  </a:lnTo>
                  <a:lnTo>
                    <a:pt x="2164" y="751"/>
                  </a:lnTo>
                  <a:lnTo>
                    <a:pt x="2149" y="741"/>
                  </a:lnTo>
                  <a:lnTo>
                    <a:pt x="2130" y="716"/>
                  </a:lnTo>
                  <a:lnTo>
                    <a:pt x="2123" y="688"/>
                  </a:lnTo>
                  <a:lnTo>
                    <a:pt x="2123" y="657"/>
                  </a:lnTo>
                  <a:lnTo>
                    <a:pt x="2132" y="608"/>
                  </a:lnTo>
                  <a:lnTo>
                    <a:pt x="2145" y="540"/>
                  </a:lnTo>
                  <a:lnTo>
                    <a:pt x="2143" y="510"/>
                  </a:lnTo>
                  <a:lnTo>
                    <a:pt x="2141" y="493"/>
                  </a:lnTo>
                  <a:lnTo>
                    <a:pt x="2130" y="464"/>
                  </a:lnTo>
                  <a:lnTo>
                    <a:pt x="2103" y="429"/>
                  </a:lnTo>
                  <a:lnTo>
                    <a:pt x="2025" y="381"/>
                  </a:lnTo>
                  <a:lnTo>
                    <a:pt x="1967" y="356"/>
                  </a:lnTo>
                  <a:lnTo>
                    <a:pt x="1949" y="347"/>
                  </a:lnTo>
                  <a:lnTo>
                    <a:pt x="1922" y="329"/>
                  </a:lnTo>
                  <a:lnTo>
                    <a:pt x="1909" y="312"/>
                  </a:lnTo>
                  <a:lnTo>
                    <a:pt x="1906" y="302"/>
                  </a:lnTo>
                  <a:lnTo>
                    <a:pt x="1905" y="278"/>
                  </a:lnTo>
                  <a:lnTo>
                    <a:pt x="1915" y="233"/>
                  </a:lnTo>
                  <a:lnTo>
                    <a:pt x="1918" y="210"/>
                  </a:lnTo>
                  <a:lnTo>
                    <a:pt x="1918" y="191"/>
                  </a:lnTo>
                  <a:lnTo>
                    <a:pt x="1914" y="158"/>
                  </a:lnTo>
                  <a:lnTo>
                    <a:pt x="1897" y="111"/>
                  </a:lnTo>
                  <a:lnTo>
                    <a:pt x="1858" y="59"/>
                  </a:lnTo>
                  <a:lnTo>
                    <a:pt x="1802" y="23"/>
                  </a:lnTo>
                  <a:lnTo>
                    <a:pt x="1769" y="13"/>
                  </a:lnTo>
                  <a:lnTo>
                    <a:pt x="1744" y="6"/>
                  </a:lnTo>
                  <a:lnTo>
                    <a:pt x="1692" y="0"/>
                  </a:lnTo>
                  <a:lnTo>
                    <a:pt x="1639" y="1"/>
                  </a:lnTo>
                  <a:lnTo>
                    <a:pt x="1587" y="13"/>
                  </a:lnTo>
                  <a:lnTo>
                    <a:pt x="1563" y="22"/>
                  </a:lnTo>
                  <a:lnTo>
                    <a:pt x="1236" y="167"/>
                  </a:lnTo>
                  <a:lnTo>
                    <a:pt x="1239" y="153"/>
                  </a:lnTo>
                  <a:lnTo>
                    <a:pt x="1240" y="125"/>
                  </a:lnTo>
                  <a:lnTo>
                    <a:pt x="1232" y="101"/>
                  </a:lnTo>
                  <a:lnTo>
                    <a:pt x="1218" y="79"/>
                  </a:lnTo>
                  <a:lnTo>
                    <a:pt x="1189" y="50"/>
                  </a:lnTo>
                  <a:lnTo>
                    <a:pt x="1140" y="26"/>
                  </a:lnTo>
                  <a:lnTo>
                    <a:pt x="1116" y="19"/>
                  </a:lnTo>
                  <a:lnTo>
                    <a:pt x="1077" y="14"/>
                  </a:lnTo>
                  <a:lnTo>
                    <a:pt x="998" y="22"/>
                  </a:lnTo>
                  <a:lnTo>
                    <a:pt x="920" y="44"/>
                  </a:lnTo>
                  <a:lnTo>
                    <a:pt x="846" y="77"/>
                  </a:lnTo>
                  <a:lnTo>
                    <a:pt x="811" y="96"/>
                  </a:lnTo>
                  <a:lnTo>
                    <a:pt x="758" y="125"/>
                  </a:lnTo>
                  <a:lnTo>
                    <a:pt x="653" y="191"/>
                  </a:lnTo>
                  <a:lnTo>
                    <a:pt x="553" y="265"/>
                  </a:lnTo>
                  <a:lnTo>
                    <a:pt x="462" y="348"/>
                  </a:lnTo>
                  <a:lnTo>
                    <a:pt x="421" y="395"/>
                  </a:lnTo>
                  <a:lnTo>
                    <a:pt x="375" y="448"/>
                  </a:lnTo>
                  <a:lnTo>
                    <a:pt x="303" y="566"/>
                  </a:lnTo>
                  <a:lnTo>
                    <a:pt x="250" y="693"/>
                  </a:lnTo>
                  <a:lnTo>
                    <a:pt x="226" y="793"/>
                  </a:lnTo>
                  <a:lnTo>
                    <a:pt x="217" y="863"/>
                  </a:lnTo>
                  <a:lnTo>
                    <a:pt x="216" y="898"/>
                  </a:lnTo>
                  <a:lnTo>
                    <a:pt x="176" y="917"/>
                  </a:lnTo>
                  <a:lnTo>
                    <a:pt x="0" y="1002"/>
                  </a:lnTo>
                  <a:lnTo>
                    <a:pt x="16" y="1020"/>
                  </a:lnTo>
                  <a:lnTo>
                    <a:pt x="45" y="1059"/>
                  </a:lnTo>
                  <a:lnTo>
                    <a:pt x="66" y="1101"/>
                  </a:lnTo>
                  <a:lnTo>
                    <a:pt x="79" y="1145"/>
                  </a:lnTo>
                  <a:lnTo>
                    <a:pt x="81" y="1167"/>
                  </a:lnTo>
                  <a:lnTo>
                    <a:pt x="107" y="1581"/>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70" name="Google Shape;5770;p148"/>
            <p:cNvSpPr/>
            <p:nvPr/>
          </p:nvSpPr>
          <p:spPr>
            <a:xfrm>
              <a:off x="8474075" y="3894591"/>
              <a:ext cx="9525" cy="11113"/>
            </a:xfrm>
            <a:custGeom>
              <a:rect b="b" l="l" r="r" t="t"/>
              <a:pathLst>
                <a:path extrusionOk="0" h="29" w="24">
                  <a:moveTo>
                    <a:pt x="24" y="3"/>
                  </a:moveTo>
                  <a:lnTo>
                    <a:pt x="1" y="0"/>
                  </a:lnTo>
                  <a:lnTo>
                    <a:pt x="0" y="15"/>
                  </a:lnTo>
                  <a:lnTo>
                    <a:pt x="0" y="29"/>
                  </a:lnTo>
                  <a:lnTo>
                    <a:pt x="12" y="15"/>
                  </a:lnTo>
                  <a:lnTo>
                    <a:pt x="24" y="3"/>
                  </a:lnTo>
                  <a:close/>
                </a:path>
              </a:pathLst>
            </a:custGeom>
            <a:solidFill>
              <a:srgbClr val="EA712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71" name="Google Shape;5771;p148"/>
            <p:cNvSpPr/>
            <p:nvPr/>
          </p:nvSpPr>
          <p:spPr>
            <a:xfrm>
              <a:off x="8188325" y="2068966"/>
              <a:ext cx="801688" cy="1173163"/>
            </a:xfrm>
            <a:custGeom>
              <a:rect b="b" l="l" r="r" t="t"/>
              <a:pathLst>
                <a:path extrusionOk="0" h="2956" w="2023">
                  <a:moveTo>
                    <a:pt x="806" y="2829"/>
                  </a:moveTo>
                  <a:lnTo>
                    <a:pt x="1215" y="2890"/>
                  </a:lnTo>
                  <a:lnTo>
                    <a:pt x="1469" y="2928"/>
                  </a:lnTo>
                  <a:lnTo>
                    <a:pt x="1665" y="2956"/>
                  </a:lnTo>
                  <a:lnTo>
                    <a:pt x="1603" y="2222"/>
                  </a:lnTo>
                  <a:lnTo>
                    <a:pt x="1583" y="2016"/>
                  </a:lnTo>
                  <a:lnTo>
                    <a:pt x="1630" y="1995"/>
                  </a:lnTo>
                  <a:lnTo>
                    <a:pt x="1721" y="1943"/>
                  </a:lnTo>
                  <a:lnTo>
                    <a:pt x="1802" y="1877"/>
                  </a:lnTo>
                  <a:lnTo>
                    <a:pt x="1875" y="1800"/>
                  </a:lnTo>
                  <a:lnTo>
                    <a:pt x="1935" y="1714"/>
                  </a:lnTo>
                  <a:lnTo>
                    <a:pt x="1980" y="1619"/>
                  </a:lnTo>
                  <a:lnTo>
                    <a:pt x="2010" y="1516"/>
                  </a:lnTo>
                  <a:lnTo>
                    <a:pt x="2023" y="1409"/>
                  </a:lnTo>
                  <a:lnTo>
                    <a:pt x="2020" y="1354"/>
                  </a:lnTo>
                  <a:lnTo>
                    <a:pt x="2007" y="1150"/>
                  </a:lnTo>
                  <a:lnTo>
                    <a:pt x="1993" y="920"/>
                  </a:lnTo>
                  <a:lnTo>
                    <a:pt x="1976" y="665"/>
                  </a:lnTo>
                  <a:lnTo>
                    <a:pt x="1950" y="251"/>
                  </a:lnTo>
                  <a:lnTo>
                    <a:pt x="1948" y="231"/>
                  </a:lnTo>
                  <a:lnTo>
                    <a:pt x="1937" y="189"/>
                  </a:lnTo>
                  <a:lnTo>
                    <a:pt x="1919" y="149"/>
                  </a:lnTo>
                  <a:lnTo>
                    <a:pt x="1894" y="113"/>
                  </a:lnTo>
                  <a:lnTo>
                    <a:pt x="1865" y="79"/>
                  </a:lnTo>
                  <a:lnTo>
                    <a:pt x="1830" y="51"/>
                  </a:lnTo>
                  <a:lnTo>
                    <a:pt x="1792" y="27"/>
                  </a:lnTo>
                  <a:lnTo>
                    <a:pt x="1753" y="10"/>
                  </a:lnTo>
                  <a:lnTo>
                    <a:pt x="1732" y="5"/>
                  </a:lnTo>
                  <a:lnTo>
                    <a:pt x="1716" y="1"/>
                  </a:lnTo>
                  <a:lnTo>
                    <a:pt x="1682" y="0"/>
                  </a:lnTo>
                  <a:lnTo>
                    <a:pt x="1652" y="5"/>
                  </a:lnTo>
                  <a:lnTo>
                    <a:pt x="1622" y="21"/>
                  </a:lnTo>
                  <a:lnTo>
                    <a:pt x="1608" y="31"/>
                  </a:lnTo>
                  <a:lnTo>
                    <a:pt x="1563" y="75"/>
                  </a:lnTo>
                  <a:lnTo>
                    <a:pt x="1519" y="118"/>
                  </a:lnTo>
                  <a:lnTo>
                    <a:pt x="1510" y="126"/>
                  </a:lnTo>
                  <a:lnTo>
                    <a:pt x="1491" y="132"/>
                  </a:lnTo>
                  <a:lnTo>
                    <a:pt x="1464" y="130"/>
                  </a:lnTo>
                  <a:lnTo>
                    <a:pt x="1445" y="121"/>
                  </a:lnTo>
                  <a:lnTo>
                    <a:pt x="1415" y="105"/>
                  </a:lnTo>
                  <a:lnTo>
                    <a:pt x="1358" y="74"/>
                  </a:lnTo>
                  <a:lnTo>
                    <a:pt x="1327" y="64"/>
                  </a:lnTo>
                  <a:lnTo>
                    <a:pt x="1292" y="54"/>
                  </a:lnTo>
                  <a:lnTo>
                    <a:pt x="1240" y="54"/>
                  </a:lnTo>
                  <a:lnTo>
                    <a:pt x="1208" y="64"/>
                  </a:lnTo>
                  <a:lnTo>
                    <a:pt x="1192" y="73"/>
                  </a:lnTo>
                  <a:lnTo>
                    <a:pt x="1147" y="111"/>
                  </a:lnTo>
                  <a:lnTo>
                    <a:pt x="1105" y="157"/>
                  </a:lnTo>
                  <a:lnTo>
                    <a:pt x="1086" y="174"/>
                  </a:lnTo>
                  <a:lnTo>
                    <a:pt x="1051" y="188"/>
                  </a:lnTo>
                  <a:lnTo>
                    <a:pt x="1025" y="188"/>
                  </a:lnTo>
                  <a:lnTo>
                    <a:pt x="1012" y="184"/>
                  </a:lnTo>
                  <a:lnTo>
                    <a:pt x="985" y="174"/>
                  </a:lnTo>
                  <a:lnTo>
                    <a:pt x="935" y="140"/>
                  </a:lnTo>
                  <a:lnTo>
                    <a:pt x="911" y="124"/>
                  </a:lnTo>
                  <a:lnTo>
                    <a:pt x="882" y="110"/>
                  </a:lnTo>
                  <a:lnTo>
                    <a:pt x="833" y="99"/>
                  </a:lnTo>
                  <a:lnTo>
                    <a:pt x="801" y="101"/>
                  </a:lnTo>
                  <a:lnTo>
                    <a:pt x="785" y="105"/>
                  </a:lnTo>
                  <a:lnTo>
                    <a:pt x="756" y="119"/>
                  </a:lnTo>
                  <a:lnTo>
                    <a:pt x="706" y="162"/>
                  </a:lnTo>
                  <a:lnTo>
                    <a:pt x="684" y="184"/>
                  </a:lnTo>
                  <a:lnTo>
                    <a:pt x="666" y="204"/>
                  </a:lnTo>
                  <a:lnTo>
                    <a:pt x="636" y="233"/>
                  </a:lnTo>
                  <a:lnTo>
                    <a:pt x="614" y="250"/>
                  </a:lnTo>
                  <a:lnTo>
                    <a:pt x="602" y="254"/>
                  </a:lnTo>
                  <a:lnTo>
                    <a:pt x="592" y="257"/>
                  </a:lnTo>
                  <a:lnTo>
                    <a:pt x="574" y="254"/>
                  </a:lnTo>
                  <a:lnTo>
                    <a:pt x="549" y="241"/>
                  </a:lnTo>
                  <a:lnTo>
                    <a:pt x="534" y="231"/>
                  </a:lnTo>
                  <a:lnTo>
                    <a:pt x="505" y="215"/>
                  </a:lnTo>
                  <a:lnTo>
                    <a:pt x="445" y="198"/>
                  </a:lnTo>
                  <a:lnTo>
                    <a:pt x="383" y="201"/>
                  </a:lnTo>
                  <a:lnTo>
                    <a:pt x="325" y="223"/>
                  </a:lnTo>
                  <a:lnTo>
                    <a:pt x="299" y="242"/>
                  </a:lnTo>
                  <a:lnTo>
                    <a:pt x="276" y="264"/>
                  </a:lnTo>
                  <a:lnTo>
                    <a:pt x="238" y="320"/>
                  </a:lnTo>
                  <a:lnTo>
                    <a:pt x="212" y="382"/>
                  </a:lnTo>
                  <a:lnTo>
                    <a:pt x="199" y="448"/>
                  </a:lnTo>
                  <a:lnTo>
                    <a:pt x="200" y="481"/>
                  </a:lnTo>
                  <a:lnTo>
                    <a:pt x="220" y="793"/>
                  </a:lnTo>
                  <a:lnTo>
                    <a:pt x="191" y="785"/>
                  </a:lnTo>
                  <a:lnTo>
                    <a:pt x="146" y="787"/>
                  </a:lnTo>
                  <a:lnTo>
                    <a:pt x="117" y="795"/>
                  </a:lnTo>
                  <a:lnTo>
                    <a:pt x="103" y="801"/>
                  </a:lnTo>
                  <a:lnTo>
                    <a:pt x="90" y="809"/>
                  </a:lnTo>
                  <a:lnTo>
                    <a:pt x="67" y="828"/>
                  </a:lnTo>
                  <a:lnTo>
                    <a:pt x="40" y="865"/>
                  </a:lnTo>
                  <a:lnTo>
                    <a:pt x="16" y="922"/>
                  </a:lnTo>
                  <a:lnTo>
                    <a:pt x="5" y="984"/>
                  </a:lnTo>
                  <a:lnTo>
                    <a:pt x="2" y="1014"/>
                  </a:lnTo>
                  <a:lnTo>
                    <a:pt x="0" y="1056"/>
                  </a:lnTo>
                  <a:lnTo>
                    <a:pt x="3" y="1145"/>
                  </a:lnTo>
                  <a:lnTo>
                    <a:pt x="18" y="1277"/>
                  </a:lnTo>
                  <a:lnTo>
                    <a:pt x="31" y="1365"/>
                  </a:lnTo>
                  <a:lnTo>
                    <a:pt x="41" y="1434"/>
                  </a:lnTo>
                  <a:lnTo>
                    <a:pt x="71" y="1570"/>
                  </a:lnTo>
                  <a:lnTo>
                    <a:pt x="92" y="1637"/>
                  </a:lnTo>
                  <a:lnTo>
                    <a:pt x="103" y="1668"/>
                  </a:lnTo>
                  <a:lnTo>
                    <a:pt x="130" y="1728"/>
                  </a:lnTo>
                  <a:lnTo>
                    <a:pt x="164" y="1784"/>
                  </a:lnTo>
                  <a:lnTo>
                    <a:pt x="206" y="1834"/>
                  </a:lnTo>
                  <a:lnTo>
                    <a:pt x="229" y="1857"/>
                  </a:lnTo>
                  <a:lnTo>
                    <a:pt x="264" y="1890"/>
                  </a:lnTo>
                  <a:lnTo>
                    <a:pt x="343" y="1944"/>
                  </a:lnTo>
                  <a:lnTo>
                    <a:pt x="470" y="2010"/>
                  </a:lnTo>
                  <a:lnTo>
                    <a:pt x="558" y="2047"/>
                  </a:lnTo>
                  <a:lnTo>
                    <a:pt x="576" y="2225"/>
                  </a:lnTo>
                  <a:lnTo>
                    <a:pt x="633" y="2868"/>
                  </a:lnTo>
                  <a:lnTo>
                    <a:pt x="654" y="2858"/>
                  </a:lnTo>
                  <a:lnTo>
                    <a:pt x="697" y="2840"/>
                  </a:lnTo>
                  <a:lnTo>
                    <a:pt x="741" y="2829"/>
                  </a:lnTo>
                  <a:lnTo>
                    <a:pt x="785" y="2827"/>
                  </a:lnTo>
                  <a:lnTo>
                    <a:pt x="806" y="2829"/>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72" name="Google Shape;5772;p148"/>
            <p:cNvSpPr/>
            <p:nvPr/>
          </p:nvSpPr>
          <p:spPr>
            <a:xfrm>
              <a:off x="7470775" y="3953328"/>
              <a:ext cx="2335213" cy="1281113"/>
            </a:xfrm>
            <a:custGeom>
              <a:rect b="b" l="l" r="r" t="t"/>
              <a:pathLst>
                <a:path extrusionOk="0" h="3230" w="5886">
                  <a:moveTo>
                    <a:pt x="3144" y="181"/>
                  </a:moveTo>
                  <a:lnTo>
                    <a:pt x="3068" y="175"/>
                  </a:lnTo>
                  <a:lnTo>
                    <a:pt x="2936" y="161"/>
                  </a:lnTo>
                  <a:lnTo>
                    <a:pt x="2826" y="143"/>
                  </a:lnTo>
                  <a:lnTo>
                    <a:pt x="2735" y="121"/>
                  </a:lnTo>
                  <a:lnTo>
                    <a:pt x="2661" y="96"/>
                  </a:lnTo>
                  <a:lnTo>
                    <a:pt x="2606" y="70"/>
                  </a:lnTo>
                  <a:lnTo>
                    <a:pt x="2563" y="43"/>
                  </a:lnTo>
                  <a:lnTo>
                    <a:pt x="2534" y="15"/>
                  </a:lnTo>
                  <a:lnTo>
                    <a:pt x="2524" y="0"/>
                  </a:lnTo>
                  <a:lnTo>
                    <a:pt x="2520" y="61"/>
                  </a:lnTo>
                  <a:lnTo>
                    <a:pt x="2503" y="183"/>
                  </a:lnTo>
                  <a:lnTo>
                    <a:pt x="2468" y="363"/>
                  </a:lnTo>
                  <a:lnTo>
                    <a:pt x="2441" y="483"/>
                  </a:lnTo>
                  <a:lnTo>
                    <a:pt x="2401" y="659"/>
                  </a:lnTo>
                  <a:lnTo>
                    <a:pt x="2310" y="1008"/>
                  </a:lnTo>
                  <a:lnTo>
                    <a:pt x="2263" y="1181"/>
                  </a:lnTo>
                  <a:lnTo>
                    <a:pt x="2156" y="1564"/>
                  </a:lnTo>
                  <a:lnTo>
                    <a:pt x="2043" y="1945"/>
                  </a:lnTo>
                  <a:lnTo>
                    <a:pt x="1928" y="1873"/>
                  </a:lnTo>
                  <a:lnTo>
                    <a:pt x="1702" y="1722"/>
                  </a:lnTo>
                  <a:lnTo>
                    <a:pt x="1483" y="1557"/>
                  </a:lnTo>
                  <a:lnTo>
                    <a:pt x="1273" y="1381"/>
                  </a:lnTo>
                  <a:lnTo>
                    <a:pt x="1072" y="1192"/>
                  </a:lnTo>
                  <a:lnTo>
                    <a:pt x="880" y="992"/>
                  </a:lnTo>
                  <a:lnTo>
                    <a:pt x="698" y="782"/>
                  </a:lnTo>
                  <a:lnTo>
                    <a:pt x="525" y="559"/>
                  </a:lnTo>
                  <a:lnTo>
                    <a:pt x="444" y="444"/>
                  </a:lnTo>
                  <a:lnTo>
                    <a:pt x="429" y="454"/>
                  </a:lnTo>
                  <a:lnTo>
                    <a:pt x="0" y="752"/>
                  </a:lnTo>
                  <a:lnTo>
                    <a:pt x="96" y="888"/>
                  </a:lnTo>
                  <a:lnTo>
                    <a:pt x="302" y="1150"/>
                  </a:lnTo>
                  <a:lnTo>
                    <a:pt x="521" y="1402"/>
                  </a:lnTo>
                  <a:lnTo>
                    <a:pt x="756" y="1639"/>
                  </a:lnTo>
                  <a:lnTo>
                    <a:pt x="879" y="1752"/>
                  </a:lnTo>
                  <a:lnTo>
                    <a:pt x="1001" y="1859"/>
                  </a:lnTo>
                  <a:lnTo>
                    <a:pt x="1256" y="2064"/>
                  </a:lnTo>
                  <a:lnTo>
                    <a:pt x="1522" y="2254"/>
                  </a:lnTo>
                  <a:lnTo>
                    <a:pt x="1798" y="2428"/>
                  </a:lnTo>
                  <a:lnTo>
                    <a:pt x="1941" y="2508"/>
                  </a:lnTo>
                  <a:lnTo>
                    <a:pt x="2083" y="2586"/>
                  </a:lnTo>
                  <a:lnTo>
                    <a:pt x="2375" y="2728"/>
                  </a:lnTo>
                  <a:lnTo>
                    <a:pt x="2674" y="2852"/>
                  </a:lnTo>
                  <a:lnTo>
                    <a:pt x="2980" y="2960"/>
                  </a:lnTo>
                  <a:lnTo>
                    <a:pt x="3136" y="3006"/>
                  </a:lnTo>
                  <a:lnTo>
                    <a:pt x="3294" y="3049"/>
                  </a:lnTo>
                  <a:lnTo>
                    <a:pt x="3611" y="3122"/>
                  </a:lnTo>
                  <a:lnTo>
                    <a:pt x="3933" y="3176"/>
                  </a:lnTo>
                  <a:lnTo>
                    <a:pt x="4257" y="3212"/>
                  </a:lnTo>
                  <a:lnTo>
                    <a:pt x="4420" y="3223"/>
                  </a:lnTo>
                  <a:lnTo>
                    <a:pt x="4604" y="3230"/>
                  </a:lnTo>
                  <a:lnTo>
                    <a:pt x="4972" y="3227"/>
                  </a:lnTo>
                  <a:lnTo>
                    <a:pt x="5340" y="3199"/>
                  </a:lnTo>
                  <a:lnTo>
                    <a:pt x="5705" y="3149"/>
                  </a:lnTo>
                  <a:lnTo>
                    <a:pt x="5886" y="3114"/>
                  </a:lnTo>
                  <a:lnTo>
                    <a:pt x="5779" y="2585"/>
                  </a:lnTo>
                  <a:lnTo>
                    <a:pt x="5768" y="2588"/>
                  </a:lnTo>
                  <a:lnTo>
                    <a:pt x="5758" y="2589"/>
                  </a:lnTo>
                  <a:lnTo>
                    <a:pt x="5757" y="2585"/>
                  </a:lnTo>
                  <a:lnTo>
                    <a:pt x="5654" y="2606"/>
                  </a:lnTo>
                  <a:lnTo>
                    <a:pt x="5448" y="2639"/>
                  </a:lnTo>
                  <a:lnTo>
                    <a:pt x="5241" y="2664"/>
                  </a:lnTo>
                  <a:lnTo>
                    <a:pt x="5032" y="2681"/>
                  </a:lnTo>
                  <a:lnTo>
                    <a:pt x="4823" y="2690"/>
                  </a:lnTo>
                  <a:lnTo>
                    <a:pt x="4615" y="2690"/>
                  </a:lnTo>
                  <a:lnTo>
                    <a:pt x="4406" y="2681"/>
                  </a:lnTo>
                  <a:lnTo>
                    <a:pt x="4197" y="2664"/>
                  </a:lnTo>
                  <a:lnTo>
                    <a:pt x="4094" y="2652"/>
                  </a:lnTo>
                  <a:lnTo>
                    <a:pt x="3978" y="2637"/>
                  </a:lnTo>
                  <a:lnTo>
                    <a:pt x="3751" y="2598"/>
                  </a:lnTo>
                  <a:lnTo>
                    <a:pt x="3526" y="2550"/>
                  </a:lnTo>
                  <a:lnTo>
                    <a:pt x="3302" y="2492"/>
                  </a:lnTo>
                  <a:lnTo>
                    <a:pt x="3191" y="2458"/>
                  </a:lnTo>
                  <a:lnTo>
                    <a:pt x="3267" y="2098"/>
                  </a:lnTo>
                  <a:lnTo>
                    <a:pt x="3411" y="1376"/>
                  </a:lnTo>
                  <a:lnTo>
                    <a:pt x="3477" y="1013"/>
                  </a:lnTo>
                  <a:lnTo>
                    <a:pt x="3516" y="799"/>
                  </a:lnTo>
                  <a:lnTo>
                    <a:pt x="3563" y="476"/>
                  </a:lnTo>
                  <a:lnTo>
                    <a:pt x="3583" y="260"/>
                  </a:lnTo>
                  <a:lnTo>
                    <a:pt x="3586" y="151"/>
                  </a:lnTo>
                  <a:lnTo>
                    <a:pt x="3521" y="165"/>
                  </a:lnTo>
                  <a:lnTo>
                    <a:pt x="3396" y="181"/>
                  </a:lnTo>
                  <a:lnTo>
                    <a:pt x="3229" y="186"/>
                  </a:lnTo>
                  <a:lnTo>
                    <a:pt x="3144" y="181"/>
                  </a:lnTo>
                  <a:lnTo>
                    <a:pt x="2950" y="169"/>
                  </a:lnTo>
                  <a:lnTo>
                    <a:pt x="3144" y="181"/>
                  </a:lnTo>
                  <a:lnTo>
                    <a:pt x="3144" y="181"/>
                  </a:ln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73" name="Google Shape;5773;p148"/>
            <p:cNvSpPr/>
            <p:nvPr/>
          </p:nvSpPr>
          <p:spPr>
            <a:xfrm>
              <a:off x="8353425" y="3191328"/>
              <a:ext cx="1082675" cy="835025"/>
            </a:xfrm>
            <a:custGeom>
              <a:rect b="b" l="l" r="r" t="t"/>
              <a:pathLst>
                <a:path extrusionOk="0" h="2105" w="2727">
                  <a:moveTo>
                    <a:pt x="2486" y="1304"/>
                  </a:moveTo>
                  <a:lnTo>
                    <a:pt x="2599" y="1076"/>
                  </a:lnTo>
                  <a:lnTo>
                    <a:pt x="2727" y="816"/>
                  </a:lnTo>
                  <a:lnTo>
                    <a:pt x="2181" y="748"/>
                  </a:lnTo>
                  <a:lnTo>
                    <a:pt x="2036" y="731"/>
                  </a:lnTo>
                  <a:lnTo>
                    <a:pt x="2026" y="680"/>
                  </a:lnTo>
                  <a:lnTo>
                    <a:pt x="1995" y="581"/>
                  </a:lnTo>
                  <a:lnTo>
                    <a:pt x="1947" y="487"/>
                  </a:lnTo>
                  <a:lnTo>
                    <a:pt x="1887" y="400"/>
                  </a:lnTo>
                  <a:lnTo>
                    <a:pt x="1814" y="324"/>
                  </a:lnTo>
                  <a:lnTo>
                    <a:pt x="1732" y="259"/>
                  </a:lnTo>
                  <a:lnTo>
                    <a:pt x="1638" y="209"/>
                  </a:lnTo>
                  <a:lnTo>
                    <a:pt x="1536" y="174"/>
                  </a:lnTo>
                  <a:lnTo>
                    <a:pt x="1481" y="164"/>
                  </a:lnTo>
                  <a:lnTo>
                    <a:pt x="1248" y="129"/>
                  </a:lnTo>
                  <a:lnTo>
                    <a:pt x="1052" y="101"/>
                  </a:lnTo>
                  <a:lnTo>
                    <a:pt x="798" y="63"/>
                  </a:lnTo>
                  <a:lnTo>
                    <a:pt x="389" y="2"/>
                  </a:lnTo>
                  <a:lnTo>
                    <a:pt x="368" y="0"/>
                  </a:lnTo>
                  <a:lnTo>
                    <a:pt x="325" y="1"/>
                  </a:lnTo>
                  <a:lnTo>
                    <a:pt x="282" y="10"/>
                  </a:lnTo>
                  <a:lnTo>
                    <a:pt x="242" y="27"/>
                  </a:lnTo>
                  <a:lnTo>
                    <a:pt x="203" y="49"/>
                  </a:lnTo>
                  <a:lnTo>
                    <a:pt x="168" y="75"/>
                  </a:lnTo>
                  <a:lnTo>
                    <a:pt x="139" y="106"/>
                  </a:lnTo>
                  <a:lnTo>
                    <a:pt x="113" y="141"/>
                  </a:lnTo>
                  <a:lnTo>
                    <a:pt x="104" y="159"/>
                  </a:lnTo>
                  <a:lnTo>
                    <a:pt x="96" y="176"/>
                  </a:lnTo>
                  <a:lnTo>
                    <a:pt x="87" y="207"/>
                  </a:lnTo>
                  <a:lnTo>
                    <a:pt x="85" y="238"/>
                  </a:lnTo>
                  <a:lnTo>
                    <a:pt x="93" y="271"/>
                  </a:lnTo>
                  <a:lnTo>
                    <a:pt x="100" y="286"/>
                  </a:lnTo>
                  <a:lnTo>
                    <a:pt x="133" y="341"/>
                  </a:lnTo>
                  <a:lnTo>
                    <a:pt x="167" y="395"/>
                  </a:lnTo>
                  <a:lnTo>
                    <a:pt x="172" y="406"/>
                  </a:lnTo>
                  <a:lnTo>
                    <a:pt x="176" y="424"/>
                  </a:lnTo>
                  <a:lnTo>
                    <a:pt x="170" y="448"/>
                  </a:lnTo>
                  <a:lnTo>
                    <a:pt x="157" y="466"/>
                  </a:lnTo>
                  <a:lnTo>
                    <a:pt x="117" y="512"/>
                  </a:lnTo>
                  <a:lnTo>
                    <a:pt x="80" y="561"/>
                  </a:lnTo>
                  <a:lnTo>
                    <a:pt x="63" y="592"/>
                  </a:lnTo>
                  <a:lnTo>
                    <a:pt x="48" y="644"/>
                  </a:lnTo>
                  <a:lnTo>
                    <a:pt x="47" y="679"/>
                  </a:lnTo>
                  <a:lnTo>
                    <a:pt x="52" y="696"/>
                  </a:lnTo>
                  <a:lnTo>
                    <a:pt x="63" y="726"/>
                  </a:lnTo>
                  <a:lnTo>
                    <a:pt x="100" y="780"/>
                  </a:lnTo>
                  <a:lnTo>
                    <a:pt x="118" y="806"/>
                  </a:lnTo>
                  <a:lnTo>
                    <a:pt x="131" y="831"/>
                  </a:lnTo>
                  <a:lnTo>
                    <a:pt x="137" y="870"/>
                  </a:lnTo>
                  <a:lnTo>
                    <a:pt x="132" y="896"/>
                  </a:lnTo>
                  <a:lnTo>
                    <a:pt x="124" y="907"/>
                  </a:lnTo>
                  <a:lnTo>
                    <a:pt x="88" y="951"/>
                  </a:lnTo>
                  <a:lnTo>
                    <a:pt x="48" y="990"/>
                  </a:lnTo>
                  <a:lnTo>
                    <a:pt x="27" y="1015"/>
                  </a:lnTo>
                  <a:lnTo>
                    <a:pt x="6" y="1059"/>
                  </a:lnTo>
                  <a:lnTo>
                    <a:pt x="0" y="1090"/>
                  </a:lnTo>
                  <a:lnTo>
                    <a:pt x="1" y="1105"/>
                  </a:lnTo>
                  <a:lnTo>
                    <a:pt x="8" y="1137"/>
                  </a:lnTo>
                  <a:lnTo>
                    <a:pt x="37" y="1195"/>
                  </a:lnTo>
                  <a:lnTo>
                    <a:pt x="54" y="1221"/>
                  </a:lnTo>
                  <a:lnTo>
                    <a:pt x="70" y="1243"/>
                  </a:lnTo>
                  <a:lnTo>
                    <a:pt x="101" y="1292"/>
                  </a:lnTo>
                  <a:lnTo>
                    <a:pt x="109" y="1318"/>
                  </a:lnTo>
                  <a:lnTo>
                    <a:pt x="109" y="1327"/>
                  </a:lnTo>
                  <a:lnTo>
                    <a:pt x="104" y="1345"/>
                  </a:lnTo>
                  <a:lnTo>
                    <a:pt x="87" y="1367"/>
                  </a:lnTo>
                  <a:lnTo>
                    <a:pt x="74" y="1380"/>
                  </a:lnTo>
                  <a:lnTo>
                    <a:pt x="52" y="1405"/>
                  </a:lnTo>
                  <a:lnTo>
                    <a:pt x="22" y="1462"/>
                  </a:lnTo>
                  <a:lnTo>
                    <a:pt x="10" y="1523"/>
                  </a:lnTo>
                  <a:lnTo>
                    <a:pt x="19" y="1586"/>
                  </a:lnTo>
                  <a:lnTo>
                    <a:pt x="35" y="1616"/>
                  </a:lnTo>
                  <a:lnTo>
                    <a:pt x="52" y="1643"/>
                  </a:lnTo>
                  <a:lnTo>
                    <a:pt x="97" y="1691"/>
                  </a:lnTo>
                  <a:lnTo>
                    <a:pt x="153" y="1730"/>
                  </a:lnTo>
                  <a:lnTo>
                    <a:pt x="214" y="1755"/>
                  </a:lnTo>
                  <a:lnTo>
                    <a:pt x="246" y="1761"/>
                  </a:lnTo>
                  <a:lnTo>
                    <a:pt x="304" y="1770"/>
                  </a:lnTo>
                  <a:lnTo>
                    <a:pt x="327" y="1773"/>
                  </a:lnTo>
                  <a:lnTo>
                    <a:pt x="311" y="1787"/>
                  </a:lnTo>
                  <a:lnTo>
                    <a:pt x="289" y="1824"/>
                  </a:lnTo>
                  <a:lnTo>
                    <a:pt x="281" y="1862"/>
                  </a:lnTo>
                  <a:lnTo>
                    <a:pt x="289" y="1903"/>
                  </a:lnTo>
                  <a:lnTo>
                    <a:pt x="299" y="1921"/>
                  </a:lnTo>
                  <a:lnTo>
                    <a:pt x="315" y="1943"/>
                  </a:lnTo>
                  <a:lnTo>
                    <a:pt x="336" y="1960"/>
                  </a:lnTo>
                  <a:lnTo>
                    <a:pt x="368" y="1984"/>
                  </a:lnTo>
                  <a:lnTo>
                    <a:pt x="444" y="2019"/>
                  </a:lnTo>
                  <a:lnTo>
                    <a:pt x="483" y="2032"/>
                  </a:lnTo>
                  <a:lnTo>
                    <a:pt x="552" y="2052"/>
                  </a:lnTo>
                  <a:lnTo>
                    <a:pt x="692" y="2078"/>
                  </a:lnTo>
                  <a:lnTo>
                    <a:pt x="762" y="2087"/>
                  </a:lnTo>
                  <a:lnTo>
                    <a:pt x="848" y="2096"/>
                  </a:lnTo>
                  <a:lnTo>
                    <a:pt x="1019" y="2105"/>
                  </a:lnTo>
                  <a:lnTo>
                    <a:pt x="1105" y="2104"/>
                  </a:lnTo>
                  <a:lnTo>
                    <a:pt x="1160" y="2101"/>
                  </a:lnTo>
                  <a:lnTo>
                    <a:pt x="1269" y="2088"/>
                  </a:lnTo>
                  <a:lnTo>
                    <a:pt x="1376" y="2066"/>
                  </a:lnTo>
                  <a:lnTo>
                    <a:pt x="1481" y="2032"/>
                  </a:lnTo>
                  <a:lnTo>
                    <a:pt x="1531" y="2010"/>
                  </a:lnTo>
                  <a:lnTo>
                    <a:pt x="1580" y="1987"/>
                  </a:lnTo>
                  <a:lnTo>
                    <a:pt x="1669" y="1930"/>
                  </a:lnTo>
                  <a:lnTo>
                    <a:pt x="1750" y="1862"/>
                  </a:lnTo>
                  <a:lnTo>
                    <a:pt x="1821" y="1783"/>
                  </a:lnTo>
                  <a:lnTo>
                    <a:pt x="1852" y="1739"/>
                  </a:lnTo>
                  <a:lnTo>
                    <a:pt x="1936" y="1748"/>
                  </a:lnTo>
                  <a:lnTo>
                    <a:pt x="2278" y="1789"/>
                  </a:lnTo>
                  <a:lnTo>
                    <a:pt x="2278" y="1759"/>
                  </a:lnTo>
                  <a:lnTo>
                    <a:pt x="2290" y="1702"/>
                  </a:lnTo>
                  <a:lnTo>
                    <a:pt x="2301" y="1676"/>
                  </a:lnTo>
                  <a:lnTo>
                    <a:pt x="2486" y="1304"/>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74" name="Google Shape;5774;p148"/>
            <p:cNvSpPr/>
            <p:nvPr/>
          </p:nvSpPr>
          <p:spPr>
            <a:xfrm>
              <a:off x="10213975" y="924378"/>
              <a:ext cx="1409700" cy="1978025"/>
            </a:xfrm>
            <a:custGeom>
              <a:rect b="b" l="l" r="r" t="t"/>
              <a:pathLst>
                <a:path extrusionOk="0" h="4986" w="3553">
                  <a:moveTo>
                    <a:pt x="620" y="3891"/>
                  </a:moveTo>
                  <a:lnTo>
                    <a:pt x="674" y="3945"/>
                  </a:lnTo>
                  <a:lnTo>
                    <a:pt x="760" y="4043"/>
                  </a:lnTo>
                  <a:lnTo>
                    <a:pt x="817" y="4128"/>
                  </a:lnTo>
                  <a:lnTo>
                    <a:pt x="851" y="4200"/>
                  </a:lnTo>
                  <a:lnTo>
                    <a:pt x="858" y="4230"/>
                  </a:lnTo>
                  <a:lnTo>
                    <a:pt x="893" y="4174"/>
                  </a:lnTo>
                  <a:lnTo>
                    <a:pt x="966" y="4064"/>
                  </a:lnTo>
                  <a:lnTo>
                    <a:pt x="1006" y="4012"/>
                  </a:lnTo>
                  <a:lnTo>
                    <a:pt x="1085" y="3915"/>
                  </a:lnTo>
                  <a:lnTo>
                    <a:pt x="1167" y="3823"/>
                  </a:lnTo>
                  <a:lnTo>
                    <a:pt x="1281" y="3699"/>
                  </a:lnTo>
                  <a:lnTo>
                    <a:pt x="1515" y="3456"/>
                  </a:lnTo>
                  <a:lnTo>
                    <a:pt x="1635" y="3337"/>
                  </a:lnTo>
                  <a:lnTo>
                    <a:pt x="1819" y="3154"/>
                  </a:lnTo>
                  <a:lnTo>
                    <a:pt x="2193" y="2793"/>
                  </a:lnTo>
                  <a:lnTo>
                    <a:pt x="2383" y="2614"/>
                  </a:lnTo>
                  <a:lnTo>
                    <a:pt x="2428" y="2701"/>
                  </a:lnTo>
                  <a:lnTo>
                    <a:pt x="2515" y="2876"/>
                  </a:lnTo>
                  <a:lnTo>
                    <a:pt x="2595" y="3053"/>
                  </a:lnTo>
                  <a:lnTo>
                    <a:pt x="2668" y="3235"/>
                  </a:lnTo>
                  <a:lnTo>
                    <a:pt x="2734" y="3419"/>
                  </a:lnTo>
                  <a:lnTo>
                    <a:pt x="2793" y="3604"/>
                  </a:lnTo>
                  <a:lnTo>
                    <a:pt x="2847" y="3793"/>
                  </a:lnTo>
                  <a:lnTo>
                    <a:pt x="2892" y="3983"/>
                  </a:lnTo>
                  <a:lnTo>
                    <a:pt x="2911" y="4078"/>
                  </a:lnTo>
                  <a:lnTo>
                    <a:pt x="2933" y="4191"/>
                  </a:lnTo>
                  <a:lnTo>
                    <a:pt x="2968" y="4417"/>
                  </a:lnTo>
                  <a:lnTo>
                    <a:pt x="2994" y="4644"/>
                  </a:lnTo>
                  <a:lnTo>
                    <a:pt x="3010" y="4872"/>
                  </a:lnTo>
                  <a:lnTo>
                    <a:pt x="3014" y="4986"/>
                  </a:lnTo>
                  <a:lnTo>
                    <a:pt x="3553" y="4973"/>
                  </a:lnTo>
                  <a:lnTo>
                    <a:pt x="3550" y="4870"/>
                  </a:lnTo>
                  <a:lnTo>
                    <a:pt x="3539" y="4666"/>
                  </a:lnTo>
                  <a:lnTo>
                    <a:pt x="3519" y="4462"/>
                  </a:lnTo>
                  <a:lnTo>
                    <a:pt x="3492" y="4259"/>
                  </a:lnTo>
                  <a:lnTo>
                    <a:pt x="3458" y="4058"/>
                  </a:lnTo>
                  <a:lnTo>
                    <a:pt x="3417" y="3857"/>
                  </a:lnTo>
                  <a:lnTo>
                    <a:pt x="3369" y="3657"/>
                  </a:lnTo>
                  <a:lnTo>
                    <a:pt x="3314" y="3460"/>
                  </a:lnTo>
                  <a:lnTo>
                    <a:pt x="3285" y="3363"/>
                  </a:lnTo>
                  <a:lnTo>
                    <a:pt x="3255" y="3271"/>
                  </a:lnTo>
                  <a:lnTo>
                    <a:pt x="3190" y="3088"/>
                  </a:lnTo>
                  <a:lnTo>
                    <a:pt x="3119" y="2908"/>
                  </a:lnTo>
                  <a:lnTo>
                    <a:pt x="3042" y="2730"/>
                  </a:lnTo>
                  <a:lnTo>
                    <a:pt x="2959" y="2556"/>
                  </a:lnTo>
                  <a:lnTo>
                    <a:pt x="2871" y="2383"/>
                  </a:lnTo>
                  <a:lnTo>
                    <a:pt x="2778" y="2215"/>
                  </a:lnTo>
                  <a:lnTo>
                    <a:pt x="2678" y="2049"/>
                  </a:lnTo>
                  <a:lnTo>
                    <a:pt x="2625" y="1967"/>
                  </a:lnTo>
                  <a:lnTo>
                    <a:pt x="2573" y="1888"/>
                  </a:lnTo>
                  <a:lnTo>
                    <a:pt x="2463" y="1730"/>
                  </a:lnTo>
                  <a:lnTo>
                    <a:pt x="2349" y="1577"/>
                  </a:lnTo>
                  <a:lnTo>
                    <a:pt x="2228" y="1428"/>
                  </a:lnTo>
                  <a:lnTo>
                    <a:pt x="2104" y="1283"/>
                  </a:lnTo>
                  <a:lnTo>
                    <a:pt x="1974" y="1141"/>
                  </a:lnTo>
                  <a:lnTo>
                    <a:pt x="1839" y="1005"/>
                  </a:lnTo>
                  <a:lnTo>
                    <a:pt x="1702" y="873"/>
                  </a:lnTo>
                  <a:lnTo>
                    <a:pt x="1631" y="810"/>
                  </a:lnTo>
                  <a:lnTo>
                    <a:pt x="1496" y="692"/>
                  </a:lnTo>
                  <a:lnTo>
                    <a:pt x="1215" y="471"/>
                  </a:lnTo>
                  <a:lnTo>
                    <a:pt x="921" y="268"/>
                  </a:lnTo>
                  <a:lnTo>
                    <a:pt x="613" y="84"/>
                  </a:lnTo>
                  <a:lnTo>
                    <a:pt x="457" y="0"/>
                  </a:lnTo>
                  <a:lnTo>
                    <a:pt x="206" y="479"/>
                  </a:lnTo>
                  <a:lnTo>
                    <a:pt x="309" y="534"/>
                  </a:lnTo>
                  <a:lnTo>
                    <a:pt x="508" y="649"/>
                  </a:lnTo>
                  <a:lnTo>
                    <a:pt x="703" y="772"/>
                  </a:lnTo>
                  <a:lnTo>
                    <a:pt x="889" y="903"/>
                  </a:lnTo>
                  <a:lnTo>
                    <a:pt x="1070" y="1042"/>
                  </a:lnTo>
                  <a:lnTo>
                    <a:pt x="1243" y="1188"/>
                  </a:lnTo>
                  <a:lnTo>
                    <a:pt x="1410" y="1341"/>
                  </a:lnTo>
                  <a:lnTo>
                    <a:pt x="1570" y="1500"/>
                  </a:lnTo>
                  <a:lnTo>
                    <a:pt x="1646" y="1583"/>
                  </a:lnTo>
                  <a:lnTo>
                    <a:pt x="1405" y="1853"/>
                  </a:lnTo>
                  <a:lnTo>
                    <a:pt x="926" y="2396"/>
                  </a:lnTo>
                  <a:lnTo>
                    <a:pt x="690" y="2671"/>
                  </a:lnTo>
                  <a:lnTo>
                    <a:pt x="519" y="2870"/>
                  </a:lnTo>
                  <a:lnTo>
                    <a:pt x="272" y="3179"/>
                  </a:lnTo>
                  <a:lnTo>
                    <a:pt x="123" y="3394"/>
                  </a:lnTo>
                  <a:lnTo>
                    <a:pt x="56" y="3507"/>
                  </a:lnTo>
                  <a:lnTo>
                    <a:pt x="29" y="3557"/>
                  </a:lnTo>
                  <a:lnTo>
                    <a:pt x="0" y="3607"/>
                  </a:lnTo>
                  <a:lnTo>
                    <a:pt x="53" y="3612"/>
                  </a:lnTo>
                  <a:lnTo>
                    <a:pt x="153" y="3631"/>
                  </a:lnTo>
                  <a:lnTo>
                    <a:pt x="247" y="3661"/>
                  </a:lnTo>
                  <a:lnTo>
                    <a:pt x="335" y="3697"/>
                  </a:lnTo>
                  <a:lnTo>
                    <a:pt x="451" y="3761"/>
                  </a:lnTo>
                  <a:lnTo>
                    <a:pt x="576" y="3850"/>
                  </a:lnTo>
                  <a:lnTo>
                    <a:pt x="620" y="3891"/>
                  </a:lnTo>
                  <a:lnTo>
                    <a:pt x="683" y="3951"/>
                  </a:lnTo>
                  <a:lnTo>
                    <a:pt x="585" y="3858"/>
                  </a:lnTo>
                  <a:lnTo>
                    <a:pt x="620" y="3891"/>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75" name="Google Shape;5775;p148"/>
            <p:cNvSpPr/>
            <p:nvPr/>
          </p:nvSpPr>
          <p:spPr>
            <a:xfrm>
              <a:off x="9256713" y="3016703"/>
              <a:ext cx="946150" cy="1171575"/>
            </a:xfrm>
            <a:custGeom>
              <a:rect b="b" l="l" r="r" t="t"/>
              <a:pathLst>
                <a:path extrusionOk="0" h="2952" w="2384">
                  <a:moveTo>
                    <a:pt x="2183" y="2258"/>
                  </a:moveTo>
                  <a:lnTo>
                    <a:pt x="2213" y="2144"/>
                  </a:lnTo>
                  <a:lnTo>
                    <a:pt x="2257" y="1975"/>
                  </a:lnTo>
                  <a:lnTo>
                    <a:pt x="2277" y="1858"/>
                  </a:lnTo>
                  <a:lnTo>
                    <a:pt x="2283" y="1800"/>
                  </a:lnTo>
                  <a:lnTo>
                    <a:pt x="2285" y="1727"/>
                  </a:lnTo>
                  <a:lnTo>
                    <a:pt x="2277" y="1619"/>
                  </a:lnTo>
                  <a:lnTo>
                    <a:pt x="2265" y="1548"/>
                  </a:lnTo>
                  <a:lnTo>
                    <a:pt x="2245" y="1479"/>
                  </a:lnTo>
                  <a:lnTo>
                    <a:pt x="2220" y="1413"/>
                  </a:lnTo>
                  <a:lnTo>
                    <a:pt x="2188" y="1348"/>
                  </a:lnTo>
                  <a:lnTo>
                    <a:pt x="2149" y="1288"/>
                  </a:lnTo>
                  <a:lnTo>
                    <a:pt x="2127" y="1258"/>
                  </a:lnTo>
                  <a:lnTo>
                    <a:pt x="2179" y="1142"/>
                  </a:lnTo>
                  <a:lnTo>
                    <a:pt x="2384" y="700"/>
                  </a:lnTo>
                  <a:lnTo>
                    <a:pt x="2355" y="691"/>
                  </a:lnTo>
                  <a:lnTo>
                    <a:pt x="2306" y="665"/>
                  </a:lnTo>
                  <a:lnTo>
                    <a:pt x="2284" y="647"/>
                  </a:lnTo>
                  <a:lnTo>
                    <a:pt x="1981" y="366"/>
                  </a:lnTo>
                  <a:lnTo>
                    <a:pt x="1793" y="192"/>
                  </a:lnTo>
                  <a:lnTo>
                    <a:pt x="1585" y="0"/>
                  </a:lnTo>
                  <a:lnTo>
                    <a:pt x="1301" y="606"/>
                  </a:lnTo>
                  <a:lnTo>
                    <a:pt x="1225" y="773"/>
                  </a:lnTo>
                  <a:lnTo>
                    <a:pt x="1173" y="767"/>
                  </a:lnTo>
                  <a:lnTo>
                    <a:pt x="1069" y="767"/>
                  </a:lnTo>
                  <a:lnTo>
                    <a:pt x="966" y="782"/>
                  </a:lnTo>
                  <a:lnTo>
                    <a:pt x="865" y="813"/>
                  </a:lnTo>
                  <a:lnTo>
                    <a:pt x="770" y="859"/>
                  </a:lnTo>
                  <a:lnTo>
                    <a:pt x="682" y="917"/>
                  </a:lnTo>
                  <a:lnTo>
                    <a:pt x="605" y="991"/>
                  </a:lnTo>
                  <a:lnTo>
                    <a:pt x="541" y="1078"/>
                  </a:lnTo>
                  <a:lnTo>
                    <a:pt x="515" y="1127"/>
                  </a:lnTo>
                  <a:lnTo>
                    <a:pt x="450" y="1256"/>
                  </a:lnTo>
                  <a:lnTo>
                    <a:pt x="322" y="1516"/>
                  </a:lnTo>
                  <a:lnTo>
                    <a:pt x="209" y="1744"/>
                  </a:lnTo>
                  <a:lnTo>
                    <a:pt x="24" y="2116"/>
                  </a:lnTo>
                  <a:lnTo>
                    <a:pt x="16" y="2134"/>
                  </a:lnTo>
                  <a:lnTo>
                    <a:pt x="4" y="2174"/>
                  </a:lnTo>
                  <a:lnTo>
                    <a:pt x="0" y="2236"/>
                  </a:lnTo>
                  <a:lnTo>
                    <a:pt x="14" y="2319"/>
                  </a:lnTo>
                  <a:lnTo>
                    <a:pt x="51" y="2394"/>
                  </a:lnTo>
                  <a:lnTo>
                    <a:pt x="77" y="2426"/>
                  </a:lnTo>
                  <a:lnTo>
                    <a:pt x="100" y="2450"/>
                  </a:lnTo>
                  <a:lnTo>
                    <a:pt x="143" y="2474"/>
                  </a:lnTo>
                  <a:lnTo>
                    <a:pt x="174" y="2481"/>
                  </a:lnTo>
                  <a:lnTo>
                    <a:pt x="191" y="2480"/>
                  </a:lnTo>
                  <a:lnTo>
                    <a:pt x="256" y="2468"/>
                  </a:lnTo>
                  <a:lnTo>
                    <a:pt x="318" y="2450"/>
                  </a:lnTo>
                  <a:lnTo>
                    <a:pt x="340" y="2446"/>
                  </a:lnTo>
                  <a:lnTo>
                    <a:pt x="366" y="2450"/>
                  </a:lnTo>
                  <a:lnTo>
                    <a:pt x="381" y="2462"/>
                  </a:lnTo>
                  <a:lnTo>
                    <a:pt x="388" y="2471"/>
                  </a:lnTo>
                  <a:lnTo>
                    <a:pt x="418" y="2519"/>
                  </a:lnTo>
                  <a:lnTo>
                    <a:pt x="449" y="2566"/>
                  </a:lnTo>
                  <a:lnTo>
                    <a:pt x="471" y="2593"/>
                  </a:lnTo>
                  <a:lnTo>
                    <a:pt x="513" y="2629"/>
                  </a:lnTo>
                  <a:lnTo>
                    <a:pt x="546" y="2645"/>
                  </a:lnTo>
                  <a:lnTo>
                    <a:pt x="563" y="2648"/>
                  </a:lnTo>
                  <a:lnTo>
                    <a:pt x="580" y="2651"/>
                  </a:lnTo>
                  <a:lnTo>
                    <a:pt x="615" y="2647"/>
                  </a:lnTo>
                  <a:lnTo>
                    <a:pt x="666" y="2633"/>
                  </a:lnTo>
                  <a:lnTo>
                    <a:pt x="700" y="2623"/>
                  </a:lnTo>
                  <a:lnTo>
                    <a:pt x="714" y="2620"/>
                  </a:lnTo>
                  <a:lnTo>
                    <a:pt x="743" y="2617"/>
                  </a:lnTo>
                  <a:lnTo>
                    <a:pt x="770" y="2621"/>
                  </a:lnTo>
                  <a:lnTo>
                    <a:pt x="795" y="2636"/>
                  </a:lnTo>
                  <a:lnTo>
                    <a:pt x="805" y="2647"/>
                  </a:lnTo>
                  <a:lnTo>
                    <a:pt x="823" y="2671"/>
                  </a:lnTo>
                  <a:lnTo>
                    <a:pt x="849" y="2725"/>
                  </a:lnTo>
                  <a:lnTo>
                    <a:pt x="863" y="2750"/>
                  </a:lnTo>
                  <a:lnTo>
                    <a:pt x="882" y="2777"/>
                  </a:lnTo>
                  <a:lnTo>
                    <a:pt x="919" y="2809"/>
                  </a:lnTo>
                  <a:lnTo>
                    <a:pt x="948" y="2823"/>
                  </a:lnTo>
                  <a:lnTo>
                    <a:pt x="964" y="2826"/>
                  </a:lnTo>
                  <a:lnTo>
                    <a:pt x="997" y="2827"/>
                  </a:lnTo>
                  <a:lnTo>
                    <a:pt x="1060" y="2816"/>
                  </a:lnTo>
                  <a:lnTo>
                    <a:pt x="1092" y="2807"/>
                  </a:lnTo>
                  <a:lnTo>
                    <a:pt x="1116" y="2799"/>
                  </a:lnTo>
                  <a:lnTo>
                    <a:pt x="1156" y="2788"/>
                  </a:lnTo>
                  <a:lnTo>
                    <a:pt x="1184" y="2786"/>
                  </a:lnTo>
                  <a:lnTo>
                    <a:pt x="1195" y="2788"/>
                  </a:lnTo>
                  <a:lnTo>
                    <a:pt x="1206" y="2792"/>
                  </a:lnTo>
                  <a:lnTo>
                    <a:pt x="1220" y="2807"/>
                  </a:lnTo>
                  <a:lnTo>
                    <a:pt x="1237" y="2834"/>
                  </a:lnTo>
                  <a:lnTo>
                    <a:pt x="1246" y="2852"/>
                  </a:lnTo>
                  <a:lnTo>
                    <a:pt x="1255" y="2869"/>
                  </a:lnTo>
                  <a:lnTo>
                    <a:pt x="1278" y="2897"/>
                  </a:lnTo>
                  <a:lnTo>
                    <a:pt x="1305" y="2919"/>
                  </a:lnTo>
                  <a:lnTo>
                    <a:pt x="1336" y="2936"/>
                  </a:lnTo>
                  <a:lnTo>
                    <a:pt x="1369" y="2947"/>
                  </a:lnTo>
                  <a:lnTo>
                    <a:pt x="1404" y="2952"/>
                  </a:lnTo>
                  <a:lnTo>
                    <a:pt x="1439" y="2950"/>
                  </a:lnTo>
                  <a:lnTo>
                    <a:pt x="1475" y="2943"/>
                  </a:lnTo>
                  <a:lnTo>
                    <a:pt x="1492" y="2936"/>
                  </a:lnTo>
                  <a:lnTo>
                    <a:pt x="1517" y="2926"/>
                  </a:lnTo>
                  <a:lnTo>
                    <a:pt x="1565" y="2897"/>
                  </a:lnTo>
                  <a:lnTo>
                    <a:pt x="1606" y="2860"/>
                  </a:lnTo>
                  <a:lnTo>
                    <a:pt x="1641" y="2817"/>
                  </a:lnTo>
                  <a:lnTo>
                    <a:pt x="1654" y="2794"/>
                  </a:lnTo>
                  <a:lnTo>
                    <a:pt x="1801" y="2498"/>
                  </a:lnTo>
                  <a:lnTo>
                    <a:pt x="1808" y="2514"/>
                  </a:lnTo>
                  <a:lnTo>
                    <a:pt x="1832" y="2536"/>
                  </a:lnTo>
                  <a:lnTo>
                    <a:pt x="1861" y="2551"/>
                  </a:lnTo>
                  <a:lnTo>
                    <a:pt x="1894" y="2559"/>
                  </a:lnTo>
                  <a:lnTo>
                    <a:pt x="1909" y="2560"/>
                  </a:lnTo>
                  <a:lnTo>
                    <a:pt x="1929" y="2560"/>
                  </a:lnTo>
                  <a:lnTo>
                    <a:pt x="1965" y="2554"/>
                  </a:lnTo>
                  <a:lnTo>
                    <a:pt x="2017" y="2532"/>
                  </a:lnTo>
                  <a:lnTo>
                    <a:pt x="2047" y="2510"/>
                  </a:lnTo>
                  <a:lnTo>
                    <a:pt x="2074" y="2485"/>
                  </a:lnTo>
                  <a:lnTo>
                    <a:pt x="2117" y="2427"/>
                  </a:lnTo>
                  <a:lnTo>
                    <a:pt x="2150" y="2362"/>
                  </a:lnTo>
                  <a:lnTo>
                    <a:pt x="2174" y="2292"/>
                  </a:lnTo>
                  <a:lnTo>
                    <a:pt x="2183" y="2258"/>
                  </a:lnTo>
                  <a:lnTo>
                    <a:pt x="2197" y="2200"/>
                  </a:lnTo>
                  <a:lnTo>
                    <a:pt x="2169" y="2317"/>
                  </a:lnTo>
                  <a:lnTo>
                    <a:pt x="2183" y="2258"/>
                  </a:ln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776" name="Google Shape;5776;p148"/>
            <p:cNvSpPr/>
            <p:nvPr/>
          </p:nvSpPr>
          <p:spPr>
            <a:xfrm>
              <a:off x="9896475" y="3050041"/>
              <a:ext cx="1735138" cy="2100263"/>
            </a:xfrm>
            <a:custGeom>
              <a:rect b="b" l="l" r="r" t="t"/>
              <a:pathLst>
                <a:path extrusionOk="0" h="5292" w="4372">
                  <a:moveTo>
                    <a:pt x="3832" y="0"/>
                  </a:moveTo>
                  <a:lnTo>
                    <a:pt x="3832" y="0"/>
                  </a:lnTo>
                  <a:lnTo>
                    <a:pt x="3811" y="0"/>
                  </a:lnTo>
                  <a:lnTo>
                    <a:pt x="3802" y="151"/>
                  </a:lnTo>
                  <a:lnTo>
                    <a:pt x="3768" y="451"/>
                  </a:lnTo>
                  <a:lnTo>
                    <a:pt x="3714" y="751"/>
                  </a:lnTo>
                  <a:lnTo>
                    <a:pt x="3641" y="1047"/>
                  </a:lnTo>
                  <a:lnTo>
                    <a:pt x="3550" y="1343"/>
                  </a:lnTo>
                  <a:lnTo>
                    <a:pt x="3440" y="1633"/>
                  </a:lnTo>
                  <a:lnTo>
                    <a:pt x="3313" y="1918"/>
                  </a:lnTo>
                  <a:lnTo>
                    <a:pt x="3168" y="2197"/>
                  </a:lnTo>
                  <a:lnTo>
                    <a:pt x="3089" y="2333"/>
                  </a:lnTo>
                  <a:lnTo>
                    <a:pt x="2748" y="2182"/>
                  </a:lnTo>
                  <a:lnTo>
                    <a:pt x="2061" y="1887"/>
                  </a:lnTo>
                  <a:lnTo>
                    <a:pt x="1716" y="1746"/>
                  </a:lnTo>
                  <a:lnTo>
                    <a:pt x="1593" y="1698"/>
                  </a:lnTo>
                  <a:lnTo>
                    <a:pt x="1346" y="1603"/>
                  </a:lnTo>
                  <a:lnTo>
                    <a:pt x="1220" y="1562"/>
                  </a:lnTo>
                  <a:lnTo>
                    <a:pt x="1150" y="1540"/>
                  </a:lnTo>
                  <a:lnTo>
                    <a:pt x="1007" y="1504"/>
                  </a:lnTo>
                  <a:lnTo>
                    <a:pt x="791" y="1460"/>
                  </a:lnTo>
                  <a:lnTo>
                    <a:pt x="647" y="1434"/>
                  </a:lnTo>
                  <a:lnTo>
                    <a:pt x="656" y="1473"/>
                  </a:lnTo>
                  <a:lnTo>
                    <a:pt x="669" y="1550"/>
                  </a:lnTo>
                  <a:lnTo>
                    <a:pt x="673" y="1628"/>
                  </a:lnTo>
                  <a:lnTo>
                    <a:pt x="672" y="1706"/>
                  </a:lnTo>
                  <a:lnTo>
                    <a:pt x="660" y="1821"/>
                  </a:lnTo>
                  <a:lnTo>
                    <a:pt x="628" y="1975"/>
                  </a:lnTo>
                  <a:lnTo>
                    <a:pt x="607" y="2051"/>
                  </a:lnTo>
                  <a:lnTo>
                    <a:pt x="593" y="2104"/>
                  </a:lnTo>
                  <a:lnTo>
                    <a:pt x="561" y="2219"/>
                  </a:lnTo>
                  <a:lnTo>
                    <a:pt x="529" y="2302"/>
                  </a:lnTo>
                  <a:lnTo>
                    <a:pt x="502" y="2353"/>
                  </a:lnTo>
                  <a:lnTo>
                    <a:pt x="467" y="2399"/>
                  </a:lnTo>
                  <a:lnTo>
                    <a:pt x="424" y="2437"/>
                  </a:lnTo>
                  <a:lnTo>
                    <a:pt x="399" y="2452"/>
                  </a:lnTo>
                  <a:lnTo>
                    <a:pt x="476" y="2469"/>
                  </a:lnTo>
                  <a:lnTo>
                    <a:pt x="631" y="2508"/>
                  </a:lnTo>
                  <a:lnTo>
                    <a:pt x="707" y="2531"/>
                  </a:lnTo>
                  <a:lnTo>
                    <a:pt x="817" y="2572"/>
                  </a:lnTo>
                  <a:lnTo>
                    <a:pt x="924" y="2618"/>
                  </a:lnTo>
                  <a:lnTo>
                    <a:pt x="1076" y="2684"/>
                  </a:lnTo>
                  <a:lnTo>
                    <a:pt x="1377" y="2830"/>
                  </a:lnTo>
                  <a:lnTo>
                    <a:pt x="1525" y="2905"/>
                  </a:lnTo>
                  <a:lnTo>
                    <a:pt x="1727" y="3008"/>
                  </a:lnTo>
                  <a:lnTo>
                    <a:pt x="2129" y="3221"/>
                  </a:lnTo>
                  <a:lnTo>
                    <a:pt x="2328" y="3329"/>
                  </a:lnTo>
                  <a:lnTo>
                    <a:pt x="2205" y="3453"/>
                  </a:lnTo>
                  <a:lnTo>
                    <a:pt x="1948" y="3689"/>
                  </a:lnTo>
                  <a:lnTo>
                    <a:pt x="1677" y="3908"/>
                  </a:lnTo>
                  <a:lnTo>
                    <a:pt x="1395" y="4109"/>
                  </a:lnTo>
                  <a:lnTo>
                    <a:pt x="1101" y="4293"/>
                  </a:lnTo>
                  <a:lnTo>
                    <a:pt x="796" y="4456"/>
                  </a:lnTo>
                  <a:lnTo>
                    <a:pt x="484" y="4600"/>
                  </a:lnTo>
                  <a:lnTo>
                    <a:pt x="164" y="4723"/>
                  </a:lnTo>
                  <a:lnTo>
                    <a:pt x="0" y="4776"/>
                  </a:lnTo>
                  <a:lnTo>
                    <a:pt x="160" y="5292"/>
                  </a:lnTo>
                  <a:lnTo>
                    <a:pt x="170" y="5288"/>
                  </a:lnTo>
                  <a:lnTo>
                    <a:pt x="180" y="5286"/>
                  </a:lnTo>
                  <a:lnTo>
                    <a:pt x="182" y="5292"/>
                  </a:lnTo>
                  <a:lnTo>
                    <a:pt x="353" y="5237"/>
                  </a:lnTo>
                  <a:lnTo>
                    <a:pt x="689" y="5109"/>
                  </a:lnTo>
                  <a:lnTo>
                    <a:pt x="1015" y="4963"/>
                  </a:lnTo>
                  <a:lnTo>
                    <a:pt x="1333" y="4796"/>
                  </a:lnTo>
                  <a:lnTo>
                    <a:pt x="1488" y="4705"/>
                  </a:lnTo>
                  <a:lnTo>
                    <a:pt x="1639" y="4613"/>
                  </a:lnTo>
                  <a:lnTo>
                    <a:pt x="1930" y="4413"/>
                  </a:lnTo>
                  <a:lnTo>
                    <a:pt x="2209" y="4197"/>
                  </a:lnTo>
                  <a:lnTo>
                    <a:pt x="2476" y="3965"/>
                  </a:lnTo>
                  <a:lnTo>
                    <a:pt x="2603" y="3843"/>
                  </a:lnTo>
                  <a:lnTo>
                    <a:pt x="2739" y="3707"/>
                  </a:lnTo>
                  <a:lnTo>
                    <a:pt x="2997" y="3423"/>
                  </a:lnTo>
                  <a:lnTo>
                    <a:pt x="3235" y="3123"/>
                  </a:lnTo>
                  <a:lnTo>
                    <a:pt x="3401" y="2887"/>
                  </a:lnTo>
                  <a:lnTo>
                    <a:pt x="3506" y="2726"/>
                  </a:lnTo>
                  <a:lnTo>
                    <a:pt x="3556" y="2644"/>
                  </a:lnTo>
                  <a:lnTo>
                    <a:pt x="3606" y="2563"/>
                  </a:lnTo>
                  <a:lnTo>
                    <a:pt x="3699" y="2395"/>
                  </a:lnTo>
                  <a:lnTo>
                    <a:pt x="3788" y="2224"/>
                  </a:lnTo>
                  <a:lnTo>
                    <a:pt x="3872" y="2052"/>
                  </a:lnTo>
                  <a:lnTo>
                    <a:pt x="3948" y="1876"/>
                  </a:lnTo>
                  <a:lnTo>
                    <a:pt x="4020" y="1698"/>
                  </a:lnTo>
                  <a:lnTo>
                    <a:pt x="4084" y="1517"/>
                  </a:lnTo>
                  <a:lnTo>
                    <a:pt x="4144" y="1334"/>
                  </a:lnTo>
                  <a:lnTo>
                    <a:pt x="4171" y="1242"/>
                  </a:lnTo>
                  <a:lnTo>
                    <a:pt x="4211" y="1093"/>
                  </a:lnTo>
                  <a:lnTo>
                    <a:pt x="4280" y="792"/>
                  </a:lnTo>
                  <a:lnTo>
                    <a:pt x="4331" y="486"/>
                  </a:lnTo>
                  <a:lnTo>
                    <a:pt x="4363" y="179"/>
                  </a:lnTo>
                  <a:lnTo>
                    <a:pt x="4372" y="25"/>
                  </a:lnTo>
                  <a:lnTo>
                    <a:pt x="3832" y="0"/>
                  </a:ln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777" name="Google Shape;5777;p148"/>
          <p:cNvSpPr txBox="1"/>
          <p:nvPr/>
        </p:nvSpPr>
        <p:spPr>
          <a:xfrm>
            <a:off x="5514361" y="2594187"/>
            <a:ext cx="6382669" cy="403188"/>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778" name="Google Shape;5778;p148"/>
          <p:cNvSpPr txBox="1"/>
          <p:nvPr/>
        </p:nvSpPr>
        <p:spPr>
          <a:xfrm>
            <a:off x="5514361" y="2274143"/>
            <a:ext cx="6382669"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cxnSp>
        <p:nvCxnSpPr>
          <p:cNvPr id="5779" name="Google Shape;5779;p148"/>
          <p:cNvCxnSpPr/>
          <p:nvPr/>
        </p:nvCxnSpPr>
        <p:spPr>
          <a:xfrm>
            <a:off x="5246199" y="3026984"/>
            <a:ext cx="6650832" cy="0"/>
          </a:xfrm>
          <a:prstGeom prst="straightConnector1">
            <a:avLst/>
          </a:prstGeom>
          <a:noFill/>
          <a:ln cap="flat" cmpd="sng" w="9525">
            <a:solidFill>
              <a:srgbClr val="BEBEBE"/>
            </a:solidFill>
            <a:prstDash val="solid"/>
            <a:miter lim="8000"/>
            <a:headEnd len="sm" w="sm" type="none"/>
            <a:tailEnd len="sm" w="sm" type="none"/>
          </a:ln>
        </p:spPr>
      </p:cxnSp>
      <p:cxnSp>
        <p:nvCxnSpPr>
          <p:cNvPr id="5780" name="Google Shape;5780;p148"/>
          <p:cNvCxnSpPr/>
          <p:nvPr/>
        </p:nvCxnSpPr>
        <p:spPr>
          <a:xfrm>
            <a:off x="5246199" y="3809433"/>
            <a:ext cx="6650832" cy="0"/>
          </a:xfrm>
          <a:prstGeom prst="straightConnector1">
            <a:avLst/>
          </a:prstGeom>
          <a:noFill/>
          <a:ln cap="flat" cmpd="sng" w="9525">
            <a:solidFill>
              <a:srgbClr val="BEBEBE"/>
            </a:solidFill>
            <a:prstDash val="solid"/>
            <a:miter lim="8000"/>
            <a:headEnd len="sm" w="sm" type="none"/>
            <a:tailEnd len="sm" w="sm" type="none"/>
          </a:ln>
        </p:spPr>
      </p:cxnSp>
      <p:cxnSp>
        <p:nvCxnSpPr>
          <p:cNvPr id="5781" name="Google Shape;5781;p148"/>
          <p:cNvCxnSpPr/>
          <p:nvPr/>
        </p:nvCxnSpPr>
        <p:spPr>
          <a:xfrm>
            <a:off x="5246199" y="4591882"/>
            <a:ext cx="6650832" cy="0"/>
          </a:xfrm>
          <a:prstGeom prst="straightConnector1">
            <a:avLst/>
          </a:prstGeom>
          <a:noFill/>
          <a:ln cap="flat" cmpd="sng" w="9525">
            <a:solidFill>
              <a:srgbClr val="BEBEBE"/>
            </a:solidFill>
            <a:prstDash val="solid"/>
            <a:miter lim="8000"/>
            <a:headEnd len="sm" w="sm" type="none"/>
            <a:tailEnd len="sm" w="sm" type="none"/>
          </a:ln>
        </p:spPr>
      </p:cxnSp>
      <p:cxnSp>
        <p:nvCxnSpPr>
          <p:cNvPr id="5782" name="Google Shape;5782;p148"/>
          <p:cNvCxnSpPr/>
          <p:nvPr/>
        </p:nvCxnSpPr>
        <p:spPr>
          <a:xfrm>
            <a:off x="5246199" y="5374331"/>
            <a:ext cx="6650832" cy="0"/>
          </a:xfrm>
          <a:prstGeom prst="straightConnector1">
            <a:avLst/>
          </a:prstGeom>
          <a:noFill/>
          <a:ln cap="flat" cmpd="sng" w="9525">
            <a:solidFill>
              <a:srgbClr val="BEBEBE"/>
            </a:solidFill>
            <a:prstDash val="solid"/>
            <a:miter lim="8000"/>
            <a:headEnd len="sm" w="sm" type="none"/>
            <a:tailEnd len="sm" w="sm" type="none"/>
          </a:ln>
        </p:spPr>
      </p:cxnSp>
      <p:sp>
        <p:nvSpPr>
          <p:cNvPr id="5783" name="Google Shape;5783;p148"/>
          <p:cNvSpPr txBox="1"/>
          <p:nvPr/>
        </p:nvSpPr>
        <p:spPr>
          <a:xfrm>
            <a:off x="5514361" y="3376636"/>
            <a:ext cx="6382669" cy="403188"/>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784" name="Google Shape;5784;p148"/>
          <p:cNvSpPr txBox="1"/>
          <p:nvPr/>
        </p:nvSpPr>
        <p:spPr>
          <a:xfrm>
            <a:off x="5514361" y="3056592"/>
            <a:ext cx="6382669"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sp>
        <p:nvSpPr>
          <p:cNvPr id="5785" name="Google Shape;5785;p148"/>
          <p:cNvSpPr txBox="1"/>
          <p:nvPr/>
        </p:nvSpPr>
        <p:spPr>
          <a:xfrm>
            <a:off x="5514361" y="4159084"/>
            <a:ext cx="6382669" cy="403188"/>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786" name="Google Shape;5786;p148"/>
          <p:cNvSpPr txBox="1"/>
          <p:nvPr/>
        </p:nvSpPr>
        <p:spPr>
          <a:xfrm>
            <a:off x="5514361" y="3839040"/>
            <a:ext cx="6382669"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sp>
        <p:nvSpPr>
          <p:cNvPr id="5787" name="Google Shape;5787;p148"/>
          <p:cNvSpPr txBox="1"/>
          <p:nvPr/>
        </p:nvSpPr>
        <p:spPr>
          <a:xfrm>
            <a:off x="5514361" y="4941532"/>
            <a:ext cx="6382669" cy="403188"/>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788" name="Google Shape;5788;p148"/>
          <p:cNvSpPr txBox="1"/>
          <p:nvPr/>
        </p:nvSpPr>
        <p:spPr>
          <a:xfrm>
            <a:off x="5514361" y="4621488"/>
            <a:ext cx="6382669"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sp>
        <p:nvSpPr>
          <p:cNvPr id="5789" name="Google Shape;5789;p148"/>
          <p:cNvSpPr txBox="1"/>
          <p:nvPr/>
        </p:nvSpPr>
        <p:spPr>
          <a:xfrm>
            <a:off x="5514361" y="5723981"/>
            <a:ext cx="6382669" cy="403188"/>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p:txBody>
      </p:sp>
      <p:sp>
        <p:nvSpPr>
          <p:cNvPr id="5790" name="Google Shape;5790;p148"/>
          <p:cNvSpPr txBox="1"/>
          <p:nvPr/>
        </p:nvSpPr>
        <p:spPr>
          <a:xfrm>
            <a:off x="5514361" y="5403937"/>
            <a:ext cx="6382669" cy="291209"/>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p:txBody>
      </p:sp>
      <p:sp>
        <p:nvSpPr>
          <p:cNvPr id="5791" name="Google Shape;5791;p148"/>
          <p:cNvSpPr/>
          <p:nvPr/>
        </p:nvSpPr>
        <p:spPr>
          <a:xfrm>
            <a:off x="4829510" y="2244535"/>
            <a:ext cx="451413" cy="782449"/>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Helvetica Neue"/>
                <a:ea typeface="Helvetica Neue"/>
                <a:cs typeface="Helvetica Neue"/>
                <a:sym typeface="Helvetica Neue"/>
              </a:rPr>
              <a:t>1</a:t>
            </a:r>
            <a:endParaRPr/>
          </a:p>
        </p:txBody>
      </p:sp>
      <p:sp>
        <p:nvSpPr>
          <p:cNvPr id="5792" name="Google Shape;5792;p148"/>
          <p:cNvSpPr/>
          <p:nvPr/>
        </p:nvSpPr>
        <p:spPr>
          <a:xfrm>
            <a:off x="4829510" y="3026984"/>
            <a:ext cx="451413" cy="782449"/>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Helvetica Neue"/>
                <a:ea typeface="Helvetica Neue"/>
                <a:cs typeface="Helvetica Neue"/>
                <a:sym typeface="Helvetica Neue"/>
              </a:rPr>
              <a:t>2</a:t>
            </a:r>
            <a:endParaRPr/>
          </a:p>
        </p:txBody>
      </p:sp>
      <p:sp>
        <p:nvSpPr>
          <p:cNvPr id="5793" name="Google Shape;5793;p148"/>
          <p:cNvSpPr/>
          <p:nvPr/>
        </p:nvSpPr>
        <p:spPr>
          <a:xfrm>
            <a:off x="4829510" y="3809433"/>
            <a:ext cx="451413" cy="782449"/>
          </a:xfrm>
          <a:prstGeom prst="rect">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Helvetica Neue"/>
                <a:ea typeface="Helvetica Neue"/>
                <a:cs typeface="Helvetica Neue"/>
                <a:sym typeface="Helvetica Neue"/>
              </a:rPr>
              <a:t>3</a:t>
            </a:r>
            <a:endParaRPr/>
          </a:p>
        </p:txBody>
      </p:sp>
      <p:sp>
        <p:nvSpPr>
          <p:cNvPr id="5794" name="Google Shape;5794;p148"/>
          <p:cNvSpPr/>
          <p:nvPr/>
        </p:nvSpPr>
        <p:spPr>
          <a:xfrm>
            <a:off x="4829510" y="4591882"/>
            <a:ext cx="451413" cy="782449"/>
          </a:xfrm>
          <a:prstGeom prst="rect">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Helvetica Neue"/>
                <a:ea typeface="Helvetica Neue"/>
                <a:cs typeface="Helvetica Neue"/>
                <a:sym typeface="Helvetica Neue"/>
              </a:rPr>
              <a:t>4</a:t>
            </a:r>
            <a:endParaRPr/>
          </a:p>
        </p:txBody>
      </p:sp>
      <p:sp>
        <p:nvSpPr>
          <p:cNvPr id="5795" name="Google Shape;5795;p148"/>
          <p:cNvSpPr/>
          <p:nvPr/>
        </p:nvSpPr>
        <p:spPr>
          <a:xfrm>
            <a:off x="4829510" y="5374329"/>
            <a:ext cx="451413" cy="782449"/>
          </a:xfrm>
          <a:prstGeom prst="rect">
            <a:avLst/>
          </a:prstGeom>
          <a:solidFill>
            <a:srgbClr val="46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400">
                <a:solidFill>
                  <a:schemeClr val="lt1"/>
                </a:solidFill>
                <a:latin typeface="Helvetica Neue"/>
                <a:ea typeface="Helvetica Neue"/>
                <a:cs typeface="Helvetica Neue"/>
                <a:sym typeface="Helvetica Neue"/>
              </a:rPr>
              <a:t>5</a:t>
            </a:r>
            <a:endParaRPr/>
          </a:p>
        </p:txBody>
      </p:sp>
      <p:sp>
        <p:nvSpPr>
          <p:cNvPr id="5796" name="Google Shape;5796;p148"/>
          <p:cNvSpPr/>
          <p:nvPr/>
        </p:nvSpPr>
        <p:spPr>
          <a:xfrm>
            <a:off x="3325091" y="3866145"/>
            <a:ext cx="290945" cy="652788"/>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5797" name="Google Shape;5797;p148"/>
          <p:cNvCxnSpPr>
            <a:stCxn id="5796" idx="3"/>
            <a:endCxn id="5791" idx="1"/>
          </p:cNvCxnSpPr>
          <p:nvPr/>
        </p:nvCxnSpPr>
        <p:spPr>
          <a:xfrm flipH="1" rot="10800000">
            <a:off x="3616036" y="2635839"/>
            <a:ext cx="1213500" cy="1556700"/>
          </a:xfrm>
          <a:prstGeom prst="bentConnector3">
            <a:avLst>
              <a:gd fmla="val 50000" name="adj1"/>
            </a:avLst>
          </a:prstGeom>
          <a:noFill/>
          <a:ln cap="flat" cmpd="sng" w="38100">
            <a:solidFill>
              <a:srgbClr val="BEBEBE"/>
            </a:solidFill>
            <a:prstDash val="solid"/>
            <a:miter lim="8000"/>
            <a:headEnd len="sm" w="sm" type="none"/>
            <a:tailEnd len="med" w="med" type="triangle"/>
          </a:ln>
        </p:spPr>
      </p:cxnSp>
      <p:cxnSp>
        <p:nvCxnSpPr>
          <p:cNvPr id="5798" name="Google Shape;5798;p148"/>
          <p:cNvCxnSpPr>
            <a:stCxn id="5796" idx="3"/>
            <a:endCxn id="5795" idx="1"/>
          </p:cNvCxnSpPr>
          <p:nvPr/>
        </p:nvCxnSpPr>
        <p:spPr>
          <a:xfrm>
            <a:off x="3616036" y="4192539"/>
            <a:ext cx="1213500" cy="1572900"/>
          </a:xfrm>
          <a:prstGeom prst="bentConnector3">
            <a:avLst>
              <a:gd fmla="val 50000" name="adj1"/>
            </a:avLst>
          </a:prstGeom>
          <a:noFill/>
          <a:ln cap="flat" cmpd="sng" w="38100">
            <a:solidFill>
              <a:srgbClr val="BEBEBE"/>
            </a:solidFill>
            <a:prstDash val="solid"/>
            <a:miter lim="8000"/>
            <a:headEnd len="sm" w="sm" type="none"/>
            <a:tailEnd len="med" w="med" type="triangle"/>
          </a:ln>
        </p:spPr>
      </p:cxnSp>
      <p:cxnSp>
        <p:nvCxnSpPr>
          <p:cNvPr id="5799" name="Google Shape;5799;p148"/>
          <p:cNvCxnSpPr>
            <a:stCxn id="5796" idx="3"/>
            <a:endCxn id="5794" idx="1"/>
          </p:cNvCxnSpPr>
          <p:nvPr/>
        </p:nvCxnSpPr>
        <p:spPr>
          <a:xfrm>
            <a:off x="3616036" y="4192539"/>
            <a:ext cx="1213500" cy="790500"/>
          </a:xfrm>
          <a:prstGeom prst="bentConnector3">
            <a:avLst>
              <a:gd fmla="val 50000" name="adj1"/>
            </a:avLst>
          </a:prstGeom>
          <a:noFill/>
          <a:ln cap="flat" cmpd="sng" w="38100">
            <a:solidFill>
              <a:srgbClr val="BEBEBE"/>
            </a:solidFill>
            <a:prstDash val="solid"/>
            <a:miter lim="8000"/>
            <a:headEnd len="sm" w="sm" type="none"/>
            <a:tailEnd len="med" w="med" type="triangle"/>
          </a:ln>
        </p:spPr>
      </p:cxnSp>
      <p:cxnSp>
        <p:nvCxnSpPr>
          <p:cNvPr id="5800" name="Google Shape;5800;p148"/>
          <p:cNvCxnSpPr>
            <a:stCxn id="5796" idx="3"/>
            <a:endCxn id="5792" idx="1"/>
          </p:cNvCxnSpPr>
          <p:nvPr/>
        </p:nvCxnSpPr>
        <p:spPr>
          <a:xfrm flipH="1" rot="10800000">
            <a:off x="3616036" y="3418239"/>
            <a:ext cx="1213500" cy="774300"/>
          </a:xfrm>
          <a:prstGeom prst="bentConnector3">
            <a:avLst>
              <a:gd fmla="val 50000" name="adj1"/>
            </a:avLst>
          </a:prstGeom>
          <a:noFill/>
          <a:ln cap="flat" cmpd="sng" w="38100">
            <a:solidFill>
              <a:srgbClr val="BEBEBE"/>
            </a:solidFill>
            <a:prstDash val="solid"/>
            <a:miter lim="8000"/>
            <a:headEnd len="sm" w="sm" type="none"/>
            <a:tailEnd len="med" w="med" type="triangle"/>
          </a:ln>
        </p:spPr>
      </p:cxnSp>
      <p:cxnSp>
        <p:nvCxnSpPr>
          <p:cNvPr id="5801" name="Google Shape;5801;p148"/>
          <p:cNvCxnSpPr>
            <a:stCxn id="5796" idx="3"/>
            <a:endCxn id="5793" idx="1"/>
          </p:cNvCxnSpPr>
          <p:nvPr/>
        </p:nvCxnSpPr>
        <p:spPr>
          <a:xfrm>
            <a:off x="3616036" y="4192539"/>
            <a:ext cx="1213500" cy="8100"/>
          </a:xfrm>
          <a:prstGeom prst="straightConnector1">
            <a:avLst/>
          </a:prstGeom>
          <a:noFill/>
          <a:ln cap="flat" cmpd="sng" w="38100">
            <a:solidFill>
              <a:srgbClr val="BEBEBE"/>
            </a:solidFill>
            <a:prstDash val="solid"/>
            <a:miter lim="8000"/>
            <a:headEnd len="sm" w="sm" type="none"/>
            <a:tailEnd len="med" w="med" type="triangle"/>
          </a:ln>
        </p:spPr>
      </p:cxnSp>
      <p:sp>
        <p:nvSpPr>
          <p:cNvPr id="5802" name="Google Shape;5802;p148"/>
          <p:cNvSpPr txBox="1"/>
          <p:nvPr/>
        </p:nvSpPr>
        <p:spPr>
          <a:xfrm>
            <a:off x="4829509" y="1457670"/>
            <a:ext cx="70675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5803" name="Google Shape;5803;p148"/>
          <p:cNvCxnSpPr/>
          <p:nvPr/>
        </p:nvCxnSpPr>
        <p:spPr>
          <a:xfrm>
            <a:off x="4829818" y="201581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5804" name="Google Shape;5804;p148"/>
          <p:cNvSpPr txBox="1"/>
          <p:nvPr/>
        </p:nvSpPr>
        <p:spPr>
          <a:xfrm>
            <a:off x="294968" y="1457670"/>
            <a:ext cx="3861396"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5805" name="Google Shape;5805;p148"/>
          <p:cNvCxnSpPr/>
          <p:nvPr/>
        </p:nvCxnSpPr>
        <p:spPr>
          <a:xfrm>
            <a:off x="295276" y="201581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5806" name="Google Shape;5806;p14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807" name="Google Shape;5807;p14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11" name="Shape 5811"/>
        <p:cNvGrpSpPr/>
        <p:nvPr/>
      </p:nvGrpSpPr>
      <p:grpSpPr>
        <a:xfrm>
          <a:off x="0" y="0"/>
          <a:ext cx="0" cy="0"/>
          <a:chOff x="0" y="0"/>
          <a:chExt cx="0" cy="0"/>
        </a:xfrm>
      </p:grpSpPr>
      <p:sp>
        <p:nvSpPr>
          <p:cNvPr id="5812" name="Google Shape;5812;p149"/>
          <p:cNvSpPr txBox="1"/>
          <p:nvPr>
            <p:ph type="title"/>
          </p:nvPr>
        </p:nvSpPr>
        <p:spPr>
          <a:xfrm>
            <a:off x="295275" y="365125"/>
            <a:ext cx="11601450" cy="57943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Two-Segment Semicircle Diagram</a:t>
            </a:r>
            <a:endParaRPr/>
          </a:p>
        </p:txBody>
      </p:sp>
      <p:sp>
        <p:nvSpPr>
          <p:cNvPr id="5813" name="Google Shape;5813;p14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814" name="Google Shape;5814;p149"/>
          <p:cNvSpPr/>
          <p:nvPr/>
        </p:nvSpPr>
        <p:spPr>
          <a:xfrm>
            <a:off x="7783065" y="3150768"/>
            <a:ext cx="1246190" cy="1246190"/>
          </a:xfrm>
          <a:prstGeom prst="ellipse">
            <a:avLst/>
          </a:prstGeom>
          <a:solidFill>
            <a:schemeClr val="accent2"/>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815" name="Google Shape;5815;p149"/>
          <p:cNvSpPr/>
          <p:nvPr/>
        </p:nvSpPr>
        <p:spPr>
          <a:xfrm>
            <a:off x="3135429" y="3150768"/>
            <a:ext cx="1246190" cy="1246190"/>
          </a:xfrm>
          <a:prstGeom prst="ellipse">
            <a:avLst/>
          </a:prstGeom>
          <a:solidFill>
            <a:schemeClr val="accen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816" name="Google Shape;5816;p149"/>
          <p:cNvGrpSpPr/>
          <p:nvPr/>
        </p:nvGrpSpPr>
        <p:grpSpPr>
          <a:xfrm>
            <a:off x="2829289" y="2776999"/>
            <a:ext cx="6533422" cy="3271087"/>
            <a:chOff x="2676219" y="2215525"/>
            <a:chExt cx="6666123" cy="3337357"/>
          </a:xfrm>
        </p:grpSpPr>
        <p:sp>
          <p:nvSpPr>
            <p:cNvPr id="5817" name="Google Shape;5817;p149"/>
            <p:cNvSpPr/>
            <p:nvPr/>
          </p:nvSpPr>
          <p:spPr>
            <a:xfrm>
              <a:off x="2676219" y="2215525"/>
              <a:ext cx="3319126" cy="3337357"/>
            </a:xfrm>
            <a:custGeom>
              <a:rect b="b" l="l" r="r" t="t"/>
              <a:pathLst>
                <a:path extrusionOk="0" h="3270919" w="3253051">
                  <a:moveTo>
                    <a:pt x="3233437" y="0"/>
                  </a:moveTo>
                  <a:lnTo>
                    <a:pt x="3253051" y="425"/>
                  </a:lnTo>
                  <a:lnTo>
                    <a:pt x="3253051" y="967944"/>
                  </a:lnTo>
                  <a:lnTo>
                    <a:pt x="3243366" y="967736"/>
                  </a:lnTo>
                  <a:cubicBezTo>
                    <a:pt x="2850988" y="971668"/>
                    <a:pt x="2459631" y="1074389"/>
                    <a:pt x="2109135" y="1275498"/>
                  </a:cubicBezTo>
                  <a:cubicBezTo>
                    <a:pt x="1974972" y="1352479"/>
                    <a:pt x="1850640" y="1441664"/>
                    <a:pt x="1737235" y="1541146"/>
                  </a:cubicBezTo>
                  <a:lnTo>
                    <a:pt x="1665341" y="1608534"/>
                  </a:lnTo>
                  <a:lnTo>
                    <a:pt x="1464636" y="1827379"/>
                  </a:lnTo>
                  <a:lnTo>
                    <a:pt x="1430904" y="1868570"/>
                  </a:lnTo>
                  <a:cubicBezTo>
                    <a:pt x="1129404" y="2262452"/>
                    <a:pt x="961532" y="2749523"/>
                    <a:pt x="967964" y="3259080"/>
                  </a:cubicBezTo>
                  <a:lnTo>
                    <a:pt x="250" y="3270919"/>
                  </a:lnTo>
                  <a:cubicBezTo>
                    <a:pt x="-14274" y="2109424"/>
                    <a:pt x="602653" y="1029601"/>
                    <a:pt x="1616097" y="442662"/>
                  </a:cubicBezTo>
                  <a:cubicBezTo>
                    <a:pt x="2115564" y="153395"/>
                    <a:pt x="2673767" y="5648"/>
                    <a:pt x="3233437"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715">
                <a:solidFill>
                  <a:schemeClr val="lt1"/>
                </a:solidFill>
                <a:latin typeface="Helvetica Neue"/>
                <a:ea typeface="Helvetica Neue"/>
                <a:cs typeface="Helvetica Neue"/>
                <a:sym typeface="Helvetica Neue"/>
              </a:endParaRPr>
            </a:p>
          </p:txBody>
        </p:sp>
        <p:sp>
          <p:nvSpPr>
            <p:cNvPr id="5818" name="Google Shape;5818;p149"/>
            <p:cNvSpPr/>
            <p:nvPr/>
          </p:nvSpPr>
          <p:spPr>
            <a:xfrm flipH="1">
              <a:off x="6051320" y="2217171"/>
              <a:ext cx="3291022" cy="3275502"/>
            </a:xfrm>
            <a:custGeom>
              <a:rect b="b" l="l" r="r" t="t"/>
              <a:pathLst>
                <a:path extrusionOk="0" h="3210295" w="3225506">
                  <a:moveTo>
                    <a:pt x="3225506" y="0"/>
                  </a:moveTo>
                  <a:lnTo>
                    <a:pt x="3090151" y="2931"/>
                  </a:lnTo>
                  <a:cubicBezTo>
                    <a:pt x="2600902" y="29081"/>
                    <a:pt x="2116013" y="164080"/>
                    <a:pt x="1673849" y="408316"/>
                  </a:cubicBezTo>
                  <a:cubicBezTo>
                    <a:pt x="648853" y="974488"/>
                    <a:pt x="9836" y="2041125"/>
                    <a:pt x="0" y="3202277"/>
                  </a:cubicBezTo>
                  <a:lnTo>
                    <a:pt x="967755" y="3210295"/>
                  </a:lnTo>
                  <a:cubicBezTo>
                    <a:pt x="971674" y="2751895"/>
                    <a:pt x="1116228" y="2314571"/>
                    <a:pt x="1370736" y="1949183"/>
                  </a:cubicBezTo>
                  <a:lnTo>
                    <a:pt x="1454829" y="1836516"/>
                  </a:lnTo>
                  <a:lnTo>
                    <a:pt x="1657601" y="1612899"/>
                  </a:lnTo>
                  <a:lnTo>
                    <a:pt x="1660759" y="1609657"/>
                  </a:lnTo>
                  <a:cubicBezTo>
                    <a:pt x="1804937" y="1471088"/>
                    <a:pt x="1968814" y="1350077"/>
                    <a:pt x="2149696" y="1251090"/>
                  </a:cubicBezTo>
                  <a:cubicBezTo>
                    <a:pt x="2459954" y="1081302"/>
                    <a:pt x="2799933" y="987454"/>
                    <a:pt x="3142943" y="969280"/>
                  </a:cubicBezTo>
                  <a:lnTo>
                    <a:pt x="3225506" y="967508"/>
                  </a:lnTo>
                  <a:lnTo>
                    <a:pt x="3225506"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715">
                <a:solidFill>
                  <a:schemeClr val="lt1"/>
                </a:solidFill>
                <a:latin typeface="Helvetica Neue"/>
                <a:ea typeface="Helvetica Neue"/>
                <a:cs typeface="Helvetica Neue"/>
                <a:sym typeface="Helvetica Neue"/>
              </a:endParaRPr>
            </a:p>
          </p:txBody>
        </p:sp>
      </p:grpSp>
      <p:sp>
        <p:nvSpPr>
          <p:cNvPr id="5819" name="Google Shape;5819;p149"/>
          <p:cNvSpPr txBox="1"/>
          <p:nvPr/>
        </p:nvSpPr>
        <p:spPr>
          <a:xfrm>
            <a:off x="4389265" y="4995950"/>
            <a:ext cx="3276432" cy="855556"/>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0070C0"/>
              </a:buClr>
              <a:buSzPts val="3200"/>
              <a:buFont typeface="Helvetica Neue"/>
              <a:buNone/>
            </a:pPr>
            <a:r>
              <a:rPr b="1" lang="en-US" sz="3200">
                <a:solidFill>
                  <a:schemeClr val="dk1"/>
                </a:solidFill>
                <a:latin typeface="Helvetica Neue"/>
                <a:ea typeface="Helvetica Neue"/>
                <a:cs typeface="Helvetica Neue"/>
                <a:sym typeface="Helvetica Neue"/>
              </a:rPr>
              <a:t>INSERT </a:t>
            </a:r>
            <a:br>
              <a:rPr b="1" lang="en-US" sz="18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SUB-HEADING</a:t>
            </a:r>
            <a:endParaRPr sz="1200">
              <a:solidFill>
                <a:schemeClr val="dk1"/>
              </a:solidFill>
              <a:latin typeface="Helvetica Neue"/>
              <a:ea typeface="Helvetica Neue"/>
              <a:cs typeface="Helvetica Neue"/>
              <a:sym typeface="Helvetica Neue"/>
            </a:endParaRPr>
          </a:p>
        </p:txBody>
      </p:sp>
      <p:sp>
        <p:nvSpPr>
          <p:cNvPr id="5820" name="Google Shape;5820;p149"/>
          <p:cNvSpPr/>
          <p:nvPr/>
        </p:nvSpPr>
        <p:spPr>
          <a:xfrm>
            <a:off x="3281159" y="3296498"/>
            <a:ext cx="954728" cy="954728"/>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821" name="Google Shape;5821;p149"/>
          <p:cNvGrpSpPr/>
          <p:nvPr/>
        </p:nvGrpSpPr>
        <p:grpSpPr>
          <a:xfrm>
            <a:off x="3337374" y="3353325"/>
            <a:ext cx="842298" cy="841074"/>
            <a:chOff x="4094847" y="1760585"/>
            <a:chExt cx="633600" cy="633600"/>
          </a:xfrm>
        </p:grpSpPr>
        <p:sp>
          <p:nvSpPr>
            <p:cNvPr id="5822" name="Google Shape;5822;p14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23" name="Google Shape;5823;p14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824" name="Google Shape;5824;p149"/>
          <p:cNvSpPr/>
          <p:nvPr/>
        </p:nvSpPr>
        <p:spPr>
          <a:xfrm>
            <a:off x="7928795" y="3296498"/>
            <a:ext cx="954728" cy="954728"/>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825" name="Google Shape;5825;p149"/>
          <p:cNvGrpSpPr/>
          <p:nvPr/>
        </p:nvGrpSpPr>
        <p:grpSpPr>
          <a:xfrm>
            <a:off x="7985010" y="3353325"/>
            <a:ext cx="842298" cy="841074"/>
            <a:chOff x="4094847" y="1760585"/>
            <a:chExt cx="633600" cy="633600"/>
          </a:xfrm>
        </p:grpSpPr>
        <p:sp>
          <p:nvSpPr>
            <p:cNvPr id="5826" name="Google Shape;5826;p14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27" name="Google Shape;5827;p14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828" name="Google Shape;5828;p149"/>
          <p:cNvSpPr txBox="1"/>
          <p:nvPr/>
        </p:nvSpPr>
        <p:spPr>
          <a:xfrm>
            <a:off x="295276" y="2279313"/>
            <a:ext cx="2493644" cy="2299373"/>
          </a:xfrm>
          <a:prstGeom prst="rect">
            <a:avLst/>
          </a:prstGeom>
          <a:noFill/>
          <a:ln>
            <a:noFill/>
          </a:ln>
        </p:spPr>
        <p:txBody>
          <a:bodyPr anchorCtr="0" anchor="t" bIns="54850" lIns="109700" spcFirstLastPara="1" rIns="109700" wrap="square" tIns="54850">
            <a:normAutofit fontScale="92500"/>
          </a:bodyPr>
          <a:lstStyle/>
          <a:p>
            <a:pPr indent="0" lvl="0" marL="0" marR="0" rtl="0" algn="r">
              <a:lnSpc>
                <a:spcPct val="110000"/>
              </a:lnSpc>
              <a:spcBef>
                <a:spcPts val="0"/>
              </a:spcBef>
              <a:spcAft>
                <a:spcPts val="0"/>
              </a:spcAft>
              <a:buNone/>
            </a:pPr>
            <a:r>
              <a:rPr b="1" lang="en-US" sz="2400">
                <a:solidFill>
                  <a:schemeClr val="accent1"/>
                </a:solidFill>
                <a:latin typeface="Helvetica Neue"/>
                <a:ea typeface="Helvetica Neue"/>
                <a:cs typeface="Helvetica Neue"/>
                <a:sym typeface="Helvetica Neue"/>
              </a:rPr>
              <a:t>Insert Text Here</a:t>
            </a:r>
            <a:br>
              <a:rPr lang="en-US" sz="1200">
                <a:solidFill>
                  <a:schemeClr val="accent2"/>
                </a:solidFill>
                <a:latin typeface="Helvetica Neue"/>
                <a:ea typeface="Helvetica Neue"/>
                <a:cs typeface="Helvetica Neue"/>
                <a:sym typeface="Helvetica Neue"/>
              </a:rPr>
            </a:br>
            <a:r>
              <a:rPr lang="en-US" sz="1200">
                <a:solidFill>
                  <a:schemeClr val="dk2"/>
                </a:solidFill>
                <a:latin typeface="Helvetica Neue"/>
                <a:ea typeface="Helvetica Neue"/>
                <a:cs typeface="Helvetica Neue"/>
                <a:sym typeface="Helvetica Neue"/>
              </a:rPr>
              <a:t> </a:t>
            </a:r>
            <a:r>
              <a:rPr lang="en-US" sz="16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r">
              <a:lnSpc>
                <a:spcPct val="110000"/>
              </a:lnSpc>
              <a:spcBef>
                <a:spcPts val="0"/>
              </a:spcBef>
              <a:spcAft>
                <a:spcPts val="0"/>
              </a:spcAft>
              <a:buNone/>
            </a:pPr>
            <a:r>
              <a:t/>
            </a:r>
            <a:endParaRPr sz="1200">
              <a:solidFill>
                <a:schemeClr val="dk2"/>
              </a:solidFill>
              <a:latin typeface="Helvetica Neue"/>
              <a:ea typeface="Helvetica Neue"/>
              <a:cs typeface="Helvetica Neue"/>
              <a:sym typeface="Helvetica Neue"/>
            </a:endParaRPr>
          </a:p>
        </p:txBody>
      </p:sp>
      <p:sp>
        <p:nvSpPr>
          <p:cNvPr id="5829" name="Google Shape;5829;p149"/>
          <p:cNvSpPr txBox="1"/>
          <p:nvPr/>
        </p:nvSpPr>
        <p:spPr>
          <a:xfrm>
            <a:off x="9403081" y="2279313"/>
            <a:ext cx="2493644" cy="2299373"/>
          </a:xfrm>
          <a:prstGeom prst="rect">
            <a:avLst/>
          </a:prstGeom>
          <a:noFill/>
          <a:ln>
            <a:noFill/>
          </a:ln>
        </p:spPr>
        <p:txBody>
          <a:bodyPr anchorCtr="0" anchor="t" bIns="54850" lIns="109700" spcFirstLastPara="1" rIns="109700" wrap="square" tIns="54850">
            <a:normAutofit fontScale="92500"/>
          </a:bodyPr>
          <a:lstStyle/>
          <a:p>
            <a:pPr indent="0" lvl="0" marL="0" marR="0" rtl="0" algn="l">
              <a:lnSpc>
                <a:spcPct val="110000"/>
              </a:lnSpc>
              <a:spcBef>
                <a:spcPts val="0"/>
              </a:spcBef>
              <a:spcAft>
                <a:spcPts val="0"/>
              </a:spcAft>
              <a:buNone/>
            </a:pPr>
            <a:r>
              <a:rPr b="1" lang="en-US" sz="2400">
                <a:solidFill>
                  <a:schemeClr val="accent1"/>
                </a:solidFill>
                <a:latin typeface="Helvetica Neue"/>
                <a:ea typeface="Helvetica Neue"/>
                <a:cs typeface="Helvetica Neue"/>
                <a:sym typeface="Helvetica Neue"/>
              </a:rPr>
              <a:t>Insert Text Here</a:t>
            </a:r>
            <a:br>
              <a:rPr lang="en-US" sz="1200">
                <a:solidFill>
                  <a:schemeClr val="accent2"/>
                </a:solidFill>
                <a:latin typeface="Helvetica Neue"/>
                <a:ea typeface="Helvetica Neue"/>
                <a:cs typeface="Helvetica Neue"/>
                <a:sym typeface="Helvetica Neue"/>
              </a:rPr>
            </a:br>
            <a:r>
              <a:rPr lang="en-US" sz="1200">
                <a:solidFill>
                  <a:schemeClr val="dk2"/>
                </a:solidFill>
                <a:latin typeface="Helvetica Neue"/>
                <a:ea typeface="Helvetica Neue"/>
                <a:cs typeface="Helvetica Neue"/>
                <a:sym typeface="Helvetica Neue"/>
              </a:rPr>
              <a:t> </a:t>
            </a:r>
            <a:r>
              <a:rPr lang="en-US" sz="16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l">
              <a:lnSpc>
                <a:spcPct val="110000"/>
              </a:lnSpc>
              <a:spcBef>
                <a:spcPts val="0"/>
              </a:spcBef>
              <a:spcAft>
                <a:spcPts val="0"/>
              </a:spcAft>
              <a:buNone/>
            </a:pPr>
            <a:r>
              <a:t/>
            </a:r>
            <a:endParaRPr sz="1200">
              <a:solidFill>
                <a:schemeClr val="dk2"/>
              </a:solidFill>
              <a:latin typeface="Helvetica Neue"/>
              <a:ea typeface="Helvetica Neue"/>
              <a:cs typeface="Helvetica Neue"/>
              <a:sym typeface="Helvetica Neue"/>
            </a:endParaRPr>
          </a:p>
        </p:txBody>
      </p:sp>
      <p:sp>
        <p:nvSpPr>
          <p:cNvPr id="5830" name="Google Shape;5830;p14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 name="Shape 348"/>
        <p:cNvGrpSpPr/>
        <p:nvPr/>
      </p:nvGrpSpPr>
      <p:grpSpPr>
        <a:xfrm>
          <a:off x="0" y="0"/>
          <a:ext cx="0" cy="0"/>
          <a:chOff x="0" y="0"/>
          <a:chExt cx="0" cy="0"/>
        </a:xfrm>
      </p:grpSpPr>
      <p:sp>
        <p:nvSpPr>
          <p:cNvPr id="349" name="Google Shape;349;p15"/>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Column Slides</a:t>
            </a:r>
            <a:endParaRPr/>
          </a:p>
        </p:txBody>
      </p:sp>
      <p:sp>
        <p:nvSpPr>
          <p:cNvPr id="350" name="Google Shape;350;p15"/>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1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34" name="Shape 5834"/>
        <p:cNvGrpSpPr/>
        <p:nvPr/>
      </p:nvGrpSpPr>
      <p:grpSpPr>
        <a:xfrm>
          <a:off x="0" y="0"/>
          <a:ext cx="0" cy="0"/>
          <a:chOff x="0" y="0"/>
          <a:chExt cx="0" cy="0"/>
        </a:xfrm>
      </p:grpSpPr>
      <p:sp>
        <p:nvSpPr>
          <p:cNvPr id="5835" name="Google Shape;5835;p150"/>
          <p:cNvSpPr/>
          <p:nvPr/>
        </p:nvSpPr>
        <p:spPr>
          <a:xfrm>
            <a:off x="8430081" y="3972835"/>
            <a:ext cx="1246190" cy="1246190"/>
          </a:xfrm>
          <a:prstGeom prst="ellipse">
            <a:avLst/>
          </a:prstGeom>
          <a:solidFill>
            <a:schemeClr val="accent3"/>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836" name="Google Shape;5836;p150"/>
          <p:cNvSpPr/>
          <p:nvPr/>
        </p:nvSpPr>
        <p:spPr>
          <a:xfrm>
            <a:off x="5472905" y="2251560"/>
            <a:ext cx="1246190" cy="1246190"/>
          </a:xfrm>
          <a:prstGeom prst="ellipse">
            <a:avLst/>
          </a:prstGeom>
          <a:solidFill>
            <a:schemeClr val="accent2"/>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837" name="Google Shape;5837;p150"/>
          <p:cNvSpPr/>
          <p:nvPr/>
        </p:nvSpPr>
        <p:spPr>
          <a:xfrm>
            <a:off x="2570812" y="3972835"/>
            <a:ext cx="1246190" cy="1246190"/>
          </a:xfrm>
          <a:prstGeom prst="ellipse">
            <a:avLst/>
          </a:prstGeom>
          <a:solidFill>
            <a:schemeClr val="accen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838" name="Google Shape;5838;p15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Three-Segment Semicircle Diagram</a:t>
            </a:r>
            <a:endParaRPr/>
          </a:p>
        </p:txBody>
      </p:sp>
      <p:sp>
        <p:nvSpPr>
          <p:cNvPr id="5839" name="Google Shape;5839;p15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grpSp>
        <p:nvGrpSpPr>
          <p:cNvPr id="5840" name="Google Shape;5840;p150"/>
          <p:cNvGrpSpPr/>
          <p:nvPr/>
        </p:nvGrpSpPr>
        <p:grpSpPr>
          <a:xfrm>
            <a:off x="2829289" y="2776999"/>
            <a:ext cx="6533422" cy="3271087"/>
            <a:chOff x="2676219" y="2776999"/>
            <a:chExt cx="6533422" cy="3271087"/>
          </a:xfrm>
        </p:grpSpPr>
        <p:sp>
          <p:nvSpPr>
            <p:cNvPr id="5841" name="Google Shape;5841;p150"/>
            <p:cNvSpPr/>
            <p:nvPr/>
          </p:nvSpPr>
          <p:spPr>
            <a:xfrm>
              <a:off x="4219418" y="2776999"/>
              <a:ext cx="3614853" cy="1366981"/>
            </a:xfrm>
            <a:custGeom>
              <a:rect b="b" l="l" r="r" t="t"/>
              <a:pathLst>
                <a:path extrusionOk="0" h="1366981" w="3614853">
                  <a:moveTo>
                    <a:pt x="1690239" y="168"/>
                  </a:moveTo>
                  <a:cubicBezTo>
                    <a:pt x="2249909" y="-5480"/>
                    <a:pt x="2811044" y="130970"/>
                    <a:pt x="3316374" y="410097"/>
                  </a:cubicBezTo>
                  <a:cubicBezTo>
                    <a:pt x="3380436" y="445483"/>
                    <a:pt x="3442991" y="482824"/>
                    <a:pt x="3503978" y="522020"/>
                  </a:cubicBezTo>
                  <a:lnTo>
                    <a:pt x="3614853" y="598585"/>
                  </a:lnTo>
                  <a:lnTo>
                    <a:pt x="3025256" y="1366981"/>
                  </a:lnTo>
                  <a:lnTo>
                    <a:pt x="2972958" y="1331171"/>
                  </a:lnTo>
                  <a:cubicBezTo>
                    <a:pt x="2929906" y="1303741"/>
                    <a:pt x="2885748" y="1277618"/>
                    <a:pt x="2840527" y="1252871"/>
                  </a:cubicBezTo>
                  <a:cubicBezTo>
                    <a:pt x="2549660" y="1093695"/>
                    <a:pt x="2232671" y="1001263"/>
                    <a:pt x="1911553" y="975356"/>
                  </a:cubicBezTo>
                  <a:lnTo>
                    <a:pt x="1831809" y="971287"/>
                  </a:lnTo>
                  <a:lnTo>
                    <a:pt x="1600391" y="971815"/>
                  </a:lnTo>
                  <a:lnTo>
                    <a:pt x="1498141" y="978685"/>
                  </a:lnTo>
                  <a:cubicBezTo>
                    <a:pt x="1223324" y="1005318"/>
                    <a:pt x="952398" y="1080757"/>
                    <a:pt x="699210" y="1204863"/>
                  </a:cubicBezTo>
                  <a:lnTo>
                    <a:pt x="593056" y="1261259"/>
                  </a:lnTo>
                  <a:lnTo>
                    <a:pt x="0" y="488355"/>
                  </a:lnTo>
                  <a:lnTo>
                    <a:pt x="72899" y="442830"/>
                  </a:lnTo>
                  <a:cubicBezTo>
                    <a:pt x="572366" y="153563"/>
                    <a:pt x="1130569" y="5816"/>
                    <a:pt x="1690239" y="16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42" name="Google Shape;5842;p150"/>
            <p:cNvSpPr/>
            <p:nvPr/>
          </p:nvSpPr>
          <p:spPr>
            <a:xfrm>
              <a:off x="2676219" y="3294549"/>
              <a:ext cx="2088130" cy="2753537"/>
            </a:xfrm>
            <a:custGeom>
              <a:rect b="b" l="l" r="r" t="t"/>
              <a:pathLst>
                <a:path extrusionOk="0" h="2753537" w="2088130">
                  <a:moveTo>
                    <a:pt x="1496445" y="0"/>
                  </a:moveTo>
                  <a:lnTo>
                    <a:pt x="2088130" y="771116"/>
                  </a:lnTo>
                  <a:lnTo>
                    <a:pt x="1978290" y="839094"/>
                  </a:lnTo>
                  <a:cubicBezTo>
                    <a:pt x="1340852" y="1263621"/>
                    <a:pt x="958316" y="1977363"/>
                    <a:pt x="967964" y="2741698"/>
                  </a:cubicBezTo>
                  <a:lnTo>
                    <a:pt x="250" y="2753537"/>
                  </a:lnTo>
                  <a:cubicBezTo>
                    <a:pt x="-13366" y="1664636"/>
                    <a:pt x="528004" y="647516"/>
                    <a:pt x="1430780" y="41007"/>
                  </a:cubicBezTo>
                  <a:lnTo>
                    <a:pt x="1496445"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43" name="Google Shape;5843;p150"/>
            <p:cNvSpPr/>
            <p:nvPr/>
          </p:nvSpPr>
          <p:spPr>
            <a:xfrm>
              <a:off x="7290010" y="3406798"/>
              <a:ext cx="1919631" cy="2582276"/>
            </a:xfrm>
            <a:custGeom>
              <a:rect b="b" l="l" r="r" t="t"/>
              <a:pathLst>
                <a:path extrusionOk="0" h="2582276" w="1919631">
                  <a:moveTo>
                    <a:pt x="589464" y="0"/>
                  </a:moveTo>
                  <a:lnTo>
                    <a:pt x="611588" y="15278"/>
                  </a:lnTo>
                  <a:cubicBezTo>
                    <a:pt x="1420701" y="614605"/>
                    <a:pt x="1911025" y="1558250"/>
                    <a:pt x="1919631" y="2574258"/>
                  </a:cubicBezTo>
                  <a:lnTo>
                    <a:pt x="951876" y="2582276"/>
                  </a:lnTo>
                  <a:cubicBezTo>
                    <a:pt x="950352" y="2404010"/>
                    <a:pt x="927559" y="2228931"/>
                    <a:pt x="885302" y="2060030"/>
                  </a:cubicBezTo>
                  <a:lnTo>
                    <a:pt x="815786" y="1838011"/>
                  </a:lnTo>
                  <a:lnTo>
                    <a:pt x="685996" y="1547927"/>
                  </a:lnTo>
                  <a:lnTo>
                    <a:pt x="569849" y="1351779"/>
                  </a:lnTo>
                  <a:cubicBezTo>
                    <a:pt x="424964" y="1136327"/>
                    <a:pt x="242373" y="944873"/>
                    <a:pt x="28168" y="787511"/>
                  </a:cubicBezTo>
                  <a:lnTo>
                    <a:pt x="0" y="768223"/>
                  </a:lnTo>
                  <a:lnTo>
                    <a:pt x="589464"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844" name="Google Shape;5844;p150"/>
          <p:cNvSpPr/>
          <p:nvPr/>
        </p:nvSpPr>
        <p:spPr>
          <a:xfrm>
            <a:off x="2716542" y="4118565"/>
            <a:ext cx="954728" cy="954728"/>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845" name="Google Shape;5845;p150"/>
          <p:cNvGrpSpPr/>
          <p:nvPr/>
        </p:nvGrpSpPr>
        <p:grpSpPr>
          <a:xfrm>
            <a:off x="2772757" y="4175392"/>
            <a:ext cx="842298" cy="841074"/>
            <a:chOff x="4094847" y="1760585"/>
            <a:chExt cx="633600" cy="633600"/>
          </a:xfrm>
        </p:grpSpPr>
        <p:sp>
          <p:nvSpPr>
            <p:cNvPr id="5846" name="Google Shape;5846;p15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47" name="Google Shape;5847;p15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848" name="Google Shape;5848;p150"/>
          <p:cNvSpPr/>
          <p:nvPr/>
        </p:nvSpPr>
        <p:spPr>
          <a:xfrm>
            <a:off x="5618636" y="2397290"/>
            <a:ext cx="954728" cy="954728"/>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849" name="Google Shape;5849;p150"/>
          <p:cNvGrpSpPr/>
          <p:nvPr/>
        </p:nvGrpSpPr>
        <p:grpSpPr>
          <a:xfrm>
            <a:off x="5674851" y="2454117"/>
            <a:ext cx="842298" cy="841074"/>
            <a:chOff x="4094847" y="1760585"/>
            <a:chExt cx="633600" cy="633600"/>
          </a:xfrm>
        </p:grpSpPr>
        <p:sp>
          <p:nvSpPr>
            <p:cNvPr id="5850" name="Google Shape;5850;p15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51" name="Google Shape;5851;p15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852" name="Google Shape;5852;p150"/>
          <p:cNvSpPr/>
          <p:nvPr/>
        </p:nvSpPr>
        <p:spPr>
          <a:xfrm>
            <a:off x="8575812" y="4118565"/>
            <a:ext cx="954728" cy="954728"/>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853" name="Google Shape;5853;p150"/>
          <p:cNvGrpSpPr/>
          <p:nvPr/>
        </p:nvGrpSpPr>
        <p:grpSpPr>
          <a:xfrm>
            <a:off x="8632027" y="4175392"/>
            <a:ext cx="842298" cy="841074"/>
            <a:chOff x="4094847" y="1760585"/>
            <a:chExt cx="633600" cy="633600"/>
          </a:xfrm>
        </p:grpSpPr>
        <p:sp>
          <p:nvSpPr>
            <p:cNvPr id="5854" name="Google Shape;5854;p15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55" name="Google Shape;5855;p15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856" name="Google Shape;5856;p150"/>
          <p:cNvSpPr txBox="1"/>
          <p:nvPr/>
        </p:nvSpPr>
        <p:spPr>
          <a:xfrm>
            <a:off x="294968" y="3749793"/>
            <a:ext cx="2108042" cy="1839252"/>
          </a:xfrm>
          <a:prstGeom prst="rect">
            <a:avLst/>
          </a:prstGeom>
          <a:noFill/>
          <a:ln>
            <a:noFill/>
          </a:ln>
        </p:spPr>
        <p:txBody>
          <a:bodyPr anchorCtr="0" anchor="t" bIns="54850" lIns="109700" spcFirstLastPara="1" rIns="109700" wrap="square" tIns="54850">
            <a:normAutofit fontScale="92500" lnSpcReduction="20000"/>
          </a:bodyPr>
          <a:lstStyle/>
          <a:p>
            <a:pPr indent="0" lvl="0" marL="0" marR="0" rtl="0" algn="r">
              <a:lnSpc>
                <a:spcPct val="110000"/>
              </a:lnSpc>
              <a:spcBef>
                <a:spcPts val="0"/>
              </a:spcBef>
              <a:spcAft>
                <a:spcPts val="0"/>
              </a:spcAft>
              <a:buNone/>
            </a:pPr>
            <a:r>
              <a:rPr b="1" lang="en-US" sz="2000">
                <a:solidFill>
                  <a:schemeClr val="accent1"/>
                </a:solidFill>
                <a:latin typeface="Helvetica Neue"/>
                <a:ea typeface="Helvetica Neue"/>
                <a:cs typeface="Helvetica Neue"/>
                <a:sym typeface="Helvetica Neue"/>
              </a:rPr>
              <a:t>Insert Text Here</a:t>
            </a:r>
            <a:br>
              <a:rPr lang="en-US" sz="1000">
                <a:solidFill>
                  <a:schemeClr val="accent2"/>
                </a:solidFill>
                <a:latin typeface="Helvetica Neue"/>
                <a:ea typeface="Helvetica Neue"/>
                <a:cs typeface="Helvetica Neue"/>
                <a:sym typeface="Helvetica Neue"/>
              </a:rPr>
            </a:br>
            <a:r>
              <a:rPr lang="en-US" sz="1000">
                <a:solidFill>
                  <a:schemeClr val="dk2"/>
                </a:solidFill>
                <a:latin typeface="Helvetica Neue"/>
                <a:ea typeface="Helvetica Neue"/>
                <a:cs typeface="Helvetica Neue"/>
                <a:sym typeface="Helvetica Neue"/>
              </a:rPr>
              <a:t> </a:t>
            </a: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r">
              <a:lnSpc>
                <a:spcPct val="110000"/>
              </a:lnSpc>
              <a:spcBef>
                <a:spcPts val="0"/>
              </a:spcBef>
              <a:spcAft>
                <a:spcPts val="0"/>
              </a:spcAft>
              <a:buNone/>
            </a:pPr>
            <a:r>
              <a:t/>
            </a:r>
            <a:endParaRPr sz="1000">
              <a:solidFill>
                <a:schemeClr val="dk2"/>
              </a:solidFill>
              <a:latin typeface="Helvetica Neue"/>
              <a:ea typeface="Helvetica Neue"/>
              <a:cs typeface="Helvetica Neue"/>
              <a:sym typeface="Helvetica Neue"/>
            </a:endParaRPr>
          </a:p>
        </p:txBody>
      </p:sp>
      <p:sp>
        <p:nvSpPr>
          <p:cNvPr id="5857" name="Google Shape;5857;p150"/>
          <p:cNvSpPr txBox="1"/>
          <p:nvPr/>
        </p:nvSpPr>
        <p:spPr>
          <a:xfrm>
            <a:off x="9788990" y="3749793"/>
            <a:ext cx="2108042" cy="1839252"/>
          </a:xfrm>
          <a:prstGeom prst="rect">
            <a:avLst/>
          </a:prstGeom>
          <a:noFill/>
          <a:ln>
            <a:noFill/>
          </a:ln>
        </p:spPr>
        <p:txBody>
          <a:bodyPr anchorCtr="0" anchor="t" bIns="54850" lIns="109700" spcFirstLastPara="1" rIns="109700" wrap="square" tIns="54850">
            <a:normAutofit fontScale="92500" lnSpcReduction="20000"/>
          </a:bodyPr>
          <a:lstStyle/>
          <a:p>
            <a:pPr indent="0" lvl="0" marL="0" marR="0" rtl="0" algn="r">
              <a:lnSpc>
                <a:spcPct val="110000"/>
              </a:lnSpc>
              <a:spcBef>
                <a:spcPts val="0"/>
              </a:spcBef>
              <a:spcAft>
                <a:spcPts val="0"/>
              </a:spcAft>
              <a:buNone/>
            </a:pPr>
            <a:r>
              <a:rPr b="1" lang="en-US" sz="2000">
                <a:solidFill>
                  <a:srgbClr val="460000"/>
                </a:solidFill>
                <a:latin typeface="Helvetica Neue"/>
                <a:ea typeface="Helvetica Neue"/>
                <a:cs typeface="Helvetica Neue"/>
                <a:sym typeface="Helvetica Neue"/>
              </a:rPr>
              <a:t>Insert Text Here</a:t>
            </a:r>
            <a:br>
              <a:rPr lang="en-US" sz="1000">
                <a:solidFill>
                  <a:srgbClr val="460000"/>
                </a:solidFill>
                <a:latin typeface="Helvetica Neue"/>
                <a:ea typeface="Helvetica Neue"/>
                <a:cs typeface="Helvetica Neue"/>
                <a:sym typeface="Helvetica Neue"/>
              </a:rPr>
            </a:br>
            <a:r>
              <a:rPr lang="en-US" sz="1000">
                <a:solidFill>
                  <a:schemeClr val="dk2"/>
                </a:solidFill>
                <a:latin typeface="Helvetica Neue"/>
                <a:ea typeface="Helvetica Neue"/>
                <a:cs typeface="Helvetica Neue"/>
                <a:sym typeface="Helvetica Neue"/>
              </a:rPr>
              <a:t> </a:t>
            </a: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r">
              <a:lnSpc>
                <a:spcPct val="110000"/>
              </a:lnSpc>
              <a:spcBef>
                <a:spcPts val="0"/>
              </a:spcBef>
              <a:spcAft>
                <a:spcPts val="0"/>
              </a:spcAft>
              <a:buNone/>
            </a:pPr>
            <a:r>
              <a:t/>
            </a:r>
            <a:endParaRPr sz="1000">
              <a:solidFill>
                <a:schemeClr val="dk2"/>
              </a:solidFill>
              <a:latin typeface="Helvetica Neue"/>
              <a:ea typeface="Helvetica Neue"/>
              <a:cs typeface="Helvetica Neue"/>
              <a:sym typeface="Helvetica Neue"/>
            </a:endParaRPr>
          </a:p>
        </p:txBody>
      </p:sp>
      <p:sp>
        <p:nvSpPr>
          <p:cNvPr id="5858" name="Google Shape;5858;p150"/>
          <p:cNvSpPr txBox="1"/>
          <p:nvPr/>
        </p:nvSpPr>
        <p:spPr>
          <a:xfrm>
            <a:off x="1658808" y="1570822"/>
            <a:ext cx="3614853" cy="1246191"/>
          </a:xfrm>
          <a:prstGeom prst="rect">
            <a:avLst/>
          </a:prstGeom>
          <a:noFill/>
          <a:ln>
            <a:noFill/>
          </a:ln>
        </p:spPr>
        <p:txBody>
          <a:bodyPr anchorCtr="0" anchor="t" bIns="54850" lIns="109700" spcFirstLastPara="1" rIns="109700" wrap="square" tIns="54850">
            <a:normAutofit fontScale="92500" lnSpcReduction="10000"/>
          </a:bodyPr>
          <a:lstStyle/>
          <a:p>
            <a:pPr indent="0" lvl="0" marL="0" marR="0" rtl="0" algn="r">
              <a:lnSpc>
                <a:spcPct val="110000"/>
              </a:lnSpc>
              <a:spcBef>
                <a:spcPts val="0"/>
              </a:spcBef>
              <a:spcAft>
                <a:spcPts val="0"/>
              </a:spcAft>
              <a:buNone/>
            </a:pPr>
            <a:r>
              <a:rPr b="1" lang="en-US" sz="2000">
                <a:solidFill>
                  <a:schemeClr val="accent2"/>
                </a:solidFill>
                <a:latin typeface="Helvetica Neue"/>
                <a:ea typeface="Helvetica Neue"/>
                <a:cs typeface="Helvetica Neue"/>
                <a:sym typeface="Helvetica Neue"/>
              </a:rPr>
              <a:t>Insert Text Here</a:t>
            </a:r>
            <a:br>
              <a:rPr lang="en-US" sz="1000">
                <a:solidFill>
                  <a:srgbClr val="460000"/>
                </a:solidFill>
                <a:latin typeface="Helvetica Neue"/>
                <a:ea typeface="Helvetica Neue"/>
                <a:cs typeface="Helvetica Neue"/>
                <a:sym typeface="Helvetica Neue"/>
              </a:rPr>
            </a:br>
            <a:r>
              <a:rPr lang="en-US" sz="1000">
                <a:solidFill>
                  <a:schemeClr val="dk2"/>
                </a:solidFill>
                <a:latin typeface="Helvetica Neue"/>
                <a:ea typeface="Helvetica Neue"/>
                <a:cs typeface="Helvetica Neue"/>
                <a:sym typeface="Helvetica Neue"/>
              </a:rPr>
              <a:t> </a:t>
            </a: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r">
              <a:lnSpc>
                <a:spcPct val="110000"/>
              </a:lnSpc>
              <a:spcBef>
                <a:spcPts val="0"/>
              </a:spcBef>
              <a:spcAft>
                <a:spcPts val="0"/>
              </a:spcAft>
              <a:buNone/>
            </a:pPr>
            <a:r>
              <a:t/>
            </a:r>
            <a:endParaRPr sz="1000">
              <a:solidFill>
                <a:schemeClr val="dk2"/>
              </a:solidFill>
              <a:latin typeface="Helvetica Neue"/>
              <a:ea typeface="Helvetica Neue"/>
              <a:cs typeface="Helvetica Neue"/>
              <a:sym typeface="Helvetica Neue"/>
            </a:endParaRPr>
          </a:p>
        </p:txBody>
      </p:sp>
      <p:sp>
        <p:nvSpPr>
          <p:cNvPr id="5859" name="Google Shape;5859;p150"/>
          <p:cNvSpPr txBox="1"/>
          <p:nvPr/>
        </p:nvSpPr>
        <p:spPr>
          <a:xfrm>
            <a:off x="4389265" y="4995950"/>
            <a:ext cx="3276432" cy="855556"/>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0070C0"/>
              </a:buClr>
              <a:buSzPts val="3200"/>
              <a:buFont typeface="Helvetica Neue"/>
              <a:buNone/>
            </a:pPr>
            <a:r>
              <a:rPr b="1" lang="en-US" sz="3200">
                <a:solidFill>
                  <a:schemeClr val="dk1"/>
                </a:solidFill>
                <a:latin typeface="Helvetica Neue"/>
                <a:ea typeface="Helvetica Neue"/>
                <a:cs typeface="Helvetica Neue"/>
                <a:sym typeface="Helvetica Neue"/>
              </a:rPr>
              <a:t>INSERT </a:t>
            </a:r>
            <a:br>
              <a:rPr b="1" lang="en-US" sz="18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SUB-HEADING</a:t>
            </a:r>
            <a:endParaRPr sz="1200">
              <a:solidFill>
                <a:schemeClr val="dk1"/>
              </a:solidFill>
              <a:latin typeface="Helvetica Neue"/>
              <a:ea typeface="Helvetica Neue"/>
              <a:cs typeface="Helvetica Neue"/>
              <a:sym typeface="Helvetica Neue"/>
            </a:endParaRPr>
          </a:p>
        </p:txBody>
      </p:sp>
      <p:sp>
        <p:nvSpPr>
          <p:cNvPr id="5860" name="Google Shape;5860;p15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64" name="Shape 5864"/>
        <p:cNvGrpSpPr/>
        <p:nvPr/>
      </p:nvGrpSpPr>
      <p:grpSpPr>
        <a:xfrm>
          <a:off x="0" y="0"/>
          <a:ext cx="0" cy="0"/>
          <a:chOff x="0" y="0"/>
          <a:chExt cx="0" cy="0"/>
        </a:xfrm>
      </p:grpSpPr>
      <p:sp>
        <p:nvSpPr>
          <p:cNvPr id="5865" name="Google Shape;5865;p151"/>
          <p:cNvSpPr/>
          <p:nvPr/>
        </p:nvSpPr>
        <p:spPr>
          <a:xfrm>
            <a:off x="4149631" y="2633357"/>
            <a:ext cx="988460" cy="988460"/>
          </a:xfrm>
          <a:prstGeom prst="ellipse">
            <a:avLst/>
          </a:prstGeom>
          <a:solidFill>
            <a:schemeClr val="accent2"/>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866" name="Google Shape;5866;p151"/>
          <p:cNvSpPr/>
          <p:nvPr/>
        </p:nvSpPr>
        <p:spPr>
          <a:xfrm>
            <a:off x="7092111" y="2633357"/>
            <a:ext cx="988460" cy="988460"/>
          </a:xfrm>
          <a:prstGeom prst="ellipse">
            <a:avLst/>
          </a:prstGeom>
          <a:solidFill>
            <a:schemeClr val="accent3"/>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867" name="Google Shape;5867;p151"/>
          <p:cNvSpPr/>
          <p:nvPr/>
        </p:nvSpPr>
        <p:spPr>
          <a:xfrm>
            <a:off x="8664137" y="4444459"/>
            <a:ext cx="988460" cy="988460"/>
          </a:xfrm>
          <a:prstGeom prst="ellipse">
            <a:avLst/>
          </a:prstGeom>
          <a:solidFill>
            <a:schemeClr val="accent4"/>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868" name="Google Shape;5868;p151"/>
          <p:cNvSpPr/>
          <p:nvPr/>
        </p:nvSpPr>
        <p:spPr>
          <a:xfrm>
            <a:off x="2506550" y="4444459"/>
            <a:ext cx="988460" cy="988460"/>
          </a:xfrm>
          <a:prstGeom prst="ellipse">
            <a:avLst/>
          </a:prstGeom>
          <a:solidFill>
            <a:schemeClr val="accen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869" name="Google Shape;5869;p15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Four-Segment Semicircle Diagram</a:t>
            </a:r>
            <a:endParaRPr/>
          </a:p>
        </p:txBody>
      </p:sp>
      <p:sp>
        <p:nvSpPr>
          <p:cNvPr id="5870" name="Google Shape;5870;p15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871" name="Google Shape;5871;p151"/>
          <p:cNvSpPr/>
          <p:nvPr/>
        </p:nvSpPr>
        <p:spPr>
          <a:xfrm>
            <a:off x="3641313" y="2777167"/>
            <a:ext cx="2441029" cy="1741319"/>
          </a:xfrm>
          <a:custGeom>
            <a:rect b="b" l="l" r="r" t="t"/>
            <a:pathLst>
              <a:path extrusionOk="0" h="1741319" w="2441029">
                <a:moveTo>
                  <a:pt x="2421415" y="0"/>
                </a:moveTo>
                <a:lnTo>
                  <a:pt x="2441029" y="425"/>
                </a:lnTo>
                <a:lnTo>
                  <a:pt x="2441029" y="967944"/>
                </a:lnTo>
                <a:lnTo>
                  <a:pt x="2431344" y="967736"/>
                </a:lnTo>
                <a:cubicBezTo>
                  <a:pt x="2186108" y="970194"/>
                  <a:pt x="1941271" y="1011241"/>
                  <a:pt x="1706559" y="1090779"/>
                </a:cubicBezTo>
                <a:lnTo>
                  <a:pt x="1573435" y="1140716"/>
                </a:lnTo>
                <a:lnTo>
                  <a:pt x="1315207" y="1265886"/>
                </a:lnTo>
                <a:lnTo>
                  <a:pt x="1297113" y="1275498"/>
                </a:lnTo>
                <a:cubicBezTo>
                  <a:pt x="1118229" y="1378139"/>
                  <a:pt x="956821" y="1502478"/>
                  <a:pt x="815492" y="1643989"/>
                </a:cubicBezTo>
                <a:lnTo>
                  <a:pt x="724478" y="1741319"/>
                </a:lnTo>
                <a:lnTo>
                  <a:pt x="0" y="1100318"/>
                </a:lnTo>
                <a:lnTo>
                  <a:pt x="122010" y="968857"/>
                </a:lnTo>
                <a:cubicBezTo>
                  <a:pt x="322135" y="766937"/>
                  <a:pt x="550714" y="589397"/>
                  <a:pt x="804075" y="442662"/>
                </a:cubicBezTo>
                <a:cubicBezTo>
                  <a:pt x="1303542" y="153395"/>
                  <a:pt x="1861745" y="5648"/>
                  <a:pt x="2421415" y="0"/>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72" name="Google Shape;5872;p151"/>
          <p:cNvSpPr/>
          <p:nvPr/>
        </p:nvSpPr>
        <p:spPr>
          <a:xfrm>
            <a:off x="6137205" y="2778779"/>
            <a:ext cx="2452170" cy="1785282"/>
          </a:xfrm>
          <a:custGeom>
            <a:rect b="b" l="l" r="r" t="t"/>
            <a:pathLst>
              <a:path extrusionOk="0" h="1785282" w="2452170">
                <a:moveTo>
                  <a:pt x="0" y="0"/>
                </a:moveTo>
                <a:lnTo>
                  <a:pt x="135355" y="2931"/>
                </a:lnTo>
                <a:cubicBezTo>
                  <a:pt x="624604" y="29081"/>
                  <a:pt x="1109493" y="164080"/>
                  <a:pt x="1551657" y="408316"/>
                </a:cubicBezTo>
                <a:cubicBezTo>
                  <a:pt x="1871968" y="585245"/>
                  <a:pt x="2154586" y="811047"/>
                  <a:pt x="2392089" y="1073334"/>
                </a:cubicBezTo>
                <a:lnTo>
                  <a:pt x="2452170" y="1144211"/>
                </a:lnTo>
                <a:lnTo>
                  <a:pt x="1727616" y="1785282"/>
                </a:lnTo>
                <a:lnTo>
                  <a:pt x="1669145" y="1716806"/>
                </a:lnTo>
                <a:cubicBezTo>
                  <a:pt x="1501445" y="1532970"/>
                  <a:pt x="1301913" y="1374824"/>
                  <a:pt x="1075810" y="1251090"/>
                </a:cubicBezTo>
                <a:lnTo>
                  <a:pt x="1035280" y="1231817"/>
                </a:lnTo>
                <a:lnTo>
                  <a:pt x="750496" y="1107945"/>
                </a:lnTo>
                <a:lnTo>
                  <a:pt x="591469" y="1053330"/>
                </a:lnTo>
                <a:cubicBezTo>
                  <a:pt x="424816" y="1006373"/>
                  <a:pt x="254068" y="978367"/>
                  <a:pt x="82563" y="969280"/>
                </a:cubicBezTo>
                <a:lnTo>
                  <a:pt x="0" y="967508"/>
                </a:lnTo>
                <a:lnTo>
                  <a:pt x="0"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73" name="Google Shape;5873;p151"/>
          <p:cNvSpPr/>
          <p:nvPr/>
        </p:nvSpPr>
        <p:spPr>
          <a:xfrm>
            <a:off x="2829290" y="3918645"/>
            <a:ext cx="1500908" cy="2129441"/>
          </a:xfrm>
          <a:custGeom>
            <a:rect b="b" l="l" r="r" t="t"/>
            <a:pathLst>
              <a:path extrusionOk="0" h="2129441" w="1500908">
                <a:moveTo>
                  <a:pt x="775746" y="0"/>
                </a:moveTo>
                <a:lnTo>
                  <a:pt x="1500908" y="641607"/>
                </a:lnTo>
                <a:lnTo>
                  <a:pt x="1430904" y="727092"/>
                </a:lnTo>
                <a:cubicBezTo>
                  <a:pt x="1393217" y="776328"/>
                  <a:pt x="1357617" y="827019"/>
                  <a:pt x="1324185" y="879028"/>
                </a:cubicBezTo>
                <a:lnTo>
                  <a:pt x="1233989" y="1032870"/>
                </a:lnTo>
                <a:lnTo>
                  <a:pt x="1104549" y="1325171"/>
                </a:lnTo>
                <a:lnTo>
                  <a:pt x="1083960" y="1378969"/>
                </a:lnTo>
                <a:cubicBezTo>
                  <a:pt x="1005108" y="1613667"/>
                  <a:pt x="964748" y="1862824"/>
                  <a:pt x="967964" y="2117602"/>
                </a:cubicBezTo>
                <a:lnTo>
                  <a:pt x="250" y="2129441"/>
                </a:lnTo>
                <a:cubicBezTo>
                  <a:pt x="-8828" y="1403507"/>
                  <a:pt x="228756" y="709476"/>
                  <a:pt x="655642" y="147741"/>
                </a:cubicBezTo>
                <a:lnTo>
                  <a:pt x="775746"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74" name="Google Shape;5874;p151"/>
          <p:cNvSpPr/>
          <p:nvPr/>
        </p:nvSpPr>
        <p:spPr>
          <a:xfrm>
            <a:off x="7900453" y="3964852"/>
            <a:ext cx="1462258" cy="2024223"/>
          </a:xfrm>
          <a:custGeom>
            <a:rect b="b" l="l" r="r" t="t"/>
            <a:pathLst>
              <a:path extrusionOk="0" h="2024223" w="1462258">
                <a:moveTo>
                  <a:pt x="724406" y="0"/>
                </a:moveTo>
                <a:lnTo>
                  <a:pt x="765870" y="48914"/>
                </a:lnTo>
                <a:cubicBezTo>
                  <a:pt x="1204189" y="601685"/>
                  <a:pt x="1456110" y="1290485"/>
                  <a:pt x="1462258" y="2016205"/>
                </a:cubicBezTo>
                <a:lnTo>
                  <a:pt x="494503" y="2024223"/>
                </a:lnTo>
                <a:cubicBezTo>
                  <a:pt x="492326" y="1769557"/>
                  <a:pt x="446743" y="1521395"/>
                  <a:pt x="363015" y="1288459"/>
                </a:cubicBezTo>
                <a:lnTo>
                  <a:pt x="359530" y="1279894"/>
                </a:lnTo>
                <a:lnTo>
                  <a:pt x="228816" y="989752"/>
                </a:lnTo>
                <a:lnTo>
                  <a:pt x="209471" y="951565"/>
                </a:lnTo>
                <a:cubicBezTo>
                  <a:pt x="149192" y="843800"/>
                  <a:pt x="80035" y="740931"/>
                  <a:pt x="2656" y="644049"/>
                </a:cubicBezTo>
                <a:lnTo>
                  <a:pt x="0" y="640939"/>
                </a:lnTo>
                <a:lnTo>
                  <a:pt x="724406"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75" name="Google Shape;5875;p151"/>
          <p:cNvSpPr/>
          <p:nvPr/>
        </p:nvSpPr>
        <p:spPr>
          <a:xfrm>
            <a:off x="2622141" y="4560050"/>
            <a:ext cx="757276" cy="757276"/>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876" name="Google Shape;5876;p151"/>
          <p:cNvGrpSpPr/>
          <p:nvPr/>
        </p:nvGrpSpPr>
        <p:grpSpPr>
          <a:xfrm>
            <a:off x="2666730" y="4605124"/>
            <a:ext cx="668098" cy="667128"/>
            <a:chOff x="4094847" y="1760585"/>
            <a:chExt cx="633600" cy="633600"/>
          </a:xfrm>
        </p:grpSpPr>
        <p:sp>
          <p:nvSpPr>
            <p:cNvPr id="5877" name="Google Shape;5877;p15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78" name="Google Shape;5878;p15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879" name="Google Shape;5879;p151"/>
          <p:cNvSpPr/>
          <p:nvPr/>
        </p:nvSpPr>
        <p:spPr>
          <a:xfrm>
            <a:off x="8779728" y="4560050"/>
            <a:ext cx="757276" cy="757276"/>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880" name="Google Shape;5880;p151"/>
          <p:cNvGrpSpPr/>
          <p:nvPr/>
        </p:nvGrpSpPr>
        <p:grpSpPr>
          <a:xfrm>
            <a:off x="8824317" y="4605124"/>
            <a:ext cx="668098" cy="667128"/>
            <a:chOff x="4094847" y="1760585"/>
            <a:chExt cx="633600" cy="633600"/>
          </a:xfrm>
        </p:grpSpPr>
        <p:sp>
          <p:nvSpPr>
            <p:cNvPr id="5881" name="Google Shape;5881;p15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82" name="Google Shape;5882;p15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883" name="Google Shape;5883;p151"/>
          <p:cNvSpPr/>
          <p:nvPr/>
        </p:nvSpPr>
        <p:spPr>
          <a:xfrm>
            <a:off x="7207702" y="2748948"/>
            <a:ext cx="757276" cy="757276"/>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884" name="Google Shape;5884;p151"/>
          <p:cNvGrpSpPr/>
          <p:nvPr/>
        </p:nvGrpSpPr>
        <p:grpSpPr>
          <a:xfrm>
            <a:off x="7252291" y="2794022"/>
            <a:ext cx="668098" cy="667128"/>
            <a:chOff x="4094847" y="1760585"/>
            <a:chExt cx="633600" cy="633600"/>
          </a:xfrm>
        </p:grpSpPr>
        <p:sp>
          <p:nvSpPr>
            <p:cNvPr id="5885" name="Google Shape;5885;p15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86" name="Google Shape;5886;p15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887" name="Google Shape;5887;p151"/>
          <p:cNvSpPr/>
          <p:nvPr/>
        </p:nvSpPr>
        <p:spPr>
          <a:xfrm>
            <a:off x="4265222" y="2748948"/>
            <a:ext cx="757276" cy="757276"/>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888" name="Google Shape;5888;p151"/>
          <p:cNvGrpSpPr/>
          <p:nvPr/>
        </p:nvGrpSpPr>
        <p:grpSpPr>
          <a:xfrm>
            <a:off x="4309811" y="2794022"/>
            <a:ext cx="668098" cy="667128"/>
            <a:chOff x="4094847" y="1760585"/>
            <a:chExt cx="633600" cy="633600"/>
          </a:xfrm>
        </p:grpSpPr>
        <p:sp>
          <p:nvSpPr>
            <p:cNvPr id="5889" name="Google Shape;5889;p15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90" name="Google Shape;5890;p15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891" name="Google Shape;5891;p151"/>
          <p:cNvSpPr txBox="1"/>
          <p:nvPr/>
        </p:nvSpPr>
        <p:spPr>
          <a:xfrm>
            <a:off x="4389265" y="4995950"/>
            <a:ext cx="3276432" cy="855556"/>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0070C0"/>
              </a:buClr>
              <a:buSzPts val="3200"/>
              <a:buFont typeface="Helvetica Neue"/>
              <a:buNone/>
            </a:pPr>
            <a:r>
              <a:rPr b="1" lang="en-US" sz="3200">
                <a:solidFill>
                  <a:schemeClr val="dk1"/>
                </a:solidFill>
                <a:latin typeface="Helvetica Neue"/>
                <a:ea typeface="Helvetica Neue"/>
                <a:cs typeface="Helvetica Neue"/>
                <a:sym typeface="Helvetica Neue"/>
              </a:rPr>
              <a:t>INSERT </a:t>
            </a:r>
            <a:br>
              <a:rPr b="1" lang="en-US" sz="18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SUB-HEADING</a:t>
            </a:r>
            <a:endParaRPr sz="1200">
              <a:solidFill>
                <a:schemeClr val="dk1"/>
              </a:solidFill>
              <a:latin typeface="Helvetica Neue"/>
              <a:ea typeface="Helvetica Neue"/>
              <a:cs typeface="Helvetica Neue"/>
              <a:sym typeface="Helvetica Neue"/>
            </a:endParaRPr>
          </a:p>
        </p:txBody>
      </p:sp>
      <p:sp>
        <p:nvSpPr>
          <p:cNvPr id="5892" name="Google Shape;5892;p151"/>
          <p:cNvSpPr txBox="1"/>
          <p:nvPr/>
        </p:nvSpPr>
        <p:spPr>
          <a:xfrm>
            <a:off x="294968" y="4177458"/>
            <a:ext cx="2108042" cy="1522459"/>
          </a:xfrm>
          <a:prstGeom prst="rect">
            <a:avLst/>
          </a:prstGeom>
          <a:noFill/>
          <a:ln>
            <a:noFill/>
          </a:ln>
        </p:spPr>
        <p:txBody>
          <a:bodyPr anchorCtr="0" anchor="t" bIns="54850" lIns="109700" spcFirstLastPara="1" rIns="109700" wrap="square" tIns="54850">
            <a:normAutofit/>
          </a:bodyPr>
          <a:lstStyle/>
          <a:p>
            <a:pPr indent="0" lvl="0" marL="0" marR="0" rtl="0" algn="r">
              <a:lnSpc>
                <a:spcPct val="110000"/>
              </a:lnSpc>
              <a:spcBef>
                <a:spcPts val="0"/>
              </a:spcBef>
              <a:spcAft>
                <a:spcPts val="0"/>
              </a:spcAft>
              <a:buNone/>
            </a:pPr>
            <a:r>
              <a:rPr b="1" lang="en-US" sz="1600">
                <a:solidFill>
                  <a:schemeClr val="accent1"/>
                </a:solidFill>
                <a:latin typeface="Helvetica Neue"/>
                <a:ea typeface="Helvetica Neue"/>
                <a:cs typeface="Helvetica Neue"/>
                <a:sym typeface="Helvetica Neue"/>
              </a:rPr>
              <a:t>Insert Text Here</a:t>
            </a:r>
            <a:br>
              <a:rPr lang="en-US" sz="700">
                <a:solidFill>
                  <a:schemeClr val="accent2"/>
                </a:solidFill>
                <a:latin typeface="Helvetica Neue"/>
                <a:ea typeface="Helvetica Neue"/>
                <a:cs typeface="Helvetica Neue"/>
                <a:sym typeface="Helvetica Neue"/>
              </a:rPr>
            </a:br>
            <a:r>
              <a:rPr lang="en-US" sz="700">
                <a:solidFill>
                  <a:schemeClr val="dk2"/>
                </a:solidFill>
                <a:latin typeface="Helvetica Neue"/>
                <a:ea typeface="Helvetica Neue"/>
                <a:cs typeface="Helvetica Neue"/>
                <a:sym typeface="Helvetica Neue"/>
              </a:rPr>
              <a:t> </a:t>
            </a:r>
            <a:r>
              <a:rPr lang="en-US" sz="11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r">
              <a:lnSpc>
                <a:spcPct val="110000"/>
              </a:lnSpc>
              <a:spcBef>
                <a:spcPts val="0"/>
              </a:spcBef>
              <a:spcAft>
                <a:spcPts val="0"/>
              </a:spcAft>
              <a:buNone/>
            </a:pPr>
            <a:r>
              <a:t/>
            </a:r>
            <a:endParaRPr sz="700">
              <a:solidFill>
                <a:schemeClr val="dk2"/>
              </a:solidFill>
              <a:latin typeface="Helvetica Neue"/>
              <a:ea typeface="Helvetica Neue"/>
              <a:cs typeface="Helvetica Neue"/>
              <a:sym typeface="Helvetica Neue"/>
            </a:endParaRPr>
          </a:p>
        </p:txBody>
      </p:sp>
      <p:sp>
        <p:nvSpPr>
          <p:cNvPr id="5893" name="Google Shape;5893;p151"/>
          <p:cNvSpPr txBox="1"/>
          <p:nvPr/>
        </p:nvSpPr>
        <p:spPr>
          <a:xfrm>
            <a:off x="9788990" y="4177458"/>
            <a:ext cx="2108042" cy="1522459"/>
          </a:xfrm>
          <a:prstGeom prst="rect">
            <a:avLst/>
          </a:prstGeom>
          <a:noFill/>
          <a:ln>
            <a:noFill/>
          </a:ln>
        </p:spPr>
        <p:txBody>
          <a:bodyPr anchorCtr="0" anchor="t" bIns="54850" lIns="109700" spcFirstLastPara="1" rIns="109700" wrap="square" tIns="54850">
            <a:normAutofit/>
          </a:bodyPr>
          <a:lstStyle/>
          <a:p>
            <a:pPr indent="0" lvl="0" marL="0" marR="0" rtl="0" algn="l">
              <a:lnSpc>
                <a:spcPct val="110000"/>
              </a:lnSpc>
              <a:spcBef>
                <a:spcPts val="0"/>
              </a:spcBef>
              <a:spcAft>
                <a:spcPts val="0"/>
              </a:spcAft>
              <a:buNone/>
            </a:pPr>
            <a:r>
              <a:rPr b="1" lang="en-US" sz="1600">
                <a:solidFill>
                  <a:srgbClr val="38556E"/>
                </a:solidFill>
                <a:latin typeface="Helvetica Neue"/>
                <a:ea typeface="Helvetica Neue"/>
                <a:cs typeface="Helvetica Neue"/>
                <a:sym typeface="Helvetica Neue"/>
              </a:rPr>
              <a:t>Insert Text Here</a:t>
            </a:r>
            <a:br>
              <a:rPr lang="en-US" sz="700">
                <a:solidFill>
                  <a:srgbClr val="38556E"/>
                </a:solidFill>
                <a:latin typeface="Helvetica Neue"/>
                <a:ea typeface="Helvetica Neue"/>
                <a:cs typeface="Helvetica Neue"/>
                <a:sym typeface="Helvetica Neue"/>
              </a:rPr>
            </a:br>
            <a:r>
              <a:rPr lang="en-US" sz="700">
                <a:solidFill>
                  <a:schemeClr val="dk2"/>
                </a:solidFill>
                <a:latin typeface="Helvetica Neue"/>
                <a:ea typeface="Helvetica Neue"/>
                <a:cs typeface="Helvetica Neue"/>
                <a:sym typeface="Helvetica Neue"/>
              </a:rPr>
              <a:t> </a:t>
            </a:r>
            <a:r>
              <a:rPr lang="en-US" sz="11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l">
              <a:lnSpc>
                <a:spcPct val="110000"/>
              </a:lnSpc>
              <a:spcBef>
                <a:spcPts val="0"/>
              </a:spcBef>
              <a:spcAft>
                <a:spcPts val="0"/>
              </a:spcAft>
              <a:buNone/>
            </a:pPr>
            <a:r>
              <a:t/>
            </a:r>
            <a:endParaRPr sz="700">
              <a:solidFill>
                <a:schemeClr val="dk2"/>
              </a:solidFill>
              <a:latin typeface="Helvetica Neue"/>
              <a:ea typeface="Helvetica Neue"/>
              <a:cs typeface="Helvetica Neue"/>
              <a:sym typeface="Helvetica Neue"/>
            </a:endParaRPr>
          </a:p>
        </p:txBody>
      </p:sp>
      <p:sp>
        <p:nvSpPr>
          <p:cNvPr id="5894" name="Google Shape;5894;p151"/>
          <p:cNvSpPr txBox="1"/>
          <p:nvPr/>
        </p:nvSpPr>
        <p:spPr>
          <a:xfrm>
            <a:off x="1813956" y="1839305"/>
            <a:ext cx="2108042" cy="1522459"/>
          </a:xfrm>
          <a:prstGeom prst="rect">
            <a:avLst/>
          </a:prstGeom>
          <a:noFill/>
          <a:ln>
            <a:noFill/>
          </a:ln>
        </p:spPr>
        <p:txBody>
          <a:bodyPr anchorCtr="0" anchor="t" bIns="54850" lIns="109700" spcFirstLastPara="1" rIns="109700" wrap="square" tIns="54850">
            <a:normAutofit/>
          </a:bodyPr>
          <a:lstStyle/>
          <a:p>
            <a:pPr indent="0" lvl="0" marL="0" marR="0" rtl="0" algn="r">
              <a:lnSpc>
                <a:spcPct val="110000"/>
              </a:lnSpc>
              <a:spcBef>
                <a:spcPts val="0"/>
              </a:spcBef>
              <a:spcAft>
                <a:spcPts val="0"/>
              </a:spcAft>
              <a:buNone/>
            </a:pPr>
            <a:r>
              <a:rPr b="1" lang="en-US" sz="1600">
                <a:solidFill>
                  <a:srgbClr val="760000"/>
                </a:solidFill>
                <a:latin typeface="Helvetica Neue"/>
                <a:ea typeface="Helvetica Neue"/>
                <a:cs typeface="Helvetica Neue"/>
                <a:sym typeface="Helvetica Neue"/>
              </a:rPr>
              <a:t>Insert Text Here</a:t>
            </a:r>
            <a:br>
              <a:rPr lang="en-US" sz="700">
                <a:solidFill>
                  <a:srgbClr val="760000"/>
                </a:solidFill>
                <a:latin typeface="Helvetica Neue"/>
                <a:ea typeface="Helvetica Neue"/>
                <a:cs typeface="Helvetica Neue"/>
                <a:sym typeface="Helvetica Neue"/>
              </a:rPr>
            </a:br>
            <a:r>
              <a:rPr lang="en-US" sz="700">
                <a:solidFill>
                  <a:schemeClr val="dk2"/>
                </a:solidFill>
                <a:latin typeface="Helvetica Neue"/>
                <a:ea typeface="Helvetica Neue"/>
                <a:cs typeface="Helvetica Neue"/>
                <a:sym typeface="Helvetica Neue"/>
              </a:rPr>
              <a:t> </a:t>
            </a:r>
            <a:r>
              <a:rPr lang="en-US" sz="11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r">
              <a:lnSpc>
                <a:spcPct val="110000"/>
              </a:lnSpc>
              <a:spcBef>
                <a:spcPts val="0"/>
              </a:spcBef>
              <a:spcAft>
                <a:spcPts val="0"/>
              </a:spcAft>
              <a:buNone/>
            </a:pPr>
            <a:r>
              <a:t/>
            </a:r>
            <a:endParaRPr sz="700">
              <a:solidFill>
                <a:schemeClr val="dk2"/>
              </a:solidFill>
              <a:latin typeface="Helvetica Neue"/>
              <a:ea typeface="Helvetica Neue"/>
              <a:cs typeface="Helvetica Neue"/>
              <a:sym typeface="Helvetica Neue"/>
            </a:endParaRPr>
          </a:p>
        </p:txBody>
      </p:sp>
      <p:sp>
        <p:nvSpPr>
          <p:cNvPr id="5895" name="Google Shape;5895;p151"/>
          <p:cNvSpPr txBox="1"/>
          <p:nvPr/>
        </p:nvSpPr>
        <p:spPr>
          <a:xfrm>
            <a:off x="8308690" y="1839305"/>
            <a:ext cx="2108042" cy="1522459"/>
          </a:xfrm>
          <a:prstGeom prst="rect">
            <a:avLst/>
          </a:prstGeom>
          <a:noFill/>
          <a:ln>
            <a:noFill/>
          </a:ln>
        </p:spPr>
        <p:txBody>
          <a:bodyPr anchorCtr="0" anchor="t" bIns="54850" lIns="109700" spcFirstLastPara="1" rIns="109700" wrap="square" tIns="54850">
            <a:normAutofit/>
          </a:bodyPr>
          <a:lstStyle/>
          <a:p>
            <a:pPr indent="0" lvl="0" marL="0" marR="0" rtl="0" algn="l">
              <a:lnSpc>
                <a:spcPct val="110000"/>
              </a:lnSpc>
              <a:spcBef>
                <a:spcPts val="0"/>
              </a:spcBef>
              <a:spcAft>
                <a:spcPts val="0"/>
              </a:spcAft>
              <a:buNone/>
            </a:pPr>
            <a:r>
              <a:rPr b="1" lang="en-US" sz="1600">
                <a:solidFill>
                  <a:srgbClr val="460000"/>
                </a:solidFill>
                <a:latin typeface="Helvetica Neue"/>
                <a:ea typeface="Helvetica Neue"/>
                <a:cs typeface="Helvetica Neue"/>
                <a:sym typeface="Helvetica Neue"/>
              </a:rPr>
              <a:t>Insert Text Here</a:t>
            </a:r>
            <a:br>
              <a:rPr lang="en-US" sz="700">
                <a:solidFill>
                  <a:srgbClr val="460000"/>
                </a:solidFill>
                <a:latin typeface="Helvetica Neue"/>
                <a:ea typeface="Helvetica Neue"/>
                <a:cs typeface="Helvetica Neue"/>
                <a:sym typeface="Helvetica Neue"/>
              </a:rPr>
            </a:br>
            <a:r>
              <a:rPr lang="en-US" sz="700">
                <a:solidFill>
                  <a:schemeClr val="dk2"/>
                </a:solidFill>
                <a:latin typeface="Helvetica Neue"/>
                <a:ea typeface="Helvetica Neue"/>
                <a:cs typeface="Helvetica Neue"/>
                <a:sym typeface="Helvetica Neue"/>
              </a:rPr>
              <a:t> </a:t>
            </a:r>
            <a:r>
              <a:rPr lang="en-US" sz="11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l">
              <a:lnSpc>
                <a:spcPct val="110000"/>
              </a:lnSpc>
              <a:spcBef>
                <a:spcPts val="0"/>
              </a:spcBef>
              <a:spcAft>
                <a:spcPts val="0"/>
              </a:spcAft>
              <a:buNone/>
            </a:pPr>
            <a:r>
              <a:t/>
            </a:r>
            <a:endParaRPr sz="700">
              <a:solidFill>
                <a:schemeClr val="dk2"/>
              </a:solidFill>
              <a:latin typeface="Helvetica Neue"/>
              <a:ea typeface="Helvetica Neue"/>
              <a:cs typeface="Helvetica Neue"/>
              <a:sym typeface="Helvetica Neue"/>
            </a:endParaRPr>
          </a:p>
        </p:txBody>
      </p:sp>
      <p:sp>
        <p:nvSpPr>
          <p:cNvPr id="5896" name="Google Shape;5896;p15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00" name="Shape 5900"/>
        <p:cNvGrpSpPr/>
        <p:nvPr/>
      </p:nvGrpSpPr>
      <p:grpSpPr>
        <a:xfrm>
          <a:off x="0" y="0"/>
          <a:ext cx="0" cy="0"/>
          <a:chOff x="0" y="0"/>
          <a:chExt cx="0" cy="0"/>
        </a:xfrm>
      </p:grpSpPr>
      <p:sp>
        <p:nvSpPr>
          <p:cNvPr id="5901" name="Google Shape;5901;p152"/>
          <p:cNvSpPr/>
          <p:nvPr/>
        </p:nvSpPr>
        <p:spPr>
          <a:xfrm>
            <a:off x="5840184" y="2378131"/>
            <a:ext cx="740456" cy="740456"/>
          </a:xfrm>
          <a:prstGeom prst="ellipse">
            <a:avLst/>
          </a:prstGeom>
          <a:solidFill>
            <a:schemeClr val="accent3"/>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902" name="Google Shape;5902;p152"/>
          <p:cNvSpPr/>
          <p:nvPr/>
        </p:nvSpPr>
        <p:spPr>
          <a:xfrm>
            <a:off x="8031252" y="3292198"/>
            <a:ext cx="740456" cy="740456"/>
          </a:xfrm>
          <a:prstGeom prst="ellipse">
            <a:avLst/>
          </a:prstGeom>
          <a:solidFill>
            <a:schemeClr val="accent4"/>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903" name="Google Shape;5903;p152"/>
          <p:cNvSpPr/>
          <p:nvPr/>
        </p:nvSpPr>
        <p:spPr>
          <a:xfrm>
            <a:off x="3520212" y="3292198"/>
            <a:ext cx="740456" cy="740456"/>
          </a:xfrm>
          <a:prstGeom prst="ellipse">
            <a:avLst/>
          </a:prstGeom>
          <a:solidFill>
            <a:schemeClr val="accent2"/>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904" name="Google Shape;5904;p152"/>
          <p:cNvSpPr/>
          <p:nvPr/>
        </p:nvSpPr>
        <p:spPr>
          <a:xfrm>
            <a:off x="8864372" y="4895850"/>
            <a:ext cx="740456" cy="740456"/>
          </a:xfrm>
          <a:prstGeom prst="ellipse">
            <a:avLst/>
          </a:prstGeom>
          <a:solidFill>
            <a:schemeClr val="accent5"/>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905" name="Google Shape;5905;p152"/>
          <p:cNvSpPr/>
          <p:nvPr/>
        </p:nvSpPr>
        <p:spPr>
          <a:xfrm>
            <a:off x="2534692" y="4895850"/>
            <a:ext cx="740456" cy="740456"/>
          </a:xfrm>
          <a:prstGeom prst="ellipse">
            <a:avLst/>
          </a:prstGeom>
          <a:solidFill>
            <a:schemeClr val="accen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906" name="Google Shape;5906;p15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Five-Segment Semicircle Diagram</a:t>
            </a:r>
            <a:endParaRPr/>
          </a:p>
        </p:txBody>
      </p:sp>
      <p:sp>
        <p:nvSpPr>
          <p:cNvPr id="5907" name="Google Shape;5907;p15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grpSp>
        <p:nvGrpSpPr>
          <p:cNvPr id="5908" name="Google Shape;5908;p152"/>
          <p:cNvGrpSpPr/>
          <p:nvPr/>
        </p:nvGrpSpPr>
        <p:grpSpPr>
          <a:xfrm>
            <a:off x="2837570" y="2776997"/>
            <a:ext cx="7077574" cy="3668778"/>
            <a:chOff x="2676220" y="2776997"/>
            <a:chExt cx="7077574" cy="3668778"/>
          </a:xfrm>
        </p:grpSpPr>
        <p:sp>
          <p:nvSpPr>
            <p:cNvPr id="5909" name="Google Shape;5909;p152"/>
            <p:cNvSpPr/>
            <p:nvPr/>
          </p:nvSpPr>
          <p:spPr>
            <a:xfrm>
              <a:off x="4790043" y="2776997"/>
              <a:ext cx="2571678" cy="1214069"/>
            </a:xfrm>
            <a:custGeom>
              <a:rect b="b" l="l" r="r" t="t"/>
              <a:pathLst>
                <a:path extrusionOk="0" h="1214069" w="2571678">
                  <a:moveTo>
                    <a:pt x="1117792" y="168"/>
                  </a:moveTo>
                  <a:cubicBezTo>
                    <a:pt x="1607503" y="-4774"/>
                    <a:pt x="2098336" y="99078"/>
                    <a:pt x="2551924" y="312111"/>
                  </a:cubicBezTo>
                  <a:lnTo>
                    <a:pt x="2571678" y="322192"/>
                  </a:lnTo>
                  <a:lnTo>
                    <a:pt x="2191346" y="1214069"/>
                  </a:lnTo>
                  <a:lnTo>
                    <a:pt x="2133370" y="1184753"/>
                  </a:lnTo>
                  <a:cubicBezTo>
                    <a:pt x="1928810" y="1089548"/>
                    <a:pt x="1713543" y="1025712"/>
                    <a:pt x="1494659" y="993171"/>
                  </a:cubicBezTo>
                  <a:lnTo>
                    <a:pt x="1413959" y="985054"/>
                  </a:lnTo>
                  <a:lnTo>
                    <a:pt x="1125921" y="970209"/>
                  </a:lnTo>
                  <a:lnTo>
                    <a:pt x="1054172" y="969799"/>
                  </a:lnTo>
                  <a:cubicBezTo>
                    <a:pt x="833619" y="978956"/>
                    <a:pt x="614176" y="1019362"/>
                    <a:pt x="402935" y="1090947"/>
                  </a:cubicBezTo>
                  <a:lnTo>
                    <a:pt x="379810" y="1099622"/>
                  </a:lnTo>
                  <a:lnTo>
                    <a:pt x="0" y="208969"/>
                  </a:lnTo>
                  <a:lnTo>
                    <a:pt x="84111" y="177139"/>
                  </a:lnTo>
                  <a:cubicBezTo>
                    <a:pt x="418778" y="62736"/>
                    <a:pt x="767999" y="3698"/>
                    <a:pt x="1117792" y="16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10" name="Google Shape;5910;p152"/>
            <p:cNvSpPr/>
            <p:nvPr/>
          </p:nvSpPr>
          <p:spPr>
            <a:xfrm>
              <a:off x="2676220" y="4516585"/>
              <a:ext cx="1279731" cy="1531500"/>
            </a:xfrm>
            <a:custGeom>
              <a:rect b="b" l="l" r="r" t="t"/>
              <a:pathLst>
                <a:path extrusionOk="0" h="1531500" w="1279731">
                  <a:moveTo>
                    <a:pt x="370826" y="0"/>
                  </a:moveTo>
                  <a:lnTo>
                    <a:pt x="1279731" y="354535"/>
                  </a:lnTo>
                  <a:lnTo>
                    <a:pt x="1266365" y="376097"/>
                  </a:lnTo>
                  <a:cubicBezTo>
                    <a:pt x="1192439" y="504596"/>
                    <a:pt x="1131271" y="640210"/>
                    <a:pt x="1083960" y="781028"/>
                  </a:cubicBezTo>
                  <a:lnTo>
                    <a:pt x="1076326" y="806532"/>
                  </a:lnTo>
                  <a:lnTo>
                    <a:pt x="1002651" y="1103729"/>
                  </a:lnTo>
                  <a:lnTo>
                    <a:pt x="984696" y="1217191"/>
                  </a:lnTo>
                  <a:cubicBezTo>
                    <a:pt x="972364" y="1316738"/>
                    <a:pt x="966678" y="1417750"/>
                    <a:pt x="967964" y="1519661"/>
                  </a:cubicBezTo>
                  <a:lnTo>
                    <a:pt x="250" y="1531500"/>
                  </a:lnTo>
                  <a:cubicBezTo>
                    <a:pt x="-6104" y="1023346"/>
                    <a:pt x="108405" y="530825"/>
                    <a:pt x="324105" y="88370"/>
                  </a:cubicBezTo>
                  <a:lnTo>
                    <a:pt x="370826"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11" name="Google Shape;5911;p152"/>
            <p:cNvSpPr/>
            <p:nvPr/>
          </p:nvSpPr>
          <p:spPr>
            <a:xfrm flipH="1" rot="1996137">
              <a:off x="7842772" y="4595970"/>
              <a:ext cx="1624628" cy="1529536"/>
            </a:xfrm>
            <a:custGeom>
              <a:rect b="b" l="l" r="r" t="t"/>
              <a:pathLst>
                <a:path extrusionOk="0" h="1529536" w="1624628">
                  <a:moveTo>
                    <a:pt x="1059915" y="0"/>
                  </a:moveTo>
                  <a:lnTo>
                    <a:pt x="903438" y="95632"/>
                  </a:lnTo>
                  <a:cubicBezTo>
                    <a:pt x="550584" y="327514"/>
                    <a:pt x="241948" y="629907"/>
                    <a:pt x="0" y="991951"/>
                  </a:cubicBezTo>
                  <a:lnTo>
                    <a:pt x="804746" y="1529536"/>
                  </a:lnTo>
                  <a:cubicBezTo>
                    <a:pt x="854279" y="1455429"/>
                    <a:pt x="907820" y="1384905"/>
                    <a:pt x="964977" y="1318154"/>
                  </a:cubicBezTo>
                  <a:lnTo>
                    <a:pt x="1026971" y="1253832"/>
                  </a:lnTo>
                  <a:lnTo>
                    <a:pt x="1273696" y="1025453"/>
                  </a:lnTo>
                  <a:lnTo>
                    <a:pt x="1348146" y="964419"/>
                  </a:lnTo>
                  <a:cubicBezTo>
                    <a:pt x="1418187" y="913511"/>
                    <a:pt x="1491056" y="866753"/>
                    <a:pt x="1566359" y="824333"/>
                  </a:cubicBezTo>
                  <a:lnTo>
                    <a:pt x="1624628" y="793987"/>
                  </a:lnTo>
                  <a:lnTo>
                    <a:pt x="1059915" y="0"/>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912" name="Google Shape;5912;p152"/>
            <p:cNvSpPr/>
            <p:nvPr/>
          </p:nvSpPr>
          <p:spPr>
            <a:xfrm>
              <a:off x="3072856" y="3005403"/>
              <a:ext cx="2047398" cy="1818295"/>
            </a:xfrm>
            <a:custGeom>
              <a:rect b="b" l="l" r="r" t="t"/>
              <a:pathLst>
                <a:path extrusionOk="0" h="1818295" w="2047398">
                  <a:moveTo>
                    <a:pt x="1667650" y="0"/>
                  </a:moveTo>
                  <a:lnTo>
                    <a:pt x="2047398" y="890506"/>
                  </a:lnTo>
                  <a:lnTo>
                    <a:pt x="1982408" y="914884"/>
                  </a:lnTo>
                  <a:cubicBezTo>
                    <a:pt x="1890299" y="952857"/>
                    <a:pt x="1800121" y="996985"/>
                    <a:pt x="1712497" y="1047262"/>
                  </a:cubicBezTo>
                  <a:lnTo>
                    <a:pt x="1497546" y="1187795"/>
                  </a:lnTo>
                  <a:lnTo>
                    <a:pt x="1283407" y="1364977"/>
                  </a:lnTo>
                  <a:lnTo>
                    <a:pt x="1104341" y="1553314"/>
                  </a:lnTo>
                  <a:cubicBezTo>
                    <a:pt x="1048111" y="1619727"/>
                    <a:pt x="995879" y="1689157"/>
                    <a:pt x="947865" y="1761224"/>
                  </a:cubicBezTo>
                  <a:lnTo>
                    <a:pt x="912489" y="1818295"/>
                  </a:lnTo>
                  <a:lnTo>
                    <a:pt x="0" y="1462362"/>
                  </a:lnTo>
                  <a:lnTo>
                    <a:pt x="26047" y="1413096"/>
                  </a:lnTo>
                  <a:cubicBezTo>
                    <a:pt x="305144" y="924586"/>
                    <a:pt x="712737" y="507896"/>
                    <a:pt x="1219459" y="214426"/>
                  </a:cubicBezTo>
                  <a:cubicBezTo>
                    <a:pt x="1344326" y="142109"/>
                    <a:pt x="1472864" y="78638"/>
                    <a:pt x="1604177" y="24020"/>
                  </a:cubicBezTo>
                  <a:lnTo>
                    <a:pt x="1667650"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913" name="Google Shape;5913;p152"/>
            <p:cNvSpPr/>
            <p:nvPr/>
          </p:nvSpPr>
          <p:spPr>
            <a:xfrm rot="5634969">
              <a:off x="7098317" y="3099160"/>
              <a:ext cx="1712159" cy="1840414"/>
            </a:xfrm>
            <a:custGeom>
              <a:rect b="b" l="l" r="r" t="t"/>
              <a:pathLst>
                <a:path extrusionOk="0" h="1840414" w="1712159">
                  <a:moveTo>
                    <a:pt x="0" y="1521949"/>
                  </a:moveTo>
                  <a:lnTo>
                    <a:pt x="54341" y="1394676"/>
                  </a:lnTo>
                  <a:cubicBezTo>
                    <a:pt x="301764" y="864040"/>
                    <a:pt x="680602" y="421130"/>
                    <a:pt x="1142305" y="99739"/>
                  </a:cubicBezTo>
                  <a:lnTo>
                    <a:pt x="1296074" y="0"/>
                  </a:lnTo>
                  <a:lnTo>
                    <a:pt x="1712159" y="883211"/>
                  </a:lnTo>
                  <a:lnTo>
                    <a:pt x="1689496" y="898007"/>
                  </a:lnTo>
                  <a:cubicBezTo>
                    <a:pt x="1568106" y="983061"/>
                    <a:pt x="1454924" y="1080178"/>
                    <a:pt x="1351752" y="1188096"/>
                  </a:cubicBezTo>
                  <a:lnTo>
                    <a:pt x="1345987" y="1194537"/>
                  </a:lnTo>
                  <a:lnTo>
                    <a:pt x="1160590" y="1424611"/>
                  </a:lnTo>
                  <a:lnTo>
                    <a:pt x="1074066" y="1542992"/>
                  </a:lnTo>
                  <a:cubicBezTo>
                    <a:pt x="1019832" y="1628498"/>
                    <a:pt x="970848" y="1718242"/>
                    <a:pt x="927646" y="1811853"/>
                  </a:cubicBezTo>
                  <a:lnTo>
                    <a:pt x="915577" y="1840414"/>
                  </a:lnTo>
                  <a:lnTo>
                    <a:pt x="0" y="152194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5914" name="Google Shape;5914;p152"/>
          <p:cNvSpPr/>
          <p:nvPr/>
        </p:nvSpPr>
        <p:spPr>
          <a:xfrm>
            <a:off x="2647874" y="5009032"/>
            <a:ext cx="514090" cy="514090"/>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915" name="Google Shape;5915;p152"/>
          <p:cNvGrpSpPr/>
          <p:nvPr/>
        </p:nvGrpSpPr>
        <p:grpSpPr>
          <a:xfrm>
            <a:off x="2678145" y="5039632"/>
            <a:ext cx="453548" cy="452890"/>
            <a:chOff x="4094847" y="1760585"/>
            <a:chExt cx="633600" cy="633600"/>
          </a:xfrm>
        </p:grpSpPr>
        <p:sp>
          <p:nvSpPr>
            <p:cNvPr id="5916" name="Google Shape;5916;p15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17" name="Google Shape;5917;p15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918" name="Google Shape;5918;p152"/>
          <p:cNvSpPr/>
          <p:nvPr/>
        </p:nvSpPr>
        <p:spPr>
          <a:xfrm>
            <a:off x="8977554" y="5009032"/>
            <a:ext cx="514090" cy="514090"/>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919" name="Google Shape;5919;p152"/>
          <p:cNvGrpSpPr/>
          <p:nvPr/>
        </p:nvGrpSpPr>
        <p:grpSpPr>
          <a:xfrm>
            <a:off x="9007825" y="5039632"/>
            <a:ext cx="453548" cy="452890"/>
            <a:chOff x="4094847" y="1760585"/>
            <a:chExt cx="633600" cy="633600"/>
          </a:xfrm>
        </p:grpSpPr>
        <p:sp>
          <p:nvSpPr>
            <p:cNvPr id="5920" name="Google Shape;5920;p15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21" name="Google Shape;5921;p15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922" name="Google Shape;5922;p152"/>
          <p:cNvSpPr/>
          <p:nvPr/>
        </p:nvSpPr>
        <p:spPr>
          <a:xfrm>
            <a:off x="3633394" y="3405380"/>
            <a:ext cx="514090" cy="514090"/>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923" name="Google Shape;5923;p152"/>
          <p:cNvGrpSpPr/>
          <p:nvPr/>
        </p:nvGrpSpPr>
        <p:grpSpPr>
          <a:xfrm>
            <a:off x="3663665" y="3435980"/>
            <a:ext cx="453548" cy="452890"/>
            <a:chOff x="4094847" y="1760585"/>
            <a:chExt cx="633600" cy="633600"/>
          </a:xfrm>
        </p:grpSpPr>
        <p:sp>
          <p:nvSpPr>
            <p:cNvPr id="5924" name="Google Shape;5924;p15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25" name="Google Shape;5925;p15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926" name="Google Shape;5926;p152"/>
          <p:cNvSpPr/>
          <p:nvPr/>
        </p:nvSpPr>
        <p:spPr>
          <a:xfrm>
            <a:off x="8144434" y="3405380"/>
            <a:ext cx="514090" cy="514090"/>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927" name="Google Shape;5927;p152"/>
          <p:cNvGrpSpPr/>
          <p:nvPr/>
        </p:nvGrpSpPr>
        <p:grpSpPr>
          <a:xfrm>
            <a:off x="8174705" y="3435980"/>
            <a:ext cx="453548" cy="452890"/>
            <a:chOff x="4094847" y="1760585"/>
            <a:chExt cx="633600" cy="633600"/>
          </a:xfrm>
        </p:grpSpPr>
        <p:sp>
          <p:nvSpPr>
            <p:cNvPr id="5928" name="Google Shape;5928;p15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29" name="Google Shape;5929;p15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930" name="Google Shape;5930;p152"/>
          <p:cNvSpPr/>
          <p:nvPr/>
        </p:nvSpPr>
        <p:spPr>
          <a:xfrm>
            <a:off x="5953367" y="2491313"/>
            <a:ext cx="514090" cy="514090"/>
          </a:xfrm>
          <a:prstGeom prst="ellipse">
            <a:avLst/>
          </a:prstGeom>
          <a:solidFill>
            <a:schemeClr val="lt1"/>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931" name="Google Shape;5931;p152"/>
          <p:cNvGrpSpPr/>
          <p:nvPr/>
        </p:nvGrpSpPr>
        <p:grpSpPr>
          <a:xfrm>
            <a:off x="5983638" y="2521913"/>
            <a:ext cx="453548" cy="452890"/>
            <a:chOff x="4094847" y="1760585"/>
            <a:chExt cx="633600" cy="633600"/>
          </a:xfrm>
        </p:grpSpPr>
        <p:sp>
          <p:nvSpPr>
            <p:cNvPr id="5932" name="Google Shape;5932;p15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33" name="Google Shape;5933;p15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934" name="Google Shape;5934;p152"/>
          <p:cNvSpPr txBox="1"/>
          <p:nvPr/>
        </p:nvSpPr>
        <p:spPr>
          <a:xfrm>
            <a:off x="4389265" y="4995950"/>
            <a:ext cx="3276432" cy="855556"/>
          </a:xfrm>
          <a:prstGeom prst="rect">
            <a:avLst/>
          </a:prstGeom>
          <a:noFill/>
          <a:ln>
            <a:noFill/>
          </a:ln>
        </p:spPr>
        <p:txBody>
          <a:bodyPr anchorCtr="0" anchor="t" bIns="45700" lIns="91425" spcFirstLastPara="1" rIns="91425" wrap="square" tIns="45700">
            <a:noAutofit/>
          </a:bodyPr>
          <a:lstStyle/>
          <a:p>
            <a:pPr indent="0" lvl="0" marL="0" marR="0" rtl="0" algn="ctr">
              <a:lnSpc>
                <a:spcPct val="90000"/>
              </a:lnSpc>
              <a:spcBef>
                <a:spcPts val="0"/>
              </a:spcBef>
              <a:spcAft>
                <a:spcPts val="0"/>
              </a:spcAft>
              <a:buClr>
                <a:srgbClr val="0070C0"/>
              </a:buClr>
              <a:buSzPts val="3200"/>
              <a:buFont typeface="Helvetica Neue"/>
              <a:buNone/>
            </a:pPr>
            <a:r>
              <a:rPr b="1" lang="en-US" sz="3200">
                <a:solidFill>
                  <a:schemeClr val="dk1"/>
                </a:solidFill>
                <a:latin typeface="Helvetica Neue"/>
                <a:ea typeface="Helvetica Neue"/>
                <a:cs typeface="Helvetica Neue"/>
                <a:sym typeface="Helvetica Neue"/>
              </a:rPr>
              <a:t>INSERT </a:t>
            </a:r>
            <a:br>
              <a:rPr b="1" lang="en-US" sz="18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SUB-HEADING</a:t>
            </a:r>
            <a:endParaRPr sz="1200">
              <a:solidFill>
                <a:schemeClr val="dk1"/>
              </a:solidFill>
              <a:latin typeface="Helvetica Neue"/>
              <a:ea typeface="Helvetica Neue"/>
              <a:cs typeface="Helvetica Neue"/>
              <a:sym typeface="Helvetica Neue"/>
            </a:endParaRPr>
          </a:p>
        </p:txBody>
      </p:sp>
      <p:sp>
        <p:nvSpPr>
          <p:cNvPr id="5935" name="Google Shape;5935;p152"/>
          <p:cNvSpPr txBox="1"/>
          <p:nvPr/>
        </p:nvSpPr>
        <p:spPr>
          <a:xfrm>
            <a:off x="294968" y="4609503"/>
            <a:ext cx="2108042" cy="1345664"/>
          </a:xfrm>
          <a:prstGeom prst="rect">
            <a:avLst/>
          </a:prstGeom>
          <a:noFill/>
          <a:ln>
            <a:noFill/>
          </a:ln>
        </p:spPr>
        <p:txBody>
          <a:bodyPr anchorCtr="0" anchor="t" bIns="54850" lIns="109700" spcFirstLastPara="1" rIns="109700" wrap="square" tIns="54850">
            <a:normAutofit lnSpcReduction="10000"/>
          </a:bodyPr>
          <a:lstStyle/>
          <a:p>
            <a:pPr indent="0" lvl="0" marL="0" marR="0" rtl="0" algn="r">
              <a:lnSpc>
                <a:spcPct val="110000"/>
              </a:lnSpc>
              <a:spcBef>
                <a:spcPts val="0"/>
              </a:spcBef>
              <a:spcAft>
                <a:spcPts val="0"/>
              </a:spcAft>
              <a:buNone/>
            </a:pPr>
            <a:r>
              <a:rPr b="1" lang="en-US" sz="1400">
                <a:solidFill>
                  <a:schemeClr val="accent1"/>
                </a:solidFill>
                <a:latin typeface="Helvetica Neue"/>
                <a:ea typeface="Helvetica Neue"/>
                <a:cs typeface="Helvetica Neue"/>
                <a:sym typeface="Helvetica Neue"/>
              </a:rPr>
              <a:t>Insert Text Here</a:t>
            </a:r>
            <a:br>
              <a:rPr lang="en-US" sz="600">
                <a:solidFill>
                  <a:schemeClr val="accent2"/>
                </a:solidFill>
                <a:latin typeface="Helvetica Neue"/>
                <a:ea typeface="Helvetica Neue"/>
                <a:cs typeface="Helvetica Neue"/>
                <a:sym typeface="Helvetica Neue"/>
              </a:rPr>
            </a:br>
            <a:r>
              <a:rPr lang="en-US" sz="600">
                <a:solidFill>
                  <a:schemeClr val="dk2"/>
                </a:solidFill>
                <a:latin typeface="Helvetica Neue"/>
                <a:ea typeface="Helvetica Neue"/>
                <a:cs typeface="Helvetica Neue"/>
                <a:sym typeface="Helvetica Neue"/>
              </a:rPr>
              <a:t> </a:t>
            </a:r>
            <a:r>
              <a:rPr lang="en-US" sz="105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r">
              <a:lnSpc>
                <a:spcPct val="110000"/>
              </a:lnSpc>
              <a:spcBef>
                <a:spcPts val="0"/>
              </a:spcBef>
              <a:spcAft>
                <a:spcPts val="0"/>
              </a:spcAft>
              <a:buNone/>
            </a:pPr>
            <a:r>
              <a:t/>
            </a:r>
            <a:endParaRPr sz="600">
              <a:solidFill>
                <a:schemeClr val="dk2"/>
              </a:solidFill>
              <a:latin typeface="Helvetica Neue"/>
              <a:ea typeface="Helvetica Neue"/>
              <a:cs typeface="Helvetica Neue"/>
              <a:sym typeface="Helvetica Neue"/>
            </a:endParaRPr>
          </a:p>
        </p:txBody>
      </p:sp>
      <p:sp>
        <p:nvSpPr>
          <p:cNvPr id="5936" name="Google Shape;5936;p152"/>
          <p:cNvSpPr txBox="1"/>
          <p:nvPr/>
        </p:nvSpPr>
        <p:spPr>
          <a:xfrm>
            <a:off x="9788990" y="4609503"/>
            <a:ext cx="2108042" cy="1345664"/>
          </a:xfrm>
          <a:prstGeom prst="rect">
            <a:avLst/>
          </a:prstGeom>
          <a:noFill/>
          <a:ln>
            <a:noFill/>
          </a:ln>
        </p:spPr>
        <p:txBody>
          <a:bodyPr anchorCtr="0" anchor="t" bIns="54850" lIns="109700" spcFirstLastPara="1" rIns="109700" wrap="square" tIns="54850">
            <a:normAutofit lnSpcReduction="10000"/>
          </a:bodyPr>
          <a:lstStyle/>
          <a:p>
            <a:pPr indent="0" lvl="0" marL="0" marR="0" rtl="0" algn="l">
              <a:lnSpc>
                <a:spcPct val="110000"/>
              </a:lnSpc>
              <a:spcBef>
                <a:spcPts val="0"/>
              </a:spcBef>
              <a:spcAft>
                <a:spcPts val="0"/>
              </a:spcAft>
              <a:buNone/>
            </a:pPr>
            <a:r>
              <a:rPr b="1" lang="en-US" sz="1400">
                <a:solidFill>
                  <a:srgbClr val="FF9797"/>
                </a:solidFill>
                <a:latin typeface="Helvetica Neue"/>
                <a:ea typeface="Helvetica Neue"/>
                <a:cs typeface="Helvetica Neue"/>
                <a:sym typeface="Helvetica Neue"/>
              </a:rPr>
              <a:t>Insert Text Here</a:t>
            </a:r>
            <a:br>
              <a:rPr lang="en-US" sz="600">
                <a:solidFill>
                  <a:schemeClr val="accent2"/>
                </a:solidFill>
                <a:latin typeface="Helvetica Neue"/>
                <a:ea typeface="Helvetica Neue"/>
                <a:cs typeface="Helvetica Neue"/>
                <a:sym typeface="Helvetica Neue"/>
              </a:rPr>
            </a:br>
            <a:r>
              <a:rPr lang="en-US" sz="600">
                <a:solidFill>
                  <a:schemeClr val="dk2"/>
                </a:solidFill>
                <a:latin typeface="Helvetica Neue"/>
                <a:ea typeface="Helvetica Neue"/>
                <a:cs typeface="Helvetica Neue"/>
                <a:sym typeface="Helvetica Neue"/>
              </a:rPr>
              <a:t> </a:t>
            </a:r>
            <a:r>
              <a:rPr lang="en-US" sz="105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r">
              <a:lnSpc>
                <a:spcPct val="110000"/>
              </a:lnSpc>
              <a:spcBef>
                <a:spcPts val="0"/>
              </a:spcBef>
              <a:spcAft>
                <a:spcPts val="0"/>
              </a:spcAft>
              <a:buNone/>
            </a:pPr>
            <a:r>
              <a:t/>
            </a:r>
            <a:endParaRPr sz="600">
              <a:solidFill>
                <a:schemeClr val="dk2"/>
              </a:solidFill>
              <a:latin typeface="Helvetica Neue"/>
              <a:ea typeface="Helvetica Neue"/>
              <a:cs typeface="Helvetica Neue"/>
              <a:sym typeface="Helvetica Neue"/>
            </a:endParaRPr>
          </a:p>
        </p:txBody>
      </p:sp>
      <p:sp>
        <p:nvSpPr>
          <p:cNvPr id="5937" name="Google Shape;5937;p152"/>
          <p:cNvSpPr txBox="1"/>
          <p:nvPr/>
        </p:nvSpPr>
        <p:spPr>
          <a:xfrm>
            <a:off x="1167106" y="2706706"/>
            <a:ext cx="2108042" cy="1345664"/>
          </a:xfrm>
          <a:prstGeom prst="rect">
            <a:avLst/>
          </a:prstGeom>
          <a:noFill/>
          <a:ln>
            <a:noFill/>
          </a:ln>
        </p:spPr>
        <p:txBody>
          <a:bodyPr anchorCtr="0" anchor="t" bIns="54850" lIns="109700" spcFirstLastPara="1" rIns="109700" wrap="square" tIns="54850">
            <a:normAutofit lnSpcReduction="10000"/>
          </a:bodyPr>
          <a:lstStyle/>
          <a:p>
            <a:pPr indent="0" lvl="0" marL="0" marR="0" rtl="0" algn="r">
              <a:lnSpc>
                <a:spcPct val="110000"/>
              </a:lnSpc>
              <a:spcBef>
                <a:spcPts val="0"/>
              </a:spcBef>
              <a:spcAft>
                <a:spcPts val="0"/>
              </a:spcAft>
              <a:buNone/>
            </a:pPr>
            <a:r>
              <a:rPr b="1" lang="en-US" sz="1400">
                <a:solidFill>
                  <a:srgbClr val="760000"/>
                </a:solidFill>
                <a:latin typeface="Helvetica Neue"/>
                <a:ea typeface="Helvetica Neue"/>
                <a:cs typeface="Helvetica Neue"/>
                <a:sym typeface="Helvetica Neue"/>
              </a:rPr>
              <a:t>Insert Text Here</a:t>
            </a:r>
            <a:br>
              <a:rPr lang="en-US" sz="600">
                <a:solidFill>
                  <a:srgbClr val="760000"/>
                </a:solidFill>
                <a:latin typeface="Helvetica Neue"/>
                <a:ea typeface="Helvetica Neue"/>
                <a:cs typeface="Helvetica Neue"/>
                <a:sym typeface="Helvetica Neue"/>
              </a:rPr>
            </a:br>
            <a:r>
              <a:rPr lang="en-US" sz="600">
                <a:solidFill>
                  <a:schemeClr val="dk2"/>
                </a:solidFill>
                <a:latin typeface="Helvetica Neue"/>
                <a:ea typeface="Helvetica Neue"/>
                <a:cs typeface="Helvetica Neue"/>
                <a:sym typeface="Helvetica Neue"/>
              </a:rPr>
              <a:t> </a:t>
            </a:r>
            <a:r>
              <a:rPr lang="en-US" sz="105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r">
              <a:lnSpc>
                <a:spcPct val="110000"/>
              </a:lnSpc>
              <a:spcBef>
                <a:spcPts val="0"/>
              </a:spcBef>
              <a:spcAft>
                <a:spcPts val="0"/>
              </a:spcAft>
              <a:buNone/>
            </a:pPr>
            <a:r>
              <a:t/>
            </a:r>
            <a:endParaRPr sz="600">
              <a:solidFill>
                <a:schemeClr val="dk2"/>
              </a:solidFill>
              <a:latin typeface="Helvetica Neue"/>
              <a:ea typeface="Helvetica Neue"/>
              <a:cs typeface="Helvetica Neue"/>
              <a:sym typeface="Helvetica Neue"/>
            </a:endParaRPr>
          </a:p>
        </p:txBody>
      </p:sp>
      <p:sp>
        <p:nvSpPr>
          <p:cNvPr id="5938" name="Google Shape;5938;p152"/>
          <p:cNvSpPr txBox="1"/>
          <p:nvPr/>
        </p:nvSpPr>
        <p:spPr>
          <a:xfrm>
            <a:off x="9145676" y="2706706"/>
            <a:ext cx="2108042" cy="1345664"/>
          </a:xfrm>
          <a:prstGeom prst="rect">
            <a:avLst/>
          </a:prstGeom>
          <a:noFill/>
          <a:ln>
            <a:noFill/>
          </a:ln>
        </p:spPr>
        <p:txBody>
          <a:bodyPr anchorCtr="0" anchor="t" bIns="54850" lIns="109700" spcFirstLastPara="1" rIns="109700" wrap="square" tIns="54850">
            <a:normAutofit lnSpcReduction="10000"/>
          </a:bodyPr>
          <a:lstStyle/>
          <a:p>
            <a:pPr indent="0" lvl="0" marL="0" marR="0" rtl="0" algn="l">
              <a:lnSpc>
                <a:spcPct val="110000"/>
              </a:lnSpc>
              <a:spcBef>
                <a:spcPts val="0"/>
              </a:spcBef>
              <a:spcAft>
                <a:spcPts val="0"/>
              </a:spcAft>
              <a:buNone/>
            </a:pPr>
            <a:r>
              <a:rPr b="1" lang="en-US" sz="1400">
                <a:solidFill>
                  <a:srgbClr val="38556E"/>
                </a:solidFill>
                <a:latin typeface="Helvetica Neue"/>
                <a:ea typeface="Helvetica Neue"/>
                <a:cs typeface="Helvetica Neue"/>
                <a:sym typeface="Helvetica Neue"/>
              </a:rPr>
              <a:t>Insert Text Here</a:t>
            </a:r>
            <a:br>
              <a:rPr lang="en-US" sz="600">
                <a:solidFill>
                  <a:srgbClr val="38556E"/>
                </a:solidFill>
                <a:latin typeface="Helvetica Neue"/>
                <a:ea typeface="Helvetica Neue"/>
                <a:cs typeface="Helvetica Neue"/>
                <a:sym typeface="Helvetica Neue"/>
              </a:rPr>
            </a:br>
            <a:r>
              <a:rPr lang="en-US" sz="600">
                <a:solidFill>
                  <a:schemeClr val="dk2"/>
                </a:solidFill>
                <a:latin typeface="Helvetica Neue"/>
                <a:ea typeface="Helvetica Neue"/>
                <a:cs typeface="Helvetica Neue"/>
                <a:sym typeface="Helvetica Neue"/>
              </a:rPr>
              <a:t> </a:t>
            </a:r>
            <a:r>
              <a:rPr lang="en-US" sz="105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r">
              <a:lnSpc>
                <a:spcPct val="110000"/>
              </a:lnSpc>
              <a:spcBef>
                <a:spcPts val="0"/>
              </a:spcBef>
              <a:spcAft>
                <a:spcPts val="0"/>
              </a:spcAft>
              <a:buNone/>
            </a:pPr>
            <a:r>
              <a:t/>
            </a:r>
            <a:endParaRPr sz="600">
              <a:solidFill>
                <a:schemeClr val="dk2"/>
              </a:solidFill>
              <a:latin typeface="Helvetica Neue"/>
              <a:ea typeface="Helvetica Neue"/>
              <a:cs typeface="Helvetica Neue"/>
              <a:sym typeface="Helvetica Neue"/>
            </a:endParaRPr>
          </a:p>
        </p:txBody>
      </p:sp>
      <p:sp>
        <p:nvSpPr>
          <p:cNvPr id="5939" name="Google Shape;5939;p152"/>
          <p:cNvSpPr txBox="1"/>
          <p:nvPr/>
        </p:nvSpPr>
        <p:spPr>
          <a:xfrm>
            <a:off x="4450536" y="1511750"/>
            <a:ext cx="3519752" cy="846985"/>
          </a:xfrm>
          <a:prstGeom prst="rect">
            <a:avLst/>
          </a:prstGeom>
          <a:noFill/>
          <a:ln>
            <a:noFill/>
          </a:ln>
        </p:spPr>
        <p:txBody>
          <a:bodyPr anchorCtr="0" anchor="t" bIns="54850" lIns="109700" spcFirstLastPara="1" rIns="109700" wrap="square" tIns="54850">
            <a:normAutofit lnSpcReduction="10000"/>
          </a:bodyPr>
          <a:lstStyle/>
          <a:p>
            <a:pPr indent="0" lvl="0" marL="0" marR="0" rtl="0" algn="ctr">
              <a:lnSpc>
                <a:spcPct val="110000"/>
              </a:lnSpc>
              <a:spcBef>
                <a:spcPts val="0"/>
              </a:spcBef>
              <a:spcAft>
                <a:spcPts val="0"/>
              </a:spcAft>
              <a:buNone/>
            </a:pPr>
            <a:r>
              <a:rPr b="1" lang="en-US" sz="1400">
                <a:solidFill>
                  <a:schemeClr val="accent3"/>
                </a:solidFill>
                <a:latin typeface="Helvetica Neue"/>
                <a:ea typeface="Helvetica Neue"/>
                <a:cs typeface="Helvetica Neue"/>
                <a:sym typeface="Helvetica Neue"/>
              </a:rPr>
              <a:t>Insert Text Here</a:t>
            </a:r>
            <a:br>
              <a:rPr lang="en-US" sz="600">
                <a:solidFill>
                  <a:schemeClr val="accent2"/>
                </a:solidFill>
                <a:latin typeface="Helvetica Neue"/>
                <a:ea typeface="Helvetica Neue"/>
                <a:cs typeface="Helvetica Neue"/>
                <a:sym typeface="Helvetica Neue"/>
              </a:rPr>
            </a:br>
            <a:r>
              <a:rPr lang="en-US" sz="600">
                <a:solidFill>
                  <a:schemeClr val="dk2"/>
                </a:solidFill>
                <a:latin typeface="Helvetica Neue"/>
                <a:ea typeface="Helvetica Neue"/>
                <a:cs typeface="Helvetica Neue"/>
                <a:sym typeface="Helvetica Neue"/>
              </a:rPr>
              <a:t> </a:t>
            </a:r>
            <a:r>
              <a:rPr lang="en-US" sz="105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a:p>
            <a:pPr indent="0" lvl="0" marL="0" marR="0" rtl="0" algn="ctr">
              <a:lnSpc>
                <a:spcPct val="110000"/>
              </a:lnSpc>
              <a:spcBef>
                <a:spcPts val="0"/>
              </a:spcBef>
              <a:spcAft>
                <a:spcPts val="0"/>
              </a:spcAft>
              <a:buNone/>
            </a:pPr>
            <a:r>
              <a:t/>
            </a:r>
            <a:endParaRPr sz="600">
              <a:solidFill>
                <a:schemeClr val="dk2"/>
              </a:solidFill>
              <a:latin typeface="Helvetica Neue"/>
              <a:ea typeface="Helvetica Neue"/>
              <a:cs typeface="Helvetica Neue"/>
              <a:sym typeface="Helvetica Neue"/>
            </a:endParaRPr>
          </a:p>
        </p:txBody>
      </p:sp>
      <p:sp>
        <p:nvSpPr>
          <p:cNvPr id="5940" name="Google Shape;5940;p15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44" name="Shape 5944"/>
        <p:cNvGrpSpPr/>
        <p:nvPr/>
      </p:nvGrpSpPr>
      <p:grpSpPr>
        <a:xfrm>
          <a:off x="0" y="0"/>
          <a:ext cx="0" cy="0"/>
          <a:chOff x="0" y="0"/>
          <a:chExt cx="0" cy="0"/>
        </a:xfrm>
      </p:grpSpPr>
      <p:sp>
        <p:nvSpPr>
          <p:cNvPr id="5945" name="Google Shape;5945;p15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Two-Segment Donut with Callouts</a:t>
            </a:r>
            <a:endParaRPr/>
          </a:p>
        </p:txBody>
      </p:sp>
      <p:grpSp>
        <p:nvGrpSpPr>
          <p:cNvPr id="5946" name="Google Shape;5946;p153"/>
          <p:cNvGrpSpPr/>
          <p:nvPr/>
        </p:nvGrpSpPr>
        <p:grpSpPr>
          <a:xfrm>
            <a:off x="4484116" y="2078792"/>
            <a:ext cx="3223768" cy="3222723"/>
            <a:chOff x="4484117" y="2080398"/>
            <a:chExt cx="3223768" cy="3222723"/>
          </a:xfrm>
        </p:grpSpPr>
        <p:sp>
          <p:nvSpPr>
            <p:cNvPr id="5947" name="Google Shape;5947;p153"/>
            <p:cNvSpPr/>
            <p:nvPr/>
          </p:nvSpPr>
          <p:spPr>
            <a:xfrm flipH="1">
              <a:off x="6096000" y="2080398"/>
              <a:ext cx="1611885" cy="3219513"/>
            </a:xfrm>
            <a:custGeom>
              <a:rect b="b" l="l" r="r" t="t"/>
              <a:pathLst>
                <a:path extrusionOk="0" h="3219513" w="1611885">
                  <a:moveTo>
                    <a:pt x="1601541" y="0"/>
                  </a:moveTo>
                  <a:lnTo>
                    <a:pt x="1447078" y="7800"/>
                  </a:lnTo>
                  <a:cubicBezTo>
                    <a:pt x="634276" y="90344"/>
                    <a:pt x="0" y="776782"/>
                    <a:pt x="0" y="1611362"/>
                  </a:cubicBezTo>
                  <a:cubicBezTo>
                    <a:pt x="0" y="2445942"/>
                    <a:pt x="634276" y="3132380"/>
                    <a:pt x="1447078" y="3214924"/>
                  </a:cubicBezTo>
                  <a:lnTo>
                    <a:pt x="1537947" y="3219513"/>
                  </a:lnTo>
                  <a:lnTo>
                    <a:pt x="1611885" y="2925304"/>
                  </a:lnTo>
                  <a:lnTo>
                    <a:pt x="1535686" y="2622099"/>
                  </a:lnTo>
                  <a:lnTo>
                    <a:pt x="1508149" y="2620708"/>
                  </a:lnTo>
                  <a:cubicBezTo>
                    <a:pt x="996539" y="2568751"/>
                    <a:pt x="597300" y="2136680"/>
                    <a:pt x="597300" y="1611362"/>
                  </a:cubicBezTo>
                  <a:cubicBezTo>
                    <a:pt x="597300" y="1086044"/>
                    <a:pt x="996539" y="653973"/>
                    <a:pt x="1508149" y="602016"/>
                  </a:cubicBezTo>
                  <a:lnTo>
                    <a:pt x="1602151" y="597269"/>
                  </a:lnTo>
                  <a:lnTo>
                    <a:pt x="1526795" y="297420"/>
                  </a:lnTo>
                  <a:lnTo>
                    <a:pt x="1601541"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48" name="Google Shape;5948;p153"/>
            <p:cNvSpPr/>
            <p:nvPr/>
          </p:nvSpPr>
          <p:spPr>
            <a:xfrm flipH="1">
              <a:off x="4484117" y="2083609"/>
              <a:ext cx="1611883" cy="3219512"/>
            </a:xfrm>
            <a:custGeom>
              <a:rect b="b" l="l" r="r" t="t"/>
              <a:pathLst>
                <a:path extrusionOk="0" h="3219512" w="1611883">
                  <a:moveTo>
                    <a:pt x="73939" y="0"/>
                  </a:moveTo>
                  <a:lnTo>
                    <a:pt x="0" y="294208"/>
                  </a:lnTo>
                  <a:lnTo>
                    <a:pt x="76200" y="597414"/>
                  </a:lnTo>
                  <a:lnTo>
                    <a:pt x="103734" y="598804"/>
                  </a:lnTo>
                  <a:cubicBezTo>
                    <a:pt x="615344" y="650761"/>
                    <a:pt x="1014583" y="1082832"/>
                    <a:pt x="1014583" y="1608150"/>
                  </a:cubicBezTo>
                  <a:cubicBezTo>
                    <a:pt x="1014583" y="2133468"/>
                    <a:pt x="615344" y="2565539"/>
                    <a:pt x="103734" y="2617496"/>
                  </a:cubicBezTo>
                  <a:lnTo>
                    <a:pt x="9734" y="2622243"/>
                  </a:lnTo>
                  <a:lnTo>
                    <a:pt x="85090" y="2922092"/>
                  </a:lnTo>
                  <a:lnTo>
                    <a:pt x="10345" y="3219512"/>
                  </a:lnTo>
                  <a:lnTo>
                    <a:pt x="164805" y="3211712"/>
                  </a:lnTo>
                  <a:cubicBezTo>
                    <a:pt x="977607" y="3129168"/>
                    <a:pt x="1611883" y="2442730"/>
                    <a:pt x="1611883" y="1608150"/>
                  </a:cubicBezTo>
                  <a:cubicBezTo>
                    <a:pt x="1611883" y="773570"/>
                    <a:pt x="977607" y="87132"/>
                    <a:pt x="164805" y="4588"/>
                  </a:cubicBezTo>
                  <a:lnTo>
                    <a:pt x="73939"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949" name="Google Shape;5949;p153"/>
          <p:cNvSpPr txBox="1"/>
          <p:nvPr/>
        </p:nvSpPr>
        <p:spPr>
          <a:xfrm>
            <a:off x="294969" y="3257461"/>
            <a:ext cx="3652826" cy="1231106"/>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5950" name="Google Shape;5950;p153"/>
          <p:cNvSpPr txBox="1"/>
          <p:nvPr/>
        </p:nvSpPr>
        <p:spPr>
          <a:xfrm>
            <a:off x="1001285" y="2866825"/>
            <a:ext cx="2946509" cy="30777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b="1" lang="en-US" sz="2000">
                <a:solidFill>
                  <a:schemeClr val="accent1"/>
                </a:solidFill>
                <a:latin typeface="Helvetica Neue"/>
                <a:ea typeface="Helvetica Neue"/>
                <a:cs typeface="Helvetica Neue"/>
                <a:sym typeface="Helvetica Neue"/>
              </a:rPr>
              <a:t>Lorem ipsum</a:t>
            </a:r>
            <a:endParaRPr/>
          </a:p>
        </p:txBody>
      </p:sp>
      <p:sp>
        <p:nvSpPr>
          <p:cNvPr id="5951" name="Google Shape;5951;p153"/>
          <p:cNvSpPr txBox="1"/>
          <p:nvPr/>
        </p:nvSpPr>
        <p:spPr>
          <a:xfrm>
            <a:off x="8274447" y="3257461"/>
            <a:ext cx="3622584"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5952" name="Google Shape;5952;p153"/>
          <p:cNvSpPr txBox="1"/>
          <p:nvPr/>
        </p:nvSpPr>
        <p:spPr>
          <a:xfrm>
            <a:off x="8274447" y="2866825"/>
            <a:ext cx="2946509"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000">
                <a:solidFill>
                  <a:schemeClr val="accent2"/>
                </a:solidFill>
                <a:latin typeface="Helvetica Neue"/>
                <a:ea typeface="Helvetica Neue"/>
                <a:cs typeface="Helvetica Neue"/>
                <a:sym typeface="Helvetica Neue"/>
              </a:rPr>
              <a:t>Lorem ipsum</a:t>
            </a:r>
            <a:endParaRPr/>
          </a:p>
        </p:txBody>
      </p:sp>
      <p:cxnSp>
        <p:nvCxnSpPr>
          <p:cNvPr id="5953" name="Google Shape;5953;p153"/>
          <p:cNvCxnSpPr/>
          <p:nvPr/>
        </p:nvCxnSpPr>
        <p:spPr>
          <a:xfrm rot="10800000">
            <a:off x="3972913" y="3691760"/>
            <a:ext cx="333616" cy="0"/>
          </a:xfrm>
          <a:prstGeom prst="straightConnector1">
            <a:avLst/>
          </a:prstGeom>
          <a:noFill/>
          <a:ln cap="flat" cmpd="sng" w="9525">
            <a:solidFill>
              <a:schemeClr val="dk2"/>
            </a:solidFill>
            <a:prstDash val="solid"/>
            <a:miter lim="8000"/>
            <a:headEnd len="med" w="med" type="oval"/>
            <a:tailEnd len="sm" w="sm" type="none"/>
          </a:ln>
        </p:spPr>
      </p:cxnSp>
      <p:cxnSp>
        <p:nvCxnSpPr>
          <p:cNvPr id="5954" name="Google Shape;5954;p153"/>
          <p:cNvCxnSpPr/>
          <p:nvPr/>
        </p:nvCxnSpPr>
        <p:spPr>
          <a:xfrm>
            <a:off x="7855974" y="3691760"/>
            <a:ext cx="363116" cy="0"/>
          </a:xfrm>
          <a:prstGeom prst="straightConnector1">
            <a:avLst/>
          </a:prstGeom>
          <a:noFill/>
          <a:ln cap="flat" cmpd="sng" w="9525">
            <a:solidFill>
              <a:schemeClr val="dk2"/>
            </a:solidFill>
            <a:prstDash val="solid"/>
            <a:miter lim="8000"/>
            <a:headEnd len="med" w="med" type="oval"/>
            <a:tailEnd len="sm" w="sm" type="none"/>
          </a:ln>
        </p:spPr>
      </p:cxnSp>
      <p:sp>
        <p:nvSpPr>
          <p:cNvPr id="5955" name="Google Shape;5955;p153"/>
          <p:cNvSpPr/>
          <p:nvPr/>
        </p:nvSpPr>
        <p:spPr>
          <a:xfrm rot="5400000">
            <a:off x="4335953" y="3257461"/>
            <a:ext cx="865384" cy="865384"/>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956" name="Google Shape;5956;p153"/>
          <p:cNvSpPr/>
          <p:nvPr/>
        </p:nvSpPr>
        <p:spPr>
          <a:xfrm rot="5400000">
            <a:off x="6990663" y="3257461"/>
            <a:ext cx="865384" cy="865384"/>
          </a:xfrm>
          <a:prstGeom prst="ellipse">
            <a:avLst/>
          </a:prstGeom>
          <a:solidFill>
            <a:schemeClr val="lt1"/>
          </a:solidFill>
          <a:ln cap="flat" cmpd="sng" w="2857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957" name="Google Shape;5957;p153"/>
          <p:cNvGrpSpPr/>
          <p:nvPr/>
        </p:nvGrpSpPr>
        <p:grpSpPr>
          <a:xfrm>
            <a:off x="4495338" y="3415466"/>
            <a:ext cx="546614" cy="546164"/>
            <a:chOff x="4094847" y="1760585"/>
            <a:chExt cx="633600" cy="633600"/>
          </a:xfrm>
        </p:grpSpPr>
        <p:sp>
          <p:nvSpPr>
            <p:cNvPr id="5958" name="Google Shape;5958;p15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59" name="Google Shape;5959;p15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5960" name="Google Shape;5960;p153"/>
          <p:cNvGrpSpPr/>
          <p:nvPr/>
        </p:nvGrpSpPr>
        <p:grpSpPr>
          <a:xfrm>
            <a:off x="7150048" y="3417071"/>
            <a:ext cx="546614" cy="546164"/>
            <a:chOff x="4094847" y="1760585"/>
            <a:chExt cx="633600" cy="633600"/>
          </a:xfrm>
        </p:grpSpPr>
        <p:sp>
          <p:nvSpPr>
            <p:cNvPr id="5961" name="Google Shape;5961;p15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62" name="Google Shape;5962;p15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963" name="Google Shape;5963;p153"/>
          <p:cNvSpPr txBox="1"/>
          <p:nvPr/>
        </p:nvSpPr>
        <p:spPr>
          <a:xfrm>
            <a:off x="5448980" y="3274655"/>
            <a:ext cx="1294041" cy="83099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Lorem ipsum dolor sit </a:t>
            </a:r>
            <a:endParaRPr/>
          </a:p>
        </p:txBody>
      </p:sp>
      <p:sp>
        <p:nvSpPr>
          <p:cNvPr id="5964" name="Google Shape;5964;p15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965" name="Google Shape;5965;p15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69" name="Shape 5969"/>
        <p:cNvGrpSpPr/>
        <p:nvPr/>
      </p:nvGrpSpPr>
      <p:grpSpPr>
        <a:xfrm>
          <a:off x="0" y="0"/>
          <a:ext cx="0" cy="0"/>
          <a:chOff x="0" y="0"/>
          <a:chExt cx="0" cy="0"/>
        </a:xfrm>
      </p:grpSpPr>
      <p:sp>
        <p:nvSpPr>
          <p:cNvPr id="5970" name="Google Shape;5970;p15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Three-Segment Donut with Callouts</a:t>
            </a:r>
            <a:endParaRPr/>
          </a:p>
        </p:txBody>
      </p:sp>
      <p:sp>
        <p:nvSpPr>
          <p:cNvPr id="5971" name="Google Shape;5971;p154"/>
          <p:cNvSpPr/>
          <p:nvPr/>
        </p:nvSpPr>
        <p:spPr>
          <a:xfrm rot="6875380">
            <a:off x="5977710" y="2069636"/>
            <a:ext cx="1724904" cy="2272710"/>
          </a:xfrm>
          <a:custGeom>
            <a:rect b="b" l="l" r="r" t="t"/>
            <a:pathLst>
              <a:path extrusionOk="0" h="2272710" w="1724904">
                <a:moveTo>
                  <a:pt x="142742" y="2272710"/>
                </a:moveTo>
                <a:lnTo>
                  <a:pt x="85560" y="2129010"/>
                </a:lnTo>
                <a:cubicBezTo>
                  <a:pt x="-177602" y="1355572"/>
                  <a:pt x="182650" y="493180"/>
                  <a:pt x="941544" y="145897"/>
                </a:cubicBezTo>
                <a:cubicBezTo>
                  <a:pt x="1143915" y="53288"/>
                  <a:pt x="1355476" y="6077"/>
                  <a:pt x="1564771" y="0"/>
                </a:cubicBezTo>
                <a:lnTo>
                  <a:pt x="1648898" y="1662"/>
                </a:lnTo>
                <a:lnTo>
                  <a:pt x="1724904" y="304098"/>
                </a:lnTo>
                <a:lnTo>
                  <a:pt x="1650904" y="598549"/>
                </a:lnTo>
                <a:lnTo>
                  <a:pt x="1582375" y="597195"/>
                </a:lnTo>
                <a:cubicBezTo>
                  <a:pt x="1450635" y="601020"/>
                  <a:pt x="1317471" y="630737"/>
                  <a:pt x="1190090" y="689028"/>
                </a:cubicBezTo>
                <a:cubicBezTo>
                  <a:pt x="712413" y="907622"/>
                  <a:pt x="485656" y="1450447"/>
                  <a:pt x="651300" y="1937279"/>
                </a:cubicBezTo>
                <a:lnTo>
                  <a:pt x="686100" y="2024732"/>
                </a:lnTo>
                <a:lnTo>
                  <a:pt x="382086" y="2080982"/>
                </a:lnTo>
                <a:lnTo>
                  <a:pt x="142742" y="227271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72" name="Google Shape;5972;p154"/>
          <p:cNvSpPr/>
          <p:nvPr/>
        </p:nvSpPr>
        <p:spPr>
          <a:xfrm rot="6875380">
            <a:off x="3781207" y="2644932"/>
            <a:ext cx="2760689" cy="1122401"/>
          </a:xfrm>
          <a:custGeom>
            <a:rect b="b" l="l" r="r" t="t"/>
            <a:pathLst>
              <a:path extrusionOk="0" h="1122401" w="2760689">
                <a:moveTo>
                  <a:pt x="0" y="246538"/>
                </a:moveTo>
                <a:lnTo>
                  <a:pt x="236760" y="56880"/>
                </a:lnTo>
                <a:lnTo>
                  <a:pt x="544176" y="0"/>
                </a:lnTo>
                <a:lnTo>
                  <a:pt x="556898" y="24459"/>
                </a:lnTo>
                <a:cubicBezTo>
                  <a:pt x="817032" y="468052"/>
                  <a:pt x="1376050" y="651292"/>
                  <a:pt x="1853727" y="432699"/>
                </a:cubicBezTo>
                <a:cubicBezTo>
                  <a:pt x="1981108" y="374407"/>
                  <a:pt x="2090645" y="293059"/>
                  <a:pt x="2179657" y="195865"/>
                </a:cubicBezTo>
                <a:lnTo>
                  <a:pt x="2236751" y="127068"/>
                </a:lnTo>
                <a:lnTo>
                  <a:pt x="2462183" y="339028"/>
                </a:lnTo>
                <a:lnTo>
                  <a:pt x="2760689" y="419133"/>
                </a:lnTo>
                <a:lnTo>
                  <a:pt x="2719962" y="479216"/>
                </a:lnTo>
                <a:cubicBezTo>
                  <a:pt x="2563909" y="687074"/>
                  <a:pt x="2355238" y="860069"/>
                  <a:pt x="2102274" y="975830"/>
                </a:cubicBezTo>
                <a:cubicBezTo>
                  <a:pt x="1343380" y="1323113"/>
                  <a:pt x="455262" y="1031997"/>
                  <a:pt x="41983" y="327255"/>
                </a:cubicBezTo>
                <a:lnTo>
                  <a:pt x="0" y="24653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73" name="Google Shape;5973;p154"/>
          <p:cNvSpPr/>
          <p:nvPr/>
        </p:nvSpPr>
        <p:spPr>
          <a:xfrm rot="6875380">
            <a:off x="5340260" y="3417064"/>
            <a:ext cx="1490281" cy="2443516"/>
          </a:xfrm>
          <a:custGeom>
            <a:rect b="b" l="l" r="r" t="t"/>
            <a:pathLst>
              <a:path extrusionOk="0" h="2443516" w="1490281">
                <a:moveTo>
                  <a:pt x="0" y="600726"/>
                </a:moveTo>
                <a:lnTo>
                  <a:pt x="75724" y="299413"/>
                </a:lnTo>
                <a:lnTo>
                  <a:pt x="478" y="0"/>
                </a:lnTo>
                <a:lnTo>
                  <a:pt x="141313" y="16518"/>
                </a:lnTo>
                <a:cubicBezTo>
                  <a:pt x="651728" y="101500"/>
                  <a:pt x="1112188" y="430255"/>
                  <a:pt x="1343710" y="936184"/>
                </a:cubicBezTo>
                <a:cubicBezTo>
                  <a:pt x="1552079" y="1391520"/>
                  <a:pt x="1530625" y="1893377"/>
                  <a:pt x="1327899" y="2311277"/>
                </a:cubicBezTo>
                <a:lnTo>
                  <a:pt x="1255735" y="2443516"/>
                </a:lnTo>
                <a:lnTo>
                  <a:pt x="950067" y="2361489"/>
                </a:lnTo>
                <a:lnTo>
                  <a:pt x="730755" y="2155284"/>
                </a:lnTo>
                <a:lnTo>
                  <a:pt x="743907" y="2135880"/>
                </a:lnTo>
                <a:cubicBezTo>
                  <a:pt x="913443" y="1857785"/>
                  <a:pt x="946307" y="1503182"/>
                  <a:pt x="800578" y="1184731"/>
                </a:cubicBezTo>
                <a:cubicBezTo>
                  <a:pt x="654849" y="866279"/>
                  <a:pt x="365017" y="659347"/>
                  <a:pt x="43741" y="605857"/>
                </a:cubicBezTo>
                <a:lnTo>
                  <a:pt x="0" y="600726"/>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74" name="Google Shape;5974;p154"/>
          <p:cNvSpPr txBox="1"/>
          <p:nvPr/>
        </p:nvSpPr>
        <p:spPr>
          <a:xfrm>
            <a:off x="353859" y="2639438"/>
            <a:ext cx="3652826" cy="1231106"/>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5975" name="Google Shape;5975;p154"/>
          <p:cNvSpPr txBox="1"/>
          <p:nvPr/>
        </p:nvSpPr>
        <p:spPr>
          <a:xfrm>
            <a:off x="353859" y="2260377"/>
            <a:ext cx="3652826" cy="30777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b="1" lang="en-US" sz="2000">
                <a:solidFill>
                  <a:schemeClr val="accent1"/>
                </a:solidFill>
                <a:latin typeface="Helvetica Neue"/>
                <a:ea typeface="Helvetica Neue"/>
                <a:cs typeface="Helvetica Neue"/>
                <a:sym typeface="Helvetica Neue"/>
              </a:rPr>
              <a:t>Lorem ipsum</a:t>
            </a:r>
            <a:endParaRPr/>
          </a:p>
        </p:txBody>
      </p:sp>
      <p:sp>
        <p:nvSpPr>
          <p:cNvPr id="5976" name="Google Shape;5976;p154"/>
          <p:cNvSpPr txBox="1"/>
          <p:nvPr/>
        </p:nvSpPr>
        <p:spPr>
          <a:xfrm>
            <a:off x="8274447" y="2444068"/>
            <a:ext cx="3622585"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5977" name="Google Shape;5977;p154"/>
          <p:cNvSpPr txBox="1"/>
          <p:nvPr/>
        </p:nvSpPr>
        <p:spPr>
          <a:xfrm>
            <a:off x="8274447" y="2065007"/>
            <a:ext cx="3622585"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000">
                <a:solidFill>
                  <a:schemeClr val="accent2"/>
                </a:solidFill>
                <a:latin typeface="Helvetica Neue"/>
                <a:ea typeface="Helvetica Neue"/>
                <a:cs typeface="Helvetica Neue"/>
                <a:sym typeface="Helvetica Neue"/>
              </a:rPr>
              <a:t>Lorem ipsum</a:t>
            </a:r>
            <a:endParaRPr/>
          </a:p>
        </p:txBody>
      </p:sp>
      <p:cxnSp>
        <p:nvCxnSpPr>
          <p:cNvPr id="5978" name="Google Shape;5978;p154"/>
          <p:cNvCxnSpPr/>
          <p:nvPr/>
        </p:nvCxnSpPr>
        <p:spPr>
          <a:xfrm>
            <a:off x="6250329" y="5421178"/>
            <a:ext cx="1968761" cy="0"/>
          </a:xfrm>
          <a:prstGeom prst="straightConnector1">
            <a:avLst/>
          </a:prstGeom>
          <a:noFill/>
          <a:ln cap="flat" cmpd="sng" w="9525">
            <a:solidFill>
              <a:schemeClr val="dk2"/>
            </a:solidFill>
            <a:prstDash val="solid"/>
            <a:miter lim="8000"/>
            <a:headEnd len="med" w="med" type="oval"/>
            <a:tailEnd len="sm" w="sm" type="none"/>
          </a:ln>
        </p:spPr>
      </p:cxnSp>
      <p:sp>
        <p:nvSpPr>
          <p:cNvPr id="5979" name="Google Shape;5979;p154"/>
          <p:cNvSpPr txBox="1"/>
          <p:nvPr/>
        </p:nvSpPr>
        <p:spPr>
          <a:xfrm>
            <a:off x="8274447" y="4856657"/>
            <a:ext cx="3622585"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5980" name="Google Shape;5980;p154"/>
          <p:cNvSpPr txBox="1"/>
          <p:nvPr/>
        </p:nvSpPr>
        <p:spPr>
          <a:xfrm>
            <a:off x="8274447" y="4477596"/>
            <a:ext cx="3622585"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000">
                <a:solidFill>
                  <a:schemeClr val="accent3"/>
                </a:solidFill>
                <a:latin typeface="Helvetica Neue"/>
                <a:ea typeface="Helvetica Neue"/>
                <a:cs typeface="Helvetica Neue"/>
                <a:sym typeface="Helvetica Neue"/>
              </a:rPr>
              <a:t>Lorem ipsum</a:t>
            </a:r>
            <a:endParaRPr/>
          </a:p>
        </p:txBody>
      </p:sp>
      <p:sp>
        <p:nvSpPr>
          <p:cNvPr id="5981" name="Google Shape;5981;p154"/>
          <p:cNvSpPr/>
          <p:nvPr/>
        </p:nvSpPr>
        <p:spPr>
          <a:xfrm rot="-3530620">
            <a:off x="4546619" y="2571949"/>
            <a:ext cx="865384" cy="865384"/>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982" name="Google Shape;5982;p154"/>
          <p:cNvSpPr/>
          <p:nvPr/>
        </p:nvSpPr>
        <p:spPr>
          <a:xfrm rot="-3530620">
            <a:off x="5644153" y="4585773"/>
            <a:ext cx="865384" cy="865384"/>
          </a:xfrm>
          <a:prstGeom prst="ellipse">
            <a:avLst/>
          </a:prstGeom>
          <a:solidFill>
            <a:schemeClr val="lt1"/>
          </a:solidFill>
          <a:ln cap="flat" cmpd="sng" w="28575">
            <a:solidFill>
              <a:srgbClr val="46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5983" name="Google Shape;5983;p154"/>
          <p:cNvSpPr/>
          <p:nvPr/>
        </p:nvSpPr>
        <p:spPr>
          <a:xfrm rot="-3530620">
            <a:off x="6833622" y="2618344"/>
            <a:ext cx="865384" cy="865384"/>
          </a:xfrm>
          <a:prstGeom prst="ellipse">
            <a:avLst/>
          </a:prstGeom>
          <a:solidFill>
            <a:schemeClr val="lt1"/>
          </a:solidFill>
          <a:ln cap="flat" cmpd="sng" w="2857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5984" name="Google Shape;5984;p154"/>
          <p:cNvGrpSpPr/>
          <p:nvPr/>
        </p:nvGrpSpPr>
        <p:grpSpPr>
          <a:xfrm>
            <a:off x="4694429" y="2731559"/>
            <a:ext cx="546614" cy="546164"/>
            <a:chOff x="4094847" y="1760585"/>
            <a:chExt cx="633600" cy="633600"/>
          </a:xfrm>
        </p:grpSpPr>
        <p:sp>
          <p:nvSpPr>
            <p:cNvPr id="5985" name="Google Shape;5985;p15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86" name="Google Shape;5986;p15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5987" name="Google Shape;5987;p154"/>
          <p:cNvGrpSpPr/>
          <p:nvPr/>
        </p:nvGrpSpPr>
        <p:grpSpPr>
          <a:xfrm>
            <a:off x="5803538" y="4745383"/>
            <a:ext cx="546614" cy="546164"/>
            <a:chOff x="4094847" y="1760585"/>
            <a:chExt cx="633600" cy="633600"/>
          </a:xfrm>
        </p:grpSpPr>
        <p:sp>
          <p:nvSpPr>
            <p:cNvPr id="5988" name="Google Shape;5988;p15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89" name="Google Shape;5989;p15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5990" name="Google Shape;5990;p154"/>
          <p:cNvGrpSpPr/>
          <p:nvPr/>
        </p:nvGrpSpPr>
        <p:grpSpPr>
          <a:xfrm>
            <a:off x="6993007" y="2777954"/>
            <a:ext cx="546614" cy="546164"/>
            <a:chOff x="4094847" y="1760585"/>
            <a:chExt cx="633600" cy="633600"/>
          </a:xfrm>
        </p:grpSpPr>
        <p:sp>
          <p:nvSpPr>
            <p:cNvPr id="5991" name="Google Shape;5991;p15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92" name="Google Shape;5992;p15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993" name="Google Shape;5993;p154"/>
          <p:cNvSpPr txBox="1"/>
          <p:nvPr/>
        </p:nvSpPr>
        <p:spPr>
          <a:xfrm>
            <a:off x="5448980" y="3274655"/>
            <a:ext cx="1294041" cy="83099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Lorem ipsum dolor sit </a:t>
            </a:r>
            <a:endParaRPr/>
          </a:p>
        </p:txBody>
      </p:sp>
      <p:cxnSp>
        <p:nvCxnSpPr>
          <p:cNvPr id="5994" name="Google Shape;5994;p154"/>
          <p:cNvCxnSpPr/>
          <p:nvPr/>
        </p:nvCxnSpPr>
        <p:spPr>
          <a:xfrm rot="10800000">
            <a:off x="4031802" y="2973734"/>
            <a:ext cx="511205" cy="0"/>
          </a:xfrm>
          <a:prstGeom prst="straightConnector1">
            <a:avLst/>
          </a:prstGeom>
          <a:noFill/>
          <a:ln cap="flat" cmpd="sng" w="9525">
            <a:solidFill>
              <a:schemeClr val="dk2"/>
            </a:solidFill>
            <a:prstDash val="solid"/>
            <a:miter lim="8000"/>
            <a:headEnd len="med" w="med" type="oval"/>
            <a:tailEnd len="sm" w="sm" type="none"/>
          </a:ln>
        </p:spPr>
      </p:cxnSp>
      <p:cxnSp>
        <p:nvCxnSpPr>
          <p:cNvPr id="5995" name="Google Shape;5995;p154"/>
          <p:cNvCxnSpPr/>
          <p:nvPr/>
        </p:nvCxnSpPr>
        <p:spPr>
          <a:xfrm>
            <a:off x="7627716" y="2778364"/>
            <a:ext cx="591374" cy="0"/>
          </a:xfrm>
          <a:prstGeom prst="straightConnector1">
            <a:avLst/>
          </a:prstGeom>
          <a:noFill/>
          <a:ln cap="flat" cmpd="sng" w="9525">
            <a:solidFill>
              <a:schemeClr val="dk2"/>
            </a:solidFill>
            <a:prstDash val="solid"/>
            <a:miter lim="8000"/>
            <a:headEnd len="med" w="med" type="oval"/>
            <a:tailEnd len="sm" w="sm" type="none"/>
          </a:ln>
        </p:spPr>
      </p:cxnSp>
      <p:sp>
        <p:nvSpPr>
          <p:cNvPr id="5996" name="Google Shape;5996;p15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997" name="Google Shape;5997;p15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01" name="Shape 6001"/>
        <p:cNvGrpSpPr/>
        <p:nvPr/>
      </p:nvGrpSpPr>
      <p:grpSpPr>
        <a:xfrm>
          <a:off x="0" y="0"/>
          <a:ext cx="0" cy="0"/>
          <a:chOff x="0" y="0"/>
          <a:chExt cx="0" cy="0"/>
        </a:xfrm>
      </p:grpSpPr>
      <p:sp>
        <p:nvSpPr>
          <p:cNvPr id="6002" name="Google Shape;6002;p15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Four-Segment Donut with Callouts</a:t>
            </a:r>
            <a:endParaRPr/>
          </a:p>
        </p:txBody>
      </p:sp>
      <p:grpSp>
        <p:nvGrpSpPr>
          <p:cNvPr id="6003" name="Google Shape;6003;p155"/>
          <p:cNvGrpSpPr/>
          <p:nvPr/>
        </p:nvGrpSpPr>
        <p:grpSpPr>
          <a:xfrm>
            <a:off x="4484640" y="2080398"/>
            <a:ext cx="3222723" cy="3222723"/>
            <a:chOff x="4484640" y="1817639"/>
            <a:chExt cx="3222723" cy="3222723"/>
          </a:xfrm>
        </p:grpSpPr>
        <p:sp>
          <p:nvSpPr>
            <p:cNvPr id="6004" name="Google Shape;6004;p155"/>
            <p:cNvSpPr/>
            <p:nvPr/>
          </p:nvSpPr>
          <p:spPr>
            <a:xfrm flipH="1" rot="5400000">
              <a:off x="6099263" y="1824111"/>
              <a:ext cx="1611361" cy="1598417"/>
            </a:xfrm>
            <a:custGeom>
              <a:rect b="b" l="l" r="r" t="t"/>
              <a:pathLst>
                <a:path extrusionOk="0" h="1598417" w="1611361">
                  <a:moveTo>
                    <a:pt x="1611361" y="1597807"/>
                  </a:moveTo>
                  <a:lnTo>
                    <a:pt x="1603562" y="1443344"/>
                  </a:lnTo>
                  <a:cubicBezTo>
                    <a:pt x="1526520" y="684729"/>
                    <a:pt x="923421" y="81630"/>
                    <a:pt x="164806" y="4588"/>
                  </a:cubicBezTo>
                  <a:lnTo>
                    <a:pt x="73938" y="0"/>
                  </a:lnTo>
                  <a:lnTo>
                    <a:pt x="0" y="294209"/>
                  </a:lnTo>
                  <a:lnTo>
                    <a:pt x="76199" y="597414"/>
                  </a:lnTo>
                  <a:lnTo>
                    <a:pt x="103735" y="598804"/>
                  </a:lnTo>
                  <a:cubicBezTo>
                    <a:pt x="581238" y="647298"/>
                    <a:pt x="960852" y="1026912"/>
                    <a:pt x="1009346" y="1504415"/>
                  </a:cubicBezTo>
                  <a:lnTo>
                    <a:pt x="1014092" y="1598417"/>
                  </a:lnTo>
                  <a:lnTo>
                    <a:pt x="1313942" y="1523061"/>
                  </a:lnTo>
                  <a:lnTo>
                    <a:pt x="1611361" y="15978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05" name="Google Shape;6005;p155"/>
            <p:cNvSpPr/>
            <p:nvPr/>
          </p:nvSpPr>
          <p:spPr>
            <a:xfrm flipH="1" rot="5400000">
              <a:off x="4491112" y="1814378"/>
              <a:ext cx="1598417" cy="1611361"/>
            </a:xfrm>
            <a:custGeom>
              <a:rect b="b" l="l" r="r" t="t"/>
              <a:pathLst>
                <a:path extrusionOk="0" h="1611361" w="1598417">
                  <a:moveTo>
                    <a:pt x="1598417" y="73939"/>
                  </a:moveTo>
                  <a:lnTo>
                    <a:pt x="1304209" y="0"/>
                  </a:lnTo>
                  <a:lnTo>
                    <a:pt x="1001003" y="76200"/>
                  </a:lnTo>
                  <a:lnTo>
                    <a:pt x="999613" y="103734"/>
                  </a:lnTo>
                  <a:cubicBezTo>
                    <a:pt x="951119" y="581237"/>
                    <a:pt x="571505" y="960852"/>
                    <a:pt x="94002" y="1009346"/>
                  </a:cubicBezTo>
                  <a:lnTo>
                    <a:pt x="0" y="1014092"/>
                  </a:lnTo>
                  <a:lnTo>
                    <a:pt x="75357" y="1313943"/>
                  </a:lnTo>
                  <a:lnTo>
                    <a:pt x="611" y="1611361"/>
                  </a:lnTo>
                  <a:lnTo>
                    <a:pt x="155073" y="1603562"/>
                  </a:lnTo>
                  <a:cubicBezTo>
                    <a:pt x="913688" y="1526520"/>
                    <a:pt x="1516787" y="923421"/>
                    <a:pt x="1593829" y="164805"/>
                  </a:cubicBezTo>
                  <a:lnTo>
                    <a:pt x="1598417" y="73939"/>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06" name="Google Shape;6006;p155"/>
            <p:cNvSpPr/>
            <p:nvPr/>
          </p:nvSpPr>
          <p:spPr>
            <a:xfrm flipH="1" rot="5400000">
              <a:off x="4481378" y="3435473"/>
              <a:ext cx="1611362" cy="1598416"/>
            </a:xfrm>
            <a:custGeom>
              <a:rect b="b" l="l" r="r" t="t"/>
              <a:pathLst>
                <a:path extrusionOk="0" h="1598416" w="1611362">
                  <a:moveTo>
                    <a:pt x="1611362" y="1304209"/>
                  </a:moveTo>
                  <a:lnTo>
                    <a:pt x="1535162" y="1001002"/>
                  </a:lnTo>
                  <a:lnTo>
                    <a:pt x="1507626" y="999612"/>
                  </a:lnTo>
                  <a:cubicBezTo>
                    <a:pt x="1030123" y="951118"/>
                    <a:pt x="650509" y="571503"/>
                    <a:pt x="602016" y="94000"/>
                  </a:cubicBezTo>
                  <a:lnTo>
                    <a:pt x="597269" y="0"/>
                  </a:lnTo>
                  <a:lnTo>
                    <a:pt x="297420" y="75356"/>
                  </a:lnTo>
                  <a:lnTo>
                    <a:pt x="0" y="611"/>
                  </a:lnTo>
                  <a:lnTo>
                    <a:pt x="7800" y="155071"/>
                  </a:lnTo>
                  <a:cubicBezTo>
                    <a:pt x="84841" y="913687"/>
                    <a:pt x="687940" y="1516786"/>
                    <a:pt x="1446555" y="1593828"/>
                  </a:cubicBezTo>
                  <a:lnTo>
                    <a:pt x="1537423" y="1598416"/>
                  </a:lnTo>
                  <a:lnTo>
                    <a:pt x="1611362" y="1304209"/>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07" name="Google Shape;6007;p155"/>
            <p:cNvSpPr/>
            <p:nvPr/>
          </p:nvSpPr>
          <p:spPr>
            <a:xfrm flipH="1" rot="5400000">
              <a:off x="6102474" y="3432261"/>
              <a:ext cx="1598417" cy="1611362"/>
            </a:xfrm>
            <a:custGeom>
              <a:rect b="b" l="l" r="r" t="t"/>
              <a:pathLst>
                <a:path extrusionOk="0" h="1611362" w="1598417">
                  <a:moveTo>
                    <a:pt x="1598417" y="597269"/>
                  </a:moveTo>
                  <a:lnTo>
                    <a:pt x="1523060" y="297420"/>
                  </a:lnTo>
                  <a:lnTo>
                    <a:pt x="1597806" y="0"/>
                  </a:lnTo>
                  <a:lnTo>
                    <a:pt x="1443344" y="7799"/>
                  </a:lnTo>
                  <a:cubicBezTo>
                    <a:pt x="684729" y="84841"/>
                    <a:pt x="81630" y="687940"/>
                    <a:pt x="4589" y="1446555"/>
                  </a:cubicBezTo>
                  <a:lnTo>
                    <a:pt x="0" y="1537424"/>
                  </a:lnTo>
                  <a:lnTo>
                    <a:pt x="294209" y="1611362"/>
                  </a:lnTo>
                  <a:lnTo>
                    <a:pt x="597414" y="1535163"/>
                  </a:lnTo>
                  <a:lnTo>
                    <a:pt x="598805" y="1507626"/>
                  </a:lnTo>
                  <a:cubicBezTo>
                    <a:pt x="647298" y="1030123"/>
                    <a:pt x="1026912" y="650509"/>
                    <a:pt x="1504415" y="602015"/>
                  </a:cubicBezTo>
                  <a:lnTo>
                    <a:pt x="1598417" y="597269"/>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008" name="Google Shape;6008;p155"/>
          <p:cNvSpPr txBox="1"/>
          <p:nvPr/>
        </p:nvSpPr>
        <p:spPr>
          <a:xfrm>
            <a:off x="8274447" y="2178230"/>
            <a:ext cx="3621886"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6009" name="Google Shape;6009;p155"/>
          <p:cNvSpPr txBox="1"/>
          <p:nvPr/>
        </p:nvSpPr>
        <p:spPr>
          <a:xfrm>
            <a:off x="8274447" y="1787594"/>
            <a:ext cx="2946509"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000">
                <a:solidFill>
                  <a:schemeClr val="accent1"/>
                </a:solidFill>
                <a:latin typeface="Helvetica Neue"/>
                <a:ea typeface="Helvetica Neue"/>
                <a:cs typeface="Helvetica Neue"/>
                <a:sym typeface="Helvetica Neue"/>
              </a:rPr>
              <a:t>Lorem ipsum</a:t>
            </a:r>
            <a:endParaRPr/>
          </a:p>
        </p:txBody>
      </p:sp>
      <p:sp>
        <p:nvSpPr>
          <p:cNvPr id="6010" name="Google Shape;6010;p155"/>
          <p:cNvSpPr txBox="1"/>
          <p:nvPr/>
        </p:nvSpPr>
        <p:spPr>
          <a:xfrm>
            <a:off x="8274447" y="4185705"/>
            <a:ext cx="3621886"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6011" name="Google Shape;6011;p155"/>
          <p:cNvSpPr txBox="1"/>
          <p:nvPr/>
        </p:nvSpPr>
        <p:spPr>
          <a:xfrm>
            <a:off x="8274447" y="3795069"/>
            <a:ext cx="2946509"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000">
                <a:solidFill>
                  <a:schemeClr val="accent2"/>
                </a:solidFill>
                <a:latin typeface="Helvetica Neue"/>
                <a:ea typeface="Helvetica Neue"/>
                <a:cs typeface="Helvetica Neue"/>
                <a:sym typeface="Helvetica Neue"/>
              </a:rPr>
              <a:t>Lorem ipsum</a:t>
            </a:r>
            <a:endParaRPr/>
          </a:p>
        </p:txBody>
      </p:sp>
      <p:sp>
        <p:nvSpPr>
          <p:cNvPr id="6012" name="Google Shape;6012;p155"/>
          <p:cNvSpPr txBox="1"/>
          <p:nvPr/>
        </p:nvSpPr>
        <p:spPr>
          <a:xfrm>
            <a:off x="294969" y="2178230"/>
            <a:ext cx="3621886" cy="1231106"/>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6013" name="Google Shape;6013;p155"/>
          <p:cNvSpPr txBox="1"/>
          <p:nvPr/>
        </p:nvSpPr>
        <p:spPr>
          <a:xfrm>
            <a:off x="970345" y="1787594"/>
            <a:ext cx="2946509" cy="30777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b="1" lang="en-US" sz="2000">
                <a:solidFill>
                  <a:schemeClr val="accent5"/>
                </a:solidFill>
                <a:latin typeface="Helvetica Neue"/>
                <a:ea typeface="Helvetica Neue"/>
                <a:cs typeface="Helvetica Neue"/>
                <a:sym typeface="Helvetica Neue"/>
              </a:rPr>
              <a:t>Lorem ipsum</a:t>
            </a:r>
            <a:endParaRPr/>
          </a:p>
        </p:txBody>
      </p:sp>
      <p:sp>
        <p:nvSpPr>
          <p:cNvPr id="6014" name="Google Shape;6014;p155"/>
          <p:cNvSpPr txBox="1"/>
          <p:nvPr/>
        </p:nvSpPr>
        <p:spPr>
          <a:xfrm>
            <a:off x="294969" y="4185705"/>
            <a:ext cx="3621886" cy="1231106"/>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6015" name="Google Shape;6015;p155"/>
          <p:cNvSpPr txBox="1"/>
          <p:nvPr/>
        </p:nvSpPr>
        <p:spPr>
          <a:xfrm>
            <a:off x="970345" y="3795069"/>
            <a:ext cx="2946509" cy="307777"/>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b="1" lang="en-US" sz="2000">
                <a:solidFill>
                  <a:schemeClr val="accent3"/>
                </a:solidFill>
                <a:latin typeface="Helvetica Neue"/>
                <a:ea typeface="Helvetica Neue"/>
                <a:cs typeface="Helvetica Neue"/>
                <a:sym typeface="Helvetica Neue"/>
              </a:rPr>
              <a:t>Lorem ipsum</a:t>
            </a:r>
            <a:endParaRPr/>
          </a:p>
        </p:txBody>
      </p:sp>
      <p:sp>
        <p:nvSpPr>
          <p:cNvPr id="6016" name="Google Shape;6016;p155"/>
          <p:cNvSpPr/>
          <p:nvPr/>
        </p:nvSpPr>
        <p:spPr>
          <a:xfrm rot="2700000">
            <a:off x="4732358" y="4197271"/>
            <a:ext cx="865384" cy="865384"/>
          </a:xfrm>
          <a:prstGeom prst="ellipse">
            <a:avLst/>
          </a:prstGeom>
          <a:solidFill>
            <a:schemeClr val="lt1"/>
          </a:solidFill>
          <a:ln cap="flat" cmpd="sng" w="28575">
            <a:solidFill>
              <a:srgbClr val="46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017" name="Google Shape;6017;p155"/>
          <p:cNvSpPr/>
          <p:nvPr/>
        </p:nvSpPr>
        <p:spPr>
          <a:xfrm rot="2700000">
            <a:off x="6609522" y="4197271"/>
            <a:ext cx="865384" cy="865384"/>
          </a:xfrm>
          <a:prstGeom prst="ellipse">
            <a:avLst/>
          </a:prstGeom>
          <a:solidFill>
            <a:schemeClr val="lt1"/>
          </a:solidFill>
          <a:ln cap="flat" cmpd="sng" w="28575">
            <a:solidFill>
              <a:srgbClr val="76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018" name="Google Shape;6018;p155"/>
          <p:cNvSpPr/>
          <p:nvPr/>
        </p:nvSpPr>
        <p:spPr>
          <a:xfrm rot="2700000">
            <a:off x="4732358" y="2320107"/>
            <a:ext cx="865384" cy="865384"/>
          </a:xfrm>
          <a:prstGeom prst="ellipse">
            <a:avLst/>
          </a:prstGeom>
          <a:solidFill>
            <a:schemeClr val="lt1"/>
          </a:solidFill>
          <a:ln cap="flat" cmpd="sng" w="28575">
            <a:solidFill>
              <a:srgbClr val="FF9797"/>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019" name="Google Shape;6019;p155"/>
          <p:cNvSpPr/>
          <p:nvPr/>
        </p:nvSpPr>
        <p:spPr>
          <a:xfrm rot="2700000">
            <a:off x="6609522" y="2320107"/>
            <a:ext cx="865384" cy="865384"/>
          </a:xfrm>
          <a:prstGeom prst="ellipse">
            <a:avLst/>
          </a:prstGeom>
          <a:solidFill>
            <a:schemeClr val="lt1"/>
          </a:solid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6020" name="Google Shape;6020;p155"/>
          <p:cNvGrpSpPr/>
          <p:nvPr/>
        </p:nvGrpSpPr>
        <p:grpSpPr>
          <a:xfrm>
            <a:off x="4891743" y="2479717"/>
            <a:ext cx="546614" cy="546164"/>
            <a:chOff x="4094847" y="1760585"/>
            <a:chExt cx="633600" cy="633600"/>
          </a:xfrm>
        </p:grpSpPr>
        <p:sp>
          <p:nvSpPr>
            <p:cNvPr id="6021" name="Google Shape;6021;p15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22" name="Google Shape;6022;p15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023" name="Google Shape;6023;p155"/>
          <p:cNvGrpSpPr/>
          <p:nvPr/>
        </p:nvGrpSpPr>
        <p:grpSpPr>
          <a:xfrm>
            <a:off x="6768907" y="2479717"/>
            <a:ext cx="546614" cy="546164"/>
            <a:chOff x="4094847" y="1760585"/>
            <a:chExt cx="633600" cy="633600"/>
          </a:xfrm>
        </p:grpSpPr>
        <p:sp>
          <p:nvSpPr>
            <p:cNvPr id="6024" name="Google Shape;6024;p15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25" name="Google Shape;6025;p15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026" name="Google Shape;6026;p155"/>
          <p:cNvGrpSpPr/>
          <p:nvPr/>
        </p:nvGrpSpPr>
        <p:grpSpPr>
          <a:xfrm>
            <a:off x="4891743" y="4356881"/>
            <a:ext cx="546614" cy="546164"/>
            <a:chOff x="4094847" y="1760585"/>
            <a:chExt cx="633600" cy="633600"/>
          </a:xfrm>
        </p:grpSpPr>
        <p:sp>
          <p:nvSpPr>
            <p:cNvPr id="6027" name="Google Shape;6027;p15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28" name="Google Shape;6028;p15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029" name="Google Shape;6029;p155"/>
          <p:cNvGrpSpPr/>
          <p:nvPr/>
        </p:nvGrpSpPr>
        <p:grpSpPr>
          <a:xfrm>
            <a:off x="6768907" y="4356881"/>
            <a:ext cx="546614" cy="546164"/>
            <a:chOff x="4094847" y="1760585"/>
            <a:chExt cx="633600" cy="633600"/>
          </a:xfrm>
        </p:grpSpPr>
        <p:sp>
          <p:nvSpPr>
            <p:cNvPr id="6030" name="Google Shape;6030;p15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31" name="Google Shape;6031;p15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032" name="Google Shape;6032;p155"/>
          <p:cNvSpPr txBox="1"/>
          <p:nvPr/>
        </p:nvSpPr>
        <p:spPr>
          <a:xfrm>
            <a:off x="5448980" y="3274655"/>
            <a:ext cx="1294041" cy="83099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Lorem ipsum dolor sit </a:t>
            </a:r>
            <a:endParaRPr/>
          </a:p>
        </p:txBody>
      </p:sp>
      <p:cxnSp>
        <p:nvCxnSpPr>
          <p:cNvPr id="6033" name="Google Shape;6033;p155"/>
          <p:cNvCxnSpPr/>
          <p:nvPr/>
        </p:nvCxnSpPr>
        <p:spPr>
          <a:xfrm>
            <a:off x="7462684" y="4649205"/>
            <a:ext cx="756406" cy="0"/>
          </a:xfrm>
          <a:prstGeom prst="straightConnector1">
            <a:avLst/>
          </a:prstGeom>
          <a:noFill/>
          <a:ln cap="flat" cmpd="sng" w="9525">
            <a:solidFill>
              <a:schemeClr val="dk2"/>
            </a:solidFill>
            <a:prstDash val="solid"/>
            <a:miter lim="8000"/>
            <a:headEnd len="med" w="med" type="oval"/>
            <a:tailEnd len="sm" w="sm" type="none"/>
          </a:ln>
        </p:spPr>
      </p:cxnSp>
      <p:cxnSp>
        <p:nvCxnSpPr>
          <p:cNvPr id="6034" name="Google Shape;6034;p155"/>
          <p:cNvCxnSpPr/>
          <p:nvPr/>
        </p:nvCxnSpPr>
        <p:spPr>
          <a:xfrm rot="10800000">
            <a:off x="3951890" y="2778364"/>
            <a:ext cx="777426" cy="0"/>
          </a:xfrm>
          <a:prstGeom prst="straightConnector1">
            <a:avLst/>
          </a:prstGeom>
          <a:noFill/>
          <a:ln cap="flat" cmpd="sng" w="9525">
            <a:solidFill>
              <a:schemeClr val="dk2"/>
            </a:solidFill>
            <a:prstDash val="solid"/>
            <a:miter lim="8000"/>
            <a:headEnd len="med" w="med" type="oval"/>
            <a:tailEnd len="sm" w="sm" type="none"/>
          </a:ln>
        </p:spPr>
      </p:cxnSp>
      <p:cxnSp>
        <p:nvCxnSpPr>
          <p:cNvPr id="6035" name="Google Shape;6035;p155"/>
          <p:cNvCxnSpPr/>
          <p:nvPr/>
        </p:nvCxnSpPr>
        <p:spPr>
          <a:xfrm rot="10800000">
            <a:off x="3995912" y="4649205"/>
            <a:ext cx="753069" cy="0"/>
          </a:xfrm>
          <a:prstGeom prst="straightConnector1">
            <a:avLst/>
          </a:prstGeom>
          <a:noFill/>
          <a:ln cap="flat" cmpd="sng" w="9525">
            <a:solidFill>
              <a:schemeClr val="dk2"/>
            </a:solidFill>
            <a:prstDash val="solid"/>
            <a:miter lim="8000"/>
            <a:headEnd len="med" w="med" type="oval"/>
            <a:tailEnd len="sm" w="sm" type="none"/>
          </a:ln>
        </p:spPr>
      </p:cxnSp>
      <p:cxnSp>
        <p:nvCxnSpPr>
          <p:cNvPr id="6036" name="Google Shape;6036;p155"/>
          <p:cNvCxnSpPr/>
          <p:nvPr/>
        </p:nvCxnSpPr>
        <p:spPr>
          <a:xfrm>
            <a:off x="7472516" y="2778364"/>
            <a:ext cx="746574" cy="0"/>
          </a:xfrm>
          <a:prstGeom prst="straightConnector1">
            <a:avLst/>
          </a:prstGeom>
          <a:noFill/>
          <a:ln cap="flat" cmpd="sng" w="9525">
            <a:solidFill>
              <a:schemeClr val="dk2"/>
            </a:solidFill>
            <a:prstDash val="solid"/>
            <a:miter lim="8000"/>
            <a:headEnd len="med" w="med" type="oval"/>
            <a:tailEnd len="sm" w="sm" type="none"/>
          </a:ln>
        </p:spPr>
      </p:cxnSp>
      <p:sp>
        <p:nvSpPr>
          <p:cNvPr id="6037" name="Google Shape;6037;p15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038" name="Google Shape;6038;p15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42" name="Shape 6042"/>
        <p:cNvGrpSpPr/>
        <p:nvPr/>
      </p:nvGrpSpPr>
      <p:grpSpPr>
        <a:xfrm>
          <a:off x="0" y="0"/>
          <a:ext cx="0" cy="0"/>
          <a:chOff x="0" y="0"/>
          <a:chExt cx="0" cy="0"/>
        </a:xfrm>
      </p:grpSpPr>
      <p:sp>
        <p:nvSpPr>
          <p:cNvPr id="6043" name="Google Shape;6043;p15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Five-Segment Donut with Callouts</a:t>
            </a:r>
            <a:endParaRPr/>
          </a:p>
        </p:txBody>
      </p:sp>
      <p:sp>
        <p:nvSpPr>
          <p:cNvPr id="6044" name="Google Shape;6044;p156"/>
          <p:cNvSpPr/>
          <p:nvPr/>
        </p:nvSpPr>
        <p:spPr>
          <a:xfrm flipH="1" rot="-2421750">
            <a:off x="6271141" y="1813822"/>
            <a:ext cx="947752" cy="1768569"/>
          </a:xfrm>
          <a:custGeom>
            <a:rect b="b" l="l" r="r" t="t"/>
            <a:pathLst>
              <a:path extrusionOk="0" h="1768569" w="947752">
                <a:moveTo>
                  <a:pt x="560482" y="0"/>
                </a:moveTo>
                <a:lnTo>
                  <a:pt x="447839" y="105976"/>
                </a:lnTo>
                <a:cubicBezTo>
                  <a:pt x="32870" y="538118"/>
                  <a:pt x="-98624" y="1155537"/>
                  <a:pt x="73909" y="1704885"/>
                </a:cubicBezTo>
                <a:lnTo>
                  <a:pt x="97415" y="1768569"/>
                </a:lnTo>
                <a:lnTo>
                  <a:pt x="394639" y="1709418"/>
                </a:lnTo>
                <a:lnTo>
                  <a:pt x="639234" y="1508007"/>
                </a:lnTo>
                <a:lnTo>
                  <a:pt x="618950" y="1430366"/>
                </a:lnTo>
                <a:cubicBezTo>
                  <a:pt x="551758" y="1110136"/>
                  <a:pt x="641747" y="766475"/>
                  <a:pt x="879200" y="519195"/>
                </a:cubicBezTo>
                <a:lnTo>
                  <a:pt x="947752" y="454701"/>
                </a:lnTo>
                <a:lnTo>
                  <a:pt x="696144" y="275029"/>
                </a:lnTo>
                <a:lnTo>
                  <a:pt x="560482" y="0"/>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45" name="Google Shape;6045;p156"/>
          <p:cNvSpPr/>
          <p:nvPr/>
        </p:nvSpPr>
        <p:spPr>
          <a:xfrm flipH="1" rot="-2421750">
            <a:off x="4444027" y="2324950"/>
            <a:ext cx="1833516" cy="792424"/>
          </a:xfrm>
          <a:custGeom>
            <a:rect b="b" l="l" r="r" t="t"/>
            <a:pathLst>
              <a:path extrusionOk="0" h="792424" w="1833516">
                <a:moveTo>
                  <a:pt x="0" y="338681"/>
                </a:moveTo>
                <a:lnTo>
                  <a:pt x="134198" y="610741"/>
                </a:lnTo>
                <a:lnTo>
                  <a:pt x="388621" y="792424"/>
                </a:lnTo>
                <a:lnTo>
                  <a:pt x="410502" y="775651"/>
                </a:lnTo>
                <a:cubicBezTo>
                  <a:pt x="721051" y="561708"/>
                  <a:pt x="1117939" y="542660"/>
                  <a:pt x="1441697" y="705570"/>
                </a:cubicBezTo>
                <a:lnTo>
                  <a:pt x="1494212" y="735323"/>
                </a:lnTo>
                <a:lnTo>
                  <a:pt x="1603521" y="443438"/>
                </a:lnTo>
                <a:lnTo>
                  <a:pt x="1833516" y="241698"/>
                </a:lnTo>
                <a:lnTo>
                  <a:pt x="1710482" y="171991"/>
                </a:lnTo>
                <a:cubicBezTo>
                  <a:pt x="1196124" y="-86827"/>
                  <a:pt x="565583" y="-56564"/>
                  <a:pt x="72209" y="283330"/>
                </a:cubicBezTo>
                <a:lnTo>
                  <a:pt x="0" y="338681"/>
                </a:lnTo>
                <a:close/>
              </a:path>
            </a:pathLst>
          </a:custGeom>
          <a:solidFill>
            <a:srgbClr val="FFC0C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46" name="Google Shape;6046;p156"/>
          <p:cNvSpPr/>
          <p:nvPr/>
        </p:nvSpPr>
        <p:spPr>
          <a:xfrm flipH="1" rot="-2421750">
            <a:off x="6482987" y="3373587"/>
            <a:ext cx="1573900" cy="1241267"/>
          </a:xfrm>
          <a:custGeom>
            <a:rect b="b" l="l" r="r" t="t"/>
            <a:pathLst>
              <a:path extrusionOk="0" h="1241267" w="1573900">
                <a:moveTo>
                  <a:pt x="0" y="255763"/>
                </a:moveTo>
                <a:lnTo>
                  <a:pt x="2169" y="261640"/>
                </a:lnTo>
                <a:cubicBezTo>
                  <a:pt x="64345" y="407515"/>
                  <a:pt x="149275" y="546615"/>
                  <a:pt x="257373" y="673798"/>
                </a:cubicBezTo>
                <a:cubicBezTo>
                  <a:pt x="545635" y="1012955"/>
                  <a:pt x="944078" y="1203163"/>
                  <a:pt x="1355245" y="1236515"/>
                </a:cubicBezTo>
                <a:lnTo>
                  <a:pt x="1498189" y="1241267"/>
                </a:lnTo>
                <a:lnTo>
                  <a:pt x="1573900" y="940008"/>
                </a:lnTo>
                <a:lnTo>
                  <a:pt x="1499601" y="644364"/>
                </a:lnTo>
                <a:lnTo>
                  <a:pt x="1403537" y="641170"/>
                </a:lnTo>
                <a:cubicBezTo>
                  <a:pt x="1144733" y="620177"/>
                  <a:pt x="893937" y="500453"/>
                  <a:pt x="712493" y="286974"/>
                </a:cubicBezTo>
                <a:cubicBezTo>
                  <a:pt x="644452" y="206920"/>
                  <a:pt x="590994" y="119365"/>
                  <a:pt x="551858" y="27545"/>
                </a:cubicBezTo>
                <a:lnTo>
                  <a:pt x="541690" y="0"/>
                </a:lnTo>
                <a:lnTo>
                  <a:pt x="304739" y="195116"/>
                </a:lnTo>
                <a:lnTo>
                  <a:pt x="0" y="25576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47" name="Google Shape;6047;p156"/>
          <p:cNvSpPr/>
          <p:nvPr/>
        </p:nvSpPr>
        <p:spPr>
          <a:xfrm flipH="1" rot="-2421750">
            <a:off x="4448166" y="3188320"/>
            <a:ext cx="1031744" cy="1728087"/>
          </a:xfrm>
          <a:custGeom>
            <a:rect b="b" l="l" r="r" t="t"/>
            <a:pathLst>
              <a:path extrusionOk="0" h="1728087" w="1031744">
                <a:moveTo>
                  <a:pt x="338800" y="0"/>
                </a:moveTo>
                <a:lnTo>
                  <a:pt x="108223" y="202249"/>
                </a:lnTo>
                <a:lnTo>
                  <a:pt x="0" y="491240"/>
                </a:lnTo>
                <a:lnTo>
                  <a:pt x="44775" y="522846"/>
                </a:lnTo>
                <a:cubicBezTo>
                  <a:pt x="97846" y="564418"/>
                  <a:pt x="147542" y="611928"/>
                  <a:pt x="192903" y="665298"/>
                </a:cubicBezTo>
                <a:cubicBezTo>
                  <a:pt x="397027" y="905461"/>
                  <a:pt x="469897" y="1213126"/>
                  <a:pt x="418600" y="1500950"/>
                </a:cubicBezTo>
                <a:lnTo>
                  <a:pt x="411643" y="1531451"/>
                </a:lnTo>
                <a:lnTo>
                  <a:pt x="730653" y="1562339"/>
                </a:lnTo>
                <a:lnTo>
                  <a:pt x="978764" y="1728087"/>
                </a:lnTo>
                <a:lnTo>
                  <a:pt x="1006591" y="1606087"/>
                </a:lnTo>
                <a:cubicBezTo>
                  <a:pt x="1088089" y="1148817"/>
                  <a:pt x="972318" y="660025"/>
                  <a:pt x="648023" y="278474"/>
                </a:cubicBezTo>
                <a:cubicBezTo>
                  <a:pt x="575957" y="193684"/>
                  <a:pt x="497005" y="118205"/>
                  <a:pt x="412690" y="52158"/>
                </a:cubicBezTo>
                <a:lnTo>
                  <a:pt x="338800" y="0"/>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48" name="Google Shape;6048;p156"/>
          <p:cNvSpPr/>
          <p:nvPr/>
        </p:nvSpPr>
        <p:spPr>
          <a:xfrm flipH="1" rot="-2421750">
            <a:off x="5370140" y="4284565"/>
            <a:ext cx="1436610" cy="1317049"/>
          </a:xfrm>
          <a:custGeom>
            <a:rect b="b" l="l" r="r" t="t"/>
            <a:pathLst>
              <a:path extrusionOk="0" h="1317049" w="1436610">
                <a:moveTo>
                  <a:pt x="0" y="719297"/>
                </a:moveTo>
                <a:lnTo>
                  <a:pt x="75585" y="1020055"/>
                </a:lnTo>
                <a:lnTo>
                  <a:pt x="947" y="1317049"/>
                </a:lnTo>
                <a:lnTo>
                  <a:pt x="81078" y="1312044"/>
                </a:lnTo>
                <a:cubicBezTo>
                  <a:pt x="389656" y="1277867"/>
                  <a:pt x="691686" y="1154348"/>
                  <a:pt x="946053" y="938151"/>
                </a:cubicBezTo>
                <a:cubicBezTo>
                  <a:pt x="1158026" y="757987"/>
                  <a:pt x="1311816" y="534784"/>
                  <a:pt x="1405492" y="292334"/>
                </a:cubicBezTo>
                <a:lnTo>
                  <a:pt x="1436610" y="198564"/>
                </a:lnTo>
                <a:lnTo>
                  <a:pt x="1184392" y="30072"/>
                </a:lnTo>
                <a:lnTo>
                  <a:pt x="873813" y="0"/>
                </a:lnTo>
                <a:lnTo>
                  <a:pt x="848418" y="76528"/>
                </a:lnTo>
                <a:cubicBezTo>
                  <a:pt x="789454" y="229135"/>
                  <a:pt x="692653" y="369628"/>
                  <a:pt x="559229" y="483031"/>
                </a:cubicBezTo>
                <a:cubicBezTo>
                  <a:pt x="399120" y="619114"/>
                  <a:pt x="209010" y="696862"/>
                  <a:pt x="14779" y="718373"/>
                </a:cubicBezTo>
                <a:lnTo>
                  <a:pt x="0" y="719297"/>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49" name="Google Shape;6049;p156"/>
          <p:cNvSpPr txBox="1"/>
          <p:nvPr/>
        </p:nvSpPr>
        <p:spPr>
          <a:xfrm>
            <a:off x="294969" y="2446928"/>
            <a:ext cx="3621886" cy="646331"/>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a:t>
            </a:r>
            <a:endParaRPr/>
          </a:p>
        </p:txBody>
      </p:sp>
      <p:sp>
        <p:nvSpPr>
          <p:cNvPr id="6050" name="Google Shape;6050;p156"/>
          <p:cNvSpPr txBox="1"/>
          <p:nvPr/>
        </p:nvSpPr>
        <p:spPr>
          <a:xfrm>
            <a:off x="294969" y="2065007"/>
            <a:ext cx="3621886"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b="1" lang="en-US" sz="1800">
                <a:solidFill>
                  <a:srgbClr val="EC9EA0"/>
                </a:solidFill>
                <a:latin typeface="Helvetica Neue"/>
                <a:ea typeface="Helvetica Neue"/>
                <a:cs typeface="Helvetica Neue"/>
                <a:sym typeface="Helvetica Neue"/>
              </a:rPr>
              <a:t>Lorem ipsum</a:t>
            </a:r>
            <a:endParaRPr/>
          </a:p>
        </p:txBody>
      </p:sp>
      <p:sp>
        <p:nvSpPr>
          <p:cNvPr id="6051" name="Google Shape;6051;p156"/>
          <p:cNvSpPr txBox="1"/>
          <p:nvPr/>
        </p:nvSpPr>
        <p:spPr>
          <a:xfrm>
            <a:off x="294969" y="4257131"/>
            <a:ext cx="3621886" cy="646331"/>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a:t>
            </a:r>
            <a:endParaRPr/>
          </a:p>
        </p:txBody>
      </p:sp>
      <p:sp>
        <p:nvSpPr>
          <p:cNvPr id="6052" name="Google Shape;6052;p156"/>
          <p:cNvSpPr txBox="1"/>
          <p:nvPr/>
        </p:nvSpPr>
        <p:spPr>
          <a:xfrm>
            <a:off x="294969" y="3875210"/>
            <a:ext cx="3621886"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b="1" lang="en-US" sz="1800">
                <a:solidFill>
                  <a:srgbClr val="571113"/>
                </a:solidFill>
                <a:latin typeface="Helvetica Neue"/>
                <a:ea typeface="Helvetica Neue"/>
                <a:cs typeface="Helvetica Neue"/>
                <a:sym typeface="Helvetica Neue"/>
              </a:rPr>
              <a:t>Lorem ipsum</a:t>
            </a:r>
            <a:endParaRPr/>
          </a:p>
        </p:txBody>
      </p:sp>
      <p:sp>
        <p:nvSpPr>
          <p:cNvPr id="6053" name="Google Shape;6053;p156"/>
          <p:cNvSpPr txBox="1"/>
          <p:nvPr/>
        </p:nvSpPr>
        <p:spPr>
          <a:xfrm>
            <a:off x="8274447" y="2142180"/>
            <a:ext cx="3622585" cy="86177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a:t>
            </a:r>
            <a:endParaRPr/>
          </a:p>
        </p:txBody>
      </p:sp>
      <p:sp>
        <p:nvSpPr>
          <p:cNvPr id="6054" name="Google Shape;6054;p156"/>
          <p:cNvSpPr txBox="1"/>
          <p:nvPr/>
        </p:nvSpPr>
        <p:spPr>
          <a:xfrm>
            <a:off x="8274447" y="1760259"/>
            <a:ext cx="3622585"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800">
                <a:solidFill>
                  <a:srgbClr val="E05E61"/>
                </a:solidFill>
                <a:latin typeface="Helvetica Neue"/>
                <a:ea typeface="Helvetica Neue"/>
                <a:cs typeface="Helvetica Neue"/>
                <a:sym typeface="Helvetica Neue"/>
              </a:rPr>
              <a:t>Lorem ipsum</a:t>
            </a:r>
            <a:endParaRPr/>
          </a:p>
        </p:txBody>
      </p:sp>
      <p:sp>
        <p:nvSpPr>
          <p:cNvPr id="6055" name="Google Shape;6055;p156"/>
          <p:cNvSpPr txBox="1"/>
          <p:nvPr/>
        </p:nvSpPr>
        <p:spPr>
          <a:xfrm>
            <a:off x="8274447" y="3630543"/>
            <a:ext cx="3622585" cy="86177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a:t>
            </a:r>
            <a:endParaRPr/>
          </a:p>
        </p:txBody>
      </p:sp>
      <p:sp>
        <p:nvSpPr>
          <p:cNvPr id="6056" name="Google Shape;6056;p156"/>
          <p:cNvSpPr txBox="1"/>
          <p:nvPr/>
        </p:nvSpPr>
        <p:spPr>
          <a:xfrm>
            <a:off x="8274447" y="3248622"/>
            <a:ext cx="3622585"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800">
                <a:solidFill>
                  <a:schemeClr val="accent1"/>
                </a:solidFill>
                <a:latin typeface="Helvetica Neue"/>
                <a:ea typeface="Helvetica Neue"/>
                <a:cs typeface="Helvetica Neue"/>
                <a:sym typeface="Helvetica Neue"/>
              </a:rPr>
              <a:t>Lorem ipsum</a:t>
            </a:r>
            <a:endParaRPr/>
          </a:p>
        </p:txBody>
      </p:sp>
      <p:sp>
        <p:nvSpPr>
          <p:cNvPr id="6057" name="Google Shape;6057;p156"/>
          <p:cNvSpPr txBox="1"/>
          <p:nvPr/>
        </p:nvSpPr>
        <p:spPr>
          <a:xfrm>
            <a:off x="7678775" y="5118905"/>
            <a:ext cx="3622585" cy="86177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a:t>
            </a:r>
            <a:endParaRPr/>
          </a:p>
        </p:txBody>
      </p:sp>
      <p:sp>
        <p:nvSpPr>
          <p:cNvPr id="6058" name="Google Shape;6058;p156"/>
          <p:cNvSpPr txBox="1"/>
          <p:nvPr/>
        </p:nvSpPr>
        <p:spPr>
          <a:xfrm>
            <a:off x="7678775" y="4736984"/>
            <a:ext cx="3622585"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800">
                <a:solidFill>
                  <a:srgbClr val="931D20"/>
                </a:solidFill>
                <a:latin typeface="Helvetica Neue"/>
                <a:ea typeface="Helvetica Neue"/>
                <a:cs typeface="Helvetica Neue"/>
                <a:sym typeface="Helvetica Neue"/>
              </a:rPr>
              <a:t>Lorem ipsum</a:t>
            </a:r>
            <a:endParaRPr/>
          </a:p>
        </p:txBody>
      </p:sp>
      <p:cxnSp>
        <p:nvCxnSpPr>
          <p:cNvPr id="6059" name="Google Shape;6059;p156"/>
          <p:cNvCxnSpPr/>
          <p:nvPr/>
        </p:nvCxnSpPr>
        <p:spPr>
          <a:xfrm rot="10800000">
            <a:off x="3951890" y="4409892"/>
            <a:ext cx="704193" cy="0"/>
          </a:xfrm>
          <a:prstGeom prst="straightConnector1">
            <a:avLst/>
          </a:prstGeom>
          <a:noFill/>
          <a:ln cap="flat" cmpd="sng" w="9525">
            <a:solidFill>
              <a:schemeClr val="dk2"/>
            </a:solidFill>
            <a:prstDash val="solid"/>
            <a:miter lim="8000"/>
            <a:headEnd len="med" w="med" type="oval"/>
            <a:tailEnd len="sm" w="sm" type="none"/>
          </a:ln>
        </p:spPr>
      </p:cxnSp>
      <p:cxnSp>
        <p:nvCxnSpPr>
          <p:cNvPr id="6060" name="Google Shape;6060;p156"/>
          <p:cNvCxnSpPr/>
          <p:nvPr/>
        </p:nvCxnSpPr>
        <p:spPr>
          <a:xfrm>
            <a:off x="7199586" y="2515605"/>
            <a:ext cx="1019504" cy="0"/>
          </a:xfrm>
          <a:prstGeom prst="straightConnector1">
            <a:avLst/>
          </a:prstGeom>
          <a:noFill/>
          <a:ln cap="flat" cmpd="sng" w="9525">
            <a:solidFill>
              <a:schemeClr val="dk2"/>
            </a:solidFill>
            <a:prstDash val="solid"/>
            <a:miter lim="8000"/>
            <a:headEnd len="med" w="med" type="oval"/>
            <a:tailEnd len="sm" w="sm" type="none"/>
          </a:ln>
        </p:spPr>
      </p:cxnSp>
      <p:cxnSp>
        <p:nvCxnSpPr>
          <p:cNvPr id="6061" name="Google Shape;6061;p156"/>
          <p:cNvCxnSpPr/>
          <p:nvPr/>
        </p:nvCxnSpPr>
        <p:spPr>
          <a:xfrm>
            <a:off x="7693572" y="3913481"/>
            <a:ext cx="525518" cy="0"/>
          </a:xfrm>
          <a:prstGeom prst="straightConnector1">
            <a:avLst/>
          </a:prstGeom>
          <a:noFill/>
          <a:ln cap="flat" cmpd="sng" w="9525">
            <a:solidFill>
              <a:schemeClr val="dk2"/>
            </a:solidFill>
            <a:prstDash val="solid"/>
            <a:miter lim="8000"/>
            <a:headEnd len="med" w="med" type="oval"/>
            <a:tailEnd len="sm" w="sm" type="none"/>
          </a:ln>
        </p:spPr>
      </p:cxnSp>
      <p:cxnSp>
        <p:nvCxnSpPr>
          <p:cNvPr id="6062" name="Google Shape;6062;p156"/>
          <p:cNvCxnSpPr/>
          <p:nvPr/>
        </p:nvCxnSpPr>
        <p:spPr>
          <a:xfrm>
            <a:off x="6536723" y="5229677"/>
            <a:ext cx="1030725" cy="0"/>
          </a:xfrm>
          <a:prstGeom prst="straightConnector1">
            <a:avLst/>
          </a:prstGeom>
          <a:noFill/>
          <a:ln cap="flat" cmpd="sng" w="9525">
            <a:solidFill>
              <a:schemeClr val="dk2"/>
            </a:solidFill>
            <a:prstDash val="solid"/>
            <a:miter lim="8000"/>
            <a:headEnd len="med" w="med" type="oval"/>
            <a:tailEnd len="sm" w="sm" type="none"/>
          </a:ln>
        </p:spPr>
      </p:cxnSp>
      <p:sp>
        <p:nvSpPr>
          <p:cNvPr id="6063" name="Google Shape;6063;p156"/>
          <p:cNvSpPr/>
          <p:nvPr/>
        </p:nvSpPr>
        <p:spPr>
          <a:xfrm rot="6500675">
            <a:off x="6963244" y="3727632"/>
            <a:ext cx="767796" cy="767796"/>
          </a:xfrm>
          <a:prstGeom prst="ellipse">
            <a:avLst/>
          </a:prstGeom>
          <a:solidFill>
            <a:schemeClr val="lt1"/>
          </a:solidFill>
          <a:ln cap="flat" cmpd="sng" w="28575">
            <a:solidFill>
              <a:srgbClr val="BE01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064" name="Google Shape;6064;p156"/>
          <p:cNvSpPr/>
          <p:nvPr/>
        </p:nvSpPr>
        <p:spPr>
          <a:xfrm rot="6500675">
            <a:off x="6489987" y="2240731"/>
            <a:ext cx="767796" cy="767796"/>
          </a:xfrm>
          <a:prstGeom prst="ellipse">
            <a:avLst/>
          </a:prstGeom>
          <a:solidFill>
            <a:schemeClr val="lt1"/>
          </a:solidFill>
          <a:ln cap="flat" cmpd="sng" w="28575">
            <a:solidFill>
              <a:srgbClr val="FF9797"/>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065" name="Google Shape;6065;p156"/>
          <p:cNvSpPr/>
          <p:nvPr/>
        </p:nvSpPr>
        <p:spPr>
          <a:xfrm rot="6500675">
            <a:off x="5695361" y="4637203"/>
            <a:ext cx="767796" cy="767796"/>
          </a:xfrm>
          <a:prstGeom prst="ellipse">
            <a:avLst/>
          </a:prstGeom>
          <a:solidFill>
            <a:schemeClr val="lt1"/>
          </a:solidFill>
          <a:ln cap="flat" cmpd="sng" w="28575">
            <a:solidFill>
              <a:srgbClr val="76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066" name="Google Shape;6066;p156"/>
          <p:cNvSpPr/>
          <p:nvPr/>
        </p:nvSpPr>
        <p:spPr>
          <a:xfrm rot="6500675">
            <a:off x="4438510" y="3712448"/>
            <a:ext cx="767796" cy="767796"/>
          </a:xfrm>
          <a:prstGeom prst="ellipse">
            <a:avLst/>
          </a:prstGeom>
          <a:solidFill>
            <a:schemeClr val="lt1"/>
          </a:solidFill>
          <a:ln cap="flat" cmpd="sng" w="28575">
            <a:solidFill>
              <a:srgbClr val="46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067" name="Google Shape;6067;p156"/>
          <p:cNvSpPr/>
          <p:nvPr/>
        </p:nvSpPr>
        <p:spPr>
          <a:xfrm rot="6500675">
            <a:off x="4929616" y="2231347"/>
            <a:ext cx="767796" cy="767796"/>
          </a:xfrm>
          <a:prstGeom prst="ellipse">
            <a:avLst/>
          </a:prstGeom>
          <a:solidFill>
            <a:schemeClr val="lt1"/>
          </a:solidFill>
          <a:ln cap="flat" cmpd="sng" w="28575">
            <a:solidFill>
              <a:srgbClr val="FFC1C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6068" name="Google Shape;6068;p156"/>
          <p:cNvCxnSpPr/>
          <p:nvPr/>
        </p:nvCxnSpPr>
        <p:spPr>
          <a:xfrm rot="10800000">
            <a:off x="3951889" y="2778364"/>
            <a:ext cx="809297" cy="0"/>
          </a:xfrm>
          <a:prstGeom prst="straightConnector1">
            <a:avLst/>
          </a:prstGeom>
          <a:noFill/>
          <a:ln cap="flat" cmpd="sng" w="9525">
            <a:solidFill>
              <a:schemeClr val="dk2"/>
            </a:solidFill>
            <a:prstDash val="solid"/>
            <a:miter lim="8000"/>
            <a:headEnd len="med" w="med" type="oval"/>
            <a:tailEnd len="sm" w="sm" type="none"/>
          </a:ln>
        </p:spPr>
      </p:cxnSp>
      <p:grpSp>
        <p:nvGrpSpPr>
          <p:cNvPr id="6069" name="Google Shape;6069;p156"/>
          <p:cNvGrpSpPr/>
          <p:nvPr/>
        </p:nvGrpSpPr>
        <p:grpSpPr>
          <a:xfrm>
            <a:off x="5060236" y="2362176"/>
            <a:ext cx="506556" cy="506138"/>
            <a:chOff x="4094847" y="1760585"/>
            <a:chExt cx="633600" cy="633600"/>
          </a:xfrm>
        </p:grpSpPr>
        <p:sp>
          <p:nvSpPr>
            <p:cNvPr id="6070" name="Google Shape;6070;p1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71" name="Google Shape;6071;p1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072" name="Google Shape;6072;p156"/>
          <p:cNvGrpSpPr/>
          <p:nvPr/>
        </p:nvGrpSpPr>
        <p:grpSpPr>
          <a:xfrm>
            <a:off x="6620607" y="2371560"/>
            <a:ext cx="506556" cy="506138"/>
            <a:chOff x="4094847" y="1760585"/>
            <a:chExt cx="633600" cy="633600"/>
          </a:xfrm>
        </p:grpSpPr>
        <p:sp>
          <p:nvSpPr>
            <p:cNvPr id="6073" name="Google Shape;6073;p1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74" name="Google Shape;6074;p1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075" name="Google Shape;6075;p156"/>
          <p:cNvGrpSpPr/>
          <p:nvPr/>
        </p:nvGrpSpPr>
        <p:grpSpPr>
          <a:xfrm>
            <a:off x="4569130" y="3843277"/>
            <a:ext cx="506556" cy="506138"/>
            <a:chOff x="4094847" y="1760585"/>
            <a:chExt cx="633600" cy="633600"/>
          </a:xfrm>
        </p:grpSpPr>
        <p:sp>
          <p:nvSpPr>
            <p:cNvPr id="6076" name="Google Shape;6076;p1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77" name="Google Shape;6077;p1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078" name="Google Shape;6078;p156"/>
          <p:cNvGrpSpPr/>
          <p:nvPr/>
        </p:nvGrpSpPr>
        <p:grpSpPr>
          <a:xfrm>
            <a:off x="7093864" y="3858461"/>
            <a:ext cx="506556" cy="506138"/>
            <a:chOff x="4094847" y="1760585"/>
            <a:chExt cx="633600" cy="633600"/>
          </a:xfrm>
        </p:grpSpPr>
        <p:sp>
          <p:nvSpPr>
            <p:cNvPr id="6079" name="Google Shape;6079;p1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80" name="Google Shape;6080;p1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081" name="Google Shape;6081;p156"/>
          <p:cNvGrpSpPr/>
          <p:nvPr/>
        </p:nvGrpSpPr>
        <p:grpSpPr>
          <a:xfrm>
            <a:off x="5825981" y="4768032"/>
            <a:ext cx="506556" cy="506138"/>
            <a:chOff x="4094847" y="1760585"/>
            <a:chExt cx="633600" cy="633600"/>
          </a:xfrm>
        </p:grpSpPr>
        <p:sp>
          <p:nvSpPr>
            <p:cNvPr id="6082" name="Google Shape;6082;p1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83" name="Google Shape;6083;p1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084" name="Google Shape;6084;p156"/>
          <p:cNvSpPr txBox="1"/>
          <p:nvPr/>
        </p:nvSpPr>
        <p:spPr>
          <a:xfrm>
            <a:off x="5448980" y="3274655"/>
            <a:ext cx="1294041" cy="83099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Lorem ipsum dolor sit </a:t>
            </a:r>
            <a:endParaRPr/>
          </a:p>
        </p:txBody>
      </p:sp>
      <p:sp>
        <p:nvSpPr>
          <p:cNvPr id="6085" name="Google Shape;6085;p15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086" name="Google Shape;6086;p15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90" name="Shape 6090"/>
        <p:cNvGrpSpPr/>
        <p:nvPr/>
      </p:nvGrpSpPr>
      <p:grpSpPr>
        <a:xfrm>
          <a:off x="0" y="0"/>
          <a:ext cx="0" cy="0"/>
          <a:chOff x="0" y="0"/>
          <a:chExt cx="0" cy="0"/>
        </a:xfrm>
      </p:grpSpPr>
      <p:sp>
        <p:nvSpPr>
          <p:cNvPr id="6091" name="Google Shape;6091;p15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Six-Segment Donut with Callouts</a:t>
            </a:r>
            <a:endParaRPr/>
          </a:p>
        </p:txBody>
      </p:sp>
      <p:sp>
        <p:nvSpPr>
          <p:cNvPr id="6092" name="Google Shape;6092;p157"/>
          <p:cNvSpPr/>
          <p:nvPr/>
        </p:nvSpPr>
        <p:spPr>
          <a:xfrm flipH="1" rot="3587488">
            <a:off x="5972153" y="2012758"/>
            <a:ext cx="1389789" cy="1090552"/>
          </a:xfrm>
          <a:custGeom>
            <a:rect b="b" l="l" r="r" t="t"/>
            <a:pathLst>
              <a:path extrusionOk="0" h="1090552" w="1389789">
                <a:moveTo>
                  <a:pt x="1389789" y="789509"/>
                </a:moveTo>
                <a:lnTo>
                  <a:pt x="1305331" y="659947"/>
                </a:lnTo>
                <a:cubicBezTo>
                  <a:pt x="1017154" y="263413"/>
                  <a:pt x="573436" y="31805"/>
                  <a:pt x="108781" y="666"/>
                </a:cubicBezTo>
                <a:lnTo>
                  <a:pt x="73143" y="0"/>
                </a:lnTo>
                <a:lnTo>
                  <a:pt x="0" y="291044"/>
                </a:lnTo>
                <a:lnTo>
                  <a:pt x="77044" y="597610"/>
                </a:lnTo>
                <a:lnTo>
                  <a:pt x="166268" y="607902"/>
                </a:lnTo>
                <a:cubicBezTo>
                  <a:pt x="422710" y="650004"/>
                  <a:pt x="661302" y="789842"/>
                  <a:pt x="822538" y="1011704"/>
                </a:cubicBezTo>
                <a:lnTo>
                  <a:pt x="873937" y="1090552"/>
                </a:lnTo>
                <a:lnTo>
                  <a:pt x="1095151" y="874561"/>
                </a:lnTo>
                <a:lnTo>
                  <a:pt x="1389789" y="789509"/>
                </a:lnTo>
                <a:close/>
              </a:path>
            </a:pathLst>
          </a:cu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93" name="Google Shape;6093;p157"/>
          <p:cNvSpPr/>
          <p:nvPr/>
        </p:nvSpPr>
        <p:spPr>
          <a:xfrm flipH="1" rot="3587488">
            <a:off x="5086233" y="1856779"/>
            <a:ext cx="726480" cy="1532465"/>
          </a:xfrm>
          <a:custGeom>
            <a:rect b="b" l="l" r="r" t="t"/>
            <a:pathLst>
              <a:path extrusionOk="0" h="1532465" w="726480">
                <a:moveTo>
                  <a:pt x="541299" y="0"/>
                </a:moveTo>
                <a:lnTo>
                  <a:pt x="249842" y="84133"/>
                </a:lnTo>
                <a:lnTo>
                  <a:pt x="26151" y="302542"/>
                </a:lnTo>
                <a:lnTo>
                  <a:pt x="38804" y="327037"/>
                </a:lnTo>
                <a:cubicBezTo>
                  <a:pt x="166313" y="608002"/>
                  <a:pt x="155209" y="922859"/>
                  <a:pt x="27865" y="1186881"/>
                </a:cubicBezTo>
                <a:lnTo>
                  <a:pt x="0" y="1238177"/>
                </a:lnTo>
                <a:lnTo>
                  <a:pt x="298410" y="1321129"/>
                </a:lnTo>
                <a:lnTo>
                  <a:pt x="519184" y="1532465"/>
                </a:lnTo>
                <a:lnTo>
                  <a:pt x="565676" y="1446882"/>
                </a:lnTo>
                <a:cubicBezTo>
                  <a:pt x="767988" y="1027425"/>
                  <a:pt x="785628" y="527208"/>
                  <a:pt x="583053" y="80835"/>
                </a:cubicBezTo>
                <a:lnTo>
                  <a:pt x="541299" y="0"/>
                </a:lnTo>
                <a:close/>
              </a:path>
            </a:pathLst>
          </a:custGeom>
          <a:solidFill>
            <a:srgbClr val="FFC0C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94" name="Google Shape;6094;p157"/>
          <p:cNvSpPr/>
          <p:nvPr/>
        </p:nvSpPr>
        <p:spPr>
          <a:xfrm flipH="1" rot="3587488">
            <a:off x="6706885" y="3214617"/>
            <a:ext cx="1350987" cy="1045326"/>
          </a:xfrm>
          <a:custGeom>
            <a:rect b="b" l="l" r="r" t="t"/>
            <a:pathLst>
              <a:path extrusionOk="0" h="1045326" w="1350987">
                <a:moveTo>
                  <a:pt x="1348072" y="657"/>
                </a:moveTo>
                <a:lnTo>
                  <a:pt x="1312926" y="0"/>
                </a:lnTo>
                <a:cubicBezTo>
                  <a:pt x="1053123" y="7694"/>
                  <a:pt x="791474" y="78480"/>
                  <a:pt x="551059" y="218453"/>
                </a:cubicBezTo>
                <a:cubicBezTo>
                  <a:pt x="358727" y="330431"/>
                  <a:pt x="198193" y="476088"/>
                  <a:pt x="72578" y="643606"/>
                </a:cubicBezTo>
                <a:lnTo>
                  <a:pt x="0" y="750924"/>
                </a:lnTo>
                <a:lnTo>
                  <a:pt x="220085" y="961600"/>
                </a:lnTo>
                <a:lnTo>
                  <a:pt x="521281" y="1045326"/>
                </a:lnTo>
                <a:lnTo>
                  <a:pt x="550414" y="1002247"/>
                </a:lnTo>
                <a:cubicBezTo>
                  <a:pt x="629482" y="896805"/>
                  <a:pt x="730528" y="805123"/>
                  <a:pt x="851589" y="734639"/>
                </a:cubicBezTo>
                <a:cubicBezTo>
                  <a:pt x="1002916" y="646535"/>
                  <a:pt x="1167609" y="601980"/>
                  <a:pt x="1331139" y="597137"/>
                </a:cubicBezTo>
                <a:lnTo>
                  <a:pt x="1350987" y="597508"/>
                </a:lnTo>
                <a:lnTo>
                  <a:pt x="1274531" y="293284"/>
                </a:lnTo>
                <a:lnTo>
                  <a:pt x="1348072" y="65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95" name="Google Shape;6095;p157"/>
          <p:cNvSpPr/>
          <p:nvPr/>
        </p:nvSpPr>
        <p:spPr>
          <a:xfrm flipH="1" rot="3587488">
            <a:off x="4133117" y="3125328"/>
            <a:ext cx="1355069" cy="1045325"/>
          </a:xfrm>
          <a:custGeom>
            <a:rect b="b" l="l" r="r" t="t"/>
            <a:pathLst>
              <a:path extrusionOk="0" h="1045325" w="1355069">
                <a:moveTo>
                  <a:pt x="1355069" y="294401"/>
                </a:moveTo>
                <a:lnTo>
                  <a:pt x="1134986" y="83726"/>
                </a:lnTo>
                <a:lnTo>
                  <a:pt x="833787" y="0"/>
                </a:lnTo>
                <a:lnTo>
                  <a:pt x="804654" y="43078"/>
                </a:lnTo>
                <a:cubicBezTo>
                  <a:pt x="725586" y="148521"/>
                  <a:pt x="624540" y="240203"/>
                  <a:pt x="503479" y="310686"/>
                </a:cubicBezTo>
                <a:cubicBezTo>
                  <a:pt x="352152" y="398791"/>
                  <a:pt x="187460" y="443346"/>
                  <a:pt x="23929" y="448189"/>
                </a:cubicBezTo>
                <a:lnTo>
                  <a:pt x="1279" y="447765"/>
                </a:lnTo>
                <a:lnTo>
                  <a:pt x="75628" y="743609"/>
                </a:lnTo>
                <a:lnTo>
                  <a:pt x="0" y="1044538"/>
                </a:lnTo>
                <a:lnTo>
                  <a:pt x="42142" y="1045325"/>
                </a:lnTo>
                <a:cubicBezTo>
                  <a:pt x="301946" y="1037632"/>
                  <a:pt x="563595" y="966845"/>
                  <a:pt x="804009" y="826873"/>
                </a:cubicBezTo>
                <a:cubicBezTo>
                  <a:pt x="996341" y="714895"/>
                  <a:pt x="1156875" y="569238"/>
                  <a:pt x="1282490" y="401720"/>
                </a:cubicBezTo>
                <a:lnTo>
                  <a:pt x="1355069" y="294401"/>
                </a:lnTo>
                <a:close/>
              </a:path>
            </a:pathLst>
          </a:custGeom>
          <a:solidFill>
            <a:srgbClr val="34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96" name="Google Shape;6096;p157"/>
          <p:cNvSpPr/>
          <p:nvPr/>
        </p:nvSpPr>
        <p:spPr>
          <a:xfrm flipH="1" rot="3587488">
            <a:off x="6379288" y="3994264"/>
            <a:ext cx="726480" cy="1532468"/>
          </a:xfrm>
          <a:custGeom>
            <a:rect b="b" l="l" r="r" t="t"/>
            <a:pathLst>
              <a:path extrusionOk="0" h="1532468" w="726480">
                <a:moveTo>
                  <a:pt x="726480" y="294289"/>
                </a:moveTo>
                <a:lnTo>
                  <a:pt x="428073" y="211339"/>
                </a:lnTo>
                <a:lnTo>
                  <a:pt x="207296" y="0"/>
                </a:lnTo>
                <a:lnTo>
                  <a:pt x="160804" y="85584"/>
                </a:lnTo>
                <a:cubicBezTo>
                  <a:pt x="-41508" y="505040"/>
                  <a:pt x="-59148" y="1005258"/>
                  <a:pt x="143427" y="1451631"/>
                </a:cubicBezTo>
                <a:lnTo>
                  <a:pt x="185182" y="1532468"/>
                </a:lnTo>
                <a:lnTo>
                  <a:pt x="476639" y="1448335"/>
                </a:lnTo>
                <a:lnTo>
                  <a:pt x="700330" y="1229926"/>
                </a:lnTo>
                <a:lnTo>
                  <a:pt x="687676" y="1205429"/>
                </a:lnTo>
                <a:cubicBezTo>
                  <a:pt x="560168" y="924464"/>
                  <a:pt x="571271" y="609607"/>
                  <a:pt x="698615" y="345584"/>
                </a:cubicBezTo>
                <a:lnTo>
                  <a:pt x="726480" y="294289"/>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97" name="Google Shape;6097;p157"/>
          <p:cNvSpPr/>
          <p:nvPr/>
        </p:nvSpPr>
        <p:spPr>
          <a:xfrm flipH="1" rot="3587488">
            <a:off x="4833807" y="4282352"/>
            <a:ext cx="1384879" cy="1090420"/>
          </a:xfrm>
          <a:custGeom>
            <a:rect b="b" l="l" r="r" t="t"/>
            <a:pathLst>
              <a:path extrusionOk="0" h="1090420" w="1384879">
                <a:moveTo>
                  <a:pt x="1309870" y="492609"/>
                </a:moveTo>
                <a:lnTo>
                  <a:pt x="1223520" y="482649"/>
                </a:lnTo>
                <a:cubicBezTo>
                  <a:pt x="967078" y="440547"/>
                  <a:pt x="728487" y="300709"/>
                  <a:pt x="567250" y="78847"/>
                </a:cubicBezTo>
                <a:lnTo>
                  <a:pt x="515853" y="0"/>
                </a:lnTo>
                <a:lnTo>
                  <a:pt x="294638" y="215992"/>
                </a:lnTo>
                <a:lnTo>
                  <a:pt x="0" y="301043"/>
                </a:lnTo>
                <a:lnTo>
                  <a:pt x="84457" y="430603"/>
                </a:lnTo>
                <a:cubicBezTo>
                  <a:pt x="372634" y="827138"/>
                  <a:pt x="816352" y="1058746"/>
                  <a:pt x="1281007" y="1089885"/>
                </a:cubicBezTo>
                <a:lnTo>
                  <a:pt x="1309649" y="1090420"/>
                </a:lnTo>
                <a:lnTo>
                  <a:pt x="1384879" y="791074"/>
                </a:lnTo>
                <a:lnTo>
                  <a:pt x="1309870" y="492609"/>
                </a:ln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098" name="Google Shape;6098;p157"/>
          <p:cNvSpPr txBox="1"/>
          <p:nvPr/>
        </p:nvSpPr>
        <p:spPr>
          <a:xfrm>
            <a:off x="8274447" y="2341451"/>
            <a:ext cx="3622585" cy="64633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a:t>
            </a:r>
            <a:endParaRPr/>
          </a:p>
        </p:txBody>
      </p:sp>
      <p:sp>
        <p:nvSpPr>
          <p:cNvPr id="6099" name="Google Shape;6099;p157"/>
          <p:cNvSpPr txBox="1"/>
          <p:nvPr/>
        </p:nvSpPr>
        <p:spPr>
          <a:xfrm>
            <a:off x="8274447" y="1959530"/>
            <a:ext cx="3622585"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800">
                <a:solidFill>
                  <a:srgbClr val="E05E61"/>
                </a:solidFill>
                <a:latin typeface="Helvetica Neue"/>
                <a:ea typeface="Helvetica Neue"/>
                <a:cs typeface="Helvetica Neue"/>
                <a:sym typeface="Helvetica Neue"/>
              </a:rPr>
              <a:t>Lorem ipsum</a:t>
            </a:r>
            <a:endParaRPr/>
          </a:p>
        </p:txBody>
      </p:sp>
      <p:cxnSp>
        <p:nvCxnSpPr>
          <p:cNvPr id="6100" name="Google Shape;6100;p157"/>
          <p:cNvCxnSpPr/>
          <p:nvPr/>
        </p:nvCxnSpPr>
        <p:spPr>
          <a:xfrm>
            <a:off x="7199586" y="2515605"/>
            <a:ext cx="1019504" cy="0"/>
          </a:xfrm>
          <a:prstGeom prst="straightConnector1">
            <a:avLst/>
          </a:prstGeom>
          <a:noFill/>
          <a:ln cap="flat" cmpd="sng" w="9525">
            <a:solidFill>
              <a:schemeClr val="dk2"/>
            </a:solidFill>
            <a:prstDash val="solid"/>
            <a:miter lim="8000"/>
            <a:headEnd len="med" w="med" type="oval"/>
            <a:tailEnd len="sm" w="sm" type="none"/>
          </a:ln>
        </p:spPr>
      </p:cxnSp>
      <p:cxnSp>
        <p:nvCxnSpPr>
          <p:cNvPr id="6101" name="Google Shape;6101;p157"/>
          <p:cNvCxnSpPr/>
          <p:nvPr/>
        </p:nvCxnSpPr>
        <p:spPr>
          <a:xfrm>
            <a:off x="7704083" y="3873445"/>
            <a:ext cx="515007" cy="0"/>
          </a:xfrm>
          <a:prstGeom prst="straightConnector1">
            <a:avLst/>
          </a:prstGeom>
          <a:noFill/>
          <a:ln cap="flat" cmpd="sng" w="9525">
            <a:solidFill>
              <a:schemeClr val="dk2"/>
            </a:solidFill>
            <a:prstDash val="solid"/>
            <a:miter lim="8000"/>
            <a:headEnd len="med" w="med" type="oval"/>
            <a:tailEnd len="sm" w="sm" type="none"/>
          </a:ln>
        </p:spPr>
      </p:cxnSp>
      <p:sp>
        <p:nvSpPr>
          <p:cNvPr id="6102" name="Google Shape;6102;p157"/>
          <p:cNvSpPr txBox="1"/>
          <p:nvPr/>
        </p:nvSpPr>
        <p:spPr>
          <a:xfrm>
            <a:off x="8274447" y="3626517"/>
            <a:ext cx="3622585" cy="64633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a:t>
            </a:r>
            <a:endParaRPr/>
          </a:p>
        </p:txBody>
      </p:sp>
      <p:sp>
        <p:nvSpPr>
          <p:cNvPr id="6103" name="Google Shape;6103;p157"/>
          <p:cNvSpPr txBox="1"/>
          <p:nvPr/>
        </p:nvSpPr>
        <p:spPr>
          <a:xfrm>
            <a:off x="8274447" y="3244596"/>
            <a:ext cx="3622585"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800">
                <a:solidFill>
                  <a:srgbClr val="CD272B"/>
                </a:solidFill>
                <a:latin typeface="Helvetica Neue"/>
                <a:ea typeface="Helvetica Neue"/>
                <a:cs typeface="Helvetica Neue"/>
                <a:sym typeface="Helvetica Neue"/>
              </a:rPr>
              <a:t>Lorem ipsum</a:t>
            </a:r>
            <a:endParaRPr/>
          </a:p>
        </p:txBody>
      </p:sp>
      <p:sp>
        <p:nvSpPr>
          <p:cNvPr id="6104" name="Google Shape;6104;p157"/>
          <p:cNvSpPr txBox="1"/>
          <p:nvPr/>
        </p:nvSpPr>
        <p:spPr>
          <a:xfrm>
            <a:off x="8274447" y="4911583"/>
            <a:ext cx="3622585" cy="64633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a:t>
            </a:r>
            <a:endParaRPr/>
          </a:p>
        </p:txBody>
      </p:sp>
      <p:sp>
        <p:nvSpPr>
          <p:cNvPr id="6105" name="Google Shape;6105;p157"/>
          <p:cNvSpPr txBox="1"/>
          <p:nvPr/>
        </p:nvSpPr>
        <p:spPr>
          <a:xfrm>
            <a:off x="8274447" y="4529662"/>
            <a:ext cx="3622585" cy="276999"/>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800">
                <a:solidFill>
                  <a:srgbClr val="931D20"/>
                </a:solidFill>
                <a:latin typeface="Helvetica Neue"/>
                <a:ea typeface="Helvetica Neue"/>
                <a:cs typeface="Helvetica Neue"/>
                <a:sym typeface="Helvetica Neue"/>
              </a:rPr>
              <a:t>Lorem ipsum</a:t>
            </a:r>
            <a:endParaRPr/>
          </a:p>
        </p:txBody>
      </p:sp>
      <p:sp>
        <p:nvSpPr>
          <p:cNvPr id="6106" name="Google Shape;6106;p157"/>
          <p:cNvSpPr txBox="1"/>
          <p:nvPr/>
        </p:nvSpPr>
        <p:spPr>
          <a:xfrm>
            <a:off x="294968" y="2341451"/>
            <a:ext cx="3635961" cy="646331"/>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a:t>
            </a:r>
            <a:endParaRPr/>
          </a:p>
        </p:txBody>
      </p:sp>
      <p:sp>
        <p:nvSpPr>
          <p:cNvPr id="6107" name="Google Shape;6107;p157"/>
          <p:cNvSpPr txBox="1"/>
          <p:nvPr/>
        </p:nvSpPr>
        <p:spPr>
          <a:xfrm>
            <a:off x="294968" y="1959530"/>
            <a:ext cx="3635961"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b="1" lang="en-US" sz="1800">
                <a:solidFill>
                  <a:srgbClr val="EC9EA0"/>
                </a:solidFill>
                <a:latin typeface="Helvetica Neue"/>
                <a:ea typeface="Helvetica Neue"/>
                <a:cs typeface="Helvetica Neue"/>
                <a:sym typeface="Helvetica Neue"/>
              </a:rPr>
              <a:t>Lorem ipsum</a:t>
            </a:r>
            <a:endParaRPr/>
          </a:p>
        </p:txBody>
      </p:sp>
      <p:sp>
        <p:nvSpPr>
          <p:cNvPr id="6108" name="Google Shape;6108;p157"/>
          <p:cNvSpPr txBox="1"/>
          <p:nvPr/>
        </p:nvSpPr>
        <p:spPr>
          <a:xfrm>
            <a:off x="294968" y="3626517"/>
            <a:ext cx="3635961" cy="646331"/>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a:t>
            </a:r>
            <a:endParaRPr/>
          </a:p>
        </p:txBody>
      </p:sp>
      <p:sp>
        <p:nvSpPr>
          <p:cNvPr id="6109" name="Google Shape;6109;p157"/>
          <p:cNvSpPr txBox="1"/>
          <p:nvPr/>
        </p:nvSpPr>
        <p:spPr>
          <a:xfrm>
            <a:off x="294968" y="3244596"/>
            <a:ext cx="3635961"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b="1" lang="en-US" sz="1800">
                <a:solidFill>
                  <a:srgbClr val="350000"/>
                </a:solidFill>
                <a:latin typeface="Helvetica Neue"/>
                <a:ea typeface="Helvetica Neue"/>
                <a:cs typeface="Helvetica Neue"/>
                <a:sym typeface="Helvetica Neue"/>
              </a:rPr>
              <a:t>Lorem ipsum</a:t>
            </a:r>
            <a:endParaRPr/>
          </a:p>
        </p:txBody>
      </p:sp>
      <p:sp>
        <p:nvSpPr>
          <p:cNvPr id="6110" name="Google Shape;6110;p157"/>
          <p:cNvSpPr txBox="1"/>
          <p:nvPr/>
        </p:nvSpPr>
        <p:spPr>
          <a:xfrm>
            <a:off x="294968" y="4911583"/>
            <a:ext cx="3635961" cy="646331"/>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a:t>
            </a:r>
            <a:endParaRPr/>
          </a:p>
        </p:txBody>
      </p:sp>
      <p:sp>
        <p:nvSpPr>
          <p:cNvPr id="6111" name="Google Shape;6111;p157"/>
          <p:cNvSpPr txBox="1"/>
          <p:nvPr/>
        </p:nvSpPr>
        <p:spPr>
          <a:xfrm>
            <a:off x="294968" y="4529662"/>
            <a:ext cx="3635961" cy="276999"/>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b="1" lang="en-US" sz="1800">
                <a:solidFill>
                  <a:srgbClr val="571113"/>
                </a:solidFill>
                <a:latin typeface="Helvetica Neue"/>
                <a:ea typeface="Helvetica Neue"/>
                <a:cs typeface="Helvetica Neue"/>
                <a:sym typeface="Helvetica Neue"/>
              </a:rPr>
              <a:t>Lorem ipsum</a:t>
            </a:r>
            <a:endParaRPr/>
          </a:p>
        </p:txBody>
      </p:sp>
      <p:cxnSp>
        <p:nvCxnSpPr>
          <p:cNvPr id="6112" name="Google Shape;6112;p157"/>
          <p:cNvCxnSpPr/>
          <p:nvPr/>
        </p:nvCxnSpPr>
        <p:spPr>
          <a:xfrm>
            <a:off x="6978869" y="5050604"/>
            <a:ext cx="1240221" cy="0"/>
          </a:xfrm>
          <a:prstGeom prst="straightConnector1">
            <a:avLst/>
          </a:prstGeom>
          <a:noFill/>
          <a:ln cap="flat" cmpd="sng" w="9525">
            <a:solidFill>
              <a:schemeClr val="dk2"/>
            </a:solidFill>
            <a:prstDash val="solid"/>
            <a:miter lim="8000"/>
            <a:headEnd len="med" w="med" type="oval"/>
            <a:tailEnd len="sm" w="sm" type="none"/>
          </a:ln>
        </p:spPr>
      </p:cxnSp>
      <p:cxnSp>
        <p:nvCxnSpPr>
          <p:cNvPr id="6113" name="Google Shape;6113;p157"/>
          <p:cNvCxnSpPr/>
          <p:nvPr/>
        </p:nvCxnSpPr>
        <p:spPr>
          <a:xfrm rot="10800000">
            <a:off x="3972910" y="2515605"/>
            <a:ext cx="1019504" cy="0"/>
          </a:xfrm>
          <a:prstGeom prst="straightConnector1">
            <a:avLst/>
          </a:prstGeom>
          <a:noFill/>
          <a:ln cap="flat" cmpd="sng" w="9525">
            <a:solidFill>
              <a:schemeClr val="dk2"/>
            </a:solidFill>
            <a:prstDash val="solid"/>
            <a:miter lim="8000"/>
            <a:headEnd len="med" w="med" type="oval"/>
            <a:tailEnd len="sm" w="sm" type="none"/>
          </a:ln>
        </p:spPr>
      </p:cxnSp>
      <p:cxnSp>
        <p:nvCxnSpPr>
          <p:cNvPr id="6114" name="Google Shape;6114;p157"/>
          <p:cNvCxnSpPr/>
          <p:nvPr/>
        </p:nvCxnSpPr>
        <p:spPr>
          <a:xfrm rot="10800000">
            <a:off x="3993931" y="3873445"/>
            <a:ext cx="515007" cy="0"/>
          </a:xfrm>
          <a:prstGeom prst="straightConnector1">
            <a:avLst/>
          </a:prstGeom>
          <a:noFill/>
          <a:ln cap="flat" cmpd="sng" w="9525">
            <a:solidFill>
              <a:schemeClr val="dk2"/>
            </a:solidFill>
            <a:prstDash val="solid"/>
            <a:miter lim="8000"/>
            <a:headEnd len="med" w="med" type="oval"/>
            <a:tailEnd len="sm" w="sm" type="none"/>
          </a:ln>
        </p:spPr>
      </p:cxnSp>
      <p:cxnSp>
        <p:nvCxnSpPr>
          <p:cNvPr id="6115" name="Google Shape;6115;p157"/>
          <p:cNvCxnSpPr/>
          <p:nvPr/>
        </p:nvCxnSpPr>
        <p:spPr>
          <a:xfrm rot="10800000">
            <a:off x="4018066" y="5050604"/>
            <a:ext cx="1240221" cy="0"/>
          </a:xfrm>
          <a:prstGeom prst="straightConnector1">
            <a:avLst/>
          </a:prstGeom>
          <a:noFill/>
          <a:ln cap="flat" cmpd="sng" w="9525">
            <a:solidFill>
              <a:schemeClr val="dk2"/>
            </a:solidFill>
            <a:prstDash val="solid"/>
            <a:miter lim="8000"/>
            <a:headEnd len="med" w="med" type="oval"/>
            <a:tailEnd len="sm" w="sm" type="none"/>
          </a:ln>
        </p:spPr>
      </p:cxnSp>
      <p:sp>
        <p:nvSpPr>
          <p:cNvPr id="6116" name="Google Shape;6116;p157"/>
          <p:cNvSpPr/>
          <p:nvPr/>
        </p:nvSpPr>
        <p:spPr>
          <a:xfrm rot="1800000">
            <a:off x="7067533" y="3346706"/>
            <a:ext cx="694128" cy="694128"/>
          </a:xfrm>
          <a:prstGeom prst="ellipse">
            <a:avLst/>
          </a:prstGeom>
          <a:solidFill>
            <a:schemeClr val="lt1"/>
          </a:solidFill>
          <a:ln cap="flat" cmpd="sng" w="28575">
            <a:solidFill>
              <a:srgbClr val="BE01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117" name="Google Shape;6117;p157"/>
          <p:cNvSpPr/>
          <p:nvPr/>
        </p:nvSpPr>
        <p:spPr>
          <a:xfrm rot="1800000">
            <a:off x="6403855" y="4496230"/>
            <a:ext cx="694128" cy="694128"/>
          </a:xfrm>
          <a:prstGeom prst="ellipse">
            <a:avLst/>
          </a:prstGeom>
          <a:solidFill>
            <a:schemeClr val="lt1"/>
          </a:solidFill>
          <a:ln cap="flat" cmpd="sng" w="2857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118" name="Google Shape;6118;p157"/>
          <p:cNvSpPr/>
          <p:nvPr/>
        </p:nvSpPr>
        <p:spPr>
          <a:xfrm rot="1800000">
            <a:off x="5076501" y="4496229"/>
            <a:ext cx="694128" cy="694128"/>
          </a:xfrm>
          <a:prstGeom prst="ellipse">
            <a:avLst/>
          </a:prstGeom>
          <a:solidFill>
            <a:schemeClr val="lt1"/>
          </a:solidFill>
          <a:ln cap="flat" cmpd="sng" w="28575">
            <a:solidFill>
              <a:srgbClr val="46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119" name="Google Shape;6119;p157"/>
          <p:cNvSpPr/>
          <p:nvPr/>
        </p:nvSpPr>
        <p:spPr>
          <a:xfrm rot="1800000">
            <a:off x="5076500" y="2197183"/>
            <a:ext cx="694128" cy="694128"/>
          </a:xfrm>
          <a:prstGeom prst="ellipse">
            <a:avLst/>
          </a:prstGeom>
          <a:solidFill>
            <a:schemeClr val="lt1"/>
          </a:solidFill>
          <a:ln cap="flat" cmpd="sng" w="28575">
            <a:solidFill>
              <a:srgbClr val="FFC1C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120" name="Google Shape;6120;p157"/>
          <p:cNvSpPr/>
          <p:nvPr/>
        </p:nvSpPr>
        <p:spPr>
          <a:xfrm rot="1800000">
            <a:off x="4412823" y="3346707"/>
            <a:ext cx="694128" cy="694128"/>
          </a:xfrm>
          <a:prstGeom prst="ellipse">
            <a:avLst/>
          </a:prstGeom>
          <a:solidFill>
            <a:schemeClr val="lt1"/>
          </a:solidFill>
          <a:ln cap="flat" cmpd="sng" w="28575">
            <a:solidFill>
              <a:srgbClr val="35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121" name="Google Shape;6121;p157"/>
          <p:cNvSpPr/>
          <p:nvPr/>
        </p:nvSpPr>
        <p:spPr>
          <a:xfrm rot="1800000">
            <a:off x="6403856" y="2197183"/>
            <a:ext cx="694128" cy="694128"/>
          </a:xfrm>
          <a:prstGeom prst="ellipse">
            <a:avLst/>
          </a:prstGeom>
          <a:solidFill>
            <a:schemeClr val="lt1"/>
          </a:solidFill>
          <a:ln cap="flat" cmpd="sng" w="28575">
            <a:solidFill>
              <a:srgbClr val="FF9797"/>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6122" name="Google Shape;6122;p157"/>
          <p:cNvGrpSpPr/>
          <p:nvPr/>
        </p:nvGrpSpPr>
        <p:grpSpPr>
          <a:xfrm>
            <a:off x="5194587" y="2315459"/>
            <a:ext cx="457954" cy="457576"/>
            <a:chOff x="4094847" y="1760585"/>
            <a:chExt cx="633600" cy="633600"/>
          </a:xfrm>
        </p:grpSpPr>
        <p:sp>
          <p:nvSpPr>
            <p:cNvPr id="6123" name="Google Shape;6123;p1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24" name="Google Shape;6124;p1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125" name="Google Shape;6125;p157"/>
          <p:cNvGrpSpPr/>
          <p:nvPr/>
        </p:nvGrpSpPr>
        <p:grpSpPr>
          <a:xfrm>
            <a:off x="6521943" y="2315459"/>
            <a:ext cx="457954" cy="457576"/>
            <a:chOff x="4094847" y="1760585"/>
            <a:chExt cx="633600" cy="633600"/>
          </a:xfrm>
        </p:grpSpPr>
        <p:sp>
          <p:nvSpPr>
            <p:cNvPr id="6126" name="Google Shape;6126;p1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27" name="Google Shape;6127;p1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128" name="Google Shape;6128;p157"/>
          <p:cNvGrpSpPr/>
          <p:nvPr/>
        </p:nvGrpSpPr>
        <p:grpSpPr>
          <a:xfrm>
            <a:off x="4530910" y="3464983"/>
            <a:ext cx="457954" cy="457576"/>
            <a:chOff x="4094847" y="1760585"/>
            <a:chExt cx="633600" cy="633600"/>
          </a:xfrm>
        </p:grpSpPr>
        <p:sp>
          <p:nvSpPr>
            <p:cNvPr id="6129" name="Google Shape;6129;p1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30" name="Google Shape;6130;p1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131" name="Google Shape;6131;p157"/>
          <p:cNvGrpSpPr/>
          <p:nvPr/>
        </p:nvGrpSpPr>
        <p:grpSpPr>
          <a:xfrm>
            <a:off x="5194588" y="4614505"/>
            <a:ext cx="457954" cy="457576"/>
            <a:chOff x="4094847" y="1760585"/>
            <a:chExt cx="633600" cy="633600"/>
          </a:xfrm>
        </p:grpSpPr>
        <p:sp>
          <p:nvSpPr>
            <p:cNvPr id="6132" name="Google Shape;6132;p1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33" name="Google Shape;6133;p1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134" name="Google Shape;6134;p157"/>
          <p:cNvGrpSpPr/>
          <p:nvPr/>
        </p:nvGrpSpPr>
        <p:grpSpPr>
          <a:xfrm>
            <a:off x="7185620" y="3464982"/>
            <a:ext cx="457954" cy="457576"/>
            <a:chOff x="4094847" y="1760585"/>
            <a:chExt cx="633600" cy="633600"/>
          </a:xfrm>
        </p:grpSpPr>
        <p:sp>
          <p:nvSpPr>
            <p:cNvPr id="6135" name="Google Shape;6135;p1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36" name="Google Shape;6136;p1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137" name="Google Shape;6137;p157"/>
          <p:cNvGrpSpPr/>
          <p:nvPr/>
        </p:nvGrpSpPr>
        <p:grpSpPr>
          <a:xfrm>
            <a:off x="6521942" y="4614506"/>
            <a:ext cx="457954" cy="457576"/>
            <a:chOff x="4094847" y="1760585"/>
            <a:chExt cx="633600" cy="633600"/>
          </a:xfrm>
        </p:grpSpPr>
        <p:sp>
          <p:nvSpPr>
            <p:cNvPr id="6138" name="Google Shape;6138;p1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39" name="Google Shape;6139;p1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140" name="Google Shape;6140;p157"/>
          <p:cNvSpPr txBox="1"/>
          <p:nvPr/>
        </p:nvSpPr>
        <p:spPr>
          <a:xfrm>
            <a:off x="5448980" y="3274655"/>
            <a:ext cx="1294041" cy="830997"/>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Lorem ipsum dolor sit </a:t>
            </a:r>
            <a:endParaRPr/>
          </a:p>
        </p:txBody>
      </p:sp>
      <p:sp>
        <p:nvSpPr>
          <p:cNvPr id="6141" name="Google Shape;6141;p15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142" name="Google Shape;6142;p15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46" name="Shape 6146"/>
        <p:cNvGrpSpPr/>
        <p:nvPr/>
      </p:nvGrpSpPr>
      <p:grpSpPr>
        <a:xfrm>
          <a:off x="0" y="0"/>
          <a:ext cx="0" cy="0"/>
          <a:chOff x="0" y="0"/>
          <a:chExt cx="0" cy="0"/>
        </a:xfrm>
      </p:grpSpPr>
      <p:sp>
        <p:nvSpPr>
          <p:cNvPr id="6147" name="Google Shape;6147;p15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Seven-Segment Wheel with Callouts</a:t>
            </a:r>
            <a:endParaRPr/>
          </a:p>
        </p:txBody>
      </p:sp>
      <p:sp>
        <p:nvSpPr>
          <p:cNvPr id="6148" name="Google Shape;6148;p158"/>
          <p:cNvSpPr/>
          <p:nvPr/>
        </p:nvSpPr>
        <p:spPr>
          <a:xfrm>
            <a:off x="1145963" y="2420295"/>
            <a:ext cx="3003923" cy="923330"/>
          </a:xfrm>
          <a:prstGeom prst="rect">
            <a:avLst/>
          </a:prstGeom>
          <a:noFill/>
          <a:ln>
            <a:noFill/>
          </a:ln>
        </p:spPr>
        <p:txBody>
          <a:bodyPr anchorCtr="0" anchor="ctr" bIns="0" lIns="0" spcFirstLastPara="1" rIns="0" wrap="square" tIns="0">
            <a:spAutoFit/>
          </a:bodyPr>
          <a:lstStyle/>
          <a:p>
            <a:pPr indent="0" lvl="0" marL="0" marR="0" rtl="0" algn="r">
              <a:lnSpc>
                <a:spcPct val="150000"/>
              </a:lnSpc>
              <a:spcBef>
                <a:spcPts val="0"/>
              </a:spcBef>
              <a:spcAft>
                <a:spcPts val="0"/>
              </a:spcAft>
              <a:buClr>
                <a:schemeClr val="accent1"/>
              </a:buClr>
              <a:buSzPts val="1600"/>
              <a:buFont typeface="Helvetica Neue"/>
              <a:buNone/>
            </a:pPr>
            <a:r>
              <a:rPr b="1" lang="en-US" sz="1600">
                <a:solidFill>
                  <a:schemeClr val="accent1"/>
                </a:solidFill>
                <a:latin typeface="Helvetica Neue"/>
                <a:ea typeface="Helvetica Neue"/>
                <a:cs typeface="Helvetica Neue"/>
                <a:sym typeface="Helvetica Neue"/>
              </a:rPr>
              <a:t>Lorem Ipsum</a:t>
            </a:r>
            <a:endParaRPr/>
          </a:p>
          <a:p>
            <a:pPr indent="0" lvl="0" marL="0" marR="0" rtl="0" algn="r">
              <a:lnSpc>
                <a:spcPct val="150000"/>
              </a:lnSpc>
              <a:spcBef>
                <a:spcPts val="0"/>
              </a:spcBef>
              <a:spcAft>
                <a:spcPts val="0"/>
              </a:spcAft>
              <a:buClr>
                <a:schemeClr val="dk1"/>
              </a:buClr>
              <a:buSzPts val="1200"/>
              <a:buFont typeface="Helvetica Neue"/>
              <a:buNone/>
            </a:pPr>
            <a:r>
              <a:rPr lang="en-US" sz="1200">
                <a:solidFill>
                  <a:schemeClr val="dk1"/>
                </a:solidFill>
                <a:latin typeface="Helvetica Neue"/>
                <a:ea typeface="Helvetica Neue"/>
                <a:cs typeface="Helvetica Neue"/>
                <a:sym typeface="Helvetica Neue"/>
              </a:rPr>
              <a:t>This is a sample text. You simply add your own text and description here. </a:t>
            </a:r>
            <a:endParaRPr sz="1800">
              <a:solidFill>
                <a:schemeClr val="dk1"/>
              </a:solidFill>
              <a:latin typeface="Helvetica Neue"/>
              <a:ea typeface="Helvetica Neue"/>
              <a:cs typeface="Helvetica Neue"/>
              <a:sym typeface="Helvetica Neue"/>
            </a:endParaRPr>
          </a:p>
        </p:txBody>
      </p:sp>
      <p:sp>
        <p:nvSpPr>
          <p:cNvPr id="6149" name="Google Shape;6149;p158"/>
          <p:cNvSpPr/>
          <p:nvPr/>
        </p:nvSpPr>
        <p:spPr>
          <a:xfrm>
            <a:off x="667311" y="3854032"/>
            <a:ext cx="3003923" cy="923330"/>
          </a:xfrm>
          <a:prstGeom prst="rect">
            <a:avLst/>
          </a:prstGeom>
          <a:noFill/>
          <a:ln>
            <a:noFill/>
          </a:ln>
        </p:spPr>
        <p:txBody>
          <a:bodyPr anchorCtr="0" anchor="ctr" bIns="0" lIns="0" spcFirstLastPara="1" rIns="0" wrap="square" tIns="0">
            <a:spAutoFit/>
          </a:bodyPr>
          <a:lstStyle/>
          <a:p>
            <a:pPr indent="0" lvl="0" marL="0" marR="0" rtl="0" algn="r">
              <a:lnSpc>
                <a:spcPct val="150000"/>
              </a:lnSpc>
              <a:spcBef>
                <a:spcPts val="0"/>
              </a:spcBef>
              <a:spcAft>
                <a:spcPts val="0"/>
              </a:spcAft>
              <a:buClr>
                <a:schemeClr val="accent3"/>
              </a:buClr>
              <a:buSzPts val="1600"/>
              <a:buFont typeface="Helvetica Neue"/>
              <a:buNone/>
            </a:pPr>
            <a:r>
              <a:rPr b="1" lang="en-US" sz="1600">
                <a:solidFill>
                  <a:schemeClr val="accent3"/>
                </a:solidFill>
                <a:latin typeface="Helvetica Neue"/>
                <a:ea typeface="Helvetica Neue"/>
                <a:cs typeface="Helvetica Neue"/>
                <a:sym typeface="Helvetica Neue"/>
              </a:rPr>
              <a:t>Lorem Ipsum</a:t>
            </a:r>
            <a:endParaRPr/>
          </a:p>
          <a:p>
            <a:pPr indent="0" lvl="0" marL="0" marR="0" rtl="0" algn="r">
              <a:lnSpc>
                <a:spcPct val="150000"/>
              </a:lnSpc>
              <a:spcBef>
                <a:spcPts val="0"/>
              </a:spcBef>
              <a:spcAft>
                <a:spcPts val="0"/>
              </a:spcAft>
              <a:buClr>
                <a:schemeClr val="dk1"/>
              </a:buClr>
              <a:buSzPts val="1200"/>
              <a:buFont typeface="Helvetica Neue"/>
              <a:buNone/>
            </a:pPr>
            <a:r>
              <a:rPr lang="en-US" sz="1200">
                <a:solidFill>
                  <a:schemeClr val="dk1"/>
                </a:solidFill>
                <a:latin typeface="Helvetica Neue"/>
                <a:ea typeface="Helvetica Neue"/>
                <a:cs typeface="Helvetica Neue"/>
                <a:sym typeface="Helvetica Neue"/>
              </a:rPr>
              <a:t>This is a sample text. You simply add your own text and description here. </a:t>
            </a:r>
            <a:endParaRPr sz="1800">
              <a:solidFill>
                <a:schemeClr val="dk1"/>
              </a:solidFill>
              <a:latin typeface="Helvetica Neue"/>
              <a:ea typeface="Helvetica Neue"/>
              <a:cs typeface="Helvetica Neue"/>
              <a:sym typeface="Helvetica Neue"/>
            </a:endParaRPr>
          </a:p>
        </p:txBody>
      </p:sp>
      <p:sp>
        <p:nvSpPr>
          <p:cNvPr id="6150" name="Google Shape;6150;p158"/>
          <p:cNvSpPr/>
          <p:nvPr/>
        </p:nvSpPr>
        <p:spPr>
          <a:xfrm>
            <a:off x="1013829" y="5169752"/>
            <a:ext cx="3003923" cy="923330"/>
          </a:xfrm>
          <a:prstGeom prst="rect">
            <a:avLst/>
          </a:prstGeom>
          <a:noFill/>
          <a:ln>
            <a:noFill/>
          </a:ln>
        </p:spPr>
        <p:txBody>
          <a:bodyPr anchorCtr="0" anchor="ctr" bIns="0" lIns="0" spcFirstLastPara="1" rIns="0" wrap="square" tIns="0">
            <a:spAutoFit/>
          </a:bodyPr>
          <a:lstStyle/>
          <a:p>
            <a:pPr indent="0" lvl="0" marL="0" marR="0" rtl="0" algn="r">
              <a:lnSpc>
                <a:spcPct val="150000"/>
              </a:lnSpc>
              <a:spcBef>
                <a:spcPts val="0"/>
              </a:spcBef>
              <a:spcAft>
                <a:spcPts val="0"/>
              </a:spcAft>
              <a:buClr>
                <a:schemeClr val="accent6"/>
              </a:buClr>
              <a:buSzPts val="1600"/>
              <a:buFont typeface="Helvetica Neue"/>
              <a:buNone/>
            </a:pPr>
            <a:r>
              <a:rPr b="1" lang="en-US" sz="1600">
                <a:solidFill>
                  <a:schemeClr val="accent6"/>
                </a:solidFill>
                <a:latin typeface="Helvetica Neue"/>
                <a:ea typeface="Helvetica Neue"/>
                <a:cs typeface="Helvetica Neue"/>
                <a:sym typeface="Helvetica Neue"/>
              </a:rPr>
              <a:t>Lorem Ipsum</a:t>
            </a:r>
            <a:endParaRPr/>
          </a:p>
          <a:p>
            <a:pPr indent="0" lvl="0" marL="0" marR="0" rtl="0" algn="r">
              <a:lnSpc>
                <a:spcPct val="150000"/>
              </a:lnSpc>
              <a:spcBef>
                <a:spcPts val="0"/>
              </a:spcBef>
              <a:spcAft>
                <a:spcPts val="0"/>
              </a:spcAft>
              <a:buClr>
                <a:schemeClr val="dk1"/>
              </a:buClr>
              <a:buSzPts val="1200"/>
              <a:buFont typeface="Helvetica Neue"/>
              <a:buNone/>
            </a:pPr>
            <a:r>
              <a:rPr lang="en-US" sz="1200">
                <a:solidFill>
                  <a:schemeClr val="dk1"/>
                </a:solidFill>
                <a:latin typeface="Helvetica Neue"/>
                <a:ea typeface="Helvetica Neue"/>
                <a:cs typeface="Helvetica Neue"/>
                <a:sym typeface="Helvetica Neue"/>
              </a:rPr>
              <a:t>This is a sample text. You simply add your own text and description here. </a:t>
            </a:r>
            <a:endParaRPr sz="1800">
              <a:solidFill>
                <a:schemeClr val="dk1"/>
              </a:solidFill>
              <a:latin typeface="Helvetica Neue"/>
              <a:ea typeface="Helvetica Neue"/>
              <a:cs typeface="Helvetica Neue"/>
              <a:sym typeface="Helvetica Neue"/>
            </a:endParaRPr>
          </a:p>
        </p:txBody>
      </p:sp>
      <p:sp>
        <p:nvSpPr>
          <p:cNvPr id="6151" name="Google Shape;6151;p158"/>
          <p:cNvSpPr/>
          <p:nvPr/>
        </p:nvSpPr>
        <p:spPr>
          <a:xfrm>
            <a:off x="4508332" y="1309185"/>
            <a:ext cx="3003923" cy="923330"/>
          </a:xfrm>
          <a:prstGeom prst="rect">
            <a:avLst/>
          </a:prstGeom>
          <a:noFill/>
          <a:ln>
            <a:noFill/>
          </a:ln>
        </p:spPr>
        <p:txBody>
          <a:bodyPr anchorCtr="0" anchor="ctr" bIns="0" lIns="0" spcFirstLastPara="1" rIns="0" wrap="square" tIns="0">
            <a:spAutoFit/>
          </a:bodyPr>
          <a:lstStyle/>
          <a:p>
            <a:pPr indent="0" lvl="0" marL="0" marR="0" rtl="0" algn="ctr">
              <a:lnSpc>
                <a:spcPct val="150000"/>
              </a:lnSpc>
              <a:spcBef>
                <a:spcPts val="0"/>
              </a:spcBef>
              <a:spcAft>
                <a:spcPts val="0"/>
              </a:spcAft>
              <a:buClr>
                <a:schemeClr val="accent2"/>
              </a:buClr>
              <a:buSzPts val="1600"/>
              <a:buFont typeface="Helvetica Neue"/>
              <a:buNone/>
            </a:pPr>
            <a:r>
              <a:rPr b="1" lang="en-US" sz="1600">
                <a:solidFill>
                  <a:schemeClr val="accent2"/>
                </a:solidFill>
                <a:latin typeface="Helvetica Neue"/>
                <a:ea typeface="Helvetica Neue"/>
                <a:cs typeface="Helvetica Neue"/>
                <a:sym typeface="Helvetica Neue"/>
              </a:rPr>
              <a:t>Lorem Ipsum</a:t>
            </a:r>
            <a:endParaRPr/>
          </a:p>
          <a:p>
            <a:pPr indent="0" lvl="0" marL="0" marR="0" rtl="0" algn="ctr">
              <a:lnSpc>
                <a:spcPct val="150000"/>
              </a:lnSpc>
              <a:spcBef>
                <a:spcPts val="0"/>
              </a:spcBef>
              <a:spcAft>
                <a:spcPts val="0"/>
              </a:spcAft>
              <a:buClr>
                <a:schemeClr val="dk1"/>
              </a:buClr>
              <a:buSzPts val="1200"/>
              <a:buFont typeface="Helvetica Neue"/>
              <a:buNone/>
            </a:pPr>
            <a:r>
              <a:rPr lang="en-US" sz="1200">
                <a:solidFill>
                  <a:schemeClr val="dk1"/>
                </a:solidFill>
                <a:latin typeface="Helvetica Neue"/>
                <a:ea typeface="Helvetica Neue"/>
                <a:cs typeface="Helvetica Neue"/>
                <a:sym typeface="Helvetica Neue"/>
              </a:rPr>
              <a:t>This is a sample text. You simply add your own text and description here. </a:t>
            </a:r>
            <a:endParaRPr sz="1800">
              <a:solidFill>
                <a:schemeClr val="dk1"/>
              </a:solidFill>
              <a:latin typeface="Helvetica Neue"/>
              <a:ea typeface="Helvetica Neue"/>
              <a:cs typeface="Helvetica Neue"/>
              <a:sym typeface="Helvetica Neue"/>
            </a:endParaRPr>
          </a:p>
        </p:txBody>
      </p:sp>
      <p:sp>
        <p:nvSpPr>
          <p:cNvPr id="6152" name="Google Shape;6152;p158"/>
          <p:cNvSpPr/>
          <p:nvPr/>
        </p:nvSpPr>
        <p:spPr>
          <a:xfrm>
            <a:off x="7986518" y="2575816"/>
            <a:ext cx="3003923" cy="923330"/>
          </a:xfrm>
          <a:prstGeom prst="rect">
            <a:avLst/>
          </a:prstGeom>
          <a:noFill/>
          <a:ln>
            <a:noFill/>
          </a:ln>
        </p:spPr>
        <p:txBody>
          <a:bodyPr anchorCtr="0" anchor="ctr" bIns="0" lIns="0" spcFirstLastPara="1" rIns="0" wrap="square" tIns="0">
            <a:spAutoFit/>
          </a:bodyPr>
          <a:lstStyle/>
          <a:p>
            <a:pPr indent="0" lvl="0" marL="0" marR="0" rtl="0" algn="l">
              <a:lnSpc>
                <a:spcPct val="150000"/>
              </a:lnSpc>
              <a:spcBef>
                <a:spcPts val="0"/>
              </a:spcBef>
              <a:spcAft>
                <a:spcPts val="0"/>
              </a:spcAft>
              <a:buClr>
                <a:schemeClr val="accent3"/>
              </a:buClr>
              <a:buSzPts val="1600"/>
              <a:buFont typeface="Helvetica Neue"/>
              <a:buNone/>
            </a:pPr>
            <a:r>
              <a:rPr b="1" lang="en-US" sz="1600">
                <a:solidFill>
                  <a:schemeClr val="accent3"/>
                </a:solidFill>
                <a:latin typeface="Helvetica Neue"/>
                <a:ea typeface="Helvetica Neue"/>
                <a:cs typeface="Helvetica Neue"/>
                <a:sym typeface="Helvetica Neue"/>
              </a:rPr>
              <a:t>Lorem Ipsum</a:t>
            </a:r>
            <a:endParaRPr/>
          </a:p>
          <a:p>
            <a:pPr indent="0" lvl="0" marL="0" marR="0" rtl="0" algn="l">
              <a:lnSpc>
                <a:spcPct val="150000"/>
              </a:lnSpc>
              <a:spcBef>
                <a:spcPts val="0"/>
              </a:spcBef>
              <a:spcAft>
                <a:spcPts val="0"/>
              </a:spcAft>
              <a:buClr>
                <a:schemeClr val="dk1"/>
              </a:buClr>
              <a:buSzPts val="1200"/>
              <a:buFont typeface="Helvetica Neue"/>
              <a:buNone/>
            </a:pPr>
            <a:r>
              <a:rPr lang="en-US" sz="1200">
                <a:solidFill>
                  <a:schemeClr val="dk1"/>
                </a:solidFill>
                <a:latin typeface="Helvetica Neue"/>
                <a:ea typeface="Helvetica Neue"/>
                <a:cs typeface="Helvetica Neue"/>
                <a:sym typeface="Helvetica Neue"/>
              </a:rPr>
              <a:t>This is a sample text. You simply add your own text and description here. </a:t>
            </a:r>
            <a:endParaRPr sz="1800">
              <a:solidFill>
                <a:schemeClr val="dk1"/>
              </a:solidFill>
              <a:latin typeface="Helvetica Neue"/>
              <a:ea typeface="Helvetica Neue"/>
              <a:cs typeface="Helvetica Neue"/>
              <a:sym typeface="Helvetica Neue"/>
            </a:endParaRPr>
          </a:p>
        </p:txBody>
      </p:sp>
      <p:sp>
        <p:nvSpPr>
          <p:cNvPr id="6153" name="Google Shape;6153;p158"/>
          <p:cNvSpPr/>
          <p:nvPr/>
        </p:nvSpPr>
        <p:spPr>
          <a:xfrm>
            <a:off x="8357584" y="3854032"/>
            <a:ext cx="3003923" cy="923330"/>
          </a:xfrm>
          <a:prstGeom prst="rect">
            <a:avLst/>
          </a:prstGeom>
          <a:noFill/>
          <a:ln>
            <a:noFill/>
          </a:ln>
        </p:spPr>
        <p:txBody>
          <a:bodyPr anchorCtr="0" anchor="ctr" bIns="0" lIns="0" spcFirstLastPara="1" rIns="0" wrap="square" tIns="0">
            <a:spAutoFit/>
          </a:bodyPr>
          <a:lstStyle/>
          <a:p>
            <a:pPr indent="0" lvl="0" marL="0" marR="0" rtl="0" algn="l">
              <a:lnSpc>
                <a:spcPct val="150000"/>
              </a:lnSpc>
              <a:spcBef>
                <a:spcPts val="0"/>
              </a:spcBef>
              <a:spcAft>
                <a:spcPts val="0"/>
              </a:spcAft>
              <a:buClr>
                <a:schemeClr val="accent4"/>
              </a:buClr>
              <a:buSzPts val="1600"/>
              <a:buFont typeface="Helvetica Neue"/>
              <a:buNone/>
            </a:pPr>
            <a:r>
              <a:rPr b="1" lang="en-US" sz="1600">
                <a:solidFill>
                  <a:schemeClr val="accent4"/>
                </a:solidFill>
                <a:latin typeface="Helvetica Neue"/>
                <a:ea typeface="Helvetica Neue"/>
                <a:cs typeface="Helvetica Neue"/>
                <a:sym typeface="Helvetica Neue"/>
              </a:rPr>
              <a:t>Lorem Ipsum</a:t>
            </a:r>
            <a:endParaRPr/>
          </a:p>
          <a:p>
            <a:pPr indent="0" lvl="0" marL="0" marR="0" rtl="0" algn="l">
              <a:lnSpc>
                <a:spcPct val="150000"/>
              </a:lnSpc>
              <a:spcBef>
                <a:spcPts val="0"/>
              </a:spcBef>
              <a:spcAft>
                <a:spcPts val="0"/>
              </a:spcAft>
              <a:buClr>
                <a:schemeClr val="dk1"/>
              </a:buClr>
              <a:buSzPts val="1200"/>
              <a:buFont typeface="Helvetica Neue"/>
              <a:buNone/>
            </a:pPr>
            <a:r>
              <a:rPr lang="en-US" sz="1200">
                <a:solidFill>
                  <a:schemeClr val="dk1"/>
                </a:solidFill>
                <a:latin typeface="Helvetica Neue"/>
                <a:ea typeface="Helvetica Neue"/>
                <a:cs typeface="Helvetica Neue"/>
                <a:sym typeface="Helvetica Neue"/>
              </a:rPr>
              <a:t>This is a sample text. You simply add your own text and description here. </a:t>
            </a:r>
            <a:r>
              <a:rPr lang="en-US" sz="1200">
                <a:solidFill>
                  <a:srgbClr val="A5A5A5"/>
                </a:solidFill>
                <a:latin typeface="Helvetica Neue"/>
                <a:ea typeface="Helvetica Neue"/>
                <a:cs typeface="Helvetica Neue"/>
                <a:sym typeface="Helvetica Neue"/>
              </a:rPr>
              <a:t>. </a:t>
            </a:r>
            <a:endParaRPr sz="1800">
              <a:solidFill>
                <a:schemeClr val="dk1"/>
              </a:solidFill>
              <a:latin typeface="Helvetica Neue"/>
              <a:ea typeface="Helvetica Neue"/>
              <a:cs typeface="Helvetica Neue"/>
              <a:sym typeface="Helvetica Neue"/>
            </a:endParaRPr>
          </a:p>
        </p:txBody>
      </p:sp>
      <p:sp>
        <p:nvSpPr>
          <p:cNvPr id="6154" name="Google Shape;6154;p158"/>
          <p:cNvSpPr/>
          <p:nvPr/>
        </p:nvSpPr>
        <p:spPr>
          <a:xfrm>
            <a:off x="7986518" y="5132249"/>
            <a:ext cx="3003923" cy="923330"/>
          </a:xfrm>
          <a:prstGeom prst="rect">
            <a:avLst/>
          </a:prstGeom>
          <a:noFill/>
          <a:ln>
            <a:noFill/>
          </a:ln>
        </p:spPr>
        <p:txBody>
          <a:bodyPr anchorCtr="0" anchor="ctr" bIns="0" lIns="0" spcFirstLastPara="1" rIns="0" wrap="square" tIns="0">
            <a:spAutoFit/>
          </a:bodyPr>
          <a:lstStyle/>
          <a:p>
            <a:pPr indent="0" lvl="0" marL="0" marR="0" rtl="0" algn="l">
              <a:lnSpc>
                <a:spcPct val="150000"/>
              </a:lnSpc>
              <a:spcBef>
                <a:spcPts val="0"/>
              </a:spcBef>
              <a:spcAft>
                <a:spcPts val="0"/>
              </a:spcAft>
              <a:buClr>
                <a:schemeClr val="accent5"/>
              </a:buClr>
              <a:buSzPts val="1600"/>
              <a:buFont typeface="Helvetica Neue"/>
              <a:buNone/>
            </a:pPr>
            <a:r>
              <a:rPr b="1" lang="en-US" sz="1600">
                <a:solidFill>
                  <a:schemeClr val="accent5"/>
                </a:solidFill>
                <a:latin typeface="Helvetica Neue"/>
                <a:ea typeface="Helvetica Neue"/>
                <a:cs typeface="Helvetica Neue"/>
                <a:sym typeface="Helvetica Neue"/>
              </a:rPr>
              <a:t>Lorem Ipsum</a:t>
            </a:r>
            <a:endParaRPr/>
          </a:p>
          <a:p>
            <a:pPr indent="0" lvl="0" marL="0" marR="0" rtl="0" algn="l">
              <a:lnSpc>
                <a:spcPct val="150000"/>
              </a:lnSpc>
              <a:spcBef>
                <a:spcPts val="0"/>
              </a:spcBef>
              <a:spcAft>
                <a:spcPts val="0"/>
              </a:spcAft>
              <a:buClr>
                <a:schemeClr val="dk1"/>
              </a:buClr>
              <a:buSzPts val="1200"/>
              <a:buFont typeface="Helvetica Neue"/>
              <a:buNone/>
            </a:pPr>
            <a:r>
              <a:rPr lang="en-US" sz="1200">
                <a:solidFill>
                  <a:schemeClr val="dk1"/>
                </a:solidFill>
                <a:latin typeface="Helvetica Neue"/>
                <a:ea typeface="Helvetica Neue"/>
                <a:cs typeface="Helvetica Neue"/>
                <a:sym typeface="Helvetica Neue"/>
              </a:rPr>
              <a:t>This is a sample text. You simply add your own text and description here. </a:t>
            </a:r>
            <a:r>
              <a:rPr lang="en-US" sz="1200">
                <a:solidFill>
                  <a:srgbClr val="A5A5A5"/>
                </a:solidFill>
                <a:latin typeface="Helvetica Neue"/>
                <a:ea typeface="Helvetica Neue"/>
                <a:cs typeface="Helvetica Neue"/>
                <a:sym typeface="Helvetica Neue"/>
              </a:rPr>
              <a:t>. </a:t>
            </a:r>
            <a:endParaRPr sz="1800">
              <a:solidFill>
                <a:schemeClr val="dk1"/>
              </a:solidFill>
              <a:latin typeface="Helvetica Neue"/>
              <a:ea typeface="Helvetica Neue"/>
              <a:cs typeface="Helvetica Neue"/>
              <a:sym typeface="Helvetica Neue"/>
            </a:endParaRPr>
          </a:p>
        </p:txBody>
      </p:sp>
      <p:sp>
        <p:nvSpPr>
          <p:cNvPr id="6155" name="Google Shape;6155;p158"/>
          <p:cNvSpPr/>
          <p:nvPr/>
        </p:nvSpPr>
        <p:spPr>
          <a:xfrm>
            <a:off x="5274348" y="2393501"/>
            <a:ext cx="1471893" cy="869252"/>
          </a:xfrm>
          <a:custGeom>
            <a:rect b="b" l="l" r="r" t="t"/>
            <a:pathLst>
              <a:path extrusionOk="0" h="479" w="811">
                <a:moveTo>
                  <a:pt x="623" y="479"/>
                </a:moveTo>
                <a:cubicBezTo>
                  <a:pt x="811" y="89"/>
                  <a:pt x="811" y="89"/>
                  <a:pt x="811" y="89"/>
                </a:cubicBezTo>
                <a:cubicBezTo>
                  <a:pt x="688" y="32"/>
                  <a:pt x="550" y="0"/>
                  <a:pt x="406" y="0"/>
                </a:cubicBezTo>
                <a:cubicBezTo>
                  <a:pt x="261" y="0"/>
                  <a:pt x="124" y="32"/>
                  <a:pt x="0" y="89"/>
                </a:cubicBezTo>
                <a:cubicBezTo>
                  <a:pt x="0" y="89"/>
                  <a:pt x="83" y="261"/>
                  <a:pt x="189" y="479"/>
                </a:cubicBezTo>
                <a:cubicBezTo>
                  <a:pt x="255" y="450"/>
                  <a:pt x="329" y="434"/>
                  <a:pt x="406" y="434"/>
                </a:cubicBezTo>
                <a:cubicBezTo>
                  <a:pt x="483" y="434"/>
                  <a:pt x="557" y="450"/>
                  <a:pt x="623" y="479"/>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56" name="Google Shape;6156;p158"/>
          <p:cNvSpPr/>
          <p:nvPr/>
        </p:nvSpPr>
        <p:spPr>
          <a:xfrm>
            <a:off x="4649792" y="4807154"/>
            <a:ext cx="1325165" cy="1128571"/>
          </a:xfrm>
          <a:custGeom>
            <a:rect b="b" l="l" r="r" t="t"/>
            <a:pathLst>
              <a:path extrusionOk="0" h="622" w="730">
                <a:moveTo>
                  <a:pt x="339" y="0"/>
                </a:moveTo>
                <a:cubicBezTo>
                  <a:pt x="0" y="270"/>
                  <a:pt x="0" y="270"/>
                  <a:pt x="0" y="270"/>
                </a:cubicBezTo>
                <a:cubicBezTo>
                  <a:pt x="175" y="480"/>
                  <a:pt x="437" y="616"/>
                  <a:pt x="730" y="622"/>
                </a:cubicBezTo>
                <a:cubicBezTo>
                  <a:pt x="730" y="622"/>
                  <a:pt x="730" y="430"/>
                  <a:pt x="730" y="188"/>
                </a:cubicBezTo>
                <a:cubicBezTo>
                  <a:pt x="574" y="182"/>
                  <a:pt x="434" y="110"/>
                  <a:pt x="339" y="0"/>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57" name="Google Shape;6157;p158"/>
          <p:cNvSpPr/>
          <p:nvPr/>
        </p:nvSpPr>
        <p:spPr>
          <a:xfrm>
            <a:off x="4292574" y="2586072"/>
            <a:ext cx="1259867" cy="1324210"/>
          </a:xfrm>
          <a:custGeom>
            <a:rect b="b" l="l" r="r" t="t"/>
            <a:pathLst>
              <a:path extrusionOk="0" h="730" w="694">
                <a:moveTo>
                  <a:pt x="694" y="391"/>
                </a:moveTo>
                <a:cubicBezTo>
                  <a:pt x="505" y="0"/>
                  <a:pt x="505" y="0"/>
                  <a:pt x="505" y="0"/>
                </a:cubicBezTo>
                <a:cubicBezTo>
                  <a:pt x="257" y="127"/>
                  <a:pt x="69" y="357"/>
                  <a:pt x="0" y="634"/>
                </a:cubicBezTo>
                <a:cubicBezTo>
                  <a:pt x="0" y="634"/>
                  <a:pt x="187" y="676"/>
                  <a:pt x="423" y="730"/>
                </a:cubicBezTo>
                <a:cubicBezTo>
                  <a:pt x="462" y="583"/>
                  <a:pt x="562" y="460"/>
                  <a:pt x="694" y="391"/>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58" name="Google Shape;6158;p158"/>
          <p:cNvSpPr/>
          <p:nvPr/>
        </p:nvSpPr>
        <p:spPr>
          <a:xfrm>
            <a:off x="6470455" y="2586072"/>
            <a:ext cx="1259867" cy="1324210"/>
          </a:xfrm>
          <a:custGeom>
            <a:rect b="b" l="l" r="r" t="t"/>
            <a:pathLst>
              <a:path extrusionOk="0" h="730" w="694">
                <a:moveTo>
                  <a:pt x="271" y="730"/>
                </a:moveTo>
                <a:cubicBezTo>
                  <a:pt x="694" y="634"/>
                  <a:pt x="694" y="634"/>
                  <a:pt x="694" y="634"/>
                </a:cubicBezTo>
                <a:cubicBezTo>
                  <a:pt x="624" y="357"/>
                  <a:pt x="437" y="127"/>
                  <a:pt x="188" y="0"/>
                </a:cubicBezTo>
                <a:cubicBezTo>
                  <a:pt x="188" y="0"/>
                  <a:pt x="105" y="172"/>
                  <a:pt x="0" y="391"/>
                </a:cubicBezTo>
                <a:cubicBezTo>
                  <a:pt x="132" y="460"/>
                  <a:pt x="232" y="583"/>
                  <a:pt x="271" y="730"/>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59" name="Google Shape;6159;p158"/>
          <p:cNvSpPr/>
          <p:nvPr/>
        </p:nvSpPr>
        <p:spPr>
          <a:xfrm>
            <a:off x="6802322" y="3806708"/>
            <a:ext cx="980238" cy="1433922"/>
          </a:xfrm>
          <a:custGeom>
            <a:rect b="b" l="l" r="r" t="t"/>
            <a:pathLst>
              <a:path extrusionOk="0" h="790" w="540">
                <a:moveTo>
                  <a:pt x="0" y="519"/>
                </a:moveTo>
                <a:cubicBezTo>
                  <a:pt x="339" y="790"/>
                  <a:pt x="339" y="790"/>
                  <a:pt x="339" y="790"/>
                </a:cubicBezTo>
                <a:cubicBezTo>
                  <a:pt x="465" y="625"/>
                  <a:pt x="540" y="420"/>
                  <a:pt x="540" y="197"/>
                </a:cubicBezTo>
                <a:cubicBezTo>
                  <a:pt x="540" y="129"/>
                  <a:pt x="533" y="63"/>
                  <a:pt x="519" y="0"/>
                </a:cubicBezTo>
                <a:cubicBezTo>
                  <a:pt x="519" y="0"/>
                  <a:pt x="333" y="42"/>
                  <a:pt x="97" y="96"/>
                </a:cubicBezTo>
                <a:cubicBezTo>
                  <a:pt x="103" y="129"/>
                  <a:pt x="106" y="163"/>
                  <a:pt x="106" y="197"/>
                </a:cubicBezTo>
                <a:cubicBezTo>
                  <a:pt x="106" y="318"/>
                  <a:pt x="67" y="429"/>
                  <a:pt x="0" y="519"/>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60" name="Google Shape;6160;p158"/>
          <p:cNvSpPr/>
          <p:nvPr/>
        </p:nvSpPr>
        <p:spPr>
          <a:xfrm>
            <a:off x="6047939" y="4807154"/>
            <a:ext cx="1324397" cy="1128571"/>
          </a:xfrm>
          <a:custGeom>
            <a:rect b="b" l="l" r="r" t="t"/>
            <a:pathLst>
              <a:path extrusionOk="0" h="622" w="730">
                <a:moveTo>
                  <a:pt x="0" y="188"/>
                </a:moveTo>
                <a:cubicBezTo>
                  <a:pt x="0" y="622"/>
                  <a:pt x="0" y="622"/>
                  <a:pt x="0" y="622"/>
                </a:cubicBezTo>
                <a:cubicBezTo>
                  <a:pt x="293" y="616"/>
                  <a:pt x="555" y="480"/>
                  <a:pt x="730" y="270"/>
                </a:cubicBezTo>
                <a:cubicBezTo>
                  <a:pt x="730" y="270"/>
                  <a:pt x="580" y="151"/>
                  <a:pt x="391" y="0"/>
                </a:cubicBezTo>
                <a:cubicBezTo>
                  <a:pt x="296" y="110"/>
                  <a:pt x="156" y="182"/>
                  <a:pt x="0" y="188"/>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61" name="Google Shape;6161;p158"/>
          <p:cNvSpPr/>
          <p:nvPr/>
        </p:nvSpPr>
        <p:spPr>
          <a:xfrm>
            <a:off x="4240336" y="3806708"/>
            <a:ext cx="979470" cy="1433922"/>
          </a:xfrm>
          <a:custGeom>
            <a:rect b="b" l="l" r="r" t="t"/>
            <a:pathLst>
              <a:path extrusionOk="0" h="790" w="540">
                <a:moveTo>
                  <a:pt x="443" y="96"/>
                </a:moveTo>
                <a:cubicBezTo>
                  <a:pt x="20" y="0"/>
                  <a:pt x="20" y="0"/>
                  <a:pt x="20" y="0"/>
                </a:cubicBezTo>
                <a:cubicBezTo>
                  <a:pt x="7" y="63"/>
                  <a:pt x="0" y="129"/>
                  <a:pt x="0" y="197"/>
                </a:cubicBezTo>
                <a:cubicBezTo>
                  <a:pt x="0" y="420"/>
                  <a:pt x="75" y="625"/>
                  <a:pt x="201" y="790"/>
                </a:cubicBezTo>
                <a:cubicBezTo>
                  <a:pt x="201" y="790"/>
                  <a:pt x="351" y="670"/>
                  <a:pt x="540" y="519"/>
                </a:cubicBezTo>
                <a:cubicBezTo>
                  <a:pt x="473" y="429"/>
                  <a:pt x="434" y="318"/>
                  <a:pt x="434" y="197"/>
                </a:cubicBezTo>
                <a:cubicBezTo>
                  <a:pt x="434" y="163"/>
                  <a:pt x="437" y="129"/>
                  <a:pt x="443" y="9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grpSp>
        <p:nvGrpSpPr>
          <p:cNvPr id="6162" name="Google Shape;6162;p158"/>
          <p:cNvGrpSpPr/>
          <p:nvPr/>
        </p:nvGrpSpPr>
        <p:grpSpPr>
          <a:xfrm>
            <a:off x="5088594" y="3241508"/>
            <a:ext cx="1845709" cy="1845827"/>
            <a:chOff x="4848622" y="2521324"/>
            <a:chExt cx="2325651" cy="2325801"/>
          </a:xfrm>
        </p:grpSpPr>
        <p:sp>
          <p:nvSpPr>
            <p:cNvPr id="6163" name="Google Shape;6163;p158"/>
            <p:cNvSpPr/>
            <p:nvPr/>
          </p:nvSpPr>
          <p:spPr>
            <a:xfrm>
              <a:off x="5546045" y="2521324"/>
              <a:ext cx="930805" cy="661146"/>
            </a:xfrm>
            <a:custGeom>
              <a:rect b="b" l="l" r="r" t="t"/>
              <a:pathLst>
                <a:path extrusionOk="0" h="308" w="434">
                  <a:moveTo>
                    <a:pt x="420" y="75"/>
                  </a:moveTo>
                  <a:cubicBezTo>
                    <a:pt x="434" y="45"/>
                    <a:pt x="434" y="45"/>
                    <a:pt x="434" y="45"/>
                  </a:cubicBezTo>
                  <a:cubicBezTo>
                    <a:pt x="368" y="16"/>
                    <a:pt x="294" y="0"/>
                    <a:pt x="217" y="0"/>
                  </a:cubicBezTo>
                  <a:cubicBezTo>
                    <a:pt x="140" y="0"/>
                    <a:pt x="66" y="16"/>
                    <a:pt x="0" y="45"/>
                  </a:cubicBezTo>
                  <a:cubicBezTo>
                    <a:pt x="4" y="55"/>
                    <a:pt x="9" y="65"/>
                    <a:pt x="14" y="75"/>
                  </a:cubicBezTo>
                  <a:cubicBezTo>
                    <a:pt x="126" y="308"/>
                    <a:pt x="308" y="308"/>
                    <a:pt x="420" y="75"/>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64" name="Google Shape;6164;p158"/>
            <p:cNvSpPr/>
            <p:nvPr/>
          </p:nvSpPr>
          <p:spPr>
            <a:xfrm>
              <a:off x="5129226" y="4053115"/>
              <a:ext cx="839086" cy="793557"/>
            </a:xfrm>
            <a:custGeom>
              <a:rect b="b" l="l" r="r" t="t"/>
              <a:pathLst>
                <a:path extrusionOk="0" h="370" w="391">
                  <a:moveTo>
                    <a:pt x="26" y="161"/>
                  </a:moveTo>
                  <a:cubicBezTo>
                    <a:pt x="0" y="182"/>
                    <a:pt x="0" y="182"/>
                    <a:pt x="0" y="182"/>
                  </a:cubicBezTo>
                  <a:cubicBezTo>
                    <a:pt x="95" y="292"/>
                    <a:pt x="235" y="364"/>
                    <a:pt x="391" y="370"/>
                  </a:cubicBezTo>
                  <a:cubicBezTo>
                    <a:pt x="391" y="359"/>
                    <a:pt x="391" y="348"/>
                    <a:pt x="391" y="337"/>
                  </a:cubicBezTo>
                  <a:cubicBezTo>
                    <a:pt x="391" y="79"/>
                    <a:pt x="228" y="0"/>
                    <a:pt x="26" y="161"/>
                  </a:cubicBez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65" name="Google Shape;6165;p158"/>
            <p:cNvSpPr/>
            <p:nvPr/>
          </p:nvSpPr>
          <p:spPr>
            <a:xfrm>
              <a:off x="4886763" y="2656455"/>
              <a:ext cx="851800" cy="867017"/>
            </a:xfrm>
            <a:custGeom>
              <a:rect b="b" l="l" r="r" t="t"/>
              <a:pathLst>
                <a:path extrusionOk="0" h="404" w="397">
                  <a:moveTo>
                    <a:pt x="285" y="30"/>
                  </a:moveTo>
                  <a:cubicBezTo>
                    <a:pt x="271" y="0"/>
                    <a:pt x="271" y="0"/>
                    <a:pt x="271" y="0"/>
                  </a:cubicBezTo>
                  <a:cubicBezTo>
                    <a:pt x="139" y="69"/>
                    <a:pt x="39" y="192"/>
                    <a:pt x="0" y="339"/>
                  </a:cubicBezTo>
                  <a:cubicBezTo>
                    <a:pt x="11" y="342"/>
                    <a:pt x="22" y="344"/>
                    <a:pt x="33" y="346"/>
                  </a:cubicBezTo>
                  <a:cubicBezTo>
                    <a:pt x="284" y="404"/>
                    <a:pt x="397" y="262"/>
                    <a:pt x="285" y="3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66" name="Google Shape;6166;p158"/>
            <p:cNvSpPr/>
            <p:nvPr/>
          </p:nvSpPr>
          <p:spPr>
            <a:xfrm>
              <a:off x="6283424" y="2656455"/>
              <a:ext cx="851800" cy="867017"/>
            </a:xfrm>
            <a:custGeom>
              <a:rect b="b" l="l" r="r" t="t"/>
              <a:pathLst>
                <a:path extrusionOk="0" h="404" w="397">
                  <a:moveTo>
                    <a:pt x="364" y="346"/>
                  </a:moveTo>
                  <a:cubicBezTo>
                    <a:pt x="397" y="339"/>
                    <a:pt x="397" y="339"/>
                    <a:pt x="397" y="339"/>
                  </a:cubicBezTo>
                  <a:cubicBezTo>
                    <a:pt x="358" y="192"/>
                    <a:pt x="258" y="69"/>
                    <a:pt x="126" y="0"/>
                  </a:cubicBezTo>
                  <a:cubicBezTo>
                    <a:pt x="121" y="10"/>
                    <a:pt x="117" y="20"/>
                    <a:pt x="112" y="30"/>
                  </a:cubicBezTo>
                  <a:cubicBezTo>
                    <a:pt x="0" y="262"/>
                    <a:pt x="113" y="404"/>
                    <a:pt x="364" y="346"/>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67" name="Google Shape;6167;p158"/>
            <p:cNvSpPr/>
            <p:nvPr/>
          </p:nvSpPr>
          <p:spPr>
            <a:xfrm>
              <a:off x="6457780" y="3467243"/>
              <a:ext cx="716493" cy="907829"/>
            </a:xfrm>
            <a:custGeom>
              <a:rect b="b" l="l" r="r" t="t"/>
              <a:pathLst>
                <a:path extrusionOk="0" h="423" w="334">
                  <a:moveTo>
                    <a:pt x="202" y="403"/>
                  </a:moveTo>
                  <a:cubicBezTo>
                    <a:pt x="228" y="423"/>
                    <a:pt x="228" y="423"/>
                    <a:pt x="228" y="423"/>
                  </a:cubicBezTo>
                  <a:cubicBezTo>
                    <a:pt x="295" y="333"/>
                    <a:pt x="334" y="222"/>
                    <a:pt x="334" y="101"/>
                  </a:cubicBezTo>
                  <a:cubicBezTo>
                    <a:pt x="334" y="67"/>
                    <a:pt x="331" y="33"/>
                    <a:pt x="325" y="0"/>
                  </a:cubicBezTo>
                  <a:cubicBezTo>
                    <a:pt x="314" y="3"/>
                    <a:pt x="303" y="5"/>
                    <a:pt x="292" y="7"/>
                  </a:cubicBezTo>
                  <a:cubicBezTo>
                    <a:pt x="41" y="65"/>
                    <a:pt x="0" y="242"/>
                    <a:pt x="202" y="403"/>
                  </a:cubicBezTo>
                  <a:close/>
                </a:path>
              </a:pathLst>
            </a:cu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68" name="Google Shape;6168;p158"/>
            <p:cNvSpPr/>
            <p:nvPr/>
          </p:nvSpPr>
          <p:spPr>
            <a:xfrm>
              <a:off x="6054583" y="4053115"/>
              <a:ext cx="838178" cy="793557"/>
            </a:xfrm>
            <a:custGeom>
              <a:rect b="b" l="l" r="r" t="t"/>
              <a:pathLst>
                <a:path extrusionOk="0" h="370" w="391">
                  <a:moveTo>
                    <a:pt x="0" y="337"/>
                  </a:moveTo>
                  <a:cubicBezTo>
                    <a:pt x="0" y="370"/>
                    <a:pt x="0" y="370"/>
                    <a:pt x="0" y="370"/>
                  </a:cubicBezTo>
                  <a:cubicBezTo>
                    <a:pt x="156" y="364"/>
                    <a:pt x="296" y="292"/>
                    <a:pt x="391" y="182"/>
                  </a:cubicBezTo>
                  <a:cubicBezTo>
                    <a:pt x="382" y="175"/>
                    <a:pt x="374" y="168"/>
                    <a:pt x="365" y="161"/>
                  </a:cubicBezTo>
                  <a:cubicBezTo>
                    <a:pt x="163" y="0"/>
                    <a:pt x="0" y="79"/>
                    <a:pt x="0" y="337"/>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69" name="Google Shape;6169;p158"/>
            <p:cNvSpPr/>
            <p:nvPr/>
          </p:nvSpPr>
          <p:spPr>
            <a:xfrm>
              <a:off x="4848622" y="3467243"/>
              <a:ext cx="716493" cy="907829"/>
            </a:xfrm>
            <a:custGeom>
              <a:rect b="b" l="l" r="r" t="t"/>
              <a:pathLst>
                <a:path extrusionOk="0" h="423" w="334">
                  <a:moveTo>
                    <a:pt x="42" y="7"/>
                  </a:moveTo>
                  <a:cubicBezTo>
                    <a:pt x="9" y="0"/>
                    <a:pt x="9" y="0"/>
                    <a:pt x="9" y="0"/>
                  </a:cubicBezTo>
                  <a:cubicBezTo>
                    <a:pt x="3" y="33"/>
                    <a:pt x="0" y="67"/>
                    <a:pt x="0" y="101"/>
                  </a:cubicBezTo>
                  <a:cubicBezTo>
                    <a:pt x="0" y="222"/>
                    <a:pt x="39" y="333"/>
                    <a:pt x="106" y="423"/>
                  </a:cubicBezTo>
                  <a:cubicBezTo>
                    <a:pt x="115" y="416"/>
                    <a:pt x="123" y="410"/>
                    <a:pt x="132" y="403"/>
                  </a:cubicBezTo>
                  <a:cubicBezTo>
                    <a:pt x="334" y="242"/>
                    <a:pt x="293" y="65"/>
                    <a:pt x="42" y="7"/>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grpSp>
          <p:nvGrpSpPr>
            <p:cNvPr id="6170" name="Google Shape;6170;p158"/>
            <p:cNvGrpSpPr/>
            <p:nvPr/>
          </p:nvGrpSpPr>
          <p:grpSpPr>
            <a:xfrm>
              <a:off x="4848622" y="2521778"/>
              <a:ext cx="2325651" cy="2325347"/>
              <a:chOff x="3852281" y="2080907"/>
              <a:chExt cx="1744238" cy="1744010"/>
            </a:xfrm>
          </p:grpSpPr>
          <p:sp>
            <p:nvSpPr>
              <p:cNvPr id="6171" name="Google Shape;6171;p158"/>
              <p:cNvSpPr/>
              <p:nvPr/>
            </p:nvSpPr>
            <p:spPr>
              <a:xfrm>
                <a:off x="4375348" y="2080907"/>
                <a:ext cx="698104" cy="495860"/>
              </a:xfrm>
              <a:custGeom>
                <a:rect b="b" l="l" r="r" t="t"/>
                <a:pathLst>
                  <a:path extrusionOk="0" h="308" w="434">
                    <a:moveTo>
                      <a:pt x="420" y="75"/>
                    </a:moveTo>
                    <a:cubicBezTo>
                      <a:pt x="434" y="45"/>
                      <a:pt x="434" y="45"/>
                      <a:pt x="434" y="45"/>
                    </a:cubicBezTo>
                    <a:cubicBezTo>
                      <a:pt x="368" y="16"/>
                      <a:pt x="294" y="0"/>
                      <a:pt x="217" y="0"/>
                    </a:cubicBezTo>
                    <a:cubicBezTo>
                      <a:pt x="140" y="0"/>
                      <a:pt x="66" y="16"/>
                      <a:pt x="0" y="45"/>
                    </a:cubicBezTo>
                    <a:cubicBezTo>
                      <a:pt x="4" y="55"/>
                      <a:pt x="9" y="65"/>
                      <a:pt x="14" y="75"/>
                    </a:cubicBezTo>
                    <a:cubicBezTo>
                      <a:pt x="126" y="308"/>
                      <a:pt x="308" y="308"/>
                      <a:pt x="420" y="75"/>
                    </a:cubicBezTo>
                    <a:close/>
                  </a:path>
                </a:pathLst>
              </a:custGeom>
              <a:solidFill>
                <a:schemeClr val="dk2">
                  <a:alpha val="400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72" name="Google Shape;6172;p158"/>
              <p:cNvSpPr/>
              <p:nvPr/>
            </p:nvSpPr>
            <p:spPr>
              <a:xfrm>
                <a:off x="4062734" y="3229749"/>
                <a:ext cx="629315" cy="595168"/>
              </a:xfrm>
              <a:custGeom>
                <a:rect b="b" l="l" r="r" t="t"/>
                <a:pathLst>
                  <a:path extrusionOk="0" h="370" w="391">
                    <a:moveTo>
                      <a:pt x="26" y="161"/>
                    </a:moveTo>
                    <a:cubicBezTo>
                      <a:pt x="0" y="182"/>
                      <a:pt x="0" y="182"/>
                      <a:pt x="0" y="182"/>
                    </a:cubicBezTo>
                    <a:cubicBezTo>
                      <a:pt x="95" y="292"/>
                      <a:pt x="235" y="364"/>
                      <a:pt x="391" y="370"/>
                    </a:cubicBezTo>
                    <a:cubicBezTo>
                      <a:pt x="391" y="359"/>
                      <a:pt x="391" y="348"/>
                      <a:pt x="391" y="337"/>
                    </a:cubicBezTo>
                    <a:cubicBezTo>
                      <a:pt x="391" y="79"/>
                      <a:pt x="228" y="0"/>
                      <a:pt x="26" y="161"/>
                    </a:cubicBezTo>
                    <a:close/>
                  </a:path>
                </a:pathLst>
              </a:custGeom>
              <a:solidFill>
                <a:schemeClr val="dk2">
                  <a:alpha val="400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73" name="Google Shape;6173;p158"/>
              <p:cNvSpPr/>
              <p:nvPr/>
            </p:nvSpPr>
            <p:spPr>
              <a:xfrm>
                <a:off x="3880887" y="2182255"/>
                <a:ext cx="638850" cy="650263"/>
              </a:xfrm>
              <a:custGeom>
                <a:rect b="b" l="l" r="r" t="t"/>
                <a:pathLst>
                  <a:path extrusionOk="0" h="404" w="397">
                    <a:moveTo>
                      <a:pt x="285" y="30"/>
                    </a:moveTo>
                    <a:cubicBezTo>
                      <a:pt x="271" y="0"/>
                      <a:pt x="271" y="0"/>
                      <a:pt x="271" y="0"/>
                    </a:cubicBezTo>
                    <a:cubicBezTo>
                      <a:pt x="139" y="69"/>
                      <a:pt x="39" y="192"/>
                      <a:pt x="0" y="339"/>
                    </a:cubicBezTo>
                    <a:cubicBezTo>
                      <a:pt x="11" y="342"/>
                      <a:pt x="22" y="344"/>
                      <a:pt x="33" y="346"/>
                    </a:cubicBezTo>
                    <a:cubicBezTo>
                      <a:pt x="284" y="404"/>
                      <a:pt x="397" y="262"/>
                      <a:pt x="285" y="30"/>
                    </a:cubicBezTo>
                    <a:close/>
                  </a:path>
                </a:pathLst>
              </a:custGeom>
              <a:solidFill>
                <a:schemeClr val="dk2">
                  <a:alpha val="400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74" name="Google Shape;6174;p158"/>
              <p:cNvSpPr/>
              <p:nvPr/>
            </p:nvSpPr>
            <p:spPr>
              <a:xfrm>
                <a:off x="4928382" y="2182255"/>
                <a:ext cx="638850" cy="650263"/>
              </a:xfrm>
              <a:custGeom>
                <a:rect b="b" l="l" r="r" t="t"/>
                <a:pathLst>
                  <a:path extrusionOk="0" h="404" w="397">
                    <a:moveTo>
                      <a:pt x="364" y="346"/>
                    </a:moveTo>
                    <a:cubicBezTo>
                      <a:pt x="397" y="339"/>
                      <a:pt x="397" y="339"/>
                      <a:pt x="397" y="339"/>
                    </a:cubicBezTo>
                    <a:cubicBezTo>
                      <a:pt x="358" y="192"/>
                      <a:pt x="258" y="69"/>
                      <a:pt x="126" y="0"/>
                    </a:cubicBezTo>
                    <a:cubicBezTo>
                      <a:pt x="121" y="10"/>
                      <a:pt x="117" y="20"/>
                      <a:pt x="112" y="30"/>
                    </a:cubicBezTo>
                    <a:cubicBezTo>
                      <a:pt x="0" y="262"/>
                      <a:pt x="113" y="404"/>
                      <a:pt x="364" y="346"/>
                    </a:cubicBezTo>
                    <a:close/>
                  </a:path>
                </a:pathLst>
              </a:custGeom>
              <a:solidFill>
                <a:schemeClr val="dk2">
                  <a:alpha val="400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75" name="Google Shape;6175;p158"/>
              <p:cNvSpPr/>
              <p:nvPr/>
            </p:nvSpPr>
            <p:spPr>
              <a:xfrm>
                <a:off x="5059149" y="2790346"/>
                <a:ext cx="537370" cy="680872"/>
              </a:xfrm>
              <a:custGeom>
                <a:rect b="b" l="l" r="r" t="t"/>
                <a:pathLst>
                  <a:path extrusionOk="0" h="423" w="334">
                    <a:moveTo>
                      <a:pt x="202" y="403"/>
                    </a:moveTo>
                    <a:cubicBezTo>
                      <a:pt x="228" y="423"/>
                      <a:pt x="228" y="423"/>
                      <a:pt x="228" y="423"/>
                    </a:cubicBezTo>
                    <a:cubicBezTo>
                      <a:pt x="295" y="333"/>
                      <a:pt x="334" y="222"/>
                      <a:pt x="334" y="101"/>
                    </a:cubicBezTo>
                    <a:cubicBezTo>
                      <a:pt x="334" y="67"/>
                      <a:pt x="331" y="33"/>
                      <a:pt x="325" y="0"/>
                    </a:cubicBezTo>
                    <a:cubicBezTo>
                      <a:pt x="314" y="3"/>
                      <a:pt x="303" y="5"/>
                      <a:pt x="292" y="7"/>
                    </a:cubicBezTo>
                    <a:cubicBezTo>
                      <a:pt x="41" y="65"/>
                      <a:pt x="0" y="242"/>
                      <a:pt x="202" y="403"/>
                    </a:cubicBezTo>
                    <a:close/>
                  </a:path>
                </a:pathLst>
              </a:custGeom>
              <a:solidFill>
                <a:schemeClr val="dk2">
                  <a:alpha val="400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76" name="Google Shape;6176;p158"/>
              <p:cNvSpPr/>
              <p:nvPr/>
            </p:nvSpPr>
            <p:spPr>
              <a:xfrm>
                <a:off x="4756751" y="3229749"/>
                <a:ext cx="628634" cy="595168"/>
              </a:xfrm>
              <a:custGeom>
                <a:rect b="b" l="l" r="r" t="t"/>
                <a:pathLst>
                  <a:path extrusionOk="0" h="370" w="391">
                    <a:moveTo>
                      <a:pt x="0" y="337"/>
                    </a:moveTo>
                    <a:cubicBezTo>
                      <a:pt x="0" y="370"/>
                      <a:pt x="0" y="370"/>
                      <a:pt x="0" y="370"/>
                    </a:cubicBezTo>
                    <a:cubicBezTo>
                      <a:pt x="156" y="364"/>
                      <a:pt x="296" y="292"/>
                      <a:pt x="391" y="182"/>
                    </a:cubicBezTo>
                    <a:cubicBezTo>
                      <a:pt x="382" y="175"/>
                      <a:pt x="374" y="168"/>
                      <a:pt x="365" y="161"/>
                    </a:cubicBezTo>
                    <a:cubicBezTo>
                      <a:pt x="163" y="0"/>
                      <a:pt x="0" y="79"/>
                      <a:pt x="0" y="337"/>
                    </a:cubicBezTo>
                    <a:close/>
                  </a:path>
                </a:pathLst>
              </a:custGeom>
              <a:solidFill>
                <a:schemeClr val="dk2">
                  <a:alpha val="400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sp>
            <p:nvSpPr>
              <p:cNvPr id="6177" name="Google Shape;6177;p158"/>
              <p:cNvSpPr/>
              <p:nvPr/>
            </p:nvSpPr>
            <p:spPr>
              <a:xfrm>
                <a:off x="3852281" y="2790346"/>
                <a:ext cx="537370" cy="680872"/>
              </a:xfrm>
              <a:custGeom>
                <a:rect b="b" l="l" r="r" t="t"/>
                <a:pathLst>
                  <a:path extrusionOk="0" h="423" w="334">
                    <a:moveTo>
                      <a:pt x="42" y="7"/>
                    </a:moveTo>
                    <a:cubicBezTo>
                      <a:pt x="9" y="0"/>
                      <a:pt x="9" y="0"/>
                      <a:pt x="9" y="0"/>
                    </a:cubicBezTo>
                    <a:cubicBezTo>
                      <a:pt x="3" y="33"/>
                      <a:pt x="0" y="67"/>
                      <a:pt x="0" y="101"/>
                    </a:cubicBezTo>
                    <a:cubicBezTo>
                      <a:pt x="0" y="222"/>
                      <a:pt x="39" y="333"/>
                      <a:pt x="106" y="423"/>
                    </a:cubicBezTo>
                    <a:cubicBezTo>
                      <a:pt x="115" y="416"/>
                      <a:pt x="123" y="410"/>
                      <a:pt x="132" y="403"/>
                    </a:cubicBezTo>
                    <a:cubicBezTo>
                      <a:pt x="334" y="242"/>
                      <a:pt x="293" y="65"/>
                      <a:pt x="42" y="7"/>
                    </a:cubicBezTo>
                    <a:close/>
                  </a:path>
                </a:pathLst>
              </a:custGeom>
              <a:solidFill>
                <a:schemeClr val="dk2">
                  <a:alpha val="40000"/>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Clr>
                    <a:schemeClr val="dk1"/>
                  </a:buClr>
                  <a:buSzPts val="1800"/>
                  <a:buFont typeface="Helvetica Neue"/>
                  <a:buNone/>
                </a:pPr>
                <a:r>
                  <a:t/>
                </a:r>
                <a:endParaRPr sz="1800">
                  <a:solidFill>
                    <a:schemeClr val="dk1"/>
                  </a:solidFill>
                  <a:latin typeface="Helvetica Neue"/>
                  <a:ea typeface="Helvetica Neue"/>
                  <a:cs typeface="Helvetica Neue"/>
                  <a:sym typeface="Helvetica Neue"/>
                </a:endParaRPr>
              </a:p>
            </p:txBody>
          </p:sp>
        </p:grpSp>
      </p:grpSp>
      <p:grpSp>
        <p:nvGrpSpPr>
          <p:cNvPr id="6178" name="Google Shape;6178;p158"/>
          <p:cNvGrpSpPr/>
          <p:nvPr/>
        </p:nvGrpSpPr>
        <p:grpSpPr>
          <a:xfrm>
            <a:off x="5751255" y="2543330"/>
            <a:ext cx="520385" cy="519955"/>
            <a:chOff x="4094847" y="1760585"/>
            <a:chExt cx="633600" cy="633600"/>
          </a:xfrm>
        </p:grpSpPr>
        <p:sp>
          <p:nvSpPr>
            <p:cNvPr id="6179" name="Google Shape;6179;p1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80" name="Google Shape;6180;p1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181" name="Google Shape;6181;p158"/>
          <p:cNvGrpSpPr/>
          <p:nvPr/>
        </p:nvGrpSpPr>
        <p:grpSpPr>
          <a:xfrm>
            <a:off x="6800747" y="3037481"/>
            <a:ext cx="520385" cy="519955"/>
            <a:chOff x="4094847" y="1760585"/>
            <a:chExt cx="633600" cy="633600"/>
          </a:xfrm>
        </p:grpSpPr>
        <p:sp>
          <p:nvSpPr>
            <p:cNvPr id="6182" name="Google Shape;6182;p1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83" name="Google Shape;6183;p1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184" name="Google Shape;6184;p158"/>
          <p:cNvGrpSpPr/>
          <p:nvPr/>
        </p:nvGrpSpPr>
        <p:grpSpPr>
          <a:xfrm>
            <a:off x="7032249" y="4179150"/>
            <a:ext cx="520385" cy="519955"/>
            <a:chOff x="4094847" y="1760585"/>
            <a:chExt cx="633600" cy="633600"/>
          </a:xfrm>
        </p:grpSpPr>
        <p:sp>
          <p:nvSpPr>
            <p:cNvPr id="6185" name="Google Shape;6185;p1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86" name="Google Shape;6186;p1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187" name="Google Shape;6187;p158"/>
          <p:cNvGrpSpPr/>
          <p:nvPr/>
        </p:nvGrpSpPr>
        <p:grpSpPr>
          <a:xfrm>
            <a:off x="4763669" y="3037481"/>
            <a:ext cx="520385" cy="519955"/>
            <a:chOff x="4094847" y="1760585"/>
            <a:chExt cx="633600" cy="633600"/>
          </a:xfrm>
        </p:grpSpPr>
        <p:sp>
          <p:nvSpPr>
            <p:cNvPr id="6188" name="Google Shape;6188;p1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89" name="Google Shape;6189;p1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190" name="Google Shape;6190;p158"/>
          <p:cNvGrpSpPr/>
          <p:nvPr/>
        </p:nvGrpSpPr>
        <p:grpSpPr>
          <a:xfrm>
            <a:off x="4469879" y="4179150"/>
            <a:ext cx="520385" cy="519955"/>
            <a:chOff x="4094847" y="1760585"/>
            <a:chExt cx="633600" cy="633600"/>
          </a:xfrm>
        </p:grpSpPr>
        <p:sp>
          <p:nvSpPr>
            <p:cNvPr id="6191" name="Google Shape;6191;p1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92" name="Google Shape;6192;p1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193" name="Google Shape;6193;p158"/>
          <p:cNvGrpSpPr/>
          <p:nvPr/>
        </p:nvGrpSpPr>
        <p:grpSpPr>
          <a:xfrm>
            <a:off x="5182993" y="5111462"/>
            <a:ext cx="520385" cy="519955"/>
            <a:chOff x="4094847" y="1760585"/>
            <a:chExt cx="633600" cy="633600"/>
          </a:xfrm>
        </p:grpSpPr>
        <p:sp>
          <p:nvSpPr>
            <p:cNvPr id="6194" name="Google Shape;6194;p1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95" name="Google Shape;6195;p1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196" name="Google Shape;6196;p158"/>
          <p:cNvGrpSpPr/>
          <p:nvPr/>
        </p:nvGrpSpPr>
        <p:grpSpPr>
          <a:xfrm>
            <a:off x="6357154" y="5111462"/>
            <a:ext cx="520385" cy="519955"/>
            <a:chOff x="4094847" y="1760585"/>
            <a:chExt cx="633600" cy="633600"/>
          </a:xfrm>
        </p:grpSpPr>
        <p:sp>
          <p:nvSpPr>
            <p:cNvPr id="6197" name="Google Shape;6197;p1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198" name="Google Shape;6198;p1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199" name="Google Shape;6199;p15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200" name="Google Shape;6200;p15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04" name="Shape 6204"/>
        <p:cNvGrpSpPr/>
        <p:nvPr/>
      </p:nvGrpSpPr>
      <p:grpSpPr>
        <a:xfrm>
          <a:off x="0" y="0"/>
          <a:ext cx="0" cy="0"/>
          <a:chOff x="0" y="0"/>
          <a:chExt cx="0" cy="0"/>
        </a:xfrm>
      </p:grpSpPr>
      <p:sp>
        <p:nvSpPr>
          <p:cNvPr id="6205" name="Google Shape;6205;p159"/>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Conceptual Graphics</a:t>
            </a:r>
            <a:endParaRPr/>
          </a:p>
        </p:txBody>
      </p:sp>
      <p:sp>
        <p:nvSpPr>
          <p:cNvPr id="6206" name="Google Shape;6206;p159"/>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4" name="Shape 354"/>
        <p:cNvGrpSpPr/>
        <p:nvPr/>
      </p:nvGrpSpPr>
      <p:grpSpPr>
        <a:xfrm>
          <a:off x="0" y="0"/>
          <a:ext cx="0" cy="0"/>
          <a:chOff x="0" y="0"/>
          <a:chExt cx="0" cy="0"/>
        </a:xfrm>
      </p:grpSpPr>
      <p:sp>
        <p:nvSpPr>
          <p:cNvPr id="355" name="Google Shape;355;p16"/>
          <p:cNvSpPr txBox="1"/>
          <p:nvPr>
            <p:ph type="title"/>
          </p:nvPr>
        </p:nvSpPr>
        <p:spPr>
          <a:xfrm>
            <a:off x="295275" y="365125"/>
            <a:ext cx="11601450" cy="57943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Icon + Heading Text</a:t>
            </a:r>
            <a:endParaRPr/>
          </a:p>
        </p:txBody>
      </p:sp>
      <p:sp>
        <p:nvSpPr>
          <p:cNvPr id="356" name="Google Shape;356;p1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57" name="Google Shape;357;p16"/>
          <p:cNvSpPr txBox="1"/>
          <p:nvPr/>
        </p:nvSpPr>
        <p:spPr>
          <a:xfrm>
            <a:off x="295276" y="2215062"/>
            <a:ext cx="5609468" cy="351055"/>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200"/>
              <a:buFont typeface="Arial"/>
              <a:buNone/>
            </a:pPr>
            <a:r>
              <a:rPr b="1" lang="en-US" sz="2200">
                <a:solidFill>
                  <a:schemeClr val="dk1"/>
                </a:solidFill>
                <a:latin typeface="Helvetica Neue"/>
                <a:ea typeface="Helvetica Neue"/>
                <a:cs typeface="Helvetica Neue"/>
                <a:sym typeface="Helvetica Neue"/>
              </a:rPr>
              <a:t>Lorem Ipsum</a:t>
            </a:r>
            <a:endParaRPr/>
          </a:p>
        </p:txBody>
      </p:sp>
      <p:sp>
        <p:nvSpPr>
          <p:cNvPr id="358" name="Google Shape;358;p16"/>
          <p:cNvSpPr txBox="1"/>
          <p:nvPr/>
        </p:nvSpPr>
        <p:spPr>
          <a:xfrm>
            <a:off x="295275" y="2827766"/>
            <a:ext cx="5609469" cy="3053486"/>
          </a:xfrm>
          <a:prstGeom prst="rect">
            <a:avLst/>
          </a:prstGeom>
          <a:noFill/>
          <a:ln>
            <a:noFill/>
          </a:ln>
        </p:spPr>
        <p:txBody>
          <a:bodyPr anchorCtr="0" anchor="t"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ts val="18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cxnSp>
        <p:nvCxnSpPr>
          <p:cNvPr id="359" name="Google Shape;359;p16"/>
          <p:cNvCxnSpPr/>
          <p:nvPr/>
        </p:nvCxnSpPr>
        <p:spPr>
          <a:xfrm>
            <a:off x="295276" y="2649682"/>
            <a:ext cx="5609468" cy="0"/>
          </a:xfrm>
          <a:prstGeom prst="straightConnector1">
            <a:avLst/>
          </a:prstGeom>
          <a:noFill/>
          <a:ln cap="flat" cmpd="sng" w="19050">
            <a:solidFill>
              <a:schemeClr val="accent1"/>
            </a:solidFill>
            <a:prstDash val="solid"/>
            <a:miter lim="8000"/>
            <a:headEnd len="sm" w="sm" type="none"/>
            <a:tailEnd len="sm" w="sm" type="none"/>
          </a:ln>
        </p:spPr>
      </p:cxnSp>
      <p:sp>
        <p:nvSpPr>
          <p:cNvPr id="360" name="Google Shape;360;p16"/>
          <p:cNvSpPr txBox="1"/>
          <p:nvPr/>
        </p:nvSpPr>
        <p:spPr>
          <a:xfrm>
            <a:off x="6287257" y="2215062"/>
            <a:ext cx="5609468" cy="351055"/>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200"/>
              <a:buFont typeface="Arial"/>
              <a:buNone/>
            </a:pPr>
            <a:r>
              <a:rPr b="1" lang="en-US" sz="2200">
                <a:solidFill>
                  <a:schemeClr val="dk1"/>
                </a:solidFill>
                <a:latin typeface="Helvetica Neue"/>
                <a:ea typeface="Helvetica Neue"/>
                <a:cs typeface="Helvetica Neue"/>
                <a:sym typeface="Helvetica Neue"/>
              </a:rPr>
              <a:t>Lorem Ipsum</a:t>
            </a:r>
            <a:endParaRPr/>
          </a:p>
        </p:txBody>
      </p:sp>
      <p:sp>
        <p:nvSpPr>
          <p:cNvPr id="361" name="Google Shape;361;p16"/>
          <p:cNvSpPr txBox="1"/>
          <p:nvPr/>
        </p:nvSpPr>
        <p:spPr>
          <a:xfrm>
            <a:off x="6287256" y="2827766"/>
            <a:ext cx="5609469" cy="3053486"/>
          </a:xfrm>
          <a:prstGeom prst="rect">
            <a:avLst/>
          </a:prstGeom>
          <a:noFill/>
          <a:ln>
            <a:noFill/>
          </a:ln>
        </p:spPr>
        <p:txBody>
          <a:bodyPr anchorCtr="0" anchor="t"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ts val="18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cxnSp>
        <p:nvCxnSpPr>
          <p:cNvPr id="362" name="Google Shape;362;p16"/>
          <p:cNvCxnSpPr/>
          <p:nvPr/>
        </p:nvCxnSpPr>
        <p:spPr>
          <a:xfrm>
            <a:off x="6287257" y="2649682"/>
            <a:ext cx="5609468" cy="0"/>
          </a:xfrm>
          <a:prstGeom prst="straightConnector1">
            <a:avLst/>
          </a:prstGeom>
          <a:noFill/>
          <a:ln cap="flat" cmpd="sng" w="19050">
            <a:solidFill>
              <a:schemeClr val="accent1"/>
            </a:solidFill>
            <a:prstDash val="solid"/>
            <a:miter lim="8000"/>
            <a:headEnd len="sm" w="sm" type="none"/>
            <a:tailEnd len="sm" w="sm" type="none"/>
          </a:ln>
        </p:spPr>
      </p:cxnSp>
      <p:grpSp>
        <p:nvGrpSpPr>
          <p:cNvPr id="363" name="Google Shape;363;p16"/>
          <p:cNvGrpSpPr/>
          <p:nvPr/>
        </p:nvGrpSpPr>
        <p:grpSpPr>
          <a:xfrm>
            <a:off x="295276" y="1473467"/>
            <a:ext cx="666256" cy="666256"/>
            <a:chOff x="4094847" y="1760585"/>
            <a:chExt cx="633600" cy="633600"/>
          </a:xfrm>
        </p:grpSpPr>
        <p:sp>
          <p:nvSpPr>
            <p:cNvPr id="364" name="Google Shape;364;p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65" name="Google Shape;365;p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66" name="Google Shape;366;p16"/>
          <p:cNvGrpSpPr/>
          <p:nvPr/>
        </p:nvGrpSpPr>
        <p:grpSpPr>
          <a:xfrm>
            <a:off x="6287257" y="1473467"/>
            <a:ext cx="666256" cy="666256"/>
            <a:chOff x="4094847" y="1760585"/>
            <a:chExt cx="633600" cy="633600"/>
          </a:xfrm>
        </p:grpSpPr>
        <p:sp>
          <p:nvSpPr>
            <p:cNvPr id="367" name="Google Shape;367;p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68" name="Google Shape;368;p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69" name="Google Shape;369;p1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10" name="Shape 6210"/>
        <p:cNvGrpSpPr/>
        <p:nvPr/>
      </p:nvGrpSpPr>
      <p:grpSpPr>
        <a:xfrm>
          <a:off x="0" y="0"/>
          <a:ext cx="0" cy="0"/>
          <a:chOff x="0" y="0"/>
          <a:chExt cx="0" cy="0"/>
        </a:xfrm>
      </p:grpSpPr>
      <p:sp>
        <p:nvSpPr>
          <p:cNvPr id="6211" name="Google Shape;6211;p160"/>
          <p:cNvSpPr/>
          <p:nvPr/>
        </p:nvSpPr>
        <p:spPr>
          <a:xfrm>
            <a:off x="426721" y="1741749"/>
            <a:ext cx="3947160" cy="1742653"/>
          </a:xfrm>
          <a:prstGeom prst="rect">
            <a:avLst/>
          </a:prstGeom>
          <a:solidFill>
            <a:srgbClr val="E4E4E4">
              <a:alpha val="16862"/>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212" name="Google Shape;6212;p160"/>
          <p:cNvSpPr/>
          <p:nvPr/>
        </p:nvSpPr>
        <p:spPr>
          <a:xfrm>
            <a:off x="426721" y="4094493"/>
            <a:ext cx="3947160" cy="1742653"/>
          </a:xfrm>
          <a:prstGeom prst="rect">
            <a:avLst/>
          </a:prstGeom>
          <a:solidFill>
            <a:srgbClr val="E4E4E4">
              <a:alpha val="16862"/>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213" name="Google Shape;6213;p160"/>
          <p:cNvSpPr/>
          <p:nvPr/>
        </p:nvSpPr>
        <p:spPr>
          <a:xfrm>
            <a:off x="7818119" y="4094493"/>
            <a:ext cx="3947160" cy="1742653"/>
          </a:xfrm>
          <a:prstGeom prst="rect">
            <a:avLst/>
          </a:prstGeom>
          <a:solidFill>
            <a:srgbClr val="E4E4E4">
              <a:alpha val="16862"/>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6214" name="Google Shape;6214;p160"/>
          <p:cNvCxnSpPr/>
          <p:nvPr/>
        </p:nvCxnSpPr>
        <p:spPr>
          <a:xfrm>
            <a:off x="294968" y="3789448"/>
            <a:ext cx="4300181" cy="0"/>
          </a:xfrm>
          <a:prstGeom prst="straightConnector1">
            <a:avLst/>
          </a:prstGeom>
          <a:noFill/>
          <a:ln cap="flat" cmpd="sng" w="38100">
            <a:solidFill>
              <a:srgbClr val="7F7F7F"/>
            </a:solidFill>
            <a:prstDash val="solid"/>
            <a:miter lim="8000"/>
            <a:headEnd len="sm" w="sm" type="none"/>
            <a:tailEnd len="sm" w="sm" type="none"/>
          </a:ln>
        </p:spPr>
      </p:cxnSp>
      <p:sp>
        <p:nvSpPr>
          <p:cNvPr id="6215" name="Google Shape;6215;p160"/>
          <p:cNvSpPr/>
          <p:nvPr/>
        </p:nvSpPr>
        <p:spPr>
          <a:xfrm rot="2700000">
            <a:off x="4871125" y="2556720"/>
            <a:ext cx="2449750" cy="2449750"/>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216" name="Google Shape;6216;p16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Center Diamond with Four Callouts</a:t>
            </a:r>
            <a:endParaRPr/>
          </a:p>
        </p:txBody>
      </p:sp>
      <p:cxnSp>
        <p:nvCxnSpPr>
          <p:cNvPr id="6217" name="Google Shape;6217;p160"/>
          <p:cNvCxnSpPr/>
          <p:nvPr/>
        </p:nvCxnSpPr>
        <p:spPr>
          <a:xfrm>
            <a:off x="7635240" y="3809414"/>
            <a:ext cx="4257913" cy="0"/>
          </a:xfrm>
          <a:prstGeom prst="straightConnector1">
            <a:avLst/>
          </a:prstGeom>
          <a:noFill/>
          <a:ln cap="flat" cmpd="sng" w="38100">
            <a:solidFill>
              <a:srgbClr val="7F7F7F"/>
            </a:solidFill>
            <a:prstDash val="solid"/>
            <a:miter lim="8000"/>
            <a:headEnd len="sm" w="sm" type="none"/>
            <a:tailEnd len="sm" w="sm" type="none"/>
          </a:ln>
        </p:spPr>
      </p:cxnSp>
      <p:sp>
        <p:nvSpPr>
          <p:cNvPr id="6218" name="Google Shape;6218;p160"/>
          <p:cNvSpPr txBox="1"/>
          <p:nvPr/>
        </p:nvSpPr>
        <p:spPr>
          <a:xfrm>
            <a:off x="4990632" y="3809414"/>
            <a:ext cx="2220852" cy="609719"/>
          </a:xfrm>
          <a:prstGeom prst="rect">
            <a:avLst/>
          </a:prstGeom>
          <a:noFill/>
          <a:ln>
            <a:noFill/>
          </a:ln>
        </p:spPr>
        <p:txBody>
          <a:bodyPr anchorCtr="0" anchor="t" bIns="0" lIns="0" spcFirstLastPara="1" rIns="0" wrap="square" tIns="0">
            <a:spAutoFit/>
          </a:bodyPr>
          <a:lstStyle/>
          <a:p>
            <a:pPr indent="0" lvl="0" marL="0" marR="0" rtl="0" algn="ctr">
              <a:lnSpc>
                <a:spcPct val="114000"/>
              </a:lnSpc>
              <a:spcBef>
                <a:spcPts val="0"/>
              </a:spcBef>
              <a:spcAft>
                <a:spcPts val="0"/>
              </a:spcAft>
              <a:buNone/>
            </a:pPr>
            <a:r>
              <a:rPr b="1" lang="en-US" sz="1800">
                <a:solidFill>
                  <a:schemeClr val="lt1"/>
                </a:solidFill>
                <a:latin typeface="Helvetica Neue"/>
                <a:ea typeface="Helvetica Neue"/>
                <a:cs typeface="Helvetica Neue"/>
                <a:sym typeface="Helvetica Neue"/>
              </a:rPr>
              <a:t>Lorem ipsum dolor sit amet</a:t>
            </a:r>
            <a:endParaRPr b="1" sz="1800">
              <a:solidFill>
                <a:schemeClr val="lt1"/>
              </a:solidFill>
              <a:latin typeface="Helvetica Neue"/>
              <a:ea typeface="Helvetica Neue"/>
              <a:cs typeface="Helvetica Neue"/>
              <a:sym typeface="Helvetica Neue"/>
            </a:endParaRPr>
          </a:p>
        </p:txBody>
      </p:sp>
      <p:grpSp>
        <p:nvGrpSpPr>
          <p:cNvPr id="6219" name="Google Shape;6219;p160"/>
          <p:cNvGrpSpPr/>
          <p:nvPr/>
        </p:nvGrpSpPr>
        <p:grpSpPr>
          <a:xfrm>
            <a:off x="5597200" y="2613075"/>
            <a:ext cx="997600" cy="997600"/>
            <a:chOff x="4094847" y="1760585"/>
            <a:chExt cx="633600" cy="633600"/>
          </a:xfrm>
        </p:grpSpPr>
        <p:sp>
          <p:nvSpPr>
            <p:cNvPr id="6220" name="Google Shape;6220;p16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221" name="Google Shape;6221;p16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222" name="Google Shape;6222;p160"/>
          <p:cNvGrpSpPr/>
          <p:nvPr/>
        </p:nvGrpSpPr>
        <p:grpSpPr>
          <a:xfrm>
            <a:off x="640465" y="1828989"/>
            <a:ext cx="3618677" cy="1568173"/>
            <a:chOff x="531341" y="1939869"/>
            <a:chExt cx="3727802" cy="1568173"/>
          </a:xfrm>
        </p:grpSpPr>
        <p:sp>
          <p:nvSpPr>
            <p:cNvPr id="6223" name="Google Shape;6223;p160"/>
            <p:cNvSpPr txBox="1"/>
            <p:nvPr/>
          </p:nvSpPr>
          <p:spPr>
            <a:xfrm>
              <a:off x="531341" y="1939869"/>
              <a:ext cx="3727802" cy="492443"/>
            </a:xfrm>
            <a:prstGeom prst="rect">
              <a:avLst/>
            </a:prstGeom>
            <a:noFill/>
            <a:ln>
              <a:noFill/>
            </a:ln>
          </p:spPr>
          <p:txBody>
            <a:bodyPr anchorCtr="0" anchor="b" bIns="0" lIns="0" spcFirstLastPara="1" rIns="0" wrap="square" tIns="0">
              <a:noAutofit/>
            </a:bodyPr>
            <a:lstStyle/>
            <a:p>
              <a:pPr indent="0" lvl="0" marL="0" marR="0" rtl="0" algn="l">
                <a:lnSpc>
                  <a:spcPct val="114000"/>
                </a:lnSpc>
                <a:spcBef>
                  <a:spcPts val="0"/>
                </a:spcBef>
                <a:spcAft>
                  <a:spcPts val="0"/>
                </a:spcAft>
                <a:buNone/>
              </a:pPr>
              <a:r>
                <a:rPr b="1" lang="en-US" sz="1400">
                  <a:solidFill>
                    <a:schemeClr val="accent1"/>
                  </a:solidFill>
                  <a:latin typeface="Helvetica Neue"/>
                  <a:ea typeface="Helvetica Neue"/>
                  <a:cs typeface="Helvetica Neue"/>
                  <a:sym typeface="Helvetica Neue"/>
                </a:rPr>
                <a:t>Lorem ipsum dolor sit amet</a:t>
              </a:r>
              <a:endParaRPr b="1" sz="1400">
                <a:solidFill>
                  <a:schemeClr val="accent1"/>
                </a:solidFill>
                <a:latin typeface="Helvetica Neue"/>
                <a:ea typeface="Helvetica Neue"/>
                <a:cs typeface="Helvetica Neue"/>
                <a:sym typeface="Helvetica Neue"/>
              </a:endParaRPr>
            </a:p>
          </p:txBody>
        </p:sp>
        <p:sp>
          <p:nvSpPr>
            <p:cNvPr id="6224" name="Google Shape;6224;p160"/>
            <p:cNvSpPr txBox="1"/>
            <p:nvPr/>
          </p:nvSpPr>
          <p:spPr>
            <a:xfrm>
              <a:off x="531341" y="2584712"/>
              <a:ext cx="3727802" cy="923330"/>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sp>
        <p:nvSpPr>
          <p:cNvPr id="6225" name="Google Shape;6225;p160"/>
          <p:cNvSpPr/>
          <p:nvPr/>
        </p:nvSpPr>
        <p:spPr>
          <a:xfrm>
            <a:off x="294968" y="1741749"/>
            <a:ext cx="131752" cy="174265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6226" name="Google Shape;6226;p160"/>
          <p:cNvGrpSpPr/>
          <p:nvPr/>
        </p:nvGrpSpPr>
        <p:grpSpPr>
          <a:xfrm>
            <a:off x="640465" y="4181733"/>
            <a:ext cx="3618677" cy="1568173"/>
            <a:chOff x="531341" y="4292613"/>
            <a:chExt cx="3727802" cy="1568173"/>
          </a:xfrm>
        </p:grpSpPr>
        <p:sp>
          <p:nvSpPr>
            <p:cNvPr id="6227" name="Google Shape;6227;p160"/>
            <p:cNvSpPr txBox="1"/>
            <p:nvPr/>
          </p:nvSpPr>
          <p:spPr>
            <a:xfrm>
              <a:off x="531341" y="4292613"/>
              <a:ext cx="3727802" cy="492443"/>
            </a:xfrm>
            <a:prstGeom prst="rect">
              <a:avLst/>
            </a:prstGeom>
            <a:noFill/>
            <a:ln>
              <a:noFill/>
            </a:ln>
          </p:spPr>
          <p:txBody>
            <a:bodyPr anchorCtr="0" anchor="b" bIns="0" lIns="0" spcFirstLastPara="1" rIns="0" wrap="square" tIns="0">
              <a:noAutofit/>
            </a:bodyPr>
            <a:lstStyle/>
            <a:p>
              <a:pPr indent="0" lvl="0" marL="0" marR="0" rtl="0" algn="l">
                <a:lnSpc>
                  <a:spcPct val="114000"/>
                </a:lnSpc>
                <a:spcBef>
                  <a:spcPts val="0"/>
                </a:spcBef>
                <a:spcAft>
                  <a:spcPts val="0"/>
                </a:spcAft>
                <a:buNone/>
              </a:pPr>
              <a:r>
                <a:rPr b="1" lang="en-US" sz="1400">
                  <a:solidFill>
                    <a:schemeClr val="accent1"/>
                  </a:solidFill>
                  <a:latin typeface="Helvetica Neue"/>
                  <a:ea typeface="Helvetica Neue"/>
                  <a:cs typeface="Helvetica Neue"/>
                  <a:sym typeface="Helvetica Neue"/>
                </a:rPr>
                <a:t>Lorem ipsum dolor sit amet</a:t>
              </a:r>
              <a:endParaRPr b="1" sz="1400">
                <a:solidFill>
                  <a:schemeClr val="accent1"/>
                </a:solidFill>
                <a:latin typeface="Helvetica Neue"/>
                <a:ea typeface="Helvetica Neue"/>
                <a:cs typeface="Helvetica Neue"/>
                <a:sym typeface="Helvetica Neue"/>
              </a:endParaRPr>
            </a:p>
          </p:txBody>
        </p:sp>
        <p:sp>
          <p:nvSpPr>
            <p:cNvPr id="6228" name="Google Shape;6228;p160"/>
            <p:cNvSpPr txBox="1"/>
            <p:nvPr/>
          </p:nvSpPr>
          <p:spPr>
            <a:xfrm>
              <a:off x="531341" y="4937456"/>
              <a:ext cx="3727802" cy="923330"/>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sp>
        <p:nvSpPr>
          <p:cNvPr id="6229" name="Google Shape;6229;p160"/>
          <p:cNvSpPr/>
          <p:nvPr/>
        </p:nvSpPr>
        <p:spPr>
          <a:xfrm>
            <a:off x="294968" y="4094493"/>
            <a:ext cx="131752" cy="174265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6230" name="Google Shape;6230;p160"/>
          <p:cNvGrpSpPr/>
          <p:nvPr/>
        </p:nvGrpSpPr>
        <p:grpSpPr>
          <a:xfrm>
            <a:off x="7938742" y="4181733"/>
            <a:ext cx="3612792" cy="1568173"/>
            <a:chOff x="8054492" y="4292613"/>
            <a:chExt cx="3727802" cy="1568173"/>
          </a:xfrm>
        </p:grpSpPr>
        <p:sp>
          <p:nvSpPr>
            <p:cNvPr id="6231" name="Google Shape;6231;p160"/>
            <p:cNvSpPr txBox="1"/>
            <p:nvPr/>
          </p:nvSpPr>
          <p:spPr>
            <a:xfrm>
              <a:off x="8054492" y="4292613"/>
              <a:ext cx="3727802" cy="492443"/>
            </a:xfrm>
            <a:prstGeom prst="rect">
              <a:avLst/>
            </a:prstGeom>
            <a:noFill/>
            <a:ln>
              <a:noFill/>
            </a:ln>
          </p:spPr>
          <p:txBody>
            <a:bodyPr anchorCtr="0" anchor="b" bIns="0" lIns="0" spcFirstLastPara="1" rIns="0" wrap="square" tIns="0">
              <a:noAutofit/>
            </a:bodyPr>
            <a:lstStyle/>
            <a:p>
              <a:pPr indent="0" lvl="0" marL="0" marR="0" rtl="0" algn="r">
                <a:lnSpc>
                  <a:spcPct val="114000"/>
                </a:lnSpc>
                <a:spcBef>
                  <a:spcPts val="0"/>
                </a:spcBef>
                <a:spcAft>
                  <a:spcPts val="0"/>
                </a:spcAft>
                <a:buNone/>
              </a:pPr>
              <a:r>
                <a:rPr b="1" lang="en-US" sz="1400">
                  <a:solidFill>
                    <a:schemeClr val="accent1"/>
                  </a:solidFill>
                  <a:latin typeface="Helvetica Neue"/>
                  <a:ea typeface="Helvetica Neue"/>
                  <a:cs typeface="Helvetica Neue"/>
                  <a:sym typeface="Helvetica Neue"/>
                </a:rPr>
                <a:t>Lorem ipsum dolor sit amet</a:t>
              </a:r>
              <a:endParaRPr b="1" sz="1400">
                <a:solidFill>
                  <a:schemeClr val="accent1"/>
                </a:solidFill>
                <a:latin typeface="Helvetica Neue"/>
                <a:ea typeface="Helvetica Neue"/>
                <a:cs typeface="Helvetica Neue"/>
                <a:sym typeface="Helvetica Neue"/>
              </a:endParaRPr>
            </a:p>
          </p:txBody>
        </p:sp>
        <p:sp>
          <p:nvSpPr>
            <p:cNvPr id="6232" name="Google Shape;6232;p160"/>
            <p:cNvSpPr txBox="1"/>
            <p:nvPr/>
          </p:nvSpPr>
          <p:spPr>
            <a:xfrm>
              <a:off x="8054492" y="4937456"/>
              <a:ext cx="3727802" cy="923330"/>
            </a:xfrm>
            <a:prstGeom prst="rect">
              <a:avLst/>
            </a:prstGeom>
            <a:noFill/>
            <a:ln>
              <a:noFill/>
            </a:ln>
          </p:spPr>
          <p:txBody>
            <a:bodyPr anchorCtr="0" anchor="t" bIns="0" lIns="0" spcFirstLastPara="1" rIns="0" wrap="square" tIns="0">
              <a:noAutofit/>
            </a:bodyPr>
            <a:lstStyle/>
            <a:p>
              <a:pPr indent="0" lvl="0" marL="92075" marR="0" rtl="0" algn="r">
                <a:lnSpc>
                  <a:spcPct val="114000"/>
                </a:lnSpc>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sp>
        <p:nvSpPr>
          <p:cNvPr id="6233" name="Google Shape;6233;p160"/>
          <p:cNvSpPr/>
          <p:nvPr/>
        </p:nvSpPr>
        <p:spPr>
          <a:xfrm>
            <a:off x="11765280" y="4094493"/>
            <a:ext cx="131752" cy="174265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6234" name="Google Shape;6234;p160"/>
          <p:cNvGrpSpPr/>
          <p:nvPr/>
        </p:nvGrpSpPr>
        <p:grpSpPr>
          <a:xfrm>
            <a:off x="7818119" y="1828989"/>
            <a:ext cx="4078913" cy="1742653"/>
            <a:chOff x="7818119" y="1686347"/>
            <a:chExt cx="4078913" cy="1742653"/>
          </a:xfrm>
        </p:grpSpPr>
        <p:sp>
          <p:nvSpPr>
            <p:cNvPr id="6235" name="Google Shape;6235;p160"/>
            <p:cNvSpPr/>
            <p:nvPr/>
          </p:nvSpPr>
          <p:spPr>
            <a:xfrm>
              <a:off x="7818119" y="1686347"/>
              <a:ext cx="3947160" cy="1742653"/>
            </a:xfrm>
            <a:prstGeom prst="rect">
              <a:avLst/>
            </a:prstGeom>
            <a:solidFill>
              <a:srgbClr val="E4E4E4">
                <a:alpha val="16862"/>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6236" name="Google Shape;6236;p160"/>
            <p:cNvGrpSpPr/>
            <p:nvPr/>
          </p:nvGrpSpPr>
          <p:grpSpPr>
            <a:xfrm>
              <a:off x="7938742" y="1773587"/>
              <a:ext cx="3612792" cy="1568173"/>
              <a:chOff x="8054492" y="4292613"/>
              <a:chExt cx="3727802" cy="1568173"/>
            </a:xfrm>
          </p:grpSpPr>
          <p:sp>
            <p:nvSpPr>
              <p:cNvPr id="6237" name="Google Shape;6237;p160"/>
              <p:cNvSpPr txBox="1"/>
              <p:nvPr/>
            </p:nvSpPr>
            <p:spPr>
              <a:xfrm>
                <a:off x="8054492" y="4292613"/>
                <a:ext cx="3727802" cy="492443"/>
              </a:xfrm>
              <a:prstGeom prst="rect">
                <a:avLst/>
              </a:prstGeom>
              <a:noFill/>
              <a:ln>
                <a:noFill/>
              </a:ln>
            </p:spPr>
            <p:txBody>
              <a:bodyPr anchorCtr="0" anchor="b" bIns="0" lIns="0" spcFirstLastPara="1" rIns="0" wrap="square" tIns="0">
                <a:noAutofit/>
              </a:bodyPr>
              <a:lstStyle/>
              <a:p>
                <a:pPr indent="0" lvl="0" marL="0" marR="0" rtl="0" algn="r">
                  <a:lnSpc>
                    <a:spcPct val="114000"/>
                  </a:lnSpc>
                  <a:spcBef>
                    <a:spcPts val="0"/>
                  </a:spcBef>
                  <a:spcAft>
                    <a:spcPts val="0"/>
                  </a:spcAft>
                  <a:buNone/>
                </a:pPr>
                <a:r>
                  <a:rPr b="1" lang="en-US" sz="1400">
                    <a:solidFill>
                      <a:schemeClr val="accent1"/>
                    </a:solidFill>
                    <a:latin typeface="Helvetica Neue"/>
                    <a:ea typeface="Helvetica Neue"/>
                    <a:cs typeface="Helvetica Neue"/>
                    <a:sym typeface="Helvetica Neue"/>
                  </a:rPr>
                  <a:t>Lorem ipsum dolor sit amet</a:t>
                </a:r>
                <a:endParaRPr b="1" sz="1400">
                  <a:solidFill>
                    <a:schemeClr val="accent1"/>
                  </a:solidFill>
                  <a:latin typeface="Helvetica Neue"/>
                  <a:ea typeface="Helvetica Neue"/>
                  <a:cs typeface="Helvetica Neue"/>
                  <a:sym typeface="Helvetica Neue"/>
                </a:endParaRPr>
              </a:p>
            </p:txBody>
          </p:sp>
          <p:sp>
            <p:nvSpPr>
              <p:cNvPr id="6238" name="Google Shape;6238;p160"/>
              <p:cNvSpPr txBox="1"/>
              <p:nvPr/>
            </p:nvSpPr>
            <p:spPr>
              <a:xfrm>
                <a:off x="8054492" y="4937456"/>
                <a:ext cx="3727802" cy="923330"/>
              </a:xfrm>
              <a:prstGeom prst="rect">
                <a:avLst/>
              </a:prstGeom>
              <a:noFill/>
              <a:ln>
                <a:noFill/>
              </a:ln>
            </p:spPr>
            <p:txBody>
              <a:bodyPr anchorCtr="0" anchor="t" bIns="0" lIns="0" spcFirstLastPara="1" rIns="0" wrap="square" tIns="0">
                <a:noAutofit/>
              </a:bodyPr>
              <a:lstStyle/>
              <a:p>
                <a:pPr indent="0" lvl="0" marL="92075" marR="0" rtl="0" algn="r">
                  <a:lnSpc>
                    <a:spcPct val="114000"/>
                  </a:lnSpc>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sp>
          <p:nvSpPr>
            <p:cNvPr id="6239" name="Google Shape;6239;p160"/>
            <p:cNvSpPr/>
            <p:nvPr/>
          </p:nvSpPr>
          <p:spPr>
            <a:xfrm>
              <a:off x="11765280" y="1686347"/>
              <a:ext cx="131752" cy="174265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6240" name="Google Shape;6240;p16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241" name="Google Shape;6241;p16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45" name="Shape 6245"/>
        <p:cNvGrpSpPr/>
        <p:nvPr/>
      </p:nvGrpSpPr>
      <p:grpSpPr>
        <a:xfrm>
          <a:off x="0" y="0"/>
          <a:ext cx="0" cy="0"/>
          <a:chOff x="0" y="0"/>
          <a:chExt cx="0" cy="0"/>
        </a:xfrm>
      </p:grpSpPr>
      <p:sp>
        <p:nvSpPr>
          <p:cNvPr id="6246" name="Google Shape;6246;p16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Four-Piece Puzzle with Four Callouts</a:t>
            </a:r>
            <a:endParaRPr/>
          </a:p>
        </p:txBody>
      </p:sp>
      <p:sp>
        <p:nvSpPr>
          <p:cNvPr id="6247" name="Google Shape;6247;p16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latin typeface="Helvetica Neue"/>
                <a:ea typeface="Helvetica Neue"/>
                <a:cs typeface="Helvetica Neue"/>
                <a:sym typeface="Helvetica Neue"/>
              </a:rPr>
              <a:t>‹#›</a:t>
            </a:fld>
            <a:endParaRPr>
              <a:latin typeface="Helvetica Neue"/>
              <a:ea typeface="Helvetica Neue"/>
              <a:cs typeface="Helvetica Neue"/>
              <a:sym typeface="Helvetica Neue"/>
            </a:endParaRPr>
          </a:p>
        </p:txBody>
      </p:sp>
      <p:sp>
        <p:nvSpPr>
          <p:cNvPr id="6248" name="Google Shape;6248;p161"/>
          <p:cNvSpPr/>
          <p:nvPr/>
        </p:nvSpPr>
        <p:spPr>
          <a:xfrm flipH="1" rot="10800000">
            <a:off x="6123751" y="3747740"/>
            <a:ext cx="5767136" cy="2314681"/>
          </a:xfrm>
          <a:prstGeom prst="round1Rect">
            <a:avLst>
              <a:gd fmla="val 13375" name="adj"/>
            </a:avLst>
          </a:prstGeom>
          <a:solidFill>
            <a:schemeClr val="lt2">
              <a:alpha val="50196"/>
            </a:schemeClr>
          </a:solidFill>
          <a:ln cap="flat" cmpd="sng" w="9525">
            <a:solidFill>
              <a:schemeClr val="accent3"/>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249" name="Google Shape;6249;p161"/>
          <p:cNvSpPr/>
          <p:nvPr/>
        </p:nvSpPr>
        <p:spPr>
          <a:xfrm rot="10800000">
            <a:off x="288823" y="3747739"/>
            <a:ext cx="5767136" cy="2314681"/>
          </a:xfrm>
          <a:prstGeom prst="round1Rect">
            <a:avLst>
              <a:gd fmla="val 13375" name="adj"/>
            </a:avLst>
          </a:prstGeom>
          <a:solidFill>
            <a:schemeClr val="lt1">
              <a:alpha val="45098"/>
            </a:schemeClr>
          </a:solidFill>
          <a:ln cap="flat" cmpd="sng" w="9525">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250" name="Google Shape;6250;p161"/>
          <p:cNvSpPr/>
          <p:nvPr/>
        </p:nvSpPr>
        <p:spPr>
          <a:xfrm>
            <a:off x="6123751" y="1335488"/>
            <a:ext cx="5767136" cy="2314681"/>
          </a:xfrm>
          <a:prstGeom prst="round1Rect">
            <a:avLst>
              <a:gd fmla="val 13375" name="adj"/>
            </a:avLst>
          </a:prstGeom>
          <a:solidFill>
            <a:schemeClr val="lt1">
              <a:alpha val="45098"/>
            </a:schemeClr>
          </a:solidFill>
          <a:ln cap="flat" cmpd="sng" w="9525">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251" name="Google Shape;6251;p161"/>
          <p:cNvSpPr/>
          <p:nvPr/>
        </p:nvSpPr>
        <p:spPr>
          <a:xfrm flipH="1">
            <a:off x="288823" y="1335488"/>
            <a:ext cx="5767136" cy="2314681"/>
          </a:xfrm>
          <a:prstGeom prst="round1Rect">
            <a:avLst>
              <a:gd fmla="val 13375" name="adj"/>
            </a:avLst>
          </a:prstGeom>
          <a:solidFill>
            <a:schemeClr val="lt2">
              <a:alpha val="50196"/>
            </a:schemeClr>
          </a:solidFill>
          <a:ln cap="flat" cmpd="sng" w="9525">
            <a:solidFill>
              <a:schemeClr val="accent1"/>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252" name="Google Shape;6252;p161"/>
          <p:cNvSpPr/>
          <p:nvPr/>
        </p:nvSpPr>
        <p:spPr>
          <a:xfrm>
            <a:off x="3980553" y="1655231"/>
            <a:ext cx="4087449" cy="4087449"/>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253" name="Google Shape;6253;p161"/>
          <p:cNvSpPr/>
          <p:nvPr/>
        </p:nvSpPr>
        <p:spPr>
          <a:xfrm rot="2700000">
            <a:off x="5771045" y="3141886"/>
            <a:ext cx="1857879" cy="2618204"/>
          </a:xfrm>
          <a:custGeom>
            <a:rect b="b" l="l" r="r" t="t"/>
            <a:pathLst>
              <a:path extrusionOk="0" h="11740" w="8332">
                <a:moveTo>
                  <a:pt x="3275" y="2036"/>
                </a:moveTo>
                <a:lnTo>
                  <a:pt x="3243" y="2063"/>
                </a:lnTo>
                <a:lnTo>
                  <a:pt x="3213" y="2089"/>
                </a:lnTo>
                <a:lnTo>
                  <a:pt x="3185" y="2117"/>
                </a:lnTo>
                <a:lnTo>
                  <a:pt x="3159" y="2145"/>
                </a:lnTo>
                <a:lnTo>
                  <a:pt x="3134" y="2173"/>
                </a:lnTo>
                <a:lnTo>
                  <a:pt x="3112" y="2201"/>
                </a:lnTo>
                <a:lnTo>
                  <a:pt x="3092" y="2229"/>
                </a:lnTo>
                <a:lnTo>
                  <a:pt x="3075" y="2257"/>
                </a:lnTo>
                <a:lnTo>
                  <a:pt x="3058" y="2284"/>
                </a:lnTo>
                <a:lnTo>
                  <a:pt x="3046" y="2311"/>
                </a:lnTo>
                <a:lnTo>
                  <a:pt x="3035" y="2338"/>
                </a:lnTo>
                <a:lnTo>
                  <a:pt x="3026" y="2364"/>
                </a:lnTo>
                <a:lnTo>
                  <a:pt x="3023" y="2377"/>
                </a:lnTo>
                <a:lnTo>
                  <a:pt x="3021" y="2389"/>
                </a:lnTo>
                <a:lnTo>
                  <a:pt x="3019" y="2402"/>
                </a:lnTo>
                <a:lnTo>
                  <a:pt x="3017" y="2414"/>
                </a:lnTo>
                <a:lnTo>
                  <a:pt x="3016" y="2426"/>
                </a:lnTo>
                <a:lnTo>
                  <a:pt x="3016" y="2437"/>
                </a:lnTo>
                <a:lnTo>
                  <a:pt x="3017" y="2449"/>
                </a:lnTo>
                <a:lnTo>
                  <a:pt x="3019" y="2460"/>
                </a:lnTo>
                <a:lnTo>
                  <a:pt x="3021" y="2473"/>
                </a:lnTo>
                <a:lnTo>
                  <a:pt x="3024" y="2486"/>
                </a:lnTo>
                <a:lnTo>
                  <a:pt x="3029" y="2498"/>
                </a:lnTo>
                <a:lnTo>
                  <a:pt x="3035" y="2511"/>
                </a:lnTo>
                <a:lnTo>
                  <a:pt x="3041" y="2522"/>
                </a:lnTo>
                <a:lnTo>
                  <a:pt x="3049" y="2533"/>
                </a:lnTo>
                <a:lnTo>
                  <a:pt x="3057" y="2544"/>
                </a:lnTo>
                <a:lnTo>
                  <a:pt x="3067" y="2555"/>
                </a:lnTo>
                <a:lnTo>
                  <a:pt x="3078" y="2566"/>
                </a:lnTo>
                <a:lnTo>
                  <a:pt x="3090" y="2575"/>
                </a:lnTo>
                <a:lnTo>
                  <a:pt x="3103" y="2585"/>
                </a:lnTo>
                <a:lnTo>
                  <a:pt x="3116" y="2594"/>
                </a:lnTo>
                <a:lnTo>
                  <a:pt x="3131" y="2602"/>
                </a:lnTo>
                <a:lnTo>
                  <a:pt x="3147" y="2611"/>
                </a:lnTo>
                <a:lnTo>
                  <a:pt x="3163" y="2619"/>
                </a:lnTo>
                <a:lnTo>
                  <a:pt x="3181" y="2627"/>
                </a:lnTo>
                <a:lnTo>
                  <a:pt x="3248" y="2655"/>
                </a:lnTo>
                <a:lnTo>
                  <a:pt x="3315" y="2682"/>
                </a:lnTo>
                <a:lnTo>
                  <a:pt x="3379" y="2709"/>
                </a:lnTo>
                <a:lnTo>
                  <a:pt x="3441" y="2736"/>
                </a:lnTo>
                <a:lnTo>
                  <a:pt x="3502" y="2762"/>
                </a:lnTo>
                <a:lnTo>
                  <a:pt x="3559" y="2786"/>
                </a:lnTo>
                <a:lnTo>
                  <a:pt x="3614" y="2810"/>
                </a:lnTo>
                <a:lnTo>
                  <a:pt x="3666" y="2833"/>
                </a:lnTo>
                <a:lnTo>
                  <a:pt x="3698" y="2847"/>
                </a:lnTo>
                <a:lnTo>
                  <a:pt x="3730" y="2861"/>
                </a:lnTo>
                <a:lnTo>
                  <a:pt x="3760" y="2874"/>
                </a:lnTo>
                <a:lnTo>
                  <a:pt x="3788" y="2887"/>
                </a:lnTo>
                <a:lnTo>
                  <a:pt x="3815" y="2897"/>
                </a:lnTo>
                <a:lnTo>
                  <a:pt x="3840" y="2908"/>
                </a:lnTo>
                <a:lnTo>
                  <a:pt x="3863" y="2918"/>
                </a:lnTo>
                <a:lnTo>
                  <a:pt x="3884" y="2926"/>
                </a:lnTo>
                <a:lnTo>
                  <a:pt x="3938" y="2951"/>
                </a:lnTo>
                <a:lnTo>
                  <a:pt x="3990" y="2978"/>
                </a:lnTo>
                <a:lnTo>
                  <a:pt x="4039" y="3008"/>
                </a:lnTo>
                <a:lnTo>
                  <a:pt x="4087" y="3042"/>
                </a:lnTo>
                <a:lnTo>
                  <a:pt x="4132" y="3077"/>
                </a:lnTo>
                <a:lnTo>
                  <a:pt x="4175" y="3116"/>
                </a:lnTo>
                <a:lnTo>
                  <a:pt x="4215" y="3158"/>
                </a:lnTo>
                <a:lnTo>
                  <a:pt x="4254" y="3201"/>
                </a:lnTo>
                <a:lnTo>
                  <a:pt x="4289" y="3247"/>
                </a:lnTo>
                <a:lnTo>
                  <a:pt x="4323" y="3295"/>
                </a:lnTo>
                <a:lnTo>
                  <a:pt x="4354" y="3345"/>
                </a:lnTo>
                <a:lnTo>
                  <a:pt x="4383" y="3398"/>
                </a:lnTo>
                <a:lnTo>
                  <a:pt x="4409" y="3452"/>
                </a:lnTo>
                <a:lnTo>
                  <a:pt x="4433" y="3508"/>
                </a:lnTo>
                <a:lnTo>
                  <a:pt x="4455" y="3565"/>
                </a:lnTo>
                <a:lnTo>
                  <a:pt x="4474" y="3624"/>
                </a:lnTo>
                <a:lnTo>
                  <a:pt x="4490" y="3686"/>
                </a:lnTo>
                <a:lnTo>
                  <a:pt x="4503" y="3747"/>
                </a:lnTo>
                <a:lnTo>
                  <a:pt x="4514" y="3811"/>
                </a:lnTo>
                <a:lnTo>
                  <a:pt x="4522" y="3874"/>
                </a:lnTo>
                <a:lnTo>
                  <a:pt x="4528" y="3940"/>
                </a:lnTo>
                <a:lnTo>
                  <a:pt x="4530" y="4006"/>
                </a:lnTo>
                <a:lnTo>
                  <a:pt x="4530" y="4074"/>
                </a:lnTo>
                <a:lnTo>
                  <a:pt x="4528" y="4140"/>
                </a:lnTo>
                <a:lnTo>
                  <a:pt x="4521" y="4209"/>
                </a:lnTo>
                <a:lnTo>
                  <a:pt x="4513" y="4277"/>
                </a:lnTo>
                <a:lnTo>
                  <a:pt x="4501" y="4346"/>
                </a:lnTo>
                <a:lnTo>
                  <a:pt x="4487" y="4415"/>
                </a:lnTo>
                <a:lnTo>
                  <a:pt x="4470" y="4485"/>
                </a:lnTo>
                <a:lnTo>
                  <a:pt x="4449" y="4554"/>
                </a:lnTo>
                <a:lnTo>
                  <a:pt x="4425" y="4623"/>
                </a:lnTo>
                <a:lnTo>
                  <a:pt x="4398" y="4692"/>
                </a:lnTo>
                <a:lnTo>
                  <a:pt x="4376" y="4746"/>
                </a:lnTo>
                <a:lnTo>
                  <a:pt x="4351" y="4797"/>
                </a:lnTo>
                <a:lnTo>
                  <a:pt x="4325" y="4849"/>
                </a:lnTo>
                <a:lnTo>
                  <a:pt x="4297" y="4899"/>
                </a:lnTo>
                <a:lnTo>
                  <a:pt x="4269" y="4947"/>
                </a:lnTo>
                <a:lnTo>
                  <a:pt x="4239" y="4994"/>
                </a:lnTo>
                <a:lnTo>
                  <a:pt x="4207" y="5041"/>
                </a:lnTo>
                <a:lnTo>
                  <a:pt x="4175" y="5085"/>
                </a:lnTo>
                <a:lnTo>
                  <a:pt x="4141" y="5129"/>
                </a:lnTo>
                <a:lnTo>
                  <a:pt x="4106" y="5170"/>
                </a:lnTo>
                <a:lnTo>
                  <a:pt x="4070" y="5211"/>
                </a:lnTo>
                <a:lnTo>
                  <a:pt x="4034" y="5250"/>
                </a:lnTo>
                <a:lnTo>
                  <a:pt x="3995" y="5287"/>
                </a:lnTo>
                <a:lnTo>
                  <a:pt x="3956" y="5323"/>
                </a:lnTo>
                <a:lnTo>
                  <a:pt x="3916" y="5357"/>
                </a:lnTo>
                <a:lnTo>
                  <a:pt x="3876" y="5390"/>
                </a:lnTo>
                <a:lnTo>
                  <a:pt x="3834" y="5420"/>
                </a:lnTo>
                <a:lnTo>
                  <a:pt x="3792" y="5449"/>
                </a:lnTo>
                <a:lnTo>
                  <a:pt x="3750" y="5477"/>
                </a:lnTo>
                <a:lnTo>
                  <a:pt x="3706" y="5502"/>
                </a:lnTo>
                <a:lnTo>
                  <a:pt x="3662" y="5525"/>
                </a:lnTo>
                <a:lnTo>
                  <a:pt x="3617" y="5548"/>
                </a:lnTo>
                <a:lnTo>
                  <a:pt x="3572" y="5567"/>
                </a:lnTo>
                <a:lnTo>
                  <a:pt x="3527" y="5586"/>
                </a:lnTo>
                <a:lnTo>
                  <a:pt x="3480" y="5602"/>
                </a:lnTo>
                <a:lnTo>
                  <a:pt x="3434" y="5616"/>
                </a:lnTo>
                <a:lnTo>
                  <a:pt x="3386" y="5628"/>
                </a:lnTo>
                <a:lnTo>
                  <a:pt x="3340" y="5637"/>
                </a:lnTo>
                <a:lnTo>
                  <a:pt x="3293" y="5645"/>
                </a:lnTo>
                <a:lnTo>
                  <a:pt x="3245" y="5650"/>
                </a:lnTo>
                <a:lnTo>
                  <a:pt x="3198" y="5654"/>
                </a:lnTo>
                <a:lnTo>
                  <a:pt x="3150" y="5655"/>
                </a:lnTo>
                <a:lnTo>
                  <a:pt x="3126" y="5655"/>
                </a:lnTo>
                <a:lnTo>
                  <a:pt x="3103" y="5654"/>
                </a:lnTo>
                <a:lnTo>
                  <a:pt x="3080" y="5653"/>
                </a:lnTo>
                <a:lnTo>
                  <a:pt x="3056" y="5650"/>
                </a:lnTo>
                <a:lnTo>
                  <a:pt x="3034" y="5648"/>
                </a:lnTo>
                <a:lnTo>
                  <a:pt x="3011" y="5645"/>
                </a:lnTo>
                <a:lnTo>
                  <a:pt x="2987" y="5642"/>
                </a:lnTo>
                <a:lnTo>
                  <a:pt x="2965" y="5637"/>
                </a:lnTo>
                <a:lnTo>
                  <a:pt x="2943" y="5633"/>
                </a:lnTo>
                <a:lnTo>
                  <a:pt x="2920" y="5628"/>
                </a:lnTo>
                <a:lnTo>
                  <a:pt x="2898" y="5621"/>
                </a:lnTo>
                <a:lnTo>
                  <a:pt x="2876" y="5616"/>
                </a:lnTo>
                <a:lnTo>
                  <a:pt x="2853" y="5608"/>
                </a:lnTo>
                <a:lnTo>
                  <a:pt x="2832" y="5601"/>
                </a:lnTo>
                <a:lnTo>
                  <a:pt x="2810" y="5593"/>
                </a:lnTo>
                <a:lnTo>
                  <a:pt x="2789" y="5585"/>
                </a:lnTo>
                <a:lnTo>
                  <a:pt x="2753" y="5569"/>
                </a:lnTo>
                <a:lnTo>
                  <a:pt x="2718" y="5549"/>
                </a:lnTo>
                <a:lnTo>
                  <a:pt x="2680" y="5527"/>
                </a:lnTo>
                <a:lnTo>
                  <a:pt x="2642" y="5502"/>
                </a:lnTo>
                <a:lnTo>
                  <a:pt x="2603" y="5474"/>
                </a:lnTo>
                <a:lnTo>
                  <a:pt x="2564" y="5444"/>
                </a:lnTo>
                <a:lnTo>
                  <a:pt x="2525" y="5411"/>
                </a:lnTo>
                <a:lnTo>
                  <a:pt x="2486" y="5377"/>
                </a:lnTo>
                <a:lnTo>
                  <a:pt x="2446" y="5341"/>
                </a:lnTo>
                <a:lnTo>
                  <a:pt x="2406" y="5304"/>
                </a:lnTo>
                <a:lnTo>
                  <a:pt x="2367" y="5265"/>
                </a:lnTo>
                <a:lnTo>
                  <a:pt x="2327" y="5226"/>
                </a:lnTo>
                <a:lnTo>
                  <a:pt x="2288" y="5185"/>
                </a:lnTo>
                <a:lnTo>
                  <a:pt x="2249" y="5144"/>
                </a:lnTo>
                <a:lnTo>
                  <a:pt x="2212" y="5102"/>
                </a:lnTo>
                <a:lnTo>
                  <a:pt x="2174" y="5060"/>
                </a:lnTo>
                <a:lnTo>
                  <a:pt x="2101" y="4977"/>
                </a:lnTo>
                <a:lnTo>
                  <a:pt x="2034" y="4895"/>
                </a:lnTo>
                <a:lnTo>
                  <a:pt x="1970" y="4817"/>
                </a:lnTo>
                <a:lnTo>
                  <a:pt x="1912" y="4745"/>
                </a:lnTo>
                <a:lnTo>
                  <a:pt x="1861" y="4679"/>
                </a:lnTo>
                <a:lnTo>
                  <a:pt x="1818" y="4622"/>
                </a:lnTo>
                <a:lnTo>
                  <a:pt x="1783" y="4575"/>
                </a:lnTo>
                <a:lnTo>
                  <a:pt x="1758" y="4541"/>
                </a:lnTo>
                <a:lnTo>
                  <a:pt x="1733" y="4507"/>
                </a:lnTo>
                <a:lnTo>
                  <a:pt x="1706" y="4474"/>
                </a:lnTo>
                <a:lnTo>
                  <a:pt x="1677" y="4443"/>
                </a:lnTo>
                <a:lnTo>
                  <a:pt x="1649" y="4415"/>
                </a:lnTo>
                <a:lnTo>
                  <a:pt x="1620" y="4388"/>
                </a:lnTo>
                <a:lnTo>
                  <a:pt x="1591" y="4364"/>
                </a:lnTo>
                <a:lnTo>
                  <a:pt x="1561" y="4342"/>
                </a:lnTo>
                <a:lnTo>
                  <a:pt x="1531" y="4321"/>
                </a:lnTo>
                <a:lnTo>
                  <a:pt x="1499" y="4304"/>
                </a:lnTo>
                <a:lnTo>
                  <a:pt x="1468" y="4288"/>
                </a:lnTo>
                <a:lnTo>
                  <a:pt x="1453" y="4281"/>
                </a:lnTo>
                <a:lnTo>
                  <a:pt x="1437" y="4275"/>
                </a:lnTo>
                <a:lnTo>
                  <a:pt x="1422" y="4268"/>
                </a:lnTo>
                <a:lnTo>
                  <a:pt x="1406" y="4264"/>
                </a:lnTo>
                <a:lnTo>
                  <a:pt x="1391" y="4259"/>
                </a:lnTo>
                <a:lnTo>
                  <a:pt x="1374" y="4256"/>
                </a:lnTo>
                <a:lnTo>
                  <a:pt x="1359" y="4251"/>
                </a:lnTo>
                <a:lnTo>
                  <a:pt x="1343" y="4249"/>
                </a:lnTo>
                <a:lnTo>
                  <a:pt x="1328" y="4247"/>
                </a:lnTo>
                <a:lnTo>
                  <a:pt x="1312" y="4245"/>
                </a:lnTo>
                <a:lnTo>
                  <a:pt x="1296" y="4244"/>
                </a:lnTo>
                <a:lnTo>
                  <a:pt x="1280" y="4244"/>
                </a:lnTo>
                <a:lnTo>
                  <a:pt x="1255" y="4245"/>
                </a:lnTo>
                <a:lnTo>
                  <a:pt x="1229" y="4247"/>
                </a:lnTo>
                <a:lnTo>
                  <a:pt x="1203" y="4251"/>
                </a:lnTo>
                <a:lnTo>
                  <a:pt x="1177" y="4258"/>
                </a:lnTo>
                <a:lnTo>
                  <a:pt x="1152" y="4265"/>
                </a:lnTo>
                <a:lnTo>
                  <a:pt x="1127" y="4275"/>
                </a:lnTo>
                <a:lnTo>
                  <a:pt x="1102" y="4287"/>
                </a:lnTo>
                <a:lnTo>
                  <a:pt x="1078" y="4300"/>
                </a:lnTo>
                <a:lnTo>
                  <a:pt x="1054" y="4314"/>
                </a:lnTo>
                <a:lnTo>
                  <a:pt x="1030" y="4331"/>
                </a:lnTo>
                <a:lnTo>
                  <a:pt x="1006" y="4348"/>
                </a:lnTo>
                <a:lnTo>
                  <a:pt x="984" y="4368"/>
                </a:lnTo>
                <a:lnTo>
                  <a:pt x="961" y="4389"/>
                </a:lnTo>
                <a:lnTo>
                  <a:pt x="940" y="4412"/>
                </a:lnTo>
                <a:lnTo>
                  <a:pt x="917" y="4436"/>
                </a:lnTo>
                <a:lnTo>
                  <a:pt x="896" y="4462"/>
                </a:lnTo>
                <a:lnTo>
                  <a:pt x="837" y="4539"/>
                </a:lnTo>
                <a:lnTo>
                  <a:pt x="778" y="4615"/>
                </a:lnTo>
                <a:lnTo>
                  <a:pt x="719" y="4693"/>
                </a:lnTo>
                <a:lnTo>
                  <a:pt x="661" y="4770"/>
                </a:lnTo>
                <a:lnTo>
                  <a:pt x="604" y="4849"/>
                </a:lnTo>
                <a:lnTo>
                  <a:pt x="546" y="4928"/>
                </a:lnTo>
                <a:lnTo>
                  <a:pt x="490" y="5006"/>
                </a:lnTo>
                <a:lnTo>
                  <a:pt x="434" y="5086"/>
                </a:lnTo>
                <a:lnTo>
                  <a:pt x="377" y="5166"/>
                </a:lnTo>
                <a:lnTo>
                  <a:pt x="321" y="5246"/>
                </a:lnTo>
                <a:lnTo>
                  <a:pt x="266" y="5327"/>
                </a:lnTo>
                <a:lnTo>
                  <a:pt x="212" y="5408"/>
                </a:lnTo>
                <a:lnTo>
                  <a:pt x="158" y="5489"/>
                </a:lnTo>
                <a:lnTo>
                  <a:pt x="104" y="5571"/>
                </a:lnTo>
                <a:lnTo>
                  <a:pt x="52" y="5653"/>
                </a:lnTo>
                <a:lnTo>
                  <a:pt x="0" y="5736"/>
                </a:lnTo>
                <a:lnTo>
                  <a:pt x="85" y="5789"/>
                </a:lnTo>
                <a:lnTo>
                  <a:pt x="169" y="5843"/>
                </a:lnTo>
                <a:lnTo>
                  <a:pt x="253" y="5898"/>
                </a:lnTo>
                <a:lnTo>
                  <a:pt x="336" y="5953"/>
                </a:lnTo>
                <a:lnTo>
                  <a:pt x="421" y="6009"/>
                </a:lnTo>
                <a:lnTo>
                  <a:pt x="503" y="6065"/>
                </a:lnTo>
                <a:lnTo>
                  <a:pt x="586" y="6122"/>
                </a:lnTo>
                <a:lnTo>
                  <a:pt x="668" y="6179"/>
                </a:lnTo>
                <a:lnTo>
                  <a:pt x="750" y="6237"/>
                </a:lnTo>
                <a:lnTo>
                  <a:pt x="831" y="6296"/>
                </a:lnTo>
                <a:lnTo>
                  <a:pt x="910" y="6354"/>
                </a:lnTo>
                <a:lnTo>
                  <a:pt x="991" y="6413"/>
                </a:lnTo>
                <a:lnTo>
                  <a:pt x="1070" y="6472"/>
                </a:lnTo>
                <a:lnTo>
                  <a:pt x="1150" y="6532"/>
                </a:lnTo>
                <a:lnTo>
                  <a:pt x="1229" y="6592"/>
                </a:lnTo>
                <a:lnTo>
                  <a:pt x="1306" y="6652"/>
                </a:lnTo>
                <a:lnTo>
                  <a:pt x="1329" y="6670"/>
                </a:lnTo>
                <a:lnTo>
                  <a:pt x="1351" y="6689"/>
                </a:lnTo>
                <a:lnTo>
                  <a:pt x="1372" y="6707"/>
                </a:lnTo>
                <a:lnTo>
                  <a:pt x="1393" y="6726"/>
                </a:lnTo>
                <a:lnTo>
                  <a:pt x="1412" y="6746"/>
                </a:lnTo>
                <a:lnTo>
                  <a:pt x="1432" y="6766"/>
                </a:lnTo>
                <a:lnTo>
                  <a:pt x="1450" y="6786"/>
                </a:lnTo>
                <a:lnTo>
                  <a:pt x="1468" y="6806"/>
                </a:lnTo>
                <a:lnTo>
                  <a:pt x="1485" y="6827"/>
                </a:lnTo>
                <a:lnTo>
                  <a:pt x="1502" y="6848"/>
                </a:lnTo>
                <a:lnTo>
                  <a:pt x="1517" y="6869"/>
                </a:lnTo>
                <a:lnTo>
                  <a:pt x="1532" y="6890"/>
                </a:lnTo>
                <a:lnTo>
                  <a:pt x="1547" y="6912"/>
                </a:lnTo>
                <a:lnTo>
                  <a:pt x="1560" y="6934"/>
                </a:lnTo>
                <a:lnTo>
                  <a:pt x="1573" y="6956"/>
                </a:lnTo>
                <a:lnTo>
                  <a:pt x="1585" y="6979"/>
                </a:lnTo>
                <a:lnTo>
                  <a:pt x="1597" y="7001"/>
                </a:lnTo>
                <a:lnTo>
                  <a:pt x="1607" y="7024"/>
                </a:lnTo>
                <a:lnTo>
                  <a:pt x="1617" y="7047"/>
                </a:lnTo>
                <a:lnTo>
                  <a:pt x="1627" y="7070"/>
                </a:lnTo>
                <a:lnTo>
                  <a:pt x="1634" y="7094"/>
                </a:lnTo>
                <a:lnTo>
                  <a:pt x="1643" y="7117"/>
                </a:lnTo>
                <a:lnTo>
                  <a:pt x="1649" y="7141"/>
                </a:lnTo>
                <a:lnTo>
                  <a:pt x="1656" y="7166"/>
                </a:lnTo>
                <a:lnTo>
                  <a:pt x="1661" y="7190"/>
                </a:lnTo>
                <a:lnTo>
                  <a:pt x="1666" y="7213"/>
                </a:lnTo>
                <a:lnTo>
                  <a:pt x="1670" y="7238"/>
                </a:lnTo>
                <a:lnTo>
                  <a:pt x="1673" y="7263"/>
                </a:lnTo>
                <a:lnTo>
                  <a:pt x="1675" y="7288"/>
                </a:lnTo>
                <a:lnTo>
                  <a:pt x="1676" y="7312"/>
                </a:lnTo>
                <a:lnTo>
                  <a:pt x="1677" y="7337"/>
                </a:lnTo>
                <a:lnTo>
                  <a:pt x="1677" y="7362"/>
                </a:lnTo>
                <a:lnTo>
                  <a:pt x="1676" y="7390"/>
                </a:lnTo>
                <a:lnTo>
                  <a:pt x="1674" y="7417"/>
                </a:lnTo>
                <a:lnTo>
                  <a:pt x="1671" y="7444"/>
                </a:lnTo>
                <a:lnTo>
                  <a:pt x="1668" y="7472"/>
                </a:lnTo>
                <a:lnTo>
                  <a:pt x="1663" y="7499"/>
                </a:lnTo>
                <a:lnTo>
                  <a:pt x="1658" y="7526"/>
                </a:lnTo>
                <a:lnTo>
                  <a:pt x="1652" y="7553"/>
                </a:lnTo>
                <a:lnTo>
                  <a:pt x="1644" y="7578"/>
                </a:lnTo>
                <a:lnTo>
                  <a:pt x="1635" y="7605"/>
                </a:lnTo>
                <a:lnTo>
                  <a:pt x="1627" y="7631"/>
                </a:lnTo>
                <a:lnTo>
                  <a:pt x="1617" y="7657"/>
                </a:lnTo>
                <a:lnTo>
                  <a:pt x="1606" y="7683"/>
                </a:lnTo>
                <a:lnTo>
                  <a:pt x="1594" y="7709"/>
                </a:lnTo>
                <a:lnTo>
                  <a:pt x="1581" y="7735"/>
                </a:lnTo>
                <a:lnTo>
                  <a:pt x="1569" y="7759"/>
                </a:lnTo>
                <a:lnTo>
                  <a:pt x="1553" y="7785"/>
                </a:lnTo>
                <a:lnTo>
                  <a:pt x="1538" y="7810"/>
                </a:lnTo>
                <a:lnTo>
                  <a:pt x="1523" y="7834"/>
                </a:lnTo>
                <a:lnTo>
                  <a:pt x="1506" y="7859"/>
                </a:lnTo>
                <a:lnTo>
                  <a:pt x="1489" y="7882"/>
                </a:lnTo>
                <a:lnTo>
                  <a:pt x="1470" y="7906"/>
                </a:lnTo>
                <a:lnTo>
                  <a:pt x="1451" y="7930"/>
                </a:lnTo>
                <a:lnTo>
                  <a:pt x="1430" y="7953"/>
                </a:lnTo>
                <a:lnTo>
                  <a:pt x="1410" y="7976"/>
                </a:lnTo>
                <a:lnTo>
                  <a:pt x="1388" y="7999"/>
                </a:lnTo>
                <a:lnTo>
                  <a:pt x="1366" y="8020"/>
                </a:lnTo>
                <a:lnTo>
                  <a:pt x="1343" y="8043"/>
                </a:lnTo>
                <a:lnTo>
                  <a:pt x="1319" y="8064"/>
                </a:lnTo>
                <a:lnTo>
                  <a:pt x="1294" y="8085"/>
                </a:lnTo>
                <a:lnTo>
                  <a:pt x="1269" y="8105"/>
                </a:lnTo>
                <a:lnTo>
                  <a:pt x="1243" y="8126"/>
                </a:lnTo>
                <a:lnTo>
                  <a:pt x="1215" y="8146"/>
                </a:lnTo>
                <a:lnTo>
                  <a:pt x="1121" y="8215"/>
                </a:lnTo>
                <a:lnTo>
                  <a:pt x="1030" y="8284"/>
                </a:lnTo>
                <a:lnTo>
                  <a:pt x="945" y="8352"/>
                </a:lnTo>
                <a:lnTo>
                  <a:pt x="864" y="8418"/>
                </a:lnTo>
                <a:lnTo>
                  <a:pt x="787" y="8482"/>
                </a:lnTo>
                <a:lnTo>
                  <a:pt x="716" y="8545"/>
                </a:lnTo>
                <a:lnTo>
                  <a:pt x="649" y="8605"/>
                </a:lnTo>
                <a:lnTo>
                  <a:pt x="589" y="8662"/>
                </a:lnTo>
                <a:lnTo>
                  <a:pt x="533" y="8718"/>
                </a:lnTo>
                <a:lnTo>
                  <a:pt x="482" y="8770"/>
                </a:lnTo>
                <a:lnTo>
                  <a:pt x="438" y="8819"/>
                </a:lnTo>
                <a:lnTo>
                  <a:pt x="399" y="8865"/>
                </a:lnTo>
                <a:lnTo>
                  <a:pt x="382" y="8885"/>
                </a:lnTo>
                <a:lnTo>
                  <a:pt x="366" y="8905"/>
                </a:lnTo>
                <a:lnTo>
                  <a:pt x="352" y="8925"/>
                </a:lnTo>
                <a:lnTo>
                  <a:pt x="339" y="8943"/>
                </a:lnTo>
                <a:lnTo>
                  <a:pt x="328" y="8960"/>
                </a:lnTo>
                <a:lnTo>
                  <a:pt x="318" y="8977"/>
                </a:lnTo>
                <a:lnTo>
                  <a:pt x="311" y="8992"/>
                </a:lnTo>
                <a:lnTo>
                  <a:pt x="304" y="9005"/>
                </a:lnTo>
                <a:lnTo>
                  <a:pt x="291" y="9041"/>
                </a:lnTo>
                <a:lnTo>
                  <a:pt x="280" y="9078"/>
                </a:lnTo>
                <a:lnTo>
                  <a:pt x="272" y="9114"/>
                </a:lnTo>
                <a:lnTo>
                  <a:pt x="266" y="9152"/>
                </a:lnTo>
                <a:lnTo>
                  <a:pt x="263" y="9191"/>
                </a:lnTo>
                <a:lnTo>
                  <a:pt x="263" y="9229"/>
                </a:lnTo>
                <a:lnTo>
                  <a:pt x="265" y="9267"/>
                </a:lnTo>
                <a:lnTo>
                  <a:pt x="270" y="9306"/>
                </a:lnTo>
                <a:lnTo>
                  <a:pt x="276" y="9344"/>
                </a:lnTo>
                <a:lnTo>
                  <a:pt x="285" y="9383"/>
                </a:lnTo>
                <a:lnTo>
                  <a:pt x="297" y="9421"/>
                </a:lnTo>
                <a:lnTo>
                  <a:pt x="309" y="9460"/>
                </a:lnTo>
                <a:lnTo>
                  <a:pt x="326" y="9498"/>
                </a:lnTo>
                <a:lnTo>
                  <a:pt x="344" y="9537"/>
                </a:lnTo>
                <a:lnTo>
                  <a:pt x="363" y="9574"/>
                </a:lnTo>
                <a:lnTo>
                  <a:pt x="385" y="9611"/>
                </a:lnTo>
                <a:lnTo>
                  <a:pt x="410" y="9648"/>
                </a:lnTo>
                <a:lnTo>
                  <a:pt x="436" y="9684"/>
                </a:lnTo>
                <a:lnTo>
                  <a:pt x="464" y="9720"/>
                </a:lnTo>
                <a:lnTo>
                  <a:pt x="493" y="9754"/>
                </a:lnTo>
                <a:lnTo>
                  <a:pt x="525" y="9789"/>
                </a:lnTo>
                <a:lnTo>
                  <a:pt x="559" y="9822"/>
                </a:lnTo>
                <a:lnTo>
                  <a:pt x="593" y="9854"/>
                </a:lnTo>
                <a:lnTo>
                  <a:pt x="631" y="9886"/>
                </a:lnTo>
                <a:lnTo>
                  <a:pt x="670" y="9917"/>
                </a:lnTo>
                <a:lnTo>
                  <a:pt x="710" y="9946"/>
                </a:lnTo>
                <a:lnTo>
                  <a:pt x="752" y="9974"/>
                </a:lnTo>
                <a:lnTo>
                  <a:pt x="795" y="10001"/>
                </a:lnTo>
                <a:lnTo>
                  <a:pt x="839" y="10027"/>
                </a:lnTo>
                <a:lnTo>
                  <a:pt x="886" y="10050"/>
                </a:lnTo>
                <a:lnTo>
                  <a:pt x="934" y="10073"/>
                </a:lnTo>
                <a:lnTo>
                  <a:pt x="983" y="10095"/>
                </a:lnTo>
                <a:lnTo>
                  <a:pt x="1014" y="10108"/>
                </a:lnTo>
                <a:lnTo>
                  <a:pt x="1045" y="10118"/>
                </a:lnTo>
                <a:lnTo>
                  <a:pt x="1077" y="10129"/>
                </a:lnTo>
                <a:lnTo>
                  <a:pt x="1109" y="10140"/>
                </a:lnTo>
                <a:lnTo>
                  <a:pt x="1140" y="10148"/>
                </a:lnTo>
                <a:lnTo>
                  <a:pt x="1173" y="10157"/>
                </a:lnTo>
                <a:lnTo>
                  <a:pt x="1205" y="10165"/>
                </a:lnTo>
                <a:lnTo>
                  <a:pt x="1237" y="10172"/>
                </a:lnTo>
                <a:lnTo>
                  <a:pt x="1269" y="10178"/>
                </a:lnTo>
                <a:lnTo>
                  <a:pt x="1301" y="10183"/>
                </a:lnTo>
                <a:lnTo>
                  <a:pt x="1333" y="10188"/>
                </a:lnTo>
                <a:lnTo>
                  <a:pt x="1366" y="10192"/>
                </a:lnTo>
                <a:lnTo>
                  <a:pt x="1398" y="10195"/>
                </a:lnTo>
                <a:lnTo>
                  <a:pt x="1429" y="10197"/>
                </a:lnTo>
                <a:lnTo>
                  <a:pt x="1462" y="10198"/>
                </a:lnTo>
                <a:lnTo>
                  <a:pt x="1493" y="10198"/>
                </a:lnTo>
                <a:lnTo>
                  <a:pt x="1525" y="10198"/>
                </a:lnTo>
                <a:lnTo>
                  <a:pt x="1559" y="10197"/>
                </a:lnTo>
                <a:lnTo>
                  <a:pt x="1590" y="10194"/>
                </a:lnTo>
                <a:lnTo>
                  <a:pt x="1622" y="10192"/>
                </a:lnTo>
                <a:lnTo>
                  <a:pt x="1654" y="10187"/>
                </a:lnTo>
                <a:lnTo>
                  <a:pt x="1684" y="10183"/>
                </a:lnTo>
                <a:lnTo>
                  <a:pt x="1714" y="10176"/>
                </a:lnTo>
                <a:lnTo>
                  <a:pt x="1743" y="10170"/>
                </a:lnTo>
                <a:lnTo>
                  <a:pt x="1772" y="10164"/>
                </a:lnTo>
                <a:lnTo>
                  <a:pt x="1800" y="10155"/>
                </a:lnTo>
                <a:lnTo>
                  <a:pt x="1829" y="10146"/>
                </a:lnTo>
                <a:lnTo>
                  <a:pt x="1856" y="10137"/>
                </a:lnTo>
                <a:lnTo>
                  <a:pt x="1882" y="10126"/>
                </a:lnTo>
                <a:lnTo>
                  <a:pt x="1908" y="10115"/>
                </a:lnTo>
                <a:lnTo>
                  <a:pt x="1933" y="10103"/>
                </a:lnTo>
                <a:lnTo>
                  <a:pt x="1958" y="10090"/>
                </a:lnTo>
                <a:lnTo>
                  <a:pt x="1982" y="10077"/>
                </a:lnTo>
                <a:lnTo>
                  <a:pt x="2004" y="10063"/>
                </a:lnTo>
                <a:lnTo>
                  <a:pt x="2026" y="10048"/>
                </a:lnTo>
                <a:lnTo>
                  <a:pt x="2048" y="10033"/>
                </a:lnTo>
                <a:lnTo>
                  <a:pt x="2068" y="10017"/>
                </a:lnTo>
                <a:lnTo>
                  <a:pt x="2087" y="10000"/>
                </a:lnTo>
                <a:lnTo>
                  <a:pt x="2107" y="9983"/>
                </a:lnTo>
                <a:lnTo>
                  <a:pt x="2124" y="9964"/>
                </a:lnTo>
                <a:lnTo>
                  <a:pt x="2141" y="9945"/>
                </a:lnTo>
                <a:lnTo>
                  <a:pt x="2158" y="9926"/>
                </a:lnTo>
                <a:lnTo>
                  <a:pt x="2173" y="9906"/>
                </a:lnTo>
                <a:lnTo>
                  <a:pt x="2187" y="9886"/>
                </a:lnTo>
                <a:lnTo>
                  <a:pt x="2200" y="9864"/>
                </a:lnTo>
                <a:lnTo>
                  <a:pt x="2212" y="9843"/>
                </a:lnTo>
                <a:lnTo>
                  <a:pt x="2223" y="9820"/>
                </a:lnTo>
                <a:lnTo>
                  <a:pt x="2233" y="9797"/>
                </a:lnTo>
                <a:lnTo>
                  <a:pt x="2242" y="9775"/>
                </a:lnTo>
                <a:lnTo>
                  <a:pt x="2253" y="9752"/>
                </a:lnTo>
                <a:lnTo>
                  <a:pt x="2263" y="9726"/>
                </a:lnTo>
                <a:lnTo>
                  <a:pt x="2274" y="9700"/>
                </a:lnTo>
                <a:lnTo>
                  <a:pt x="2286" y="9672"/>
                </a:lnTo>
                <a:lnTo>
                  <a:pt x="2299" y="9642"/>
                </a:lnTo>
                <a:lnTo>
                  <a:pt x="2313" y="9612"/>
                </a:lnTo>
                <a:lnTo>
                  <a:pt x="2327" y="9580"/>
                </a:lnTo>
                <a:lnTo>
                  <a:pt x="2350" y="9528"/>
                </a:lnTo>
                <a:lnTo>
                  <a:pt x="2373" y="9473"/>
                </a:lnTo>
                <a:lnTo>
                  <a:pt x="2398" y="9416"/>
                </a:lnTo>
                <a:lnTo>
                  <a:pt x="2424" y="9356"/>
                </a:lnTo>
                <a:lnTo>
                  <a:pt x="2451" y="9293"/>
                </a:lnTo>
                <a:lnTo>
                  <a:pt x="2478" y="9230"/>
                </a:lnTo>
                <a:lnTo>
                  <a:pt x="2506" y="9163"/>
                </a:lnTo>
                <a:lnTo>
                  <a:pt x="2534" y="9095"/>
                </a:lnTo>
                <a:lnTo>
                  <a:pt x="2544" y="9071"/>
                </a:lnTo>
                <a:lnTo>
                  <a:pt x="2555" y="9049"/>
                </a:lnTo>
                <a:lnTo>
                  <a:pt x="2566" y="9026"/>
                </a:lnTo>
                <a:lnTo>
                  <a:pt x="2578" y="9004"/>
                </a:lnTo>
                <a:lnTo>
                  <a:pt x="2590" y="8983"/>
                </a:lnTo>
                <a:lnTo>
                  <a:pt x="2603" y="8961"/>
                </a:lnTo>
                <a:lnTo>
                  <a:pt x="2617" y="8942"/>
                </a:lnTo>
                <a:lnTo>
                  <a:pt x="2631" y="8923"/>
                </a:lnTo>
                <a:lnTo>
                  <a:pt x="2645" y="8904"/>
                </a:lnTo>
                <a:lnTo>
                  <a:pt x="2660" y="8886"/>
                </a:lnTo>
                <a:lnTo>
                  <a:pt x="2677" y="8869"/>
                </a:lnTo>
                <a:lnTo>
                  <a:pt x="2693" y="8853"/>
                </a:lnTo>
                <a:lnTo>
                  <a:pt x="2709" y="8837"/>
                </a:lnTo>
                <a:lnTo>
                  <a:pt x="2726" y="8821"/>
                </a:lnTo>
                <a:lnTo>
                  <a:pt x="2743" y="8807"/>
                </a:lnTo>
                <a:lnTo>
                  <a:pt x="2762" y="8793"/>
                </a:lnTo>
                <a:lnTo>
                  <a:pt x="2779" y="8781"/>
                </a:lnTo>
                <a:lnTo>
                  <a:pt x="2798" y="8769"/>
                </a:lnTo>
                <a:lnTo>
                  <a:pt x="2817" y="8758"/>
                </a:lnTo>
                <a:lnTo>
                  <a:pt x="2836" y="8747"/>
                </a:lnTo>
                <a:lnTo>
                  <a:pt x="2857" y="8737"/>
                </a:lnTo>
                <a:lnTo>
                  <a:pt x="2877" y="8728"/>
                </a:lnTo>
                <a:lnTo>
                  <a:pt x="2898" y="8720"/>
                </a:lnTo>
                <a:lnTo>
                  <a:pt x="2918" y="8713"/>
                </a:lnTo>
                <a:lnTo>
                  <a:pt x="2939" y="8706"/>
                </a:lnTo>
                <a:lnTo>
                  <a:pt x="2960" y="8701"/>
                </a:lnTo>
                <a:lnTo>
                  <a:pt x="2982" y="8695"/>
                </a:lnTo>
                <a:lnTo>
                  <a:pt x="3005" y="8692"/>
                </a:lnTo>
                <a:lnTo>
                  <a:pt x="3026" y="8689"/>
                </a:lnTo>
                <a:lnTo>
                  <a:pt x="3049" y="8687"/>
                </a:lnTo>
                <a:lnTo>
                  <a:pt x="3071" y="8686"/>
                </a:lnTo>
                <a:lnTo>
                  <a:pt x="3095" y="8685"/>
                </a:lnTo>
                <a:lnTo>
                  <a:pt x="3118" y="8686"/>
                </a:lnTo>
                <a:lnTo>
                  <a:pt x="3140" y="8687"/>
                </a:lnTo>
                <a:lnTo>
                  <a:pt x="3163" y="8689"/>
                </a:lnTo>
                <a:lnTo>
                  <a:pt x="3186" y="8691"/>
                </a:lnTo>
                <a:lnTo>
                  <a:pt x="3208" y="8695"/>
                </a:lnTo>
                <a:lnTo>
                  <a:pt x="3231" y="8700"/>
                </a:lnTo>
                <a:lnTo>
                  <a:pt x="3254" y="8705"/>
                </a:lnTo>
                <a:lnTo>
                  <a:pt x="3276" y="8712"/>
                </a:lnTo>
                <a:lnTo>
                  <a:pt x="3300" y="8718"/>
                </a:lnTo>
                <a:lnTo>
                  <a:pt x="3323" y="8726"/>
                </a:lnTo>
                <a:lnTo>
                  <a:pt x="3345" y="8734"/>
                </a:lnTo>
                <a:lnTo>
                  <a:pt x="3368" y="8744"/>
                </a:lnTo>
                <a:lnTo>
                  <a:pt x="3391" y="8754"/>
                </a:lnTo>
                <a:lnTo>
                  <a:pt x="3413" y="8764"/>
                </a:lnTo>
                <a:lnTo>
                  <a:pt x="3435" y="8776"/>
                </a:lnTo>
                <a:lnTo>
                  <a:pt x="3458" y="8789"/>
                </a:lnTo>
                <a:lnTo>
                  <a:pt x="3480" y="8802"/>
                </a:lnTo>
                <a:lnTo>
                  <a:pt x="3503" y="8816"/>
                </a:lnTo>
                <a:lnTo>
                  <a:pt x="3525" y="8831"/>
                </a:lnTo>
                <a:lnTo>
                  <a:pt x="3547" y="8846"/>
                </a:lnTo>
                <a:lnTo>
                  <a:pt x="3569" y="8862"/>
                </a:lnTo>
                <a:lnTo>
                  <a:pt x="3590" y="8880"/>
                </a:lnTo>
                <a:lnTo>
                  <a:pt x="3612" y="8897"/>
                </a:lnTo>
                <a:lnTo>
                  <a:pt x="3633" y="8915"/>
                </a:lnTo>
                <a:lnTo>
                  <a:pt x="3655" y="8935"/>
                </a:lnTo>
                <a:lnTo>
                  <a:pt x="3677" y="8954"/>
                </a:lnTo>
                <a:lnTo>
                  <a:pt x="3697" y="8976"/>
                </a:lnTo>
                <a:lnTo>
                  <a:pt x="3719" y="8996"/>
                </a:lnTo>
                <a:lnTo>
                  <a:pt x="3739" y="9019"/>
                </a:lnTo>
                <a:lnTo>
                  <a:pt x="3760" y="9041"/>
                </a:lnTo>
                <a:lnTo>
                  <a:pt x="3780" y="9064"/>
                </a:lnTo>
                <a:lnTo>
                  <a:pt x="3800" y="9089"/>
                </a:lnTo>
                <a:lnTo>
                  <a:pt x="3885" y="9193"/>
                </a:lnTo>
                <a:lnTo>
                  <a:pt x="3969" y="9298"/>
                </a:lnTo>
                <a:lnTo>
                  <a:pt x="4052" y="9403"/>
                </a:lnTo>
                <a:lnTo>
                  <a:pt x="4134" y="9510"/>
                </a:lnTo>
                <a:lnTo>
                  <a:pt x="4216" y="9617"/>
                </a:lnTo>
                <a:lnTo>
                  <a:pt x="4296" y="9725"/>
                </a:lnTo>
                <a:lnTo>
                  <a:pt x="4376" y="9834"/>
                </a:lnTo>
                <a:lnTo>
                  <a:pt x="4455" y="9944"/>
                </a:lnTo>
                <a:lnTo>
                  <a:pt x="4532" y="10054"/>
                </a:lnTo>
                <a:lnTo>
                  <a:pt x="4609" y="10165"/>
                </a:lnTo>
                <a:lnTo>
                  <a:pt x="4684" y="10276"/>
                </a:lnTo>
                <a:lnTo>
                  <a:pt x="4760" y="10388"/>
                </a:lnTo>
                <a:lnTo>
                  <a:pt x="4833" y="10501"/>
                </a:lnTo>
                <a:lnTo>
                  <a:pt x="4907" y="10613"/>
                </a:lnTo>
                <a:lnTo>
                  <a:pt x="4978" y="10727"/>
                </a:lnTo>
                <a:lnTo>
                  <a:pt x="5049" y="10841"/>
                </a:lnTo>
                <a:lnTo>
                  <a:pt x="5628" y="11740"/>
                </a:lnTo>
                <a:lnTo>
                  <a:pt x="5783" y="11592"/>
                </a:lnTo>
                <a:lnTo>
                  <a:pt x="5933" y="11439"/>
                </a:lnTo>
                <a:lnTo>
                  <a:pt x="6079" y="11282"/>
                </a:lnTo>
                <a:lnTo>
                  <a:pt x="6222" y="11121"/>
                </a:lnTo>
                <a:lnTo>
                  <a:pt x="6361" y="10957"/>
                </a:lnTo>
                <a:lnTo>
                  <a:pt x="6496" y="10790"/>
                </a:lnTo>
                <a:lnTo>
                  <a:pt x="6626" y="10620"/>
                </a:lnTo>
                <a:lnTo>
                  <a:pt x="6753" y="10446"/>
                </a:lnTo>
                <a:lnTo>
                  <a:pt x="6876" y="10269"/>
                </a:lnTo>
                <a:lnTo>
                  <a:pt x="6993" y="10089"/>
                </a:lnTo>
                <a:lnTo>
                  <a:pt x="7106" y="9905"/>
                </a:lnTo>
                <a:lnTo>
                  <a:pt x="7215" y="9719"/>
                </a:lnTo>
                <a:lnTo>
                  <a:pt x="7320" y="9530"/>
                </a:lnTo>
                <a:lnTo>
                  <a:pt x="7419" y="9337"/>
                </a:lnTo>
                <a:lnTo>
                  <a:pt x="7514" y="9142"/>
                </a:lnTo>
                <a:lnTo>
                  <a:pt x="7605" y="8945"/>
                </a:lnTo>
                <a:lnTo>
                  <a:pt x="7690" y="8745"/>
                </a:lnTo>
                <a:lnTo>
                  <a:pt x="7770" y="8542"/>
                </a:lnTo>
                <a:lnTo>
                  <a:pt x="7845" y="8337"/>
                </a:lnTo>
                <a:lnTo>
                  <a:pt x="7916" y="8129"/>
                </a:lnTo>
                <a:lnTo>
                  <a:pt x="7980" y="7919"/>
                </a:lnTo>
                <a:lnTo>
                  <a:pt x="8040" y="7707"/>
                </a:lnTo>
                <a:lnTo>
                  <a:pt x="8095" y="7492"/>
                </a:lnTo>
                <a:lnTo>
                  <a:pt x="8143" y="7276"/>
                </a:lnTo>
                <a:lnTo>
                  <a:pt x="8187" y="7057"/>
                </a:lnTo>
                <a:lnTo>
                  <a:pt x="8225" y="6836"/>
                </a:lnTo>
                <a:lnTo>
                  <a:pt x="8258" y="6614"/>
                </a:lnTo>
                <a:lnTo>
                  <a:pt x="8285" y="6390"/>
                </a:lnTo>
                <a:lnTo>
                  <a:pt x="8305" y="6164"/>
                </a:lnTo>
                <a:lnTo>
                  <a:pt x="8320" y="5937"/>
                </a:lnTo>
                <a:lnTo>
                  <a:pt x="8329" y="5708"/>
                </a:lnTo>
                <a:lnTo>
                  <a:pt x="8332" y="5477"/>
                </a:lnTo>
                <a:lnTo>
                  <a:pt x="8330" y="5282"/>
                </a:lnTo>
                <a:lnTo>
                  <a:pt x="8323" y="5089"/>
                </a:lnTo>
                <a:lnTo>
                  <a:pt x="8313" y="4896"/>
                </a:lnTo>
                <a:lnTo>
                  <a:pt x="8297" y="4706"/>
                </a:lnTo>
                <a:lnTo>
                  <a:pt x="8279" y="4515"/>
                </a:lnTo>
                <a:lnTo>
                  <a:pt x="8255" y="4327"/>
                </a:lnTo>
                <a:lnTo>
                  <a:pt x="8228" y="4139"/>
                </a:lnTo>
                <a:lnTo>
                  <a:pt x="8197" y="3953"/>
                </a:lnTo>
                <a:lnTo>
                  <a:pt x="8163" y="3768"/>
                </a:lnTo>
                <a:lnTo>
                  <a:pt x="8123" y="3584"/>
                </a:lnTo>
                <a:lnTo>
                  <a:pt x="8081" y="3402"/>
                </a:lnTo>
                <a:lnTo>
                  <a:pt x="8033" y="3223"/>
                </a:lnTo>
                <a:lnTo>
                  <a:pt x="7982" y="3044"/>
                </a:lnTo>
                <a:lnTo>
                  <a:pt x="7929" y="2866"/>
                </a:lnTo>
                <a:lnTo>
                  <a:pt x="7870" y="2690"/>
                </a:lnTo>
                <a:lnTo>
                  <a:pt x="7809" y="2516"/>
                </a:lnTo>
                <a:lnTo>
                  <a:pt x="7744" y="2344"/>
                </a:lnTo>
                <a:lnTo>
                  <a:pt x="7675" y="2173"/>
                </a:lnTo>
                <a:lnTo>
                  <a:pt x="7603" y="2005"/>
                </a:lnTo>
                <a:lnTo>
                  <a:pt x="7527" y="1838"/>
                </a:lnTo>
                <a:lnTo>
                  <a:pt x="7447" y="1674"/>
                </a:lnTo>
                <a:lnTo>
                  <a:pt x="7365" y="1511"/>
                </a:lnTo>
                <a:lnTo>
                  <a:pt x="7279" y="1349"/>
                </a:lnTo>
                <a:lnTo>
                  <a:pt x="7191" y="1191"/>
                </a:lnTo>
                <a:lnTo>
                  <a:pt x="7098" y="1034"/>
                </a:lnTo>
                <a:lnTo>
                  <a:pt x="7002" y="880"/>
                </a:lnTo>
                <a:lnTo>
                  <a:pt x="6904" y="727"/>
                </a:lnTo>
                <a:lnTo>
                  <a:pt x="6801" y="577"/>
                </a:lnTo>
                <a:lnTo>
                  <a:pt x="6696" y="429"/>
                </a:lnTo>
                <a:lnTo>
                  <a:pt x="6589" y="283"/>
                </a:lnTo>
                <a:lnTo>
                  <a:pt x="6477" y="140"/>
                </a:lnTo>
                <a:lnTo>
                  <a:pt x="6364" y="0"/>
                </a:lnTo>
                <a:lnTo>
                  <a:pt x="4983" y="822"/>
                </a:lnTo>
                <a:lnTo>
                  <a:pt x="4871" y="891"/>
                </a:lnTo>
                <a:lnTo>
                  <a:pt x="4760" y="961"/>
                </a:lnTo>
                <a:lnTo>
                  <a:pt x="4649" y="1033"/>
                </a:lnTo>
                <a:lnTo>
                  <a:pt x="4539" y="1105"/>
                </a:lnTo>
                <a:lnTo>
                  <a:pt x="4430" y="1177"/>
                </a:lnTo>
                <a:lnTo>
                  <a:pt x="4321" y="1251"/>
                </a:lnTo>
                <a:lnTo>
                  <a:pt x="4212" y="1326"/>
                </a:lnTo>
                <a:lnTo>
                  <a:pt x="4105" y="1402"/>
                </a:lnTo>
                <a:lnTo>
                  <a:pt x="3998" y="1479"/>
                </a:lnTo>
                <a:lnTo>
                  <a:pt x="3892" y="1555"/>
                </a:lnTo>
                <a:lnTo>
                  <a:pt x="3788" y="1634"/>
                </a:lnTo>
                <a:lnTo>
                  <a:pt x="3683" y="1712"/>
                </a:lnTo>
                <a:lnTo>
                  <a:pt x="3580" y="1792"/>
                </a:lnTo>
                <a:lnTo>
                  <a:pt x="3477" y="1872"/>
                </a:lnTo>
                <a:lnTo>
                  <a:pt x="3376" y="1954"/>
                </a:lnTo>
                <a:lnTo>
                  <a:pt x="3275" y="2036"/>
                </a:lnTo>
                <a:close/>
              </a:path>
            </a:pathLst>
          </a:custGeom>
          <a:solidFill>
            <a:schemeClr val="accent3"/>
          </a:solidFill>
          <a:ln>
            <a:noFill/>
          </a:ln>
        </p:spPr>
        <p:txBody>
          <a:bodyPr anchorCtr="0" anchor="t" bIns="97375" lIns="194750" spcFirstLastPara="1" rIns="194750" wrap="square" tIns="97375">
            <a:noAutofit/>
          </a:bodyPr>
          <a:lstStyle/>
          <a:p>
            <a:pPr indent="0" lvl="0" marL="0" marR="0" rtl="0" algn="l">
              <a:spcBef>
                <a:spcPts val="0"/>
              </a:spcBef>
              <a:spcAft>
                <a:spcPts val="0"/>
              </a:spcAft>
              <a:buNone/>
            </a:pPr>
            <a:r>
              <a:t/>
            </a:r>
            <a:endParaRPr sz="3835">
              <a:solidFill>
                <a:schemeClr val="dk1"/>
              </a:solidFill>
              <a:latin typeface="Helvetica Neue"/>
              <a:ea typeface="Helvetica Neue"/>
              <a:cs typeface="Helvetica Neue"/>
              <a:sym typeface="Helvetica Neue"/>
            </a:endParaRPr>
          </a:p>
        </p:txBody>
      </p:sp>
      <p:sp>
        <p:nvSpPr>
          <p:cNvPr id="6254" name="Google Shape;6254;p161"/>
          <p:cNvSpPr/>
          <p:nvPr/>
        </p:nvSpPr>
        <p:spPr>
          <a:xfrm rot="2700000">
            <a:off x="4431604" y="1631689"/>
            <a:ext cx="1901595" cy="2700948"/>
          </a:xfrm>
          <a:custGeom>
            <a:rect b="b" l="l" r="r" t="t"/>
            <a:pathLst>
              <a:path extrusionOk="0" h="12112" w="8523">
                <a:moveTo>
                  <a:pt x="3448" y="11527"/>
                </a:moveTo>
                <a:lnTo>
                  <a:pt x="3560" y="11458"/>
                </a:lnTo>
                <a:lnTo>
                  <a:pt x="3672" y="11387"/>
                </a:lnTo>
                <a:lnTo>
                  <a:pt x="3784" y="11316"/>
                </a:lnTo>
                <a:lnTo>
                  <a:pt x="3895" y="11242"/>
                </a:lnTo>
                <a:lnTo>
                  <a:pt x="4005" y="11169"/>
                </a:lnTo>
                <a:lnTo>
                  <a:pt x="4115" y="11095"/>
                </a:lnTo>
                <a:lnTo>
                  <a:pt x="4224" y="11019"/>
                </a:lnTo>
                <a:lnTo>
                  <a:pt x="4332" y="10943"/>
                </a:lnTo>
                <a:lnTo>
                  <a:pt x="4440" y="10867"/>
                </a:lnTo>
                <a:lnTo>
                  <a:pt x="4546" y="10788"/>
                </a:lnTo>
                <a:lnTo>
                  <a:pt x="4652" y="10709"/>
                </a:lnTo>
                <a:lnTo>
                  <a:pt x="4757" y="10631"/>
                </a:lnTo>
                <a:lnTo>
                  <a:pt x="4861" y="10550"/>
                </a:lnTo>
                <a:lnTo>
                  <a:pt x="4965" y="10469"/>
                </a:lnTo>
                <a:lnTo>
                  <a:pt x="5067" y="10387"/>
                </a:lnTo>
                <a:lnTo>
                  <a:pt x="5169" y="10304"/>
                </a:lnTo>
                <a:lnTo>
                  <a:pt x="5207" y="10272"/>
                </a:lnTo>
                <a:lnTo>
                  <a:pt x="5242" y="10240"/>
                </a:lnTo>
                <a:lnTo>
                  <a:pt x="5275" y="10206"/>
                </a:lnTo>
                <a:lnTo>
                  <a:pt x="5306" y="10173"/>
                </a:lnTo>
                <a:lnTo>
                  <a:pt x="5334" y="10139"/>
                </a:lnTo>
                <a:lnTo>
                  <a:pt x="5360" y="10106"/>
                </a:lnTo>
                <a:lnTo>
                  <a:pt x="5372" y="10089"/>
                </a:lnTo>
                <a:lnTo>
                  <a:pt x="5383" y="10073"/>
                </a:lnTo>
                <a:lnTo>
                  <a:pt x="5393" y="10055"/>
                </a:lnTo>
                <a:lnTo>
                  <a:pt x="5403" y="10038"/>
                </a:lnTo>
                <a:lnTo>
                  <a:pt x="5412" y="10022"/>
                </a:lnTo>
                <a:lnTo>
                  <a:pt x="5420" y="10005"/>
                </a:lnTo>
                <a:lnTo>
                  <a:pt x="5428" y="9989"/>
                </a:lnTo>
                <a:lnTo>
                  <a:pt x="5435" y="9971"/>
                </a:lnTo>
                <a:lnTo>
                  <a:pt x="5442" y="9955"/>
                </a:lnTo>
                <a:lnTo>
                  <a:pt x="5447" y="9939"/>
                </a:lnTo>
                <a:lnTo>
                  <a:pt x="5452" y="9923"/>
                </a:lnTo>
                <a:lnTo>
                  <a:pt x="5456" y="9906"/>
                </a:lnTo>
                <a:lnTo>
                  <a:pt x="5460" y="9891"/>
                </a:lnTo>
                <a:lnTo>
                  <a:pt x="5462" y="9874"/>
                </a:lnTo>
                <a:lnTo>
                  <a:pt x="5465" y="9858"/>
                </a:lnTo>
                <a:lnTo>
                  <a:pt x="5466" y="9843"/>
                </a:lnTo>
                <a:lnTo>
                  <a:pt x="5467" y="9827"/>
                </a:lnTo>
                <a:lnTo>
                  <a:pt x="5466" y="9812"/>
                </a:lnTo>
                <a:lnTo>
                  <a:pt x="5465" y="9797"/>
                </a:lnTo>
                <a:lnTo>
                  <a:pt x="5463" y="9782"/>
                </a:lnTo>
                <a:lnTo>
                  <a:pt x="5461" y="9770"/>
                </a:lnTo>
                <a:lnTo>
                  <a:pt x="5458" y="9757"/>
                </a:lnTo>
                <a:lnTo>
                  <a:pt x="5455" y="9745"/>
                </a:lnTo>
                <a:lnTo>
                  <a:pt x="5452" y="9734"/>
                </a:lnTo>
                <a:lnTo>
                  <a:pt x="5443" y="9713"/>
                </a:lnTo>
                <a:lnTo>
                  <a:pt x="5432" y="9691"/>
                </a:lnTo>
                <a:lnTo>
                  <a:pt x="5421" y="9673"/>
                </a:lnTo>
                <a:lnTo>
                  <a:pt x="5407" y="9655"/>
                </a:lnTo>
                <a:lnTo>
                  <a:pt x="5393" y="9638"/>
                </a:lnTo>
                <a:lnTo>
                  <a:pt x="5378" y="9622"/>
                </a:lnTo>
                <a:lnTo>
                  <a:pt x="5362" y="9607"/>
                </a:lnTo>
                <a:lnTo>
                  <a:pt x="5346" y="9594"/>
                </a:lnTo>
                <a:lnTo>
                  <a:pt x="5329" y="9583"/>
                </a:lnTo>
                <a:lnTo>
                  <a:pt x="5310" y="9571"/>
                </a:lnTo>
                <a:lnTo>
                  <a:pt x="5293" y="9560"/>
                </a:lnTo>
                <a:lnTo>
                  <a:pt x="5275" y="9551"/>
                </a:lnTo>
                <a:lnTo>
                  <a:pt x="5257" y="9543"/>
                </a:lnTo>
                <a:lnTo>
                  <a:pt x="5240" y="9535"/>
                </a:lnTo>
                <a:lnTo>
                  <a:pt x="5239" y="9534"/>
                </a:lnTo>
                <a:lnTo>
                  <a:pt x="5238" y="9534"/>
                </a:lnTo>
                <a:lnTo>
                  <a:pt x="5212" y="9523"/>
                </a:lnTo>
                <a:lnTo>
                  <a:pt x="5187" y="9514"/>
                </a:lnTo>
                <a:lnTo>
                  <a:pt x="5161" y="9503"/>
                </a:lnTo>
                <a:lnTo>
                  <a:pt x="5137" y="9492"/>
                </a:lnTo>
                <a:lnTo>
                  <a:pt x="5112" y="9482"/>
                </a:lnTo>
                <a:lnTo>
                  <a:pt x="5087" y="9472"/>
                </a:lnTo>
                <a:lnTo>
                  <a:pt x="5063" y="9461"/>
                </a:lnTo>
                <a:lnTo>
                  <a:pt x="5039" y="9451"/>
                </a:lnTo>
                <a:lnTo>
                  <a:pt x="4998" y="9434"/>
                </a:lnTo>
                <a:lnTo>
                  <a:pt x="4960" y="9417"/>
                </a:lnTo>
                <a:lnTo>
                  <a:pt x="4921" y="9401"/>
                </a:lnTo>
                <a:lnTo>
                  <a:pt x="4883" y="9384"/>
                </a:lnTo>
                <a:lnTo>
                  <a:pt x="4847" y="9368"/>
                </a:lnTo>
                <a:lnTo>
                  <a:pt x="4812" y="9353"/>
                </a:lnTo>
                <a:lnTo>
                  <a:pt x="4777" y="9338"/>
                </a:lnTo>
                <a:lnTo>
                  <a:pt x="4745" y="9324"/>
                </a:lnTo>
                <a:lnTo>
                  <a:pt x="4721" y="9314"/>
                </a:lnTo>
                <a:lnTo>
                  <a:pt x="4699" y="9304"/>
                </a:lnTo>
                <a:lnTo>
                  <a:pt x="4677" y="9294"/>
                </a:lnTo>
                <a:lnTo>
                  <a:pt x="4655" y="9285"/>
                </a:lnTo>
                <a:lnTo>
                  <a:pt x="4635" y="9277"/>
                </a:lnTo>
                <a:lnTo>
                  <a:pt x="4614" y="9268"/>
                </a:lnTo>
                <a:lnTo>
                  <a:pt x="4596" y="9259"/>
                </a:lnTo>
                <a:lnTo>
                  <a:pt x="4578" y="9252"/>
                </a:lnTo>
                <a:lnTo>
                  <a:pt x="4567" y="9248"/>
                </a:lnTo>
                <a:lnTo>
                  <a:pt x="4556" y="9242"/>
                </a:lnTo>
                <a:lnTo>
                  <a:pt x="4545" y="9238"/>
                </a:lnTo>
                <a:lnTo>
                  <a:pt x="4535" y="9234"/>
                </a:lnTo>
                <a:lnTo>
                  <a:pt x="4535" y="9234"/>
                </a:lnTo>
                <a:lnTo>
                  <a:pt x="4533" y="9233"/>
                </a:lnTo>
                <a:lnTo>
                  <a:pt x="4532" y="9233"/>
                </a:lnTo>
                <a:lnTo>
                  <a:pt x="4532" y="9233"/>
                </a:lnTo>
                <a:lnTo>
                  <a:pt x="4484" y="9211"/>
                </a:lnTo>
                <a:lnTo>
                  <a:pt x="4437" y="9186"/>
                </a:lnTo>
                <a:lnTo>
                  <a:pt x="4392" y="9158"/>
                </a:lnTo>
                <a:lnTo>
                  <a:pt x="4349" y="9128"/>
                </a:lnTo>
                <a:lnTo>
                  <a:pt x="4308" y="9096"/>
                </a:lnTo>
                <a:lnTo>
                  <a:pt x="4269" y="9060"/>
                </a:lnTo>
                <a:lnTo>
                  <a:pt x="4232" y="9022"/>
                </a:lnTo>
                <a:lnTo>
                  <a:pt x="4198" y="8983"/>
                </a:lnTo>
                <a:lnTo>
                  <a:pt x="4166" y="8940"/>
                </a:lnTo>
                <a:lnTo>
                  <a:pt x="4135" y="8895"/>
                </a:lnTo>
                <a:lnTo>
                  <a:pt x="4107" y="8849"/>
                </a:lnTo>
                <a:lnTo>
                  <a:pt x="4081" y="8802"/>
                </a:lnTo>
                <a:lnTo>
                  <a:pt x="4058" y="8751"/>
                </a:lnTo>
                <a:lnTo>
                  <a:pt x="4037" y="8700"/>
                </a:lnTo>
                <a:lnTo>
                  <a:pt x="4018" y="8647"/>
                </a:lnTo>
                <a:lnTo>
                  <a:pt x="4000" y="8593"/>
                </a:lnTo>
                <a:lnTo>
                  <a:pt x="3986" y="8537"/>
                </a:lnTo>
                <a:lnTo>
                  <a:pt x="3975" y="8480"/>
                </a:lnTo>
                <a:lnTo>
                  <a:pt x="3965" y="8421"/>
                </a:lnTo>
                <a:lnTo>
                  <a:pt x="3958" y="8362"/>
                </a:lnTo>
                <a:lnTo>
                  <a:pt x="3954" y="8302"/>
                </a:lnTo>
                <a:lnTo>
                  <a:pt x="3952" y="8240"/>
                </a:lnTo>
                <a:lnTo>
                  <a:pt x="3952" y="8179"/>
                </a:lnTo>
                <a:lnTo>
                  <a:pt x="3955" y="8117"/>
                </a:lnTo>
                <a:lnTo>
                  <a:pt x="3961" y="8053"/>
                </a:lnTo>
                <a:lnTo>
                  <a:pt x="3969" y="7990"/>
                </a:lnTo>
                <a:lnTo>
                  <a:pt x="3980" y="7926"/>
                </a:lnTo>
                <a:lnTo>
                  <a:pt x="3994" y="7862"/>
                </a:lnTo>
                <a:lnTo>
                  <a:pt x="4010" y="7798"/>
                </a:lnTo>
                <a:lnTo>
                  <a:pt x="4030" y="7734"/>
                </a:lnTo>
                <a:lnTo>
                  <a:pt x="4051" y="7670"/>
                </a:lnTo>
                <a:lnTo>
                  <a:pt x="4076" y="7606"/>
                </a:lnTo>
                <a:lnTo>
                  <a:pt x="4098" y="7556"/>
                </a:lnTo>
                <a:lnTo>
                  <a:pt x="4120" y="7508"/>
                </a:lnTo>
                <a:lnTo>
                  <a:pt x="4145" y="7460"/>
                </a:lnTo>
                <a:lnTo>
                  <a:pt x="4170" y="7413"/>
                </a:lnTo>
                <a:lnTo>
                  <a:pt x="4197" y="7368"/>
                </a:lnTo>
                <a:lnTo>
                  <a:pt x="4225" y="7324"/>
                </a:lnTo>
                <a:lnTo>
                  <a:pt x="4254" y="7281"/>
                </a:lnTo>
                <a:lnTo>
                  <a:pt x="4284" y="7240"/>
                </a:lnTo>
                <a:lnTo>
                  <a:pt x="4316" y="7199"/>
                </a:lnTo>
                <a:lnTo>
                  <a:pt x="4347" y="7160"/>
                </a:lnTo>
                <a:lnTo>
                  <a:pt x="4380" y="7122"/>
                </a:lnTo>
                <a:lnTo>
                  <a:pt x="4415" y="7086"/>
                </a:lnTo>
                <a:lnTo>
                  <a:pt x="4449" y="7051"/>
                </a:lnTo>
                <a:lnTo>
                  <a:pt x="4486" y="7018"/>
                </a:lnTo>
                <a:lnTo>
                  <a:pt x="4523" y="6987"/>
                </a:lnTo>
                <a:lnTo>
                  <a:pt x="4559" y="6955"/>
                </a:lnTo>
                <a:lnTo>
                  <a:pt x="4598" y="6927"/>
                </a:lnTo>
                <a:lnTo>
                  <a:pt x="4637" y="6901"/>
                </a:lnTo>
                <a:lnTo>
                  <a:pt x="4676" y="6875"/>
                </a:lnTo>
                <a:lnTo>
                  <a:pt x="4716" y="6851"/>
                </a:lnTo>
                <a:lnTo>
                  <a:pt x="4757" y="6828"/>
                </a:lnTo>
                <a:lnTo>
                  <a:pt x="4798" y="6809"/>
                </a:lnTo>
                <a:lnTo>
                  <a:pt x="4840" y="6790"/>
                </a:lnTo>
                <a:lnTo>
                  <a:pt x="4881" y="6773"/>
                </a:lnTo>
                <a:lnTo>
                  <a:pt x="4924" y="6758"/>
                </a:lnTo>
                <a:lnTo>
                  <a:pt x="4966" y="6745"/>
                </a:lnTo>
                <a:lnTo>
                  <a:pt x="5009" y="6735"/>
                </a:lnTo>
                <a:lnTo>
                  <a:pt x="5052" y="6725"/>
                </a:lnTo>
                <a:lnTo>
                  <a:pt x="5096" y="6717"/>
                </a:lnTo>
                <a:lnTo>
                  <a:pt x="5140" y="6713"/>
                </a:lnTo>
                <a:lnTo>
                  <a:pt x="5183" y="6710"/>
                </a:lnTo>
                <a:lnTo>
                  <a:pt x="5227" y="6709"/>
                </a:lnTo>
                <a:lnTo>
                  <a:pt x="5268" y="6710"/>
                </a:lnTo>
                <a:lnTo>
                  <a:pt x="5310" y="6712"/>
                </a:lnTo>
                <a:lnTo>
                  <a:pt x="5350" y="6717"/>
                </a:lnTo>
                <a:lnTo>
                  <a:pt x="5391" y="6724"/>
                </a:lnTo>
                <a:lnTo>
                  <a:pt x="5431" y="6732"/>
                </a:lnTo>
                <a:lnTo>
                  <a:pt x="5470" y="6743"/>
                </a:lnTo>
                <a:lnTo>
                  <a:pt x="5509" y="6756"/>
                </a:lnTo>
                <a:lnTo>
                  <a:pt x="5548" y="6771"/>
                </a:lnTo>
                <a:lnTo>
                  <a:pt x="5549" y="6771"/>
                </a:lnTo>
                <a:lnTo>
                  <a:pt x="5549" y="6771"/>
                </a:lnTo>
                <a:lnTo>
                  <a:pt x="5550" y="6772"/>
                </a:lnTo>
                <a:lnTo>
                  <a:pt x="5550" y="6772"/>
                </a:lnTo>
                <a:lnTo>
                  <a:pt x="5576" y="6783"/>
                </a:lnTo>
                <a:lnTo>
                  <a:pt x="5602" y="6797"/>
                </a:lnTo>
                <a:lnTo>
                  <a:pt x="5630" y="6813"/>
                </a:lnTo>
                <a:lnTo>
                  <a:pt x="5658" y="6831"/>
                </a:lnTo>
                <a:lnTo>
                  <a:pt x="5687" y="6851"/>
                </a:lnTo>
                <a:lnTo>
                  <a:pt x="5716" y="6873"/>
                </a:lnTo>
                <a:lnTo>
                  <a:pt x="5746" y="6895"/>
                </a:lnTo>
                <a:lnTo>
                  <a:pt x="5776" y="6921"/>
                </a:lnTo>
                <a:lnTo>
                  <a:pt x="5808" y="6947"/>
                </a:lnTo>
                <a:lnTo>
                  <a:pt x="5840" y="6975"/>
                </a:lnTo>
                <a:lnTo>
                  <a:pt x="5871" y="7004"/>
                </a:lnTo>
                <a:lnTo>
                  <a:pt x="5904" y="7035"/>
                </a:lnTo>
                <a:lnTo>
                  <a:pt x="5936" y="7067"/>
                </a:lnTo>
                <a:lnTo>
                  <a:pt x="5969" y="7100"/>
                </a:lnTo>
                <a:lnTo>
                  <a:pt x="6002" y="7134"/>
                </a:lnTo>
                <a:lnTo>
                  <a:pt x="6035" y="7169"/>
                </a:lnTo>
                <a:lnTo>
                  <a:pt x="6102" y="7241"/>
                </a:lnTo>
                <a:lnTo>
                  <a:pt x="6168" y="7316"/>
                </a:lnTo>
                <a:lnTo>
                  <a:pt x="6234" y="7393"/>
                </a:lnTo>
                <a:lnTo>
                  <a:pt x="6297" y="7470"/>
                </a:lnTo>
                <a:lnTo>
                  <a:pt x="6360" y="7549"/>
                </a:lnTo>
                <a:lnTo>
                  <a:pt x="6420" y="7627"/>
                </a:lnTo>
                <a:lnTo>
                  <a:pt x="6479" y="7704"/>
                </a:lnTo>
                <a:lnTo>
                  <a:pt x="6535" y="7779"/>
                </a:lnTo>
                <a:lnTo>
                  <a:pt x="6555" y="7806"/>
                </a:lnTo>
                <a:lnTo>
                  <a:pt x="6576" y="7833"/>
                </a:lnTo>
                <a:lnTo>
                  <a:pt x="6597" y="7858"/>
                </a:lnTo>
                <a:lnTo>
                  <a:pt x="6619" y="7883"/>
                </a:lnTo>
                <a:lnTo>
                  <a:pt x="6642" y="7905"/>
                </a:lnTo>
                <a:lnTo>
                  <a:pt x="6664" y="7928"/>
                </a:lnTo>
                <a:lnTo>
                  <a:pt x="6688" y="7949"/>
                </a:lnTo>
                <a:lnTo>
                  <a:pt x="6712" y="7969"/>
                </a:lnTo>
                <a:lnTo>
                  <a:pt x="6735" y="7987"/>
                </a:lnTo>
                <a:lnTo>
                  <a:pt x="6759" y="8005"/>
                </a:lnTo>
                <a:lnTo>
                  <a:pt x="6784" y="8021"/>
                </a:lnTo>
                <a:lnTo>
                  <a:pt x="6809" y="8037"/>
                </a:lnTo>
                <a:lnTo>
                  <a:pt x="6834" y="8050"/>
                </a:lnTo>
                <a:lnTo>
                  <a:pt x="6858" y="8063"/>
                </a:lnTo>
                <a:lnTo>
                  <a:pt x="6884" y="8075"/>
                </a:lnTo>
                <a:lnTo>
                  <a:pt x="6909" y="8085"/>
                </a:lnTo>
                <a:lnTo>
                  <a:pt x="6933" y="8093"/>
                </a:lnTo>
                <a:lnTo>
                  <a:pt x="6956" y="8100"/>
                </a:lnTo>
                <a:lnTo>
                  <a:pt x="6979" y="8106"/>
                </a:lnTo>
                <a:lnTo>
                  <a:pt x="7003" y="8111"/>
                </a:lnTo>
                <a:lnTo>
                  <a:pt x="7026" y="8114"/>
                </a:lnTo>
                <a:lnTo>
                  <a:pt x="7049" y="8118"/>
                </a:lnTo>
                <a:lnTo>
                  <a:pt x="7073" y="8120"/>
                </a:lnTo>
                <a:lnTo>
                  <a:pt x="7096" y="8120"/>
                </a:lnTo>
                <a:lnTo>
                  <a:pt x="7128" y="8119"/>
                </a:lnTo>
                <a:lnTo>
                  <a:pt x="7160" y="8116"/>
                </a:lnTo>
                <a:lnTo>
                  <a:pt x="7192" y="8110"/>
                </a:lnTo>
                <a:lnTo>
                  <a:pt x="7224" y="8104"/>
                </a:lnTo>
                <a:lnTo>
                  <a:pt x="7254" y="8094"/>
                </a:lnTo>
                <a:lnTo>
                  <a:pt x="7286" y="8082"/>
                </a:lnTo>
                <a:lnTo>
                  <a:pt x="7316" y="8069"/>
                </a:lnTo>
                <a:lnTo>
                  <a:pt x="7345" y="8054"/>
                </a:lnTo>
                <a:lnTo>
                  <a:pt x="7374" y="8037"/>
                </a:lnTo>
                <a:lnTo>
                  <a:pt x="7403" y="8018"/>
                </a:lnTo>
                <a:lnTo>
                  <a:pt x="7431" y="7996"/>
                </a:lnTo>
                <a:lnTo>
                  <a:pt x="7459" y="7972"/>
                </a:lnTo>
                <a:lnTo>
                  <a:pt x="7486" y="7947"/>
                </a:lnTo>
                <a:lnTo>
                  <a:pt x="7513" y="7921"/>
                </a:lnTo>
                <a:lnTo>
                  <a:pt x="7539" y="7891"/>
                </a:lnTo>
                <a:lnTo>
                  <a:pt x="7564" y="7860"/>
                </a:lnTo>
                <a:lnTo>
                  <a:pt x="7628" y="7778"/>
                </a:lnTo>
                <a:lnTo>
                  <a:pt x="7691" y="7695"/>
                </a:lnTo>
                <a:lnTo>
                  <a:pt x="7755" y="7611"/>
                </a:lnTo>
                <a:lnTo>
                  <a:pt x="7818" y="7527"/>
                </a:lnTo>
                <a:lnTo>
                  <a:pt x="7879" y="7443"/>
                </a:lnTo>
                <a:lnTo>
                  <a:pt x="7941" y="7358"/>
                </a:lnTo>
                <a:lnTo>
                  <a:pt x="8001" y="7273"/>
                </a:lnTo>
                <a:lnTo>
                  <a:pt x="8061" y="7188"/>
                </a:lnTo>
                <a:lnTo>
                  <a:pt x="8122" y="7102"/>
                </a:lnTo>
                <a:lnTo>
                  <a:pt x="8181" y="7015"/>
                </a:lnTo>
                <a:lnTo>
                  <a:pt x="8239" y="6929"/>
                </a:lnTo>
                <a:lnTo>
                  <a:pt x="8298" y="6841"/>
                </a:lnTo>
                <a:lnTo>
                  <a:pt x="8355" y="6754"/>
                </a:lnTo>
                <a:lnTo>
                  <a:pt x="8411" y="6666"/>
                </a:lnTo>
                <a:lnTo>
                  <a:pt x="8468" y="6577"/>
                </a:lnTo>
                <a:lnTo>
                  <a:pt x="8523" y="6489"/>
                </a:lnTo>
                <a:lnTo>
                  <a:pt x="8434" y="6433"/>
                </a:lnTo>
                <a:lnTo>
                  <a:pt x="8344" y="6376"/>
                </a:lnTo>
                <a:lnTo>
                  <a:pt x="8254" y="6319"/>
                </a:lnTo>
                <a:lnTo>
                  <a:pt x="8166" y="6261"/>
                </a:lnTo>
                <a:lnTo>
                  <a:pt x="8078" y="6203"/>
                </a:lnTo>
                <a:lnTo>
                  <a:pt x="7990" y="6143"/>
                </a:lnTo>
                <a:lnTo>
                  <a:pt x="7903" y="6084"/>
                </a:lnTo>
                <a:lnTo>
                  <a:pt x="7815" y="6024"/>
                </a:lnTo>
                <a:lnTo>
                  <a:pt x="7729" y="5962"/>
                </a:lnTo>
                <a:lnTo>
                  <a:pt x="7643" y="5901"/>
                </a:lnTo>
                <a:lnTo>
                  <a:pt x="7556" y="5840"/>
                </a:lnTo>
                <a:lnTo>
                  <a:pt x="7471" y="5777"/>
                </a:lnTo>
                <a:lnTo>
                  <a:pt x="7387" y="5714"/>
                </a:lnTo>
                <a:lnTo>
                  <a:pt x="7303" y="5650"/>
                </a:lnTo>
                <a:lnTo>
                  <a:pt x="7219" y="5586"/>
                </a:lnTo>
                <a:lnTo>
                  <a:pt x="7136" y="5522"/>
                </a:lnTo>
                <a:lnTo>
                  <a:pt x="7105" y="5498"/>
                </a:lnTo>
                <a:lnTo>
                  <a:pt x="7077" y="5472"/>
                </a:lnTo>
                <a:lnTo>
                  <a:pt x="7049" y="5447"/>
                </a:lnTo>
                <a:lnTo>
                  <a:pt x="7023" y="5421"/>
                </a:lnTo>
                <a:lnTo>
                  <a:pt x="7000" y="5395"/>
                </a:lnTo>
                <a:lnTo>
                  <a:pt x="6976" y="5367"/>
                </a:lnTo>
                <a:lnTo>
                  <a:pt x="6954" y="5339"/>
                </a:lnTo>
                <a:lnTo>
                  <a:pt x="6934" y="5311"/>
                </a:lnTo>
                <a:lnTo>
                  <a:pt x="6916" y="5282"/>
                </a:lnTo>
                <a:lnTo>
                  <a:pt x="6897" y="5253"/>
                </a:lnTo>
                <a:lnTo>
                  <a:pt x="6882" y="5222"/>
                </a:lnTo>
                <a:lnTo>
                  <a:pt x="6867" y="5192"/>
                </a:lnTo>
                <a:lnTo>
                  <a:pt x="6854" y="5162"/>
                </a:lnTo>
                <a:lnTo>
                  <a:pt x="6842" y="5131"/>
                </a:lnTo>
                <a:lnTo>
                  <a:pt x="6833" y="5100"/>
                </a:lnTo>
                <a:lnTo>
                  <a:pt x="6824" y="5068"/>
                </a:lnTo>
                <a:lnTo>
                  <a:pt x="6820" y="5047"/>
                </a:lnTo>
                <a:lnTo>
                  <a:pt x="6815" y="5025"/>
                </a:lnTo>
                <a:lnTo>
                  <a:pt x="6811" y="5003"/>
                </a:lnTo>
                <a:lnTo>
                  <a:pt x="6809" y="4981"/>
                </a:lnTo>
                <a:lnTo>
                  <a:pt x="6807" y="4960"/>
                </a:lnTo>
                <a:lnTo>
                  <a:pt x="6804" y="4937"/>
                </a:lnTo>
                <a:lnTo>
                  <a:pt x="6804" y="4915"/>
                </a:lnTo>
                <a:lnTo>
                  <a:pt x="6804" y="4893"/>
                </a:lnTo>
                <a:lnTo>
                  <a:pt x="6806" y="4869"/>
                </a:lnTo>
                <a:lnTo>
                  <a:pt x="6807" y="4844"/>
                </a:lnTo>
                <a:lnTo>
                  <a:pt x="6809" y="4821"/>
                </a:lnTo>
                <a:lnTo>
                  <a:pt x="6813" y="4796"/>
                </a:lnTo>
                <a:lnTo>
                  <a:pt x="6816" y="4772"/>
                </a:lnTo>
                <a:lnTo>
                  <a:pt x="6822" y="4748"/>
                </a:lnTo>
                <a:lnTo>
                  <a:pt x="6827" y="4725"/>
                </a:lnTo>
                <a:lnTo>
                  <a:pt x="6835" y="4701"/>
                </a:lnTo>
                <a:lnTo>
                  <a:pt x="6841" y="4677"/>
                </a:lnTo>
                <a:lnTo>
                  <a:pt x="6850" y="4655"/>
                </a:lnTo>
                <a:lnTo>
                  <a:pt x="6858" y="4631"/>
                </a:lnTo>
                <a:lnTo>
                  <a:pt x="6868" y="4608"/>
                </a:lnTo>
                <a:lnTo>
                  <a:pt x="6879" y="4585"/>
                </a:lnTo>
                <a:lnTo>
                  <a:pt x="6891" y="4562"/>
                </a:lnTo>
                <a:lnTo>
                  <a:pt x="6903" y="4539"/>
                </a:lnTo>
                <a:lnTo>
                  <a:pt x="6916" y="4518"/>
                </a:lnTo>
                <a:lnTo>
                  <a:pt x="6930" y="4495"/>
                </a:lnTo>
                <a:lnTo>
                  <a:pt x="6944" y="4474"/>
                </a:lnTo>
                <a:lnTo>
                  <a:pt x="6959" y="4452"/>
                </a:lnTo>
                <a:lnTo>
                  <a:pt x="6975" y="4431"/>
                </a:lnTo>
                <a:lnTo>
                  <a:pt x="6991" y="4409"/>
                </a:lnTo>
                <a:lnTo>
                  <a:pt x="7008" y="4389"/>
                </a:lnTo>
                <a:lnTo>
                  <a:pt x="7027" y="4367"/>
                </a:lnTo>
                <a:lnTo>
                  <a:pt x="7046" y="4347"/>
                </a:lnTo>
                <a:lnTo>
                  <a:pt x="7066" y="4326"/>
                </a:lnTo>
                <a:lnTo>
                  <a:pt x="7085" y="4307"/>
                </a:lnTo>
                <a:lnTo>
                  <a:pt x="7107" y="4287"/>
                </a:lnTo>
                <a:lnTo>
                  <a:pt x="7128" y="4268"/>
                </a:lnTo>
                <a:lnTo>
                  <a:pt x="7151" y="4249"/>
                </a:lnTo>
                <a:lnTo>
                  <a:pt x="7173" y="4230"/>
                </a:lnTo>
                <a:lnTo>
                  <a:pt x="7197" y="4211"/>
                </a:lnTo>
                <a:lnTo>
                  <a:pt x="7222" y="4194"/>
                </a:lnTo>
                <a:lnTo>
                  <a:pt x="7310" y="4128"/>
                </a:lnTo>
                <a:lnTo>
                  <a:pt x="7398" y="4062"/>
                </a:lnTo>
                <a:lnTo>
                  <a:pt x="7481" y="3997"/>
                </a:lnTo>
                <a:lnTo>
                  <a:pt x="7562" y="3932"/>
                </a:lnTo>
                <a:lnTo>
                  <a:pt x="7640" y="3867"/>
                </a:lnTo>
                <a:lnTo>
                  <a:pt x="7713" y="3804"/>
                </a:lnTo>
                <a:lnTo>
                  <a:pt x="7782" y="3741"/>
                </a:lnTo>
                <a:lnTo>
                  <a:pt x="7847" y="3680"/>
                </a:lnTo>
                <a:lnTo>
                  <a:pt x="7907" y="3622"/>
                </a:lnTo>
                <a:lnTo>
                  <a:pt x="7962" y="3565"/>
                </a:lnTo>
                <a:lnTo>
                  <a:pt x="7988" y="3538"/>
                </a:lnTo>
                <a:lnTo>
                  <a:pt x="8012" y="3511"/>
                </a:lnTo>
                <a:lnTo>
                  <a:pt x="8035" y="3485"/>
                </a:lnTo>
                <a:lnTo>
                  <a:pt x="8056" y="3459"/>
                </a:lnTo>
                <a:lnTo>
                  <a:pt x="8076" y="3435"/>
                </a:lnTo>
                <a:lnTo>
                  <a:pt x="8095" y="3412"/>
                </a:lnTo>
                <a:lnTo>
                  <a:pt x="8111" y="3389"/>
                </a:lnTo>
                <a:lnTo>
                  <a:pt x="8126" y="3366"/>
                </a:lnTo>
                <a:lnTo>
                  <a:pt x="8139" y="3346"/>
                </a:lnTo>
                <a:lnTo>
                  <a:pt x="8151" y="3326"/>
                </a:lnTo>
                <a:lnTo>
                  <a:pt x="8161" y="3307"/>
                </a:lnTo>
                <a:lnTo>
                  <a:pt x="8169" y="3289"/>
                </a:lnTo>
                <a:lnTo>
                  <a:pt x="8179" y="3263"/>
                </a:lnTo>
                <a:lnTo>
                  <a:pt x="8188" y="3237"/>
                </a:lnTo>
                <a:lnTo>
                  <a:pt x="8195" y="3211"/>
                </a:lnTo>
                <a:lnTo>
                  <a:pt x="8202" y="3186"/>
                </a:lnTo>
                <a:lnTo>
                  <a:pt x="8207" y="3159"/>
                </a:lnTo>
                <a:lnTo>
                  <a:pt x="8211" y="3132"/>
                </a:lnTo>
                <a:lnTo>
                  <a:pt x="8215" y="3105"/>
                </a:lnTo>
                <a:lnTo>
                  <a:pt x="8217" y="3078"/>
                </a:lnTo>
                <a:lnTo>
                  <a:pt x="8218" y="3051"/>
                </a:lnTo>
                <a:lnTo>
                  <a:pt x="8218" y="3024"/>
                </a:lnTo>
                <a:lnTo>
                  <a:pt x="8217" y="2997"/>
                </a:lnTo>
                <a:lnTo>
                  <a:pt x="8215" y="2970"/>
                </a:lnTo>
                <a:lnTo>
                  <a:pt x="8211" y="2942"/>
                </a:lnTo>
                <a:lnTo>
                  <a:pt x="8207" y="2915"/>
                </a:lnTo>
                <a:lnTo>
                  <a:pt x="8202" y="2888"/>
                </a:lnTo>
                <a:lnTo>
                  <a:pt x="8196" y="2860"/>
                </a:lnTo>
                <a:lnTo>
                  <a:pt x="8188" y="2831"/>
                </a:lnTo>
                <a:lnTo>
                  <a:pt x="8179" y="2801"/>
                </a:lnTo>
                <a:lnTo>
                  <a:pt x="8168" y="2771"/>
                </a:lnTo>
                <a:lnTo>
                  <a:pt x="8157" y="2742"/>
                </a:lnTo>
                <a:lnTo>
                  <a:pt x="8144" y="2712"/>
                </a:lnTo>
                <a:lnTo>
                  <a:pt x="8130" y="2683"/>
                </a:lnTo>
                <a:lnTo>
                  <a:pt x="8115" y="2653"/>
                </a:lnTo>
                <a:lnTo>
                  <a:pt x="8100" y="2624"/>
                </a:lnTo>
                <a:lnTo>
                  <a:pt x="8083" y="2596"/>
                </a:lnTo>
                <a:lnTo>
                  <a:pt x="8065" y="2567"/>
                </a:lnTo>
                <a:lnTo>
                  <a:pt x="8046" y="2539"/>
                </a:lnTo>
                <a:lnTo>
                  <a:pt x="8026" y="2512"/>
                </a:lnTo>
                <a:lnTo>
                  <a:pt x="8004" y="2484"/>
                </a:lnTo>
                <a:lnTo>
                  <a:pt x="7983" y="2457"/>
                </a:lnTo>
                <a:lnTo>
                  <a:pt x="7960" y="2430"/>
                </a:lnTo>
                <a:lnTo>
                  <a:pt x="7935" y="2405"/>
                </a:lnTo>
                <a:lnTo>
                  <a:pt x="7910" y="2379"/>
                </a:lnTo>
                <a:lnTo>
                  <a:pt x="7884" y="2354"/>
                </a:lnTo>
                <a:lnTo>
                  <a:pt x="7859" y="2329"/>
                </a:lnTo>
                <a:lnTo>
                  <a:pt x="7830" y="2306"/>
                </a:lnTo>
                <a:lnTo>
                  <a:pt x="7801" y="2282"/>
                </a:lnTo>
                <a:lnTo>
                  <a:pt x="7772" y="2258"/>
                </a:lnTo>
                <a:lnTo>
                  <a:pt x="7742" y="2235"/>
                </a:lnTo>
                <a:lnTo>
                  <a:pt x="7711" y="2214"/>
                </a:lnTo>
                <a:lnTo>
                  <a:pt x="7679" y="2192"/>
                </a:lnTo>
                <a:lnTo>
                  <a:pt x="7646" y="2172"/>
                </a:lnTo>
                <a:lnTo>
                  <a:pt x="7613" y="2153"/>
                </a:lnTo>
                <a:lnTo>
                  <a:pt x="7579" y="2133"/>
                </a:lnTo>
                <a:lnTo>
                  <a:pt x="7543" y="2115"/>
                </a:lnTo>
                <a:lnTo>
                  <a:pt x="7508" y="2098"/>
                </a:lnTo>
                <a:lnTo>
                  <a:pt x="7471" y="2081"/>
                </a:lnTo>
                <a:lnTo>
                  <a:pt x="7433" y="2065"/>
                </a:lnTo>
                <a:lnTo>
                  <a:pt x="7400" y="2052"/>
                </a:lnTo>
                <a:lnTo>
                  <a:pt x="7367" y="2039"/>
                </a:lnTo>
                <a:lnTo>
                  <a:pt x="7332" y="2028"/>
                </a:lnTo>
                <a:lnTo>
                  <a:pt x="7299" y="2017"/>
                </a:lnTo>
                <a:lnTo>
                  <a:pt x="7264" y="2007"/>
                </a:lnTo>
                <a:lnTo>
                  <a:pt x="7230" y="1997"/>
                </a:lnTo>
                <a:lnTo>
                  <a:pt x="7195" y="1990"/>
                </a:lnTo>
                <a:lnTo>
                  <a:pt x="7160" y="1982"/>
                </a:lnTo>
                <a:lnTo>
                  <a:pt x="7126" y="1976"/>
                </a:lnTo>
                <a:lnTo>
                  <a:pt x="7090" y="1969"/>
                </a:lnTo>
                <a:lnTo>
                  <a:pt x="7056" y="1965"/>
                </a:lnTo>
                <a:lnTo>
                  <a:pt x="7021" y="1961"/>
                </a:lnTo>
                <a:lnTo>
                  <a:pt x="6987" y="1958"/>
                </a:lnTo>
                <a:lnTo>
                  <a:pt x="6952" y="1955"/>
                </a:lnTo>
                <a:lnTo>
                  <a:pt x="6918" y="1954"/>
                </a:lnTo>
                <a:lnTo>
                  <a:pt x="6884" y="1953"/>
                </a:lnTo>
                <a:lnTo>
                  <a:pt x="6847" y="1954"/>
                </a:lnTo>
                <a:lnTo>
                  <a:pt x="6810" y="1955"/>
                </a:lnTo>
                <a:lnTo>
                  <a:pt x="6774" y="1959"/>
                </a:lnTo>
                <a:lnTo>
                  <a:pt x="6739" y="1962"/>
                </a:lnTo>
                <a:lnTo>
                  <a:pt x="6703" y="1966"/>
                </a:lnTo>
                <a:lnTo>
                  <a:pt x="6669" y="1972"/>
                </a:lnTo>
                <a:lnTo>
                  <a:pt x="6635" y="1978"/>
                </a:lnTo>
                <a:lnTo>
                  <a:pt x="6602" y="1986"/>
                </a:lnTo>
                <a:lnTo>
                  <a:pt x="6569" y="1994"/>
                </a:lnTo>
                <a:lnTo>
                  <a:pt x="6537" y="2004"/>
                </a:lnTo>
                <a:lnTo>
                  <a:pt x="6506" y="2015"/>
                </a:lnTo>
                <a:lnTo>
                  <a:pt x="6474" y="2025"/>
                </a:lnTo>
                <a:lnTo>
                  <a:pt x="6445" y="2037"/>
                </a:lnTo>
                <a:lnTo>
                  <a:pt x="6416" y="2050"/>
                </a:lnTo>
                <a:lnTo>
                  <a:pt x="6387" y="2064"/>
                </a:lnTo>
                <a:lnTo>
                  <a:pt x="6360" y="2079"/>
                </a:lnTo>
                <a:lnTo>
                  <a:pt x="6333" y="2094"/>
                </a:lnTo>
                <a:lnTo>
                  <a:pt x="6307" y="2111"/>
                </a:lnTo>
                <a:lnTo>
                  <a:pt x="6282" y="2128"/>
                </a:lnTo>
                <a:lnTo>
                  <a:pt x="6257" y="2146"/>
                </a:lnTo>
                <a:lnTo>
                  <a:pt x="6235" y="2165"/>
                </a:lnTo>
                <a:lnTo>
                  <a:pt x="6212" y="2185"/>
                </a:lnTo>
                <a:lnTo>
                  <a:pt x="6191" y="2205"/>
                </a:lnTo>
                <a:lnTo>
                  <a:pt x="6170" y="2226"/>
                </a:lnTo>
                <a:lnTo>
                  <a:pt x="6151" y="2248"/>
                </a:lnTo>
                <a:lnTo>
                  <a:pt x="6132" y="2270"/>
                </a:lnTo>
                <a:lnTo>
                  <a:pt x="6115" y="2294"/>
                </a:lnTo>
                <a:lnTo>
                  <a:pt x="6099" y="2317"/>
                </a:lnTo>
                <a:lnTo>
                  <a:pt x="6084" y="2342"/>
                </a:lnTo>
                <a:lnTo>
                  <a:pt x="6070" y="2368"/>
                </a:lnTo>
                <a:lnTo>
                  <a:pt x="6057" y="2394"/>
                </a:lnTo>
                <a:lnTo>
                  <a:pt x="6045" y="2421"/>
                </a:lnTo>
                <a:lnTo>
                  <a:pt x="6036" y="2442"/>
                </a:lnTo>
                <a:lnTo>
                  <a:pt x="6026" y="2467"/>
                </a:lnTo>
                <a:lnTo>
                  <a:pt x="6015" y="2492"/>
                </a:lnTo>
                <a:lnTo>
                  <a:pt x="6003" y="2520"/>
                </a:lnTo>
                <a:lnTo>
                  <a:pt x="5991" y="2548"/>
                </a:lnTo>
                <a:lnTo>
                  <a:pt x="5978" y="2578"/>
                </a:lnTo>
                <a:lnTo>
                  <a:pt x="5964" y="2609"/>
                </a:lnTo>
                <a:lnTo>
                  <a:pt x="5950" y="2642"/>
                </a:lnTo>
                <a:lnTo>
                  <a:pt x="5927" y="2693"/>
                </a:lnTo>
                <a:lnTo>
                  <a:pt x="5904" y="2748"/>
                </a:lnTo>
                <a:lnTo>
                  <a:pt x="5879" y="2805"/>
                </a:lnTo>
                <a:lnTo>
                  <a:pt x="5853" y="2865"/>
                </a:lnTo>
                <a:lnTo>
                  <a:pt x="5827" y="2926"/>
                </a:lnTo>
                <a:lnTo>
                  <a:pt x="5800" y="2989"/>
                </a:lnTo>
                <a:lnTo>
                  <a:pt x="5772" y="3055"/>
                </a:lnTo>
                <a:lnTo>
                  <a:pt x="5745" y="3123"/>
                </a:lnTo>
                <a:lnTo>
                  <a:pt x="5736" y="3142"/>
                </a:lnTo>
                <a:lnTo>
                  <a:pt x="5727" y="3163"/>
                </a:lnTo>
                <a:lnTo>
                  <a:pt x="5718" y="3181"/>
                </a:lnTo>
                <a:lnTo>
                  <a:pt x="5707" y="3201"/>
                </a:lnTo>
                <a:lnTo>
                  <a:pt x="5698" y="3218"/>
                </a:lnTo>
                <a:lnTo>
                  <a:pt x="5687" y="3236"/>
                </a:lnTo>
                <a:lnTo>
                  <a:pt x="5675" y="3252"/>
                </a:lnTo>
                <a:lnTo>
                  <a:pt x="5663" y="3268"/>
                </a:lnTo>
                <a:lnTo>
                  <a:pt x="5651" y="3285"/>
                </a:lnTo>
                <a:lnTo>
                  <a:pt x="5639" y="3300"/>
                </a:lnTo>
                <a:lnTo>
                  <a:pt x="5626" y="3314"/>
                </a:lnTo>
                <a:lnTo>
                  <a:pt x="5613" y="3328"/>
                </a:lnTo>
                <a:lnTo>
                  <a:pt x="5599" y="3341"/>
                </a:lnTo>
                <a:lnTo>
                  <a:pt x="5585" y="3354"/>
                </a:lnTo>
                <a:lnTo>
                  <a:pt x="5571" y="3365"/>
                </a:lnTo>
                <a:lnTo>
                  <a:pt x="5556" y="3377"/>
                </a:lnTo>
                <a:lnTo>
                  <a:pt x="5541" y="3388"/>
                </a:lnTo>
                <a:lnTo>
                  <a:pt x="5526" y="3398"/>
                </a:lnTo>
                <a:lnTo>
                  <a:pt x="5511" y="3407"/>
                </a:lnTo>
                <a:lnTo>
                  <a:pt x="5495" y="3416"/>
                </a:lnTo>
                <a:lnTo>
                  <a:pt x="5479" y="3424"/>
                </a:lnTo>
                <a:lnTo>
                  <a:pt x="5462" y="3431"/>
                </a:lnTo>
                <a:lnTo>
                  <a:pt x="5445" y="3438"/>
                </a:lnTo>
                <a:lnTo>
                  <a:pt x="5428" y="3444"/>
                </a:lnTo>
                <a:lnTo>
                  <a:pt x="5411" y="3449"/>
                </a:lnTo>
                <a:lnTo>
                  <a:pt x="5393" y="3454"/>
                </a:lnTo>
                <a:lnTo>
                  <a:pt x="5375" y="3458"/>
                </a:lnTo>
                <a:lnTo>
                  <a:pt x="5357" y="3461"/>
                </a:lnTo>
                <a:lnTo>
                  <a:pt x="5338" y="3463"/>
                </a:lnTo>
                <a:lnTo>
                  <a:pt x="5320" y="3466"/>
                </a:lnTo>
                <a:lnTo>
                  <a:pt x="5301" y="3467"/>
                </a:lnTo>
                <a:lnTo>
                  <a:pt x="5282" y="3467"/>
                </a:lnTo>
                <a:lnTo>
                  <a:pt x="5262" y="3467"/>
                </a:lnTo>
                <a:lnTo>
                  <a:pt x="5242" y="3466"/>
                </a:lnTo>
                <a:lnTo>
                  <a:pt x="5223" y="3463"/>
                </a:lnTo>
                <a:lnTo>
                  <a:pt x="5203" y="3461"/>
                </a:lnTo>
                <a:lnTo>
                  <a:pt x="5183" y="3458"/>
                </a:lnTo>
                <a:lnTo>
                  <a:pt x="5163" y="3454"/>
                </a:lnTo>
                <a:lnTo>
                  <a:pt x="5143" y="3448"/>
                </a:lnTo>
                <a:lnTo>
                  <a:pt x="5124" y="3443"/>
                </a:lnTo>
                <a:lnTo>
                  <a:pt x="5103" y="3436"/>
                </a:lnTo>
                <a:lnTo>
                  <a:pt x="5084" y="3430"/>
                </a:lnTo>
                <a:lnTo>
                  <a:pt x="5063" y="3422"/>
                </a:lnTo>
                <a:lnTo>
                  <a:pt x="5044" y="3414"/>
                </a:lnTo>
                <a:lnTo>
                  <a:pt x="5024" y="3404"/>
                </a:lnTo>
                <a:lnTo>
                  <a:pt x="5004" y="3394"/>
                </a:lnTo>
                <a:lnTo>
                  <a:pt x="4984" y="3384"/>
                </a:lnTo>
                <a:lnTo>
                  <a:pt x="4964" y="3373"/>
                </a:lnTo>
                <a:lnTo>
                  <a:pt x="4944" y="3361"/>
                </a:lnTo>
                <a:lnTo>
                  <a:pt x="4925" y="3348"/>
                </a:lnTo>
                <a:lnTo>
                  <a:pt x="4906" y="3335"/>
                </a:lnTo>
                <a:lnTo>
                  <a:pt x="4885" y="3321"/>
                </a:lnTo>
                <a:lnTo>
                  <a:pt x="4866" y="3306"/>
                </a:lnTo>
                <a:lnTo>
                  <a:pt x="4846" y="3291"/>
                </a:lnTo>
                <a:lnTo>
                  <a:pt x="4827" y="3275"/>
                </a:lnTo>
                <a:lnTo>
                  <a:pt x="4809" y="3259"/>
                </a:lnTo>
                <a:lnTo>
                  <a:pt x="4789" y="3242"/>
                </a:lnTo>
                <a:lnTo>
                  <a:pt x="4770" y="3223"/>
                </a:lnTo>
                <a:lnTo>
                  <a:pt x="4751" y="3205"/>
                </a:lnTo>
                <a:lnTo>
                  <a:pt x="4733" y="3186"/>
                </a:lnTo>
                <a:lnTo>
                  <a:pt x="4695" y="3146"/>
                </a:lnTo>
                <a:lnTo>
                  <a:pt x="4659" y="3103"/>
                </a:lnTo>
                <a:lnTo>
                  <a:pt x="4574" y="2999"/>
                </a:lnTo>
                <a:lnTo>
                  <a:pt x="4491" y="2895"/>
                </a:lnTo>
                <a:lnTo>
                  <a:pt x="4408" y="2789"/>
                </a:lnTo>
                <a:lnTo>
                  <a:pt x="4326" y="2684"/>
                </a:lnTo>
                <a:lnTo>
                  <a:pt x="4245" y="2577"/>
                </a:lnTo>
                <a:lnTo>
                  <a:pt x="4166" y="2469"/>
                </a:lnTo>
                <a:lnTo>
                  <a:pt x="4087" y="2362"/>
                </a:lnTo>
                <a:lnTo>
                  <a:pt x="4009" y="2253"/>
                </a:lnTo>
                <a:lnTo>
                  <a:pt x="3931" y="2143"/>
                </a:lnTo>
                <a:lnTo>
                  <a:pt x="3855" y="2033"/>
                </a:lnTo>
                <a:lnTo>
                  <a:pt x="3779" y="1923"/>
                </a:lnTo>
                <a:lnTo>
                  <a:pt x="3705" y="1811"/>
                </a:lnTo>
                <a:lnTo>
                  <a:pt x="3631" y="1700"/>
                </a:lnTo>
                <a:lnTo>
                  <a:pt x="3559" y="1588"/>
                </a:lnTo>
                <a:lnTo>
                  <a:pt x="3488" y="1475"/>
                </a:lnTo>
                <a:lnTo>
                  <a:pt x="3418" y="1362"/>
                </a:lnTo>
                <a:lnTo>
                  <a:pt x="2575" y="0"/>
                </a:lnTo>
                <a:lnTo>
                  <a:pt x="2427" y="148"/>
                </a:lnTo>
                <a:lnTo>
                  <a:pt x="2284" y="300"/>
                </a:lnTo>
                <a:lnTo>
                  <a:pt x="2144" y="456"/>
                </a:lnTo>
                <a:lnTo>
                  <a:pt x="2008" y="614"/>
                </a:lnTo>
                <a:lnTo>
                  <a:pt x="1875" y="776"/>
                </a:lnTo>
                <a:lnTo>
                  <a:pt x="1747" y="941"/>
                </a:lnTo>
                <a:lnTo>
                  <a:pt x="1623" y="1110"/>
                </a:lnTo>
                <a:lnTo>
                  <a:pt x="1502" y="1281"/>
                </a:lnTo>
                <a:lnTo>
                  <a:pt x="1385" y="1456"/>
                </a:lnTo>
                <a:lnTo>
                  <a:pt x="1273" y="1632"/>
                </a:lnTo>
                <a:lnTo>
                  <a:pt x="1165" y="1813"/>
                </a:lnTo>
                <a:lnTo>
                  <a:pt x="1062" y="1995"/>
                </a:lnTo>
                <a:lnTo>
                  <a:pt x="962" y="2182"/>
                </a:lnTo>
                <a:lnTo>
                  <a:pt x="867" y="2370"/>
                </a:lnTo>
                <a:lnTo>
                  <a:pt x="777" y="2561"/>
                </a:lnTo>
                <a:lnTo>
                  <a:pt x="692" y="2755"/>
                </a:lnTo>
                <a:lnTo>
                  <a:pt x="611" y="2951"/>
                </a:lnTo>
                <a:lnTo>
                  <a:pt x="534" y="3149"/>
                </a:lnTo>
                <a:lnTo>
                  <a:pt x="463" y="3349"/>
                </a:lnTo>
                <a:lnTo>
                  <a:pt x="396" y="3553"/>
                </a:lnTo>
                <a:lnTo>
                  <a:pt x="333" y="3757"/>
                </a:lnTo>
                <a:lnTo>
                  <a:pt x="277" y="3965"/>
                </a:lnTo>
                <a:lnTo>
                  <a:pt x="225" y="4174"/>
                </a:lnTo>
                <a:lnTo>
                  <a:pt x="179" y="4385"/>
                </a:lnTo>
                <a:lnTo>
                  <a:pt x="137" y="4599"/>
                </a:lnTo>
                <a:lnTo>
                  <a:pt x="101" y="4814"/>
                </a:lnTo>
                <a:lnTo>
                  <a:pt x="71" y="5031"/>
                </a:lnTo>
                <a:lnTo>
                  <a:pt x="45" y="5249"/>
                </a:lnTo>
                <a:lnTo>
                  <a:pt x="26" y="5469"/>
                </a:lnTo>
                <a:lnTo>
                  <a:pt x="12" y="5691"/>
                </a:lnTo>
                <a:lnTo>
                  <a:pt x="3" y="5914"/>
                </a:lnTo>
                <a:lnTo>
                  <a:pt x="0" y="6139"/>
                </a:lnTo>
                <a:lnTo>
                  <a:pt x="2" y="6356"/>
                </a:lnTo>
                <a:lnTo>
                  <a:pt x="11" y="6571"/>
                </a:lnTo>
                <a:lnTo>
                  <a:pt x="24" y="6785"/>
                </a:lnTo>
                <a:lnTo>
                  <a:pt x="42" y="6997"/>
                </a:lnTo>
                <a:lnTo>
                  <a:pt x="66" y="7209"/>
                </a:lnTo>
                <a:lnTo>
                  <a:pt x="95" y="7419"/>
                </a:lnTo>
                <a:lnTo>
                  <a:pt x="128" y="7627"/>
                </a:lnTo>
                <a:lnTo>
                  <a:pt x="167" y="7832"/>
                </a:lnTo>
                <a:lnTo>
                  <a:pt x="210" y="8037"/>
                </a:lnTo>
                <a:lnTo>
                  <a:pt x="259" y="8239"/>
                </a:lnTo>
                <a:lnTo>
                  <a:pt x="312" y="8441"/>
                </a:lnTo>
                <a:lnTo>
                  <a:pt x="369" y="8639"/>
                </a:lnTo>
                <a:lnTo>
                  <a:pt x="432" y="8836"/>
                </a:lnTo>
                <a:lnTo>
                  <a:pt x="498" y="9031"/>
                </a:lnTo>
                <a:lnTo>
                  <a:pt x="570" y="9224"/>
                </a:lnTo>
                <a:lnTo>
                  <a:pt x="645" y="9415"/>
                </a:lnTo>
                <a:lnTo>
                  <a:pt x="726" y="9602"/>
                </a:lnTo>
                <a:lnTo>
                  <a:pt x="810" y="9788"/>
                </a:lnTo>
                <a:lnTo>
                  <a:pt x="899" y="9971"/>
                </a:lnTo>
                <a:lnTo>
                  <a:pt x="991" y="10152"/>
                </a:lnTo>
                <a:lnTo>
                  <a:pt x="1089" y="10331"/>
                </a:lnTo>
                <a:lnTo>
                  <a:pt x="1190" y="10507"/>
                </a:lnTo>
                <a:lnTo>
                  <a:pt x="1295" y="10680"/>
                </a:lnTo>
                <a:lnTo>
                  <a:pt x="1404" y="10851"/>
                </a:lnTo>
                <a:lnTo>
                  <a:pt x="1517" y="11019"/>
                </a:lnTo>
                <a:lnTo>
                  <a:pt x="1633" y="11184"/>
                </a:lnTo>
                <a:lnTo>
                  <a:pt x="1754" y="11346"/>
                </a:lnTo>
                <a:lnTo>
                  <a:pt x="1878" y="11505"/>
                </a:lnTo>
                <a:lnTo>
                  <a:pt x="2006" y="11661"/>
                </a:lnTo>
                <a:lnTo>
                  <a:pt x="2137" y="11815"/>
                </a:lnTo>
                <a:lnTo>
                  <a:pt x="2272" y="11965"/>
                </a:lnTo>
                <a:lnTo>
                  <a:pt x="2410" y="12112"/>
                </a:lnTo>
                <a:lnTo>
                  <a:pt x="3366" y="11575"/>
                </a:lnTo>
                <a:lnTo>
                  <a:pt x="3448" y="11527"/>
                </a:lnTo>
                <a:close/>
              </a:path>
            </a:pathLst>
          </a:custGeom>
          <a:solidFill>
            <a:schemeClr val="accent1"/>
          </a:solidFill>
          <a:ln>
            <a:noFill/>
          </a:ln>
        </p:spPr>
        <p:txBody>
          <a:bodyPr anchorCtr="0" anchor="t" bIns="97375" lIns="194750" spcFirstLastPara="1" rIns="194750" wrap="square" tIns="97375">
            <a:noAutofit/>
          </a:bodyPr>
          <a:lstStyle/>
          <a:p>
            <a:pPr indent="0" lvl="0" marL="0" marR="0" rtl="0" algn="l">
              <a:spcBef>
                <a:spcPts val="0"/>
              </a:spcBef>
              <a:spcAft>
                <a:spcPts val="0"/>
              </a:spcAft>
              <a:buNone/>
            </a:pPr>
            <a:r>
              <a:t/>
            </a:r>
            <a:endParaRPr sz="3835">
              <a:solidFill>
                <a:schemeClr val="dk1"/>
              </a:solidFill>
              <a:latin typeface="Helvetica Neue"/>
              <a:ea typeface="Helvetica Neue"/>
              <a:cs typeface="Helvetica Neue"/>
              <a:sym typeface="Helvetica Neue"/>
            </a:endParaRPr>
          </a:p>
        </p:txBody>
      </p:sp>
      <p:sp>
        <p:nvSpPr>
          <p:cNvPr id="6255" name="Google Shape;6255;p161"/>
          <p:cNvSpPr/>
          <p:nvPr/>
        </p:nvSpPr>
        <p:spPr>
          <a:xfrm rot="2700000">
            <a:off x="5386084" y="2081607"/>
            <a:ext cx="2760277" cy="1965605"/>
          </a:xfrm>
          <a:custGeom>
            <a:rect b="b" l="l" r="r" t="t"/>
            <a:pathLst>
              <a:path extrusionOk="0" h="8811" w="12379">
                <a:moveTo>
                  <a:pt x="2077" y="5459"/>
                </a:moveTo>
                <a:lnTo>
                  <a:pt x="2107" y="5493"/>
                </a:lnTo>
                <a:lnTo>
                  <a:pt x="2136" y="5526"/>
                </a:lnTo>
                <a:lnTo>
                  <a:pt x="2166" y="5557"/>
                </a:lnTo>
                <a:lnTo>
                  <a:pt x="2197" y="5585"/>
                </a:lnTo>
                <a:lnTo>
                  <a:pt x="2227" y="5612"/>
                </a:lnTo>
                <a:lnTo>
                  <a:pt x="2257" y="5636"/>
                </a:lnTo>
                <a:lnTo>
                  <a:pt x="2288" y="5658"/>
                </a:lnTo>
                <a:lnTo>
                  <a:pt x="2319" y="5679"/>
                </a:lnTo>
                <a:lnTo>
                  <a:pt x="2350" y="5696"/>
                </a:lnTo>
                <a:lnTo>
                  <a:pt x="2380" y="5712"/>
                </a:lnTo>
                <a:lnTo>
                  <a:pt x="2410" y="5725"/>
                </a:lnTo>
                <a:lnTo>
                  <a:pt x="2440" y="5736"/>
                </a:lnTo>
                <a:lnTo>
                  <a:pt x="2456" y="5741"/>
                </a:lnTo>
                <a:lnTo>
                  <a:pt x="2471" y="5744"/>
                </a:lnTo>
                <a:lnTo>
                  <a:pt x="2485" y="5749"/>
                </a:lnTo>
                <a:lnTo>
                  <a:pt x="2500" y="5751"/>
                </a:lnTo>
                <a:lnTo>
                  <a:pt x="2514" y="5753"/>
                </a:lnTo>
                <a:lnTo>
                  <a:pt x="2529" y="5755"/>
                </a:lnTo>
                <a:lnTo>
                  <a:pt x="2543" y="5756"/>
                </a:lnTo>
                <a:lnTo>
                  <a:pt x="2557" y="5756"/>
                </a:lnTo>
                <a:lnTo>
                  <a:pt x="2572" y="5756"/>
                </a:lnTo>
                <a:lnTo>
                  <a:pt x="2587" y="5755"/>
                </a:lnTo>
                <a:lnTo>
                  <a:pt x="2601" y="5753"/>
                </a:lnTo>
                <a:lnTo>
                  <a:pt x="2615" y="5751"/>
                </a:lnTo>
                <a:lnTo>
                  <a:pt x="2628" y="5748"/>
                </a:lnTo>
                <a:lnTo>
                  <a:pt x="2641" y="5744"/>
                </a:lnTo>
                <a:lnTo>
                  <a:pt x="2654" y="5740"/>
                </a:lnTo>
                <a:lnTo>
                  <a:pt x="2666" y="5735"/>
                </a:lnTo>
                <a:lnTo>
                  <a:pt x="2678" y="5729"/>
                </a:lnTo>
                <a:lnTo>
                  <a:pt x="2689" y="5724"/>
                </a:lnTo>
                <a:lnTo>
                  <a:pt x="2699" y="5717"/>
                </a:lnTo>
                <a:lnTo>
                  <a:pt x="2710" y="5711"/>
                </a:lnTo>
                <a:lnTo>
                  <a:pt x="2731" y="5697"/>
                </a:lnTo>
                <a:lnTo>
                  <a:pt x="2749" y="5681"/>
                </a:lnTo>
                <a:lnTo>
                  <a:pt x="2766" y="5664"/>
                </a:lnTo>
                <a:lnTo>
                  <a:pt x="2781" y="5645"/>
                </a:lnTo>
                <a:lnTo>
                  <a:pt x="2795" y="5626"/>
                </a:lnTo>
                <a:lnTo>
                  <a:pt x="2809" y="5606"/>
                </a:lnTo>
                <a:lnTo>
                  <a:pt x="2821" y="5586"/>
                </a:lnTo>
                <a:lnTo>
                  <a:pt x="2832" y="5567"/>
                </a:lnTo>
                <a:lnTo>
                  <a:pt x="2841" y="5546"/>
                </a:lnTo>
                <a:lnTo>
                  <a:pt x="2849" y="5526"/>
                </a:lnTo>
                <a:lnTo>
                  <a:pt x="2877" y="5458"/>
                </a:lnTo>
                <a:lnTo>
                  <a:pt x="2905" y="5392"/>
                </a:lnTo>
                <a:lnTo>
                  <a:pt x="2932" y="5327"/>
                </a:lnTo>
                <a:lnTo>
                  <a:pt x="2959" y="5265"/>
                </a:lnTo>
                <a:lnTo>
                  <a:pt x="2985" y="5205"/>
                </a:lnTo>
                <a:lnTo>
                  <a:pt x="3010" y="5148"/>
                </a:lnTo>
                <a:lnTo>
                  <a:pt x="3035" y="5093"/>
                </a:lnTo>
                <a:lnTo>
                  <a:pt x="3058" y="5040"/>
                </a:lnTo>
                <a:lnTo>
                  <a:pt x="3072" y="5009"/>
                </a:lnTo>
                <a:lnTo>
                  <a:pt x="3085" y="4977"/>
                </a:lnTo>
                <a:lnTo>
                  <a:pt x="3098" y="4948"/>
                </a:lnTo>
                <a:lnTo>
                  <a:pt x="3109" y="4920"/>
                </a:lnTo>
                <a:lnTo>
                  <a:pt x="3121" y="4893"/>
                </a:lnTo>
                <a:lnTo>
                  <a:pt x="3132" y="4869"/>
                </a:lnTo>
                <a:lnTo>
                  <a:pt x="3142" y="4845"/>
                </a:lnTo>
                <a:lnTo>
                  <a:pt x="3150" y="4824"/>
                </a:lnTo>
                <a:lnTo>
                  <a:pt x="3165" y="4791"/>
                </a:lnTo>
                <a:lnTo>
                  <a:pt x="3181" y="4759"/>
                </a:lnTo>
                <a:lnTo>
                  <a:pt x="3198" y="4726"/>
                </a:lnTo>
                <a:lnTo>
                  <a:pt x="3217" y="4696"/>
                </a:lnTo>
                <a:lnTo>
                  <a:pt x="3237" y="4666"/>
                </a:lnTo>
                <a:lnTo>
                  <a:pt x="3258" y="4637"/>
                </a:lnTo>
                <a:lnTo>
                  <a:pt x="3280" y="4609"/>
                </a:lnTo>
                <a:lnTo>
                  <a:pt x="3304" y="4582"/>
                </a:lnTo>
                <a:lnTo>
                  <a:pt x="3328" y="4555"/>
                </a:lnTo>
                <a:lnTo>
                  <a:pt x="3354" y="4530"/>
                </a:lnTo>
                <a:lnTo>
                  <a:pt x="3381" y="4506"/>
                </a:lnTo>
                <a:lnTo>
                  <a:pt x="3409" y="4483"/>
                </a:lnTo>
                <a:lnTo>
                  <a:pt x="3438" y="4460"/>
                </a:lnTo>
                <a:lnTo>
                  <a:pt x="3469" y="4439"/>
                </a:lnTo>
                <a:lnTo>
                  <a:pt x="3500" y="4418"/>
                </a:lnTo>
                <a:lnTo>
                  <a:pt x="3532" y="4399"/>
                </a:lnTo>
                <a:lnTo>
                  <a:pt x="3566" y="4381"/>
                </a:lnTo>
                <a:lnTo>
                  <a:pt x="3600" y="4363"/>
                </a:lnTo>
                <a:lnTo>
                  <a:pt x="3635" y="4347"/>
                </a:lnTo>
                <a:lnTo>
                  <a:pt x="3670" y="4332"/>
                </a:lnTo>
                <a:lnTo>
                  <a:pt x="3707" y="4318"/>
                </a:lnTo>
                <a:lnTo>
                  <a:pt x="3745" y="4305"/>
                </a:lnTo>
                <a:lnTo>
                  <a:pt x="3784" y="4293"/>
                </a:lnTo>
                <a:lnTo>
                  <a:pt x="3823" y="4284"/>
                </a:lnTo>
                <a:lnTo>
                  <a:pt x="3862" y="4274"/>
                </a:lnTo>
                <a:lnTo>
                  <a:pt x="3903" y="4265"/>
                </a:lnTo>
                <a:lnTo>
                  <a:pt x="3944" y="4259"/>
                </a:lnTo>
                <a:lnTo>
                  <a:pt x="3987" y="4254"/>
                </a:lnTo>
                <a:lnTo>
                  <a:pt x="4029" y="4248"/>
                </a:lnTo>
                <a:lnTo>
                  <a:pt x="4072" y="4245"/>
                </a:lnTo>
                <a:lnTo>
                  <a:pt x="4115" y="4244"/>
                </a:lnTo>
                <a:lnTo>
                  <a:pt x="4159" y="4243"/>
                </a:lnTo>
                <a:lnTo>
                  <a:pt x="4198" y="4244"/>
                </a:lnTo>
                <a:lnTo>
                  <a:pt x="4237" y="4245"/>
                </a:lnTo>
                <a:lnTo>
                  <a:pt x="4276" y="4247"/>
                </a:lnTo>
                <a:lnTo>
                  <a:pt x="4315" y="4251"/>
                </a:lnTo>
                <a:lnTo>
                  <a:pt x="4354" y="4256"/>
                </a:lnTo>
                <a:lnTo>
                  <a:pt x="4393" y="4261"/>
                </a:lnTo>
                <a:lnTo>
                  <a:pt x="4432" y="4268"/>
                </a:lnTo>
                <a:lnTo>
                  <a:pt x="4472" y="4275"/>
                </a:lnTo>
                <a:lnTo>
                  <a:pt x="4511" y="4284"/>
                </a:lnTo>
                <a:lnTo>
                  <a:pt x="4550" y="4292"/>
                </a:lnTo>
                <a:lnTo>
                  <a:pt x="4589" y="4303"/>
                </a:lnTo>
                <a:lnTo>
                  <a:pt x="4627" y="4314"/>
                </a:lnTo>
                <a:lnTo>
                  <a:pt x="4666" y="4326"/>
                </a:lnTo>
                <a:lnTo>
                  <a:pt x="4704" y="4340"/>
                </a:lnTo>
                <a:lnTo>
                  <a:pt x="4742" y="4354"/>
                </a:lnTo>
                <a:lnTo>
                  <a:pt x="4779" y="4369"/>
                </a:lnTo>
                <a:lnTo>
                  <a:pt x="4822" y="4386"/>
                </a:lnTo>
                <a:lnTo>
                  <a:pt x="4863" y="4404"/>
                </a:lnTo>
                <a:lnTo>
                  <a:pt x="4902" y="4424"/>
                </a:lnTo>
                <a:lnTo>
                  <a:pt x="4941" y="4444"/>
                </a:lnTo>
                <a:lnTo>
                  <a:pt x="4980" y="4466"/>
                </a:lnTo>
                <a:lnTo>
                  <a:pt x="5017" y="4488"/>
                </a:lnTo>
                <a:lnTo>
                  <a:pt x="5054" y="4511"/>
                </a:lnTo>
                <a:lnTo>
                  <a:pt x="5089" y="4535"/>
                </a:lnTo>
                <a:lnTo>
                  <a:pt x="5125" y="4559"/>
                </a:lnTo>
                <a:lnTo>
                  <a:pt x="5158" y="4584"/>
                </a:lnTo>
                <a:lnTo>
                  <a:pt x="5192" y="4610"/>
                </a:lnTo>
                <a:lnTo>
                  <a:pt x="5223" y="4637"/>
                </a:lnTo>
                <a:lnTo>
                  <a:pt x="5254" y="4664"/>
                </a:lnTo>
                <a:lnTo>
                  <a:pt x="5284" y="4692"/>
                </a:lnTo>
                <a:lnTo>
                  <a:pt x="5314" y="4721"/>
                </a:lnTo>
                <a:lnTo>
                  <a:pt x="5342" y="4750"/>
                </a:lnTo>
                <a:lnTo>
                  <a:pt x="5370" y="4779"/>
                </a:lnTo>
                <a:lnTo>
                  <a:pt x="5396" y="4809"/>
                </a:lnTo>
                <a:lnTo>
                  <a:pt x="5420" y="4840"/>
                </a:lnTo>
                <a:lnTo>
                  <a:pt x="5444" y="4871"/>
                </a:lnTo>
                <a:lnTo>
                  <a:pt x="5467" y="4902"/>
                </a:lnTo>
                <a:lnTo>
                  <a:pt x="5489" y="4934"/>
                </a:lnTo>
                <a:lnTo>
                  <a:pt x="5510" y="4967"/>
                </a:lnTo>
                <a:lnTo>
                  <a:pt x="5529" y="4999"/>
                </a:lnTo>
                <a:lnTo>
                  <a:pt x="5548" y="5032"/>
                </a:lnTo>
                <a:lnTo>
                  <a:pt x="5565" y="5065"/>
                </a:lnTo>
                <a:lnTo>
                  <a:pt x="5581" y="5099"/>
                </a:lnTo>
                <a:lnTo>
                  <a:pt x="5596" y="5133"/>
                </a:lnTo>
                <a:lnTo>
                  <a:pt x="5610" y="5166"/>
                </a:lnTo>
                <a:lnTo>
                  <a:pt x="5622" y="5200"/>
                </a:lnTo>
                <a:lnTo>
                  <a:pt x="5634" y="5235"/>
                </a:lnTo>
                <a:lnTo>
                  <a:pt x="5644" y="5269"/>
                </a:lnTo>
                <a:lnTo>
                  <a:pt x="5653" y="5306"/>
                </a:lnTo>
                <a:lnTo>
                  <a:pt x="5661" y="5341"/>
                </a:lnTo>
                <a:lnTo>
                  <a:pt x="5667" y="5378"/>
                </a:lnTo>
                <a:lnTo>
                  <a:pt x="5673" y="5414"/>
                </a:lnTo>
                <a:lnTo>
                  <a:pt x="5677" y="5450"/>
                </a:lnTo>
                <a:lnTo>
                  <a:pt x="5679" y="5487"/>
                </a:lnTo>
                <a:lnTo>
                  <a:pt x="5679" y="5522"/>
                </a:lnTo>
                <a:lnTo>
                  <a:pt x="5679" y="5559"/>
                </a:lnTo>
                <a:lnTo>
                  <a:pt x="5677" y="5595"/>
                </a:lnTo>
                <a:lnTo>
                  <a:pt x="5673" y="5631"/>
                </a:lnTo>
                <a:lnTo>
                  <a:pt x="5667" y="5667"/>
                </a:lnTo>
                <a:lnTo>
                  <a:pt x="5661" y="5702"/>
                </a:lnTo>
                <a:lnTo>
                  <a:pt x="5652" y="5738"/>
                </a:lnTo>
                <a:lnTo>
                  <a:pt x="5643" y="5772"/>
                </a:lnTo>
                <a:lnTo>
                  <a:pt x="5631" y="5807"/>
                </a:lnTo>
                <a:lnTo>
                  <a:pt x="5618" y="5841"/>
                </a:lnTo>
                <a:lnTo>
                  <a:pt x="5606" y="5867"/>
                </a:lnTo>
                <a:lnTo>
                  <a:pt x="5593" y="5894"/>
                </a:lnTo>
                <a:lnTo>
                  <a:pt x="5577" y="5921"/>
                </a:lnTo>
                <a:lnTo>
                  <a:pt x="5558" y="5949"/>
                </a:lnTo>
                <a:lnTo>
                  <a:pt x="5539" y="5978"/>
                </a:lnTo>
                <a:lnTo>
                  <a:pt x="5517" y="6007"/>
                </a:lnTo>
                <a:lnTo>
                  <a:pt x="5494" y="6037"/>
                </a:lnTo>
                <a:lnTo>
                  <a:pt x="5469" y="6069"/>
                </a:lnTo>
                <a:lnTo>
                  <a:pt x="5442" y="6100"/>
                </a:lnTo>
                <a:lnTo>
                  <a:pt x="5414" y="6131"/>
                </a:lnTo>
                <a:lnTo>
                  <a:pt x="5385" y="6163"/>
                </a:lnTo>
                <a:lnTo>
                  <a:pt x="5355" y="6196"/>
                </a:lnTo>
                <a:lnTo>
                  <a:pt x="5322" y="6228"/>
                </a:lnTo>
                <a:lnTo>
                  <a:pt x="5289" y="6260"/>
                </a:lnTo>
                <a:lnTo>
                  <a:pt x="5255" y="6294"/>
                </a:lnTo>
                <a:lnTo>
                  <a:pt x="5220" y="6326"/>
                </a:lnTo>
                <a:lnTo>
                  <a:pt x="5147" y="6393"/>
                </a:lnTo>
                <a:lnTo>
                  <a:pt x="5073" y="6458"/>
                </a:lnTo>
                <a:lnTo>
                  <a:pt x="4996" y="6524"/>
                </a:lnTo>
                <a:lnTo>
                  <a:pt x="4918" y="6588"/>
                </a:lnTo>
                <a:lnTo>
                  <a:pt x="4840" y="6650"/>
                </a:lnTo>
                <a:lnTo>
                  <a:pt x="4761" y="6712"/>
                </a:lnTo>
                <a:lnTo>
                  <a:pt x="4685" y="6770"/>
                </a:lnTo>
                <a:lnTo>
                  <a:pt x="4609" y="6825"/>
                </a:lnTo>
                <a:lnTo>
                  <a:pt x="4570" y="6854"/>
                </a:lnTo>
                <a:lnTo>
                  <a:pt x="4532" y="6885"/>
                </a:lnTo>
                <a:lnTo>
                  <a:pt x="4515" y="6900"/>
                </a:lnTo>
                <a:lnTo>
                  <a:pt x="4498" y="6916"/>
                </a:lnTo>
                <a:lnTo>
                  <a:pt x="4482" y="6932"/>
                </a:lnTo>
                <a:lnTo>
                  <a:pt x="4466" y="6949"/>
                </a:lnTo>
                <a:lnTo>
                  <a:pt x="4450" y="6965"/>
                </a:lnTo>
                <a:lnTo>
                  <a:pt x="4435" y="6982"/>
                </a:lnTo>
                <a:lnTo>
                  <a:pt x="4421" y="6999"/>
                </a:lnTo>
                <a:lnTo>
                  <a:pt x="4407" y="7015"/>
                </a:lnTo>
                <a:lnTo>
                  <a:pt x="4394" y="7033"/>
                </a:lnTo>
                <a:lnTo>
                  <a:pt x="4382" y="7051"/>
                </a:lnTo>
                <a:lnTo>
                  <a:pt x="4371" y="7068"/>
                </a:lnTo>
                <a:lnTo>
                  <a:pt x="4359" y="7085"/>
                </a:lnTo>
                <a:lnTo>
                  <a:pt x="4348" y="7104"/>
                </a:lnTo>
                <a:lnTo>
                  <a:pt x="4338" y="7121"/>
                </a:lnTo>
                <a:lnTo>
                  <a:pt x="4329" y="7139"/>
                </a:lnTo>
                <a:lnTo>
                  <a:pt x="4320" y="7157"/>
                </a:lnTo>
                <a:lnTo>
                  <a:pt x="4312" y="7176"/>
                </a:lnTo>
                <a:lnTo>
                  <a:pt x="4305" y="7194"/>
                </a:lnTo>
                <a:lnTo>
                  <a:pt x="4298" y="7212"/>
                </a:lnTo>
                <a:lnTo>
                  <a:pt x="4292" y="7231"/>
                </a:lnTo>
                <a:lnTo>
                  <a:pt x="4286" y="7249"/>
                </a:lnTo>
                <a:lnTo>
                  <a:pt x="4281" y="7267"/>
                </a:lnTo>
                <a:lnTo>
                  <a:pt x="4277" y="7287"/>
                </a:lnTo>
                <a:lnTo>
                  <a:pt x="4274" y="7305"/>
                </a:lnTo>
                <a:lnTo>
                  <a:pt x="4271" y="7323"/>
                </a:lnTo>
                <a:lnTo>
                  <a:pt x="4269" y="7342"/>
                </a:lnTo>
                <a:lnTo>
                  <a:pt x="4267" y="7361"/>
                </a:lnTo>
                <a:lnTo>
                  <a:pt x="4267" y="7379"/>
                </a:lnTo>
                <a:lnTo>
                  <a:pt x="4267" y="7412"/>
                </a:lnTo>
                <a:lnTo>
                  <a:pt x="4270" y="7444"/>
                </a:lnTo>
                <a:lnTo>
                  <a:pt x="4275" y="7475"/>
                </a:lnTo>
                <a:lnTo>
                  <a:pt x="4281" y="7506"/>
                </a:lnTo>
                <a:lnTo>
                  <a:pt x="4288" y="7530"/>
                </a:lnTo>
                <a:lnTo>
                  <a:pt x="4296" y="7554"/>
                </a:lnTo>
                <a:lnTo>
                  <a:pt x="4305" y="7576"/>
                </a:lnTo>
                <a:lnTo>
                  <a:pt x="4315" y="7599"/>
                </a:lnTo>
                <a:lnTo>
                  <a:pt x="4326" y="7622"/>
                </a:lnTo>
                <a:lnTo>
                  <a:pt x="4338" y="7644"/>
                </a:lnTo>
                <a:lnTo>
                  <a:pt x="4352" y="7666"/>
                </a:lnTo>
                <a:lnTo>
                  <a:pt x="4367" y="7687"/>
                </a:lnTo>
                <a:lnTo>
                  <a:pt x="4382" y="7709"/>
                </a:lnTo>
                <a:lnTo>
                  <a:pt x="4400" y="7731"/>
                </a:lnTo>
                <a:lnTo>
                  <a:pt x="4418" y="7751"/>
                </a:lnTo>
                <a:lnTo>
                  <a:pt x="4437" y="7771"/>
                </a:lnTo>
                <a:lnTo>
                  <a:pt x="4458" y="7792"/>
                </a:lnTo>
                <a:lnTo>
                  <a:pt x="4480" y="7812"/>
                </a:lnTo>
                <a:lnTo>
                  <a:pt x="4501" y="7832"/>
                </a:lnTo>
                <a:lnTo>
                  <a:pt x="4525" y="7850"/>
                </a:lnTo>
                <a:lnTo>
                  <a:pt x="4608" y="7915"/>
                </a:lnTo>
                <a:lnTo>
                  <a:pt x="4691" y="7978"/>
                </a:lnTo>
                <a:lnTo>
                  <a:pt x="4775" y="8042"/>
                </a:lnTo>
                <a:lnTo>
                  <a:pt x="4859" y="8104"/>
                </a:lnTo>
                <a:lnTo>
                  <a:pt x="4945" y="8166"/>
                </a:lnTo>
                <a:lnTo>
                  <a:pt x="5030" y="8228"/>
                </a:lnTo>
                <a:lnTo>
                  <a:pt x="5116" y="8288"/>
                </a:lnTo>
                <a:lnTo>
                  <a:pt x="5201" y="8349"/>
                </a:lnTo>
                <a:lnTo>
                  <a:pt x="5289" y="8409"/>
                </a:lnTo>
                <a:lnTo>
                  <a:pt x="5375" y="8468"/>
                </a:lnTo>
                <a:lnTo>
                  <a:pt x="5462" y="8527"/>
                </a:lnTo>
                <a:lnTo>
                  <a:pt x="5550" y="8585"/>
                </a:lnTo>
                <a:lnTo>
                  <a:pt x="5638" y="8643"/>
                </a:lnTo>
                <a:lnTo>
                  <a:pt x="5727" y="8699"/>
                </a:lnTo>
                <a:lnTo>
                  <a:pt x="5815" y="8755"/>
                </a:lnTo>
                <a:lnTo>
                  <a:pt x="5904" y="8811"/>
                </a:lnTo>
                <a:lnTo>
                  <a:pt x="5960" y="8721"/>
                </a:lnTo>
                <a:lnTo>
                  <a:pt x="6017" y="8632"/>
                </a:lnTo>
                <a:lnTo>
                  <a:pt x="6074" y="8544"/>
                </a:lnTo>
                <a:lnTo>
                  <a:pt x="6132" y="8455"/>
                </a:lnTo>
                <a:lnTo>
                  <a:pt x="6191" y="8367"/>
                </a:lnTo>
                <a:lnTo>
                  <a:pt x="6250" y="8279"/>
                </a:lnTo>
                <a:lnTo>
                  <a:pt x="6310" y="8192"/>
                </a:lnTo>
                <a:lnTo>
                  <a:pt x="6371" y="8104"/>
                </a:lnTo>
                <a:lnTo>
                  <a:pt x="6431" y="8018"/>
                </a:lnTo>
                <a:lnTo>
                  <a:pt x="6493" y="7932"/>
                </a:lnTo>
                <a:lnTo>
                  <a:pt x="6555" y="7846"/>
                </a:lnTo>
                <a:lnTo>
                  <a:pt x="6618" y="7761"/>
                </a:lnTo>
                <a:lnTo>
                  <a:pt x="6682" y="7676"/>
                </a:lnTo>
                <a:lnTo>
                  <a:pt x="6745" y="7592"/>
                </a:lnTo>
                <a:lnTo>
                  <a:pt x="6810" y="7508"/>
                </a:lnTo>
                <a:lnTo>
                  <a:pt x="6875" y="7424"/>
                </a:lnTo>
                <a:lnTo>
                  <a:pt x="6890" y="7404"/>
                </a:lnTo>
                <a:lnTo>
                  <a:pt x="6907" y="7385"/>
                </a:lnTo>
                <a:lnTo>
                  <a:pt x="6923" y="7365"/>
                </a:lnTo>
                <a:lnTo>
                  <a:pt x="6939" y="7348"/>
                </a:lnTo>
                <a:lnTo>
                  <a:pt x="6957" y="7330"/>
                </a:lnTo>
                <a:lnTo>
                  <a:pt x="6974" y="7314"/>
                </a:lnTo>
                <a:lnTo>
                  <a:pt x="6991" y="7296"/>
                </a:lnTo>
                <a:lnTo>
                  <a:pt x="7008" y="7281"/>
                </a:lnTo>
                <a:lnTo>
                  <a:pt x="7027" y="7266"/>
                </a:lnTo>
                <a:lnTo>
                  <a:pt x="7045" y="7251"/>
                </a:lnTo>
                <a:lnTo>
                  <a:pt x="7063" y="7237"/>
                </a:lnTo>
                <a:lnTo>
                  <a:pt x="7082" y="7224"/>
                </a:lnTo>
                <a:lnTo>
                  <a:pt x="7100" y="7211"/>
                </a:lnTo>
                <a:lnTo>
                  <a:pt x="7120" y="7200"/>
                </a:lnTo>
                <a:lnTo>
                  <a:pt x="7138" y="7189"/>
                </a:lnTo>
                <a:lnTo>
                  <a:pt x="7157" y="7178"/>
                </a:lnTo>
                <a:lnTo>
                  <a:pt x="7177" y="7167"/>
                </a:lnTo>
                <a:lnTo>
                  <a:pt x="7196" y="7159"/>
                </a:lnTo>
                <a:lnTo>
                  <a:pt x="7217" y="7150"/>
                </a:lnTo>
                <a:lnTo>
                  <a:pt x="7236" y="7141"/>
                </a:lnTo>
                <a:lnTo>
                  <a:pt x="7257" y="7134"/>
                </a:lnTo>
                <a:lnTo>
                  <a:pt x="7276" y="7127"/>
                </a:lnTo>
                <a:lnTo>
                  <a:pt x="7297" y="7121"/>
                </a:lnTo>
                <a:lnTo>
                  <a:pt x="7318" y="7115"/>
                </a:lnTo>
                <a:lnTo>
                  <a:pt x="7339" y="7110"/>
                </a:lnTo>
                <a:lnTo>
                  <a:pt x="7359" y="7106"/>
                </a:lnTo>
                <a:lnTo>
                  <a:pt x="7381" y="7103"/>
                </a:lnTo>
                <a:lnTo>
                  <a:pt x="7401" y="7099"/>
                </a:lnTo>
                <a:lnTo>
                  <a:pt x="7423" y="7097"/>
                </a:lnTo>
                <a:lnTo>
                  <a:pt x="7444" y="7095"/>
                </a:lnTo>
                <a:lnTo>
                  <a:pt x="7466" y="7094"/>
                </a:lnTo>
                <a:lnTo>
                  <a:pt x="7487" y="7094"/>
                </a:lnTo>
                <a:lnTo>
                  <a:pt x="7512" y="7094"/>
                </a:lnTo>
                <a:lnTo>
                  <a:pt x="7536" y="7095"/>
                </a:lnTo>
                <a:lnTo>
                  <a:pt x="7561" y="7098"/>
                </a:lnTo>
                <a:lnTo>
                  <a:pt x="7585" y="7100"/>
                </a:lnTo>
                <a:lnTo>
                  <a:pt x="7609" y="7105"/>
                </a:lnTo>
                <a:lnTo>
                  <a:pt x="7633" y="7109"/>
                </a:lnTo>
                <a:lnTo>
                  <a:pt x="7658" y="7115"/>
                </a:lnTo>
                <a:lnTo>
                  <a:pt x="7682" y="7122"/>
                </a:lnTo>
                <a:lnTo>
                  <a:pt x="7705" y="7129"/>
                </a:lnTo>
                <a:lnTo>
                  <a:pt x="7729" y="7137"/>
                </a:lnTo>
                <a:lnTo>
                  <a:pt x="7753" y="7146"/>
                </a:lnTo>
                <a:lnTo>
                  <a:pt x="7777" y="7155"/>
                </a:lnTo>
                <a:lnTo>
                  <a:pt x="7800" y="7166"/>
                </a:lnTo>
                <a:lnTo>
                  <a:pt x="7824" y="7178"/>
                </a:lnTo>
                <a:lnTo>
                  <a:pt x="7847" y="7190"/>
                </a:lnTo>
                <a:lnTo>
                  <a:pt x="7869" y="7203"/>
                </a:lnTo>
                <a:lnTo>
                  <a:pt x="7892" y="7217"/>
                </a:lnTo>
                <a:lnTo>
                  <a:pt x="7915" y="7231"/>
                </a:lnTo>
                <a:lnTo>
                  <a:pt x="7937" y="7247"/>
                </a:lnTo>
                <a:lnTo>
                  <a:pt x="7959" y="7262"/>
                </a:lnTo>
                <a:lnTo>
                  <a:pt x="7981" y="7279"/>
                </a:lnTo>
                <a:lnTo>
                  <a:pt x="8002" y="7296"/>
                </a:lnTo>
                <a:lnTo>
                  <a:pt x="8024" y="7315"/>
                </a:lnTo>
                <a:lnTo>
                  <a:pt x="8044" y="7334"/>
                </a:lnTo>
                <a:lnTo>
                  <a:pt x="8066" y="7354"/>
                </a:lnTo>
                <a:lnTo>
                  <a:pt x="8085" y="7374"/>
                </a:lnTo>
                <a:lnTo>
                  <a:pt x="8106" y="7396"/>
                </a:lnTo>
                <a:lnTo>
                  <a:pt x="8125" y="7417"/>
                </a:lnTo>
                <a:lnTo>
                  <a:pt x="8145" y="7440"/>
                </a:lnTo>
                <a:lnTo>
                  <a:pt x="8164" y="7462"/>
                </a:lnTo>
                <a:lnTo>
                  <a:pt x="8182" y="7486"/>
                </a:lnTo>
                <a:lnTo>
                  <a:pt x="8201" y="7511"/>
                </a:lnTo>
                <a:lnTo>
                  <a:pt x="8266" y="7600"/>
                </a:lnTo>
                <a:lnTo>
                  <a:pt x="8332" y="7686"/>
                </a:lnTo>
                <a:lnTo>
                  <a:pt x="8397" y="7769"/>
                </a:lnTo>
                <a:lnTo>
                  <a:pt x="8463" y="7850"/>
                </a:lnTo>
                <a:lnTo>
                  <a:pt x="8528" y="7928"/>
                </a:lnTo>
                <a:lnTo>
                  <a:pt x="8591" y="8001"/>
                </a:lnTo>
                <a:lnTo>
                  <a:pt x="8654" y="8070"/>
                </a:lnTo>
                <a:lnTo>
                  <a:pt x="8714" y="8134"/>
                </a:lnTo>
                <a:lnTo>
                  <a:pt x="8773" y="8195"/>
                </a:lnTo>
                <a:lnTo>
                  <a:pt x="8830" y="8250"/>
                </a:lnTo>
                <a:lnTo>
                  <a:pt x="8858" y="8276"/>
                </a:lnTo>
                <a:lnTo>
                  <a:pt x="8885" y="8300"/>
                </a:lnTo>
                <a:lnTo>
                  <a:pt x="8911" y="8323"/>
                </a:lnTo>
                <a:lnTo>
                  <a:pt x="8935" y="8343"/>
                </a:lnTo>
                <a:lnTo>
                  <a:pt x="8960" y="8364"/>
                </a:lnTo>
                <a:lnTo>
                  <a:pt x="8984" y="8382"/>
                </a:lnTo>
                <a:lnTo>
                  <a:pt x="9007" y="8398"/>
                </a:lnTo>
                <a:lnTo>
                  <a:pt x="9028" y="8413"/>
                </a:lnTo>
                <a:lnTo>
                  <a:pt x="9050" y="8427"/>
                </a:lnTo>
                <a:lnTo>
                  <a:pt x="9069" y="8438"/>
                </a:lnTo>
                <a:lnTo>
                  <a:pt x="9089" y="8449"/>
                </a:lnTo>
                <a:lnTo>
                  <a:pt x="9107" y="8457"/>
                </a:lnTo>
                <a:lnTo>
                  <a:pt x="9136" y="8468"/>
                </a:lnTo>
                <a:lnTo>
                  <a:pt x="9166" y="8478"/>
                </a:lnTo>
                <a:lnTo>
                  <a:pt x="9197" y="8486"/>
                </a:lnTo>
                <a:lnTo>
                  <a:pt x="9229" y="8493"/>
                </a:lnTo>
                <a:lnTo>
                  <a:pt x="9260" y="8499"/>
                </a:lnTo>
                <a:lnTo>
                  <a:pt x="9291" y="8502"/>
                </a:lnTo>
                <a:lnTo>
                  <a:pt x="9324" y="8504"/>
                </a:lnTo>
                <a:lnTo>
                  <a:pt x="9357" y="8505"/>
                </a:lnTo>
                <a:lnTo>
                  <a:pt x="9393" y="8504"/>
                </a:lnTo>
                <a:lnTo>
                  <a:pt x="9429" y="8502"/>
                </a:lnTo>
                <a:lnTo>
                  <a:pt x="9466" y="8496"/>
                </a:lnTo>
                <a:lnTo>
                  <a:pt x="9502" y="8490"/>
                </a:lnTo>
                <a:lnTo>
                  <a:pt x="9538" y="8482"/>
                </a:lnTo>
                <a:lnTo>
                  <a:pt x="9574" y="8473"/>
                </a:lnTo>
                <a:lnTo>
                  <a:pt x="9611" y="8461"/>
                </a:lnTo>
                <a:lnTo>
                  <a:pt x="9646" y="8448"/>
                </a:lnTo>
                <a:lnTo>
                  <a:pt x="9682" y="8433"/>
                </a:lnTo>
                <a:lnTo>
                  <a:pt x="9718" y="8417"/>
                </a:lnTo>
                <a:lnTo>
                  <a:pt x="9752" y="8398"/>
                </a:lnTo>
                <a:lnTo>
                  <a:pt x="9787" y="8379"/>
                </a:lnTo>
                <a:lnTo>
                  <a:pt x="9821" y="8357"/>
                </a:lnTo>
                <a:lnTo>
                  <a:pt x="9855" y="8336"/>
                </a:lnTo>
                <a:lnTo>
                  <a:pt x="9888" y="8311"/>
                </a:lnTo>
                <a:lnTo>
                  <a:pt x="9920" y="8286"/>
                </a:lnTo>
                <a:lnTo>
                  <a:pt x="9953" y="8259"/>
                </a:lnTo>
                <a:lnTo>
                  <a:pt x="9984" y="8231"/>
                </a:lnTo>
                <a:lnTo>
                  <a:pt x="10015" y="8202"/>
                </a:lnTo>
                <a:lnTo>
                  <a:pt x="10045" y="8172"/>
                </a:lnTo>
                <a:lnTo>
                  <a:pt x="10075" y="8141"/>
                </a:lnTo>
                <a:lnTo>
                  <a:pt x="10103" y="8108"/>
                </a:lnTo>
                <a:lnTo>
                  <a:pt x="10131" y="8074"/>
                </a:lnTo>
                <a:lnTo>
                  <a:pt x="10158" y="8039"/>
                </a:lnTo>
                <a:lnTo>
                  <a:pt x="10184" y="8002"/>
                </a:lnTo>
                <a:lnTo>
                  <a:pt x="10208" y="7965"/>
                </a:lnTo>
                <a:lnTo>
                  <a:pt x="10233" y="7927"/>
                </a:lnTo>
                <a:lnTo>
                  <a:pt x="10256" y="7888"/>
                </a:lnTo>
                <a:lnTo>
                  <a:pt x="10277" y="7848"/>
                </a:lnTo>
                <a:lnTo>
                  <a:pt x="10299" y="7806"/>
                </a:lnTo>
                <a:lnTo>
                  <a:pt x="10318" y="7764"/>
                </a:lnTo>
                <a:lnTo>
                  <a:pt x="10337" y="7722"/>
                </a:lnTo>
                <a:lnTo>
                  <a:pt x="10358" y="7667"/>
                </a:lnTo>
                <a:lnTo>
                  <a:pt x="10378" y="7612"/>
                </a:lnTo>
                <a:lnTo>
                  <a:pt x="10394" y="7556"/>
                </a:lnTo>
                <a:lnTo>
                  <a:pt x="10408" y="7501"/>
                </a:lnTo>
                <a:lnTo>
                  <a:pt x="10421" y="7446"/>
                </a:lnTo>
                <a:lnTo>
                  <a:pt x="10431" y="7392"/>
                </a:lnTo>
                <a:lnTo>
                  <a:pt x="10438" y="7337"/>
                </a:lnTo>
                <a:lnTo>
                  <a:pt x="10444" y="7284"/>
                </a:lnTo>
                <a:lnTo>
                  <a:pt x="10448" y="7230"/>
                </a:lnTo>
                <a:lnTo>
                  <a:pt x="10449" y="7177"/>
                </a:lnTo>
                <a:lnTo>
                  <a:pt x="10448" y="7125"/>
                </a:lnTo>
                <a:lnTo>
                  <a:pt x="10445" y="7073"/>
                </a:lnTo>
                <a:lnTo>
                  <a:pt x="10440" y="7023"/>
                </a:lnTo>
                <a:lnTo>
                  <a:pt x="10433" y="6972"/>
                </a:lnTo>
                <a:lnTo>
                  <a:pt x="10424" y="6924"/>
                </a:lnTo>
                <a:lnTo>
                  <a:pt x="10412" y="6876"/>
                </a:lnTo>
                <a:lnTo>
                  <a:pt x="10399" y="6830"/>
                </a:lnTo>
                <a:lnTo>
                  <a:pt x="10384" y="6785"/>
                </a:lnTo>
                <a:lnTo>
                  <a:pt x="10368" y="6741"/>
                </a:lnTo>
                <a:lnTo>
                  <a:pt x="10349" y="6699"/>
                </a:lnTo>
                <a:lnTo>
                  <a:pt x="10328" y="6658"/>
                </a:lnTo>
                <a:lnTo>
                  <a:pt x="10305" y="6619"/>
                </a:lnTo>
                <a:lnTo>
                  <a:pt x="10281" y="6581"/>
                </a:lnTo>
                <a:lnTo>
                  <a:pt x="10255" y="6546"/>
                </a:lnTo>
                <a:lnTo>
                  <a:pt x="10227" y="6511"/>
                </a:lnTo>
                <a:lnTo>
                  <a:pt x="10197" y="6480"/>
                </a:lnTo>
                <a:lnTo>
                  <a:pt x="10165" y="6450"/>
                </a:lnTo>
                <a:lnTo>
                  <a:pt x="10132" y="6422"/>
                </a:lnTo>
                <a:lnTo>
                  <a:pt x="10096" y="6397"/>
                </a:lnTo>
                <a:lnTo>
                  <a:pt x="10060" y="6373"/>
                </a:lnTo>
                <a:lnTo>
                  <a:pt x="10021" y="6353"/>
                </a:lnTo>
                <a:lnTo>
                  <a:pt x="9981" y="6335"/>
                </a:lnTo>
                <a:lnTo>
                  <a:pt x="9958" y="6326"/>
                </a:lnTo>
                <a:lnTo>
                  <a:pt x="9934" y="6316"/>
                </a:lnTo>
                <a:lnTo>
                  <a:pt x="9908" y="6304"/>
                </a:lnTo>
                <a:lnTo>
                  <a:pt x="9881" y="6294"/>
                </a:lnTo>
                <a:lnTo>
                  <a:pt x="9853" y="6281"/>
                </a:lnTo>
                <a:lnTo>
                  <a:pt x="9823" y="6268"/>
                </a:lnTo>
                <a:lnTo>
                  <a:pt x="9792" y="6254"/>
                </a:lnTo>
                <a:lnTo>
                  <a:pt x="9759" y="6240"/>
                </a:lnTo>
                <a:lnTo>
                  <a:pt x="9708" y="6217"/>
                </a:lnTo>
                <a:lnTo>
                  <a:pt x="9653" y="6193"/>
                </a:lnTo>
                <a:lnTo>
                  <a:pt x="9596" y="6169"/>
                </a:lnTo>
                <a:lnTo>
                  <a:pt x="9536" y="6143"/>
                </a:lnTo>
                <a:lnTo>
                  <a:pt x="9475" y="6117"/>
                </a:lnTo>
                <a:lnTo>
                  <a:pt x="9411" y="6090"/>
                </a:lnTo>
                <a:lnTo>
                  <a:pt x="9345" y="6062"/>
                </a:lnTo>
                <a:lnTo>
                  <a:pt x="9277" y="6035"/>
                </a:lnTo>
                <a:lnTo>
                  <a:pt x="9243" y="6019"/>
                </a:lnTo>
                <a:lnTo>
                  <a:pt x="9209" y="6003"/>
                </a:lnTo>
                <a:lnTo>
                  <a:pt x="9177" y="5985"/>
                </a:lnTo>
                <a:lnTo>
                  <a:pt x="9147" y="5965"/>
                </a:lnTo>
                <a:lnTo>
                  <a:pt x="9119" y="5944"/>
                </a:lnTo>
                <a:lnTo>
                  <a:pt x="9093" y="5922"/>
                </a:lnTo>
                <a:lnTo>
                  <a:pt x="9080" y="5910"/>
                </a:lnTo>
                <a:lnTo>
                  <a:pt x="9068" y="5898"/>
                </a:lnTo>
                <a:lnTo>
                  <a:pt x="9056" y="5886"/>
                </a:lnTo>
                <a:lnTo>
                  <a:pt x="9045" y="5875"/>
                </a:lnTo>
                <a:lnTo>
                  <a:pt x="9035" y="5862"/>
                </a:lnTo>
                <a:lnTo>
                  <a:pt x="9025" y="5849"/>
                </a:lnTo>
                <a:lnTo>
                  <a:pt x="9015" y="5836"/>
                </a:lnTo>
                <a:lnTo>
                  <a:pt x="9007" y="5822"/>
                </a:lnTo>
                <a:lnTo>
                  <a:pt x="8998" y="5809"/>
                </a:lnTo>
                <a:lnTo>
                  <a:pt x="8989" y="5795"/>
                </a:lnTo>
                <a:lnTo>
                  <a:pt x="8982" y="5781"/>
                </a:lnTo>
                <a:lnTo>
                  <a:pt x="8975" y="5766"/>
                </a:lnTo>
                <a:lnTo>
                  <a:pt x="8969" y="5752"/>
                </a:lnTo>
                <a:lnTo>
                  <a:pt x="8962" y="5737"/>
                </a:lnTo>
                <a:lnTo>
                  <a:pt x="8957" y="5722"/>
                </a:lnTo>
                <a:lnTo>
                  <a:pt x="8953" y="5707"/>
                </a:lnTo>
                <a:lnTo>
                  <a:pt x="8948" y="5690"/>
                </a:lnTo>
                <a:lnTo>
                  <a:pt x="8944" y="5675"/>
                </a:lnTo>
                <a:lnTo>
                  <a:pt x="8941" y="5659"/>
                </a:lnTo>
                <a:lnTo>
                  <a:pt x="8939" y="5643"/>
                </a:lnTo>
                <a:lnTo>
                  <a:pt x="8935" y="5622"/>
                </a:lnTo>
                <a:lnTo>
                  <a:pt x="8933" y="5600"/>
                </a:lnTo>
                <a:lnTo>
                  <a:pt x="8933" y="5578"/>
                </a:lnTo>
                <a:lnTo>
                  <a:pt x="8933" y="5557"/>
                </a:lnTo>
                <a:lnTo>
                  <a:pt x="8934" y="5535"/>
                </a:lnTo>
                <a:lnTo>
                  <a:pt x="8936" y="5514"/>
                </a:lnTo>
                <a:lnTo>
                  <a:pt x="8940" y="5492"/>
                </a:lnTo>
                <a:lnTo>
                  <a:pt x="8943" y="5470"/>
                </a:lnTo>
                <a:lnTo>
                  <a:pt x="8948" y="5448"/>
                </a:lnTo>
                <a:lnTo>
                  <a:pt x="8954" y="5425"/>
                </a:lnTo>
                <a:lnTo>
                  <a:pt x="8960" y="5404"/>
                </a:lnTo>
                <a:lnTo>
                  <a:pt x="8968" y="5381"/>
                </a:lnTo>
                <a:lnTo>
                  <a:pt x="8976" y="5360"/>
                </a:lnTo>
                <a:lnTo>
                  <a:pt x="8986" y="5337"/>
                </a:lnTo>
                <a:lnTo>
                  <a:pt x="8996" y="5315"/>
                </a:lnTo>
                <a:lnTo>
                  <a:pt x="9007" y="5293"/>
                </a:lnTo>
                <a:lnTo>
                  <a:pt x="9019" y="5270"/>
                </a:lnTo>
                <a:lnTo>
                  <a:pt x="9031" y="5249"/>
                </a:lnTo>
                <a:lnTo>
                  <a:pt x="9045" y="5226"/>
                </a:lnTo>
                <a:lnTo>
                  <a:pt x="9059" y="5205"/>
                </a:lnTo>
                <a:lnTo>
                  <a:pt x="9076" y="5183"/>
                </a:lnTo>
                <a:lnTo>
                  <a:pt x="9092" y="5162"/>
                </a:lnTo>
                <a:lnTo>
                  <a:pt x="9109" y="5139"/>
                </a:lnTo>
                <a:lnTo>
                  <a:pt x="9126" y="5117"/>
                </a:lnTo>
                <a:lnTo>
                  <a:pt x="9145" y="5096"/>
                </a:lnTo>
                <a:lnTo>
                  <a:pt x="9164" y="5075"/>
                </a:lnTo>
                <a:lnTo>
                  <a:pt x="9185" y="5054"/>
                </a:lnTo>
                <a:lnTo>
                  <a:pt x="9206" y="5033"/>
                </a:lnTo>
                <a:lnTo>
                  <a:pt x="9228" y="5012"/>
                </a:lnTo>
                <a:lnTo>
                  <a:pt x="9250" y="4991"/>
                </a:lnTo>
                <a:lnTo>
                  <a:pt x="9274" y="4971"/>
                </a:lnTo>
                <a:lnTo>
                  <a:pt x="9298" y="4952"/>
                </a:lnTo>
                <a:lnTo>
                  <a:pt x="9400" y="4868"/>
                </a:lnTo>
                <a:lnTo>
                  <a:pt x="9504" y="4785"/>
                </a:lnTo>
                <a:lnTo>
                  <a:pt x="9609" y="4703"/>
                </a:lnTo>
                <a:lnTo>
                  <a:pt x="9713" y="4622"/>
                </a:lnTo>
                <a:lnTo>
                  <a:pt x="9820" y="4541"/>
                </a:lnTo>
                <a:lnTo>
                  <a:pt x="9927" y="4463"/>
                </a:lnTo>
                <a:lnTo>
                  <a:pt x="10035" y="4383"/>
                </a:lnTo>
                <a:lnTo>
                  <a:pt x="10144" y="4305"/>
                </a:lnTo>
                <a:lnTo>
                  <a:pt x="10254" y="4228"/>
                </a:lnTo>
                <a:lnTo>
                  <a:pt x="10364" y="4152"/>
                </a:lnTo>
                <a:lnTo>
                  <a:pt x="10475" y="4077"/>
                </a:lnTo>
                <a:lnTo>
                  <a:pt x="10586" y="4002"/>
                </a:lnTo>
                <a:lnTo>
                  <a:pt x="10699" y="3928"/>
                </a:lnTo>
                <a:lnTo>
                  <a:pt x="10813" y="3856"/>
                </a:lnTo>
                <a:lnTo>
                  <a:pt x="10926" y="3784"/>
                </a:lnTo>
                <a:lnTo>
                  <a:pt x="11040" y="3713"/>
                </a:lnTo>
                <a:lnTo>
                  <a:pt x="12379" y="2916"/>
                </a:lnTo>
                <a:lnTo>
                  <a:pt x="12229" y="2750"/>
                </a:lnTo>
                <a:lnTo>
                  <a:pt x="12074" y="2588"/>
                </a:lnTo>
                <a:lnTo>
                  <a:pt x="11915" y="2431"/>
                </a:lnTo>
                <a:lnTo>
                  <a:pt x="11752" y="2277"/>
                </a:lnTo>
                <a:lnTo>
                  <a:pt x="11586" y="2128"/>
                </a:lnTo>
                <a:lnTo>
                  <a:pt x="11416" y="1983"/>
                </a:lnTo>
                <a:lnTo>
                  <a:pt x="11241" y="1842"/>
                </a:lnTo>
                <a:lnTo>
                  <a:pt x="11063" y="1706"/>
                </a:lnTo>
                <a:lnTo>
                  <a:pt x="10882" y="1575"/>
                </a:lnTo>
                <a:lnTo>
                  <a:pt x="10696" y="1448"/>
                </a:lnTo>
                <a:lnTo>
                  <a:pt x="10508" y="1325"/>
                </a:lnTo>
                <a:lnTo>
                  <a:pt x="10316" y="1207"/>
                </a:lnTo>
                <a:lnTo>
                  <a:pt x="10121" y="1095"/>
                </a:lnTo>
                <a:lnTo>
                  <a:pt x="9922" y="988"/>
                </a:lnTo>
                <a:lnTo>
                  <a:pt x="9722" y="884"/>
                </a:lnTo>
                <a:lnTo>
                  <a:pt x="9517" y="787"/>
                </a:lnTo>
                <a:lnTo>
                  <a:pt x="9310" y="696"/>
                </a:lnTo>
                <a:lnTo>
                  <a:pt x="9099" y="609"/>
                </a:lnTo>
                <a:lnTo>
                  <a:pt x="8887" y="527"/>
                </a:lnTo>
                <a:lnTo>
                  <a:pt x="8671" y="451"/>
                </a:lnTo>
                <a:lnTo>
                  <a:pt x="8453" y="381"/>
                </a:lnTo>
                <a:lnTo>
                  <a:pt x="8232" y="317"/>
                </a:lnTo>
                <a:lnTo>
                  <a:pt x="8010" y="257"/>
                </a:lnTo>
                <a:lnTo>
                  <a:pt x="7784" y="205"/>
                </a:lnTo>
                <a:lnTo>
                  <a:pt x="7557" y="157"/>
                </a:lnTo>
                <a:lnTo>
                  <a:pt x="7327" y="116"/>
                </a:lnTo>
                <a:lnTo>
                  <a:pt x="7095" y="81"/>
                </a:lnTo>
                <a:lnTo>
                  <a:pt x="6861" y="52"/>
                </a:lnTo>
                <a:lnTo>
                  <a:pt x="6625" y="29"/>
                </a:lnTo>
                <a:lnTo>
                  <a:pt x="6388" y="13"/>
                </a:lnTo>
                <a:lnTo>
                  <a:pt x="6149" y="3"/>
                </a:lnTo>
                <a:lnTo>
                  <a:pt x="5908" y="0"/>
                </a:lnTo>
                <a:lnTo>
                  <a:pt x="5694" y="2"/>
                </a:lnTo>
                <a:lnTo>
                  <a:pt x="5482" y="11"/>
                </a:lnTo>
                <a:lnTo>
                  <a:pt x="5270" y="23"/>
                </a:lnTo>
                <a:lnTo>
                  <a:pt x="5061" y="41"/>
                </a:lnTo>
                <a:lnTo>
                  <a:pt x="4853" y="64"/>
                </a:lnTo>
                <a:lnTo>
                  <a:pt x="4646" y="92"/>
                </a:lnTo>
                <a:lnTo>
                  <a:pt x="4441" y="124"/>
                </a:lnTo>
                <a:lnTo>
                  <a:pt x="4238" y="162"/>
                </a:lnTo>
                <a:lnTo>
                  <a:pt x="4036" y="204"/>
                </a:lnTo>
                <a:lnTo>
                  <a:pt x="3835" y="250"/>
                </a:lnTo>
                <a:lnTo>
                  <a:pt x="3637" y="302"/>
                </a:lnTo>
                <a:lnTo>
                  <a:pt x="3441" y="358"/>
                </a:lnTo>
                <a:lnTo>
                  <a:pt x="3246" y="418"/>
                </a:lnTo>
                <a:lnTo>
                  <a:pt x="3054" y="483"/>
                </a:lnTo>
                <a:lnTo>
                  <a:pt x="2863" y="551"/>
                </a:lnTo>
                <a:lnTo>
                  <a:pt x="2676" y="625"/>
                </a:lnTo>
                <a:lnTo>
                  <a:pt x="2489" y="702"/>
                </a:lnTo>
                <a:lnTo>
                  <a:pt x="2306" y="784"/>
                </a:lnTo>
                <a:lnTo>
                  <a:pt x="2124" y="870"/>
                </a:lnTo>
                <a:lnTo>
                  <a:pt x="1945" y="961"/>
                </a:lnTo>
                <a:lnTo>
                  <a:pt x="1768" y="1055"/>
                </a:lnTo>
                <a:lnTo>
                  <a:pt x="1594" y="1153"/>
                </a:lnTo>
                <a:lnTo>
                  <a:pt x="1422" y="1255"/>
                </a:lnTo>
                <a:lnTo>
                  <a:pt x="1253" y="1360"/>
                </a:lnTo>
                <a:lnTo>
                  <a:pt x="1087" y="1469"/>
                </a:lnTo>
                <a:lnTo>
                  <a:pt x="923" y="1582"/>
                </a:lnTo>
                <a:lnTo>
                  <a:pt x="762" y="1700"/>
                </a:lnTo>
                <a:lnTo>
                  <a:pt x="603" y="1820"/>
                </a:lnTo>
                <a:lnTo>
                  <a:pt x="448" y="1944"/>
                </a:lnTo>
                <a:lnTo>
                  <a:pt x="296" y="2071"/>
                </a:lnTo>
                <a:lnTo>
                  <a:pt x="146" y="2202"/>
                </a:lnTo>
                <a:lnTo>
                  <a:pt x="0" y="2336"/>
                </a:lnTo>
                <a:lnTo>
                  <a:pt x="852" y="3740"/>
                </a:lnTo>
                <a:lnTo>
                  <a:pt x="923" y="3853"/>
                </a:lnTo>
                <a:lnTo>
                  <a:pt x="994" y="3965"/>
                </a:lnTo>
                <a:lnTo>
                  <a:pt x="1065" y="4077"/>
                </a:lnTo>
                <a:lnTo>
                  <a:pt x="1138" y="4188"/>
                </a:lnTo>
                <a:lnTo>
                  <a:pt x="1212" y="4298"/>
                </a:lnTo>
                <a:lnTo>
                  <a:pt x="1286" y="4408"/>
                </a:lnTo>
                <a:lnTo>
                  <a:pt x="1362" y="4516"/>
                </a:lnTo>
                <a:lnTo>
                  <a:pt x="1438" y="4624"/>
                </a:lnTo>
                <a:lnTo>
                  <a:pt x="1515" y="4732"/>
                </a:lnTo>
                <a:lnTo>
                  <a:pt x="1594" y="4838"/>
                </a:lnTo>
                <a:lnTo>
                  <a:pt x="1672" y="4944"/>
                </a:lnTo>
                <a:lnTo>
                  <a:pt x="1752" y="5048"/>
                </a:lnTo>
                <a:lnTo>
                  <a:pt x="1832" y="5153"/>
                </a:lnTo>
                <a:lnTo>
                  <a:pt x="1913" y="5255"/>
                </a:lnTo>
                <a:lnTo>
                  <a:pt x="1995" y="5358"/>
                </a:lnTo>
                <a:lnTo>
                  <a:pt x="2077" y="5459"/>
                </a:lnTo>
                <a:close/>
              </a:path>
            </a:pathLst>
          </a:custGeom>
          <a:solidFill>
            <a:schemeClr val="accent2"/>
          </a:solidFill>
          <a:ln>
            <a:noFill/>
          </a:ln>
        </p:spPr>
        <p:txBody>
          <a:bodyPr anchorCtr="0" anchor="t" bIns="97375" lIns="194750" spcFirstLastPara="1" rIns="194750" wrap="square" tIns="97375">
            <a:noAutofit/>
          </a:bodyPr>
          <a:lstStyle/>
          <a:p>
            <a:pPr indent="0" lvl="0" marL="0" marR="0" rtl="0" algn="l">
              <a:spcBef>
                <a:spcPts val="0"/>
              </a:spcBef>
              <a:spcAft>
                <a:spcPts val="0"/>
              </a:spcAft>
              <a:buNone/>
            </a:pPr>
            <a:r>
              <a:t/>
            </a:r>
            <a:endParaRPr sz="3835">
              <a:solidFill>
                <a:schemeClr val="dk1"/>
              </a:solidFill>
              <a:latin typeface="Helvetica Neue"/>
              <a:ea typeface="Helvetica Neue"/>
              <a:cs typeface="Helvetica Neue"/>
              <a:sym typeface="Helvetica Neue"/>
            </a:endParaRPr>
          </a:p>
        </p:txBody>
      </p:sp>
      <p:sp>
        <p:nvSpPr>
          <p:cNvPr id="6256" name="Google Shape;6256;p161"/>
          <p:cNvSpPr/>
          <p:nvPr/>
        </p:nvSpPr>
        <p:spPr>
          <a:xfrm rot="2700000">
            <a:off x="4001274" y="3477311"/>
            <a:ext cx="2627572" cy="1821969"/>
          </a:xfrm>
          <a:custGeom>
            <a:rect b="b" l="l" r="r" t="t"/>
            <a:pathLst>
              <a:path extrusionOk="0" h="8171" w="11777">
                <a:moveTo>
                  <a:pt x="9942" y="3349"/>
                </a:moveTo>
                <a:lnTo>
                  <a:pt x="9913" y="3314"/>
                </a:lnTo>
                <a:lnTo>
                  <a:pt x="9883" y="3282"/>
                </a:lnTo>
                <a:lnTo>
                  <a:pt x="9853" y="3252"/>
                </a:lnTo>
                <a:lnTo>
                  <a:pt x="9822" y="3223"/>
                </a:lnTo>
                <a:lnTo>
                  <a:pt x="9792" y="3197"/>
                </a:lnTo>
                <a:lnTo>
                  <a:pt x="9762" y="3172"/>
                </a:lnTo>
                <a:lnTo>
                  <a:pt x="9731" y="3149"/>
                </a:lnTo>
                <a:lnTo>
                  <a:pt x="9701" y="3130"/>
                </a:lnTo>
                <a:lnTo>
                  <a:pt x="9669" y="3112"/>
                </a:lnTo>
                <a:lnTo>
                  <a:pt x="9639" y="3096"/>
                </a:lnTo>
                <a:lnTo>
                  <a:pt x="9609" y="3083"/>
                </a:lnTo>
                <a:lnTo>
                  <a:pt x="9579" y="3072"/>
                </a:lnTo>
                <a:lnTo>
                  <a:pt x="9564" y="3068"/>
                </a:lnTo>
                <a:lnTo>
                  <a:pt x="9548" y="3063"/>
                </a:lnTo>
                <a:lnTo>
                  <a:pt x="9534" y="3060"/>
                </a:lnTo>
                <a:lnTo>
                  <a:pt x="9519" y="3057"/>
                </a:lnTo>
                <a:lnTo>
                  <a:pt x="9504" y="3055"/>
                </a:lnTo>
                <a:lnTo>
                  <a:pt x="9490" y="3054"/>
                </a:lnTo>
                <a:lnTo>
                  <a:pt x="9476" y="3053"/>
                </a:lnTo>
                <a:lnTo>
                  <a:pt x="9462" y="3051"/>
                </a:lnTo>
                <a:lnTo>
                  <a:pt x="9447" y="3053"/>
                </a:lnTo>
                <a:lnTo>
                  <a:pt x="9432" y="3054"/>
                </a:lnTo>
                <a:lnTo>
                  <a:pt x="9418" y="3055"/>
                </a:lnTo>
                <a:lnTo>
                  <a:pt x="9404" y="3058"/>
                </a:lnTo>
                <a:lnTo>
                  <a:pt x="9391" y="3060"/>
                </a:lnTo>
                <a:lnTo>
                  <a:pt x="9378" y="3064"/>
                </a:lnTo>
                <a:lnTo>
                  <a:pt x="9365" y="3069"/>
                </a:lnTo>
                <a:lnTo>
                  <a:pt x="9353" y="3073"/>
                </a:lnTo>
                <a:lnTo>
                  <a:pt x="9341" y="3078"/>
                </a:lnTo>
                <a:lnTo>
                  <a:pt x="9331" y="3084"/>
                </a:lnTo>
                <a:lnTo>
                  <a:pt x="9320" y="3090"/>
                </a:lnTo>
                <a:lnTo>
                  <a:pt x="9309" y="3097"/>
                </a:lnTo>
                <a:lnTo>
                  <a:pt x="9288" y="3112"/>
                </a:lnTo>
                <a:lnTo>
                  <a:pt x="9270" y="3128"/>
                </a:lnTo>
                <a:lnTo>
                  <a:pt x="9254" y="3145"/>
                </a:lnTo>
                <a:lnTo>
                  <a:pt x="9238" y="3163"/>
                </a:lnTo>
                <a:lnTo>
                  <a:pt x="9224" y="3182"/>
                </a:lnTo>
                <a:lnTo>
                  <a:pt x="9211" y="3201"/>
                </a:lnTo>
                <a:lnTo>
                  <a:pt x="9199" y="3222"/>
                </a:lnTo>
                <a:lnTo>
                  <a:pt x="9188" y="3242"/>
                </a:lnTo>
                <a:lnTo>
                  <a:pt x="9178" y="3263"/>
                </a:lnTo>
                <a:lnTo>
                  <a:pt x="9170" y="3282"/>
                </a:lnTo>
                <a:lnTo>
                  <a:pt x="9142" y="3351"/>
                </a:lnTo>
                <a:lnTo>
                  <a:pt x="9114" y="3418"/>
                </a:lnTo>
                <a:lnTo>
                  <a:pt x="9086" y="3483"/>
                </a:lnTo>
                <a:lnTo>
                  <a:pt x="9059" y="3546"/>
                </a:lnTo>
                <a:lnTo>
                  <a:pt x="9033" y="3607"/>
                </a:lnTo>
                <a:lnTo>
                  <a:pt x="9007" y="3665"/>
                </a:lnTo>
                <a:lnTo>
                  <a:pt x="8983" y="3720"/>
                </a:lnTo>
                <a:lnTo>
                  <a:pt x="8960" y="3773"/>
                </a:lnTo>
                <a:lnTo>
                  <a:pt x="8946" y="3804"/>
                </a:lnTo>
                <a:lnTo>
                  <a:pt x="8933" y="3834"/>
                </a:lnTo>
                <a:lnTo>
                  <a:pt x="8921" y="3863"/>
                </a:lnTo>
                <a:lnTo>
                  <a:pt x="8909" y="3891"/>
                </a:lnTo>
                <a:lnTo>
                  <a:pt x="8898" y="3916"/>
                </a:lnTo>
                <a:lnTo>
                  <a:pt x="8887" y="3940"/>
                </a:lnTo>
                <a:lnTo>
                  <a:pt x="8877" y="3964"/>
                </a:lnTo>
                <a:lnTo>
                  <a:pt x="8869" y="3984"/>
                </a:lnTo>
                <a:lnTo>
                  <a:pt x="8854" y="4018"/>
                </a:lnTo>
                <a:lnTo>
                  <a:pt x="8839" y="4050"/>
                </a:lnTo>
                <a:lnTo>
                  <a:pt x="8821" y="4081"/>
                </a:lnTo>
                <a:lnTo>
                  <a:pt x="8802" y="4112"/>
                </a:lnTo>
                <a:lnTo>
                  <a:pt x="8782" y="4143"/>
                </a:lnTo>
                <a:lnTo>
                  <a:pt x="8761" y="4171"/>
                </a:lnTo>
                <a:lnTo>
                  <a:pt x="8739" y="4200"/>
                </a:lnTo>
                <a:lnTo>
                  <a:pt x="8716" y="4227"/>
                </a:lnTo>
                <a:lnTo>
                  <a:pt x="8691" y="4252"/>
                </a:lnTo>
                <a:lnTo>
                  <a:pt x="8665" y="4278"/>
                </a:lnTo>
                <a:lnTo>
                  <a:pt x="8638" y="4302"/>
                </a:lnTo>
                <a:lnTo>
                  <a:pt x="8610" y="4326"/>
                </a:lnTo>
                <a:lnTo>
                  <a:pt x="8581" y="4348"/>
                </a:lnTo>
                <a:lnTo>
                  <a:pt x="8550" y="4370"/>
                </a:lnTo>
                <a:lnTo>
                  <a:pt x="8519" y="4390"/>
                </a:lnTo>
                <a:lnTo>
                  <a:pt x="8487" y="4410"/>
                </a:lnTo>
                <a:lnTo>
                  <a:pt x="8453" y="4428"/>
                </a:lnTo>
                <a:lnTo>
                  <a:pt x="8420" y="4445"/>
                </a:lnTo>
                <a:lnTo>
                  <a:pt x="8384" y="4461"/>
                </a:lnTo>
                <a:lnTo>
                  <a:pt x="8349" y="4476"/>
                </a:lnTo>
                <a:lnTo>
                  <a:pt x="8312" y="4489"/>
                </a:lnTo>
                <a:lnTo>
                  <a:pt x="8274" y="4502"/>
                </a:lnTo>
                <a:lnTo>
                  <a:pt x="8235" y="4514"/>
                </a:lnTo>
                <a:lnTo>
                  <a:pt x="8197" y="4525"/>
                </a:lnTo>
                <a:lnTo>
                  <a:pt x="8157" y="4535"/>
                </a:lnTo>
                <a:lnTo>
                  <a:pt x="8117" y="4542"/>
                </a:lnTo>
                <a:lnTo>
                  <a:pt x="8075" y="4550"/>
                </a:lnTo>
                <a:lnTo>
                  <a:pt x="8034" y="4555"/>
                </a:lnTo>
                <a:lnTo>
                  <a:pt x="7991" y="4559"/>
                </a:lnTo>
                <a:lnTo>
                  <a:pt x="7947" y="4563"/>
                </a:lnTo>
                <a:lnTo>
                  <a:pt x="7904" y="4565"/>
                </a:lnTo>
                <a:lnTo>
                  <a:pt x="7860" y="4565"/>
                </a:lnTo>
                <a:lnTo>
                  <a:pt x="7821" y="4565"/>
                </a:lnTo>
                <a:lnTo>
                  <a:pt x="7782" y="4564"/>
                </a:lnTo>
                <a:lnTo>
                  <a:pt x="7743" y="4560"/>
                </a:lnTo>
                <a:lnTo>
                  <a:pt x="7705" y="4557"/>
                </a:lnTo>
                <a:lnTo>
                  <a:pt x="7665" y="4553"/>
                </a:lnTo>
                <a:lnTo>
                  <a:pt x="7626" y="4548"/>
                </a:lnTo>
                <a:lnTo>
                  <a:pt x="7587" y="4541"/>
                </a:lnTo>
                <a:lnTo>
                  <a:pt x="7548" y="4534"/>
                </a:lnTo>
                <a:lnTo>
                  <a:pt x="7508" y="4525"/>
                </a:lnTo>
                <a:lnTo>
                  <a:pt x="7469" y="4515"/>
                </a:lnTo>
                <a:lnTo>
                  <a:pt x="7431" y="4506"/>
                </a:lnTo>
                <a:lnTo>
                  <a:pt x="7392" y="4494"/>
                </a:lnTo>
                <a:lnTo>
                  <a:pt x="7354" y="4482"/>
                </a:lnTo>
                <a:lnTo>
                  <a:pt x="7315" y="4469"/>
                </a:lnTo>
                <a:lnTo>
                  <a:pt x="7277" y="4455"/>
                </a:lnTo>
                <a:lnTo>
                  <a:pt x="7240" y="4440"/>
                </a:lnTo>
                <a:lnTo>
                  <a:pt x="7177" y="4413"/>
                </a:lnTo>
                <a:lnTo>
                  <a:pt x="7116" y="4383"/>
                </a:lnTo>
                <a:lnTo>
                  <a:pt x="7056" y="4352"/>
                </a:lnTo>
                <a:lnTo>
                  <a:pt x="6999" y="4318"/>
                </a:lnTo>
                <a:lnTo>
                  <a:pt x="6944" y="4284"/>
                </a:lnTo>
                <a:lnTo>
                  <a:pt x="6891" y="4246"/>
                </a:lnTo>
                <a:lnTo>
                  <a:pt x="6840" y="4207"/>
                </a:lnTo>
                <a:lnTo>
                  <a:pt x="6792" y="4167"/>
                </a:lnTo>
                <a:lnTo>
                  <a:pt x="6744" y="4125"/>
                </a:lnTo>
                <a:lnTo>
                  <a:pt x="6700" y="4082"/>
                </a:lnTo>
                <a:lnTo>
                  <a:pt x="6658" y="4038"/>
                </a:lnTo>
                <a:lnTo>
                  <a:pt x="6619" y="3993"/>
                </a:lnTo>
                <a:lnTo>
                  <a:pt x="6582" y="3945"/>
                </a:lnTo>
                <a:lnTo>
                  <a:pt x="6547" y="3898"/>
                </a:lnTo>
                <a:lnTo>
                  <a:pt x="6515" y="3850"/>
                </a:lnTo>
                <a:lnTo>
                  <a:pt x="6484" y="3800"/>
                </a:lnTo>
                <a:lnTo>
                  <a:pt x="6457" y="3749"/>
                </a:lnTo>
                <a:lnTo>
                  <a:pt x="6434" y="3699"/>
                </a:lnTo>
                <a:lnTo>
                  <a:pt x="6411" y="3647"/>
                </a:lnTo>
                <a:lnTo>
                  <a:pt x="6393" y="3595"/>
                </a:lnTo>
                <a:lnTo>
                  <a:pt x="6377" y="3544"/>
                </a:lnTo>
                <a:lnTo>
                  <a:pt x="6364" y="3491"/>
                </a:lnTo>
                <a:lnTo>
                  <a:pt x="6353" y="3438"/>
                </a:lnTo>
                <a:lnTo>
                  <a:pt x="6346" y="3385"/>
                </a:lnTo>
                <a:lnTo>
                  <a:pt x="6342" y="3333"/>
                </a:lnTo>
                <a:lnTo>
                  <a:pt x="6341" y="3280"/>
                </a:lnTo>
                <a:lnTo>
                  <a:pt x="6343" y="3227"/>
                </a:lnTo>
                <a:lnTo>
                  <a:pt x="6349" y="3175"/>
                </a:lnTo>
                <a:lnTo>
                  <a:pt x="6357" y="3124"/>
                </a:lnTo>
                <a:lnTo>
                  <a:pt x="6369" y="3072"/>
                </a:lnTo>
                <a:lnTo>
                  <a:pt x="6384" y="3021"/>
                </a:lnTo>
                <a:lnTo>
                  <a:pt x="6402" y="2972"/>
                </a:lnTo>
                <a:lnTo>
                  <a:pt x="6414" y="2946"/>
                </a:lnTo>
                <a:lnTo>
                  <a:pt x="6428" y="2919"/>
                </a:lnTo>
                <a:lnTo>
                  <a:pt x="6443" y="2892"/>
                </a:lnTo>
                <a:lnTo>
                  <a:pt x="6462" y="2864"/>
                </a:lnTo>
                <a:lnTo>
                  <a:pt x="6481" y="2835"/>
                </a:lnTo>
                <a:lnTo>
                  <a:pt x="6503" y="2806"/>
                </a:lnTo>
                <a:lnTo>
                  <a:pt x="6527" y="2776"/>
                </a:lnTo>
                <a:lnTo>
                  <a:pt x="6551" y="2744"/>
                </a:lnTo>
                <a:lnTo>
                  <a:pt x="6578" y="2713"/>
                </a:lnTo>
                <a:lnTo>
                  <a:pt x="6606" y="2682"/>
                </a:lnTo>
                <a:lnTo>
                  <a:pt x="6635" y="2650"/>
                </a:lnTo>
                <a:lnTo>
                  <a:pt x="6667" y="2617"/>
                </a:lnTo>
                <a:lnTo>
                  <a:pt x="6698" y="2585"/>
                </a:lnTo>
                <a:lnTo>
                  <a:pt x="6732" y="2553"/>
                </a:lnTo>
                <a:lnTo>
                  <a:pt x="6766" y="2519"/>
                </a:lnTo>
                <a:lnTo>
                  <a:pt x="6801" y="2486"/>
                </a:lnTo>
                <a:lnTo>
                  <a:pt x="6873" y="2420"/>
                </a:lnTo>
                <a:lnTo>
                  <a:pt x="6948" y="2355"/>
                </a:lnTo>
                <a:lnTo>
                  <a:pt x="7025" y="2289"/>
                </a:lnTo>
                <a:lnTo>
                  <a:pt x="7103" y="2225"/>
                </a:lnTo>
                <a:lnTo>
                  <a:pt x="7181" y="2162"/>
                </a:lnTo>
                <a:lnTo>
                  <a:pt x="7259" y="2101"/>
                </a:lnTo>
                <a:lnTo>
                  <a:pt x="7337" y="2043"/>
                </a:lnTo>
                <a:lnTo>
                  <a:pt x="7412" y="1988"/>
                </a:lnTo>
                <a:lnTo>
                  <a:pt x="7451" y="1959"/>
                </a:lnTo>
                <a:lnTo>
                  <a:pt x="7488" y="1928"/>
                </a:lnTo>
                <a:lnTo>
                  <a:pt x="7505" y="1913"/>
                </a:lnTo>
                <a:lnTo>
                  <a:pt x="7522" y="1897"/>
                </a:lnTo>
                <a:lnTo>
                  <a:pt x="7539" y="1881"/>
                </a:lnTo>
                <a:lnTo>
                  <a:pt x="7555" y="1864"/>
                </a:lnTo>
                <a:lnTo>
                  <a:pt x="7570" y="1847"/>
                </a:lnTo>
                <a:lnTo>
                  <a:pt x="7585" y="1831"/>
                </a:lnTo>
                <a:lnTo>
                  <a:pt x="7599" y="1814"/>
                </a:lnTo>
                <a:lnTo>
                  <a:pt x="7613" y="1797"/>
                </a:lnTo>
                <a:lnTo>
                  <a:pt x="7626" y="1779"/>
                </a:lnTo>
                <a:lnTo>
                  <a:pt x="7639" y="1762"/>
                </a:lnTo>
                <a:lnTo>
                  <a:pt x="7651" y="1745"/>
                </a:lnTo>
                <a:lnTo>
                  <a:pt x="7661" y="1728"/>
                </a:lnTo>
                <a:lnTo>
                  <a:pt x="7672" y="1709"/>
                </a:lnTo>
                <a:lnTo>
                  <a:pt x="7682" y="1691"/>
                </a:lnTo>
                <a:lnTo>
                  <a:pt x="7692" y="1674"/>
                </a:lnTo>
                <a:lnTo>
                  <a:pt x="7700" y="1655"/>
                </a:lnTo>
                <a:lnTo>
                  <a:pt x="7709" y="1637"/>
                </a:lnTo>
                <a:lnTo>
                  <a:pt x="7715" y="1619"/>
                </a:lnTo>
                <a:lnTo>
                  <a:pt x="7723" y="1601"/>
                </a:lnTo>
                <a:lnTo>
                  <a:pt x="7728" y="1582"/>
                </a:lnTo>
                <a:lnTo>
                  <a:pt x="7735" y="1564"/>
                </a:lnTo>
                <a:lnTo>
                  <a:pt x="7739" y="1546"/>
                </a:lnTo>
                <a:lnTo>
                  <a:pt x="7743" y="1526"/>
                </a:lnTo>
                <a:lnTo>
                  <a:pt x="7747" y="1508"/>
                </a:lnTo>
                <a:lnTo>
                  <a:pt x="7750" y="1490"/>
                </a:lnTo>
                <a:lnTo>
                  <a:pt x="7752" y="1471"/>
                </a:lnTo>
                <a:lnTo>
                  <a:pt x="7753" y="1452"/>
                </a:lnTo>
                <a:lnTo>
                  <a:pt x="7754" y="1434"/>
                </a:lnTo>
                <a:lnTo>
                  <a:pt x="7754" y="1417"/>
                </a:lnTo>
                <a:lnTo>
                  <a:pt x="7753" y="1401"/>
                </a:lnTo>
                <a:lnTo>
                  <a:pt x="7752" y="1385"/>
                </a:lnTo>
                <a:lnTo>
                  <a:pt x="7751" y="1368"/>
                </a:lnTo>
                <a:lnTo>
                  <a:pt x="7746" y="1336"/>
                </a:lnTo>
                <a:lnTo>
                  <a:pt x="7739" y="1304"/>
                </a:lnTo>
                <a:lnTo>
                  <a:pt x="7729" y="1273"/>
                </a:lnTo>
                <a:lnTo>
                  <a:pt x="7719" y="1242"/>
                </a:lnTo>
                <a:lnTo>
                  <a:pt x="7706" y="1211"/>
                </a:lnTo>
                <a:lnTo>
                  <a:pt x="7691" y="1180"/>
                </a:lnTo>
                <a:lnTo>
                  <a:pt x="7672" y="1150"/>
                </a:lnTo>
                <a:lnTo>
                  <a:pt x="7653" y="1121"/>
                </a:lnTo>
                <a:lnTo>
                  <a:pt x="7631" y="1092"/>
                </a:lnTo>
                <a:lnTo>
                  <a:pt x="7609" y="1064"/>
                </a:lnTo>
                <a:lnTo>
                  <a:pt x="7583" y="1037"/>
                </a:lnTo>
                <a:lnTo>
                  <a:pt x="7555" y="1010"/>
                </a:lnTo>
                <a:lnTo>
                  <a:pt x="7526" y="983"/>
                </a:lnTo>
                <a:lnTo>
                  <a:pt x="7494" y="957"/>
                </a:lnTo>
                <a:lnTo>
                  <a:pt x="7412" y="894"/>
                </a:lnTo>
                <a:lnTo>
                  <a:pt x="7329" y="830"/>
                </a:lnTo>
                <a:lnTo>
                  <a:pt x="7246" y="768"/>
                </a:lnTo>
                <a:lnTo>
                  <a:pt x="7162" y="705"/>
                </a:lnTo>
                <a:lnTo>
                  <a:pt x="7078" y="644"/>
                </a:lnTo>
                <a:lnTo>
                  <a:pt x="6993" y="583"/>
                </a:lnTo>
                <a:lnTo>
                  <a:pt x="6907" y="522"/>
                </a:lnTo>
                <a:lnTo>
                  <a:pt x="6822" y="462"/>
                </a:lnTo>
                <a:lnTo>
                  <a:pt x="6736" y="402"/>
                </a:lnTo>
                <a:lnTo>
                  <a:pt x="6648" y="342"/>
                </a:lnTo>
                <a:lnTo>
                  <a:pt x="6562" y="284"/>
                </a:lnTo>
                <a:lnTo>
                  <a:pt x="6475" y="226"/>
                </a:lnTo>
                <a:lnTo>
                  <a:pt x="6386" y="169"/>
                </a:lnTo>
                <a:lnTo>
                  <a:pt x="6298" y="112"/>
                </a:lnTo>
                <a:lnTo>
                  <a:pt x="6209" y="56"/>
                </a:lnTo>
                <a:lnTo>
                  <a:pt x="6121" y="0"/>
                </a:lnTo>
                <a:lnTo>
                  <a:pt x="6064" y="90"/>
                </a:lnTo>
                <a:lnTo>
                  <a:pt x="6008" y="180"/>
                </a:lnTo>
                <a:lnTo>
                  <a:pt x="5949" y="269"/>
                </a:lnTo>
                <a:lnTo>
                  <a:pt x="5891" y="358"/>
                </a:lnTo>
                <a:lnTo>
                  <a:pt x="5832" y="447"/>
                </a:lnTo>
                <a:lnTo>
                  <a:pt x="5772" y="534"/>
                </a:lnTo>
                <a:lnTo>
                  <a:pt x="5713" y="623"/>
                </a:lnTo>
                <a:lnTo>
                  <a:pt x="5653" y="710"/>
                </a:lnTo>
                <a:lnTo>
                  <a:pt x="5591" y="797"/>
                </a:lnTo>
                <a:lnTo>
                  <a:pt x="5530" y="883"/>
                </a:lnTo>
                <a:lnTo>
                  <a:pt x="5467" y="968"/>
                </a:lnTo>
                <a:lnTo>
                  <a:pt x="5404" y="1054"/>
                </a:lnTo>
                <a:lnTo>
                  <a:pt x="5341" y="1138"/>
                </a:lnTo>
                <a:lnTo>
                  <a:pt x="5277" y="1224"/>
                </a:lnTo>
                <a:lnTo>
                  <a:pt x="5214" y="1306"/>
                </a:lnTo>
                <a:lnTo>
                  <a:pt x="5149" y="1389"/>
                </a:lnTo>
                <a:lnTo>
                  <a:pt x="5133" y="1410"/>
                </a:lnTo>
                <a:lnTo>
                  <a:pt x="5116" y="1429"/>
                </a:lnTo>
                <a:lnTo>
                  <a:pt x="5100" y="1448"/>
                </a:lnTo>
                <a:lnTo>
                  <a:pt x="5083" y="1466"/>
                </a:lnTo>
                <a:lnTo>
                  <a:pt x="5067" y="1483"/>
                </a:lnTo>
                <a:lnTo>
                  <a:pt x="5050" y="1500"/>
                </a:lnTo>
                <a:lnTo>
                  <a:pt x="5032" y="1517"/>
                </a:lnTo>
                <a:lnTo>
                  <a:pt x="5014" y="1533"/>
                </a:lnTo>
                <a:lnTo>
                  <a:pt x="4997" y="1548"/>
                </a:lnTo>
                <a:lnTo>
                  <a:pt x="4978" y="1562"/>
                </a:lnTo>
                <a:lnTo>
                  <a:pt x="4960" y="1576"/>
                </a:lnTo>
                <a:lnTo>
                  <a:pt x="4942" y="1590"/>
                </a:lnTo>
                <a:lnTo>
                  <a:pt x="4923" y="1602"/>
                </a:lnTo>
                <a:lnTo>
                  <a:pt x="4904" y="1613"/>
                </a:lnTo>
                <a:lnTo>
                  <a:pt x="4886" y="1625"/>
                </a:lnTo>
                <a:lnTo>
                  <a:pt x="4866" y="1636"/>
                </a:lnTo>
                <a:lnTo>
                  <a:pt x="4847" y="1646"/>
                </a:lnTo>
                <a:lnTo>
                  <a:pt x="4827" y="1655"/>
                </a:lnTo>
                <a:lnTo>
                  <a:pt x="4807" y="1664"/>
                </a:lnTo>
                <a:lnTo>
                  <a:pt x="4787" y="1673"/>
                </a:lnTo>
                <a:lnTo>
                  <a:pt x="4767" y="1680"/>
                </a:lnTo>
                <a:lnTo>
                  <a:pt x="4746" y="1687"/>
                </a:lnTo>
                <a:lnTo>
                  <a:pt x="4726" y="1693"/>
                </a:lnTo>
                <a:lnTo>
                  <a:pt x="4705" y="1699"/>
                </a:lnTo>
                <a:lnTo>
                  <a:pt x="4685" y="1704"/>
                </a:lnTo>
                <a:lnTo>
                  <a:pt x="4664" y="1708"/>
                </a:lnTo>
                <a:lnTo>
                  <a:pt x="4643" y="1711"/>
                </a:lnTo>
                <a:lnTo>
                  <a:pt x="4622" y="1715"/>
                </a:lnTo>
                <a:lnTo>
                  <a:pt x="4601" y="1717"/>
                </a:lnTo>
                <a:lnTo>
                  <a:pt x="4579" y="1719"/>
                </a:lnTo>
                <a:lnTo>
                  <a:pt x="4558" y="1720"/>
                </a:lnTo>
                <a:lnTo>
                  <a:pt x="4536" y="1720"/>
                </a:lnTo>
                <a:lnTo>
                  <a:pt x="4505" y="1719"/>
                </a:lnTo>
                <a:lnTo>
                  <a:pt x="4475" y="1717"/>
                </a:lnTo>
                <a:lnTo>
                  <a:pt x="4443" y="1714"/>
                </a:lnTo>
                <a:lnTo>
                  <a:pt x="4413" y="1709"/>
                </a:lnTo>
                <a:lnTo>
                  <a:pt x="4383" y="1703"/>
                </a:lnTo>
                <a:lnTo>
                  <a:pt x="4353" y="1695"/>
                </a:lnTo>
                <a:lnTo>
                  <a:pt x="4322" y="1687"/>
                </a:lnTo>
                <a:lnTo>
                  <a:pt x="4292" y="1676"/>
                </a:lnTo>
                <a:lnTo>
                  <a:pt x="4260" y="1663"/>
                </a:lnTo>
                <a:lnTo>
                  <a:pt x="4227" y="1649"/>
                </a:lnTo>
                <a:lnTo>
                  <a:pt x="4195" y="1634"/>
                </a:lnTo>
                <a:lnTo>
                  <a:pt x="4163" y="1617"/>
                </a:lnTo>
                <a:lnTo>
                  <a:pt x="4131" y="1598"/>
                </a:lnTo>
                <a:lnTo>
                  <a:pt x="4101" y="1578"/>
                </a:lnTo>
                <a:lnTo>
                  <a:pt x="4070" y="1556"/>
                </a:lnTo>
                <a:lnTo>
                  <a:pt x="4040" y="1534"/>
                </a:lnTo>
                <a:lnTo>
                  <a:pt x="4011" y="1510"/>
                </a:lnTo>
                <a:lnTo>
                  <a:pt x="3981" y="1484"/>
                </a:lnTo>
                <a:lnTo>
                  <a:pt x="3953" y="1457"/>
                </a:lnTo>
                <a:lnTo>
                  <a:pt x="3925" y="1428"/>
                </a:lnTo>
                <a:lnTo>
                  <a:pt x="3898" y="1399"/>
                </a:lnTo>
                <a:lnTo>
                  <a:pt x="3871" y="1368"/>
                </a:lnTo>
                <a:lnTo>
                  <a:pt x="3846" y="1336"/>
                </a:lnTo>
                <a:lnTo>
                  <a:pt x="3820" y="1302"/>
                </a:lnTo>
                <a:lnTo>
                  <a:pt x="3755" y="1213"/>
                </a:lnTo>
                <a:lnTo>
                  <a:pt x="3689" y="1127"/>
                </a:lnTo>
                <a:lnTo>
                  <a:pt x="3623" y="1044"/>
                </a:lnTo>
                <a:lnTo>
                  <a:pt x="3559" y="963"/>
                </a:lnTo>
                <a:lnTo>
                  <a:pt x="3494" y="886"/>
                </a:lnTo>
                <a:lnTo>
                  <a:pt x="3430" y="813"/>
                </a:lnTo>
                <a:lnTo>
                  <a:pt x="3368" y="743"/>
                </a:lnTo>
                <a:lnTo>
                  <a:pt x="3307" y="679"/>
                </a:lnTo>
                <a:lnTo>
                  <a:pt x="3249" y="619"/>
                </a:lnTo>
                <a:lnTo>
                  <a:pt x="3192" y="563"/>
                </a:lnTo>
                <a:lnTo>
                  <a:pt x="3165" y="538"/>
                </a:lnTo>
                <a:lnTo>
                  <a:pt x="3138" y="514"/>
                </a:lnTo>
                <a:lnTo>
                  <a:pt x="3112" y="491"/>
                </a:lnTo>
                <a:lnTo>
                  <a:pt x="3086" y="470"/>
                </a:lnTo>
                <a:lnTo>
                  <a:pt x="3062" y="450"/>
                </a:lnTo>
                <a:lnTo>
                  <a:pt x="3039" y="432"/>
                </a:lnTo>
                <a:lnTo>
                  <a:pt x="3016" y="416"/>
                </a:lnTo>
                <a:lnTo>
                  <a:pt x="2993" y="401"/>
                </a:lnTo>
                <a:lnTo>
                  <a:pt x="2973" y="387"/>
                </a:lnTo>
                <a:lnTo>
                  <a:pt x="2952" y="375"/>
                </a:lnTo>
                <a:lnTo>
                  <a:pt x="2934" y="365"/>
                </a:lnTo>
                <a:lnTo>
                  <a:pt x="2916" y="356"/>
                </a:lnTo>
                <a:lnTo>
                  <a:pt x="2885" y="346"/>
                </a:lnTo>
                <a:lnTo>
                  <a:pt x="2856" y="336"/>
                </a:lnTo>
                <a:lnTo>
                  <a:pt x="2825" y="327"/>
                </a:lnTo>
                <a:lnTo>
                  <a:pt x="2794" y="321"/>
                </a:lnTo>
                <a:lnTo>
                  <a:pt x="2762" y="316"/>
                </a:lnTo>
                <a:lnTo>
                  <a:pt x="2731" y="311"/>
                </a:lnTo>
                <a:lnTo>
                  <a:pt x="2699" y="309"/>
                </a:lnTo>
                <a:lnTo>
                  <a:pt x="2666" y="309"/>
                </a:lnTo>
                <a:lnTo>
                  <a:pt x="2630" y="310"/>
                </a:lnTo>
                <a:lnTo>
                  <a:pt x="2594" y="312"/>
                </a:lnTo>
                <a:lnTo>
                  <a:pt x="2557" y="317"/>
                </a:lnTo>
                <a:lnTo>
                  <a:pt x="2521" y="323"/>
                </a:lnTo>
                <a:lnTo>
                  <a:pt x="2485" y="332"/>
                </a:lnTo>
                <a:lnTo>
                  <a:pt x="2448" y="341"/>
                </a:lnTo>
                <a:lnTo>
                  <a:pt x="2413" y="353"/>
                </a:lnTo>
                <a:lnTo>
                  <a:pt x="2377" y="366"/>
                </a:lnTo>
                <a:lnTo>
                  <a:pt x="2342" y="381"/>
                </a:lnTo>
                <a:lnTo>
                  <a:pt x="2306" y="397"/>
                </a:lnTo>
                <a:lnTo>
                  <a:pt x="2271" y="416"/>
                </a:lnTo>
                <a:lnTo>
                  <a:pt x="2237" y="435"/>
                </a:lnTo>
                <a:lnTo>
                  <a:pt x="2202" y="456"/>
                </a:lnTo>
                <a:lnTo>
                  <a:pt x="2169" y="478"/>
                </a:lnTo>
                <a:lnTo>
                  <a:pt x="2136" y="502"/>
                </a:lnTo>
                <a:lnTo>
                  <a:pt x="2103" y="528"/>
                </a:lnTo>
                <a:lnTo>
                  <a:pt x="2071" y="554"/>
                </a:lnTo>
                <a:lnTo>
                  <a:pt x="2039" y="582"/>
                </a:lnTo>
                <a:lnTo>
                  <a:pt x="2008" y="611"/>
                </a:lnTo>
                <a:lnTo>
                  <a:pt x="1978" y="642"/>
                </a:lnTo>
                <a:lnTo>
                  <a:pt x="1949" y="673"/>
                </a:lnTo>
                <a:lnTo>
                  <a:pt x="1920" y="707"/>
                </a:lnTo>
                <a:lnTo>
                  <a:pt x="1892" y="740"/>
                </a:lnTo>
                <a:lnTo>
                  <a:pt x="1866" y="775"/>
                </a:lnTo>
                <a:lnTo>
                  <a:pt x="1839" y="811"/>
                </a:lnTo>
                <a:lnTo>
                  <a:pt x="1814" y="849"/>
                </a:lnTo>
                <a:lnTo>
                  <a:pt x="1790" y="886"/>
                </a:lnTo>
                <a:lnTo>
                  <a:pt x="1768" y="926"/>
                </a:lnTo>
                <a:lnTo>
                  <a:pt x="1745" y="966"/>
                </a:lnTo>
                <a:lnTo>
                  <a:pt x="1724" y="1007"/>
                </a:lnTo>
                <a:lnTo>
                  <a:pt x="1705" y="1049"/>
                </a:lnTo>
                <a:lnTo>
                  <a:pt x="1687" y="1092"/>
                </a:lnTo>
                <a:lnTo>
                  <a:pt x="1665" y="1147"/>
                </a:lnTo>
                <a:lnTo>
                  <a:pt x="1646" y="1202"/>
                </a:lnTo>
                <a:lnTo>
                  <a:pt x="1630" y="1257"/>
                </a:lnTo>
                <a:lnTo>
                  <a:pt x="1614" y="1312"/>
                </a:lnTo>
                <a:lnTo>
                  <a:pt x="1603" y="1367"/>
                </a:lnTo>
                <a:lnTo>
                  <a:pt x="1593" y="1422"/>
                </a:lnTo>
                <a:lnTo>
                  <a:pt x="1585" y="1476"/>
                </a:lnTo>
                <a:lnTo>
                  <a:pt x="1579" y="1529"/>
                </a:lnTo>
                <a:lnTo>
                  <a:pt x="1576" y="1583"/>
                </a:lnTo>
                <a:lnTo>
                  <a:pt x="1574" y="1636"/>
                </a:lnTo>
                <a:lnTo>
                  <a:pt x="1576" y="1688"/>
                </a:lnTo>
                <a:lnTo>
                  <a:pt x="1578" y="1739"/>
                </a:lnTo>
                <a:lnTo>
                  <a:pt x="1583" y="1790"/>
                </a:lnTo>
                <a:lnTo>
                  <a:pt x="1591" y="1840"/>
                </a:lnTo>
                <a:lnTo>
                  <a:pt x="1599" y="1889"/>
                </a:lnTo>
                <a:lnTo>
                  <a:pt x="1610" y="1937"/>
                </a:lnTo>
                <a:lnTo>
                  <a:pt x="1623" y="1983"/>
                </a:lnTo>
                <a:lnTo>
                  <a:pt x="1638" y="2028"/>
                </a:lnTo>
                <a:lnTo>
                  <a:pt x="1655" y="2072"/>
                </a:lnTo>
                <a:lnTo>
                  <a:pt x="1674" y="2114"/>
                </a:lnTo>
                <a:lnTo>
                  <a:pt x="1694" y="2155"/>
                </a:lnTo>
                <a:lnTo>
                  <a:pt x="1717" y="2194"/>
                </a:lnTo>
                <a:lnTo>
                  <a:pt x="1742" y="2232"/>
                </a:lnTo>
                <a:lnTo>
                  <a:pt x="1768" y="2267"/>
                </a:lnTo>
                <a:lnTo>
                  <a:pt x="1796" y="2302"/>
                </a:lnTo>
                <a:lnTo>
                  <a:pt x="1826" y="2333"/>
                </a:lnTo>
                <a:lnTo>
                  <a:pt x="1857" y="2363"/>
                </a:lnTo>
                <a:lnTo>
                  <a:pt x="1891" y="2390"/>
                </a:lnTo>
                <a:lnTo>
                  <a:pt x="1926" y="2416"/>
                </a:lnTo>
                <a:lnTo>
                  <a:pt x="1963" y="2440"/>
                </a:lnTo>
                <a:lnTo>
                  <a:pt x="2001" y="2460"/>
                </a:lnTo>
                <a:lnTo>
                  <a:pt x="2041" y="2478"/>
                </a:lnTo>
                <a:lnTo>
                  <a:pt x="2051" y="2483"/>
                </a:lnTo>
                <a:lnTo>
                  <a:pt x="2062" y="2487"/>
                </a:lnTo>
                <a:lnTo>
                  <a:pt x="2074" y="2491"/>
                </a:lnTo>
                <a:lnTo>
                  <a:pt x="2086" y="2497"/>
                </a:lnTo>
                <a:lnTo>
                  <a:pt x="2105" y="2505"/>
                </a:lnTo>
                <a:lnTo>
                  <a:pt x="2125" y="2514"/>
                </a:lnTo>
                <a:lnTo>
                  <a:pt x="2146" y="2523"/>
                </a:lnTo>
                <a:lnTo>
                  <a:pt x="2168" y="2532"/>
                </a:lnTo>
                <a:lnTo>
                  <a:pt x="2191" y="2542"/>
                </a:lnTo>
                <a:lnTo>
                  <a:pt x="2214" y="2552"/>
                </a:lnTo>
                <a:lnTo>
                  <a:pt x="2238" y="2562"/>
                </a:lnTo>
                <a:lnTo>
                  <a:pt x="2263" y="2573"/>
                </a:lnTo>
                <a:lnTo>
                  <a:pt x="2295" y="2587"/>
                </a:lnTo>
                <a:lnTo>
                  <a:pt x="2328" y="2601"/>
                </a:lnTo>
                <a:lnTo>
                  <a:pt x="2362" y="2616"/>
                </a:lnTo>
                <a:lnTo>
                  <a:pt x="2397" y="2631"/>
                </a:lnTo>
                <a:lnTo>
                  <a:pt x="2433" y="2648"/>
                </a:lnTo>
                <a:lnTo>
                  <a:pt x="2470" y="2664"/>
                </a:lnTo>
                <a:lnTo>
                  <a:pt x="2508" y="2680"/>
                </a:lnTo>
                <a:lnTo>
                  <a:pt x="2547" y="2696"/>
                </a:lnTo>
                <a:lnTo>
                  <a:pt x="2570" y="2706"/>
                </a:lnTo>
                <a:lnTo>
                  <a:pt x="2594" y="2716"/>
                </a:lnTo>
                <a:lnTo>
                  <a:pt x="2619" y="2726"/>
                </a:lnTo>
                <a:lnTo>
                  <a:pt x="2643" y="2737"/>
                </a:lnTo>
                <a:lnTo>
                  <a:pt x="2667" y="2747"/>
                </a:lnTo>
                <a:lnTo>
                  <a:pt x="2692" y="2757"/>
                </a:lnTo>
                <a:lnTo>
                  <a:pt x="2717" y="2767"/>
                </a:lnTo>
                <a:lnTo>
                  <a:pt x="2743" y="2778"/>
                </a:lnTo>
                <a:lnTo>
                  <a:pt x="2744" y="2778"/>
                </a:lnTo>
                <a:lnTo>
                  <a:pt x="2745" y="2779"/>
                </a:lnTo>
                <a:lnTo>
                  <a:pt x="2745" y="2779"/>
                </a:lnTo>
                <a:lnTo>
                  <a:pt x="2745" y="2779"/>
                </a:lnTo>
                <a:lnTo>
                  <a:pt x="2781" y="2794"/>
                </a:lnTo>
                <a:lnTo>
                  <a:pt x="2814" y="2811"/>
                </a:lnTo>
                <a:lnTo>
                  <a:pt x="2846" y="2830"/>
                </a:lnTo>
                <a:lnTo>
                  <a:pt x="2877" y="2849"/>
                </a:lnTo>
                <a:lnTo>
                  <a:pt x="2905" y="2869"/>
                </a:lnTo>
                <a:lnTo>
                  <a:pt x="2931" y="2891"/>
                </a:lnTo>
                <a:lnTo>
                  <a:pt x="2944" y="2903"/>
                </a:lnTo>
                <a:lnTo>
                  <a:pt x="2955" y="2915"/>
                </a:lnTo>
                <a:lnTo>
                  <a:pt x="2967" y="2926"/>
                </a:lnTo>
                <a:lnTo>
                  <a:pt x="2978" y="2938"/>
                </a:lnTo>
                <a:lnTo>
                  <a:pt x="2989" y="2951"/>
                </a:lnTo>
                <a:lnTo>
                  <a:pt x="2999" y="2964"/>
                </a:lnTo>
                <a:lnTo>
                  <a:pt x="3008" y="2977"/>
                </a:lnTo>
                <a:lnTo>
                  <a:pt x="3017" y="2990"/>
                </a:lnTo>
                <a:lnTo>
                  <a:pt x="3026" y="3004"/>
                </a:lnTo>
                <a:lnTo>
                  <a:pt x="3033" y="3018"/>
                </a:lnTo>
                <a:lnTo>
                  <a:pt x="3041" y="3032"/>
                </a:lnTo>
                <a:lnTo>
                  <a:pt x="3048" y="3046"/>
                </a:lnTo>
                <a:lnTo>
                  <a:pt x="3055" y="3061"/>
                </a:lnTo>
                <a:lnTo>
                  <a:pt x="3061" y="3076"/>
                </a:lnTo>
                <a:lnTo>
                  <a:pt x="3067" y="3091"/>
                </a:lnTo>
                <a:lnTo>
                  <a:pt x="3071" y="3106"/>
                </a:lnTo>
                <a:lnTo>
                  <a:pt x="3075" y="3121"/>
                </a:lnTo>
                <a:lnTo>
                  <a:pt x="3080" y="3138"/>
                </a:lnTo>
                <a:lnTo>
                  <a:pt x="3083" y="3154"/>
                </a:lnTo>
                <a:lnTo>
                  <a:pt x="3085" y="3170"/>
                </a:lnTo>
                <a:lnTo>
                  <a:pt x="3088" y="3191"/>
                </a:lnTo>
                <a:lnTo>
                  <a:pt x="3089" y="3212"/>
                </a:lnTo>
                <a:lnTo>
                  <a:pt x="3090" y="3233"/>
                </a:lnTo>
                <a:lnTo>
                  <a:pt x="3090" y="3256"/>
                </a:lnTo>
                <a:lnTo>
                  <a:pt x="3089" y="3278"/>
                </a:lnTo>
                <a:lnTo>
                  <a:pt x="3087" y="3299"/>
                </a:lnTo>
                <a:lnTo>
                  <a:pt x="3084" y="3321"/>
                </a:lnTo>
                <a:lnTo>
                  <a:pt x="3081" y="3343"/>
                </a:lnTo>
                <a:lnTo>
                  <a:pt x="3075" y="3365"/>
                </a:lnTo>
                <a:lnTo>
                  <a:pt x="3070" y="3387"/>
                </a:lnTo>
                <a:lnTo>
                  <a:pt x="3063" y="3409"/>
                </a:lnTo>
                <a:lnTo>
                  <a:pt x="3056" y="3432"/>
                </a:lnTo>
                <a:lnTo>
                  <a:pt x="3047" y="3454"/>
                </a:lnTo>
                <a:lnTo>
                  <a:pt x="3037" y="3476"/>
                </a:lnTo>
                <a:lnTo>
                  <a:pt x="3028" y="3498"/>
                </a:lnTo>
                <a:lnTo>
                  <a:pt x="3017" y="3520"/>
                </a:lnTo>
                <a:lnTo>
                  <a:pt x="3005" y="3543"/>
                </a:lnTo>
                <a:lnTo>
                  <a:pt x="2992" y="3565"/>
                </a:lnTo>
                <a:lnTo>
                  <a:pt x="2978" y="3587"/>
                </a:lnTo>
                <a:lnTo>
                  <a:pt x="2964" y="3608"/>
                </a:lnTo>
                <a:lnTo>
                  <a:pt x="2948" y="3631"/>
                </a:lnTo>
                <a:lnTo>
                  <a:pt x="2932" y="3652"/>
                </a:lnTo>
                <a:lnTo>
                  <a:pt x="2916" y="3674"/>
                </a:lnTo>
                <a:lnTo>
                  <a:pt x="2897" y="3696"/>
                </a:lnTo>
                <a:lnTo>
                  <a:pt x="2879" y="3717"/>
                </a:lnTo>
                <a:lnTo>
                  <a:pt x="2859" y="3739"/>
                </a:lnTo>
                <a:lnTo>
                  <a:pt x="2839" y="3760"/>
                </a:lnTo>
                <a:lnTo>
                  <a:pt x="2817" y="3781"/>
                </a:lnTo>
                <a:lnTo>
                  <a:pt x="2796" y="3801"/>
                </a:lnTo>
                <a:lnTo>
                  <a:pt x="2773" y="3823"/>
                </a:lnTo>
                <a:lnTo>
                  <a:pt x="2749" y="3843"/>
                </a:lnTo>
                <a:lnTo>
                  <a:pt x="2726" y="3863"/>
                </a:lnTo>
                <a:lnTo>
                  <a:pt x="2621" y="3948"/>
                </a:lnTo>
                <a:lnTo>
                  <a:pt x="2516" y="4031"/>
                </a:lnTo>
                <a:lnTo>
                  <a:pt x="2412" y="4113"/>
                </a:lnTo>
                <a:lnTo>
                  <a:pt x="2305" y="4195"/>
                </a:lnTo>
                <a:lnTo>
                  <a:pt x="2198" y="4276"/>
                </a:lnTo>
                <a:lnTo>
                  <a:pt x="2090" y="4356"/>
                </a:lnTo>
                <a:lnTo>
                  <a:pt x="1982" y="4434"/>
                </a:lnTo>
                <a:lnTo>
                  <a:pt x="1873" y="4513"/>
                </a:lnTo>
                <a:lnTo>
                  <a:pt x="1763" y="4590"/>
                </a:lnTo>
                <a:lnTo>
                  <a:pt x="1653" y="4666"/>
                </a:lnTo>
                <a:lnTo>
                  <a:pt x="1543" y="4741"/>
                </a:lnTo>
                <a:lnTo>
                  <a:pt x="1432" y="4815"/>
                </a:lnTo>
                <a:lnTo>
                  <a:pt x="1320" y="4888"/>
                </a:lnTo>
                <a:lnTo>
                  <a:pt x="1208" y="4960"/>
                </a:lnTo>
                <a:lnTo>
                  <a:pt x="1094" y="5031"/>
                </a:lnTo>
                <a:lnTo>
                  <a:pt x="982" y="5101"/>
                </a:lnTo>
                <a:lnTo>
                  <a:pt x="897" y="5149"/>
                </a:lnTo>
                <a:lnTo>
                  <a:pt x="0" y="5682"/>
                </a:lnTo>
                <a:lnTo>
                  <a:pt x="148" y="5824"/>
                </a:lnTo>
                <a:lnTo>
                  <a:pt x="299" y="5964"/>
                </a:lnTo>
                <a:lnTo>
                  <a:pt x="455" y="6099"/>
                </a:lnTo>
                <a:lnTo>
                  <a:pt x="612" y="6231"/>
                </a:lnTo>
                <a:lnTo>
                  <a:pt x="773" y="6358"/>
                </a:lnTo>
                <a:lnTo>
                  <a:pt x="937" y="6483"/>
                </a:lnTo>
                <a:lnTo>
                  <a:pt x="1104" y="6604"/>
                </a:lnTo>
                <a:lnTo>
                  <a:pt x="1273" y="6720"/>
                </a:lnTo>
                <a:lnTo>
                  <a:pt x="1446" y="6832"/>
                </a:lnTo>
                <a:lnTo>
                  <a:pt x="1622" y="6941"/>
                </a:lnTo>
                <a:lnTo>
                  <a:pt x="1801" y="7045"/>
                </a:lnTo>
                <a:lnTo>
                  <a:pt x="1982" y="7146"/>
                </a:lnTo>
                <a:lnTo>
                  <a:pt x="2166" y="7241"/>
                </a:lnTo>
                <a:lnTo>
                  <a:pt x="2352" y="7333"/>
                </a:lnTo>
                <a:lnTo>
                  <a:pt x="2541" y="7420"/>
                </a:lnTo>
                <a:lnTo>
                  <a:pt x="2732" y="7503"/>
                </a:lnTo>
                <a:lnTo>
                  <a:pt x="2925" y="7582"/>
                </a:lnTo>
                <a:lnTo>
                  <a:pt x="3122" y="7655"/>
                </a:lnTo>
                <a:lnTo>
                  <a:pt x="3319" y="7725"/>
                </a:lnTo>
                <a:lnTo>
                  <a:pt x="3520" y="7789"/>
                </a:lnTo>
                <a:lnTo>
                  <a:pt x="3723" y="7849"/>
                </a:lnTo>
                <a:lnTo>
                  <a:pt x="3926" y="7904"/>
                </a:lnTo>
                <a:lnTo>
                  <a:pt x="4132" y="7953"/>
                </a:lnTo>
                <a:lnTo>
                  <a:pt x="4342" y="7999"/>
                </a:lnTo>
                <a:lnTo>
                  <a:pt x="4551" y="8039"/>
                </a:lnTo>
                <a:lnTo>
                  <a:pt x="4764" y="8073"/>
                </a:lnTo>
                <a:lnTo>
                  <a:pt x="4977" y="8103"/>
                </a:lnTo>
                <a:lnTo>
                  <a:pt x="5192" y="8127"/>
                </a:lnTo>
                <a:lnTo>
                  <a:pt x="5409" y="8146"/>
                </a:lnTo>
                <a:lnTo>
                  <a:pt x="5627" y="8160"/>
                </a:lnTo>
                <a:lnTo>
                  <a:pt x="5847" y="8168"/>
                </a:lnTo>
                <a:lnTo>
                  <a:pt x="6068" y="8171"/>
                </a:lnTo>
                <a:lnTo>
                  <a:pt x="6273" y="8169"/>
                </a:lnTo>
                <a:lnTo>
                  <a:pt x="6476" y="8161"/>
                </a:lnTo>
                <a:lnTo>
                  <a:pt x="6679" y="8149"/>
                </a:lnTo>
                <a:lnTo>
                  <a:pt x="6879" y="8133"/>
                </a:lnTo>
                <a:lnTo>
                  <a:pt x="7079" y="8113"/>
                </a:lnTo>
                <a:lnTo>
                  <a:pt x="7277" y="8087"/>
                </a:lnTo>
                <a:lnTo>
                  <a:pt x="7474" y="8057"/>
                </a:lnTo>
                <a:lnTo>
                  <a:pt x="7670" y="8022"/>
                </a:lnTo>
                <a:lnTo>
                  <a:pt x="7863" y="7985"/>
                </a:lnTo>
                <a:lnTo>
                  <a:pt x="8055" y="7942"/>
                </a:lnTo>
                <a:lnTo>
                  <a:pt x="8246" y="7894"/>
                </a:lnTo>
                <a:lnTo>
                  <a:pt x="8435" y="7842"/>
                </a:lnTo>
                <a:lnTo>
                  <a:pt x="8623" y="7788"/>
                </a:lnTo>
                <a:lnTo>
                  <a:pt x="8808" y="7727"/>
                </a:lnTo>
                <a:lnTo>
                  <a:pt x="8992" y="7664"/>
                </a:lnTo>
                <a:lnTo>
                  <a:pt x="9173" y="7596"/>
                </a:lnTo>
                <a:lnTo>
                  <a:pt x="9352" y="7525"/>
                </a:lnTo>
                <a:lnTo>
                  <a:pt x="9530" y="7449"/>
                </a:lnTo>
                <a:lnTo>
                  <a:pt x="9706" y="7370"/>
                </a:lnTo>
                <a:lnTo>
                  <a:pt x="9880" y="7287"/>
                </a:lnTo>
                <a:lnTo>
                  <a:pt x="10050" y="7201"/>
                </a:lnTo>
                <a:lnTo>
                  <a:pt x="10220" y="7110"/>
                </a:lnTo>
                <a:lnTo>
                  <a:pt x="10387" y="7016"/>
                </a:lnTo>
                <a:lnTo>
                  <a:pt x="10551" y="6918"/>
                </a:lnTo>
                <a:lnTo>
                  <a:pt x="10714" y="6817"/>
                </a:lnTo>
                <a:lnTo>
                  <a:pt x="10873" y="6713"/>
                </a:lnTo>
                <a:lnTo>
                  <a:pt x="11030" y="6605"/>
                </a:lnTo>
                <a:lnTo>
                  <a:pt x="11185" y="6493"/>
                </a:lnTo>
                <a:lnTo>
                  <a:pt x="11337" y="6379"/>
                </a:lnTo>
                <a:lnTo>
                  <a:pt x="11486" y="6261"/>
                </a:lnTo>
                <a:lnTo>
                  <a:pt x="11633" y="6140"/>
                </a:lnTo>
                <a:lnTo>
                  <a:pt x="11777" y="6016"/>
                </a:lnTo>
                <a:lnTo>
                  <a:pt x="11169" y="5071"/>
                </a:lnTo>
                <a:lnTo>
                  <a:pt x="11100" y="4959"/>
                </a:lnTo>
                <a:lnTo>
                  <a:pt x="11029" y="4847"/>
                </a:lnTo>
                <a:lnTo>
                  <a:pt x="10957" y="4736"/>
                </a:lnTo>
                <a:lnTo>
                  <a:pt x="10885" y="4625"/>
                </a:lnTo>
                <a:lnTo>
                  <a:pt x="10811" y="4515"/>
                </a:lnTo>
                <a:lnTo>
                  <a:pt x="10736" y="4406"/>
                </a:lnTo>
                <a:lnTo>
                  <a:pt x="10661" y="4298"/>
                </a:lnTo>
                <a:lnTo>
                  <a:pt x="10585" y="4189"/>
                </a:lnTo>
                <a:lnTo>
                  <a:pt x="10508" y="4081"/>
                </a:lnTo>
                <a:lnTo>
                  <a:pt x="10429" y="3975"/>
                </a:lnTo>
                <a:lnTo>
                  <a:pt x="10350" y="3869"/>
                </a:lnTo>
                <a:lnTo>
                  <a:pt x="10270" y="3763"/>
                </a:lnTo>
                <a:lnTo>
                  <a:pt x="10189" y="3659"/>
                </a:lnTo>
                <a:lnTo>
                  <a:pt x="10107" y="3554"/>
                </a:lnTo>
                <a:lnTo>
                  <a:pt x="10025" y="3451"/>
                </a:lnTo>
                <a:lnTo>
                  <a:pt x="9942" y="3349"/>
                </a:lnTo>
                <a:close/>
              </a:path>
            </a:pathLst>
          </a:custGeom>
          <a:solidFill>
            <a:schemeClr val="accent5"/>
          </a:solidFill>
          <a:ln>
            <a:noFill/>
          </a:ln>
        </p:spPr>
        <p:txBody>
          <a:bodyPr anchorCtr="0" anchor="t" bIns="97375" lIns="194750" spcFirstLastPara="1" rIns="194750" wrap="square" tIns="97375">
            <a:noAutofit/>
          </a:bodyPr>
          <a:lstStyle/>
          <a:p>
            <a:pPr indent="0" lvl="0" marL="0" marR="0" rtl="0" algn="l">
              <a:spcBef>
                <a:spcPts val="0"/>
              </a:spcBef>
              <a:spcAft>
                <a:spcPts val="0"/>
              </a:spcAft>
              <a:buNone/>
            </a:pPr>
            <a:r>
              <a:t/>
            </a:r>
            <a:endParaRPr sz="3835">
              <a:solidFill>
                <a:schemeClr val="dk1"/>
              </a:solidFill>
              <a:latin typeface="Helvetica Neue"/>
              <a:ea typeface="Helvetica Neue"/>
              <a:cs typeface="Helvetica Neue"/>
              <a:sym typeface="Helvetica Neue"/>
            </a:endParaRPr>
          </a:p>
        </p:txBody>
      </p:sp>
      <p:grpSp>
        <p:nvGrpSpPr>
          <p:cNvPr id="6257" name="Google Shape;6257;p161"/>
          <p:cNvGrpSpPr/>
          <p:nvPr/>
        </p:nvGrpSpPr>
        <p:grpSpPr>
          <a:xfrm>
            <a:off x="4898937" y="2381043"/>
            <a:ext cx="666256" cy="666256"/>
            <a:chOff x="4094847" y="1760585"/>
            <a:chExt cx="633600" cy="633600"/>
          </a:xfrm>
        </p:grpSpPr>
        <p:sp>
          <p:nvSpPr>
            <p:cNvPr id="6258" name="Google Shape;6258;p16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259" name="Google Shape;6259;p16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260" name="Google Shape;6260;p161"/>
          <p:cNvGrpSpPr/>
          <p:nvPr/>
        </p:nvGrpSpPr>
        <p:grpSpPr>
          <a:xfrm>
            <a:off x="6689987" y="2395702"/>
            <a:ext cx="666256" cy="666256"/>
            <a:chOff x="4094847" y="1760585"/>
            <a:chExt cx="633600" cy="633600"/>
          </a:xfrm>
        </p:grpSpPr>
        <p:sp>
          <p:nvSpPr>
            <p:cNvPr id="6261" name="Google Shape;6261;p16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262" name="Google Shape;6262;p16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263" name="Google Shape;6263;p161"/>
          <p:cNvGrpSpPr/>
          <p:nvPr/>
        </p:nvGrpSpPr>
        <p:grpSpPr>
          <a:xfrm>
            <a:off x="4784322" y="4367021"/>
            <a:ext cx="666256" cy="666256"/>
            <a:chOff x="4094847" y="1760585"/>
            <a:chExt cx="633600" cy="633600"/>
          </a:xfrm>
        </p:grpSpPr>
        <p:sp>
          <p:nvSpPr>
            <p:cNvPr id="6264" name="Google Shape;6264;p16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265" name="Google Shape;6265;p16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266" name="Google Shape;6266;p161"/>
          <p:cNvGrpSpPr/>
          <p:nvPr/>
        </p:nvGrpSpPr>
        <p:grpSpPr>
          <a:xfrm>
            <a:off x="6689987" y="4381680"/>
            <a:ext cx="666256" cy="666256"/>
            <a:chOff x="4094847" y="1760585"/>
            <a:chExt cx="633600" cy="633600"/>
          </a:xfrm>
        </p:grpSpPr>
        <p:sp>
          <p:nvSpPr>
            <p:cNvPr id="6267" name="Google Shape;6267;p16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268" name="Google Shape;6268;p16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269" name="Google Shape;6269;p161"/>
          <p:cNvGrpSpPr/>
          <p:nvPr/>
        </p:nvGrpSpPr>
        <p:grpSpPr>
          <a:xfrm>
            <a:off x="806586" y="1508836"/>
            <a:ext cx="3262166" cy="1967984"/>
            <a:chOff x="806586" y="1537216"/>
            <a:chExt cx="3262166" cy="1967984"/>
          </a:xfrm>
        </p:grpSpPr>
        <p:sp>
          <p:nvSpPr>
            <p:cNvPr id="6270" name="Google Shape;6270;p161"/>
            <p:cNvSpPr txBox="1"/>
            <p:nvPr/>
          </p:nvSpPr>
          <p:spPr>
            <a:xfrm>
              <a:off x="806586" y="1537216"/>
              <a:ext cx="3108993" cy="492443"/>
            </a:xfrm>
            <a:prstGeom prst="rect">
              <a:avLst/>
            </a:prstGeom>
            <a:noFill/>
            <a:ln>
              <a:noFill/>
            </a:ln>
          </p:spPr>
          <p:txBody>
            <a:bodyPr anchorCtr="0" anchor="b" bIns="0" lIns="0" spcFirstLastPara="1" rIns="0" wrap="square" tIns="0">
              <a:noAutofit/>
            </a:bodyPr>
            <a:lstStyle/>
            <a:p>
              <a:pPr indent="0" lvl="0" marL="0" marR="0" rtl="0" algn="l">
                <a:lnSpc>
                  <a:spcPct val="114000"/>
                </a:lnSpc>
                <a:spcBef>
                  <a:spcPts val="0"/>
                </a:spcBef>
                <a:spcAft>
                  <a:spcPts val="0"/>
                </a:spcAft>
                <a:buNone/>
              </a:pPr>
              <a:r>
                <a:rPr b="1" lang="en-US" sz="1600">
                  <a:solidFill>
                    <a:srgbClr val="BE0100"/>
                  </a:solidFill>
                  <a:latin typeface="Helvetica Neue"/>
                  <a:ea typeface="Helvetica Neue"/>
                  <a:cs typeface="Helvetica Neue"/>
                  <a:sym typeface="Helvetica Neue"/>
                </a:rPr>
                <a:t>Lorem ipsum dolor sit amet</a:t>
              </a:r>
              <a:endParaRPr b="1" sz="1600">
                <a:solidFill>
                  <a:srgbClr val="BE0100"/>
                </a:solidFill>
                <a:latin typeface="Helvetica Neue"/>
                <a:ea typeface="Helvetica Neue"/>
                <a:cs typeface="Helvetica Neue"/>
                <a:sym typeface="Helvetica Neue"/>
              </a:endParaRPr>
            </a:p>
          </p:txBody>
        </p:sp>
        <p:sp>
          <p:nvSpPr>
            <p:cNvPr id="6271" name="Google Shape;6271;p161"/>
            <p:cNvSpPr txBox="1"/>
            <p:nvPr/>
          </p:nvSpPr>
          <p:spPr>
            <a:xfrm>
              <a:off x="806586" y="2182059"/>
              <a:ext cx="3262166" cy="1323141"/>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grpSp>
        <p:nvGrpSpPr>
          <p:cNvPr id="6272" name="Google Shape;6272;p161"/>
          <p:cNvGrpSpPr/>
          <p:nvPr/>
        </p:nvGrpSpPr>
        <p:grpSpPr>
          <a:xfrm>
            <a:off x="806586" y="3921087"/>
            <a:ext cx="3262166" cy="1967984"/>
            <a:chOff x="806586" y="1537216"/>
            <a:chExt cx="3262166" cy="1967984"/>
          </a:xfrm>
        </p:grpSpPr>
        <p:sp>
          <p:nvSpPr>
            <p:cNvPr id="6273" name="Google Shape;6273;p161"/>
            <p:cNvSpPr txBox="1"/>
            <p:nvPr/>
          </p:nvSpPr>
          <p:spPr>
            <a:xfrm>
              <a:off x="806586" y="1537216"/>
              <a:ext cx="3108993" cy="492443"/>
            </a:xfrm>
            <a:prstGeom prst="rect">
              <a:avLst/>
            </a:prstGeom>
            <a:noFill/>
            <a:ln>
              <a:noFill/>
            </a:ln>
          </p:spPr>
          <p:txBody>
            <a:bodyPr anchorCtr="0" anchor="b" bIns="0" lIns="0" spcFirstLastPara="1" rIns="0" wrap="square" tIns="0">
              <a:noAutofit/>
            </a:bodyPr>
            <a:lstStyle/>
            <a:p>
              <a:pPr indent="0" lvl="0" marL="0" marR="0" rtl="0" algn="l">
                <a:lnSpc>
                  <a:spcPct val="114000"/>
                </a:lnSpc>
                <a:spcBef>
                  <a:spcPts val="0"/>
                </a:spcBef>
                <a:spcAft>
                  <a:spcPts val="0"/>
                </a:spcAft>
                <a:buNone/>
              </a:pPr>
              <a:r>
                <a:rPr b="1" lang="en-US" sz="1600">
                  <a:solidFill>
                    <a:srgbClr val="FF9797"/>
                  </a:solidFill>
                  <a:latin typeface="Helvetica Neue"/>
                  <a:ea typeface="Helvetica Neue"/>
                  <a:cs typeface="Helvetica Neue"/>
                  <a:sym typeface="Helvetica Neue"/>
                </a:rPr>
                <a:t>Lorem ipsum dolor sit amet</a:t>
              </a:r>
              <a:endParaRPr b="1" sz="1600">
                <a:solidFill>
                  <a:srgbClr val="FF9797"/>
                </a:solidFill>
                <a:latin typeface="Helvetica Neue"/>
                <a:ea typeface="Helvetica Neue"/>
                <a:cs typeface="Helvetica Neue"/>
                <a:sym typeface="Helvetica Neue"/>
              </a:endParaRPr>
            </a:p>
          </p:txBody>
        </p:sp>
        <p:sp>
          <p:nvSpPr>
            <p:cNvPr id="6274" name="Google Shape;6274;p161"/>
            <p:cNvSpPr txBox="1"/>
            <p:nvPr/>
          </p:nvSpPr>
          <p:spPr>
            <a:xfrm>
              <a:off x="806586" y="2182059"/>
              <a:ext cx="3262166" cy="1323141"/>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grpSp>
        <p:nvGrpSpPr>
          <p:cNvPr id="6275" name="Google Shape;6275;p161"/>
          <p:cNvGrpSpPr/>
          <p:nvPr/>
        </p:nvGrpSpPr>
        <p:grpSpPr>
          <a:xfrm>
            <a:off x="8150802" y="1508836"/>
            <a:ext cx="3262166" cy="1967984"/>
            <a:chOff x="806586" y="1537216"/>
            <a:chExt cx="3262166" cy="1967984"/>
          </a:xfrm>
        </p:grpSpPr>
        <p:sp>
          <p:nvSpPr>
            <p:cNvPr id="6276" name="Google Shape;6276;p161"/>
            <p:cNvSpPr txBox="1"/>
            <p:nvPr/>
          </p:nvSpPr>
          <p:spPr>
            <a:xfrm>
              <a:off x="806586" y="1537216"/>
              <a:ext cx="3108993" cy="492443"/>
            </a:xfrm>
            <a:prstGeom prst="rect">
              <a:avLst/>
            </a:prstGeom>
            <a:noFill/>
            <a:ln>
              <a:noFill/>
            </a:ln>
          </p:spPr>
          <p:txBody>
            <a:bodyPr anchorCtr="0" anchor="b" bIns="0" lIns="0" spcFirstLastPara="1" rIns="0" wrap="square" tIns="0">
              <a:noAutofit/>
            </a:bodyPr>
            <a:lstStyle/>
            <a:p>
              <a:pPr indent="0" lvl="0" marL="0" marR="0" rtl="0" algn="l">
                <a:lnSpc>
                  <a:spcPct val="114000"/>
                </a:lnSpc>
                <a:spcBef>
                  <a:spcPts val="0"/>
                </a:spcBef>
                <a:spcAft>
                  <a:spcPts val="0"/>
                </a:spcAft>
                <a:buNone/>
              </a:pPr>
              <a:r>
                <a:rPr b="1" lang="en-US" sz="1600">
                  <a:solidFill>
                    <a:srgbClr val="760000"/>
                  </a:solidFill>
                  <a:latin typeface="Helvetica Neue"/>
                  <a:ea typeface="Helvetica Neue"/>
                  <a:cs typeface="Helvetica Neue"/>
                  <a:sym typeface="Helvetica Neue"/>
                </a:rPr>
                <a:t>Lorem ipsum dolor sit amet</a:t>
              </a:r>
              <a:endParaRPr b="1" sz="1600">
                <a:solidFill>
                  <a:srgbClr val="760000"/>
                </a:solidFill>
                <a:latin typeface="Helvetica Neue"/>
                <a:ea typeface="Helvetica Neue"/>
                <a:cs typeface="Helvetica Neue"/>
                <a:sym typeface="Helvetica Neue"/>
              </a:endParaRPr>
            </a:p>
          </p:txBody>
        </p:sp>
        <p:sp>
          <p:nvSpPr>
            <p:cNvPr id="6277" name="Google Shape;6277;p161"/>
            <p:cNvSpPr txBox="1"/>
            <p:nvPr/>
          </p:nvSpPr>
          <p:spPr>
            <a:xfrm>
              <a:off x="806586" y="2182059"/>
              <a:ext cx="3262166" cy="1323141"/>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grpSp>
        <p:nvGrpSpPr>
          <p:cNvPr id="6278" name="Google Shape;6278;p161"/>
          <p:cNvGrpSpPr/>
          <p:nvPr/>
        </p:nvGrpSpPr>
        <p:grpSpPr>
          <a:xfrm>
            <a:off x="8150802" y="3921087"/>
            <a:ext cx="3262166" cy="1967984"/>
            <a:chOff x="806586" y="1537216"/>
            <a:chExt cx="3262166" cy="1967984"/>
          </a:xfrm>
        </p:grpSpPr>
        <p:sp>
          <p:nvSpPr>
            <p:cNvPr id="6279" name="Google Shape;6279;p161"/>
            <p:cNvSpPr txBox="1"/>
            <p:nvPr/>
          </p:nvSpPr>
          <p:spPr>
            <a:xfrm>
              <a:off x="806586" y="1537216"/>
              <a:ext cx="3108993" cy="492443"/>
            </a:xfrm>
            <a:prstGeom prst="rect">
              <a:avLst/>
            </a:prstGeom>
            <a:noFill/>
            <a:ln>
              <a:noFill/>
            </a:ln>
          </p:spPr>
          <p:txBody>
            <a:bodyPr anchorCtr="0" anchor="b" bIns="0" lIns="0" spcFirstLastPara="1" rIns="0" wrap="square" tIns="0">
              <a:noAutofit/>
            </a:bodyPr>
            <a:lstStyle/>
            <a:p>
              <a:pPr indent="0" lvl="0" marL="0" marR="0" rtl="0" algn="l">
                <a:lnSpc>
                  <a:spcPct val="114000"/>
                </a:lnSpc>
                <a:spcBef>
                  <a:spcPts val="0"/>
                </a:spcBef>
                <a:spcAft>
                  <a:spcPts val="0"/>
                </a:spcAft>
                <a:buNone/>
              </a:pPr>
              <a:r>
                <a:rPr b="1" lang="en-US" sz="1600">
                  <a:solidFill>
                    <a:srgbClr val="460000"/>
                  </a:solidFill>
                  <a:latin typeface="Helvetica Neue"/>
                  <a:ea typeface="Helvetica Neue"/>
                  <a:cs typeface="Helvetica Neue"/>
                  <a:sym typeface="Helvetica Neue"/>
                </a:rPr>
                <a:t>Lorem ipsum dolor sit amet</a:t>
              </a:r>
              <a:endParaRPr b="1" sz="1600">
                <a:solidFill>
                  <a:srgbClr val="460000"/>
                </a:solidFill>
                <a:latin typeface="Helvetica Neue"/>
                <a:ea typeface="Helvetica Neue"/>
                <a:cs typeface="Helvetica Neue"/>
                <a:sym typeface="Helvetica Neue"/>
              </a:endParaRPr>
            </a:p>
          </p:txBody>
        </p:sp>
        <p:sp>
          <p:nvSpPr>
            <p:cNvPr id="6280" name="Google Shape;6280;p161"/>
            <p:cNvSpPr txBox="1"/>
            <p:nvPr/>
          </p:nvSpPr>
          <p:spPr>
            <a:xfrm>
              <a:off x="806586" y="2182059"/>
              <a:ext cx="3262166" cy="1323141"/>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sp>
        <p:nvSpPr>
          <p:cNvPr id="6281" name="Google Shape;6281;p16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85" name="Shape 6285"/>
        <p:cNvGrpSpPr/>
        <p:nvPr/>
      </p:nvGrpSpPr>
      <p:grpSpPr>
        <a:xfrm>
          <a:off x="0" y="0"/>
          <a:ext cx="0" cy="0"/>
          <a:chOff x="0" y="0"/>
          <a:chExt cx="0" cy="0"/>
        </a:xfrm>
      </p:grpSpPr>
      <p:sp>
        <p:nvSpPr>
          <p:cNvPr id="6286" name="Google Shape;6286;p16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Four-Piece Puzzle with Side Callouts</a:t>
            </a:r>
            <a:endParaRPr/>
          </a:p>
        </p:txBody>
      </p:sp>
      <p:sp>
        <p:nvSpPr>
          <p:cNvPr id="6287" name="Google Shape;6287;p162"/>
          <p:cNvSpPr/>
          <p:nvPr/>
        </p:nvSpPr>
        <p:spPr>
          <a:xfrm>
            <a:off x="294969" y="4308630"/>
            <a:ext cx="4743588" cy="1837527"/>
          </a:xfrm>
          <a:prstGeom prst="roundRect">
            <a:avLst>
              <a:gd fmla="val 16667" name="adj"/>
            </a:avLst>
          </a:prstGeom>
          <a:solidFill>
            <a:schemeClr val="lt2"/>
          </a:solidFill>
          <a:ln>
            <a:noFill/>
          </a:ln>
        </p:spPr>
        <p:txBody>
          <a:bodyPr anchorCtr="0" anchor="ctr" bIns="45700" lIns="475475" spcFirstLastPara="1" rIns="45700" wrap="square" tIns="45700">
            <a:noAutofit/>
          </a:bodyPr>
          <a:lstStyle/>
          <a:p>
            <a:pPr indent="0" lvl="0" marL="0" marR="0" rtl="0" algn="l">
              <a:lnSpc>
                <a:spcPct val="90000"/>
              </a:lnSpc>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6288" name="Google Shape;6288;p162"/>
          <p:cNvSpPr/>
          <p:nvPr/>
        </p:nvSpPr>
        <p:spPr>
          <a:xfrm flipH="1">
            <a:off x="7402740" y="4308630"/>
            <a:ext cx="4494289" cy="1837527"/>
          </a:xfrm>
          <a:prstGeom prst="roundRect">
            <a:avLst>
              <a:gd fmla="val 16667" name="adj"/>
            </a:avLst>
          </a:prstGeom>
          <a:solidFill>
            <a:schemeClr val="accent1"/>
          </a:solidFill>
          <a:ln>
            <a:noFill/>
          </a:ln>
        </p:spPr>
        <p:txBody>
          <a:bodyPr anchorCtr="0" anchor="ctr" bIns="45700" lIns="475475" spcFirstLastPara="1" rIns="45700" wrap="square" tIns="45700">
            <a:noAutofit/>
          </a:bodyPr>
          <a:lstStyle/>
          <a:p>
            <a:pPr indent="0" lvl="0" marL="0" marR="0" rtl="0" algn="l">
              <a:lnSpc>
                <a:spcPct val="90000"/>
              </a:lnSpc>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6289" name="Google Shape;6289;p162"/>
          <p:cNvSpPr txBox="1"/>
          <p:nvPr/>
        </p:nvSpPr>
        <p:spPr>
          <a:xfrm>
            <a:off x="7987278" y="4435595"/>
            <a:ext cx="3399650" cy="1583599"/>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290" name="Google Shape;6290;p162"/>
          <p:cNvSpPr txBox="1"/>
          <p:nvPr/>
        </p:nvSpPr>
        <p:spPr>
          <a:xfrm>
            <a:off x="742294" y="4490302"/>
            <a:ext cx="3412611" cy="1474185"/>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291" name="Google Shape;6291;p162"/>
          <p:cNvSpPr/>
          <p:nvPr/>
        </p:nvSpPr>
        <p:spPr>
          <a:xfrm flipH="1">
            <a:off x="6225340" y="4308630"/>
            <a:ext cx="1671288" cy="1837527"/>
          </a:xfrm>
          <a:custGeom>
            <a:rect b="b" l="l" r="r" t="t"/>
            <a:pathLst>
              <a:path extrusionOk="0" h="331824" w="286665">
                <a:moveTo>
                  <a:pt x="44298" y="0"/>
                </a:moveTo>
                <a:lnTo>
                  <a:pt x="265269" y="0"/>
                </a:lnTo>
                <a:cubicBezTo>
                  <a:pt x="270682" y="39038"/>
                  <a:pt x="288005" y="125247"/>
                  <a:pt x="271224" y="135007"/>
                </a:cubicBezTo>
                <a:cubicBezTo>
                  <a:pt x="257691" y="143140"/>
                  <a:pt x="200310" y="84583"/>
                  <a:pt x="198145" y="175130"/>
                </a:cubicBezTo>
                <a:cubicBezTo>
                  <a:pt x="195980" y="265676"/>
                  <a:pt x="261480" y="195733"/>
                  <a:pt x="277720" y="206035"/>
                </a:cubicBezTo>
                <a:cubicBezTo>
                  <a:pt x="299914" y="220132"/>
                  <a:pt x="275013" y="287364"/>
                  <a:pt x="265269" y="331824"/>
                </a:cubicBezTo>
                <a:cubicBezTo>
                  <a:pt x="226389" y="331103"/>
                  <a:pt x="134121" y="331341"/>
                  <a:pt x="50399" y="331587"/>
                </a:cubicBezTo>
                <a:lnTo>
                  <a:pt x="43032" y="321355"/>
                </a:lnTo>
                <a:cubicBezTo>
                  <a:pt x="-16564" y="218132"/>
                  <a:pt x="-12482" y="95619"/>
                  <a:pt x="44298"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sp>
        <p:nvSpPr>
          <p:cNvPr id="6292" name="Google Shape;6292;p162"/>
          <p:cNvSpPr/>
          <p:nvPr/>
        </p:nvSpPr>
        <p:spPr>
          <a:xfrm flipH="1">
            <a:off x="4295373" y="4308630"/>
            <a:ext cx="1954826" cy="1837527"/>
          </a:xfrm>
          <a:custGeom>
            <a:rect b="b" l="l" r="r" t="t"/>
            <a:pathLst>
              <a:path extrusionOk="0" h="331824" w="335300">
                <a:moveTo>
                  <a:pt x="68217" y="0"/>
                </a:moveTo>
                <a:lnTo>
                  <a:pt x="288755" y="0"/>
                </a:lnTo>
                <a:lnTo>
                  <a:pt x="292271" y="4883"/>
                </a:lnTo>
                <a:cubicBezTo>
                  <a:pt x="352828" y="109772"/>
                  <a:pt x="347637" y="234578"/>
                  <a:pt x="288202" y="330809"/>
                </a:cubicBezTo>
                <a:lnTo>
                  <a:pt x="67134" y="331824"/>
                </a:lnTo>
                <a:cubicBezTo>
                  <a:pt x="74714" y="297124"/>
                  <a:pt x="94746" y="236398"/>
                  <a:pt x="82835" y="209830"/>
                </a:cubicBezTo>
                <a:cubicBezTo>
                  <a:pt x="70383" y="183262"/>
                  <a:pt x="0" y="273267"/>
                  <a:pt x="0" y="174587"/>
                </a:cubicBezTo>
                <a:cubicBezTo>
                  <a:pt x="0" y="75907"/>
                  <a:pt x="64427" y="156695"/>
                  <a:pt x="75797" y="130127"/>
                </a:cubicBezTo>
                <a:cubicBezTo>
                  <a:pt x="87166" y="104102"/>
                  <a:pt x="71466" y="52051"/>
                  <a:pt x="68217"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rgbClr val="000000"/>
              </a:solidFill>
              <a:latin typeface="Helvetica Neue"/>
              <a:ea typeface="Helvetica Neue"/>
              <a:cs typeface="Helvetica Neue"/>
              <a:sym typeface="Helvetica Neue"/>
            </a:endParaRPr>
          </a:p>
        </p:txBody>
      </p:sp>
      <p:sp>
        <p:nvSpPr>
          <p:cNvPr id="6293" name="Google Shape;6293;p162"/>
          <p:cNvSpPr/>
          <p:nvPr/>
        </p:nvSpPr>
        <p:spPr>
          <a:xfrm flipH="1">
            <a:off x="7402740" y="2291787"/>
            <a:ext cx="4494289" cy="1837527"/>
          </a:xfrm>
          <a:prstGeom prst="roundRect">
            <a:avLst>
              <a:gd fmla="val 16667" name="adj"/>
            </a:avLst>
          </a:prstGeom>
          <a:solidFill>
            <a:schemeClr val="accent1"/>
          </a:solidFill>
          <a:ln>
            <a:noFill/>
          </a:ln>
        </p:spPr>
        <p:txBody>
          <a:bodyPr anchorCtr="0" anchor="ctr" bIns="45700" lIns="475475" spcFirstLastPara="1" rIns="45700" wrap="square" tIns="45700">
            <a:noAutofit/>
          </a:bodyPr>
          <a:lstStyle/>
          <a:p>
            <a:pPr indent="0" lvl="0" marL="0" marR="0" rtl="0" algn="l">
              <a:lnSpc>
                <a:spcPct val="90000"/>
              </a:lnSpc>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6294" name="Google Shape;6294;p162"/>
          <p:cNvSpPr/>
          <p:nvPr/>
        </p:nvSpPr>
        <p:spPr>
          <a:xfrm>
            <a:off x="297087" y="2291787"/>
            <a:ext cx="4706519" cy="1837527"/>
          </a:xfrm>
          <a:prstGeom prst="roundRect">
            <a:avLst>
              <a:gd fmla="val 16667" name="adj"/>
            </a:avLst>
          </a:prstGeom>
          <a:solidFill>
            <a:schemeClr val="lt2"/>
          </a:solidFill>
          <a:ln>
            <a:noFill/>
          </a:ln>
        </p:spPr>
        <p:txBody>
          <a:bodyPr anchorCtr="0" anchor="ctr" bIns="45700" lIns="475475" spcFirstLastPara="1" rIns="45700" wrap="square" tIns="45700">
            <a:noAutofit/>
          </a:bodyPr>
          <a:lstStyle/>
          <a:p>
            <a:pPr indent="0" lvl="0" marL="0" marR="0" rtl="0" algn="l">
              <a:lnSpc>
                <a:spcPct val="90000"/>
              </a:lnSpc>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6295" name="Google Shape;6295;p162"/>
          <p:cNvSpPr txBox="1"/>
          <p:nvPr/>
        </p:nvSpPr>
        <p:spPr>
          <a:xfrm>
            <a:off x="7979391" y="2418750"/>
            <a:ext cx="3399650" cy="1583599"/>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296" name="Google Shape;6296;p162"/>
          <p:cNvSpPr txBox="1"/>
          <p:nvPr/>
        </p:nvSpPr>
        <p:spPr>
          <a:xfrm>
            <a:off x="742294" y="2473459"/>
            <a:ext cx="3412611" cy="1474185"/>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297" name="Google Shape;6297;p162"/>
          <p:cNvSpPr/>
          <p:nvPr/>
        </p:nvSpPr>
        <p:spPr>
          <a:xfrm>
            <a:off x="4295373" y="2291787"/>
            <a:ext cx="1671288" cy="1837527"/>
          </a:xfrm>
          <a:custGeom>
            <a:rect b="b" l="l" r="r" t="t"/>
            <a:pathLst>
              <a:path extrusionOk="0" h="331824" w="286665">
                <a:moveTo>
                  <a:pt x="44298" y="0"/>
                </a:moveTo>
                <a:lnTo>
                  <a:pt x="265269" y="0"/>
                </a:lnTo>
                <a:cubicBezTo>
                  <a:pt x="270682" y="39038"/>
                  <a:pt x="288005" y="125247"/>
                  <a:pt x="271224" y="135007"/>
                </a:cubicBezTo>
                <a:cubicBezTo>
                  <a:pt x="257691" y="143140"/>
                  <a:pt x="200310" y="84583"/>
                  <a:pt x="198145" y="175130"/>
                </a:cubicBezTo>
                <a:cubicBezTo>
                  <a:pt x="195980" y="265676"/>
                  <a:pt x="261480" y="195733"/>
                  <a:pt x="277720" y="206035"/>
                </a:cubicBezTo>
                <a:cubicBezTo>
                  <a:pt x="299914" y="220132"/>
                  <a:pt x="275013" y="287364"/>
                  <a:pt x="265269" y="331824"/>
                </a:cubicBezTo>
                <a:cubicBezTo>
                  <a:pt x="226389" y="331103"/>
                  <a:pt x="134121" y="331341"/>
                  <a:pt x="50399" y="331587"/>
                </a:cubicBezTo>
                <a:lnTo>
                  <a:pt x="43032" y="321355"/>
                </a:lnTo>
                <a:cubicBezTo>
                  <a:pt x="-16564" y="218132"/>
                  <a:pt x="-12482" y="95619"/>
                  <a:pt x="44298"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sp>
        <p:nvSpPr>
          <p:cNvPr id="6298" name="Google Shape;6298;p162"/>
          <p:cNvSpPr/>
          <p:nvPr/>
        </p:nvSpPr>
        <p:spPr>
          <a:xfrm>
            <a:off x="5941802" y="2291787"/>
            <a:ext cx="1954826" cy="1837527"/>
          </a:xfrm>
          <a:custGeom>
            <a:rect b="b" l="l" r="r" t="t"/>
            <a:pathLst>
              <a:path extrusionOk="0" h="331824" w="335300">
                <a:moveTo>
                  <a:pt x="68217" y="0"/>
                </a:moveTo>
                <a:lnTo>
                  <a:pt x="288755" y="0"/>
                </a:lnTo>
                <a:lnTo>
                  <a:pt x="292271" y="4883"/>
                </a:lnTo>
                <a:cubicBezTo>
                  <a:pt x="352828" y="109772"/>
                  <a:pt x="347637" y="234578"/>
                  <a:pt x="288202" y="330809"/>
                </a:cubicBezTo>
                <a:lnTo>
                  <a:pt x="67134" y="331824"/>
                </a:lnTo>
                <a:cubicBezTo>
                  <a:pt x="74714" y="297124"/>
                  <a:pt x="94746" y="236398"/>
                  <a:pt x="82835" y="209830"/>
                </a:cubicBezTo>
                <a:cubicBezTo>
                  <a:pt x="70383" y="183262"/>
                  <a:pt x="0" y="273267"/>
                  <a:pt x="0" y="174587"/>
                </a:cubicBezTo>
                <a:cubicBezTo>
                  <a:pt x="0" y="75907"/>
                  <a:pt x="64427" y="156695"/>
                  <a:pt x="75797" y="130127"/>
                </a:cubicBezTo>
                <a:cubicBezTo>
                  <a:pt x="87166" y="104102"/>
                  <a:pt x="71466" y="52051"/>
                  <a:pt x="68217" y="0"/>
                </a:cubicBezTo>
                <a:close/>
              </a:path>
            </a:pathLst>
          </a:cu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rgbClr val="000000"/>
              </a:solidFill>
              <a:latin typeface="Helvetica Neue"/>
              <a:ea typeface="Helvetica Neue"/>
              <a:cs typeface="Helvetica Neue"/>
              <a:sym typeface="Helvetica Neue"/>
            </a:endParaRPr>
          </a:p>
        </p:txBody>
      </p:sp>
      <p:grpSp>
        <p:nvGrpSpPr>
          <p:cNvPr id="6299" name="Google Shape;6299;p162"/>
          <p:cNvGrpSpPr/>
          <p:nvPr/>
        </p:nvGrpSpPr>
        <p:grpSpPr>
          <a:xfrm>
            <a:off x="4581172" y="2810603"/>
            <a:ext cx="801056" cy="799894"/>
            <a:chOff x="4094847" y="1760585"/>
            <a:chExt cx="633600" cy="633600"/>
          </a:xfrm>
        </p:grpSpPr>
        <p:sp>
          <p:nvSpPr>
            <p:cNvPr id="6300" name="Google Shape;6300;p16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01" name="Google Shape;6301;p16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302" name="Google Shape;6302;p162"/>
          <p:cNvGrpSpPr/>
          <p:nvPr/>
        </p:nvGrpSpPr>
        <p:grpSpPr>
          <a:xfrm>
            <a:off x="4581172" y="4827446"/>
            <a:ext cx="801056" cy="799894"/>
            <a:chOff x="4094847" y="1760585"/>
            <a:chExt cx="633600" cy="633600"/>
          </a:xfrm>
        </p:grpSpPr>
        <p:sp>
          <p:nvSpPr>
            <p:cNvPr id="6303" name="Google Shape;6303;p16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04" name="Google Shape;6304;p16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305" name="Google Shape;6305;p162"/>
          <p:cNvGrpSpPr/>
          <p:nvPr/>
        </p:nvGrpSpPr>
        <p:grpSpPr>
          <a:xfrm>
            <a:off x="6860823" y="2810603"/>
            <a:ext cx="801056" cy="799894"/>
            <a:chOff x="4094847" y="1760585"/>
            <a:chExt cx="633600" cy="633600"/>
          </a:xfrm>
        </p:grpSpPr>
        <p:sp>
          <p:nvSpPr>
            <p:cNvPr id="6306" name="Google Shape;6306;p16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07" name="Google Shape;6307;p16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308" name="Google Shape;6308;p162"/>
          <p:cNvGrpSpPr/>
          <p:nvPr/>
        </p:nvGrpSpPr>
        <p:grpSpPr>
          <a:xfrm>
            <a:off x="6860823" y="4827446"/>
            <a:ext cx="801056" cy="799894"/>
            <a:chOff x="4094847" y="1760585"/>
            <a:chExt cx="633600" cy="633600"/>
          </a:xfrm>
        </p:grpSpPr>
        <p:sp>
          <p:nvSpPr>
            <p:cNvPr id="6309" name="Google Shape;6309;p16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10" name="Google Shape;6310;p16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311" name="Google Shape;6311;p162"/>
          <p:cNvSpPr txBox="1"/>
          <p:nvPr/>
        </p:nvSpPr>
        <p:spPr>
          <a:xfrm>
            <a:off x="294968" y="1445954"/>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6312" name="Google Shape;6312;p162"/>
          <p:cNvCxnSpPr/>
          <p:nvPr/>
        </p:nvCxnSpPr>
        <p:spPr>
          <a:xfrm>
            <a:off x="294968" y="200409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6313" name="Google Shape;6313;p162"/>
          <p:cNvSpPr txBox="1"/>
          <p:nvPr/>
        </p:nvSpPr>
        <p:spPr>
          <a:xfrm>
            <a:off x="6350009" y="1445954"/>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6314" name="Google Shape;6314;p162"/>
          <p:cNvCxnSpPr/>
          <p:nvPr/>
        </p:nvCxnSpPr>
        <p:spPr>
          <a:xfrm>
            <a:off x="6350318" y="200409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6315" name="Google Shape;6315;p16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316" name="Google Shape;6316;p16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20" name="Shape 6320"/>
        <p:cNvGrpSpPr/>
        <p:nvPr/>
      </p:nvGrpSpPr>
      <p:grpSpPr>
        <a:xfrm>
          <a:off x="0" y="0"/>
          <a:ext cx="0" cy="0"/>
          <a:chOff x="0" y="0"/>
          <a:chExt cx="0" cy="0"/>
        </a:xfrm>
      </p:grpSpPr>
      <p:sp>
        <p:nvSpPr>
          <p:cNvPr id="6321" name="Google Shape;6321;p16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Puzzle Process with Four Callouts</a:t>
            </a:r>
            <a:endParaRPr/>
          </a:p>
        </p:txBody>
      </p:sp>
      <p:sp>
        <p:nvSpPr>
          <p:cNvPr id="6322" name="Google Shape;6322;p163"/>
          <p:cNvSpPr/>
          <p:nvPr/>
        </p:nvSpPr>
        <p:spPr>
          <a:xfrm>
            <a:off x="304533" y="3571930"/>
            <a:ext cx="4734023" cy="1166327"/>
          </a:xfrm>
          <a:prstGeom prst="roundRect">
            <a:avLst>
              <a:gd fmla="val 16667" name="adj"/>
            </a:avLst>
          </a:prstGeom>
          <a:solidFill>
            <a:schemeClr val="lt2"/>
          </a:solidFill>
          <a:ln>
            <a:noFill/>
          </a:ln>
        </p:spPr>
        <p:txBody>
          <a:bodyPr anchorCtr="0" anchor="ctr" bIns="45700" lIns="475475" spcFirstLastPara="1" rIns="45700" wrap="square" tIns="45700">
            <a:noAutofit/>
          </a:bodyPr>
          <a:lstStyle/>
          <a:p>
            <a:pPr indent="0" lvl="0" marL="0" marR="0" rtl="0" algn="l">
              <a:lnSpc>
                <a:spcPct val="90000"/>
              </a:lnSpc>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6323" name="Google Shape;6323;p163"/>
          <p:cNvSpPr/>
          <p:nvPr/>
        </p:nvSpPr>
        <p:spPr>
          <a:xfrm flipH="1">
            <a:off x="7402741" y="3571930"/>
            <a:ext cx="4494289" cy="1166327"/>
          </a:xfrm>
          <a:prstGeom prst="roundRect">
            <a:avLst>
              <a:gd fmla="val 16667" name="adj"/>
            </a:avLst>
          </a:prstGeom>
          <a:solidFill>
            <a:schemeClr val="accent1"/>
          </a:solidFill>
          <a:ln>
            <a:noFill/>
          </a:ln>
        </p:spPr>
        <p:txBody>
          <a:bodyPr anchorCtr="0" anchor="ctr" bIns="45700" lIns="475475" spcFirstLastPara="1" rIns="45700" wrap="square" tIns="45700">
            <a:noAutofit/>
          </a:bodyPr>
          <a:lstStyle/>
          <a:p>
            <a:pPr indent="0" lvl="0" marL="0" marR="0" rtl="0" algn="l">
              <a:lnSpc>
                <a:spcPct val="90000"/>
              </a:lnSpc>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6324" name="Google Shape;6324;p163"/>
          <p:cNvSpPr txBox="1"/>
          <p:nvPr/>
        </p:nvSpPr>
        <p:spPr>
          <a:xfrm>
            <a:off x="7987278" y="3652518"/>
            <a:ext cx="3399650" cy="100515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325" name="Google Shape;6325;p163"/>
          <p:cNvSpPr txBox="1"/>
          <p:nvPr/>
        </p:nvSpPr>
        <p:spPr>
          <a:xfrm>
            <a:off x="742294" y="3687242"/>
            <a:ext cx="3412611" cy="93570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326" name="Google Shape;6326;p163"/>
          <p:cNvSpPr/>
          <p:nvPr/>
        </p:nvSpPr>
        <p:spPr>
          <a:xfrm flipH="1">
            <a:off x="6225340" y="3571930"/>
            <a:ext cx="1671288" cy="1166327"/>
          </a:xfrm>
          <a:custGeom>
            <a:rect b="b" l="l" r="r" t="t"/>
            <a:pathLst>
              <a:path extrusionOk="0" h="331824" w="286665">
                <a:moveTo>
                  <a:pt x="44298" y="0"/>
                </a:moveTo>
                <a:lnTo>
                  <a:pt x="265269" y="0"/>
                </a:lnTo>
                <a:cubicBezTo>
                  <a:pt x="270682" y="39038"/>
                  <a:pt x="288005" y="125247"/>
                  <a:pt x="271224" y="135007"/>
                </a:cubicBezTo>
                <a:cubicBezTo>
                  <a:pt x="257691" y="143140"/>
                  <a:pt x="200310" y="84583"/>
                  <a:pt x="198145" y="175130"/>
                </a:cubicBezTo>
                <a:cubicBezTo>
                  <a:pt x="195980" y="265676"/>
                  <a:pt x="261480" y="195733"/>
                  <a:pt x="277720" y="206035"/>
                </a:cubicBezTo>
                <a:cubicBezTo>
                  <a:pt x="299914" y="220132"/>
                  <a:pt x="275013" y="287364"/>
                  <a:pt x="265269" y="331824"/>
                </a:cubicBezTo>
                <a:cubicBezTo>
                  <a:pt x="226389" y="331103"/>
                  <a:pt x="134121" y="331341"/>
                  <a:pt x="50399" y="331587"/>
                </a:cubicBezTo>
                <a:lnTo>
                  <a:pt x="43032" y="321355"/>
                </a:lnTo>
                <a:cubicBezTo>
                  <a:pt x="-16564" y="218132"/>
                  <a:pt x="-12482" y="95619"/>
                  <a:pt x="44298" y="0"/>
                </a:cubicBezTo>
                <a:close/>
              </a:path>
            </a:pathLst>
          </a:cu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sp>
        <p:nvSpPr>
          <p:cNvPr id="6327" name="Google Shape;6327;p163"/>
          <p:cNvSpPr/>
          <p:nvPr/>
        </p:nvSpPr>
        <p:spPr>
          <a:xfrm flipH="1">
            <a:off x="4295373" y="3571930"/>
            <a:ext cx="1954826" cy="1166327"/>
          </a:xfrm>
          <a:custGeom>
            <a:rect b="b" l="l" r="r" t="t"/>
            <a:pathLst>
              <a:path extrusionOk="0" h="331824" w="335300">
                <a:moveTo>
                  <a:pt x="68217" y="0"/>
                </a:moveTo>
                <a:lnTo>
                  <a:pt x="288755" y="0"/>
                </a:lnTo>
                <a:lnTo>
                  <a:pt x="292271" y="4883"/>
                </a:lnTo>
                <a:cubicBezTo>
                  <a:pt x="352828" y="109772"/>
                  <a:pt x="347637" y="234578"/>
                  <a:pt x="288202" y="330809"/>
                </a:cubicBezTo>
                <a:lnTo>
                  <a:pt x="67134" y="331824"/>
                </a:lnTo>
                <a:cubicBezTo>
                  <a:pt x="74714" y="297124"/>
                  <a:pt x="94746" y="236398"/>
                  <a:pt x="82835" y="209830"/>
                </a:cubicBezTo>
                <a:cubicBezTo>
                  <a:pt x="70383" y="183262"/>
                  <a:pt x="0" y="273267"/>
                  <a:pt x="0" y="174587"/>
                </a:cubicBezTo>
                <a:cubicBezTo>
                  <a:pt x="0" y="75907"/>
                  <a:pt x="64427" y="156695"/>
                  <a:pt x="75797" y="130127"/>
                </a:cubicBezTo>
                <a:cubicBezTo>
                  <a:pt x="87166" y="104102"/>
                  <a:pt x="71466" y="52051"/>
                  <a:pt x="68217"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rgbClr val="000000"/>
              </a:solidFill>
              <a:latin typeface="Helvetica Neue"/>
              <a:ea typeface="Helvetica Neue"/>
              <a:cs typeface="Helvetica Neue"/>
              <a:sym typeface="Helvetica Neue"/>
            </a:endParaRPr>
          </a:p>
        </p:txBody>
      </p:sp>
      <p:sp>
        <p:nvSpPr>
          <p:cNvPr id="6328" name="Google Shape;6328;p163"/>
          <p:cNvSpPr/>
          <p:nvPr/>
        </p:nvSpPr>
        <p:spPr>
          <a:xfrm flipH="1">
            <a:off x="7402741" y="2291787"/>
            <a:ext cx="4494289" cy="1166327"/>
          </a:xfrm>
          <a:prstGeom prst="roundRect">
            <a:avLst>
              <a:gd fmla="val 16667" name="adj"/>
            </a:avLst>
          </a:prstGeom>
          <a:solidFill>
            <a:schemeClr val="accent1"/>
          </a:solidFill>
          <a:ln>
            <a:noFill/>
          </a:ln>
        </p:spPr>
        <p:txBody>
          <a:bodyPr anchorCtr="0" anchor="ctr" bIns="45700" lIns="475475" spcFirstLastPara="1" rIns="45700" wrap="square" tIns="45700">
            <a:noAutofit/>
          </a:bodyPr>
          <a:lstStyle/>
          <a:p>
            <a:pPr indent="0" lvl="0" marL="0" marR="0" rtl="0" algn="l">
              <a:lnSpc>
                <a:spcPct val="90000"/>
              </a:lnSpc>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6329" name="Google Shape;6329;p163"/>
          <p:cNvSpPr/>
          <p:nvPr/>
        </p:nvSpPr>
        <p:spPr>
          <a:xfrm>
            <a:off x="306577" y="2291787"/>
            <a:ext cx="4697029" cy="1166327"/>
          </a:xfrm>
          <a:prstGeom prst="roundRect">
            <a:avLst>
              <a:gd fmla="val 16667" name="adj"/>
            </a:avLst>
          </a:prstGeom>
          <a:solidFill>
            <a:schemeClr val="lt2"/>
          </a:solidFill>
          <a:ln>
            <a:noFill/>
          </a:ln>
        </p:spPr>
        <p:txBody>
          <a:bodyPr anchorCtr="0" anchor="ctr" bIns="45700" lIns="475475" spcFirstLastPara="1" rIns="45700" wrap="square" tIns="45700">
            <a:noAutofit/>
          </a:bodyPr>
          <a:lstStyle/>
          <a:p>
            <a:pPr indent="0" lvl="0" marL="0" marR="0" rtl="0" algn="l">
              <a:lnSpc>
                <a:spcPct val="90000"/>
              </a:lnSpc>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6330" name="Google Shape;6330;p163"/>
          <p:cNvSpPr txBox="1"/>
          <p:nvPr/>
        </p:nvSpPr>
        <p:spPr>
          <a:xfrm>
            <a:off x="7979391" y="2372374"/>
            <a:ext cx="3399650" cy="100515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331" name="Google Shape;6331;p163"/>
          <p:cNvSpPr txBox="1"/>
          <p:nvPr/>
        </p:nvSpPr>
        <p:spPr>
          <a:xfrm>
            <a:off x="742294" y="2407099"/>
            <a:ext cx="3412611" cy="93570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332" name="Google Shape;6332;p163"/>
          <p:cNvSpPr/>
          <p:nvPr/>
        </p:nvSpPr>
        <p:spPr>
          <a:xfrm>
            <a:off x="4295373" y="2291787"/>
            <a:ext cx="1671288" cy="1166327"/>
          </a:xfrm>
          <a:custGeom>
            <a:rect b="b" l="l" r="r" t="t"/>
            <a:pathLst>
              <a:path extrusionOk="0" h="331824" w="286665">
                <a:moveTo>
                  <a:pt x="44298" y="0"/>
                </a:moveTo>
                <a:lnTo>
                  <a:pt x="265269" y="0"/>
                </a:lnTo>
                <a:cubicBezTo>
                  <a:pt x="270682" y="39038"/>
                  <a:pt x="288005" y="125247"/>
                  <a:pt x="271224" y="135007"/>
                </a:cubicBezTo>
                <a:cubicBezTo>
                  <a:pt x="257691" y="143140"/>
                  <a:pt x="200310" y="84583"/>
                  <a:pt x="198145" y="175130"/>
                </a:cubicBezTo>
                <a:cubicBezTo>
                  <a:pt x="195980" y="265676"/>
                  <a:pt x="261480" y="195733"/>
                  <a:pt x="277720" y="206035"/>
                </a:cubicBezTo>
                <a:cubicBezTo>
                  <a:pt x="299914" y="220132"/>
                  <a:pt x="275013" y="287364"/>
                  <a:pt x="265269" y="331824"/>
                </a:cubicBezTo>
                <a:cubicBezTo>
                  <a:pt x="226389" y="331103"/>
                  <a:pt x="134121" y="331341"/>
                  <a:pt x="50399" y="331587"/>
                </a:cubicBezTo>
                <a:lnTo>
                  <a:pt x="43032" y="321355"/>
                </a:lnTo>
                <a:cubicBezTo>
                  <a:pt x="-16564" y="218132"/>
                  <a:pt x="-12482" y="95619"/>
                  <a:pt x="44298"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sp>
        <p:nvSpPr>
          <p:cNvPr id="6333" name="Google Shape;6333;p163"/>
          <p:cNvSpPr/>
          <p:nvPr/>
        </p:nvSpPr>
        <p:spPr>
          <a:xfrm>
            <a:off x="5941802" y="2291787"/>
            <a:ext cx="1954826" cy="1166327"/>
          </a:xfrm>
          <a:custGeom>
            <a:rect b="b" l="l" r="r" t="t"/>
            <a:pathLst>
              <a:path extrusionOk="0" h="331824" w="335300">
                <a:moveTo>
                  <a:pt x="68217" y="0"/>
                </a:moveTo>
                <a:lnTo>
                  <a:pt x="288755" y="0"/>
                </a:lnTo>
                <a:lnTo>
                  <a:pt x="292271" y="4883"/>
                </a:lnTo>
                <a:cubicBezTo>
                  <a:pt x="352828" y="109772"/>
                  <a:pt x="347637" y="234578"/>
                  <a:pt x="288202" y="330809"/>
                </a:cubicBezTo>
                <a:lnTo>
                  <a:pt x="67134" y="331824"/>
                </a:lnTo>
                <a:cubicBezTo>
                  <a:pt x="74714" y="297124"/>
                  <a:pt x="94746" y="236398"/>
                  <a:pt x="82835" y="209830"/>
                </a:cubicBezTo>
                <a:cubicBezTo>
                  <a:pt x="70383" y="183262"/>
                  <a:pt x="0" y="273267"/>
                  <a:pt x="0" y="174587"/>
                </a:cubicBezTo>
                <a:cubicBezTo>
                  <a:pt x="0" y="75907"/>
                  <a:pt x="64427" y="156695"/>
                  <a:pt x="75797" y="130127"/>
                </a:cubicBezTo>
                <a:cubicBezTo>
                  <a:pt x="87166" y="104102"/>
                  <a:pt x="71466" y="52051"/>
                  <a:pt x="68217" y="0"/>
                </a:cubicBezTo>
                <a:close/>
              </a:path>
            </a:pathLst>
          </a:cu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rgbClr val="000000"/>
              </a:solidFill>
              <a:latin typeface="Helvetica Neue"/>
              <a:ea typeface="Helvetica Neue"/>
              <a:cs typeface="Helvetica Neue"/>
              <a:sym typeface="Helvetica Neue"/>
            </a:endParaRPr>
          </a:p>
        </p:txBody>
      </p:sp>
      <p:sp>
        <p:nvSpPr>
          <p:cNvPr id="6334" name="Google Shape;6334;p163"/>
          <p:cNvSpPr/>
          <p:nvPr/>
        </p:nvSpPr>
        <p:spPr>
          <a:xfrm>
            <a:off x="294969" y="4852074"/>
            <a:ext cx="4907282" cy="1166327"/>
          </a:xfrm>
          <a:prstGeom prst="roundRect">
            <a:avLst>
              <a:gd fmla="val 16667" name="adj"/>
            </a:avLst>
          </a:prstGeom>
          <a:solidFill>
            <a:schemeClr val="lt2"/>
          </a:solidFill>
          <a:ln>
            <a:noFill/>
          </a:ln>
        </p:spPr>
        <p:txBody>
          <a:bodyPr anchorCtr="0" anchor="ctr" bIns="45700" lIns="475475" spcFirstLastPara="1" rIns="45700" wrap="square" tIns="45700">
            <a:noAutofit/>
          </a:bodyPr>
          <a:lstStyle/>
          <a:p>
            <a:pPr indent="0" lvl="0" marL="0" marR="0" rtl="0" algn="l">
              <a:lnSpc>
                <a:spcPct val="90000"/>
              </a:lnSpc>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6335" name="Google Shape;6335;p163"/>
          <p:cNvSpPr/>
          <p:nvPr/>
        </p:nvSpPr>
        <p:spPr>
          <a:xfrm flipH="1">
            <a:off x="7402741" y="4852074"/>
            <a:ext cx="4494289" cy="1166327"/>
          </a:xfrm>
          <a:prstGeom prst="roundRect">
            <a:avLst>
              <a:gd fmla="val 16667" name="adj"/>
            </a:avLst>
          </a:prstGeom>
          <a:solidFill>
            <a:schemeClr val="accent1"/>
          </a:solidFill>
          <a:ln>
            <a:noFill/>
          </a:ln>
        </p:spPr>
        <p:txBody>
          <a:bodyPr anchorCtr="0" anchor="ctr" bIns="45700" lIns="475475" spcFirstLastPara="1" rIns="45700" wrap="square" tIns="45700">
            <a:noAutofit/>
          </a:bodyPr>
          <a:lstStyle/>
          <a:p>
            <a:pPr indent="0" lvl="0" marL="0" marR="0" rtl="0" algn="l">
              <a:lnSpc>
                <a:spcPct val="90000"/>
              </a:lnSpc>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6336" name="Google Shape;6336;p163"/>
          <p:cNvSpPr txBox="1"/>
          <p:nvPr/>
        </p:nvSpPr>
        <p:spPr>
          <a:xfrm>
            <a:off x="742294" y="4967385"/>
            <a:ext cx="3412611" cy="935704"/>
          </a:xfrm>
          <a:prstGeom prst="rect">
            <a:avLst/>
          </a:prstGeom>
          <a:noFill/>
          <a:ln>
            <a:noFill/>
          </a:ln>
        </p:spPr>
        <p:txBody>
          <a:bodyPr anchorCtr="0" anchor="ctr" bIns="0" lIns="0" spcFirstLastPara="1" rIns="0" wrap="square" tIns="0">
            <a:normAutofit/>
          </a:bodyPr>
          <a:lstStyle/>
          <a:p>
            <a:pPr indent="0" lvl="0" marL="0" marR="0" rtl="0" algn="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337" name="Google Shape;6337;p163"/>
          <p:cNvSpPr txBox="1"/>
          <p:nvPr/>
        </p:nvSpPr>
        <p:spPr>
          <a:xfrm>
            <a:off x="7987278" y="4932661"/>
            <a:ext cx="3399650" cy="100515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338" name="Google Shape;6338;p163"/>
          <p:cNvSpPr/>
          <p:nvPr/>
        </p:nvSpPr>
        <p:spPr>
          <a:xfrm>
            <a:off x="4295373" y="4852074"/>
            <a:ext cx="1671288" cy="1166327"/>
          </a:xfrm>
          <a:custGeom>
            <a:rect b="b" l="l" r="r" t="t"/>
            <a:pathLst>
              <a:path extrusionOk="0" h="331824" w="286665">
                <a:moveTo>
                  <a:pt x="44298" y="0"/>
                </a:moveTo>
                <a:lnTo>
                  <a:pt x="265269" y="0"/>
                </a:lnTo>
                <a:cubicBezTo>
                  <a:pt x="270682" y="39038"/>
                  <a:pt x="288005" y="125247"/>
                  <a:pt x="271224" y="135007"/>
                </a:cubicBezTo>
                <a:cubicBezTo>
                  <a:pt x="257691" y="143140"/>
                  <a:pt x="200310" y="84583"/>
                  <a:pt x="198145" y="175130"/>
                </a:cubicBezTo>
                <a:cubicBezTo>
                  <a:pt x="195980" y="265676"/>
                  <a:pt x="261480" y="195733"/>
                  <a:pt x="277720" y="206035"/>
                </a:cubicBezTo>
                <a:cubicBezTo>
                  <a:pt x="299914" y="220132"/>
                  <a:pt x="275013" y="287364"/>
                  <a:pt x="265269" y="331824"/>
                </a:cubicBezTo>
                <a:cubicBezTo>
                  <a:pt x="226389" y="331103"/>
                  <a:pt x="134121" y="331341"/>
                  <a:pt x="50399" y="331587"/>
                </a:cubicBezTo>
                <a:lnTo>
                  <a:pt x="43032" y="321355"/>
                </a:lnTo>
                <a:cubicBezTo>
                  <a:pt x="-16564" y="218132"/>
                  <a:pt x="-12482" y="95619"/>
                  <a:pt x="44298"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sp>
        <p:nvSpPr>
          <p:cNvPr id="6339" name="Google Shape;6339;p163"/>
          <p:cNvSpPr/>
          <p:nvPr/>
        </p:nvSpPr>
        <p:spPr>
          <a:xfrm>
            <a:off x="5941802" y="4852074"/>
            <a:ext cx="1954826" cy="1166327"/>
          </a:xfrm>
          <a:custGeom>
            <a:rect b="b" l="l" r="r" t="t"/>
            <a:pathLst>
              <a:path extrusionOk="0" h="331824" w="335300">
                <a:moveTo>
                  <a:pt x="68217" y="0"/>
                </a:moveTo>
                <a:lnTo>
                  <a:pt x="288755" y="0"/>
                </a:lnTo>
                <a:lnTo>
                  <a:pt x="292271" y="4883"/>
                </a:lnTo>
                <a:cubicBezTo>
                  <a:pt x="352828" y="109772"/>
                  <a:pt x="347637" y="234578"/>
                  <a:pt x="288202" y="330809"/>
                </a:cubicBezTo>
                <a:lnTo>
                  <a:pt x="67134" y="331824"/>
                </a:lnTo>
                <a:cubicBezTo>
                  <a:pt x="74714" y="297124"/>
                  <a:pt x="94746" y="236398"/>
                  <a:pt x="82835" y="209830"/>
                </a:cubicBezTo>
                <a:cubicBezTo>
                  <a:pt x="70383" y="183262"/>
                  <a:pt x="0" y="273267"/>
                  <a:pt x="0" y="174587"/>
                </a:cubicBezTo>
                <a:cubicBezTo>
                  <a:pt x="0" y="75907"/>
                  <a:pt x="64427" y="156695"/>
                  <a:pt x="75797" y="130127"/>
                </a:cubicBezTo>
                <a:cubicBezTo>
                  <a:pt x="87166" y="104102"/>
                  <a:pt x="71466" y="52051"/>
                  <a:pt x="68217" y="0"/>
                </a:cubicBezTo>
                <a:close/>
              </a:path>
            </a:pathLst>
          </a:custGeom>
          <a:solidFill>
            <a:schemeClr val="l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rgbClr val="000000"/>
              </a:solidFill>
              <a:latin typeface="Helvetica Neue"/>
              <a:ea typeface="Helvetica Neue"/>
              <a:cs typeface="Helvetica Neue"/>
              <a:sym typeface="Helvetica Neue"/>
            </a:endParaRPr>
          </a:p>
        </p:txBody>
      </p:sp>
      <p:grpSp>
        <p:nvGrpSpPr>
          <p:cNvPr id="6340" name="Google Shape;6340;p163"/>
          <p:cNvGrpSpPr/>
          <p:nvPr/>
        </p:nvGrpSpPr>
        <p:grpSpPr>
          <a:xfrm>
            <a:off x="4620836" y="2541822"/>
            <a:ext cx="666256" cy="666256"/>
            <a:chOff x="4094847" y="1760585"/>
            <a:chExt cx="633600" cy="633600"/>
          </a:xfrm>
        </p:grpSpPr>
        <p:sp>
          <p:nvSpPr>
            <p:cNvPr id="6341" name="Google Shape;6341;p16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42" name="Google Shape;6342;p16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343" name="Google Shape;6343;p163"/>
          <p:cNvGrpSpPr/>
          <p:nvPr/>
        </p:nvGrpSpPr>
        <p:grpSpPr>
          <a:xfrm>
            <a:off x="4620836" y="3821965"/>
            <a:ext cx="666256" cy="666256"/>
            <a:chOff x="4094847" y="1760585"/>
            <a:chExt cx="633600" cy="633600"/>
          </a:xfrm>
        </p:grpSpPr>
        <p:sp>
          <p:nvSpPr>
            <p:cNvPr id="6344" name="Google Shape;6344;p16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45" name="Google Shape;6345;p16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346" name="Google Shape;6346;p163"/>
          <p:cNvGrpSpPr/>
          <p:nvPr/>
        </p:nvGrpSpPr>
        <p:grpSpPr>
          <a:xfrm>
            <a:off x="4620836" y="5102109"/>
            <a:ext cx="666256" cy="666256"/>
            <a:chOff x="4094847" y="1760585"/>
            <a:chExt cx="633600" cy="633600"/>
          </a:xfrm>
        </p:grpSpPr>
        <p:sp>
          <p:nvSpPr>
            <p:cNvPr id="6347" name="Google Shape;6347;p16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48" name="Google Shape;6348;p16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349" name="Google Shape;6349;p163"/>
          <p:cNvGrpSpPr/>
          <p:nvPr/>
        </p:nvGrpSpPr>
        <p:grpSpPr>
          <a:xfrm>
            <a:off x="6869324" y="2541822"/>
            <a:ext cx="666256" cy="666256"/>
            <a:chOff x="4094847" y="1760585"/>
            <a:chExt cx="633600" cy="633600"/>
          </a:xfrm>
        </p:grpSpPr>
        <p:sp>
          <p:nvSpPr>
            <p:cNvPr id="6350" name="Google Shape;6350;p16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51" name="Google Shape;6351;p16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352" name="Google Shape;6352;p163"/>
          <p:cNvGrpSpPr/>
          <p:nvPr/>
        </p:nvGrpSpPr>
        <p:grpSpPr>
          <a:xfrm>
            <a:off x="6869324" y="3821966"/>
            <a:ext cx="666256" cy="666256"/>
            <a:chOff x="4094847" y="1760585"/>
            <a:chExt cx="633600" cy="633600"/>
          </a:xfrm>
        </p:grpSpPr>
        <p:sp>
          <p:nvSpPr>
            <p:cNvPr id="6353" name="Google Shape;6353;p16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54" name="Google Shape;6354;p16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355" name="Google Shape;6355;p163"/>
          <p:cNvGrpSpPr/>
          <p:nvPr/>
        </p:nvGrpSpPr>
        <p:grpSpPr>
          <a:xfrm>
            <a:off x="6869324" y="5102109"/>
            <a:ext cx="666256" cy="666256"/>
            <a:chOff x="4094847" y="1760585"/>
            <a:chExt cx="633600" cy="633600"/>
          </a:xfrm>
        </p:grpSpPr>
        <p:sp>
          <p:nvSpPr>
            <p:cNvPr id="6356" name="Google Shape;6356;p16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57" name="Google Shape;6357;p16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358" name="Google Shape;6358;p163"/>
          <p:cNvSpPr txBox="1"/>
          <p:nvPr/>
        </p:nvSpPr>
        <p:spPr>
          <a:xfrm>
            <a:off x="294968" y="1445954"/>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6359" name="Google Shape;6359;p163"/>
          <p:cNvCxnSpPr/>
          <p:nvPr/>
        </p:nvCxnSpPr>
        <p:spPr>
          <a:xfrm>
            <a:off x="295277" y="200409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6360" name="Google Shape;6360;p163"/>
          <p:cNvSpPr txBox="1"/>
          <p:nvPr/>
        </p:nvSpPr>
        <p:spPr>
          <a:xfrm>
            <a:off x="6350009" y="1445954"/>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6361" name="Google Shape;6361;p163"/>
          <p:cNvCxnSpPr/>
          <p:nvPr/>
        </p:nvCxnSpPr>
        <p:spPr>
          <a:xfrm>
            <a:off x="6350318" y="200409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6362" name="Google Shape;6362;p16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363" name="Google Shape;6363;p16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67" name="Shape 6367"/>
        <p:cNvGrpSpPr/>
        <p:nvPr/>
      </p:nvGrpSpPr>
      <p:grpSpPr>
        <a:xfrm>
          <a:off x="0" y="0"/>
          <a:ext cx="0" cy="0"/>
          <a:chOff x="0" y="0"/>
          <a:chExt cx="0" cy="0"/>
        </a:xfrm>
      </p:grpSpPr>
      <p:sp>
        <p:nvSpPr>
          <p:cNvPr id="6368" name="Google Shape;6368;p164"/>
          <p:cNvSpPr/>
          <p:nvPr/>
        </p:nvSpPr>
        <p:spPr>
          <a:xfrm>
            <a:off x="294968" y="3150164"/>
            <a:ext cx="11602064" cy="2969075"/>
          </a:xfrm>
          <a:prstGeom prst="rect">
            <a:avLst/>
          </a:prstGeom>
          <a:solidFill>
            <a:srgbClr val="E4E4E4">
              <a:alpha val="29019"/>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369" name="Google Shape;6369;p16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Iceberg Concept (Two Callouts)</a:t>
            </a:r>
            <a:endParaRPr/>
          </a:p>
        </p:txBody>
      </p:sp>
      <p:grpSp>
        <p:nvGrpSpPr>
          <p:cNvPr id="6370" name="Google Shape;6370;p164"/>
          <p:cNvGrpSpPr/>
          <p:nvPr/>
        </p:nvGrpSpPr>
        <p:grpSpPr>
          <a:xfrm>
            <a:off x="663574" y="1450146"/>
            <a:ext cx="4437888" cy="4669095"/>
            <a:chOff x="789432" y="1450146"/>
            <a:chExt cx="3721608" cy="4669095"/>
          </a:xfrm>
        </p:grpSpPr>
        <p:sp>
          <p:nvSpPr>
            <p:cNvPr id="6371" name="Google Shape;6371;p164"/>
            <p:cNvSpPr/>
            <p:nvPr/>
          </p:nvSpPr>
          <p:spPr>
            <a:xfrm>
              <a:off x="789432" y="3150164"/>
              <a:ext cx="3721608" cy="2969077"/>
            </a:xfrm>
            <a:custGeom>
              <a:rect b="b" l="l" r="r" t="t"/>
              <a:pathLst>
                <a:path extrusionOk="0" h="3968496" w="4974336">
                  <a:moveTo>
                    <a:pt x="585216" y="0"/>
                  </a:moveTo>
                  <a:lnTo>
                    <a:pt x="109728" y="676656"/>
                  </a:lnTo>
                  <a:lnTo>
                    <a:pt x="457200" y="1389888"/>
                  </a:lnTo>
                  <a:lnTo>
                    <a:pt x="0" y="2103120"/>
                  </a:lnTo>
                  <a:lnTo>
                    <a:pt x="768096" y="2779776"/>
                  </a:lnTo>
                  <a:lnTo>
                    <a:pt x="1207008" y="3621024"/>
                  </a:lnTo>
                  <a:lnTo>
                    <a:pt x="2048256" y="3127248"/>
                  </a:lnTo>
                  <a:lnTo>
                    <a:pt x="2487168" y="3968496"/>
                  </a:lnTo>
                  <a:lnTo>
                    <a:pt x="3310128" y="3255264"/>
                  </a:lnTo>
                  <a:lnTo>
                    <a:pt x="3877056" y="3730752"/>
                  </a:lnTo>
                  <a:lnTo>
                    <a:pt x="4608576" y="2743200"/>
                  </a:lnTo>
                  <a:lnTo>
                    <a:pt x="4224528" y="1938528"/>
                  </a:lnTo>
                  <a:lnTo>
                    <a:pt x="4974336" y="1463040"/>
                  </a:lnTo>
                  <a:lnTo>
                    <a:pt x="4590288" y="676656"/>
                  </a:lnTo>
                  <a:lnTo>
                    <a:pt x="4700016" y="0"/>
                  </a:lnTo>
                  <a:close/>
                </a:path>
              </a:pathLst>
            </a:custGeom>
            <a:solidFill>
              <a:srgbClr val="4F9E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72" name="Google Shape;6372;p164"/>
            <p:cNvSpPr/>
            <p:nvPr/>
          </p:nvSpPr>
          <p:spPr>
            <a:xfrm>
              <a:off x="871526" y="3150164"/>
              <a:ext cx="1778710" cy="506248"/>
            </a:xfrm>
            <a:custGeom>
              <a:rect b="b" l="l" r="r" t="t"/>
              <a:pathLst>
                <a:path extrusionOk="0" h="676656" w="2377440">
                  <a:moveTo>
                    <a:pt x="475488" y="0"/>
                  </a:moveTo>
                  <a:lnTo>
                    <a:pt x="0" y="676656"/>
                  </a:lnTo>
                  <a:lnTo>
                    <a:pt x="2377440" y="0"/>
                  </a:lnTo>
                  <a:close/>
                </a:path>
              </a:pathLst>
            </a:custGeom>
            <a:solidFill>
              <a:srgbClr val="6FB6D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73" name="Google Shape;6373;p164"/>
            <p:cNvSpPr/>
            <p:nvPr/>
          </p:nvSpPr>
          <p:spPr>
            <a:xfrm>
              <a:off x="789432" y="3150164"/>
              <a:ext cx="1860804" cy="2969077"/>
            </a:xfrm>
            <a:custGeom>
              <a:rect b="b" l="l" r="r" t="t"/>
              <a:pathLst>
                <a:path extrusionOk="0" h="3968496" w="2487168">
                  <a:moveTo>
                    <a:pt x="2487168" y="0"/>
                  </a:moveTo>
                  <a:lnTo>
                    <a:pt x="109728" y="676656"/>
                  </a:lnTo>
                  <a:lnTo>
                    <a:pt x="457200" y="1389888"/>
                  </a:lnTo>
                  <a:lnTo>
                    <a:pt x="0" y="2103120"/>
                  </a:lnTo>
                  <a:lnTo>
                    <a:pt x="1207008" y="3621024"/>
                  </a:lnTo>
                  <a:lnTo>
                    <a:pt x="2487168" y="3968496"/>
                  </a:lnTo>
                  <a:close/>
                </a:path>
              </a:pathLst>
            </a:custGeom>
            <a:solidFill>
              <a:srgbClr val="3E89B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74" name="Google Shape;6374;p164"/>
            <p:cNvSpPr/>
            <p:nvPr/>
          </p:nvSpPr>
          <p:spPr>
            <a:xfrm>
              <a:off x="2650236" y="3150164"/>
              <a:ext cx="1860804" cy="2969077"/>
            </a:xfrm>
            <a:custGeom>
              <a:rect b="b" l="l" r="r" t="t"/>
              <a:pathLst>
                <a:path extrusionOk="0" h="3968496" w="2487168">
                  <a:moveTo>
                    <a:pt x="0" y="0"/>
                  </a:moveTo>
                  <a:lnTo>
                    <a:pt x="2212848" y="0"/>
                  </a:lnTo>
                  <a:lnTo>
                    <a:pt x="2103120" y="676656"/>
                  </a:lnTo>
                  <a:lnTo>
                    <a:pt x="2487168" y="1463040"/>
                  </a:lnTo>
                  <a:lnTo>
                    <a:pt x="1737360" y="1938528"/>
                  </a:lnTo>
                  <a:lnTo>
                    <a:pt x="2121408" y="2743200"/>
                  </a:lnTo>
                  <a:lnTo>
                    <a:pt x="0" y="3968496"/>
                  </a:lnTo>
                  <a:close/>
                </a:path>
              </a:pathLst>
            </a:custGeom>
            <a:solidFill>
              <a:srgbClr val="5AA6C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75" name="Google Shape;6375;p164"/>
            <p:cNvSpPr/>
            <p:nvPr/>
          </p:nvSpPr>
          <p:spPr>
            <a:xfrm>
              <a:off x="2650236" y="3150164"/>
              <a:ext cx="1039861" cy="2969077"/>
            </a:xfrm>
            <a:custGeom>
              <a:rect b="b" l="l" r="r" t="t"/>
              <a:pathLst>
                <a:path extrusionOk="0" h="3968496" w="1389888">
                  <a:moveTo>
                    <a:pt x="0" y="0"/>
                  </a:moveTo>
                  <a:lnTo>
                    <a:pt x="0" y="3968496"/>
                  </a:lnTo>
                  <a:lnTo>
                    <a:pt x="822960" y="3255264"/>
                  </a:lnTo>
                  <a:lnTo>
                    <a:pt x="1389888" y="3730752"/>
                  </a:lnTo>
                  <a:close/>
                </a:path>
              </a:pathLst>
            </a:custGeom>
            <a:solidFill>
              <a:srgbClr val="357EA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76" name="Google Shape;6376;p164"/>
            <p:cNvSpPr/>
            <p:nvPr/>
          </p:nvSpPr>
          <p:spPr>
            <a:xfrm>
              <a:off x="789432" y="4190025"/>
              <a:ext cx="1176685" cy="1039861"/>
            </a:xfrm>
            <a:custGeom>
              <a:rect b="b" l="l" r="r" t="t"/>
              <a:pathLst>
                <a:path extrusionOk="0" h="1389888" w="1572768">
                  <a:moveTo>
                    <a:pt x="457200" y="0"/>
                  </a:moveTo>
                  <a:lnTo>
                    <a:pt x="0" y="713232"/>
                  </a:lnTo>
                  <a:lnTo>
                    <a:pt x="768096" y="1389888"/>
                  </a:lnTo>
                  <a:lnTo>
                    <a:pt x="1572768" y="566928"/>
                  </a:lnTo>
                  <a:close/>
                </a:path>
              </a:pathLst>
            </a:custGeom>
            <a:solidFill>
              <a:srgbClr val="6FB6D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77" name="Google Shape;6377;p164"/>
            <p:cNvSpPr/>
            <p:nvPr/>
          </p:nvSpPr>
          <p:spPr>
            <a:xfrm>
              <a:off x="3950062" y="3656412"/>
              <a:ext cx="560978" cy="944084"/>
            </a:xfrm>
            <a:custGeom>
              <a:rect b="b" l="l" r="r" t="t"/>
              <a:pathLst>
                <a:path extrusionOk="0" h="1261872" w="749808">
                  <a:moveTo>
                    <a:pt x="749808" y="786384"/>
                  </a:moveTo>
                  <a:lnTo>
                    <a:pt x="0" y="1261872"/>
                  </a:lnTo>
                  <a:lnTo>
                    <a:pt x="365760" y="0"/>
                  </a:lnTo>
                  <a:close/>
                </a:path>
              </a:pathLst>
            </a:custGeom>
            <a:solidFill>
              <a:srgbClr val="74BBD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78" name="Google Shape;6378;p164"/>
            <p:cNvSpPr/>
            <p:nvPr/>
          </p:nvSpPr>
          <p:spPr>
            <a:xfrm>
              <a:off x="1692469" y="5489851"/>
              <a:ext cx="957767" cy="629390"/>
            </a:xfrm>
            <a:custGeom>
              <a:rect b="b" l="l" r="r" t="t"/>
              <a:pathLst>
                <a:path extrusionOk="0" h="841248" w="1280160">
                  <a:moveTo>
                    <a:pt x="0" y="493776"/>
                  </a:moveTo>
                  <a:lnTo>
                    <a:pt x="841248" y="0"/>
                  </a:lnTo>
                  <a:lnTo>
                    <a:pt x="1280160" y="841248"/>
                  </a:lnTo>
                  <a:close/>
                </a:path>
              </a:pathLst>
            </a:custGeom>
            <a:solidFill>
              <a:srgbClr val="2F6E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79" name="Google Shape;6379;p164"/>
            <p:cNvSpPr/>
            <p:nvPr/>
          </p:nvSpPr>
          <p:spPr>
            <a:xfrm>
              <a:off x="3265943" y="4956239"/>
              <a:ext cx="971449" cy="985132"/>
            </a:xfrm>
            <a:custGeom>
              <a:rect b="b" l="l" r="r" t="t"/>
              <a:pathLst>
                <a:path extrusionOk="0" h="1316736" w="1298448">
                  <a:moveTo>
                    <a:pt x="0" y="841248"/>
                  </a:moveTo>
                  <a:lnTo>
                    <a:pt x="566928" y="1316736"/>
                  </a:lnTo>
                  <a:lnTo>
                    <a:pt x="1298448" y="329184"/>
                  </a:lnTo>
                  <a:lnTo>
                    <a:pt x="731520" y="0"/>
                  </a:lnTo>
                  <a:close/>
                </a:path>
              </a:pathLst>
            </a:custGeom>
            <a:solidFill>
              <a:srgbClr val="2F6E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80" name="Google Shape;6380;p164"/>
            <p:cNvSpPr/>
            <p:nvPr/>
          </p:nvSpPr>
          <p:spPr>
            <a:xfrm>
              <a:off x="1712993" y="5181998"/>
              <a:ext cx="95777" cy="95777"/>
            </a:xfrm>
            <a:prstGeom prst="ellipse">
              <a:avLst/>
            </a:prstGeom>
            <a:solidFill>
              <a:srgbClr val="CFF0FB">
                <a:alpha val="219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81" name="Google Shape;6381;p164"/>
            <p:cNvSpPr/>
            <p:nvPr/>
          </p:nvSpPr>
          <p:spPr>
            <a:xfrm>
              <a:off x="1945593" y="4819415"/>
              <a:ext cx="68412" cy="68412"/>
            </a:xfrm>
            <a:prstGeom prst="ellipse">
              <a:avLst/>
            </a:prstGeom>
            <a:solidFill>
              <a:srgbClr val="CFF0FB">
                <a:alpha val="219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82" name="Google Shape;6382;p164"/>
            <p:cNvSpPr/>
            <p:nvPr/>
          </p:nvSpPr>
          <p:spPr>
            <a:xfrm>
              <a:off x="1459869" y="5544581"/>
              <a:ext cx="82094" cy="82094"/>
            </a:xfrm>
            <a:prstGeom prst="ellipse">
              <a:avLst/>
            </a:prstGeom>
            <a:solidFill>
              <a:srgbClr val="CFF0FB">
                <a:alpha val="219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83" name="Google Shape;6383;p164"/>
            <p:cNvSpPr/>
            <p:nvPr/>
          </p:nvSpPr>
          <p:spPr>
            <a:xfrm>
              <a:off x="2143988" y="5804546"/>
              <a:ext cx="54730" cy="54730"/>
            </a:xfrm>
            <a:prstGeom prst="ellipse">
              <a:avLst/>
            </a:prstGeom>
            <a:solidFill>
              <a:srgbClr val="CFF0FB">
                <a:alpha val="219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84" name="Google Shape;6384;p164"/>
            <p:cNvSpPr/>
            <p:nvPr/>
          </p:nvSpPr>
          <p:spPr>
            <a:xfrm>
              <a:off x="1227268" y="1450146"/>
              <a:ext cx="3078536" cy="1700018"/>
            </a:xfrm>
            <a:custGeom>
              <a:rect b="b" l="l" r="r" t="t"/>
              <a:pathLst>
                <a:path extrusionOk="0" h="1627632" w="4114800">
                  <a:moveTo>
                    <a:pt x="0" y="1627632"/>
                  </a:moveTo>
                  <a:lnTo>
                    <a:pt x="347472" y="950976"/>
                  </a:lnTo>
                  <a:lnTo>
                    <a:pt x="822960" y="658368"/>
                  </a:lnTo>
                  <a:lnTo>
                    <a:pt x="1243584" y="1078992"/>
                  </a:lnTo>
                  <a:lnTo>
                    <a:pt x="1554480" y="457200"/>
                  </a:lnTo>
                  <a:lnTo>
                    <a:pt x="1901952" y="0"/>
                  </a:lnTo>
                  <a:lnTo>
                    <a:pt x="2322576" y="658368"/>
                  </a:lnTo>
                  <a:lnTo>
                    <a:pt x="2615184" y="274320"/>
                  </a:lnTo>
                  <a:lnTo>
                    <a:pt x="2999232" y="822960"/>
                  </a:lnTo>
                  <a:lnTo>
                    <a:pt x="3383280" y="566928"/>
                  </a:lnTo>
                  <a:lnTo>
                    <a:pt x="3785616" y="1161288"/>
                  </a:lnTo>
                  <a:lnTo>
                    <a:pt x="4114800" y="1627632"/>
                  </a:lnTo>
                  <a:close/>
                </a:path>
              </a:pathLst>
            </a:custGeom>
            <a:solidFill>
              <a:srgbClr val="BFE2F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85" name="Google Shape;6385;p164"/>
            <p:cNvSpPr/>
            <p:nvPr/>
          </p:nvSpPr>
          <p:spPr>
            <a:xfrm>
              <a:off x="1227268" y="1450146"/>
              <a:ext cx="1422968" cy="1700018"/>
            </a:xfrm>
            <a:custGeom>
              <a:rect b="b" l="l" r="r" t="t"/>
              <a:pathLst>
                <a:path extrusionOk="0" h="1627632" w="1901952">
                  <a:moveTo>
                    <a:pt x="0" y="1627632"/>
                  </a:moveTo>
                  <a:lnTo>
                    <a:pt x="347472" y="950976"/>
                  </a:lnTo>
                  <a:lnTo>
                    <a:pt x="1554480" y="457200"/>
                  </a:lnTo>
                  <a:lnTo>
                    <a:pt x="1901952" y="0"/>
                  </a:lnTo>
                  <a:lnTo>
                    <a:pt x="1901952" y="1627632"/>
                  </a:lnTo>
                  <a:lnTo>
                    <a:pt x="1261872" y="1627632"/>
                  </a:lnTo>
                  <a:close/>
                </a:path>
              </a:pathLst>
            </a:custGeom>
            <a:solidFill>
              <a:srgbClr val="EAF6F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86" name="Google Shape;6386;p164"/>
            <p:cNvSpPr/>
            <p:nvPr/>
          </p:nvSpPr>
          <p:spPr>
            <a:xfrm>
              <a:off x="2390271" y="1450146"/>
              <a:ext cx="259965" cy="1700018"/>
            </a:xfrm>
            <a:custGeom>
              <a:rect b="b" l="l" r="r" t="t"/>
              <a:pathLst>
                <a:path extrusionOk="0" h="1627632" w="347472">
                  <a:moveTo>
                    <a:pt x="0" y="457200"/>
                  </a:moveTo>
                  <a:lnTo>
                    <a:pt x="347472" y="0"/>
                  </a:lnTo>
                  <a:lnTo>
                    <a:pt x="347472" y="1627632"/>
                  </a:lnTo>
                  <a:lnTo>
                    <a:pt x="146304" y="162763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87" name="Google Shape;6387;p164"/>
            <p:cNvSpPr/>
            <p:nvPr/>
          </p:nvSpPr>
          <p:spPr>
            <a:xfrm>
              <a:off x="2650236" y="1450146"/>
              <a:ext cx="1655568" cy="1700018"/>
            </a:xfrm>
            <a:custGeom>
              <a:rect b="b" l="l" r="r" t="t"/>
              <a:pathLst>
                <a:path extrusionOk="0" h="1627632" w="2212848">
                  <a:moveTo>
                    <a:pt x="0" y="0"/>
                  </a:moveTo>
                  <a:lnTo>
                    <a:pt x="420624" y="658368"/>
                  </a:lnTo>
                  <a:lnTo>
                    <a:pt x="713232" y="274320"/>
                  </a:lnTo>
                  <a:lnTo>
                    <a:pt x="1097280" y="822960"/>
                  </a:lnTo>
                  <a:lnTo>
                    <a:pt x="1481328" y="566928"/>
                  </a:lnTo>
                  <a:lnTo>
                    <a:pt x="1883664" y="1161288"/>
                  </a:lnTo>
                  <a:lnTo>
                    <a:pt x="2212848" y="1627632"/>
                  </a:lnTo>
                  <a:lnTo>
                    <a:pt x="0" y="1627632"/>
                  </a:lnTo>
                  <a:close/>
                </a:path>
              </a:pathLst>
            </a:custGeom>
            <a:solidFill>
              <a:srgbClr val="9FCFE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88" name="Google Shape;6388;p164"/>
            <p:cNvSpPr/>
            <p:nvPr/>
          </p:nvSpPr>
          <p:spPr>
            <a:xfrm>
              <a:off x="3170167" y="1736666"/>
              <a:ext cx="301012" cy="1413498"/>
            </a:xfrm>
            <a:custGeom>
              <a:rect b="b" l="l" r="r" t="t"/>
              <a:pathLst>
                <a:path extrusionOk="0" h="1353312" w="402336">
                  <a:moveTo>
                    <a:pt x="18288" y="0"/>
                  </a:moveTo>
                  <a:lnTo>
                    <a:pt x="402336" y="548640"/>
                  </a:lnTo>
                  <a:lnTo>
                    <a:pt x="201168" y="1353312"/>
                  </a:lnTo>
                  <a:lnTo>
                    <a:pt x="0" y="1353312"/>
                  </a:lnTo>
                  <a:close/>
                </a:path>
              </a:pathLst>
            </a:custGeom>
            <a:solidFill>
              <a:srgbClr val="DCF0F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89" name="Google Shape;6389;p164"/>
            <p:cNvSpPr/>
            <p:nvPr/>
          </p:nvSpPr>
          <p:spPr>
            <a:xfrm>
              <a:off x="1911387" y="1927680"/>
              <a:ext cx="478883" cy="1222484"/>
            </a:xfrm>
            <a:custGeom>
              <a:rect b="b" l="l" r="r" t="t"/>
              <a:pathLst>
                <a:path extrusionOk="0" h="1170432" w="640080">
                  <a:moveTo>
                    <a:pt x="329184" y="621792"/>
                  </a:moveTo>
                  <a:lnTo>
                    <a:pt x="640080" y="0"/>
                  </a:lnTo>
                  <a:lnTo>
                    <a:pt x="640080" y="1170432"/>
                  </a:lnTo>
                  <a:lnTo>
                    <a:pt x="0" y="1170432"/>
                  </a:lnTo>
                  <a:close/>
                </a:path>
              </a:pathLst>
            </a:custGeom>
            <a:solidFill>
              <a:srgbClr val="B0D8E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90" name="Google Shape;6390;p164"/>
            <p:cNvSpPr/>
            <p:nvPr/>
          </p:nvSpPr>
          <p:spPr>
            <a:xfrm>
              <a:off x="3758509" y="2042287"/>
              <a:ext cx="301012" cy="1107877"/>
            </a:xfrm>
            <a:custGeom>
              <a:rect b="b" l="l" r="r" t="t"/>
              <a:pathLst>
                <a:path extrusionOk="0" h="1060704" w="402336">
                  <a:moveTo>
                    <a:pt x="0" y="0"/>
                  </a:moveTo>
                  <a:lnTo>
                    <a:pt x="402336" y="594360"/>
                  </a:lnTo>
                  <a:lnTo>
                    <a:pt x="210312" y="1060704"/>
                  </a:lnTo>
                  <a:lnTo>
                    <a:pt x="36576" y="1060704"/>
                  </a:lnTo>
                  <a:close/>
                </a:path>
              </a:pathLst>
            </a:custGeom>
            <a:solidFill>
              <a:srgbClr val="C8E6F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91" name="Google Shape;6391;p164"/>
            <p:cNvSpPr/>
            <p:nvPr/>
          </p:nvSpPr>
          <p:spPr>
            <a:xfrm>
              <a:off x="2445000" y="1459696"/>
              <a:ext cx="54730" cy="76406"/>
            </a:xfrm>
            <a:prstGeom prst="ellipse">
              <a:avLst/>
            </a:prstGeom>
            <a:solidFill>
              <a:srgbClr val="FFFFFF"/>
            </a:solidFill>
            <a:ln cap="flat" cmpd="sng" w="12700">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392" name="Google Shape;6392;p164"/>
          <p:cNvSpPr/>
          <p:nvPr/>
        </p:nvSpPr>
        <p:spPr>
          <a:xfrm>
            <a:off x="8077200" y="3513779"/>
            <a:ext cx="3520440" cy="2308971"/>
          </a:xfrm>
          <a:prstGeom prst="rect">
            <a:avLst/>
          </a:prstGeom>
          <a:noFill/>
          <a:ln>
            <a:noFill/>
          </a:ln>
        </p:spPr>
        <p:txBody>
          <a:bodyPr anchorCtr="0" anchor="ctr" bIns="0" lIns="0" spcFirstLastPara="1" rIns="0" wrap="square" tIns="0">
            <a:noAutofit/>
          </a:bodyPr>
          <a:lstStyle/>
          <a:p>
            <a:pPr indent="-173038" lvl="0" marL="173038" marR="0" rtl="0" algn="l">
              <a:spcBef>
                <a:spcPts val="0"/>
              </a:spcBef>
              <a:spcAft>
                <a:spcPts val="0"/>
              </a:spcAft>
              <a:buClr>
                <a:srgbClr val="212529"/>
              </a:buClr>
              <a:buSzPts val="1800"/>
              <a:buFont typeface="Helvetica Neue"/>
              <a:buChar char="•"/>
            </a:pPr>
            <a:r>
              <a:rPr lang="en-US" sz="18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800"/>
              <a:buFont typeface="Helvetica Neue"/>
              <a:buChar char="•"/>
            </a:pPr>
            <a:r>
              <a:rPr lang="en-US" sz="18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6393" name="Google Shape;6393;p164"/>
          <p:cNvSpPr txBox="1"/>
          <p:nvPr/>
        </p:nvSpPr>
        <p:spPr>
          <a:xfrm>
            <a:off x="6096000" y="4272836"/>
            <a:ext cx="1478608" cy="79085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dk1"/>
                </a:solidFill>
                <a:latin typeface="Helvetica Neue"/>
                <a:ea typeface="Helvetica Neue"/>
                <a:cs typeface="Helvetica Neue"/>
                <a:sym typeface="Helvetica Neue"/>
              </a:rPr>
              <a:t>Lorem ipsum dolor </a:t>
            </a:r>
            <a:endParaRPr/>
          </a:p>
        </p:txBody>
      </p:sp>
      <p:sp>
        <p:nvSpPr>
          <p:cNvPr id="6394" name="Google Shape;6394;p164"/>
          <p:cNvSpPr/>
          <p:nvPr/>
        </p:nvSpPr>
        <p:spPr>
          <a:xfrm>
            <a:off x="8077200" y="1815014"/>
            <a:ext cx="3520440" cy="1148130"/>
          </a:xfrm>
          <a:prstGeom prst="rect">
            <a:avLst/>
          </a:prstGeom>
          <a:noFill/>
          <a:ln>
            <a:noFill/>
          </a:ln>
        </p:spPr>
        <p:txBody>
          <a:bodyPr anchorCtr="0" anchor="ctr" bIns="0" lIns="0" spcFirstLastPara="1" rIns="0" wrap="square" tIns="0">
            <a:noAutofit/>
          </a:bodyPr>
          <a:lstStyle/>
          <a:p>
            <a:pPr indent="-173038" lvl="0" marL="173038" marR="0" rtl="0" algn="l">
              <a:spcBef>
                <a:spcPts val="0"/>
              </a:spcBef>
              <a:spcAft>
                <a:spcPts val="0"/>
              </a:spcAft>
              <a:buClr>
                <a:srgbClr val="212529"/>
              </a:buClr>
              <a:buSzPts val="1800"/>
              <a:buFont typeface="Helvetica Neue"/>
              <a:buChar char="•"/>
            </a:pPr>
            <a:r>
              <a:rPr lang="en-US" sz="18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6395" name="Google Shape;6395;p164"/>
          <p:cNvSpPr txBox="1"/>
          <p:nvPr/>
        </p:nvSpPr>
        <p:spPr>
          <a:xfrm>
            <a:off x="6096000" y="1993651"/>
            <a:ext cx="1478608" cy="79085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2000">
                <a:solidFill>
                  <a:schemeClr val="dk1"/>
                </a:solidFill>
                <a:latin typeface="Helvetica Neue"/>
                <a:ea typeface="Helvetica Neue"/>
                <a:cs typeface="Helvetica Neue"/>
                <a:sym typeface="Helvetica Neue"/>
              </a:rPr>
              <a:t>Lorem ipsum dolor </a:t>
            </a:r>
            <a:endParaRPr/>
          </a:p>
        </p:txBody>
      </p:sp>
      <p:sp>
        <p:nvSpPr>
          <p:cNvPr id="6396" name="Google Shape;6396;p164"/>
          <p:cNvSpPr/>
          <p:nvPr/>
        </p:nvSpPr>
        <p:spPr>
          <a:xfrm>
            <a:off x="5400854" y="1736666"/>
            <a:ext cx="396789" cy="1304827"/>
          </a:xfrm>
          <a:prstGeom prst="rightBrace">
            <a:avLst>
              <a:gd fmla="val 8333" name="adj1"/>
              <a:gd fmla="val 50000" name="adj2"/>
            </a:avLst>
          </a:prstGeom>
          <a:noFill/>
          <a:ln cap="flat" cmpd="sng" w="9525">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97" name="Google Shape;6397;p164"/>
          <p:cNvSpPr/>
          <p:nvPr/>
        </p:nvSpPr>
        <p:spPr>
          <a:xfrm>
            <a:off x="5400854" y="3395158"/>
            <a:ext cx="396789" cy="2546213"/>
          </a:xfrm>
          <a:prstGeom prst="rightBrace">
            <a:avLst>
              <a:gd fmla="val 8333" name="adj1"/>
              <a:gd fmla="val 50000" name="adj2"/>
            </a:avLst>
          </a:prstGeom>
          <a:noFill/>
          <a:ln cap="flat" cmpd="sng" w="9525">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98" name="Google Shape;6398;p16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399" name="Google Shape;6399;p16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03" name="Shape 6403"/>
        <p:cNvGrpSpPr/>
        <p:nvPr/>
      </p:nvGrpSpPr>
      <p:grpSpPr>
        <a:xfrm>
          <a:off x="0" y="0"/>
          <a:ext cx="0" cy="0"/>
          <a:chOff x="0" y="0"/>
          <a:chExt cx="0" cy="0"/>
        </a:xfrm>
      </p:grpSpPr>
      <p:sp>
        <p:nvSpPr>
          <p:cNvPr id="6404" name="Google Shape;6404;p16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Iceberg with Three-Level Callouts</a:t>
            </a:r>
            <a:endParaRPr/>
          </a:p>
        </p:txBody>
      </p:sp>
      <p:grpSp>
        <p:nvGrpSpPr>
          <p:cNvPr id="6405" name="Google Shape;6405;p165"/>
          <p:cNvGrpSpPr/>
          <p:nvPr/>
        </p:nvGrpSpPr>
        <p:grpSpPr>
          <a:xfrm>
            <a:off x="592484" y="1450146"/>
            <a:ext cx="3721608" cy="4669095"/>
            <a:chOff x="2969924" y="1450146"/>
            <a:chExt cx="3721608" cy="4669095"/>
          </a:xfrm>
        </p:grpSpPr>
        <p:sp>
          <p:nvSpPr>
            <p:cNvPr id="6406" name="Google Shape;6406;p165"/>
            <p:cNvSpPr/>
            <p:nvPr/>
          </p:nvSpPr>
          <p:spPr>
            <a:xfrm>
              <a:off x="2969924" y="3150164"/>
              <a:ext cx="3721608" cy="2969077"/>
            </a:xfrm>
            <a:custGeom>
              <a:rect b="b" l="l" r="r" t="t"/>
              <a:pathLst>
                <a:path extrusionOk="0" h="3968496" w="4974336">
                  <a:moveTo>
                    <a:pt x="585216" y="0"/>
                  </a:moveTo>
                  <a:lnTo>
                    <a:pt x="109728" y="676656"/>
                  </a:lnTo>
                  <a:lnTo>
                    <a:pt x="457200" y="1389888"/>
                  </a:lnTo>
                  <a:lnTo>
                    <a:pt x="0" y="2103120"/>
                  </a:lnTo>
                  <a:lnTo>
                    <a:pt x="768096" y="2779776"/>
                  </a:lnTo>
                  <a:lnTo>
                    <a:pt x="1207008" y="3621024"/>
                  </a:lnTo>
                  <a:lnTo>
                    <a:pt x="2048256" y="3127248"/>
                  </a:lnTo>
                  <a:lnTo>
                    <a:pt x="2487168" y="3968496"/>
                  </a:lnTo>
                  <a:lnTo>
                    <a:pt x="3310128" y="3255264"/>
                  </a:lnTo>
                  <a:lnTo>
                    <a:pt x="3877056" y="3730752"/>
                  </a:lnTo>
                  <a:lnTo>
                    <a:pt x="4608576" y="2743200"/>
                  </a:lnTo>
                  <a:lnTo>
                    <a:pt x="4224528" y="1938528"/>
                  </a:lnTo>
                  <a:lnTo>
                    <a:pt x="4974336" y="1463040"/>
                  </a:lnTo>
                  <a:lnTo>
                    <a:pt x="4590288" y="676656"/>
                  </a:lnTo>
                  <a:lnTo>
                    <a:pt x="4700016" y="0"/>
                  </a:lnTo>
                  <a:close/>
                </a:path>
              </a:pathLst>
            </a:custGeom>
            <a:solidFill>
              <a:srgbClr val="4F9EC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07" name="Google Shape;6407;p165"/>
            <p:cNvSpPr/>
            <p:nvPr/>
          </p:nvSpPr>
          <p:spPr>
            <a:xfrm>
              <a:off x="3052018" y="3150164"/>
              <a:ext cx="1778710" cy="506248"/>
            </a:xfrm>
            <a:custGeom>
              <a:rect b="b" l="l" r="r" t="t"/>
              <a:pathLst>
                <a:path extrusionOk="0" h="676656" w="2377440">
                  <a:moveTo>
                    <a:pt x="475488" y="0"/>
                  </a:moveTo>
                  <a:lnTo>
                    <a:pt x="0" y="676656"/>
                  </a:lnTo>
                  <a:lnTo>
                    <a:pt x="2377440" y="0"/>
                  </a:lnTo>
                  <a:close/>
                </a:path>
              </a:pathLst>
            </a:custGeom>
            <a:solidFill>
              <a:srgbClr val="6FB6D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08" name="Google Shape;6408;p165"/>
            <p:cNvSpPr/>
            <p:nvPr/>
          </p:nvSpPr>
          <p:spPr>
            <a:xfrm>
              <a:off x="2969924" y="3150164"/>
              <a:ext cx="1860804" cy="2969077"/>
            </a:xfrm>
            <a:custGeom>
              <a:rect b="b" l="l" r="r" t="t"/>
              <a:pathLst>
                <a:path extrusionOk="0" h="3968496" w="2487168">
                  <a:moveTo>
                    <a:pt x="2487168" y="0"/>
                  </a:moveTo>
                  <a:lnTo>
                    <a:pt x="109728" y="676656"/>
                  </a:lnTo>
                  <a:lnTo>
                    <a:pt x="457200" y="1389888"/>
                  </a:lnTo>
                  <a:lnTo>
                    <a:pt x="0" y="2103120"/>
                  </a:lnTo>
                  <a:lnTo>
                    <a:pt x="1207008" y="3621024"/>
                  </a:lnTo>
                  <a:lnTo>
                    <a:pt x="2487168" y="3968496"/>
                  </a:lnTo>
                  <a:close/>
                </a:path>
              </a:pathLst>
            </a:custGeom>
            <a:solidFill>
              <a:srgbClr val="3E89B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09" name="Google Shape;6409;p165"/>
            <p:cNvSpPr/>
            <p:nvPr/>
          </p:nvSpPr>
          <p:spPr>
            <a:xfrm>
              <a:off x="4830728" y="3150164"/>
              <a:ext cx="1860804" cy="2969077"/>
            </a:xfrm>
            <a:custGeom>
              <a:rect b="b" l="l" r="r" t="t"/>
              <a:pathLst>
                <a:path extrusionOk="0" h="3968496" w="2487168">
                  <a:moveTo>
                    <a:pt x="0" y="0"/>
                  </a:moveTo>
                  <a:lnTo>
                    <a:pt x="2212848" y="0"/>
                  </a:lnTo>
                  <a:lnTo>
                    <a:pt x="2103120" y="676656"/>
                  </a:lnTo>
                  <a:lnTo>
                    <a:pt x="2487168" y="1463040"/>
                  </a:lnTo>
                  <a:lnTo>
                    <a:pt x="1737360" y="1938528"/>
                  </a:lnTo>
                  <a:lnTo>
                    <a:pt x="2121408" y="2743200"/>
                  </a:lnTo>
                  <a:lnTo>
                    <a:pt x="0" y="3968496"/>
                  </a:lnTo>
                  <a:close/>
                </a:path>
              </a:pathLst>
            </a:custGeom>
            <a:solidFill>
              <a:srgbClr val="5AA6C9"/>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10" name="Google Shape;6410;p165"/>
            <p:cNvSpPr/>
            <p:nvPr/>
          </p:nvSpPr>
          <p:spPr>
            <a:xfrm>
              <a:off x="4830728" y="3150164"/>
              <a:ext cx="1039861" cy="2969077"/>
            </a:xfrm>
            <a:custGeom>
              <a:rect b="b" l="l" r="r" t="t"/>
              <a:pathLst>
                <a:path extrusionOk="0" h="3968496" w="1389888">
                  <a:moveTo>
                    <a:pt x="0" y="0"/>
                  </a:moveTo>
                  <a:lnTo>
                    <a:pt x="0" y="3968496"/>
                  </a:lnTo>
                  <a:lnTo>
                    <a:pt x="822960" y="3255264"/>
                  </a:lnTo>
                  <a:lnTo>
                    <a:pt x="1389888" y="3730752"/>
                  </a:lnTo>
                  <a:close/>
                </a:path>
              </a:pathLst>
            </a:custGeom>
            <a:solidFill>
              <a:srgbClr val="357EA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11" name="Google Shape;6411;p165"/>
            <p:cNvSpPr/>
            <p:nvPr/>
          </p:nvSpPr>
          <p:spPr>
            <a:xfrm>
              <a:off x="2969924" y="4190025"/>
              <a:ext cx="1176685" cy="1039861"/>
            </a:xfrm>
            <a:custGeom>
              <a:rect b="b" l="l" r="r" t="t"/>
              <a:pathLst>
                <a:path extrusionOk="0" h="1389888" w="1572768">
                  <a:moveTo>
                    <a:pt x="457200" y="0"/>
                  </a:moveTo>
                  <a:lnTo>
                    <a:pt x="0" y="713232"/>
                  </a:lnTo>
                  <a:lnTo>
                    <a:pt x="768096" y="1389888"/>
                  </a:lnTo>
                  <a:lnTo>
                    <a:pt x="1572768" y="566928"/>
                  </a:lnTo>
                  <a:close/>
                </a:path>
              </a:pathLst>
            </a:custGeom>
            <a:solidFill>
              <a:srgbClr val="6FB6D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12" name="Google Shape;6412;p165"/>
            <p:cNvSpPr/>
            <p:nvPr/>
          </p:nvSpPr>
          <p:spPr>
            <a:xfrm>
              <a:off x="3872961" y="5489851"/>
              <a:ext cx="957767" cy="629390"/>
            </a:xfrm>
            <a:custGeom>
              <a:rect b="b" l="l" r="r" t="t"/>
              <a:pathLst>
                <a:path extrusionOk="0" h="841248" w="1280160">
                  <a:moveTo>
                    <a:pt x="0" y="493776"/>
                  </a:moveTo>
                  <a:lnTo>
                    <a:pt x="841248" y="0"/>
                  </a:lnTo>
                  <a:lnTo>
                    <a:pt x="1280160" y="841248"/>
                  </a:lnTo>
                  <a:close/>
                </a:path>
              </a:pathLst>
            </a:custGeom>
            <a:solidFill>
              <a:srgbClr val="2F6E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13" name="Google Shape;6413;p165"/>
            <p:cNvSpPr/>
            <p:nvPr/>
          </p:nvSpPr>
          <p:spPr>
            <a:xfrm>
              <a:off x="5446435" y="4956239"/>
              <a:ext cx="971449" cy="985132"/>
            </a:xfrm>
            <a:custGeom>
              <a:rect b="b" l="l" r="r" t="t"/>
              <a:pathLst>
                <a:path extrusionOk="0" h="1316736" w="1298448">
                  <a:moveTo>
                    <a:pt x="0" y="841248"/>
                  </a:moveTo>
                  <a:lnTo>
                    <a:pt x="566928" y="1316736"/>
                  </a:lnTo>
                  <a:lnTo>
                    <a:pt x="1298448" y="329184"/>
                  </a:lnTo>
                  <a:lnTo>
                    <a:pt x="731520" y="0"/>
                  </a:lnTo>
                  <a:close/>
                </a:path>
              </a:pathLst>
            </a:custGeom>
            <a:solidFill>
              <a:srgbClr val="2F6E9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14" name="Google Shape;6414;p165"/>
            <p:cNvSpPr/>
            <p:nvPr/>
          </p:nvSpPr>
          <p:spPr>
            <a:xfrm>
              <a:off x="3893485" y="5181998"/>
              <a:ext cx="95777" cy="95777"/>
            </a:xfrm>
            <a:prstGeom prst="ellipse">
              <a:avLst/>
            </a:prstGeom>
            <a:solidFill>
              <a:srgbClr val="CFF0FB">
                <a:alpha val="219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15" name="Google Shape;6415;p165"/>
            <p:cNvSpPr/>
            <p:nvPr/>
          </p:nvSpPr>
          <p:spPr>
            <a:xfrm>
              <a:off x="4126085" y="4819415"/>
              <a:ext cx="68412" cy="68412"/>
            </a:xfrm>
            <a:prstGeom prst="ellipse">
              <a:avLst/>
            </a:prstGeom>
            <a:solidFill>
              <a:srgbClr val="CFF0FB">
                <a:alpha val="219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16" name="Google Shape;6416;p165"/>
            <p:cNvSpPr/>
            <p:nvPr/>
          </p:nvSpPr>
          <p:spPr>
            <a:xfrm>
              <a:off x="3640361" y="5544581"/>
              <a:ext cx="82094" cy="82094"/>
            </a:xfrm>
            <a:prstGeom prst="ellipse">
              <a:avLst/>
            </a:prstGeom>
            <a:solidFill>
              <a:srgbClr val="CFF0FB">
                <a:alpha val="219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17" name="Google Shape;6417;p165"/>
            <p:cNvSpPr/>
            <p:nvPr/>
          </p:nvSpPr>
          <p:spPr>
            <a:xfrm>
              <a:off x="4324480" y="5804546"/>
              <a:ext cx="54730" cy="54730"/>
            </a:xfrm>
            <a:prstGeom prst="ellipse">
              <a:avLst/>
            </a:prstGeom>
            <a:solidFill>
              <a:srgbClr val="CFF0FB">
                <a:alpha val="21960"/>
              </a:srgb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18" name="Google Shape;6418;p165"/>
            <p:cNvSpPr/>
            <p:nvPr/>
          </p:nvSpPr>
          <p:spPr>
            <a:xfrm>
              <a:off x="3407760" y="1450146"/>
              <a:ext cx="3078536" cy="1700018"/>
            </a:xfrm>
            <a:custGeom>
              <a:rect b="b" l="l" r="r" t="t"/>
              <a:pathLst>
                <a:path extrusionOk="0" h="1627632" w="4114800">
                  <a:moveTo>
                    <a:pt x="0" y="1627632"/>
                  </a:moveTo>
                  <a:lnTo>
                    <a:pt x="347472" y="950976"/>
                  </a:lnTo>
                  <a:lnTo>
                    <a:pt x="822960" y="658368"/>
                  </a:lnTo>
                  <a:lnTo>
                    <a:pt x="1243584" y="1078992"/>
                  </a:lnTo>
                  <a:lnTo>
                    <a:pt x="1554480" y="457200"/>
                  </a:lnTo>
                  <a:lnTo>
                    <a:pt x="1901952" y="0"/>
                  </a:lnTo>
                  <a:lnTo>
                    <a:pt x="2322576" y="658368"/>
                  </a:lnTo>
                  <a:lnTo>
                    <a:pt x="2615184" y="274320"/>
                  </a:lnTo>
                  <a:lnTo>
                    <a:pt x="2999232" y="822960"/>
                  </a:lnTo>
                  <a:lnTo>
                    <a:pt x="3383280" y="566928"/>
                  </a:lnTo>
                  <a:lnTo>
                    <a:pt x="3785616" y="1161288"/>
                  </a:lnTo>
                  <a:lnTo>
                    <a:pt x="4114800" y="1627632"/>
                  </a:lnTo>
                  <a:close/>
                </a:path>
              </a:pathLst>
            </a:custGeom>
            <a:solidFill>
              <a:srgbClr val="BFE2F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19" name="Google Shape;6419;p165"/>
            <p:cNvSpPr/>
            <p:nvPr/>
          </p:nvSpPr>
          <p:spPr>
            <a:xfrm>
              <a:off x="3407760" y="1450146"/>
              <a:ext cx="1422968" cy="1700018"/>
            </a:xfrm>
            <a:custGeom>
              <a:rect b="b" l="l" r="r" t="t"/>
              <a:pathLst>
                <a:path extrusionOk="0" h="1627632" w="1901952">
                  <a:moveTo>
                    <a:pt x="0" y="1627632"/>
                  </a:moveTo>
                  <a:lnTo>
                    <a:pt x="347472" y="950976"/>
                  </a:lnTo>
                  <a:lnTo>
                    <a:pt x="1554480" y="457200"/>
                  </a:lnTo>
                  <a:lnTo>
                    <a:pt x="1901952" y="0"/>
                  </a:lnTo>
                  <a:lnTo>
                    <a:pt x="1901952" y="1627632"/>
                  </a:lnTo>
                  <a:lnTo>
                    <a:pt x="1261872" y="1627632"/>
                  </a:lnTo>
                  <a:close/>
                </a:path>
              </a:pathLst>
            </a:custGeom>
            <a:solidFill>
              <a:srgbClr val="EAF6FC"/>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20" name="Google Shape;6420;p165"/>
            <p:cNvSpPr/>
            <p:nvPr/>
          </p:nvSpPr>
          <p:spPr>
            <a:xfrm>
              <a:off x="4570763" y="1450146"/>
              <a:ext cx="259965" cy="1700018"/>
            </a:xfrm>
            <a:custGeom>
              <a:rect b="b" l="l" r="r" t="t"/>
              <a:pathLst>
                <a:path extrusionOk="0" h="1627632" w="347472">
                  <a:moveTo>
                    <a:pt x="0" y="457200"/>
                  </a:moveTo>
                  <a:lnTo>
                    <a:pt x="347472" y="0"/>
                  </a:lnTo>
                  <a:lnTo>
                    <a:pt x="347472" y="1627632"/>
                  </a:lnTo>
                  <a:lnTo>
                    <a:pt x="146304" y="162763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21" name="Google Shape;6421;p165"/>
            <p:cNvSpPr/>
            <p:nvPr/>
          </p:nvSpPr>
          <p:spPr>
            <a:xfrm>
              <a:off x="4830728" y="1450146"/>
              <a:ext cx="1655568" cy="1700018"/>
            </a:xfrm>
            <a:custGeom>
              <a:rect b="b" l="l" r="r" t="t"/>
              <a:pathLst>
                <a:path extrusionOk="0" h="1627632" w="2212848">
                  <a:moveTo>
                    <a:pt x="0" y="0"/>
                  </a:moveTo>
                  <a:lnTo>
                    <a:pt x="420624" y="658368"/>
                  </a:lnTo>
                  <a:lnTo>
                    <a:pt x="713232" y="274320"/>
                  </a:lnTo>
                  <a:lnTo>
                    <a:pt x="1097280" y="822960"/>
                  </a:lnTo>
                  <a:lnTo>
                    <a:pt x="1481328" y="566928"/>
                  </a:lnTo>
                  <a:lnTo>
                    <a:pt x="1883664" y="1161288"/>
                  </a:lnTo>
                  <a:lnTo>
                    <a:pt x="2212848" y="1627632"/>
                  </a:lnTo>
                  <a:lnTo>
                    <a:pt x="0" y="1627632"/>
                  </a:lnTo>
                  <a:close/>
                </a:path>
              </a:pathLst>
            </a:custGeom>
            <a:solidFill>
              <a:srgbClr val="9FCFE8"/>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22" name="Google Shape;6422;p165"/>
            <p:cNvSpPr/>
            <p:nvPr/>
          </p:nvSpPr>
          <p:spPr>
            <a:xfrm>
              <a:off x="5350659" y="1736666"/>
              <a:ext cx="301012" cy="1413498"/>
            </a:xfrm>
            <a:custGeom>
              <a:rect b="b" l="l" r="r" t="t"/>
              <a:pathLst>
                <a:path extrusionOk="0" h="1353312" w="402336">
                  <a:moveTo>
                    <a:pt x="18288" y="0"/>
                  </a:moveTo>
                  <a:lnTo>
                    <a:pt x="402336" y="548640"/>
                  </a:lnTo>
                  <a:lnTo>
                    <a:pt x="201168" y="1353312"/>
                  </a:lnTo>
                  <a:lnTo>
                    <a:pt x="0" y="1353312"/>
                  </a:lnTo>
                  <a:close/>
                </a:path>
              </a:pathLst>
            </a:custGeom>
            <a:solidFill>
              <a:srgbClr val="DCF0FA"/>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23" name="Google Shape;6423;p165"/>
            <p:cNvSpPr/>
            <p:nvPr/>
          </p:nvSpPr>
          <p:spPr>
            <a:xfrm>
              <a:off x="4091879" y="1927680"/>
              <a:ext cx="478883" cy="1222484"/>
            </a:xfrm>
            <a:custGeom>
              <a:rect b="b" l="l" r="r" t="t"/>
              <a:pathLst>
                <a:path extrusionOk="0" h="1170432" w="640080">
                  <a:moveTo>
                    <a:pt x="329184" y="621792"/>
                  </a:moveTo>
                  <a:lnTo>
                    <a:pt x="640080" y="0"/>
                  </a:lnTo>
                  <a:lnTo>
                    <a:pt x="640080" y="1170432"/>
                  </a:lnTo>
                  <a:lnTo>
                    <a:pt x="0" y="1170432"/>
                  </a:lnTo>
                  <a:close/>
                </a:path>
              </a:pathLst>
            </a:custGeom>
            <a:solidFill>
              <a:srgbClr val="B0D8E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24" name="Google Shape;6424;p165"/>
            <p:cNvSpPr/>
            <p:nvPr/>
          </p:nvSpPr>
          <p:spPr>
            <a:xfrm>
              <a:off x="5939001" y="2042287"/>
              <a:ext cx="301012" cy="1107877"/>
            </a:xfrm>
            <a:custGeom>
              <a:rect b="b" l="l" r="r" t="t"/>
              <a:pathLst>
                <a:path extrusionOk="0" h="1060704" w="402336">
                  <a:moveTo>
                    <a:pt x="0" y="0"/>
                  </a:moveTo>
                  <a:lnTo>
                    <a:pt x="402336" y="594360"/>
                  </a:lnTo>
                  <a:lnTo>
                    <a:pt x="210312" y="1060704"/>
                  </a:lnTo>
                  <a:lnTo>
                    <a:pt x="36576" y="1060704"/>
                  </a:lnTo>
                  <a:close/>
                </a:path>
              </a:pathLst>
            </a:custGeom>
            <a:solidFill>
              <a:srgbClr val="C8E6F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25" name="Google Shape;6425;p165"/>
            <p:cNvSpPr/>
            <p:nvPr/>
          </p:nvSpPr>
          <p:spPr>
            <a:xfrm>
              <a:off x="4625492" y="1459696"/>
              <a:ext cx="54730" cy="76406"/>
            </a:xfrm>
            <a:prstGeom prst="ellipse">
              <a:avLst/>
            </a:prstGeom>
            <a:solidFill>
              <a:srgbClr val="FFFFFF"/>
            </a:solidFill>
            <a:ln cap="flat" cmpd="sng" w="12700">
              <a:solidFill>
                <a:srgbClr val="FFFFFF"/>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426" name="Google Shape;6426;p165"/>
          <p:cNvSpPr/>
          <p:nvPr/>
        </p:nvSpPr>
        <p:spPr>
          <a:xfrm>
            <a:off x="4392735" y="2021313"/>
            <a:ext cx="272763" cy="1128852"/>
          </a:xfrm>
          <a:prstGeom prst="rightBrace">
            <a:avLst>
              <a:gd fmla="val 8333" name="adj1"/>
              <a:gd fmla="val 50000" name="adj2"/>
            </a:avLst>
          </a:prstGeom>
          <a:noFill/>
          <a:ln cap="flat" cmpd="sng" w="9525">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27" name="Google Shape;6427;p165"/>
          <p:cNvSpPr/>
          <p:nvPr/>
        </p:nvSpPr>
        <p:spPr>
          <a:xfrm>
            <a:off x="4392734" y="3281153"/>
            <a:ext cx="272763" cy="1128852"/>
          </a:xfrm>
          <a:prstGeom prst="rightBrace">
            <a:avLst>
              <a:gd fmla="val 8333" name="adj1"/>
              <a:gd fmla="val 50000" name="adj2"/>
            </a:avLst>
          </a:prstGeom>
          <a:noFill/>
          <a:ln cap="flat" cmpd="sng" w="9525">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28" name="Google Shape;6428;p165"/>
          <p:cNvSpPr/>
          <p:nvPr/>
        </p:nvSpPr>
        <p:spPr>
          <a:xfrm>
            <a:off x="4392734" y="4497823"/>
            <a:ext cx="272763" cy="1526244"/>
          </a:xfrm>
          <a:prstGeom prst="rightBrace">
            <a:avLst>
              <a:gd fmla="val 8333" name="adj1"/>
              <a:gd fmla="val 50000" name="adj2"/>
            </a:avLst>
          </a:prstGeom>
          <a:noFill/>
          <a:ln cap="flat" cmpd="sng" w="9525">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29" name="Google Shape;6429;p165"/>
          <p:cNvSpPr/>
          <p:nvPr/>
        </p:nvSpPr>
        <p:spPr>
          <a:xfrm>
            <a:off x="2049775" y="2143906"/>
            <a:ext cx="883666" cy="883666"/>
          </a:xfrm>
          <a:prstGeom prst="ellipse">
            <a:avLst/>
          </a:prstGeom>
          <a:solidFill>
            <a:schemeClr val="lt1"/>
          </a:solidFill>
          <a:ln cap="flat" cmpd="sng" w="12700">
            <a:solidFill>
              <a:srgbClr val="BEBEB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XX%</a:t>
            </a:r>
            <a:endParaRPr/>
          </a:p>
        </p:txBody>
      </p:sp>
      <p:sp>
        <p:nvSpPr>
          <p:cNvPr id="6430" name="Google Shape;6430;p165"/>
          <p:cNvSpPr/>
          <p:nvPr/>
        </p:nvSpPr>
        <p:spPr>
          <a:xfrm>
            <a:off x="2049775" y="3403746"/>
            <a:ext cx="883666" cy="883666"/>
          </a:xfrm>
          <a:prstGeom prst="ellipse">
            <a:avLst/>
          </a:prstGeom>
          <a:solidFill>
            <a:schemeClr val="lt1"/>
          </a:solidFill>
          <a:ln cap="flat" cmpd="sng" w="12700">
            <a:solidFill>
              <a:srgbClr val="BEBEB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XX%</a:t>
            </a:r>
            <a:endParaRPr/>
          </a:p>
        </p:txBody>
      </p:sp>
      <p:sp>
        <p:nvSpPr>
          <p:cNvPr id="6431" name="Google Shape;6431;p165"/>
          <p:cNvSpPr/>
          <p:nvPr/>
        </p:nvSpPr>
        <p:spPr>
          <a:xfrm>
            <a:off x="2049775" y="4819112"/>
            <a:ext cx="883666" cy="883666"/>
          </a:xfrm>
          <a:prstGeom prst="ellipse">
            <a:avLst/>
          </a:prstGeom>
          <a:solidFill>
            <a:schemeClr val="lt1"/>
          </a:solidFill>
          <a:ln cap="flat" cmpd="sng" w="12700">
            <a:solidFill>
              <a:srgbClr val="BEBEBE"/>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XX%</a:t>
            </a:r>
            <a:endParaRPr/>
          </a:p>
        </p:txBody>
      </p:sp>
      <p:grpSp>
        <p:nvGrpSpPr>
          <p:cNvPr id="6432" name="Google Shape;6432;p165"/>
          <p:cNvGrpSpPr/>
          <p:nvPr/>
        </p:nvGrpSpPr>
        <p:grpSpPr>
          <a:xfrm>
            <a:off x="4998208" y="2013996"/>
            <a:ext cx="6898824" cy="1013576"/>
            <a:chOff x="4998208" y="2013996"/>
            <a:chExt cx="6898824" cy="1013576"/>
          </a:xfrm>
        </p:grpSpPr>
        <p:sp>
          <p:nvSpPr>
            <p:cNvPr id="6433" name="Google Shape;6433;p165"/>
            <p:cNvSpPr/>
            <p:nvPr/>
          </p:nvSpPr>
          <p:spPr>
            <a:xfrm>
              <a:off x="4998211" y="2483465"/>
              <a:ext cx="6898821" cy="544107"/>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chemeClr val="dk1"/>
                </a:buClr>
                <a:buSzPts val="1600"/>
                <a:buFont typeface="Helvetica Neue"/>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Ut tempor, quam et mattis. Lorem ipsum dolor sit amet, </a:t>
              </a:r>
              <a:endParaRPr/>
            </a:p>
          </p:txBody>
        </p:sp>
        <p:sp>
          <p:nvSpPr>
            <p:cNvPr id="6434" name="Google Shape;6434;p165"/>
            <p:cNvSpPr txBox="1"/>
            <p:nvPr/>
          </p:nvSpPr>
          <p:spPr>
            <a:xfrm>
              <a:off x="4998208" y="2013996"/>
              <a:ext cx="6898824"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Helvetica Neue"/>
                  <a:ea typeface="Helvetica Neue"/>
                  <a:cs typeface="Helvetica Neue"/>
                  <a:sym typeface="Helvetica Neue"/>
                </a:rPr>
                <a:t>Lorem ipsum dolor </a:t>
              </a:r>
              <a:endParaRPr/>
            </a:p>
          </p:txBody>
        </p:sp>
      </p:grpSp>
      <p:grpSp>
        <p:nvGrpSpPr>
          <p:cNvPr id="6435" name="Google Shape;6435;p165"/>
          <p:cNvGrpSpPr/>
          <p:nvPr/>
        </p:nvGrpSpPr>
        <p:grpSpPr>
          <a:xfrm>
            <a:off x="4998208" y="3338791"/>
            <a:ext cx="6898824" cy="1013576"/>
            <a:chOff x="4998208" y="2013996"/>
            <a:chExt cx="6898824" cy="1013576"/>
          </a:xfrm>
        </p:grpSpPr>
        <p:sp>
          <p:nvSpPr>
            <p:cNvPr id="6436" name="Google Shape;6436;p165"/>
            <p:cNvSpPr/>
            <p:nvPr/>
          </p:nvSpPr>
          <p:spPr>
            <a:xfrm>
              <a:off x="4998211" y="2483465"/>
              <a:ext cx="6898821" cy="544107"/>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chemeClr val="dk1"/>
                </a:buClr>
                <a:buSzPts val="1600"/>
                <a:buFont typeface="Helvetica Neue"/>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Ut tempor, quam et mattis. Lorem ipsum dolor sit amet, </a:t>
              </a:r>
              <a:endParaRPr/>
            </a:p>
          </p:txBody>
        </p:sp>
        <p:sp>
          <p:nvSpPr>
            <p:cNvPr id="6437" name="Google Shape;6437;p165"/>
            <p:cNvSpPr txBox="1"/>
            <p:nvPr/>
          </p:nvSpPr>
          <p:spPr>
            <a:xfrm>
              <a:off x="4998208" y="2013996"/>
              <a:ext cx="6898824"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Helvetica Neue"/>
                  <a:ea typeface="Helvetica Neue"/>
                  <a:cs typeface="Helvetica Neue"/>
                  <a:sym typeface="Helvetica Neue"/>
                </a:rPr>
                <a:t>Lorem ipsum dolor </a:t>
              </a:r>
              <a:endParaRPr/>
            </a:p>
          </p:txBody>
        </p:sp>
      </p:grpSp>
      <p:grpSp>
        <p:nvGrpSpPr>
          <p:cNvPr id="6438" name="Google Shape;6438;p165"/>
          <p:cNvGrpSpPr/>
          <p:nvPr/>
        </p:nvGrpSpPr>
        <p:grpSpPr>
          <a:xfrm>
            <a:off x="4998208" y="4700360"/>
            <a:ext cx="6898824" cy="1013576"/>
            <a:chOff x="4998208" y="2013996"/>
            <a:chExt cx="6898824" cy="1013576"/>
          </a:xfrm>
        </p:grpSpPr>
        <p:sp>
          <p:nvSpPr>
            <p:cNvPr id="6439" name="Google Shape;6439;p165"/>
            <p:cNvSpPr/>
            <p:nvPr/>
          </p:nvSpPr>
          <p:spPr>
            <a:xfrm>
              <a:off x="4998211" y="2483465"/>
              <a:ext cx="6898821" cy="544107"/>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chemeClr val="dk1"/>
                </a:buClr>
                <a:buSzPts val="1600"/>
                <a:buFont typeface="Helvetica Neue"/>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Ut tempor, quam et mattis. Lorem ipsum dolor sit amet, </a:t>
              </a:r>
              <a:endParaRPr/>
            </a:p>
          </p:txBody>
        </p:sp>
        <p:sp>
          <p:nvSpPr>
            <p:cNvPr id="6440" name="Google Shape;6440;p165"/>
            <p:cNvSpPr txBox="1"/>
            <p:nvPr/>
          </p:nvSpPr>
          <p:spPr>
            <a:xfrm>
              <a:off x="4998208" y="2013996"/>
              <a:ext cx="6898824"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Helvetica Neue"/>
                  <a:ea typeface="Helvetica Neue"/>
                  <a:cs typeface="Helvetica Neue"/>
                  <a:sym typeface="Helvetica Neue"/>
                </a:rPr>
                <a:t>Lorem ipsum dolor </a:t>
              </a:r>
              <a:endParaRPr/>
            </a:p>
          </p:txBody>
        </p:sp>
      </p:grpSp>
      <p:sp>
        <p:nvSpPr>
          <p:cNvPr id="6441" name="Google Shape;6441;p16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442" name="Google Shape;6442;p16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46" name="Shape 6446"/>
        <p:cNvGrpSpPr/>
        <p:nvPr/>
      </p:nvGrpSpPr>
      <p:grpSpPr>
        <a:xfrm>
          <a:off x="0" y="0"/>
          <a:ext cx="0" cy="0"/>
          <a:chOff x="0" y="0"/>
          <a:chExt cx="0" cy="0"/>
        </a:xfrm>
      </p:grpSpPr>
      <p:sp>
        <p:nvSpPr>
          <p:cNvPr id="6447" name="Google Shape;6447;p16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Ascending Stair Timeline with Years</a:t>
            </a:r>
            <a:endParaRPr/>
          </a:p>
        </p:txBody>
      </p:sp>
      <p:sp>
        <p:nvSpPr>
          <p:cNvPr id="6448" name="Google Shape;6448;p166"/>
          <p:cNvSpPr/>
          <p:nvPr/>
        </p:nvSpPr>
        <p:spPr>
          <a:xfrm flipH="1" rot="10800000">
            <a:off x="294969" y="2569439"/>
            <a:ext cx="11438499" cy="3701952"/>
          </a:xfrm>
          <a:custGeom>
            <a:rect b="b" l="l" r="r" t="t"/>
            <a:pathLst>
              <a:path extrusionOk="0" h="3584862" w="11076709">
                <a:moveTo>
                  <a:pt x="11076707" y="3584862"/>
                </a:moveTo>
                <a:lnTo>
                  <a:pt x="11076709" y="3584862"/>
                </a:lnTo>
                <a:lnTo>
                  <a:pt x="11076709" y="0"/>
                </a:lnTo>
                <a:lnTo>
                  <a:pt x="0" y="0"/>
                </a:lnTo>
                <a:lnTo>
                  <a:pt x="0" y="1579418"/>
                </a:lnTo>
                <a:lnTo>
                  <a:pt x="11076707" y="3584862"/>
                </a:lnTo>
                <a:close/>
              </a:path>
            </a:pathLst>
          </a:custGeom>
          <a:solidFill>
            <a:srgbClr val="F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6449" name="Google Shape;6449;p166"/>
          <p:cNvCxnSpPr/>
          <p:nvPr/>
        </p:nvCxnSpPr>
        <p:spPr>
          <a:xfrm>
            <a:off x="2574943" y="4003721"/>
            <a:ext cx="0" cy="2267670"/>
          </a:xfrm>
          <a:prstGeom prst="straightConnector1">
            <a:avLst/>
          </a:prstGeom>
          <a:noFill/>
          <a:ln cap="flat" cmpd="sng" w="47625">
            <a:solidFill>
              <a:schemeClr val="lt1"/>
            </a:solidFill>
            <a:prstDash val="solid"/>
            <a:miter lim="8000"/>
            <a:headEnd len="sm" w="sm" type="none"/>
            <a:tailEnd len="sm" w="sm" type="none"/>
          </a:ln>
        </p:spPr>
      </p:cxnSp>
      <p:cxnSp>
        <p:nvCxnSpPr>
          <p:cNvPr id="6450" name="Google Shape;6450;p166"/>
          <p:cNvCxnSpPr/>
          <p:nvPr/>
        </p:nvCxnSpPr>
        <p:spPr>
          <a:xfrm>
            <a:off x="4873502" y="3493738"/>
            <a:ext cx="0" cy="2777653"/>
          </a:xfrm>
          <a:prstGeom prst="straightConnector1">
            <a:avLst/>
          </a:prstGeom>
          <a:noFill/>
          <a:ln cap="flat" cmpd="sng" w="47625">
            <a:solidFill>
              <a:schemeClr val="lt1"/>
            </a:solidFill>
            <a:prstDash val="solid"/>
            <a:miter lim="8000"/>
            <a:headEnd len="sm" w="sm" type="none"/>
            <a:tailEnd len="sm" w="sm" type="none"/>
          </a:ln>
        </p:spPr>
      </p:cxnSp>
      <p:cxnSp>
        <p:nvCxnSpPr>
          <p:cNvPr id="6451" name="Google Shape;6451;p166"/>
          <p:cNvCxnSpPr/>
          <p:nvPr/>
        </p:nvCxnSpPr>
        <p:spPr>
          <a:xfrm>
            <a:off x="7172062" y="2836337"/>
            <a:ext cx="0" cy="3435054"/>
          </a:xfrm>
          <a:prstGeom prst="straightConnector1">
            <a:avLst/>
          </a:prstGeom>
          <a:noFill/>
          <a:ln cap="flat" cmpd="sng" w="47625">
            <a:solidFill>
              <a:schemeClr val="lt1"/>
            </a:solidFill>
            <a:prstDash val="solid"/>
            <a:miter lim="8000"/>
            <a:headEnd len="sm" w="sm" type="none"/>
            <a:tailEnd len="sm" w="sm" type="none"/>
          </a:ln>
        </p:spPr>
      </p:cxnSp>
      <p:cxnSp>
        <p:nvCxnSpPr>
          <p:cNvPr id="6452" name="Google Shape;6452;p166"/>
          <p:cNvCxnSpPr/>
          <p:nvPr/>
        </p:nvCxnSpPr>
        <p:spPr>
          <a:xfrm>
            <a:off x="9470621" y="2406039"/>
            <a:ext cx="0" cy="3865352"/>
          </a:xfrm>
          <a:prstGeom prst="straightConnector1">
            <a:avLst/>
          </a:prstGeom>
          <a:noFill/>
          <a:ln cap="flat" cmpd="sng" w="47625">
            <a:solidFill>
              <a:schemeClr val="lt1"/>
            </a:solidFill>
            <a:prstDash val="solid"/>
            <a:miter lim="8000"/>
            <a:headEnd len="sm" w="sm" type="none"/>
            <a:tailEnd len="sm" w="sm" type="none"/>
          </a:ln>
        </p:spPr>
      </p:cxnSp>
      <p:sp>
        <p:nvSpPr>
          <p:cNvPr id="6453" name="Google Shape;6453;p166"/>
          <p:cNvSpPr txBox="1"/>
          <p:nvPr/>
        </p:nvSpPr>
        <p:spPr>
          <a:xfrm>
            <a:off x="477235" y="5169661"/>
            <a:ext cx="1879160" cy="22248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a:t>
            </a:r>
            <a:endParaRPr/>
          </a:p>
        </p:txBody>
      </p:sp>
      <p:sp>
        <p:nvSpPr>
          <p:cNvPr id="6454" name="Google Shape;6454;p166"/>
          <p:cNvSpPr txBox="1"/>
          <p:nvPr/>
        </p:nvSpPr>
        <p:spPr>
          <a:xfrm>
            <a:off x="477235" y="5417341"/>
            <a:ext cx="1879160" cy="783033"/>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a:t>
            </a:r>
            <a:endParaRPr sz="1200">
              <a:solidFill>
                <a:schemeClr val="dk1"/>
              </a:solidFill>
              <a:latin typeface="Helvetica Neue"/>
              <a:ea typeface="Helvetica Neue"/>
              <a:cs typeface="Helvetica Neue"/>
              <a:sym typeface="Helvetica Neue"/>
            </a:endParaRPr>
          </a:p>
        </p:txBody>
      </p:sp>
      <p:sp>
        <p:nvSpPr>
          <p:cNvPr id="6455" name="Google Shape;6455;p166"/>
          <p:cNvSpPr txBox="1"/>
          <p:nvPr/>
        </p:nvSpPr>
        <p:spPr>
          <a:xfrm>
            <a:off x="2775935" y="4932338"/>
            <a:ext cx="1879160" cy="22248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a:t>
            </a:r>
            <a:endParaRPr/>
          </a:p>
        </p:txBody>
      </p:sp>
      <p:sp>
        <p:nvSpPr>
          <p:cNvPr id="6456" name="Google Shape;6456;p166"/>
          <p:cNvSpPr txBox="1"/>
          <p:nvPr/>
        </p:nvSpPr>
        <p:spPr>
          <a:xfrm>
            <a:off x="2775935" y="5180018"/>
            <a:ext cx="1879160" cy="783033"/>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a:t>
            </a:r>
            <a:endParaRPr sz="1200">
              <a:solidFill>
                <a:schemeClr val="dk1"/>
              </a:solidFill>
              <a:latin typeface="Helvetica Neue"/>
              <a:ea typeface="Helvetica Neue"/>
              <a:cs typeface="Helvetica Neue"/>
              <a:sym typeface="Helvetica Neue"/>
            </a:endParaRPr>
          </a:p>
        </p:txBody>
      </p:sp>
      <p:sp>
        <p:nvSpPr>
          <p:cNvPr id="6457" name="Google Shape;6457;p166"/>
          <p:cNvSpPr txBox="1"/>
          <p:nvPr/>
        </p:nvSpPr>
        <p:spPr>
          <a:xfrm>
            <a:off x="7373335" y="4457691"/>
            <a:ext cx="1879160" cy="22248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a:t>
            </a:r>
            <a:endParaRPr/>
          </a:p>
        </p:txBody>
      </p:sp>
      <p:sp>
        <p:nvSpPr>
          <p:cNvPr id="6458" name="Google Shape;6458;p166"/>
          <p:cNvSpPr txBox="1"/>
          <p:nvPr/>
        </p:nvSpPr>
        <p:spPr>
          <a:xfrm>
            <a:off x="7373335" y="4705371"/>
            <a:ext cx="1879160" cy="783033"/>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a:t>
            </a:r>
            <a:endParaRPr sz="1200">
              <a:solidFill>
                <a:schemeClr val="dk1"/>
              </a:solidFill>
              <a:latin typeface="Helvetica Neue"/>
              <a:ea typeface="Helvetica Neue"/>
              <a:cs typeface="Helvetica Neue"/>
              <a:sym typeface="Helvetica Neue"/>
            </a:endParaRPr>
          </a:p>
        </p:txBody>
      </p:sp>
      <p:sp>
        <p:nvSpPr>
          <p:cNvPr id="6459" name="Google Shape;6459;p166"/>
          <p:cNvSpPr txBox="1"/>
          <p:nvPr/>
        </p:nvSpPr>
        <p:spPr>
          <a:xfrm>
            <a:off x="5074635" y="4695014"/>
            <a:ext cx="1879160" cy="22248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a:t>
            </a:r>
            <a:endParaRPr/>
          </a:p>
        </p:txBody>
      </p:sp>
      <p:sp>
        <p:nvSpPr>
          <p:cNvPr id="6460" name="Google Shape;6460;p166"/>
          <p:cNvSpPr txBox="1"/>
          <p:nvPr/>
        </p:nvSpPr>
        <p:spPr>
          <a:xfrm>
            <a:off x="5074635" y="4942694"/>
            <a:ext cx="1879160" cy="783033"/>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a:t>
            </a:r>
            <a:endParaRPr sz="1200">
              <a:solidFill>
                <a:schemeClr val="dk1"/>
              </a:solidFill>
              <a:latin typeface="Helvetica Neue"/>
              <a:ea typeface="Helvetica Neue"/>
              <a:cs typeface="Helvetica Neue"/>
              <a:sym typeface="Helvetica Neue"/>
            </a:endParaRPr>
          </a:p>
        </p:txBody>
      </p:sp>
      <p:sp>
        <p:nvSpPr>
          <p:cNvPr id="6461" name="Google Shape;6461;p166"/>
          <p:cNvSpPr txBox="1"/>
          <p:nvPr/>
        </p:nvSpPr>
        <p:spPr>
          <a:xfrm>
            <a:off x="9672036" y="4220368"/>
            <a:ext cx="1879160" cy="22248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a:t>
            </a:r>
            <a:endParaRPr/>
          </a:p>
        </p:txBody>
      </p:sp>
      <p:sp>
        <p:nvSpPr>
          <p:cNvPr id="6462" name="Google Shape;6462;p166"/>
          <p:cNvSpPr txBox="1"/>
          <p:nvPr/>
        </p:nvSpPr>
        <p:spPr>
          <a:xfrm>
            <a:off x="9672036" y="4468048"/>
            <a:ext cx="1879160" cy="783033"/>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a:t>
            </a:r>
            <a:endParaRPr sz="1200">
              <a:solidFill>
                <a:schemeClr val="dk1"/>
              </a:solidFill>
              <a:latin typeface="Helvetica Neue"/>
              <a:ea typeface="Helvetica Neue"/>
              <a:cs typeface="Helvetica Neue"/>
              <a:sym typeface="Helvetica Neue"/>
            </a:endParaRPr>
          </a:p>
        </p:txBody>
      </p:sp>
      <p:cxnSp>
        <p:nvCxnSpPr>
          <p:cNvPr id="6463" name="Google Shape;6463;p166"/>
          <p:cNvCxnSpPr/>
          <p:nvPr/>
        </p:nvCxnSpPr>
        <p:spPr>
          <a:xfrm flipH="1" rot="10800000">
            <a:off x="294968" y="2346274"/>
            <a:ext cx="11438495" cy="2021743"/>
          </a:xfrm>
          <a:prstGeom prst="straightConnector1">
            <a:avLst/>
          </a:prstGeom>
          <a:noFill/>
          <a:ln cap="flat" cmpd="sng" w="57150">
            <a:solidFill>
              <a:srgbClr val="BEBEBE"/>
            </a:solidFill>
            <a:prstDash val="solid"/>
            <a:miter lim="8000"/>
            <a:headEnd len="sm" w="sm" type="none"/>
            <a:tailEnd len="med" w="med" type="triangle"/>
          </a:ln>
        </p:spPr>
      </p:cxnSp>
      <p:grpSp>
        <p:nvGrpSpPr>
          <p:cNvPr id="6464" name="Google Shape;6464;p166"/>
          <p:cNvGrpSpPr/>
          <p:nvPr/>
        </p:nvGrpSpPr>
        <p:grpSpPr>
          <a:xfrm>
            <a:off x="1176034" y="4691755"/>
            <a:ext cx="481561" cy="481165"/>
            <a:chOff x="4094847" y="1760585"/>
            <a:chExt cx="633600" cy="633600"/>
          </a:xfrm>
        </p:grpSpPr>
        <p:sp>
          <p:nvSpPr>
            <p:cNvPr id="6465" name="Google Shape;6465;p16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66" name="Google Shape;6466;p16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467" name="Google Shape;6467;p166"/>
          <p:cNvGrpSpPr/>
          <p:nvPr/>
        </p:nvGrpSpPr>
        <p:grpSpPr>
          <a:xfrm>
            <a:off x="3474734" y="4464769"/>
            <a:ext cx="481561" cy="481165"/>
            <a:chOff x="4094847" y="1760585"/>
            <a:chExt cx="633600" cy="633600"/>
          </a:xfrm>
        </p:grpSpPr>
        <p:sp>
          <p:nvSpPr>
            <p:cNvPr id="6468" name="Google Shape;6468;p16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69" name="Google Shape;6469;p16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470" name="Google Shape;6470;p166"/>
          <p:cNvGrpSpPr/>
          <p:nvPr/>
        </p:nvGrpSpPr>
        <p:grpSpPr>
          <a:xfrm>
            <a:off x="5802051" y="4227644"/>
            <a:ext cx="481561" cy="481165"/>
            <a:chOff x="4094847" y="1760585"/>
            <a:chExt cx="633600" cy="633600"/>
          </a:xfrm>
        </p:grpSpPr>
        <p:sp>
          <p:nvSpPr>
            <p:cNvPr id="6471" name="Google Shape;6471;p16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72" name="Google Shape;6472;p16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473" name="Google Shape;6473;p166"/>
          <p:cNvGrpSpPr/>
          <p:nvPr/>
        </p:nvGrpSpPr>
        <p:grpSpPr>
          <a:xfrm>
            <a:off x="8096977" y="3975874"/>
            <a:ext cx="481561" cy="481165"/>
            <a:chOff x="4094847" y="1760585"/>
            <a:chExt cx="633600" cy="633600"/>
          </a:xfrm>
        </p:grpSpPr>
        <p:sp>
          <p:nvSpPr>
            <p:cNvPr id="6474" name="Google Shape;6474;p16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75" name="Google Shape;6475;p16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476" name="Google Shape;6476;p166"/>
          <p:cNvGrpSpPr/>
          <p:nvPr/>
        </p:nvGrpSpPr>
        <p:grpSpPr>
          <a:xfrm>
            <a:off x="10368293" y="3735291"/>
            <a:ext cx="481561" cy="481165"/>
            <a:chOff x="4094847" y="1760585"/>
            <a:chExt cx="633600" cy="633600"/>
          </a:xfrm>
        </p:grpSpPr>
        <p:sp>
          <p:nvSpPr>
            <p:cNvPr id="6477" name="Google Shape;6477;p16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78" name="Google Shape;6478;p16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479" name="Google Shape;6479;p166"/>
          <p:cNvSpPr/>
          <p:nvPr/>
        </p:nvSpPr>
        <p:spPr>
          <a:xfrm>
            <a:off x="294968" y="3635278"/>
            <a:ext cx="2232480" cy="309811"/>
          </a:xfrm>
          <a:prstGeom prst="roundRect">
            <a:avLst>
              <a:gd fmla="val 13223"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Year</a:t>
            </a:r>
            <a:endParaRPr/>
          </a:p>
        </p:txBody>
      </p:sp>
      <p:sp>
        <p:nvSpPr>
          <p:cNvPr id="6480" name="Google Shape;6480;p166"/>
          <p:cNvSpPr/>
          <p:nvPr/>
        </p:nvSpPr>
        <p:spPr>
          <a:xfrm>
            <a:off x="2596473" y="3145215"/>
            <a:ext cx="2232480" cy="309811"/>
          </a:xfrm>
          <a:prstGeom prst="roundRect">
            <a:avLst>
              <a:gd fmla="val 13223"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Year</a:t>
            </a:r>
            <a:endParaRPr/>
          </a:p>
        </p:txBody>
      </p:sp>
      <p:sp>
        <p:nvSpPr>
          <p:cNvPr id="6481" name="Google Shape;6481;p166"/>
          <p:cNvSpPr/>
          <p:nvPr/>
        </p:nvSpPr>
        <p:spPr>
          <a:xfrm>
            <a:off x="4897977" y="2750774"/>
            <a:ext cx="2232480" cy="309811"/>
          </a:xfrm>
          <a:prstGeom prst="roundRect">
            <a:avLst>
              <a:gd fmla="val 13223"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Year</a:t>
            </a:r>
            <a:endParaRPr/>
          </a:p>
        </p:txBody>
      </p:sp>
      <p:sp>
        <p:nvSpPr>
          <p:cNvPr id="6482" name="Google Shape;6482;p166"/>
          <p:cNvSpPr/>
          <p:nvPr/>
        </p:nvSpPr>
        <p:spPr>
          <a:xfrm>
            <a:off x="7199482" y="2404144"/>
            <a:ext cx="2232480" cy="309811"/>
          </a:xfrm>
          <a:prstGeom prst="roundRect">
            <a:avLst>
              <a:gd fmla="val 13223"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Year</a:t>
            </a:r>
            <a:endParaRPr/>
          </a:p>
        </p:txBody>
      </p:sp>
      <p:sp>
        <p:nvSpPr>
          <p:cNvPr id="6483" name="Google Shape;6483;p166"/>
          <p:cNvSpPr/>
          <p:nvPr/>
        </p:nvSpPr>
        <p:spPr>
          <a:xfrm>
            <a:off x="9500988" y="1937988"/>
            <a:ext cx="2232480" cy="309811"/>
          </a:xfrm>
          <a:prstGeom prst="roundRect">
            <a:avLst>
              <a:gd fmla="val 13223"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Year</a:t>
            </a:r>
            <a:endParaRPr/>
          </a:p>
        </p:txBody>
      </p:sp>
      <p:sp>
        <p:nvSpPr>
          <p:cNvPr id="6484" name="Google Shape;6484;p166"/>
          <p:cNvSpPr/>
          <p:nvPr/>
        </p:nvSpPr>
        <p:spPr>
          <a:xfrm>
            <a:off x="1259807" y="4015810"/>
            <a:ext cx="302802" cy="302802"/>
          </a:xfrm>
          <a:prstGeom prst="ellipse">
            <a:avLst/>
          </a:prstGeom>
          <a:solidFill>
            <a:schemeClr val="accen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485" name="Google Shape;6485;p166"/>
          <p:cNvSpPr/>
          <p:nvPr/>
        </p:nvSpPr>
        <p:spPr>
          <a:xfrm>
            <a:off x="3561312" y="3614120"/>
            <a:ext cx="302802" cy="302802"/>
          </a:xfrm>
          <a:prstGeom prst="ellipse">
            <a:avLst/>
          </a:prstGeom>
          <a:solidFill>
            <a:schemeClr val="accen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486" name="Google Shape;6486;p166"/>
          <p:cNvSpPr/>
          <p:nvPr/>
        </p:nvSpPr>
        <p:spPr>
          <a:xfrm>
            <a:off x="5862816" y="3205743"/>
            <a:ext cx="302802" cy="302802"/>
          </a:xfrm>
          <a:prstGeom prst="ellipse">
            <a:avLst/>
          </a:prstGeom>
          <a:solidFill>
            <a:schemeClr val="accen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487" name="Google Shape;6487;p166"/>
          <p:cNvSpPr/>
          <p:nvPr/>
        </p:nvSpPr>
        <p:spPr>
          <a:xfrm>
            <a:off x="8164321" y="2803637"/>
            <a:ext cx="302802" cy="302802"/>
          </a:xfrm>
          <a:prstGeom prst="ellipse">
            <a:avLst/>
          </a:prstGeom>
          <a:solidFill>
            <a:schemeClr val="accen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488" name="Google Shape;6488;p166"/>
          <p:cNvSpPr/>
          <p:nvPr/>
        </p:nvSpPr>
        <p:spPr>
          <a:xfrm>
            <a:off x="10465826" y="2409466"/>
            <a:ext cx="302802" cy="302802"/>
          </a:xfrm>
          <a:prstGeom prst="ellipse">
            <a:avLst/>
          </a:prstGeom>
          <a:solidFill>
            <a:schemeClr val="accen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489" name="Google Shape;6489;p166"/>
          <p:cNvSpPr txBox="1"/>
          <p:nvPr/>
        </p:nvSpPr>
        <p:spPr>
          <a:xfrm>
            <a:off x="294968" y="1227310"/>
            <a:ext cx="72054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6490" name="Google Shape;6490;p166"/>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6491" name="Google Shape;6491;p166"/>
          <p:cNvSpPr txBox="1"/>
          <p:nvPr/>
        </p:nvSpPr>
        <p:spPr>
          <a:xfrm>
            <a:off x="294962" y="1963526"/>
            <a:ext cx="7205423" cy="53108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sz="1600">
              <a:solidFill>
                <a:schemeClr val="dk1"/>
              </a:solidFill>
              <a:latin typeface="Helvetica Neue"/>
              <a:ea typeface="Helvetica Neue"/>
              <a:cs typeface="Helvetica Neue"/>
              <a:sym typeface="Helvetica Neue"/>
            </a:endParaRPr>
          </a:p>
        </p:txBody>
      </p:sp>
      <p:sp>
        <p:nvSpPr>
          <p:cNvPr id="6492" name="Google Shape;6492;p16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493" name="Google Shape;6493;p16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97" name="Shape 6497"/>
        <p:cNvGrpSpPr/>
        <p:nvPr/>
      </p:nvGrpSpPr>
      <p:grpSpPr>
        <a:xfrm>
          <a:off x="0" y="0"/>
          <a:ext cx="0" cy="0"/>
          <a:chOff x="0" y="0"/>
          <a:chExt cx="0" cy="0"/>
        </a:xfrm>
      </p:grpSpPr>
      <p:sp>
        <p:nvSpPr>
          <p:cNvPr id="6498" name="Google Shape;6498;p16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Mountain Graphic with Four Stat Columns</a:t>
            </a:r>
            <a:endParaRPr/>
          </a:p>
        </p:txBody>
      </p:sp>
      <p:pic>
        <p:nvPicPr>
          <p:cNvPr id="6499" name="Google Shape;6499;p167"/>
          <p:cNvPicPr preferRelativeResize="0"/>
          <p:nvPr/>
        </p:nvPicPr>
        <p:blipFill rotWithShape="1">
          <a:blip r:embed="rId3">
            <a:alphaModFix amt="35000"/>
          </a:blip>
          <a:srcRect b="34387" l="0" r="0" t="34600"/>
          <a:stretch/>
        </p:blipFill>
        <p:spPr>
          <a:xfrm>
            <a:off x="0" y="2218012"/>
            <a:ext cx="12192000" cy="2521628"/>
          </a:xfrm>
          <a:custGeom>
            <a:rect b="b" l="l" r="r" t="t"/>
            <a:pathLst>
              <a:path extrusionOk="0" h="3576577" w="5930096">
                <a:moveTo>
                  <a:pt x="0" y="0"/>
                </a:moveTo>
                <a:lnTo>
                  <a:pt x="4539443" y="0"/>
                </a:lnTo>
                <a:lnTo>
                  <a:pt x="5930096" y="3576577"/>
                </a:lnTo>
                <a:lnTo>
                  <a:pt x="0" y="3576577"/>
                </a:lnTo>
                <a:lnTo>
                  <a:pt x="0" y="0"/>
                </a:lnTo>
                <a:close/>
              </a:path>
            </a:pathLst>
          </a:custGeom>
          <a:noFill/>
          <a:ln>
            <a:noFill/>
          </a:ln>
        </p:spPr>
      </p:pic>
      <p:sp>
        <p:nvSpPr>
          <p:cNvPr id="6500" name="Google Shape;6500;p167"/>
          <p:cNvSpPr txBox="1"/>
          <p:nvPr/>
        </p:nvSpPr>
        <p:spPr>
          <a:xfrm>
            <a:off x="636754" y="5060750"/>
            <a:ext cx="10940353" cy="877873"/>
          </a:xfrm>
          <a:prstGeom prst="rect">
            <a:avLst/>
          </a:prstGeom>
          <a:noFill/>
          <a:ln>
            <a:noFill/>
          </a:ln>
        </p:spPr>
        <p:txBody>
          <a:bodyPr anchorCtr="0" anchor="t" bIns="0" lIns="0" spcFirstLastPara="1" rIns="0" wrap="square" tIns="0">
            <a:normAutofit/>
          </a:bodyPr>
          <a:lstStyle/>
          <a:p>
            <a:pPr indent="0" lvl="0" marL="0" marR="0" rtl="0" algn="ctr">
              <a:lnSpc>
                <a:spcPct val="90000"/>
              </a:lnSpc>
              <a:spcBef>
                <a:spcPts val="0"/>
              </a:spcBef>
              <a:spcAft>
                <a:spcPts val="0"/>
              </a:spcAft>
              <a:buClr>
                <a:schemeClr val="accent1"/>
              </a:buClr>
              <a:buSzPts val="2000"/>
              <a:buFont typeface="Arial"/>
              <a:buNone/>
            </a:pPr>
            <a:r>
              <a:rPr lang="en-US" sz="20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a:t>
            </a:r>
            <a:endParaRPr/>
          </a:p>
        </p:txBody>
      </p:sp>
      <p:sp>
        <p:nvSpPr>
          <p:cNvPr id="6501" name="Google Shape;6501;p167"/>
          <p:cNvSpPr txBox="1"/>
          <p:nvPr/>
        </p:nvSpPr>
        <p:spPr>
          <a:xfrm>
            <a:off x="294968" y="1285164"/>
            <a:ext cx="11602064" cy="428858"/>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6502" name="Google Shape;6502;p167"/>
          <p:cNvCxnSpPr/>
          <p:nvPr/>
        </p:nvCxnSpPr>
        <p:spPr>
          <a:xfrm>
            <a:off x="5801679" y="184330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6503" name="Google Shape;6503;p167"/>
          <p:cNvSpPr txBox="1"/>
          <p:nvPr/>
        </p:nvSpPr>
        <p:spPr>
          <a:xfrm>
            <a:off x="822959" y="2651760"/>
            <a:ext cx="2339607" cy="742661"/>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4000">
                <a:solidFill>
                  <a:schemeClr val="accent1"/>
                </a:solidFill>
                <a:latin typeface="Helvetica Neue"/>
                <a:ea typeface="Helvetica Neue"/>
                <a:cs typeface="Helvetica Neue"/>
                <a:sym typeface="Helvetica Neue"/>
              </a:rPr>
              <a:t>XXXX</a:t>
            </a:r>
            <a:endParaRPr/>
          </a:p>
        </p:txBody>
      </p:sp>
      <p:sp>
        <p:nvSpPr>
          <p:cNvPr id="6504" name="Google Shape;6504;p167"/>
          <p:cNvSpPr txBox="1"/>
          <p:nvPr/>
        </p:nvSpPr>
        <p:spPr>
          <a:xfrm>
            <a:off x="822959" y="3492716"/>
            <a:ext cx="2339607"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t>
            </a:r>
            <a:r>
              <a:rPr lang="en-US" sz="1600">
                <a:solidFill>
                  <a:schemeClr val="dk1"/>
                </a:solidFill>
                <a:latin typeface="Helvetica Neue"/>
                <a:ea typeface="Helvetica Neue"/>
                <a:cs typeface="Helvetica Neue"/>
                <a:sym typeface="Helvetica Neue"/>
              </a:rPr>
              <a:t>amet, consectetur adipiscing elit. Ut tempor, quam et mattis pulvinar</a:t>
            </a:r>
            <a:endParaRPr sz="1600">
              <a:solidFill>
                <a:schemeClr val="dk1"/>
              </a:solidFill>
              <a:latin typeface="Helvetica Neue"/>
              <a:ea typeface="Helvetica Neue"/>
              <a:cs typeface="Helvetica Neue"/>
              <a:sym typeface="Helvetica Neue"/>
            </a:endParaRPr>
          </a:p>
        </p:txBody>
      </p:sp>
      <p:sp>
        <p:nvSpPr>
          <p:cNvPr id="6505" name="Google Shape;6505;p167"/>
          <p:cNvSpPr txBox="1"/>
          <p:nvPr/>
        </p:nvSpPr>
        <p:spPr>
          <a:xfrm>
            <a:off x="3467011" y="2651760"/>
            <a:ext cx="2339607" cy="742661"/>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4000">
                <a:solidFill>
                  <a:schemeClr val="accent1"/>
                </a:solidFill>
                <a:latin typeface="Helvetica Neue"/>
                <a:ea typeface="Helvetica Neue"/>
                <a:cs typeface="Helvetica Neue"/>
                <a:sym typeface="Helvetica Neue"/>
              </a:rPr>
              <a:t>XXXX</a:t>
            </a:r>
            <a:endParaRPr/>
          </a:p>
        </p:txBody>
      </p:sp>
      <p:sp>
        <p:nvSpPr>
          <p:cNvPr id="6506" name="Google Shape;6506;p167"/>
          <p:cNvSpPr txBox="1"/>
          <p:nvPr/>
        </p:nvSpPr>
        <p:spPr>
          <a:xfrm>
            <a:off x="3467011" y="3492716"/>
            <a:ext cx="2339607"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t>
            </a:r>
            <a:r>
              <a:rPr lang="en-US" sz="1600">
                <a:solidFill>
                  <a:schemeClr val="dk1"/>
                </a:solidFill>
                <a:latin typeface="Helvetica Neue"/>
                <a:ea typeface="Helvetica Neue"/>
                <a:cs typeface="Helvetica Neue"/>
                <a:sym typeface="Helvetica Neue"/>
              </a:rPr>
              <a:t>amet, consectetur adipiscing elit. Ut tempor, quam et mattis pulvinar</a:t>
            </a:r>
            <a:endParaRPr sz="1600">
              <a:solidFill>
                <a:schemeClr val="dk1"/>
              </a:solidFill>
              <a:latin typeface="Helvetica Neue"/>
              <a:ea typeface="Helvetica Neue"/>
              <a:cs typeface="Helvetica Neue"/>
              <a:sym typeface="Helvetica Neue"/>
            </a:endParaRPr>
          </a:p>
        </p:txBody>
      </p:sp>
      <p:sp>
        <p:nvSpPr>
          <p:cNvPr id="6507" name="Google Shape;6507;p167"/>
          <p:cNvSpPr txBox="1"/>
          <p:nvPr/>
        </p:nvSpPr>
        <p:spPr>
          <a:xfrm>
            <a:off x="6111062" y="2651760"/>
            <a:ext cx="2339607" cy="742661"/>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4000">
                <a:solidFill>
                  <a:schemeClr val="accent1"/>
                </a:solidFill>
                <a:latin typeface="Helvetica Neue"/>
                <a:ea typeface="Helvetica Neue"/>
                <a:cs typeface="Helvetica Neue"/>
                <a:sym typeface="Helvetica Neue"/>
              </a:rPr>
              <a:t>XXXX</a:t>
            </a:r>
            <a:endParaRPr/>
          </a:p>
        </p:txBody>
      </p:sp>
      <p:sp>
        <p:nvSpPr>
          <p:cNvPr id="6508" name="Google Shape;6508;p167"/>
          <p:cNvSpPr txBox="1"/>
          <p:nvPr/>
        </p:nvSpPr>
        <p:spPr>
          <a:xfrm>
            <a:off x="6111062" y="3492716"/>
            <a:ext cx="2339607"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t>
            </a:r>
            <a:r>
              <a:rPr lang="en-US" sz="1600">
                <a:solidFill>
                  <a:schemeClr val="dk1"/>
                </a:solidFill>
                <a:latin typeface="Helvetica Neue"/>
                <a:ea typeface="Helvetica Neue"/>
                <a:cs typeface="Helvetica Neue"/>
                <a:sym typeface="Helvetica Neue"/>
              </a:rPr>
              <a:t>amet, consectetur adipiscing elit. Ut tempor, quam et mattis pulvinar</a:t>
            </a:r>
            <a:endParaRPr sz="1600">
              <a:solidFill>
                <a:schemeClr val="dk1"/>
              </a:solidFill>
              <a:latin typeface="Helvetica Neue"/>
              <a:ea typeface="Helvetica Neue"/>
              <a:cs typeface="Helvetica Neue"/>
              <a:sym typeface="Helvetica Neue"/>
            </a:endParaRPr>
          </a:p>
        </p:txBody>
      </p:sp>
      <p:sp>
        <p:nvSpPr>
          <p:cNvPr id="6509" name="Google Shape;6509;p167"/>
          <p:cNvSpPr txBox="1"/>
          <p:nvPr/>
        </p:nvSpPr>
        <p:spPr>
          <a:xfrm>
            <a:off x="8755113" y="2651760"/>
            <a:ext cx="2339607" cy="742661"/>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4000">
                <a:solidFill>
                  <a:schemeClr val="accent1"/>
                </a:solidFill>
                <a:latin typeface="Helvetica Neue"/>
                <a:ea typeface="Helvetica Neue"/>
                <a:cs typeface="Helvetica Neue"/>
                <a:sym typeface="Helvetica Neue"/>
              </a:rPr>
              <a:t>XXXX</a:t>
            </a:r>
            <a:endParaRPr/>
          </a:p>
        </p:txBody>
      </p:sp>
      <p:sp>
        <p:nvSpPr>
          <p:cNvPr id="6510" name="Google Shape;6510;p167"/>
          <p:cNvSpPr txBox="1"/>
          <p:nvPr/>
        </p:nvSpPr>
        <p:spPr>
          <a:xfrm>
            <a:off x="8755113" y="3492716"/>
            <a:ext cx="2339607"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t>
            </a:r>
            <a:r>
              <a:rPr lang="en-US" sz="1600">
                <a:solidFill>
                  <a:schemeClr val="dk1"/>
                </a:solidFill>
                <a:latin typeface="Helvetica Neue"/>
                <a:ea typeface="Helvetica Neue"/>
                <a:cs typeface="Helvetica Neue"/>
                <a:sym typeface="Helvetica Neue"/>
              </a:rPr>
              <a:t>amet, consectetur adipiscing elit. Ut tempor, quam et mattis pulvinar</a:t>
            </a:r>
            <a:endParaRPr sz="1600">
              <a:solidFill>
                <a:schemeClr val="dk1"/>
              </a:solidFill>
              <a:latin typeface="Helvetica Neue"/>
              <a:ea typeface="Helvetica Neue"/>
              <a:cs typeface="Helvetica Neue"/>
              <a:sym typeface="Helvetica Neue"/>
            </a:endParaRPr>
          </a:p>
        </p:txBody>
      </p:sp>
      <p:sp>
        <p:nvSpPr>
          <p:cNvPr id="6511" name="Google Shape;6511;p16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512" name="Google Shape;6512;p16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16" name="Shape 6516"/>
        <p:cNvGrpSpPr/>
        <p:nvPr/>
      </p:nvGrpSpPr>
      <p:grpSpPr>
        <a:xfrm>
          <a:off x="0" y="0"/>
          <a:ext cx="0" cy="0"/>
          <a:chOff x="0" y="0"/>
          <a:chExt cx="0" cy="0"/>
        </a:xfrm>
      </p:grpSpPr>
      <p:sp>
        <p:nvSpPr>
          <p:cNvPr id="6517" name="Google Shape;6517;p16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Triangle Concept with Three Callouts</a:t>
            </a:r>
            <a:endParaRPr/>
          </a:p>
        </p:txBody>
      </p:sp>
      <p:sp>
        <p:nvSpPr>
          <p:cNvPr id="6518" name="Google Shape;6518;p168"/>
          <p:cNvSpPr/>
          <p:nvPr/>
        </p:nvSpPr>
        <p:spPr>
          <a:xfrm>
            <a:off x="3710040" y="1753676"/>
            <a:ext cx="4771920" cy="4113724"/>
          </a:xfrm>
          <a:prstGeom prst="triangle">
            <a:avLst>
              <a:gd fmla="val 50000" name="adj"/>
            </a:avLst>
          </a:prstGeom>
          <a:solidFill>
            <a:srgbClr val="E4E4E4"/>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519" name="Google Shape;6519;p168"/>
          <p:cNvSpPr/>
          <p:nvPr/>
        </p:nvSpPr>
        <p:spPr>
          <a:xfrm>
            <a:off x="5213839" y="1753676"/>
            <a:ext cx="1764321" cy="1520966"/>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520" name="Google Shape;6520;p168"/>
          <p:cNvSpPr/>
          <p:nvPr/>
        </p:nvSpPr>
        <p:spPr>
          <a:xfrm>
            <a:off x="3710040" y="4346434"/>
            <a:ext cx="1764321" cy="1520966"/>
          </a:xfrm>
          <a:prstGeom prst="triangl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521" name="Google Shape;6521;p168"/>
          <p:cNvSpPr/>
          <p:nvPr/>
        </p:nvSpPr>
        <p:spPr>
          <a:xfrm>
            <a:off x="6713415" y="4346434"/>
            <a:ext cx="1764321" cy="1520966"/>
          </a:xfrm>
          <a:prstGeom prst="triangl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522" name="Google Shape;6522;p168"/>
          <p:cNvSpPr txBox="1"/>
          <p:nvPr/>
        </p:nvSpPr>
        <p:spPr>
          <a:xfrm>
            <a:off x="4960746" y="4114957"/>
            <a:ext cx="2332366" cy="577983"/>
          </a:xfrm>
          <a:prstGeom prst="rect">
            <a:avLst/>
          </a:prstGeom>
          <a:noFill/>
          <a:ln>
            <a:noFill/>
          </a:ln>
        </p:spPr>
        <p:txBody>
          <a:bodyPr anchorCtr="0" anchor="t" bIns="0" lIns="0" spcFirstLastPara="1" rIns="0" wrap="square" tIns="0">
            <a:noAutofit/>
          </a:bodyPr>
          <a:lstStyle/>
          <a:p>
            <a:pPr indent="-127000" lvl="0" marL="0" marR="0" rtl="0" algn="ctr">
              <a:spcBef>
                <a:spcPts val="0"/>
              </a:spcBef>
              <a:spcAft>
                <a:spcPts val="0"/>
              </a:spcAft>
              <a:buClr>
                <a:schemeClr val="dk1"/>
              </a:buClr>
              <a:buSzPts val="2000"/>
              <a:buFont typeface="Trebuchet MS"/>
              <a:buChar char="​"/>
            </a:pPr>
            <a:r>
              <a:rPr b="1" lang="en-US" sz="2000">
                <a:solidFill>
                  <a:schemeClr val="dk1"/>
                </a:solidFill>
                <a:latin typeface="Helvetica Neue"/>
                <a:ea typeface="Helvetica Neue"/>
                <a:cs typeface="Helvetica Neue"/>
                <a:sym typeface="Helvetica Neue"/>
              </a:rPr>
              <a:t>Lorem ipsum dolor sit amet</a:t>
            </a:r>
            <a:endParaRPr b="1" sz="2000">
              <a:solidFill>
                <a:schemeClr val="dk1"/>
              </a:solidFill>
              <a:latin typeface="Helvetica Neue"/>
              <a:ea typeface="Helvetica Neue"/>
              <a:cs typeface="Helvetica Neue"/>
              <a:sym typeface="Helvetica Neue"/>
            </a:endParaRPr>
          </a:p>
        </p:txBody>
      </p:sp>
      <p:grpSp>
        <p:nvGrpSpPr>
          <p:cNvPr id="6523" name="Google Shape;6523;p168"/>
          <p:cNvGrpSpPr/>
          <p:nvPr/>
        </p:nvGrpSpPr>
        <p:grpSpPr>
          <a:xfrm>
            <a:off x="5741488" y="2342438"/>
            <a:ext cx="709022" cy="708438"/>
            <a:chOff x="4094847" y="1760585"/>
            <a:chExt cx="633600" cy="633600"/>
          </a:xfrm>
        </p:grpSpPr>
        <p:sp>
          <p:nvSpPr>
            <p:cNvPr id="6524" name="Google Shape;6524;p16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25" name="Google Shape;6525;p16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526" name="Google Shape;6526;p168"/>
          <p:cNvGrpSpPr/>
          <p:nvPr/>
        </p:nvGrpSpPr>
        <p:grpSpPr>
          <a:xfrm>
            <a:off x="4197802" y="5016994"/>
            <a:ext cx="709022" cy="708438"/>
            <a:chOff x="4094847" y="1760585"/>
            <a:chExt cx="633600" cy="633600"/>
          </a:xfrm>
        </p:grpSpPr>
        <p:sp>
          <p:nvSpPr>
            <p:cNvPr id="6527" name="Google Shape;6527;p16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28" name="Google Shape;6528;p16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529" name="Google Shape;6529;p168"/>
          <p:cNvGrpSpPr/>
          <p:nvPr/>
        </p:nvGrpSpPr>
        <p:grpSpPr>
          <a:xfrm>
            <a:off x="7229489" y="5016994"/>
            <a:ext cx="709022" cy="708438"/>
            <a:chOff x="4094847" y="1760585"/>
            <a:chExt cx="633600" cy="633600"/>
          </a:xfrm>
        </p:grpSpPr>
        <p:sp>
          <p:nvSpPr>
            <p:cNvPr id="6530" name="Google Shape;6530;p16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31" name="Google Shape;6531;p16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532" name="Google Shape;6532;p168"/>
          <p:cNvSpPr txBox="1"/>
          <p:nvPr/>
        </p:nvSpPr>
        <p:spPr>
          <a:xfrm>
            <a:off x="1990209" y="1756775"/>
            <a:ext cx="2669135" cy="460660"/>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800">
                <a:solidFill>
                  <a:schemeClr val="dk1"/>
                </a:solidFill>
                <a:latin typeface="Helvetica Neue"/>
                <a:ea typeface="Helvetica Neue"/>
                <a:cs typeface="Helvetica Neue"/>
                <a:sym typeface="Helvetica Neue"/>
              </a:rPr>
              <a:t>Lorem ipsum dolor</a:t>
            </a:r>
            <a:endParaRPr/>
          </a:p>
        </p:txBody>
      </p:sp>
      <p:sp>
        <p:nvSpPr>
          <p:cNvPr id="6533" name="Google Shape;6533;p168"/>
          <p:cNvSpPr txBox="1"/>
          <p:nvPr/>
        </p:nvSpPr>
        <p:spPr>
          <a:xfrm>
            <a:off x="1990209" y="2280792"/>
            <a:ext cx="2669135" cy="783033"/>
          </a:xfrm>
          <a:prstGeom prst="rect">
            <a:avLst/>
          </a:prstGeom>
          <a:noFill/>
          <a:ln>
            <a:noFill/>
          </a:ln>
        </p:spPr>
        <p:txBody>
          <a:bodyPr anchorCtr="0" anchor="t" bIns="0" lIns="0" spcFirstLastPara="1" rIns="0" wrap="square" tIns="0">
            <a:normAutofit fontScale="92500"/>
          </a:bodyPr>
          <a:lstStyle/>
          <a:p>
            <a:pPr indent="0" lvl="0" marL="0" marR="0" rtl="0" algn="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a:t>
            </a:r>
            <a:endParaRPr sz="1600">
              <a:solidFill>
                <a:schemeClr val="dk1"/>
              </a:solidFill>
              <a:latin typeface="Helvetica Neue"/>
              <a:ea typeface="Helvetica Neue"/>
              <a:cs typeface="Helvetica Neue"/>
              <a:sym typeface="Helvetica Neue"/>
            </a:endParaRPr>
          </a:p>
        </p:txBody>
      </p:sp>
      <p:sp>
        <p:nvSpPr>
          <p:cNvPr id="6534" name="Google Shape;6534;p168"/>
          <p:cNvSpPr txBox="1"/>
          <p:nvPr/>
        </p:nvSpPr>
        <p:spPr>
          <a:xfrm>
            <a:off x="576344" y="4168923"/>
            <a:ext cx="2669135" cy="460660"/>
          </a:xfrm>
          <a:prstGeom prst="rect">
            <a:avLst/>
          </a:prstGeom>
          <a:noFill/>
          <a:ln>
            <a:noFill/>
          </a:ln>
        </p:spPr>
        <p:txBody>
          <a:bodyPr anchorCtr="0" anchor="b" bIns="0" lIns="0" spcFirstLastPara="1" rIns="0" wrap="square" tIns="0">
            <a:normAutofit/>
          </a:bodyPr>
          <a:lstStyle/>
          <a:p>
            <a:pPr indent="0" lvl="0" marL="0" marR="0" rtl="0" algn="r">
              <a:spcBef>
                <a:spcPts val="0"/>
              </a:spcBef>
              <a:spcAft>
                <a:spcPts val="0"/>
              </a:spcAft>
              <a:buNone/>
            </a:pPr>
            <a:r>
              <a:rPr b="1" lang="en-US" sz="1800">
                <a:solidFill>
                  <a:schemeClr val="dk1"/>
                </a:solidFill>
                <a:latin typeface="Helvetica Neue"/>
                <a:ea typeface="Helvetica Neue"/>
                <a:cs typeface="Helvetica Neue"/>
                <a:sym typeface="Helvetica Neue"/>
              </a:rPr>
              <a:t>Lorem ipsum dolor</a:t>
            </a:r>
            <a:endParaRPr/>
          </a:p>
        </p:txBody>
      </p:sp>
      <p:sp>
        <p:nvSpPr>
          <p:cNvPr id="6535" name="Google Shape;6535;p168"/>
          <p:cNvSpPr txBox="1"/>
          <p:nvPr/>
        </p:nvSpPr>
        <p:spPr>
          <a:xfrm>
            <a:off x="576344" y="4692940"/>
            <a:ext cx="2669135" cy="783033"/>
          </a:xfrm>
          <a:prstGeom prst="rect">
            <a:avLst/>
          </a:prstGeom>
          <a:noFill/>
          <a:ln>
            <a:noFill/>
          </a:ln>
        </p:spPr>
        <p:txBody>
          <a:bodyPr anchorCtr="0" anchor="t" bIns="0" lIns="0" spcFirstLastPara="1" rIns="0" wrap="square" tIns="0">
            <a:normAutofit fontScale="92500"/>
          </a:bodyPr>
          <a:lstStyle/>
          <a:p>
            <a:pPr indent="0" lvl="0" marL="0" marR="0" rtl="0" algn="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a:t>
            </a:r>
            <a:endParaRPr sz="1600">
              <a:solidFill>
                <a:schemeClr val="dk1"/>
              </a:solidFill>
              <a:latin typeface="Helvetica Neue"/>
              <a:ea typeface="Helvetica Neue"/>
              <a:cs typeface="Helvetica Neue"/>
              <a:sym typeface="Helvetica Neue"/>
            </a:endParaRPr>
          </a:p>
        </p:txBody>
      </p:sp>
      <p:sp>
        <p:nvSpPr>
          <p:cNvPr id="6536" name="Google Shape;6536;p168"/>
          <p:cNvSpPr txBox="1"/>
          <p:nvPr/>
        </p:nvSpPr>
        <p:spPr>
          <a:xfrm>
            <a:off x="8946521" y="4168923"/>
            <a:ext cx="2669135" cy="46066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Lorem ipsum dolor</a:t>
            </a:r>
            <a:endParaRPr/>
          </a:p>
        </p:txBody>
      </p:sp>
      <p:sp>
        <p:nvSpPr>
          <p:cNvPr id="6537" name="Google Shape;6537;p168"/>
          <p:cNvSpPr txBox="1"/>
          <p:nvPr/>
        </p:nvSpPr>
        <p:spPr>
          <a:xfrm>
            <a:off x="8946521" y="4692940"/>
            <a:ext cx="2669135" cy="783033"/>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a:t>
            </a:r>
            <a:endParaRPr sz="1600">
              <a:solidFill>
                <a:schemeClr val="dk1"/>
              </a:solidFill>
              <a:latin typeface="Helvetica Neue"/>
              <a:ea typeface="Helvetica Neue"/>
              <a:cs typeface="Helvetica Neue"/>
              <a:sym typeface="Helvetica Neue"/>
            </a:endParaRPr>
          </a:p>
        </p:txBody>
      </p:sp>
      <p:cxnSp>
        <p:nvCxnSpPr>
          <p:cNvPr id="6538" name="Google Shape;6538;p168"/>
          <p:cNvCxnSpPr/>
          <p:nvPr/>
        </p:nvCxnSpPr>
        <p:spPr>
          <a:xfrm>
            <a:off x="8750461" y="4294208"/>
            <a:ext cx="0" cy="1122744"/>
          </a:xfrm>
          <a:prstGeom prst="straightConnector1">
            <a:avLst/>
          </a:prstGeom>
          <a:noFill/>
          <a:ln cap="flat" cmpd="sng" w="60325">
            <a:solidFill>
              <a:srgbClr val="460000"/>
            </a:solidFill>
            <a:prstDash val="solid"/>
            <a:miter lim="8000"/>
            <a:headEnd len="sm" w="sm" type="none"/>
            <a:tailEnd len="sm" w="sm" type="none"/>
          </a:ln>
        </p:spPr>
      </p:cxnSp>
      <p:cxnSp>
        <p:nvCxnSpPr>
          <p:cNvPr id="6539" name="Google Shape;6539;p168"/>
          <p:cNvCxnSpPr/>
          <p:nvPr/>
        </p:nvCxnSpPr>
        <p:spPr>
          <a:xfrm rot="10800000">
            <a:off x="7986532" y="5016994"/>
            <a:ext cx="752355" cy="0"/>
          </a:xfrm>
          <a:prstGeom prst="straightConnector1">
            <a:avLst/>
          </a:prstGeom>
          <a:noFill/>
          <a:ln cap="flat" cmpd="sng" w="9525">
            <a:solidFill>
              <a:srgbClr val="7F7F7F"/>
            </a:solidFill>
            <a:prstDash val="solid"/>
            <a:miter lim="8000"/>
            <a:headEnd len="sm" w="sm" type="none"/>
            <a:tailEnd len="med" w="med" type="oval"/>
          </a:ln>
        </p:spPr>
      </p:cxnSp>
      <p:cxnSp>
        <p:nvCxnSpPr>
          <p:cNvPr id="6540" name="Google Shape;6540;p168"/>
          <p:cNvCxnSpPr/>
          <p:nvPr/>
        </p:nvCxnSpPr>
        <p:spPr>
          <a:xfrm>
            <a:off x="3441539" y="4294208"/>
            <a:ext cx="0" cy="1122744"/>
          </a:xfrm>
          <a:prstGeom prst="straightConnector1">
            <a:avLst/>
          </a:prstGeom>
          <a:noFill/>
          <a:ln cap="flat" cmpd="sng" w="60325">
            <a:solidFill>
              <a:srgbClr val="760000"/>
            </a:solidFill>
            <a:prstDash val="solid"/>
            <a:miter lim="8000"/>
            <a:headEnd len="sm" w="sm" type="none"/>
            <a:tailEnd len="sm" w="sm" type="none"/>
          </a:ln>
        </p:spPr>
      </p:cxnSp>
      <p:cxnSp>
        <p:nvCxnSpPr>
          <p:cNvPr id="6541" name="Google Shape;6541;p168"/>
          <p:cNvCxnSpPr/>
          <p:nvPr/>
        </p:nvCxnSpPr>
        <p:spPr>
          <a:xfrm>
            <a:off x="3453113" y="5016994"/>
            <a:ext cx="752355" cy="0"/>
          </a:xfrm>
          <a:prstGeom prst="straightConnector1">
            <a:avLst/>
          </a:prstGeom>
          <a:noFill/>
          <a:ln cap="flat" cmpd="sng" w="9525">
            <a:solidFill>
              <a:srgbClr val="7F7F7F"/>
            </a:solidFill>
            <a:prstDash val="solid"/>
            <a:miter lim="8000"/>
            <a:headEnd len="sm" w="sm" type="none"/>
            <a:tailEnd len="med" w="med" type="oval"/>
          </a:ln>
        </p:spPr>
      </p:cxnSp>
      <p:cxnSp>
        <p:nvCxnSpPr>
          <p:cNvPr id="6542" name="Google Shape;6542;p168"/>
          <p:cNvCxnSpPr/>
          <p:nvPr/>
        </p:nvCxnSpPr>
        <p:spPr>
          <a:xfrm>
            <a:off x="4869972" y="1928132"/>
            <a:ext cx="0" cy="1122744"/>
          </a:xfrm>
          <a:prstGeom prst="straightConnector1">
            <a:avLst/>
          </a:prstGeom>
          <a:noFill/>
          <a:ln cap="flat" cmpd="sng" w="60325">
            <a:solidFill>
              <a:schemeClr val="accent1"/>
            </a:solidFill>
            <a:prstDash val="solid"/>
            <a:miter lim="8000"/>
            <a:headEnd len="sm" w="sm" type="none"/>
            <a:tailEnd len="sm" w="sm" type="none"/>
          </a:ln>
        </p:spPr>
      </p:cxnSp>
      <p:cxnSp>
        <p:nvCxnSpPr>
          <p:cNvPr id="6543" name="Google Shape;6543;p168"/>
          <p:cNvCxnSpPr/>
          <p:nvPr/>
        </p:nvCxnSpPr>
        <p:spPr>
          <a:xfrm>
            <a:off x="4906824" y="2493713"/>
            <a:ext cx="752355" cy="0"/>
          </a:xfrm>
          <a:prstGeom prst="straightConnector1">
            <a:avLst/>
          </a:prstGeom>
          <a:noFill/>
          <a:ln cap="flat" cmpd="sng" w="9525">
            <a:solidFill>
              <a:srgbClr val="7F7F7F"/>
            </a:solidFill>
            <a:prstDash val="solid"/>
            <a:miter lim="8000"/>
            <a:headEnd len="sm" w="sm" type="none"/>
            <a:tailEnd len="med" w="med" type="oval"/>
          </a:ln>
        </p:spPr>
      </p:cxnSp>
      <p:sp>
        <p:nvSpPr>
          <p:cNvPr id="6544" name="Google Shape;6544;p16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545" name="Google Shape;6545;p16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49" name="Shape 6549"/>
        <p:cNvGrpSpPr/>
        <p:nvPr/>
      </p:nvGrpSpPr>
      <p:grpSpPr>
        <a:xfrm>
          <a:off x="0" y="0"/>
          <a:ext cx="0" cy="0"/>
          <a:chOff x="0" y="0"/>
          <a:chExt cx="0" cy="0"/>
        </a:xfrm>
      </p:grpSpPr>
      <p:sp>
        <p:nvSpPr>
          <p:cNvPr id="6550" name="Google Shape;6550;p16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Target with Five-Point List</a:t>
            </a:r>
            <a:endParaRPr/>
          </a:p>
        </p:txBody>
      </p:sp>
      <p:grpSp>
        <p:nvGrpSpPr>
          <p:cNvPr id="6551" name="Google Shape;6551;p169"/>
          <p:cNvGrpSpPr/>
          <p:nvPr/>
        </p:nvGrpSpPr>
        <p:grpSpPr>
          <a:xfrm>
            <a:off x="431833" y="1734101"/>
            <a:ext cx="4162338" cy="4162341"/>
            <a:chOff x="4444632" y="2000803"/>
            <a:chExt cx="3171749" cy="3171750"/>
          </a:xfrm>
        </p:grpSpPr>
        <p:cxnSp>
          <p:nvCxnSpPr>
            <p:cNvPr id="6552" name="Google Shape;6552;p169"/>
            <p:cNvCxnSpPr/>
            <p:nvPr/>
          </p:nvCxnSpPr>
          <p:spPr>
            <a:xfrm>
              <a:off x="4566398" y="2475976"/>
              <a:ext cx="0" cy="0"/>
            </a:xfrm>
            <a:prstGeom prst="straightConnector1">
              <a:avLst/>
            </a:prstGeom>
            <a:noFill/>
            <a:ln cap="flat" cmpd="sng" w="12700">
              <a:solidFill>
                <a:srgbClr val="BFBFBF"/>
              </a:solidFill>
              <a:prstDash val="solid"/>
              <a:round/>
              <a:headEnd len="sm" w="sm" type="none"/>
              <a:tailEnd len="sm" w="sm" type="none"/>
            </a:ln>
          </p:spPr>
        </p:cxnSp>
        <p:sp>
          <p:nvSpPr>
            <p:cNvPr id="6553" name="Google Shape;6553;p169"/>
            <p:cNvSpPr/>
            <p:nvPr/>
          </p:nvSpPr>
          <p:spPr>
            <a:xfrm>
              <a:off x="4444632" y="2000803"/>
              <a:ext cx="3171749" cy="3171750"/>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54" name="Google Shape;6554;p169"/>
            <p:cNvSpPr/>
            <p:nvPr/>
          </p:nvSpPr>
          <p:spPr>
            <a:xfrm>
              <a:off x="4695200" y="2251372"/>
              <a:ext cx="2670614" cy="2670615"/>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55" name="Google Shape;6555;p169"/>
            <p:cNvSpPr/>
            <p:nvPr/>
          </p:nvSpPr>
          <p:spPr>
            <a:xfrm>
              <a:off x="4912466" y="2468637"/>
              <a:ext cx="2236083" cy="2236084"/>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56" name="Google Shape;6556;p169"/>
            <p:cNvSpPr/>
            <p:nvPr/>
          </p:nvSpPr>
          <p:spPr>
            <a:xfrm>
              <a:off x="5163033" y="2719205"/>
              <a:ext cx="1734948" cy="1734949"/>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57" name="Google Shape;6557;p169"/>
            <p:cNvSpPr/>
            <p:nvPr/>
          </p:nvSpPr>
          <p:spPr>
            <a:xfrm>
              <a:off x="5380298" y="2936469"/>
              <a:ext cx="1300418" cy="1300418"/>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58" name="Google Shape;6558;p169"/>
            <p:cNvSpPr/>
            <p:nvPr/>
          </p:nvSpPr>
          <p:spPr>
            <a:xfrm>
              <a:off x="5629280" y="3185451"/>
              <a:ext cx="802453" cy="80245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59" name="Google Shape;6559;p169"/>
            <p:cNvSpPr/>
            <p:nvPr/>
          </p:nvSpPr>
          <p:spPr>
            <a:xfrm>
              <a:off x="5813242" y="3369414"/>
              <a:ext cx="434529" cy="434529"/>
            </a:xfrm>
            <a:prstGeom prst="ellipse">
              <a:avLst/>
            </a:pr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560" name="Google Shape;6560;p169"/>
          <p:cNvGrpSpPr/>
          <p:nvPr/>
        </p:nvGrpSpPr>
        <p:grpSpPr>
          <a:xfrm rot="2356818">
            <a:off x="3160084" y="1430538"/>
            <a:ext cx="538723" cy="2717837"/>
            <a:chOff x="5723369" y="2180610"/>
            <a:chExt cx="745259" cy="2548870"/>
          </a:xfrm>
        </p:grpSpPr>
        <p:sp>
          <p:nvSpPr>
            <p:cNvPr id="6561" name="Google Shape;6561;p169"/>
            <p:cNvSpPr/>
            <p:nvPr/>
          </p:nvSpPr>
          <p:spPr>
            <a:xfrm rot="5400000">
              <a:off x="5669971" y="2234010"/>
              <a:ext cx="852056" cy="745259"/>
            </a:xfrm>
            <a:prstGeom prst="chevron">
              <a:avLst>
                <a:gd fmla="val 26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62" name="Google Shape;6562;p169"/>
            <p:cNvSpPr/>
            <p:nvPr/>
          </p:nvSpPr>
          <p:spPr>
            <a:xfrm>
              <a:off x="5995753" y="2180610"/>
              <a:ext cx="200494" cy="2548870"/>
            </a:xfrm>
            <a:prstGeom prst="roundRect">
              <a:avLst>
                <a:gd fmla="val 50000" name="adj"/>
              </a:avLst>
            </a:prstGeom>
            <a:solidFill>
              <a:srgbClr val="BEBEBE"/>
            </a:solidFill>
            <a:ln>
              <a:noFill/>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grpSp>
      <p:sp>
        <p:nvSpPr>
          <p:cNvPr id="6563" name="Google Shape;6563;p169"/>
          <p:cNvSpPr txBox="1"/>
          <p:nvPr/>
        </p:nvSpPr>
        <p:spPr>
          <a:xfrm>
            <a:off x="6041382" y="2185869"/>
            <a:ext cx="5395141" cy="59962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6564" name="Google Shape;6564;p169"/>
          <p:cNvSpPr txBox="1"/>
          <p:nvPr/>
        </p:nvSpPr>
        <p:spPr>
          <a:xfrm>
            <a:off x="5287396" y="2157872"/>
            <a:ext cx="636292" cy="655619"/>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3600"/>
              <a:buFont typeface="Arial"/>
              <a:buNone/>
            </a:pPr>
            <a:r>
              <a:rPr b="1" lang="en-US" sz="3600">
                <a:solidFill>
                  <a:schemeClr val="dk1"/>
                </a:solidFill>
                <a:latin typeface="Helvetica Neue"/>
                <a:ea typeface="Helvetica Neue"/>
                <a:cs typeface="Helvetica Neue"/>
                <a:sym typeface="Helvetica Neue"/>
              </a:rPr>
              <a:t>01</a:t>
            </a:r>
            <a:endParaRPr/>
          </a:p>
        </p:txBody>
      </p:sp>
      <p:sp>
        <p:nvSpPr>
          <p:cNvPr id="6565" name="Google Shape;6565;p169"/>
          <p:cNvSpPr txBox="1"/>
          <p:nvPr/>
        </p:nvSpPr>
        <p:spPr>
          <a:xfrm>
            <a:off x="6041382" y="2948602"/>
            <a:ext cx="5395141" cy="59962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6566" name="Google Shape;6566;p169"/>
          <p:cNvSpPr txBox="1"/>
          <p:nvPr/>
        </p:nvSpPr>
        <p:spPr>
          <a:xfrm>
            <a:off x="5287396" y="2920605"/>
            <a:ext cx="636292" cy="655619"/>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3600"/>
              <a:buFont typeface="Arial"/>
              <a:buNone/>
            </a:pPr>
            <a:r>
              <a:rPr b="1" lang="en-US" sz="3600">
                <a:solidFill>
                  <a:schemeClr val="dk1"/>
                </a:solidFill>
                <a:latin typeface="Helvetica Neue"/>
                <a:ea typeface="Helvetica Neue"/>
                <a:cs typeface="Helvetica Neue"/>
                <a:sym typeface="Helvetica Neue"/>
              </a:rPr>
              <a:t>02</a:t>
            </a:r>
            <a:endParaRPr/>
          </a:p>
        </p:txBody>
      </p:sp>
      <p:sp>
        <p:nvSpPr>
          <p:cNvPr id="6567" name="Google Shape;6567;p169"/>
          <p:cNvSpPr txBox="1"/>
          <p:nvPr/>
        </p:nvSpPr>
        <p:spPr>
          <a:xfrm>
            <a:off x="6041382" y="3711335"/>
            <a:ext cx="5395141" cy="59962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6568" name="Google Shape;6568;p169"/>
          <p:cNvSpPr txBox="1"/>
          <p:nvPr/>
        </p:nvSpPr>
        <p:spPr>
          <a:xfrm>
            <a:off x="5287396" y="3683338"/>
            <a:ext cx="636292" cy="655619"/>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3600"/>
              <a:buFont typeface="Arial"/>
              <a:buNone/>
            </a:pPr>
            <a:r>
              <a:rPr b="1" lang="en-US" sz="3600">
                <a:solidFill>
                  <a:schemeClr val="dk1"/>
                </a:solidFill>
                <a:latin typeface="Helvetica Neue"/>
                <a:ea typeface="Helvetica Neue"/>
                <a:cs typeface="Helvetica Neue"/>
                <a:sym typeface="Helvetica Neue"/>
              </a:rPr>
              <a:t>03</a:t>
            </a:r>
            <a:endParaRPr/>
          </a:p>
        </p:txBody>
      </p:sp>
      <p:sp>
        <p:nvSpPr>
          <p:cNvPr id="6569" name="Google Shape;6569;p169"/>
          <p:cNvSpPr txBox="1"/>
          <p:nvPr/>
        </p:nvSpPr>
        <p:spPr>
          <a:xfrm>
            <a:off x="6041382" y="4474068"/>
            <a:ext cx="5395141" cy="59962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6570" name="Google Shape;6570;p169"/>
          <p:cNvSpPr txBox="1"/>
          <p:nvPr/>
        </p:nvSpPr>
        <p:spPr>
          <a:xfrm>
            <a:off x="5287396" y="4446071"/>
            <a:ext cx="636292" cy="655619"/>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3600"/>
              <a:buFont typeface="Arial"/>
              <a:buNone/>
            </a:pPr>
            <a:r>
              <a:rPr b="1" lang="en-US" sz="3600">
                <a:solidFill>
                  <a:schemeClr val="dk1"/>
                </a:solidFill>
                <a:latin typeface="Helvetica Neue"/>
                <a:ea typeface="Helvetica Neue"/>
                <a:cs typeface="Helvetica Neue"/>
                <a:sym typeface="Helvetica Neue"/>
              </a:rPr>
              <a:t>04</a:t>
            </a:r>
            <a:endParaRPr/>
          </a:p>
        </p:txBody>
      </p:sp>
      <p:sp>
        <p:nvSpPr>
          <p:cNvPr id="6571" name="Google Shape;6571;p169"/>
          <p:cNvSpPr txBox="1"/>
          <p:nvPr/>
        </p:nvSpPr>
        <p:spPr>
          <a:xfrm>
            <a:off x="6041382" y="5236798"/>
            <a:ext cx="5395141" cy="59962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6572" name="Google Shape;6572;p169"/>
          <p:cNvSpPr txBox="1"/>
          <p:nvPr/>
        </p:nvSpPr>
        <p:spPr>
          <a:xfrm>
            <a:off x="5287396" y="5208801"/>
            <a:ext cx="636292" cy="655619"/>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3600"/>
              <a:buFont typeface="Arial"/>
              <a:buNone/>
            </a:pPr>
            <a:r>
              <a:rPr b="1" lang="en-US" sz="3600">
                <a:solidFill>
                  <a:schemeClr val="dk1"/>
                </a:solidFill>
                <a:latin typeface="Helvetica Neue"/>
                <a:ea typeface="Helvetica Neue"/>
                <a:cs typeface="Helvetica Neue"/>
                <a:sym typeface="Helvetica Neue"/>
              </a:rPr>
              <a:t>05</a:t>
            </a:r>
            <a:endParaRPr/>
          </a:p>
        </p:txBody>
      </p:sp>
      <p:cxnSp>
        <p:nvCxnSpPr>
          <p:cNvPr id="6573" name="Google Shape;6573;p169"/>
          <p:cNvCxnSpPr/>
          <p:nvPr/>
        </p:nvCxnSpPr>
        <p:spPr>
          <a:xfrm>
            <a:off x="5287396" y="2867048"/>
            <a:ext cx="6381036" cy="0"/>
          </a:xfrm>
          <a:prstGeom prst="straightConnector1">
            <a:avLst/>
          </a:prstGeom>
          <a:noFill/>
          <a:ln cap="flat" cmpd="sng" w="9525">
            <a:solidFill>
              <a:schemeClr val="accent1"/>
            </a:solidFill>
            <a:prstDash val="dot"/>
            <a:miter lim="8000"/>
            <a:headEnd len="sm" w="sm" type="none"/>
            <a:tailEnd len="sm" w="sm" type="none"/>
          </a:ln>
        </p:spPr>
      </p:cxnSp>
      <p:cxnSp>
        <p:nvCxnSpPr>
          <p:cNvPr id="6574" name="Google Shape;6574;p169"/>
          <p:cNvCxnSpPr/>
          <p:nvPr/>
        </p:nvCxnSpPr>
        <p:spPr>
          <a:xfrm>
            <a:off x="5287396" y="3629781"/>
            <a:ext cx="6381036" cy="0"/>
          </a:xfrm>
          <a:prstGeom prst="straightConnector1">
            <a:avLst/>
          </a:prstGeom>
          <a:noFill/>
          <a:ln cap="flat" cmpd="sng" w="9525">
            <a:solidFill>
              <a:schemeClr val="accent1"/>
            </a:solidFill>
            <a:prstDash val="dot"/>
            <a:miter lim="8000"/>
            <a:headEnd len="sm" w="sm" type="none"/>
            <a:tailEnd len="sm" w="sm" type="none"/>
          </a:ln>
        </p:spPr>
      </p:cxnSp>
      <p:cxnSp>
        <p:nvCxnSpPr>
          <p:cNvPr id="6575" name="Google Shape;6575;p169"/>
          <p:cNvCxnSpPr/>
          <p:nvPr/>
        </p:nvCxnSpPr>
        <p:spPr>
          <a:xfrm>
            <a:off x="5287396" y="4392514"/>
            <a:ext cx="6381036" cy="0"/>
          </a:xfrm>
          <a:prstGeom prst="straightConnector1">
            <a:avLst/>
          </a:prstGeom>
          <a:noFill/>
          <a:ln cap="flat" cmpd="sng" w="9525">
            <a:solidFill>
              <a:schemeClr val="accent1"/>
            </a:solidFill>
            <a:prstDash val="dot"/>
            <a:miter lim="8000"/>
            <a:headEnd len="sm" w="sm" type="none"/>
            <a:tailEnd len="sm" w="sm" type="none"/>
          </a:ln>
        </p:spPr>
      </p:cxnSp>
      <p:cxnSp>
        <p:nvCxnSpPr>
          <p:cNvPr id="6576" name="Google Shape;6576;p169"/>
          <p:cNvCxnSpPr/>
          <p:nvPr/>
        </p:nvCxnSpPr>
        <p:spPr>
          <a:xfrm>
            <a:off x="5287396" y="5155247"/>
            <a:ext cx="6381036" cy="0"/>
          </a:xfrm>
          <a:prstGeom prst="straightConnector1">
            <a:avLst/>
          </a:prstGeom>
          <a:noFill/>
          <a:ln cap="flat" cmpd="sng" w="9525">
            <a:solidFill>
              <a:schemeClr val="accent1"/>
            </a:solidFill>
            <a:prstDash val="dot"/>
            <a:miter lim="8000"/>
            <a:headEnd len="sm" w="sm" type="none"/>
            <a:tailEnd len="sm" w="sm" type="none"/>
          </a:ln>
        </p:spPr>
      </p:cxnSp>
      <p:sp>
        <p:nvSpPr>
          <p:cNvPr id="6577" name="Google Shape;6577;p169"/>
          <p:cNvSpPr txBox="1"/>
          <p:nvPr/>
        </p:nvSpPr>
        <p:spPr>
          <a:xfrm>
            <a:off x="5287397" y="1398123"/>
            <a:ext cx="6381036"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6578" name="Google Shape;6578;p169"/>
          <p:cNvCxnSpPr/>
          <p:nvPr/>
        </p:nvCxnSpPr>
        <p:spPr>
          <a:xfrm>
            <a:off x="5287705" y="1956266"/>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6579" name="Google Shape;6579;p169"/>
          <p:cNvGrpSpPr/>
          <p:nvPr/>
        </p:nvGrpSpPr>
        <p:grpSpPr>
          <a:xfrm rot="-2748341">
            <a:off x="1690814" y="2020820"/>
            <a:ext cx="1930351" cy="1354540"/>
            <a:chOff x="2973861" y="2851958"/>
            <a:chExt cx="1930351" cy="1354540"/>
          </a:xfrm>
        </p:grpSpPr>
        <p:sp>
          <p:nvSpPr>
            <p:cNvPr id="6580" name="Google Shape;6580;p169"/>
            <p:cNvSpPr/>
            <p:nvPr/>
          </p:nvSpPr>
          <p:spPr>
            <a:xfrm rot="8927442">
              <a:off x="3921840" y="3048363"/>
              <a:ext cx="908540" cy="538723"/>
            </a:xfrm>
            <a:prstGeom prst="chevron">
              <a:avLst>
                <a:gd fmla="val 26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81" name="Google Shape;6581;p169"/>
            <p:cNvSpPr/>
            <p:nvPr/>
          </p:nvSpPr>
          <p:spPr>
            <a:xfrm rot="3527442">
              <a:off x="3815559" y="2588485"/>
              <a:ext cx="144930" cy="2049888"/>
            </a:xfrm>
            <a:prstGeom prst="roundRect">
              <a:avLst>
                <a:gd fmla="val 50000" name="adj"/>
              </a:avLst>
            </a:prstGeom>
            <a:solidFill>
              <a:srgbClr val="BEBEBE"/>
            </a:solidFill>
            <a:ln>
              <a:noFill/>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grpSp>
      <p:sp>
        <p:nvSpPr>
          <p:cNvPr id="6582" name="Google Shape;6582;p16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583" name="Google Shape;6583;p16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3" name="Shape 373"/>
        <p:cNvGrpSpPr/>
        <p:nvPr/>
      </p:nvGrpSpPr>
      <p:grpSpPr>
        <a:xfrm>
          <a:off x="0" y="0"/>
          <a:ext cx="0" cy="0"/>
          <a:chOff x="0" y="0"/>
          <a:chExt cx="0" cy="0"/>
        </a:xfrm>
      </p:grpSpPr>
      <p:sp>
        <p:nvSpPr>
          <p:cNvPr id="374" name="Google Shape;374;p17"/>
          <p:cNvSpPr txBox="1"/>
          <p:nvPr>
            <p:ph type="title"/>
          </p:nvPr>
        </p:nvSpPr>
        <p:spPr>
          <a:xfrm>
            <a:off x="295275" y="365125"/>
            <a:ext cx="11601450" cy="57943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Icon + Heading Text</a:t>
            </a:r>
            <a:endParaRPr/>
          </a:p>
        </p:txBody>
      </p:sp>
      <p:sp>
        <p:nvSpPr>
          <p:cNvPr id="375" name="Google Shape;375;p1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grpSp>
        <p:nvGrpSpPr>
          <p:cNvPr id="376" name="Google Shape;376;p17"/>
          <p:cNvGrpSpPr/>
          <p:nvPr/>
        </p:nvGrpSpPr>
        <p:grpSpPr>
          <a:xfrm>
            <a:off x="295276" y="1473467"/>
            <a:ext cx="666256" cy="666256"/>
            <a:chOff x="4094847" y="1760585"/>
            <a:chExt cx="633600" cy="633600"/>
          </a:xfrm>
        </p:grpSpPr>
        <p:sp>
          <p:nvSpPr>
            <p:cNvPr id="377" name="Google Shape;377;p1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78" name="Google Shape;378;p1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79" name="Google Shape;379;p17"/>
          <p:cNvGrpSpPr/>
          <p:nvPr/>
        </p:nvGrpSpPr>
        <p:grpSpPr>
          <a:xfrm>
            <a:off x="4246505" y="1473467"/>
            <a:ext cx="666256" cy="666256"/>
            <a:chOff x="4094847" y="1760585"/>
            <a:chExt cx="633600" cy="633600"/>
          </a:xfrm>
        </p:grpSpPr>
        <p:sp>
          <p:nvSpPr>
            <p:cNvPr id="380" name="Google Shape;380;p1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81" name="Google Shape;381;p1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82" name="Google Shape;382;p17"/>
          <p:cNvSpPr txBox="1"/>
          <p:nvPr/>
        </p:nvSpPr>
        <p:spPr>
          <a:xfrm>
            <a:off x="295277" y="2215062"/>
            <a:ext cx="3698993"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sp>
        <p:nvSpPr>
          <p:cNvPr id="383" name="Google Shape;383;p17"/>
          <p:cNvSpPr txBox="1"/>
          <p:nvPr/>
        </p:nvSpPr>
        <p:spPr>
          <a:xfrm>
            <a:off x="295276" y="2827766"/>
            <a:ext cx="3698993" cy="3053486"/>
          </a:xfrm>
          <a:prstGeom prst="rect">
            <a:avLst/>
          </a:prstGeom>
          <a:noFill/>
          <a:ln>
            <a:noFill/>
          </a:ln>
        </p:spPr>
        <p:txBody>
          <a:bodyPr anchorCtr="0" anchor="t"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384" name="Google Shape;384;p17"/>
          <p:cNvCxnSpPr/>
          <p:nvPr/>
        </p:nvCxnSpPr>
        <p:spPr>
          <a:xfrm>
            <a:off x="295277" y="2649682"/>
            <a:ext cx="3698993" cy="0"/>
          </a:xfrm>
          <a:prstGeom prst="straightConnector1">
            <a:avLst/>
          </a:prstGeom>
          <a:noFill/>
          <a:ln cap="flat" cmpd="sng" w="19050">
            <a:solidFill>
              <a:schemeClr val="accent1"/>
            </a:solidFill>
            <a:prstDash val="solid"/>
            <a:miter lim="8000"/>
            <a:headEnd len="sm" w="sm" type="none"/>
            <a:tailEnd len="sm" w="sm" type="none"/>
          </a:ln>
        </p:spPr>
      </p:cxnSp>
      <p:sp>
        <p:nvSpPr>
          <p:cNvPr id="385" name="Google Shape;385;p17"/>
          <p:cNvSpPr txBox="1"/>
          <p:nvPr/>
        </p:nvSpPr>
        <p:spPr>
          <a:xfrm>
            <a:off x="4246505" y="2215062"/>
            <a:ext cx="3698993"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sp>
        <p:nvSpPr>
          <p:cNvPr id="386" name="Google Shape;386;p17"/>
          <p:cNvSpPr txBox="1"/>
          <p:nvPr/>
        </p:nvSpPr>
        <p:spPr>
          <a:xfrm>
            <a:off x="4246505" y="2827766"/>
            <a:ext cx="3698993" cy="3053486"/>
          </a:xfrm>
          <a:prstGeom prst="rect">
            <a:avLst/>
          </a:prstGeom>
          <a:noFill/>
          <a:ln>
            <a:noFill/>
          </a:ln>
        </p:spPr>
        <p:txBody>
          <a:bodyPr anchorCtr="0" anchor="t"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387" name="Google Shape;387;p17"/>
          <p:cNvCxnSpPr/>
          <p:nvPr/>
        </p:nvCxnSpPr>
        <p:spPr>
          <a:xfrm>
            <a:off x="4246505" y="2649682"/>
            <a:ext cx="3698993" cy="0"/>
          </a:xfrm>
          <a:prstGeom prst="straightConnector1">
            <a:avLst/>
          </a:prstGeom>
          <a:noFill/>
          <a:ln cap="flat" cmpd="sng" w="19050">
            <a:solidFill>
              <a:schemeClr val="accent1"/>
            </a:solidFill>
            <a:prstDash val="solid"/>
            <a:miter lim="8000"/>
            <a:headEnd len="sm" w="sm" type="none"/>
            <a:tailEnd len="sm" w="sm" type="none"/>
          </a:ln>
        </p:spPr>
      </p:cxnSp>
      <p:sp>
        <p:nvSpPr>
          <p:cNvPr id="388" name="Google Shape;388;p17"/>
          <p:cNvSpPr txBox="1"/>
          <p:nvPr/>
        </p:nvSpPr>
        <p:spPr>
          <a:xfrm>
            <a:off x="8197733" y="2215062"/>
            <a:ext cx="3698993"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sp>
        <p:nvSpPr>
          <p:cNvPr id="389" name="Google Shape;389;p17"/>
          <p:cNvSpPr txBox="1"/>
          <p:nvPr/>
        </p:nvSpPr>
        <p:spPr>
          <a:xfrm>
            <a:off x="8197733" y="2827766"/>
            <a:ext cx="3698993" cy="3053486"/>
          </a:xfrm>
          <a:prstGeom prst="rect">
            <a:avLst/>
          </a:prstGeom>
          <a:noFill/>
          <a:ln>
            <a:noFill/>
          </a:ln>
        </p:spPr>
        <p:txBody>
          <a:bodyPr anchorCtr="0" anchor="t"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390" name="Google Shape;390;p17"/>
          <p:cNvCxnSpPr/>
          <p:nvPr/>
        </p:nvCxnSpPr>
        <p:spPr>
          <a:xfrm>
            <a:off x="8197733" y="2649682"/>
            <a:ext cx="3698993" cy="0"/>
          </a:xfrm>
          <a:prstGeom prst="straightConnector1">
            <a:avLst/>
          </a:prstGeom>
          <a:noFill/>
          <a:ln cap="flat" cmpd="sng" w="19050">
            <a:solidFill>
              <a:schemeClr val="accent1"/>
            </a:solidFill>
            <a:prstDash val="solid"/>
            <a:miter lim="8000"/>
            <a:headEnd len="sm" w="sm" type="none"/>
            <a:tailEnd len="sm" w="sm" type="none"/>
          </a:ln>
        </p:spPr>
      </p:cxnSp>
      <p:grpSp>
        <p:nvGrpSpPr>
          <p:cNvPr id="391" name="Google Shape;391;p17"/>
          <p:cNvGrpSpPr/>
          <p:nvPr/>
        </p:nvGrpSpPr>
        <p:grpSpPr>
          <a:xfrm>
            <a:off x="8197733" y="1473467"/>
            <a:ext cx="666256" cy="666256"/>
            <a:chOff x="4094847" y="1760585"/>
            <a:chExt cx="633600" cy="633600"/>
          </a:xfrm>
        </p:grpSpPr>
        <p:sp>
          <p:nvSpPr>
            <p:cNvPr id="392" name="Google Shape;392;p1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93" name="Google Shape;393;p1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94" name="Google Shape;394;p1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87" name="Shape 6587"/>
        <p:cNvGrpSpPr/>
        <p:nvPr/>
      </p:nvGrpSpPr>
      <p:grpSpPr>
        <a:xfrm>
          <a:off x="0" y="0"/>
          <a:ext cx="0" cy="0"/>
          <a:chOff x="0" y="0"/>
          <a:chExt cx="0" cy="0"/>
        </a:xfrm>
      </p:grpSpPr>
      <p:sp>
        <p:nvSpPr>
          <p:cNvPr id="6588" name="Google Shape;6588;p17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Target with Four-Point List</a:t>
            </a:r>
            <a:endParaRPr/>
          </a:p>
        </p:txBody>
      </p:sp>
      <p:grpSp>
        <p:nvGrpSpPr>
          <p:cNvPr id="6589" name="Google Shape;6589;p170"/>
          <p:cNvGrpSpPr/>
          <p:nvPr/>
        </p:nvGrpSpPr>
        <p:grpSpPr>
          <a:xfrm>
            <a:off x="7487953" y="1734101"/>
            <a:ext cx="4162338" cy="4162341"/>
            <a:chOff x="4444632" y="2000803"/>
            <a:chExt cx="3171749" cy="3171750"/>
          </a:xfrm>
        </p:grpSpPr>
        <p:cxnSp>
          <p:nvCxnSpPr>
            <p:cNvPr id="6590" name="Google Shape;6590;p170"/>
            <p:cNvCxnSpPr/>
            <p:nvPr/>
          </p:nvCxnSpPr>
          <p:spPr>
            <a:xfrm>
              <a:off x="4566398" y="2475976"/>
              <a:ext cx="0" cy="0"/>
            </a:xfrm>
            <a:prstGeom prst="straightConnector1">
              <a:avLst/>
            </a:prstGeom>
            <a:noFill/>
            <a:ln cap="flat" cmpd="sng" w="12700">
              <a:solidFill>
                <a:srgbClr val="BFBFBF"/>
              </a:solidFill>
              <a:prstDash val="solid"/>
              <a:round/>
              <a:headEnd len="sm" w="sm" type="none"/>
              <a:tailEnd len="sm" w="sm" type="none"/>
            </a:ln>
          </p:spPr>
        </p:cxnSp>
        <p:sp>
          <p:nvSpPr>
            <p:cNvPr id="6591" name="Google Shape;6591;p170"/>
            <p:cNvSpPr/>
            <p:nvPr/>
          </p:nvSpPr>
          <p:spPr>
            <a:xfrm>
              <a:off x="4444632" y="2000803"/>
              <a:ext cx="3171749" cy="3171750"/>
            </a:xfrm>
            <a:prstGeom prst="ellipse">
              <a:avLst/>
            </a:pr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92" name="Google Shape;6592;p170"/>
            <p:cNvSpPr/>
            <p:nvPr/>
          </p:nvSpPr>
          <p:spPr>
            <a:xfrm>
              <a:off x="4695200" y="2251372"/>
              <a:ext cx="2670614" cy="2670615"/>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93" name="Google Shape;6593;p170"/>
            <p:cNvSpPr/>
            <p:nvPr/>
          </p:nvSpPr>
          <p:spPr>
            <a:xfrm>
              <a:off x="4912466" y="2468637"/>
              <a:ext cx="2236083" cy="2236084"/>
            </a:xfrm>
            <a:prstGeom prst="ellipse">
              <a:avLst/>
            </a:pr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94" name="Google Shape;6594;p170"/>
            <p:cNvSpPr/>
            <p:nvPr/>
          </p:nvSpPr>
          <p:spPr>
            <a:xfrm>
              <a:off x="5163033" y="2719205"/>
              <a:ext cx="1734948" cy="1734949"/>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95" name="Google Shape;6595;p170"/>
            <p:cNvSpPr/>
            <p:nvPr/>
          </p:nvSpPr>
          <p:spPr>
            <a:xfrm>
              <a:off x="5380298" y="2936469"/>
              <a:ext cx="1300418" cy="1300418"/>
            </a:xfrm>
            <a:prstGeom prst="ellipse">
              <a:avLst/>
            </a:pr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96" name="Google Shape;6596;p170"/>
            <p:cNvSpPr/>
            <p:nvPr/>
          </p:nvSpPr>
          <p:spPr>
            <a:xfrm>
              <a:off x="5629280" y="3185451"/>
              <a:ext cx="802453" cy="80245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97" name="Google Shape;6597;p170"/>
            <p:cNvSpPr/>
            <p:nvPr/>
          </p:nvSpPr>
          <p:spPr>
            <a:xfrm>
              <a:off x="5813242" y="3369414"/>
              <a:ext cx="434529" cy="434529"/>
            </a:xfrm>
            <a:prstGeom prst="ellipse">
              <a:avLst/>
            </a:prstGeom>
            <a:solidFill>
              <a:schemeClr val="accent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598" name="Google Shape;6598;p170"/>
          <p:cNvGrpSpPr/>
          <p:nvPr/>
        </p:nvGrpSpPr>
        <p:grpSpPr>
          <a:xfrm rot="2356818">
            <a:off x="10216204" y="1430538"/>
            <a:ext cx="538723" cy="2717837"/>
            <a:chOff x="5723369" y="2180610"/>
            <a:chExt cx="745259" cy="2548870"/>
          </a:xfrm>
        </p:grpSpPr>
        <p:sp>
          <p:nvSpPr>
            <p:cNvPr id="6599" name="Google Shape;6599;p170"/>
            <p:cNvSpPr/>
            <p:nvPr/>
          </p:nvSpPr>
          <p:spPr>
            <a:xfrm rot="5400000">
              <a:off x="5669971" y="2234010"/>
              <a:ext cx="852056" cy="745259"/>
            </a:xfrm>
            <a:prstGeom prst="chevron">
              <a:avLst>
                <a:gd fmla="val 26000" name="adj"/>
              </a:avLst>
            </a:prstGeom>
            <a:solidFill>
              <a:srgbClr val="5B5B5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00" name="Google Shape;6600;p170"/>
            <p:cNvSpPr/>
            <p:nvPr/>
          </p:nvSpPr>
          <p:spPr>
            <a:xfrm>
              <a:off x="5995753" y="2180610"/>
              <a:ext cx="200494" cy="2548870"/>
            </a:xfrm>
            <a:prstGeom prst="roundRect">
              <a:avLst>
                <a:gd fmla="val 50000" name="adj"/>
              </a:avLst>
            </a:prstGeom>
            <a:solidFill>
              <a:srgbClr val="BEBEBE"/>
            </a:solidFill>
            <a:ln>
              <a:noFill/>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grpSp>
      <p:grpSp>
        <p:nvGrpSpPr>
          <p:cNvPr id="6601" name="Google Shape;6601;p170"/>
          <p:cNvGrpSpPr/>
          <p:nvPr/>
        </p:nvGrpSpPr>
        <p:grpSpPr>
          <a:xfrm rot="-2748341">
            <a:off x="8746934" y="2020820"/>
            <a:ext cx="1930351" cy="1354540"/>
            <a:chOff x="2973861" y="2851958"/>
            <a:chExt cx="1930351" cy="1354540"/>
          </a:xfrm>
        </p:grpSpPr>
        <p:sp>
          <p:nvSpPr>
            <p:cNvPr id="6602" name="Google Shape;6602;p170"/>
            <p:cNvSpPr/>
            <p:nvPr/>
          </p:nvSpPr>
          <p:spPr>
            <a:xfrm rot="8927442">
              <a:off x="3921840" y="3048363"/>
              <a:ext cx="908540" cy="538723"/>
            </a:xfrm>
            <a:prstGeom prst="chevron">
              <a:avLst>
                <a:gd fmla="val 26000" name="adj"/>
              </a:avLst>
            </a:prstGeom>
            <a:solidFill>
              <a:srgbClr val="5B5B5B"/>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03" name="Google Shape;6603;p170"/>
            <p:cNvSpPr/>
            <p:nvPr/>
          </p:nvSpPr>
          <p:spPr>
            <a:xfrm rot="3527442">
              <a:off x="3815559" y="2588485"/>
              <a:ext cx="144930" cy="2049888"/>
            </a:xfrm>
            <a:prstGeom prst="roundRect">
              <a:avLst>
                <a:gd fmla="val 50000" name="adj"/>
              </a:avLst>
            </a:prstGeom>
            <a:solidFill>
              <a:srgbClr val="BEBEBE"/>
            </a:solidFill>
            <a:ln>
              <a:noFill/>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grpSp>
      <p:grpSp>
        <p:nvGrpSpPr>
          <p:cNvPr id="6604" name="Google Shape;6604;p170"/>
          <p:cNvGrpSpPr/>
          <p:nvPr/>
        </p:nvGrpSpPr>
        <p:grpSpPr>
          <a:xfrm>
            <a:off x="294968" y="1901152"/>
            <a:ext cx="6455668" cy="742140"/>
            <a:chOff x="294968" y="1572633"/>
            <a:chExt cx="6455668" cy="742140"/>
          </a:xfrm>
        </p:grpSpPr>
        <p:sp>
          <p:nvSpPr>
            <p:cNvPr id="6605" name="Google Shape;6605;p170"/>
            <p:cNvSpPr txBox="1"/>
            <p:nvPr/>
          </p:nvSpPr>
          <p:spPr>
            <a:xfrm>
              <a:off x="1053307" y="1816175"/>
              <a:ext cx="5697329" cy="4985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6606" name="Google Shape;6606;p170"/>
            <p:cNvSpPr/>
            <p:nvPr/>
          </p:nvSpPr>
          <p:spPr>
            <a:xfrm>
              <a:off x="354146" y="1643011"/>
              <a:ext cx="581538" cy="581536"/>
            </a:xfrm>
            <a:prstGeom prst="ellipse">
              <a:avLst/>
            </a:prstGeom>
            <a:solidFill>
              <a:schemeClr val="lt1"/>
            </a:solidFill>
            <a:ln>
              <a:noFill/>
            </a:ln>
          </p:spPr>
          <p:txBody>
            <a:bodyPr anchorCtr="0" anchor="ctr" bIns="300000" lIns="91425" spcFirstLastPara="1" rIns="91425" wrap="square" tIns="300000">
              <a:noAutofit/>
            </a:bodyPr>
            <a:lstStyle/>
            <a:p>
              <a:pPr indent="0" lvl="0" marL="0" marR="0" rtl="0" algn="ctr">
                <a:lnSpc>
                  <a:spcPct val="80000"/>
                </a:lnSpc>
                <a:spcBef>
                  <a:spcPts val="0"/>
                </a:spcBef>
                <a:spcAft>
                  <a:spcPts val="0"/>
                </a:spcAft>
                <a:buNone/>
              </a:pPr>
              <a:r>
                <a:t/>
              </a:r>
              <a:endParaRPr sz="2400">
                <a:solidFill>
                  <a:srgbClr val="FFFFFF"/>
                </a:solidFill>
                <a:latin typeface="Helvetica Neue"/>
                <a:ea typeface="Helvetica Neue"/>
                <a:cs typeface="Helvetica Neue"/>
                <a:sym typeface="Helvetica Neue"/>
              </a:endParaRPr>
            </a:p>
          </p:txBody>
        </p:sp>
        <p:sp>
          <p:nvSpPr>
            <p:cNvPr id="6607" name="Google Shape;6607;p170"/>
            <p:cNvSpPr/>
            <p:nvPr/>
          </p:nvSpPr>
          <p:spPr>
            <a:xfrm>
              <a:off x="294968" y="1572633"/>
              <a:ext cx="722916" cy="722916"/>
            </a:xfrm>
            <a:prstGeom prst="blockArc">
              <a:avLst>
                <a:gd fmla="val 4671934" name="adj1"/>
                <a:gd fmla="val 18906429" name="adj2"/>
                <a:gd fmla="val 62" name="adj3"/>
              </a:avLst>
            </a:prstGeom>
            <a:solidFill>
              <a:schemeClr val="lt1"/>
            </a:solidFill>
            <a:ln cap="flat" cmpd="sng" w="1905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2400">
                <a:solidFill>
                  <a:srgbClr val="FFFFFF"/>
                </a:solidFill>
                <a:latin typeface="Helvetica Neue"/>
                <a:ea typeface="Helvetica Neue"/>
                <a:cs typeface="Helvetica Neue"/>
                <a:sym typeface="Helvetica Neue"/>
              </a:endParaRPr>
            </a:p>
          </p:txBody>
        </p:sp>
        <p:sp>
          <p:nvSpPr>
            <p:cNvPr id="6608" name="Google Shape;6608;p170"/>
            <p:cNvSpPr/>
            <p:nvPr/>
          </p:nvSpPr>
          <p:spPr>
            <a:xfrm>
              <a:off x="349243" y="1636008"/>
              <a:ext cx="614363" cy="596161"/>
            </a:xfrm>
            <a:custGeom>
              <a:rect b="b" l="l" r="r" t="t"/>
              <a:pathLst>
                <a:path extrusionOk="0" h="1199" w="1233">
                  <a:moveTo>
                    <a:pt x="798" y="1168"/>
                  </a:moveTo>
                  <a:cubicBezTo>
                    <a:pt x="889" y="1139"/>
                    <a:pt x="1002" y="1061"/>
                    <a:pt x="1066" y="981"/>
                  </a:cubicBezTo>
                  <a:cubicBezTo>
                    <a:pt x="1209" y="804"/>
                    <a:pt x="1233" y="556"/>
                    <a:pt x="1129" y="351"/>
                  </a:cubicBezTo>
                  <a:cubicBezTo>
                    <a:pt x="1098" y="290"/>
                    <a:pt x="1004" y="189"/>
                    <a:pt x="937" y="143"/>
                  </a:cubicBezTo>
                  <a:cubicBezTo>
                    <a:pt x="725" y="0"/>
                    <a:pt x="437" y="24"/>
                    <a:pt x="244" y="202"/>
                  </a:cubicBezTo>
                  <a:cubicBezTo>
                    <a:pt x="47" y="383"/>
                    <a:pt x="0" y="662"/>
                    <a:pt x="128" y="896"/>
                  </a:cubicBezTo>
                  <a:cubicBezTo>
                    <a:pt x="197" y="1022"/>
                    <a:pt x="357" y="1148"/>
                    <a:pt x="491" y="1179"/>
                  </a:cubicBezTo>
                  <a:cubicBezTo>
                    <a:pt x="576" y="1199"/>
                    <a:pt x="711" y="1194"/>
                    <a:pt x="798" y="1168"/>
                  </a:cubicBezTo>
                  <a:close/>
                </a:path>
              </a:pathLst>
            </a:cu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01</a:t>
              </a:r>
              <a:endParaRPr/>
            </a:p>
          </p:txBody>
        </p:sp>
        <p:cxnSp>
          <p:nvCxnSpPr>
            <p:cNvPr id="6609" name="Google Shape;6609;p170"/>
            <p:cNvCxnSpPr/>
            <p:nvPr/>
          </p:nvCxnSpPr>
          <p:spPr>
            <a:xfrm>
              <a:off x="907726" y="1676553"/>
              <a:ext cx="5842910" cy="0"/>
            </a:xfrm>
            <a:prstGeom prst="straightConnector1">
              <a:avLst/>
            </a:prstGeom>
            <a:solidFill>
              <a:schemeClr val="accent1"/>
            </a:solidFill>
            <a:ln cap="flat" cmpd="sng" w="19050">
              <a:solidFill>
                <a:schemeClr val="accent1"/>
              </a:solidFill>
              <a:prstDash val="solid"/>
              <a:miter lim="8000"/>
              <a:headEnd len="sm" w="sm" type="none"/>
              <a:tailEnd len="med" w="med" type="diamond"/>
            </a:ln>
          </p:spPr>
        </p:cxnSp>
      </p:grpSp>
      <p:grpSp>
        <p:nvGrpSpPr>
          <p:cNvPr id="6610" name="Google Shape;6610;p170"/>
          <p:cNvGrpSpPr/>
          <p:nvPr/>
        </p:nvGrpSpPr>
        <p:grpSpPr>
          <a:xfrm>
            <a:off x="294968" y="2976470"/>
            <a:ext cx="6455668" cy="742138"/>
            <a:chOff x="294968" y="2757460"/>
            <a:chExt cx="6455668" cy="742138"/>
          </a:xfrm>
        </p:grpSpPr>
        <p:sp>
          <p:nvSpPr>
            <p:cNvPr id="6611" name="Google Shape;6611;p170"/>
            <p:cNvSpPr txBox="1"/>
            <p:nvPr/>
          </p:nvSpPr>
          <p:spPr>
            <a:xfrm>
              <a:off x="1053307" y="3001000"/>
              <a:ext cx="5697329" cy="4985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6612" name="Google Shape;6612;p170"/>
            <p:cNvSpPr/>
            <p:nvPr/>
          </p:nvSpPr>
          <p:spPr>
            <a:xfrm>
              <a:off x="354146" y="2827839"/>
              <a:ext cx="581538" cy="581536"/>
            </a:xfrm>
            <a:prstGeom prst="ellipse">
              <a:avLst/>
            </a:prstGeom>
            <a:solidFill>
              <a:schemeClr val="lt1"/>
            </a:solidFill>
            <a:ln>
              <a:noFill/>
            </a:ln>
          </p:spPr>
          <p:txBody>
            <a:bodyPr anchorCtr="0" anchor="ctr" bIns="300000" lIns="91425" spcFirstLastPara="1" rIns="91425" wrap="square" tIns="300000">
              <a:noAutofit/>
            </a:bodyPr>
            <a:lstStyle/>
            <a:p>
              <a:pPr indent="0" lvl="0" marL="0" marR="0" rtl="0" algn="ctr">
                <a:lnSpc>
                  <a:spcPct val="80000"/>
                </a:lnSpc>
                <a:spcBef>
                  <a:spcPts val="0"/>
                </a:spcBef>
                <a:spcAft>
                  <a:spcPts val="0"/>
                </a:spcAft>
                <a:buNone/>
              </a:pPr>
              <a:r>
                <a:t/>
              </a:r>
              <a:endParaRPr sz="2400">
                <a:solidFill>
                  <a:srgbClr val="FFFFFF"/>
                </a:solidFill>
                <a:latin typeface="Helvetica Neue"/>
                <a:ea typeface="Helvetica Neue"/>
                <a:cs typeface="Helvetica Neue"/>
                <a:sym typeface="Helvetica Neue"/>
              </a:endParaRPr>
            </a:p>
          </p:txBody>
        </p:sp>
        <p:sp>
          <p:nvSpPr>
            <p:cNvPr id="6613" name="Google Shape;6613;p170"/>
            <p:cNvSpPr/>
            <p:nvPr/>
          </p:nvSpPr>
          <p:spPr>
            <a:xfrm>
              <a:off x="294968" y="2757460"/>
              <a:ext cx="722916" cy="722916"/>
            </a:xfrm>
            <a:prstGeom prst="blockArc">
              <a:avLst>
                <a:gd fmla="val 4671934" name="adj1"/>
                <a:gd fmla="val 18906429" name="adj2"/>
                <a:gd fmla="val 62" name="adj3"/>
              </a:avLst>
            </a:prstGeom>
            <a:solidFill>
              <a:schemeClr val="lt1"/>
            </a:solidFill>
            <a:ln cap="flat" cmpd="sng" w="1905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2400">
                <a:solidFill>
                  <a:srgbClr val="FFFFFF"/>
                </a:solidFill>
                <a:latin typeface="Helvetica Neue"/>
                <a:ea typeface="Helvetica Neue"/>
                <a:cs typeface="Helvetica Neue"/>
                <a:sym typeface="Helvetica Neue"/>
              </a:endParaRPr>
            </a:p>
          </p:txBody>
        </p:sp>
        <p:sp>
          <p:nvSpPr>
            <p:cNvPr id="6614" name="Google Shape;6614;p170"/>
            <p:cNvSpPr/>
            <p:nvPr/>
          </p:nvSpPr>
          <p:spPr>
            <a:xfrm>
              <a:off x="349243" y="2820833"/>
              <a:ext cx="614363" cy="596161"/>
            </a:xfrm>
            <a:custGeom>
              <a:rect b="b" l="l" r="r" t="t"/>
              <a:pathLst>
                <a:path extrusionOk="0" h="1199" w="1233">
                  <a:moveTo>
                    <a:pt x="798" y="1168"/>
                  </a:moveTo>
                  <a:cubicBezTo>
                    <a:pt x="889" y="1139"/>
                    <a:pt x="1002" y="1061"/>
                    <a:pt x="1066" y="981"/>
                  </a:cubicBezTo>
                  <a:cubicBezTo>
                    <a:pt x="1209" y="804"/>
                    <a:pt x="1233" y="556"/>
                    <a:pt x="1129" y="351"/>
                  </a:cubicBezTo>
                  <a:cubicBezTo>
                    <a:pt x="1098" y="290"/>
                    <a:pt x="1004" y="189"/>
                    <a:pt x="937" y="143"/>
                  </a:cubicBezTo>
                  <a:cubicBezTo>
                    <a:pt x="725" y="0"/>
                    <a:pt x="437" y="24"/>
                    <a:pt x="244" y="202"/>
                  </a:cubicBezTo>
                  <a:cubicBezTo>
                    <a:pt x="47" y="383"/>
                    <a:pt x="0" y="662"/>
                    <a:pt x="128" y="896"/>
                  </a:cubicBezTo>
                  <a:cubicBezTo>
                    <a:pt x="197" y="1022"/>
                    <a:pt x="357" y="1148"/>
                    <a:pt x="491" y="1179"/>
                  </a:cubicBezTo>
                  <a:cubicBezTo>
                    <a:pt x="576" y="1199"/>
                    <a:pt x="711" y="1194"/>
                    <a:pt x="798" y="1168"/>
                  </a:cubicBezTo>
                  <a:close/>
                </a:path>
              </a:pathLst>
            </a:cu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02</a:t>
              </a:r>
              <a:endParaRPr/>
            </a:p>
          </p:txBody>
        </p:sp>
        <p:cxnSp>
          <p:nvCxnSpPr>
            <p:cNvPr id="6615" name="Google Shape;6615;p170"/>
            <p:cNvCxnSpPr/>
            <p:nvPr/>
          </p:nvCxnSpPr>
          <p:spPr>
            <a:xfrm>
              <a:off x="907726" y="2861378"/>
              <a:ext cx="5842910" cy="0"/>
            </a:xfrm>
            <a:prstGeom prst="straightConnector1">
              <a:avLst/>
            </a:prstGeom>
            <a:solidFill>
              <a:schemeClr val="accent1"/>
            </a:solidFill>
            <a:ln cap="flat" cmpd="sng" w="19050">
              <a:solidFill>
                <a:schemeClr val="accent2"/>
              </a:solidFill>
              <a:prstDash val="solid"/>
              <a:miter lim="8000"/>
              <a:headEnd len="sm" w="sm" type="none"/>
              <a:tailEnd len="med" w="med" type="diamond"/>
            </a:ln>
          </p:spPr>
        </p:cxnSp>
      </p:grpSp>
      <p:grpSp>
        <p:nvGrpSpPr>
          <p:cNvPr id="6616" name="Google Shape;6616;p170"/>
          <p:cNvGrpSpPr/>
          <p:nvPr/>
        </p:nvGrpSpPr>
        <p:grpSpPr>
          <a:xfrm>
            <a:off x="294968" y="4051786"/>
            <a:ext cx="6455668" cy="742141"/>
            <a:chOff x="294968" y="3942283"/>
            <a:chExt cx="6455668" cy="742141"/>
          </a:xfrm>
        </p:grpSpPr>
        <p:sp>
          <p:nvSpPr>
            <p:cNvPr id="6617" name="Google Shape;6617;p170"/>
            <p:cNvSpPr txBox="1"/>
            <p:nvPr/>
          </p:nvSpPr>
          <p:spPr>
            <a:xfrm>
              <a:off x="1053307" y="4185826"/>
              <a:ext cx="5697329" cy="4985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6618" name="Google Shape;6618;p170"/>
            <p:cNvSpPr/>
            <p:nvPr/>
          </p:nvSpPr>
          <p:spPr>
            <a:xfrm>
              <a:off x="354146" y="4012663"/>
              <a:ext cx="581538" cy="581536"/>
            </a:xfrm>
            <a:prstGeom prst="ellipse">
              <a:avLst/>
            </a:prstGeom>
            <a:solidFill>
              <a:schemeClr val="lt1"/>
            </a:solidFill>
            <a:ln>
              <a:noFill/>
            </a:ln>
          </p:spPr>
          <p:txBody>
            <a:bodyPr anchorCtr="0" anchor="ctr" bIns="300000" lIns="91425" spcFirstLastPara="1" rIns="91425" wrap="square" tIns="300000">
              <a:noAutofit/>
            </a:bodyPr>
            <a:lstStyle/>
            <a:p>
              <a:pPr indent="0" lvl="0" marL="0" marR="0" rtl="0" algn="ctr">
                <a:lnSpc>
                  <a:spcPct val="80000"/>
                </a:lnSpc>
                <a:spcBef>
                  <a:spcPts val="0"/>
                </a:spcBef>
                <a:spcAft>
                  <a:spcPts val="0"/>
                </a:spcAft>
                <a:buNone/>
              </a:pPr>
              <a:r>
                <a:t/>
              </a:r>
              <a:endParaRPr sz="2400">
                <a:solidFill>
                  <a:srgbClr val="FFFFFF"/>
                </a:solidFill>
                <a:latin typeface="Helvetica Neue"/>
                <a:ea typeface="Helvetica Neue"/>
                <a:cs typeface="Helvetica Neue"/>
                <a:sym typeface="Helvetica Neue"/>
              </a:endParaRPr>
            </a:p>
          </p:txBody>
        </p:sp>
        <p:sp>
          <p:nvSpPr>
            <p:cNvPr id="6619" name="Google Shape;6619;p170"/>
            <p:cNvSpPr/>
            <p:nvPr/>
          </p:nvSpPr>
          <p:spPr>
            <a:xfrm>
              <a:off x="294968" y="3942283"/>
              <a:ext cx="722916" cy="722916"/>
            </a:xfrm>
            <a:prstGeom prst="blockArc">
              <a:avLst>
                <a:gd fmla="val 4671934" name="adj1"/>
                <a:gd fmla="val 18906429" name="adj2"/>
                <a:gd fmla="val 62" name="adj3"/>
              </a:avLst>
            </a:prstGeom>
            <a:solidFill>
              <a:schemeClr val="lt1"/>
            </a:solidFill>
            <a:ln cap="flat" cmpd="sng" w="1905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2400">
                <a:solidFill>
                  <a:srgbClr val="FFFFFF"/>
                </a:solidFill>
                <a:latin typeface="Helvetica Neue"/>
                <a:ea typeface="Helvetica Neue"/>
                <a:cs typeface="Helvetica Neue"/>
                <a:sym typeface="Helvetica Neue"/>
              </a:endParaRPr>
            </a:p>
          </p:txBody>
        </p:sp>
        <p:sp>
          <p:nvSpPr>
            <p:cNvPr id="6620" name="Google Shape;6620;p170"/>
            <p:cNvSpPr/>
            <p:nvPr/>
          </p:nvSpPr>
          <p:spPr>
            <a:xfrm>
              <a:off x="349243" y="4005661"/>
              <a:ext cx="614363" cy="596161"/>
            </a:xfrm>
            <a:custGeom>
              <a:rect b="b" l="l" r="r" t="t"/>
              <a:pathLst>
                <a:path extrusionOk="0" h="1199" w="1233">
                  <a:moveTo>
                    <a:pt x="798" y="1168"/>
                  </a:moveTo>
                  <a:cubicBezTo>
                    <a:pt x="889" y="1139"/>
                    <a:pt x="1002" y="1061"/>
                    <a:pt x="1066" y="981"/>
                  </a:cubicBezTo>
                  <a:cubicBezTo>
                    <a:pt x="1209" y="804"/>
                    <a:pt x="1233" y="556"/>
                    <a:pt x="1129" y="351"/>
                  </a:cubicBezTo>
                  <a:cubicBezTo>
                    <a:pt x="1098" y="290"/>
                    <a:pt x="1004" y="189"/>
                    <a:pt x="937" y="143"/>
                  </a:cubicBezTo>
                  <a:cubicBezTo>
                    <a:pt x="725" y="0"/>
                    <a:pt x="437" y="24"/>
                    <a:pt x="244" y="202"/>
                  </a:cubicBezTo>
                  <a:cubicBezTo>
                    <a:pt x="47" y="383"/>
                    <a:pt x="0" y="662"/>
                    <a:pt x="128" y="896"/>
                  </a:cubicBezTo>
                  <a:cubicBezTo>
                    <a:pt x="197" y="1022"/>
                    <a:pt x="357" y="1148"/>
                    <a:pt x="491" y="1179"/>
                  </a:cubicBezTo>
                  <a:cubicBezTo>
                    <a:pt x="576" y="1199"/>
                    <a:pt x="711" y="1194"/>
                    <a:pt x="798" y="1168"/>
                  </a:cubicBezTo>
                  <a:close/>
                </a:path>
              </a:pathLst>
            </a:cu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03</a:t>
              </a:r>
              <a:endParaRPr/>
            </a:p>
          </p:txBody>
        </p:sp>
        <p:cxnSp>
          <p:nvCxnSpPr>
            <p:cNvPr id="6621" name="Google Shape;6621;p170"/>
            <p:cNvCxnSpPr/>
            <p:nvPr/>
          </p:nvCxnSpPr>
          <p:spPr>
            <a:xfrm>
              <a:off x="907726" y="4046204"/>
              <a:ext cx="5842910" cy="0"/>
            </a:xfrm>
            <a:prstGeom prst="straightConnector1">
              <a:avLst/>
            </a:prstGeom>
            <a:solidFill>
              <a:schemeClr val="accent1"/>
            </a:solidFill>
            <a:ln cap="flat" cmpd="sng" w="19050">
              <a:solidFill>
                <a:schemeClr val="accent3"/>
              </a:solidFill>
              <a:prstDash val="solid"/>
              <a:miter lim="8000"/>
              <a:headEnd len="sm" w="sm" type="none"/>
              <a:tailEnd len="med" w="med" type="diamond"/>
            </a:ln>
          </p:spPr>
        </p:cxnSp>
      </p:grpSp>
      <p:grpSp>
        <p:nvGrpSpPr>
          <p:cNvPr id="6622" name="Google Shape;6622;p170"/>
          <p:cNvGrpSpPr/>
          <p:nvPr/>
        </p:nvGrpSpPr>
        <p:grpSpPr>
          <a:xfrm>
            <a:off x="294968" y="5127106"/>
            <a:ext cx="6455668" cy="742144"/>
            <a:chOff x="294968" y="5127106"/>
            <a:chExt cx="6455668" cy="742144"/>
          </a:xfrm>
        </p:grpSpPr>
        <p:sp>
          <p:nvSpPr>
            <p:cNvPr id="6623" name="Google Shape;6623;p170"/>
            <p:cNvSpPr txBox="1"/>
            <p:nvPr/>
          </p:nvSpPr>
          <p:spPr>
            <a:xfrm>
              <a:off x="1053307" y="5370652"/>
              <a:ext cx="5697329" cy="498598"/>
            </a:xfrm>
            <a:prstGeom prst="rect">
              <a:avLst/>
            </a:prstGeom>
            <a:noFill/>
            <a:ln>
              <a:noFill/>
            </a:ln>
          </p:spPr>
          <p:txBody>
            <a:bodyPr anchorCtr="0" anchor="t" bIns="0" lIns="0" spcFirstLastPara="1" rIns="0" wrap="square" tIns="0">
              <a:spAutoFit/>
            </a:bodyPr>
            <a:lstStyle/>
            <a:p>
              <a:pPr indent="0" lvl="0" marL="0" marR="0" rtl="0" algn="l">
                <a:lnSpc>
                  <a:spcPct val="90000"/>
                </a:lnSpc>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6624" name="Google Shape;6624;p170"/>
            <p:cNvSpPr/>
            <p:nvPr/>
          </p:nvSpPr>
          <p:spPr>
            <a:xfrm>
              <a:off x="354146" y="5197485"/>
              <a:ext cx="581538" cy="581536"/>
            </a:xfrm>
            <a:prstGeom prst="ellipse">
              <a:avLst/>
            </a:prstGeom>
            <a:solidFill>
              <a:schemeClr val="lt1"/>
            </a:solidFill>
            <a:ln>
              <a:noFill/>
            </a:ln>
          </p:spPr>
          <p:txBody>
            <a:bodyPr anchorCtr="0" anchor="ctr" bIns="300000" lIns="91425" spcFirstLastPara="1" rIns="91425" wrap="square" tIns="300000">
              <a:noAutofit/>
            </a:bodyPr>
            <a:lstStyle/>
            <a:p>
              <a:pPr indent="0" lvl="0" marL="0" marR="0" rtl="0" algn="ctr">
                <a:lnSpc>
                  <a:spcPct val="80000"/>
                </a:lnSpc>
                <a:spcBef>
                  <a:spcPts val="0"/>
                </a:spcBef>
                <a:spcAft>
                  <a:spcPts val="0"/>
                </a:spcAft>
                <a:buNone/>
              </a:pPr>
              <a:r>
                <a:t/>
              </a:r>
              <a:endParaRPr sz="2400">
                <a:solidFill>
                  <a:srgbClr val="FFFFFF"/>
                </a:solidFill>
                <a:latin typeface="Helvetica Neue"/>
                <a:ea typeface="Helvetica Neue"/>
                <a:cs typeface="Helvetica Neue"/>
                <a:sym typeface="Helvetica Neue"/>
              </a:endParaRPr>
            </a:p>
          </p:txBody>
        </p:sp>
        <p:sp>
          <p:nvSpPr>
            <p:cNvPr id="6625" name="Google Shape;6625;p170"/>
            <p:cNvSpPr/>
            <p:nvPr/>
          </p:nvSpPr>
          <p:spPr>
            <a:xfrm>
              <a:off x="294968" y="5127106"/>
              <a:ext cx="722916" cy="722916"/>
            </a:xfrm>
            <a:prstGeom prst="blockArc">
              <a:avLst>
                <a:gd fmla="val 4671934" name="adj1"/>
                <a:gd fmla="val 18906429" name="adj2"/>
                <a:gd fmla="val 62" name="adj3"/>
              </a:avLst>
            </a:prstGeom>
            <a:solidFill>
              <a:schemeClr val="lt1"/>
            </a:solidFill>
            <a:ln cap="flat" cmpd="sng" w="19050">
              <a:solidFill>
                <a:schemeClr val="accent4"/>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None/>
              </a:pPr>
              <a:r>
                <a:t/>
              </a:r>
              <a:endParaRPr sz="2400">
                <a:solidFill>
                  <a:srgbClr val="FFFFFF"/>
                </a:solidFill>
                <a:latin typeface="Helvetica Neue"/>
                <a:ea typeface="Helvetica Neue"/>
                <a:cs typeface="Helvetica Neue"/>
                <a:sym typeface="Helvetica Neue"/>
              </a:endParaRPr>
            </a:p>
          </p:txBody>
        </p:sp>
        <p:sp>
          <p:nvSpPr>
            <p:cNvPr id="6626" name="Google Shape;6626;p170"/>
            <p:cNvSpPr/>
            <p:nvPr/>
          </p:nvSpPr>
          <p:spPr>
            <a:xfrm>
              <a:off x="349243" y="5190483"/>
              <a:ext cx="614363" cy="596161"/>
            </a:xfrm>
            <a:custGeom>
              <a:rect b="b" l="l" r="r" t="t"/>
              <a:pathLst>
                <a:path extrusionOk="0" h="1199" w="1233">
                  <a:moveTo>
                    <a:pt x="798" y="1168"/>
                  </a:moveTo>
                  <a:cubicBezTo>
                    <a:pt x="889" y="1139"/>
                    <a:pt x="1002" y="1061"/>
                    <a:pt x="1066" y="981"/>
                  </a:cubicBezTo>
                  <a:cubicBezTo>
                    <a:pt x="1209" y="804"/>
                    <a:pt x="1233" y="556"/>
                    <a:pt x="1129" y="351"/>
                  </a:cubicBezTo>
                  <a:cubicBezTo>
                    <a:pt x="1098" y="290"/>
                    <a:pt x="1004" y="189"/>
                    <a:pt x="937" y="143"/>
                  </a:cubicBezTo>
                  <a:cubicBezTo>
                    <a:pt x="725" y="0"/>
                    <a:pt x="437" y="24"/>
                    <a:pt x="244" y="202"/>
                  </a:cubicBezTo>
                  <a:cubicBezTo>
                    <a:pt x="47" y="383"/>
                    <a:pt x="0" y="662"/>
                    <a:pt x="128" y="896"/>
                  </a:cubicBezTo>
                  <a:cubicBezTo>
                    <a:pt x="197" y="1022"/>
                    <a:pt x="357" y="1148"/>
                    <a:pt x="491" y="1179"/>
                  </a:cubicBezTo>
                  <a:cubicBezTo>
                    <a:pt x="576" y="1199"/>
                    <a:pt x="711" y="1194"/>
                    <a:pt x="798" y="1168"/>
                  </a:cubicBezTo>
                  <a:close/>
                </a:path>
              </a:pathLst>
            </a:custGeom>
            <a:solidFill>
              <a:schemeClr val="accent4"/>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04</a:t>
              </a:r>
              <a:endParaRPr/>
            </a:p>
          </p:txBody>
        </p:sp>
        <p:cxnSp>
          <p:nvCxnSpPr>
            <p:cNvPr id="6627" name="Google Shape;6627;p170"/>
            <p:cNvCxnSpPr/>
            <p:nvPr/>
          </p:nvCxnSpPr>
          <p:spPr>
            <a:xfrm>
              <a:off x="907726" y="5231028"/>
              <a:ext cx="5842910" cy="0"/>
            </a:xfrm>
            <a:prstGeom prst="straightConnector1">
              <a:avLst/>
            </a:prstGeom>
            <a:solidFill>
              <a:schemeClr val="accent1"/>
            </a:solidFill>
            <a:ln cap="flat" cmpd="sng" w="19050">
              <a:solidFill>
                <a:schemeClr val="accent4"/>
              </a:solidFill>
              <a:prstDash val="solid"/>
              <a:miter lim="8000"/>
              <a:headEnd len="sm" w="sm" type="none"/>
              <a:tailEnd len="med" w="med" type="diamond"/>
            </a:ln>
          </p:spPr>
        </p:cxnSp>
      </p:grpSp>
      <p:sp>
        <p:nvSpPr>
          <p:cNvPr id="6628" name="Google Shape;6628;p17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629" name="Google Shape;6629;p17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33" name="Shape 6633"/>
        <p:cNvGrpSpPr/>
        <p:nvPr/>
      </p:nvGrpSpPr>
      <p:grpSpPr>
        <a:xfrm>
          <a:off x="0" y="0"/>
          <a:ext cx="0" cy="0"/>
          <a:chOff x="0" y="0"/>
          <a:chExt cx="0" cy="0"/>
        </a:xfrm>
      </p:grpSpPr>
      <p:sp>
        <p:nvSpPr>
          <p:cNvPr id="6634" name="Google Shape;6634;p17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Target with Four Objective Callouts</a:t>
            </a:r>
            <a:endParaRPr/>
          </a:p>
        </p:txBody>
      </p:sp>
      <p:grpSp>
        <p:nvGrpSpPr>
          <p:cNvPr id="6635" name="Google Shape;6635;p171"/>
          <p:cNvGrpSpPr/>
          <p:nvPr/>
        </p:nvGrpSpPr>
        <p:grpSpPr>
          <a:xfrm>
            <a:off x="296505" y="1755509"/>
            <a:ext cx="3712788" cy="4286475"/>
            <a:chOff x="296504" y="1998578"/>
            <a:chExt cx="6199484" cy="2304537"/>
          </a:xfrm>
        </p:grpSpPr>
        <p:grpSp>
          <p:nvGrpSpPr>
            <p:cNvPr id="6636" name="Google Shape;6636;p171"/>
            <p:cNvGrpSpPr/>
            <p:nvPr/>
          </p:nvGrpSpPr>
          <p:grpSpPr>
            <a:xfrm>
              <a:off x="296504" y="1998578"/>
              <a:ext cx="6199484" cy="1091822"/>
              <a:chOff x="5678272" y="1443034"/>
              <a:chExt cx="6199484" cy="1091822"/>
            </a:xfrm>
          </p:grpSpPr>
          <p:sp>
            <p:nvSpPr>
              <p:cNvPr id="6637" name="Google Shape;6637;p171"/>
              <p:cNvSpPr/>
              <p:nvPr/>
            </p:nvSpPr>
            <p:spPr>
              <a:xfrm>
                <a:off x="5678272" y="1443034"/>
                <a:ext cx="6199357" cy="30899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lt1"/>
                    </a:solidFill>
                    <a:latin typeface="Helvetica Neue"/>
                    <a:ea typeface="Helvetica Neue"/>
                    <a:cs typeface="Helvetica Neue"/>
                    <a:sym typeface="Helvetica Neue"/>
                  </a:rPr>
                  <a:t>Objective</a:t>
                </a:r>
                <a:endParaRPr b="1" sz="1600">
                  <a:solidFill>
                    <a:schemeClr val="lt1"/>
                  </a:solidFill>
                  <a:latin typeface="Helvetica Neue"/>
                  <a:ea typeface="Helvetica Neue"/>
                  <a:cs typeface="Helvetica Neue"/>
                  <a:sym typeface="Helvetica Neue"/>
                </a:endParaRPr>
              </a:p>
            </p:txBody>
          </p:sp>
          <p:sp>
            <p:nvSpPr>
              <p:cNvPr id="6638" name="Google Shape;6638;p171"/>
              <p:cNvSpPr/>
              <p:nvPr/>
            </p:nvSpPr>
            <p:spPr>
              <a:xfrm>
                <a:off x="5678399" y="1750082"/>
                <a:ext cx="6199357" cy="784774"/>
              </a:xfrm>
              <a:prstGeom prst="rect">
                <a:avLst/>
              </a:prstGeom>
              <a:solidFill>
                <a:schemeClr val="lt2"/>
              </a:solidFill>
              <a:ln cap="rnd" cmpd="sng" w="9525">
                <a:solidFill>
                  <a:schemeClr val="accent1"/>
                </a:solidFill>
                <a:prstDash val="solid"/>
                <a:round/>
                <a:headEnd len="sm" w="sm" type="none"/>
                <a:tailEnd len="sm" w="sm" type="none"/>
              </a:ln>
            </p:spPr>
            <p:txBody>
              <a:bodyPr anchorCtr="0" anchor="ctr" bIns="18275" lIns="18275" spcFirstLastPara="1" rIns="18275" wrap="square" tIns="18275">
                <a:noAutofit/>
              </a:bodyPr>
              <a:lstStyle/>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grpSp>
        <p:grpSp>
          <p:nvGrpSpPr>
            <p:cNvPr id="6639" name="Google Shape;6639;p171"/>
            <p:cNvGrpSpPr/>
            <p:nvPr/>
          </p:nvGrpSpPr>
          <p:grpSpPr>
            <a:xfrm>
              <a:off x="296504" y="3211293"/>
              <a:ext cx="6199484" cy="1091822"/>
              <a:chOff x="5678272" y="2650600"/>
              <a:chExt cx="6199484" cy="1091822"/>
            </a:xfrm>
          </p:grpSpPr>
          <p:sp>
            <p:nvSpPr>
              <p:cNvPr id="6640" name="Google Shape;6640;p171"/>
              <p:cNvSpPr/>
              <p:nvPr/>
            </p:nvSpPr>
            <p:spPr>
              <a:xfrm>
                <a:off x="5678272" y="2650600"/>
                <a:ext cx="6199357" cy="30899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lt1"/>
                    </a:solidFill>
                    <a:latin typeface="Helvetica Neue"/>
                    <a:ea typeface="Helvetica Neue"/>
                    <a:cs typeface="Helvetica Neue"/>
                    <a:sym typeface="Helvetica Neue"/>
                  </a:rPr>
                  <a:t>Objective</a:t>
                </a:r>
                <a:endParaRPr b="1" sz="1600">
                  <a:solidFill>
                    <a:schemeClr val="lt1"/>
                  </a:solidFill>
                  <a:latin typeface="Helvetica Neue"/>
                  <a:ea typeface="Helvetica Neue"/>
                  <a:cs typeface="Helvetica Neue"/>
                  <a:sym typeface="Helvetica Neue"/>
                </a:endParaRPr>
              </a:p>
            </p:txBody>
          </p:sp>
          <p:sp>
            <p:nvSpPr>
              <p:cNvPr id="6641" name="Google Shape;6641;p171"/>
              <p:cNvSpPr/>
              <p:nvPr/>
            </p:nvSpPr>
            <p:spPr>
              <a:xfrm>
                <a:off x="5678399" y="2957648"/>
                <a:ext cx="6199357" cy="784774"/>
              </a:xfrm>
              <a:prstGeom prst="rect">
                <a:avLst/>
              </a:prstGeom>
              <a:solidFill>
                <a:schemeClr val="lt2"/>
              </a:solidFill>
              <a:ln cap="rnd" cmpd="sng" w="9525">
                <a:solidFill>
                  <a:schemeClr val="accent1"/>
                </a:solidFill>
                <a:prstDash val="solid"/>
                <a:round/>
                <a:headEnd len="sm" w="sm" type="none"/>
                <a:tailEnd len="sm" w="sm" type="none"/>
              </a:ln>
            </p:spPr>
            <p:txBody>
              <a:bodyPr anchorCtr="0" anchor="ctr" bIns="18275" lIns="18275" spcFirstLastPara="1" rIns="18275" wrap="square" tIns="18275">
                <a:noAutofit/>
              </a:bodyPr>
              <a:lstStyle/>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grpSp>
      </p:grpSp>
      <p:grpSp>
        <p:nvGrpSpPr>
          <p:cNvPr id="6642" name="Google Shape;6642;p171"/>
          <p:cNvGrpSpPr/>
          <p:nvPr/>
        </p:nvGrpSpPr>
        <p:grpSpPr>
          <a:xfrm>
            <a:off x="4510126" y="2000803"/>
            <a:ext cx="3171749" cy="3171750"/>
            <a:chOff x="4444632" y="2000803"/>
            <a:chExt cx="3171749" cy="3171750"/>
          </a:xfrm>
        </p:grpSpPr>
        <p:cxnSp>
          <p:nvCxnSpPr>
            <p:cNvPr id="6643" name="Google Shape;6643;p171"/>
            <p:cNvCxnSpPr/>
            <p:nvPr/>
          </p:nvCxnSpPr>
          <p:spPr>
            <a:xfrm>
              <a:off x="4566398" y="2475976"/>
              <a:ext cx="0" cy="0"/>
            </a:xfrm>
            <a:prstGeom prst="straightConnector1">
              <a:avLst/>
            </a:prstGeom>
            <a:noFill/>
            <a:ln cap="flat" cmpd="sng" w="12700">
              <a:solidFill>
                <a:srgbClr val="BFBFBF"/>
              </a:solidFill>
              <a:prstDash val="solid"/>
              <a:round/>
              <a:headEnd len="sm" w="sm" type="none"/>
              <a:tailEnd len="sm" w="sm" type="none"/>
            </a:ln>
          </p:spPr>
        </p:cxnSp>
        <p:sp>
          <p:nvSpPr>
            <p:cNvPr id="6644" name="Google Shape;6644;p171"/>
            <p:cNvSpPr/>
            <p:nvPr/>
          </p:nvSpPr>
          <p:spPr>
            <a:xfrm>
              <a:off x="4444632" y="2000803"/>
              <a:ext cx="3171749" cy="3171750"/>
            </a:xfrm>
            <a:prstGeom prst="ellipse">
              <a:avLst/>
            </a:prstGeom>
            <a:solidFill>
              <a:srgbClr val="BEBE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45" name="Google Shape;6645;p171"/>
            <p:cNvSpPr/>
            <p:nvPr/>
          </p:nvSpPr>
          <p:spPr>
            <a:xfrm>
              <a:off x="4695200" y="2251372"/>
              <a:ext cx="2670614" cy="2670615"/>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46" name="Google Shape;6646;p171"/>
            <p:cNvSpPr/>
            <p:nvPr/>
          </p:nvSpPr>
          <p:spPr>
            <a:xfrm>
              <a:off x="4912466" y="2468637"/>
              <a:ext cx="2236083" cy="2236084"/>
            </a:xfrm>
            <a:prstGeom prst="ellipse">
              <a:avLst/>
            </a:prstGeom>
            <a:solidFill>
              <a:srgbClr val="E4E4E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47" name="Google Shape;6647;p171"/>
            <p:cNvSpPr/>
            <p:nvPr/>
          </p:nvSpPr>
          <p:spPr>
            <a:xfrm>
              <a:off x="5163033" y="2719205"/>
              <a:ext cx="1734948" cy="1734949"/>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48" name="Google Shape;6648;p171"/>
            <p:cNvSpPr/>
            <p:nvPr/>
          </p:nvSpPr>
          <p:spPr>
            <a:xfrm>
              <a:off x="5380298" y="2936469"/>
              <a:ext cx="1300418" cy="1300418"/>
            </a:xfrm>
            <a:prstGeom prst="ellipse">
              <a:avLst/>
            </a:prstGeom>
            <a:solidFill>
              <a:srgbClr val="BEBE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49" name="Google Shape;6649;p171"/>
            <p:cNvSpPr/>
            <p:nvPr/>
          </p:nvSpPr>
          <p:spPr>
            <a:xfrm>
              <a:off x="5629280" y="3185451"/>
              <a:ext cx="802453" cy="802453"/>
            </a:xfrm>
            <a:prstGeom prst="ellipse">
              <a:avLst/>
            </a:prstGeom>
            <a:solidFill>
              <a:srgbClr val="FFFFFF"/>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50" name="Google Shape;6650;p171"/>
            <p:cNvSpPr/>
            <p:nvPr/>
          </p:nvSpPr>
          <p:spPr>
            <a:xfrm>
              <a:off x="5813242" y="3369414"/>
              <a:ext cx="434529" cy="434529"/>
            </a:xfrm>
            <a:prstGeom prst="ellipse">
              <a:avLst/>
            </a:prstGeom>
            <a:solidFill>
              <a:srgbClr val="E4E4E4"/>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651" name="Google Shape;6651;p171"/>
          <p:cNvSpPr txBox="1"/>
          <p:nvPr/>
        </p:nvSpPr>
        <p:spPr>
          <a:xfrm>
            <a:off x="4766479" y="5393607"/>
            <a:ext cx="2659042" cy="648377"/>
          </a:xfrm>
          <a:prstGeom prst="rect">
            <a:avLst/>
          </a:prstGeom>
          <a:noFill/>
          <a:ln>
            <a:noFill/>
          </a:ln>
        </p:spPr>
        <p:txBody>
          <a:bodyPr anchorCtr="0" anchor="t" bIns="0" lIns="0" spcFirstLastPara="1" rIns="0" wrap="square" tIns="0">
            <a:noAutofit/>
          </a:bodyPr>
          <a:lstStyle/>
          <a:p>
            <a:pPr indent="-114300" lvl="0" marL="0" marR="0" rtl="0" algn="ctr">
              <a:spcBef>
                <a:spcPts val="0"/>
              </a:spcBef>
              <a:spcAft>
                <a:spcPts val="0"/>
              </a:spcAft>
              <a:buClr>
                <a:schemeClr val="dk1"/>
              </a:buClr>
              <a:buSzPts val="1800"/>
              <a:buFont typeface="Trebuchet MS"/>
              <a:buChar char="​"/>
            </a:pPr>
            <a:r>
              <a:rPr b="1" lang="en-US" sz="1800">
                <a:solidFill>
                  <a:schemeClr val="dk1"/>
                </a:solidFill>
                <a:latin typeface="Helvetica Neue"/>
                <a:ea typeface="Helvetica Neue"/>
                <a:cs typeface="Helvetica Neue"/>
                <a:sym typeface="Helvetica Neue"/>
              </a:rPr>
              <a:t>Lorem ipsum</a:t>
            </a:r>
            <a:br>
              <a:rPr b="1" lang="en-US" sz="1800">
                <a:solidFill>
                  <a:schemeClr val="dk1"/>
                </a:solidFill>
                <a:latin typeface="Helvetica Neue"/>
                <a:ea typeface="Helvetica Neue"/>
                <a:cs typeface="Helvetica Neue"/>
                <a:sym typeface="Helvetica Neue"/>
              </a:rPr>
            </a:br>
            <a:r>
              <a:rPr b="1" lang="en-US" sz="1800">
                <a:solidFill>
                  <a:schemeClr val="dk1"/>
                </a:solidFill>
                <a:latin typeface="Helvetica Neue"/>
                <a:ea typeface="Helvetica Neue"/>
                <a:cs typeface="Helvetica Neue"/>
                <a:sym typeface="Helvetica Neue"/>
              </a:rPr>
              <a:t>dolor sit amet</a:t>
            </a:r>
            <a:endParaRPr/>
          </a:p>
        </p:txBody>
      </p:sp>
      <p:grpSp>
        <p:nvGrpSpPr>
          <p:cNvPr id="6652" name="Google Shape;6652;p171"/>
          <p:cNvGrpSpPr/>
          <p:nvPr/>
        </p:nvGrpSpPr>
        <p:grpSpPr>
          <a:xfrm>
            <a:off x="8184244" y="1755509"/>
            <a:ext cx="3712788" cy="2030806"/>
            <a:chOff x="5678272" y="1443034"/>
            <a:chExt cx="6199484" cy="1091822"/>
          </a:xfrm>
        </p:grpSpPr>
        <p:sp>
          <p:nvSpPr>
            <p:cNvPr id="6653" name="Google Shape;6653;p171"/>
            <p:cNvSpPr/>
            <p:nvPr/>
          </p:nvSpPr>
          <p:spPr>
            <a:xfrm>
              <a:off x="5678272" y="1443034"/>
              <a:ext cx="6199357" cy="30899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lt1"/>
                  </a:solidFill>
                  <a:latin typeface="Helvetica Neue"/>
                  <a:ea typeface="Helvetica Neue"/>
                  <a:cs typeface="Helvetica Neue"/>
                  <a:sym typeface="Helvetica Neue"/>
                </a:rPr>
                <a:t>Objective</a:t>
              </a:r>
              <a:endParaRPr b="1" sz="1600">
                <a:solidFill>
                  <a:schemeClr val="lt1"/>
                </a:solidFill>
                <a:latin typeface="Helvetica Neue"/>
                <a:ea typeface="Helvetica Neue"/>
                <a:cs typeface="Helvetica Neue"/>
                <a:sym typeface="Helvetica Neue"/>
              </a:endParaRPr>
            </a:p>
          </p:txBody>
        </p:sp>
        <p:sp>
          <p:nvSpPr>
            <p:cNvPr id="6654" name="Google Shape;6654;p171"/>
            <p:cNvSpPr/>
            <p:nvPr/>
          </p:nvSpPr>
          <p:spPr>
            <a:xfrm>
              <a:off x="5678399" y="1750082"/>
              <a:ext cx="6199357" cy="784774"/>
            </a:xfrm>
            <a:prstGeom prst="rect">
              <a:avLst/>
            </a:prstGeom>
            <a:solidFill>
              <a:schemeClr val="lt2"/>
            </a:solidFill>
            <a:ln cap="rnd" cmpd="sng" w="9525">
              <a:solidFill>
                <a:schemeClr val="accent1"/>
              </a:solidFill>
              <a:prstDash val="solid"/>
              <a:round/>
              <a:headEnd len="sm" w="sm" type="none"/>
              <a:tailEnd len="sm" w="sm" type="none"/>
            </a:ln>
          </p:spPr>
          <p:txBody>
            <a:bodyPr anchorCtr="0" anchor="ctr" bIns="18275" lIns="18275" spcFirstLastPara="1" rIns="18275" wrap="square" tIns="18275">
              <a:noAutofit/>
            </a:bodyPr>
            <a:lstStyle/>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grpSp>
      <p:grpSp>
        <p:nvGrpSpPr>
          <p:cNvPr id="6655" name="Google Shape;6655;p171"/>
          <p:cNvGrpSpPr/>
          <p:nvPr/>
        </p:nvGrpSpPr>
        <p:grpSpPr>
          <a:xfrm>
            <a:off x="8184244" y="4011178"/>
            <a:ext cx="3712788" cy="2030806"/>
            <a:chOff x="5678272" y="2650600"/>
            <a:chExt cx="6199484" cy="1091822"/>
          </a:xfrm>
        </p:grpSpPr>
        <p:sp>
          <p:nvSpPr>
            <p:cNvPr id="6656" name="Google Shape;6656;p171"/>
            <p:cNvSpPr/>
            <p:nvPr/>
          </p:nvSpPr>
          <p:spPr>
            <a:xfrm>
              <a:off x="5678272" y="2650600"/>
              <a:ext cx="6199357" cy="30899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lt1"/>
                  </a:solidFill>
                  <a:latin typeface="Helvetica Neue"/>
                  <a:ea typeface="Helvetica Neue"/>
                  <a:cs typeface="Helvetica Neue"/>
                  <a:sym typeface="Helvetica Neue"/>
                </a:rPr>
                <a:t>Objective</a:t>
              </a:r>
              <a:endParaRPr b="1" sz="1600">
                <a:solidFill>
                  <a:schemeClr val="lt1"/>
                </a:solidFill>
                <a:latin typeface="Helvetica Neue"/>
                <a:ea typeface="Helvetica Neue"/>
                <a:cs typeface="Helvetica Neue"/>
                <a:sym typeface="Helvetica Neue"/>
              </a:endParaRPr>
            </a:p>
          </p:txBody>
        </p:sp>
        <p:sp>
          <p:nvSpPr>
            <p:cNvPr id="6657" name="Google Shape;6657;p171"/>
            <p:cNvSpPr/>
            <p:nvPr/>
          </p:nvSpPr>
          <p:spPr>
            <a:xfrm>
              <a:off x="5678399" y="2957648"/>
              <a:ext cx="6199357" cy="784774"/>
            </a:xfrm>
            <a:prstGeom prst="rect">
              <a:avLst/>
            </a:prstGeom>
            <a:solidFill>
              <a:schemeClr val="lt2"/>
            </a:solidFill>
            <a:ln cap="rnd" cmpd="sng" w="9525">
              <a:solidFill>
                <a:schemeClr val="accent1"/>
              </a:solidFill>
              <a:prstDash val="solid"/>
              <a:round/>
              <a:headEnd len="sm" w="sm" type="none"/>
              <a:tailEnd len="sm" w="sm" type="none"/>
            </a:ln>
          </p:spPr>
          <p:txBody>
            <a:bodyPr anchorCtr="0" anchor="ctr" bIns="18275" lIns="18275" spcFirstLastPara="1" rIns="18275" wrap="square" tIns="18275">
              <a:noAutofit/>
            </a:bodyPr>
            <a:lstStyle/>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grpSp>
      <p:sp>
        <p:nvSpPr>
          <p:cNvPr id="6658" name="Google Shape;6658;p171"/>
          <p:cNvSpPr/>
          <p:nvPr/>
        </p:nvSpPr>
        <p:spPr>
          <a:xfrm rot="9269384">
            <a:off x="7197607" y="2703791"/>
            <a:ext cx="644554" cy="410513"/>
          </a:xfrm>
          <a:prstGeom prst="chevron">
            <a:avLst>
              <a:gd fmla="val 26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59" name="Google Shape;6659;p171"/>
          <p:cNvSpPr/>
          <p:nvPr/>
        </p:nvSpPr>
        <p:spPr>
          <a:xfrm rot="3869384">
            <a:off x="6885443" y="2221381"/>
            <a:ext cx="110439" cy="1928140"/>
          </a:xfrm>
          <a:prstGeom prst="roundRect">
            <a:avLst>
              <a:gd fmla="val 50000" name="adj"/>
            </a:avLst>
          </a:prstGeom>
          <a:solidFill>
            <a:srgbClr val="181818"/>
          </a:solidFill>
          <a:ln>
            <a:noFill/>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sp>
        <p:nvSpPr>
          <p:cNvPr id="6660" name="Google Shape;6660;p171"/>
          <p:cNvSpPr/>
          <p:nvPr/>
        </p:nvSpPr>
        <p:spPr>
          <a:xfrm rot="8034794">
            <a:off x="6912543" y="2205187"/>
            <a:ext cx="644554" cy="410513"/>
          </a:xfrm>
          <a:prstGeom prst="chevron">
            <a:avLst>
              <a:gd fmla="val 26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61" name="Google Shape;6661;p171"/>
          <p:cNvSpPr/>
          <p:nvPr/>
        </p:nvSpPr>
        <p:spPr>
          <a:xfrm rot="2634794">
            <a:off x="6734474" y="1908716"/>
            <a:ext cx="110439" cy="1928140"/>
          </a:xfrm>
          <a:prstGeom prst="roundRect">
            <a:avLst>
              <a:gd fmla="val 50000" name="adj"/>
            </a:avLst>
          </a:prstGeom>
          <a:solidFill>
            <a:srgbClr val="181818"/>
          </a:solidFill>
          <a:ln>
            <a:noFill/>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sp>
        <p:nvSpPr>
          <p:cNvPr id="6662" name="Google Shape;6662;p171"/>
          <p:cNvSpPr/>
          <p:nvPr/>
        </p:nvSpPr>
        <p:spPr>
          <a:xfrm rot="3810454">
            <a:off x="5105651" y="1983440"/>
            <a:ext cx="644554" cy="410513"/>
          </a:xfrm>
          <a:prstGeom prst="chevron">
            <a:avLst>
              <a:gd fmla="val 26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63" name="Google Shape;6663;p171"/>
          <p:cNvSpPr/>
          <p:nvPr/>
        </p:nvSpPr>
        <p:spPr>
          <a:xfrm rot="-1589546">
            <a:off x="5658999" y="1799026"/>
            <a:ext cx="110439" cy="1928140"/>
          </a:xfrm>
          <a:prstGeom prst="roundRect">
            <a:avLst>
              <a:gd fmla="val 50000" name="adj"/>
            </a:avLst>
          </a:prstGeom>
          <a:solidFill>
            <a:srgbClr val="181818"/>
          </a:solidFill>
          <a:ln>
            <a:noFill/>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sp>
        <p:nvSpPr>
          <p:cNvPr id="6664" name="Google Shape;6664;p171"/>
          <p:cNvSpPr/>
          <p:nvPr/>
        </p:nvSpPr>
        <p:spPr>
          <a:xfrm rot="2212067">
            <a:off x="4518143" y="2428132"/>
            <a:ext cx="644554" cy="410513"/>
          </a:xfrm>
          <a:prstGeom prst="chevron">
            <a:avLst>
              <a:gd fmla="val 26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65" name="Google Shape;6665;p171"/>
          <p:cNvSpPr/>
          <p:nvPr/>
        </p:nvSpPr>
        <p:spPr>
          <a:xfrm rot="-3187933">
            <a:off x="5298649" y="2054374"/>
            <a:ext cx="110439" cy="1928140"/>
          </a:xfrm>
          <a:prstGeom prst="roundRect">
            <a:avLst>
              <a:gd fmla="val 50000" name="adj"/>
            </a:avLst>
          </a:prstGeom>
          <a:solidFill>
            <a:srgbClr val="181818"/>
          </a:solidFill>
          <a:ln>
            <a:noFill/>
          </a:ln>
        </p:spPr>
        <p:txBody>
          <a:bodyPr anchorCtr="0" anchor="ctr" bIns="96475" lIns="193000" spcFirstLastPara="1" rIns="193000" wrap="square" tIns="96475">
            <a:noAutofit/>
          </a:bodyPr>
          <a:lstStyle/>
          <a:p>
            <a:pPr indent="0" lvl="0" marL="0" marR="0" rtl="0" algn="ctr">
              <a:spcBef>
                <a:spcPts val="0"/>
              </a:spcBef>
              <a:spcAft>
                <a:spcPts val="0"/>
              </a:spcAft>
              <a:buNone/>
            </a:pPr>
            <a:r>
              <a:t/>
            </a:r>
            <a:endParaRPr sz="2800">
              <a:solidFill>
                <a:schemeClr val="lt1"/>
              </a:solidFill>
              <a:latin typeface="Helvetica Neue"/>
              <a:ea typeface="Helvetica Neue"/>
              <a:cs typeface="Helvetica Neue"/>
              <a:sym typeface="Helvetica Neue"/>
            </a:endParaRPr>
          </a:p>
        </p:txBody>
      </p:sp>
      <p:sp>
        <p:nvSpPr>
          <p:cNvPr id="6666" name="Google Shape;6666;p17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667" name="Google Shape;6667;p17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71" name="Shape 6671"/>
        <p:cNvGrpSpPr/>
        <p:nvPr/>
      </p:nvGrpSpPr>
      <p:grpSpPr>
        <a:xfrm>
          <a:off x="0" y="0"/>
          <a:ext cx="0" cy="0"/>
          <a:chOff x="0" y="0"/>
          <a:chExt cx="0" cy="0"/>
        </a:xfrm>
      </p:grpSpPr>
      <p:sp>
        <p:nvSpPr>
          <p:cNvPr id="6672" name="Google Shape;6672;p17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Five-Node Interconnected Cluster</a:t>
            </a:r>
            <a:endParaRPr/>
          </a:p>
        </p:txBody>
      </p:sp>
      <p:sp>
        <p:nvSpPr>
          <p:cNvPr id="6673" name="Google Shape;6673;p172"/>
          <p:cNvSpPr/>
          <p:nvPr/>
        </p:nvSpPr>
        <p:spPr>
          <a:xfrm flipH="1" rot="5400000">
            <a:off x="4250813" y="969687"/>
            <a:ext cx="3836956" cy="6375502"/>
          </a:xfrm>
          <a:custGeom>
            <a:rect b="b" l="l" r="r" t="t"/>
            <a:pathLst>
              <a:path extrusionOk="0" h="2286" w="1381">
                <a:moveTo>
                  <a:pt x="871" y="59"/>
                </a:moveTo>
                <a:cubicBezTo>
                  <a:pt x="697" y="112"/>
                  <a:pt x="579" y="306"/>
                  <a:pt x="627" y="497"/>
                </a:cubicBezTo>
                <a:cubicBezTo>
                  <a:pt x="652" y="598"/>
                  <a:pt x="545" y="653"/>
                  <a:pt x="443" y="631"/>
                </a:cubicBezTo>
                <a:cubicBezTo>
                  <a:pt x="389" y="618"/>
                  <a:pt x="330" y="620"/>
                  <a:pt x="272" y="637"/>
                </a:cubicBezTo>
                <a:cubicBezTo>
                  <a:pt x="98" y="691"/>
                  <a:pt x="0" y="876"/>
                  <a:pt x="54" y="1050"/>
                </a:cubicBezTo>
                <a:cubicBezTo>
                  <a:pt x="108" y="1224"/>
                  <a:pt x="293" y="1322"/>
                  <a:pt x="467" y="1269"/>
                </a:cubicBezTo>
                <a:cubicBezTo>
                  <a:pt x="486" y="1263"/>
                  <a:pt x="504" y="1255"/>
                  <a:pt x="521" y="1246"/>
                </a:cubicBezTo>
                <a:cubicBezTo>
                  <a:pt x="520" y="1248"/>
                  <a:pt x="520" y="1248"/>
                  <a:pt x="520" y="1248"/>
                </a:cubicBezTo>
                <a:cubicBezTo>
                  <a:pt x="602" y="1219"/>
                  <a:pt x="678" y="1265"/>
                  <a:pt x="688" y="1347"/>
                </a:cubicBezTo>
                <a:cubicBezTo>
                  <a:pt x="689" y="1376"/>
                  <a:pt x="687" y="1395"/>
                  <a:pt x="691" y="1423"/>
                </a:cubicBezTo>
                <a:cubicBezTo>
                  <a:pt x="691" y="1423"/>
                  <a:pt x="691" y="1423"/>
                  <a:pt x="691" y="1423"/>
                </a:cubicBezTo>
                <a:cubicBezTo>
                  <a:pt x="703" y="1518"/>
                  <a:pt x="623" y="1600"/>
                  <a:pt x="528" y="1590"/>
                </a:cubicBezTo>
                <a:cubicBezTo>
                  <a:pt x="500" y="1587"/>
                  <a:pt x="470" y="1590"/>
                  <a:pt x="442" y="1599"/>
                </a:cubicBezTo>
                <a:cubicBezTo>
                  <a:pt x="328" y="1634"/>
                  <a:pt x="264" y="1754"/>
                  <a:pt x="299" y="1868"/>
                </a:cubicBezTo>
                <a:cubicBezTo>
                  <a:pt x="334" y="1981"/>
                  <a:pt x="455" y="2045"/>
                  <a:pt x="568" y="2010"/>
                </a:cubicBezTo>
                <a:cubicBezTo>
                  <a:pt x="574" y="2008"/>
                  <a:pt x="580" y="2006"/>
                  <a:pt x="586" y="2003"/>
                </a:cubicBezTo>
                <a:cubicBezTo>
                  <a:pt x="643" y="2000"/>
                  <a:pt x="694" y="2042"/>
                  <a:pt x="698" y="2101"/>
                </a:cubicBezTo>
                <a:cubicBezTo>
                  <a:pt x="698" y="2101"/>
                  <a:pt x="698" y="2101"/>
                  <a:pt x="698" y="2101"/>
                </a:cubicBezTo>
                <a:cubicBezTo>
                  <a:pt x="701" y="2148"/>
                  <a:pt x="723" y="2193"/>
                  <a:pt x="762" y="2225"/>
                </a:cubicBezTo>
                <a:cubicBezTo>
                  <a:pt x="837" y="2286"/>
                  <a:pt x="947" y="2275"/>
                  <a:pt x="1008" y="2199"/>
                </a:cubicBezTo>
                <a:cubicBezTo>
                  <a:pt x="1069" y="2124"/>
                  <a:pt x="1057" y="2014"/>
                  <a:pt x="982" y="1953"/>
                </a:cubicBezTo>
                <a:cubicBezTo>
                  <a:pt x="942" y="1921"/>
                  <a:pt x="892" y="1909"/>
                  <a:pt x="844" y="1917"/>
                </a:cubicBezTo>
                <a:cubicBezTo>
                  <a:pt x="844" y="1917"/>
                  <a:pt x="844" y="1917"/>
                  <a:pt x="844" y="1917"/>
                </a:cubicBezTo>
                <a:cubicBezTo>
                  <a:pt x="779" y="1927"/>
                  <a:pt x="721" y="1876"/>
                  <a:pt x="723" y="1810"/>
                </a:cubicBezTo>
                <a:cubicBezTo>
                  <a:pt x="723" y="1810"/>
                  <a:pt x="723" y="1810"/>
                  <a:pt x="723" y="1810"/>
                </a:cubicBezTo>
                <a:cubicBezTo>
                  <a:pt x="723" y="1802"/>
                  <a:pt x="723" y="1793"/>
                  <a:pt x="722" y="1785"/>
                </a:cubicBezTo>
                <a:cubicBezTo>
                  <a:pt x="737" y="1701"/>
                  <a:pt x="820" y="1645"/>
                  <a:pt x="905" y="1666"/>
                </a:cubicBezTo>
                <a:cubicBezTo>
                  <a:pt x="955" y="1679"/>
                  <a:pt x="1009" y="1678"/>
                  <a:pt x="1062" y="1662"/>
                </a:cubicBezTo>
                <a:cubicBezTo>
                  <a:pt x="1214" y="1615"/>
                  <a:pt x="1300" y="1454"/>
                  <a:pt x="1253" y="1302"/>
                </a:cubicBezTo>
                <a:cubicBezTo>
                  <a:pt x="1206" y="1149"/>
                  <a:pt x="1044" y="1064"/>
                  <a:pt x="892" y="1111"/>
                </a:cubicBezTo>
                <a:cubicBezTo>
                  <a:pt x="874" y="1116"/>
                  <a:pt x="858" y="1123"/>
                  <a:pt x="842" y="1131"/>
                </a:cubicBezTo>
                <a:cubicBezTo>
                  <a:pt x="759" y="1145"/>
                  <a:pt x="693" y="1083"/>
                  <a:pt x="697" y="1000"/>
                </a:cubicBezTo>
                <a:cubicBezTo>
                  <a:pt x="696" y="965"/>
                  <a:pt x="699" y="939"/>
                  <a:pt x="697" y="912"/>
                </a:cubicBezTo>
                <a:cubicBezTo>
                  <a:pt x="692" y="801"/>
                  <a:pt x="782" y="725"/>
                  <a:pt x="883" y="751"/>
                </a:cubicBezTo>
                <a:cubicBezTo>
                  <a:pt x="947" y="769"/>
                  <a:pt x="1016" y="769"/>
                  <a:pt x="1084" y="748"/>
                </a:cubicBezTo>
                <a:cubicBezTo>
                  <a:pt x="1274" y="689"/>
                  <a:pt x="1381" y="487"/>
                  <a:pt x="1322" y="297"/>
                </a:cubicBezTo>
                <a:cubicBezTo>
                  <a:pt x="1264" y="107"/>
                  <a:pt x="1062" y="0"/>
                  <a:pt x="871" y="59"/>
                </a:cubicBezTo>
                <a:close/>
              </a:path>
            </a:pathLst>
          </a:custGeom>
          <a:gradFill>
            <a:gsLst>
              <a:gs pos="0">
                <a:schemeClr val="accent1"/>
              </a:gs>
              <a:gs pos="100000">
                <a:schemeClr val="accent3"/>
              </a:gs>
            </a:gsLst>
            <a:lin ang="0" scaled="0"/>
          </a:gra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2700">
              <a:solidFill>
                <a:schemeClr val="dk1"/>
              </a:solidFill>
              <a:latin typeface="Helvetica Neue"/>
              <a:ea typeface="Helvetica Neue"/>
              <a:cs typeface="Helvetica Neue"/>
              <a:sym typeface="Helvetica Neue"/>
            </a:endParaRPr>
          </a:p>
        </p:txBody>
      </p:sp>
      <p:sp>
        <p:nvSpPr>
          <p:cNvPr id="6674" name="Google Shape;6674;p172"/>
          <p:cNvSpPr/>
          <p:nvPr/>
        </p:nvSpPr>
        <p:spPr>
          <a:xfrm>
            <a:off x="7404014" y="2534320"/>
            <a:ext cx="1655975" cy="1655975"/>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700">
              <a:solidFill>
                <a:schemeClr val="lt1"/>
              </a:solidFill>
              <a:latin typeface="Helvetica Neue"/>
              <a:ea typeface="Helvetica Neue"/>
              <a:cs typeface="Helvetica Neue"/>
              <a:sym typeface="Helvetica Neue"/>
            </a:endParaRPr>
          </a:p>
        </p:txBody>
      </p:sp>
      <p:sp>
        <p:nvSpPr>
          <p:cNvPr id="6675" name="Google Shape;6675;p172"/>
          <p:cNvSpPr/>
          <p:nvPr/>
        </p:nvSpPr>
        <p:spPr>
          <a:xfrm>
            <a:off x="5945182" y="4294512"/>
            <a:ext cx="1518900" cy="1518900"/>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700">
              <a:solidFill>
                <a:schemeClr val="lt1"/>
              </a:solidFill>
              <a:latin typeface="Helvetica Neue"/>
              <a:ea typeface="Helvetica Neue"/>
              <a:cs typeface="Helvetica Neue"/>
              <a:sym typeface="Helvetica Neue"/>
            </a:endParaRPr>
          </a:p>
        </p:txBody>
      </p:sp>
      <p:sp>
        <p:nvSpPr>
          <p:cNvPr id="6676" name="Google Shape;6676;p172"/>
          <p:cNvSpPr/>
          <p:nvPr/>
        </p:nvSpPr>
        <p:spPr>
          <a:xfrm>
            <a:off x="4836570" y="2702484"/>
            <a:ext cx="1321769" cy="1321769"/>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700">
              <a:solidFill>
                <a:schemeClr val="lt1"/>
              </a:solidFill>
              <a:latin typeface="Helvetica Neue"/>
              <a:ea typeface="Helvetica Neue"/>
              <a:cs typeface="Helvetica Neue"/>
              <a:sym typeface="Helvetica Neue"/>
            </a:endParaRPr>
          </a:p>
        </p:txBody>
      </p:sp>
      <p:sp>
        <p:nvSpPr>
          <p:cNvPr id="6677" name="Google Shape;6677;p172"/>
          <p:cNvSpPr/>
          <p:nvPr/>
        </p:nvSpPr>
        <p:spPr>
          <a:xfrm>
            <a:off x="3820480" y="4142429"/>
            <a:ext cx="1027042" cy="1027043"/>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700">
              <a:solidFill>
                <a:schemeClr val="lt1"/>
              </a:solidFill>
              <a:latin typeface="Helvetica Neue"/>
              <a:ea typeface="Helvetica Neue"/>
              <a:cs typeface="Helvetica Neue"/>
              <a:sym typeface="Helvetica Neue"/>
            </a:endParaRPr>
          </a:p>
        </p:txBody>
      </p:sp>
      <p:sp>
        <p:nvSpPr>
          <p:cNvPr id="6678" name="Google Shape;6678;p172"/>
          <p:cNvSpPr/>
          <p:nvPr/>
        </p:nvSpPr>
        <p:spPr>
          <a:xfrm>
            <a:off x="3136185" y="3260136"/>
            <a:ext cx="775069" cy="775069"/>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700">
              <a:solidFill>
                <a:schemeClr val="lt1"/>
              </a:solidFill>
              <a:latin typeface="Helvetica Neue"/>
              <a:ea typeface="Helvetica Neue"/>
              <a:cs typeface="Helvetica Neue"/>
              <a:sym typeface="Helvetica Neue"/>
            </a:endParaRPr>
          </a:p>
        </p:txBody>
      </p:sp>
      <p:sp>
        <p:nvSpPr>
          <p:cNvPr id="6679" name="Google Shape;6679;p172"/>
          <p:cNvSpPr txBox="1"/>
          <p:nvPr/>
        </p:nvSpPr>
        <p:spPr>
          <a:xfrm>
            <a:off x="9474200" y="2857111"/>
            <a:ext cx="2439334" cy="907555"/>
          </a:xfrm>
          <a:prstGeom prst="rect">
            <a:avLst/>
          </a:prstGeom>
          <a:noFill/>
          <a:ln>
            <a:noFill/>
          </a:ln>
        </p:spPr>
        <p:txBody>
          <a:bodyPr anchorCtr="0" anchor="t" bIns="0" lIns="0" spcFirstLastPara="1" rIns="0" wrap="square" tIns="0">
            <a:noAutofit/>
          </a:bodyPr>
          <a:lstStyle/>
          <a:p>
            <a:pPr indent="-114300" lvl="0" marL="0" marR="0" rtl="0" algn="l">
              <a:spcBef>
                <a:spcPts val="0"/>
              </a:spcBef>
              <a:spcAft>
                <a:spcPts val="0"/>
              </a:spcAft>
              <a:buClr>
                <a:schemeClr val="dk1"/>
              </a:buClr>
              <a:buSzPts val="1800"/>
              <a:buFont typeface="Trebuchet MS"/>
              <a:buChar char="​"/>
            </a:pPr>
            <a:r>
              <a:rPr lang="en-US" sz="1800">
                <a:solidFill>
                  <a:schemeClr val="dk1"/>
                </a:solidFill>
                <a:latin typeface="Helvetica Neue"/>
                <a:ea typeface="Helvetica Neue"/>
                <a:cs typeface="Helvetica Neue"/>
                <a:sym typeface="Helvetica Neue"/>
              </a:rPr>
              <a:t>Lorem ipsum dolor sit amet, consectetur adipiscing elit</a:t>
            </a:r>
            <a:endParaRPr/>
          </a:p>
        </p:txBody>
      </p:sp>
      <p:sp>
        <p:nvSpPr>
          <p:cNvPr id="6680" name="Google Shape;6680;p172"/>
          <p:cNvSpPr txBox="1"/>
          <p:nvPr/>
        </p:nvSpPr>
        <p:spPr>
          <a:xfrm>
            <a:off x="294969" y="3281127"/>
            <a:ext cx="2520665" cy="909168"/>
          </a:xfrm>
          <a:prstGeom prst="rect">
            <a:avLst/>
          </a:prstGeom>
          <a:noFill/>
          <a:ln>
            <a:noFill/>
          </a:ln>
        </p:spPr>
        <p:txBody>
          <a:bodyPr anchorCtr="0" anchor="t" bIns="0" lIns="0" spcFirstLastPara="1" rIns="0" wrap="square" tIns="0">
            <a:noAutofit/>
          </a:bodyPr>
          <a:lstStyle/>
          <a:p>
            <a:pPr indent="-114300" lvl="0" marL="0" marR="0" rtl="0" algn="r">
              <a:spcBef>
                <a:spcPts val="0"/>
              </a:spcBef>
              <a:spcAft>
                <a:spcPts val="0"/>
              </a:spcAft>
              <a:buClr>
                <a:schemeClr val="dk1"/>
              </a:buClr>
              <a:buSzPts val="1800"/>
              <a:buFont typeface="Trebuchet MS"/>
              <a:buChar char="​"/>
            </a:pPr>
            <a:r>
              <a:rPr lang="en-US" sz="1800">
                <a:solidFill>
                  <a:schemeClr val="dk1"/>
                </a:solidFill>
                <a:latin typeface="Helvetica Neue"/>
                <a:ea typeface="Helvetica Neue"/>
                <a:cs typeface="Helvetica Neue"/>
                <a:sym typeface="Helvetica Neue"/>
              </a:rPr>
              <a:t>Lorem ipsum dolor sit amet, consectetur adipiscing elit</a:t>
            </a:r>
            <a:endParaRPr/>
          </a:p>
        </p:txBody>
      </p:sp>
      <p:sp>
        <p:nvSpPr>
          <p:cNvPr id="6681" name="Google Shape;6681;p172"/>
          <p:cNvSpPr txBox="1"/>
          <p:nvPr/>
        </p:nvSpPr>
        <p:spPr>
          <a:xfrm>
            <a:off x="2361235" y="5373384"/>
            <a:ext cx="3226087" cy="648377"/>
          </a:xfrm>
          <a:prstGeom prst="rect">
            <a:avLst/>
          </a:prstGeom>
          <a:noFill/>
          <a:ln>
            <a:noFill/>
          </a:ln>
        </p:spPr>
        <p:txBody>
          <a:bodyPr anchorCtr="0" anchor="t" bIns="0" lIns="0" spcFirstLastPara="1" rIns="0" wrap="square" tIns="0">
            <a:noAutofit/>
          </a:bodyPr>
          <a:lstStyle/>
          <a:p>
            <a:pPr indent="-114300" lvl="0" marL="0" marR="0" rtl="0" algn="ctr">
              <a:spcBef>
                <a:spcPts val="0"/>
              </a:spcBef>
              <a:spcAft>
                <a:spcPts val="0"/>
              </a:spcAft>
              <a:buClr>
                <a:schemeClr val="dk1"/>
              </a:buClr>
              <a:buSzPts val="1800"/>
              <a:buFont typeface="Trebuchet MS"/>
              <a:buChar char="​"/>
            </a:pPr>
            <a:r>
              <a:rPr lang="en-US" sz="1800">
                <a:solidFill>
                  <a:schemeClr val="dk1"/>
                </a:solidFill>
                <a:latin typeface="Helvetica Neue"/>
                <a:ea typeface="Helvetica Neue"/>
                <a:cs typeface="Helvetica Neue"/>
                <a:sym typeface="Helvetica Neue"/>
              </a:rPr>
              <a:t>Lorem ipsum dolor sit amet,</a:t>
            </a:r>
            <a:br>
              <a:rPr lang="en-US" sz="1800">
                <a:solidFill>
                  <a:schemeClr val="dk1"/>
                </a:solidFill>
                <a:latin typeface="Helvetica Neue"/>
                <a:ea typeface="Helvetica Neue"/>
                <a:cs typeface="Helvetica Neue"/>
                <a:sym typeface="Helvetica Neue"/>
              </a:rPr>
            </a:br>
            <a:r>
              <a:rPr lang="en-US" sz="1800">
                <a:solidFill>
                  <a:schemeClr val="dk1"/>
                </a:solidFill>
                <a:latin typeface="Helvetica Neue"/>
                <a:ea typeface="Helvetica Neue"/>
                <a:cs typeface="Helvetica Neue"/>
                <a:sym typeface="Helvetica Neue"/>
              </a:rPr>
              <a:t>consectetur adipiscing elit</a:t>
            </a:r>
            <a:endParaRPr/>
          </a:p>
        </p:txBody>
      </p:sp>
      <p:sp>
        <p:nvSpPr>
          <p:cNvPr id="6682" name="Google Shape;6682;p172"/>
          <p:cNvSpPr txBox="1"/>
          <p:nvPr/>
        </p:nvSpPr>
        <p:spPr>
          <a:xfrm>
            <a:off x="3527308" y="1846039"/>
            <a:ext cx="3787892" cy="577983"/>
          </a:xfrm>
          <a:prstGeom prst="rect">
            <a:avLst/>
          </a:prstGeom>
          <a:noFill/>
          <a:ln>
            <a:noFill/>
          </a:ln>
        </p:spPr>
        <p:txBody>
          <a:bodyPr anchorCtr="0" anchor="t" bIns="0" lIns="0" spcFirstLastPara="1" rIns="0" wrap="square" tIns="0">
            <a:noAutofit/>
          </a:bodyPr>
          <a:lstStyle/>
          <a:p>
            <a:pPr indent="-127000" lvl="0" marL="0" marR="0" rtl="0" algn="ctr">
              <a:spcBef>
                <a:spcPts val="0"/>
              </a:spcBef>
              <a:spcAft>
                <a:spcPts val="0"/>
              </a:spcAft>
              <a:buClr>
                <a:schemeClr val="dk1"/>
              </a:buClr>
              <a:buSzPts val="2000"/>
              <a:buFont typeface="Trebuchet MS"/>
              <a:buChar char="​"/>
            </a:pPr>
            <a:r>
              <a:rPr lang="en-US" sz="2000">
                <a:solidFill>
                  <a:schemeClr val="dk1"/>
                </a:solidFill>
                <a:latin typeface="Helvetica Neue"/>
                <a:ea typeface="Helvetica Neue"/>
                <a:cs typeface="Helvetica Neue"/>
                <a:sym typeface="Helvetica Neue"/>
              </a:rPr>
              <a:t>Lorem ipsum dolor sit amet,</a:t>
            </a:r>
            <a:br>
              <a:rPr lang="en-US" sz="2000">
                <a:solidFill>
                  <a:schemeClr val="dk1"/>
                </a:solidFill>
                <a:latin typeface="Helvetica Neue"/>
                <a:ea typeface="Helvetica Neue"/>
                <a:cs typeface="Helvetica Neue"/>
                <a:sym typeface="Helvetica Neue"/>
              </a:rPr>
            </a:br>
            <a:r>
              <a:rPr lang="en-US" sz="2000">
                <a:solidFill>
                  <a:schemeClr val="dk1"/>
                </a:solidFill>
                <a:latin typeface="Helvetica Neue"/>
                <a:ea typeface="Helvetica Neue"/>
                <a:cs typeface="Helvetica Neue"/>
                <a:sym typeface="Helvetica Neue"/>
              </a:rPr>
              <a:t>consectetur adipiscing elit</a:t>
            </a:r>
            <a:endParaRPr/>
          </a:p>
        </p:txBody>
      </p:sp>
      <p:sp>
        <p:nvSpPr>
          <p:cNvPr id="6683" name="Google Shape;6683;p172"/>
          <p:cNvSpPr txBox="1"/>
          <p:nvPr/>
        </p:nvSpPr>
        <p:spPr>
          <a:xfrm>
            <a:off x="7821942" y="5042546"/>
            <a:ext cx="3023535" cy="648377"/>
          </a:xfrm>
          <a:prstGeom prst="rect">
            <a:avLst/>
          </a:prstGeom>
          <a:noFill/>
          <a:ln>
            <a:noFill/>
          </a:ln>
        </p:spPr>
        <p:txBody>
          <a:bodyPr anchorCtr="0" anchor="t" bIns="0" lIns="0" spcFirstLastPara="1" rIns="0" wrap="square" tIns="0">
            <a:noAutofit/>
          </a:bodyPr>
          <a:lstStyle/>
          <a:p>
            <a:pPr indent="-114300" lvl="0" marL="0" marR="0" rtl="0" algn="l">
              <a:spcBef>
                <a:spcPts val="0"/>
              </a:spcBef>
              <a:spcAft>
                <a:spcPts val="0"/>
              </a:spcAft>
              <a:buClr>
                <a:schemeClr val="dk1"/>
              </a:buClr>
              <a:buSzPts val="1800"/>
              <a:buFont typeface="Trebuchet MS"/>
              <a:buChar char="​"/>
            </a:pPr>
            <a:r>
              <a:rPr lang="en-US" sz="1800">
                <a:solidFill>
                  <a:schemeClr val="dk1"/>
                </a:solidFill>
                <a:latin typeface="Helvetica Neue"/>
                <a:ea typeface="Helvetica Neue"/>
                <a:cs typeface="Helvetica Neue"/>
                <a:sym typeface="Helvetica Neue"/>
              </a:rPr>
              <a:t>Lorem ipsum dolor sit amet,</a:t>
            </a:r>
            <a:br>
              <a:rPr lang="en-US" sz="1800">
                <a:solidFill>
                  <a:schemeClr val="dk1"/>
                </a:solidFill>
                <a:latin typeface="Helvetica Neue"/>
                <a:ea typeface="Helvetica Neue"/>
                <a:cs typeface="Helvetica Neue"/>
                <a:sym typeface="Helvetica Neue"/>
              </a:rPr>
            </a:br>
            <a:r>
              <a:rPr lang="en-US" sz="1800">
                <a:solidFill>
                  <a:schemeClr val="dk1"/>
                </a:solidFill>
                <a:latin typeface="Helvetica Neue"/>
                <a:ea typeface="Helvetica Neue"/>
                <a:cs typeface="Helvetica Neue"/>
                <a:sym typeface="Helvetica Neue"/>
              </a:rPr>
              <a:t>consectetur adipiscing elit</a:t>
            </a:r>
            <a:endParaRPr/>
          </a:p>
        </p:txBody>
      </p:sp>
      <p:grpSp>
        <p:nvGrpSpPr>
          <p:cNvPr id="6684" name="Google Shape;6684;p172"/>
          <p:cNvGrpSpPr/>
          <p:nvPr/>
        </p:nvGrpSpPr>
        <p:grpSpPr>
          <a:xfrm>
            <a:off x="3242107" y="3352930"/>
            <a:ext cx="566798" cy="566330"/>
            <a:chOff x="4094847" y="1760585"/>
            <a:chExt cx="633600" cy="633600"/>
          </a:xfrm>
        </p:grpSpPr>
        <p:sp>
          <p:nvSpPr>
            <p:cNvPr id="6685" name="Google Shape;6685;p17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6686" name="Google Shape;6686;p17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6687" name="Google Shape;6687;p172"/>
          <p:cNvGrpSpPr/>
          <p:nvPr/>
        </p:nvGrpSpPr>
        <p:grpSpPr>
          <a:xfrm>
            <a:off x="3979990" y="4294512"/>
            <a:ext cx="727786" cy="727186"/>
            <a:chOff x="4094847" y="1760585"/>
            <a:chExt cx="633600" cy="633600"/>
          </a:xfrm>
        </p:grpSpPr>
        <p:sp>
          <p:nvSpPr>
            <p:cNvPr id="6688" name="Google Shape;6688;p17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6689" name="Google Shape;6689;p17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6690" name="Google Shape;6690;p172"/>
          <p:cNvGrpSpPr/>
          <p:nvPr/>
        </p:nvGrpSpPr>
        <p:grpSpPr>
          <a:xfrm>
            <a:off x="5002475" y="2864696"/>
            <a:ext cx="989958" cy="989142"/>
            <a:chOff x="4094847" y="1760585"/>
            <a:chExt cx="633600" cy="633600"/>
          </a:xfrm>
        </p:grpSpPr>
        <p:sp>
          <p:nvSpPr>
            <p:cNvPr id="6691" name="Google Shape;6691;p17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6692" name="Google Shape;6692;p17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6693" name="Google Shape;6693;p172"/>
          <p:cNvGrpSpPr/>
          <p:nvPr/>
        </p:nvGrpSpPr>
        <p:grpSpPr>
          <a:xfrm>
            <a:off x="6121242" y="4471053"/>
            <a:ext cx="1166780" cy="1165818"/>
            <a:chOff x="4094847" y="1760585"/>
            <a:chExt cx="633600" cy="633600"/>
          </a:xfrm>
        </p:grpSpPr>
        <p:sp>
          <p:nvSpPr>
            <p:cNvPr id="6694" name="Google Shape;6694;p17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6695" name="Google Shape;6695;p17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6696" name="Google Shape;6696;p172"/>
          <p:cNvGrpSpPr/>
          <p:nvPr/>
        </p:nvGrpSpPr>
        <p:grpSpPr>
          <a:xfrm>
            <a:off x="7489010" y="2610638"/>
            <a:ext cx="1485810" cy="1484584"/>
            <a:chOff x="4094847" y="1760585"/>
            <a:chExt cx="633600" cy="633600"/>
          </a:xfrm>
        </p:grpSpPr>
        <p:sp>
          <p:nvSpPr>
            <p:cNvPr id="6697" name="Google Shape;6697;p17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6698" name="Google Shape;6698;p17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6699" name="Google Shape;6699;p17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700" name="Google Shape;6700;p17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04" name="Shape 6704"/>
        <p:cNvGrpSpPr/>
        <p:nvPr/>
      </p:nvGrpSpPr>
      <p:grpSpPr>
        <a:xfrm>
          <a:off x="0" y="0"/>
          <a:ext cx="0" cy="0"/>
          <a:chOff x="0" y="0"/>
          <a:chExt cx="0" cy="0"/>
        </a:xfrm>
      </p:grpSpPr>
      <p:sp>
        <p:nvSpPr>
          <p:cNvPr id="6705" name="Google Shape;6705;p17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Two-Circle Venn Diagram</a:t>
            </a:r>
            <a:endParaRPr/>
          </a:p>
        </p:txBody>
      </p:sp>
      <p:sp>
        <p:nvSpPr>
          <p:cNvPr id="6706" name="Google Shape;6706;p173"/>
          <p:cNvSpPr/>
          <p:nvPr/>
        </p:nvSpPr>
        <p:spPr>
          <a:xfrm>
            <a:off x="5421443" y="1975557"/>
            <a:ext cx="1349114" cy="2563845"/>
          </a:xfrm>
          <a:custGeom>
            <a:rect b="b" l="l" r="r" t="t"/>
            <a:pathLst>
              <a:path extrusionOk="0" h="2883035" w="1517074">
                <a:moveTo>
                  <a:pt x="758537" y="0"/>
                </a:moveTo>
                <a:lnTo>
                  <a:pt x="880144" y="90936"/>
                </a:lnTo>
                <a:cubicBezTo>
                  <a:pt x="1269134" y="411958"/>
                  <a:pt x="1517074" y="897783"/>
                  <a:pt x="1517074" y="1441517"/>
                </a:cubicBezTo>
                <a:cubicBezTo>
                  <a:pt x="1517074" y="1985252"/>
                  <a:pt x="1269134" y="2471076"/>
                  <a:pt x="880144" y="2792098"/>
                </a:cubicBezTo>
                <a:lnTo>
                  <a:pt x="758537" y="2883035"/>
                </a:lnTo>
                <a:lnTo>
                  <a:pt x="636930" y="2792098"/>
                </a:lnTo>
                <a:cubicBezTo>
                  <a:pt x="247941" y="2471076"/>
                  <a:pt x="0" y="1985252"/>
                  <a:pt x="0" y="1441517"/>
                </a:cubicBezTo>
                <a:cubicBezTo>
                  <a:pt x="0" y="897783"/>
                  <a:pt x="247941" y="411958"/>
                  <a:pt x="636930" y="90936"/>
                </a:cubicBezTo>
                <a:lnTo>
                  <a:pt x="758537" y="0"/>
                </a:lnTo>
                <a:close/>
              </a:path>
            </a:pathLst>
          </a:custGeom>
          <a:solidFill>
            <a:schemeClr val="accent2"/>
          </a:solidFill>
          <a:ln cap="flat" cmpd="sng" w="41275">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707" name="Google Shape;6707;p173"/>
          <p:cNvSpPr/>
          <p:nvPr/>
        </p:nvSpPr>
        <p:spPr>
          <a:xfrm>
            <a:off x="3657602" y="1701000"/>
            <a:ext cx="2438399" cy="3112956"/>
          </a:xfrm>
          <a:custGeom>
            <a:rect b="b" l="l" r="r" t="t"/>
            <a:pathLst>
              <a:path extrusionOk="0" h="3500508" w="2741971">
                <a:moveTo>
                  <a:pt x="1750254" y="0"/>
                </a:moveTo>
                <a:cubicBezTo>
                  <a:pt x="2112744" y="0"/>
                  <a:pt x="2449496" y="110196"/>
                  <a:pt x="2728838" y="298916"/>
                </a:cubicBezTo>
                <a:lnTo>
                  <a:pt x="2741971" y="308737"/>
                </a:lnTo>
                <a:lnTo>
                  <a:pt x="2620364" y="399673"/>
                </a:lnTo>
                <a:cubicBezTo>
                  <a:pt x="2231375" y="720695"/>
                  <a:pt x="1983434" y="1206520"/>
                  <a:pt x="1983434" y="1750254"/>
                </a:cubicBezTo>
                <a:cubicBezTo>
                  <a:pt x="1983434" y="2293989"/>
                  <a:pt x="2231375" y="2779813"/>
                  <a:pt x="2620364" y="3100835"/>
                </a:cubicBezTo>
                <a:lnTo>
                  <a:pt x="2741971" y="3191772"/>
                </a:lnTo>
                <a:lnTo>
                  <a:pt x="2728838" y="3201592"/>
                </a:lnTo>
                <a:cubicBezTo>
                  <a:pt x="2449496" y="3390312"/>
                  <a:pt x="2112744" y="3500508"/>
                  <a:pt x="1750254" y="3500508"/>
                </a:cubicBezTo>
                <a:cubicBezTo>
                  <a:pt x="783615" y="3500508"/>
                  <a:pt x="0" y="2716893"/>
                  <a:pt x="0" y="1750254"/>
                </a:cubicBezTo>
                <a:cubicBezTo>
                  <a:pt x="0" y="783615"/>
                  <a:pt x="783615" y="0"/>
                  <a:pt x="1750254" y="0"/>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708" name="Google Shape;6708;p173"/>
          <p:cNvSpPr/>
          <p:nvPr/>
        </p:nvSpPr>
        <p:spPr>
          <a:xfrm>
            <a:off x="6096001" y="1701000"/>
            <a:ext cx="2438399" cy="3112956"/>
          </a:xfrm>
          <a:custGeom>
            <a:rect b="b" l="l" r="r" t="t"/>
            <a:pathLst>
              <a:path extrusionOk="0" h="3500508" w="2741971">
                <a:moveTo>
                  <a:pt x="991717" y="0"/>
                </a:moveTo>
                <a:cubicBezTo>
                  <a:pt x="1958356" y="0"/>
                  <a:pt x="2741971" y="783615"/>
                  <a:pt x="2741971" y="1750254"/>
                </a:cubicBezTo>
                <a:cubicBezTo>
                  <a:pt x="2741971" y="2716893"/>
                  <a:pt x="1958356" y="3500508"/>
                  <a:pt x="991717" y="3500508"/>
                </a:cubicBezTo>
                <a:cubicBezTo>
                  <a:pt x="629228" y="3500508"/>
                  <a:pt x="292476" y="3390312"/>
                  <a:pt x="13133" y="3201592"/>
                </a:cubicBezTo>
                <a:lnTo>
                  <a:pt x="0" y="3191772"/>
                </a:lnTo>
                <a:lnTo>
                  <a:pt x="121607" y="3100835"/>
                </a:lnTo>
                <a:cubicBezTo>
                  <a:pt x="510597" y="2779813"/>
                  <a:pt x="758537" y="2293989"/>
                  <a:pt x="758537" y="1750254"/>
                </a:cubicBezTo>
                <a:cubicBezTo>
                  <a:pt x="758537" y="1206520"/>
                  <a:pt x="510597" y="720695"/>
                  <a:pt x="121607" y="399673"/>
                </a:cubicBezTo>
                <a:lnTo>
                  <a:pt x="0" y="308737"/>
                </a:lnTo>
                <a:lnTo>
                  <a:pt x="13133" y="298916"/>
                </a:lnTo>
                <a:cubicBezTo>
                  <a:pt x="292476" y="110196"/>
                  <a:pt x="629228" y="0"/>
                  <a:pt x="991717" y="0"/>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6709" name="Google Shape;6709;p173"/>
          <p:cNvCxnSpPr/>
          <p:nvPr/>
        </p:nvCxnSpPr>
        <p:spPr>
          <a:xfrm>
            <a:off x="3220720" y="2407374"/>
            <a:ext cx="684907" cy="0"/>
          </a:xfrm>
          <a:prstGeom prst="straightConnector1">
            <a:avLst/>
          </a:prstGeom>
          <a:noFill/>
          <a:ln cap="flat" cmpd="sng" w="15875">
            <a:solidFill>
              <a:srgbClr val="929292"/>
            </a:solidFill>
            <a:prstDash val="solid"/>
            <a:miter lim="8000"/>
            <a:headEnd len="sm" w="sm" type="none"/>
            <a:tailEnd len="med" w="med" type="oval"/>
          </a:ln>
        </p:spPr>
      </p:cxnSp>
      <p:sp>
        <p:nvSpPr>
          <p:cNvPr id="6710" name="Google Shape;6710;p173"/>
          <p:cNvSpPr txBox="1"/>
          <p:nvPr/>
        </p:nvSpPr>
        <p:spPr>
          <a:xfrm>
            <a:off x="521110" y="2568628"/>
            <a:ext cx="2478890" cy="2125292"/>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lang="en-US" sz="1600">
                <a:solidFill>
                  <a:schemeClr val="dk1"/>
                </a:solidFill>
                <a:latin typeface="Helvetica Neue"/>
                <a:ea typeface="Helvetica Neue"/>
                <a:cs typeface="Helvetica Neue"/>
                <a:sym typeface="Helvetica Neue"/>
              </a:rPr>
              <a:t>Lorem ipsum dolor sit a met, constituter adipiscing elite. Aenean commode ligula egret dolor. Aenean masa. Lorem ipsum dolor sit a met, constituter adipiscing elite. Aenean commode ligula egret dolor. Aenean masa. , </a:t>
            </a:r>
            <a:endParaRPr/>
          </a:p>
          <a:p>
            <a:pPr indent="0" lvl="0" marL="0" marR="0" rtl="0" algn="l">
              <a:lnSpc>
                <a:spcPct val="90000"/>
              </a:lnSpc>
              <a:spcBef>
                <a:spcPts val="1000"/>
              </a:spcBef>
              <a:spcAft>
                <a:spcPts val="0"/>
              </a:spcAft>
              <a:buClr>
                <a:schemeClr val="accent1"/>
              </a:buClr>
              <a:buSzPts val="1600"/>
              <a:buFont typeface="Arial"/>
              <a:buNone/>
            </a:pPr>
            <a:r>
              <a:t/>
            </a:r>
            <a:endParaRPr sz="1600">
              <a:solidFill>
                <a:schemeClr val="dk1"/>
              </a:solidFill>
              <a:latin typeface="Helvetica Neue"/>
              <a:ea typeface="Helvetica Neue"/>
              <a:cs typeface="Helvetica Neue"/>
              <a:sym typeface="Helvetica Neue"/>
            </a:endParaRPr>
          </a:p>
        </p:txBody>
      </p:sp>
      <p:sp>
        <p:nvSpPr>
          <p:cNvPr id="6711" name="Google Shape;6711;p173"/>
          <p:cNvSpPr txBox="1"/>
          <p:nvPr/>
        </p:nvSpPr>
        <p:spPr>
          <a:xfrm>
            <a:off x="521110" y="2235481"/>
            <a:ext cx="2478890" cy="215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 dolor</a:t>
            </a:r>
            <a:endParaRPr/>
          </a:p>
        </p:txBody>
      </p:sp>
      <p:cxnSp>
        <p:nvCxnSpPr>
          <p:cNvPr id="6712" name="Google Shape;6712;p173"/>
          <p:cNvCxnSpPr/>
          <p:nvPr/>
        </p:nvCxnSpPr>
        <p:spPr>
          <a:xfrm rot="10800000">
            <a:off x="8268930" y="2407374"/>
            <a:ext cx="692190" cy="0"/>
          </a:xfrm>
          <a:prstGeom prst="straightConnector1">
            <a:avLst/>
          </a:prstGeom>
          <a:noFill/>
          <a:ln cap="flat" cmpd="sng" w="15875">
            <a:solidFill>
              <a:srgbClr val="929292"/>
            </a:solidFill>
            <a:prstDash val="solid"/>
            <a:miter lim="8000"/>
            <a:headEnd len="sm" w="sm" type="none"/>
            <a:tailEnd len="med" w="med" type="oval"/>
          </a:ln>
        </p:spPr>
      </p:cxnSp>
      <p:sp>
        <p:nvSpPr>
          <p:cNvPr id="6713" name="Google Shape;6713;p173"/>
          <p:cNvSpPr txBox="1"/>
          <p:nvPr/>
        </p:nvSpPr>
        <p:spPr>
          <a:xfrm>
            <a:off x="9192000" y="2568628"/>
            <a:ext cx="2478890" cy="2125292"/>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lang="en-US" sz="1600">
                <a:solidFill>
                  <a:schemeClr val="dk1"/>
                </a:solidFill>
                <a:latin typeface="Helvetica Neue"/>
                <a:ea typeface="Helvetica Neue"/>
                <a:cs typeface="Helvetica Neue"/>
                <a:sym typeface="Helvetica Neue"/>
              </a:rPr>
              <a:t>Lorem ipsum dolor sit a met, constituter adipiscing elite. Aenean commode ligula egret dolor. Aenean masa. Lorem ipsum dolor sit a met, constituter adipiscing elite. Aenean commode ligula egret dolor. Aenean masa. , </a:t>
            </a:r>
            <a:endParaRPr/>
          </a:p>
          <a:p>
            <a:pPr indent="0" lvl="0" marL="0" marR="0" rtl="0" algn="l">
              <a:lnSpc>
                <a:spcPct val="90000"/>
              </a:lnSpc>
              <a:spcBef>
                <a:spcPts val="1000"/>
              </a:spcBef>
              <a:spcAft>
                <a:spcPts val="0"/>
              </a:spcAft>
              <a:buClr>
                <a:schemeClr val="accent1"/>
              </a:buClr>
              <a:buSzPts val="1600"/>
              <a:buFont typeface="Arial"/>
              <a:buNone/>
            </a:pPr>
            <a:r>
              <a:t/>
            </a:r>
            <a:endParaRPr sz="1600">
              <a:solidFill>
                <a:schemeClr val="dk1"/>
              </a:solidFill>
              <a:latin typeface="Helvetica Neue"/>
              <a:ea typeface="Helvetica Neue"/>
              <a:cs typeface="Helvetica Neue"/>
              <a:sym typeface="Helvetica Neue"/>
            </a:endParaRPr>
          </a:p>
        </p:txBody>
      </p:sp>
      <p:sp>
        <p:nvSpPr>
          <p:cNvPr id="6714" name="Google Shape;6714;p173"/>
          <p:cNvSpPr txBox="1"/>
          <p:nvPr/>
        </p:nvSpPr>
        <p:spPr>
          <a:xfrm>
            <a:off x="9192000" y="2235481"/>
            <a:ext cx="2478890" cy="215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 dolor</a:t>
            </a:r>
            <a:endParaRPr/>
          </a:p>
        </p:txBody>
      </p:sp>
      <p:cxnSp>
        <p:nvCxnSpPr>
          <p:cNvPr id="6715" name="Google Shape;6715;p173"/>
          <p:cNvCxnSpPr/>
          <p:nvPr/>
        </p:nvCxnSpPr>
        <p:spPr>
          <a:xfrm rot="10800000">
            <a:off x="6096001" y="4495800"/>
            <a:ext cx="0" cy="929641"/>
          </a:xfrm>
          <a:prstGeom prst="straightConnector1">
            <a:avLst/>
          </a:prstGeom>
          <a:noFill/>
          <a:ln cap="flat" cmpd="sng" w="15875">
            <a:solidFill>
              <a:srgbClr val="929292"/>
            </a:solidFill>
            <a:prstDash val="solid"/>
            <a:miter lim="8000"/>
            <a:headEnd len="sm" w="sm" type="none"/>
            <a:tailEnd len="med" w="med" type="oval"/>
          </a:ln>
        </p:spPr>
      </p:cxnSp>
      <p:sp>
        <p:nvSpPr>
          <p:cNvPr id="6716" name="Google Shape;6716;p173"/>
          <p:cNvSpPr txBox="1"/>
          <p:nvPr/>
        </p:nvSpPr>
        <p:spPr>
          <a:xfrm>
            <a:off x="2136000" y="5672422"/>
            <a:ext cx="2088000" cy="307135"/>
          </a:xfrm>
          <a:prstGeom prst="rect">
            <a:avLst/>
          </a:prstGeom>
          <a:noFill/>
          <a:ln>
            <a:noFill/>
          </a:ln>
        </p:spPr>
        <p:txBody>
          <a:bodyPr anchorCtr="0" anchor="t" bIns="0" lIns="0" spcFirstLastPara="1" rIns="0" wrap="square" tIns="0">
            <a:noAutofit/>
          </a:bodyPr>
          <a:lstStyle/>
          <a:p>
            <a:pPr indent="0" lvl="0" marL="0" marR="0" rtl="0" algn="r">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 dolor</a:t>
            </a:r>
            <a:endParaRPr/>
          </a:p>
        </p:txBody>
      </p:sp>
      <p:sp>
        <p:nvSpPr>
          <p:cNvPr id="6717" name="Google Shape;6717;p173"/>
          <p:cNvSpPr txBox="1"/>
          <p:nvPr/>
        </p:nvSpPr>
        <p:spPr>
          <a:xfrm>
            <a:off x="4413443" y="5575370"/>
            <a:ext cx="5570557" cy="503999"/>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lang="en-US" sz="1600">
                <a:solidFill>
                  <a:schemeClr val="dk1"/>
                </a:solidFill>
                <a:latin typeface="Helvetica Neue"/>
                <a:ea typeface="Helvetica Neue"/>
                <a:cs typeface="Helvetica Neue"/>
                <a:sym typeface="Helvetica Neue"/>
              </a:rPr>
              <a:t>Lorem ipsum dolor sit a met, constituter adipiscing elite. Aenean commode ligula egret dolor. Aenean masa. </a:t>
            </a:r>
            <a:endParaRPr/>
          </a:p>
        </p:txBody>
      </p:sp>
      <p:cxnSp>
        <p:nvCxnSpPr>
          <p:cNvPr id="6718" name="Google Shape;6718;p173"/>
          <p:cNvCxnSpPr/>
          <p:nvPr/>
        </p:nvCxnSpPr>
        <p:spPr>
          <a:xfrm flipH="1" rot="10800000">
            <a:off x="2191897" y="5427189"/>
            <a:ext cx="7947786" cy="1"/>
          </a:xfrm>
          <a:prstGeom prst="straightConnector1">
            <a:avLst/>
          </a:prstGeom>
          <a:noFill/>
          <a:ln cap="flat" cmpd="sng" w="41275">
            <a:solidFill>
              <a:srgbClr val="760000"/>
            </a:solidFill>
            <a:prstDash val="solid"/>
            <a:miter lim="8000"/>
            <a:headEnd len="sm" w="sm" type="none"/>
            <a:tailEnd len="sm" w="sm" type="none"/>
          </a:ln>
        </p:spPr>
      </p:cxnSp>
      <p:grpSp>
        <p:nvGrpSpPr>
          <p:cNvPr id="6719" name="Google Shape;6719;p173"/>
          <p:cNvGrpSpPr/>
          <p:nvPr/>
        </p:nvGrpSpPr>
        <p:grpSpPr>
          <a:xfrm>
            <a:off x="4210714" y="2809025"/>
            <a:ext cx="897648" cy="896906"/>
            <a:chOff x="4094847" y="1760585"/>
            <a:chExt cx="633600" cy="633600"/>
          </a:xfrm>
        </p:grpSpPr>
        <p:sp>
          <p:nvSpPr>
            <p:cNvPr id="6720" name="Google Shape;6720;p17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6721" name="Google Shape;6721;p17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6722" name="Google Shape;6722;p173"/>
          <p:cNvGrpSpPr/>
          <p:nvPr/>
        </p:nvGrpSpPr>
        <p:grpSpPr>
          <a:xfrm>
            <a:off x="5673754" y="2809025"/>
            <a:ext cx="897648" cy="896906"/>
            <a:chOff x="4094847" y="1760585"/>
            <a:chExt cx="633600" cy="633600"/>
          </a:xfrm>
        </p:grpSpPr>
        <p:sp>
          <p:nvSpPr>
            <p:cNvPr id="6723" name="Google Shape;6723;p17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6724" name="Google Shape;6724;p17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6725" name="Google Shape;6725;p173"/>
          <p:cNvGrpSpPr/>
          <p:nvPr/>
        </p:nvGrpSpPr>
        <p:grpSpPr>
          <a:xfrm>
            <a:off x="7121554" y="2809025"/>
            <a:ext cx="897648" cy="896906"/>
            <a:chOff x="4094847" y="1760585"/>
            <a:chExt cx="633600" cy="633600"/>
          </a:xfrm>
        </p:grpSpPr>
        <p:sp>
          <p:nvSpPr>
            <p:cNvPr id="6726" name="Google Shape;6726;p17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6727" name="Google Shape;6727;p17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cxnSp>
        <p:nvCxnSpPr>
          <p:cNvPr id="6728" name="Google Shape;6728;p173"/>
          <p:cNvCxnSpPr/>
          <p:nvPr/>
        </p:nvCxnSpPr>
        <p:spPr>
          <a:xfrm>
            <a:off x="8946240" y="2087317"/>
            <a:ext cx="0" cy="2514929"/>
          </a:xfrm>
          <a:prstGeom prst="straightConnector1">
            <a:avLst/>
          </a:prstGeom>
          <a:noFill/>
          <a:ln cap="flat" cmpd="sng" w="41275">
            <a:solidFill>
              <a:srgbClr val="38556E"/>
            </a:solidFill>
            <a:prstDash val="solid"/>
            <a:miter lim="8000"/>
            <a:headEnd len="sm" w="sm" type="none"/>
            <a:tailEnd len="sm" w="sm" type="none"/>
          </a:ln>
        </p:spPr>
      </p:cxnSp>
      <p:cxnSp>
        <p:nvCxnSpPr>
          <p:cNvPr id="6729" name="Google Shape;6729;p173"/>
          <p:cNvCxnSpPr/>
          <p:nvPr/>
        </p:nvCxnSpPr>
        <p:spPr>
          <a:xfrm>
            <a:off x="3216000" y="2087317"/>
            <a:ext cx="0" cy="2514929"/>
          </a:xfrm>
          <a:prstGeom prst="straightConnector1">
            <a:avLst/>
          </a:prstGeom>
          <a:noFill/>
          <a:ln cap="flat" cmpd="sng" w="41275">
            <a:solidFill>
              <a:srgbClr val="BE0100"/>
            </a:solidFill>
            <a:prstDash val="solid"/>
            <a:miter lim="8000"/>
            <a:headEnd len="sm" w="sm" type="none"/>
            <a:tailEnd len="sm" w="sm" type="none"/>
          </a:ln>
        </p:spPr>
      </p:cxnSp>
      <p:sp>
        <p:nvSpPr>
          <p:cNvPr id="6730" name="Google Shape;6730;p17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731" name="Google Shape;6731;p17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35" name="Shape 6735"/>
        <p:cNvGrpSpPr/>
        <p:nvPr/>
      </p:nvGrpSpPr>
      <p:grpSpPr>
        <a:xfrm>
          <a:off x="0" y="0"/>
          <a:ext cx="0" cy="0"/>
          <a:chOff x="0" y="0"/>
          <a:chExt cx="0" cy="0"/>
        </a:xfrm>
      </p:grpSpPr>
      <p:sp>
        <p:nvSpPr>
          <p:cNvPr id="6736" name="Google Shape;6736;p174"/>
          <p:cNvSpPr/>
          <p:nvPr/>
        </p:nvSpPr>
        <p:spPr>
          <a:xfrm>
            <a:off x="6589852" y="3592644"/>
            <a:ext cx="949124" cy="551093"/>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737" name="Google Shape;6737;p174"/>
          <p:cNvSpPr/>
          <p:nvPr/>
        </p:nvSpPr>
        <p:spPr>
          <a:xfrm>
            <a:off x="4653023" y="3592644"/>
            <a:ext cx="949124" cy="551093"/>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738" name="Google Shape;6738;p17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Brain Diagram with Side Callouts</a:t>
            </a:r>
            <a:endParaRPr/>
          </a:p>
        </p:txBody>
      </p:sp>
      <p:grpSp>
        <p:nvGrpSpPr>
          <p:cNvPr id="6739" name="Google Shape;6739;p174"/>
          <p:cNvGrpSpPr/>
          <p:nvPr/>
        </p:nvGrpSpPr>
        <p:grpSpPr>
          <a:xfrm>
            <a:off x="4384730" y="2222328"/>
            <a:ext cx="3422540" cy="3125176"/>
            <a:chOff x="3633412" y="1778594"/>
            <a:chExt cx="4318396" cy="3943196"/>
          </a:xfrm>
        </p:grpSpPr>
        <p:sp>
          <p:nvSpPr>
            <p:cNvPr descr="Brain - right hemisphere" id="6740" name="Google Shape;6740;p174"/>
            <p:cNvSpPr/>
            <p:nvPr/>
          </p:nvSpPr>
          <p:spPr>
            <a:xfrm>
              <a:off x="3633412" y="1793802"/>
              <a:ext cx="4128309" cy="3927988"/>
            </a:xfrm>
            <a:prstGeom prst="rect">
              <a:avLst/>
            </a:prstGeom>
            <a:noFill/>
            <a:ln>
              <a:noFill/>
            </a:ln>
          </p:spPr>
        </p:sp>
        <p:sp>
          <p:nvSpPr>
            <p:cNvPr descr="Brain - right hemisphere" id="6741" name="Google Shape;6741;p174"/>
            <p:cNvSpPr/>
            <p:nvPr/>
          </p:nvSpPr>
          <p:spPr>
            <a:xfrm flipH="1">
              <a:off x="3823499" y="1778594"/>
              <a:ext cx="4128309" cy="3927989"/>
            </a:xfrm>
            <a:prstGeom prst="rect">
              <a:avLst/>
            </a:prstGeom>
            <a:noFill/>
            <a:ln>
              <a:noFill/>
            </a:ln>
          </p:spPr>
        </p:sp>
      </p:grpSp>
      <p:grpSp>
        <p:nvGrpSpPr>
          <p:cNvPr id="6742" name="Google Shape;6742;p174"/>
          <p:cNvGrpSpPr/>
          <p:nvPr/>
        </p:nvGrpSpPr>
        <p:grpSpPr>
          <a:xfrm>
            <a:off x="294969" y="1944995"/>
            <a:ext cx="3223736" cy="885821"/>
            <a:chOff x="294969" y="1720112"/>
            <a:chExt cx="3223736" cy="885821"/>
          </a:xfrm>
        </p:grpSpPr>
        <p:sp>
          <p:nvSpPr>
            <p:cNvPr id="6743" name="Google Shape;6743;p174"/>
            <p:cNvSpPr/>
            <p:nvPr/>
          </p:nvSpPr>
          <p:spPr>
            <a:xfrm>
              <a:off x="294970" y="1720112"/>
              <a:ext cx="3223735" cy="30899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lt1"/>
                  </a:solidFill>
                  <a:latin typeface="Helvetica Neue"/>
                  <a:ea typeface="Helvetica Neue"/>
                  <a:cs typeface="Helvetica Neue"/>
                  <a:sym typeface="Helvetica Neue"/>
                </a:rPr>
                <a:t>Lorem ipsum dolor </a:t>
              </a:r>
              <a:endParaRPr/>
            </a:p>
          </p:txBody>
        </p:sp>
        <p:sp>
          <p:nvSpPr>
            <p:cNvPr id="6744" name="Google Shape;6744;p174"/>
            <p:cNvSpPr/>
            <p:nvPr/>
          </p:nvSpPr>
          <p:spPr>
            <a:xfrm>
              <a:off x="294969" y="2027161"/>
              <a:ext cx="3223735" cy="578772"/>
            </a:xfrm>
            <a:prstGeom prst="rect">
              <a:avLst/>
            </a:prstGeom>
            <a:noFill/>
            <a:ln cap="rnd" cmpd="sng" w="9525">
              <a:solidFill>
                <a:schemeClr val="accent1"/>
              </a:solidFill>
              <a:prstDash val="solid"/>
              <a:round/>
              <a:headEnd len="sm" w="sm" type="none"/>
              <a:tailEnd len="sm" w="sm" type="none"/>
            </a:ln>
          </p:spPr>
          <p:txBody>
            <a:bodyPr anchorCtr="0" anchor="ctr" bIns="18275" lIns="18275" spcFirstLastPara="1" rIns="18275" wrap="square" tIns="18275">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a:t>
              </a:r>
              <a:endParaRPr/>
            </a:p>
          </p:txBody>
        </p:sp>
      </p:grpSp>
      <p:grpSp>
        <p:nvGrpSpPr>
          <p:cNvPr id="6745" name="Google Shape;6745;p174"/>
          <p:cNvGrpSpPr/>
          <p:nvPr/>
        </p:nvGrpSpPr>
        <p:grpSpPr>
          <a:xfrm>
            <a:off x="294969" y="3269010"/>
            <a:ext cx="3223736" cy="885821"/>
            <a:chOff x="294969" y="2866005"/>
            <a:chExt cx="3223736" cy="885821"/>
          </a:xfrm>
        </p:grpSpPr>
        <p:sp>
          <p:nvSpPr>
            <p:cNvPr id="6746" name="Google Shape;6746;p174"/>
            <p:cNvSpPr/>
            <p:nvPr/>
          </p:nvSpPr>
          <p:spPr>
            <a:xfrm>
              <a:off x="294970" y="2866005"/>
              <a:ext cx="3223735" cy="30899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lt1"/>
                  </a:solidFill>
                  <a:latin typeface="Helvetica Neue"/>
                  <a:ea typeface="Helvetica Neue"/>
                  <a:cs typeface="Helvetica Neue"/>
                  <a:sym typeface="Helvetica Neue"/>
                </a:rPr>
                <a:t>Lorem ipsum dolor </a:t>
              </a:r>
              <a:endParaRPr/>
            </a:p>
          </p:txBody>
        </p:sp>
        <p:sp>
          <p:nvSpPr>
            <p:cNvPr id="6747" name="Google Shape;6747;p174"/>
            <p:cNvSpPr/>
            <p:nvPr/>
          </p:nvSpPr>
          <p:spPr>
            <a:xfrm>
              <a:off x="294969" y="3173054"/>
              <a:ext cx="3223735" cy="578772"/>
            </a:xfrm>
            <a:prstGeom prst="rect">
              <a:avLst/>
            </a:prstGeom>
            <a:noFill/>
            <a:ln cap="rnd" cmpd="sng" w="9525">
              <a:solidFill>
                <a:schemeClr val="accent1"/>
              </a:solidFill>
              <a:prstDash val="solid"/>
              <a:round/>
              <a:headEnd len="sm" w="sm" type="none"/>
              <a:tailEnd len="sm" w="sm" type="none"/>
            </a:ln>
          </p:spPr>
          <p:txBody>
            <a:bodyPr anchorCtr="0" anchor="ctr" bIns="18275" lIns="18275" spcFirstLastPara="1" rIns="18275" wrap="square" tIns="18275">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a:t>
              </a:r>
              <a:endParaRPr/>
            </a:p>
          </p:txBody>
        </p:sp>
      </p:grpSp>
      <p:grpSp>
        <p:nvGrpSpPr>
          <p:cNvPr id="6748" name="Google Shape;6748;p174"/>
          <p:cNvGrpSpPr/>
          <p:nvPr/>
        </p:nvGrpSpPr>
        <p:grpSpPr>
          <a:xfrm>
            <a:off x="294969" y="4593024"/>
            <a:ext cx="3223736" cy="885821"/>
            <a:chOff x="294969" y="4127646"/>
            <a:chExt cx="3223736" cy="885821"/>
          </a:xfrm>
        </p:grpSpPr>
        <p:sp>
          <p:nvSpPr>
            <p:cNvPr id="6749" name="Google Shape;6749;p174"/>
            <p:cNvSpPr/>
            <p:nvPr/>
          </p:nvSpPr>
          <p:spPr>
            <a:xfrm>
              <a:off x="294970" y="4127646"/>
              <a:ext cx="3223735" cy="308993"/>
            </a:xfrm>
            <a:prstGeom prst="round2SameRect">
              <a:avLst>
                <a:gd fmla="val 16667" name="adj1"/>
                <a:gd fmla="val 0" name="adj2"/>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lt1"/>
                  </a:solidFill>
                  <a:latin typeface="Helvetica Neue"/>
                  <a:ea typeface="Helvetica Neue"/>
                  <a:cs typeface="Helvetica Neue"/>
                  <a:sym typeface="Helvetica Neue"/>
                </a:rPr>
                <a:t>Lorem ipsum dolor </a:t>
              </a:r>
              <a:endParaRPr/>
            </a:p>
          </p:txBody>
        </p:sp>
        <p:sp>
          <p:nvSpPr>
            <p:cNvPr id="6750" name="Google Shape;6750;p174"/>
            <p:cNvSpPr/>
            <p:nvPr/>
          </p:nvSpPr>
          <p:spPr>
            <a:xfrm>
              <a:off x="294969" y="4434695"/>
              <a:ext cx="3223735" cy="578772"/>
            </a:xfrm>
            <a:prstGeom prst="rect">
              <a:avLst/>
            </a:prstGeom>
            <a:noFill/>
            <a:ln cap="rnd" cmpd="sng" w="9525">
              <a:solidFill>
                <a:schemeClr val="accent1"/>
              </a:solidFill>
              <a:prstDash val="solid"/>
              <a:round/>
              <a:headEnd len="sm" w="sm" type="none"/>
              <a:tailEnd len="sm" w="sm" type="none"/>
            </a:ln>
          </p:spPr>
          <p:txBody>
            <a:bodyPr anchorCtr="0" anchor="ctr" bIns="18275" lIns="18275" spcFirstLastPara="1" rIns="18275" wrap="square" tIns="18275">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a:t>
              </a:r>
              <a:endParaRPr/>
            </a:p>
          </p:txBody>
        </p:sp>
      </p:grpSp>
      <p:grpSp>
        <p:nvGrpSpPr>
          <p:cNvPr id="6751" name="Google Shape;6751;p174"/>
          <p:cNvGrpSpPr/>
          <p:nvPr/>
        </p:nvGrpSpPr>
        <p:grpSpPr>
          <a:xfrm>
            <a:off x="8673296" y="1944995"/>
            <a:ext cx="3223736" cy="885821"/>
            <a:chOff x="8673296" y="2188082"/>
            <a:chExt cx="3223736" cy="885821"/>
          </a:xfrm>
        </p:grpSpPr>
        <p:sp>
          <p:nvSpPr>
            <p:cNvPr id="6752" name="Google Shape;6752;p174"/>
            <p:cNvSpPr/>
            <p:nvPr/>
          </p:nvSpPr>
          <p:spPr>
            <a:xfrm>
              <a:off x="8673297" y="2188082"/>
              <a:ext cx="3223735" cy="308993"/>
            </a:xfrm>
            <a:prstGeom prst="round2SameRect">
              <a:avLst>
                <a:gd fmla="val 16667" name="adj1"/>
                <a:gd fmla="val 0" name="adj2"/>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lt1"/>
                  </a:solidFill>
                  <a:latin typeface="Helvetica Neue"/>
                  <a:ea typeface="Helvetica Neue"/>
                  <a:cs typeface="Helvetica Neue"/>
                  <a:sym typeface="Helvetica Neue"/>
                </a:rPr>
                <a:t>Lorem ipsum dolor </a:t>
              </a:r>
              <a:endParaRPr/>
            </a:p>
          </p:txBody>
        </p:sp>
        <p:sp>
          <p:nvSpPr>
            <p:cNvPr id="6753" name="Google Shape;6753;p174"/>
            <p:cNvSpPr/>
            <p:nvPr/>
          </p:nvSpPr>
          <p:spPr>
            <a:xfrm>
              <a:off x="8673296" y="2495131"/>
              <a:ext cx="3223735" cy="578772"/>
            </a:xfrm>
            <a:prstGeom prst="rect">
              <a:avLst/>
            </a:prstGeom>
            <a:noFill/>
            <a:ln cap="rnd" cmpd="sng" w="9525">
              <a:solidFill>
                <a:schemeClr val="accent3"/>
              </a:solidFill>
              <a:prstDash val="solid"/>
              <a:round/>
              <a:headEnd len="sm" w="sm" type="none"/>
              <a:tailEnd len="sm" w="sm" type="none"/>
            </a:ln>
          </p:spPr>
          <p:txBody>
            <a:bodyPr anchorCtr="0" anchor="ctr" bIns="18275" lIns="18275" spcFirstLastPara="1" rIns="18275" wrap="square" tIns="18275">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a:t>
              </a:r>
              <a:endParaRPr/>
            </a:p>
          </p:txBody>
        </p:sp>
      </p:grpSp>
      <p:sp>
        <p:nvSpPr>
          <p:cNvPr id="6754" name="Google Shape;6754;p174"/>
          <p:cNvSpPr/>
          <p:nvPr/>
        </p:nvSpPr>
        <p:spPr>
          <a:xfrm>
            <a:off x="8673296" y="3269010"/>
            <a:ext cx="3223735" cy="308993"/>
          </a:xfrm>
          <a:prstGeom prst="round2SameRect">
            <a:avLst>
              <a:gd fmla="val 16667" name="adj1"/>
              <a:gd fmla="val 0" name="adj2"/>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lt1"/>
                </a:solidFill>
                <a:latin typeface="Helvetica Neue"/>
                <a:ea typeface="Helvetica Neue"/>
                <a:cs typeface="Helvetica Neue"/>
                <a:sym typeface="Helvetica Neue"/>
              </a:rPr>
              <a:t>Lorem ipsum dolor </a:t>
            </a:r>
            <a:endParaRPr/>
          </a:p>
        </p:txBody>
      </p:sp>
      <p:sp>
        <p:nvSpPr>
          <p:cNvPr id="6755" name="Google Shape;6755;p174"/>
          <p:cNvSpPr/>
          <p:nvPr/>
        </p:nvSpPr>
        <p:spPr>
          <a:xfrm>
            <a:off x="8673295" y="3576059"/>
            <a:ext cx="3223735" cy="578772"/>
          </a:xfrm>
          <a:prstGeom prst="rect">
            <a:avLst/>
          </a:prstGeom>
          <a:noFill/>
          <a:ln cap="rnd" cmpd="sng" w="9525">
            <a:solidFill>
              <a:schemeClr val="accent3"/>
            </a:solidFill>
            <a:prstDash val="solid"/>
            <a:round/>
            <a:headEnd len="sm" w="sm" type="none"/>
            <a:tailEnd len="sm" w="sm" type="none"/>
          </a:ln>
        </p:spPr>
        <p:txBody>
          <a:bodyPr anchorCtr="0" anchor="ctr" bIns="18275" lIns="18275" spcFirstLastPara="1" rIns="18275" wrap="square" tIns="18275">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a:t>
            </a:r>
            <a:endParaRPr/>
          </a:p>
        </p:txBody>
      </p:sp>
      <p:grpSp>
        <p:nvGrpSpPr>
          <p:cNvPr id="6756" name="Google Shape;6756;p174"/>
          <p:cNvGrpSpPr/>
          <p:nvPr/>
        </p:nvGrpSpPr>
        <p:grpSpPr>
          <a:xfrm>
            <a:off x="8673296" y="4593024"/>
            <a:ext cx="3223736" cy="885821"/>
            <a:chOff x="8673296" y="4595616"/>
            <a:chExt cx="3223736" cy="885821"/>
          </a:xfrm>
        </p:grpSpPr>
        <p:sp>
          <p:nvSpPr>
            <p:cNvPr id="6757" name="Google Shape;6757;p174"/>
            <p:cNvSpPr/>
            <p:nvPr/>
          </p:nvSpPr>
          <p:spPr>
            <a:xfrm>
              <a:off x="8673297" y="4595616"/>
              <a:ext cx="3223735" cy="308993"/>
            </a:xfrm>
            <a:prstGeom prst="round2SameRect">
              <a:avLst>
                <a:gd fmla="val 16667" name="adj1"/>
                <a:gd fmla="val 0" name="adj2"/>
              </a:avLst>
            </a:prstGeom>
            <a:solidFill>
              <a:schemeClr val="accent3"/>
            </a:solidFill>
            <a:ln cap="rnd" cmpd="sng" w="9525">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lt1"/>
                  </a:solidFill>
                  <a:latin typeface="Helvetica Neue"/>
                  <a:ea typeface="Helvetica Neue"/>
                  <a:cs typeface="Helvetica Neue"/>
                  <a:sym typeface="Helvetica Neue"/>
                </a:rPr>
                <a:t>Lorem ipsum dolor </a:t>
              </a:r>
              <a:endParaRPr/>
            </a:p>
          </p:txBody>
        </p:sp>
        <p:sp>
          <p:nvSpPr>
            <p:cNvPr id="6758" name="Google Shape;6758;p174"/>
            <p:cNvSpPr/>
            <p:nvPr/>
          </p:nvSpPr>
          <p:spPr>
            <a:xfrm>
              <a:off x="8673296" y="4902665"/>
              <a:ext cx="3223735" cy="578772"/>
            </a:xfrm>
            <a:prstGeom prst="rect">
              <a:avLst/>
            </a:prstGeom>
            <a:noFill/>
            <a:ln cap="rnd" cmpd="sng" w="9525">
              <a:solidFill>
                <a:schemeClr val="accent3"/>
              </a:solidFill>
              <a:prstDash val="solid"/>
              <a:round/>
              <a:headEnd len="sm" w="sm" type="none"/>
              <a:tailEnd len="sm" w="sm" type="none"/>
            </a:ln>
          </p:spPr>
          <p:txBody>
            <a:bodyPr anchorCtr="0" anchor="ctr" bIns="18275" lIns="18275" spcFirstLastPara="1" rIns="18275" wrap="square" tIns="18275">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a:t>
              </a:r>
              <a:endParaRPr/>
            </a:p>
          </p:txBody>
        </p:sp>
      </p:grpSp>
      <p:sp>
        <p:nvSpPr>
          <p:cNvPr id="6759" name="Google Shape;6759;p174"/>
          <p:cNvSpPr txBox="1"/>
          <p:nvPr/>
        </p:nvSpPr>
        <p:spPr>
          <a:xfrm>
            <a:off x="4653023" y="1566708"/>
            <a:ext cx="1238752" cy="587773"/>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a:t>
            </a:r>
            <a:endParaRPr/>
          </a:p>
        </p:txBody>
      </p:sp>
      <p:cxnSp>
        <p:nvCxnSpPr>
          <p:cNvPr id="6760" name="Google Shape;6760;p174"/>
          <p:cNvCxnSpPr>
            <a:stCxn id="6737" idx="1"/>
            <a:endCxn id="6744" idx="3"/>
          </p:cNvCxnSpPr>
          <p:nvPr/>
        </p:nvCxnSpPr>
        <p:spPr>
          <a:xfrm rot="10800000">
            <a:off x="3518723" y="2541291"/>
            <a:ext cx="1134300" cy="1326900"/>
          </a:xfrm>
          <a:prstGeom prst="bentConnector3">
            <a:avLst>
              <a:gd fmla="val 50001" name="adj1"/>
            </a:avLst>
          </a:prstGeom>
          <a:noFill/>
          <a:ln cap="flat" cmpd="sng" w="38100">
            <a:solidFill>
              <a:srgbClr val="7F7F7F"/>
            </a:solidFill>
            <a:prstDash val="solid"/>
            <a:miter lim="8000"/>
            <a:headEnd len="sm" w="sm" type="none"/>
            <a:tailEnd len="sm" w="sm" type="none"/>
          </a:ln>
        </p:spPr>
      </p:cxnSp>
      <p:cxnSp>
        <p:nvCxnSpPr>
          <p:cNvPr id="6761" name="Google Shape;6761;p174"/>
          <p:cNvCxnSpPr>
            <a:stCxn id="6737" idx="1"/>
            <a:endCxn id="6750" idx="3"/>
          </p:cNvCxnSpPr>
          <p:nvPr/>
        </p:nvCxnSpPr>
        <p:spPr>
          <a:xfrm flipH="1">
            <a:off x="3518723" y="3868191"/>
            <a:ext cx="1134300" cy="1321200"/>
          </a:xfrm>
          <a:prstGeom prst="bentConnector3">
            <a:avLst>
              <a:gd fmla="val 50001" name="adj1"/>
            </a:avLst>
          </a:prstGeom>
          <a:noFill/>
          <a:ln cap="flat" cmpd="sng" w="38100">
            <a:solidFill>
              <a:srgbClr val="7F7F7F"/>
            </a:solidFill>
            <a:prstDash val="solid"/>
            <a:miter lim="8000"/>
            <a:headEnd len="sm" w="sm" type="none"/>
            <a:tailEnd len="sm" w="sm" type="none"/>
          </a:ln>
        </p:spPr>
      </p:cxnSp>
      <p:cxnSp>
        <p:nvCxnSpPr>
          <p:cNvPr id="6762" name="Google Shape;6762;p174"/>
          <p:cNvCxnSpPr>
            <a:stCxn id="6737" idx="1"/>
            <a:endCxn id="6747" idx="3"/>
          </p:cNvCxnSpPr>
          <p:nvPr/>
        </p:nvCxnSpPr>
        <p:spPr>
          <a:xfrm rot="10800000">
            <a:off x="3518723" y="3865491"/>
            <a:ext cx="1134300" cy="2700"/>
          </a:xfrm>
          <a:prstGeom prst="straightConnector1">
            <a:avLst/>
          </a:prstGeom>
          <a:noFill/>
          <a:ln cap="flat" cmpd="sng" w="38100">
            <a:solidFill>
              <a:srgbClr val="7F7F7F"/>
            </a:solidFill>
            <a:prstDash val="solid"/>
            <a:miter lim="8000"/>
            <a:headEnd len="sm" w="sm" type="none"/>
            <a:tailEnd len="sm" w="sm" type="none"/>
          </a:ln>
        </p:spPr>
      </p:cxnSp>
      <p:cxnSp>
        <p:nvCxnSpPr>
          <p:cNvPr id="6763" name="Google Shape;6763;p174"/>
          <p:cNvCxnSpPr>
            <a:stCxn id="6736" idx="3"/>
            <a:endCxn id="6753" idx="1"/>
          </p:cNvCxnSpPr>
          <p:nvPr/>
        </p:nvCxnSpPr>
        <p:spPr>
          <a:xfrm flipH="1" rot="10800000">
            <a:off x="7538976" y="2541291"/>
            <a:ext cx="1134300" cy="1326900"/>
          </a:xfrm>
          <a:prstGeom prst="bentConnector3">
            <a:avLst>
              <a:gd fmla="val 50001" name="adj1"/>
            </a:avLst>
          </a:prstGeom>
          <a:noFill/>
          <a:ln cap="flat" cmpd="sng" w="38100">
            <a:solidFill>
              <a:srgbClr val="7F7F7F"/>
            </a:solidFill>
            <a:prstDash val="solid"/>
            <a:miter lim="8000"/>
            <a:headEnd len="sm" w="sm" type="none"/>
            <a:tailEnd len="sm" w="sm" type="none"/>
          </a:ln>
        </p:spPr>
      </p:cxnSp>
      <p:cxnSp>
        <p:nvCxnSpPr>
          <p:cNvPr id="6764" name="Google Shape;6764;p174"/>
          <p:cNvCxnSpPr>
            <a:stCxn id="6736" idx="3"/>
            <a:endCxn id="6755" idx="1"/>
          </p:cNvCxnSpPr>
          <p:nvPr/>
        </p:nvCxnSpPr>
        <p:spPr>
          <a:xfrm flipH="1" rot="10800000">
            <a:off x="7538976" y="3865491"/>
            <a:ext cx="1134300" cy="2700"/>
          </a:xfrm>
          <a:prstGeom prst="straightConnector1">
            <a:avLst/>
          </a:prstGeom>
          <a:noFill/>
          <a:ln cap="flat" cmpd="sng" w="38100">
            <a:solidFill>
              <a:srgbClr val="7F7F7F"/>
            </a:solidFill>
            <a:prstDash val="solid"/>
            <a:miter lim="8000"/>
            <a:headEnd len="sm" w="sm" type="none"/>
            <a:tailEnd len="sm" w="sm" type="none"/>
          </a:ln>
        </p:spPr>
      </p:cxnSp>
      <p:cxnSp>
        <p:nvCxnSpPr>
          <p:cNvPr id="6765" name="Google Shape;6765;p174"/>
          <p:cNvCxnSpPr>
            <a:stCxn id="6736" idx="3"/>
            <a:endCxn id="6758" idx="1"/>
          </p:cNvCxnSpPr>
          <p:nvPr/>
        </p:nvCxnSpPr>
        <p:spPr>
          <a:xfrm>
            <a:off x="7538976" y="3868191"/>
            <a:ext cx="1134300" cy="1321200"/>
          </a:xfrm>
          <a:prstGeom prst="bentConnector3">
            <a:avLst>
              <a:gd fmla="val 50001" name="adj1"/>
            </a:avLst>
          </a:prstGeom>
          <a:noFill/>
          <a:ln cap="flat" cmpd="sng" w="38100">
            <a:solidFill>
              <a:srgbClr val="7F7F7F"/>
            </a:solidFill>
            <a:prstDash val="solid"/>
            <a:miter lim="8000"/>
            <a:headEnd len="sm" w="sm" type="none"/>
            <a:tailEnd len="sm" w="sm" type="none"/>
          </a:ln>
        </p:spPr>
      </p:cxnSp>
      <p:sp>
        <p:nvSpPr>
          <p:cNvPr id="6766" name="Google Shape;6766;p174"/>
          <p:cNvSpPr txBox="1"/>
          <p:nvPr/>
        </p:nvSpPr>
        <p:spPr>
          <a:xfrm>
            <a:off x="6585055" y="5282591"/>
            <a:ext cx="1238752" cy="587773"/>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sp>
        <p:nvSpPr>
          <p:cNvPr id="6767" name="Google Shape;6767;p17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768" name="Google Shape;6768;p17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73" name="Shape 6773"/>
        <p:cNvGrpSpPr/>
        <p:nvPr/>
      </p:nvGrpSpPr>
      <p:grpSpPr>
        <a:xfrm>
          <a:off x="0" y="0"/>
          <a:ext cx="0" cy="0"/>
          <a:chOff x="0" y="0"/>
          <a:chExt cx="0" cy="0"/>
        </a:xfrm>
      </p:grpSpPr>
      <p:sp>
        <p:nvSpPr>
          <p:cNvPr id="6774" name="Google Shape;6774;p175"/>
          <p:cNvSpPr/>
          <p:nvPr/>
        </p:nvSpPr>
        <p:spPr>
          <a:xfrm>
            <a:off x="0" y="2095019"/>
            <a:ext cx="6096000" cy="3905326"/>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Brain - right hemisphere" id="6775" name="Google Shape;6775;p175"/>
          <p:cNvSpPr/>
          <p:nvPr/>
        </p:nvSpPr>
        <p:spPr>
          <a:xfrm flipH="1">
            <a:off x="4535383" y="2488546"/>
            <a:ext cx="3271887" cy="3113124"/>
          </a:xfrm>
          <a:prstGeom prst="rect">
            <a:avLst/>
          </a:prstGeom>
          <a:noFill/>
          <a:ln>
            <a:noFill/>
          </a:ln>
        </p:spPr>
      </p:sp>
      <p:sp>
        <p:nvSpPr>
          <p:cNvPr id="6776" name="Google Shape;6776;p175"/>
          <p:cNvSpPr/>
          <p:nvPr/>
        </p:nvSpPr>
        <p:spPr>
          <a:xfrm>
            <a:off x="6096000" y="2095019"/>
            <a:ext cx="6096000" cy="3905326"/>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777" name="Google Shape;6777;p175"/>
          <p:cNvSpPr txBox="1"/>
          <p:nvPr/>
        </p:nvSpPr>
        <p:spPr>
          <a:xfrm>
            <a:off x="294968" y="1525483"/>
            <a:ext cx="5526712"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Helvetica Neue"/>
                <a:ea typeface="Helvetica Neue"/>
                <a:cs typeface="Helvetica Neue"/>
                <a:sym typeface="Helvetica Neue"/>
              </a:rPr>
              <a:t>Lorem ipsum dolor </a:t>
            </a:r>
            <a:endParaRPr/>
          </a:p>
        </p:txBody>
      </p:sp>
      <p:sp>
        <p:nvSpPr>
          <p:cNvPr id="6778" name="Google Shape;6778;p175"/>
          <p:cNvSpPr txBox="1"/>
          <p:nvPr/>
        </p:nvSpPr>
        <p:spPr>
          <a:xfrm>
            <a:off x="6370321" y="1525483"/>
            <a:ext cx="5526712" cy="373564"/>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2000">
                <a:solidFill>
                  <a:schemeClr val="dk1"/>
                </a:solidFill>
                <a:latin typeface="Helvetica Neue"/>
                <a:ea typeface="Helvetica Neue"/>
                <a:cs typeface="Helvetica Neue"/>
                <a:sym typeface="Helvetica Neue"/>
              </a:rPr>
              <a:t>Lorem ipsum dolor </a:t>
            </a:r>
            <a:endParaRPr/>
          </a:p>
        </p:txBody>
      </p:sp>
      <p:sp>
        <p:nvSpPr>
          <p:cNvPr id="6779" name="Google Shape;6779;p175"/>
          <p:cNvSpPr/>
          <p:nvPr/>
        </p:nvSpPr>
        <p:spPr>
          <a:xfrm>
            <a:off x="6589852" y="3511622"/>
            <a:ext cx="949124" cy="551093"/>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780" name="Google Shape;6780;p175"/>
          <p:cNvSpPr/>
          <p:nvPr/>
        </p:nvSpPr>
        <p:spPr>
          <a:xfrm>
            <a:off x="4653023" y="3511622"/>
            <a:ext cx="949124" cy="551093"/>
          </a:xfrm>
          <a:prstGeom prst="roundRect">
            <a:avLst>
              <a:gd fmla="val 16667"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781" name="Google Shape;6781;p17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Brain Diagram with Five-Point Callouts</a:t>
            </a:r>
            <a:endParaRPr/>
          </a:p>
        </p:txBody>
      </p:sp>
      <p:sp>
        <p:nvSpPr>
          <p:cNvPr descr="Brain - right hemisphere" id="6782" name="Google Shape;6782;p175"/>
          <p:cNvSpPr/>
          <p:nvPr/>
        </p:nvSpPr>
        <p:spPr>
          <a:xfrm>
            <a:off x="4384730" y="2500599"/>
            <a:ext cx="3271887" cy="3113123"/>
          </a:xfrm>
          <a:prstGeom prst="rect">
            <a:avLst/>
          </a:prstGeom>
          <a:noFill/>
          <a:ln>
            <a:noFill/>
          </a:ln>
        </p:spPr>
      </p:sp>
      <p:sp>
        <p:nvSpPr>
          <p:cNvPr id="6783" name="Google Shape;6783;p175"/>
          <p:cNvSpPr/>
          <p:nvPr/>
        </p:nvSpPr>
        <p:spPr>
          <a:xfrm>
            <a:off x="307228" y="2488546"/>
            <a:ext cx="425302" cy="425302"/>
          </a:xfrm>
          <a:prstGeom prst="ellipse">
            <a:avLst/>
          </a:prstGeom>
          <a:solidFill>
            <a:schemeClr val="l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accent1"/>
                </a:solidFill>
                <a:latin typeface="Helvetica Neue"/>
                <a:ea typeface="Helvetica Neue"/>
                <a:cs typeface="Helvetica Neue"/>
                <a:sym typeface="Helvetica Neue"/>
              </a:rPr>
              <a:t>1</a:t>
            </a:r>
            <a:endParaRPr b="1" sz="1800">
              <a:solidFill>
                <a:schemeClr val="accent1"/>
              </a:solidFill>
              <a:latin typeface="Helvetica Neue"/>
              <a:ea typeface="Helvetica Neue"/>
              <a:cs typeface="Helvetica Neue"/>
              <a:sym typeface="Helvetica Neue"/>
            </a:endParaRPr>
          </a:p>
        </p:txBody>
      </p:sp>
      <p:sp>
        <p:nvSpPr>
          <p:cNvPr id="6784" name="Google Shape;6784;p175"/>
          <p:cNvSpPr/>
          <p:nvPr/>
        </p:nvSpPr>
        <p:spPr>
          <a:xfrm>
            <a:off x="307228" y="3256965"/>
            <a:ext cx="425302" cy="425302"/>
          </a:xfrm>
          <a:prstGeom prst="ellipse">
            <a:avLst/>
          </a:prstGeom>
          <a:solidFill>
            <a:schemeClr val="l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accent1"/>
                </a:solidFill>
                <a:latin typeface="Helvetica Neue"/>
                <a:ea typeface="Helvetica Neue"/>
                <a:cs typeface="Helvetica Neue"/>
                <a:sym typeface="Helvetica Neue"/>
              </a:rPr>
              <a:t>2</a:t>
            </a:r>
            <a:endParaRPr b="1" sz="1800">
              <a:solidFill>
                <a:schemeClr val="accent1"/>
              </a:solidFill>
              <a:latin typeface="Helvetica Neue"/>
              <a:ea typeface="Helvetica Neue"/>
              <a:cs typeface="Helvetica Neue"/>
              <a:sym typeface="Helvetica Neue"/>
            </a:endParaRPr>
          </a:p>
        </p:txBody>
      </p:sp>
      <p:sp>
        <p:nvSpPr>
          <p:cNvPr id="6785" name="Google Shape;6785;p175"/>
          <p:cNvSpPr/>
          <p:nvPr/>
        </p:nvSpPr>
        <p:spPr>
          <a:xfrm>
            <a:off x="307228" y="3832457"/>
            <a:ext cx="425302" cy="425302"/>
          </a:xfrm>
          <a:prstGeom prst="ellipse">
            <a:avLst/>
          </a:prstGeom>
          <a:solidFill>
            <a:schemeClr val="l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accent1"/>
                </a:solidFill>
                <a:latin typeface="Helvetica Neue"/>
                <a:ea typeface="Helvetica Neue"/>
                <a:cs typeface="Helvetica Neue"/>
                <a:sym typeface="Helvetica Neue"/>
              </a:rPr>
              <a:t>3</a:t>
            </a:r>
            <a:endParaRPr b="1" sz="1800">
              <a:solidFill>
                <a:schemeClr val="accent1"/>
              </a:solidFill>
              <a:latin typeface="Helvetica Neue"/>
              <a:ea typeface="Helvetica Neue"/>
              <a:cs typeface="Helvetica Neue"/>
              <a:sym typeface="Helvetica Neue"/>
            </a:endParaRPr>
          </a:p>
        </p:txBody>
      </p:sp>
      <p:sp>
        <p:nvSpPr>
          <p:cNvPr id="6786" name="Google Shape;6786;p175"/>
          <p:cNvSpPr/>
          <p:nvPr/>
        </p:nvSpPr>
        <p:spPr>
          <a:xfrm>
            <a:off x="307228" y="4562936"/>
            <a:ext cx="425302" cy="425302"/>
          </a:xfrm>
          <a:prstGeom prst="ellipse">
            <a:avLst/>
          </a:prstGeom>
          <a:solidFill>
            <a:schemeClr val="l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accent1"/>
                </a:solidFill>
                <a:latin typeface="Helvetica Neue"/>
                <a:ea typeface="Helvetica Neue"/>
                <a:cs typeface="Helvetica Neue"/>
                <a:sym typeface="Helvetica Neue"/>
              </a:rPr>
              <a:t>4</a:t>
            </a:r>
            <a:endParaRPr b="1" sz="1800">
              <a:solidFill>
                <a:schemeClr val="accent1"/>
              </a:solidFill>
              <a:latin typeface="Helvetica Neue"/>
              <a:ea typeface="Helvetica Neue"/>
              <a:cs typeface="Helvetica Neue"/>
              <a:sym typeface="Helvetica Neue"/>
            </a:endParaRPr>
          </a:p>
        </p:txBody>
      </p:sp>
      <p:sp>
        <p:nvSpPr>
          <p:cNvPr id="6787" name="Google Shape;6787;p175"/>
          <p:cNvSpPr/>
          <p:nvPr/>
        </p:nvSpPr>
        <p:spPr>
          <a:xfrm>
            <a:off x="976309" y="2359375"/>
            <a:ext cx="3330954" cy="5492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p:txBody>
      </p:sp>
      <p:sp>
        <p:nvSpPr>
          <p:cNvPr id="6788" name="Google Shape;6788;p175"/>
          <p:cNvSpPr/>
          <p:nvPr/>
        </p:nvSpPr>
        <p:spPr>
          <a:xfrm>
            <a:off x="976309" y="3066205"/>
            <a:ext cx="3330954" cy="5492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p:txBody>
      </p:sp>
      <p:sp>
        <p:nvSpPr>
          <p:cNvPr id="6789" name="Google Shape;6789;p175"/>
          <p:cNvSpPr/>
          <p:nvPr/>
        </p:nvSpPr>
        <p:spPr>
          <a:xfrm>
            <a:off x="976309" y="3773035"/>
            <a:ext cx="3330954" cy="5492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p:txBody>
      </p:sp>
      <p:sp>
        <p:nvSpPr>
          <p:cNvPr id="6790" name="Google Shape;6790;p175"/>
          <p:cNvSpPr/>
          <p:nvPr/>
        </p:nvSpPr>
        <p:spPr>
          <a:xfrm>
            <a:off x="976309" y="4479865"/>
            <a:ext cx="3330954" cy="5492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p:txBody>
      </p:sp>
      <p:sp>
        <p:nvSpPr>
          <p:cNvPr id="6791" name="Google Shape;6791;p175"/>
          <p:cNvSpPr/>
          <p:nvPr/>
        </p:nvSpPr>
        <p:spPr>
          <a:xfrm>
            <a:off x="7957922" y="2359375"/>
            <a:ext cx="3249987" cy="54929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p:txBody>
      </p:sp>
      <p:sp>
        <p:nvSpPr>
          <p:cNvPr id="6792" name="Google Shape;6792;p175"/>
          <p:cNvSpPr/>
          <p:nvPr/>
        </p:nvSpPr>
        <p:spPr>
          <a:xfrm>
            <a:off x="7957922" y="3063734"/>
            <a:ext cx="3249987" cy="54929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p:txBody>
      </p:sp>
      <p:sp>
        <p:nvSpPr>
          <p:cNvPr id="6793" name="Google Shape;6793;p175"/>
          <p:cNvSpPr/>
          <p:nvPr/>
        </p:nvSpPr>
        <p:spPr>
          <a:xfrm>
            <a:off x="7957922" y="3768093"/>
            <a:ext cx="3249987" cy="54929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p:txBody>
      </p:sp>
      <p:sp>
        <p:nvSpPr>
          <p:cNvPr id="6794" name="Google Shape;6794;p175"/>
          <p:cNvSpPr/>
          <p:nvPr/>
        </p:nvSpPr>
        <p:spPr>
          <a:xfrm>
            <a:off x="7957922" y="4472452"/>
            <a:ext cx="3249987" cy="54929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p:txBody>
      </p:sp>
      <p:sp>
        <p:nvSpPr>
          <p:cNvPr id="6795" name="Google Shape;6795;p175"/>
          <p:cNvSpPr/>
          <p:nvPr/>
        </p:nvSpPr>
        <p:spPr>
          <a:xfrm>
            <a:off x="976309" y="5186695"/>
            <a:ext cx="3330954" cy="5492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p:txBody>
      </p:sp>
      <p:sp>
        <p:nvSpPr>
          <p:cNvPr id="6796" name="Google Shape;6796;p175"/>
          <p:cNvSpPr/>
          <p:nvPr/>
        </p:nvSpPr>
        <p:spPr>
          <a:xfrm>
            <a:off x="7957922" y="5176810"/>
            <a:ext cx="3249987" cy="54929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p:txBody>
      </p:sp>
      <p:sp>
        <p:nvSpPr>
          <p:cNvPr id="6797" name="Google Shape;6797;p175"/>
          <p:cNvSpPr/>
          <p:nvPr/>
        </p:nvSpPr>
        <p:spPr>
          <a:xfrm>
            <a:off x="307228" y="5248691"/>
            <a:ext cx="425302" cy="425302"/>
          </a:xfrm>
          <a:prstGeom prst="ellipse">
            <a:avLst/>
          </a:prstGeom>
          <a:solidFill>
            <a:schemeClr val="lt1"/>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accent1"/>
                </a:solidFill>
                <a:latin typeface="Helvetica Neue"/>
                <a:ea typeface="Helvetica Neue"/>
                <a:cs typeface="Helvetica Neue"/>
                <a:sym typeface="Helvetica Neue"/>
              </a:rPr>
              <a:t>5</a:t>
            </a:r>
            <a:endParaRPr b="1" sz="1800">
              <a:solidFill>
                <a:schemeClr val="accent1"/>
              </a:solidFill>
              <a:latin typeface="Helvetica Neue"/>
              <a:ea typeface="Helvetica Neue"/>
              <a:cs typeface="Helvetica Neue"/>
              <a:sym typeface="Helvetica Neue"/>
            </a:endParaRPr>
          </a:p>
        </p:txBody>
      </p:sp>
      <p:sp>
        <p:nvSpPr>
          <p:cNvPr id="6798" name="Google Shape;6798;p175"/>
          <p:cNvSpPr/>
          <p:nvPr/>
        </p:nvSpPr>
        <p:spPr>
          <a:xfrm>
            <a:off x="11471731" y="2488546"/>
            <a:ext cx="425302" cy="425302"/>
          </a:xfrm>
          <a:prstGeom prst="ellipse">
            <a:avLst/>
          </a:prstGeom>
          <a:solidFill>
            <a:schemeClr val="lt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1</a:t>
            </a:r>
            <a:endParaRPr b="1" sz="1800">
              <a:solidFill>
                <a:schemeClr val="dk1"/>
              </a:solidFill>
              <a:latin typeface="Helvetica Neue"/>
              <a:ea typeface="Helvetica Neue"/>
              <a:cs typeface="Helvetica Neue"/>
              <a:sym typeface="Helvetica Neue"/>
            </a:endParaRPr>
          </a:p>
        </p:txBody>
      </p:sp>
      <p:sp>
        <p:nvSpPr>
          <p:cNvPr id="6799" name="Google Shape;6799;p175"/>
          <p:cNvSpPr/>
          <p:nvPr/>
        </p:nvSpPr>
        <p:spPr>
          <a:xfrm>
            <a:off x="11471731" y="3256965"/>
            <a:ext cx="425302" cy="425302"/>
          </a:xfrm>
          <a:prstGeom prst="ellipse">
            <a:avLst/>
          </a:prstGeom>
          <a:solidFill>
            <a:schemeClr val="lt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2</a:t>
            </a:r>
            <a:endParaRPr b="1" sz="1800">
              <a:solidFill>
                <a:schemeClr val="dk1"/>
              </a:solidFill>
              <a:latin typeface="Helvetica Neue"/>
              <a:ea typeface="Helvetica Neue"/>
              <a:cs typeface="Helvetica Neue"/>
              <a:sym typeface="Helvetica Neue"/>
            </a:endParaRPr>
          </a:p>
        </p:txBody>
      </p:sp>
      <p:sp>
        <p:nvSpPr>
          <p:cNvPr id="6800" name="Google Shape;6800;p175"/>
          <p:cNvSpPr/>
          <p:nvPr/>
        </p:nvSpPr>
        <p:spPr>
          <a:xfrm>
            <a:off x="11471731" y="3832457"/>
            <a:ext cx="425302" cy="425302"/>
          </a:xfrm>
          <a:prstGeom prst="ellipse">
            <a:avLst/>
          </a:prstGeom>
          <a:solidFill>
            <a:schemeClr val="lt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3</a:t>
            </a:r>
            <a:endParaRPr b="1" sz="1800">
              <a:solidFill>
                <a:schemeClr val="dk1"/>
              </a:solidFill>
              <a:latin typeface="Helvetica Neue"/>
              <a:ea typeface="Helvetica Neue"/>
              <a:cs typeface="Helvetica Neue"/>
              <a:sym typeface="Helvetica Neue"/>
            </a:endParaRPr>
          </a:p>
        </p:txBody>
      </p:sp>
      <p:sp>
        <p:nvSpPr>
          <p:cNvPr id="6801" name="Google Shape;6801;p175"/>
          <p:cNvSpPr/>
          <p:nvPr/>
        </p:nvSpPr>
        <p:spPr>
          <a:xfrm>
            <a:off x="11471731" y="4562936"/>
            <a:ext cx="425302" cy="425302"/>
          </a:xfrm>
          <a:prstGeom prst="ellipse">
            <a:avLst/>
          </a:prstGeom>
          <a:solidFill>
            <a:schemeClr val="lt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4</a:t>
            </a:r>
            <a:endParaRPr b="1" sz="1800">
              <a:solidFill>
                <a:schemeClr val="dk1"/>
              </a:solidFill>
              <a:latin typeface="Helvetica Neue"/>
              <a:ea typeface="Helvetica Neue"/>
              <a:cs typeface="Helvetica Neue"/>
              <a:sym typeface="Helvetica Neue"/>
            </a:endParaRPr>
          </a:p>
        </p:txBody>
      </p:sp>
      <p:sp>
        <p:nvSpPr>
          <p:cNvPr id="6802" name="Google Shape;6802;p175"/>
          <p:cNvSpPr/>
          <p:nvPr/>
        </p:nvSpPr>
        <p:spPr>
          <a:xfrm>
            <a:off x="11471731" y="5248691"/>
            <a:ext cx="425302" cy="425302"/>
          </a:xfrm>
          <a:prstGeom prst="ellipse">
            <a:avLst/>
          </a:prstGeom>
          <a:solidFill>
            <a:schemeClr val="lt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5</a:t>
            </a:r>
            <a:endParaRPr b="1" sz="1800">
              <a:solidFill>
                <a:schemeClr val="dk1"/>
              </a:solidFill>
              <a:latin typeface="Helvetica Neue"/>
              <a:ea typeface="Helvetica Neue"/>
              <a:cs typeface="Helvetica Neue"/>
              <a:sym typeface="Helvetica Neue"/>
            </a:endParaRPr>
          </a:p>
        </p:txBody>
      </p:sp>
      <p:sp>
        <p:nvSpPr>
          <p:cNvPr id="6803" name="Google Shape;6803;p17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804" name="Google Shape;6804;p17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08" name="Shape 6808"/>
        <p:cNvGrpSpPr/>
        <p:nvPr/>
      </p:nvGrpSpPr>
      <p:grpSpPr>
        <a:xfrm>
          <a:off x="0" y="0"/>
          <a:ext cx="0" cy="0"/>
          <a:chOff x="0" y="0"/>
          <a:chExt cx="0" cy="0"/>
        </a:xfrm>
      </p:grpSpPr>
      <p:sp>
        <p:nvSpPr>
          <p:cNvPr id="6809" name="Google Shape;6809;p17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Four-Piece Puzzle with Callouts</a:t>
            </a:r>
            <a:endParaRPr/>
          </a:p>
        </p:txBody>
      </p:sp>
      <p:sp>
        <p:nvSpPr>
          <p:cNvPr id="6810" name="Google Shape;6810;p176"/>
          <p:cNvSpPr/>
          <p:nvPr/>
        </p:nvSpPr>
        <p:spPr>
          <a:xfrm>
            <a:off x="5625915" y="3822589"/>
            <a:ext cx="3241817" cy="2034201"/>
          </a:xfrm>
          <a:custGeom>
            <a:rect b="b" l="l" r="r" t="t"/>
            <a:pathLst>
              <a:path extrusionOk="0" h="1376" w="2193">
                <a:moveTo>
                  <a:pt x="2193" y="1002"/>
                </a:moveTo>
                <a:lnTo>
                  <a:pt x="2193" y="1376"/>
                </a:lnTo>
                <a:lnTo>
                  <a:pt x="1491" y="1376"/>
                </a:lnTo>
                <a:lnTo>
                  <a:pt x="1491" y="1376"/>
                </a:lnTo>
                <a:lnTo>
                  <a:pt x="1491" y="1371"/>
                </a:lnTo>
                <a:lnTo>
                  <a:pt x="1491" y="1371"/>
                </a:lnTo>
                <a:lnTo>
                  <a:pt x="1489" y="1350"/>
                </a:lnTo>
                <a:lnTo>
                  <a:pt x="1486" y="1329"/>
                </a:lnTo>
                <a:lnTo>
                  <a:pt x="1481" y="1310"/>
                </a:lnTo>
                <a:lnTo>
                  <a:pt x="1474" y="1291"/>
                </a:lnTo>
                <a:lnTo>
                  <a:pt x="1466" y="1273"/>
                </a:lnTo>
                <a:lnTo>
                  <a:pt x="1455" y="1255"/>
                </a:lnTo>
                <a:lnTo>
                  <a:pt x="1442" y="1240"/>
                </a:lnTo>
                <a:lnTo>
                  <a:pt x="1430" y="1225"/>
                </a:lnTo>
                <a:lnTo>
                  <a:pt x="1415" y="1212"/>
                </a:lnTo>
                <a:lnTo>
                  <a:pt x="1398" y="1200"/>
                </a:lnTo>
                <a:lnTo>
                  <a:pt x="1382" y="1189"/>
                </a:lnTo>
                <a:lnTo>
                  <a:pt x="1364" y="1181"/>
                </a:lnTo>
                <a:lnTo>
                  <a:pt x="1345" y="1174"/>
                </a:lnTo>
                <a:lnTo>
                  <a:pt x="1326" y="1168"/>
                </a:lnTo>
                <a:lnTo>
                  <a:pt x="1305" y="1166"/>
                </a:lnTo>
                <a:lnTo>
                  <a:pt x="1283" y="1164"/>
                </a:lnTo>
                <a:lnTo>
                  <a:pt x="1283" y="1164"/>
                </a:lnTo>
                <a:lnTo>
                  <a:pt x="1262" y="1166"/>
                </a:lnTo>
                <a:lnTo>
                  <a:pt x="1242" y="1168"/>
                </a:lnTo>
                <a:lnTo>
                  <a:pt x="1223" y="1174"/>
                </a:lnTo>
                <a:lnTo>
                  <a:pt x="1203" y="1181"/>
                </a:lnTo>
                <a:lnTo>
                  <a:pt x="1185" y="1189"/>
                </a:lnTo>
                <a:lnTo>
                  <a:pt x="1169" y="1200"/>
                </a:lnTo>
                <a:lnTo>
                  <a:pt x="1152" y="1212"/>
                </a:lnTo>
                <a:lnTo>
                  <a:pt x="1137" y="1225"/>
                </a:lnTo>
                <a:lnTo>
                  <a:pt x="1125" y="1240"/>
                </a:lnTo>
                <a:lnTo>
                  <a:pt x="1113" y="1255"/>
                </a:lnTo>
                <a:lnTo>
                  <a:pt x="1102" y="1273"/>
                </a:lnTo>
                <a:lnTo>
                  <a:pt x="1093" y="1291"/>
                </a:lnTo>
                <a:lnTo>
                  <a:pt x="1086" y="1310"/>
                </a:lnTo>
                <a:lnTo>
                  <a:pt x="1081" y="1329"/>
                </a:lnTo>
                <a:lnTo>
                  <a:pt x="1078" y="1350"/>
                </a:lnTo>
                <a:lnTo>
                  <a:pt x="1077" y="1371"/>
                </a:lnTo>
                <a:lnTo>
                  <a:pt x="1077" y="1371"/>
                </a:lnTo>
                <a:lnTo>
                  <a:pt x="1077" y="1376"/>
                </a:lnTo>
                <a:lnTo>
                  <a:pt x="330" y="1376"/>
                </a:lnTo>
                <a:lnTo>
                  <a:pt x="330" y="815"/>
                </a:lnTo>
                <a:lnTo>
                  <a:pt x="330" y="815"/>
                </a:lnTo>
                <a:lnTo>
                  <a:pt x="337" y="805"/>
                </a:lnTo>
                <a:lnTo>
                  <a:pt x="330" y="805"/>
                </a:lnTo>
                <a:lnTo>
                  <a:pt x="330" y="757"/>
                </a:lnTo>
                <a:lnTo>
                  <a:pt x="330" y="757"/>
                </a:lnTo>
                <a:lnTo>
                  <a:pt x="325" y="768"/>
                </a:lnTo>
                <a:lnTo>
                  <a:pt x="318" y="779"/>
                </a:lnTo>
                <a:lnTo>
                  <a:pt x="311" y="789"/>
                </a:lnTo>
                <a:lnTo>
                  <a:pt x="304" y="799"/>
                </a:lnTo>
                <a:lnTo>
                  <a:pt x="296" y="808"/>
                </a:lnTo>
                <a:lnTo>
                  <a:pt x="288" y="816"/>
                </a:lnTo>
                <a:lnTo>
                  <a:pt x="278" y="825"/>
                </a:lnTo>
                <a:lnTo>
                  <a:pt x="269" y="832"/>
                </a:lnTo>
                <a:lnTo>
                  <a:pt x="258" y="837"/>
                </a:lnTo>
                <a:lnTo>
                  <a:pt x="247" y="844"/>
                </a:lnTo>
                <a:lnTo>
                  <a:pt x="236" y="848"/>
                </a:lnTo>
                <a:lnTo>
                  <a:pt x="223" y="852"/>
                </a:lnTo>
                <a:lnTo>
                  <a:pt x="211" y="855"/>
                </a:lnTo>
                <a:lnTo>
                  <a:pt x="198" y="858"/>
                </a:lnTo>
                <a:lnTo>
                  <a:pt x="186" y="859"/>
                </a:lnTo>
                <a:lnTo>
                  <a:pt x="172" y="860"/>
                </a:lnTo>
                <a:lnTo>
                  <a:pt x="172" y="860"/>
                </a:lnTo>
                <a:lnTo>
                  <a:pt x="156" y="859"/>
                </a:lnTo>
                <a:lnTo>
                  <a:pt x="138" y="856"/>
                </a:lnTo>
                <a:lnTo>
                  <a:pt x="121" y="852"/>
                </a:lnTo>
                <a:lnTo>
                  <a:pt x="106" y="847"/>
                </a:lnTo>
                <a:lnTo>
                  <a:pt x="91" y="838"/>
                </a:lnTo>
                <a:lnTo>
                  <a:pt x="77" y="830"/>
                </a:lnTo>
                <a:lnTo>
                  <a:pt x="64" y="821"/>
                </a:lnTo>
                <a:lnTo>
                  <a:pt x="51" y="810"/>
                </a:lnTo>
                <a:lnTo>
                  <a:pt x="40" y="797"/>
                </a:lnTo>
                <a:lnTo>
                  <a:pt x="31" y="783"/>
                </a:lnTo>
                <a:lnTo>
                  <a:pt x="21" y="770"/>
                </a:lnTo>
                <a:lnTo>
                  <a:pt x="14" y="755"/>
                </a:lnTo>
                <a:lnTo>
                  <a:pt x="9" y="739"/>
                </a:lnTo>
                <a:lnTo>
                  <a:pt x="5" y="723"/>
                </a:lnTo>
                <a:lnTo>
                  <a:pt x="2" y="705"/>
                </a:lnTo>
                <a:lnTo>
                  <a:pt x="0" y="687"/>
                </a:lnTo>
                <a:lnTo>
                  <a:pt x="0" y="687"/>
                </a:lnTo>
                <a:lnTo>
                  <a:pt x="2" y="671"/>
                </a:lnTo>
                <a:lnTo>
                  <a:pt x="5" y="653"/>
                </a:lnTo>
                <a:lnTo>
                  <a:pt x="9" y="636"/>
                </a:lnTo>
                <a:lnTo>
                  <a:pt x="14" y="621"/>
                </a:lnTo>
                <a:lnTo>
                  <a:pt x="21" y="606"/>
                </a:lnTo>
                <a:lnTo>
                  <a:pt x="31" y="592"/>
                </a:lnTo>
                <a:lnTo>
                  <a:pt x="40" y="579"/>
                </a:lnTo>
                <a:lnTo>
                  <a:pt x="51" y="566"/>
                </a:lnTo>
                <a:lnTo>
                  <a:pt x="64" y="555"/>
                </a:lnTo>
                <a:lnTo>
                  <a:pt x="77" y="546"/>
                </a:lnTo>
                <a:lnTo>
                  <a:pt x="91" y="536"/>
                </a:lnTo>
                <a:lnTo>
                  <a:pt x="106" y="529"/>
                </a:lnTo>
                <a:lnTo>
                  <a:pt x="121" y="524"/>
                </a:lnTo>
                <a:lnTo>
                  <a:pt x="138" y="520"/>
                </a:lnTo>
                <a:lnTo>
                  <a:pt x="156" y="517"/>
                </a:lnTo>
                <a:lnTo>
                  <a:pt x="172" y="515"/>
                </a:lnTo>
                <a:lnTo>
                  <a:pt x="172" y="515"/>
                </a:lnTo>
                <a:lnTo>
                  <a:pt x="186" y="517"/>
                </a:lnTo>
                <a:lnTo>
                  <a:pt x="198" y="518"/>
                </a:lnTo>
                <a:lnTo>
                  <a:pt x="211" y="520"/>
                </a:lnTo>
                <a:lnTo>
                  <a:pt x="223" y="524"/>
                </a:lnTo>
                <a:lnTo>
                  <a:pt x="236" y="528"/>
                </a:lnTo>
                <a:lnTo>
                  <a:pt x="247" y="532"/>
                </a:lnTo>
                <a:lnTo>
                  <a:pt x="258" y="537"/>
                </a:lnTo>
                <a:lnTo>
                  <a:pt x="269" y="544"/>
                </a:lnTo>
                <a:lnTo>
                  <a:pt x="278" y="551"/>
                </a:lnTo>
                <a:lnTo>
                  <a:pt x="288" y="559"/>
                </a:lnTo>
                <a:lnTo>
                  <a:pt x="296" y="568"/>
                </a:lnTo>
                <a:lnTo>
                  <a:pt x="304" y="577"/>
                </a:lnTo>
                <a:lnTo>
                  <a:pt x="311" y="587"/>
                </a:lnTo>
                <a:lnTo>
                  <a:pt x="318" y="597"/>
                </a:lnTo>
                <a:lnTo>
                  <a:pt x="325" y="608"/>
                </a:lnTo>
                <a:lnTo>
                  <a:pt x="330" y="619"/>
                </a:lnTo>
                <a:lnTo>
                  <a:pt x="330" y="561"/>
                </a:lnTo>
                <a:lnTo>
                  <a:pt x="330" y="536"/>
                </a:lnTo>
                <a:lnTo>
                  <a:pt x="330" y="0"/>
                </a:lnTo>
                <a:lnTo>
                  <a:pt x="860" y="0"/>
                </a:lnTo>
                <a:lnTo>
                  <a:pt x="860" y="0"/>
                </a:lnTo>
                <a:lnTo>
                  <a:pt x="847" y="14"/>
                </a:lnTo>
                <a:lnTo>
                  <a:pt x="838" y="29"/>
                </a:lnTo>
                <a:lnTo>
                  <a:pt x="828" y="45"/>
                </a:lnTo>
                <a:lnTo>
                  <a:pt x="821" y="63"/>
                </a:lnTo>
                <a:lnTo>
                  <a:pt x="816" y="80"/>
                </a:lnTo>
                <a:lnTo>
                  <a:pt x="810" y="99"/>
                </a:lnTo>
                <a:lnTo>
                  <a:pt x="807" y="118"/>
                </a:lnTo>
                <a:lnTo>
                  <a:pt x="807" y="137"/>
                </a:lnTo>
                <a:lnTo>
                  <a:pt x="807" y="137"/>
                </a:lnTo>
                <a:lnTo>
                  <a:pt x="807" y="158"/>
                </a:lnTo>
                <a:lnTo>
                  <a:pt x="811" y="179"/>
                </a:lnTo>
                <a:lnTo>
                  <a:pt x="816" y="199"/>
                </a:lnTo>
                <a:lnTo>
                  <a:pt x="822" y="217"/>
                </a:lnTo>
                <a:lnTo>
                  <a:pt x="832" y="236"/>
                </a:lnTo>
                <a:lnTo>
                  <a:pt x="842" y="253"/>
                </a:lnTo>
                <a:lnTo>
                  <a:pt x="854" y="269"/>
                </a:lnTo>
                <a:lnTo>
                  <a:pt x="868" y="283"/>
                </a:lnTo>
                <a:lnTo>
                  <a:pt x="882" y="297"/>
                </a:lnTo>
                <a:lnTo>
                  <a:pt x="898" y="309"/>
                </a:lnTo>
                <a:lnTo>
                  <a:pt x="915" y="319"/>
                </a:lnTo>
                <a:lnTo>
                  <a:pt x="932" y="327"/>
                </a:lnTo>
                <a:lnTo>
                  <a:pt x="952" y="334"/>
                </a:lnTo>
                <a:lnTo>
                  <a:pt x="972" y="339"/>
                </a:lnTo>
                <a:lnTo>
                  <a:pt x="992" y="342"/>
                </a:lnTo>
                <a:lnTo>
                  <a:pt x="1014" y="344"/>
                </a:lnTo>
                <a:lnTo>
                  <a:pt x="1014" y="344"/>
                </a:lnTo>
                <a:lnTo>
                  <a:pt x="1034" y="342"/>
                </a:lnTo>
                <a:lnTo>
                  <a:pt x="1055" y="339"/>
                </a:lnTo>
                <a:lnTo>
                  <a:pt x="1074" y="334"/>
                </a:lnTo>
                <a:lnTo>
                  <a:pt x="1093" y="327"/>
                </a:lnTo>
                <a:lnTo>
                  <a:pt x="1111" y="319"/>
                </a:lnTo>
                <a:lnTo>
                  <a:pt x="1129" y="309"/>
                </a:lnTo>
                <a:lnTo>
                  <a:pt x="1144" y="297"/>
                </a:lnTo>
                <a:lnTo>
                  <a:pt x="1159" y="283"/>
                </a:lnTo>
                <a:lnTo>
                  <a:pt x="1173" y="269"/>
                </a:lnTo>
                <a:lnTo>
                  <a:pt x="1184" y="253"/>
                </a:lnTo>
                <a:lnTo>
                  <a:pt x="1195" y="236"/>
                </a:lnTo>
                <a:lnTo>
                  <a:pt x="1203" y="217"/>
                </a:lnTo>
                <a:lnTo>
                  <a:pt x="1210" y="199"/>
                </a:lnTo>
                <a:lnTo>
                  <a:pt x="1216" y="179"/>
                </a:lnTo>
                <a:lnTo>
                  <a:pt x="1218" y="158"/>
                </a:lnTo>
                <a:lnTo>
                  <a:pt x="1220" y="137"/>
                </a:lnTo>
                <a:lnTo>
                  <a:pt x="1220" y="137"/>
                </a:lnTo>
                <a:lnTo>
                  <a:pt x="1218" y="118"/>
                </a:lnTo>
                <a:lnTo>
                  <a:pt x="1216" y="99"/>
                </a:lnTo>
                <a:lnTo>
                  <a:pt x="1212" y="80"/>
                </a:lnTo>
                <a:lnTo>
                  <a:pt x="1206" y="63"/>
                </a:lnTo>
                <a:lnTo>
                  <a:pt x="1198" y="45"/>
                </a:lnTo>
                <a:lnTo>
                  <a:pt x="1190" y="29"/>
                </a:lnTo>
                <a:lnTo>
                  <a:pt x="1179" y="14"/>
                </a:lnTo>
                <a:lnTo>
                  <a:pt x="1168" y="0"/>
                </a:lnTo>
                <a:lnTo>
                  <a:pt x="2193" y="0"/>
                </a:lnTo>
                <a:lnTo>
                  <a:pt x="2193" y="590"/>
                </a:lnTo>
                <a:lnTo>
                  <a:pt x="2193" y="590"/>
                </a:lnTo>
                <a:lnTo>
                  <a:pt x="2172" y="591"/>
                </a:lnTo>
                <a:lnTo>
                  <a:pt x="2152" y="594"/>
                </a:lnTo>
                <a:lnTo>
                  <a:pt x="2131" y="599"/>
                </a:lnTo>
                <a:lnTo>
                  <a:pt x="2112" y="606"/>
                </a:lnTo>
                <a:lnTo>
                  <a:pt x="2094" y="614"/>
                </a:lnTo>
                <a:lnTo>
                  <a:pt x="2078" y="625"/>
                </a:lnTo>
                <a:lnTo>
                  <a:pt x="2061" y="636"/>
                </a:lnTo>
                <a:lnTo>
                  <a:pt x="2047" y="650"/>
                </a:lnTo>
                <a:lnTo>
                  <a:pt x="2034" y="665"/>
                </a:lnTo>
                <a:lnTo>
                  <a:pt x="2021" y="680"/>
                </a:lnTo>
                <a:lnTo>
                  <a:pt x="2012" y="698"/>
                </a:lnTo>
                <a:lnTo>
                  <a:pt x="2003" y="716"/>
                </a:lnTo>
                <a:lnTo>
                  <a:pt x="1995" y="734"/>
                </a:lnTo>
                <a:lnTo>
                  <a:pt x="1991" y="755"/>
                </a:lnTo>
                <a:lnTo>
                  <a:pt x="1988" y="775"/>
                </a:lnTo>
                <a:lnTo>
                  <a:pt x="1987" y="796"/>
                </a:lnTo>
                <a:lnTo>
                  <a:pt x="1987" y="796"/>
                </a:lnTo>
                <a:lnTo>
                  <a:pt x="1988" y="816"/>
                </a:lnTo>
                <a:lnTo>
                  <a:pt x="1991" y="837"/>
                </a:lnTo>
                <a:lnTo>
                  <a:pt x="1995" y="858"/>
                </a:lnTo>
                <a:lnTo>
                  <a:pt x="2003" y="877"/>
                </a:lnTo>
                <a:lnTo>
                  <a:pt x="2012" y="895"/>
                </a:lnTo>
                <a:lnTo>
                  <a:pt x="2021" y="911"/>
                </a:lnTo>
                <a:lnTo>
                  <a:pt x="2034" y="928"/>
                </a:lnTo>
                <a:lnTo>
                  <a:pt x="2047" y="942"/>
                </a:lnTo>
                <a:lnTo>
                  <a:pt x="2061" y="955"/>
                </a:lnTo>
                <a:lnTo>
                  <a:pt x="2078" y="968"/>
                </a:lnTo>
                <a:lnTo>
                  <a:pt x="2094" y="977"/>
                </a:lnTo>
                <a:lnTo>
                  <a:pt x="2112" y="986"/>
                </a:lnTo>
                <a:lnTo>
                  <a:pt x="2131" y="994"/>
                </a:lnTo>
                <a:lnTo>
                  <a:pt x="2152" y="998"/>
                </a:lnTo>
                <a:lnTo>
                  <a:pt x="2172" y="1002"/>
                </a:lnTo>
                <a:lnTo>
                  <a:pt x="2193" y="1002"/>
                </a:lnTo>
                <a:lnTo>
                  <a:pt x="2193" y="1002"/>
                </a:lnTo>
                <a:close/>
              </a:path>
            </a:pathLst>
          </a:custGeom>
          <a:solidFill>
            <a:schemeClr val="accent4"/>
          </a:solidFill>
          <a:ln>
            <a:noFill/>
          </a:ln>
        </p:spPr>
        <p:txBody>
          <a:bodyPr anchorCtr="0" anchor="t" bIns="45700" lIns="91400" spcFirstLastPara="1" rIns="91400" wrap="square" tIns="45700">
            <a:noAutofit/>
          </a:bodyPr>
          <a:lstStyle/>
          <a:p>
            <a:pPr indent="0" lvl="0" marL="0" marR="0" rtl="0" algn="l">
              <a:spcBef>
                <a:spcPts val="0"/>
              </a:spcBef>
              <a:spcAft>
                <a:spcPts val="0"/>
              </a:spcAft>
              <a:buClr>
                <a:schemeClr val="dk1"/>
              </a:buClr>
              <a:buSzPts val="1100"/>
              <a:buFont typeface="Helvetica Neue"/>
              <a:buNone/>
            </a:pPr>
            <a:r>
              <a:t/>
            </a:r>
            <a:endParaRPr sz="1100">
              <a:solidFill>
                <a:schemeClr val="dk1"/>
              </a:solidFill>
              <a:latin typeface="Helvetica Neue"/>
              <a:ea typeface="Helvetica Neue"/>
              <a:cs typeface="Helvetica Neue"/>
              <a:sym typeface="Helvetica Neue"/>
            </a:endParaRPr>
          </a:p>
        </p:txBody>
      </p:sp>
      <p:sp>
        <p:nvSpPr>
          <p:cNvPr id="6811" name="Google Shape;6811;p176"/>
          <p:cNvSpPr/>
          <p:nvPr/>
        </p:nvSpPr>
        <p:spPr>
          <a:xfrm>
            <a:off x="6106346" y="1750094"/>
            <a:ext cx="2753993" cy="2520577"/>
          </a:xfrm>
          <a:custGeom>
            <a:rect b="b" l="l" r="r" t="t"/>
            <a:pathLst>
              <a:path extrusionOk="0" h="1705" w="1863">
                <a:moveTo>
                  <a:pt x="822" y="1377"/>
                </a:moveTo>
                <a:lnTo>
                  <a:pt x="759" y="1377"/>
                </a:lnTo>
                <a:lnTo>
                  <a:pt x="759" y="1377"/>
                </a:lnTo>
                <a:lnTo>
                  <a:pt x="770" y="1382"/>
                </a:lnTo>
                <a:lnTo>
                  <a:pt x="779" y="1388"/>
                </a:lnTo>
                <a:lnTo>
                  <a:pt x="790" y="1394"/>
                </a:lnTo>
                <a:lnTo>
                  <a:pt x="800" y="1403"/>
                </a:lnTo>
                <a:lnTo>
                  <a:pt x="808" y="1411"/>
                </a:lnTo>
                <a:lnTo>
                  <a:pt x="816" y="1419"/>
                </a:lnTo>
                <a:lnTo>
                  <a:pt x="825" y="1429"/>
                </a:lnTo>
                <a:lnTo>
                  <a:pt x="832" y="1438"/>
                </a:lnTo>
                <a:lnTo>
                  <a:pt x="838" y="1449"/>
                </a:lnTo>
                <a:lnTo>
                  <a:pt x="844" y="1460"/>
                </a:lnTo>
                <a:lnTo>
                  <a:pt x="849" y="1471"/>
                </a:lnTo>
                <a:lnTo>
                  <a:pt x="854" y="1482"/>
                </a:lnTo>
                <a:lnTo>
                  <a:pt x="856" y="1495"/>
                </a:lnTo>
                <a:lnTo>
                  <a:pt x="859" y="1507"/>
                </a:lnTo>
                <a:lnTo>
                  <a:pt x="860" y="1521"/>
                </a:lnTo>
                <a:lnTo>
                  <a:pt x="860" y="1533"/>
                </a:lnTo>
                <a:lnTo>
                  <a:pt x="860" y="1533"/>
                </a:lnTo>
                <a:lnTo>
                  <a:pt x="859" y="1551"/>
                </a:lnTo>
                <a:lnTo>
                  <a:pt x="856" y="1568"/>
                </a:lnTo>
                <a:lnTo>
                  <a:pt x="852" y="1584"/>
                </a:lnTo>
                <a:lnTo>
                  <a:pt x="847" y="1601"/>
                </a:lnTo>
                <a:lnTo>
                  <a:pt x="840" y="1616"/>
                </a:lnTo>
                <a:lnTo>
                  <a:pt x="832" y="1630"/>
                </a:lnTo>
                <a:lnTo>
                  <a:pt x="821" y="1643"/>
                </a:lnTo>
                <a:lnTo>
                  <a:pt x="810" y="1656"/>
                </a:lnTo>
                <a:lnTo>
                  <a:pt x="797" y="1667"/>
                </a:lnTo>
                <a:lnTo>
                  <a:pt x="785" y="1676"/>
                </a:lnTo>
                <a:lnTo>
                  <a:pt x="770" y="1685"/>
                </a:lnTo>
                <a:lnTo>
                  <a:pt x="756" y="1691"/>
                </a:lnTo>
                <a:lnTo>
                  <a:pt x="739" y="1698"/>
                </a:lnTo>
                <a:lnTo>
                  <a:pt x="723" y="1702"/>
                </a:lnTo>
                <a:lnTo>
                  <a:pt x="706" y="1705"/>
                </a:lnTo>
                <a:lnTo>
                  <a:pt x="689" y="1705"/>
                </a:lnTo>
                <a:lnTo>
                  <a:pt x="689" y="1705"/>
                </a:lnTo>
                <a:lnTo>
                  <a:pt x="671" y="1705"/>
                </a:lnTo>
                <a:lnTo>
                  <a:pt x="654" y="1702"/>
                </a:lnTo>
                <a:lnTo>
                  <a:pt x="638" y="1698"/>
                </a:lnTo>
                <a:lnTo>
                  <a:pt x="621" y="1691"/>
                </a:lnTo>
                <a:lnTo>
                  <a:pt x="606" y="1685"/>
                </a:lnTo>
                <a:lnTo>
                  <a:pt x="592" y="1676"/>
                </a:lnTo>
                <a:lnTo>
                  <a:pt x="579" y="1667"/>
                </a:lnTo>
                <a:lnTo>
                  <a:pt x="566" y="1656"/>
                </a:lnTo>
                <a:lnTo>
                  <a:pt x="555" y="1643"/>
                </a:lnTo>
                <a:lnTo>
                  <a:pt x="546" y="1630"/>
                </a:lnTo>
                <a:lnTo>
                  <a:pt x="537" y="1616"/>
                </a:lnTo>
                <a:lnTo>
                  <a:pt x="530" y="1601"/>
                </a:lnTo>
                <a:lnTo>
                  <a:pt x="524" y="1584"/>
                </a:lnTo>
                <a:lnTo>
                  <a:pt x="519" y="1568"/>
                </a:lnTo>
                <a:lnTo>
                  <a:pt x="517" y="1551"/>
                </a:lnTo>
                <a:lnTo>
                  <a:pt x="517" y="1533"/>
                </a:lnTo>
                <a:lnTo>
                  <a:pt x="517" y="1533"/>
                </a:lnTo>
                <a:lnTo>
                  <a:pt x="517" y="1521"/>
                </a:lnTo>
                <a:lnTo>
                  <a:pt x="518" y="1507"/>
                </a:lnTo>
                <a:lnTo>
                  <a:pt x="521" y="1495"/>
                </a:lnTo>
                <a:lnTo>
                  <a:pt x="524" y="1482"/>
                </a:lnTo>
                <a:lnTo>
                  <a:pt x="528" y="1471"/>
                </a:lnTo>
                <a:lnTo>
                  <a:pt x="533" y="1460"/>
                </a:lnTo>
                <a:lnTo>
                  <a:pt x="539" y="1449"/>
                </a:lnTo>
                <a:lnTo>
                  <a:pt x="544" y="1438"/>
                </a:lnTo>
                <a:lnTo>
                  <a:pt x="552" y="1429"/>
                </a:lnTo>
                <a:lnTo>
                  <a:pt x="559" y="1419"/>
                </a:lnTo>
                <a:lnTo>
                  <a:pt x="568" y="1411"/>
                </a:lnTo>
                <a:lnTo>
                  <a:pt x="577" y="1403"/>
                </a:lnTo>
                <a:lnTo>
                  <a:pt x="587" y="1394"/>
                </a:lnTo>
                <a:lnTo>
                  <a:pt x="596" y="1388"/>
                </a:lnTo>
                <a:lnTo>
                  <a:pt x="607" y="1382"/>
                </a:lnTo>
                <a:lnTo>
                  <a:pt x="618" y="1377"/>
                </a:lnTo>
                <a:lnTo>
                  <a:pt x="555" y="1377"/>
                </a:lnTo>
                <a:lnTo>
                  <a:pt x="521" y="1377"/>
                </a:lnTo>
                <a:lnTo>
                  <a:pt x="0" y="1377"/>
                </a:lnTo>
                <a:lnTo>
                  <a:pt x="0" y="838"/>
                </a:lnTo>
                <a:lnTo>
                  <a:pt x="0" y="838"/>
                </a:lnTo>
                <a:lnTo>
                  <a:pt x="15" y="850"/>
                </a:lnTo>
                <a:lnTo>
                  <a:pt x="30" y="861"/>
                </a:lnTo>
                <a:lnTo>
                  <a:pt x="47" y="871"/>
                </a:lnTo>
                <a:lnTo>
                  <a:pt x="64" y="879"/>
                </a:lnTo>
                <a:lnTo>
                  <a:pt x="84" y="886"/>
                </a:lnTo>
                <a:lnTo>
                  <a:pt x="103" y="890"/>
                </a:lnTo>
                <a:lnTo>
                  <a:pt x="122" y="894"/>
                </a:lnTo>
                <a:lnTo>
                  <a:pt x="143" y="894"/>
                </a:lnTo>
                <a:lnTo>
                  <a:pt x="143" y="894"/>
                </a:lnTo>
                <a:lnTo>
                  <a:pt x="163" y="893"/>
                </a:lnTo>
                <a:lnTo>
                  <a:pt x="184" y="890"/>
                </a:lnTo>
                <a:lnTo>
                  <a:pt x="205" y="886"/>
                </a:lnTo>
                <a:lnTo>
                  <a:pt x="223" y="878"/>
                </a:lnTo>
                <a:lnTo>
                  <a:pt x="242" y="869"/>
                </a:lnTo>
                <a:lnTo>
                  <a:pt x="258" y="860"/>
                </a:lnTo>
                <a:lnTo>
                  <a:pt x="275" y="847"/>
                </a:lnTo>
                <a:lnTo>
                  <a:pt x="289" y="834"/>
                </a:lnTo>
                <a:lnTo>
                  <a:pt x="302" y="820"/>
                </a:lnTo>
                <a:lnTo>
                  <a:pt x="315" y="803"/>
                </a:lnTo>
                <a:lnTo>
                  <a:pt x="324" y="787"/>
                </a:lnTo>
                <a:lnTo>
                  <a:pt x="333" y="769"/>
                </a:lnTo>
                <a:lnTo>
                  <a:pt x="339" y="750"/>
                </a:lnTo>
                <a:lnTo>
                  <a:pt x="345" y="729"/>
                </a:lnTo>
                <a:lnTo>
                  <a:pt x="348" y="708"/>
                </a:lnTo>
                <a:lnTo>
                  <a:pt x="349" y="688"/>
                </a:lnTo>
                <a:lnTo>
                  <a:pt x="349" y="688"/>
                </a:lnTo>
                <a:lnTo>
                  <a:pt x="348" y="667"/>
                </a:lnTo>
                <a:lnTo>
                  <a:pt x="345" y="647"/>
                </a:lnTo>
                <a:lnTo>
                  <a:pt x="339" y="626"/>
                </a:lnTo>
                <a:lnTo>
                  <a:pt x="333" y="608"/>
                </a:lnTo>
                <a:lnTo>
                  <a:pt x="324" y="590"/>
                </a:lnTo>
                <a:lnTo>
                  <a:pt x="315" y="572"/>
                </a:lnTo>
                <a:lnTo>
                  <a:pt x="302" y="557"/>
                </a:lnTo>
                <a:lnTo>
                  <a:pt x="289" y="542"/>
                </a:lnTo>
                <a:lnTo>
                  <a:pt x="275" y="528"/>
                </a:lnTo>
                <a:lnTo>
                  <a:pt x="258" y="517"/>
                </a:lnTo>
                <a:lnTo>
                  <a:pt x="242" y="506"/>
                </a:lnTo>
                <a:lnTo>
                  <a:pt x="223" y="498"/>
                </a:lnTo>
                <a:lnTo>
                  <a:pt x="205" y="491"/>
                </a:lnTo>
                <a:lnTo>
                  <a:pt x="184" y="486"/>
                </a:lnTo>
                <a:lnTo>
                  <a:pt x="163" y="483"/>
                </a:lnTo>
                <a:lnTo>
                  <a:pt x="143" y="482"/>
                </a:lnTo>
                <a:lnTo>
                  <a:pt x="143" y="482"/>
                </a:lnTo>
                <a:lnTo>
                  <a:pt x="122" y="483"/>
                </a:lnTo>
                <a:lnTo>
                  <a:pt x="103" y="486"/>
                </a:lnTo>
                <a:lnTo>
                  <a:pt x="84" y="490"/>
                </a:lnTo>
                <a:lnTo>
                  <a:pt x="64" y="497"/>
                </a:lnTo>
                <a:lnTo>
                  <a:pt x="47" y="505"/>
                </a:lnTo>
                <a:lnTo>
                  <a:pt x="30" y="515"/>
                </a:lnTo>
                <a:lnTo>
                  <a:pt x="15" y="526"/>
                </a:lnTo>
                <a:lnTo>
                  <a:pt x="0" y="539"/>
                </a:lnTo>
                <a:lnTo>
                  <a:pt x="0" y="0"/>
                </a:lnTo>
                <a:lnTo>
                  <a:pt x="738" y="0"/>
                </a:lnTo>
                <a:lnTo>
                  <a:pt x="738" y="0"/>
                </a:lnTo>
                <a:lnTo>
                  <a:pt x="738" y="5"/>
                </a:lnTo>
                <a:lnTo>
                  <a:pt x="738" y="5"/>
                </a:lnTo>
                <a:lnTo>
                  <a:pt x="738" y="27"/>
                </a:lnTo>
                <a:lnTo>
                  <a:pt x="742" y="46"/>
                </a:lnTo>
                <a:lnTo>
                  <a:pt x="746" y="66"/>
                </a:lnTo>
                <a:lnTo>
                  <a:pt x="753" y="86"/>
                </a:lnTo>
                <a:lnTo>
                  <a:pt x="763" y="104"/>
                </a:lnTo>
                <a:lnTo>
                  <a:pt x="772" y="120"/>
                </a:lnTo>
                <a:lnTo>
                  <a:pt x="785" y="137"/>
                </a:lnTo>
                <a:lnTo>
                  <a:pt x="799" y="150"/>
                </a:lnTo>
                <a:lnTo>
                  <a:pt x="812" y="164"/>
                </a:lnTo>
                <a:lnTo>
                  <a:pt x="829" y="176"/>
                </a:lnTo>
                <a:lnTo>
                  <a:pt x="845" y="186"/>
                </a:lnTo>
                <a:lnTo>
                  <a:pt x="863" y="196"/>
                </a:lnTo>
                <a:lnTo>
                  <a:pt x="882" y="203"/>
                </a:lnTo>
                <a:lnTo>
                  <a:pt x="902" y="207"/>
                </a:lnTo>
                <a:lnTo>
                  <a:pt x="922" y="211"/>
                </a:lnTo>
                <a:lnTo>
                  <a:pt x="944" y="211"/>
                </a:lnTo>
                <a:lnTo>
                  <a:pt x="944" y="211"/>
                </a:lnTo>
                <a:lnTo>
                  <a:pt x="965" y="211"/>
                </a:lnTo>
                <a:lnTo>
                  <a:pt x="985" y="207"/>
                </a:lnTo>
                <a:lnTo>
                  <a:pt x="1005" y="203"/>
                </a:lnTo>
                <a:lnTo>
                  <a:pt x="1024" y="196"/>
                </a:lnTo>
                <a:lnTo>
                  <a:pt x="1042" y="186"/>
                </a:lnTo>
                <a:lnTo>
                  <a:pt x="1060" y="176"/>
                </a:lnTo>
                <a:lnTo>
                  <a:pt x="1075" y="164"/>
                </a:lnTo>
                <a:lnTo>
                  <a:pt x="1090" y="150"/>
                </a:lnTo>
                <a:lnTo>
                  <a:pt x="1104" y="137"/>
                </a:lnTo>
                <a:lnTo>
                  <a:pt x="1115" y="120"/>
                </a:lnTo>
                <a:lnTo>
                  <a:pt x="1126" y="104"/>
                </a:lnTo>
                <a:lnTo>
                  <a:pt x="1134" y="86"/>
                </a:lnTo>
                <a:lnTo>
                  <a:pt x="1141" y="66"/>
                </a:lnTo>
                <a:lnTo>
                  <a:pt x="1146" y="46"/>
                </a:lnTo>
                <a:lnTo>
                  <a:pt x="1149" y="27"/>
                </a:lnTo>
                <a:lnTo>
                  <a:pt x="1150" y="5"/>
                </a:lnTo>
                <a:lnTo>
                  <a:pt x="1150" y="5"/>
                </a:lnTo>
                <a:lnTo>
                  <a:pt x="1150" y="0"/>
                </a:lnTo>
                <a:lnTo>
                  <a:pt x="1863" y="0"/>
                </a:lnTo>
                <a:lnTo>
                  <a:pt x="1863" y="491"/>
                </a:lnTo>
                <a:lnTo>
                  <a:pt x="1863" y="491"/>
                </a:lnTo>
                <a:lnTo>
                  <a:pt x="1842" y="493"/>
                </a:lnTo>
                <a:lnTo>
                  <a:pt x="1823" y="497"/>
                </a:lnTo>
                <a:lnTo>
                  <a:pt x="1803" y="502"/>
                </a:lnTo>
                <a:lnTo>
                  <a:pt x="1784" y="509"/>
                </a:lnTo>
                <a:lnTo>
                  <a:pt x="1766" y="517"/>
                </a:lnTo>
                <a:lnTo>
                  <a:pt x="1750" y="528"/>
                </a:lnTo>
                <a:lnTo>
                  <a:pt x="1735" y="541"/>
                </a:lnTo>
                <a:lnTo>
                  <a:pt x="1721" y="553"/>
                </a:lnTo>
                <a:lnTo>
                  <a:pt x="1707" y="568"/>
                </a:lnTo>
                <a:lnTo>
                  <a:pt x="1696" y="583"/>
                </a:lnTo>
                <a:lnTo>
                  <a:pt x="1685" y="601"/>
                </a:lnTo>
                <a:lnTo>
                  <a:pt x="1677" y="619"/>
                </a:lnTo>
                <a:lnTo>
                  <a:pt x="1670" y="637"/>
                </a:lnTo>
                <a:lnTo>
                  <a:pt x="1666" y="656"/>
                </a:lnTo>
                <a:lnTo>
                  <a:pt x="1662" y="677"/>
                </a:lnTo>
                <a:lnTo>
                  <a:pt x="1662" y="697"/>
                </a:lnTo>
                <a:lnTo>
                  <a:pt x="1662" y="697"/>
                </a:lnTo>
                <a:lnTo>
                  <a:pt x="1662" y="718"/>
                </a:lnTo>
                <a:lnTo>
                  <a:pt x="1666" y="739"/>
                </a:lnTo>
                <a:lnTo>
                  <a:pt x="1670" y="758"/>
                </a:lnTo>
                <a:lnTo>
                  <a:pt x="1677" y="777"/>
                </a:lnTo>
                <a:lnTo>
                  <a:pt x="1685" y="795"/>
                </a:lnTo>
                <a:lnTo>
                  <a:pt x="1696" y="812"/>
                </a:lnTo>
                <a:lnTo>
                  <a:pt x="1707" y="828"/>
                </a:lnTo>
                <a:lnTo>
                  <a:pt x="1721" y="842"/>
                </a:lnTo>
                <a:lnTo>
                  <a:pt x="1735" y="856"/>
                </a:lnTo>
                <a:lnTo>
                  <a:pt x="1750" y="868"/>
                </a:lnTo>
                <a:lnTo>
                  <a:pt x="1766" y="878"/>
                </a:lnTo>
                <a:lnTo>
                  <a:pt x="1784" y="887"/>
                </a:lnTo>
                <a:lnTo>
                  <a:pt x="1803" y="894"/>
                </a:lnTo>
                <a:lnTo>
                  <a:pt x="1823" y="900"/>
                </a:lnTo>
                <a:lnTo>
                  <a:pt x="1842" y="902"/>
                </a:lnTo>
                <a:lnTo>
                  <a:pt x="1863" y="904"/>
                </a:lnTo>
                <a:lnTo>
                  <a:pt x="1863" y="1377"/>
                </a:lnTo>
                <a:lnTo>
                  <a:pt x="860" y="1377"/>
                </a:lnTo>
                <a:lnTo>
                  <a:pt x="822" y="1377"/>
                </a:lnTo>
                <a:lnTo>
                  <a:pt x="822" y="1377"/>
                </a:lnTo>
                <a:close/>
              </a:path>
            </a:pathLst>
          </a:custGeom>
          <a:solidFill>
            <a:schemeClr val="accent2"/>
          </a:solidFill>
          <a:ln>
            <a:noFill/>
          </a:ln>
        </p:spPr>
        <p:txBody>
          <a:bodyPr anchorCtr="0" anchor="t" bIns="45700" lIns="91400" spcFirstLastPara="1" rIns="91400" wrap="square" tIns="45700">
            <a:noAutofit/>
          </a:bodyPr>
          <a:lstStyle/>
          <a:p>
            <a:pPr indent="0" lvl="0" marL="0" marR="0" rtl="0" algn="l">
              <a:spcBef>
                <a:spcPts val="0"/>
              </a:spcBef>
              <a:spcAft>
                <a:spcPts val="0"/>
              </a:spcAft>
              <a:buClr>
                <a:schemeClr val="dk1"/>
              </a:buClr>
              <a:buSzPts val="1100"/>
              <a:buFont typeface="Helvetica Neue"/>
              <a:buNone/>
            </a:pPr>
            <a:r>
              <a:t/>
            </a:r>
            <a:endParaRPr sz="1100">
              <a:solidFill>
                <a:schemeClr val="dk1"/>
              </a:solidFill>
              <a:latin typeface="Helvetica Neue"/>
              <a:ea typeface="Helvetica Neue"/>
              <a:cs typeface="Helvetica Neue"/>
              <a:sym typeface="Helvetica Neue"/>
            </a:endParaRPr>
          </a:p>
        </p:txBody>
      </p:sp>
      <p:sp>
        <p:nvSpPr>
          <p:cNvPr id="6812" name="Google Shape;6812;p176"/>
          <p:cNvSpPr/>
          <p:nvPr/>
        </p:nvSpPr>
        <p:spPr>
          <a:xfrm>
            <a:off x="3324268" y="1751429"/>
            <a:ext cx="3247730" cy="2034201"/>
          </a:xfrm>
          <a:custGeom>
            <a:rect b="b" l="l" r="r" t="t"/>
            <a:pathLst>
              <a:path extrusionOk="0" h="1376" w="2197">
                <a:moveTo>
                  <a:pt x="1863" y="635"/>
                </a:moveTo>
                <a:lnTo>
                  <a:pt x="1863" y="635"/>
                </a:lnTo>
                <a:lnTo>
                  <a:pt x="1868" y="623"/>
                </a:lnTo>
                <a:lnTo>
                  <a:pt x="1874" y="612"/>
                </a:lnTo>
                <a:lnTo>
                  <a:pt x="1880" y="601"/>
                </a:lnTo>
                <a:lnTo>
                  <a:pt x="1887" y="590"/>
                </a:lnTo>
                <a:lnTo>
                  <a:pt x="1896" y="580"/>
                </a:lnTo>
                <a:lnTo>
                  <a:pt x="1905" y="571"/>
                </a:lnTo>
                <a:lnTo>
                  <a:pt x="1915" y="561"/>
                </a:lnTo>
                <a:lnTo>
                  <a:pt x="1924" y="553"/>
                </a:lnTo>
                <a:lnTo>
                  <a:pt x="1935" y="546"/>
                </a:lnTo>
                <a:lnTo>
                  <a:pt x="1946" y="540"/>
                </a:lnTo>
                <a:lnTo>
                  <a:pt x="1959" y="535"/>
                </a:lnTo>
                <a:lnTo>
                  <a:pt x="1971" y="529"/>
                </a:lnTo>
                <a:lnTo>
                  <a:pt x="1984" y="527"/>
                </a:lnTo>
                <a:lnTo>
                  <a:pt x="1997" y="524"/>
                </a:lnTo>
                <a:lnTo>
                  <a:pt x="2011" y="521"/>
                </a:lnTo>
                <a:lnTo>
                  <a:pt x="2025" y="521"/>
                </a:lnTo>
                <a:lnTo>
                  <a:pt x="2025" y="521"/>
                </a:lnTo>
                <a:lnTo>
                  <a:pt x="2043" y="522"/>
                </a:lnTo>
                <a:lnTo>
                  <a:pt x="2059" y="525"/>
                </a:lnTo>
                <a:lnTo>
                  <a:pt x="2076" y="529"/>
                </a:lnTo>
                <a:lnTo>
                  <a:pt x="2092" y="535"/>
                </a:lnTo>
                <a:lnTo>
                  <a:pt x="2107" y="542"/>
                </a:lnTo>
                <a:lnTo>
                  <a:pt x="2121" y="550"/>
                </a:lnTo>
                <a:lnTo>
                  <a:pt x="2135" y="561"/>
                </a:lnTo>
                <a:lnTo>
                  <a:pt x="2146" y="572"/>
                </a:lnTo>
                <a:lnTo>
                  <a:pt x="2158" y="584"/>
                </a:lnTo>
                <a:lnTo>
                  <a:pt x="2168" y="597"/>
                </a:lnTo>
                <a:lnTo>
                  <a:pt x="2176" y="610"/>
                </a:lnTo>
                <a:lnTo>
                  <a:pt x="2183" y="626"/>
                </a:lnTo>
                <a:lnTo>
                  <a:pt x="2188" y="642"/>
                </a:lnTo>
                <a:lnTo>
                  <a:pt x="2194" y="659"/>
                </a:lnTo>
                <a:lnTo>
                  <a:pt x="2195" y="675"/>
                </a:lnTo>
                <a:lnTo>
                  <a:pt x="2197" y="693"/>
                </a:lnTo>
                <a:lnTo>
                  <a:pt x="2197" y="693"/>
                </a:lnTo>
                <a:lnTo>
                  <a:pt x="2195" y="711"/>
                </a:lnTo>
                <a:lnTo>
                  <a:pt x="2194" y="727"/>
                </a:lnTo>
                <a:lnTo>
                  <a:pt x="2188" y="744"/>
                </a:lnTo>
                <a:lnTo>
                  <a:pt x="2183" y="760"/>
                </a:lnTo>
                <a:lnTo>
                  <a:pt x="2176" y="775"/>
                </a:lnTo>
                <a:lnTo>
                  <a:pt x="2168" y="789"/>
                </a:lnTo>
                <a:lnTo>
                  <a:pt x="2158" y="803"/>
                </a:lnTo>
                <a:lnTo>
                  <a:pt x="2146" y="815"/>
                </a:lnTo>
                <a:lnTo>
                  <a:pt x="2135" y="826"/>
                </a:lnTo>
                <a:lnTo>
                  <a:pt x="2121" y="836"/>
                </a:lnTo>
                <a:lnTo>
                  <a:pt x="2107" y="844"/>
                </a:lnTo>
                <a:lnTo>
                  <a:pt x="2092" y="851"/>
                </a:lnTo>
                <a:lnTo>
                  <a:pt x="2076" y="858"/>
                </a:lnTo>
                <a:lnTo>
                  <a:pt x="2059" y="862"/>
                </a:lnTo>
                <a:lnTo>
                  <a:pt x="2043" y="865"/>
                </a:lnTo>
                <a:lnTo>
                  <a:pt x="2025" y="865"/>
                </a:lnTo>
                <a:lnTo>
                  <a:pt x="2025" y="865"/>
                </a:lnTo>
                <a:lnTo>
                  <a:pt x="2011" y="865"/>
                </a:lnTo>
                <a:lnTo>
                  <a:pt x="1997" y="863"/>
                </a:lnTo>
                <a:lnTo>
                  <a:pt x="1984" y="861"/>
                </a:lnTo>
                <a:lnTo>
                  <a:pt x="1971" y="856"/>
                </a:lnTo>
                <a:lnTo>
                  <a:pt x="1959" y="852"/>
                </a:lnTo>
                <a:lnTo>
                  <a:pt x="1946" y="847"/>
                </a:lnTo>
                <a:lnTo>
                  <a:pt x="1935" y="840"/>
                </a:lnTo>
                <a:lnTo>
                  <a:pt x="1924" y="833"/>
                </a:lnTo>
                <a:lnTo>
                  <a:pt x="1915" y="825"/>
                </a:lnTo>
                <a:lnTo>
                  <a:pt x="1905" y="817"/>
                </a:lnTo>
                <a:lnTo>
                  <a:pt x="1896" y="807"/>
                </a:lnTo>
                <a:lnTo>
                  <a:pt x="1887" y="796"/>
                </a:lnTo>
                <a:lnTo>
                  <a:pt x="1880" y="786"/>
                </a:lnTo>
                <a:lnTo>
                  <a:pt x="1874" y="774"/>
                </a:lnTo>
                <a:lnTo>
                  <a:pt x="1868" y="763"/>
                </a:lnTo>
                <a:lnTo>
                  <a:pt x="1863" y="751"/>
                </a:lnTo>
                <a:lnTo>
                  <a:pt x="1863" y="821"/>
                </a:lnTo>
                <a:lnTo>
                  <a:pt x="1863" y="821"/>
                </a:lnTo>
                <a:lnTo>
                  <a:pt x="1863" y="1376"/>
                </a:lnTo>
                <a:lnTo>
                  <a:pt x="1336" y="1376"/>
                </a:lnTo>
                <a:lnTo>
                  <a:pt x="1336" y="1376"/>
                </a:lnTo>
                <a:lnTo>
                  <a:pt x="1347" y="1362"/>
                </a:lnTo>
                <a:lnTo>
                  <a:pt x="1355" y="1349"/>
                </a:lnTo>
                <a:lnTo>
                  <a:pt x="1362" y="1334"/>
                </a:lnTo>
                <a:lnTo>
                  <a:pt x="1369" y="1317"/>
                </a:lnTo>
                <a:lnTo>
                  <a:pt x="1375" y="1301"/>
                </a:lnTo>
                <a:lnTo>
                  <a:pt x="1377" y="1284"/>
                </a:lnTo>
                <a:lnTo>
                  <a:pt x="1380" y="1266"/>
                </a:lnTo>
                <a:lnTo>
                  <a:pt x="1382" y="1248"/>
                </a:lnTo>
                <a:lnTo>
                  <a:pt x="1382" y="1248"/>
                </a:lnTo>
                <a:lnTo>
                  <a:pt x="1380" y="1228"/>
                </a:lnTo>
                <a:lnTo>
                  <a:pt x="1377" y="1207"/>
                </a:lnTo>
                <a:lnTo>
                  <a:pt x="1372" y="1186"/>
                </a:lnTo>
                <a:lnTo>
                  <a:pt x="1365" y="1169"/>
                </a:lnTo>
                <a:lnTo>
                  <a:pt x="1357" y="1151"/>
                </a:lnTo>
                <a:lnTo>
                  <a:pt x="1346" y="1133"/>
                </a:lnTo>
                <a:lnTo>
                  <a:pt x="1333" y="1118"/>
                </a:lnTo>
                <a:lnTo>
                  <a:pt x="1321" y="1103"/>
                </a:lnTo>
                <a:lnTo>
                  <a:pt x="1306" y="1089"/>
                </a:lnTo>
                <a:lnTo>
                  <a:pt x="1289" y="1078"/>
                </a:lnTo>
                <a:lnTo>
                  <a:pt x="1273" y="1067"/>
                </a:lnTo>
                <a:lnTo>
                  <a:pt x="1255" y="1059"/>
                </a:lnTo>
                <a:lnTo>
                  <a:pt x="1236" y="1052"/>
                </a:lnTo>
                <a:lnTo>
                  <a:pt x="1217" y="1046"/>
                </a:lnTo>
                <a:lnTo>
                  <a:pt x="1196" y="1043"/>
                </a:lnTo>
                <a:lnTo>
                  <a:pt x="1174" y="1042"/>
                </a:lnTo>
                <a:lnTo>
                  <a:pt x="1174" y="1042"/>
                </a:lnTo>
                <a:lnTo>
                  <a:pt x="1153" y="1043"/>
                </a:lnTo>
                <a:lnTo>
                  <a:pt x="1133" y="1046"/>
                </a:lnTo>
                <a:lnTo>
                  <a:pt x="1113" y="1052"/>
                </a:lnTo>
                <a:lnTo>
                  <a:pt x="1094" y="1059"/>
                </a:lnTo>
                <a:lnTo>
                  <a:pt x="1076" y="1067"/>
                </a:lnTo>
                <a:lnTo>
                  <a:pt x="1060" y="1078"/>
                </a:lnTo>
                <a:lnTo>
                  <a:pt x="1043" y="1089"/>
                </a:lnTo>
                <a:lnTo>
                  <a:pt x="1028" y="1103"/>
                </a:lnTo>
                <a:lnTo>
                  <a:pt x="1016" y="1118"/>
                </a:lnTo>
                <a:lnTo>
                  <a:pt x="1003" y="1133"/>
                </a:lnTo>
                <a:lnTo>
                  <a:pt x="992" y="1151"/>
                </a:lnTo>
                <a:lnTo>
                  <a:pt x="984" y="1169"/>
                </a:lnTo>
                <a:lnTo>
                  <a:pt x="977" y="1186"/>
                </a:lnTo>
                <a:lnTo>
                  <a:pt x="972" y="1207"/>
                </a:lnTo>
                <a:lnTo>
                  <a:pt x="969" y="1228"/>
                </a:lnTo>
                <a:lnTo>
                  <a:pt x="968" y="1248"/>
                </a:lnTo>
                <a:lnTo>
                  <a:pt x="968" y="1248"/>
                </a:lnTo>
                <a:lnTo>
                  <a:pt x="969" y="1266"/>
                </a:lnTo>
                <a:lnTo>
                  <a:pt x="972" y="1284"/>
                </a:lnTo>
                <a:lnTo>
                  <a:pt x="975" y="1301"/>
                </a:lnTo>
                <a:lnTo>
                  <a:pt x="980" y="1317"/>
                </a:lnTo>
                <a:lnTo>
                  <a:pt x="987" y="1334"/>
                </a:lnTo>
                <a:lnTo>
                  <a:pt x="994" y="1349"/>
                </a:lnTo>
                <a:lnTo>
                  <a:pt x="1002" y="1362"/>
                </a:lnTo>
                <a:lnTo>
                  <a:pt x="1013" y="1376"/>
                </a:lnTo>
                <a:lnTo>
                  <a:pt x="0" y="1376"/>
                </a:lnTo>
                <a:lnTo>
                  <a:pt x="0" y="0"/>
                </a:lnTo>
                <a:lnTo>
                  <a:pt x="668" y="0"/>
                </a:lnTo>
                <a:lnTo>
                  <a:pt x="668" y="0"/>
                </a:lnTo>
                <a:lnTo>
                  <a:pt x="668" y="5"/>
                </a:lnTo>
                <a:lnTo>
                  <a:pt x="668" y="5"/>
                </a:lnTo>
                <a:lnTo>
                  <a:pt x="669" y="26"/>
                </a:lnTo>
                <a:lnTo>
                  <a:pt x="672" y="47"/>
                </a:lnTo>
                <a:lnTo>
                  <a:pt x="678" y="66"/>
                </a:lnTo>
                <a:lnTo>
                  <a:pt x="685" y="85"/>
                </a:lnTo>
                <a:lnTo>
                  <a:pt x="693" y="103"/>
                </a:lnTo>
                <a:lnTo>
                  <a:pt x="704" y="121"/>
                </a:lnTo>
                <a:lnTo>
                  <a:pt x="716" y="136"/>
                </a:lnTo>
                <a:lnTo>
                  <a:pt x="729" y="151"/>
                </a:lnTo>
                <a:lnTo>
                  <a:pt x="744" y="164"/>
                </a:lnTo>
                <a:lnTo>
                  <a:pt x="759" y="176"/>
                </a:lnTo>
                <a:lnTo>
                  <a:pt x="777" y="187"/>
                </a:lnTo>
                <a:lnTo>
                  <a:pt x="795" y="195"/>
                </a:lnTo>
                <a:lnTo>
                  <a:pt x="814" y="202"/>
                </a:lnTo>
                <a:lnTo>
                  <a:pt x="833" y="208"/>
                </a:lnTo>
                <a:lnTo>
                  <a:pt x="854" y="210"/>
                </a:lnTo>
                <a:lnTo>
                  <a:pt x="874" y="212"/>
                </a:lnTo>
                <a:lnTo>
                  <a:pt x="874" y="212"/>
                </a:lnTo>
                <a:lnTo>
                  <a:pt x="896" y="210"/>
                </a:lnTo>
                <a:lnTo>
                  <a:pt x="917" y="208"/>
                </a:lnTo>
                <a:lnTo>
                  <a:pt x="936" y="202"/>
                </a:lnTo>
                <a:lnTo>
                  <a:pt x="955" y="195"/>
                </a:lnTo>
                <a:lnTo>
                  <a:pt x="973" y="187"/>
                </a:lnTo>
                <a:lnTo>
                  <a:pt x="990" y="176"/>
                </a:lnTo>
                <a:lnTo>
                  <a:pt x="1006" y="164"/>
                </a:lnTo>
                <a:lnTo>
                  <a:pt x="1021" y="151"/>
                </a:lnTo>
                <a:lnTo>
                  <a:pt x="1034" y="136"/>
                </a:lnTo>
                <a:lnTo>
                  <a:pt x="1046" y="121"/>
                </a:lnTo>
                <a:lnTo>
                  <a:pt x="1056" y="103"/>
                </a:lnTo>
                <a:lnTo>
                  <a:pt x="1065" y="85"/>
                </a:lnTo>
                <a:lnTo>
                  <a:pt x="1072" y="66"/>
                </a:lnTo>
                <a:lnTo>
                  <a:pt x="1076" y="47"/>
                </a:lnTo>
                <a:lnTo>
                  <a:pt x="1080" y="26"/>
                </a:lnTo>
                <a:lnTo>
                  <a:pt x="1082" y="5"/>
                </a:lnTo>
                <a:lnTo>
                  <a:pt x="1082" y="5"/>
                </a:lnTo>
                <a:lnTo>
                  <a:pt x="1080" y="0"/>
                </a:lnTo>
                <a:lnTo>
                  <a:pt x="1863" y="0"/>
                </a:lnTo>
                <a:lnTo>
                  <a:pt x="1863" y="565"/>
                </a:lnTo>
                <a:lnTo>
                  <a:pt x="1863" y="565"/>
                </a:lnTo>
                <a:lnTo>
                  <a:pt x="1863" y="635"/>
                </a:lnTo>
                <a:lnTo>
                  <a:pt x="1863" y="635"/>
                </a:lnTo>
                <a:close/>
              </a:path>
            </a:pathLst>
          </a:custGeom>
          <a:solidFill>
            <a:schemeClr val="accent1"/>
          </a:solidFill>
          <a:ln>
            <a:noFill/>
          </a:ln>
        </p:spPr>
        <p:txBody>
          <a:bodyPr anchorCtr="0" anchor="t" bIns="45700" lIns="91400" spcFirstLastPara="1" rIns="91400" wrap="square" tIns="45700">
            <a:noAutofit/>
          </a:bodyPr>
          <a:lstStyle/>
          <a:p>
            <a:pPr indent="0" lvl="0" marL="0" marR="0" rtl="0" algn="l">
              <a:spcBef>
                <a:spcPts val="0"/>
              </a:spcBef>
              <a:spcAft>
                <a:spcPts val="0"/>
              </a:spcAft>
              <a:buClr>
                <a:schemeClr val="dk1"/>
              </a:buClr>
              <a:buSzPts val="1100"/>
              <a:buFont typeface="Helvetica Neue"/>
              <a:buNone/>
            </a:pPr>
            <a:r>
              <a:t/>
            </a:r>
            <a:endParaRPr sz="1100">
              <a:solidFill>
                <a:schemeClr val="dk1"/>
              </a:solidFill>
              <a:latin typeface="Helvetica Neue"/>
              <a:ea typeface="Helvetica Neue"/>
              <a:cs typeface="Helvetica Neue"/>
              <a:sym typeface="Helvetica Neue"/>
            </a:endParaRPr>
          </a:p>
        </p:txBody>
      </p:sp>
      <p:sp>
        <p:nvSpPr>
          <p:cNvPr id="6813" name="Google Shape;6813;p176"/>
          <p:cNvSpPr/>
          <p:nvPr/>
        </p:nvSpPr>
        <p:spPr>
          <a:xfrm>
            <a:off x="3325678" y="3342128"/>
            <a:ext cx="2753993" cy="2514662"/>
          </a:xfrm>
          <a:custGeom>
            <a:rect b="b" l="l" r="r" t="t"/>
            <a:pathLst>
              <a:path extrusionOk="0" h="1701" w="1863">
                <a:moveTo>
                  <a:pt x="1002" y="172"/>
                </a:moveTo>
                <a:lnTo>
                  <a:pt x="1002" y="172"/>
                </a:lnTo>
                <a:lnTo>
                  <a:pt x="1003" y="154"/>
                </a:lnTo>
                <a:lnTo>
                  <a:pt x="1006" y="138"/>
                </a:lnTo>
                <a:lnTo>
                  <a:pt x="1010" y="121"/>
                </a:lnTo>
                <a:lnTo>
                  <a:pt x="1016" y="105"/>
                </a:lnTo>
                <a:lnTo>
                  <a:pt x="1023" y="90"/>
                </a:lnTo>
                <a:lnTo>
                  <a:pt x="1032" y="76"/>
                </a:lnTo>
                <a:lnTo>
                  <a:pt x="1042" y="64"/>
                </a:lnTo>
                <a:lnTo>
                  <a:pt x="1053" y="51"/>
                </a:lnTo>
                <a:lnTo>
                  <a:pt x="1065" y="40"/>
                </a:lnTo>
                <a:lnTo>
                  <a:pt x="1079" y="29"/>
                </a:lnTo>
                <a:lnTo>
                  <a:pt x="1093" y="21"/>
                </a:lnTo>
                <a:lnTo>
                  <a:pt x="1108" y="14"/>
                </a:lnTo>
                <a:lnTo>
                  <a:pt x="1123" y="9"/>
                </a:lnTo>
                <a:lnTo>
                  <a:pt x="1140" y="5"/>
                </a:lnTo>
                <a:lnTo>
                  <a:pt x="1157" y="2"/>
                </a:lnTo>
                <a:lnTo>
                  <a:pt x="1174" y="0"/>
                </a:lnTo>
                <a:lnTo>
                  <a:pt x="1174" y="0"/>
                </a:lnTo>
                <a:lnTo>
                  <a:pt x="1192" y="2"/>
                </a:lnTo>
                <a:lnTo>
                  <a:pt x="1210" y="5"/>
                </a:lnTo>
                <a:lnTo>
                  <a:pt x="1226" y="9"/>
                </a:lnTo>
                <a:lnTo>
                  <a:pt x="1241" y="14"/>
                </a:lnTo>
                <a:lnTo>
                  <a:pt x="1256" y="21"/>
                </a:lnTo>
                <a:lnTo>
                  <a:pt x="1270" y="29"/>
                </a:lnTo>
                <a:lnTo>
                  <a:pt x="1284" y="40"/>
                </a:lnTo>
                <a:lnTo>
                  <a:pt x="1296" y="51"/>
                </a:lnTo>
                <a:lnTo>
                  <a:pt x="1307" y="64"/>
                </a:lnTo>
                <a:lnTo>
                  <a:pt x="1317" y="76"/>
                </a:lnTo>
                <a:lnTo>
                  <a:pt x="1327" y="90"/>
                </a:lnTo>
                <a:lnTo>
                  <a:pt x="1333" y="105"/>
                </a:lnTo>
                <a:lnTo>
                  <a:pt x="1339" y="121"/>
                </a:lnTo>
                <a:lnTo>
                  <a:pt x="1343" y="138"/>
                </a:lnTo>
                <a:lnTo>
                  <a:pt x="1346" y="154"/>
                </a:lnTo>
                <a:lnTo>
                  <a:pt x="1347" y="172"/>
                </a:lnTo>
                <a:lnTo>
                  <a:pt x="1347" y="172"/>
                </a:lnTo>
                <a:lnTo>
                  <a:pt x="1346" y="185"/>
                </a:lnTo>
                <a:lnTo>
                  <a:pt x="1344" y="197"/>
                </a:lnTo>
                <a:lnTo>
                  <a:pt x="1343" y="208"/>
                </a:lnTo>
                <a:lnTo>
                  <a:pt x="1340" y="220"/>
                </a:lnTo>
                <a:lnTo>
                  <a:pt x="1332" y="242"/>
                </a:lnTo>
                <a:lnTo>
                  <a:pt x="1321" y="263"/>
                </a:lnTo>
                <a:lnTo>
                  <a:pt x="1307" y="281"/>
                </a:lnTo>
                <a:lnTo>
                  <a:pt x="1292" y="299"/>
                </a:lnTo>
                <a:lnTo>
                  <a:pt x="1274" y="313"/>
                </a:lnTo>
                <a:lnTo>
                  <a:pt x="1255" y="325"/>
                </a:lnTo>
                <a:lnTo>
                  <a:pt x="1863" y="325"/>
                </a:lnTo>
                <a:lnTo>
                  <a:pt x="1863" y="860"/>
                </a:lnTo>
                <a:lnTo>
                  <a:pt x="1863" y="860"/>
                </a:lnTo>
                <a:lnTo>
                  <a:pt x="1849" y="847"/>
                </a:lnTo>
                <a:lnTo>
                  <a:pt x="1834" y="838"/>
                </a:lnTo>
                <a:lnTo>
                  <a:pt x="1817" y="828"/>
                </a:lnTo>
                <a:lnTo>
                  <a:pt x="1799" y="821"/>
                </a:lnTo>
                <a:lnTo>
                  <a:pt x="1782" y="814"/>
                </a:lnTo>
                <a:lnTo>
                  <a:pt x="1764" y="810"/>
                </a:lnTo>
                <a:lnTo>
                  <a:pt x="1744" y="807"/>
                </a:lnTo>
                <a:lnTo>
                  <a:pt x="1725" y="806"/>
                </a:lnTo>
                <a:lnTo>
                  <a:pt x="1725" y="806"/>
                </a:lnTo>
                <a:lnTo>
                  <a:pt x="1705" y="807"/>
                </a:lnTo>
                <a:lnTo>
                  <a:pt x="1684" y="810"/>
                </a:lnTo>
                <a:lnTo>
                  <a:pt x="1663" y="816"/>
                </a:lnTo>
                <a:lnTo>
                  <a:pt x="1644" y="823"/>
                </a:lnTo>
                <a:lnTo>
                  <a:pt x="1626" y="831"/>
                </a:lnTo>
                <a:lnTo>
                  <a:pt x="1610" y="842"/>
                </a:lnTo>
                <a:lnTo>
                  <a:pt x="1593" y="854"/>
                </a:lnTo>
                <a:lnTo>
                  <a:pt x="1579" y="867"/>
                </a:lnTo>
                <a:lnTo>
                  <a:pt x="1566" y="882"/>
                </a:lnTo>
                <a:lnTo>
                  <a:pt x="1553" y="898"/>
                </a:lnTo>
                <a:lnTo>
                  <a:pt x="1544" y="915"/>
                </a:lnTo>
                <a:lnTo>
                  <a:pt x="1535" y="933"/>
                </a:lnTo>
                <a:lnTo>
                  <a:pt x="1527" y="952"/>
                </a:lnTo>
                <a:lnTo>
                  <a:pt x="1523" y="971"/>
                </a:lnTo>
                <a:lnTo>
                  <a:pt x="1520" y="992"/>
                </a:lnTo>
                <a:lnTo>
                  <a:pt x="1519" y="1012"/>
                </a:lnTo>
                <a:lnTo>
                  <a:pt x="1519" y="1012"/>
                </a:lnTo>
                <a:lnTo>
                  <a:pt x="1520" y="1034"/>
                </a:lnTo>
                <a:lnTo>
                  <a:pt x="1523" y="1055"/>
                </a:lnTo>
                <a:lnTo>
                  <a:pt x="1527" y="1074"/>
                </a:lnTo>
                <a:lnTo>
                  <a:pt x="1535" y="1093"/>
                </a:lnTo>
                <a:lnTo>
                  <a:pt x="1544" y="1111"/>
                </a:lnTo>
                <a:lnTo>
                  <a:pt x="1553" y="1128"/>
                </a:lnTo>
                <a:lnTo>
                  <a:pt x="1566" y="1144"/>
                </a:lnTo>
                <a:lnTo>
                  <a:pt x="1579" y="1159"/>
                </a:lnTo>
                <a:lnTo>
                  <a:pt x="1593" y="1172"/>
                </a:lnTo>
                <a:lnTo>
                  <a:pt x="1610" y="1184"/>
                </a:lnTo>
                <a:lnTo>
                  <a:pt x="1626" y="1195"/>
                </a:lnTo>
                <a:lnTo>
                  <a:pt x="1644" y="1203"/>
                </a:lnTo>
                <a:lnTo>
                  <a:pt x="1663" y="1210"/>
                </a:lnTo>
                <a:lnTo>
                  <a:pt x="1684" y="1216"/>
                </a:lnTo>
                <a:lnTo>
                  <a:pt x="1705" y="1218"/>
                </a:lnTo>
                <a:lnTo>
                  <a:pt x="1725" y="1220"/>
                </a:lnTo>
                <a:lnTo>
                  <a:pt x="1725" y="1220"/>
                </a:lnTo>
                <a:lnTo>
                  <a:pt x="1744" y="1218"/>
                </a:lnTo>
                <a:lnTo>
                  <a:pt x="1764" y="1216"/>
                </a:lnTo>
                <a:lnTo>
                  <a:pt x="1782" y="1212"/>
                </a:lnTo>
                <a:lnTo>
                  <a:pt x="1799" y="1205"/>
                </a:lnTo>
                <a:lnTo>
                  <a:pt x="1817" y="1198"/>
                </a:lnTo>
                <a:lnTo>
                  <a:pt x="1834" y="1188"/>
                </a:lnTo>
                <a:lnTo>
                  <a:pt x="1849" y="1179"/>
                </a:lnTo>
                <a:lnTo>
                  <a:pt x="1863" y="1166"/>
                </a:lnTo>
                <a:lnTo>
                  <a:pt x="1863" y="1701"/>
                </a:lnTo>
                <a:lnTo>
                  <a:pt x="1061" y="1701"/>
                </a:lnTo>
                <a:lnTo>
                  <a:pt x="1061" y="1701"/>
                </a:lnTo>
                <a:lnTo>
                  <a:pt x="1061" y="1691"/>
                </a:lnTo>
                <a:lnTo>
                  <a:pt x="1061" y="1691"/>
                </a:lnTo>
                <a:lnTo>
                  <a:pt x="1060" y="1669"/>
                </a:lnTo>
                <a:lnTo>
                  <a:pt x="1057" y="1650"/>
                </a:lnTo>
                <a:lnTo>
                  <a:pt x="1052" y="1630"/>
                </a:lnTo>
                <a:lnTo>
                  <a:pt x="1045" y="1610"/>
                </a:lnTo>
                <a:lnTo>
                  <a:pt x="1036" y="1592"/>
                </a:lnTo>
                <a:lnTo>
                  <a:pt x="1027" y="1576"/>
                </a:lnTo>
                <a:lnTo>
                  <a:pt x="1014" y="1559"/>
                </a:lnTo>
                <a:lnTo>
                  <a:pt x="1001" y="1546"/>
                </a:lnTo>
                <a:lnTo>
                  <a:pt x="987" y="1532"/>
                </a:lnTo>
                <a:lnTo>
                  <a:pt x="970" y="1520"/>
                </a:lnTo>
                <a:lnTo>
                  <a:pt x="954" y="1510"/>
                </a:lnTo>
                <a:lnTo>
                  <a:pt x="936" y="1500"/>
                </a:lnTo>
                <a:lnTo>
                  <a:pt x="917" y="1493"/>
                </a:lnTo>
                <a:lnTo>
                  <a:pt x="896" y="1489"/>
                </a:lnTo>
                <a:lnTo>
                  <a:pt x="876" y="1485"/>
                </a:lnTo>
                <a:lnTo>
                  <a:pt x="855" y="1485"/>
                </a:lnTo>
                <a:lnTo>
                  <a:pt x="855" y="1485"/>
                </a:lnTo>
                <a:lnTo>
                  <a:pt x="834" y="1485"/>
                </a:lnTo>
                <a:lnTo>
                  <a:pt x="814" y="1489"/>
                </a:lnTo>
                <a:lnTo>
                  <a:pt x="793" y="1493"/>
                </a:lnTo>
                <a:lnTo>
                  <a:pt x="775" y="1500"/>
                </a:lnTo>
                <a:lnTo>
                  <a:pt x="757" y="1510"/>
                </a:lnTo>
                <a:lnTo>
                  <a:pt x="740" y="1520"/>
                </a:lnTo>
                <a:lnTo>
                  <a:pt x="724" y="1532"/>
                </a:lnTo>
                <a:lnTo>
                  <a:pt x="709" y="1546"/>
                </a:lnTo>
                <a:lnTo>
                  <a:pt x="696" y="1559"/>
                </a:lnTo>
                <a:lnTo>
                  <a:pt x="685" y="1576"/>
                </a:lnTo>
                <a:lnTo>
                  <a:pt x="674" y="1592"/>
                </a:lnTo>
                <a:lnTo>
                  <a:pt x="665" y="1610"/>
                </a:lnTo>
                <a:lnTo>
                  <a:pt x="658" y="1630"/>
                </a:lnTo>
                <a:lnTo>
                  <a:pt x="653" y="1650"/>
                </a:lnTo>
                <a:lnTo>
                  <a:pt x="650" y="1669"/>
                </a:lnTo>
                <a:lnTo>
                  <a:pt x="649" y="1691"/>
                </a:lnTo>
                <a:lnTo>
                  <a:pt x="649" y="1691"/>
                </a:lnTo>
                <a:lnTo>
                  <a:pt x="649" y="1701"/>
                </a:lnTo>
                <a:lnTo>
                  <a:pt x="0" y="1701"/>
                </a:lnTo>
                <a:lnTo>
                  <a:pt x="0" y="325"/>
                </a:lnTo>
                <a:lnTo>
                  <a:pt x="1094" y="325"/>
                </a:lnTo>
                <a:lnTo>
                  <a:pt x="1094" y="325"/>
                </a:lnTo>
                <a:lnTo>
                  <a:pt x="1075" y="313"/>
                </a:lnTo>
                <a:lnTo>
                  <a:pt x="1057" y="299"/>
                </a:lnTo>
                <a:lnTo>
                  <a:pt x="1042" y="281"/>
                </a:lnTo>
                <a:lnTo>
                  <a:pt x="1028" y="263"/>
                </a:lnTo>
                <a:lnTo>
                  <a:pt x="1017" y="242"/>
                </a:lnTo>
                <a:lnTo>
                  <a:pt x="1009" y="220"/>
                </a:lnTo>
                <a:lnTo>
                  <a:pt x="1006" y="208"/>
                </a:lnTo>
                <a:lnTo>
                  <a:pt x="1005" y="197"/>
                </a:lnTo>
                <a:lnTo>
                  <a:pt x="1003" y="185"/>
                </a:lnTo>
                <a:lnTo>
                  <a:pt x="1002" y="172"/>
                </a:lnTo>
                <a:lnTo>
                  <a:pt x="1002" y="172"/>
                </a:lnTo>
                <a:close/>
              </a:path>
            </a:pathLst>
          </a:custGeom>
          <a:solidFill>
            <a:schemeClr val="accent3"/>
          </a:solidFill>
          <a:ln>
            <a:noFill/>
          </a:ln>
        </p:spPr>
        <p:txBody>
          <a:bodyPr anchorCtr="0" anchor="t" bIns="45700" lIns="91400" spcFirstLastPara="1" rIns="91400" wrap="square" tIns="45700">
            <a:noAutofit/>
          </a:bodyPr>
          <a:lstStyle/>
          <a:p>
            <a:pPr indent="0" lvl="0" marL="0" marR="0" rtl="0" algn="l">
              <a:spcBef>
                <a:spcPts val="0"/>
              </a:spcBef>
              <a:spcAft>
                <a:spcPts val="0"/>
              </a:spcAft>
              <a:buClr>
                <a:schemeClr val="dk1"/>
              </a:buClr>
              <a:buSzPts val="1100"/>
              <a:buFont typeface="Helvetica Neue"/>
              <a:buNone/>
            </a:pPr>
            <a:r>
              <a:t/>
            </a:r>
            <a:endParaRPr sz="1100">
              <a:solidFill>
                <a:schemeClr val="dk1"/>
              </a:solidFill>
              <a:latin typeface="Helvetica Neue"/>
              <a:ea typeface="Helvetica Neue"/>
              <a:cs typeface="Helvetica Neue"/>
              <a:sym typeface="Helvetica Neue"/>
            </a:endParaRPr>
          </a:p>
        </p:txBody>
      </p:sp>
      <p:sp>
        <p:nvSpPr>
          <p:cNvPr id="6814" name="Google Shape;6814;p176"/>
          <p:cNvSpPr txBox="1"/>
          <p:nvPr/>
        </p:nvSpPr>
        <p:spPr>
          <a:xfrm>
            <a:off x="3904719" y="2268853"/>
            <a:ext cx="1624117" cy="923330"/>
          </a:xfrm>
          <a:prstGeom prst="rect">
            <a:avLst/>
          </a:prstGeom>
          <a:noFill/>
          <a:ln>
            <a:noFill/>
          </a:ln>
        </p:spPr>
        <p:txBody>
          <a:bodyPr anchorCtr="0" anchor="ctr" bIns="45700" lIns="0" spcFirstLastPara="1" rIns="0" wrap="square" tIns="45700">
            <a:spAutoFit/>
          </a:bodyPr>
          <a:lstStyle/>
          <a:p>
            <a:pPr indent="0" lvl="0" marL="0" marR="0" rtl="0" algn="ctr">
              <a:lnSpc>
                <a:spcPct val="100000"/>
              </a:lnSpc>
              <a:spcBef>
                <a:spcPts val="0"/>
              </a:spcBef>
              <a:spcAft>
                <a:spcPts val="0"/>
              </a:spcAft>
              <a:buClr>
                <a:schemeClr val="lt1"/>
              </a:buClr>
              <a:buSzPts val="5400"/>
              <a:buFont typeface="Helvetica Neue"/>
              <a:buNone/>
            </a:pPr>
            <a:r>
              <a:rPr b="1" i="0" lang="en-US" sz="5400" u="none" cap="none" strike="noStrike">
                <a:solidFill>
                  <a:schemeClr val="lt1"/>
                </a:solidFill>
                <a:latin typeface="Helvetica Neue"/>
                <a:ea typeface="Helvetica Neue"/>
                <a:cs typeface="Helvetica Neue"/>
                <a:sym typeface="Helvetica Neue"/>
              </a:rPr>
              <a:t>01</a:t>
            </a:r>
            <a:endParaRPr/>
          </a:p>
        </p:txBody>
      </p:sp>
      <p:sp>
        <p:nvSpPr>
          <p:cNvPr id="6815" name="Google Shape;6815;p176"/>
          <p:cNvSpPr txBox="1"/>
          <p:nvPr/>
        </p:nvSpPr>
        <p:spPr>
          <a:xfrm>
            <a:off x="6742625" y="2268853"/>
            <a:ext cx="1624117" cy="923330"/>
          </a:xfrm>
          <a:prstGeom prst="rect">
            <a:avLst/>
          </a:prstGeom>
          <a:noFill/>
          <a:ln>
            <a:noFill/>
          </a:ln>
        </p:spPr>
        <p:txBody>
          <a:bodyPr anchorCtr="0" anchor="ctr" bIns="45700" lIns="0" spcFirstLastPara="1" rIns="0" wrap="square" tIns="45700">
            <a:spAutoFit/>
          </a:bodyPr>
          <a:lstStyle/>
          <a:p>
            <a:pPr indent="0" lvl="0" marL="0" marR="0" rtl="0" algn="ctr">
              <a:lnSpc>
                <a:spcPct val="100000"/>
              </a:lnSpc>
              <a:spcBef>
                <a:spcPts val="0"/>
              </a:spcBef>
              <a:spcAft>
                <a:spcPts val="0"/>
              </a:spcAft>
              <a:buClr>
                <a:schemeClr val="lt1"/>
              </a:buClr>
              <a:buSzPts val="5400"/>
              <a:buFont typeface="Helvetica Neue"/>
              <a:buNone/>
            </a:pPr>
            <a:r>
              <a:rPr b="1" i="0" lang="en-US" sz="5400" u="none" cap="none" strike="noStrike">
                <a:solidFill>
                  <a:schemeClr val="lt1"/>
                </a:solidFill>
                <a:latin typeface="Helvetica Neue"/>
                <a:ea typeface="Helvetica Neue"/>
                <a:cs typeface="Helvetica Neue"/>
                <a:sym typeface="Helvetica Neue"/>
              </a:rPr>
              <a:t>02</a:t>
            </a:r>
            <a:endParaRPr/>
          </a:p>
        </p:txBody>
      </p:sp>
      <p:sp>
        <p:nvSpPr>
          <p:cNvPr id="6816" name="Google Shape;6816;p176"/>
          <p:cNvSpPr txBox="1"/>
          <p:nvPr/>
        </p:nvSpPr>
        <p:spPr>
          <a:xfrm>
            <a:off x="3904719" y="4410281"/>
            <a:ext cx="1624117" cy="923330"/>
          </a:xfrm>
          <a:prstGeom prst="rect">
            <a:avLst/>
          </a:prstGeom>
          <a:noFill/>
          <a:ln>
            <a:noFill/>
          </a:ln>
        </p:spPr>
        <p:txBody>
          <a:bodyPr anchorCtr="0" anchor="ctr" bIns="45700" lIns="0" spcFirstLastPara="1" rIns="0" wrap="square" tIns="45700">
            <a:spAutoFit/>
          </a:bodyPr>
          <a:lstStyle/>
          <a:p>
            <a:pPr indent="0" lvl="0" marL="0" marR="0" rtl="0" algn="ctr">
              <a:lnSpc>
                <a:spcPct val="100000"/>
              </a:lnSpc>
              <a:spcBef>
                <a:spcPts val="0"/>
              </a:spcBef>
              <a:spcAft>
                <a:spcPts val="0"/>
              </a:spcAft>
              <a:buClr>
                <a:schemeClr val="lt1"/>
              </a:buClr>
              <a:buSzPts val="5400"/>
              <a:buFont typeface="Helvetica Neue"/>
              <a:buNone/>
            </a:pPr>
            <a:r>
              <a:rPr b="1" i="0" lang="en-US" sz="5400" u="none" cap="none" strike="noStrike">
                <a:solidFill>
                  <a:schemeClr val="lt1"/>
                </a:solidFill>
                <a:latin typeface="Helvetica Neue"/>
                <a:ea typeface="Helvetica Neue"/>
                <a:cs typeface="Helvetica Neue"/>
                <a:sym typeface="Helvetica Neue"/>
              </a:rPr>
              <a:t>03</a:t>
            </a:r>
            <a:endParaRPr/>
          </a:p>
        </p:txBody>
      </p:sp>
      <p:sp>
        <p:nvSpPr>
          <p:cNvPr id="6817" name="Google Shape;6817;p176"/>
          <p:cNvSpPr txBox="1"/>
          <p:nvPr/>
        </p:nvSpPr>
        <p:spPr>
          <a:xfrm>
            <a:off x="6742625" y="4410281"/>
            <a:ext cx="1624117" cy="923330"/>
          </a:xfrm>
          <a:prstGeom prst="rect">
            <a:avLst/>
          </a:prstGeom>
          <a:noFill/>
          <a:ln>
            <a:noFill/>
          </a:ln>
        </p:spPr>
        <p:txBody>
          <a:bodyPr anchorCtr="0" anchor="ctr" bIns="45700" lIns="0" spcFirstLastPara="1" rIns="0" wrap="square" tIns="45700">
            <a:spAutoFit/>
          </a:bodyPr>
          <a:lstStyle/>
          <a:p>
            <a:pPr indent="0" lvl="0" marL="0" marR="0" rtl="0" algn="ctr">
              <a:lnSpc>
                <a:spcPct val="100000"/>
              </a:lnSpc>
              <a:spcBef>
                <a:spcPts val="0"/>
              </a:spcBef>
              <a:spcAft>
                <a:spcPts val="0"/>
              </a:spcAft>
              <a:buClr>
                <a:schemeClr val="lt1"/>
              </a:buClr>
              <a:buSzPts val="5400"/>
              <a:buFont typeface="Helvetica Neue"/>
              <a:buNone/>
            </a:pPr>
            <a:r>
              <a:rPr b="1" i="0" lang="en-US" sz="5400" u="none" cap="none" strike="noStrike">
                <a:solidFill>
                  <a:schemeClr val="lt1"/>
                </a:solidFill>
                <a:latin typeface="Helvetica Neue"/>
                <a:ea typeface="Helvetica Neue"/>
                <a:cs typeface="Helvetica Neue"/>
                <a:sym typeface="Helvetica Neue"/>
              </a:rPr>
              <a:t>04</a:t>
            </a:r>
            <a:endParaRPr/>
          </a:p>
        </p:txBody>
      </p:sp>
      <p:grpSp>
        <p:nvGrpSpPr>
          <p:cNvPr id="6818" name="Google Shape;6818;p176"/>
          <p:cNvGrpSpPr/>
          <p:nvPr/>
        </p:nvGrpSpPr>
        <p:grpSpPr>
          <a:xfrm>
            <a:off x="294968" y="1751429"/>
            <a:ext cx="2798855" cy="1805337"/>
            <a:chOff x="294968" y="1771249"/>
            <a:chExt cx="2798855" cy="1805337"/>
          </a:xfrm>
        </p:grpSpPr>
        <p:sp>
          <p:nvSpPr>
            <p:cNvPr id="6819" name="Google Shape;6819;p176"/>
            <p:cNvSpPr txBox="1"/>
            <p:nvPr/>
          </p:nvSpPr>
          <p:spPr>
            <a:xfrm>
              <a:off x="294969" y="2424517"/>
              <a:ext cx="2798854" cy="115206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820" name="Google Shape;6820;p176"/>
            <p:cNvSpPr txBox="1"/>
            <p:nvPr/>
          </p:nvSpPr>
          <p:spPr>
            <a:xfrm>
              <a:off x="294968" y="1771249"/>
              <a:ext cx="2798854"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6821" name="Google Shape;6821;p176"/>
            <p:cNvCxnSpPr/>
            <p:nvPr/>
          </p:nvCxnSpPr>
          <p:spPr>
            <a:xfrm>
              <a:off x="295277" y="2278924"/>
              <a:ext cx="636970" cy="0"/>
            </a:xfrm>
            <a:prstGeom prst="straightConnector1">
              <a:avLst/>
            </a:prstGeom>
            <a:noFill/>
            <a:ln cap="flat" cmpd="sng" w="76200">
              <a:solidFill>
                <a:schemeClr val="accent1"/>
              </a:solidFill>
              <a:prstDash val="solid"/>
              <a:miter lim="8000"/>
              <a:headEnd len="sm" w="sm" type="none"/>
              <a:tailEnd len="sm" w="sm" type="none"/>
            </a:ln>
          </p:spPr>
        </p:cxnSp>
      </p:grpSp>
      <p:grpSp>
        <p:nvGrpSpPr>
          <p:cNvPr id="6822" name="Google Shape;6822;p176"/>
          <p:cNvGrpSpPr/>
          <p:nvPr/>
        </p:nvGrpSpPr>
        <p:grpSpPr>
          <a:xfrm>
            <a:off x="294968" y="3822589"/>
            <a:ext cx="2798855" cy="1805337"/>
            <a:chOff x="294968" y="1771249"/>
            <a:chExt cx="2798855" cy="1805337"/>
          </a:xfrm>
        </p:grpSpPr>
        <p:sp>
          <p:nvSpPr>
            <p:cNvPr id="6823" name="Google Shape;6823;p176"/>
            <p:cNvSpPr txBox="1"/>
            <p:nvPr/>
          </p:nvSpPr>
          <p:spPr>
            <a:xfrm>
              <a:off x="294969" y="2424517"/>
              <a:ext cx="2798854" cy="115206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824" name="Google Shape;6824;p176"/>
            <p:cNvSpPr txBox="1"/>
            <p:nvPr/>
          </p:nvSpPr>
          <p:spPr>
            <a:xfrm>
              <a:off x="294968" y="1771249"/>
              <a:ext cx="2798854"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6825" name="Google Shape;6825;p176"/>
            <p:cNvCxnSpPr/>
            <p:nvPr/>
          </p:nvCxnSpPr>
          <p:spPr>
            <a:xfrm>
              <a:off x="295277" y="2278924"/>
              <a:ext cx="636970" cy="0"/>
            </a:xfrm>
            <a:prstGeom prst="straightConnector1">
              <a:avLst/>
            </a:prstGeom>
            <a:noFill/>
            <a:ln cap="flat" cmpd="sng" w="76200">
              <a:solidFill>
                <a:srgbClr val="460000"/>
              </a:solidFill>
              <a:prstDash val="solid"/>
              <a:miter lim="8000"/>
              <a:headEnd len="sm" w="sm" type="none"/>
              <a:tailEnd len="sm" w="sm" type="none"/>
            </a:ln>
          </p:spPr>
        </p:cxnSp>
      </p:grpSp>
      <p:grpSp>
        <p:nvGrpSpPr>
          <p:cNvPr id="6826" name="Google Shape;6826;p176"/>
          <p:cNvGrpSpPr/>
          <p:nvPr/>
        </p:nvGrpSpPr>
        <p:grpSpPr>
          <a:xfrm>
            <a:off x="9098177" y="1751429"/>
            <a:ext cx="2798855" cy="1805337"/>
            <a:chOff x="9098177" y="1844822"/>
            <a:chExt cx="2798855" cy="1805337"/>
          </a:xfrm>
        </p:grpSpPr>
        <p:sp>
          <p:nvSpPr>
            <p:cNvPr id="6827" name="Google Shape;6827;p176"/>
            <p:cNvSpPr txBox="1"/>
            <p:nvPr/>
          </p:nvSpPr>
          <p:spPr>
            <a:xfrm>
              <a:off x="9098178" y="2498090"/>
              <a:ext cx="2798854" cy="1152069"/>
            </a:xfrm>
            <a:prstGeom prst="rect">
              <a:avLst/>
            </a:prstGeom>
            <a:noFill/>
            <a:ln>
              <a:noFill/>
            </a:ln>
          </p:spPr>
          <p:txBody>
            <a:bodyPr anchorCtr="0" anchor="t" bIns="0" lIns="0" spcFirstLastPara="1" rIns="0" wrap="square" tIns="0">
              <a:normAutofit/>
            </a:bodyPr>
            <a:lstStyle/>
            <a:p>
              <a:pPr indent="0" lvl="0" marL="0" marR="0" rtl="0" algn="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828" name="Google Shape;6828;p176"/>
            <p:cNvSpPr txBox="1"/>
            <p:nvPr/>
          </p:nvSpPr>
          <p:spPr>
            <a:xfrm>
              <a:off x="9098177" y="1844822"/>
              <a:ext cx="2798854" cy="378389"/>
            </a:xfrm>
            <a:prstGeom prst="rect">
              <a:avLst/>
            </a:prstGeom>
            <a:noFill/>
            <a:ln>
              <a:noFill/>
            </a:ln>
          </p:spPr>
          <p:txBody>
            <a:bodyPr anchorCtr="0" anchor="b" bIns="0" lIns="0" spcFirstLastPara="1" rIns="0" wrap="square" tIns="0">
              <a:normAutofit/>
            </a:bodyPr>
            <a:lstStyle/>
            <a:p>
              <a:pPr indent="0" lvl="0" marL="0" marR="0" rtl="0" algn="r">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6829" name="Google Shape;6829;p176"/>
            <p:cNvCxnSpPr/>
            <p:nvPr/>
          </p:nvCxnSpPr>
          <p:spPr>
            <a:xfrm>
              <a:off x="11260061" y="2352497"/>
              <a:ext cx="636970" cy="0"/>
            </a:xfrm>
            <a:prstGeom prst="straightConnector1">
              <a:avLst/>
            </a:prstGeom>
            <a:noFill/>
            <a:ln cap="flat" cmpd="sng" w="76200">
              <a:solidFill>
                <a:srgbClr val="760000"/>
              </a:solidFill>
              <a:prstDash val="solid"/>
              <a:miter lim="8000"/>
              <a:headEnd len="sm" w="sm" type="none"/>
              <a:tailEnd len="sm" w="sm" type="none"/>
            </a:ln>
          </p:spPr>
        </p:cxnSp>
      </p:grpSp>
      <p:grpSp>
        <p:nvGrpSpPr>
          <p:cNvPr id="6830" name="Google Shape;6830;p176"/>
          <p:cNvGrpSpPr/>
          <p:nvPr/>
        </p:nvGrpSpPr>
        <p:grpSpPr>
          <a:xfrm>
            <a:off x="9098177" y="3822589"/>
            <a:ext cx="2798855" cy="1805337"/>
            <a:chOff x="9098177" y="4038093"/>
            <a:chExt cx="2798855" cy="1805337"/>
          </a:xfrm>
        </p:grpSpPr>
        <p:sp>
          <p:nvSpPr>
            <p:cNvPr id="6831" name="Google Shape;6831;p176"/>
            <p:cNvSpPr txBox="1"/>
            <p:nvPr/>
          </p:nvSpPr>
          <p:spPr>
            <a:xfrm>
              <a:off x="9098178" y="4691361"/>
              <a:ext cx="2798854" cy="1152069"/>
            </a:xfrm>
            <a:prstGeom prst="rect">
              <a:avLst/>
            </a:prstGeom>
            <a:noFill/>
            <a:ln>
              <a:noFill/>
            </a:ln>
          </p:spPr>
          <p:txBody>
            <a:bodyPr anchorCtr="0" anchor="t" bIns="0" lIns="0" spcFirstLastPara="1" rIns="0" wrap="square" tIns="0">
              <a:normAutofit/>
            </a:bodyPr>
            <a:lstStyle/>
            <a:p>
              <a:pPr indent="0" lvl="0" marL="0" marR="0" rtl="0" algn="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6832" name="Google Shape;6832;p176"/>
            <p:cNvSpPr txBox="1"/>
            <p:nvPr/>
          </p:nvSpPr>
          <p:spPr>
            <a:xfrm>
              <a:off x="9098177" y="4038093"/>
              <a:ext cx="2798854" cy="378389"/>
            </a:xfrm>
            <a:prstGeom prst="rect">
              <a:avLst/>
            </a:prstGeom>
            <a:noFill/>
            <a:ln>
              <a:noFill/>
            </a:ln>
          </p:spPr>
          <p:txBody>
            <a:bodyPr anchorCtr="0" anchor="b" bIns="0" lIns="0" spcFirstLastPara="1" rIns="0" wrap="square" tIns="0">
              <a:normAutofit/>
            </a:bodyPr>
            <a:lstStyle/>
            <a:p>
              <a:pPr indent="0" lvl="0" marL="0" marR="0" rtl="0" algn="r">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6833" name="Google Shape;6833;p176"/>
            <p:cNvCxnSpPr/>
            <p:nvPr/>
          </p:nvCxnSpPr>
          <p:spPr>
            <a:xfrm>
              <a:off x="11260061" y="4545768"/>
              <a:ext cx="636970" cy="0"/>
            </a:xfrm>
            <a:prstGeom prst="straightConnector1">
              <a:avLst/>
            </a:prstGeom>
            <a:noFill/>
            <a:ln cap="flat" cmpd="sng" w="76200">
              <a:solidFill>
                <a:srgbClr val="38556E"/>
              </a:solidFill>
              <a:prstDash val="solid"/>
              <a:miter lim="8000"/>
              <a:headEnd len="sm" w="sm" type="none"/>
              <a:tailEnd len="sm" w="sm" type="none"/>
            </a:ln>
          </p:spPr>
        </p:cxnSp>
      </p:grpSp>
      <p:sp>
        <p:nvSpPr>
          <p:cNvPr id="6834" name="Google Shape;6834;p17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835" name="Google Shape;6835;p17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39" name="Shape 6839"/>
        <p:cNvGrpSpPr/>
        <p:nvPr/>
      </p:nvGrpSpPr>
      <p:grpSpPr>
        <a:xfrm>
          <a:off x="0" y="0"/>
          <a:ext cx="0" cy="0"/>
          <a:chOff x="0" y="0"/>
          <a:chExt cx="0" cy="0"/>
        </a:xfrm>
      </p:grpSpPr>
      <p:sp>
        <p:nvSpPr>
          <p:cNvPr id="6840" name="Google Shape;6840;p177"/>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Pillar/House Slides</a:t>
            </a:r>
            <a:endParaRPr/>
          </a:p>
        </p:txBody>
      </p:sp>
      <p:sp>
        <p:nvSpPr>
          <p:cNvPr id="6841" name="Google Shape;6841;p177"/>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1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45" name="Shape 6845"/>
        <p:cNvGrpSpPr/>
        <p:nvPr/>
      </p:nvGrpSpPr>
      <p:grpSpPr>
        <a:xfrm>
          <a:off x="0" y="0"/>
          <a:ext cx="0" cy="0"/>
          <a:chOff x="0" y="0"/>
          <a:chExt cx="0" cy="0"/>
        </a:xfrm>
      </p:grpSpPr>
      <p:sp>
        <p:nvSpPr>
          <p:cNvPr id="6846" name="Google Shape;6846;p17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Three-Pillar Concept Diagram</a:t>
            </a:r>
            <a:endParaRPr/>
          </a:p>
        </p:txBody>
      </p:sp>
      <p:sp>
        <p:nvSpPr>
          <p:cNvPr id="6847" name="Google Shape;6847;p178"/>
          <p:cNvSpPr/>
          <p:nvPr/>
        </p:nvSpPr>
        <p:spPr>
          <a:xfrm>
            <a:off x="636608" y="5621681"/>
            <a:ext cx="10918784" cy="359569"/>
          </a:xfrm>
          <a:prstGeom prst="rect">
            <a:avLst/>
          </a:prstGeom>
          <a:solidFill>
            <a:srgbClr val="1C1C1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consectetur adipiscing elit. </a:t>
            </a:r>
            <a:r>
              <a:rPr lang="en-US" sz="1400">
                <a:solidFill>
                  <a:schemeClr val="lt1"/>
                </a:solidFill>
                <a:latin typeface="Helvetica Neue"/>
                <a:ea typeface="Helvetica Neue"/>
                <a:cs typeface="Helvetica Neue"/>
                <a:sym typeface="Helvetica Neue"/>
              </a:rPr>
              <a:t>Ut tempor, quam et mattis pulvinar, mauris ligula suscipit arcu, sed elementum diam leo at</a:t>
            </a:r>
            <a:endParaRPr/>
          </a:p>
        </p:txBody>
      </p:sp>
      <p:sp>
        <p:nvSpPr>
          <p:cNvPr id="6848" name="Google Shape;6848;p178"/>
          <p:cNvSpPr/>
          <p:nvPr/>
        </p:nvSpPr>
        <p:spPr>
          <a:xfrm>
            <a:off x="636607" y="1802227"/>
            <a:ext cx="10918783" cy="1037792"/>
          </a:xfrm>
          <a:custGeom>
            <a:rect b="b" l="l" r="r" t="t"/>
            <a:pathLst>
              <a:path extrusionOk="0" h="1135117" w="8295190">
                <a:moveTo>
                  <a:pt x="4147595" y="0"/>
                </a:moveTo>
                <a:lnTo>
                  <a:pt x="8295190" y="862368"/>
                </a:lnTo>
                <a:lnTo>
                  <a:pt x="8295190" y="1135117"/>
                </a:lnTo>
                <a:lnTo>
                  <a:pt x="0" y="1135117"/>
                </a:lnTo>
                <a:lnTo>
                  <a:pt x="0" y="862368"/>
                </a:lnTo>
                <a:lnTo>
                  <a:pt x="4147595" y="0"/>
                </a:lnTo>
                <a:close/>
              </a:path>
            </a:pathLst>
          </a:custGeom>
          <a:noFill/>
          <a:ln cap="flat" cmpd="sng" w="508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849" name="Google Shape;6849;p178"/>
          <p:cNvSpPr/>
          <p:nvPr/>
        </p:nvSpPr>
        <p:spPr>
          <a:xfrm>
            <a:off x="899031" y="3278323"/>
            <a:ext cx="2938286"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850" name="Google Shape;6850;p178"/>
          <p:cNvSpPr/>
          <p:nvPr/>
        </p:nvSpPr>
        <p:spPr>
          <a:xfrm flipH="1" rot="10800000">
            <a:off x="636607" y="2956499"/>
            <a:ext cx="3460570"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851" name="Google Shape;6851;p178"/>
          <p:cNvSpPr/>
          <p:nvPr/>
        </p:nvSpPr>
        <p:spPr>
          <a:xfrm>
            <a:off x="636607" y="5266922"/>
            <a:ext cx="3460570"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852" name="Google Shape;6852;p178"/>
          <p:cNvSpPr/>
          <p:nvPr/>
        </p:nvSpPr>
        <p:spPr>
          <a:xfrm>
            <a:off x="4628138" y="3278323"/>
            <a:ext cx="2938286"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853" name="Google Shape;6853;p178"/>
          <p:cNvSpPr/>
          <p:nvPr/>
        </p:nvSpPr>
        <p:spPr>
          <a:xfrm flipH="1" rot="10800000">
            <a:off x="4365714" y="2956499"/>
            <a:ext cx="3460570"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854" name="Google Shape;6854;p178"/>
          <p:cNvSpPr/>
          <p:nvPr/>
        </p:nvSpPr>
        <p:spPr>
          <a:xfrm>
            <a:off x="4365714" y="5266922"/>
            <a:ext cx="3460570"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855" name="Google Shape;6855;p178"/>
          <p:cNvSpPr/>
          <p:nvPr/>
        </p:nvSpPr>
        <p:spPr>
          <a:xfrm>
            <a:off x="8357243" y="3278323"/>
            <a:ext cx="2938286"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856" name="Google Shape;6856;p178"/>
          <p:cNvSpPr/>
          <p:nvPr/>
        </p:nvSpPr>
        <p:spPr>
          <a:xfrm flipH="1" rot="10800000">
            <a:off x="8094820" y="2956499"/>
            <a:ext cx="3460570"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857" name="Google Shape;6857;p178"/>
          <p:cNvSpPr/>
          <p:nvPr/>
        </p:nvSpPr>
        <p:spPr>
          <a:xfrm>
            <a:off x="8094820" y="5266922"/>
            <a:ext cx="3460570"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400">
              <a:solidFill>
                <a:schemeClr val="lt1"/>
              </a:solidFill>
              <a:latin typeface="Helvetica Neue"/>
              <a:ea typeface="Helvetica Neue"/>
              <a:cs typeface="Helvetica Neue"/>
              <a:sym typeface="Helvetica Neue"/>
            </a:endParaRPr>
          </a:p>
        </p:txBody>
      </p:sp>
      <p:sp>
        <p:nvSpPr>
          <p:cNvPr id="6858" name="Google Shape;6858;p178"/>
          <p:cNvSpPr txBox="1"/>
          <p:nvPr/>
        </p:nvSpPr>
        <p:spPr>
          <a:xfrm>
            <a:off x="1241926" y="3958813"/>
            <a:ext cx="2249929"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859" name="Google Shape;6859;p178"/>
          <p:cNvSpPr txBox="1"/>
          <p:nvPr/>
        </p:nvSpPr>
        <p:spPr>
          <a:xfrm>
            <a:off x="1152349" y="3484044"/>
            <a:ext cx="2429088" cy="21544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6860" name="Google Shape;6860;p178"/>
          <p:cNvSpPr txBox="1"/>
          <p:nvPr/>
        </p:nvSpPr>
        <p:spPr>
          <a:xfrm>
            <a:off x="4971033" y="3958813"/>
            <a:ext cx="2249929"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861" name="Google Shape;6861;p178"/>
          <p:cNvSpPr txBox="1"/>
          <p:nvPr/>
        </p:nvSpPr>
        <p:spPr>
          <a:xfrm>
            <a:off x="4881455" y="3484044"/>
            <a:ext cx="2429088" cy="21544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6862" name="Google Shape;6862;p178"/>
          <p:cNvSpPr txBox="1"/>
          <p:nvPr/>
        </p:nvSpPr>
        <p:spPr>
          <a:xfrm>
            <a:off x="8700139" y="3958813"/>
            <a:ext cx="2249929"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863" name="Google Shape;6863;p178"/>
          <p:cNvSpPr txBox="1"/>
          <p:nvPr/>
        </p:nvSpPr>
        <p:spPr>
          <a:xfrm>
            <a:off x="8610561" y="3484044"/>
            <a:ext cx="2429088" cy="21544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6864" name="Google Shape;6864;p178"/>
          <p:cNvSpPr txBox="1"/>
          <p:nvPr/>
        </p:nvSpPr>
        <p:spPr>
          <a:xfrm>
            <a:off x="2807746" y="2296490"/>
            <a:ext cx="6618772"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consectetur adipiscing elit. </a:t>
            </a:r>
            <a:r>
              <a:rPr lang="en-US" sz="1400">
                <a:solidFill>
                  <a:schemeClr val="dk1"/>
                </a:solidFill>
                <a:latin typeface="Helvetica Neue"/>
                <a:ea typeface="Helvetica Neue"/>
                <a:cs typeface="Helvetica Neue"/>
                <a:sym typeface="Helvetica Neue"/>
              </a:rPr>
              <a:t>Ut tempor, quam et mattis pulvinar, mauris ligula suscipit arcu, sed elementum diam leo at</a:t>
            </a:r>
            <a:endParaRPr/>
          </a:p>
        </p:txBody>
      </p:sp>
      <p:sp>
        <p:nvSpPr>
          <p:cNvPr id="6865" name="Google Shape;6865;p17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866" name="Google Shape;6866;p17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870" name="Shape 6870"/>
        <p:cNvGrpSpPr/>
        <p:nvPr/>
      </p:nvGrpSpPr>
      <p:grpSpPr>
        <a:xfrm>
          <a:off x="0" y="0"/>
          <a:ext cx="0" cy="0"/>
          <a:chOff x="0" y="0"/>
          <a:chExt cx="0" cy="0"/>
        </a:xfrm>
      </p:grpSpPr>
      <p:sp>
        <p:nvSpPr>
          <p:cNvPr id="6871" name="Google Shape;6871;p17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Four-Pillar Concept Diagram</a:t>
            </a:r>
            <a:endParaRPr/>
          </a:p>
        </p:txBody>
      </p:sp>
      <p:sp>
        <p:nvSpPr>
          <p:cNvPr id="6872" name="Google Shape;6872;p179"/>
          <p:cNvSpPr/>
          <p:nvPr/>
        </p:nvSpPr>
        <p:spPr>
          <a:xfrm>
            <a:off x="636608" y="5621681"/>
            <a:ext cx="10918784" cy="359569"/>
          </a:xfrm>
          <a:prstGeom prst="rect">
            <a:avLst/>
          </a:prstGeom>
          <a:solidFill>
            <a:srgbClr val="1C1C1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consectetur adipiscing elit. </a:t>
            </a:r>
            <a:r>
              <a:rPr lang="en-US" sz="1200">
                <a:solidFill>
                  <a:schemeClr val="lt1"/>
                </a:solidFill>
                <a:latin typeface="Helvetica Neue"/>
                <a:ea typeface="Helvetica Neue"/>
                <a:cs typeface="Helvetica Neue"/>
                <a:sym typeface="Helvetica Neue"/>
              </a:rPr>
              <a:t>Ut tempor, quam et mattis pulvinar, mauris ligula suscipit arcu, sed elementum diam leo at</a:t>
            </a:r>
            <a:endParaRPr/>
          </a:p>
        </p:txBody>
      </p:sp>
      <p:sp>
        <p:nvSpPr>
          <p:cNvPr id="6873" name="Google Shape;6873;p179"/>
          <p:cNvSpPr/>
          <p:nvPr/>
        </p:nvSpPr>
        <p:spPr>
          <a:xfrm>
            <a:off x="636607" y="1802227"/>
            <a:ext cx="10918783" cy="1037792"/>
          </a:xfrm>
          <a:custGeom>
            <a:rect b="b" l="l" r="r" t="t"/>
            <a:pathLst>
              <a:path extrusionOk="0" h="1135117" w="8295190">
                <a:moveTo>
                  <a:pt x="4147595" y="0"/>
                </a:moveTo>
                <a:lnTo>
                  <a:pt x="8295190" y="862368"/>
                </a:lnTo>
                <a:lnTo>
                  <a:pt x="8295190" y="1135117"/>
                </a:lnTo>
                <a:lnTo>
                  <a:pt x="0" y="1135117"/>
                </a:lnTo>
                <a:lnTo>
                  <a:pt x="0" y="862368"/>
                </a:lnTo>
                <a:lnTo>
                  <a:pt x="4147595" y="0"/>
                </a:lnTo>
                <a:close/>
              </a:path>
            </a:pathLst>
          </a:custGeom>
          <a:noFill/>
          <a:ln cap="flat" cmpd="sng" w="508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6874" name="Google Shape;6874;p179"/>
          <p:cNvSpPr/>
          <p:nvPr/>
        </p:nvSpPr>
        <p:spPr>
          <a:xfrm>
            <a:off x="895010" y="3278323"/>
            <a:ext cx="2064674"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6875" name="Google Shape;6875;p179"/>
          <p:cNvSpPr/>
          <p:nvPr/>
        </p:nvSpPr>
        <p:spPr>
          <a:xfrm flipH="1" rot="10800000">
            <a:off x="636607" y="2956499"/>
            <a:ext cx="2579567"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6876" name="Google Shape;6876;p179"/>
          <p:cNvSpPr/>
          <p:nvPr/>
        </p:nvSpPr>
        <p:spPr>
          <a:xfrm>
            <a:off x="636607" y="5266922"/>
            <a:ext cx="2579567"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6877" name="Google Shape;6877;p179"/>
          <p:cNvSpPr/>
          <p:nvPr/>
        </p:nvSpPr>
        <p:spPr>
          <a:xfrm>
            <a:off x="3674749" y="3278323"/>
            <a:ext cx="2064674"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6878" name="Google Shape;6878;p179"/>
          <p:cNvSpPr/>
          <p:nvPr/>
        </p:nvSpPr>
        <p:spPr>
          <a:xfrm flipH="1" rot="10800000">
            <a:off x="3416346" y="2956499"/>
            <a:ext cx="2579567"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6879" name="Google Shape;6879;p179"/>
          <p:cNvSpPr/>
          <p:nvPr/>
        </p:nvSpPr>
        <p:spPr>
          <a:xfrm>
            <a:off x="3416346" y="5266922"/>
            <a:ext cx="2579567"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6880" name="Google Shape;6880;p179"/>
          <p:cNvSpPr/>
          <p:nvPr/>
        </p:nvSpPr>
        <p:spPr>
          <a:xfrm>
            <a:off x="6454487" y="3278323"/>
            <a:ext cx="2064674"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6881" name="Google Shape;6881;p179"/>
          <p:cNvSpPr/>
          <p:nvPr/>
        </p:nvSpPr>
        <p:spPr>
          <a:xfrm flipH="1" rot="10800000">
            <a:off x="6196085" y="2956499"/>
            <a:ext cx="2579567"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6882" name="Google Shape;6882;p179"/>
          <p:cNvSpPr/>
          <p:nvPr/>
        </p:nvSpPr>
        <p:spPr>
          <a:xfrm>
            <a:off x="6196085" y="5266922"/>
            <a:ext cx="2579567"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6883" name="Google Shape;6883;p179"/>
          <p:cNvSpPr/>
          <p:nvPr/>
        </p:nvSpPr>
        <p:spPr>
          <a:xfrm>
            <a:off x="9234226" y="3278323"/>
            <a:ext cx="2064674"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6884" name="Google Shape;6884;p179"/>
          <p:cNvSpPr/>
          <p:nvPr/>
        </p:nvSpPr>
        <p:spPr>
          <a:xfrm flipH="1" rot="10800000">
            <a:off x="8975823" y="2956499"/>
            <a:ext cx="2579567"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6885" name="Google Shape;6885;p179"/>
          <p:cNvSpPr/>
          <p:nvPr/>
        </p:nvSpPr>
        <p:spPr>
          <a:xfrm>
            <a:off x="8975823" y="5266922"/>
            <a:ext cx="2579567"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6886" name="Google Shape;6886;p179"/>
          <p:cNvSpPr txBox="1"/>
          <p:nvPr/>
        </p:nvSpPr>
        <p:spPr>
          <a:xfrm>
            <a:off x="1087822" y="3958813"/>
            <a:ext cx="1677135"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887" name="Google Shape;6887;p179"/>
          <p:cNvSpPr txBox="1"/>
          <p:nvPr/>
        </p:nvSpPr>
        <p:spPr>
          <a:xfrm>
            <a:off x="1021050" y="3484044"/>
            <a:ext cx="1810683" cy="369332"/>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Lorem ipsum dolor sit amet,</a:t>
            </a:r>
            <a:endParaRPr sz="1200">
              <a:solidFill>
                <a:schemeClr val="lt1"/>
              </a:solidFill>
              <a:latin typeface="Helvetica Neue"/>
              <a:ea typeface="Helvetica Neue"/>
              <a:cs typeface="Helvetica Neue"/>
              <a:sym typeface="Helvetica Neue"/>
            </a:endParaRPr>
          </a:p>
        </p:txBody>
      </p:sp>
      <p:sp>
        <p:nvSpPr>
          <p:cNvPr id="6888" name="Google Shape;6888;p179"/>
          <p:cNvSpPr txBox="1"/>
          <p:nvPr/>
        </p:nvSpPr>
        <p:spPr>
          <a:xfrm>
            <a:off x="3867561" y="3958813"/>
            <a:ext cx="1677135"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889" name="Google Shape;6889;p179"/>
          <p:cNvSpPr txBox="1"/>
          <p:nvPr/>
        </p:nvSpPr>
        <p:spPr>
          <a:xfrm>
            <a:off x="3800788" y="3484044"/>
            <a:ext cx="1810683" cy="369332"/>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Lorem ipsum dolor sit amet,</a:t>
            </a:r>
            <a:endParaRPr sz="1200">
              <a:solidFill>
                <a:schemeClr val="lt1"/>
              </a:solidFill>
              <a:latin typeface="Helvetica Neue"/>
              <a:ea typeface="Helvetica Neue"/>
              <a:cs typeface="Helvetica Neue"/>
              <a:sym typeface="Helvetica Neue"/>
            </a:endParaRPr>
          </a:p>
        </p:txBody>
      </p:sp>
      <p:sp>
        <p:nvSpPr>
          <p:cNvPr id="6890" name="Google Shape;6890;p179"/>
          <p:cNvSpPr txBox="1"/>
          <p:nvPr/>
        </p:nvSpPr>
        <p:spPr>
          <a:xfrm>
            <a:off x="6647300" y="3958813"/>
            <a:ext cx="1677135"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891" name="Google Shape;6891;p179"/>
          <p:cNvSpPr txBox="1"/>
          <p:nvPr/>
        </p:nvSpPr>
        <p:spPr>
          <a:xfrm>
            <a:off x="6580527" y="3484044"/>
            <a:ext cx="1810683" cy="369332"/>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Lorem ipsum dolor sit amet,</a:t>
            </a:r>
            <a:endParaRPr sz="1200">
              <a:solidFill>
                <a:schemeClr val="lt1"/>
              </a:solidFill>
              <a:latin typeface="Helvetica Neue"/>
              <a:ea typeface="Helvetica Neue"/>
              <a:cs typeface="Helvetica Neue"/>
              <a:sym typeface="Helvetica Neue"/>
            </a:endParaRPr>
          </a:p>
        </p:txBody>
      </p:sp>
      <p:sp>
        <p:nvSpPr>
          <p:cNvPr id="6892" name="Google Shape;6892;p179"/>
          <p:cNvSpPr txBox="1"/>
          <p:nvPr/>
        </p:nvSpPr>
        <p:spPr>
          <a:xfrm>
            <a:off x="9427039" y="3958813"/>
            <a:ext cx="1677135"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2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893" name="Google Shape;6893;p179"/>
          <p:cNvSpPr txBox="1"/>
          <p:nvPr/>
        </p:nvSpPr>
        <p:spPr>
          <a:xfrm>
            <a:off x="9360266" y="3484044"/>
            <a:ext cx="1810683" cy="369332"/>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Lorem ipsum dolor sit amet,</a:t>
            </a:r>
            <a:endParaRPr sz="1200">
              <a:solidFill>
                <a:schemeClr val="lt1"/>
              </a:solidFill>
              <a:latin typeface="Helvetica Neue"/>
              <a:ea typeface="Helvetica Neue"/>
              <a:cs typeface="Helvetica Neue"/>
              <a:sym typeface="Helvetica Neue"/>
            </a:endParaRPr>
          </a:p>
        </p:txBody>
      </p:sp>
      <p:sp>
        <p:nvSpPr>
          <p:cNvPr id="6894" name="Google Shape;6894;p179"/>
          <p:cNvSpPr txBox="1"/>
          <p:nvPr/>
        </p:nvSpPr>
        <p:spPr>
          <a:xfrm>
            <a:off x="2807746" y="2296490"/>
            <a:ext cx="6618772" cy="461665"/>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200">
                <a:solidFill>
                  <a:schemeClr val="dk1"/>
                </a:solidFill>
                <a:latin typeface="Helvetica Neue"/>
                <a:ea typeface="Helvetica Neue"/>
                <a:cs typeface="Helvetica Neue"/>
                <a:sym typeface="Helvetica Neue"/>
              </a:rPr>
              <a:t>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 elementum diam leo at</a:t>
            </a:r>
            <a:endParaRPr/>
          </a:p>
        </p:txBody>
      </p:sp>
      <p:sp>
        <p:nvSpPr>
          <p:cNvPr id="6895" name="Google Shape;6895;p17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896" name="Google Shape;6896;p17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8" name="Shape 398"/>
        <p:cNvGrpSpPr/>
        <p:nvPr/>
      </p:nvGrpSpPr>
      <p:grpSpPr>
        <a:xfrm>
          <a:off x="0" y="0"/>
          <a:ext cx="0" cy="0"/>
          <a:chOff x="0" y="0"/>
          <a:chExt cx="0" cy="0"/>
        </a:xfrm>
      </p:grpSpPr>
      <p:sp>
        <p:nvSpPr>
          <p:cNvPr id="399" name="Google Shape;399;p18"/>
          <p:cNvSpPr txBox="1"/>
          <p:nvPr>
            <p:ph type="title"/>
          </p:nvPr>
        </p:nvSpPr>
        <p:spPr>
          <a:xfrm>
            <a:off x="295275" y="365125"/>
            <a:ext cx="11601450" cy="57943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Icon + Heading Text</a:t>
            </a:r>
            <a:endParaRPr/>
          </a:p>
        </p:txBody>
      </p:sp>
      <p:sp>
        <p:nvSpPr>
          <p:cNvPr id="400" name="Google Shape;400;p1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grpSp>
        <p:nvGrpSpPr>
          <p:cNvPr id="401" name="Google Shape;401;p18"/>
          <p:cNvGrpSpPr/>
          <p:nvPr/>
        </p:nvGrpSpPr>
        <p:grpSpPr>
          <a:xfrm>
            <a:off x="295276" y="1473467"/>
            <a:ext cx="666256" cy="666256"/>
            <a:chOff x="4094847" y="1760585"/>
            <a:chExt cx="633600" cy="633600"/>
          </a:xfrm>
        </p:grpSpPr>
        <p:sp>
          <p:nvSpPr>
            <p:cNvPr id="402" name="Google Shape;402;p1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03" name="Google Shape;403;p1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04" name="Google Shape;404;p18"/>
          <p:cNvGrpSpPr/>
          <p:nvPr/>
        </p:nvGrpSpPr>
        <p:grpSpPr>
          <a:xfrm>
            <a:off x="3245215" y="1473467"/>
            <a:ext cx="666256" cy="666256"/>
            <a:chOff x="4094847" y="1760585"/>
            <a:chExt cx="633600" cy="633600"/>
          </a:xfrm>
        </p:grpSpPr>
        <p:sp>
          <p:nvSpPr>
            <p:cNvPr id="405" name="Google Shape;405;p1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06" name="Google Shape;406;p1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07" name="Google Shape;407;p18"/>
          <p:cNvGrpSpPr/>
          <p:nvPr/>
        </p:nvGrpSpPr>
        <p:grpSpPr>
          <a:xfrm>
            <a:off x="6195154" y="1473467"/>
            <a:ext cx="666256" cy="666256"/>
            <a:chOff x="4094847" y="1760585"/>
            <a:chExt cx="633600" cy="633600"/>
          </a:xfrm>
        </p:grpSpPr>
        <p:sp>
          <p:nvSpPr>
            <p:cNvPr id="408" name="Google Shape;408;p1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09" name="Google Shape;409;p1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10" name="Google Shape;410;p18"/>
          <p:cNvSpPr txBox="1"/>
          <p:nvPr/>
        </p:nvSpPr>
        <p:spPr>
          <a:xfrm>
            <a:off x="295277" y="2215062"/>
            <a:ext cx="2751632"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sp>
        <p:nvSpPr>
          <p:cNvPr id="411" name="Google Shape;411;p18"/>
          <p:cNvSpPr txBox="1"/>
          <p:nvPr/>
        </p:nvSpPr>
        <p:spPr>
          <a:xfrm>
            <a:off x="295276" y="2827766"/>
            <a:ext cx="2751632" cy="3053486"/>
          </a:xfrm>
          <a:prstGeom prst="rect">
            <a:avLst/>
          </a:prstGeom>
          <a:noFill/>
          <a:ln>
            <a:noFill/>
          </a:ln>
        </p:spPr>
        <p:txBody>
          <a:bodyPr anchorCtr="0" anchor="t" bIns="0" lIns="0" spcFirstLastPara="1" rIns="0" wrap="square" tIns="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412" name="Google Shape;412;p18"/>
          <p:cNvCxnSpPr/>
          <p:nvPr/>
        </p:nvCxnSpPr>
        <p:spPr>
          <a:xfrm>
            <a:off x="295277" y="2649682"/>
            <a:ext cx="2751632" cy="0"/>
          </a:xfrm>
          <a:prstGeom prst="straightConnector1">
            <a:avLst/>
          </a:prstGeom>
          <a:noFill/>
          <a:ln cap="flat" cmpd="sng" w="19050">
            <a:solidFill>
              <a:schemeClr val="accent1"/>
            </a:solidFill>
            <a:prstDash val="solid"/>
            <a:miter lim="8000"/>
            <a:headEnd len="sm" w="sm" type="none"/>
            <a:tailEnd len="sm" w="sm" type="none"/>
          </a:ln>
        </p:spPr>
      </p:cxnSp>
      <p:sp>
        <p:nvSpPr>
          <p:cNvPr id="413" name="Google Shape;413;p18"/>
          <p:cNvSpPr txBox="1"/>
          <p:nvPr/>
        </p:nvSpPr>
        <p:spPr>
          <a:xfrm>
            <a:off x="3245215" y="2215062"/>
            <a:ext cx="2751632"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sp>
        <p:nvSpPr>
          <p:cNvPr id="414" name="Google Shape;414;p18"/>
          <p:cNvSpPr txBox="1"/>
          <p:nvPr/>
        </p:nvSpPr>
        <p:spPr>
          <a:xfrm>
            <a:off x="3245215" y="2827766"/>
            <a:ext cx="2751632" cy="3053486"/>
          </a:xfrm>
          <a:prstGeom prst="rect">
            <a:avLst/>
          </a:prstGeom>
          <a:noFill/>
          <a:ln>
            <a:noFill/>
          </a:ln>
        </p:spPr>
        <p:txBody>
          <a:bodyPr anchorCtr="0" anchor="t" bIns="0" lIns="0" spcFirstLastPara="1" rIns="0" wrap="square" tIns="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415" name="Google Shape;415;p18"/>
          <p:cNvCxnSpPr/>
          <p:nvPr/>
        </p:nvCxnSpPr>
        <p:spPr>
          <a:xfrm>
            <a:off x="3245215" y="2649682"/>
            <a:ext cx="2751632" cy="0"/>
          </a:xfrm>
          <a:prstGeom prst="straightConnector1">
            <a:avLst/>
          </a:prstGeom>
          <a:noFill/>
          <a:ln cap="flat" cmpd="sng" w="19050">
            <a:solidFill>
              <a:schemeClr val="accent1"/>
            </a:solidFill>
            <a:prstDash val="solid"/>
            <a:miter lim="8000"/>
            <a:headEnd len="sm" w="sm" type="none"/>
            <a:tailEnd len="sm" w="sm" type="none"/>
          </a:ln>
        </p:spPr>
      </p:cxnSp>
      <p:sp>
        <p:nvSpPr>
          <p:cNvPr id="416" name="Google Shape;416;p18"/>
          <p:cNvSpPr txBox="1"/>
          <p:nvPr/>
        </p:nvSpPr>
        <p:spPr>
          <a:xfrm>
            <a:off x="6195154" y="2215062"/>
            <a:ext cx="2751632"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sp>
        <p:nvSpPr>
          <p:cNvPr id="417" name="Google Shape;417;p18"/>
          <p:cNvSpPr txBox="1"/>
          <p:nvPr/>
        </p:nvSpPr>
        <p:spPr>
          <a:xfrm>
            <a:off x="6195154" y="2827766"/>
            <a:ext cx="2751632" cy="3053486"/>
          </a:xfrm>
          <a:prstGeom prst="rect">
            <a:avLst/>
          </a:prstGeom>
          <a:noFill/>
          <a:ln>
            <a:noFill/>
          </a:ln>
        </p:spPr>
        <p:txBody>
          <a:bodyPr anchorCtr="0" anchor="t" bIns="0" lIns="0" spcFirstLastPara="1" rIns="0" wrap="square" tIns="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418" name="Google Shape;418;p18"/>
          <p:cNvCxnSpPr/>
          <p:nvPr/>
        </p:nvCxnSpPr>
        <p:spPr>
          <a:xfrm>
            <a:off x="6195154" y="2649682"/>
            <a:ext cx="2751632" cy="0"/>
          </a:xfrm>
          <a:prstGeom prst="straightConnector1">
            <a:avLst/>
          </a:prstGeom>
          <a:noFill/>
          <a:ln cap="flat" cmpd="sng" w="19050">
            <a:solidFill>
              <a:schemeClr val="accent1"/>
            </a:solidFill>
            <a:prstDash val="solid"/>
            <a:miter lim="8000"/>
            <a:headEnd len="sm" w="sm" type="none"/>
            <a:tailEnd len="sm" w="sm" type="none"/>
          </a:ln>
        </p:spPr>
      </p:cxnSp>
      <p:sp>
        <p:nvSpPr>
          <p:cNvPr id="419" name="Google Shape;419;p18"/>
          <p:cNvSpPr txBox="1"/>
          <p:nvPr/>
        </p:nvSpPr>
        <p:spPr>
          <a:xfrm>
            <a:off x="9145093" y="2215062"/>
            <a:ext cx="2751632"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sp>
        <p:nvSpPr>
          <p:cNvPr id="420" name="Google Shape;420;p18"/>
          <p:cNvSpPr txBox="1"/>
          <p:nvPr/>
        </p:nvSpPr>
        <p:spPr>
          <a:xfrm>
            <a:off x="9145093" y="2827766"/>
            <a:ext cx="2751632" cy="3053486"/>
          </a:xfrm>
          <a:prstGeom prst="rect">
            <a:avLst/>
          </a:prstGeom>
          <a:noFill/>
          <a:ln>
            <a:noFill/>
          </a:ln>
        </p:spPr>
        <p:txBody>
          <a:bodyPr anchorCtr="0" anchor="t" bIns="0" lIns="0" spcFirstLastPara="1" rIns="0" wrap="square" tIns="0">
            <a:normAutofit fontScale="850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421" name="Google Shape;421;p18"/>
          <p:cNvCxnSpPr/>
          <p:nvPr/>
        </p:nvCxnSpPr>
        <p:spPr>
          <a:xfrm>
            <a:off x="9145093" y="2649682"/>
            <a:ext cx="2751632" cy="0"/>
          </a:xfrm>
          <a:prstGeom prst="straightConnector1">
            <a:avLst/>
          </a:prstGeom>
          <a:noFill/>
          <a:ln cap="flat" cmpd="sng" w="19050">
            <a:solidFill>
              <a:schemeClr val="accent1"/>
            </a:solidFill>
            <a:prstDash val="solid"/>
            <a:miter lim="8000"/>
            <a:headEnd len="sm" w="sm" type="none"/>
            <a:tailEnd len="sm" w="sm" type="none"/>
          </a:ln>
        </p:spPr>
      </p:cxnSp>
      <p:grpSp>
        <p:nvGrpSpPr>
          <p:cNvPr id="422" name="Google Shape;422;p18"/>
          <p:cNvGrpSpPr/>
          <p:nvPr/>
        </p:nvGrpSpPr>
        <p:grpSpPr>
          <a:xfrm>
            <a:off x="9145093" y="1473467"/>
            <a:ext cx="666256" cy="666256"/>
            <a:chOff x="4094847" y="1760585"/>
            <a:chExt cx="633600" cy="633600"/>
          </a:xfrm>
        </p:grpSpPr>
        <p:sp>
          <p:nvSpPr>
            <p:cNvPr id="423" name="Google Shape;423;p1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24" name="Google Shape;424;p1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25" name="Google Shape;425;p1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00" name="Shape 6900"/>
        <p:cNvGrpSpPr/>
        <p:nvPr/>
      </p:nvGrpSpPr>
      <p:grpSpPr>
        <a:xfrm>
          <a:off x="0" y="0"/>
          <a:ext cx="0" cy="0"/>
          <a:chOff x="0" y="0"/>
          <a:chExt cx="0" cy="0"/>
        </a:xfrm>
      </p:grpSpPr>
      <p:sp>
        <p:nvSpPr>
          <p:cNvPr id="6901" name="Google Shape;6901;p18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Five-Pillar Concept Diagram</a:t>
            </a:r>
            <a:endParaRPr/>
          </a:p>
        </p:txBody>
      </p:sp>
      <p:sp>
        <p:nvSpPr>
          <p:cNvPr id="6902" name="Google Shape;6902;p180"/>
          <p:cNvSpPr/>
          <p:nvPr/>
        </p:nvSpPr>
        <p:spPr>
          <a:xfrm>
            <a:off x="636608" y="5621681"/>
            <a:ext cx="10918784" cy="359569"/>
          </a:xfrm>
          <a:prstGeom prst="rect">
            <a:avLst/>
          </a:prstGeom>
          <a:solidFill>
            <a:srgbClr val="1C1C1C"/>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100">
                <a:solidFill>
                  <a:schemeClr val="lt1"/>
                </a:solidFill>
                <a:latin typeface="Helvetica Neue"/>
                <a:ea typeface="Helvetica Neue"/>
                <a:cs typeface="Helvetica Neue"/>
                <a:sym typeface="Helvetica Neue"/>
              </a:rPr>
              <a:t>consectetur adipiscing elit. </a:t>
            </a:r>
            <a:r>
              <a:rPr lang="en-US" sz="1100">
                <a:solidFill>
                  <a:schemeClr val="lt1"/>
                </a:solidFill>
                <a:latin typeface="Helvetica Neue"/>
                <a:ea typeface="Helvetica Neue"/>
                <a:cs typeface="Helvetica Neue"/>
                <a:sym typeface="Helvetica Neue"/>
              </a:rPr>
              <a:t>Ut tempor, quam et mattis pulvinar, mauris ligula suscipit arcu, sed elementum diam leo at</a:t>
            </a:r>
            <a:endParaRPr/>
          </a:p>
        </p:txBody>
      </p:sp>
      <p:sp>
        <p:nvSpPr>
          <p:cNvPr id="6903" name="Google Shape;6903;p180"/>
          <p:cNvSpPr/>
          <p:nvPr/>
        </p:nvSpPr>
        <p:spPr>
          <a:xfrm>
            <a:off x="636607" y="1802227"/>
            <a:ext cx="10918783" cy="1037792"/>
          </a:xfrm>
          <a:custGeom>
            <a:rect b="b" l="l" r="r" t="t"/>
            <a:pathLst>
              <a:path extrusionOk="0" h="1135117" w="8295190">
                <a:moveTo>
                  <a:pt x="4147595" y="0"/>
                </a:moveTo>
                <a:lnTo>
                  <a:pt x="8295190" y="862368"/>
                </a:lnTo>
                <a:lnTo>
                  <a:pt x="8295190" y="1135117"/>
                </a:lnTo>
                <a:lnTo>
                  <a:pt x="0" y="1135117"/>
                </a:lnTo>
                <a:lnTo>
                  <a:pt x="0" y="862368"/>
                </a:lnTo>
                <a:lnTo>
                  <a:pt x="4147595" y="0"/>
                </a:lnTo>
                <a:close/>
              </a:path>
            </a:pathLst>
          </a:custGeom>
          <a:noFill/>
          <a:ln cap="flat" cmpd="sng" w="508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904" name="Google Shape;6904;p180"/>
          <p:cNvSpPr/>
          <p:nvPr/>
        </p:nvSpPr>
        <p:spPr>
          <a:xfrm>
            <a:off x="875029" y="3278323"/>
            <a:ext cx="1582422"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6905" name="Google Shape;6905;p180"/>
          <p:cNvSpPr/>
          <p:nvPr/>
        </p:nvSpPr>
        <p:spPr>
          <a:xfrm flipH="1" rot="10800000">
            <a:off x="636607" y="2956499"/>
            <a:ext cx="2057741"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906" name="Google Shape;6906;p180"/>
          <p:cNvSpPr/>
          <p:nvPr/>
        </p:nvSpPr>
        <p:spPr>
          <a:xfrm>
            <a:off x="636607" y="5266922"/>
            <a:ext cx="2057741"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907" name="Google Shape;6907;p180"/>
          <p:cNvSpPr/>
          <p:nvPr/>
        </p:nvSpPr>
        <p:spPr>
          <a:xfrm>
            <a:off x="3092449" y="3278323"/>
            <a:ext cx="1582422"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6908" name="Google Shape;6908;p180"/>
          <p:cNvSpPr/>
          <p:nvPr/>
        </p:nvSpPr>
        <p:spPr>
          <a:xfrm flipH="1" rot="10800000">
            <a:off x="2854027" y="2956499"/>
            <a:ext cx="2057741"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909" name="Google Shape;6909;p180"/>
          <p:cNvSpPr/>
          <p:nvPr/>
        </p:nvSpPr>
        <p:spPr>
          <a:xfrm>
            <a:off x="2854027" y="5266922"/>
            <a:ext cx="2057741"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910" name="Google Shape;6910;p180"/>
          <p:cNvSpPr/>
          <p:nvPr/>
        </p:nvSpPr>
        <p:spPr>
          <a:xfrm>
            <a:off x="5309869" y="3278323"/>
            <a:ext cx="1582422"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6911" name="Google Shape;6911;p180"/>
          <p:cNvSpPr/>
          <p:nvPr/>
        </p:nvSpPr>
        <p:spPr>
          <a:xfrm flipH="1" rot="10800000">
            <a:off x="5071447" y="2956499"/>
            <a:ext cx="2057741"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912" name="Google Shape;6912;p180"/>
          <p:cNvSpPr/>
          <p:nvPr/>
        </p:nvSpPr>
        <p:spPr>
          <a:xfrm>
            <a:off x="5071447" y="5266922"/>
            <a:ext cx="2057741"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913" name="Google Shape;6913;p180"/>
          <p:cNvSpPr/>
          <p:nvPr/>
        </p:nvSpPr>
        <p:spPr>
          <a:xfrm>
            <a:off x="7527289" y="3278323"/>
            <a:ext cx="1582422"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6914" name="Google Shape;6914;p180"/>
          <p:cNvSpPr/>
          <p:nvPr/>
        </p:nvSpPr>
        <p:spPr>
          <a:xfrm flipH="1" rot="10800000">
            <a:off x="7288867" y="2956499"/>
            <a:ext cx="2057741"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915" name="Google Shape;6915;p180"/>
          <p:cNvSpPr/>
          <p:nvPr/>
        </p:nvSpPr>
        <p:spPr>
          <a:xfrm>
            <a:off x="7288867" y="5266922"/>
            <a:ext cx="2057741"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916" name="Google Shape;6916;p180"/>
          <p:cNvSpPr/>
          <p:nvPr/>
        </p:nvSpPr>
        <p:spPr>
          <a:xfrm>
            <a:off x="9744709" y="3278323"/>
            <a:ext cx="1582422" cy="19561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324000" spcFirstLastPara="1" rIns="0"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6917" name="Google Shape;6917;p180"/>
          <p:cNvSpPr/>
          <p:nvPr/>
        </p:nvSpPr>
        <p:spPr>
          <a:xfrm flipH="1" rot="10800000">
            <a:off x="9506287" y="2956499"/>
            <a:ext cx="2057741"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918" name="Google Shape;6918;p180"/>
          <p:cNvSpPr/>
          <p:nvPr/>
        </p:nvSpPr>
        <p:spPr>
          <a:xfrm>
            <a:off x="9506287" y="5266922"/>
            <a:ext cx="2057741" cy="289403"/>
          </a:xfrm>
          <a:prstGeom prst="trapezoid">
            <a:avLst>
              <a:gd fmla="val 83504" name="adj"/>
            </a:avLst>
          </a:pr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6919" name="Google Shape;6919;p180"/>
          <p:cNvSpPr txBox="1"/>
          <p:nvPr/>
        </p:nvSpPr>
        <p:spPr>
          <a:xfrm>
            <a:off x="996545" y="3958813"/>
            <a:ext cx="1337864"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1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920" name="Google Shape;6920;p180"/>
          <p:cNvSpPr txBox="1"/>
          <p:nvPr/>
        </p:nvSpPr>
        <p:spPr>
          <a:xfrm>
            <a:off x="943280" y="3484044"/>
            <a:ext cx="1444396" cy="33855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100">
                <a:solidFill>
                  <a:schemeClr val="lt1"/>
                </a:solidFill>
                <a:latin typeface="Helvetica Neue"/>
                <a:ea typeface="Helvetica Neue"/>
                <a:cs typeface="Helvetica Neue"/>
                <a:sym typeface="Helvetica Neue"/>
              </a:rPr>
              <a:t>Lorem ipsum dolor sit amet,</a:t>
            </a:r>
            <a:endParaRPr sz="1100">
              <a:solidFill>
                <a:schemeClr val="lt1"/>
              </a:solidFill>
              <a:latin typeface="Helvetica Neue"/>
              <a:ea typeface="Helvetica Neue"/>
              <a:cs typeface="Helvetica Neue"/>
              <a:sym typeface="Helvetica Neue"/>
            </a:endParaRPr>
          </a:p>
        </p:txBody>
      </p:sp>
      <p:sp>
        <p:nvSpPr>
          <p:cNvPr id="6921" name="Google Shape;6921;p180"/>
          <p:cNvSpPr txBox="1"/>
          <p:nvPr/>
        </p:nvSpPr>
        <p:spPr>
          <a:xfrm>
            <a:off x="3213965" y="3958813"/>
            <a:ext cx="1337864"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1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922" name="Google Shape;6922;p180"/>
          <p:cNvSpPr txBox="1"/>
          <p:nvPr/>
        </p:nvSpPr>
        <p:spPr>
          <a:xfrm>
            <a:off x="3160700" y="3484044"/>
            <a:ext cx="1444396" cy="33855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100">
                <a:solidFill>
                  <a:schemeClr val="lt1"/>
                </a:solidFill>
                <a:latin typeface="Helvetica Neue"/>
                <a:ea typeface="Helvetica Neue"/>
                <a:cs typeface="Helvetica Neue"/>
                <a:sym typeface="Helvetica Neue"/>
              </a:rPr>
              <a:t>Lorem ipsum dolor sit amet,</a:t>
            </a:r>
            <a:endParaRPr sz="1100">
              <a:solidFill>
                <a:schemeClr val="lt1"/>
              </a:solidFill>
              <a:latin typeface="Helvetica Neue"/>
              <a:ea typeface="Helvetica Neue"/>
              <a:cs typeface="Helvetica Neue"/>
              <a:sym typeface="Helvetica Neue"/>
            </a:endParaRPr>
          </a:p>
        </p:txBody>
      </p:sp>
      <p:sp>
        <p:nvSpPr>
          <p:cNvPr id="6923" name="Google Shape;6923;p180"/>
          <p:cNvSpPr txBox="1"/>
          <p:nvPr/>
        </p:nvSpPr>
        <p:spPr>
          <a:xfrm>
            <a:off x="5431385" y="3958813"/>
            <a:ext cx="1337864"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1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924" name="Google Shape;6924;p180"/>
          <p:cNvSpPr txBox="1"/>
          <p:nvPr/>
        </p:nvSpPr>
        <p:spPr>
          <a:xfrm>
            <a:off x="5378120" y="3484044"/>
            <a:ext cx="1444396" cy="33855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100">
                <a:solidFill>
                  <a:schemeClr val="lt1"/>
                </a:solidFill>
                <a:latin typeface="Helvetica Neue"/>
                <a:ea typeface="Helvetica Neue"/>
                <a:cs typeface="Helvetica Neue"/>
                <a:sym typeface="Helvetica Neue"/>
              </a:rPr>
              <a:t>Lorem ipsum dolor sit amet,</a:t>
            </a:r>
            <a:endParaRPr sz="1100">
              <a:solidFill>
                <a:schemeClr val="lt1"/>
              </a:solidFill>
              <a:latin typeface="Helvetica Neue"/>
              <a:ea typeface="Helvetica Neue"/>
              <a:cs typeface="Helvetica Neue"/>
              <a:sym typeface="Helvetica Neue"/>
            </a:endParaRPr>
          </a:p>
        </p:txBody>
      </p:sp>
      <p:sp>
        <p:nvSpPr>
          <p:cNvPr id="6925" name="Google Shape;6925;p180"/>
          <p:cNvSpPr txBox="1"/>
          <p:nvPr/>
        </p:nvSpPr>
        <p:spPr>
          <a:xfrm>
            <a:off x="7648805" y="3958813"/>
            <a:ext cx="1337864"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1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926" name="Google Shape;6926;p180"/>
          <p:cNvSpPr txBox="1"/>
          <p:nvPr/>
        </p:nvSpPr>
        <p:spPr>
          <a:xfrm>
            <a:off x="7595540" y="3484044"/>
            <a:ext cx="1444396" cy="33855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100">
                <a:solidFill>
                  <a:schemeClr val="lt1"/>
                </a:solidFill>
                <a:latin typeface="Helvetica Neue"/>
                <a:ea typeface="Helvetica Neue"/>
                <a:cs typeface="Helvetica Neue"/>
                <a:sym typeface="Helvetica Neue"/>
              </a:rPr>
              <a:t>Lorem ipsum dolor sit amet,</a:t>
            </a:r>
            <a:endParaRPr sz="1100">
              <a:solidFill>
                <a:schemeClr val="lt1"/>
              </a:solidFill>
              <a:latin typeface="Helvetica Neue"/>
              <a:ea typeface="Helvetica Neue"/>
              <a:cs typeface="Helvetica Neue"/>
              <a:sym typeface="Helvetica Neue"/>
            </a:endParaRPr>
          </a:p>
        </p:txBody>
      </p:sp>
      <p:sp>
        <p:nvSpPr>
          <p:cNvPr id="6927" name="Google Shape;6927;p180"/>
          <p:cNvSpPr txBox="1"/>
          <p:nvPr/>
        </p:nvSpPr>
        <p:spPr>
          <a:xfrm>
            <a:off x="9866225" y="3958813"/>
            <a:ext cx="1337864" cy="969262"/>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1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6928" name="Google Shape;6928;p180"/>
          <p:cNvSpPr txBox="1"/>
          <p:nvPr/>
        </p:nvSpPr>
        <p:spPr>
          <a:xfrm>
            <a:off x="9812960" y="3484044"/>
            <a:ext cx="1444396" cy="33855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100">
                <a:solidFill>
                  <a:schemeClr val="lt1"/>
                </a:solidFill>
                <a:latin typeface="Helvetica Neue"/>
                <a:ea typeface="Helvetica Neue"/>
                <a:cs typeface="Helvetica Neue"/>
                <a:sym typeface="Helvetica Neue"/>
              </a:rPr>
              <a:t>Lorem ipsum dolor sit amet,</a:t>
            </a:r>
            <a:endParaRPr sz="1100">
              <a:solidFill>
                <a:schemeClr val="lt1"/>
              </a:solidFill>
              <a:latin typeface="Helvetica Neue"/>
              <a:ea typeface="Helvetica Neue"/>
              <a:cs typeface="Helvetica Neue"/>
              <a:sym typeface="Helvetica Neue"/>
            </a:endParaRPr>
          </a:p>
        </p:txBody>
      </p:sp>
      <p:sp>
        <p:nvSpPr>
          <p:cNvPr id="6929" name="Google Shape;6929;p180"/>
          <p:cNvSpPr txBox="1"/>
          <p:nvPr/>
        </p:nvSpPr>
        <p:spPr>
          <a:xfrm>
            <a:off x="2807746" y="2296490"/>
            <a:ext cx="6618772" cy="430887"/>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100">
                <a:solidFill>
                  <a:schemeClr val="dk1"/>
                </a:solidFill>
                <a:latin typeface="Helvetica Neue"/>
                <a:ea typeface="Helvetica Neue"/>
                <a:cs typeface="Helvetica Neue"/>
                <a:sym typeface="Helvetica Neue"/>
              </a:rPr>
              <a:t>consectetur adipiscing elit. </a:t>
            </a:r>
            <a:r>
              <a:rPr lang="en-US" sz="1100">
                <a:solidFill>
                  <a:schemeClr val="dk1"/>
                </a:solidFill>
                <a:latin typeface="Helvetica Neue"/>
                <a:ea typeface="Helvetica Neue"/>
                <a:cs typeface="Helvetica Neue"/>
                <a:sym typeface="Helvetica Neue"/>
              </a:rPr>
              <a:t>Ut tempor, quam et mattis pulvinar, mauris ligula suscipit arcu, sed elementum diam leo at</a:t>
            </a:r>
            <a:endParaRPr/>
          </a:p>
        </p:txBody>
      </p:sp>
      <p:sp>
        <p:nvSpPr>
          <p:cNvPr id="6930" name="Google Shape;6930;p18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931" name="Google Shape;6931;p18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35" name="Shape 6935"/>
        <p:cNvGrpSpPr/>
        <p:nvPr/>
      </p:nvGrpSpPr>
      <p:grpSpPr>
        <a:xfrm>
          <a:off x="0" y="0"/>
          <a:ext cx="0" cy="0"/>
          <a:chOff x="0" y="0"/>
          <a:chExt cx="0" cy="0"/>
        </a:xfrm>
      </p:grpSpPr>
      <p:sp>
        <p:nvSpPr>
          <p:cNvPr id="6936" name="Google Shape;6936;p181"/>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Matrices/Quadrants Slides</a:t>
            </a:r>
            <a:endParaRPr/>
          </a:p>
        </p:txBody>
      </p:sp>
      <p:sp>
        <p:nvSpPr>
          <p:cNvPr id="6937" name="Google Shape;6937;p181"/>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1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41" name="Shape 6941"/>
        <p:cNvGrpSpPr/>
        <p:nvPr/>
      </p:nvGrpSpPr>
      <p:grpSpPr>
        <a:xfrm>
          <a:off x="0" y="0"/>
          <a:ext cx="0" cy="0"/>
          <a:chOff x="0" y="0"/>
          <a:chExt cx="0" cy="0"/>
        </a:xfrm>
      </p:grpSpPr>
      <p:sp>
        <p:nvSpPr>
          <p:cNvPr id="6942" name="Google Shape;6942;p18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Left Label with Three-Column Flow</a:t>
            </a:r>
            <a:endParaRPr/>
          </a:p>
        </p:txBody>
      </p:sp>
      <p:sp>
        <p:nvSpPr>
          <p:cNvPr id="6943" name="Google Shape;6943;p182"/>
          <p:cNvSpPr txBox="1"/>
          <p:nvPr/>
        </p:nvSpPr>
        <p:spPr>
          <a:xfrm>
            <a:off x="433848" y="3005237"/>
            <a:ext cx="1090072" cy="29690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800">
                <a:solidFill>
                  <a:srgbClr val="FFFFFF"/>
                </a:solidFill>
                <a:latin typeface="Helvetica Neue"/>
                <a:ea typeface="Helvetica Neue"/>
                <a:cs typeface="Helvetica Neue"/>
                <a:sym typeface="Helvetica Neue"/>
              </a:rPr>
              <a:t>Text</a:t>
            </a:r>
            <a:endParaRPr/>
          </a:p>
        </p:txBody>
      </p:sp>
      <p:sp>
        <p:nvSpPr>
          <p:cNvPr id="6944" name="Google Shape;6944;p182"/>
          <p:cNvSpPr/>
          <p:nvPr/>
        </p:nvSpPr>
        <p:spPr>
          <a:xfrm>
            <a:off x="2285870" y="2245493"/>
            <a:ext cx="9611162" cy="3819646"/>
          </a:xfrm>
          <a:custGeom>
            <a:rect b="b" l="l" r="r" t="t"/>
            <a:pathLst>
              <a:path extrusionOk="0" h="4789714" w="6444343">
                <a:moveTo>
                  <a:pt x="6444343" y="4789714"/>
                </a:moveTo>
                <a:lnTo>
                  <a:pt x="0" y="4789714"/>
                </a:lnTo>
                <a:lnTo>
                  <a:pt x="0" y="0"/>
                </a:lnTo>
                <a:lnTo>
                  <a:pt x="6429828" y="0"/>
                </a:lnTo>
              </a:path>
            </a:pathLst>
          </a:custGeom>
          <a:noFill/>
          <a:ln cap="flat" cmpd="sng" w="952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945" name="Google Shape;6945;p182"/>
          <p:cNvSpPr txBox="1"/>
          <p:nvPr/>
        </p:nvSpPr>
        <p:spPr>
          <a:xfrm>
            <a:off x="8727552" y="2662617"/>
            <a:ext cx="2918651"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6946" name="Google Shape;6946;p182"/>
          <p:cNvSpPr txBox="1"/>
          <p:nvPr/>
        </p:nvSpPr>
        <p:spPr>
          <a:xfrm>
            <a:off x="2513386" y="2662617"/>
            <a:ext cx="2730231"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6947" name="Google Shape;6947;p182"/>
          <p:cNvSpPr txBox="1"/>
          <p:nvPr/>
        </p:nvSpPr>
        <p:spPr>
          <a:xfrm>
            <a:off x="5620467" y="2662617"/>
            <a:ext cx="2730231"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Helvetica Neue"/>
                <a:ea typeface="Helvetica Neue"/>
                <a:cs typeface="Helvetica Neue"/>
                <a:sym typeface="Helvetica Neue"/>
              </a:rPr>
              <a:t>Lorem ipsum dolor sit amet, consectetur adipiscing elit. Ut tempor, quam et mattis</a:t>
            </a:r>
            <a:endParaRPr/>
          </a:p>
        </p:txBody>
      </p:sp>
      <p:cxnSp>
        <p:nvCxnSpPr>
          <p:cNvPr id="6948" name="Google Shape;6948;p182"/>
          <p:cNvCxnSpPr/>
          <p:nvPr/>
        </p:nvCxnSpPr>
        <p:spPr>
          <a:xfrm>
            <a:off x="5432042" y="2662620"/>
            <a:ext cx="0" cy="1414111"/>
          </a:xfrm>
          <a:prstGeom prst="straightConnector1">
            <a:avLst/>
          </a:prstGeom>
          <a:noFill/>
          <a:ln cap="flat" cmpd="sng" w="12700">
            <a:solidFill>
              <a:srgbClr val="C0C0C0"/>
            </a:solidFill>
            <a:prstDash val="solid"/>
            <a:miter lim="8000"/>
            <a:headEnd len="sm" w="sm" type="none"/>
            <a:tailEnd len="sm" w="sm" type="none"/>
          </a:ln>
        </p:spPr>
      </p:cxnSp>
      <p:cxnSp>
        <p:nvCxnSpPr>
          <p:cNvPr id="6949" name="Google Shape;6949;p182"/>
          <p:cNvCxnSpPr/>
          <p:nvPr/>
        </p:nvCxnSpPr>
        <p:spPr>
          <a:xfrm>
            <a:off x="8539125" y="2662620"/>
            <a:ext cx="0" cy="1414111"/>
          </a:xfrm>
          <a:prstGeom prst="straightConnector1">
            <a:avLst/>
          </a:prstGeom>
          <a:noFill/>
          <a:ln cap="flat" cmpd="sng" w="12700">
            <a:solidFill>
              <a:srgbClr val="C0C0C0"/>
            </a:solidFill>
            <a:prstDash val="solid"/>
            <a:miter lim="8000"/>
            <a:headEnd len="sm" w="sm" type="none"/>
            <a:tailEnd len="sm" w="sm" type="none"/>
          </a:ln>
        </p:spPr>
      </p:cxnSp>
      <p:sp>
        <p:nvSpPr>
          <p:cNvPr id="6950" name="Google Shape;6950;p182"/>
          <p:cNvSpPr txBox="1"/>
          <p:nvPr/>
        </p:nvSpPr>
        <p:spPr>
          <a:xfrm>
            <a:off x="8727552" y="4540353"/>
            <a:ext cx="3054708"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6951" name="Google Shape;6951;p182"/>
          <p:cNvSpPr txBox="1"/>
          <p:nvPr/>
        </p:nvSpPr>
        <p:spPr>
          <a:xfrm>
            <a:off x="2513386" y="4540353"/>
            <a:ext cx="2730231"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Helvetica Neue"/>
                <a:ea typeface="Helvetica Neue"/>
                <a:cs typeface="Helvetica Neue"/>
                <a:sym typeface="Helvetica Neue"/>
              </a:rPr>
              <a:t>Lorem ipsum dolor sit amet, consectetur adipiscing elit. Ut tempor, quam et mattis</a:t>
            </a:r>
            <a:endParaRPr/>
          </a:p>
        </p:txBody>
      </p:sp>
      <p:cxnSp>
        <p:nvCxnSpPr>
          <p:cNvPr id="6952" name="Google Shape;6952;p182"/>
          <p:cNvCxnSpPr/>
          <p:nvPr/>
        </p:nvCxnSpPr>
        <p:spPr>
          <a:xfrm>
            <a:off x="5432042" y="4540355"/>
            <a:ext cx="0" cy="1414111"/>
          </a:xfrm>
          <a:prstGeom prst="straightConnector1">
            <a:avLst/>
          </a:prstGeom>
          <a:noFill/>
          <a:ln cap="flat" cmpd="sng" w="12700">
            <a:solidFill>
              <a:srgbClr val="C0C0C0"/>
            </a:solidFill>
            <a:prstDash val="solid"/>
            <a:miter lim="8000"/>
            <a:headEnd len="sm" w="sm" type="none"/>
            <a:tailEnd len="sm" w="sm" type="none"/>
          </a:ln>
        </p:spPr>
      </p:cxnSp>
      <p:cxnSp>
        <p:nvCxnSpPr>
          <p:cNvPr id="6953" name="Google Shape;6953;p182"/>
          <p:cNvCxnSpPr/>
          <p:nvPr/>
        </p:nvCxnSpPr>
        <p:spPr>
          <a:xfrm>
            <a:off x="8539125" y="4540355"/>
            <a:ext cx="0" cy="1414111"/>
          </a:xfrm>
          <a:prstGeom prst="straightConnector1">
            <a:avLst/>
          </a:prstGeom>
          <a:noFill/>
          <a:ln cap="flat" cmpd="sng" w="12700">
            <a:solidFill>
              <a:srgbClr val="C0C0C0"/>
            </a:solidFill>
            <a:prstDash val="solid"/>
            <a:miter lim="8000"/>
            <a:headEnd len="sm" w="sm" type="none"/>
            <a:tailEnd len="sm" w="sm" type="none"/>
          </a:ln>
        </p:spPr>
      </p:cxnSp>
      <p:sp>
        <p:nvSpPr>
          <p:cNvPr id="6954" name="Google Shape;6954;p182"/>
          <p:cNvSpPr/>
          <p:nvPr/>
        </p:nvSpPr>
        <p:spPr>
          <a:xfrm>
            <a:off x="294968" y="2662617"/>
            <a:ext cx="1990902" cy="1478389"/>
          </a:xfrm>
          <a:prstGeom prst="rect">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800">
              <a:solidFill>
                <a:srgbClr val="FFFFFF"/>
              </a:solidFill>
              <a:latin typeface="Helvetica Neue"/>
              <a:ea typeface="Helvetica Neue"/>
              <a:cs typeface="Helvetica Neue"/>
              <a:sym typeface="Helvetica Neue"/>
            </a:endParaRPr>
          </a:p>
        </p:txBody>
      </p:sp>
      <p:sp>
        <p:nvSpPr>
          <p:cNvPr id="6955" name="Google Shape;6955;p182"/>
          <p:cNvSpPr/>
          <p:nvPr/>
        </p:nvSpPr>
        <p:spPr>
          <a:xfrm>
            <a:off x="294968" y="4406975"/>
            <a:ext cx="1990902" cy="1478389"/>
          </a:xfrm>
          <a:prstGeom prst="rect">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800">
              <a:solidFill>
                <a:srgbClr val="FFFFFF"/>
              </a:solidFill>
              <a:latin typeface="Helvetica Neue"/>
              <a:ea typeface="Helvetica Neue"/>
              <a:cs typeface="Helvetica Neue"/>
              <a:sym typeface="Helvetica Neue"/>
            </a:endParaRPr>
          </a:p>
        </p:txBody>
      </p:sp>
      <p:sp>
        <p:nvSpPr>
          <p:cNvPr id="6956" name="Google Shape;6956;p182"/>
          <p:cNvSpPr txBox="1"/>
          <p:nvPr/>
        </p:nvSpPr>
        <p:spPr>
          <a:xfrm>
            <a:off x="495044" y="4672609"/>
            <a:ext cx="1331705" cy="98969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000">
                <a:solidFill>
                  <a:srgbClr val="FFFFFF"/>
                </a:solidFill>
                <a:latin typeface="Helvetica Neue"/>
                <a:ea typeface="Helvetica Neue"/>
                <a:cs typeface="Helvetica Neue"/>
                <a:sym typeface="Helvetica Neue"/>
              </a:rPr>
              <a:t>Insert your text here</a:t>
            </a:r>
            <a:endParaRPr/>
          </a:p>
        </p:txBody>
      </p:sp>
      <p:sp>
        <p:nvSpPr>
          <p:cNvPr id="6957" name="Google Shape;6957;p182"/>
          <p:cNvSpPr txBox="1"/>
          <p:nvPr/>
        </p:nvSpPr>
        <p:spPr>
          <a:xfrm>
            <a:off x="495044" y="2904596"/>
            <a:ext cx="1331705" cy="98969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000">
                <a:solidFill>
                  <a:srgbClr val="FFFFFF"/>
                </a:solidFill>
                <a:latin typeface="Helvetica Neue"/>
                <a:ea typeface="Helvetica Neue"/>
                <a:cs typeface="Helvetica Neue"/>
                <a:sym typeface="Helvetica Neue"/>
              </a:rPr>
              <a:t>Insert your text here</a:t>
            </a:r>
            <a:endParaRPr/>
          </a:p>
        </p:txBody>
      </p:sp>
      <p:sp>
        <p:nvSpPr>
          <p:cNvPr id="6958" name="Google Shape;6958;p182"/>
          <p:cNvSpPr txBox="1"/>
          <p:nvPr/>
        </p:nvSpPr>
        <p:spPr>
          <a:xfrm>
            <a:off x="5620467" y="4540353"/>
            <a:ext cx="2730231" cy="123110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0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6959" name="Google Shape;6959;p182"/>
          <p:cNvSpPr txBox="1"/>
          <p:nvPr/>
        </p:nvSpPr>
        <p:spPr>
          <a:xfrm>
            <a:off x="8727552" y="2118607"/>
            <a:ext cx="2918651" cy="307777"/>
          </a:xfrm>
          <a:prstGeom prst="rect">
            <a:avLst/>
          </a:prstGeom>
          <a:solidFill>
            <a:schemeClr val="lt1"/>
          </a:solid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Insert your text here</a:t>
            </a:r>
            <a:endParaRPr/>
          </a:p>
        </p:txBody>
      </p:sp>
      <p:sp>
        <p:nvSpPr>
          <p:cNvPr id="6960" name="Google Shape;6960;p182"/>
          <p:cNvSpPr txBox="1"/>
          <p:nvPr/>
        </p:nvSpPr>
        <p:spPr>
          <a:xfrm>
            <a:off x="2513386" y="2118607"/>
            <a:ext cx="2730231" cy="307777"/>
          </a:xfrm>
          <a:prstGeom prst="rect">
            <a:avLst/>
          </a:prstGeom>
          <a:solidFill>
            <a:schemeClr val="lt1"/>
          </a:solid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Insert your text here</a:t>
            </a:r>
            <a:endParaRPr/>
          </a:p>
        </p:txBody>
      </p:sp>
      <p:sp>
        <p:nvSpPr>
          <p:cNvPr id="6961" name="Google Shape;6961;p182"/>
          <p:cNvSpPr txBox="1"/>
          <p:nvPr/>
        </p:nvSpPr>
        <p:spPr>
          <a:xfrm>
            <a:off x="5620467" y="2118607"/>
            <a:ext cx="2730231" cy="307777"/>
          </a:xfrm>
          <a:prstGeom prst="rect">
            <a:avLst/>
          </a:prstGeom>
          <a:solidFill>
            <a:schemeClr val="lt1"/>
          </a:solid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Insert your text here</a:t>
            </a:r>
            <a:endParaRPr/>
          </a:p>
        </p:txBody>
      </p:sp>
      <p:sp>
        <p:nvSpPr>
          <p:cNvPr id="6962" name="Google Shape;6962;p182"/>
          <p:cNvSpPr/>
          <p:nvPr/>
        </p:nvSpPr>
        <p:spPr>
          <a:xfrm rot="-5400000">
            <a:off x="3693102" y="4028961"/>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&lt;</a:t>
            </a:r>
            <a:endParaRPr b="1" sz="1400">
              <a:solidFill>
                <a:schemeClr val="lt1"/>
              </a:solidFill>
              <a:latin typeface="Helvetica Neue"/>
              <a:ea typeface="Helvetica Neue"/>
              <a:cs typeface="Helvetica Neue"/>
              <a:sym typeface="Helvetica Neue"/>
            </a:endParaRPr>
          </a:p>
        </p:txBody>
      </p:sp>
      <p:sp>
        <p:nvSpPr>
          <p:cNvPr id="6963" name="Google Shape;6963;p182"/>
          <p:cNvSpPr/>
          <p:nvPr/>
        </p:nvSpPr>
        <p:spPr>
          <a:xfrm rot="-5400000">
            <a:off x="6800182" y="4028961"/>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&lt;</a:t>
            </a:r>
            <a:endParaRPr b="1" sz="1400">
              <a:solidFill>
                <a:schemeClr val="lt1"/>
              </a:solidFill>
              <a:latin typeface="Helvetica Neue"/>
              <a:ea typeface="Helvetica Neue"/>
              <a:cs typeface="Helvetica Neue"/>
              <a:sym typeface="Helvetica Neue"/>
            </a:endParaRPr>
          </a:p>
        </p:txBody>
      </p:sp>
      <p:sp>
        <p:nvSpPr>
          <p:cNvPr id="6964" name="Google Shape;6964;p182"/>
          <p:cNvSpPr/>
          <p:nvPr/>
        </p:nvSpPr>
        <p:spPr>
          <a:xfrm rot="-5400000">
            <a:off x="10001477" y="4028961"/>
            <a:ext cx="370800" cy="370800"/>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&lt;</a:t>
            </a:r>
            <a:endParaRPr b="1" sz="1400">
              <a:solidFill>
                <a:schemeClr val="lt1"/>
              </a:solidFill>
              <a:latin typeface="Helvetica Neue"/>
              <a:ea typeface="Helvetica Neue"/>
              <a:cs typeface="Helvetica Neue"/>
              <a:sym typeface="Helvetica Neue"/>
            </a:endParaRPr>
          </a:p>
        </p:txBody>
      </p:sp>
      <p:grpSp>
        <p:nvGrpSpPr>
          <p:cNvPr id="6965" name="Google Shape;6965;p182"/>
          <p:cNvGrpSpPr/>
          <p:nvPr/>
        </p:nvGrpSpPr>
        <p:grpSpPr>
          <a:xfrm>
            <a:off x="3613110" y="1534059"/>
            <a:ext cx="530782" cy="530012"/>
            <a:chOff x="4094847" y="1760585"/>
            <a:chExt cx="633600" cy="633600"/>
          </a:xfrm>
        </p:grpSpPr>
        <p:sp>
          <p:nvSpPr>
            <p:cNvPr id="6966" name="Google Shape;6966;p18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967" name="Google Shape;6967;p18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968" name="Google Shape;6968;p182"/>
          <p:cNvGrpSpPr/>
          <p:nvPr/>
        </p:nvGrpSpPr>
        <p:grpSpPr>
          <a:xfrm>
            <a:off x="6720191" y="1534059"/>
            <a:ext cx="530782" cy="530012"/>
            <a:chOff x="4094847" y="1760585"/>
            <a:chExt cx="633600" cy="633600"/>
          </a:xfrm>
        </p:grpSpPr>
        <p:sp>
          <p:nvSpPr>
            <p:cNvPr id="6969" name="Google Shape;6969;p18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970" name="Google Shape;6970;p18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971" name="Google Shape;6971;p182"/>
          <p:cNvGrpSpPr/>
          <p:nvPr/>
        </p:nvGrpSpPr>
        <p:grpSpPr>
          <a:xfrm>
            <a:off x="9921486" y="1534059"/>
            <a:ext cx="530782" cy="530012"/>
            <a:chOff x="4094847" y="1760585"/>
            <a:chExt cx="633600" cy="633600"/>
          </a:xfrm>
        </p:grpSpPr>
        <p:sp>
          <p:nvSpPr>
            <p:cNvPr id="6972" name="Google Shape;6972;p18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973" name="Google Shape;6973;p18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974" name="Google Shape;6974;p18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6975" name="Google Shape;6975;p18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79" name="Shape 6979"/>
        <p:cNvGrpSpPr/>
        <p:nvPr/>
      </p:nvGrpSpPr>
      <p:grpSpPr>
        <a:xfrm>
          <a:off x="0" y="0"/>
          <a:ext cx="0" cy="0"/>
          <a:chOff x="0" y="0"/>
          <a:chExt cx="0" cy="0"/>
        </a:xfrm>
      </p:grpSpPr>
      <p:sp>
        <p:nvSpPr>
          <p:cNvPr id="6980" name="Google Shape;6980;p183"/>
          <p:cNvSpPr/>
          <p:nvPr/>
        </p:nvSpPr>
        <p:spPr>
          <a:xfrm>
            <a:off x="294968" y="3800350"/>
            <a:ext cx="1990902" cy="999275"/>
          </a:xfrm>
          <a:prstGeom prst="rect">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6981" name="Google Shape;6981;p183"/>
          <p:cNvSpPr/>
          <p:nvPr/>
        </p:nvSpPr>
        <p:spPr>
          <a:xfrm>
            <a:off x="294968" y="4938082"/>
            <a:ext cx="1990902" cy="999275"/>
          </a:xfrm>
          <a:prstGeom prst="rect">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6982" name="Google Shape;6982;p18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Left Three-Label with Three-Column Matrix</a:t>
            </a:r>
            <a:endParaRPr/>
          </a:p>
        </p:txBody>
      </p:sp>
      <p:sp>
        <p:nvSpPr>
          <p:cNvPr id="6983" name="Google Shape;6983;p183"/>
          <p:cNvSpPr/>
          <p:nvPr/>
        </p:nvSpPr>
        <p:spPr>
          <a:xfrm>
            <a:off x="2285870" y="2245493"/>
            <a:ext cx="9611162" cy="3819646"/>
          </a:xfrm>
          <a:custGeom>
            <a:rect b="b" l="l" r="r" t="t"/>
            <a:pathLst>
              <a:path extrusionOk="0" h="4789714" w="6444343">
                <a:moveTo>
                  <a:pt x="6444343" y="4789714"/>
                </a:moveTo>
                <a:lnTo>
                  <a:pt x="0" y="4789714"/>
                </a:lnTo>
                <a:lnTo>
                  <a:pt x="0" y="0"/>
                </a:lnTo>
                <a:lnTo>
                  <a:pt x="6429828" y="0"/>
                </a:lnTo>
              </a:path>
            </a:pathLst>
          </a:custGeom>
          <a:noFill/>
          <a:ln cap="flat" cmpd="sng" w="952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984" name="Google Shape;6984;p183"/>
          <p:cNvSpPr txBox="1"/>
          <p:nvPr/>
        </p:nvSpPr>
        <p:spPr>
          <a:xfrm>
            <a:off x="433848" y="2894202"/>
            <a:ext cx="1090072" cy="21544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rgbClr val="FFFFFF"/>
                </a:solidFill>
                <a:latin typeface="Helvetica Neue"/>
                <a:ea typeface="Helvetica Neue"/>
                <a:cs typeface="Helvetica Neue"/>
                <a:sym typeface="Helvetica Neue"/>
              </a:rPr>
              <a:t>Text</a:t>
            </a:r>
            <a:endParaRPr/>
          </a:p>
        </p:txBody>
      </p:sp>
      <p:cxnSp>
        <p:nvCxnSpPr>
          <p:cNvPr id="6985" name="Google Shape;6985;p183"/>
          <p:cNvCxnSpPr/>
          <p:nvPr/>
        </p:nvCxnSpPr>
        <p:spPr>
          <a:xfrm>
            <a:off x="5432042" y="2662618"/>
            <a:ext cx="0" cy="999275"/>
          </a:xfrm>
          <a:prstGeom prst="straightConnector1">
            <a:avLst/>
          </a:prstGeom>
          <a:noFill/>
          <a:ln cap="flat" cmpd="sng" w="12700">
            <a:solidFill>
              <a:srgbClr val="C0C0C0"/>
            </a:solidFill>
            <a:prstDash val="solid"/>
            <a:miter lim="8000"/>
            <a:headEnd len="sm" w="sm" type="none"/>
            <a:tailEnd len="sm" w="sm" type="none"/>
          </a:ln>
        </p:spPr>
      </p:cxnSp>
      <p:sp>
        <p:nvSpPr>
          <p:cNvPr id="6986" name="Google Shape;6986;p183"/>
          <p:cNvSpPr txBox="1"/>
          <p:nvPr/>
        </p:nvSpPr>
        <p:spPr>
          <a:xfrm>
            <a:off x="8727552" y="2792923"/>
            <a:ext cx="2918651"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6987" name="Google Shape;6987;p183"/>
          <p:cNvSpPr txBox="1"/>
          <p:nvPr/>
        </p:nvSpPr>
        <p:spPr>
          <a:xfrm>
            <a:off x="2513386" y="2792923"/>
            <a:ext cx="2730231"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6988" name="Google Shape;6988;p183"/>
          <p:cNvSpPr txBox="1"/>
          <p:nvPr/>
        </p:nvSpPr>
        <p:spPr>
          <a:xfrm>
            <a:off x="5620467" y="2792923"/>
            <a:ext cx="2730231"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6989" name="Google Shape;6989;p183"/>
          <p:cNvSpPr/>
          <p:nvPr/>
        </p:nvSpPr>
        <p:spPr>
          <a:xfrm>
            <a:off x="294968" y="2662618"/>
            <a:ext cx="1990902" cy="999275"/>
          </a:xfrm>
          <a:prstGeom prst="rect">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6990" name="Google Shape;6990;p183"/>
          <p:cNvSpPr txBox="1"/>
          <p:nvPr/>
        </p:nvSpPr>
        <p:spPr>
          <a:xfrm>
            <a:off x="495044" y="4053766"/>
            <a:ext cx="1331705" cy="49244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rgbClr val="FFFFFF"/>
                </a:solidFill>
                <a:latin typeface="Helvetica Neue"/>
                <a:ea typeface="Helvetica Neue"/>
                <a:cs typeface="Helvetica Neue"/>
                <a:sym typeface="Helvetica Neue"/>
              </a:rPr>
              <a:t>Insert your text here</a:t>
            </a:r>
            <a:endParaRPr/>
          </a:p>
        </p:txBody>
      </p:sp>
      <p:sp>
        <p:nvSpPr>
          <p:cNvPr id="6991" name="Google Shape;6991;p183"/>
          <p:cNvSpPr txBox="1"/>
          <p:nvPr/>
        </p:nvSpPr>
        <p:spPr>
          <a:xfrm>
            <a:off x="495044" y="2916034"/>
            <a:ext cx="1331705" cy="49244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rgbClr val="FFFFFF"/>
                </a:solidFill>
                <a:latin typeface="Helvetica Neue"/>
                <a:ea typeface="Helvetica Neue"/>
                <a:cs typeface="Helvetica Neue"/>
                <a:sym typeface="Helvetica Neue"/>
              </a:rPr>
              <a:t>Insert your text here</a:t>
            </a:r>
            <a:endParaRPr/>
          </a:p>
        </p:txBody>
      </p:sp>
      <p:sp>
        <p:nvSpPr>
          <p:cNvPr id="6992" name="Google Shape;6992;p183"/>
          <p:cNvSpPr txBox="1"/>
          <p:nvPr/>
        </p:nvSpPr>
        <p:spPr>
          <a:xfrm>
            <a:off x="8727552" y="3930655"/>
            <a:ext cx="3054708"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6993" name="Google Shape;6993;p183"/>
          <p:cNvSpPr txBox="1"/>
          <p:nvPr/>
        </p:nvSpPr>
        <p:spPr>
          <a:xfrm>
            <a:off x="2513386" y="3930655"/>
            <a:ext cx="2730231"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6994" name="Google Shape;6994;p183"/>
          <p:cNvSpPr txBox="1"/>
          <p:nvPr/>
        </p:nvSpPr>
        <p:spPr>
          <a:xfrm>
            <a:off x="5620467" y="3930655"/>
            <a:ext cx="2730231"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6995" name="Google Shape;6995;p183"/>
          <p:cNvSpPr txBox="1"/>
          <p:nvPr/>
        </p:nvSpPr>
        <p:spPr>
          <a:xfrm>
            <a:off x="8727552" y="2118607"/>
            <a:ext cx="2918651" cy="307777"/>
          </a:xfrm>
          <a:prstGeom prst="rect">
            <a:avLst/>
          </a:prstGeom>
          <a:solidFill>
            <a:schemeClr val="lt1"/>
          </a:solid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Insert your text here</a:t>
            </a:r>
            <a:endParaRPr/>
          </a:p>
        </p:txBody>
      </p:sp>
      <p:sp>
        <p:nvSpPr>
          <p:cNvPr id="6996" name="Google Shape;6996;p183"/>
          <p:cNvSpPr txBox="1"/>
          <p:nvPr/>
        </p:nvSpPr>
        <p:spPr>
          <a:xfrm>
            <a:off x="2513386" y="2118607"/>
            <a:ext cx="2730231" cy="307777"/>
          </a:xfrm>
          <a:prstGeom prst="rect">
            <a:avLst/>
          </a:prstGeom>
          <a:solidFill>
            <a:schemeClr val="lt1"/>
          </a:solid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Insert your text here</a:t>
            </a:r>
            <a:endParaRPr/>
          </a:p>
        </p:txBody>
      </p:sp>
      <p:sp>
        <p:nvSpPr>
          <p:cNvPr id="6997" name="Google Shape;6997;p183"/>
          <p:cNvSpPr txBox="1"/>
          <p:nvPr/>
        </p:nvSpPr>
        <p:spPr>
          <a:xfrm>
            <a:off x="5620467" y="2118607"/>
            <a:ext cx="2730231" cy="307777"/>
          </a:xfrm>
          <a:prstGeom prst="rect">
            <a:avLst/>
          </a:prstGeom>
          <a:solidFill>
            <a:schemeClr val="lt1"/>
          </a:solid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Insert your text here</a:t>
            </a:r>
            <a:endParaRPr/>
          </a:p>
        </p:txBody>
      </p:sp>
      <p:sp>
        <p:nvSpPr>
          <p:cNvPr id="6998" name="Google Shape;6998;p183"/>
          <p:cNvSpPr/>
          <p:nvPr/>
        </p:nvSpPr>
        <p:spPr>
          <a:xfrm rot="-5400000">
            <a:off x="3727280" y="3579900"/>
            <a:ext cx="302444" cy="30244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&lt;</a:t>
            </a:r>
            <a:endParaRPr b="1" sz="1400">
              <a:solidFill>
                <a:schemeClr val="lt1"/>
              </a:solidFill>
              <a:latin typeface="Helvetica Neue"/>
              <a:ea typeface="Helvetica Neue"/>
              <a:cs typeface="Helvetica Neue"/>
              <a:sym typeface="Helvetica Neue"/>
            </a:endParaRPr>
          </a:p>
        </p:txBody>
      </p:sp>
      <p:sp>
        <p:nvSpPr>
          <p:cNvPr id="6999" name="Google Shape;6999;p183"/>
          <p:cNvSpPr/>
          <p:nvPr/>
        </p:nvSpPr>
        <p:spPr>
          <a:xfrm rot="-5400000">
            <a:off x="6834360" y="3579900"/>
            <a:ext cx="302444" cy="30244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&lt;</a:t>
            </a:r>
            <a:endParaRPr b="1" sz="1400">
              <a:solidFill>
                <a:schemeClr val="lt1"/>
              </a:solidFill>
              <a:latin typeface="Helvetica Neue"/>
              <a:ea typeface="Helvetica Neue"/>
              <a:cs typeface="Helvetica Neue"/>
              <a:sym typeface="Helvetica Neue"/>
            </a:endParaRPr>
          </a:p>
        </p:txBody>
      </p:sp>
      <p:sp>
        <p:nvSpPr>
          <p:cNvPr id="7000" name="Google Shape;7000;p183"/>
          <p:cNvSpPr/>
          <p:nvPr/>
        </p:nvSpPr>
        <p:spPr>
          <a:xfrm rot="-5400000">
            <a:off x="10035655" y="3579899"/>
            <a:ext cx="302444" cy="30244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&lt;</a:t>
            </a:r>
            <a:endParaRPr b="1" sz="1400">
              <a:solidFill>
                <a:schemeClr val="lt1"/>
              </a:solidFill>
              <a:latin typeface="Helvetica Neue"/>
              <a:ea typeface="Helvetica Neue"/>
              <a:cs typeface="Helvetica Neue"/>
              <a:sym typeface="Helvetica Neue"/>
            </a:endParaRPr>
          </a:p>
        </p:txBody>
      </p:sp>
      <p:grpSp>
        <p:nvGrpSpPr>
          <p:cNvPr id="7001" name="Google Shape;7001;p183"/>
          <p:cNvGrpSpPr/>
          <p:nvPr/>
        </p:nvGrpSpPr>
        <p:grpSpPr>
          <a:xfrm>
            <a:off x="3613110" y="1534059"/>
            <a:ext cx="530782" cy="530012"/>
            <a:chOff x="4094847" y="1760585"/>
            <a:chExt cx="633600" cy="633600"/>
          </a:xfrm>
        </p:grpSpPr>
        <p:sp>
          <p:nvSpPr>
            <p:cNvPr id="7002" name="Google Shape;7002;p18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003" name="Google Shape;7003;p18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004" name="Google Shape;7004;p183"/>
          <p:cNvGrpSpPr/>
          <p:nvPr/>
        </p:nvGrpSpPr>
        <p:grpSpPr>
          <a:xfrm>
            <a:off x="6720191" y="1534059"/>
            <a:ext cx="530782" cy="530012"/>
            <a:chOff x="4094847" y="1760585"/>
            <a:chExt cx="633600" cy="633600"/>
          </a:xfrm>
        </p:grpSpPr>
        <p:sp>
          <p:nvSpPr>
            <p:cNvPr id="7005" name="Google Shape;7005;p18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006" name="Google Shape;7006;p18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007" name="Google Shape;7007;p183"/>
          <p:cNvGrpSpPr/>
          <p:nvPr/>
        </p:nvGrpSpPr>
        <p:grpSpPr>
          <a:xfrm>
            <a:off x="9921486" y="1534059"/>
            <a:ext cx="530782" cy="530012"/>
            <a:chOff x="4094847" y="1760585"/>
            <a:chExt cx="633600" cy="633600"/>
          </a:xfrm>
        </p:grpSpPr>
        <p:sp>
          <p:nvSpPr>
            <p:cNvPr id="7008" name="Google Shape;7008;p18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009" name="Google Shape;7009;p18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010" name="Google Shape;7010;p183"/>
          <p:cNvSpPr txBox="1"/>
          <p:nvPr/>
        </p:nvSpPr>
        <p:spPr>
          <a:xfrm>
            <a:off x="495044" y="5191498"/>
            <a:ext cx="1331705" cy="49244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rgbClr val="FFFFFF"/>
                </a:solidFill>
                <a:latin typeface="Helvetica Neue"/>
                <a:ea typeface="Helvetica Neue"/>
                <a:cs typeface="Helvetica Neue"/>
                <a:sym typeface="Helvetica Neue"/>
              </a:rPr>
              <a:t>Insert your text here</a:t>
            </a:r>
            <a:endParaRPr/>
          </a:p>
        </p:txBody>
      </p:sp>
      <p:sp>
        <p:nvSpPr>
          <p:cNvPr id="7011" name="Google Shape;7011;p183"/>
          <p:cNvSpPr txBox="1"/>
          <p:nvPr/>
        </p:nvSpPr>
        <p:spPr>
          <a:xfrm>
            <a:off x="8727552" y="5068387"/>
            <a:ext cx="3054708"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012" name="Google Shape;7012;p183"/>
          <p:cNvSpPr txBox="1"/>
          <p:nvPr/>
        </p:nvSpPr>
        <p:spPr>
          <a:xfrm>
            <a:off x="2513386" y="5068387"/>
            <a:ext cx="2730231"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013" name="Google Shape;7013;p183"/>
          <p:cNvSpPr txBox="1"/>
          <p:nvPr/>
        </p:nvSpPr>
        <p:spPr>
          <a:xfrm>
            <a:off x="5620467" y="5068387"/>
            <a:ext cx="2730231"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014" name="Google Shape;7014;p183"/>
          <p:cNvSpPr/>
          <p:nvPr/>
        </p:nvSpPr>
        <p:spPr>
          <a:xfrm rot="-5400000">
            <a:off x="3727280" y="4717632"/>
            <a:ext cx="302444" cy="30244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&lt;</a:t>
            </a:r>
            <a:endParaRPr b="1" sz="1400">
              <a:solidFill>
                <a:schemeClr val="lt1"/>
              </a:solidFill>
              <a:latin typeface="Helvetica Neue"/>
              <a:ea typeface="Helvetica Neue"/>
              <a:cs typeface="Helvetica Neue"/>
              <a:sym typeface="Helvetica Neue"/>
            </a:endParaRPr>
          </a:p>
        </p:txBody>
      </p:sp>
      <p:sp>
        <p:nvSpPr>
          <p:cNvPr id="7015" name="Google Shape;7015;p183"/>
          <p:cNvSpPr/>
          <p:nvPr/>
        </p:nvSpPr>
        <p:spPr>
          <a:xfrm rot="-5400000">
            <a:off x="6834360" y="4717632"/>
            <a:ext cx="302444" cy="30244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&lt;</a:t>
            </a:r>
            <a:endParaRPr b="1" sz="1400">
              <a:solidFill>
                <a:schemeClr val="lt1"/>
              </a:solidFill>
              <a:latin typeface="Helvetica Neue"/>
              <a:ea typeface="Helvetica Neue"/>
              <a:cs typeface="Helvetica Neue"/>
              <a:sym typeface="Helvetica Neue"/>
            </a:endParaRPr>
          </a:p>
        </p:txBody>
      </p:sp>
      <p:sp>
        <p:nvSpPr>
          <p:cNvPr id="7016" name="Google Shape;7016;p183"/>
          <p:cNvSpPr/>
          <p:nvPr/>
        </p:nvSpPr>
        <p:spPr>
          <a:xfrm rot="-5400000">
            <a:off x="10035655" y="4717631"/>
            <a:ext cx="302444" cy="302444"/>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&lt;</a:t>
            </a:r>
            <a:endParaRPr b="1" sz="1400">
              <a:solidFill>
                <a:schemeClr val="lt1"/>
              </a:solidFill>
              <a:latin typeface="Helvetica Neue"/>
              <a:ea typeface="Helvetica Neue"/>
              <a:cs typeface="Helvetica Neue"/>
              <a:sym typeface="Helvetica Neue"/>
            </a:endParaRPr>
          </a:p>
        </p:txBody>
      </p:sp>
      <p:cxnSp>
        <p:nvCxnSpPr>
          <p:cNvPr id="7017" name="Google Shape;7017;p183"/>
          <p:cNvCxnSpPr/>
          <p:nvPr/>
        </p:nvCxnSpPr>
        <p:spPr>
          <a:xfrm>
            <a:off x="8539125" y="2662618"/>
            <a:ext cx="0" cy="999275"/>
          </a:xfrm>
          <a:prstGeom prst="straightConnector1">
            <a:avLst/>
          </a:prstGeom>
          <a:noFill/>
          <a:ln cap="flat" cmpd="sng" w="12700">
            <a:solidFill>
              <a:srgbClr val="C0C0C0"/>
            </a:solidFill>
            <a:prstDash val="solid"/>
            <a:miter lim="8000"/>
            <a:headEnd len="sm" w="sm" type="none"/>
            <a:tailEnd len="sm" w="sm" type="none"/>
          </a:ln>
        </p:spPr>
      </p:cxnSp>
      <p:cxnSp>
        <p:nvCxnSpPr>
          <p:cNvPr id="7018" name="Google Shape;7018;p183"/>
          <p:cNvCxnSpPr/>
          <p:nvPr/>
        </p:nvCxnSpPr>
        <p:spPr>
          <a:xfrm>
            <a:off x="5432042" y="3800350"/>
            <a:ext cx="0" cy="999275"/>
          </a:xfrm>
          <a:prstGeom prst="straightConnector1">
            <a:avLst/>
          </a:prstGeom>
          <a:noFill/>
          <a:ln cap="flat" cmpd="sng" w="12700">
            <a:solidFill>
              <a:srgbClr val="C0C0C0"/>
            </a:solidFill>
            <a:prstDash val="solid"/>
            <a:miter lim="8000"/>
            <a:headEnd len="sm" w="sm" type="none"/>
            <a:tailEnd len="sm" w="sm" type="none"/>
          </a:ln>
        </p:spPr>
      </p:cxnSp>
      <p:cxnSp>
        <p:nvCxnSpPr>
          <p:cNvPr id="7019" name="Google Shape;7019;p183"/>
          <p:cNvCxnSpPr/>
          <p:nvPr/>
        </p:nvCxnSpPr>
        <p:spPr>
          <a:xfrm>
            <a:off x="8539125" y="3800350"/>
            <a:ext cx="0" cy="999275"/>
          </a:xfrm>
          <a:prstGeom prst="straightConnector1">
            <a:avLst/>
          </a:prstGeom>
          <a:noFill/>
          <a:ln cap="flat" cmpd="sng" w="12700">
            <a:solidFill>
              <a:srgbClr val="C0C0C0"/>
            </a:solidFill>
            <a:prstDash val="solid"/>
            <a:miter lim="8000"/>
            <a:headEnd len="sm" w="sm" type="none"/>
            <a:tailEnd len="sm" w="sm" type="none"/>
          </a:ln>
        </p:spPr>
      </p:cxnSp>
      <p:cxnSp>
        <p:nvCxnSpPr>
          <p:cNvPr id="7020" name="Google Shape;7020;p183"/>
          <p:cNvCxnSpPr/>
          <p:nvPr/>
        </p:nvCxnSpPr>
        <p:spPr>
          <a:xfrm>
            <a:off x="5432042" y="4938082"/>
            <a:ext cx="0" cy="999275"/>
          </a:xfrm>
          <a:prstGeom prst="straightConnector1">
            <a:avLst/>
          </a:prstGeom>
          <a:noFill/>
          <a:ln cap="flat" cmpd="sng" w="12700">
            <a:solidFill>
              <a:srgbClr val="C0C0C0"/>
            </a:solidFill>
            <a:prstDash val="solid"/>
            <a:miter lim="8000"/>
            <a:headEnd len="sm" w="sm" type="none"/>
            <a:tailEnd len="sm" w="sm" type="none"/>
          </a:ln>
        </p:spPr>
      </p:cxnSp>
      <p:cxnSp>
        <p:nvCxnSpPr>
          <p:cNvPr id="7021" name="Google Shape;7021;p183"/>
          <p:cNvCxnSpPr/>
          <p:nvPr/>
        </p:nvCxnSpPr>
        <p:spPr>
          <a:xfrm>
            <a:off x="8539125" y="4938082"/>
            <a:ext cx="0" cy="999275"/>
          </a:xfrm>
          <a:prstGeom prst="straightConnector1">
            <a:avLst/>
          </a:prstGeom>
          <a:noFill/>
          <a:ln cap="flat" cmpd="sng" w="12700">
            <a:solidFill>
              <a:srgbClr val="C0C0C0"/>
            </a:solidFill>
            <a:prstDash val="solid"/>
            <a:miter lim="8000"/>
            <a:headEnd len="sm" w="sm" type="none"/>
            <a:tailEnd len="sm" w="sm" type="none"/>
          </a:ln>
        </p:spPr>
      </p:cxnSp>
      <p:sp>
        <p:nvSpPr>
          <p:cNvPr id="7022" name="Google Shape;7022;p18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023" name="Google Shape;7023;p18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27" name="Shape 7027"/>
        <p:cNvGrpSpPr/>
        <p:nvPr/>
      </p:nvGrpSpPr>
      <p:grpSpPr>
        <a:xfrm>
          <a:off x="0" y="0"/>
          <a:ext cx="0" cy="0"/>
          <a:chOff x="0" y="0"/>
          <a:chExt cx="0" cy="0"/>
        </a:xfrm>
      </p:grpSpPr>
      <p:sp>
        <p:nvSpPr>
          <p:cNvPr id="7028" name="Google Shape;7028;p184"/>
          <p:cNvSpPr/>
          <p:nvPr/>
        </p:nvSpPr>
        <p:spPr>
          <a:xfrm>
            <a:off x="294967" y="2627449"/>
            <a:ext cx="5713930" cy="1493710"/>
          </a:xfrm>
          <a:prstGeom prst="rect">
            <a:avLst/>
          </a:prstGeom>
          <a:noFill/>
          <a:ln>
            <a:noFill/>
          </a:ln>
        </p:spPr>
        <p:txBody>
          <a:bodyPr anchorCtr="0" anchor="ctr" bIns="45700" lIns="180000" spcFirstLastPara="1" rIns="1188000" wrap="square" tIns="45700">
            <a:noAutofit/>
          </a:bodyPr>
          <a:lstStyle/>
          <a:p>
            <a:pPr indent="-176213" lvl="0" marL="176213"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a:t>
            </a:r>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029" name="Google Shape;7029;p184"/>
          <p:cNvSpPr/>
          <p:nvPr/>
        </p:nvSpPr>
        <p:spPr>
          <a:xfrm>
            <a:off x="6183101" y="2627449"/>
            <a:ext cx="5713930" cy="1493710"/>
          </a:xfrm>
          <a:prstGeom prst="rect">
            <a:avLst/>
          </a:prstGeom>
          <a:noFill/>
          <a:ln>
            <a:noFill/>
          </a:ln>
        </p:spPr>
        <p:txBody>
          <a:bodyPr anchorCtr="0" anchor="ctr" bIns="45700" lIns="180000" spcFirstLastPara="1" rIns="1188000" wrap="square" tIns="45700">
            <a:noAutofit/>
          </a:bodyPr>
          <a:lstStyle/>
          <a:p>
            <a:pPr indent="-176213" lvl="0" marL="176213"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a:t>
            </a:r>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030" name="Google Shape;7030;p184"/>
          <p:cNvSpPr/>
          <p:nvPr/>
        </p:nvSpPr>
        <p:spPr>
          <a:xfrm>
            <a:off x="294967" y="4293628"/>
            <a:ext cx="5713930" cy="1493710"/>
          </a:xfrm>
          <a:prstGeom prst="rect">
            <a:avLst/>
          </a:prstGeom>
          <a:noFill/>
          <a:ln>
            <a:noFill/>
          </a:ln>
        </p:spPr>
        <p:txBody>
          <a:bodyPr anchorCtr="0" anchor="ctr" bIns="45700" lIns="180000" spcFirstLastPara="1" rIns="1188000" wrap="square" tIns="45700">
            <a:noAutofit/>
          </a:bodyPr>
          <a:lstStyle/>
          <a:p>
            <a:pPr indent="-176213" lvl="0" marL="176213"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a:t>
            </a:r>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031" name="Google Shape;7031;p184"/>
          <p:cNvSpPr/>
          <p:nvPr/>
        </p:nvSpPr>
        <p:spPr>
          <a:xfrm>
            <a:off x="6183101" y="4293628"/>
            <a:ext cx="5713930" cy="1493710"/>
          </a:xfrm>
          <a:prstGeom prst="rect">
            <a:avLst/>
          </a:prstGeom>
          <a:noFill/>
          <a:ln>
            <a:noFill/>
          </a:ln>
        </p:spPr>
        <p:txBody>
          <a:bodyPr anchorCtr="0" anchor="ctr" bIns="45700" lIns="180000" spcFirstLastPara="1" rIns="1188000" wrap="square" tIns="45700">
            <a:noAutofit/>
          </a:bodyPr>
          <a:lstStyle/>
          <a:p>
            <a:pPr indent="-176213" lvl="0" marL="176213"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a:t>
            </a:r>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032" name="Google Shape;7032;p18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Four-Quadrant Bullet Matrix</a:t>
            </a:r>
            <a:endParaRPr/>
          </a:p>
        </p:txBody>
      </p:sp>
      <p:sp>
        <p:nvSpPr>
          <p:cNvPr id="7033" name="Google Shape;7033;p184"/>
          <p:cNvSpPr/>
          <p:nvPr/>
        </p:nvSpPr>
        <p:spPr>
          <a:xfrm>
            <a:off x="294967" y="1481673"/>
            <a:ext cx="11602064" cy="1049482"/>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034" name="Google Shape;7034;p184"/>
          <p:cNvSpPr/>
          <p:nvPr/>
        </p:nvSpPr>
        <p:spPr>
          <a:xfrm>
            <a:off x="294967" y="1481673"/>
            <a:ext cx="11602064" cy="951248"/>
          </a:xfrm>
          <a:prstGeom prst="rect">
            <a:avLst/>
          </a:prstGeom>
          <a:solidFill>
            <a:schemeClr val="accent1"/>
          </a:solidFill>
          <a:ln>
            <a:noFill/>
          </a:ln>
        </p:spPr>
        <p:txBody>
          <a:bodyPr anchorCtr="0" anchor="ctr" bIns="45700" lIns="936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Lorem ipsum dolor sit amet, consectetur </a:t>
            </a:r>
            <a:endParaRPr sz="1800">
              <a:solidFill>
                <a:schemeClr val="lt1"/>
              </a:solidFill>
              <a:latin typeface="Helvetica Neue"/>
              <a:ea typeface="Helvetica Neue"/>
              <a:cs typeface="Helvetica Neue"/>
              <a:sym typeface="Helvetica Neue"/>
            </a:endParaRPr>
          </a:p>
        </p:txBody>
      </p:sp>
      <p:grpSp>
        <p:nvGrpSpPr>
          <p:cNvPr id="7035" name="Google Shape;7035;p184"/>
          <p:cNvGrpSpPr/>
          <p:nvPr/>
        </p:nvGrpSpPr>
        <p:grpSpPr>
          <a:xfrm>
            <a:off x="447192" y="1631313"/>
            <a:ext cx="652506" cy="651968"/>
            <a:chOff x="4094847" y="1760585"/>
            <a:chExt cx="633600" cy="633600"/>
          </a:xfrm>
        </p:grpSpPr>
        <p:sp>
          <p:nvSpPr>
            <p:cNvPr id="7036" name="Google Shape;7036;p18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037" name="Google Shape;7037;p18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038" name="Google Shape;7038;p184"/>
          <p:cNvGrpSpPr/>
          <p:nvPr/>
        </p:nvGrpSpPr>
        <p:grpSpPr>
          <a:xfrm>
            <a:off x="4988689" y="3112719"/>
            <a:ext cx="863166" cy="862456"/>
            <a:chOff x="4094847" y="1760585"/>
            <a:chExt cx="633600" cy="633600"/>
          </a:xfrm>
        </p:grpSpPr>
        <p:sp>
          <p:nvSpPr>
            <p:cNvPr id="7039" name="Google Shape;7039;p18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040" name="Google Shape;7040;p18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041" name="Google Shape;7041;p184"/>
          <p:cNvGrpSpPr/>
          <p:nvPr/>
        </p:nvGrpSpPr>
        <p:grpSpPr>
          <a:xfrm>
            <a:off x="10891779" y="3112719"/>
            <a:ext cx="863166" cy="862456"/>
            <a:chOff x="4094847" y="1760585"/>
            <a:chExt cx="633600" cy="633600"/>
          </a:xfrm>
        </p:grpSpPr>
        <p:sp>
          <p:nvSpPr>
            <p:cNvPr id="7042" name="Google Shape;7042;p18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043" name="Google Shape;7043;p18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044" name="Google Shape;7044;p184"/>
          <p:cNvGrpSpPr/>
          <p:nvPr/>
        </p:nvGrpSpPr>
        <p:grpSpPr>
          <a:xfrm>
            <a:off x="4988689" y="4779473"/>
            <a:ext cx="863166" cy="862456"/>
            <a:chOff x="4094847" y="1760585"/>
            <a:chExt cx="633600" cy="633600"/>
          </a:xfrm>
        </p:grpSpPr>
        <p:sp>
          <p:nvSpPr>
            <p:cNvPr id="7045" name="Google Shape;7045;p18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046" name="Google Shape;7046;p18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047" name="Google Shape;7047;p184"/>
          <p:cNvGrpSpPr/>
          <p:nvPr/>
        </p:nvGrpSpPr>
        <p:grpSpPr>
          <a:xfrm>
            <a:off x="10891779" y="4779473"/>
            <a:ext cx="863166" cy="862456"/>
            <a:chOff x="4094847" y="1760585"/>
            <a:chExt cx="633600" cy="633600"/>
          </a:xfrm>
        </p:grpSpPr>
        <p:sp>
          <p:nvSpPr>
            <p:cNvPr id="7048" name="Google Shape;7048;p18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049" name="Google Shape;7049;p18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cxnSp>
        <p:nvCxnSpPr>
          <p:cNvPr id="7050" name="Google Shape;7050;p184"/>
          <p:cNvCxnSpPr/>
          <p:nvPr/>
        </p:nvCxnSpPr>
        <p:spPr>
          <a:xfrm>
            <a:off x="6095999" y="2627449"/>
            <a:ext cx="0" cy="3217765"/>
          </a:xfrm>
          <a:prstGeom prst="straightConnector1">
            <a:avLst/>
          </a:prstGeom>
          <a:noFill/>
          <a:ln cap="flat" cmpd="sng" w="9525">
            <a:solidFill>
              <a:srgbClr val="7F7F7F"/>
            </a:solidFill>
            <a:prstDash val="dot"/>
            <a:miter lim="8000"/>
            <a:headEnd len="sm" w="sm" type="none"/>
            <a:tailEnd len="sm" w="sm" type="none"/>
          </a:ln>
        </p:spPr>
      </p:cxnSp>
      <p:cxnSp>
        <p:nvCxnSpPr>
          <p:cNvPr id="7051" name="Google Shape;7051;p184"/>
          <p:cNvCxnSpPr/>
          <p:nvPr/>
        </p:nvCxnSpPr>
        <p:spPr>
          <a:xfrm rot="10800000">
            <a:off x="266218" y="4207393"/>
            <a:ext cx="11632557" cy="0"/>
          </a:xfrm>
          <a:prstGeom prst="straightConnector1">
            <a:avLst/>
          </a:prstGeom>
          <a:noFill/>
          <a:ln cap="flat" cmpd="sng" w="9525">
            <a:solidFill>
              <a:srgbClr val="7F7F7F"/>
            </a:solidFill>
            <a:prstDash val="dot"/>
            <a:miter lim="8000"/>
            <a:headEnd len="sm" w="sm" type="none"/>
            <a:tailEnd len="sm" w="sm" type="none"/>
          </a:ln>
        </p:spPr>
      </p:cxnSp>
      <p:sp>
        <p:nvSpPr>
          <p:cNvPr id="7052" name="Google Shape;7052;p18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053" name="Google Shape;7053;p18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57" name="Shape 7057"/>
        <p:cNvGrpSpPr/>
        <p:nvPr/>
      </p:nvGrpSpPr>
      <p:grpSpPr>
        <a:xfrm>
          <a:off x="0" y="0"/>
          <a:ext cx="0" cy="0"/>
          <a:chOff x="0" y="0"/>
          <a:chExt cx="0" cy="0"/>
        </a:xfrm>
      </p:grpSpPr>
      <p:sp>
        <p:nvSpPr>
          <p:cNvPr id="7058" name="Google Shape;7058;p18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Four-Row, Four-Column Matrix Table</a:t>
            </a:r>
            <a:endParaRPr/>
          </a:p>
        </p:txBody>
      </p:sp>
      <p:sp>
        <p:nvSpPr>
          <p:cNvPr id="7059" name="Google Shape;7059;p185"/>
          <p:cNvSpPr/>
          <p:nvPr/>
        </p:nvSpPr>
        <p:spPr>
          <a:xfrm>
            <a:off x="486138" y="1573845"/>
            <a:ext cx="11410894" cy="961249"/>
          </a:xfrm>
          <a:prstGeom prst="roundRect">
            <a:avLst>
              <a:gd fmla="val 16667" name="adj"/>
            </a:avLst>
          </a:prstGeom>
          <a:solidFill>
            <a:srgbClr val="FFFFFF"/>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3600">
              <a:solidFill>
                <a:srgbClr val="FFFFFF"/>
              </a:solidFill>
              <a:latin typeface="Helvetica Neue"/>
              <a:ea typeface="Helvetica Neue"/>
              <a:cs typeface="Helvetica Neue"/>
              <a:sym typeface="Helvetica Neue"/>
            </a:endParaRPr>
          </a:p>
        </p:txBody>
      </p:sp>
      <p:sp>
        <p:nvSpPr>
          <p:cNvPr id="7060" name="Google Shape;7060;p185"/>
          <p:cNvSpPr txBox="1"/>
          <p:nvPr/>
        </p:nvSpPr>
        <p:spPr>
          <a:xfrm>
            <a:off x="1643605" y="1890312"/>
            <a:ext cx="2545892" cy="54046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61" name="Google Shape;7061;p185"/>
          <p:cNvSpPr txBox="1"/>
          <p:nvPr/>
        </p:nvSpPr>
        <p:spPr>
          <a:xfrm>
            <a:off x="1643605" y="1687661"/>
            <a:ext cx="2545892" cy="18878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Helvetica Neue"/>
                <a:ea typeface="Helvetica Neue"/>
                <a:cs typeface="Helvetica Neue"/>
                <a:sym typeface="Helvetica Neue"/>
              </a:rPr>
              <a:t>Title</a:t>
            </a:r>
            <a:endParaRPr/>
          </a:p>
        </p:txBody>
      </p:sp>
      <p:sp>
        <p:nvSpPr>
          <p:cNvPr id="7062" name="Google Shape;7062;p185"/>
          <p:cNvSpPr/>
          <p:nvPr/>
        </p:nvSpPr>
        <p:spPr>
          <a:xfrm>
            <a:off x="486138" y="2658485"/>
            <a:ext cx="11410894" cy="961249"/>
          </a:xfrm>
          <a:prstGeom prst="roundRect">
            <a:avLst>
              <a:gd fmla="val 16667" name="adj"/>
            </a:avLst>
          </a:prstGeom>
          <a:solidFill>
            <a:srgbClr val="FFFFFF"/>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3600">
              <a:solidFill>
                <a:srgbClr val="FFFFFF"/>
              </a:solidFill>
              <a:latin typeface="Helvetica Neue"/>
              <a:ea typeface="Helvetica Neue"/>
              <a:cs typeface="Helvetica Neue"/>
              <a:sym typeface="Helvetica Neue"/>
            </a:endParaRPr>
          </a:p>
        </p:txBody>
      </p:sp>
      <p:sp>
        <p:nvSpPr>
          <p:cNvPr id="7063" name="Google Shape;7063;p185"/>
          <p:cNvSpPr txBox="1"/>
          <p:nvPr/>
        </p:nvSpPr>
        <p:spPr>
          <a:xfrm>
            <a:off x="1643605" y="2980882"/>
            <a:ext cx="2545892" cy="54046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64" name="Google Shape;7064;p185"/>
          <p:cNvSpPr txBox="1"/>
          <p:nvPr/>
        </p:nvSpPr>
        <p:spPr>
          <a:xfrm>
            <a:off x="1643605" y="2772304"/>
            <a:ext cx="2545892" cy="18878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Helvetica Neue"/>
                <a:ea typeface="Helvetica Neue"/>
                <a:cs typeface="Helvetica Neue"/>
                <a:sym typeface="Helvetica Neue"/>
              </a:rPr>
              <a:t>Title</a:t>
            </a:r>
            <a:endParaRPr/>
          </a:p>
        </p:txBody>
      </p:sp>
      <p:sp>
        <p:nvSpPr>
          <p:cNvPr id="7065" name="Google Shape;7065;p185"/>
          <p:cNvSpPr/>
          <p:nvPr/>
        </p:nvSpPr>
        <p:spPr>
          <a:xfrm>
            <a:off x="486138" y="3743126"/>
            <a:ext cx="11410894" cy="961249"/>
          </a:xfrm>
          <a:prstGeom prst="roundRect">
            <a:avLst>
              <a:gd fmla="val 16667" name="adj"/>
            </a:avLst>
          </a:prstGeom>
          <a:solidFill>
            <a:srgbClr val="FFFFFF"/>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3600">
              <a:solidFill>
                <a:srgbClr val="FFFFFF"/>
              </a:solidFill>
              <a:latin typeface="Helvetica Neue"/>
              <a:ea typeface="Helvetica Neue"/>
              <a:cs typeface="Helvetica Neue"/>
              <a:sym typeface="Helvetica Neue"/>
            </a:endParaRPr>
          </a:p>
        </p:txBody>
      </p:sp>
      <p:sp>
        <p:nvSpPr>
          <p:cNvPr id="7066" name="Google Shape;7066;p185"/>
          <p:cNvSpPr txBox="1"/>
          <p:nvPr/>
        </p:nvSpPr>
        <p:spPr>
          <a:xfrm>
            <a:off x="1643605" y="4065521"/>
            <a:ext cx="2545892" cy="54046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67" name="Google Shape;7067;p185"/>
          <p:cNvSpPr txBox="1"/>
          <p:nvPr/>
        </p:nvSpPr>
        <p:spPr>
          <a:xfrm>
            <a:off x="1643605" y="3856942"/>
            <a:ext cx="2545892" cy="18878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Helvetica Neue"/>
                <a:ea typeface="Helvetica Neue"/>
                <a:cs typeface="Helvetica Neue"/>
                <a:sym typeface="Helvetica Neue"/>
              </a:rPr>
              <a:t>Title</a:t>
            </a:r>
            <a:endParaRPr/>
          </a:p>
        </p:txBody>
      </p:sp>
      <p:sp>
        <p:nvSpPr>
          <p:cNvPr id="7068" name="Google Shape;7068;p185"/>
          <p:cNvSpPr/>
          <p:nvPr/>
        </p:nvSpPr>
        <p:spPr>
          <a:xfrm>
            <a:off x="486138" y="4827766"/>
            <a:ext cx="11410894" cy="961249"/>
          </a:xfrm>
          <a:prstGeom prst="roundRect">
            <a:avLst>
              <a:gd fmla="val 16667" name="adj"/>
            </a:avLst>
          </a:prstGeom>
          <a:solidFill>
            <a:srgbClr val="FFFFFF"/>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3600">
              <a:solidFill>
                <a:srgbClr val="FFFFFF"/>
              </a:solidFill>
              <a:latin typeface="Helvetica Neue"/>
              <a:ea typeface="Helvetica Neue"/>
              <a:cs typeface="Helvetica Neue"/>
              <a:sym typeface="Helvetica Neue"/>
            </a:endParaRPr>
          </a:p>
        </p:txBody>
      </p:sp>
      <p:sp>
        <p:nvSpPr>
          <p:cNvPr id="7069" name="Google Shape;7069;p185"/>
          <p:cNvSpPr txBox="1"/>
          <p:nvPr/>
        </p:nvSpPr>
        <p:spPr>
          <a:xfrm>
            <a:off x="1643605" y="5150163"/>
            <a:ext cx="2545892" cy="54046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70" name="Google Shape;7070;p185"/>
          <p:cNvSpPr txBox="1"/>
          <p:nvPr/>
        </p:nvSpPr>
        <p:spPr>
          <a:xfrm>
            <a:off x="1643605" y="4941586"/>
            <a:ext cx="2545892" cy="188787"/>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400">
                <a:solidFill>
                  <a:schemeClr val="accent1"/>
                </a:solidFill>
                <a:latin typeface="Helvetica Neue"/>
                <a:ea typeface="Helvetica Neue"/>
                <a:cs typeface="Helvetica Neue"/>
                <a:sym typeface="Helvetica Neue"/>
              </a:rPr>
              <a:t>Title</a:t>
            </a:r>
            <a:endParaRPr/>
          </a:p>
        </p:txBody>
      </p:sp>
      <p:sp>
        <p:nvSpPr>
          <p:cNvPr id="7071" name="Google Shape;7071;p185"/>
          <p:cNvSpPr/>
          <p:nvPr/>
        </p:nvSpPr>
        <p:spPr>
          <a:xfrm>
            <a:off x="4419773" y="1568015"/>
            <a:ext cx="7477259" cy="972910"/>
          </a:xfrm>
          <a:prstGeom prst="roundRect">
            <a:avLst>
              <a:gd fmla="val 16667" name="adj"/>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2800">
              <a:solidFill>
                <a:srgbClr val="FFFFFF"/>
              </a:solidFill>
              <a:latin typeface="Helvetica Neue"/>
              <a:ea typeface="Helvetica Neue"/>
              <a:cs typeface="Helvetica Neue"/>
              <a:sym typeface="Helvetica Neue"/>
            </a:endParaRPr>
          </a:p>
        </p:txBody>
      </p:sp>
      <p:cxnSp>
        <p:nvCxnSpPr>
          <p:cNvPr id="7072" name="Google Shape;7072;p185"/>
          <p:cNvCxnSpPr/>
          <p:nvPr/>
        </p:nvCxnSpPr>
        <p:spPr>
          <a:xfrm>
            <a:off x="6907044" y="1642370"/>
            <a:ext cx="0" cy="824195"/>
          </a:xfrm>
          <a:prstGeom prst="straightConnector1">
            <a:avLst/>
          </a:prstGeom>
          <a:noFill/>
          <a:ln cap="flat" cmpd="sng" w="9525">
            <a:solidFill>
              <a:schemeClr val="accent1"/>
            </a:solidFill>
            <a:prstDash val="dot"/>
            <a:miter lim="8000"/>
            <a:headEnd len="sm" w="sm" type="none"/>
            <a:tailEnd len="sm" w="sm" type="none"/>
          </a:ln>
        </p:spPr>
      </p:cxnSp>
      <p:cxnSp>
        <p:nvCxnSpPr>
          <p:cNvPr id="7073" name="Google Shape;7073;p185"/>
          <p:cNvCxnSpPr/>
          <p:nvPr/>
        </p:nvCxnSpPr>
        <p:spPr>
          <a:xfrm>
            <a:off x="9409753" y="1642370"/>
            <a:ext cx="0" cy="824195"/>
          </a:xfrm>
          <a:prstGeom prst="straightConnector1">
            <a:avLst/>
          </a:prstGeom>
          <a:noFill/>
          <a:ln cap="flat" cmpd="sng" w="9525">
            <a:solidFill>
              <a:schemeClr val="accent1"/>
            </a:solidFill>
            <a:prstDash val="dot"/>
            <a:miter lim="8000"/>
            <a:headEnd len="sm" w="sm" type="none"/>
            <a:tailEnd len="sm" w="sm" type="none"/>
          </a:ln>
        </p:spPr>
      </p:cxnSp>
      <p:sp>
        <p:nvSpPr>
          <p:cNvPr id="7074" name="Google Shape;7074;p185"/>
          <p:cNvSpPr txBox="1"/>
          <p:nvPr/>
        </p:nvSpPr>
        <p:spPr>
          <a:xfrm>
            <a:off x="7252407" y="1866004"/>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75" name="Google Shape;7075;p185"/>
          <p:cNvSpPr txBox="1"/>
          <p:nvPr/>
        </p:nvSpPr>
        <p:spPr>
          <a:xfrm>
            <a:off x="7252407" y="1650023"/>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076" name="Google Shape;7076;p185"/>
          <p:cNvSpPr txBox="1"/>
          <p:nvPr/>
        </p:nvSpPr>
        <p:spPr>
          <a:xfrm>
            <a:off x="9755118" y="1866003"/>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77" name="Google Shape;7077;p185"/>
          <p:cNvSpPr txBox="1"/>
          <p:nvPr/>
        </p:nvSpPr>
        <p:spPr>
          <a:xfrm>
            <a:off x="9755118" y="1650023"/>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078" name="Google Shape;7078;p185"/>
          <p:cNvSpPr txBox="1"/>
          <p:nvPr/>
        </p:nvSpPr>
        <p:spPr>
          <a:xfrm>
            <a:off x="4749693" y="1866003"/>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79" name="Google Shape;7079;p185"/>
          <p:cNvSpPr txBox="1"/>
          <p:nvPr/>
        </p:nvSpPr>
        <p:spPr>
          <a:xfrm>
            <a:off x="4749693" y="1650023"/>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080" name="Google Shape;7080;p185"/>
          <p:cNvSpPr/>
          <p:nvPr/>
        </p:nvSpPr>
        <p:spPr>
          <a:xfrm>
            <a:off x="4419773" y="2652655"/>
            <a:ext cx="7477259" cy="972910"/>
          </a:xfrm>
          <a:prstGeom prst="roundRect">
            <a:avLst>
              <a:gd fmla="val 16667" name="adj"/>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2800">
              <a:solidFill>
                <a:srgbClr val="FFFFFF"/>
              </a:solidFill>
              <a:latin typeface="Helvetica Neue"/>
              <a:ea typeface="Helvetica Neue"/>
              <a:cs typeface="Helvetica Neue"/>
              <a:sym typeface="Helvetica Neue"/>
            </a:endParaRPr>
          </a:p>
        </p:txBody>
      </p:sp>
      <p:cxnSp>
        <p:nvCxnSpPr>
          <p:cNvPr id="7081" name="Google Shape;7081;p185"/>
          <p:cNvCxnSpPr/>
          <p:nvPr/>
        </p:nvCxnSpPr>
        <p:spPr>
          <a:xfrm>
            <a:off x="6907044" y="2727011"/>
            <a:ext cx="0" cy="824195"/>
          </a:xfrm>
          <a:prstGeom prst="straightConnector1">
            <a:avLst/>
          </a:prstGeom>
          <a:noFill/>
          <a:ln cap="flat" cmpd="sng" w="9525">
            <a:solidFill>
              <a:schemeClr val="accent1"/>
            </a:solidFill>
            <a:prstDash val="dot"/>
            <a:miter lim="8000"/>
            <a:headEnd len="sm" w="sm" type="none"/>
            <a:tailEnd len="sm" w="sm" type="none"/>
          </a:ln>
        </p:spPr>
      </p:cxnSp>
      <p:cxnSp>
        <p:nvCxnSpPr>
          <p:cNvPr id="7082" name="Google Shape;7082;p185"/>
          <p:cNvCxnSpPr/>
          <p:nvPr/>
        </p:nvCxnSpPr>
        <p:spPr>
          <a:xfrm>
            <a:off x="9409753" y="2727011"/>
            <a:ext cx="0" cy="824195"/>
          </a:xfrm>
          <a:prstGeom prst="straightConnector1">
            <a:avLst/>
          </a:prstGeom>
          <a:noFill/>
          <a:ln cap="flat" cmpd="sng" w="9525">
            <a:solidFill>
              <a:schemeClr val="accent1"/>
            </a:solidFill>
            <a:prstDash val="dot"/>
            <a:miter lim="8000"/>
            <a:headEnd len="sm" w="sm" type="none"/>
            <a:tailEnd len="sm" w="sm" type="none"/>
          </a:ln>
        </p:spPr>
      </p:cxnSp>
      <p:sp>
        <p:nvSpPr>
          <p:cNvPr id="7083" name="Google Shape;7083;p185"/>
          <p:cNvSpPr txBox="1"/>
          <p:nvPr/>
        </p:nvSpPr>
        <p:spPr>
          <a:xfrm>
            <a:off x="7252407" y="2956574"/>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84" name="Google Shape;7084;p185"/>
          <p:cNvSpPr txBox="1"/>
          <p:nvPr/>
        </p:nvSpPr>
        <p:spPr>
          <a:xfrm>
            <a:off x="7252407" y="2734663"/>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085" name="Google Shape;7085;p185"/>
          <p:cNvSpPr txBox="1"/>
          <p:nvPr/>
        </p:nvSpPr>
        <p:spPr>
          <a:xfrm>
            <a:off x="9755118" y="2956574"/>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86" name="Google Shape;7086;p185"/>
          <p:cNvSpPr txBox="1"/>
          <p:nvPr/>
        </p:nvSpPr>
        <p:spPr>
          <a:xfrm>
            <a:off x="9755118" y="2734663"/>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087" name="Google Shape;7087;p185"/>
          <p:cNvSpPr txBox="1"/>
          <p:nvPr/>
        </p:nvSpPr>
        <p:spPr>
          <a:xfrm>
            <a:off x="4749693" y="2956574"/>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88" name="Google Shape;7088;p185"/>
          <p:cNvSpPr txBox="1"/>
          <p:nvPr/>
        </p:nvSpPr>
        <p:spPr>
          <a:xfrm>
            <a:off x="4749693" y="2734663"/>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089" name="Google Shape;7089;p185"/>
          <p:cNvSpPr/>
          <p:nvPr/>
        </p:nvSpPr>
        <p:spPr>
          <a:xfrm>
            <a:off x="4419773" y="3737296"/>
            <a:ext cx="7477259" cy="972910"/>
          </a:xfrm>
          <a:prstGeom prst="roundRect">
            <a:avLst>
              <a:gd fmla="val 16667" name="adj"/>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2800">
              <a:solidFill>
                <a:srgbClr val="FFFFFF"/>
              </a:solidFill>
              <a:latin typeface="Helvetica Neue"/>
              <a:ea typeface="Helvetica Neue"/>
              <a:cs typeface="Helvetica Neue"/>
              <a:sym typeface="Helvetica Neue"/>
            </a:endParaRPr>
          </a:p>
        </p:txBody>
      </p:sp>
      <p:cxnSp>
        <p:nvCxnSpPr>
          <p:cNvPr id="7090" name="Google Shape;7090;p185"/>
          <p:cNvCxnSpPr/>
          <p:nvPr/>
        </p:nvCxnSpPr>
        <p:spPr>
          <a:xfrm>
            <a:off x="6907044" y="3811650"/>
            <a:ext cx="0" cy="824195"/>
          </a:xfrm>
          <a:prstGeom prst="straightConnector1">
            <a:avLst/>
          </a:prstGeom>
          <a:noFill/>
          <a:ln cap="flat" cmpd="sng" w="9525">
            <a:solidFill>
              <a:schemeClr val="accent1"/>
            </a:solidFill>
            <a:prstDash val="dot"/>
            <a:miter lim="8000"/>
            <a:headEnd len="sm" w="sm" type="none"/>
            <a:tailEnd len="sm" w="sm" type="none"/>
          </a:ln>
        </p:spPr>
      </p:cxnSp>
      <p:cxnSp>
        <p:nvCxnSpPr>
          <p:cNvPr id="7091" name="Google Shape;7091;p185"/>
          <p:cNvCxnSpPr/>
          <p:nvPr/>
        </p:nvCxnSpPr>
        <p:spPr>
          <a:xfrm>
            <a:off x="9409753" y="3811650"/>
            <a:ext cx="0" cy="824195"/>
          </a:xfrm>
          <a:prstGeom prst="straightConnector1">
            <a:avLst/>
          </a:prstGeom>
          <a:noFill/>
          <a:ln cap="flat" cmpd="sng" w="9525">
            <a:solidFill>
              <a:schemeClr val="accent1"/>
            </a:solidFill>
            <a:prstDash val="dot"/>
            <a:miter lim="8000"/>
            <a:headEnd len="sm" w="sm" type="none"/>
            <a:tailEnd len="sm" w="sm" type="none"/>
          </a:ln>
        </p:spPr>
      </p:cxnSp>
      <p:sp>
        <p:nvSpPr>
          <p:cNvPr id="7092" name="Google Shape;7092;p185"/>
          <p:cNvSpPr txBox="1"/>
          <p:nvPr/>
        </p:nvSpPr>
        <p:spPr>
          <a:xfrm>
            <a:off x="7252407" y="4041214"/>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93" name="Google Shape;7093;p185"/>
          <p:cNvSpPr txBox="1"/>
          <p:nvPr/>
        </p:nvSpPr>
        <p:spPr>
          <a:xfrm>
            <a:off x="7252407" y="3819303"/>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094" name="Google Shape;7094;p185"/>
          <p:cNvSpPr txBox="1"/>
          <p:nvPr/>
        </p:nvSpPr>
        <p:spPr>
          <a:xfrm>
            <a:off x="9755118" y="4041214"/>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95" name="Google Shape;7095;p185"/>
          <p:cNvSpPr txBox="1"/>
          <p:nvPr/>
        </p:nvSpPr>
        <p:spPr>
          <a:xfrm>
            <a:off x="9755118" y="3819303"/>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096" name="Google Shape;7096;p185"/>
          <p:cNvSpPr txBox="1"/>
          <p:nvPr/>
        </p:nvSpPr>
        <p:spPr>
          <a:xfrm>
            <a:off x="4749693" y="4041214"/>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097" name="Google Shape;7097;p185"/>
          <p:cNvSpPr txBox="1"/>
          <p:nvPr/>
        </p:nvSpPr>
        <p:spPr>
          <a:xfrm>
            <a:off x="4749693" y="3819303"/>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098" name="Google Shape;7098;p185"/>
          <p:cNvSpPr/>
          <p:nvPr/>
        </p:nvSpPr>
        <p:spPr>
          <a:xfrm>
            <a:off x="4419773" y="4821936"/>
            <a:ext cx="7477259" cy="972910"/>
          </a:xfrm>
          <a:prstGeom prst="roundRect">
            <a:avLst>
              <a:gd fmla="val 16667" name="adj"/>
            </a:avLst>
          </a:prstGeom>
          <a:solidFill>
            <a:schemeClr val="l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2800">
              <a:solidFill>
                <a:srgbClr val="FFFFFF"/>
              </a:solidFill>
              <a:latin typeface="Helvetica Neue"/>
              <a:ea typeface="Helvetica Neue"/>
              <a:cs typeface="Helvetica Neue"/>
              <a:sym typeface="Helvetica Neue"/>
            </a:endParaRPr>
          </a:p>
        </p:txBody>
      </p:sp>
      <p:cxnSp>
        <p:nvCxnSpPr>
          <p:cNvPr id="7099" name="Google Shape;7099;p185"/>
          <p:cNvCxnSpPr/>
          <p:nvPr/>
        </p:nvCxnSpPr>
        <p:spPr>
          <a:xfrm>
            <a:off x="6907044" y="4896290"/>
            <a:ext cx="0" cy="824195"/>
          </a:xfrm>
          <a:prstGeom prst="straightConnector1">
            <a:avLst/>
          </a:prstGeom>
          <a:noFill/>
          <a:ln cap="flat" cmpd="sng" w="9525">
            <a:solidFill>
              <a:schemeClr val="accent1"/>
            </a:solidFill>
            <a:prstDash val="dot"/>
            <a:miter lim="8000"/>
            <a:headEnd len="sm" w="sm" type="none"/>
            <a:tailEnd len="sm" w="sm" type="none"/>
          </a:ln>
        </p:spPr>
      </p:cxnSp>
      <p:cxnSp>
        <p:nvCxnSpPr>
          <p:cNvPr id="7100" name="Google Shape;7100;p185"/>
          <p:cNvCxnSpPr/>
          <p:nvPr/>
        </p:nvCxnSpPr>
        <p:spPr>
          <a:xfrm>
            <a:off x="9409753" y="4896290"/>
            <a:ext cx="0" cy="824195"/>
          </a:xfrm>
          <a:prstGeom prst="straightConnector1">
            <a:avLst/>
          </a:prstGeom>
          <a:noFill/>
          <a:ln cap="flat" cmpd="sng" w="9525">
            <a:solidFill>
              <a:schemeClr val="accent1"/>
            </a:solidFill>
            <a:prstDash val="dot"/>
            <a:miter lim="8000"/>
            <a:headEnd len="sm" w="sm" type="none"/>
            <a:tailEnd len="sm" w="sm" type="none"/>
          </a:ln>
        </p:spPr>
      </p:cxnSp>
      <p:sp>
        <p:nvSpPr>
          <p:cNvPr id="7101" name="Google Shape;7101;p185"/>
          <p:cNvSpPr txBox="1"/>
          <p:nvPr/>
        </p:nvSpPr>
        <p:spPr>
          <a:xfrm>
            <a:off x="7252407" y="5125854"/>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102" name="Google Shape;7102;p185"/>
          <p:cNvSpPr txBox="1"/>
          <p:nvPr/>
        </p:nvSpPr>
        <p:spPr>
          <a:xfrm>
            <a:off x="7252407" y="4903945"/>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103" name="Google Shape;7103;p185"/>
          <p:cNvSpPr txBox="1"/>
          <p:nvPr/>
        </p:nvSpPr>
        <p:spPr>
          <a:xfrm>
            <a:off x="9755118" y="5125854"/>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104" name="Google Shape;7104;p185"/>
          <p:cNvSpPr txBox="1"/>
          <p:nvPr/>
        </p:nvSpPr>
        <p:spPr>
          <a:xfrm>
            <a:off x="9755118" y="4903945"/>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105" name="Google Shape;7105;p185"/>
          <p:cNvSpPr txBox="1"/>
          <p:nvPr/>
        </p:nvSpPr>
        <p:spPr>
          <a:xfrm>
            <a:off x="4749693" y="5125854"/>
            <a:ext cx="1811994" cy="564777"/>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Insert Text Here</a:t>
            </a:r>
            <a:endParaRPr/>
          </a:p>
        </p:txBody>
      </p:sp>
      <p:sp>
        <p:nvSpPr>
          <p:cNvPr id="7106" name="Google Shape;7106;p185"/>
          <p:cNvSpPr txBox="1"/>
          <p:nvPr/>
        </p:nvSpPr>
        <p:spPr>
          <a:xfrm>
            <a:off x="4749693" y="4903945"/>
            <a:ext cx="1811994" cy="215444"/>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a:p>
        </p:txBody>
      </p:sp>
      <p:sp>
        <p:nvSpPr>
          <p:cNvPr id="7107" name="Google Shape;7107;p185"/>
          <p:cNvSpPr/>
          <p:nvPr/>
        </p:nvSpPr>
        <p:spPr>
          <a:xfrm>
            <a:off x="293649" y="1839993"/>
            <a:ext cx="431588" cy="42895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rgbClr val="FFFFFF"/>
                </a:solidFill>
                <a:latin typeface="Helvetica Neue"/>
                <a:ea typeface="Helvetica Neue"/>
                <a:cs typeface="Helvetica Neue"/>
                <a:sym typeface="Helvetica Neue"/>
              </a:rPr>
              <a:t>1</a:t>
            </a:r>
            <a:endParaRPr/>
          </a:p>
        </p:txBody>
      </p:sp>
      <p:sp>
        <p:nvSpPr>
          <p:cNvPr id="7108" name="Google Shape;7108;p185"/>
          <p:cNvSpPr/>
          <p:nvPr/>
        </p:nvSpPr>
        <p:spPr>
          <a:xfrm>
            <a:off x="293649" y="2924634"/>
            <a:ext cx="431588" cy="42895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rgbClr val="FFFFFF"/>
                </a:solidFill>
                <a:latin typeface="Helvetica Neue"/>
                <a:ea typeface="Helvetica Neue"/>
                <a:cs typeface="Helvetica Neue"/>
                <a:sym typeface="Helvetica Neue"/>
              </a:rPr>
              <a:t>2</a:t>
            </a:r>
            <a:endParaRPr/>
          </a:p>
        </p:txBody>
      </p:sp>
      <p:sp>
        <p:nvSpPr>
          <p:cNvPr id="7109" name="Google Shape;7109;p185"/>
          <p:cNvSpPr/>
          <p:nvPr/>
        </p:nvSpPr>
        <p:spPr>
          <a:xfrm>
            <a:off x="293649" y="4009275"/>
            <a:ext cx="431588" cy="42895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rgbClr val="FFFFFF"/>
                </a:solidFill>
                <a:latin typeface="Helvetica Neue"/>
                <a:ea typeface="Helvetica Neue"/>
                <a:cs typeface="Helvetica Neue"/>
                <a:sym typeface="Helvetica Neue"/>
              </a:rPr>
              <a:t>3</a:t>
            </a:r>
            <a:endParaRPr/>
          </a:p>
        </p:txBody>
      </p:sp>
      <p:sp>
        <p:nvSpPr>
          <p:cNvPr id="7110" name="Google Shape;7110;p185"/>
          <p:cNvSpPr/>
          <p:nvPr/>
        </p:nvSpPr>
        <p:spPr>
          <a:xfrm>
            <a:off x="293649" y="5093914"/>
            <a:ext cx="431588" cy="42895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2000">
                <a:solidFill>
                  <a:srgbClr val="FFFFFF"/>
                </a:solidFill>
                <a:latin typeface="Helvetica Neue"/>
                <a:ea typeface="Helvetica Neue"/>
                <a:cs typeface="Helvetica Neue"/>
                <a:sym typeface="Helvetica Neue"/>
              </a:rPr>
              <a:t>4</a:t>
            </a:r>
            <a:endParaRPr/>
          </a:p>
        </p:txBody>
      </p:sp>
      <p:grpSp>
        <p:nvGrpSpPr>
          <p:cNvPr id="7111" name="Google Shape;7111;p185"/>
          <p:cNvGrpSpPr/>
          <p:nvPr/>
        </p:nvGrpSpPr>
        <p:grpSpPr>
          <a:xfrm>
            <a:off x="875708" y="1746011"/>
            <a:ext cx="617426" cy="616916"/>
            <a:chOff x="4094847" y="1760585"/>
            <a:chExt cx="633600" cy="633600"/>
          </a:xfrm>
        </p:grpSpPr>
        <p:sp>
          <p:nvSpPr>
            <p:cNvPr id="7112" name="Google Shape;7112;p18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113" name="Google Shape;7113;p18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114" name="Google Shape;7114;p185"/>
          <p:cNvGrpSpPr/>
          <p:nvPr/>
        </p:nvGrpSpPr>
        <p:grpSpPr>
          <a:xfrm>
            <a:off x="875708" y="2830651"/>
            <a:ext cx="617426" cy="616916"/>
            <a:chOff x="4094847" y="1760585"/>
            <a:chExt cx="633600" cy="633600"/>
          </a:xfrm>
        </p:grpSpPr>
        <p:sp>
          <p:nvSpPr>
            <p:cNvPr id="7115" name="Google Shape;7115;p18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116" name="Google Shape;7116;p18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117" name="Google Shape;7117;p185"/>
          <p:cNvGrpSpPr/>
          <p:nvPr/>
        </p:nvGrpSpPr>
        <p:grpSpPr>
          <a:xfrm>
            <a:off x="875708" y="3915291"/>
            <a:ext cx="617426" cy="616916"/>
            <a:chOff x="4094847" y="1760585"/>
            <a:chExt cx="633600" cy="633600"/>
          </a:xfrm>
        </p:grpSpPr>
        <p:sp>
          <p:nvSpPr>
            <p:cNvPr id="7118" name="Google Shape;7118;p18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119" name="Google Shape;7119;p18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120" name="Google Shape;7120;p185"/>
          <p:cNvGrpSpPr/>
          <p:nvPr/>
        </p:nvGrpSpPr>
        <p:grpSpPr>
          <a:xfrm>
            <a:off x="875708" y="4999932"/>
            <a:ext cx="617426" cy="616916"/>
            <a:chOff x="4094847" y="1760585"/>
            <a:chExt cx="633600" cy="633600"/>
          </a:xfrm>
        </p:grpSpPr>
        <p:sp>
          <p:nvSpPr>
            <p:cNvPr id="7121" name="Google Shape;7121;p18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122" name="Google Shape;7122;p18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123" name="Google Shape;7123;p18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124" name="Google Shape;7124;p18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28" name="Shape 7128"/>
        <p:cNvGrpSpPr/>
        <p:nvPr/>
      </p:nvGrpSpPr>
      <p:grpSpPr>
        <a:xfrm>
          <a:off x="0" y="0"/>
          <a:ext cx="0" cy="0"/>
          <a:chOff x="0" y="0"/>
          <a:chExt cx="0" cy="0"/>
        </a:xfrm>
      </p:grpSpPr>
      <p:sp>
        <p:nvSpPr>
          <p:cNvPr id="7129" name="Google Shape;7129;p18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Matrix Table with Row Labels</a:t>
            </a:r>
            <a:endParaRPr/>
          </a:p>
        </p:txBody>
      </p:sp>
      <p:grpSp>
        <p:nvGrpSpPr>
          <p:cNvPr id="7130" name="Google Shape;7130;p186"/>
          <p:cNvGrpSpPr/>
          <p:nvPr/>
        </p:nvGrpSpPr>
        <p:grpSpPr>
          <a:xfrm>
            <a:off x="2713240" y="1745554"/>
            <a:ext cx="9183792" cy="569943"/>
            <a:chOff x="1637681" y="1553497"/>
            <a:chExt cx="10259351" cy="497827"/>
          </a:xfrm>
        </p:grpSpPr>
        <p:sp>
          <p:nvSpPr>
            <p:cNvPr id="7131" name="Google Shape;7131;p186"/>
            <p:cNvSpPr/>
            <p:nvPr/>
          </p:nvSpPr>
          <p:spPr>
            <a:xfrm>
              <a:off x="1637681" y="1553497"/>
              <a:ext cx="2525223" cy="497827"/>
            </a:xfrm>
            <a:prstGeom prst="round2SameRect">
              <a:avLst>
                <a:gd fmla="val 16667" name="adj1"/>
                <a:gd fmla="val 0" name="adj2"/>
              </a:avLst>
            </a:prstGeom>
            <a:solidFill>
              <a:schemeClr val="accent1"/>
            </a:solidFill>
            <a:ln>
              <a:noFill/>
            </a:ln>
          </p:spPr>
          <p:txBody>
            <a:bodyPr anchorCtr="0" anchor="ctr" bIns="33600" lIns="67200" spcFirstLastPara="1" rIns="67200" wrap="square" tIns="336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Insert heading</a:t>
              </a:r>
              <a:endParaRPr/>
            </a:p>
          </p:txBody>
        </p:sp>
        <p:sp>
          <p:nvSpPr>
            <p:cNvPr id="7132" name="Google Shape;7132;p186"/>
            <p:cNvSpPr/>
            <p:nvPr/>
          </p:nvSpPr>
          <p:spPr>
            <a:xfrm>
              <a:off x="4215724" y="1553497"/>
              <a:ext cx="2525223" cy="497827"/>
            </a:xfrm>
            <a:prstGeom prst="round2SameRect">
              <a:avLst>
                <a:gd fmla="val 16667" name="adj1"/>
                <a:gd fmla="val 0" name="adj2"/>
              </a:avLst>
            </a:prstGeom>
            <a:solidFill>
              <a:schemeClr val="accent1"/>
            </a:solidFill>
            <a:ln>
              <a:noFill/>
            </a:ln>
          </p:spPr>
          <p:txBody>
            <a:bodyPr anchorCtr="0" anchor="ctr" bIns="33600" lIns="67200" spcFirstLastPara="1" rIns="67200" wrap="square" tIns="336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Insert heading</a:t>
              </a:r>
              <a:endParaRPr/>
            </a:p>
          </p:txBody>
        </p:sp>
        <p:sp>
          <p:nvSpPr>
            <p:cNvPr id="7133" name="Google Shape;7133;p186"/>
            <p:cNvSpPr/>
            <p:nvPr/>
          </p:nvSpPr>
          <p:spPr>
            <a:xfrm>
              <a:off x="6793766" y="1553497"/>
              <a:ext cx="2525223" cy="497827"/>
            </a:xfrm>
            <a:prstGeom prst="round2SameRect">
              <a:avLst>
                <a:gd fmla="val 16667" name="adj1"/>
                <a:gd fmla="val 0" name="adj2"/>
              </a:avLst>
            </a:prstGeom>
            <a:solidFill>
              <a:schemeClr val="accent1"/>
            </a:solidFill>
            <a:ln>
              <a:noFill/>
            </a:ln>
          </p:spPr>
          <p:txBody>
            <a:bodyPr anchorCtr="0" anchor="ctr" bIns="33600" lIns="67200" spcFirstLastPara="1" rIns="67200" wrap="square" tIns="336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Insert heading</a:t>
              </a:r>
              <a:endParaRPr/>
            </a:p>
          </p:txBody>
        </p:sp>
        <p:sp>
          <p:nvSpPr>
            <p:cNvPr id="7134" name="Google Shape;7134;p186"/>
            <p:cNvSpPr/>
            <p:nvPr/>
          </p:nvSpPr>
          <p:spPr>
            <a:xfrm>
              <a:off x="9371809" y="1553497"/>
              <a:ext cx="2525223" cy="497827"/>
            </a:xfrm>
            <a:prstGeom prst="round2SameRect">
              <a:avLst>
                <a:gd fmla="val 16667" name="adj1"/>
                <a:gd fmla="val 0" name="adj2"/>
              </a:avLst>
            </a:prstGeom>
            <a:solidFill>
              <a:schemeClr val="accent1"/>
            </a:solidFill>
            <a:ln>
              <a:noFill/>
            </a:ln>
          </p:spPr>
          <p:txBody>
            <a:bodyPr anchorCtr="0" anchor="ctr" bIns="33600" lIns="67200" spcFirstLastPara="1" rIns="67200" wrap="square" tIns="336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Insert heading</a:t>
              </a:r>
              <a:endParaRPr/>
            </a:p>
          </p:txBody>
        </p:sp>
      </p:grpSp>
      <p:sp>
        <p:nvSpPr>
          <p:cNvPr id="7135" name="Google Shape;7135;p186"/>
          <p:cNvSpPr/>
          <p:nvPr/>
        </p:nvSpPr>
        <p:spPr>
          <a:xfrm>
            <a:off x="2713240" y="2456216"/>
            <a:ext cx="2233775"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100">
              <a:solidFill>
                <a:schemeClr val="dk1"/>
              </a:solidFill>
              <a:latin typeface="Helvetica Neue"/>
              <a:ea typeface="Helvetica Neue"/>
              <a:cs typeface="Helvetica Neue"/>
              <a:sym typeface="Helvetica Neue"/>
            </a:endParaRPr>
          </a:p>
        </p:txBody>
      </p:sp>
      <p:sp>
        <p:nvSpPr>
          <p:cNvPr id="7136" name="Google Shape;7136;p186"/>
          <p:cNvSpPr/>
          <p:nvPr/>
        </p:nvSpPr>
        <p:spPr>
          <a:xfrm>
            <a:off x="5029912" y="2456216"/>
            <a:ext cx="2233775"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100">
              <a:solidFill>
                <a:schemeClr val="dk1"/>
              </a:solidFill>
              <a:latin typeface="Helvetica Neue"/>
              <a:ea typeface="Helvetica Neue"/>
              <a:cs typeface="Helvetica Neue"/>
              <a:sym typeface="Helvetica Neue"/>
            </a:endParaRPr>
          </a:p>
        </p:txBody>
      </p:sp>
      <p:sp>
        <p:nvSpPr>
          <p:cNvPr id="7137" name="Google Shape;7137;p186"/>
          <p:cNvSpPr/>
          <p:nvPr/>
        </p:nvSpPr>
        <p:spPr>
          <a:xfrm>
            <a:off x="7346585" y="2456216"/>
            <a:ext cx="2233775"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100">
              <a:solidFill>
                <a:schemeClr val="dk1"/>
              </a:solidFill>
              <a:latin typeface="Helvetica Neue"/>
              <a:ea typeface="Helvetica Neue"/>
              <a:cs typeface="Helvetica Neue"/>
              <a:sym typeface="Helvetica Neue"/>
            </a:endParaRPr>
          </a:p>
        </p:txBody>
      </p:sp>
      <p:sp>
        <p:nvSpPr>
          <p:cNvPr id="7138" name="Google Shape;7138;p186"/>
          <p:cNvSpPr/>
          <p:nvPr/>
        </p:nvSpPr>
        <p:spPr>
          <a:xfrm>
            <a:off x="9663257" y="2456216"/>
            <a:ext cx="2233775"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100">
              <a:solidFill>
                <a:schemeClr val="dk1"/>
              </a:solidFill>
              <a:latin typeface="Helvetica Neue"/>
              <a:ea typeface="Helvetica Neue"/>
              <a:cs typeface="Helvetica Neue"/>
              <a:sym typeface="Helvetica Neue"/>
            </a:endParaRPr>
          </a:p>
        </p:txBody>
      </p:sp>
      <p:sp>
        <p:nvSpPr>
          <p:cNvPr id="7139" name="Google Shape;7139;p186"/>
          <p:cNvSpPr/>
          <p:nvPr/>
        </p:nvSpPr>
        <p:spPr>
          <a:xfrm>
            <a:off x="2713240" y="3960226"/>
            <a:ext cx="2233775"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100">
              <a:solidFill>
                <a:schemeClr val="dk1"/>
              </a:solidFill>
              <a:latin typeface="Helvetica Neue"/>
              <a:ea typeface="Helvetica Neue"/>
              <a:cs typeface="Helvetica Neue"/>
              <a:sym typeface="Helvetica Neue"/>
            </a:endParaRPr>
          </a:p>
        </p:txBody>
      </p:sp>
      <p:sp>
        <p:nvSpPr>
          <p:cNvPr id="7140" name="Google Shape;7140;p186"/>
          <p:cNvSpPr/>
          <p:nvPr/>
        </p:nvSpPr>
        <p:spPr>
          <a:xfrm>
            <a:off x="5029912" y="3960226"/>
            <a:ext cx="2233775"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100">
              <a:solidFill>
                <a:schemeClr val="dk1"/>
              </a:solidFill>
              <a:latin typeface="Helvetica Neue"/>
              <a:ea typeface="Helvetica Neue"/>
              <a:cs typeface="Helvetica Neue"/>
              <a:sym typeface="Helvetica Neue"/>
            </a:endParaRPr>
          </a:p>
        </p:txBody>
      </p:sp>
      <p:sp>
        <p:nvSpPr>
          <p:cNvPr id="7141" name="Google Shape;7141;p186"/>
          <p:cNvSpPr/>
          <p:nvPr/>
        </p:nvSpPr>
        <p:spPr>
          <a:xfrm>
            <a:off x="7346585" y="3960226"/>
            <a:ext cx="2233775"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100">
              <a:solidFill>
                <a:schemeClr val="dk1"/>
              </a:solidFill>
              <a:latin typeface="Helvetica Neue"/>
              <a:ea typeface="Helvetica Neue"/>
              <a:cs typeface="Helvetica Neue"/>
              <a:sym typeface="Helvetica Neue"/>
            </a:endParaRPr>
          </a:p>
        </p:txBody>
      </p:sp>
      <p:sp>
        <p:nvSpPr>
          <p:cNvPr id="7142" name="Google Shape;7142;p186"/>
          <p:cNvSpPr/>
          <p:nvPr/>
        </p:nvSpPr>
        <p:spPr>
          <a:xfrm>
            <a:off x="9663257" y="3960226"/>
            <a:ext cx="2233775"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100">
              <a:solidFill>
                <a:schemeClr val="dk1"/>
              </a:solidFill>
              <a:latin typeface="Helvetica Neue"/>
              <a:ea typeface="Helvetica Neue"/>
              <a:cs typeface="Helvetica Neue"/>
              <a:sym typeface="Helvetica Neue"/>
            </a:endParaRPr>
          </a:p>
        </p:txBody>
      </p:sp>
      <p:grpSp>
        <p:nvGrpSpPr>
          <p:cNvPr id="7143" name="Google Shape;7143;p186"/>
          <p:cNvGrpSpPr/>
          <p:nvPr/>
        </p:nvGrpSpPr>
        <p:grpSpPr>
          <a:xfrm>
            <a:off x="485940" y="2730366"/>
            <a:ext cx="1771123" cy="820421"/>
            <a:chOff x="485940" y="2608579"/>
            <a:chExt cx="1771123" cy="820421"/>
          </a:xfrm>
        </p:grpSpPr>
        <p:sp>
          <p:nvSpPr>
            <p:cNvPr id="7144" name="Google Shape;7144;p186"/>
            <p:cNvSpPr txBox="1"/>
            <p:nvPr/>
          </p:nvSpPr>
          <p:spPr>
            <a:xfrm>
              <a:off x="485940" y="2608579"/>
              <a:ext cx="1771123" cy="229306"/>
            </a:xfrm>
            <a:prstGeom prst="rect">
              <a:avLst/>
            </a:prstGeom>
            <a:noFill/>
            <a:ln>
              <a:noFill/>
            </a:ln>
          </p:spPr>
          <p:txBody>
            <a:bodyPr anchorCtr="0" anchor="b" bIns="0" lIns="0" spcFirstLastPara="1" rIns="0" wrap="square" tIns="0">
              <a:normAutofit lnSpcReduction="10000"/>
            </a:bodyPr>
            <a:lstStyle/>
            <a:p>
              <a:pPr indent="0" lvl="1" marL="0" marR="0" rtl="0" algn="r">
                <a:lnSpc>
                  <a:spcPct val="115000"/>
                </a:lnSpc>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a:t>
              </a:r>
              <a:endParaRPr/>
            </a:p>
          </p:txBody>
        </p:sp>
        <p:sp>
          <p:nvSpPr>
            <p:cNvPr id="7145" name="Google Shape;7145;p186"/>
            <p:cNvSpPr txBox="1"/>
            <p:nvPr/>
          </p:nvSpPr>
          <p:spPr>
            <a:xfrm>
              <a:off x="485940" y="3012042"/>
              <a:ext cx="1771123" cy="416958"/>
            </a:xfrm>
            <a:prstGeom prst="rect">
              <a:avLst/>
            </a:prstGeom>
            <a:noFill/>
            <a:ln>
              <a:noFill/>
            </a:ln>
          </p:spPr>
          <p:txBody>
            <a:bodyPr anchorCtr="0" anchor="t" bIns="0" lIns="0" spcFirstLastPara="1" rIns="0" wrap="square" tIns="0">
              <a:normAutofit/>
            </a:bodyPr>
            <a:lstStyle/>
            <a:p>
              <a:pPr indent="0" lvl="1" marL="0" marR="0" rtl="0" algn="r">
                <a:lnSpc>
                  <a:spcPct val="115000"/>
                </a:lnSpc>
                <a:spcBef>
                  <a:spcPts val="0"/>
                </a:spcBef>
                <a:spcAft>
                  <a:spcPts val="0"/>
                </a:spcAft>
                <a:buNone/>
              </a:pPr>
              <a:r>
                <a:rPr b="0" i="0" lang="en-US" sz="1100" u="none" cap="none" strike="noStrike">
                  <a:solidFill>
                    <a:schemeClr val="dk1"/>
                  </a:solidFill>
                  <a:latin typeface="Helvetica Neue"/>
                  <a:ea typeface="Helvetica Neue"/>
                  <a:cs typeface="Helvetica Neue"/>
                  <a:sym typeface="Helvetica Neue"/>
                </a:rPr>
                <a:t>Lorem ipsum dolor sit amet, consectetur adipiscing elit. </a:t>
              </a:r>
              <a:endParaRPr b="0" i="0" sz="1000" u="none" cap="none" strike="noStrike">
                <a:solidFill>
                  <a:schemeClr val="dk1"/>
                </a:solidFill>
                <a:latin typeface="Helvetica Neue"/>
                <a:ea typeface="Helvetica Neue"/>
                <a:cs typeface="Helvetica Neue"/>
                <a:sym typeface="Helvetica Neue"/>
              </a:endParaRPr>
            </a:p>
          </p:txBody>
        </p:sp>
        <p:sp>
          <p:nvSpPr>
            <p:cNvPr id="7146" name="Google Shape;7146;p186"/>
            <p:cNvSpPr/>
            <p:nvPr/>
          </p:nvSpPr>
          <p:spPr>
            <a:xfrm>
              <a:off x="1575034" y="2902163"/>
              <a:ext cx="682029" cy="42314"/>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7147" name="Google Shape;7147;p186"/>
          <p:cNvGrpSpPr/>
          <p:nvPr/>
        </p:nvGrpSpPr>
        <p:grpSpPr>
          <a:xfrm>
            <a:off x="485940" y="4234376"/>
            <a:ext cx="1771123" cy="820420"/>
            <a:chOff x="485940" y="4112590"/>
            <a:chExt cx="1771123" cy="820420"/>
          </a:xfrm>
        </p:grpSpPr>
        <p:sp>
          <p:nvSpPr>
            <p:cNvPr id="7148" name="Google Shape;7148;p186"/>
            <p:cNvSpPr txBox="1"/>
            <p:nvPr/>
          </p:nvSpPr>
          <p:spPr>
            <a:xfrm>
              <a:off x="485940" y="4112590"/>
              <a:ext cx="1771123" cy="229306"/>
            </a:xfrm>
            <a:prstGeom prst="rect">
              <a:avLst/>
            </a:prstGeom>
            <a:noFill/>
            <a:ln>
              <a:noFill/>
            </a:ln>
          </p:spPr>
          <p:txBody>
            <a:bodyPr anchorCtr="0" anchor="b" bIns="0" lIns="0" spcFirstLastPara="1" rIns="0" wrap="square" tIns="0">
              <a:normAutofit lnSpcReduction="10000"/>
            </a:bodyPr>
            <a:lstStyle/>
            <a:p>
              <a:pPr indent="0" lvl="1" marL="0" marR="0" rtl="0" algn="r">
                <a:lnSpc>
                  <a:spcPct val="115000"/>
                </a:lnSpc>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a:t>
              </a:r>
              <a:endParaRPr/>
            </a:p>
          </p:txBody>
        </p:sp>
        <p:sp>
          <p:nvSpPr>
            <p:cNvPr id="7149" name="Google Shape;7149;p186"/>
            <p:cNvSpPr txBox="1"/>
            <p:nvPr/>
          </p:nvSpPr>
          <p:spPr>
            <a:xfrm>
              <a:off x="485940" y="4516052"/>
              <a:ext cx="1771123" cy="416958"/>
            </a:xfrm>
            <a:prstGeom prst="rect">
              <a:avLst/>
            </a:prstGeom>
            <a:noFill/>
            <a:ln>
              <a:noFill/>
            </a:ln>
          </p:spPr>
          <p:txBody>
            <a:bodyPr anchorCtr="0" anchor="t" bIns="0" lIns="0" spcFirstLastPara="1" rIns="0" wrap="square" tIns="0">
              <a:normAutofit/>
            </a:bodyPr>
            <a:lstStyle/>
            <a:p>
              <a:pPr indent="0" lvl="1" marL="0" marR="0" rtl="0" algn="r">
                <a:lnSpc>
                  <a:spcPct val="115000"/>
                </a:lnSpc>
                <a:spcBef>
                  <a:spcPts val="0"/>
                </a:spcBef>
                <a:spcAft>
                  <a:spcPts val="0"/>
                </a:spcAft>
                <a:buNone/>
              </a:pPr>
              <a:r>
                <a:rPr b="0" i="0" lang="en-US" sz="1100" u="none" cap="none" strike="noStrike">
                  <a:solidFill>
                    <a:schemeClr val="dk1"/>
                  </a:solidFill>
                  <a:latin typeface="Helvetica Neue"/>
                  <a:ea typeface="Helvetica Neue"/>
                  <a:cs typeface="Helvetica Neue"/>
                  <a:sym typeface="Helvetica Neue"/>
                </a:rPr>
                <a:t>Lorem ipsum dolor sit amet, consectetur adipiscing elit. </a:t>
              </a:r>
              <a:endParaRPr b="0" i="0" sz="1000" u="none" cap="none" strike="noStrike">
                <a:solidFill>
                  <a:schemeClr val="dk1"/>
                </a:solidFill>
                <a:latin typeface="Helvetica Neue"/>
                <a:ea typeface="Helvetica Neue"/>
                <a:cs typeface="Helvetica Neue"/>
                <a:sym typeface="Helvetica Neue"/>
              </a:endParaRPr>
            </a:p>
          </p:txBody>
        </p:sp>
        <p:sp>
          <p:nvSpPr>
            <p:cNvPr id="7150" name="Google Shape;7150;p186"/>
            <p:cNvSpPr/>
            <p:nvPr/>
          </p:nvSpPr>
          <p:spPr>
            <a:xfrm>
              <a:off x="1575034" y="4406173"/>
              <a:ext cx="682029" cy="42314"/>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7151" name="Google Shape;7151;p186"/>
          <p:cNvSpPr/>
          <p:nvPr/>
        </p:nvSpPr>
        <p:spPr>
          <a:xfrm>
            <a:off x="2713240" y="5464236"/>
            <a:ext cx="2233775" cy="485151"/>
          </a:xfrm>
          <a:prstGeom prst="roundRect">
            <a:avLst>
              <a:gd fmla="val 9913" name="adj"/>
            </a:avLst>
          </a:prstGeom>
          <a:solidFill>
            <a:srgbClr val="D1DD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a:t>
            </a:r>
            <a:endParaRPr sz="1100">
              <a:solidFill>
                <a:schemeClr val="dk1"/>
              </a:solidFill>
              <a:latin typeface="Helvetica Neue"/>
              <a:ea typeface="Helvetica Neue"/>
              <a:cs typeface="Helvetica Neue"/>
              <a:sym typeface="Helvetica Neue"/>
            </a:endParaRPr>
          </a:p>
        </p:txBody>
      </p:sp>
      <p:sp>
        <p:nvSpPr>
          <p:cNvPr id="7152" name="Google Shape;7152;p186"/>
          <p:cNvSpPr/>
          <p:nvPr/>
        </p:nvSpPr>
        <p:spPr>
          <a:xfrm>
            <a:off x="5029912" y="5464236"/>
            <a:ext cx="2233775" cy="485151"/>
          </a:xfrm>
          <a:prstGeom prst="roundRect">
            <a:avLst>
              <a:gd fmla="val 9913" name="adj"/>
            </a:avLst>
          </a:prstGeom>
          <a:solidFill>
            <a:srgbClr val="D1DD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a:t>
            </a:r>
            <a:endParaRPr sz="1100">
              <a:solidFill>
                <a:schemeClr val="dk1"/>
              </a:solidFill>
              <a:latin typeface="Helvetica Neue"/>
              <a:ea typeface="Helvetica Neue"/>
              <a:cs typeface="Helvetica Neue"/>
              <a:sym typeface="Helvetica Neue"/>
            </a:endParaRPr>
          </a:p>
        </p:txBody>
      </p:sp>
      <p:sp>
        <p:nvSpPr>
          <p:cNvPr id="7153" name="Google Shape;7153;p186"/>
          <p:cNvSpPr/>
          <p:nvPr/>
        </p:nvSpPr>
        <p:spPr>
          <a:xfrm>
            <a:off x="7346585" y="5464236"/>
            <a:ext cx="2233775" cy="485151"/>
          </a:xfrm>
          <a:prstGeom prst="roundRect">
            <a:avLst>
              <a:gd fmla="val 9913" name="adj"/>
            </a:avLst>
          </a:prstGeom>
          <a:solidFill>
            <a:srgbClr val="D1DD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a:t>
            </a:r>
            <a:endParaRPr sz="1100">
              <a:solidFill>
                <a:schemeClr val="dk1"/>
              </a:solidFill>
              <a:latin typeface="Helvetica Neue"/>
              <a:ea typeface="Helvetica Neue"/>
              <a:cs typeface="Helvetica Neue"/>
              <a:sym typeface="Helvetica Neue"/>
            </a:endParaRPr>
          </a:p>
        </p:txBody>
      </p:sp>
      <p:sp>
        <p:nvSpPr>
          <p:cNvPr id="7154" name="Google Shape;7154;p186"/>
          <p:cNvSpPr/>
          <p:nvPr/>
        </p:nvSpPr>
        <p:spPr>
          <a:xfrm>
            <a:off x="9663257" y="5464236"/>
            <a:ext cx="2233775" cy="485151"/>
          </a:xfrm>
          <a:prstGeom prst="roundRect">
            <a:avLst>
              <a:gd fmla="val 9913" name="adj"/>
            </a:avLst>
          </a:prstGeom>
          <a:solidFill>
            <a:srgbClr val="D1DD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a:t>
            </a:r>
            <a:endParaRPr sz="1100">
              <a:solidFill>
                <a:schemeClr val="dk1"/>
              </a:solidFill>
              <a:latin typeface="Helvetica Neue"/>
              <a:ea typeface="Helvetica Neue"/>
              <a:cs typeface="Helvetica Neue"/>
              <a:sym typeface="Helvetica Neue"/>
            </a:endParaRPr>
          </a:p>
        </p:txBody>
      </p:sp>
      <p:sp>
        <p:nvSpPr>
          <p:cNvPr id="7155" name="Google Shape;7155;p18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156" name="Google Shape;7156;p18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60" name="Shape 7160"/>
        <p:cNvGrpSpPr/>
        <p:nvPr/>
      </p:nvGrpSpPr>
      <p:grpSpPr>
        <a:xfrm>
          <a:off x="0" y="0"/>
          <a:ext cx="0" cy="0"/>
          <a:chOff x="0" y="0"/>
          <a:chExt cx="0" cy="0"/>
        </a:xfrm>
      </p:grpSpPr>
      <p:sp>
        <p:nvSpPr>
          <p:cNvPr id="7161" name="Google Shape;7161;p18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Matrix Table with Row Labels</a:t>
            </a:r>
            <a:endParaRPr/>
          </a:p>
        </p:txBody>
      </p:sp>
      <p:sp>
        <p:nvSpPr>
          <p:cNvPr id="7162" name="Google Shape;7162;p187"/>
          <p:cNvSpPr txBox="1"/>
          <p:nvPr/>
        </p:nvSpPr>
        <p:spPr>
          <a:xfrm>
            <a:off x="485940" y="2608579"/>
            <a:ext cx="1771123" cy="229306"/>
          </a:xfrm>
          <a:prstGeom prst="rect">
            <a:avLst/>
          </a:prstGeom>
          <a:noFill/>
          <a:ln>
            <a:noFill/>
          </a:ln>
        </p:spPr>
        <p:txBody>
          <a:bodyPr anchorCtr="0" anchor="b" bIns="0" lIns="0" spcFirstLastPara="1" rIns="0" wrap="square" tIns="0">
            <a:normAutofit lnSpcReduction="10000"/>
          </a:bodyPr>
          <a:lstStyle/>
          <a:p>
            <a:pPr indent="0" lvl="1" marL="0" marR="0" rtl="0" algn="r">
              <a:lnSpc>
                <a:spcPct val="115000"/>
              </a:lnSpc>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a:t>
            </a:r>
            <a:endParaRPr/>
          </a:p>
        </p:txBody>
      </p:sp>
      <p:sp>
        <p:nvSpPr>
          <p:cNvPr id="7163" name="Google Shape;7163;p187"/>
          <p:cNvSpPr txBox="1"/>
          <p:nvPr/>
        </p:nvSpPr>
        <p:spPr>
          <a:xfrm>
            <a:off x="485940" y="3012042"/>
            <a:ext cx="1771123" cy="660530"/>
          </a:xfrm>
          <a:prstGeom prst="rect">
            <a:avLst/>
          </a:prstGeom>
          <a:noFill/>
          <a:ln>
            <a:noFill/>
          </a:ln>
        </p:spPr>
        <p:txBody>
          <a:bodyPr anchorCtr="0" anchor="t" bIns="0" lIns="0" spcFirstLastPara="1" rIns="0" wrap="square" tIns="0">
            <a:normAutofit/>
          </a:bodyPr>
          <a:lstStyle/>
          <a:p>
            <a:pPr indent="0" lvl="1" marL="0" marR="0" rtl="0" algn="r">
              <a:lnSpc>
                <a:spcPct val="115000"/>
              </a:lnSpc>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a:t>
            </a:r>
            <a:endParaRPr b="0" i="0" sz="1050" u="none" cap="none" strike="noStrike">
              <a:solidFill>
                <a:schemeClr val="dk1"/>
              </a:solidFill>
              <a:latin typeface="Helvetica Neue"/>
              <a:ea typeface="Helvetica Neue"/>
              <a:cs typeface="Helvetica Neue"/>
              <a:sym typeface="Helvetica Neue"/>
            </a:endParaRPr>
          </a:p>
        </p:txBody>
      </p:sp>
      <p:sp>
        <p:nvSpPr>
          <p:cNvPr id="7164" name="Google Shape;7164;p187"/>
          <p:cNvSpPr/>
          <p:nvPr/>
        </p:nvSpPr>
        <p:spPr>
          <a:xfrm>
            <a:off x="1575034" y="2902163"/>
            <a:ext cx="682029" cy="42314"/>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7165" name="Google Shape;7165;p187"/>
          <p:cNvGrpSpPr/>
          <p:nvPr/>
        </p:nvGrpSpPr>
        <p:grpSpPr>
          <a:xfrm>
            <a:off x="485940" y="4112590"/>
            <a:ext cx="1771123" cy="1063992"/>
            <a:chOff x="485940" y="4119572"/>
            <a:chExt cx="1771123" cy="1063992"/>
          </a:xfrm>
        </p:grpSpPr>
        <p:sp>
          <p:nvSpPr>
            <p:cNvPr id="7166" name="Google Shape;7166;p187"/>
            <p:cNvSpPr txBox="1"/>
            <p:nvPr/>
          </p:nvSpPr>
          <p:spPr>
            <a:xfrm>
              <a:off x="485940" y="4119572"/>
              <a:ext cx="1771123" cy="229306"/>
            </a:xfrm>
            <a:prstGeom prst="rect">
              <a:avLst/>
            </a:prstGeom>
            <a:noFill/>
            <a:ln>
              <a:noFill/>
            </a:ln>
          </p:spPr>
          <p:txBody>
            <a:bodyPr anchorCtr="0" anchor="b" bIns="0" lIns="0" spcFirstLastPara="1" rIns="0" wrap="square" tIns="0">
              <a:normAutofit lnSpcReduction="10000"/>
            </a:bodyPr>
            <a:lstStyle/>
            <a:p>
              <a:pPr indent="0" lvl="1" marL="0" marR="0" rtl="0" algn="r">
                <a:lnSpc>
                  <a:spcPct val="115000"/>
                </a:lnSpc>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a:t>
              </a:r>
              <a:endParaRPr/>
            </a:p>
          </p:txBody>
        </p:sp>
        <p:sp>
          <p:nvSpPr>
            <p:cNvPr id="7167" name="Google Shape;7167;p187"/>
            <p:cNvSpPr txBox="1"/>
            <p:nvPr/>
          </p:nvSpPr>
          <p:spPr>
            <a:xfrm>
              <a:off x="485940" y="4523034"/>
              <a:ext cx="1771123" cy="660530"/>
            </a:xfrm>
            <a:prstGeom prst="rect">
              <a:avLst/>
            </a:prstGeom>
            <a:noFill/>
            <a:ln>
              <a:noFill/>
            </a:ln>
          </p:spPr>
          <p:txBody>
            <a:bodyPr anchorCtr="0" anchor="t" bIns="0" lIns="0" spcFirstLastPara="1" rIns="0" wrap="square" tIns="0">
              <a:normAutofit/>
            </a:bodyPr>
            <a:lstStyle/>
            <a:p>
              <a:pPr indent="0" lvl="1" marL="0" marR="0" rtl="0" algn="r">
                <a:lnSpc>
                  <a:spcPct val="115000"/>
                </a:lnSpc>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a:t>
              </a:r>
              <a:endParaRPr b="0" i="0" sz="1050" u="none" cap="none" strike="noStrike">
                <a:solidFill>
                  <a:schemeClr val="dk1"/>
                </a:solidFill>
                <a:latin typeface="Helvetica Neue"/>
                <a:ea typeface="Helvetica Neue"/>
                <a:cs typeface="Helvetica Neue"/>
                <a:sym typeface="Helvetica Neue"/>
              </a:endParaRPr>
            </a:p>
          </p:txBody>
        </p:sp>
        <p:sp>
          <p:nvSpPr>
            <p:cNvPr id="7168" name="Google Shape;7168;p187"/>
            <p:cNvSpPr/>
            <p:nvPr/>
          </p:nvSpPr>
          <p:spPr>
            <a:xfrm>
              <a:off x="1575034" y="4413155"/>
              <a:ext cx="682029" cy="42314"/>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7169" name="Google Shape;7169;p187"/>
          <p:cNvSpPr/>
          <p:nvPr/>
        </p:nvSpPr>
        <p:spPr>
          <a:xfrm>
            <a:off x="2713240" y="1745554"/>
            <a:ext cx="3019163" cy="569943"/>
          </a:xfrm>
          <a:prstGeom prst="round2SameRect">
            <a:avLst>
              <a:gd fmla="val 16667" name="adj1"/>
              <a:gd fmla="val 0" name="adj2"/>
            </a:avLst>
          </a:prstGeom>
          <a:solidFill>
            <a:schemeClr val="accent1"/>
          </a:solidFill>
          <a:ln>
            <a:noFill/>
          </a:ln>
        </p:spPr>
        <p:txBody>
          <a:bodyPr anchorCtr="0" anchor="ctr" bIns="33600" lIns="67200" spcFirstLastPara="1" rIns="67200" wrap="square" tIns="33600">
            <a:no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Insert heading</a:t>
            </a:r>
            <a:endParaRPr/>
          </a:p>
        </p:txBody>
      </p:sp>
      <p:sp>
        <p:nvSpPr>
          <p:cNvPr id="7170" name="Google Shape;7170;p187"/>
          <p:cNvSpPr/>
          <p:nvPr/>
        </p:nvSpPr>
        <p:spPr>
          <a:xfrm>
            <a:off x="5795555" y="1745554"/>
            <a:ext cx="3019163" cy="569943"/>
          </a:xfrm>
          <a:prstGeom prst="round2SameRect">
            <a:avLst>
              <a:gd fmla="val 16667" name="adj1"/>
              <a:gd fmla="val 0" name="adj2"/>
            </a:avLst>
          </a:prstGeom>
          <a:solidFill>
            <a:schemeClr val="accent1"/>
          </a:solidFill>
          <a:ln>
            <a:noFill/>
          </a:ln>
        </p:spPr>
        <p:txBody>
          <a:bodyPr anchorCtr="0" anchor="ctr" bIns="33600" lIns="67200" spcFirstLastPara="1" rIns="67200" wrap="square" tIns="33600">
            <a:no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Insert heading</a:t>
            </a:r>
            <a:endParaRPr/>
          </a:p>
        </p:txBody>
      </p:sp>
      <p:sp>
        <p:nvSpPr>
          <p:cNvPr id="7171" name="Google Shape;7171;p187"/>
          <p:cNvSpPr/>
          <p:nvPr/>
        </p:nvSpPr>
        <p:spPr>
          <a:xfrm>
            <a:off x="8877869" y="1745554"/>
            <a:ext cx="3019163" cy="569943"/>
          </a:xfrm>
          <a:prstGeom prst="round2SameRect">
            <a:avLst>
              <a:gd fmla="val 16667" name="adj1"/>
              <a:gd fmla="val 0" name="adj2"/>
            </a:avLst>
          </a:prstGeom>
          <a:solidFill>
            <a:schemeClr val="accent1"/>
          </a:solidFill>
          <a:ln>
            <a:noFill/>
          </a:ln>
        </p:spPr>
        <p:txBody>
          <a:bodyPr anchorCtr="0" anchor="ctr" bIns="33600" lIns="67200" spcFirstLastPara="1" rIns="67200" wrap="square" tIns="33600">
            <a:no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Insert heading</a:t>
            </a:r>
            <a:endParaRPr/>
          </a:p>
        </p:txBody>
      </p:sp>
      <p:sp>
        <p:nvSpPr>
          <p:cNvPr id="7172" name="Google Shape;7172;p187"/>
          <p:cNvSpPr/>
          <p:nvPr/>
        </p:nvSpPr>
        <p:spPr>
          <a:xfrm>
            <a:off x="2713240" y="2456216"/>
            <a:ext cx="2983487"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sp>
        <p:nvSpPr>
          <p:cNvPr id="7173" name="Google Shape;7173;p187"/>
          <p:cNvSpPr/>
          <p:nvPr/>
        </p:nvSpPr>
        <p:spPr>
          <a:xfrm>
            <a:off x="5807446" y="2456216"/>
            <a:ext cx="2983487"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sp>
        <p:nvSpPr>
          <p:cNvPr id="7174" name="Google Shape;7174;p187"/>
          <p:cNvSpPr/>
          <p:nvPr/>
        </p:nvSpPr>
        <p:spPr>
          <a:xfrm>
            <a:off x="8901654" y="2456216"/>
            <a:ext cx="2983487"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sp>
        <p:nvSpPr>
          <p:cNvPr id="7175" name="Google Shape;7175;p187"/>
          <p:cNvSpPr/>
          <p:nvPr/>
        </p:nvSpPr>
        <p:spPr>
          <a:xfrm>
            <a:off x="2713240" y="3960226"/>
            <a:ext cx="2983487"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sp>
        <p:nvSpPr>
          <p:cNvPr id="7176" name="Google Shape;7176;p187"/>
          <p:cNvSpPr/>
          <p:nvPr/>
        </p:nvSpPr>
        <p:spPr>
          <a:xfrm>
            <a:off x="5807446" y="3960226"/>
            <a:ext cx="2983487"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sp>
        <p:nvSpPr>
          <p:cNvPr id="7177" name="Google Shape;7177;p187"/>
          <p:cNvSpPr/>
          <p:nvPr/>
        </p:nvSpPr>
        <p:spPr>
          <a:xfrm>
            <a:off x="8901654" y="3960226"/>
            <a:ext cx="2983487" cy="1368720"/>
          </a:xfrm>
          <a:prstGeom prst="roundRect">
            <a:avLst>
              <a:gd fmla="val 9913" name="adj"/>
            </a:avLst>
          </a:prstGeom>
          <a:solidFill>
            <a:srgbClr val="F1F1F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sp>
        <p:nvSpPr>
          <p:cNvPr id="7178" name="Google Shape;7178;p187"/>
          <p:cNvSpPr/>
          <p:nvPr/>
        </p:nvSpPr>
        <p:spPr>
          <a:xfrm>
            <a:off x="2713240" y="5464236"/>
            <a:ext cx="2983487" cy="485151"/>
          </a:xfrm>
          <a:prstGeom prst="roundRect">
            <a:avLst>
              <a:gd fmla="val 9913" name="adj"/>
            </a:avLst>
          </a:prstGeom>
          <a:solidFill>
            <a:srgbClr val="D1DD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sz="1200">
              <a:solidFill>
                <a:schemeClr val="dk1"/>
              </a:solidFill>
              <a:latin typeface="Helvetica Neue"/>
              <a:ea typeface="Helvetica Neue"/>
              <a:cs typeface="Helvetica Neue"/>
              <a:sym typeface="Helvetica Neue"/>
            </a:endParaRPr>
          </a:p>
        </p:txBody>
      </p:sp>
      <p:sp>
        <p:nvSpPr>
          <p:cNvPr id="7179" name="Google Shape;7179;p187"/>
          <p:cNvSpPr/>
          <p:nvPr/>
        </p:nvSpPr>
        <p:spPr>
          <a:xfrm>
            <a:off x="5807446" y="5464236"/>
            <a:ext cx="2983487" cy="485151"/>
          </a:xfrm>
          <a:prstGeom prst="roundRect">
            <a:avLst>
              <a:gd fmla="val 9913" name="adj"/>
            </a:avLst>
          </a:prstGeom>
          <a:solidFill>
            <a:srgbClr val="D1DD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sz="1200">
              <a:solidFill>
                <a:schemeClr val="dk1"/>
              </a:solidFill>
              <a:latin typeface="Helvetica Neue"/>
              <a:ea typeface="Helvetica Neue"/>
              <a:cs typeface="Helvetica Neue"/>
              <a:sym typeface="Helvetica Neue"/>
            </a:endParaRPr>
          </a:p>
        </p:txBody>
      </p:sp>
      <p:sp>
        <p:nvSpPr>
          <p:cNvPr id="7180" name="Google Shape;7180;p187"/>
          <p:cNvSpPr/>
          <p:nvPr/>
        </p:nvSpPr>
        <p:spPr>
          <a:xfrm>
            <a:off x="8901654" y="5464236"/>
            <a:ext cx="2983487" cy="485151"/>
          </a:xfrm>
          <a:prstGeom prst="roundRect">
            <a:avLst>
              <a:gd fmla="val 9913" name="adj"/>
            </a:avLst>
          </a:prstGeom>
          <a:solidFill>
            <a:srgbClr val="D1DD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sz="1200">
              <a:solidFill>
                <a:schemeClr val="dk1"/>
              </a:solidFill>
              <a:latin typeface="Helvetica Neue"/>
              <a:ea typeface="Helvetica Neue"/>
              <a:cs typeface="Helvetica Neue"/>
              <a:sym typeface="Helvetica Neue"/>
            </a:endParaRPr>
          </a:p>
        </p:txBody>
      </p:sp>
      <p:sp>
        <p:nvSpPr>
          <p:cNvPr id="7181" name="Google Shape;7181;p18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182" name="Google Shape;7182;p18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86" name="Shape 7186"/>
        <p:cNvGrpSpPr/>
        <p:nvPr/>
      </p:nvGrpSpPr>
      <p:grpSpPr>
        <a:xfrm>
          <a:off x="0" y="0"/>
          <a:ext cx="0" cy="0"/>
          <a:chOff x="0" y="0"/>
          <a:chExt cx="0" cy="0"/>
        </a:xfrm>
      </p:grpSpPr>
      <p:sp>
        <p:nvSpPr>
          <p:cNvPr id="7187" name="Google Shape;7187;p18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Priority Matrix (Complexity vs Value) with Descriptions</a:t>
            </a:r>
            <a:endParaRPr/>
          </a:p>
        </p:txBody>
      </p:sp>
      <p:grpSp>
        <p:nvGrpSpPr>
          <p:cNvPr id="7188" name="Google Shape;7188;p188"/>
          <p:cNvGrpSpPr/>
          <p:nvPr/>
        </p:nvGrpSpPr>
        <p:grpSpPr>
          <a:xfrm>
            <a:off x="294969" y="1847691"/>
            <a:ext cx="6279452" cy="4322698"/>
            <a:chOff x="294968" y="1847691"/>
            <a:chExt cx="7784161" cy="4322698"/>
          </a:xfrm>
        </p:grpSpPr>
        <p:sp>
          <p:nvSpPr>
            <p:cNvPr id="7189" name="Google Shape;7189;p188"/>
            <p:cNvSpPr/>
            <p:nvPr/>
          </p:nvSpPr>
          <p:spPr>
            <a:xfrm>
              <a:off x="1163912" y="3846800"/>
              <a:ext cx="5993189" cy="103523"/>
            </a:xfrm>
            <a:prstGeom prst="leftRightArrow">
              <a:avLst>
                <a:gd fmla="val 27400" name="adj1"/>
                <a:gd fmla="val 50000" name="adj2"/>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7190" name="Google Shape;7190;p188"/>
            <p:cNvSpPr/>
            <p:nvPr/>
          </p:nvSpPr>
          <p:spPr>
            <a:xfrm rot="5400000">
              <a:off x="2109634" y="3822931"/>
              <a:ext cx="4101741" cy="151261"/>
            </a:xfrm>
            <a:prstGeom prst="leftRightArrow">
              <a:avLst>
                <a:gd fmla="val 27400" name="adj1"/>
                <a:gd fmla="val 50000" name="adj2"/>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7191" name="Google Shape;7191;p188"/>
            <p:cNvSpPr/>
            <p:nvPr/>
          </p:nvSpPr>
          <p:spPr>
            <a:xfrm flipH="1">
              <a:off x="1301102" y="1934596"/>
              <a:ext cx="2722219" cy="1863089"/>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7192" name="Google Shape;7192;p188"/>
            <p:cNvSpPr/>
            <p:nvPr/>
          </p:nvSpPr>
          <p:spPr>
            <a:xfrm>
              <a:off x="4297693" y="1934596"/>
              <a:ext cx="2722216" cy="1863089"/>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7193" name="Google Shape;7193;p188"/>
            <p:cNvSpPr/>
            <p:nvPr/>
          </p:nvSpPr>
          <p:spPr>
            <a:xfrm rot="10800000">
              <a:off x="1301102" y="3999173"/>
              <a:ext cx="2722219" cy="1863089"/>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7194" name="Google Shape;7194;p188"/>
            <p:cNvSpPr/>
            <p:nvPr/>
          </p:nvSpPr>
          <p:spPr>
            <a:xfrm flipH="1" rot="10800000">
              <a:off x="4297693" y="3999173"/>
              <a:ext cx="2722216" cy="1863089"/>
            </a:xfrm>
            <a:prstGeom prst="rect">
              <a:avLst/>
            </a:prstGeom>
            <a:solidFill>
              <a:srgbClr val="58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cxnSp>
          <p:nvCxnSpPr>
            <p:cNvPr id="7195" name="Google Shape;7195;p188"/>
            <p:cNvCxnSpPr/>
            <p:nvPr/>
          </p:nvCxnSpPr>
          <p:spPr>
            <a:xfrm rot="10800000">
              <a:off x="1303623" y="6058747"/>
              <a:ext cx="5716286" cy="0"/>
            </a:xfrm>
            <a:prstGeom prst="straightConnector1">
              <a:avLst/>
            </a:prstGeom>
            <a:noFill/>
            <a:ln cap="rnd" cmpd="sng" w="19050">
              <a:solidFill>
                <a:srgbClr val="929292"/>
              </a:solidFill>
              <a:prstDash val="dot"/>
              <a:round/>
              <a:headEnd len="med" w="med" type="triangle"/>
              <a:tailEnd len="sm" w="sm" type="none"/>
            </a:ln>
          </p:spPr>
        </p:cxnSp>
        <p:sp>
          <p:nvSpPr>
            <p:cNvPr id="7196" name="Google Shape;7196;p188"/>
            <p:cNvSpPr/>
            <p:nvPr/>
          </p:nvSpPr>
          <p:spPr>
            <a:xfrm flipH="1">
              <a:off x="3199142" y="5934555"/>
              <a:ext cx="1922727" cy="235834"/>
            </a:xfrm>
            <a:prstGeom prst="rect">
              <a:avLst/>
            </a:prstGeom>
            <a:solidFill>
              <a:schemeClr val="lt1"/>
            </a:solid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dk1"/>
                  </a:solidFill>
                  <a:latin typeface="Helvetica Neue"/>
                  <a:ea typeface="Helvetica Neue"/>
                  <a:cs typeface="Helvetica Neue"/>
                  <a:sym typeface="Helvetica Neue"/>
                </a:rPr>
                <a:t>Business Value</a:t>
              </a:r>
              <a:endParaRPr/>
            </a:p>
          </p:txBody>
        </p:sp>
        <p:cxnSp>
          <p:nvCxnSpPr>
            <p:cNvPr id="7197" name="Google Shape;7197;p188"/>
            <p:cNvCxnSpPr/>
            <p:nvPr/>
          </p:nvCxnSpPr>
          <p:spPr>
            <a:xfrm rot="5400000">
              <a:off x="-1124985" y="3927832"/>
              <a:ext cx="3912229" cy="0"/>
            </a:xfrm>
            <a:prstGeom prst="straightConnector1">
              <a:avLst/>
            </a:prstGeom>
            <a:noFill/>
            <a:ln cap="rnd" cmpd="sng" w="19050">
              <a:solidFill>
                <a:srgbClr val="929292"/>
              </a:solidFill>
              <a:prstDash val="dot"/>
              <a:round/>
              <a:headEnd len="med" w="med" type="triangle"/>
              <a:tailEnd len="sm" w="sm" type="none"/>
            </a:ln>
          </p:spPr>
        </p:cxnSp>
        <p:sp>
          <p:nvSpPr>
            <p:cNvPr id="7198" name="Google Shape;7198;p188"/>
            <p:cNvSpPr/>
            <p:nvPr/>
          </p:nvSpPr>
          <p:spPr>
            <a:xfrm flipH="1" rot="-5400000">
              <a:off x="164002" y="3810778"/>
              <a:ext cx="1315916" cy="235834"/>
            </a:xfrm>
            <a:prstGeom prst="rect">
              <a:avLst/>
            </a:prstGeom>
            <a:solidFill>
              <a:schemeClr val="lt1"/>
            </a:solid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dk1"/>
                  </a:solidFill>
                  <a:latin typeface="Helvetica Neue"/>
                  <a:ea typeface="Helvetica Neue"/>
                  <a:cs typeface="Helvetica Neue"/>
                  <a:sym typeface="Helvetica Neue"/>
                </a:rPr>
                <a:t>Complexity</a:t>
              </a:r>
              <a:endParaRPr/>
            </a:p>
          </p:txBody>
        </p:sp>
        <p:sp>
          <p:nvSpPr>
            <p:cNvPr id="7199" name="Google Shape;7199;p188"/>
            <p:cNvSpPr/>
            <p:nvPr/>
          </p:nvSpPr>
          <p:spPr>
            <a:xfrm flipH="1">
              <a:off x="294968" y="5931987"/>
              <a:ext cx="1046862" cy="235834"/>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lang="en-US" sz="1400">
                  <a:solidFill>
                    <a:schemeClr val="dk1"/>
                  </a:solidFill>
                  <a:latin typeface="Helvetica Neue"/>
                  <a:ea typeface="Helvetica Neue"/>
                  <a:cs typeface="Helvetica Neue"/>
                  <a:sym typeface="Helvetica Neue"/>
                </a:rPr>
                <a:t>Low</a:t>
              </a:r>
              <a:endParaRPr b="1" sz="1400">
                <a:solidFill>
                  <a:schemeClr val="dk1"/>
                </a:solidFill>
                <a:latin typeface="Helvetica Neue"/>
                <a:ea typeface="Helvetica Neue"/>
                <a:cs typeface="Helvetica Neue"/>
                <a:sym typeface="Helvetica Neue"/>
              </a:endParaRPr>
            </a:p>
          </p:txBody>
        </p:sp>
        <p:sp>
          <p:nvSpPr>
            <p:cNvPr id="7200" name="Google Shape;7200;p188"/>
            <p:cNvSpPr/>
            <p:nvPr/>
          </p:nvSpPr>
          <p:spPr>
            <a:xfrm flipH="1">
              <a:off x="7032267" y="5934554"/>
              <a:ext cx="1046862" cy="235834"/>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lang="en-US" sz="1400">
                  <a:solidFill>
                    <a:schemeClr val="dk1"/>
                  </a:solidFill>
                  <a:latin typeface="Helvetica Neue"/>
                  <a:ea typeface="Helvetica Neue"/>
                  <a:cs typeface="Helvetica Neue"/>
                  <a:sym typeface="Helvetica Neue"/>
                </a:rPr>
                <a:t>High</a:t>
              </a:r>
              <a:endParaRPr b="1" sz="1400">
                <a:solidFill>
                  <a:schemeClr val="dk1"/>
                </a:solidFill>
                <a:latin typeface="Helvetica Neue"/>
                <a:ea typeface="Helvetica Neue"/>
                <a:cs typeface="Helvetica Neue"/>
                <a:sym typeface="Helvetica Neue"/>
              </a:endParaRPr>
            </a:p>
          </p:txBody>
        </p:sp>
        <p:sp>
          <p:nvSpPr>
            <p:cNvPr id="7201" name="Google Shape;7201;p188"/>
            <p:cNvSpPr/>
            <p:nvPr/>
          </p:nvSpPr>
          <p:spPr>
            <a:xfrm flipH="1" rot="-5400000">
              <a:off x="96559" y="2212036"/>
              <a:ext cx="716472" cy="235834"/>
            </a:xfrm>
            <a:prstGeom prst="rect">
              <a:avLst/>
            </a:prstGeom>
            <a:noFill/>
            <a:ln>
              <a:noFill/>
            </a:ln>
          </p:spPr>
          <p:txBody>
            <a:bodyPr anchorCtr="0" anchor="ctr" bIns="0" lIns="0" spcFirstLastPara="1" rIns="0" wrap="square" tIns="0">
              <a:spAutoFit/>
            </a:bodyPr>
            <a:lstStyle/>
            <a:p>
              <a:pPr indent="0" lvl="0" marL="0" marR="0" rtl="0" algn="r">
                <a:lnSpc>
                  <a:spcPct val="120000"/>
                </a:lnSpc>
                <a:spcBef>
                  <a:spcPts val="0"/>
                </a:spcBef>
                <a:spcAft>
                  <a:spcPts val="0"/>
                </a:spcAft>
                <a:buNone/>
              </a:pPr>
              <a:r>
                <a:rPr lang="en-US" sz="1400">
                  <a:solidFill>
                    <a:schemeClr val="dk1"/>
                  </a:solidFill>
                  <a:latin typeface="Helvetica Neue"/>
                  <a:ea typeface="Helvetica Neue"/>
                  <a:cs typeface="Helvetica Neue"/>
                  <a:sym typeface="Helvetica Neue"/>
                </a:rPr>
                <a:t>High</a:t>
              </a:r>
              <a:endParaRPr b="1" sz="1400">
                <a:solidFill>
                  <a:schemeClr val="dk1"/>
                </a:solidFill>
                <a:latin typeface="Helvetica Neue"/>
                <a:ea typeface="Helvetica Neue"/>
                <a:cs typeface="Helvetica Neue"/>
                <a:sym typeface="Helvetica Neue"/>
              </a:endParaRPr>
            </a:p>
          </p:txBody>
        </p:sp>
        <p:sp>
          <p:nvSpPr>
            <p:cNvPr id="7202" name="Google Shape;7202;p188"/>
            <p:cNvSpPr/>
            <p:nvPr/>
          </p:nvSpPr>
          <p:spPr>
            <a:xfrm flipH="1">
              <a:off x="1446536" y="2231159"/>
              <a:ext cx="2456487" cy="1269963"/>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lt1"/>
                  </a:solidFill>
                  <a:latin typeface="Helvetica Neue"/>
                  <a:ea typeface="Helvetica Neue"/>
                  <a:cs typeface="Helvetica Neue"/>
                  <a:sym typeface="Helvetica Neue"/>
                </a:rPr>
                <a:t>[Main Title  #01]</a:t>
              </a:r>
              <a:endParaRPr/>
            </a:p>
            <a:p>
              <a:pPr indent="0" lvl="0" marL="0" marR="0" rtl="0" algn="ctr">
                <a:lnSpc>
                  <a:spcPct val="120000"/>
                </a:lnSpc>
                <a:spcBef>
                  <a:spcPts val="0"/>
                </a:spcBef>
                <a:spcAft>
                  <a:spcPts val="0"/>
                </a:spcAft>
                <a:buNone/>
              </a:pPr>
              <a:r>
                <a:rPr lang="en-US" sz="1400">
                  <a:solidFill>
                    <a:schemeClr val="lt1"/>
                  </a:solidFill>
                  <a:latin typeface="Helvetica Neue"/>
                  <a:ea typeface="Helvetica Neue"/>
                  <a:cs typeface="Helvetica Neue"/>
                  <a:sym typeface="Helvetica Neue"/>
                </a:rPr>
                <a:t>Lorem Ipsum is simply dummy text of the printing and typesetting industry</a:t>
              </a:r>
              <a:endParaRPr/>
            </a:p>
          </p:txBody>
        </p:sp>
        <p:sp>
          <p:nvSpPr>
            <p:cNvPr id="7203" name="Google Shape;7203;p188"/>
            <p:cNvSpPr/>
            <p:nvPr/>
          </p:nvSpPr>
          <p:spPr>
            <a:xfrm flipH="1">
              <a:off x="4417985" y="2231159"/>
              <a:ext cx="2491200" cy="1269963"/>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lt1"/>
                  </a:solidFill>
                  <a:latin typeface="Helvetica Neue"/>
                  <a:ea typeface="Helvetica Neue"/>
                  <a:cs typeface="Helvetica Neue"/>
                  <a:sym typeface="Helvetica Neue"/>
                </a:rPr>
                <a:t>[Main Title  #02]</a:t>
              </a:r>
              <a:endParaRPr/>
            </a:p>
            <a:p>
              <a:pPr indent="0" lvl="0" marL="0" marR="0" rtl="0" algn="ctr">
                <a:lnSpc>
                  <a:spcPct val="120000"/>
                </a:lnSpc>
                <a:spcBef>
                  <a:spcPts val="0"/>
                </a:spcBef>
                <a:spcAft>
                  <a:spcPts val="0"/>
                </a:spcAft>
                <a:buNone/>
              </a:pPr>
              <a:r>
                <a:rPr lang="en-US" sz="1400">
                  <a:solidFill>
                    <a:schemeClr val="lt1"/>
                  </a:solidFill>
                  <a:latin typeface="Helvetica Neue"/>
                  <a:ea typeface="Helvetica Neue"/>
                  <a:cs typeface="Helvetica Neue"/>
                  <a:sym typeface="Helvetica Neue"/>
                </a:rPr>
                <a:t>Lorem Ipsum is simply dummy text of the printing and typesetting industry</a:t>
              </a:r>
              <a:endParaRPr/>
            </a:p>
          </p:txBody>
        </p:sp>
        <p:sp>
          <p:nvSpPr>
            <p:cNvPr id="7204" name="Google Shape;7204;p188"/>
            <p:cNvSpPr/>
            <p:nvPr/>
          </p:nvSpPr>
          <p:spPr>
            <a:xfrm flipH="1">
              <a:off x="1446536" y="4295736"/>
              <a:ext cx="2456487" cy="1269963"/>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lt1"/>
                  </a:solidFill>
                  <a:latin typeface="Helvetica Neue"/>
                  <a:ea typeface="Helvetica Neue"/>
                  <a:cs typeface="Helvetica Neue"/>
                  <a:sym typeface="Helvetica Neue"/>
                </a:rPr>
                <a:t>[Main Title  #03]</a:t>
              </a:r>
              <a:endParaRPr/>
            </a:p>
            <a:p>
              <a:pPr indent="0" lvl="0" marL="0" marR="0" rtl="0" algn="ctr">
                <a:lnSpc>
                  <a:spcPct val="120000"/>
                </a:lnSpc>
                <a:spcBef>
                  <a:spcPts val="0"/>
                </a:spcBef>
                <a:spcAft>
                  <a:spcPts val="0"/>
                </a:spcAft>
                <a:buNone/>
              </a:pPr>
              <a:r>
                <a:rPr lang="en-US" sz="1400">
                  <a:solidFill>
                    <a:schemeClr val="lt1"/>
                  </a:solidFill>
                  <a:latin typeface="Helvetica Neue"/>
                  <a:ea typeface="Helvetica Neue"/>
                  <a:cs typeface="Helvetica Neue"/>
                  <a:sym typeface="Helvetica Neue"/>
                </a:rPr>
                <a:t>Lorem Ipsum is simply dummy text of the printing and typesetting industry</a:t>
              </a:r>
              <a:endParaRPr/>
            </a:p>
          </p:txBody>
        </p:sp>
        <p:sp>
          <p:nvSpPr>
            <p:cNvPr id="7205" name="Google Shape;7205;p188"/>
            <p:cNvSpPr/>
            <p:nvPr/>
          </p:nvSpPr>
          <p:spPr>
            <a:xfrm flipH="1">
              <a:off x="4417985" y="4295736"/>
              <a:ext cx="2491198" cy="1269963"/>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lt1"/>
                  </a:solidFill>
                  <a:latin typeface="Helvetica Neue"/>
                  <a:ea typeface="Helvetica Neue"/>
                  <a:cs typeface="Helvetica Neue"/>
                  <a:sym typeface="Helvetica Neue"/>
                </a:rPr>
                <a:t>[Main Title  #04]</a:t>
              </a:r>
              <a:endParaRPr/>
            </a:p>
            <a:p>
              <a:pPr indent="0" lvl="0" marL="0" marR="0" rtl="0" algn="ctr">
                <a:lnSpc>
                  <a:spcPct val="120000"/>
                </a:lnSpc>
                <a:spcBef>
                  <a:spcPts val="0"/>
                </a:spcBef>
                <a:spcAft>
                  <a:spcPts val="0"/>
                </a:spcAft>
                <a:buNone/>
              </a:pPr>
              <a:r>
                <a:rPr lang="en-US" sz="1400">
                  <a:solidFill>
                    <a:schemeClr val="lt1"/>
                  </a:solidFill>
                  <a:latin typeface="Helvetica Neue"/>
                  <a:ea typeface="Helvetica Neue"/>
                  <a:cs typeface="Helvetica Neue"/>
                  <a:sym typeface="Helvetica Neue"/>
                </a:rPr>
                <a:t>Lorem Ipsum is simply dummy text of the printing and typesetting industry</a:t>
              </a:r>
              <a:endParaRPr/>
            </a:p>
          </p:txBody>
        </p:sp>
      </p:grpSp>
      <p:sp>
        <p:nvSpPr>
          <p:cNvPr id="7206" name="Google Shape;7206;p188"/>
          <p:cNvSpPr/>
          <p:nvPr/>
        </p:nvSpPr>
        <p:spPr>
          <a:xfrm rot="-2782704">
            <a:off x="7162869" y="2280184"/>
            <a:ext cx="587641" cy="587641"/>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207" name="Google Shape;7207;p188"/>
          <p:cNvSpPr/>
          <p:nvPr/>
        </p:nvSpPr>
        <p:spPr>
          <a:xfrm rot="-2782704">
            <a:off x="7251378" y="2280183"/>
            <a:ext cx="587641" cy="587641"/>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7208" name="Google Shape;7208;p188"/>
          <p:cNvGrpSpPr/>
          <p:nvPr/>
        </p:nvGrpSpPr>
        <p:grpSpPr>
          <a:xfrm>
            <a:off x="7291792" y="2313049"/>
            <a:ext cx="499069" cy="498659"/>
            <a:chOff x="4094847" y="1760585"/>
            <a:chExt cx="633600" cy="633600"/>
          </a:xfrm>
        </p:grpSpPr>
        <p:sp>
          <p:nvSpPr>
            <p:cNvPr id="7209" name="Google Shape;7209;p18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210" name="Google Shape;7210;p18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211" name="Google Shape;7211;p188"/>
          <p:cNvSpPr/>
          <p:nvPr/>
        </p:nvSpPr>
        <p:spPr>
          <a:xfrm>
            <a:off x="8044404" y="2231824"/>
            <a:ext cx="3852627" cy="684360"/>
          </a:xfrm>
          <a:prstGeom prst="roundRect">
            <a:avLst>
              <a:gd fmla="val 0" name="adj"/>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sp>
        <p:nvSpPr>
          <p:cNvPr id="7212" name="Google Shape;7212;p188"/>
          <p:cNvSpPr/>
          <p:nvPr/>
        </p:nvSpPr>
        <p:spPr>
          <a:xfrm rot="-2782704">
            <a:off x="7162869" y="3267786"/>
            <a:ext cx="587641" cy="587641"/>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213" name="Google Shape;7213;p188"/>
          <p:cNvSpPr/>
          <p:nvPr/>
        </p:nvSpPr>
        <p:spPr>
          <a:xfrm rot="-2782704">
            <a:off x="7251378" y="3267785"/>
            <a:ext cx="587641" cy="587641"/>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7214" name="Google Shape;7214;p188"/>
          <p:cNvGrpSpPr/>
          <p:nvPr/>
        </p:nvGrpSpPr>
        <p:grpSpPr>
          <a:xfrm>
            <a:off x="7291792" y="3300651"/>
            <a:ext cx="499069" cy="498659"/>
            <a:chOff x="4094847" y="1760585"/>
            <a:chExt cx="633600" cy="633600"/>
          </a:xfrm>
        </p:grpSpPr>
        <p:sp>
          <p:nvSpPr>
            <p:cNvPr id="7215" name="Google Shape;7215;p18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216" name="Google Shape;7216;p18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217" name="Google Shape;7217;p188"/>
          <p:cNvSpPr/>
          <p:nvPr/>
        </p:nvSpPr>
        <p:spPr>
          <a:xfrm>
            <a:off x="8044404" y="3219426"/>
            <a:ext cx="3852627" cy="684360"/>
          </a:xfrm>
          <a:prstGeom prst="roundRect">
            <a:avLst>
              <a:gd fmla="val 0" name="adj"/>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sp>
        <p:nvSpPr>
          <p:cNvPr id="7218" name="Google Shape;7218;p188"/>
          <p:cNvSpPr/>
          <p:nvPr/>
        </p:nvSpPr>
        <p:spPr>
          <a:xfrm rot="-2782704">
            <a:off x="7162869" y="4255388"/>
            <a:ext cx="587641" cy="587641"/>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219" name="Google Shape;7219;p188"/>
          <p:cNvSpPr/>
          <p:nvPr/>
        </p:nvSpPr>
        <p:spPr>
          <a:xfrm rot="-2782704">
            <a:off x="7251378" y="4255387"/>
            <a:ext cx="587641" cy="587641"/>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7220" name="Google Shape;7220;p188"/>
          <p:cNvGrpSpPr/>
          <p:nvPr/>
        </p:nvGrpSpPr>
        <p:grpSpPr>
          <a:xfrm>
            <a:off x="7291792" y="4288253"/>
            <a:ext cx="499069" cy="498659"/>
            <a:chOff x="4094847" y="1760585"/>
            <a:chExt cx="633600" cy="633600"/>
          </a:xfrm>
        </p:grpSpPr>
        <p:sp>
          <p:nvSpPr>
            <p:cNvPr id="7221" name="Google Shape;7221;p18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222" name="Google Shape;7222;p18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223" name="Google Shape;7223;p188"/>
          <p:cNvSpPr/>
          <p:nvPr/>
        </p:nvSpPr>
        <p:spPr>
          <a:xfrm>
            <a:off x="8044404" y="4207028"/>
            <a:ext cx="3852627" cy="684360"/>
          </a:xfrm>
          <a:prstGeom prst="roundRect">
            <a:avLst>
              <a:gd fmla="val 0" name="adj"/>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sp>
        <p:nvSpPr>
          <p:cNvPr id="7224" name="Google Shape;7224;p188"/>
          <p:cNvSpPr/>
          <p:nvPr/>
        </p:nvSpPr>
        <p:spPr>
          <a:xfrm rot="-2782704">
            <a:off x="7162869" y="5242991"/>
            <a:ext cx="587641" cy="587641"/>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225" name="Google Shape;7225;p188"/>
          <p:cNvSpPr/>
          <p:nvPr/>
        </p:nvSpPr>
        <p:spPr>
          <a:xfrm rot="-2782704">
            <a:off x="7251378" y="5242990"/>
            <a:ext cx="587641" cy="587641"/>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7226" name="Google Shape;7226;p188"/>
          <p:cNvGrpSpPr/>
          <p:nvPr/>
        </p:nvGrpSpPr>
        <p:grpSpPr>
          <a:xfrm>
            <a:off x="7291792" y="5275856"/>
            <a:ext cx="499069" cy="498659"/>
            <a:chOff x="4094847" y="1760585"/>
            <a:chExt cx="633600" cy="633600"/>
          </a:xfrm>
        </p:grpSpPr>
        <p:sp>
          <p:nvSpPr>
            <p:cNvPr id="7227" name="Google Shape;7227;p18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228" name="Google Shape;7228;p18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229" name="Google Shape;7229;p188"/>
          <p:cNvSpPr/>
          <p:nvPr/>
        </p:nvSpPr>
        <p:spPr>
          <a:xfrm>
            <a:off x="8044404" y="5194631"/>
            <a:ext cx="3852627" cy="684360"/>
          </a:xfrm>
          <a:prstGeom prst="roundRect">
            <a:avLst>
              <a:gd fmla="val 0" name="adj"/>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cxnSp>
        <p:nvCxnSpPr>
          <p:cNvPr id="7230" name="Google Shape;7230;p188"/>
          <p:cNvCxnSpPr/>
          <p:nvPr/>
        </p:nvCxnSpPr>
        <p:spPr>
          <a:xfrm>
            <a:off x="7160169" y="3067805"/>
            <a:ext cx="4736861" cy="0"/>
          </a:xfrm>
          <a:prstGeom prst="straightConnector1">
            <a:avLst/>
          </a:prstGeom>
          <a:noFill/>
          <a:ln cap="rnd" cmpd="sng" w="15875">
            <a:solidFill>
              <a:srgbClr val="3F3F3F"/>
            </a:solidFill>
            <a:prstDash val="dot"/>
            <a:miter lim="8000"/>
            <a:headEnd len="sm" w="sm" type="none"/>
            <a:tailEnd len="sm" w="sm" type="none"/>
          </a:ln>
        </p:spPr>
      </p:cxnSp>
      <p:cxnSp>
        <p:nvCxnSpPr>
          <p:cNvPr id="7231" name="Google Shape;7231;p188"/>
          <p:cNvCxnSpPr/>
          <p:nvPr/>
        </p:nvCxnSpPr>
        <p:spPr>
          <a:xfrm>
            <a:off x="7160169" y="4055407"/>
            <a:ext cx="4736861" cy="0"/>
          </a:xfrm>
          <a:prstGeom prst="straightConnector1">
            <a:avLst/>
          </a:prstGeom>
          <a:noFill/>
          <a:ln cap="rnd" cmpd="sng" w="15875">
            <a:solidFill>
              <a:srgbClr val="3F3F3F"/>
            </a:solidFill>
            <a:prstDash val="dot"/>
            <a:miter lim="8000"/>
            <a:headEnd len="sm" w="sm" type="none"/>
            <a:tailEnd len="sm" w="sm" type="none"/>
          </a:ln>
        </p:spPr>
      </p:cxnSp>
      <p:cxnSp>
        <p:nvCxnSpPr>
          <p:cNvPr id="7232" name="Google Shape;7232;p188"/>
          <p:cNvCxnSpPr/>
          <p:nvPr/>
        </p:nvCxnSpPr>
        <p:spPr>
          <a:xfrm>
            <a:off x="7160169" y="5043009"/>
            <a:ext cx="4736861" cy="0"/>
          </a:xfrm>
          <a:prstGeom prst="straightConnector1">
            <a:avLst/>
          </a:prstGeom>
          <a:noFill/>
          <a:ln cap="rnd" cmpd="sng" w="15875">
            <a:solidFill>
              <a:srgbClr val="3F3F3F"/>
            </a:solidFill>
            <a:prstDash val="dot"/>
            <a:miter lim="8000"/>
            <a:headEnd len="sm" w="sm" type="none"/>
            <a:tailEnd len="sm" w="sm" type="none"/>
          </a:ln>
        </p:spPr>
      </p:cxnSp>
      <p:grpSp>
        <p:nvGrpSpPr>
          <p:cNvPr id="7233" name="Google Shape;7233;p188"/>
          <p:cNvGrpSpPr/>
          <p:nvPr/>
        </p:nvGrpSpPr>
        <p:grpSpPr>
          <a:xfrm>
            <a:off x="6173184" y="3506559"/>
            <a:ext cx="487509" cy="624911"/>
            <a:chOff x="5996227" y="3219626"/>
            <a:chExt cx="808182" cy="484632"/>
          </a:xfrm>
        </p:grpSpPr>
        <p:sp>
          <p:nvSpPr>
            <p:cNvPr id="7234" name="Google Shape;7234;p188"/>
            <p:cNvSpPr/>
            <p:nvPr/>
          </p:nvSpPr>
          <p:spPr>
            <a:xfrm>
              <a:off x="6319777" y="3219626"/>
              <a:ext cx="484632" cy="484632"/>
            </a:xfrm>
            <a:prstGeom prst="chevron">
              <a:avLst>
                <a:gd fmla="val 50000" name="adj"/>
              </a:avLst>
            </a:prstGeom>
            <a:solidFill>
              <a:srgbClr val="3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235" name="Google Shape;7235;p188"/>
            <p:cNvSpPr/>
            <p:nvPr/>
          </p:nvSpPr>
          <p:spPr>
            <a:xfrm>
              <a:off x="5996227" y="3219626"/>
              <a:ext cx="484632" cy="484632"/>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236" name="Google Shape;7236;p188"/>
          <p:cNvGrpSpPr/>
          <p:nvPr/>
        </p:nvGrpSpPr>
        <p:grpSpPr>
          <a:xfrm>
            <a:off x="6173184" y="2307232"/>
            <a:ext cx="487509" cy="624911"/>
            <a:chOff x="5996227" y="3219626"/>
            <a:chExt cx="808182" cy="484632"/>
          </a:xfrm>
        </p:grpSpPr>
        <p:sp>
          <p:nvSpPr>
            <p:cNvPr id="7237" name="Google Shape;7237;p188"/>
            <p:cNvSpPr/>
            <p:nvPr/>
          </p:nvSpPr>
          <p:spPr>
            <a:xfrm>
              <a:off x="6319777" y="3219626"/>
              <a:ext cx="484632" cy="484632"/>
            </a:xfrm>
            <a:prstGeom prst="chevron">
              <a:avLst>
                <a:gd fmla="val 50000" name="adj"/>
              </a:avLst>
            </a:prstGeom>
            <a:solidFill>
              <a:srgbClr val="3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238" name="Google Shape;7238;p188"/>
            <p:cNvSpPr/>
            <p:nvPr/>
          </p:nvSpPr>
          <p:spPr>
            <a:xfrm>
              <a:off x="5996227" y="3219626"/>
              <a:ext cx="484632" cy="484632"/>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239" name="Google Shape;7239;p188"/>
          <p:cNvGrpSpPr/>
          <p:nvPr/>
        </p:nvGrpSpPr>
        <p:grpSpPr>
          <a:xfrm>
            <a:off x="6173184" y="4705887"/>
            <a:ext cx="487509" cy="624911"/>
            <a:chOff x="5996227" y="3219626"/>
            <a:chExt cx="808182" cy="484632"/>
          </a:xfrm>
        </p:grpSpPr>
        <p:sp>
          <p:nvSpPr>
            <p:cNvPr id="7240" name="Google Shape;7240;p188"/>
            <p:cNvSpPr/>
            <p:nvPr/>
          </p:nvSpPr>
          <p:spPr>
            <a:xfrm>
              <a:off x="6319777" y="3219626"/>
              <a:ext cx="484632" cy="484632"/>
            </a:xfrm>
            <a:prstGeom prst="chevron">
              <a:avLst>
                <a:gd fmla="val 50000" name="adj"/>
              </a:avLst>
            </a:prstGeom>
            <a:solidFill>
              <a:srgbClr val="3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241" name="Google Shape;7241;p188"/>
            <p:cNvSpPr/>
            <p:nvPr/>
          </p:nvSpPr>
          <p:spPr>
            <a:xfrm>
              <a:off x="5996227" y="3219626"/>
              <a:ext cx="484632" cy="484632"/>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242" name="Google Shape;7242;p188"/>
          <p:cNvSpPr txBox="1"/>
          <p:nvPr/>
        </p:nvSpPr>
        <p:spPr>
          <a:xfrm>
            <a:off x="7129793" y="1328398"/>
            <a:ext cx="476723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7243" name="Google Shape;7243;p188"/>
          <p:cNvCxnSpPr/>
          <p:nvPr/>
        </p:nvCxnSpPr>
        <p:spPr>
          <a:xfrm>
            <a:off x="7130102" y="1886541"/>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7244" name="Google Shape;7244;p18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245" name="Google Shape;7245;p18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49" name="Shape 7249"/>
        <p:cNvGrpSpPr/>
        <p:nvPr/>
      </p:nvGrpSpPr>
      <p:grpSpPr>
        <a:xfrm>
          <a:off x="0" y="0"/>
          <a:ext cx="0" cy="0"/>
          <a:chOff x="0" y="0"/>
          <a:chExt cx="0" cy="0"/>
        </a:xfrm>
      </p:grpSpPr>
      <p:sp>
        <p:nvSpPr>
          <p:cNvPr id="7250" name="Google Shape;7250;p18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Icon List with Priority Matrix</a:t>
            </a:r>
            <a:endParaRPr/>
          </a:p>
        </p:txBody>
      </p:sp>
      <p:grpSp>
        <p:nvGrpSpPr>
          <p:cNvPr id="7251" name="Google Shape;7251;p189"/>
          <p:cNvGrpSpPr/>
          <p:nvPr/>
        </p:nvGrpSpPr>
        <p:grpSpPr>
          <a:xfrm>
            <a:off x="5347505" y="1574158"/>
            <a:ext cx="6472854" cy="4613907"/>
            <a:chOff x="6204030" y="1847691"/>
            <a:chExt cx="5024921" cy="4340374"/>
          </a:xfrm>
        </p:grpSpPr>
        <p:sp>
          <p:nvSpPr>
            <p:cNvPr id="7252" name="Google Shape;7252;p189"/>
            <p:cNvSpPr/>
            <p:nvPr/>
          </p:nvSpPr>
          <p:spPr>
            <a:xfrm>
              <a:off x="6836148" y="3745902"/>
              <a:ext cx="4359775" cy="98298"/>
            </a:xfrm>
            <a:prstGeom prst="leftRightArrow">
              <a:avLst>
                <a:gd fmla="val 27400" name="adj1"/>
                <a:gd fmla="val 50000" name="adj2"/>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7253" name="Google Shape;7253;p189"/>
            <p:cNvSpPr/>
            <p:nvPr/>
          </p:nvSpPr>
          <p:spPr>
            <a:xfrm rot="5400000">
              <a:off x="7068673" y="3740033"/>
              <a:ext cx="3894720" cy="110036"/>
            </a:xfrm>
            <a:prstGeom prst="leftRightArrow">
              <a:avLst>
                <a:gd fmla="val 27400" name="adj1"/>
                <a:gd fmla="val 50000" name="adj2"/>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7254" name="Google Shape;7254;p189"/>
            <p:cNvSpPr/>
            <p:nvPr/>
          </p:nvSpPr>
          <p:spPr>
            <a:xfrm flipH="1">
              <a:off x="6935947" y="1930210"/>
              <a:ext cx="1980292" cy="1769056"/>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7255" name="Google Shape;7255;p189"/>
            <p:cNvSpPr/>
            <p:nvPr/>
          </p:nvSpPr>
          <p:spPr>
            <a:xfrm>
              <a:off x="9115832" y="1930210"/>
              <a:ext cx="1980289" cy="1769056"/>
            </a:xfrm>
            <a:prstGeom prst="rect">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7256" name="Google Shape;7256;p189"/>
            <p:cNvSpPr/>
            <p:nvPr/>
          </p:nvSpPr>
          <p:spPr>
            <a:xfrm rot="10800000">
              <a:off x="6935947" y="3890585"/>
              <a:ext cx="1980292" cy="1769056"/>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7257" name="Google Shape;7257;p189"/>
            <p:cNvSpPr/>
            <p:nvPr/>
          </p:nvSpPr>
          <p:spPr>
            <a:xfrm flipH="1" rot="10800000">
              <a:off x="9115832" y="3890585"/>
              <a:ext cx="1980289" cy="1769056"/>
            </a:xfrm>
            <a:prstGeom prst="rect">
              <a:avLst/>
            </a:prstGeom>
            <a:solidFill>
              <a:srgbClr val="58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cxnSp>
          <p:nvCxnSpPr>
            <p:cNvPr id="7258" name="Google Shape;7258;p189"/>
            <p:cNvCxnSpPr/>
            <p:nvPr/>
          </p:nvCxnSpPr>
          <p:spPr>
            <a:xfrm rot="10800000">
              <a:off x="6937781" y="5846209"/>
              <a:ext cx="4158340" cy="0"/>
            </a:xfrm>
            <a:prstGeom prst="straightConnector1">
              <a:avLst/>
            </a:prstGeom>
            <a:noFill/>
            <a:ln cap="rnd" cmpd="sng" w="19050">
              <a:solidFill>
                <a:srgbClr val="929292"/>
              </a:solidFill>
              <a:prstDash val="dot"/>
              <a:round/>
              <a:headEnd len="med" w="med" type="triangle"/>
              <a:tailEnd len="sm" w="sm" type="none"/>
            </a:ln>
          </p:spPr>
        </p:cxnSp>
        <p:sp>
          <p:nvSpPr>
            <p:cNvPr id="7259" name="Google Shape;7259;p189"/>
            <p:cNvSpPr/>
            <p:nvPr/>
          </p:nvSpPr>
          <p:spPr>
            <a:xfrm flipH="1">
              <a:off x="8316686" y="5728285"/>
              <a:ext cx="1398697" cy="223931"/>
            </a:xfrm>
            <a:prstGeom prst="rect">
              <a:avLst/>
            </a:prstGeom>
            <a:solidFill>
              <a:schemeClr val="lt1"/>
            </a:solid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dk1"/>
                  </a:solidFill>
                  <a:latin typeface="Helvetica Neue"/>
                  <a:ea typeface="Helvetica Neue"/>
                  <a:cs typeface="Helvetica Neue"/>
                  <a:sym typeface="Helvetica Neue"/>
                </a:rPr>
                <a:t>Business Value</a:t>
              </a:r>
              <a:endParaRPr/>
            </a:p>
          </p:txBody>
        </p:sp>
        <p:cxnSp>
          <p:nvCxnSpPr>
            <p:cNvPr id="7260" name="Google Shape;7260;p189"/>
            <p:cNvCxnSpPr/>
            <p:nvPr/>
          </p:nvCxnSpPr>
          <p:spPr>
            <a:xfrm rot="5400000">
              <a:off x="4736677" y="3822844"/>
              <a:ext cx="3714773" cy="0"/>
            </a:xfrm>
            <a:prstGeom prst="straightConnector1">
              <a:avLst/>
            </a:prstGeom>
            <a:noFill/>
            <a:ln cap="rnd" cmpd="sng" w="19050">
              <a:solidFill>
                <a:srgbClr val="929292"/>
              </a:solidFill>
              <a:prstDash val="dot"/>
              <a:round/>
              <a:headEnd len="med" w="med" type="triangle"/>
              <a:tailEnd len="sm" w="sm" type="none"/>
            </a:ln>
          </p:spPr>
        </p:cxnSp>
        <p:sp>
          <p:nvSpPr>
            <p:cNvPr id="7261" name="Google Shape;7261;p189"/>
            <p:cNvSpPr/>
            <p:nvPr/>
          </p:nvSpPr>
          <p:spPr>
            <a:xfrm flipH="1" rot="-5400000">
              <a:off x="5962643" y="3737884"/>
              <a:ext cx="1249500" cy="171559"/>
            </a:xfrm>
            <a:prstGeom prst="rect">
              <a:avLst/>
            </a:prstGeom>
            <a:solidFill>
              <a:schemeClr val="lt1"/>
            </a:solid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dk1"/>
                  </a:solidFill>
                  <a:latin typeface="Helvetica Neue"/>
                  <a:ea typeface="Helvetica Neue"/>
                  <a:cs typeface="Helvetica Neue"/>
                  <a:sym typeface="Helvetica Neue"/>
                </a:rPr>
                <a:t>Complexity</a:t>
              </a:r>
              <a:endParaRPr/>
            </a:p>
          </p:txBody>
        </p:sp>
        <p:sp>
          <p:nvSpPr>
            <p:cNvPr id="7262" name="Google Shape;7262;p189"/>
            <p:cNvSpPr/>
            <p:nvPr/>
          </p:nvSpPr>
          <p:spPr>
            <a:xfrm flipH="1">
              <a:off x="6204030" y="5725847"/>
              <a:ext cx="761545" cy="223931"/>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lang="en-US" sz="1400">
                  <a:solidFill>
                    <a:schemeClr val="dk1"/>
                  </a:solidFill>
                  <a:latin typeface="Helvetica Neue"/>
                  <a:ea typeface="Helvetica Neue"/>
                  <a:cs typeface="Helvetica Neue"/>
                  <a:sym typeface="Helvetica Neue"/>
                </a:rPr>
                <a:t>Low</a:t>
              </a:r>
              <a:endParaRPr b="1" sz="1400">
                <a:solidFill>
                  <a:schemeClr val="dk1"/>
                </a:solidFill>
                <a:latin typeface="Helvetica Neue"/>
                <a:ea typeface="Helvetica Neue"/>
                <a:cs typeface="Helvetica Neue"/>
                <a:sym typeface="Helvetica Neue"/>
              </a:endParaRPr>
            </a:p>
          </p:txBody>
        </p:sp>
        <p:sp>
          <p:nvSpPr>
            <p:cNvPr id="7263" name="Google Shape;7263;p189"/>
            <p:cNvSpPr/>
            <p:nvPr/>
          </p:nvSpPr>
          <p:spPr>
            <a:xfrm flipH="1">
              <a:off x="10467406" y="5964134"/>
              <a:ext cx="761545" cy="223931"/>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lang="en-US" sz="1400">
                  <a:solidFill>
                    <a:schemeClr val="dk1"/>
                  </a:solidFill>
                  <a:latin typeface="Helvetica Neue"/>
                  <a:ea typeface="Helvetica Neue"/>
                  <a:cs typeface="Helvetica Neue"/>
                  <a:sym typeface="Helvetica Neue"/>
                </a:rPr>
                <a:t>High</a:t>
              </a:r>
              <a:endParaRPr b="1" sz="1400">
                <a:solidFill>
                  <a:schemeClr val="dk1"/>
                </a:solidFill>
                <a:latin typeface="Helvetica Neue"/>
                <a:ea typeface="Helvetica Neue"/>
                <a:cs typeface="Helvetica Neue"/>
                <a:sym typeface="Helvetica Neue"/>
              </a:endParaRPr>
            </a:p>
          </p:txBody>
        </p:sp>
        <p:sp>
          <p:nvSpPr>
            <p:cNvPr id="7264" name="Google Shape;7264;p189"/>
            <p:cNvSpPr/>
            <p:nvPr/>
          </p:nvSpPr>
          <p:spPr>
            <a:xfrm flipH="1" rot="-5400000">
              <a:off x="5980142" y="2219833"/>
              <a:ext cx="680311" cy="171559"/>
            </a:xfrm>
            <a:prstGeom prst="rect">
              <a:avLst/>
            </a:prstGeom>
            <a:noFill/>
            <a:ln>
              <a:noFill/>
            </a:ln>
          </p:spPr>
          <p:txBody>
            <a:bodyPr anchorCtr="0" anchor="ctr" bIns="0" lIns="0" spcFirstLastPara="1" rIns="0" wrap="square" tIns="0">
              <a:spAutoFit/>
            </a:bodyPr>
            <a:lstStyle/>
            <a:p>
              <a:pPr indent="0" lvl="0" marL="0" marR="0" rtl="0" algn="r">
                <a:lnSpc>
                  <a:spcPct val="120000"/>
                </a:lnSpc>
                <a:spcBef>
                  <a:spcPts val="0"/>
                </a:spcBef>
                <a:spcAft>
                  <a:spcPts val="0"/>
                </a:spcAft>
                <a:buNone/>
              </a:pPr>
              <a:r>
                <a:rPr lang="en-US" sz="1400">
                  <a:solidFill>
                    <a:schemeClr val="dk1"/>
                  </a:solidFill>
                  <a:latin typeface="Helvetica Neue"/>
                  <a:ea typeface="Helvetica Neue"/>
                  <a:cs typeface="Helvetica Neue"/>
                  <a:sym typeface="Helvetica Neue"/>
                </a:rPr>
                <a:t>High</a:t>
              </a:r>
              <a:endParaRPr b="1" sz="1400">
                <a:solidFill>
                  <a:schemeClr val="dk1"/>
                </a:solidFill>
                <a:latin typeface="Helvetica Neue"/>
                <a:ea typeface="Helvetica Neue"/>
                <a:cs typeface="Helvetica Neue"/>
                <a:sym typeface="Helvetica Neue"/>
              </a:endParaRPr>
            </a:p>
          </p:txBody>
        </p:sp>
        <p:sp>
          <p:nvSpPr>
            <p:cNvPr id="7265" name="Google Shape;7265;p189"/>
            <p:cNvSpPr/>
            <p:nvPr/>
          </p:nvSpPr>
          <p:spPr>
            <a:xfrm flipH="1">
              <a:off x="7041744" y="2211805"/>
              <a:ext cx="1786983" cy="1205866"/>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lt1"/>
                  </a:solidFill>
                  <a:latin typeface="Helvetica Neue"/>
                  <a:ea typeface="Helvetica Neue"/>
                  <a:cs typeface="Helvetica Neue"/>
                  <a:sym typeface="Helvetica Neue"/>
                </a:rPr>
                <a:t>[Main Title  #01]</a:t>
              </a:r>
              <a:endParaRPr/>
            </a:p>
            <a:p>
              <a:pPr indent="0" lvl="0" marL="0" marR="0" rtl="0" algn="ctr">
                <a:lnSpc>
                  <a:spcPct val="120000"/>
                </a:lnSpc>
                <a:spcBef>
                  <a:spcPts val="0"/>
                </a:spcBef>
                <a:spcAft>
                  <a:spcPts val="0"/>
                </a:spcAft>
                <a:buNone/>
              </a:pPr>
              <a:r>
                <a:rPr lang="en-US" sz="1400">
                  <a:solidFill>
                    <a:schemeClr val="lt1"/>
                  </a:solidFill>
                  <a:latin typeface="Helvetica Neue"/>
                  <a:ea typeface="Helvetica Neue"/>
                  <a:cs typeface="Helvetica Neue"/>
                  <a:sym typeface="Helvetica Neue"/>
                </a:rPr>
                <a:t>Lorem Ipsum is simply dummy text of the printing and typesetting industry</a:t>
              </a:r>
              <a:endParaRPr/>
            </a:p>
          </p:txBody>
        </p:sp>
        <p:sp>
          <p:nvSpPr>
            <p:cNvPr id="7266" name="Google Shape;7266;p189"/>
            <p:cNvSpPr/>
            <p:nvPr/>
          </p:nvSpPr>
          <p:spPr>
            <a:xfrm flipH="1">
              <a:off x="9203339" y="2211805"/>
              <a:ext cx="1812236" cy="1205866"/>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lt1"/>
                  </a:solidFill>
                  <a:latin typeface="Helvetica Neue"/>
                  <a:ea typeface="Helvetica Neue"/>
                  <a:cs typeface="Helvetica Neue"/>
                  <a:sym typeface="Helvetica Neue"/>
                </a:rPr>
                <a:t>[Main Title  #02]</a:t>
              </a:r>
              <a:endParaRPr/>
            </a:p>
            <a:p>
              <a:pPr indent="0" lvl="0" marL="0" marR="0" rtl="0" algn="ctr">
                <a:lnSpc>
                  <a:spcPct val="120000"/>
                </a:lnSpc>
                <a:spcBef>
                  <a:spcPts val="0"/>
                </a:spcBef>
                <a:spcAft>
                  <a:spcPts val="0"/>
                </a:spcAft>
                <a:buNone/>
              </a:pPr>
              <a:r>
                <a:rPr lang="en-US" sz="1400">
                  <a:solidFill>
                    <a:schemeClr val="lt1"/>
                  </a:solidFill>
                  <a:latin typeface="Helvetica Neue"/>
                  <a:ea typeface="Helvetica Neue"/>
                  <a:cs typeface="Helvetica Neue"/>
                  <a:sym typeface="Helvetica Neue"/>
                </a:rPr>
                <a:t>Lorem Ipsum is simply dummy text of the printing and typesetting industry</a:t>
              </a:r>
              <a:endParaRPr/>
            </a:p>
          </p:txBody>
        </p:sp>
        <p:sp>
          <p:nvSpPr>
            <p:cNvPr id="7267" name="Google Shape;7267;p189"/>
            <p:cNvSpPr/>
            <p:nvPr/>
          </p:nvSpPr>
          <p:spPr>
            <a:xfrm flipH="1">
              <a:off x="7041744" y="4172180"/>
              <a:ext cx="1786983" cy="1205866"/>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lt1"/>
                  </a:solidFill>
                  <a:latin typeface="Helvetica Neue"/>
                  <a:ea typeface="Helvetica Neue"/>
                  <a:cs typeface="Helvetica Neue"/>
                  <a:sym typeface="Helvetica Neue"/>
                </a:rPr>
                <a:t>[Main Title  #03]</a:t>
              </a:r>
              <a:endParaRPr/>
            </a:p>
            <a:p>
              <a:pPr indent="0" lvl="0" marL="0" marR="0" rtl="0" algn="ctr">
                <a:lnSpc>
                  <a:spcPct val="120000"/>
                </a:lnSpc>
                <a:spcBef>
                  <a:spcPts val="0"/>
                </a:spcBef>
                <a:spcAft>
                  <a:spcPts val="0"/>
                </a:spcAft>
                <a:buNone/>
              </a:pPr>
              <a:r>
                <a:rPr lang="en-US" sz="1400">
                  <a:solidFill>
                    <a:schemeClr val="lt1"/>
                  </a:solidFill>
                  <a:latin typeface="Helvetica Neue"/>
                  <a:ea typeface="Helvetica Neue"/>
                  <a:cs typeface="Helvetica Neue"/>
                  <a:sym typeface="Helvetica Neue"/>
                </a:rPr>
                <a:t>Lorem Ipsum is simply dummy text of the printing and typesetting industry</a:t>
              </a:r>
              <a:endParaRPr/>
            </a:p>
          </p:txBody>
        </p:sp>
        <p:sp>
          <p:nvSpPr>
            <p:cNvPr id="7268" name="Google Shape;7268;p189"/>
            <p:cNvSpPr/>
            <p:nvPr/>
          </p:nvSpPr>
          <p:spPr>
            <a:xfrm flipH="1">
              <a:off x="9203339" y="4172180"/>
              <a:ext cx="1812234" cy="1205866"/>
            </a:xfrm>
            <a:prstGeom prst="rect">
              <a:avLst/>
            </a:prstGeom>
            <a:noFill/>
            <a:ln>
              <a:noFill/>
            </a:ln>
          </p:spPr>
          <p:txBody>
            <a:bodyPr anchorCtr="0" anchor="ctr" bIns="0" lIns="0" spcFirstLastPara="1" rIns="0" wrap="square" tIns="0">
              <a:spAutoFit/>
            </a:bodyPr>
            <a:lstStyle/>
            <a:p>
              <a:pPr indent="0" lvl="0" marL="0" marR="0" rtl="0" algn="ctr">
                <a:lnSpc>
                  <a:spcPct val="120000"/>
                </a:lnSpc>
                <a:spcBef>
                  <a:spcPts val="0"/>
                </a:spcBef>
                <a:spcAft>
                  <a:spcPts val="0"/>
                </a:spcAft>
                <a:buNone/>
              </a:pPr>
              <a:r>
                <a:rPr b="1" lang="en-US" sz="1400">
                  <a:solidFill>
                    <a:schemeClr val="lt1"/>
                  </a:solidFill>
                  <a:latin typeface="Helvetica Neue"/>
                  <a:ea typeface="Helvetica Neue"/>
                  <a:cs typeface="Helvetica Neue"/>
                  <a:sym typeface="Helvetica Neue"/>
                </a:rPr>
                <a:t>[Main Title  #04]</a:t>
              </a:r>
              <a:endParaRPr/>
            </a:p>
            <a:p>
              <a:pPr indent="0" lvl="0" marL="0" marR="0" rtl="0" algn="ctr">
                <a:lnSpc>
                  <a:spcPct val="120000"/>
                </a:lnSpc>
                <a:spcBef>
                  <a:spcPts val="0"/>
                </a:spcBef>
                <a:spcAft>
                  <a:spcPts val="0"/>
                </a:spcAft>
                <a:buNone/>
              </a:pPr>
              <a:r>
                <a:rPr lang="en-US" sz="1400">
                  <a:solidFill>
                    <a:schemeClr val="lt1"/>
                  </a:solidFill>
                  <a:latin typeface="Helvetica Neue"/>
                  <a:ea typeface="Helvetica Neue"/>
                  <a:cs typeface="Helvetica Neue"/>
                  <a:sym typeface="Helvetica Neue"/>
                </a:rPr>
                <a:t>Lorem Ipsum is simply dummy text of the printing and typesetting industry</a:t>
              </a:r>
              <a:endParaRPr/>
            </a:p>
          </p:txBody>
        </p:sp>
      </p:grpSp>
      <p:grpSp>
        <p:nvGrpSpPr>
          <p:cNvPr id="7269" name="Google Shape;7269;p189"/>
          <p:cNvGrpSpPr/>
          <p:nvPr/>
        </p:nvGrpSpPr>
        <p:grpSpPr>
          <a:xfrm>
            <a:off x="206460" y="1328398"/>
            <a:ext cx="4855746" cy="4623818"/>
            <a:chOff x="7041285" y="1328398"/>
            <a:chExt cx="4855746" cy="4623818"/>
          </a:xfrm>
        </p:grpSpPr>
        <p:grpSp>
          <p:nvGrpSpPr>
            <p:cNvPr id="7270" name="Google Shape;7270;p189"/>
            <p:cNvGrpSpPr/>
            <p:nvPr/>
          </p:nvGrpSpPr>
          <p:grpSpPr>
            <a:xfrm>
              <a:off x="7041285" y="2158599"/>
              <a:ext cx="919318" cy="830810"/>
              <a:chOff x="7455317" y="1895125"/>
              <a:chExt cx="765074" cy="691416"/>
            </a:xfrm>
          </p:grpSpPr>
          <p:sp>
            <p:nvSpPr>
              <p:cNvPr id="7271" name="Google Shape;7271;p189"/>
              <p:cNvSpPr/>
              <p:nvPr/>
            </p:nvSpPr>
            <p:spPr>
              <a:xfrm rot="-2782704">
                <a:off x="7556502" y="1996311"/>
                <a:ext cx="489046" cy="489046"/>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272" name="Google Shape;7272;p189"/>
              <p:cNvSpPr/>
              <p:nvPr/>
            </p:nvSpPr>
            <p:spPr>
              <a:xfrm rot="-2782704">
                <a:off x="7630161" y="1996310"/>
                <a:ext cx="489046" cy="489046"/>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7273" name="Google Shape;7273;p189"/>
              <p:cNvGrpSpPr/>
              <p:nvPr/>
            </p:nvGrpSpPr>
            <p:grpSpPr>
              <a:xfrm>
                <a:off x="7663794" y="2023662"/>
                <a:ext cx="415335" cy="414994"/>
                <a:chOff x="4094847" y="1760585"/>
                <a:chExt cx="633600" cy="633600"/>
              </a:xfrm>
            </p:grpSpPr>
            <p:sp>
              <p:nvSpPr>
                <p:cNvPr id="7274" name="Google Shape;7274;p18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275" name="Google Shape;7275;p18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7276" name="Google Shape;7276;p189"/>
            <p:cNvSpPr/>
            <p:nvPr/>
          </p:nvSpPr>
          <p:spPr>
            <a:xfrm>
              <a:off x="8044404" y="2231824"/>
              <a:ext cx="3852627" cy="684360"/>
            </a:xfrm>
            <a:prstGeom prst="roundRect">
              <a:avLst>
                <a:gd fmla="val 0" name="adj"/>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grpSp>
          <p:nvGrpSpPr>
            <p:cNvPr id="7277" name="Google Shape;7277;p189"/>
            <p:cNvGrpSpPr/>
            <p:nvPr/>
          </p:nvGrpSpPr>
          <p:grpSpPr>
            <a:xfrm>
              <a:off x="7041285" y="3146201"/>
              <a:ext cx="919318" cy="830810"/>
              <a:chOff x="7455317" y="1895125"/>
              <a:chExt cx="765074" cy="691416"/>
            </a:xfrm>
          </p:grpSpPr>
          <p:sp>
            <p:nvSpPr>
              <p:cNvPr id="7278" name="Google Shape;7278;p189"/>
              <p:cNvSpPr/>
              <p:nvPr/>
            </p:nvSpPr>
            <p:spPr>
              <a:xfrm rot="-2782704">
                <a:off x="7556502" y="1996311"/>
                <a:ext cx="489046" cy="489046"/>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279" name="Google Shape;7279;p189"/>
              <p:cNvSpPr/>
              <p:nvPr/>
            </p:nvSpPr>
            <p:spPr>
              <a:xfrm rot="-2782704">
                <a:off x="7630161" y="1996310"/>
                <a:ext cx="489046" cy="489046"/>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7280" name="Google Shape;7280;p189"/>
              <p:cNvGrpSpPr/>
              <p:nvPr/>
            </p:nvGrpSpPr>
            <p:grpSpPr>
              <a:xfrm>
                <a:off x="7663794" y="2023662"/>
                <a:ext cx="415335" cy="414994"/>
                <a:chOff x="4094847" y="1760585"/>
                <a:chExt cx="633600" cy="633600"/>
              </a:xfrm>
            </p:grpSpPr>
            <p:sp>
              <p:nvSpPr>
                <p:cNvPr id="7281" name="Google Shape;7281;p18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282" name="Google Shape;7282;p18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7283" name="Google Shape;7283;p189"/>
            <p:cNvSpPr/>
            <p:nvPr/>
          </p:nvSpPr>
          <p:spPr>
            <a:xfrm>
              <a:off x="8044404" y="3219426"/>
              <a:ext cx="3852627" cy="684360"/>
            </a:xfrm>
            <a:prstGeom prst="roundRect">
              <a:avLst>
                <a:gd fmla="val 0" name="adj"/>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grpSp>
          <p:nvGrpSpPr>
            <p:cNvPr id="7284" name="Google Shape;7284;p189"/>
            <p:cNvGrpSpPr/>
            <p:nvPr/>
          </p:nvGrpSpPr>
          <p:grpSpPr>
            <a:xfrm>
              <a:off x="7041285" y="4133803"/>
              <a:ext cx="919318" cy="830810"/>
              <a:chOff x="7455317" y="1895125"/>
              <a:chExt cx="765074" cy="691416"/>
            </a:xfrm>
          </p:grpSpPr>
          <p:sp>
            <p:nvSpPr>
              <p:cNvPr id="7285" name="Google Shape;7285;p189"/>
              <p:cNvSpPr/>
              <p:nvPr/>
            </p:nvSpPr>
            <p:spPr>
              <a:xfrm rot="-2782704">
                <a:off x="7556502" y="1996311"/>
                <a:ext cx="489046" cy="489046"/>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286" name="Google Shape;7286;p189"/>
              <p:cNvSpPr/>
              <p:nvPr/>
            </p:nvSpPr>
            <p:spPr>
              <a:xfrm rot="-2782704">
                <a:off x="7630161" y="1996310"/>
                <a:ext cx="489046" cy="489046"/>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7287" name="Google Shape;7287;p189"/>
              <p:cNvGrpSpPr/>
              <p:nvPr/>
            </p:nvGrpSpPr>
            <p:grpSpPr>
              <a:xfrm>
                <a:off x="7663794" y="2023662"/>
                <a:ext cx="415335" cy="414994"/>
                <a:chOff x="4094847" y="1760585"/>
                <a:chExt cx="633600" cy="633600"/>
              </a:xfrm>
            </p:grpSpPr>
            <p:sp>
              <p:nvSpPr>
                <p:cNvPr id="7288" name="Google Shape;7288;p18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289" name="Google Shape;7289;p18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7290" name="Google Shape;7290;p189"/>
            <p:cNvSpPr/>
            <p:nvPr/>
          </p:nvSpPr>
          <p:spPr>
            <a:xfrm>
              <a:off x="8044404" y="4207028"/>
              <a:ext cx="3852627" cy="684360"/>
            </a:xfrm>
            <a:prstGeom prst="roundRect">
              <a:avLst>
                <a:gd fmla="val 0" name="adj"/>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grpSp>
          <p:nvGrpSpPr>
            <p:cNvPr id="7291" name="Google Shape;7291;p189"/>
            <p:cNvGrpSpPr/>
            <p:nvPr/>
          </p:nvGrpSpPr>
          <p:grpSpPr>
            <a:xfrm>
              <a:off x="7041285" y="5121406"/>
              <a:ext cx="919318" cy="830810"/>
              <a:chOff x="7455317" y="1895125"/>
              <a:chExt cx="765074" cy="691416"/>
            </a:xfrm>
          </p:grpSpPr>
          <p:sp>
            <p:nvSpPr>
              <p:cNvPr id="7292" name="Google Shape;7292;p189"/>
              <p:cNvSpPr/>
              <p:nvPr/>
            </p:nvSpPr>
            <p:spPr>
              <a:xfrm rot="-2782704">
                <a:off x="7556502" y="1996311"/>
                <a:ext cx="489046" cy="489046"/>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293" name="Google Shape;7293;p189"/>
              <p:cNvSpPr/>
              <p:nvPr/>
            </p:nvSpPr>
            <p:spPr>
              <a:xfrm rot="-2782704">
                <a:off x="7630161" y="1996310"/>
                <a:ext cx="489046" cy="489046"/>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7294" name="Google Shape;7294;p189"/>
              <p:cNvGrpSpPr/>
              <p:nvPr/>
            </p:nvGrpSpPr>
            <p:grpSpPr>
              <a:xfrm>
                <a:off x="7663794" y="2023662"/>
                <a:ext cx="415335" cy="414994"/>
                <a:chOff x="4094847" y="1760585"/>
                <a:chExt cx="633600" cy="633600"/>
              </a:xfrm>
            </p:grpSpPr>
            <p:sp>
              <p:nvSpPr>
                <p:cNvPr id="7295" name="Google Shape;7295;p18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296" name="Google Shape;7296;p18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7297" name="Google Shape;7297;p189"/>
            <p:cNvSpPr/>
            <p:nvPr/>
          </p:nvSpPr>
          <p:spPr>
            <a:xfrm>
              <a:off x="8044404" y="5194631"/>
              <a:ext cx="3852627" cy="684360"/>
            </a:xfrm>
            <a:prstGeom prst="roundRect">
              <a:avLst>
                <a:gd fmla="val 0" name="adj"/>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200">
                <a:solidFill>
                  <a:schemeClr val="dk1"/>
                </a:solidFill>
                <a:latin typeface="Helvetica Neue"/>
                <a:ea typeface="Helvetica Neue"/>
                <a:cs typeface="Helvetica Neue"/>
                <a:sym typeface="Helvetica Neue"/>
              </a:endParaRPr>
            </a:p>
          </p:txBody>
        </p:sp>
        <p:cxnSp>
          <p:nvCxnSpPr>
            <p:cNvPr id="7298" name="Google Shape;7298;p189"/>
            <p:cNvCxnSpPr/>
            <p:nvPr/>
          </p:nvCxnSpPr>
          <p:spPr>
            <a:xfrm>
              <a:off x="7160169" y="3067805"/>
              <a:ext cx="4736861" cy="0"/>
            </a:xfrm>
            <a:prstGeom prst="straightConnector1">
              <a:avLst/>
            </a:prstGeom>
            <a:noFill/>
            <a:ln cap="rnd" cmpd="sng" w="15875">
              <a:solidFill>
                <a:srgbClr val="3F3F3F"/>
              </a:solidFill>
              <a:prstDash val="dot"/>
              <a:miter lim="8000"/>
              <a:headEnd len="sm" w="sm" type="none"/>
              <a:tailEnd len="sm" w="sm" type="none"/>
            </a:ln>
          </p:spPr>
        </p:cxnSp>
        <p:cxnSp>
          <p:nvCxnSpPr>
            <p:cNvPr id="7299" name="Google Shape;7299;p189"/>
            <p:cNvCxnSpPr/>
            <p:nvPr/>
          </p:nvCxnSpPr>
          <p:spPr>
            <a:xfrm>
              <a:off x="7160169" y="4055407"/>
              <a:ext cx="4736861" cy="0"/>
            </a:xfrm>
            <a:prstGeom prst="straightConnector1">
              <a:avLst/>
            </a:prstGeom>
            <a:noFill/>
            <a:ln cap="rnd" cmpd="sng" w="15875">
              <a:solidFill>
                <a:srgbClr val="3F3F3F"/>
              </a:solidFill>
              <a:prstDash val="dot"/>
              <a:miter lim="8000"/>
              <a:headEnd len="sm" w="sm" type="none"/>
              <a:tailEnd len="sm" w="sm" type="none"/>
            </a:ln>
          </p:spPr>
        </p:cxnSp>
        <p:cxnSp>
          <p:nvCxnSpPr>
            <p:cNvPr id="7300" name="Google Shape;7300;p189"/>
            <p:cNvCxnSpPr/>
            <p:nvPr/>
          </p:nvCxnSpPr>
          <p:spPr>
            <a:xfrm>
              <a:off x="7160169" y="5043009"/>
              <a:ext cx="4736861" cy="0"/>
            </a:xfrm>
            <a:prstGeom prst="straightConnector1">
              <a:avLst/>
            </a:prstGeom>
            <a:noFill/>
            <a:ln cap="rnd" cmpd="sng" w="15875">
              <a:solidFill>
                <a:srgbClr val="3F3F3F"/>
              </a:solidFill>
              <a:prstDash val="dot"/>
              <a:miter lim="8000"/>
              <a:headEnd len="sm" w="sm" type="none"/>
              <a:tailEnd len="sm" w="sm" type="none"/>
            </a:ln>
          </p:spPr>
        </p:cxnSp>
        <p:sp>
          <p:nvSpPr>
            <p:cNvPr id="7301" name="Google Shape;7301;p189"/>
            <p:cNvSpPr txBox="1"/>
            <p:nvPr/>
          </p:nvSpPr>
          <p:spPr>
            <a:xfrm>
              <a:off x="7129793" y="1328398"/>
              <a:ext cx="476723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7302" name="Google Shape;7302;p189"/>
            <p:cNvCxnSpPr/>
            <p:nvPr/>
          </p:nvCxnSpPr>
          <p:spPr>
            <a:xfrm>
              <a:off x="7130102" y="1886541"/>
              <a:ext cx="588643" cy="0"/>
            </a:xfrm>
            <a:prstGeom prst="straightConnector1">
              <a:avLst/>
            </a:prstGeom>
            <a:noFill/>
            <a:ln cap="flat" cmpd="sng" w="76200">
              <a:solidFill>
                <a:schemeClr val="accent1"/>
              </a:solidFill>
              <a:prstDash val="solid"/>
              <a:miter lim="8000"/>
              <a:headEnd len="sm" w="sm" type="none"/>
              <a:tailEnd len="sm" w="sm" type="none"/>
            </a:ln>
          </p:spPr>
        </p:cxnSp>
      </p:grpSp>
      <p:sp>
        <p:nvSpPr>
          <p:cNvPr id="7303" name="Google Shape;7303;p18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304" name="Google Shape;7304;p18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9" name="Shape 429"/>
        <p:cNvGrpSpPr/>
        <p:nvPr/>
      </p:nvGrpSpPr>
      <p:grpSpPr>
        <a:xfrm>
          <a:off x="0" y="0"/>
          <a:ext cx="0" cy="0"/>
          <a:chOff x="0" y="0"/>
          <a:chExt cx="0" cy="0"/>
        </a:xfrm>
      </p:grpSpPr>
      <p:sp>
        <p:nvSpPr>
          <p:cNvPr id="430" name="Google Shape;430;p19"/>
          <p:cNvSpPr txBox="1"/>
          <p:nvPr>
            <p:ph type="title"/>
          </p:nvPr>
        </p:nvSpPr>
        <p:spPr>
          <a:xfrm>
            <a:off x="295275" y="365125"/>
            <a:ext cx="11601450" cy="57943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Five-Column Icon + Heading Text</a:t>
            </a:r>
            <a:endParaRPr/>
          </a:p>
        </p:txBody>
      </p:sp>
      <p:sp>
        <p:nvSpPr>
          <p:cNvPr id="431" name="Google Shape;431;p1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grpSp>
        <p:nvGrpSpPr>
          <p:cNvPr id="432" name="Google Shape;432;p19"/>
          <p:cNvGrpSpPr/>
          <p:nvPr/>
        </p:nvGrpSpPr>
        <p:grpSpPr>
          <a:xfrm>
            <a:off x="295276" y="1473467"/>
            <a:ext cx="666256" cy="666256"/>
            <a:chOff x="4094847" y="1760585"/>
            <a:chExt cx="633600" cy="633600"/>
          </a:xfrm>
        </p:grpSpPr>
        <p:sp>
          <p:nvSpPr>
            <p:cNvPr id="433" name="Google Shape;433;p1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4" name="Google Shape;434;p1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35" name="Google Shape;435;p19"/>
          <p:cNvGrpSpPr/>
          <p:nvPr/>
        </p:nvGrpSpPr>
        <p:grpSpPr>
          <a:xfrm>
            <a:off x="2650817" y="1473467"/>
            <a:ext cx="666256" cy="666256"/>
            <a:chOff x="4094847" y="1760585"/>
            <a:chExt cx="633600" cy="633600"/>
          </a:xfrm>
        </p:grpSpPr>
        <p:sp>
          <p:nvSpPr>
            <p:cNvPr id="436" name="Google Shape;436;p1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37" name="Google Shape;437;p1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38" name="Google Shape;438;p19"/>
          <p:cNvGrpSpPr/>
          <p:nvPr/>
        </p:nvGrpSpPr>
        <p:grpSpPr>
          <a:xfrm>
            <a:off x="5006358" y="1473467"/>
            <a:ext cx="666256" cy="666256"/>
            <a:chOff x="4094847" y="1760585"/>
            <a:chExt cx="633600" cy="633600"/>
          </a:xfrm>
        </p:grpSpPr>
        <p:sp>
          <p:nvSpPr>
            <p:cNvPr id="439" name="Google Shape;439;p1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0" name="Google Shape;440;p1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441" name="Google Shape;441;p19"/>
          <p:cNvGrpSpPr/>
          <p:nvPr/>
        </p:nvGrpSpPr>
        <p:grpSpPr>
          <a:xfrm>
            <a:off x="7361899" y="1473467"/>
            <a:ext cx="666256" cy="666256"/>
            <a:chOff x="4094847" y="1760585"/>
            <a:chExt cx="633600" cy="633600"/>
          </a:xfrm>
        </p:grpSpPr>
        <p:sp>
          <p:nvSpPr>
            <p:cNvPr id="442" name="Google Shape;442;p1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43" name="Google Shape;443;p1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44" name="Google Shape;444;p19"/>
          <p:cNvSpPr txBox="1"/>
          <p:nvPr/>
        </p:nvSpPr>
        <p:spPr>
          <a:xfrm>
            <a:off x="295276" y="2215062"/>
            <a:ext cx="2179283"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sp>
        <p:nvSpPr>
          <p:cNvPr id="445" name="Google Shape;445;p19"/>
          <p:cNvSpPr txBox="1"/>
          <p:nvPr/>
        </p:nvSpPr>
        <p:spPr>
          <a:xfrm>
            <a:off x="295276" y="2827766"/>
            <a:ext cx="2179283" cy="3053486"/>
          </a:xfrm>
          <a:prstGeom prst="rect">
            <a:avLst/>
          </a:prstGeom>
          <a:noFill/>
          <a:ln>
            <a:noFill/>
          </a:ln>
        </p:spPr>
        <p:txBody>
          <a:bodyPr anchorCtr="0" anchor="t" bIns="0" lIns="0" spcFirstLastPara="1" rIns="0" wrap="square" tIns="0">
            <a:normAutofit fontScale="775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446" name="Google Shape;446;p19"/>
          <p:cNvCxnSpPr/>
          <p:nvPr/>
        </p:nvCxnSpPr>
        <p:spPr>
          <a:xfrm>
            <a:off x="295277" y="2649682"/>
            <a:ext cx="2179283" cy="0"/>
          </a:xfrm>
          <a:prstGeom prst="straightConnector1">
            <a:avLst/>
          </a:prstGeom>
          <a:noFill/>
          <a:ln cap="flat" cmpd="sng" w="19050">
            <a:solidFill>
              <a:schemeClr val="accent1"/>
            </a:solidFill>
            <a:prstDash val="solid"/>
            <a:miter lim="8000"/>
            <a:headEnd len="sm" w="sm" type="none"/>
            <a:tailEnd len="sm" w="sm" type="none"/>
          </a:ln>
        </p:spPr>
      </p:cxnSp>
      <p:sp>
        <p:nvSpPr>
          <p:cNvPr id="447" name="Google Shape;447;p19"/>
          <p:cNvSpPr txBox="1"/>
          <p:nvPr/>
        </p:nvSpPr>
        <p:spPr>
          <a:xfrm>
            <a:off x="2650818" y="2215062"/>
            <a:ext cx="2179283"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sp>
        <p:nvSpPr>
          <p:cNvPr id="448" name="Google Shape;448;p19"/>
          <p:cNvSpPr txBox="1"/>
          <p:nvPr/>
        </p:nvSpPr>
        <p:spPr>
          <a:xfrm>
            <a:off x="2650818" y="2827766"/>
            <a:ext cx="2179283" cy="3053486"/>
          </a:xfrm>
          <a:prstGeom prst="rect">
            <a:avLst/>
          </a:prstGeom>
          <a:noFill/>
          <a:ln>
            <a:noFill/>
          </a:ln>
        </p:spPr>
        <p:txBody>
          <a:bodyPr anchorCtr="0" anchor="t" bIns="0" lIns="0" spcFirstLastPara="1" rIns="0" wrap="square" tIns="0">
            <a:normAutofit fontScale="775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449" name="Google Shape;449;p19"/>
          <p:cNvCxnSpPr/>
          <p:nvPr/>
        </p:nvCxnSpPr>
        <p:spPr>
          <a:xfrm>
            <a:off x="2650818" y="2649682"/>
            <a:ext cx="2179283" cy="0"/>
          </a:xfrm>
          <a:prstGeom prst="straightConnector1">
            <a:avLst/>
          </a:prstGeom>
          <a:noFill/>
          <a:ln cap="flat" cmpd="sng" w="19050">
            <a:solidFill>
              <a:schemeClr val="accent1"/>
            </a:solidFill>
            <a:prstDash val="solid"/>
            <a:miter lim="8000"/>
            <a:headEnd len="sm" w="sm" type="none"/>
            <a:tailEnd len="sm" w="sm" type="none"/>
          </a:ln>
        </p:spPr>
      </p:cxnSp>
      <p:sp>
        <p:nvSpPr>
          <p:cNvPr id="450" name="Google Shape;450;p19"/>
          <p:cNvSpPr txBox="1"/>
          <p:nvPr/>
        </p:nvSpPr>
        <p:spPr>
          <a:xfrm>
            <a:off x="5006360" y="2215062"/>
            <a:ext cx="2179283"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sp>
        <p:nvSpPr>
          <p:cNvPr id="451" name="Google Shape;451;p19"/>
          <p:cNvSpPr txBox="1"/>
          <p:nvPr/>
        </p:nvSpPr>
        <p:spPr>
          <a:xfrm>
            <a:off x="5006360" y="2827766"/>
            <a:ext cx="2179283" cy="3053486"/>
          </a:xfrm>
          <a:prstGeom prst="rect">
            <a:avLst/>
          </a:prstGeom>
          <a:noFill/>
          <a:ln>
            <a:noFill/>
          </a:ln>
        </p:spPr>
        <p:txBody>
          <a:bodyPr anchorCtr="0" anchor="t" bIns="0" lIns="0" spcFirstLastPara="1" rIns="0" wrap="square" tIns="0">
            <a:normAutofit fontScale="775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452" name="Google Shape;452;p19"/>
          <p:cNvCxnSpPr/>
          <p:nvPr/>
        </p:nvCxnSpPr>
        <p:spPr>
          <a:xfrm>
            <a:off x="5006360" y="2649682"/>
            <a:ext cx="2179283" cy="0"/>
          </a:xfrm>
          <a:prstGeom prst="straightConnector1">
            <a:avLst/>
          </a:prstGeom>
          <a:noFill/>
          <a:ln cap="flat" cmpd="sng" w="19050">
            <a:solidFill>
              <a:schemeClr val="accent1"/>
            </a:solidFill>
            <a:prstDash val="solid"/>
            <a:miter lim="8000"/>
            <a:headEnd len="sm" w="sm" type="none"/>
            <a:tailEnd len="sm" w="sm" type="none"/>
          </a:ln>
        </p:spPr>
      </p:cxnSp>
      <p:sp>
        <p:nvSpPr>
          <p:cNvPr id="453" name="Google Shape;453;p19"/>
          <p:cNvSpPr txBox="1"/>
          <p:nvPr/>
        </p:nvSpPr>
        <p:spPr>
          <a:xfrm>
            <a:off x="7361899" y="2215062"/>
            <a:ext cx="2179283"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sp>
        <p:nvSpPr>
          <p:cNvPr id="454" name="Google Shape;454;p19"/>
          <p:cNvSpPr txBox="1"/>
          <p:nvPr/>
        </p:nvSpPr>
        <p:spPr>
          <a:xfrm>
            <a:off x="7361901" y="2827766"/>
            <a:ext cx="2179283" cy="3053486"/>
          </a:xfrm>
          <a:prstGeom prst="rect">
            <a:avLst/>
          </a:prstGeom>
          <a:noFill/>
          <a:ln>
            <a:noFill/>
          </a:ln>
        </p:spPr>
        <p:txBody>
          <a:bodyPr anchorCtr="0" anchor="t" bIns="0" lIns="0" spcFirstLastPara="1" rIns="0" wrap="square" tIns="0">
            <a:normAutofit fontScale="775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455" name="Google Shape;455;p19"/>
          <p:cNvCxnSpPr/>
          <p:nvPr/>
        </p:nvCxnSpPr>
        <p:spPr>
          <a:xfrm>
            <a:off x="7361901" y="2649682"/>
            <a:ext cx="2179283" cy="0"/>
          </a:xfrm>
          <a:prstGeom prst="straightConnector1">
            <a:avLst/>
          </a:prstGeom>
          <a:noFill/>
          <a:ln cap="flat" cmpd="sng" w="19050">
            <a:solidFill>
              <a:schemeClr val="accent1"/>
            </a:solidFill>
            <a:prstDash val="solid"/>
            <a:miter lim="8000"/>
            <a:headEnd len="sm" w="sm" type="none"/>
            <a:tailEnd len="sm" w="sm" type="none"/>
          </a:ln>
        </p:spPr>
      </p:cxnSp>
      <p:sp>
        <p:nvSpPr>
          <p:cNvPr id="456" name="Google Shape;456;p19"/>
          <p:cNvSpPr txBox="1"/>
          <p:nvPr/>
        </p:nvSpPr>
        <p:spPr>
          <a:xfrm>
            <a:off x="9717442" y="2215062"/>
            <a:ext cx="2179283" cy="351055"/>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sp>
        <p:nvSpPr>
          <p:cNvPr id="457" name="Google Shape;457;p19"/>
          <p:cNvSpPr txBox="1"/>
          <p:nvPr/>
        </p:nvSpPr>
        <p:spPr>
          <a:xfrm>
            <a:off x="9717442" y="2827766"/>
            <a:ext cx="2179283" cy="3053486"/>
          </a:xfrm>
          <a:prstGeom prst="rect">
            <a:avLst/>
          </a:prstGeom>
          <a:noFill/>
          <a:ln>
            <a:noFill/>
          </a:ln>
        </p:spPr>
        <p:txBody>
          <a:bodyPr anchorCtr="0" anchor="t" bIns="0" lIns="0" spcFirstLastPara="1" rIns="0" wrap="square" tIns="0">
            <a:normAutofit fontScale="77500" lnSpcReduction="20000"/>
          </a:bodyPr>
          <a:lstStyle/>
          <a:p>
            <a:pPr indent="0" lvl="0" marL="0" marR="0" rtl="0" algn="l">
              <a:lnSpc>
                <a:spcPct val="90000"/>
              </a:lnSpc>
              <a:spcBef>
                <a:spcPts val="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lnSpc>
                <a:spcPct val="90000"/>
              </a:lnSpc>
              <a:spcBef>
                <a:spcPts val="1000"/>
              </a:spcBef>
              <a:spcAft>
                <a:spcPts val="0"/>
              </a:spcAft>
              <a:buClr>
                <a:schemeClr val="accent1"/>
              </a:buClr>
              <a:buSzPct val="100000"/>
              <a:buFont typeface="Arial"/>
              <a:buNone/>
            </a:pPr>
            <a:r>
              <a:rPr lang="en-US" sz="1800">
                <a:solidFill>
                  <a:schemeClr val="dk1"/>
                </a:solidFill>
                <a:latin typeface="Helvetica Neue"/>
                <a:ea typeface="Helvetica Neue"/>
                <a:cs typeface="Helvetica Neue"/>
                <a:sym typeface="Helvetica Neue"/>
              </a:rPr>
              <a:t>Aenean a elit justo. Vivamus laoreet, lorem id iaculis mattis, neque diam</a:t>
            </a:r>
            <a:endParaRPr/>
          </a:p>
        </p:txBody>
      </p:sp>
      <p:cxnSp>
        <p:nvCxnSpPr>
          <p:cNvPr id="458" name="Google Shape;458;p19"/>
          <p:cNvCxnSpPr/>
          <p:nvPr/>
        </p:nvCxnSpPr>
        <p:spPr>
          <a:xfrm>
            <a:off x="9717442" y="2649682"/>
            <a:ext cx="2179283" cy="0"/>
          </a:xfrm>
          <a:prstGeom prst="straightConnector1">
            <a:avLst/>
          </a:prstGeom>
          <a:noFill/>
          <a:ln cap="flat" cmpd="sng" w="19050">
            <a:solidFill>
              <a:schemeClr val="accent1"/>
            </a:solidFill>
            <a:prstDash val="solid"/>
            <a:miter lim="8000"/>
            <a:headEnd len="sm" w="sm" type="none"/>
            <a:tailEnd len="sm" w="sm" type="none"/>
          </a:ln>
        </p:spPr>
      </p:cxnSp>
      <p:grpSp>
        <p:nvGrpSpPr>
          <p:cNvPr id="459" name="Google Shape;459;p19"/>
          <p:cNvGrpSpPr/>
          <p:nvPr/>
        </p:nvGrpSpPr>
        <p:grpSpPr>
          <a:xfrm>
            <a:off x="9717442" y="1473467"/>
            <a:ext cx="666256" cy="666256"/>
            <a:chOff x="4094847" y="1760585"/>
            <a:chExt cx="633600" cy="633600"/>
          </a:xfrm>
        </p:grpSpPr>
        <p:sp>
          <p:nvSpPr>
            <p:cNvPr id="460" name="Google Shape;460;p1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61" name="Google Shape;461;p1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62" name="Google Shape;462;p1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08" name="Shape 7308"/>
        <p:cNvGrpSpPr/>
        <p:nvPr/>
      </p:nvGrpSpPr>
      <p:grpSpPr>
        <a:xfrm>
          <a:off x="0" y="0"/>
          <a:ext cx="0" cy="0"/>
          <a:chOff x="0" y="0"/>
          <a:chExt cx="0" cy="0"/>
        </a:xfrm>
      </p:grpSpPr>
      <p:sp>
        <p:nvSpPr>
          <p:cNvPr id="7309" name="Google Shape;7309;p19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Maturity Matrix with Key Takeaway</a:t>
            </a:r>
            <a:endParaRPr/>
          </a:p>
        </p:txBody>
      </p:sp>
      <p:sp>
        <p:nvSpPr>
          <p:cNvPr id="7310" name="Google Shape;7310;p190"/>
          <p:cNvSpPr/>
          <p:nvPr/>
        </p:nvSpPr>
        <p:spPr>
          <a:xfrm>
            <a:off x="357532" y="2044152"/>
            <a:ext cx="5801032" cy="4051628"/>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chemeClr val="dk1"/>
              </a:solidFill>
              <a:latin typeface="Helvetica Neue"/>
              <a:ea typeface="Helvetica Neue"/>
              <a:cs typeface="Helvetica Neue"/>
              <a:sym typeface="Helvetica Neue"/>
            </a:endParaRPr>
          </a:p>
        </p:txBody>
      </p:sp>
      <p:sp>
        <p:nvSpPr>
          <p:cNvPr id="7311" name="Google Shape;7311;p190"/>
          <p:cNvSpPr txBox="1"/>
          <p:nvPr/>
        </p:nvSpPr>
        <p:spPr>
          <a:xfrm>
            <a:off x="2270295" y="5778500"/>
            <a:ext cx="1927771" cy="18466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Low Maturity</a:t>
            </a:r>
            <a:endParaRPr/>
          </a:p>
        </p:txBody>
      </p:sp>
      <p:sp>
        <p:nvSpPr>
          <p:cNvPr id="7312" name="Google Shape;7312;p190"/>
          <p:cNvSpPr txBox="1"/>
          <p:nvPr/>
        </p:nvSpPr>
        <p:spPr>
          <a:xfrm>
            <a:off x="2193840" y="2175707"/>
            <a:ext cx="2080682" cy="18466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High Maturity</a:t>
            </a:r>
            <a:endParaRPr/>
          </a:p>
        </p:txBody>
      </p:sp>
      <p:sp>
        <p:nvSpPr>
          <p:cNvPr id="7313" name="Google Shape;7313;p190"/>
          <p:cNvSpPr txBox="1"/>
          <p:nvPr/>
        </p:nvSpPr>
        <p:spPr>
          <a:xfrm>
            <a:off x="4979654" y="3989208"/>
            <a:ext cx="1151070" cy="18466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High Value</a:t>
            </a:r>
            <a:endParaRPr/>
          </a:p>
        </p:txBody>
      </p:sp>
      <p:sp>
        <p:nvSpPr>
          <p:cNvPr id="7314" name="Google Shape;7314;p190"/>
          <p:cNvSpPr txBox="1"/>
          <p:nvPr/>
        </p:nvSpPr>
        <p:spPr>
          <a:xfrm>
            <a:off x="392257" y="3989208"/>
            <a:ext cx="1087037" cy="184666"/>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Low Value</a:t>
            </a:r>
            <a:endParaRPr/>
          </a:p>
        </p:txBody>
      </p:sp>
      <p:sp>
        <p:nvSpPr>
          <p:cNvPr id="7315" name="Google Shape;7315;p190"/>
          <p:cNvSpPr txBox="1"/>
          <p:nvPr/>
        </p:nvSpPr>
        <p:spPr>
          <a:xfrm>
            <a:off x="4027876" y="5159921"/>
            <a:ext cx="1304783" cy="193836"/>
          </a:xfrm>
          <a:prstGeom prst="rect">
            <a:avLst/>
          </a:prstGeom>
          <a:noFill/>
          <a:ln>
            <a:noFill/>
          </a:ln>
        </p:spPr>
        <p:txBody>
          <a:bodyPr anchorCtr="0" anchor="t" bIns="0" lIns="0" spcFirstLastPara="1" rIns="0" wrap="square" tIns="0">
            <a:spAutoFit/>
          </a:bodyPr>
          <a:lstStyle/>
          <a:p>
            <a:pPr indent="0" lvl="0" marL="0" marR="0" rtl="0" algn="ctr">
              <a:lnSpc>
                <a:spcPct val="114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Lorem ipsum dolor </a:t>
            </a:r>
            <a:endParaRPr/>
          </a:p>
        </p:txBody>
      </p:sp>
      <p:sp>
        <p:nvSpPr>
          <p:cNvPr id="7316" name="Google Shape;7316;p190"/>
          <p:cNvSpPr txBox="1"/>
          <p:nvPr/>
        </p:nvSpPr>
        <p:spPr>
          <a:xfrm>
            <a:off x="3899002" y="3031588"/>
            <a:ext cx="1151069" cy="404341"/>
          </a:xfrm>
          <a:prstGeom prst="rect">
            <a:avLst/>
          </a:prstGeom>
          <a:noFill/>
          <a:ln>
            <a:noFill/>
          </a:ln>
        </p:spPr>
        <p:txBody>
          <a:bodyPr anchorCtr="0" anchor="t" bIns="0" lIns="0" spcFirstLastPara="1" rIns="0" wrap="square" tIns="0">
            <a:spAutoFit/>
          </a:bodyPr>
          <a:lstStyle/>
          <a:p>
            <a:pPr indent="0" lvl="0" marL="0" marR="0" rtl="0" algn="ctr">
              <a:lnSpc>
                <a:spcPct val="114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Lorem ipsum dolor </a:t>
            </a:r>
            <a:endParaRPr/>
          </a:p>
        </p:txBody>
      </p:sp>
      <p:sp>
        <p:nvSpPr>
          <p:cNvPr id="7317" name="Google Shape;7317;p190"/>
          <p:cNvSpPr txBox="1"/>
          <p:nvPr/>
        </p:nvSpPr>
        <p:spPr>
          <a:xfrm>
            <a:off x="1857752" y="4325422"/>
            <a:ext cx="1087037" cy="404341"/>
          </a:xfrm>
          <a:prstGeom prst="rect">
            <a:avLst/>
          </a:prstGeom>
          <a:noFill/>
          <a:ln>
            <a:noFill/>
          </a:ln>
        </p:spPr>
        <p:txBody>
          <a:bodyPr anchorCtr="0" anchor="t" bIns="0" lIns="0" spcFirstLastPara="1" rIns="0" wrap="square" tIns="0">
            <a:spAutoFit/>
          </a:bodyPr>
          <a:lstStyle/>
          <a:p>
            <a:pPr indent="0" lvl="0" marL="0" marR="0" rtl="0" algn="ctr">
              <a:lnSpc>
                <a:spcPct val="114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Lorem ipsum dolor </a:t>
            </a:r>
            <a:endParaRPr/>
          </a:p>
        </p:txBody>
      </p:sp>
      <p:sp>
        <p:nvSpPr>
          <p:cNvPr id="7318" name="Google Shape;7318;p190"/>
          <p:cNvSpPr txBox="1"/>
          <p:nvPr/>
        </p:nvSpPr>
        <p:spPr>
          <a:xfrm>
            <a:off x="1429276" y="2775850"/>
            <a:ext cx="966643" cy="404341"/>
          </a:xfrm>
          <a:prstGeom prst="rect">
            <a:avLst/>
          </a:prstGeom>
          <a:noFill/>
          <a:ln>
            <a:noFill/>
          </a:ln>
        </p:spPr>
        <p:txBody>
          <a:bodyPr anchorCtr="0" anchor="t" bIns="0" lIns="0" spcFirstLastPara="1" rIns="0" wrap="square" tIns="0">
            <a:spAutoFit/>
          </a:bodyPr>
          <a:lstStyle/>
          <a:p>
            <a:pPr indent="0" lvl="0" marL="0" marR="0" rtl="0" algn="ctr">
              <a:lnSpc>
                <a:spcPct val="114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Lorem ipsum dolor </a:t>
            </a:r>
            <a:endParaRPr/>
          </a:p>
        </p:txBody>
      </p:sp>
      <p:cxnSp>
        <p:nvCxnSpPr>
          <p:cNvPr id="7319" name="Google Shape;7319;p190"/>
          <p:cNvCxnSpPr/>
          <p:nvPr/>
        </p:nvCxnSpPr>
        <p:spPr>
          <a:xfrm>
            <a:off x="1355736" y="4081777"/>
            <a:ext cx="3756890" cy="0"/>
          </a:xfrm>
          <a:prstGeom prst="straightConnector1">
            <a:avLst/>
          </a:prstGeom>
          <a:noFill/>
          <a:ln cap="flat" cmpd="sng" w="19050">
            <a:solidFill>
              <a:schemeClr val="dk1">
                <a:alpha val="20000"/>
              </a:schemeClr>
            </a:solidFill>
            <a:prstDash val="solid"/>
            <a:miter lim="8000"/>
            <a:headEnd len="sm" w="sm" type="none"/>
            <a:tailEnd len="sm" w="sm" type="none"/>
          </a:ln>
        </p:spPr>
      </p:cxnSp>
      <p:cxnSp>
        <p:nvCxnSpPr>
          <p:cNvPr id="7320" name="Google Shape;7320;p190"/>
          <p:cNvCxnSpPr/>
          <p:nvPr/>
        </p:nvCxnSpPr>
        <p:spPr>
          <a:xfrm>
            <a:off x="3234181" y="2416139"/>
            <a:ext cx="0" cy="3300246"/>
          </a:xfrm>
          <a:prstGeom prst="straightConnector1">
            <a:avLst/>
          </a:prstGeom>
          <a:noFill/>
          <a:ln cap="flat" cmpd="sng" w="19050">
            <a:solidFill>
              <a:schemeClr val="dk1">
                <a:alpha val="20000"/>
              </a:schemeClr>
            </a:solidFill>
            <a:prstDash val="solid"/>
            <a:miter lim="8000"/>
            <a:headEnd len="sm" w="sm" type="none"/>
            <a:tailEnd len="sm" w="sm" type="none"/>
          </a:ln>
        </p:spPr>
      </p:cxnSp>
      <p:sp>
        <p:nvSpPr>
          <p:cNvPr id="7321" name="Google Shape;7321;p190"/>
          <p:cNvSpPr/>
          <p:nvPr/>
        </p:nvSpPr>
        <p:spPr>
          <a:xfrm>
            <a:off x="4027876" y="2610003"/>
            <a:ext cx="377978" cy="379934"/>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rPr b="0" i="0" lang="en-US" sz="1800" u="none" cap="none" strike="noStrike">
                <a:solidFill>
                  <a:schemeClr val="lt1"/>
                </a:solidFill>
                <a:latin typeface="Helvetica Neue"/>
                <a:ea typeface="Helvetica Neue"/>
                <a:cs typeface="Helvetica Neue"/>
                <a:sym typeface="Helvetica Neue"/>
              </a:rPr>
              <a:t>1</a:t>
            </a:r>
            <a:endParaRPr/>
          </a:p>
        </p:txBody>
      </p:sp>
      <p:sp>
        <p:nvSpPr>
          <p:cNvPr id="7322" name="Google Shape;7322;p190"/>
          <p:cNvSpPr/>
          <p:nvPr/>
        </p:nvSpPr>
        <p:spPr>
          <a:xfrm>
            <a:off x="2437402" y="2947883"/>
            <a:ext cx="377978" cy="379934"/>
          </a:xfrm>
          <a:prstGeom prst="ellipse">
            <a:avLst/>
          </a:pr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rPr b="0" i="0" lang="en-US" sz="1800" u="none" cap="none" strike="noStrike">
                <a:solidFill>
                  <a:schemeClr val="lt1"/>
                </a:solidFill>
                <a:latin typeface="Helvetica Neue"/>
                <a:ea typeface="Helvetica Neue"/>
                <a:cs typeface="Helvetica Neue"/>
                <a:sym typeface="Helvetica Neue"/>
              </a:rPr>
              <a:t>2</a:t>
            </a:r>
            <a:endParaRPr/>
          </a:p>
        </p:txBody>
      </p:sp>
      <p:sp>
        <p:nvSpPr>
          <p:cNvPr id="7323" name="Google Shape;7323;p190"/>
          <p:cNvSpPr/>
          <p:nvPr/>
        </p:nvSpPr>
        <p:spPr>
          <a:xfrm>
            <a:off x="4192964" y="4709114"/>
            <a:ext cx="377978" cy="379934"/>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rPr b="0" i="0" lang="en-US" sz="1800" u="none" cap="none" strike="noStrike">
                <a:solidFill>
                  <a:schemeClr val="lt1"/>
                </a:solidFill>
                <a:latin typeface="Helvetica Neue"/>
                <a:ea typeface="Helvetica Neue"/>
                <a:cs typeface="Helvetica Neue"/>
                <a:sym typeface="Helvetica Neue"/>
              </a:rPr>
              <a:t>4</a:t>
            </a:r>
            <a:endParaRPr/>
          </a:p>
        </p:txBody>
      </p:sp>
      <p:sp>
        <p:nvSpPr>
          <p:cNvPr id="7324" name="Google Shape;7324;p190"/>
          <p:cNvSpPr/>
          <p:nvPr/>
        </p:nvSpPr>
        <p:spPr>
          <a:xfrm>
            <a:off x="2566811" y="3867128"/>
            <a:ext cx="377978" cy="379934"/>
          </a:xfrm>
          <a:prstGeom prst="ellipse">
            <a:avLst/>
          </a:pr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rPr b="0" i="0" lang="en-US" sz="1800" u="none" cap="none" strike="noStrike">
                <a:solidFill>
                  <a:schemeClr val="lt1"/>
                </a:solidFill>
                <a:latin typeface="Helvetica Neue"/>
                <a:ea typeface="Helvetica Neue"/>
                <a:cs typeface="Helvetica Neue"/>
                <a:sym typeface="Helvetica Neue"/>
              </a:rPr>
              <a:t>3</a:t>
            </a:r>
            <a:endParaRPr/>
          </a:p>
        </p:txBody>
      </p:sp>
      <p:sp>
        <p:nvSpPr>
          <p:cNvPr id="7325" name="Google Shape;7325;p190"/>
          <p:cNvSpPr txBox="1"/>
          <p:nvPr/>
        </p:nvSpPr>
        <p:spPr>
          <a:xfrm>
            <a:off x="7268900" y="2044152"/>
            <a:ext cx="4628131" cy="477403"/>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b="1" i="0" lang="en-US" sz="1400" u="none" cap="none" strike="noStrike">
                <a:solidFill>
                  <a:schemeClr val="dk1"/>
                </a:solidFill>
                <a:latin typeface="Helvetica Neue"/>
                <a:ea typeface="Helvetica Neue"/>
                <a:cs typeface="Helvetica Neue"/>
                <a:sym typeface="Helvetica Neue"/>
              </a:rPr>
              <a:t>Lorem ipsum dolor</a:t>
            </a:r>
            <a:br>
              <a:rPr b="1" i="0" lang="en-US" sz="1400" u="none" cap="none" strike="noStrike">
                <a:solidFill>
                  <a:schemeClr val="dk1"/>
                </a:solidFill>
                <a:latin typeface="Helvetica Neue"/>
                <a:ea typeface="Helvetica Neue"/>
                <a:cs typeface="Helvetica Neue"/>
                <a:sym typeface="Helvetica Neue"/>
              </a:rPr>
            </a:br>
            <a:r>
              <a:rPr b="0" i="0" lang="en-US" sz="1400" u="none" cap="none" strike="noStrike">
                <a:solidFill>
                  <a:schemeClr val="dk1"/>
                </a:solidFill>
                <a:latin typeface="Helvetica Neue"/>
                <a:ea typeface="Helvetica Neue"/>
                <a:cs typeface="Helvetica Neue"/>
                <a:sym typeface="Helvetica Neue"/>
              </a:rPr>
              <a:t>Lorem ipsum dolor sit amet, consectetur adipiscing elit</a:t>
            </a:r>
            <a:r>
              <a:rPr lang="en-US" sz="1400">
                <a:solidFill>
                  <a:schemeClr val="dk1"/>
                </a:solidFill>
                <a:latin typeface="Helvetica Neue"/>
                <a:ea typeface="Helvetica Neue"/>
                <a:cs typeface="Helvetica Neue"/>
                <a:sym typeface="Helvetica Neue"/>
              </a:rPr>
              <a:t>.</a:t>
            </a:r>
            <a:r>
              <a:rPr b="0" i="0" lang="en-US" sz="1400" u="none" cap="none" strike="noStrike">
                <a:solidFill>
                  <a:schemeClr val="dk1"/>
                </a:solidFill>
                <a:latin typeface="Helvetica Neue"/>
                <a:ea typeface="Helvetica Neue"/>
                <a:cs typeface="Helvetica Neue"/>
                <a:sym typeface="Helvetica Neue"/>
              </a:rPr>
              <a:t>.</a:t>
            </a:r>
            <a:endParaRPr/>
          </a:p>
        </p:txBody>
      </p:sp>
      <p:sp>
        <p:nvSpPr>
          <p:cNvPr id="7326" name="Google Shape;7326;p190"/>
          <p:cNvSpPr txBox="1"/>
          <p:nvPr/>
        </p:nvSpPr>
        <p:spPr>
          <a:xfrm>
            <a:off x="6509373" y="5313116"/>
            <a:ext cx="5387658" cy="616964"/>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Clr>
                <a:schemeClr val="dk1"/>
              </a:buClr>
              <a:buSzPts val="1400"/>
              <a:buFont typeface="Helvetica Neue"/>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a:p>
        </p:txBody>
      </p:sp>
      <p:cxnSp>
        <p:nvCxnSpPr>
          <p:cNvPr id="7327" name="Google Shape;7327;p190"/>
          <p:cNvCxnSpPr/>
          <p:nvPr/>
        </p:nvCxnSpPr>
        <p:spPr>
          <a:xfrm>
            <a:off x="6522720" y="5225590"/>
            <a:ext cx="5374309" cy="0"/>
          </a:xfrm>
          <a:prstGeom prst="straightConnector1">
            <a:avLst/>
          </a:prstGeom>
          <a:noFill/>
          <a:ln cap="flat" cmpd="sng" w="22225">
            <a:solidFill>
              <a:schemeClr val="dk1"/>
            </a:solidFill>
            <a:prstDash val="solid"/>
            <a:miter lim="8000"/>
            <a:headEnd len="sm" w="sm" type="none"/>
            <a:tailEnd len="sm" w="sm" type="none"/>
          </a:ln>
        </p:spPr>
      </p:cxnSp>
      <p:sp>
        <p:nvSpPr>
          <p:cNvPr id="7328" name="Google Shape;7328;p190"/>
          <p:cNvSpPr txBox="1"/>
          <p:nvPr/>
        </p:nvSpPr>
        <p:spPr>
          <a:xfrm>
            <a:off x="6509373" y="4891844"/>
            <a:ext cx="3625165" cy="246221"/>
          </a:xfrm>
          <a:prstGeom prst="rect">
            <a:avLst/>
          </a:prstGeom>
          <a:noFill/>
          <a:ln>
            <a:noFill/>
          </a:ln>
        </p:spPr>
        <p:txBody>
          <a:bodyPr anchorCtr="0" anchor="t" bIns="0" lIns="0" spcFirstLastPara="1" rIns="0" wrap="square" tIns="0">
            <a:spAutoFit/>
          </a:bodyPr>
          <a:lstStyle/>
          <a:p>
            <a:pPr indent="0" lvl="0" marL="0" marR="0" rtl="0" algn="l">
              <a:lnSpc>
                <a:spcPct val="100000"/>
              </a:lnSpc>
              <a:spcBef>
                <a:spcPts val="0"/>
              </a:spcBef>
              <a:spcAft>
                <a:spcPts val="0"/>
              </a:spcAft>
              <a:buClr>
                <a:schemeClr val="accent1"/>
              </a:buClr>
              <a:buSzPts val="1600"/>
              <a:buFont typeface="Helvetica Neue"/>
              <a:buNone/>
            </a:pPr>
            <a:r>
              <a:rPr b="1" i="0" lang="en-US" sz="1600" u="none" cap="none" strike="noStrike">
                <a:solidFill>
                  <a:schemeClr val="accent1"/>
                </a:solidFill>
                <a:latin typeface="Helvetica Neue"/>
                <a:ea typeface="Helvetica Neue"/>
                <a:cs typeface="Helvetica Neue"/>
                <a:sym typeface="Helvetica Neue"/>
              </a:rPr>
              <a:t>Key Takeaway</a:t>
            </a:r>
            <a:endParaRPr/>
          </a:p>
        </p:txBody>
      </p:sp>
      <p:sp>
        <p:nvSpPr>
          <p:cNvPr id="7329" name="Google Shape;7329;p190"/>
          <p:cNvSpPr txBox="1"/>
          <p:nvPr/>
        </p:nvSpPr>
        <p:spPr>
          <a:xfrm>
            <a:off x="294967" y="1367402"/>
            <a:ext cx="5801032"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7330" name="Google Shape;7330;p190"/>
          <p:cNvCxnSpPr/>
          <p:nvPr/>
        </p:nvCxnSpPr>
        <p:spPr>
          <a:xfrm>
            <a:off x="295315" y="1848486"/>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7331" name="Google Shape;7331;p190"/>
          <p:cNvSpPr txBox="1"/>
          <p:nvPr/>
        </p:nvSpPr>
        <p:spPr>
          <a:xfrm>
            <a:off x="7268900" y="2724575"/>
            <a:ext cx="4628131" cy="477403"/>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b="1" i="0" lang="en-US" sz="1400" u="none" cap="none" strike="noStrike">
                <a:solidFill>
                  <a:schemeClr val="dk1"/>
                </a:solidFill>
                <a:latin typeface="Helvetica Neue"/>
                <a:ea typeface="Helvetica Neue"/>
                <a:cs typeface="Helvetica Neue"/>
                <a:sym typeface="Helvetica Neue"/>
              </a:rPr>
              <a:t>Lorem ipsum dolor</a:t>
            </a:r>
            <a:br>
              <a:rPr b="1" i="0" lang="en-US" sz="1400" u="none" cap="none" strike="noStrike">
                <a:solidFill>
                  <a:schemeClr val="dk1"/>
                </a:solidFill>
                <a:latin typeface="Helvetica Neue"/>
                <a:ea typeface="Helvetica Neue"/>
                <a:cs typeface="Helvetica Neue"/>
                <a:sym typeface="Helvetica Neue"/>
              </a:rPr>
            </a:br>
            <a:r>
              <a:rPr b="0" i="0" lang="en-US" sz="1400" u="none" cap="none" strike="noStrike">
                <a:solidFill>
                  <a:schemeClr val="dk1"/>
                </a:solidFill>
                <a:latin typeface="Helvetica Neue"/>
                <a:ea typeface="Helvetica Neue"/>
                <a:cs typeface="Helvetica Neue"/>
                <a:sym typeface="Helvetica Neue"/>
              </a:rPr>
              <a:t>Lorem ipsum dolor sit amet, consectetur adipiscing elit</a:t>
            </a:r>
            <a:r>
              <a:rPr lang="en-US" sz="1400">
                <a:solidFill>
                  <a:schemeClr val="dk1"/>
                </a:solidFill>
                <a:latin typeface="Helvetica Neue"/>
                <a:ea typeface="Helvetica Neue"/>
                <a:cs typeface="Helvetica Neue"/>
                <a:sym typeface="Helvetica Neue"/>
              </a:rPr>
              <a:t>.</a:t>
            </a:r>
            <a:r>
              <a:rPr b="0" i="0" lang="en-US" sz="1400" u="none" cap="none" strike="noStrike">
                <a:solidFill>
                  <a:schemeClr val="dk1"/>
                </a:solidFill>
                <a:latin typeface="Helvetica Neue"/>
                <a:ea typeface="Helvetica Neue"/>
                <a:cs typeface="Helvetica Neue"/>
                <a:sym typeface="Helvetica Neue"/>
              </a:rPr>
              <a:t>.</a:t>
            </a:r>
            <a:endParaRPr/>
          </a:p>
        </p:txBody>
      </p:sp>
      <p:sp>
        <p:nvSpPr>
          <p:cNvPr id="7332" name="Google Shape;7332;p190"/>
          <p:cNvSpPr txBox="1"/>
          <p:nvPr/>
        </p:nvSpPr>
        <p:spPr>
          <a:xfrm>
            <a:off x="7268900" y="3404998"/>
            <a:ext cx="4628131" cy="477403"/>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b="1" i="0" lang="en-US" sz="1400" u="none" cap="none" strike="noStrike">
                <a:solidFill>
                  <a:schemeClr val="dk1"/>
                </a:solidFill>
                <a:latin typeface="Helvetica Neue"/>
                <a:ea typeface="Helvetica Neue"/>
                <a:cs typeface="Helvetica Neue"/>
                <a:sym typeface="Helvetica Neue"/>
              </a:rPr>
              <a:t>Lorem ipsum dolor</a:t>
            </a:r>
            <a:br>
              <a:rPr b="1" i="0" lang="en-US" sz="1400" u="none" cap="none" strike="noStrike">
                <a:solidFill>
                  <a:schemeClr val="dk1"/>
                </a:solidFill>
                <a:latin typeface="Helvetica Neue"/>
                <a:ea typeface="Helvetica Neue"/>
                <a:cs typeface="Helvetica Neue"/>
                <a:sym typeface="Helvetica Neue"/>
              </a:rPr>
            </a:br>
            <a:r>
              <a:rPr b="0" i="0" lang="en-US" sz="1400" u="none" cap="none" strike="noStrike">
                <a:solidFill>
                  <a:schemeClr val="dk1"/>
                </a:solidFill>
                <a:latin typeface="Helvetica Neue"/>
                <a:ea typeface="Helvetica Neue"/>
                <a:cs typeface="Helvetica Neue"/>
                <a:sym typeface="Helvetica Neue"/>
              </a:rPr>
              <a:t>Lorem ipsum dolor sit amet, consectetur adipiscing elit</a:t>
            </a:r>
            <a:r>
              <a:rPr lang="en-US" sz="1400">
                <a:solidFill>
                  <a:schemeClr val="dk1"/>
                </a:solidFill>
                <a:latin typeface="Helvetica Neue"/>
                <a:ea typeface="Helvetica Neue"/>
                <a:cs typeface="Helvetica Neue"/>
                <a:sym typeface="Helvetica Neue"/>
              </a:rPr>
              <a:t>.</a:t>
            </a:r>
            <a:r>
              <a:rPr b="0" i="0" lang="en-US" sz="1400" u="none" cap="none" strike="noStrike">
                <a:solidFill>
                  <a:schemeClr val="dk1"/>
                </a:solidFill>
                <a:latin typeface="Helvetica Neue"/>
                <a:ea typeface="Helvetica Neue"/>
                <a:cs typeface="Helvetica Neue"/>
                <a:sym typeface="Helvetica Neue"/>
              </a:rPr>
              <a:t>.</a:t>
            </a:r>
            <a:endParaRPr/>
          </a:p>
        </p:txBody>
      </p:sp>
      <p:sp>
        <p:nvSpPr>
          <p:cNvPr id="7333" name="Google Shape;7333;p190"/>
          <p:cNvSpPr txBox="1"/>
          <p:nvPr/>
        </p:nvSpPr>
        <p:spPr>
          <a:xfrm>
            <a:off x="7268900" y="4085422"/>
            <a:ext cx="4628131" cy="477403"/>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None/>
            </a:pPr>
            <a:r>
              <a:rPr b="1" i="0" lang="en-US" sz="1400" u="none" cap="none" strike="noStrike">
                <a:solidFill>
                  <a:schemeClr val="dk1"/>
                </a:solidFill>
                <a:latin typeface="Helvetica Neue"/>
                <a:ea typeface="Helvetica Neue"/>
                <a:cs typeface="Helvetica Neue"/>
                <a:sym typeface="Helvetica Neue"/>
              </a:rPr>
              <a:t>Lorem ipsum dolor</a:t>
            </a:r>
            <a:br>
              <a:rPr b="1" i="0" lang="en-US" sz="1400" u="none" cap="none" strike="noStrike">
                <a:solidFill>
                  <a:schemeClr val="dk1"/>
                </a:solidFill>
                <a:latin typeface="Helvetica Neue"/>
                <a:ea typeface="Helvetica Neue"/>
                <a:cs typeface="Helvetica Neue"/>
                <a:sym typeface="Helvetica Neue"/>
              </a:rPr>
            </a:br>
            <a:r>
              <a:rPr b="0" i="0" lang="en-US" sz="1400" u="none" cap="none" strike="noStrike">
                <a:solidFill>
                  <a:schemeClr val="dk1"/>
                </a:solidFill>
                <a:latin typeface="Helvetica Neue"/>
                <a:ea typeface="Helvetica Neue"/>
                <a:cs typeface="Helvetica Neue"/>
                <a:sym typeface="Helvetica Neue"/>
              </a:rPr>
              <a:t>Lorem ipsum dolor sit amet, consectetur adipiscing elit</a:t>
            </a:r>
            <a:r>
              <a:rPr lang="en-US" sz="1400">
                <a:solidFill>
                  <a:schemeClr val="dk1"/>
                </a:solidFill>
                <a:latin typeface="Helvetica Neue"/>
                <a:ea typeface="Helvetica Neue"/>
                <a:cs typeface="Helvetica Neue"/>
                <a:sym typeface="Helvetica Neue"/>
              </a:rPr>
              <a:t>.</a:t>
            </a:r>
            <a:r>
              <a:rPr b="0" i="0" lang="en-US" sz="1400" u="none" cap="none" strike="noStrike">
                <a:solidFill>
                  <a:schemeClr val="dk1"/>
                </a:solidFill>
                <a:latin typeface="Helvetica Neue"/>
                <a:ea typeface="Helvetica Neue"/>
                <a:cs typeface="Helvetica Neue"/>
                <a:sym typeface="Helvetica Neue"/>
              </a:rPr>
              <a:t>.</a:t>
            </a:r>
            <a:endParaRPr/>
          </a:p>
        </p:txBody>
      </p:sp>
      <p:sp>
        <p:nvSpPr>
          <p:cNvPr id="7334" name="Google Shape;7334;p190"/>
          <p:cNvSpPr/>
          <p:nvPr/>
        </p:nvSpPr>
        <p:spPr>
          <a:xfrm>
            <a:off x="6488967" y="2044154"/>
            <a:ext cx="692496" cy="477399"/>
          </a:xfrm>
          <a:prstGeom prst="homePlat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sp>
        <p:nvSpPr>
          <p:cNvPr id="7335" name="Google Shape;7335;p190"/>
          <p:cNvSpPr/>
          <p:nvPr/>
        </p:nvSpPr>
        <p:spPr>
          <a:xfrm>
            <a:off x="6488967" y="2724577"/>
            <a:ext cx="692496" cy="477399"/>
          </a:xfrm>
          <a:prstGeom prst="homePlate">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2</a:t>
            </a:r>
            <a:endParaRPr/>
          </a:p>
        </p:txBody>
      </p:sp>
      <p:sp>
        <p:nvSpPr>
          <p:cNvPr id="7336" name="Google Shape;7336;p190"/>
          <p:cNvSpPr/>
          <p:nvPr/>
        </p:nvSpPr>
        <p:spPr>
          <a:xfrm>
            <a:off x="6488967" y="3405002"/>
            <a:ext cx="692496" cy="477399"/>
          </a:xfrm>
          <a:prstGeom prst="homePlate">
            <a:avLst>
              <a:gd fmla="val 50000"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3</a:t>
            </a:r>
            <a:endParaRPr/>
          </a:p>
        </p:txBody>
      </p:sp>
      <p:sp>
        <p:nvSpPr>
          <p:cNvPr id="7337" name="Google Shape;7337;p190"/>
          <p:cNvSpPr/>
          <p:nvPr/>
        </p:nvSpPr>
        <p:spPr>
          <a:xfrm>
            <a:off x="6488967" y="4085424"/>
            <a:ext cx="692496" cy="477399"/>
          </a:xfrm>
          <a:prstGeom prst="homePlate">
            <a:avLst>
              <a:gd fmla="val 50000"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4</a:t>
            </a:r>
            <a:endParaRPr/>
          </a:p>
        </p:txBody>
      </p:sp>
      <p:cxnSp>
        <p:nvCxnSpPr>
          <p:cNvPr id="7338" name="Google Shape;7338;p190"/>
          <p:cNvCxnSpPr/>
          <p:nvPr/>
        </p:nvCxnSpPr>
        <p:spPr>
          <a:xfrm>
            <a:off x="6496965" y="2623064"/>
            <a:ext cx="5343936" cy="0"/>
          </a:xfrm>
          <a:prstGeom prst="straightConnector1">
            <a:avLst/>
          </a:prstGeom>
          <a:noFill/>
          <a:ln cap="flat" cmpd="sng" w="9525">
            <a:solidFill>
              <a:srgbClr val="BEBEBE"/>
            </a:solidFill>
            <a:prstDash val="dot"/>
            <a:miter lim="8000"/>
            <a:headEnd len="sm" w="sm" type="none"/>
            <a:tailEnd len="sm" w="sm" type="none"/>
          </a:ln>
        </p:spPr>
      </p:cxnSp>
      <p:cxnSp>
        <p:nvCxnSpPr>
          <p:cNvPr id="7339" name="Google Shape;7339;p190"/>
          <p:cNvCxnSpPr/>
          <p:nvPr/>
        </p:nvCxnSpPr>
        <p:spPr>
          <a:xfrm>
            <a:off x="6496965" y="3303489"/>
            <a:ext cx="5343936" cy="0"/>
          </a:xfrm>
          <a:prstGeom prst="straightConnector1">
            <a:avLst/>
          </a:prstGeom>
          <a:noFill/>
          <a:ln cap="flat" cmpd="sng" w="9525">
            <a:solidFill>
              <a:srgbClr val="BEBEBE"/>
            </a:solidFill>
            <a:prstDash val="dot"/>
            <a:miter lim="8000"/>
            <a:headEnd len="sm" w="sm" type="none"/>
            <a:tailEnd len="sm" w="sm" type="none"/>
          </a:ln>
        </p:spPr>
      </p:cxnSp>
      <p:cxnSp>
        <p:nvCxnSpPr>
          <p:cNvPr id="7340" name="Google Shape;7340;p190"/>
          <p:cNvCxnSpPr/>
          <p:nvPr/>
        </p:nvCxnSpPr>
        <p:spPr>
          <a:xfrm>
            <a:off x="6496965" y="3983914"/>
            <a:ext cx="5343936" cy="0"/>
          </a:xfrm>
          <a:prstGeom prst="straightConnector1">
            <a:avLst/>
          </a:prstGeom>
          <a:noFill/>
          <a:ln cap="flat" cmpd="sng" w="9525">
            <a:solidFill>
              <a:srgbClr val="BEBEBE"/>
            </a:solidFill>
            <a:prstDash val="dot"/>
            <a:miter lim="8000"/>
            <a:headEnd len="sm" w="sm" type="none"/>
            <a:tailEnd len="sm" w="sm" type="none"/>
          </a:ln>
        </p:spPr>
      </p:cxnSp>
      <p:sp>
        <p:nvSpPr>
          <p:cNvPr id="7341" name="Google Shape;7341;p19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342" name="Google Shape;7342;p19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46" name="Shape 7346"/>
        <p:cNvGrpSpPr/>
        <p:nvPr/>
      </p:nvGrpSpPr>
      <p:grpSpPr>
        <a:xfrm>
          <a:off x="0" y="0"/>
          <a:ext cx="0" cy="0"/>
          <a:chOff x="0" y="0"/>
          <a:chExt cx="0" cy="0"/>
        </a:xfrm>
      </p:grpSpPr>
      <p:sp>
        <p:nvSpPr>
          <p:cNvPr id="7347" name="Google Shape;7347;p19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3x3 Matrix Heatmap with Descriptions</a:t>
            </a:r>
            <a:endParaRPr/>
          </a:p>
        </p:txBody>
      </p:sp>
      <p:sp>
        <p:nvSpPr>
          <p:cNvPr id="7348" name="Google Shape;7348;p191"/>
          <p:cNvSpPr txBox="1"/>
          <p:nvPr/>
        </p:nvSpPr>
        <p:spPr>
          <a:xfrm>
            <a:off x="8014868" y="2140741"/>
            <a:ext cx="2349661" cy="456404"/>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349" name="Google Shape;7349;p191"/>
          <p:cNvSpPr txBox="1"/>
          <p:nvPr/>
        </p:nvSpPr>
        <p:spPr>
          <a:xfrm>
            <a:off x="7184036" y="1558399"/>
            <a:ext cx="757480" cy="456404"/>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XX</a:t>
            </a:r>
            <a:endParaRPr b="1" sz="1400">
              <a:solidFill>
                <a:schemeClr val="lt1"/>
              </a:solidFill>
              <a:latin typeface="Helvetica Neue"/>
              <a:ea typeface="Helvetica Neue"/>
              <a:cs typeface="Helvetica Neue"/>
              <a:sym typeface="Helvetica Neue"/>
            </a:endParaRPr>
          </a:p>
        </p:txBody>
      </p:sp>
      <p:sp>
        <p:nvSpPr>
          <p:cNvPr id="7350" name="Google Shape;7350;p191"/>
          <p:cNvSpPr/>
          <p:nvPr/>
        </p:nvSpPr>
        <p:spPr>
          <a:xfrm>
            <a:off x="980670" y="5567726"/>
            <a:ext cx="5729373" cy="194742"/>
          </a:xfrm>
          <a:prstGeom prst="rightArrow">
            <a:avLst>
              <a:gd fmla="val 49999" name="adj1"/>
              <a:gd fmla="val 50000" name="adj2"/>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351" name="Google Shape;7351;p191"/>
          <p:cNvSpPr/>
          <p:nvPr/>
        </p:nvSpPr>
        <p:spPr>
          <a:xfrm rot="-5400000">
            <a:off x="-830586" y="3754533"/>
            <a:ext cx="3376279" cy="184803"/>
          </a:xfrm>
          <a:prstGeom prst="rightArrow">
            <a:avLst>
              <a:gd fmla="val 50000" name="adj1"/>
              <a:gd fmla="val 50000" name="adj2"/>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352" name="Google Shape;7352;p191"/>
          <p:cNvSpPr txBox="1"/>
          <p:nvPr/>
        </p:nvSpPr>
        <p:spPr>
          <a:xfrm>
            <a:off x="1040848" y="5851186"/>
            <a:ext cx="1224832" cy="32101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Helvetica Neue"/>
                <a:ea typeface="Helvetica Neue"/>
                <a:cs typeface="Helvetica Neue"/>
                <a:sym typeface="Helvetica Neue"/>
              </a:rPr>
              <a:t>Lorem ipsum dolor </a:t>
            </a:r>
            <a:endParaRPr b="1" sz="1100">
              <a:solidFill>
                <a:schemeClr val="dk1"/>
              </a:solidFill>
              <a:latin typeface="Helvetica Neue"/>
              <a:ea typeface="Helvetica Neue"/>
              <a:cs typeface="Helvetica Neue"/>
              <a:sym typeface="Helvetica Neue"/>
            </a:endParaRPr>
          </a:p>
        </p:txBody>
      </p:sp>
      <p:sp>
        <p:nvSpPr>
          <p:cNvPr id="7353" name="Google Shape;7353;p191"/>
          <p:cNvSpPr txBox="1"/>
          <p:nvPr/>
        </p:nvSpPr>
        <p:spPr>
          <a:xfrm>
            <a:off x="5425033" y="5851186"/>
            <a:ext cx="1224832" cy="32101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Helvetica Neue"/>
                <a:ea typeface="Helvetica Neue"/>
                <a:cs typeface="Helvetica Neue"/>
                <a:sym typeface="Helvetica Neue"/>
              </a:rPr>
              <a:t>Lorem ipsum dolor </a:t>
            </a:r>
            <a:endParaRPr b="1" sz="1100">
              <a:solidFill>
                <a:schemeClr val="dk1"/>
              </a:solidFill>
              <a:latin typeface="Helvetica Neue"/>
              <a:ea typeface="Helvetica Neue"/>
              <a:cs typeface="Helvetica Neue"/>
              <a:sym typeface="Helvetica Neue"/>
            </a:endParaRPr>
          </a:p>
        </p:txBody>
      </p:sp>
      <p:sp>
        <p:nvSpPr>
          <p:cNvPr id="7354" name="Google Shape;7354;p191"/>
          <p:cNvSpPr txBox="1"/>
          <p:nvPr/>
        </p:nvSpPr>
        <p:spPr>
          <a:xfrm>
            <a:off x="980670" y="3327563"/>
            <a:ext cx="1345189" cy="1038745"/>
          </a:xfrm>
          <a:prstGeom prst="rect">
            <a:avLst/>
          </a:prstGeom>
          <a:solidFill>
            <a:srgbClr val="E8E8E8"/>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55" name="Google Shape;7355;p191"/>
          <p:cNvSpPr txBox="1"/>
          <p:nvPr/>
        </p:nvSpPr>
        <p:spPr>
          <a:xfrm>
            <a:off x="980670" y="4496330"/>
            <a:ext cx="1345189" cy="1038745"/>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56" name="Google Shape;7356;p191"/>
          <p:cNvSpPr txBox="1"/>
          <p:nvPr/>
        </p:nvSpPr>
        <p:spPr>
          <a:xfrm>
            <a:off x="980670" y="2158796"/>
            <a:ext cx="1345189" cy="1038745"/>
          </a:xfrm>
          <a:prstGeom prst="rect">
            <a:avLst/>
          </a:prstGeom>
          <a:solidFill>
            <a:srgbClr val="FFEAEA"/>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57" name="Google Shape;7357;p191"/>
          <p:cNvSpPr txBox="1"/>
          <p:nvPr/>
        </p:nvSpPr>
        <p:spPr>
          <a:xfrm>
            <a:off x="2442065" y="3327563"/>
            <a:ext cx="1345189" cy="1038745"/>
          </a:xfrm>
          <a:prstGeom prst="rect">
            <a:avLst/>
          </a:prstGeom>
          <a:solidFill>
            <a:srgbClr val="FFEAEA"/>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58" name="Google Shape;7358;p191"/>
          <p:cNvSpPr txBox="1"/>
          <p:nvPr/>
        </p:nvSpPr>
        <p:spPr>
          <a:xfrm>
            <a:off x="2442065" y="4496330"/>
            <a:ext cx="1345189" cy="1038745"/>
          </a:xfrm>
          <a:prstGeom prst="rect">
            <a:avLst/>
          </a:prstGeom>
          <a:solidFill>
            <a:schemeClr val="lt2"/>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59" name="Google Shape;7359;p191"/>
          <p:cNvSpPr txBox="1"/>
          <p:nvPr/>
        </p:nvSpPr>
        <p:spPr>
          <a:xfrm>
            <a:off x="2442065" y="2158796"/>
            <a:ext cx="1345189" cy="1038745"/>
          </a:xfrm>
          <a:prstGeom prst="rect">
            <a:avLst/>
          </a:prstGeom>
          <a:solidFill>
            <a:srgbClr val="FED5D5"/>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60" name="Google Shape;7360;p191"/>
          <p:cNvSpPr txBox="1"/>
          <p:nvPr/>
        </p:nvSpPr>
        <p:spPr>
          <a:xfrm>
            <a:off x="3903460" y="3327563"/>
            <a:ext cx="1345189" cy="1038745"/>
          </a:xfrm>
          <a:prstGeom prst="rect">
            <a:avLst/>
          </a:prstGeom>
          <a:solidFill>
            <a:srgbClr val="FED5D5"/>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61" name="Google Shape;7361;p191"/>
          <p:cNvSpPr txBox="1"/>
          <p:nvPr/>
        </p:nvSpPr>
        <p:spPr>
          <a:xfrm>
            <a:off x="3903460" y="4496330"/>
            <a:ext cx="1345189" cy="1038745"/>
          </a:xfrm>
          <a:prstGeom prst="rect">
            <a:avLst/>
          </a:prstGeom>
          <a:solidFill>
            <a:srgbClr val="FFEAEA"/>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62" name="Google Shape;7362;p191"/>
          <p:cNvSpPr txBox="1"/>
          <p:nvPr/>
        </p:nvSpPr>
        <p:spPr>
          <a:xfrm>
            <a:off x="3903460" y="2158796"/>
            <a:ext cx="1345189" cy="1038745"/>
          </a:xfrm>
          <a:prstGeom prst="rect">
            <a:avLst/>
          </a:prstGeom>
          <a:solidFill>
            <a:srgbClr val="FFB0B0"/>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63" name="Google Shape;7363;p191"/>
          <p:cNvSpPr txBox="1"/>
          <p:nvPr/>
        </p:nvSpPr>
        <p:spPr>
          <a:xfrm>
            <a:off x="5364854" y="3327563"/>
            <a:ext cx="1345189" cy="1038745"/>
          </a:xfrm>
          <a:prstGeom prst="rect">
            <a:avLst/>
          </a:prstGeom>
          <a:solidFill>
            <a:srgbClr val="FFB0B0"/>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64" name="Google Shape;7364;p191"/>
          <p:cNvSpPr txBox="1"/>
          <p:nvPr/>
        </p:nvSpPr>
        <p:spPr>
          <a:xfrm>
            <a:off x="5364854" y="4496330"/>
            <a:ext cx="1345189" cy="1038745"/>
          </a:xfrm>
          <a:prstGeom prst="rect">
            <a:avLst/>
          </a:prstGeom>
          <a:solidFill>
            <a:srgbClr val="FED5D5"/>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65" name="Google Shape;7365;p191"/>
          <p:cNvSpPr txBox="1"/>
          <p:nvPr/>
        </p:nvSpPr>
        <p:spPr>
          <a:xfrm>
            <a:off x="5364854" y="2158796"/>
            <a:ext cx="1345189" cy="1038745"/>
          </a:xfrm>
          <a:prstGeom prst="rect">
            <a:avLst/>
          </a:prstGeom>
          <a:solidFill>
            <a:srgbClr val="FFB0B0"/>
          </a:solidFill>
          <a:ln>
            <a:noFill/>
          </a:ln>
        </p:spPr>
        <p:txBody>
          <a:bodyPr anchorCtr="0" anchor="ctr" bIns="72000" lIns="72000" spcFirstLastPara="1" rIns="72000" wrap="square" tIns="72000">
            <a:norm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66" name="Google Shape;7366;p191"/>
          <p:cNvSpPr/>
          <p:nvPr/>
        </p:nvSpPr>
        <p:spPr>
          <a:xfrm>
            <a:off x="7184036" y="2014803"/>
            <a:ext cx="4712996" cy="3946159"/>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367" name="Google Shape;7367;p191"/>
          <p:cNvSpPr txBox="1"/>
          <p:nvPr/>
        </p:nvSpPr>
        <p:spPr>
          <a:xfrm>
            <a:off x="7970619" y="1558399"/>
            <a:ext cx="2393912" cy="456404"/>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t>
            </a:r>
            <a:endParaRPr b="1" sz="1400">
              <a:solidFill>
                <a:schemeClr val="lt1"/>
              </a:solidFill>
              <a:latin typeface="Helvetica Neue"/>
              <a:ea typeface="Helvetica Neue"/>
              <a:cs typeface="Helvetica Neue"/>
              <a:sym typeface="Helvetica Neue"/>
            </a:endParaRPr>
          </a:p>
        </p:txBody>
      </p:sp>
      <p:sp>
        <p:nvSpPr>
          <p:cNvPr id="7368" name="Google Shape;7368;p191"/>
          <p:cNvSpPr/>
          <p:nvPr/>
        </p:nvSpPr>
        <p:spPr>
          <a:xfrm>
            <a:off x="1479644" y="2504548"/>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69" name="Google Shape;7369;p191"/>
          <p:cNvSpPr/>
          <p:nvPr/>
        </p:nvSpPr>
        <p:spPr>
          <a:xfrm>
            <a:off x="2844997" y="3653151"/>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70" name="Google Shape;7370;p191"/>
          <p:cNvSpPr/>
          <p:nvPr/>
        </p:nvSpPr>
        <p:spPr>
          <a:xfrm>
            <a:off x="3270018" y="3682367"/>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71" name="Google Shape;7371;p191"/>
          <p:cNvSpPr/>
          <p:nvPr/>
        </p:nvSpPr>
        <p:spPr>
          <a:xfrm>
            <a:off x="4402434" y="3673315"/>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72" name="Google Shape;7372;p191"/>
          <p:cNvSpPr/>
          <p:nvPr/>
        </p:nvSpPr>
        <p:spPr>
          <a:xfrm>
            <a:off x="4402434" y="2504548"/>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73" name="Google Shape;7373;p191"/>
          <p:cNvSpPr/>
          <p:nvPr/>
        </p:nvSpPr>
        <p:spPr>
          <a:xfrm>
            <a:off x="5863828" y="2504548"/>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74" name="Google Shape;7374;p191"/>
          <p:cNvSpPr/>
          <p:nvPr/>
        </p:nvSpPr>
        <p:spPr>
          <a:xfrm>
            <a:off x="5863828" y="4842082"/>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75" name="Google Shape;7375;p191"/>
          <p:cNvSpPr/>
          <p:nvPr/>
        </p:nvSpPr>
        <p:spPr>
          <a:xfrm>
            <a:off x="2941039" y="4842082"/>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76" name="Google Shape;7376;p191"/>
          <p:cNvSpPr txBox="1"/>
          <p:nvPr/>
        </p:nvSpPr>
        <p:spPr>
          <a:xfrm>
            <a:off x="8014869" y="2682821"/>
            <a:ext cx="2349660" cy="456404"/>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377" name="Google Shape;7377;p191"/>
          <p:cNvSpPr txBox="1"/>
          <p:nvPr/>
        </p:nvSpPr>
        <p:spPr>
          <a:xfrm>
            <a:off x="8014869" y="3224901"/>
            <a:ext cx="2349660" cy="456404"/>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378" name="Google Shape;7378;p191"/>
          <p:cNvSpPr txBox="1"/>
          <p:nvPr/>
        </p:nvSpPr>
        <p:spPr>
          <a:xfrm>
            <a:off x="8014869" y="3766981"/>
            <a:ext cx="2349660" cy="456404"/>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379" name="Google Shape;7379;p191"/>
          <p:cNvSpPr txBox="1"/>
          <p:nvPr/>
        </p:nvSpPr>
        <p:spPr>
          <a:xfrm>
            <a:off x="8014869" y="4309061"/>
            <a:ext cx="2349660" cy="456404"/>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380" name="Google Shape;7380;p191"/>
          <p:cNvSpPr txBox="1"/>
          <p:nvPr/>
        </p:nvSpPr>
        <p:spPr>
          <a:xfrm>
            <a:off x="8014869" y="4851141"/>
            <a:ext cx="2349660" cy="456404"/>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7381" name="Google Shape;7381;p191"/>
          <p:cNvSpPr txBox="1"/>
          <p:nvPr/>
        </p:nvSpPr>
        <p:spPr>
          <a:xfrm>
            <a:off x="8014869" y="5393227"/>
            <a:ext cx="2349660" cy="456404"/>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a:t>
            </a:r>
            <a:endParaRPr/>
          </a:p>
        </p:txBody>
      </p:sp>
      <p:cxnSp>
        <p:nvCxnSpPr>
          <p:cNvPr id="7382" name="Google Shape;7382;p191"/>
          <p:cNvCxnSpPr/>
          <p:nvPr/>
        </p:nvCxnSpPr>
        <p:spPr>
          <a:xfrm>
            <a:off x="7300556" y="2639983"/>
            <a:ext cx="4479956" cy="0"/>
          </a:xfrm>
          <a:prstGeom prst="straightConnector1">
            <a:avLst/>
          </a:prstGeom>
          <a:noFill/>
          <a:ln cap="flat" cmpd="sng" w="9525">
            <a:solidFill>
              <a:srgbClr val="BEBEBE"/>
            </a:solidFill>
            <a:prstDash val="solid"/>
            <a:miter lim="8000"/>
            <a:headEnd len="sm" w="sm" type="none"/>
            <a:tailEnd len="sm" w="sm" type="none"/>
          </a:ln>
        </p:spPr>
      </p:cxnSp>
      <p:cxnSp>
        <p:nvCxnSpPr>
          <p:cNvPr id="7383" name="Google Shape;7383;p191"/>
          <p:cNvCxnSpPr/>
          <p:nvPr/>
        </p:nvCxnSpPr>
        <p:spPr>
          <a:xfrm>
            <a:off x="7300556" y="3182063"/>
            <a:ext cx="4479956" cy="0"/>
          </a:xfrm>
          <a:prstGeom prst="straightConnector1">
            <a:avLst/>
          </a:prstGeom>
          <a:noFill/>
          <a:ln cap="flat" cmpd="sng" w="9525">
            <a:solidFill>
              <a:srgbClr val="BEBEBE"/>
            </a:solidFill>
            <a:prstDash val="solid"/>
            <a:miter lim="8000"/>
            <a:headEnd len="sm" w="sm" type="none"/>
            <a:tailEnd len="sm" w="sm" type="none"/>
          </a:ln>
        </p:spPr>
      </p:cxnSp>
      <p:cxnSp>
        <p:nvCxnSpPr>
          <p:cNvPr id="7384" name="Google Shape;7384;p191"/>
          <p:cNvCxnSpPr/>
          <p:nvPr/>
        </p:nvCxnSpPr>
        <p:spPr>
          <a:xfrm>
            <a:off x="7300556" y="3724143"/>
            <a:ext cx="4479956" cy="0"/>
          </a:xfrm>
          <a:prstGeom prst="straightConnector1">
            <a:avLst/>
          </a:prstGeom>
          <a:noFill/>
          <a:ln cap="flat" cmpd="sng" w="9525">
            <a:solidFill>
              <a:srgbClr val="BEBEBE"/>
            </a:solidFill>
            <a:prstDash val="solid"/>
            <a:miter lim="8000"/>
            <a:headEnd len="sm" w="sm" type="none"/>
            <a:tailEnd len="sm" w="sm" type="none"/>
          </a:ln>
        </p:spPr>
      </p:cxnSp>
      <p:cxnSp>
        <p:nvCxnSpPr>
          <p:cNvPr id="7385" name="Google Shape;7385;p191"/>
          <p:cNvCxnSpPr/>
          <p:nvPr/>
        </p:nvCxnSpPr>
        <p:spPr>
          <a:xfrm>
            <a:off x="7300556" y="4266223"/>
            <a:ext cx="4479956" cy="0"/>
          </a:xfrm>
          <a:prstGeom prst="straightConnector1">
            <a:avLst/>
          </a:prstGeom>
          <a:noFill/>
          <a:ln cap="flat" cmpd="sng" w="9525">
            <a:solidFill>
              <a:srgbClr val="BEBEBE"/>
            </a:solidFill>
            <a:prstDash val="solid"/>
            <a:miter lim="8000"/>
            <a:headEnd len="sm" w="sm" type="none"/>
            <a:tailEnd len="sm" w="sm" type="none"/>
          </a:ln>
        </p:spPr>
      </p:cxnSp>
      <p:cxnSp>
        <p:nvCxnSpPr>
          <p:cNvPr id="7386" name="Google Shape;7386;p191"/>
          <p:cNvCxnSpPr/>
          <p:nvPr/>
        </p:nvCxnSpPr>
        <p:spPr>
          <a:xfrm>
            <a:off x="7300556" y="4808303"/>
            <a:ext cx="4479956" cy="0"/>
          </a:xfrm>
          <a:prstGeom prst="straightConnector1">
            <a:avLst/>
          </a:prstGeom>
          <a:noFill/>
          <a:ln cap="flat" cmpd="sng" w="9525">
            <a:solidFill>
              <a:srgbClr val="BEBEBE"/>
            </a:solidFill>
            <a:prstDash val="solid"/>
            <a:miter lim="8000"/>
            <a:headEnd len="sm" w="sm" type="none"/>
            <a:tailEnd len="sm" w="sm" type="none"/>
          </a:ln>
        </p:spPr>
      </p:cxnSp>
      <p:cxnSp>
        <p:nvCxnSpPr>
          <p:cNvPr id="7387" name="Google Shape;7387;p191"/>
          <p:cNvCxnSpPr/>
          <p:nvPr/>
        </p:nvCxnSpPr>
        <p:spPr>
          <a:xfrm>
            <a:off x="7300556" y="5350383"/>
            <a:ext cx="4479956" cy="0"/>
          </a:xfrm>
          <a:prstGeom prst="straightConnector1">
            <a:avLst/>
          </a:prstGeom>
          <a:noFill/>
          <a:ln cap="flat" cmpd="sng" w="9525">
            <a:solidFill>
              <a:srgbClr val="BEBEBE"/>
            </a:solidFill>
            <a:prstDash val="solid"/>
            <a:miter lim="8000"/>
            <a:headEnd len="sm" w="sm" type="none"/>
            <a:tailEnd len="sm" w="sm" type="none"/>
          </a:ln>
        </p:spPr>
      </p:cxnSp>
      <p:sp>
        <p:nvSpPr>
          <p:cNvPr id="7388" name="Google Shape;7388;p191"/>
          <p:cNvSpPr/>
          <p:nvPr/>
        </p:nvSpPr>
        <p:spPr>
          <a:xfrm>
            <a:off x="7389156" y="2195323"/>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89" name="Google Shape;7389;p191"/>
          <p:cNvSpPr/>
          <p:nvPr/>
        </p:nvSpPr>
        <p:spPr>
          <a:xfrm>
            <a:off x="7389156" y="2737404"/>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90" name="Google Shape;7390;p191"/>
          <p:cNvSpPr/>
          <p:nvPr/>
        </p:nvSpPr>
        <p:spPr>
          <a:xfrm>
            <a:off x="7389156" y="3279485"/>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91" name="Google Shape;7391;p191"/>
          <p:cNvSpPr/>
          <p:nvPr/>
        </p:nvSpPr>
        <p:spPr>
          <a:xfrm>
            <a:off x="7389156" y="3821566"/>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92" name="Google Shape;7392;p191"/>
          <p:cNvSpPr/>
          <p:nvPr/>
        </p:nvSpPr>
        <p:spPr>
          <a:xfrm>
            <a:off x="7389156" y="4363647"/>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93" name="Google Shape;7393;p191"/>
          <p:cNvSpPr/>
          <p:nvPr/>
        </p:nvSpPr>
        <p:spPr>
          <a:xfrm>
            <a:off x="7389156" y="4905728"/>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94" name="Google Shape;7394;p191"/>
          <p:cNvSpPr/>
          <p:nvPr/>
        </p:nvSpPr>
        <p:spPr>
          <a:xfrm>
            <a:off x="7389156" y="5447809"/>
            <a:ext cx="347241" cy="347241"/>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x</a:t>
            </a:r>
            <a:endParaRPr sz="1800">
              <a:solidFill>
                <a:schemeClr val="lt1"/>
              </a:solidFill>
              <a:latin typeface="Helvetica Neue"/>
              <a:ea typeface="Helvetica Neue"/>
              <a:cs typeface="Helvetica Neue"/>
              <a:sym typeface="Helvetica Neue"/>
            </a:endParaRPr>
          </a:p>
        </p:txBody>
      </p:sp>
      <p:sp>
        <p:nvSpPr>
          <p:cNvPr id="7395" name="Google Shape;7395;p191"/>
          <p:cNvSpPr txBox="1"/>
          <p:nvPr/>
        </p:nvSpPr>
        <p:spPr>
          <a:xfrm>
            <a:off x="10499680" y="2140741"/>
            <a:ext cx="1291307" cy="456404"/>
          </a:xfrm>
          <a:prstGeom prst="rect">
            <a:avLst/>
          </a:prstGeom>
          <a:solidFill>
            <a:srgbClr val="FFD5D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XXX</a:t>
            </a:r>
            <a:endParaRPr/>
          </a:p>
        </p:txBody>
      </p:sp>
      <p:sp>
        <p:nvSpPr>
          <p:cNvPr id="7396" name="Google Shape;7396;p191"/>
          <p:cNvSpPr txBox="1"/>
          <p:nvPr/>
        </p:nvSpPr>
        <p:spPr>
          <a:xfrm>
            <a:off x="10499680" y="2682821"/>
            <a:ext cx="1291307" cy="456404"/>
          </a:xfrm>
          <a:prstGeom prst="rect">
            <a:avLst/>
          </a:prstGeom>
          <a:solidFill>
            <a:srgbClr val="FFD5D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XXX</a:t>
            </a:r>
            <a:endParaRPr/>
          </a:p>
        </p:txBody>
      </p:sp>
      <p:sp>
        <p:nvSpPr>
          <p:cNvPr id="7397" name="Google Shape;7397;p191"/>
          <p:cNvSpPr txBox="1"/>
          <p:nvPr/>
        </p:nvSpPr>
        <p:spPr>
          <a:xfrm>
            <a:off x="10499680" y="3224901"/>
            <a:ext cx="1291307" cy="456404"/>
          </a:xfrm>
          <a:prstGeom prst="rect">
            <a:avLst/>
          </a:prstGeom>
          <a:solidFill>
            <a:srgbClr val="FFD5D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XXX</a:t>
            </a:r>
            <a:endParaRPr/>
          </a:p>
        </p:txBody>
      </p:sp>
      <p:sp>
        <p:nvSpPr>
          <p:cNvPr id="7398" name="Google Shape;7398;p191"/>
          <p:cNvSpPr txBox="1"/>
          <p:nvPr/>
        </p:nvSpPr>
        <p:spPr>
          <a:xfrm>
            <a:off x="10499680" y="3766981"/>
            <a:ext cx="1291307" cy="456404"/>
          </a:xfrm>
          <a:prstGeom prst="rect">
            <a:avLst/>
          </a:prstGeom>
          <a:solidFill>
            <a:srgbClr val="FFD5D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XXX</a:t>
            </a:r>
            <a:endParaRPr/>
          </a:p>
        </p:txBody>
      </p:sp>
      <p:sp>
        <p:nvSpPr>
          <p:cNvPr id="7399" name="Google Shape;7399;p191"/>
          <p:cNvSpPr txBox="1"/>
          <p:nvPr/>
        </p:nvSpPr>
        <p:spPr>
          <a:xfrm>
            <a:off x="10499680" y="4309061"/>
            <a:ext cx="1291307" cy="456404"/>
          </a:xfrm>
          <a:prstGeom prst="rect">
            <a:avLst/>
          </a:prstGeom>
          <a:solidFill>
            <a:srgbClr val="FFD5D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XXX</a:t>
            </a:r>
            <a:endParaRPr/>
          </a:p>
        </p:txBody>
      </p:sp>
      <p:sp>
        <p:nvSpPr>
          <p:cNvPr id="7400" name="Google Shape;7400;p191"/>
          <p:cNvSpPr txBox="1"/>
          <p:nvPr/>
        </p:nvSpPr>
        <p:spPr>
          <a:xfrm>
            <a:off x="10499680" y="4851141"/>
            <a:ext cx="1291307" cy="456404"/>
          </a:xfrm>
          <a:prstGeom prst="rect">
            <a:avLst/>
          </a:prstGeom>
          <a:solidFill>
            <a:srgbClr val="FFD5D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XXX</a:t>
            </a:r>
            <a:endParaRPr/>
          </a:p>
        </p:txBody>
      </p:sp>
      <p:sp>
        <p:nvSpPr>
          <p:cNvPr id="7401" name="Google Shape;7401;p191"/>
          <p:cNvSpPr txBox="1"/>
          <p:nvPr/>
        </p:nvSpPr>
        <p:spPr>
          <a:xfrm>
            <a:off x="10499680" y="5393227"/>
            <a:ext cx="1291307" cy="456404"/>
          </a:xfrm>
          <a:prstGeom prst="rect">
            <a:avLst/>
          </a:prstGeom>
          <a:solidFill>
            <a:srgbClr val="FFD5D5"/>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XXX</a:t>
            </a:r>
            <a:endParaRPr/>
          </a:p>
        </p:txBody>
      </p:sp>
      <p:sp>
        <p:nvSpPr>
          <p:cNvPr id="7402" name="Google Shape;7402;p191"/>
          <p:cNvSpPr txBox="1"/>
          <p:nvPr/>
        </p:nvSpPr>
        <p:spPr>
          <a:xfrm>
            <a:off x="10393634" y="1558399"/>
            <a:ext cx="1503398" cy="456404"/>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a:t>
            </a:r>
            <a:endParaRPr b="1" sz="1400">
              <a:solidFill>
                <a:schemeClr val="lt1"/>
              </a:solidFill>
              <a:latin typeface="Helvetica Neue"/>
              <a:ea typeface="Helvetica Neue"/>
              <a:cs typeface="Helvetica Neue"/>
              <a:sym typeface="Helvetica Neue"/>
            </a:endParaRPr>
          </a:p>
        </p:txBody>
      </p:sp>
      <p:sp>
        <p:nvSpPr>
          <p:cNvPr id="7403" name="Google Shape;7403;p191"/>
          <p:cNvSpPr txBox="1"/>
          <p:nvPr/>
        </p:nvSpPr>
        <p:spPr>
          <a:xfrm>
            <a:off x="294967" y="1367402"/>
            <a:ext cx="5801032"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7404" name="Google Shape;7404;p191"/>
          <p:cNvCxnSpPr/>
          <p:nvPr/>
        </p:nvCxnSpPr>
        <p:spPr>
          <a:xfrm>
            <a:off x="295315" y="1848486"/>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7405" name="Google Shape;7405;p191"/>
          <p:cNvSpPr txBox="1"/>
          <p:nvPr/>
        </p:nvSpPr>
        <p:spPr>
          <a:xfrm>
            <a:off x="2502244" y="5851186"/>
            <a:ext cx="1224832" cy="32101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Helvetica Neue"/>
                <a:ea typeface="Helvetica Neue"/>
                <a:cs typeface="Helvetica Neue"/>
                <a:sym typeface="Helvetica Neue"/>
              </a:rPr>
              <a:t>Lorem ipsum dolor </a:t>
            </a:r>
            <a:endParaRPr b="1" sz="1100">
              <a:solidFill>
                <a:schemeClr val="dk1"/>
              </a:solidFill>
              <a:latin typeface="Helvetica Neue"/>
              <a:ea typeface="Helvetica Neue"/>
              <a:cs typeface="Helvetica Neue"/>
              <a:sym typeface="Helvetica Neue"/>
            </a:endParaRPr>
          </a:p>
        </p:txBody>
      </p:sp>
      <p:sp>
        <p:nvSpPr>
          <p:cNvPr id="7406" name="Google Shape;7406;p191"/>
          <p:cNvSpPr txBox="1"/>
          <p:nvPr/>
        </p:nvSpPr>
        <p:spPr>
          <a:xfrm>
            <a:off x="3963639" y="5851186"/>
            <a:ext cx="1224832" cy="32101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Helvetica Neue"/>
                <a:ea typeface="Helvetica Neue"/>
                <a:cs typeface="Helvetica Neue"/>
                <a:sym typeface="Helvetica Neue"/>
              </a:rPr>
              <a:t>Lorem ipsum dolor </a:t>
            </a:r>
            <a:endParaRPr b="1" sz="1100">
              <a:solidFill>
                <a:schemeClr val="dk1"/>
              </a:solidFill>
              <a:latin typeface="Helvetica Neue"/>
              <a:ea typeface="Helvetica Neue"/>
              <a:cs typeface="Helvetica Neue"/>
              <a:sym typeface="Helvetica Neue"/>
            </a:endParaRPr>
          </a:p>
        </p:txBody>
      </p:sp>
      <p:sp>
        <p:nvSpPr>
          <p:cNvPr id="7407" name="Google Shape;7407;p191"/>
          <p:cNvSpPr txBox="1"/>
          <p:nvPr/>
        </p:nvSpPr>
        <p:spPr>
          <a:xfrm rot="-5400000">
            <a:off x="45437" y="4855195"/>
            <a:ext cx="978828" cy="32101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Helvetica Neue"/>
                <a:ea typeface="Helvetica Neue"/>
                <a:cs typeface="Helvetica Neue"/>
                <a:sym typeface="Helvetica Neue"/>
              </a:rPr>
              <a:t>Lorem ipsum dolor </a:t>
            </a:r>
            <a:endParaRPr b="1" sz="1100">
              <a:solidFill>
                <a:schemeClr val="dk1"/>
              </a:solidFill>
              <a:latin typeface="Helvetica Neue"/>
              <a:ea typeface="Helvetica Neue"/>
              <a:cs typeface="Helvetica Neue"/>
              <a:sym typeface="Helvetica Neue"/>
            </a:endParaRPr>
          </a:p>
        </p:txBody>
      </p:sp>
      <p:sp>
        <p:nvSpPr>
          <p:cNvPr id="7408" name="Google Shape;7408;p191"/>
          <p:cNvSpPr txBox="1"/>
          <p:nvPr/>
        </p:nvSpPr>
        <p:spPr>
          <a:xfrm rot="-5400000">
            <a:off x="45437" y="3686428"/>
            <a:ext cx="978828" cy="32101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Helvetica Neue"/>
                <a:ea typeface="Helvetica Neue"/>
                <a:cs typeface="Helvetica Neue"/>
                <a:sym typeface="Helvetica Neue"/>
              </a:rPr>
              <a:t>Lorem ipsum dolor </a:t>
            </a:r>
            <a:endParaRPr b="1" sz="1100">
              <a:solidFill>
                <a:schemeClr val="dk1"/>
              </a:solidFill>
              <a:latin typeface="Helvetica Neue"/>
              <a:ea typeface="Helvetica Neue"/>
              <a:cs typeface="Helvetica Neue"/>
              <a:sym typeface="Helvetica Neue"/>
            </a:endParaRPr>
          </a:p>
        </p:txBody>
      </p:sp>
      <p:sp>
        <p:nvSpPr>
          <p:cNvPr id="7409" name="Google Shape;7409;p191"/>
          <p:cNvSpPr txBox="1"/>
          <p:nvPr/>
        </p:nvSpPr>
        <p:spPr>
          <a:xfrm rot="-5400000">
            <a:off x="45437" y="2517661"/>
            <a:ext cx="978828" cy="32101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100">
                <a:solidFill>
                  <a:schemeClr val="dk1"/>
                </a:solidFill>
                <a:latin typeface="Helvetica Neue"/>
                <a:ea typeface="Helvetica Neue"/>
                <a:cs typeface="Helvetica Neue"/>
                <a:sym typeface="Helvetica Neue"/>
              </a:rPr>
              <a:t>Lorem ipsum dolor </a:t>
            </a:r>
            <a:endParaRPr b="1" sz="1100">
              <a:solidFill>
                <a:schemeClr val="dk1"/>
              </a:solidFill>
              <a:latin typeface="Helvetica Neue"/>
              <a:ea typeface="Helvetica Neue"/>
              <a:cs typeface="Helvetica Neue"/>
              <a:sym typeface="Helvetica Neue"/>
            </a:endParaRPr>
          </a:p>
        </p:txBody>
      </p:sp>
      <p:sp>
        <p:nvSpPr>
          <p:cNvPr id="7410" name="Google Shape;7410;p19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411" name="Google Shape;7411;p19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15" name="Shape 7415"/>
        <p:cNvGrpSpPr/>
        <p:nvPr/>
      </p:nvGrpSpPr>
      <p:grpSpPr>
        <a:xfrm>
          <a:off x="0" y="0"/>
          <a:ext cx="0" cy="0"/>
          <a:chOff x="0" y="0"/>
          <a:chExt cx="0" cy="0"/>
        </a:xfrm>
      </p:grpSpPr>
      <p:sp>
        <p:nvSpPr>
          <p:cNvPr id="7416" name="Google Shape;7416;p192"/>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SWOT Slides</a:t>
            </a:r>
            <a:endParaRPr/>
          </a:p>
        </p:txBody>
      </p:sp>
      <p:sp>
        <p:nvSpPr>
          <p:cNvPr id="7417" name="Google Shape;7417;p192"/>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1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21" name="Shape 7421"/>
        <p:cNvGrpSpPr/>
        <p:nvPr/>
      </p:nvGrpSpPr>
      <p:grpSpPr>
        <a:xfrm>
          <a:off x="0" y="0"/>
          <a:ext cx="0" cy="0"/>
          <a:chOff x="0" y="0"/>
          <a:chExt cx="0" cy="0"/>
        </a:xfrm>
      </p:grpSpPr>
      <p:sp>
        <p:nvSpPr>
          <p:cNvPr id="7422" name="Google Shape;7422;p19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SWOT Analysis (Four Letter Cards)</a:t>
            </a:r>
            <a:endParaRPr/>
          </a:p>
        </p:txBody>
      </p:sp>
      <p:sp>
        <p:nvSpPr>
          <p:cNvPr id="7423" name="Google Shape;7423;p193"/>
          <p:cNvSpPr/>
          <p:nvPr/>
        </p:nvSpPr>
        <p:spPr>
          <a:xfrm>
            <a:off x="1102695" y="1851558"/>
            <a:ext cx="1080000" cy="1080000"/>
          </a:xfrm>
          <a:custGeom>
            <a:rect b="b" l="l" r="r" t="t"/>
            <a:pathLst>
              <a:path extrusionOk="0" h="2072045" w="2072046">
                <a:moveTo>
                  <a:pt x="2072046" y="1036023"/>
                </a:moveTo>
                <a:cubicBezTo>
                  <a:pt x="2072046" y="1608202"/>
                  <a:pt x="1608203" y="2072045"/>
                  <a:pt x="1036023" y="2072045"/>
                </a:cubicBezTo>
                <a:cubicBezTo>
                  <a:pt x="463843" y="2072045"/>
                  <a:pt x="0" y="1608202"/>
                  <a:pt x="0" y="1036023"/>
                </a:cubicBezTo>
                <a:cubicBezTo>
                  <a:pt x="0" y="463843"/>
                  <a:pt x="463843" y="0"/>
                  <a:pt x="1036023" y="0"/>
                </a:cubicBezTo>
                <a:cubicBezTo>
                  <a:pt x="1608203" y="0"/>
                  <a:pt x="2072046" y="463843"/>
                  <a:pt x="2072046" y="1036023"/>
                </a:cubicBezTo>
                <a:close/>
              </a:path>
            </a:pathLst>
          </a:custGeom>
          <a:solidFill>
            <a:schemeClr val="accent4">
              <a:alpha val="20000"/>
            </a:scheme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424" name="Google Shape;7424;p193"/>
          <p:cNvSpPr/>
          <p:nvPr/>
        </p:nvSpPr>
        <p:spPr>
          <a:xfrm>
            <a:off x="294968" y="1575604"/>
            <a:ext cx="2695455" cy="1541176"/>
          </a:xfrm>
          <a:custGeom>
            <a:rect b="b" l="l" r="r" t="t"/>
            <a:pathLst>
              <a:path extrusionOk="0" h="2787617" w="3406941">
                <a:moveTo>
                  <a:pt x="213937" y="0"/>
                </a:moveTo>
                <a:lnTo>
                  <a:pt x="3193005" y="0"/>
                </a:lnTo>
                <a:cubicBezTo>
                  <a:pt x="3311162" y="0"/>
                  <a:pt x="3406941" y="111674"/>
                  <a:pt x="3406941" y="249441"/>
                </a:cubicBezTo>
                <a:lnTo>
                  <a:pt x="3406941" y="2401318"/>
                </a:lnTo>
                <a:cubicBezTo>
                  <a:pt x="3080113" y="2528752"/>
                  <a:pt x="2833455" y="2473591"/>
                  <a:pt x="2403263" y="2339763"/>
                </a:cubicBezTo>
                <a:cubicBezTo>
                  <a:pt x="1932827" y="2193399"/>
                  <a:pt x="1676642" y="2088844"/>
                  <a:pt x="1148727" y="2548873"/>
                </a:cubicBezTo>
                <a:cubicBezTo>
                  <a:pt x="772504" y="2876705"/>
                  <a:pt x="326578" y="2832576"/>
                  <a:pt x="0" y="2622965"/>
                </a:cubicBezTo>
                <a:lnTo>
                  <a:pt x="0" y="249441"/>
                </a:lnTo>
                <a:cubicBezTo>
                  <a:pt x="0" y="111674"/>
                  <a:pt x="95779" y="0"/>
                  <a:pt x="213937" y="0"/>
                </a:cubicBezTo>
                <a:close/>
              </a:path>
            </a:pathLst>
          </a:custGeom>
          <a:solidFill>
            <a:schemeClr val="accent1"/>
          </a:solidFill>
          <a:ln cap="flat" cmpd="sng" w="3810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700">
              <a:solidFill>
                <a:srgbClr val="FFFFFF"/>
              </a:solidFill>
              <a:latin typeface="Helvetica Neue"/>
              <a:ea typeface="Helvetica Neue"/>
              <a:cs typeface="Helvetica Neue"/>
              <a:sym typeface="Helvetica Neue"/>
            </a:endParaRPr>
          </a:p>
        </p:txBody>
      </p:sp>
      <p:sp>
        <p:nvSpPr>
          <p:cNvPr id="7425" name="Google Shape;7425;p193"/>
          <p:cNvSpPr/>
          <p:nvPr/>
        </p:nvSpPr>
        <p:spPr>
          <a:xfrm>
            <a:off x="294968" y="2780720"/>
            <a:ext cx="1067281" cy="378568"/>
          </a:xfrm>
          <a:custGeom>
            <a:rect b="b" l="l" r="r" t="t"/>
            <a:pathLst>
              <a:path extrusionOk="0" h="508969" w="1348998">
                <a:moveTo>
                  <a:pt x="1148727" y="270163"/>
                </a:moveTo>
                <a:cubicBezTo>
                  <a:pt x="1220060" y="208045"/>
                  <a:pt x="1286379" y="156269"/>
                  <a:pt x="1348999" y="113393"/>
                </a:cubicBezTo>
                <a:cubicBezTo>
                  <a:pt x="875806" y="314856"/>
                  <a:pt x="359424" y="202340"/>
                  <a:pt x="0" y="0"/>
                </a:cubicBezTo>
                <a:lnTo>
                  <a:pt x="0" y="344317"/>
                </a:lnTo>
                <a:cubicBezTo>
                  <a:pt x="326578" y="553929"/>
                  <a:pt x="772504" y="598057"/>
                  <a:pt x="1148727" y="270226"/>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426" name="Google Shape;7426;p193"/>
          <p:cNvSpPr/>
          <p:nvPr/>
        </p:nvSpPr>
        <p:spPr>
          <a:xfrm>
            <a:off x="2113627" y="2630130"/>
            <a:ext cx="876796" cy="335492"/>
          </a:xfrm>
          <a:custGeom>
            <a:rect b="b" l="l" r="r" t="t"/>
            <a:pathLst>
              <a:path extrusionOk="0" h="451054" w="1108233">
                <a:moveTo>
                  <a:pt x="0" y="284894"/>
                </a:moveTo>
                <a:cubicBezTo>
                  <a:pt x="33723" y="295362"/>
                  <a:pt x="68512" y="306331"/>
                  <a:pt x="104555" y="317552"/>
                </a:cubicBezTo>
                <a:cubicBezTo>
                  <a:pt x="534748" y="451380"/>
                  <a:pt x="781405" y="506541"/>
                  <a:pt x="1108234" y="379106"/>
                </a:cubicBezTo>
                <a:lnTo>
                  <a:pt x="1108234" y="0"/>
                </a:lnTo>
                <a:cubicBezTo>
                  <a:pt x="866716" y="254555"/>
                  <a:pt x="338112" y="325951"/>
                  <a:pt x="0" y="28489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7427" name="Google Shape;7427;p193"/>
          <p:cNvGrpSpPr/>
          <p:nvPr/>
        </p:nvGrpSpPr>
        <p:grpSpPr>
          <a:xfrm>
            <a:off x="1013090" y="2042160"/>
            <a:ext cx="1259210" cy="1259210"/>
            <a:chOff x="1348123" y="2072640"/>
            <a:chExt cx="1259210" cy="1259210"/>
          </a:xfrm>
        </p:grpSpPr>
        <p:sp>
          <p:nvSpPr>
            <p:cNvPr id="7428" name="Google Shape;7428;p193"/>
            <p:cNvSpPr/>
            <p:nvPr/>
          </p:nvSpPr>
          <p:spPr>
            <a:xfrm>
              <a:off x="1348123" y="2072640"/>
              <a:ext cx="1259210" cy="1259210"/>
            </a:xfrm>
            <a:custGeom>
              <a:rect b="b" l="l" r="r" t="t"/>
              <a:pathLst>
                <a:path extrusionOk="0" h="1727038" w="1727039">
                  <a:moveTo>
                    <a:pt x="1727039" y="863519"/>
                  </a:moveTo>
                  <a:cubicBezTo>
                    <a:pt x="1727039" y="1340428"/>
                    <a:pt x="1340428" y="1727039"/>
                    <a:pt x="863520" y="1727039"/>
                  </a:cubicBezTo>
                  <a:cubicBezTo>
                    <a:pt x="386611" y="1727039"/>
                    <a:pt x="0" y="1340428"/>
                    <a:pt x="0" y="863519"/>
                  </a:cubicBezTo>
                  <a:cubicBezTo>
                    <a:pt x="0" y="386611"/>
                    <a:pt x="386611" y="0"/>
                    <a:pt x="863520" y="0"/>
                  </a:cubicBezTo>
                  <a:cubicBezTo>
                    <a:pt x="1340428" y="0"/>
                    <a:pt x="1727039" y="386611"/>
                    <a:pt x="1727039" y="86351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7200">
                <a:solidFill>
                  <a:schemeClr val="dk1"/>
                </a:solidFill>
                <a:latin typeface="Helvetica Neue"/>
                <a:ea typeface="Helvetica Neue"/>
                <a:cs typeface="Helvetica Neue"/>
                <a:sym typeface="Helvetica Neue"/>
              </a:endParaRPr>
            </a:p>
          </p:txBody>
        </p:sp>
        <p:sp>
          <p:nvSpPr>
            <p:cNvPr id="7429" name="Google Shape;7429;p193"/>
            <p:cNvSpPr/>
            <p:nvPr/>
          </p:nvSpPr>
          <p:spPr>
            <a:xfrm>
              <a:off x="1400212" y="2124728"/>
              <a:ext cx="1155034" cy="1155034"/>
            </a:xfrm>
            <a:custGeom>
              <a:rect b="b" l="l" r="r" t="t"/>
              <a:pathLst>
                <a:path extrusionOk="0" h="1442834" w="1442835">
                  <a:moveTo>
                    <a:pt x="1442835" y="721417"/>
                  </a:moveTo>
                  <a:cubicBezTo>
                    <a:pt x="1442835" y="1119845"/>
                    <a:pt x="1119845" y="1442835"/>
                    <a:pt x="721418" y="1442835"/>
                  </a:cubicBezTo>
                  <a:cubicBezTo>
                    <a:pt x="322990" y="1442835"/>
                    <a:pt x="0" y="1119845"/>
                    <a:pt x="0" y="721417"/>
                  </a:cubicBezTo>
                  <a:cubicBezTo>
                    <a:pt x="0" y="322990"/>
                    <a:pt x="322990" y="0"/>
                    <a:pt x="721418" y="0"/>
                  </a:cubicBezTo>
                  <a:cubicBezTo>
                    <a:pt x="1119845" y="0"/>
                    <a:pt x="1442835" y="322990"/>
                    <a:pt x="1442835" y="721417"/>
                  </a:cubicBezTo>
                  <a:close/>
                </a:path>
              </a:pathLst>
            </a:cu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dk1"/>
                  </a:solidFill>
                  <a:latin typeface="Helvetica Neue"/>
                  <a:ea typeface="Helvetica Neue"/>
                  <a:cs typeface="Helvetica Neue"/>
                  <a:sym typeface="Helvetica Neue"/>
                </a:rPr>
                <a:t>S</a:t>
              </a:r>
              <a:endParaRPr/>
            </a:p>
          </p:txBody>
        </p:sp>
      </p:grpSp>
      <p:sp>
        <p:nvSpPr>
          <p:cNvPr id="7430" name="Google Shape;7430;p193"/>
          <p:cNvSpPr/>
          <p:nvPr/>
        </p:nvSpPr>
        <p:spPr>
          <a:xfrm>
            <a:off x="3263837" y="1575604"/>
            <a:ext cx="2695455" cy="1541176"/>
          </a:xfrm>
          <a:custGeom>
            <a:rect b="b" l="l" r="r" t="t"/>
            <a:pathLst>
              <a:path extrusionOk="0" h="2787617" w="3406941">
                <a:moveTo>
                  <a:pt x="213937" y="0"/>
                </a:moveTo>
                <a:lnTo>
                  <a:pt x="3193005" y="0"/>
                </a:lnTo>
                <a:cubicBezTo>
                  <a:pt x="3311162" y="0"/>
                  <a:pt x="3406941" y="111674"/>
                  <a:pt x="3406941" y="249441"/>
                </a:cubicBezTo>
                <a:lnTo>
                  <a:pt x="3406941" y="2401318"/>
                </a:lnTo>
                <a:cubicBezTo>
                  <a:pt x="3080113" y="2528752"/>
                  <a:pt x="2833455" y="2473591"/>
                  <a:pt x="2403263" y="2339763"/>
                </a:cubicBezTo>
                <a:cubicBezTo>
                  <a:pt x="1932827" y="2193399"/>
                  <a:pt x="1676642" y="2088844"/>
                  <a:pt x="1148727" y="2548873"/>
                </a:cubicBezTo>
                <a:cubicBezTo>
                  <a:pt x="772504" y="2876705"/>
                  <a:pt x="326578" y="2832576"/>
                  <a:pt x="0" y="2622965"/>
                </a:cubicBezTo>
                <a:lnTo>
                  <a:pt x="0" y="249441"/>
                </a:lnTo>
                <a:cubicBezTo>
                  <a:pt x="0" y="111674"/>
                  <a:pt x="95779" y="0"/>
                  <a:pt x="213937" y="0"/>
                </a:cubicBezTo>
                <a:close/>
              </a:path>
            </a:pathLst>
          </a:custGeom>
          <a:solidFill>
            <a:schemeClr val="accent2"/>
          </a:solidFill>
          <a:ln cap="flat" cmpd="sng" w="38100">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700">
              <a:solidFill>
                <a:srgbClr val="FFFFFF"/>
              </a:solidFill>
              <a:latin typeface="Helvetica Neue"/>
              <a:ea typeface="Helvetica Neue"/>
              <a:cs typeface="Helvetica Neue"/>
              <a:sym typeface="Helvetica Neue"/>
            </a:endParaRPr>
          </a:p>
        </p:txBody>
      </p:sp>
      <p:sp>
        <p:nvSpPr>
          <p:cNvPr id="7431" name="Google Shape;7431;p193"/>
          <p:cNvSpPr/>
          <p:nvPr/>
        </p:nvSpPr>
        <p:spPr>
          <a:xfrm>
            <a:off x="3263837" y="2780720"/>
            <a:ext cx="1067281" cy="378568"/>
          </a:xfrm>
          <a:custGeom>
            <a:rect b="b" l="l" r="r" t="t"/>
            <a:pathLst>
              <a:path extrusionOk="0" h="508969" w="1348998">
                <a:moveTo>
                  <a:pt x="1148727" y="270163"/>
                </a:moveTo>
                <a:cubicBezTo>
                  <a:pt x="1220060" y="208045"/>
                  <a:pt x="1286379" y="156269"/>
                  <a:pt x="1348999" y="113393"/>
                </a:cubicBezTo>
                <a:cubicBezTo>
                  <a:pt x="875806" y="314856"/>
                  <a:pt x="359424" y="202340"/>
                  <a:pt x="0" y="0"/>
                </a:cubicBezTo>
                <a:lnTo>
                  <a:pt x="0" y="344317"/>
                </a:lnTo>
                <a:cubicBezTo>
                  <a:pt x="326578" y="553929"/>
                  <a:pt x="772504" y="598057"/>
                  <a:pt x="1148727" y="27022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432" name="Google Shape;7432;p193"/>
          <p:cNvSpPr/>
          <p:nvPr/>
        </p:nvSpPr>
        <p:spPr>
          <a:xfrm>
            <a:off x="5082495" y="2630130"/>
            <a:ext cx="876796" cy="335492"/>
          </a:xfrm>
          <a:custGeom>
            <a:rect b="b" l="l" r="r" t="t"/>
            <a:pathLst>
              <a:path extrusionOk="0" h="451054" w="1108233">
                <a:moveTo>
                  <a:pt x="0" y="284894"/>
                </a:moveTo>
                <a:cubicBezTo>
                  <a:pt x="33723" y="295362"/>
                  <a:pt x="68512" y="306331"/>
                  <a:pt x="104555" y="317552"/>
                </a:cubicBezTo>
                <a:cubicBezTo>
                  <a:pt x="534748" y="451380"/>
                  <a:pt x="781405" y="506541"/>
                  <a:pt x="1108234" y="379106"/>
                </a:cubicBezTo>
                <a:lnTo>
                  <a:pt x="1108234" y="0"/>
                </a:lnTo>
                <a:cubicBezTo>
                  <a:pt x="866716" y="254555"/>
                  <a:pt x="338112" y="325951"/>
                  <a:pt x="0" y="28489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7433" name="Google Shape;7433;p193"/>
          <p:cNvGrpSpPr/>
          <p:nvPr/>
        </p:nvGrpSpPr>
        <p:grpSpPr>
          <a:xfrm>
            <a:off x="3981959" y="2042160"/>
            <a:ext cx="1259210" cy="1259210"/>
            <a:chOff x="4278909" y="2072640"/>
            <a:chExt cx="1259210" cy="1259210"/>
          </a:xfrm>
        </p:grpSpPr>
        <p:sp>
          <p:nvSpPr>
            <p:cNvPr id="7434" name="Google Shape;7434;p193"/>
            <p:cNvSpPr/>
            <p:nvPr/>
          </p:nvSpPr>
          <p:spPr>
            <a:xfrm>
              <a:off x="4278909" y="2072640"/>
              <a:ext cx="1259210" cy="1259210"/>
            </a:xfrm>
            <a:custGeom>
              <a:rect b="b" l="l" r="r" t="t"/>
              <a:pathLst>
                <a:path extrusionOk="0" h="1727038" w="1727039">
                  <a:moveTo>
                    <a:pt x="1727039" y="863519"/>
                  </a:moveTo>
                  <a:cubicBezTo>
                    <a:pt x="1727039" y="1340428"/>
                    <a:pt x="1340428" y="1727039"/>
                    <a:pt x="863520" y="1727039"/>
                  </a:cubicBezTo>
                  <a:cubicBezTo>
                    <a:pt x="386611" y="1727039"/>
                    <a:pt x="0" y="1340428"/>
                    <a:pt x="0" y="863519"/>
                  </a:cubicBezTo>
                  <a:cubicBezTo>
                    <a:pt x="0" y="386611"/>
                    <a:pt x="386611" y="0"/>
                    <a:pt x="863520" y="0"/>
                  </a:cubicBezTo>
                  <a:cubicBezTo>
                    <a:pt x="1340428" y="0"/>
                    <a:pt x="1727039" y="386611"/>
                    <a:pt x="1727039" y="863519"/>
                  </a:cubicBezTo>
                  <a:close/>
                </a:path>
              </a:pathLst>
            </a:custGeom>
            <a:solidFill>
              <a:srgbClr val="3B0000"/>
            </a:solidFill>
            <a:ln cap="flat" cmpd="sng" w="9525">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7200">
                <a:solidFill>
                  <a:schemeClr val="dk1"/>
                </a:solidFill>
                <a:latin typeface="Helvetica Neue"/>
                <a:ea typeface="Helvetica Neue"/>
                <a:cs typeface="Helvetica Neue"/>
                <a:sym typeface="Helvetica Neue"/>
              </a:endParaRPr>
            </a:p>
          </p:txBody>
        </p:sp>
        <p:sp>
          <p:nvSpPr>
            <p:cNvPr id="7435" name="Google Shape;7435;p193"/>
            <p:cNvSpPr/>
            <p:nvPr/>
          </p:nvSpPr>
          <p:spPr>
            <a:xfrm>
              <a:off x="4330998" y="2124728"/>
              <a:ext cx="1155034" cy="1155034"/>
            </a:xfrm>
            <a:custGeom>
              <a:rect b="b" l="l" r="r" t="t"/>
              <a:pathLst>
                <a:path extrusionOk="0" h="1442834" w="1442835">
                  <a:moveTo>
                    <a:pt x="1442835" y="721417"/>
                  </a:moveTo>
                  <a:cubicBezTo>
                    <a:pt x="1442835" y="1119845"/>
                    <a:pt x="1119845" y="1442835"/>
                    <a:pt x="721418" y="1442835"/>
                  </a:cubicBezTo>
                  <a:cubicBezTo>
                    <a:pt x="322990" y="1442835"/>
                    <a:pt x="0" y="1119845"/>
                    <a:pt x="0" y="721417"/>
                  </a:cubicBezTo>
                  <a:cubicBezTo>
                    <a:pt x="0" y="322990"/>
                    <a:pt x="322990" y="0"/>
                    <a:pt x="721418" y="0"/>
                  </a:cubicBezTo>
                  <a:cubicBezTo>
                    <a:pt x="1119845" y="0"/>
                    <a:pt x="1442835" y="322990"/>
                    <a:pt x="1442835" y="721417"/>
                  </a:cubicBezTo>
                  <a:close/>
                </a:path>
              </a:pathLst>
            </a:cu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dk1"/>
                  </a:solidFill>
                  <a:latin typeface="Helvetica Neue"/>
                  <a:ea typeface="Helvetica Neue"/>
                  <a:cs typeface="Helvetica Neue"/>
                  <a:sym typeface="Helvetica Neue"/>
                </a:rPr>
                <a:t>W</a:t>
              </a:r>
              <a:endParaRPr/>
            </a:p>
          </p:txBody>
        </p:sp>
      </p:grpSp>
      <p:sp>
        <p:nvSpPr>
          <p:cNvPr id="7436" name="Google Shape;7436;p193"/>
          <p:cNvSpPr/>
          <p:nvPr/>
        </p:nvSpPr>
        <p:spPr>
          <a:xfrm>
            <a:off x="6232707" y="1575604"/>
            <a:ext cx="2695455" cy="1541176"/>
          </a:xfrm>
          <a:custGeom>
            <a:rect b="b" l="l" r="r" t="t"/>
            <a:pathLst>
              <a:path extrusionOk="0" h="2787617" w="3406941">
                <a:moveTo>
                  <a:pt x="213937" y="0"/>
                </a:moveTo>
                <a:lnTo>
                  <a:pt x="3193005" y="0"/>
                </a:lnTo>
                <a:cubicBezTo>
                  <a:pt x="3311162" y="0"/>
                  <a:pt x="3406941" y="111674"/>
                  <a:pt x="3406941" y="249441"/>
                </a:cubicBezTo>
                <a:lnTo>
                  <a:pt x="3406941" y="2401318"/>
                </a:lnTo>
                <a:cubicBezTo>
                  <a:pt x="3080113" y="2528752"/>
                  <a:pt x="2833455" y="2473591"/>
                  <a:pt x="2403263" y="2339763"/>
                </a:cubicBezTo>
                <a:cubicBezTo>
                  <a:pt x="1932827" y="2193399"/>
                  <a:pt x="1676642" y="2088844"/>
                  <a:pt x="1148727" y="2548873"/>
                </a:cubicBezTo>
                <a:cubicBezTo>
                  <a:pt x="772504" y="2876705"/>
                  <a:pt x="326578" y="2832576"/>
                  <a:pt x="0" y="2622965"/>
                </a:cubicBezTo>
                <a:lnTo>
                  <a:pt x="0" y="249441"/>
                </a:lnTo>
                <a:cubicBezTo>
                  <a:pt x="0" y="111674"/>
                  <a:pt x="95779" y="0"/>
                  <a:pt x="213937" y="0"/>
                </a:cubicBezTo>
                <a:close/>
              </a:path>
            </a:pathLst>
          </a:custGeom>
          <a:solidFill>
            <a:schemeClr val="accent1"/>
          </a:solidFill>
          <a:ln cap="flat" cmpd="sng" w="38100">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700">
              <a:solidFill>
                <a:srgbClr val="FFFFFF"/>
              </a:solidFill>
              <a:latin typeface="Helvetica Neue"/>
              <a:ea typeface="Helvetica Neue"/>
              <a:cs typeface="Helvetica Neue"/>
              <a:sym typeface="Helvetica Neue"/>
            </a:endParaRPr>
          </a:p>
        </p:txBody>
      </p:sp>
      <p:sp>
        <p:nvSpPr>
          <p:cNvPr id="7437" name="Google Shape;7437;p193"/>
          <p:cNvSpPr/>
          <p:nvPr/>
        </p:nvSpPr>
        <p:spPr>
          <a:xfrm>
            <a:off x="6232707" y="2780720"/>
            <a:ext cx="1067281" cy="378568"/>
          </a:xfrm>
          <a:custGeom>
            <a:rect b="b" l="l" r="r" t="t"/>
            <a:pathLst>
              <a:path extrusionOk="0" h="508969" w="1348998">
                <a:moveTo>
                  <a:pt x="1148727" y="270163"/>
                </a:moveTo>
                <a:cubicBezTo>
                  <a:pt x="1220060" y="208045"/>
                  <a:pt x="1286379" y="156269"/>
                  <a:pt x="1348999" y="113393"/>
                </a:cubicBezTo>
                <a:cubicBezTo>
                  <a:pt x="875806" y="314856"/>
                  <a:pt x="359424" y="202340"/>
                  <a:pt x="0" y="0"/>
                </a:cubicBezTo>
                <a:lnTo>
                  <a:pt x="0" y="344317"/>
                </a:lnTo>
                <a:cubicBezTo>
                  <a:pt x="326578" y="553929"/>
                  <a:pt x="772504" y="598057"/>
                  <a:pt x="1148727" y="270226"/>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438" name="Google Shape;7438;p193"/>
          <p:cNvSpPr/>
          <p:nvPr/>
        </p:nvSpPr>
        <p:spPr>
          <a:xfrm>
            <a:off x="8051365" y="2630130"/>
            <a:ext cx="876796" cy="335492"/>
          </a:xfrm>
          <a:custGeom>
            <a:rect b="b" l="l" r="r" t="t"/>
            <a:pathLst>
              <a:path extrusionOk="0" h="451054" w="1108233">
                <a:moveTo>
                  <a:pt x="0" y="284894"/>
                </a:moveTo>
                <a:cubicBezTo>
                  <a:pt x="33723" y="295362"/>
                  <a:pt x="68512" y="306331"/>
                  <a:pt x="104555" y="317552"/>
                </a:cubicBezTo>
                <a:cubicBezTo>
                  <a:pt x="534748" y="451380"/>
                  <a:pt x="781405" y="506541"/>
                  <a:pt x="1108234" y="379106"/>
                </a:cubicBezTo>
                <a:lnTo>
                  <a:pt x="1108234" y="0"/>
                </a:lnTo>
                <a:cubicBezTo>
                  <a:pt x="866716" y="254555"/>
                  <a:pt x="338112" y="325951"/>
                  <a:pt x="0" y="284894"/>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7439" name="Google Shape;7439;p193"/>
          <p:cNvGrpSpPr/>
          <p:nvPr/>
        </p:nvGrpSpPr>
        <p:grpSpPr>
          <a:xfrm>
            <a:off x="6950829" y="2042160"/>
            <a:ext cx="1259210" cy="1259210"/>
            <a:chOff x="1469846" y="1959003"/>
            <a:chExt cx="1726826" cy="1727038"/>
          </a:xfrm>
        </p:grpSpPr>
        <p:sp>
          <p:nvSpPr>
            <p:cNvPr id="7440" name="Google Shape;7440;p193"/>
            <p:cNvSpPr/>
            <p:nvPr/>
          </p:nvSpPr>
          <p:spPr>
            <a:xfrm>
              <a:off x="1469846" y="1959003"/>
              <a:ext cx="1726826" cy="1727038"/>
            </a:xfrm>
            <a:custGeom>
              <a:rect b="b" l="l" r="r" t="t"/>
              <a:pathLst>
                <a:path extrusionOk="0" h="1727038" w="1727039">
                  <a:moveTo>
                    <a:pt x="1727039" y="863519"/>
                  </a:moveTo>
                  <a:cubicBezTo>
                    <a:pt x="1727039" y="1340428"/>
                    <a:pt x="1340428" y="1727039"/>
                    <a:pt x="863520" y="1727039"/>
                  </a:cubicBezTo>
                  <a:cubicBezTo>
                    <a:pt x="386611" y="1727039"/>
                    <a:pt x="0" y="1340428"/>
                    <a:pt x="0" y="863519"/>
                  </a:cubicBezTo>
                  <a:cubicBezTo>
                    <a:pt x="0" y="386611"/>
                    <a:pt x="386611" y="0"/>
                    <a:pt x="863520" y="0"/>
                  </a:cubicBezTo>
                  <a:cubicBezTo>
                    <a:pt x="1340428" y="0"/>
                    <a:pt x="1727039" y="386611"/>
                    <a:pt x="1727039" y="863519"/>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7200">
                <a:solidFill>
                  <a:schemeClr val="dk1"/>
                </a:solidFill>
                <a:latin typeface="Helvetica Neue"/>
                <a:ea typeface="Helvetica Neue"/>
                <a:cs typeface="Helvetica Neue"/>
                <a:sym typeface="Helvetica Neue"/>
              </a:endParaRPr>
            </a:p>
          </p:txBody>
        </p:sp>
        <p:sp>
          <p:nvSpPr>
            <p:cNvPr id="7441" name="Google Shape;7441;p193"/>
            <p:cNvSpPr/>
            <p:nvPr/>
          </p:nvSpPr>
          <p:spPr>
            <a:xfrm>
              <a:off x="1541278" y="2030443"/>
              <a:ext cx="1583964" cy="1584158"/>
            </a:xfrm>
            <a:custGeom>
              <a:rect b="b" l="l" r="r" t="t"/>
              <a:pathLst>
                <a:path extrusionOk="0" h="1442834" w="1442835">
                  <a:moveTo>
                    <a:pt x="1442835" y="721417"/>
                  </a:moveTo>
                  <a:cubicBezTo>
                    <a:pt x="1442835" y="1119845"/>
                    <a:pt x="1119845" y="1442835"/>
                    <a:pt x="721418" y="1442835"/>
                  </a:cubicBezTo>
                  <a:cubicBezTo>
                    <a:pt x="322990" y="1442835"/>
                    <a:pt x="0" y="1119845"/>
                    <a:pt x="0" y="721417"/>
                  </a:cubicBezTo>
                  <a:cubicBezTo>
                    <a:pt x="0" y="322990"/>
                    <a:pt x="322990" y="0"/>
                    <a:pt x="721418" y="0"/>
                  </a:cubicBezTo>
                  <a:cubicBezTo>
                    <a:pt x="1119845" y="0"/>
                    <a:pt x="1442835" y="322990"/>
                    <a:pt x="1442835" y="721417"/>
                  </a:cubicBezTo>
                  <a:close/>
                </a:path>
              </a:pathLst>
            </a:cu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dk1"/>
                  </a:solidFill>
                  <a:latin typeface="Helvetica Neue"/>
                  <a:ea typeface="Helvetica Neue"/>
                  <a:cs typeface="Helvetica Neue"/>
                  <a:sym typeface="Helvetica Neue"/>
                </a:rPr>
                <a:t>O</a:t>
              </a:r>
              <a:endParaRPr/>
            </a:p>
          </p:txBody>
        </p:sp>
      </p:grpSp>
      <p:sp>
        <p:nvSpPr>
          <p:cNvPr id="7442" name="Google Shape;7442;p193"/>
          <p:cNvSpPr/>
          <p:nvPr/>
        </p:nvSpPr>
        <p:spPr>
          <a:xfrm>
            <a:off x="9201577" y="1575604"/>
            <a:ext cx="2695455" cy="1541176"/>
          </a:xfrm>
          <a:custGeom>
            <a:rect b="b" l="l" r="r" t="t"/>
            <a:pathLst>
              <a:path extrusionOk="0" h="2787617" w="3406941">
                <a:moveTo>
                  <a:pt x="213937" y="0"/>
                </a:moveTo>
                <a:lnTo>
                  <a:pt x="3193005" y="0"/>
                </a:lnTo>
                <a:cubicBezTo>
                  <a:pt x="3311162" y="0"/>
                  <a:pt x="3406941" y="111674"/>
                  <a:pt x="3406941" y="249441"/>
                </a:cubicBezTo>
                <a:lnTo>
                  <a:pt x="3406941" y="2401318"/>
                </a:lnTo>
                <a:cubicBezTo>
                  <a:pt x="3080113" y="2528752"/>
                  <a:pt x="2833455" y="2473591"/>
                  <a:pt x="2403263" y="2339763"/>
                </a:cubicBezTo>
                <a:cubicBezTo>
                  <a:pt x="1932827" y="2193399"/>
                  <a:pt x="1676642" y="2088844"/>
                  <a:pt x="1148727" y="2548873"/>
                </a:cubicBezTo>
                <a:cubicBezTo>
                  <a:pt x="772504" y="2876705"/>
                  <a:pt x="326578" y="2832576"/>
                  <a:pt x="0" y="2622965"/>
                </a:cubicBezTo>
                <a:lnTo>
                  <a:pt x="0" y="249441"/>
                </a:lnTo>
                <a:cubicBezTo>
                  <a:pt x="0" y="111674"/>
                  <a:pt x="95779" y="0"/>
                  <a:pt x="213937" y="0"/>
                </a:cubicBezTo>
                <a:close/>
              </a:path>
            </a:pathLst>
          </a:custGeom>
          <a:solidFill>
            <a:schemeClr val="accent2"/>
          </a:solidFill>
          <a:ln cap="flat" cmpd="sng" w="38100">
            <a:solidFill>
              <a:schemeClr val="accent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700">
              <a:solidFill>
                <a:srgbClr val="FFFFFF"/>
              </a:solidFill>
              <a:latin typeface="Helvetica Neue"/>
              <a:ea typeface="Helvetica Neue"/>
              <a:cs typeface="Helvetica Neue"/>
              <a:sym typeface="Helvetica Neue"/>
            </a:endParaRPr>
          </a:p>
        </p:txBody>
      </p:sp>
      <p:sp>
        <p:nvSpPr>
          <p:cNvPr id="7443" name="Google Shape;7443;p193"/>
          <p:cNvSpPr/>
          <p:nvPr/>
        </p:nvSpPr>
        <p:spPr>
          <a:xfrm>
            <a:off x="9201577" y="2780720"/>
            <a:ext cx="1067281" cy="378568"/>
          </a:xfrm>
          <a:custGeom>
            <a:rect b="b" l="l" r="r" t="t"/>
            <a:pathLst>
              <a:path extrusionOk="0" h="508969" w="1348998">
                <a:moveTo>
                  <a:pt x="1148727" y="270163"/>
                </a:moveTo>
                <a:cubicBezTo>
                  <a:pt x="1220060" y="208045"/>
                  <a:pt x="1286379" y="156269"/>
                  <a:pt x="1348999" y="113393"/>
                </a:cubicBezTo>
                <a:cubicBezTo>
                  <a:pt x="875806" y="314856"/>
                  <a:pt x="359424" y="202340"/>
                  <a:pt x="0" y="0"/>
                </a:cubicBezTo>
                <a:lnTo>
                  <a:pt x="0" y="344317"/>
                </a:lnTo>
                <a:cubicBezTo>
                  <a:pt x="326578" y="553929"/>
                  <a:pt x="772504" y="598057"/>
                  <a:pt x="1148727" y="270226"/>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444" name="Google Shape;7444;p193"/>
          <p:cNvSpPr/>
          <p:nvPr/>
        </p:nvSpPr>
        <p:spPr>
          <a:xfrm>
            <a:off x="11020235" y="2630130"/>
            <a:ext cx="876796" cy="335492"/>
          </a:xfrm>
          <a:custGeom>
            <a:rect b="b" l="l" r="r" t="t"/>
            <a:pathLst>
              <a:path extrusionOk="0" h="451054" w="1108233">
                <a:moveTo>
                  <a:pt x="0" y="284894"/>
                </a:moveTo>
                <a:cubicBezTo>
                  <a:pt x="33723" y="295362"/>
                  <a:pt x="68512" y="306331"/>
                  <a:pt x="104555" y="317552"/>
                </a:cubicBezTo>
                <a:cubicBezTo>
                  <a:pt x="534748" y="451380"/>
                  <a:pt x="781405" y="506541"/>
                  <a:pt x="1108234" y="379106"/>
                </a:cubicBezTo>
                <a:lnTo>
                  <a:pt x="1108234" y="0"/>
                </a:lnTo>
                <a:cubicBezTo>
                  <a:pt x="866716" y="254555"/>
                  <a:pt x="338112" y="325951"/>
                  <a:pt x="0" y="284894"/>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cxnSp>
        <p:nvCxnSpPr>
          <p:cNvPr id="7445" name="Google Shape;7445;p193"/>
          <p:cNvCxnSpPr/>
          <p:nvPr/>
        </p:nvCxnSpPr>
        <p:spPr>
          <a:xfrm>
            <a:off x="3127130" y="3293872"/>
            <a:ext cx="0" cy="2817368"/>
          </a:xfrm>
          <a:prstGeom prst="straightConnector1">
            <a:avLst/>
          </a:prstGeom>
          <a:noFill/>
          <a:ln cap="rnd" cmpd="sng" w="9525">
            <a:solidFill>
              <a:srgbClr val="C6CDD0"/>
            </a:solidFill>
            <a:prstDash val="solid"/>
            <a:round/>
            <a:headEnd len="sm" w="sm" type="none"/>
            <a:tailEnd len="sm" w="sm" type="none"/>
          </a:ln>
        </p:spPr>
      </p:cxnSp>
      <p:cxnSp>
        <p:nvCxnSpPr>
          <p:cNvPr id="7446" name="Google Shape;7446;p193"/>
          <p:cNvCxnSpPr/>
          <p:nvPr/>
        </p:nvCxnSpPr>
        <p:spPr>
          <a:xfrm>
            <a:off x="6096000" y="3293872"/>
            <a:ext cx="0" cy="2817368"/>
          </a:xfrm>
          <a:prstGeom prst="straightConnector1">
            <a:avLst/>
          </a:prstGeom>
          <a:noFill/>
          <a:ln cap="rnd" cmpd="sng" w="9525">
            <a:solidFill>
              <a:srgbClr val="C6CDD0"/>
            </a:solidFill>
            <a:prstDash val="solid"/>
            <a:round/>
            <a:headEnd len="sm" w="sm" type="none"/>
            <a:tailEnd len="sm" w="sm" type="none"/>
          </a:ln>
        </p:spPr>
      </p:cxnSp>
      <p:sp>
        <p:nvSpPr>
          <p:cNvPr id="7447" name="Google Shape;7447;p193"/>
          <p:cNvSpPr/>
          <p:nvPr/>
        </p:nvSpPr>
        <p:spPr>
          <a:xfrm>
            <a:off x="294968" y="3354832"/>
            <a:ext cx="2695455" cy="2817368"/>
          </a:xfrm>
          <a:prstGeom prst="rect">
            <a:avLst/>
          </a:prstGeom>
          <a:noFill/>
          <a:ln>
            <a:noFill/>
          </a:ln>
        </p:spPr>
        <p:txBody>
          <a:bodyPr anchorCtr="0" anchor="t" bIns="0" lIns="0" spcFirstLastPara="1" rIns="0" wrap="square" tIns="0">
            <a:normAutofit/>
          </a:bodyPr>
          <a:lstStyle/>
          <a:p>
            <a:pPr indent="-127000" lvl="0" marL="0" marR="0" rtl="0" algn="ctr">
              <a:lnSpc>
                <a:spcPct val="100000"/>
              </a:lnSpc>
              <a:spcBef>
                <a:spcPts val="0"/>
              </a:spcBef>
              <a:spcAft>
                <a:spcPts val="0"/>
              </a:spcAft>
              <a:buClr>
                <a:schemeClr val="accent2"/>
              </a:buClr>
              <a:buSzPts val="2000"/>
              <a:buFont typeface="Trebuchet MS"/>
              <a:buChar char="​"/>
            </a:pPr>
            <a:r>
              <a:rPr b="1" lang="en-US" sz="2000">
                <a:solidFill>
                  <a:schemeClr val="accent2"/>
                </a:solidFill>
                <a:latin typeface="Helvetica Neue"/>
                <a:ea typeface="Helvetica Neue"/>
                <a:cs typeface="Helvetica Neue"/>
                <a:sym typeface="Helvetica Neue"/>
              </a:rPr>
              <a:t>Strength</a:t>
            </a:r>
            <a:endParaRPr b="1" i="0" sz="2000" u="none" cap="none" strike="noStrike">
              <a:solidFill>
                <a:schemeClr val="accent2"/>
              </a:solidFill>
              <a:latin typeface="Helvetica Neue"/>
              <a:ea typeface="Helvetica Neue"/>
              <a:cs typeface="Helvetica Neue"/>
              <a:sym typeface="Helvetica Neue"/>
            </a:endParaRPr>
          </a:p>
          <a:p>
            <a:pPr indent="0" lvl="1" marL="0" marR="0" rtl="0" algn="ctr">
              <a:spcBef>
                <a:spcPts val="1200"/>
              </a:spcBef>
              <a:spcAft>
                <a:spcPts val="0"/>
              </a:spcAft>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 Lorem ipsum dolor sit amet, consectetur adipiscing elit. Ut tempor, quam et mattis</a:t>
            </a:r>
            <a:endParaRPr/>
          </a:p>
        </p:txBody>
      </p:sp>
      <p:cxnSp>
        <p:nvCxnSpPr>
          <p:cNvPr id="7448" name="Google Shape;7448;p193"/>
          <p:cNvCxnSpPr/>
          <p:nvPr/>
        </p:nvCxnSpPr>
        <p:spPr>
          <a:xfrm>
            <a:off x="9064869" y="3293872"/>
            <a:ext cx="0" cy="2817368"/>
          </a:xfrm>
          <a:prstGeom prst="straightConnector1">
            <a:avLst/>
          </a:prstGeom>
          <a:noFill/>
          <a:ln cap="rnd" cmpd="sng" w="9525">
            <a:solidFill>
              <a:srgbClr val="C6CDD0"/>
            </a:solidFill>
            <a:prstDash val="solid"/>
            <a:round/>
            <a:headEnd len="sm" w="sm" type="none"/>
            <a:tailEnd len="sm" w="sm" type="none"/>
          </a:ln>
        </p:spPr>
      </p:cxnSp>
      <p:sp>
        <p:nvSpPr>
          <p:cNvPr id="7449" name="Google Shape;7449;p193"/>
          <p:cNvSpPr/>
          <p:nvPr/>
        </p:nvSpPr>
        <p:spPr>
          <a:xfrm>
            <a:off x="3263838" y="3354832"/>
            <a:ext cx="2695455" cy="2817368"/>
          </a:xfrm>
          <a:prstGeom prst="rect">
            <a:avLst/>
          </a:prstGeom>
          <a:noFill/>
          <a:ln>
            <a:noFill/>
          </a:ln>
        </p:spPr>
        <p:txBody>
          <a:bodyPr anchorCtr="0" anchor="t" bIns="0" lIns="0" spcFirstLastPara="1" rIns="0" wrap="square" tIns="0">
            <a:normAutofit/>
          </a:bodyPr>
          <a:lstStyle/>
          <a:p>
            <a:pPr indent="-127000" lvl="0" marL="0" marR="0" rtl="0" algn="ctr">
              <a:spcBef>
                <a:spcPts val="0"/>
              </a:spcBef>
              <a:spcAft>
                <a:spcPts val="0"/>
              </a:spcAft>
              <a:buClr>
                <a:srgbClr val="760000"/>
              </a:buClr>
              <a:buSzPts val="2000"/>
              <a:buFont typeface="Trebuchet MS"/>
              <a:buChar char="​"/>
            </a:pPr>
            <a:r>
              <a:rPr b="1" lang="en-US" sz="2000">
                <a:solidFill>
                  <a:srgbClr val="760000"/>
                </a:solidFill>
                <a:latin typeface="Helvetica Neue"/>
                <a:ea typeface="Helvetica Neue"/>
                <a:cs typeface="Helvetica Neue"/>
                <a:sym typeface="Helvetica Neue"/>
              </a:rPr>
              <a:t>Weakness</a:t>
            </a:r>
            <a:endParaRPr/>
          </a:p>
          <a:p>
            <a:pPr indent="0" lvl="1" marL="0" marR="0" rtl="0" algn="ctr">
              <a:spcBef>
                <a:spcPts val="1200"/>
              </a:spcBef>
              <a:spcAft>
                <a:spcPts val="0"/>
              </a:spcAft>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 Lorem ipsum dolor sit amet, consectetur adipiscing elit. Ut tempor, quam et mattis</a:t>
            </a:r>
            <a:endParaRPr/>
          </a:p>
        </p:txBody>
      </p:sp>
      <p:sp>
        <p:nvSpPr>
          <p:cNvPr id="7450" name="Google Shape;7450;p193"/>
          <p:cNvSpPr/>
          <p:nvPr/>
        </p:nvSpPr>
        <p:spPr>
          <a:xfrm>
            <a:off x="6232707" y="3354832"/>
            <a:ext cx="2695455" cy="2817368"/>
          </a:xfrm>
          <a:prstGeom prst="rect">
            <a:avLst/>
          </a:prstGeom>
          <a:noFill/>
          <a:ln>
            <a:noFill/>
          </a:ln>
        </p:spPr>
        <p:txBody>
          <a:bodyPr anchorCtr="0" anchor="t" bIns="0" lIns="0" spcFirstLastPara="1" rIns="0" wrap="square" tIns="0">
            <a:normAutofit/>
          </a:bodyPr>
          <a:lstStyle/>
          <a:p>
            <a:pPr indent="-127000" lvl="0" marL="0" marR="0" rtl="0" algn="ctr">
              <a:lnSpc>
                <a:spcPct val="100000"/>
              </a:lnSpc>
              <a:spcBef>
                <a:spcPts val="0"/>
              </a:spcBef>
              <a:spcAft>
                <a:spcPts val="0"/>
              </a:spcAft>
              <a:buClr>
                <a:schemeClr val="accent1"/>
              </a:buClr>
              <a:buSzPts val="2000"/>
              <a:buFont typeface="Trebuchet MS"/>
              <a:buChar char="​"/>
            </a:pPr>
            <a:r>
              <a:rPr b="1" i="0" lang="en-US" sz="2000" u="none" cap="none" strike="noStrike">
                <a:solidFill>
                  <a:schemeClr val="accent1"/>
                </a:solidFill>
                <a:latin typeface="Helvetica Neue"/>
                <a:ea typeface="Helvetica Neue"/>
                <a:cs typeface="Helvetica Neue"/>
                <a:sym typeface="Helvetica Neue"/>
              </a:rPr>
              <a:t>Opportunity</a:t>
            </a:r>
            <a:endParaRPr/>
          </a:p>
          <a:p>
            <a:pPr indent="0" lvl="1" marL="0" marR="0" rtl="0" algn="ctr">
              <a:spcBef>
                <a:spcPts val="1200"/>
              </a:spcBef>
              <a:spcAft>
                <a:spcPts val="0"/>
              </a:spcAft>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 Lorem ipsum dolor sit amet, consectetur adipiscing elit. Ut tempor, quam et mattis</a:t>
            </a:r>
            <a:endParaRPr/>
          </a:p>
        </p:txBody>
      </p:sp>
      <p:sp>
        <p:nvSpPr>
          <p:cNvPr id="7451" name="Google Shape;7451;p193"/>
          <p:cNvSpPr/>
          <p:nvPr/>
        </p:nvSpPr>
        <p:spPr>
          <a:xfrm>
            <a:off x="9201577" y="3354832"/>
            <a:ext cx="2695455" cy="2817368"/>
          </a:xfrm>
          <a:prstGeom prst="rect">
            <a:avLst/>
          </a:prstGeom>
          <a:noFill/>
          <a:ln>
            <a:noFill/>
          </a:ln>
        </p:spPr>
        <p:txBody>
          <a:bodyPr anchorCtr="0" anchor="t" bIns="0" lIns="0" spcFirstLastPara="1" rIns="0" wrap="square" tIns="0">
            <a:normAutofit/>
          </a:bodyPr>
          <a:lstStyle/>
          <a:p>
            <a:pPr indent="-127000" lvl="0" marL="0" marR="0" rtl="0" algn="ctr">
              <a:lnSpc>
                <a:spcPct val="100000"/>
              </a:lnSpc>
              <a:spcBef>
                <a:spcPts val="0"/>
              </a:spcBef>
              <a:spcAft>
                <a:spcPts val="0"/>
              </a:spcAft>
              <a:buClr>
                <a:srgbClr val="760000"/>
              </a:buClr>
              <a:buSzPts val="2000"/>
              <a:buFont typeface="Trebuchet MS"/>
              <a:buChar char="​"/>
            </a:pPr>
            <a:r>
              <a:rPr b="1" i="0" lang="en-US" sz="2000" u="none" cap="none" strike="noStrike">
                <a:solidFill>
                  <a:srgbClr val="760000"/>
                </a:solidFill>
                <a:latin typeface="Helvetica Neue"/>
                <a:ea typeface="Helvetica Neue"/>
                <a:cs typeface="Helvetica Neue"/>
                <a:sym typeface="Helvetica Neue"/>
              </a:rPr>
              <a:t>Threats</a:t>
            </a:r>
            <a:endParaRPr/>
          </a:p>
          <a:p>
            <a:pPr indent="0" lvl="1" marL="0" marR="0" rtl="0" algn="ctr">
              <a:spcBef>
                <a:spcPts val="1200"/>
              </a:spcBef>
              <a:spcAft>
                <a:spcPts val="0"/>
              </a:spcAft>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 Lorem ipsum dolor sit amet, consectetur adipiscing elit. Ut tempor, quam et mattis</a:t>
            </a:r>
            <a:endParaRPr/>
          </a:p>
        </p:txBody>
      </p:sp>
      <p:grpSp>
        <p:nvGrpSpPr>
          <p:cNvPr id="7452" name="Google Shape;7452;p193"/>
          <p:cNvGrpSpPr/>
          <p:nvPr/>
        </p:nvGrpSpPr>
        <p:grpSpPr>
          <a:xfrm>
            <a:off x="9919699" y="2042160"/>
            <a:ext cx="1259210" cy="1259210"/>
            <a:chOff x="1469846" y="1959003"/>
            <a:chExt cx="1726826" cy="1727038"/>
          </a:xfrm>
        </p:grpSpPr>
        <p:sp>
          <p:nvSpPr>
            <p:cNvPr id="7453" name="Google Shape;7453;p193"/>
            <p:cNvSpPr/>
            <p:nvPr/>
          </p:nvSpPr>
          <p:spPr>
            <a:xfrm>
              <a:off x="1469846" y="1959003"/>
              <a:ext cx="1726826" cy="1727038"/>
            </a:xfrm>
            <a:custGeom>
              <a:rect b="b" l="l" r="r" t="t"/>
              <a:pathLst>
                <a:path extrusionOk="0" h="1727038" w="1727039">
                  <a:moveTo>
                    <a:pt x="1727039" y="863519"/>
                  </a:moveTo>
                  <a:cubicBezTo>
                    <a:pt x="1727039" y="1340428"/>
                    <a:pt x="1340428" y="1727039"/>
                    <a:pt x="863520" y="1727039"/>
                  </a:cubicBezTo>
                  <a:cubicBezTo>
                    <a:pt x="386611" y="1727039"/>
                    <a:pt x="0" y="1340428"/>
                    <a:pt x="0" y="863519"/>
                  </a:cubicBezTo>
                  <a:cubicBezTo>
                    <a:pt x="0" y="386611"/>
                    <a:pt x="386611" y="0"/>
                    <a:pt x="863520" y="0"/>
                  </a:cubicBezTo>
                  <a:cubicBezTo>
                    <a:pt x="1340428" y="0"/>
                    <a:pt x="1727039" y="386611"/>
                    <a:pt x="1727039" y="863519"/>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7200">
                <a:solidFill>
                  <a:schemeClr val="dk1"/>
                </a:solidFill>
                <a:latin typeface="Helvetica Neue"/>
                <a:ea typeface="Helvetica Neue"/>
                <a:cs typeface="Helvetica Neue"/>
                <a:sym typeface="Helvetica Neue"/>
              </a:endParaRPr>
            </a:p>
          </p:txBody>
        </p:sp>
        <p:sp>
          <p:nvSpPr>
            <p:cNvPr id="7454" name="Google Shape;7454;p193"/>
            <p:cNvSpPr/>
            <p:nvPr/>
          </p:nvSpPr>
          <p:spPr>
            <a:xfrm>
              <a:off x="1541278" y="2030443"/>
              <a:ext cx="1583964" cy="1584158"/>
            </a:xfrm>
            <a:custGeom>
              <a:rect b="b" l="l" r="r" t="t"/>
              <a:pathLst>
                <a:path extrusionOk="0" h="1442834" w="1442835">
                  <a:moveTo>
                    <a:pt x="1442835" y="721417"/>
                  </a:moveTo>
                  <a:cubicBezTo>
                    <a:pt x="1442835" y="1119845"/>
                    <a:pt x="1119845" y="1442835"/>
                    <a:pt x="721418" y="1442835"/>
                  </a:cubicBezTo>
                  <a:cubicBezTo>
                    <a:pt x="322990" y="1442835"/>
                    <a:pt x="0" y="1119845"/>
                    <a:pt x="0" y="721417"/>
                  </a:cubicBezTo>
                  <a:cubicBezTo>
                    <a:pt x="0" y="322990"/>
                    <a:pt x="322990" y="0"/>
                    <a:pt x="721418" y="0"/>
                  </a:cubicBezTo>
                  <a:cubicBezTo>
                    <a:pt x="1119845" y="0"/>
                    <a:pt x="1442835" y="322990"/>
                    <a:pt x="1442835" y="721417"/>
                  </a:cubicBezTo>
                  <a:close/>
                </a:path>
              </a:pathLst>
            </a:custGeom>
            <a:solidFill>
              <a:srgbClr val="F2F2F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dk1"/>
                  </a:solidFill>
                  <a:latin typeface="Helvetica Neue"/>
                  <a:ea typeface="Helvetica Neue"/>
                  <a:cs typeface="Helvetica Neue"/>
                  <a:sym typeface="Helvetica Neue"/>
                </a:rPr>
                <a:t>T</a:t>
              </a:r>
              <a:endParaRPr/>
            </a:p>
          </p:txBody>
        </p:sp>
      </p:grpSp>
      <p:sp>
        <p:nvSpPr>
          <p:cNvPr id="7455" name="Google Shape;7455;p19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456" name="Google Shape;7456;p19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60" name="Shape 7460"/>
        <p:cNvGrpSpPr/>
        <p:nvPr/>
      </p:nvGrpSpPr>
      <p:grpSpPr>
        <a:xfrm>
          <a:off x="0" y="0"/>
          <a:ext cx="0" cy="0"/>
          <a:chOff x="0" y="0"/>
          <a:chExt cx="0" cy="0"/>
        </a:xfrm>
      </p:grpSpPr>
      <p:sp>
        <p:nvSpPr>
          <p:cNvPr id="7461" name="Google Shape;7461;p19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SWOT Analysis (Circular Diagram)</a:t>
            </a:r>
            <a:endParaRPr/>
          </a:p>
        </p:txBody>
      </p:sp>
      <p:sp>
        <p:nvSpPr>
          <p:cNvPr id="7462" name="Google Shape;7462;p194"/>
          <p:cNvSpPr/>
          <p:nvPr/>
        </p:nvSpPr>
        <p:spPr>
          <a:xfrm>
            <a:off x="4423754" y="2103120"/>
            <a:ext cx="1636219" cy="1636217"/>
          </a:xfrm>
          <a:custGeom>
            <a:rect b="b" l="l" r="r" t="t"/>
            <a:pathLst>
              <a:path extrusionOk="0" h="460" w="460">
                <a:moveTo>
                  <a:pt x="460" y="207"/>
                </a:moveTo>
                <a:cubicBezTo>
                  <a:pt x="460" y="0"/>
                  <a:pt x="460" y="0"/>
                  <a:pt x="460" y="0"/>
                </a:cubicBezTo>
                <a:cubicBezTo>
                  <a:pt x="209" y="6"/>
                  <a:pt x="6" y="209"/>
                  <a:pt x="0" y="460"/>
                </a:cubicBezTo>
                <a:cubicBezTo>
                  <a:pt x="207" y="460"/>
                  <a:pt x="207" y="460"/>
                  <a:pt x="207" y="460"/>
                </a:cubicBezTo>
                <a:cubicBezTo>
                  <a:pt x="347" y="460"/>
                  <a:pt x="460" y="347"/>
                  <a:pt x="460" y="20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463" name="Google Shape;7463;p194"/>
          <p:cNvSpPr/>
          <p:nvPr/>
        </p:nvSpPr>
        <p:spPr>
          <a:xfrm>
            <a:off x="6135029" y="2103120"/>
            <a:ext cx="1633217" cy="1636217"/>
          </a:xfrm>
          <a:custGeom>
            <a:rect b="b" l="l" r="r" t="t"/>
            <a:pathLst>
              <a:path extrusionOk="0" h="460" w="459">
                <a:moveTo>
                  <a:pt x="252" y="460"/>
                </a:moveTo>
                <a:cubicBezTo>
                  <a:pt x="459" y="460"/>
                  <a:pt x="459" y="460"/>
                  <a:pt x="459" y="460"/>
                </a:cubicBezTo>
                <a:cubicBezTo>
                  <a:pt x="454" y="209"/>
                  <a:pt x="251" y="6"/>
                  <a:pt x="0" y="0"/>
                </a:cubicBezTo>
                <a:cubicBezTo>
                  <a:pt x="0" y="207"/>
                  <a:pt x="0" y="207"/>
                  <a:pt x="0" y="207"/>
                </a:cubicBezTo>
                <a:cubicBezTo>
                  <a:pt x="0" y="347"/>
                  <a:pt x="113" y="460"/>
                  <a:pt x="252" y="460"/>
                </a:cubicBezTo>
                <a:close/>
              </a:path>
            </a:pathLst>
          </a:custGeom>
          <a:solidFill>
            <a:schemeClr val="accent2"/>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464" name="Google Shape;7464;p194"/>
          <p:cNvSpPr/>
          <p:nvPr/>
        </p:nvSpPr>
        <p:spPr>
          <a:xfrm>
            <a:off x="6135029" y="3814395"/>
            <a:ext cx="1633217" cy="1636217"/>
          </a:xfrm>
          <a:custGeom>
            <a:rect b="b" l="l" r="r" t="t"/>
            <a:pathLst>
              <a:path extrusionOk="0" h="460" w="459">
                <a:moveTo>
                  <a:pt x="0" y="252"/>
                </a:moveTo>
                <a:cubicBezTo>
                  <a:pt x="0" y="460"/>
                  <a:pt x="0" y="460"/>
                  <a:pt x="0" y="460"/>
                </a:cubicBezTo>
                <a:cubicBezTo>
                  <a:pt x="251" y="454"/>
                  <a:pt x="454" y="251"/>
                  <a:pt x="459" y="0"/>
                </a:cubicBezTo>
                <a:cubicBezTo>
                  <a:pt x="252" y="0"/>
                  <a:pt x="252" y="0"/>
                  <a:pt x="252" y="0"/>
                </a:cubicBezTo>
                <a:cubicBezTo>
                  <a:pt x="113" y="0"/>
                  <a:pt x="0" y="113"/>
                  <a:pt x="0" y="252"/>
                </a:cubicBezTo>
                <a:close/>
              </a:path>
            </a:pathLst>
          </a:custGeom>
          <a:solidFill>
            <a:schemeClr val="accent3"/>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465" name="Google Shape;7465;p194"/>
          <p:cNvSpPr/>
          <p:nvPr/>
        </p:nvSpPr>
        <p:spPr>
          <a:xfrm>
            <a:off x="4423754" y="3814395"/>
            <a:ext cx="1636219" cy="1636217"/>
          </a:xfrm>
          <a:custGeom>
            <a:rect b="b" l="l" r="r" t="t"/>
            <a:pathLst>
              <a:path extrusionOk="0" h="460" w="460">
                <a:moveTo>
                  <a:pt x="207" y="0"/>
                </a:moveTo>
                <a:cubicBezTo>
                  <a:pt x="0" y="0"/>
                  <a:pt x="0" y="0"/>
                  <a:pt x="0" y="0"/>
                </a:cubicBezTo>
                <a:cubicBezTo>
                  <a:pt x="6" y="251"/>
                  <a:pt x="209" y="454"/>
                  <a:pt x="460" y="460"/>
                </a:cubicBezTo>
                <a:cubicBezTo>
                  <a:pt x="460" y="252"/>
                  <a:pt x="460" y="252"/>
                  <a:pt x="460" y="252"/>
                </a:cubicBezTo>
                <a:cubicBezTo>
                  <a:pt x="460" y="113"/>
                  <a:pt x="347" y="0"/>
                  <a:pt x="207" y="0"/>
                </a:cubicBezTo>
                <a:close/>
              </a:path>
            </a:pathLst>
          </a:custGeom>
          <a:solidFill>
            <a:schemeClr val="accent5"/>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466" name="Google Shape;7466;p194"/>
          <p:cNvSpPr/>
          <p:nvPr/>
        </p:nvSpPr>
        <p:spPr>
          <a:xfrm>
            <a:off x="4785368" y="2572620"/>
            <a:ext cx="912991" cy="912992"/>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lt1"/>
                </a:solidFill>
                <a:latin typeface="Helvetica Neue"/>
                <a:ea typeface="Helvetica Neue"/>
                <a:cs typeface="Helvetica Neue"/>
                <a:sym typeface="Helvetica Neue"/>
              </a:rPr>
              <a:t>S</a:t>
            </a:r>
            <a:endParaRPr/>
          </a:p>
        </p:txBody>
      </p:sp>
      <p:sp>
        <p:nvSpPr>
          <p:cNvPr id="7467" name="Google Shape;7467;p194"/>
          <p:cNvSpPr/>
          <p:nvPr/>
        </p:nvSpPr>
        <p:spPr>
          <a:xfrm>
            <a:off x="6495142" y="2572620"/>
            <a:ext cx="912991" cy="912992"/>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lt1"/>
                </a:solidFill>
                <a:latin typeface="Helvetica Neue"/>
                <a:ea typeface="Helvetica Neue"/>
                <a:cs typeface="Helvetica Neue"/>
                <a:sym typeface="Helvetica Neue"/>
              </a:rPr>
              <a:t>W</a:t>
            </a:r>
            <a:endParaRPr/>
          </a:p>
        </p:txBody>
      </p:sp>
      <p:sp>
        <p:nvSpPr>
          <p:cNvPr id="7468" name="Google Shape;7468;p194"/>
          <p:cNvSpPr/>
          <p:nvPr/>
        </p:nvSpPr>
        <p:spPr>
          <a:xfrm>
            <a:off x="6495142" y="4081607"/>
            <a:ext cx="912991" cy="912992"/>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lt1"/>
                </a:solidFill>
                <a:latin typeface="Helvetica Neue"/>
                <a:ea typeface="Helvetica Neue"/>
                <a:cs typeface="Helvetica Neue"/>
                <a:sym typeface="Helvetica Neue"/>
              </a:rPr>
              <a:t>T</a:t>
            </a:r>
            <a:endParaRPr/>
          </a:p>
        </p:txBody>
      </p:sp>
      <p:sp>
        <p:nvSpPr>
          <p:cNvPr id="7469" name="Google Shape;7469;p194"/>
          <p:cNvSpPr/>
          <p:nvPr/>
        </p:nvSpPr>
        <p:spPr>
          <a:xfrm>
            <a:off x="4785368" y="4081607"/>
            <a:ext cx="912991" cy="912992"/>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7200">
                <a:solidFill>
                  <a:schemeClr val="lt1"/>
                </a:solidFill>
                <a:latin typeface="Helvetica Neue"/>
                <a:ea typeface="Helvetica Neue"/>
                <a:cs typeface="Helvetica Neue"/>
                <a:sym typeface="Helvetica Neue"/>
              </a:rPr>
              <a:t>O</a:t>
            </a:r>
            <a:endParaRPr/>
          </a:p>
        </p:txBody>
      </p:sp>
      <p:cxnSp>
        <p:nvCxnSpPr>
          <p:cNvPr id="7470" name="Google Shape;7470;p194"/>
          <p:cNvCxnSpPr/>
          <p:nvPr/>
        </p:nvCxnSpPr>
        <p:spPr>
          <a:xfrm>
            <a:off x="294968" y="3776866"/>
            <a:ext cx="4048432" cy="0"/>
          </a:xfrm>
          <a:prstGeom prst="straightConnector1">
            <a:avLst/>
          </a:prstGeom>
          <a:noFill/>
          <a:ln cap="rnd" cmpd="sng" w="25400">
            <a:solidFill>
              <a:srgbClr val="E4E4E4"/>
            </a:solidFill>
            <a:prstDash val="solid"/>
            <a:round/>
            <a:headEnd len="sm" w="sm" type="none"/>
            <a:tailEnd len="sm" w="sm" type="none"/>
          </a:ln>
        </p:spPr>
      </p:cxnSp>
      <p:cxnSp>
        <p:nvCxnSpPr>
          <p:cNvPr id="7471" name="Google Shape;7471;p194"/>
          <p:cNvCxnSpPr/>
          <p:nvPr/>
        </p:nvCxnSpPr>
        <p:spPr>
          <a:xfrm rot="10800000">
            <a:off x="6113452" y="1615440"/>
            <a:ext cx="0" cy="422371"/>
          </a:xfrm>
          <a:prstGeom prst="straightConnector1">
            <a:avLst/>
          </a:prstGeom>
          <a:noFill/>
          <a:ln cap="rnd" cmpd="sng" w="25400">
            <a:solidFill>
              <a:srgbClr val="E4E4E4"/>
            </a:solidFill>
            <a:prstDash val="solid"/>
            <a:round/>
            <a:headEnd len="sm" w="sm" type="none"/>
            <a:tailEnd len="sm" w="sm" type="none"/>
          </a:ln>
        </p:spPr>
      </p:cxnSp>
      <p:cxnSp>
        <p:nvCxnSpPr>
          <p:cNvPr id="7472" name="Google Shape;7472;p194"/>
          <p:cNvCxnSpPr/>
          <p:nvPr/>
        </p:nvCxnSpPr>
        <p:spPr>
          <a:xfrm rot="10800000">
            <a:off x="6113452" y="5511572"/>
            <a:ext cx="0" cy="422371"/>
          </a:xfrm>
          <a:prstGeom prst="straightConnector1">
            <a:avLst/>
          </a:prstGeom>
          <a:noFill/>
          <a:ln cap="rnd" cmpd="sng" w="25400">
            <a:solidFill>
              <a:srgbClr val="E4E4E4"/>
            </a:solidFill>
            <a:prstDash val="solid"/>
            <a:round/>
            <a:headEnd len="sm" w="sm" type="none"/>
            <a:tailEnd len="sm" w="sm" type="none"/>
          </a:ln>
        </p:spPr>
      </p:cxnSp>
      <p:cxnSp>
        <p:nvCxnSpPr>
          <p:cNvPr id="7473" name="Google Shape;7473;p194"/>
          <p:cNvCxnSpPr/>
          <p:nvPr/>
        </p:nvCxnSpPr>
        <p:spPr>
          <a:xfrm>
            <a:off x="7848600" y="3776866"/>
            <a:ext cx="4048432" cy="0"/>
          </a:xfrm>
          <a:prstGeom prst="straightConnector1">
            <a:avLst/>
          </a:prstGeom>
          <a:noFill/>
          <a:ln cap="rnd" cmpd="sng" w="25400">
            <a:solidFill>
              <a:srgbClr val="E4E4E4"/>
            </a:solidFill>
            <a:prstDash val="solid"/>
            <a:round/>
            <a:headEnd len="sm" w="sm" type="none"/>
            <a:tailEnd len="sm" w="sm" type="none"/>
          </a:ln>
        </p:spPr>
      </p:cxnSp>
      <p:sp>
        <p:nvSpPr>
          <p:cNvPr id="7474" name="Google Shape;7474;p194"/>
          <p:cNvSpPr/>
          <p:nvPr/>
        </p:nvSpPr>
        <p:spPr>
          <a:xfrm>
            <a:off x="294968" y="1667565"/>
            <a:ext cx="4010902" cy="1787567"/>
          </a:xfrm>
          <a:prstGeom prst="rect">
            <a:avLst/>
          </a:prstGeom>
          <a:noFill/>
          <a:ln>
            <a:noFill/>
          </a:ln>
        </p:spPr>
        <p:txBody>
          <a:bodyPr anchorCtr="0" anchor="t" bIns="0" lIns="0" spcFirstLastPara="1" rIns="0" wrap="square" tIns="0">
            <a:normAutofit/>
          </a:bodyPr>
          <a:lstStyle/>
          <a:p>
            <a:pPr indent="-127000" lvl="0" marL="0" marR="0" rtl="0" algn="l">
              <a:lnSpc>
                <a:spcPct val="90000"/>
              </a:lnSpc>
              <a:spcBef>
                <a:spcPts val="0"/>
              </a:spcBef>
              <a:spcAft>
                <a:spcPts val="0"/>
              </a:spcAft>
              <a:buClr>
                <a:schemeClr val="accent2"/>
              </a:buClr>
              <a:buSzPts val="2000"/>
              <a:buFont typeface="Trebuchet MS"/>
              <a:buChar char="​"/>
            </a:pPr>
            <a:r>
              <a:rPr b="1" lang="en-US" sz="2000">
                <a:solidFill>
                  <a:schemeClr val="accent2"/>
                </a:solidFill>
                <a:latin typeface="Helvetica Neue"/>
                <a:ea typeface="Helvetica Neue"/>
                <a:cs typeface="Helvetica Neue"/>
                <a:sym typeface="Helvetica Neue"/>
              </a:rPr>
              <a:t>Strength</a:t>
            </a:r>
            <a:endParaRPr b="1" i="0" sz="2000" u="none" cap="none" strike="noStrike">
              <a:solidFill>
                <a:schemeClr val="accent2"/>
              </a:solidFill>
              <a:latin typeface="Helvetica Neue"/>
              <a:ea typeface="Helvetica Neue"/>
              <a:cs typeface="Helvetica Neue"/>
              <a:sym typeface="Helvetica Neue"/>
            </a:endParaRPr>
          </a:p>
          <a:p>
            <a:pPr indent="0" lvl="1" marL="0" marR="0" rtl="0" algn="l">
              <a:lnSpc>
                <a:spcPct val="90000"/>
              </a:lnSpc>
              <a:spcBef>
                <a:spcPts val="1200"/>
              </a:spcBef>
              <a:spcAft>
                <a:spcPts val="0"/>
              </a:spcAft>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 Lorem ipsum dolor sit amet, consectetur adipiscing elit. Ut tempor, quam et mattis</a:t>
            </a:r>
            <a:endParaRPr/>
          </a:p>
        </p:txBody>
      </p:sp>
      <p:sp>
        <p:nvSpPr>
          <p:cNvPr id="7475" name="Google Shape;7475;p194"/>
          <p:cNvSpPr/>
          <p:nvPr/>
        </p:nvSpPr>
        <p:spPr>
          <a:xfrm>
            <a:off x="294968" y="4081607"/>
            <a:ext cx="4010902" cy="1787567"/>
          </a:xfrm>
          <a:prstGeom prst="rect">
            <a:avLst/>
          </a:prstGeom>
          <a:noFill/>
          <a:ln>
            <a:noFill/>
          </a:ln>
        </p:spPr>
        <p:txBody>
          <a:bodyPr anchorCtr="0" anchor="t" bIns="0" lIns="0" spcFirstLastPara="1" rIns="0" wrap="square" tIns="0">
            <a:normAutofit/>
          </a:bodyPr>
          <a:lstStyle/>
          <a:p>
            <a:pPr indent="-127000" lvl="0" marL="0" marR="0" rtl="0" algn="l">
              <a:lnSpc>
                <a:spcPct val="90000"/>
              </a:lnSpc>
              <a:spcBef>
                <a:spcPts val="0"/>
              </a:spcBef>
              <a:spcAft>
                <a:spcPts val="0"/>
              </a:spcAft>
              <a:buClr>
                <a:srgbClr val="FF9797"/>
              </a:buClr>
              <a:buSzPts val="2000"/>
              <a:buFont typeface="Trebuchet MS"/>
              <a:buChar char="​"/>
            </a:pPr>
            <a:r>
              <a:rPr b="1" lang="en-US" sz="2000">
                <a:solidFill>
                  <a:srgbClr val="FF9797"/>
                </a:solidFill>
                <a:latin typeface="Helvetica Neue"/>
                <a:ea typeface="Helvetica Neue"/>
                <a:cs typeface="Helvetica Neue"/>
                <a:sym typeface="Helvetica Neue"/>
              </a:rPr>
              <a:t>Opportunity</a:t>
            </a:r>
            <a:endParaRPr/>
          </a:p>
          <a:p>
            <a:pPr indent="0" lvl="1" marL="0" marR="0" rtl="0" algn="l">
              <a:lnSpc>
                <a:spcPct val="90000"/>
              </a:lnSpc>
              <a:spcBef>
                <a:spcPts val="1200"/>
              </a:spcBef>
              <a:spcAft>
                <a:spcPts val="0"/>
              </a:spcAft>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 Lorem ipsum dolor sit amet, consectetur adipiscing elit. Ut tempor, quam et mattis</a:t>
            </a:r>
            <a:endParaRPr/>
          </a:p>
        </p:txBody>
      </p:sp>
      <p:sp>
        <p:nvSpPr>
          <p:cNvPr id="7476" name="Google Shape;7476;p194"/>
          <p:cNvSpPr/>
          <p:nvPr/>
        </p:nvSpPr>
        <p:spPr>
          <a:xfrm>
            <a:off x="7886130" y="1667565"/>
            <a:ext cx="4010902" cy="1787567"/>
          </a:xfrm>
          <a:prstGeom prst="rect">
            <a:avLst/>
          </a:prstGeom>
          <a:noFill/>
          <a:ln>
            <a:noFill/>
          </a:ln>
        </p:spPr>
        <p:txBody>
          <a:bodyPr anchorCtr="0" anchor="t" bIns="0" lIns="0" spcFirstLastPara="1" rIns="0" wrap="square" tIns="0">
            <a:normAutofit/>
          </a:bodyPr>
          <a:lstStyle/>
          <a:p>
            <a:pPr indent="-127000" lvl="0" marL="0" marR="0" rtl="0" algn="r">
              <a:lnSpc>
                <a:spcPct val="90000"/>
              </a:lnSpc>
              <a:spcBef>
                <a:spcPts val="0"/>
              </a:spcBef>
              <a:spcAft>
                <a:spcPts val="0"/>
              </a:spcAft>
              <a:buClr>
                <a:schemeClr val="accent2"/>
              </a:buClr>
              <a:buSzPts val="2000"/>
              <a:buFont typeface="Trebuchet MS"/>
              <a:buChar char="​"/>
            </a:pPr>
            <a:r>
              <a:rPr b="1" lang="en-US" sz="2000">
                <a:solidFill>
                  <a:schemeClr val="accent2"/>
                </a:solidFill>
                <a:latin typeface="Helvetica Neue"/>
                <a:ea typeface="Helvetica Neue"/>
                <a:cs typeface="Helvetica Neue"/>
                <a:sym typeface="Helvetica Neue"/>
              </a:rPr>
              <a:t>Weakness</a:t>
            </a:r>
            <a:endParaRPr/>
          </a:p>
          <a:p>
            <a:pPr indent="0" lvl="1" marL="0" marR="0" rtl="0" algn="r">
              <a:lnSpc>
                <a:spcPct val="90000"/>
              </a:lnSpc>
              <a:spcBef>
                <a:spcPts val="1200"/>
              </a:spcBef>
              <a:spcAft>
                <a:spcPts val="0"/>
              </a:spcAft>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 Lorem ipsum dolor sit amet, consectetur adipiscing elit. Ut tempor, quam et mattis</a:t>
            </a:r>
            <a:endParaRPr/>
          </a:p>
        </p:txBody>
      </p:sp>
      <p:sp>
        <p:nvSpPr>
          <p:cNvPr id="7477" name="Google Shape;7477;p194"/>
          <p:cNvSpPr/>
          <p:nvPr/>
        </p:nvSpPr>
        <p:spPr>
          <a:xfrm>
            <a:off x="7886130" y="4081607"/>
            <a:ext cx="4010902" cy="1787567"/>
          </a:xfrm>
          <a:prstGeom prst="rect">
            <a:avLst/>
          </a:prstGeom>
          <a:noFill/>
          <a:ln>
            <a:noFill/>
          </a:ln>
        </p:spPr>
        <p:txBody>
          <a:bodyPr anchorCtr="0" anchor="t" bIns="0" lIns="0" spcFirstLastPara="1" rIns="0" wrap="square" tIns="0">
            <a:normAutofit/>
          </a:bodyPr>
          <a:lstStyle/>
          <a:p>
            <a:pPr indent="-127000" lvl="0" marL="0" marR="0" rtl="0" algn="r">
              <a:lnSpc>
                <a:spcPct val="90000"/>
              </a:lnSpc>
              <a:spcBef>
                <a:spcPts val="0"/>
              </a:spcBef>
              <a:spcAft>
                <a:spcPts val="0"/>
              </a:spcAft>
              <a:buClr>
                <a:srgbClr val="460000"/>
              </a:buClr>
              <a:buSzPts val="2000"/>
              <a:buFont typeface="Trebuchet MS"/>
              <a:buChar char="​"/>
            </a:pPr>
            <a:r>
              <a:rPr b="1" lang="en-US" sz="2000">
                <a:solidFill>
                  <a:srgbClr val="460000"/>
                </a:solidFill>
                <a:latin typeface="Helvetica Neue"/>
                <a:ea typeface="Helvetica Neue"/>
                <a:cs typeface="Helvetica Neue"/>
                <a:sym typeface="Helvetica Neue"/>
              </a:rPr>
              <a:t>Threats</a:t>
            </a:r>
            <a:endParaRPr/>
          </a:p>
          <a:p>
            <a:pPr indent="0" lvl="1" marL="0" marR="0" rtl="0" algn="r">
              <a:lnSpc>
                <a:spcPct val="90000"/>
              </a:lnSpc>
              <a:spcBef>
                <a:spcPts val="1200"/>
              </a:spcBef>
              <a:spcAft>
                <a:spcPts val="0"/>
              </a:spcAft>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 Lorem ipsum dolor sit amet, consectetur adipiscing elit. Ut tempor, quam et mattis</a:t>
            </a:r>
            <a:endParaRPr/>
          </a:p>
        </p:txBody>
      </p:sp>
      <p:sp>
        <p:nvSpPr>
          <p:cNvPr id="7478" name="Google Shape;7478;p19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479" name="Google Shape;7479;p19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83" name="Shape 7483"/>
        <p:cNvGrpSpPr/>
        <p:nvPr/>
      </p:nvGrpSpPr>
      <p:grpSpPr>
        <a:xfrm>
          <a:off x="0" y="0"/>
          <a:ext cx="0" cy="0"/>
          <a:chOff x="0" y="0"/>
          <a:chExt cx="0" cy="0"/>
        </a:xfrm>
      </p:grpSpPr>
      <p:sp>
        <p:nvSpPr>
          <p:cNvPr id="7484" name="Google Shape;7484;p19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SWOT Analysis (Quadrant Grid)</a:t>
            </a:r>
            <a:endParaRPr/>
          </a:p>
        </p:txBody>
      </p:sp>
      <p:sp>
        <p:nvSpPr>
          <p:cNvPr id="7485" name="Google Shape;7485;p195"/>
          <p:cNvSpPr/>
          <p:nvPr/>
        </p:nvSpPr>
        <p:spPr>
          <a:xfrm>
            <a:off x="447924" y="1888415"/>
            <a:ext cx="5559338" cy="1967792"/>
          </a:xfrm>
          <a:prstGeom prst="roundRect">
            <a:avLst>
              <a:gd fmla="val 9741" name="adj"/>
            </a:avLst>
          </a:prstGeom>
          <a:solidFill>
            <a:schemeClr val="lt1"/>
          </a:solidFill>
          <a:ln cap="flat" cmpd="sng" w="12700">
            <a:solidFill>
              <a:schemeClr val="accent1"/>
            </a:solidFill>
            <a:prstDash val="solid"/>
            <a:miter lim="8000"/>
            <a:headEnd len="sm" w="sm" type="none"/>
            <a:tailEnd len="sm" w="sm" type="none"/>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486" name="Google Shape;7486;p195"/>
          <p:cNvSpPr/>
          <p:nvPr/>
        </p:nvSpPr>
        <p:spPr>
          <a:xfrm>
            <a:off x="447923" y="3962400"/>
            <a:ext cx="5547763" cy="1989980"/>
          </a:xfrm>
          <a:prstGeom prst="roundRect">
            <a:avLst>
              <a:gd fmla="val 8454" name="adj"/>
            </a:avLst>
          </a:prstGeom>
          <a:solidFill>
            <a:schemeClr val="lt1"/>
          </a:solidFill>
          <a:ln cap="flat" cmpd="sng" w="12700">
            <a:solidFill>
              <a:schemeClr val="accent2"/>
            </a:solidFill>
            <a:prstDash val="solid"/>
            <a:miter lim="8000"/>
            <a:headEnd len="sm" w="sm" type="none"/>
            <a:tailEnd len="sm" w="sm" type="none"/>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487" name="Google Shape;7487;p195"/>
          <p:cNvSpPr/>
          <p:nvPr/>
        </p:nvSpPr>
        <p:spPr>
          <a:xfrm>
            <a:off x="6176938" y="1888414"/>
            <a:ext cx="5567139" cy="1967792"/>
          </a:xfrm>
          <a:prstGeom prst="roundRect">
            <a:avLst>
              <a:gd fmla="val 9042" name="adj"/>
            </a:avLst>
          </a:prstGeom>
          <a:solidFill>
            <a:schemeClr val="lt1"/>
          </a:solidFill>
          <a:ln cap="flat" cmpd="sng" w="12700">
            <a:solidFill>
              <a:schemeClr val="accent3"/>
            </a:solidFill>
            <a:prstDash val="solid"/>
            <a:miter lim="8000"/>
            <a:headEnd len="sm" w="sm" type="none"/>
            <a:tailEnd len="sm" w="sm" type="none"/>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Z</a:t>
            </a:r>
            <a:endParaRPr sz="1800">
              <a:solidFill>
                <a:schemeClr val="lt1"/>
              </a:solidFill>
              <a:latin typeface="Helvetica Neue"/>
              <a:ea typeface="Helvetica Neue"/>
              <a:cs typeface="Helvetica Neue"/>
              <a:sym typeface="Helvetica Neue"/>
            </a:endParaRPr>
          </a:p>
        </p:txBody>
      </p:sp>
      <p:sp>
        <p:nvSpPr>
          <p:cNvPr id="7488" name="Google Shape;7488;p195"/>
          <p:cNvSpPr/>
          <p:nvPr/>
        </p:nvSpPr>
        <p:spPr>
          <a:xfrm>
            <a:off x="6161698" y="3963186"/>
            <a:ext cx="5582379" cy="1989194"/>
          </a:xfrm>
          <a:prstGeom prst="roundRect">
            <a:avLst>
              <a:gd fmla="val 8962" name="adj"/>
            </a:avLst>
          </a:prstGeom>
          <a:solidFill>
            <a:schemeClr val="lt1"/>
          </a:solidFill>
          <a:ln cap="flat" cmpd="sng" w="12700">
            <a:solidFill>
              <a:schemeClr val="accent5"/>
            </a:solidFill>
            <a:prstDash val="solid"/>
            <a:miter lim="8000"/>
            <a:headEnd len="sm" w="sm" type="none"/>
            <a:tailEnd len="sm" w="sm" type="none"/>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489" name="Google Shape;7489;p195"/>
          <p:cNvSpPr/>
          <p:nvPr/>
        </p:nvSpPr>
        <p:spPr>
          <a:xfrm>
            <a:off x="447923" y="1888415"/>
            <a:ext cx="5559337" cy="379168"/>
          </a:xfrm>
          <a:prstGeom prst="round2SameRect">
            <a:avLst>
              <a:gd fmla="val 50000" name="adj1"/>
              <a:gd fmla="val 0" name="adj2"/>
            </a:avLst>
          </a:prstGeom>
          <a:solidFill>
            <a:schemeClr val="accent1"/>
          </a:solidFill>
          <a:ln cap="flat" cmpd="sng" w="9525">
            <a:solidFill>
              <a:schemeClr val="dk1"/>
            </a:solidFill>
            <a:prstDash val="solid"/>
            <a:miter lim="8000"/>
            <a:headEnd len="sm" w="sm" type="none"/>
            <a:tailEnd len="sm" w="sm" type="none"/>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490" name="Google Shape;7490;p195"/>
          <p:cNvSpPr/>
          <p:nvPr/>
        </p:nvSpPr>
        <p:spPr>
          <a:xfrm>
            <a:off x="6184739" y="1888414"/>
            <a:ext cx="5559338" cy="379168"/>
          </a:xfrm>
          <a:prstGeom prst="round2SameRect">
            <a:avLst>
              <a:gd fmla="val 50000" name="adj1"/>
              <a:gd fmla="val 0" name="adj2"/>
            </a:avLst>
          </a:prstGeom>
          <a:solidFill>
            <a:schemeClr val="accent3"/>
          </a:solidFill>
          <a:ln cap="flat" cmpd="sng" w="9525">
            <a:solidFill>
              <a:schemeClr val="accent3"/>
            </a:solidFill>
            <a:prstDash val="solid"/>
            <a:miter lim="8000"/>
            <a:headEnd len="sm" w="sm" type="none"/>
            <a:tailEnd len="sm" w="sm" type="none"/>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491" name="Google Shape;7491;p195"/>
          <p:cNvSpPr/>
          <p:nvPr/>
        </p:nvSpPr>
        <p:spPr>
          <a:xfrm flipH="1" rot="10800000">
            <a:off x="447923" y="5573212"/>
            <a:ext cx="5547257" cy="379168"/>
          </a:xfrm>
          <a:prstGeom prst="round2SameRect">
            <a:avLst>
              <a:gd fmla="val 50000" name="adj1"/>
              <a:gd fmla="val 0" name="adj2"/>
            </a:avLst>
          </a:prstGeom>
          <a:solidFill>
            <a:schemeClr val="accent2"/>
          </a:solidFill>
          <a:ln cap="flat" cmpd="sng" w="9525">
            <a:solidFill>
              <a:schemeClr val="accent2"/>
            </a:solidFill>
            <a:prstDash val="solid"/>
            <a:miter lim="8000"/>
            <a:headEnd len="sm" w="sm" type="none"/>
            <a:tailEnd len="sm" w="sm" type="none"/>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492" name="Google Shape;7492;p195"/>
          <p:cNvSpPr/>
          <p:nvPr/>
        </p:nvSpPr>
        <p:spPr>
          <a:xfrm flipH="1" rot="10800000">
            <a:off x="6169306" y="5573212"/>
            <a:ext cx="5574771" cy="379168"/>
          </a:xfrm>
          <a:prstGeom prst="round2SameRect">
            <a:avLst>
              <a:gd fmla="val 50000" name="adj1"/>
              <a:gd fmla="val 0" name="adj2"/>
            </a:avLst>
          </a:prstGeom>
          <a:solidFill>
            <a:schemeClr val="accent5"/>
          </a:solidFill>
          <a:ln cap="flat" cmpd="sng" w="9525">
            <a:solidFill>
              <a:schemeClr val="accent5"/>
            </a:solidFill>
            <a:prstDash val="solid"/>
            <a:miter lim="8000"/>
            <a:headEnd len="sm" w="sm" type="none"/>
            <a:tailEnd len="sm" w="sm" type="none"/>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493" name="Google Shape;7493;p195"/>
          <p:cNvSpPr/>
          <p:nvPr/>
        </p:nvSpPr>
        <p:spPr>
          <a:xfrm>
            <a:off x="1154044" y="1927123"/>
            <a:ext cx="4028440" cy="30175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2000">
                <a:solidFill>
                  <a:schemeClr val="lt1"/>
                </a:solidFill>
                <a:latin typeface="Helvetica Neue"/>
                <a:ea typeface="Helvetica Neue"/>
                <a:cs typeface="Helvetica Neue"/>
                <a:sym typeface="Helvetica Neue"/>
              </a:rPr>
              <a:t>Strengths</a:t>
            </a:r>
            <a:endParaRPr/>
          </a:p>
        </p:txBody>
      </p:sp>
      <p:sp>
        <p:nvSpPr>
          <p:cNvPr id="7494" name="Google Shape;7494;p195"/>
          <p:cNvSpPr/>
          <p:nvPr/>
        </p:nvSpPr>
        <p:spPr>
          <a:xfrm>
            <a:off x="7009517" y="1927122"/>
            <a:ext cx="4028440" cy="30175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2000">
                <a:solidFill>
                  <a:schemeClr val="lt1"/>
                </a:solidFill>
                <a:latin typeface="Helvetica Neue"/>
                <a:ea typeface="Helvetica Neue"/>
                <a:cs typeface="Helvetica Neue"/>
                <a:sym typeface="Helvetica Neue"/>
              </a:rPr>
              <a:t>Weaknesses</a:t>
            </a:r>
            <a:endParaRPr/>
          </a:p>
        </p:txBody>
      </p:sp>
      <p:sp>
        <p:nvSpPr>
          <p:cNvPr id="7495" name="Google Shape;7495;p195"/>
          <p:cNvSpPr/>
          <p:nvPr/>
        </p:nvSpPr>
        <p:spPr>
          <a:xfrm>
            <a:off x="1154044" y="5611920"/>
            <a:ext cx="4028440" cy="30175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2000">
                <a:solidFill>
                  <a:schemeClr val="lt1"/>
                </a:solidFill>
                <a:latin typeface="Helvetica Neue"/>
                <a:ea typeface="Helvetica Neue"/>
                <a:cs typeface="Helvetica Neue"/>
                <a:sym typeface="Helvetica Neue"/>
              </a:rPr>
              <a:t>Opportunities</a:t>
            </a:r>
            <a:endParaRPr/>
          </a:p>
        </p:txBody>
      </p:sp>
      <p:sp>
        <p:nvSpPr>
          <p:cNvPr id="7496" name="Google Shape;7496;p195"/>
          <p:cNvSpPr/>
          <p:nvPr/>
        </p:nvSpPr>
        <p:spPr>
          <a:xfrm>
            <a:off x="7009517" y="5611920"/>
            <a:ext cx="4028440" cy="30175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2000">
                <a:solidFill>
                  <a:schemeClr val="lt1"/>
                </a:solidFill>
                <a:latin typeface="Helvetica Neue"/>
                <a:ea typeface="Helvetica Neue"/>
                <a:cs typeface="Helvetica Neue"/>
                <a:sym typeface="Helvetica Neue"/>
              </a:rPr>
              <a:t>Threats</a:t>
            </a:r>
            <a:endParaRPr sz="2000">
              <a:solidFill>
                <a:schemeClr val="lt1"/>
              </a:solidFill>
              <a:latin typeface="Helvetica Neue"/>
              <a:ea typeface="Helvetica Neue"/>
              <a:cs typeface="Helvetica Neue"/>
              <a:sym typeface="Helvetica Neue"/>
            </a:endParaRPr>
          </a:p>
        </p:txBody>
      </p:sp>
      <p:sp>
        <p:nvSpPr>
          <p:cNvPr id="7497" name="Google Shape;7497;p195"/>
          <p:cNvSpPr/>
          <p:nvPr/>
        </p:nvSpPr>
        <p:spPr>
          <a:xfrm>
            <a:off x="881577" y="2488463"/>
            <a:ext cx="4218930" cy="1058167"/>
          </a:xfrm>
          <a:prstGeom prst="rect">
            <a:avLst/>
          </a:prstGeom>
          <a:noFill/>
          <a:ln>
            <a:noFill/>
          </a:ln>
        </p:spPr>
        <p:txBody>
          <a:bodyPr anchorCtr="0" anchor="ctr" bIns="0" lIns="0" spcFirstLastPara="1" rIns="0" wrap="square" tIns="0">
            <a:noAutofit/>
          </a:bodyPr>
          <a:lstStyle/>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498" name="Google Shape;7498;p195"/>
          <p:cNvSpPr/>
          <p:nvPr/>
        </p:nvSpPr>
        <p:spPr>
          <a:xfrm>
            <a:off x="7217870" y="2488462"/>
            <a:ext cx="4275078" cy="1058167"/>
          </a:xfrm>
          <a:prstGeom prst="rect">
            <a:avLst/>
          </a:prstGeom>
          <a:noFill/>
          <a:ln>
            <a:noFill/>
          </a:ln>
        </p:spPr>
        <p:txBody>
          <a:bodyPr anchorCtr="0" anchor="ctr" bIns="0" lIns="0" spcFirstLastPara="1" rIns="0" wrap="square" tIns="0">
            <a:noAutofit/>
          </a:bodyPr>
          <a:lstStyle/>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499" name="Google Shape;7499;p195"/>
          <p:cNvSpPr/>
          <p:nvPr/>
        </p:nvSpPr>
        <p:spPr>
          <a:xfrm>
            <a:off x="7246656" y="4266889"/>
            <a:ext cx="4275078" cy="1017822"/>
          </a:xfrm>
          <a:prstGeom prst="rect">
            <a:avLst/>
          </a:prstGeom>
          <a:noFill/>
          <a:ln>
            <a:noFill/>
          </a:ln>
        </p:spPr>
        <p:txBody>
          <a:bodyPr anchorCtr="0" anchor="ctr" bIns="0" lIns="0" spcFirstLastPara="1" rIns="0" wrap="square" tIns="0">
            <a:noAutofit/>
          </a:bodyPr>
          <a:lstStyle/>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500" name="Google Shape;7500;p195"/>
          <p:cNvSpPr/>
          <p:nvPr/>
        </p:nvSpPr>
        <p:spPr>
          <a:xfrm>
            <a:off x="1030725" y="4266889"/>
            <a:ext cx="4275078" cy="1017822"/>
          </a:xfrm>
          <a:prstGeom prst="rect">
            <a:avLst/>
          </a:prstGeom>
          <a:noFill/>
          <a:ln>
            <a:noFill/>
          </a:ln>
        </p:spPr>
        <p:txBody>
          <a:bodyPr anchorCtr="0" anchor="ctr" bIns="0" lIns="0" spcFirstLastPara="1" rIns="0" wrap="square" tIns="0">
            <a:noAutofit/>
          </a:bodyPr>
          <a:lstStyle/>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342900" lvl="0" marL="342900"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501" name="Google Shape;7501;p195"/>
          <p:cNvSpPr/>
          <p:nvPr/>
        </p:nvSpPr>
        <p:spPr>
          <a:xfrm>
            <a:off x="4976234" y="2793124"/>
            <a:ext cx="1034187" cy="1062596"/>
          </a:xfrm>
          <a:custGeom>
            <a:rect b="b" l="l" r="r" t="t"/>
            <a:pathLst>
              <a:path extrusionOk="0" h="1062596" w="1034187">
                <a:moveTo>
                  <a:pt x="1034187" y="0"/>
                </a:moveTo>
                <a:lnTo>
                  <a:pt x="1034187" y="1062596"/>
                </a:lnTo>
                <a:lnTo>
                  <a:pt x="0" y="1062596"/>
                </a:lnTo>
                <a:lnTo>
                  <a:pt x="3089" y="1001408"/>
                </a:lnTo>
                <a:cubicBezTo>
                  <a:pt x="56628" y="474227"/>
                  <a:pt x="475737" y="55118"/>
                  <a:pt x="1002918" y="1579"/>
                </a:cubicBezTo>
                <a:lnTo>
                  <a:pt x="1034187" y="0"/>
                </a:lnTo>
                <a:close/>
              </a:path>
            </a:pathLst>
          </a:cu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502" name="Google Shape;7502;p195"/>
          <p:cNvSpPr/>
          <p:nvPr/>
        </p:nvSpPr>
        <p:spPr>
          <a:xfrm>
            <a:off x="6176938" y="2793124"/>
            <a:ext cx="1034188" cy="1062596"/>
          </a:xfrm>
          <a:custGeom>
            <a:rect b="b" l="l" r="r" t="t"/>
            <a:pathLst>
              <a:path extrusionOk="0" h="1062596" w="1034188">
                <a:moveTo>
                  <a:pt x="0" y="0"/>
                </a:moveTo>
                <a:lnTo>
                  <a:pt x="31269" y="1579"/>
                </a:lnTo>
                <a:cubicBezTo>
                  <a:pt x="558450" y="55118"/>
                  <a:pt x="977560" y="474227"/>
                  <a:pt x="1031098" y="1001408"/>
                </a:cubicBezTo>
                <a:lnTo>
                  <a:pt x="1034188" y="1062596"/>
                </a:lnTo>
                <a:lnTo>
                  <a:pt x="0" y="1062596"/>
                </a:lnTo>
                <a:lnTo>
                  <a:pt x="0" y="0"/>
                </a:lnTo>
                <a:close/>
              </a:path>
            </a:pathLst>
          </a:custGeom>
          <a:solidFill>
            <a:schemeClr val="accent3"/>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503" name="Google Shape;7503;p195"/>
          <p:cNvSpPr/>
          <p:nvPr/>
        </p:nvSpPr>
        <p:spPr>
          <a:xfrm>
            <a:off x="4976234" y="3962401"/>
            <a:ext cx="1018947" cy="1061827"/>
          </a:xfrm>
          <a:custGeom>
            <a:rect b="b" l="l" r="r" t="t"/>
            <a:pathLst>
              <a:path extrusionOk="0" h="1061827" w="1018947">
                <a:moveTo>
                  <a:pt x="0" y="0"/>
                </a:moveTo>
                <a:lnTo>
                  <a:pt x="1018947" y="0"/>
                </a:lnTo>
                <a:lnTo>
                  <a:pt x="1018947" y="1061827"/>
                </a:lnTo>
                <a:lnTo>
                  <a:pt x="1002918" y="1061017"/>
                </a:lnTo>
                <a:cubicBezTo>
                  <a:pt x="475737" y="1007479"/>
                  <a:pt x="56628" y="588369"/>
                  <a:pt x="3089" y="61188"/>
                </a:cubicBezTo>
                <a:lnTo>
                  <a:pt x="0" y="0"/>
                </a:lnTo>
                <a:close/>
              </a:path>
            </a:pathLst>
          </a:custGeom>
          <a:solidFill>
            <a:schemeClr val="accent2"/>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504" name="Google Shape;7504;p195"/>
          <p:cNvSpPr/>
          <p:nvPr/>
        </p:nvSpPr>
        <p:spPr>
          <a:xfrm>
            <a:off x="6161698" y="3962400"/>
            <a:ext cx="1049428" cy="1063366"/>
          </a:xfrm>
          <a:custGeom>
            <a:rect b="b" l="l" r="r" t="t"/>
            <a:pathLst>
              <a:path extrusionOk="0" h="1063366" w="1049428">
                <a:moveTo>
                  <a:pt x="0" y="0"/>
                </a:moveTo>
                <a:lnTo>
                  <a:pt x="1049428" y="0"/>
                </a:lnTo>
                <a:lnTo>
                  <a:pt x="1046338" y="61188"/>
                </a:lnTo>
                <a:cubicBezTo>
                  <a:pt x="992800" y="588369"/>
                  <a:pt x="573690" y="1007479"/>
                  <a:pt x="46509" y="1061017"/>
                </a:cubicBezTo>
                <a:lnTo>
                  <a:pt x="0" y="1063366"/>
                </a:lnTo>
                <a:lnTo>
                  <a:pt x="0" y="0"/>
                </a:lnTo>
                <a:close/>
              </a:path>
            </a:pathLst>
          </a:custGeom>
          <a:solidFill>
            <a:schemeClr val="accent5"/>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Classroom with solid fill" id="7505" name="Google Shape;7505;p195"/>
          <p:cNvSpPr/>
          <p:nvPr/>
        </p:nvSpPr>
        <p:spPr>
          <a:xfrm>
            <a:off x="5353725" y="4160381"/>
            <a:ext cx="502320" cy="502320"/>
          </a:xfrm>
          <a:prstGeom prst="rect">
            <a:avLst/>
          </a:prstGeom>
          <a:noFill/>
          <a:ln>
            <a:noFill/>
          </a:ln>
        </p:spPr>
      </p:sp>
      <p:sp>
        <p:nvSpPr>
          <p:cNvPr descr="Close with solid fill" id="7506" name="Google Shape;7506;p195"/>
          <p:cNvSpPr/>
          <p:nvPr/>
        </p:nvSpPr>
        <p:spPr>
          <a:xfrm>
            <a:off x="6282646" y="3243145"/>
            <a:ext cx="502320" cy="502320"/>
          </a:xfrm>
          <a:prstGeom prst="rect">
            <a:avLst/>
          </a:prstGeom>
          <a:noFill/>
          <a:ln>
            <a:noFill/>
          </a:ln>
        </p:spPr>
      </p:sp>
      <p:sp>
        <p:nvSpPr>
          <p:cNvPr descr="Exclamation mark with solid fill" id="7507" name="Google Shape;7507;p195"/>
          <p:cNvSpPr/>
          <p:nvPr/>
        </p:nvSpPr>
        <p:spPr>
          <a:xfrm>
            <a:off x="6282646" y="4141735"/>
            <a:ext cx="502320" cy="502320"/>
          </a:xfrm>
          <a:prstGeom prst="rect">
            <a:avLst/>
          </a:prstGeom>
          <a:noFill/>
          <a:ln>
            <a:noFill/>
          </a:ln>
        </p:spPr>
      </p:sp>
      <p:sp>
        <p:nvSpPr>
          <p:cNvPr descr="Muscular arm with solid fill" id="7508" name="Google Shape;7508;p195"/>
          <p:cNvSpPr/>
          <p:nvPr/>
        </p:nvSpPr>
        <p:spPr>
          <a:xfrm>
            <a:off x="5359452" y="3208920"/>
            <a:ext cx="502320" cy="502320"/>
          </a:xfrm>
          <a:prstGeom prst="rect">
            <a:avLst/>
          </a:prstGeom>
          <a:noFill/>
          <a:ln>
            <a:noFill/>
          </a:ln>
        </p:spPr>
      </p:sp>
      <p:sp>
        <p:nvSpPr>
          <p:cNvPr id="7509" name="Google Shape;7509;p19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510" name="Google Shape;7510;p19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14" name="Shape 7514"/>
        <p:cNvGrpSpPr/>
        <p:nvPr/>
      </p:nvGrpSpPr>
      <p:grpSpPr>
        <a:xfrm>
          <a:off x="0" y="0"/>
          <a:ext cx="0" cy="0"/>
          <a:chOff x="0" y="0"/>
          <a:chExt cx="0" cy="0"/>
        </a:xfrm>
      </p:grpSpPr>
      <p:sp>
        <p:nvSpPr>
          <p:cNvPr id="7515" name="Google Shape;7515;p196"/>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Comparison Slide Layouts</a:t>
            </a:r>
            <a:endParaRPr/>
          </a:p>
        </p:txBody>
      </p:sp>
      <p:sp>
        <p:nvSpPr>
          <p:cNvPr id="7516" name="Google Shape;7516;p196"/>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1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20" name="Shape 7520"/>
        <p:cNvGrpSpPr/>
        <p:nvPr/>
      </p:nvGrpSpPr>
      <p:grpSpPr>
        <a:xfrm>
          <a:off x="0" y="0"/>
          <a:ext cx="0" cy="0"/>
          <a:chOff x="0" y="0"/>
          <a:chExt cx="0" cy="0"/>
        </a:xfrm>
      </p:grpSpPr>
      <p:sp>
        <p:nvSpPr>
          <p:cNvPr id="7521" name="Google Shape;7521;p19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Comparison Matrix with Row Labels</a:t>
            </a:r>
            <a:endParaRPr/>
          </a:p>
        </p:txBody>
      </p:sp>
      <p:graphicFrame>
        <p:nvGraphicFramePr>
          <p:cNvPr id="7522" name="Google Shape;7522;p197"/>
          <p:cNvGraphicFramePr/>
          <p:nvPr/>
        </p:nvGraphicFramePr>
        <p:xfrm>
          <a:off x="700953" y="2014440"/>
          <a:ext cx="3000000" cy="3000000"/>
        </p:xfrm>
        <a:graphic>
          <a:graphicData uri="http://schemas.openxmlformats.org/drawingml/2006/table">
            <a:tbl>
              <a:tblPr firstRow="1">
                <a:noFill/>
                <a:tableStyleId>{62F58FE5-B89E-4645-865C-B9D20F55BB76}</a:tableStyleId>
              </a:tblPr>
              <a:tblGrid>
                <a:gridCol w="1911150"/>
                <a:gridCol w="1547475"/>
                <a:gridCol w="1547475"/>
                <a:gridCol w="1547475"/>
                <a:gridCol w="1547475"/>
                <a:gridCol w="1547475"/>
                <a:gridCol w="1547475"/>
              </a:tblGrid>
              <a:tr h="728325">
                <a:tc>
                  <a:txBody>
                    <a:bodyPr/>
                    <a:lstStyle/>
                    <a:p>
                      <a:pPr indent="0" lvl="0" marL="0" marR="0" rtl="0" algn="ctr">
                        <a:lnSpc>
                          <a:spcPct val="100000"/>
                        </a:lnSpc>
                        <a:spcBef>
                          <a:spcPts val="0"/>
                        </a:spcBef>
                        <a:spcAft>
                          <a:spcPts val="0"/>
                        </a:spcAft>
                        <a:buNone/>
                      </a:pPr>
                      <a:r>
                        <a:rPr b="0" lang="en-US" sz="1600" u="none">
                          <a:solidFill>
                            <a:srgbClr val="FFFFFF"/>
                          </a:solidFill>
                        </a:rPr>
                        <a:t>Header</a:t>
                      </a:r>
                      <a:endParaRPr b="0" i="0" sz="1600" u="none">
                        <a:solidFill>
                          <a:srgbClr val="FFFFFF"/>
                        </a:solidFill>
                        <a:latin typeface="Trebuchet MS"/>
                        <a:ea typeface="Trebuchet MS"/>
                        <a:cs typeface="Trebuchet MS"/>
                        <a:sym typeface="Trebuchet MS"/>
                      </a:endParaRPr>
                    </a:p>
                  </a:txBody>
                  <a:tcPr marT="72000" marB="72000" marR="91450" marL="91450" anchor="ctr">
                    <a:lnL cap="flat" cmpd="sng" w="12700">
                      <a:solidFill>
                        <a:schemeClr val="lt1"/>
                      </a:solidFill>
                      <a:prstDash val="dot"/>
                      <a:round/>
                      <a:headEnd len="sm" w="sm" type="none"/>
                      <a:tailEnd len="sm" w="sm" type="none"/>
                    </a:lnL>
                    <a:lnR cap="flat" cmpd="sng" w="12700">
                      <a:solidFill>
                        <a:schemeClr val="lt1"/>
                      </a:solidFill>
                      <a:prstDash val="dot"/>
                      <a:round/>
                      <a:headEnd len="sm" w="sm" type="none"/>
                      <a:tailEnd len="sm" w="sm" type="none"/>
                    </a:lnR>
                    <a:lnT cap="flat" cmpd="sng" w="12700">
                      <a:solidFill>
                        <a:schemeClr val="lt1"/>
                      </a:solidFill>
                      <a:prstDash val="dot"/>
                      <a:round/>
                      <a:headEnd len="sm" w="sm" type="none"/>
                      <a:tailEnd len="sm" w="sm" type="none"/>
                    </a:lnT>
                    <a:lnB cap="flat" cmpd="sng" w="12700">
                      <a:solidFill>
                        <a:schemeClr val="lt1"/>
                      </a:solidFill>
                      <a:prstDash val="dot"/>
                      <a:round/>
                      <a:headEnd len="sm" w="sm" type="none"/>
                      <a:tailEnd len="sm" w="sm" type="none"/>
                    </a:lnB>
                    <a:gradFill>
                      <a:gsLst>
                        <a:gs pos="0">
                          <a:schemeClr val="accent1"/>
                        </a:gs>
                        <a:gs pos="50000">
                          <a:schemeClr val="accent2"/>
                        </a:gs>
                        <a:gs pos="100000">
                          <a:schemeClr val="accent3"/>
                        </a:gs>
                      </a:gsLst>
                      <a:lin ang="5400000" scaled="0"/>
                    </a:gradFill>
                  </a:tcPr>
                </a:tc>
                <a:tc gridSpan="2">
                  <a:txBody>
                    <a:bodyPr/>
                    <a:lstStyle/>
                    <a:p>
                      <a:pPr indent="0" lvl="0" marL="0" marR="0" rtl="0" algn="ctr">
                        <a:lnSpc>
                          <a:spcPct val="100000"/>
                        </a:lnSpc>
                        <a:spcBef>
                          <a:spcPts val="0"/>
                        </a:spcBef>
                        <a:spcAft>
                          <a:spcPts val="0"/>
                        </a:spcAft>
                        <a:buClr>
                          <a:srgbClr val="FFFFFF"/>
                        </a:buClr>
                        <a:buSzPts val="1600"/>
                        <a:buFont typeface="Helvetica Neue"/>
                        <a:buNone/>
                      </a:pPr>
                      <a:r>
                        <a:rPr b="0" i="0" lang="en-US" sz="1600" u="none" cap="none" strike="noStrike">
                          <a:solidFill>
                            <a:srgbClr val="FFFFFF"/>
                          </a:solidFill>
                          <a:latin typeface="Helvetica Neue"/>
                          <a:ea typeface="Helvetica Neue"/>
                          <a:cs typeface="Helvetica Neue"/>
                          <a:sym typeface="Helvetica Neue"/>
                        </a:rPr>
                        <a:t>Header</a:t>
                      </a:r>
                      <a:endParaRPr b="0" i="0" sz="1600" u="none" cap="none" strike="noStrike">
                        <a:solidFill>
                          <a:srgbClr val="FFFFFF"/>
                        </a:solidFill>
                        <a:latin typeface="Trebuchet MS"/>
                        <a:ea typeface="Trebuchet MS"/>
                        <a:cs typeface="Trebuchet MS"/>
                        <a:sym typeface="Trebuchet MS"/>
                      </a:endParaRPr>
                    </a:p>
                  </a:txBody>
                  <a:tcPr marT="144000" marB="144000" marR="91450" marL="91450" anchor="ctr">
                    <a:lnL cap="flat" cmpd="sng" w="12700">
                      <a:solidFill>
                        <a:schemeClr val="lt1"/>
                      </a:solidFill>
                      <a:prstDash val="dot"/>
                      <a:round/>
                      <a:headEnd len="sm" w="sm" type="none"/>
                      <a:tailEnd len="sm" w="sm" type="none"/>
                    </a:lnL>
                    <a:lnR cap="flat" cmpd="sng" w="12700">
                      <a:solidFill>
                        <a:schemeClr val="lt1"/>
                      </a:solidFill>
                      <a:prstDash val="dot"/>
                      <a:round/>
                      <a:headEnd len="sm" w="sm" type="none"/>
                      <a:tailEnd len="sm" w="sm" type="none"/>
                    </a:lnR>
                    <a:lnT cap="flat" cmpd="sng" w="12700">
                      <a:solidFill>
                        <a:schemeClr val="lt1"/>
                      </a:solidFill>
                      <a:prstDash val="dot"/>
                      <a:round/>
                      <a:headEnd len="sm" w="sm" type="none"/>
                      <a:tailEnd len="sm" w="sm" type="none"/>
                    </a:lnT>
                    <a:lnB cap="flat" cmpd="sng" w="12700">
                      <a:solidFill>
                        <a:schemeClr val="lt1"/>
                      </a:solidFill>
                      <a:prstDash val="dot"/>
                      <a:round/>
                      <a:headEnd len="sm" w="sm" type="none"/>
                      <a:tailEnd len="sm" w="sm" type="none"/>
                    </a:lnB>
                    <a:gradFill>
                      <a:gsLst>
                        <a:gs pos="0">
                          <a:schemeClr val="accent1"/>
                        </a:gs>
                        <a:gs pos="50000">
                          <a:schemeClr val="accent2"/>
                        </a:gs>
                        <a:gs pos="100000">
                          <a:schemeClr val="accent3"/>
                        </a:gs>
                      </a:gsLst>
                      <a:lin ang="5400000" scaled="0"/>
                    </a:gradFill>
                  </a:tcPr>
                </a:tc>
                <a:tc hMerge="1"/>
                <a:tc gridSpan="2">
                  <a:txBody>
                    <a:bodyPr/>
                    <a:lstStyle/>
                    <a:p>
                      <a:pPr indent="0" lvl="0" marL="0" marR="0" rtl="0" algn="ctr">
                        <a:lnSpc>
                          <a:spcPct val="100000"/>
                        </a:lnSpc>
                        <a:spcBef>
                          <a:spcPts val="0"/>
                        </a:spcBef>
                        <a:spcAft>
                          <a:spcPts val="0"/>
                        </a:spcAft>
                        <a:buClr>
                          <a:srgbClr val="FFFFFF"/>
                        </a:buClr>
                        <a:buSzPts val="1600"/>
                        <a:buFont typeface="Helvetica Neue"/>
                        <a:buNone/>
                      </a:pPr>
                      <a:r>
                        <a:rPr b="0" i="0" lang="en-US" sz="1600" u="none" cap="none" strike="noStrike">
                          <a:solidFill>
                            <a:srgbClr val="FFFFFF"/>
                          </a:solidFill>
                          <a:latin typeface="Helvetica Neue"/>
                          <a:ea typeface="Helvetica Neue"/>
                          <a:cs typeface="Helvetica Neue"/>
                          <a:sym typeface="Helvetica Neue"/>
                        </a:rPr>
                        <a:t>Header</a:t>
                      </a:r>
                      <a:endParaRPr b="0" i="0" sz="1600" u="none" cap="none" strike="noStrike">
                        <a:solidFill>
                          <a:srgbClr val="FFFFFF"/>
                        </a:solidFill>
                        <a:latin typeface="Trebuchet MS"/>
                        <a:ea typeface="Trebuchet MS"/>
                        <a:cs typeface="Trebuchet MS"/>
                        <a:sym typeface="Trebuchet MS"/>
                      </a:endParaRPr>
                    </a:p>
                  </a:txBody>
                  <a:tcPr marT="144000" marB="144000" marR="91450" marL="91450" anchor="ctr">
                    <a:lnL cap="flat" cmpd="sng" w="12700">
                      <a:solidFill>
                        <a:schemeClr val="lt1"/>
                      </a:solidFill>
                      <a:prstDash val="dot"/>
                      <a:round/>
                      <a:headEnd len="sm" w="sm" type="none"/>
                      <a:tailEnd len="sm" w="sm" type="none"/>
                    </a:lnL>
                    <a:lnR cap="flat" cmpd="sng" w="12700">
                      <a:solidFill>
                        <a:schemeClr val="lt1"/>
                      </a:solidFill>
                      <a:prstDash val="dot"/>
                      <a:round/>
                      <a:headEnd len="sm" w="sm" type="none"/>
                      <a:tailEnd len="sm" w="sm" type="none"/>
                    </a:lnR>
                    <a:lnT cap="flat" cmpd="sng" w="12700">
                      <a:solidFill>
                        <a:schemeClr val="lt1"/>
                      </a:solidFill>
                      <a:prstDash val="dot"/>
                      <a:round/>
                      <a:headEnd len="sm" w="sm" type="none"/>
                      <a:tailEnd len="sm" w="sm" type="none"/>
                    </a:lnT>
                    <a:lnB cap="flat" cmpd="sng" w="12700">
                      <a:solidFill>
                        <a:schemeClr val="lt1"/>
                      </a:solidFill>
                      <a:prstDash val="dot"/>
                      <a:round/>
                      <a:headEnd len="sm" w="sm" type="none"/>
                      <a:tailEnd len="sm" w="sm" type="none"/>
                    </a:lnB>
                    <a:gradFill>
                      <a:gsLst>
                        <a:gs pos="0">
                          <a:schemeClr val="accent1"/>
                        </a:gs>
                        <a:gs pos="50000">
                          <a:schemeClr val="accent2"/>
                        </a:gs>
                        <a:gs pos="100000">
                          <a:schemeClr val="accent3"/>
                        </a:gs>
                      </a:gsLst>
                      <a:lin ang="5400000" scaled="0"/>
                    </a:gradFill>
                  </a:tcPr>
                </a:tc>
                <a:tc hMerge="1"/>
                <a:tc gridSpan="2">
                  <a:txBody>
                    <a:bodyPr/>
                    <a:lstStyle/>
                    <a:p>
                      <a:pPr indent="0" lvl="0" marL="0" marR="0" rtl="0" algn="ctr">
                        <a:lnSpc>
                          <a:spcPct val="100000"/>
                        </a:lnSpc>
                        <a:spcBef>
                          <a:spcPts val="0"/>
                        </a:spcBef>
                        <a:spcAft>
                          <a:spcPts val="0"/>
                        </a:spcAft>
                        <a:buClr>
                          <a:srgbClr val="FFFFFF"/>
                        </a:buClr>
                        <a:buSzPts val="1600"/>
                        <a:buFont typeface="Helvetica Neue"/>
                        <a:buNone/>
                      </a:pPr>
                      <a:r>
                        <a:rPr b="0" i="0" lang="en-US" sz="1600" u="none" cap="none" strike="noStrike">
                          <a:solidFill>
                            <a:srgbClr val="FFFFFF"/>
                          </a:solidFill>
                          <a:latin typeface="Helvetica Neue"/>
                          <a:ea typeface="Helvetica Neue"/>
                          <a:cs typeface="Helvetica Neue"/>
                          <a:sym typeface="Helvetica Neue"/>
                        </a:rPr>
                        <a:t>Header</a:t>
                      </a:r>
                      <a:endParaRPr b="0" i="0" sz="1600" u="none" cap="none" strike="noStrike">
                        <a:solidFill>
                          <a:srgbClr val="FFFFFF"/>
                        </a:solidFill>
                        <a:latin typeface="Trebuchet MS"/>
                        <a:ea typeface="Trebuchet MS"/>
                        <a:cs typeface="Trebuchet MS"/>
                        <a:sym typeface="Trebuchet MS"/>
                      </a:endParaRPr>
                    </a:p>
                  </a:txBody>
                  <a:tcPr marT="144000" marB="144000" marR="91450" marL="91450" anchor="ctr">
                    <a:lnL cap="flat" cmpd="sng" w="12700">
                      <a:solidFill>
                        <a:schemeClr val="lt1"/>
                      </a:solidFill>
                      <a:prstDash val="dot"/>
                      <a:round/>
                      <a:headEnd len="sm" w="sm" type="none"/>
                      <a:tailEnd len="sm" w="sm" type="none"/>
                    </a:lnL>
                    <a:lnR cap="flat" cmpd="sng" w="12700">
                      <a:solidFill>
                        <a:schemeClr val="lt1"/>
                      </a:solidFill>
                      <a:prstDash val="dot"/>
                      <a:round/>
                      <a:headEnd len="sm" w="sm" type="none"/>
                      <a:tailEnd len="sm" w="sm" type="none"/>
                    </a:lnR>
                    <a:lnT cap="flat" cmpd="sng" w="12700">
                      <a:solidFill>
                        <a:schemeClr val="lt1"/>
                      </a:solidFill>
                      <a:prstDash val="dot"/>
                      <a:round/>
                      <a:headEnd len="sm" w="sm" type="none"/>
                      <a:tailEnd len="sm" w="sm" type="none"/>
                    </a:lnT>
                    <a:lnB cap="flat" cmpd="sng" w="12700">
                      <a:solidFill>
                        <a:schemeClr val="lt1"/>
                      </a:solidFill>
                      <a:prstDash val="dot"/>
                      <a:round/>
                      <a:headEnd len="sm" w="sm" type="none"/>
                      <a:tailEnd len="sm" w="sm" type="none"/>
                    </a:lnB>
                    <a:gradFill>
                      <a:gsLst>
                        <a:gs pos="0">
                          <a:schemeClr val="accent1"/>
                        </a:gs>
                        <a:gs pos="50000">
                          <a:schemeClr val="accent2"/>
                        </a:gs>
                        <a:gs pos="100000">
                          <a:schemeClr val="accent3"/>
                        </a:gs>
                      </a:gsLst>
                      <a:lin ang="5400000" scaled="0"/>
                    </a:gradFill>
                  </a:tcPr>
                </a:tc>
                <a:tc hMerge="1"/>
              </a:tr>
              <a:tr h="765950">
                <a:tc>
                  <a:txBody>
                    <a:bodyPr/>
                    <a:lstStyle/>
                    <a:p>
                      <a:pPr indent="0" lvl="0" marL="0" marR="0" rtl="0" algn="l">
                        <a:lnSpc>
                          <a:spcPct val="100000"/>
                        </a:lnSpc>
                        <a:spcBef>
                          <a:spcPts val="0"/>
                        </a:spcBef>
                        <a:spcAft>
                          <a:spcPts val="0"/>
                        </a:spcAft>
                        <a:buClr>
                          <a:srgbClr val="262626"/>
                        </a:buClr>
                        <a:buSzPts val="1400"/>
                        <a:buFont typeface="Helvetica Neue"/>
                        <a:buNone/>
                      </a:pPr>
                      <a:r>
                        <a:rPr b="1" i="0" lang="en-US" sz="1400" u="none" cap="none" strike="noStrike">
                          <a:solidFill>
                            <a:srgbClr val="262626"/>
                          </a:solidFill>
                          <a:latin typeface="Helvetica Neue"/>
                          <a:ea typeface="Helvetica Neue"/>
                          <a:cs typeface="Helvetica Neue"/>
                          <a:sym typeface="Helvetica Neue"/>
                        </a:rPr>
                        <a:t>Lorem ipsum</a:t>
                      </a:r>
                      <a:br>
                        <a:rPr b="1" i="0" lang="en-US" sz="1400" u="none" cap="none" strike="noStrike">
                          <a:solidFill>
                            <a:srgbClr val="262626"/>
                          </a:solidFill>
                          <a:latin typeface="Helvetica Neue"/>
                          <a:ea typeface="Helvetica Neue"/>
                          <a:cs typeface="Helvetica Neue"/>
                          <a:sym typeface="Helvetica Neue"/>
                        </a:rPr>
                      </a:br>
                      <a:r>
                        <a:rPr b="1" i="0" lang="en-US" sz="1400" u="none" cap="none" strike="noStrike">
                          <a:solidFill>
                            <a:srgbClr val="262626"/>
                          </a:solidFill>
                          <a:latin typeface="Helvetica Neue"/>
                          <a:ea typeface="Helvetica Neue"/>
                          <a:cs typeface="Helvetica Neue"/>
                          <a:sym typeface="Helvetica Neue"/>
                        </a:rPr>
                        <a:t>dolor sit</a:t>
                      </a:r>
                      <a:endParaRPr b="1" i="0" sz="1400" u="none" cap="none" strike="noStrike">
                        <a:solidFill>
                          <a:srgbClr val="44546A"/>
                        </a:solidFill>
                        <a:latin typeface="Trebuchet MS"/>
                        <a:ea typeface="Trebuchet MS"/>
                        <a:cs typeface="Trebuchet MS"/>
                        <a:sym typeface="Trebuchet MS"/>
                      </a:endParaRPr>
                    </a:p>
                  </a:txBody>
                  <a:tcPr marT="0" marB="0" marR="0" marL="504000" anchor="ctr">
                    <a:lnL cap="flat" cmpd="sng" w="9525">
                      <a:solidFill>
                        <a:srgbClr val="8296B0"/>
                      </a:solidFill>
                      <a:prstDash val="dot"/>
                      <a:round/>
                      <a:headEnd len="sm" w="sm" type="none"/>
                      <a:tailEnd len="sm" w="sm" type="none"/>
                    </a:lnL>
                    <a:lnR cap="flat" cmpd="sng" w="12700">
                      <a:solidFill>
                        <a:schemeClr val="lt1"/>
                      </a:solidFill>
                      <a:prstDash val="solid"/>
                      <a:round/>
                      <a:headEnd len="sm" w="sm" type="none"/>
                      <a:tailEnd len="sm" w="sm" type="none"/>
                    </a:lnR>
                    <a:lnT cap="flat" cmpd="sng" w="12700">
                      <a:solidFill>
                        <a:schemeClr val="lt1"/>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12700">
                      <a:solidFill>
                        <a:schemeClr val="lt1"/>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12700">
                      <a:solidFill>
                        <a:schemeClr val="lt1"/>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12700">
                      <a:solidFill>
                        <a:schemeClr val="lt1"/>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12700">
                      <a:solidFill>
                        <a:schemeClr val="lt1"/>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12700">
                      <a:solidFill>
                        <a:schemeClr val="lt1"/>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9525">
                      <a:solidFill>
                        <a:srgbClr val="8296B0"/>
                      </a:solidFill>
                      <a:prstDash val="dot"/>
                      <a:round/>
                      <a:headEnd len="sm" w="sm" type="none"/>
                      <a:tailEnd len="sm" w="sm" type="none"/>
                    </a:lnR>
                    <a:lnT cap="flat" cmpd="sng" w="12700">
                      <a:solidFill>
                        <a:schemeClr val="lt1"/>
                      </a:solidFill>
                      <a:prstDash val="dot"/>
                      <a:round/>
                      <a:headEnd len="sm" w="sm" type="none"/>
                      <a:tailEnd len="sm" w="sm" type="none"/>
                    </a:lnT>
                    <a:lnB cap="flat" cmpd="sng" w="9525">
                      <a:solidFill>
                        <a:srgbClr val="8296B0"/>
                      </a:solidFill>
                      <a:prstDash val="dot"/>
                      <a:round/>
                      <a:headEnd len="sm" w="sm" type="none"/>
                      <a:tailEnd len="sm" w="sm" type="none"/>
                    </a:lnB>
                  </a:tcPr>
                </a:tc>
              </a:tr>
              <a:tr h="867375">
                <a:tc>
                  <a:txBody>
                    <a:bodyPr/>
                    <a:lstStyle/>
                    <a:p>
                      <a:pPr indent="0" lvl="0" marL="0" marR="0" rtl="0" algn="l">
                        <a:lnSpc>
                          <a:spcPct val="100000"/>
                        </a:lnSpc>
                        <a:spcBef>
                          <a:spcPts val="0"/>
                        </a:spcBef>
                        <a:spcAft>
                          <a:spcPts val="0"/>
                        </a:spcAft>
                        <a:buClr>
                          <a:srgbClr val="262626"/>
                        </a:buClr>
                        <a:buSzPts val="1400"/>
                        <a:buFont typeface="Helvetica Neue"/>
                        <a:buNone/>
                      </a:pPr>
                      <a:r>
                        <a:rPr b="1" i="0" lang="en-US" sz="1400" u="none" cap="none" strike="noStrike">
                          <a:solidFill>
                            <a:srgbClr val="262626"/>
                          </a:solidFill>
                          <a:latin typeface="Helvetica Neue"/>
                          <a:ea typeface="Helvetica Neue"/>
                          <a:cs typeface="Helvetica Neue"/>
                          <a:sym typeface="Helvetica Neue"/>
                        </a:rPr>
                        <a:t>Lorem ipsum</a:t>
                      </a:r>
                      <a:br>
                        <a:rPr b="1" i="0" lang="en-US" sz="1400" u="none" cap="none" strike="noStrike">
                          <a:solidFill>
                            <a:srgbClr val="262626"/>
                          </a:solidFill>
                          <a:latin typeface="Helvetica Neue"/>
                          <a:ea typeface="Helvetica Neue"/>
                          <a:cs typeface="Helvetica Neue"/>
                          <a:sym typeface="Helvetica Neue"/>
                        </a:rPr>
                      </a:br>
                      <a:r>
                        <a:rPr b="1" i="0" lang="en-US" sz="1400" u="none" cap="none" strike="noStrike">
                          <a:solidFill>
                            <a:srgbClr val="262626"/>
                          </a:solidFill>
                          <a:latin typeface="Helvetica Neue"/>
                          <a:ea typeface="Helvetica Neue"/>
                          <a:cs typeface="Helvetica Neue"/>
                          <a:sym typeface="Helvetica Neue"/>
                        </a:rPr>
                        <a:t>dolor sit</a:t>
                      </a:r>
                      <a:endParaRPr b="1" i="0" sz="1400" u="none" cap="none" strike="noStrike">
                        <a:solidFill>
                          <a:srgbClr val="44546A"/>
                        </a:solidFill>
                        <a:latin typeface="Trebuchet MS"/>
                        <a:ea typeface="Trebuchet MS"/>
                        <a:cs typeface="Trebuchet MS"/>
                        <a:sym typeface="Trebuchet MS"/>
                      </a:endParaRPr>
                    </a:p>
                  </a:txBody>
                  <a:tcPr marT="0" marB="0" marR="0" marL="504000" anchor="ctr">
                    <a:lnL cap="flat" cmpd="sng" w="9525">
                      <a:solidFill>
                        <a:srgbClr val="8296B0"/>
                      </a:solidFill>
                      <a:prstDash val="dot"/>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9525">
                      <a:solidFill>
                        <a:srgbClr val="8296B0"/>
                      </a:solidFill>
                      <a:prstDash val="dot"/>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r>
              <a:tr h="833575">
                <a:tc>
                  <a:txBody>
                    <a:bodyPr/>
                    <a:lstStyle/>
                    <a:p>
                      <a:pPr indent="0" lvl="0" marL="0" marR="0" rtl="0" algn="l">
                        <a:lnSpc>
                          <a:spcPct val="100000"/>
                        </a:lnSpc>
                        <a:spcBef>
                          <a:spcPts val="0"/>
                        </a:spcBef>
                        <a:spcAft>
                          <a:spcPts val="0"/>
                        </a:spcAft>
                        <a:buClr>
                          <a:srgbClr val="262626"/>
                        </a:buClr>
                        <a:buSzPts val="1400"/>
                        <a:buFont typeface="Helvetica Neue"/>
                        <a:buNone/>
                      </a:pPr>
                      <a:r>
                        <a:rPr b="1" i="0" lang="en-US" sz="1400" u="none" cap="none" strike="noStrike">
                          <a:solidFill>
                            <a:srgbClr val="262626"/>
                          </a:solidFill>
                          <a:latin typeface="Helvetica Neue"/>
                          <a:ea typeface="Helvetica Neue"/>
                          <a:cs typeface="Helvetica Neue"/>
                          <a:sym typeface="Helvetica Neue"/>
                        </a:rPr>
                        <a:t>Lorem ipsum</a:t>
                      </a:r>
                      <a:br>
                        <a:rPr b="1" i="0" lang="en-US" sz="1400" u="none" cap="none" strike="noStrike">
                          <a:solidFill>
                            <a:srgbClr val="262626"/>
                          </a:solidFill>
                          <a:latin typeface="Helvetica Neue"/>
                          <a:ea typeface="Helvetica Neue"/>
                          <a:cs typeface="Helvetica Neue"/>
                          <a:sym typeface="Helvetica Neue"/>
                        </a:rPr>
                      </a:br>
                      <a:r>
                        <a:rPr b="1" i="0" lang="en-US" sz="1400" u="none" cap="none" strike="noStrike">
                          <a:solidFill>
                            <a:srgbClr val="262626"/>
                          </a:solidFill>
                          <a:latin typeface="Helvetica Neue"/>
                          <a:ea typeface="Helvetica Neue"/>
                          <a:cs typeface="Helvetica Neue"/>
                          <a:sym typeface="Helvetica Neue"/>
                        </a:rPr>
                        <a:t>dolor sit</a:t>
                      </a:r>
                      <a:endParaRPr b="1" i="0" sz="1400" u="none" cap="none" strike="noStrike">
                        <a:solidFill>
                          <a:srgbClr val="44546A"/>
                        </a:solidFill>
                        <a:latin typeface="Trebuchet MS"/>
                        <a:ea typeface="Trebuchet MS"/>
                        <a:cs typeface="Trebuchet MS"/>
                        <a:sym typeface="Trebuchet MS"/>
                      </a:endParaRPr>
                    </a:p>
                  </a:txBody>
                  <a:tcPr marT="0" marB="0" marR="0" marL="504000" anchor="ctr">
                    <a:lnL cap="flat" cmpd="sng" w="9525">
                      <a:solidFill>
                        <a:srgbClr val="8296B0"/>
                      </a:solidFill>
                      <a:prstDash val="dot"/>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9525">
                      <a:solidFill>
                        <a:srgbClr val="8296B0"/>
                      </a:solidFill>
                      <a:prstDash val="dot"/>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r>
              <a:tr h="765950">
                <a:tc>
                  <a:txBody>
                    <a:bodyPr/>
                    <a:lstStyle/>
                    <a:p>
                      <a:pPr indent="0" lvl="0" marL="0" marR="0" rtl="0" algn="l">
                        <a:lnSpc>
                          <a:spcPct val="100000"/>
                        </a:lnSpc>
                        <a:spcBef>
                          <a:spcPts val="0"/>
                        </a:spcBef>
                        <a:spcAft>
                          <a:spcPts val="0"/>
                        </a:spcAft>
                        <a:buClr>
                          <a:srgbClr val="262626"/>
                        </a:buClr>
                        <a:buSzPts val="1400"/>
                        <a:buFont typeface="Helvetica Neue"/>
                        <a:buNone/>
                      </a:pPr>
                      <a:r>
                        <a:rPr b="1" i="0" lang="en-US" sz="1400" u="none" cap="none" strike="noStrike">
                          <a:solidFill>
                            <a:srgbClr val="262626"/>
                          </a:solidFill>
                          <a:latin typeface="Helvetica Neue"/>
                          <a:ea typeface="Helvetica Neue"/>
                          <a:cs typeface="Helvetica Neue"/>
                          <a:sym typeface="Helvetica Neue"/>
                        </a:rPr>
                        <a:t>Lorem ipsum</a:t>
                      </a:r>
                      <a:br>
                        <a:rPr b="1" i="0" lang="en-US" sz="1400" u="none" cap="none" strike="noStrike">
                          <a:solidFill>
                            <a:srgbClr val="262626"/>
                          </a:solidFill>
                          <a:latin typeface="Helvetica Neue"/>
                          <a:ea typeface="Helvetica Neue"/>
                          <a:cs typeface="Helvetica Neue"/>
                          <a:sym typeface="Helvetica Neue"/>
                        </a:rPr>
                      </a:br>
                      <a:r>
                        <a:rPr b="1" i="0" lang="en-US" sz="1400" u="none" cap="none" strike="noStrike">
                          <a:solidFill>
                            <a:srgbClr val="262626"/>
                          </a:solidFill>
                          <a:latin typeface="Helvetica Neue"/>
                          <a:ea typeface="Helvetica Neue"/>
                          <a:cs typeface="Helvetica Neue"/>
                          <a:sym typeface="Helvetica Neue"/>
                        </a:rPr>
                        <a:t>dolor sit</a:t>
                      </a:r>
                      <a:endParaRPr b="1" i="0" sz="1400" u="none" cap="none" strike="noStrike">
                        <a:solidFill>
                          <a:srgbClr val="44546A"/>
                        </a:solidFill>
                        <a:latin typeface="Trebuchet MS"/>
                        <a:ea typeface="Trebuchet MS"/>
                        <a:cs typeface="Trebuchet MS"/>
                        <a:sym typeface="Trebuchet MS"/>
                      </a:endParaRPr>
                    </a:p>
                  </a:txBody>
                  <a:tcPr marT="0" marB="0" marR="0" marL="504000" anchor="ctr">
                    <a:lnL cap="flat" cmpd="sng" w="9525">
                      <a:solidFill>
                        <a:srgbClr val="8296B0"/>
                      </a:solidFill>
                      <a:prstDash val="dot"/>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Lorem ipsum dolor sit amet, consectetur adipiscing elit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12700">
                      <a:solidFill>
                        <a:schemeClr val="lt1"/>
                      </a:solidFill>
                      <a:prstDash val="solid"/>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chemeClr val="dk1"/>
                        </a:buClr>
                        <a:buSzPts val="1200"/>
                        <a:buFont typeface="Helvetica Neue"/>
                        <a:buNone/>
                      </a:pPr>
                      <a:r>
                        <a:rPr lang="en-US" sz="1200"/>
                        <a:t>Ut tempor, quam et mattis. Lorem ipsum dolor sit amet</a:t>
                      </a:r>
                      <a:endParaRPr b="1" i="0" sz="1200" u="none">
                        <a:solidFill>
                          <a:schemeClr val="dk1"/>
                        </a:solidFill>
                        <a:latin typeface="Trebuchet MS"/>
                        <a:ea typeface="Trebuchet MS"/>
                        <a:cs typeface="Trebuchet MS"/>
                        <a:sym typeface="Trebuchet MS"/>
                      </a:endParaRPr>
                    </a:p>
                  </a:txBody>
                  <a:tcPr marT="0" marB="0" marR="0" marL="0" anchor="ctr">
                    <a:lnL cap="flat" cmpd="sng" w="12700">
                      <a:solidFill>
                        <a:schemeClr val="lt1"/>
                      </a:solidFill>
                      <a:prstDash val="solid"/>
                      <a:round/>
                      <a:headEnd len="sm" w="sm" type="none"/>
                      <a:tailEnd len="sm" w="sm" type="none"/>
                    </a:lnL>
                    <a:lnR cap="flat" cmpd="sng" w="9525">
                      <a:solidFill>
                        <a:srgbClr val="8296B0"/>
                      </a:solidFill>
                      <a:prstDash val="dot"/>
                      <a:round/>
                      <a:headEnd len="sm" w="sm" type="none"/>
                      <a:tailEnd len="sm" w="sm" type="none"/>
                    </a:lnR>
                    <a:lnT cap="flat" cmpd="sng" w="9525">
                      <a:solidFill>
                        <a:srgbClr val="8296B0"/>
                      </a:solidFill>
                      <a:prstDash val="dot"/>
                      <a:round/>
                      <a:headEnd len="sm" w="sm" type="none"/>
                      <a:tailEnd len="sm" w="sm" type="none"/>
                    </a:lnT>
                    <a:lnB cap="flat" cmpd="sng" w="9525">
                      <a:solidFill>
                        <a:srgbClr val="8296B0"/>
                      </a:solidFill>
                      <a:prstDash val="dot"/>
                      <a:round/>
                      <a:headEnd len="sm" w="sm" type="none"/>
                      <a:tailEnd len="sm" w="sm" type="none"/>
                    </a:lnB>
                  </a:tcPr>
                </a:tc>
              </a:tr>
            </a:tbl>
          </a:graphicData>
        </a:graphic>
      </p:graphicFrame>
      <p:cxnSp>
        <p:nvCxnSpPr>
          <p:cNvPr id="7523" name="Google Shape;7523;p197"/>
          <p:cNvCxnSpPr/>
          <p:nvPr/>
        </p:nvCxnSpPr>
        <p:spPr>
          <a:xfrm>
            <a:off x="2529753" y="1682205"/>
            <a:ext cx="9286327" cy="0"/>
          </a:xfrm>
          <a:prstGeom prst="straightConnector1">
            <a:avLst/>
          </a:prstGeom>
          <a:noFill/>
          <a:ln cap="rnd" cmpd="sng" w="9525">
            <a:solidFill>
              <a:srgbClr val="7F7F7F"/>
            </a:solidFill>
            <a:prstDash val="solid"/>
            <a:round/>
            <a:headEnd len="med" w="med" type="oval"/>
            <a:tailEnd len="med" w="med" type="oval"/>
          </a:ln>
        </p:spPr>
      </p:cxnSp>
      <p:sp>
        <p:nvSpPr>
          <p:cNvPr id="7524" name="Google Shape;7524;p197"/>
          <p:cNvSpPr/>
          <p:nvPr/>
        </p:nvSpPr>
        <p:spPr>
          <a:xfrm>
            <a:off x="5248113" y="1505129"/>
            <a:ext cx="3849606" cy="354152"/>
          </a:xfrm>
          <a:prstGeom prst="roundRect">
            <a:avLst>
              <a:gd fmla="val 50000" name="adj"/>
            </a:avLst>
          </a:prstGeom>
          <a:solidFill>
            <a:schemeClr val="lt1"/>
          </a:solidFill>
          <a:ln cap="rnd" cmpd="sng" w="28575">
            <a:solidFill>
              <a:schemeClr val="accent1"/>
            </a:solidFill>
            <a:prstDash val="solid"/>
            <a:round/>
            <a:headEnd len="sm" w="sm" type="none"/>
            <a:tailEnd len="sm" w="sm" type="none"/>
          </a:ln>
        </p:spPr>
        <p:txBody>
          <a:bodyPr anchorCtr="0" anchor="ctr" bIns="45700" lIns="45700" spcFirstLastPara="1" rIns="45700" wrap="square" tIns="45700">
            <a:normAutofit/>
          </a:bodyPr>
          <a:lstStyle/>
          <a:p>
            <a:pPr indent="0" lvl="0" marL="0" marR="0" rtl="0" algn="ctr">
              <a:lnSpc>
                <a:spcPct val="80000"/>
              </a:lnSpc>
              <a:spcBef>
                <a:spcPts val="0"/>
              </a:spcBef>
              <a:spcAft>
                <a:spcPts val="0"/>
              </a:spcAft>
              <a:buNone/>
            </a:pPr>
            <a:r>
              <a:rPr lang="en-US" sz="1295">
                <a:solidFill>
                  <a:schemeClr val="dk2"/>
                </a:solidFill>
                <a:latin typeface="Helvetica Neue"/>
                <a:ea typeface="Helvetica Neue"/>
                <a:cs typeface="Helvetica Neue"/>
                <a:sym typeface="Helvetica Neue"/>
              </a:rPr>
              <a:t>Lorem ipsum dolor sit amet, consectetur </a:t>
            </a:r>
            <a:endParaRPr/>
          </a:p>
        </p:txBody>
      </p:sp>
      <p:sp>
        <p:nvSpPr>
          <p:cNvPr id="7525" name="Google Shape;7525;p197"/>
          <p:cNvSpPr/>
          <p:nvPr/>
        </p:nvSpPr>
        <p:spPr>
          <a:xfrm rot="-2782704">
            <a:off x="396153" y="2892518"/>
            <a:ext cx="489046" cy="489046"/>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526" name="Google Shape;7526;p197"/>
          <p:cNvSpPr/>
          <p:nvPr/>
        </p:nvSpPr>
        <p:spPr>
          <a:xfrm rot="-2782704">
            <a:off x="469812" y="2892517"/>
            <a:ext cx="489046" cy="489046"/>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527" name="Google Shape;7527;p197"/>
          <p:cNvSpPr/>
          <p:nvPr/>
        </p:nvSpPr>
        <p:spPr>
          <a:xfrm rot="-2782704">
            <a:off x="396153" y="3723478"/>
            <a:ext cx="489046" cy="489046"/>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528" name="Google Shape;7528;p197"/>
          <p:cNvSpPr/>
          <p:nvPr/>
        </p:nvSpPr>
        <p:spPr>
          <a:xfrm rot="-2782704">
            <a:off x="469812" y="3723477"/>
            <a:ext cx="489046" cy="489046"/>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529" name="Google Shape;7529;p197"/>
          <p:cNvSpPr/>
          <p:nvPr/>
        </p:nvSpPr>
        <p:spPr>
          <a:xfrm rot="-2782704">
            <a:off x="396153" y="4523958"/>
            <a:ext cx="489046" cy="489046"/>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530" name="Google Shape;7530;p197"/>
          <p:cNvSpPr/>
          <p:nvPr/>
        </p:nvSpPr>
        <p:spPr>
          <a:xfrm rot="-2782704">
            <a:off x="469812" y="4523957"/>
            <a:ext cx="489046" cy="489046"/>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531" name="Google Shape;7531;p197"/>
          <p:cNvSpPr/>
          <p:nvPr/>
        </p:nvSpPr>
        <p:spPr>
          <a:xfrm rot="-2782704">
            <a:off x="396153" y="5365078"/>
            <a:ext cx="489046" cy="489046"/>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7532" name="Google Shape;7532;p197"/>
          <p:cNvSpPr/>
          <p:nvPr/>
        </p:nvSpPr>
        <p:spPr>
          <a:xfrm rot="-2782704">
            <a:off x="469812" y="5365077"/>
            <a:ext cx="489046" cy="489046"/>
          </a:xfrm>
          <a:prstGeom prst="roundRect">
            <a:avLst>
              <a:gd fmla="val 16667" name="adj"/>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7533" name="Google Shape;7533;p197"/>
          <p:cNvGrpSpPr/>
          <p:nvPr/>
        </p:nvGrpSpPr>
        <p:grpSpPr>
          <a:xfrm>
            <a:off x="503445" y="2919869"/>
            <a:ext cx="415335" cy="414994"/>
            <a:chOff x="4094847" y="1760585"/>
            <a:chExt cx="633600" cy="633600"/>
          </a:xfrm>
        </p:grpSpPr>
        <p:sp>
          <p:nvSpPr>
            <p:cNvPr id="7534" name="Google Shape;7534;p19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535" name="Google Shape;7535;p19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536" name="Google Shape;7536;p197"/>
          <p:cNvGrpSpPr/>
          <p:nvPr/>
        </p:nvGrpSpPr>
        <p:grpSpPr>
          <a:xfrm>
            <a:off x="503445" y="3763149"/>
            <a:ext cx="415335" cy="414994"/>
            <a:chOff x="4094847" y="1760585"/>
            <a:chExt cx="633600" cy="633600"/>
          </a:xfrm>
        </p:grpSpPr>
        <p:sp>
          <p:nvSpPr>
            <p:cNvPr id="7537" name="Google Shape;7537;p19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538" name="Google Shape;7538;p19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539" name="Google Shape;7539;p197"/>
          <p:cNvGrpSpPr/>
          <p:nvPr/>
        </p:nvGrpSpPr>
        <p:grpSpPr>
          <a:xfrm>
            <a:off x="503445" y="4555629"/>
            <a:ext cx="415335" cy="414994"/>
            <a:chOff x="4094847" y="1760585"/>
            <a:chExt cx="633600" cy="633600"/>
          </a:xfrm>
        </p:grpSpPr>
        <p:sp>
          <p:nvSpPr>
            <p:cNvPr id="7540" name="Google Shape;7540;p19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541" name="Google Shape;7541;p19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542" name="Google Shape;7542;p197"/>
          <p:cNvGrpSpPr/>
          <p:nvPr/>
        </p:nvGrpSpPr>
        <p:grpSpPr>
          <a:xfrm>
            <a:off x="503445" y="5398909"/>
            <a:ext cx="415335" cy="414994"/>
            <a:chOff x="4094847" y="1760585"/>
            <a:chExt cx="633600" cy="633600"/>
          </a:xfrm>
        </p:grpSpPr>
        <p:sp>
          <p:nvSpPr>
            <p:cNvPr id="7543" name="Google Shape;7543;p19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544" name="Google Shape;7544;p19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545" name="Google Shape;7545;p19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546" name="Google Shape;7546;p19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50" name="Shape 7550"/>
        <p:cNvGrpSpPr/>
        <p:nvPr/>
      </p:nvGrpSpPr>
      <p:grpSpPr>
        <a:xfrm>
          <a:off x="0" y="0"/>
          <a:ext cx="0" cy="0"/>
          <a:chOff x="0" y="0"/>
          <a:chExt cx="0" cy="0"/>
        </a:xfrm>
      </p:grpSpPr>
      <p:sp>
        <p:nvSpPr>
          <p:cNvPr id="7551" name="Google Shape;7551;p19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Feature Comparison (Checkmarks)</a:t>
            </a:r>
            <a:endParaRPr/>
          </a:p>
        </p:txBody>
      </p:sp>
      <p:sp>
        <p:nvSpPr>
          <p:cNvPr id="7552" name="Google Shape;7552;p198"/>
          <p:cNvSpPr/>
          <p:nvPr/>
        </p:nvSpPr>
        <p:spPr>
          <a:xfrm>
            <a:off x="294968" y="1553498"/>
            <a:ext cx="4447457" cy="4355690"/>
          </a:xfrm>
          <a:custGeom>
            <a:rect b="b" l="l" r="r" t="t"/>
            <a:pathLst>
              <a:path extrusionOk="0" h="5618602" w="2891927">
                <a:moveTo>
                  <a:pt x="2767988" y="5618603"/>
                </a:moveTo>
                <a:lnTo>
                  <a:pt x="123940" y="5618603"/>
                </a:lnTo>
                <a:cubicBezTo>
                  <a:pt x="55478" y="5618603"/>
                  <a:pt x="0" y="5563125"/>
                  <a:pt x="0" y="5494663"/>
                </a:cubicBezTo>
                <a:lnTo>
                  <a:pt x="0" y="123940"/>
                </a:lnTo>
                <a:cubicBezTo>
                  <a:pt x="0" y="55478"/>
                  <a:pt x="55478" y="0"/>
                  <a:pt x="123940" y="0"/>
                </a:cubicBezTo>
                <a:lnTo>
                  <a:pt x="2767988" y="0"/>
                </a:lnTo>
                <a:cubicBezTo>
                  <a:pt x="2836450" y="0"/>
                  <a:pt x="2891928" y="55478"/>
                  <a:pt x="2891928" y="123940"/>
                </a:cubicBezTo>
                <a:lnTo>
                  <a:pt x="2891928" y="5494663"/>
                </a:lnTo>
                <a:cubicBezTo>
                  <a:pt x="2891928" y="5563125"/>
                  <a:pt x="2836450" y="5618603"/>
                  <a:pt x="2767988" y="5618603"/>
                </a:cubicBezTo>
                <a:close/>
              </a:path>
            </a:pathLst>
          </a:custGeom>
          <a:solidFill>
            <a:srgbClr val="FCFCFC"/>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2771">
              <a:solidFill>
                <a:schemeClr val="dk1"/>
              </a:solidFill>
              <a:latin typeface="Helvetica Neue"/>
              <a:ea typeface="Helvetica Neue"/>
              <a:cs typeface="Helvetica Neue"/>
              <a:sym typeface="Helvetica Neue"/>
            </a:endParaRPr>
          </a:p>
        </p:txBody>
      </p:sp>
      <p:sp>
        <p:nvSpPr>
          <p:cNvPr id="7553" name="Google Shape;7553;p198"/>
          <p:cNvSpPr/>
          <p:nvPr/>
        </p:nvSpPr>
        <p:spPr>
          <a:xfrm>
            <a:off x="396833" y="1971828"/>
            <a:ext cx="4252821" cy="442010"/>
          </a:xfrm>
          <a:prstGeom prst="round2SameRect">
            <a:avLst>
              <a:gd fmla="val 16667" name="adj1"/>
              <a:gd fmla="val 0" name="adj2"/>
            </a:avLst>
          </a:prstGeom>
          <a:solidFill>
            <a:schemeClr val="accent1"/>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b="1" lang="en-US" sz="1471">
                <a:solidFill>
                  <a:schemeClr val="lt1"/>
                </a:solidFill>
                <a:latin typeface="Helvetica Neue"/>
                <a:ea typeface="Helvetica Neue"/>
                <a:cs typeface="Helvetica Neue"/>
                <a:sym typeface="Helvetica Neue"/>
              </a:rPr>
              <a:t>Title</a:t>
            </a:r>
            <a:endParaRPr sz="1471">
              <a:solidFill>
                <a:schemeClr val="dk1"/>
              </a:solidFill>
              <a:latin typeface="Helvetica Neue"/>
              <a:ea typeface="Helvetica Neue"/>
              <a:cs typeface="Helvetica Neue"/>
              <a:sym typeface="Helvetica Neue"/>
            </a:endParaRPr>
          </a:p>
        </p:txBody>
      </p:sp>
      <p:sp>
        <p:nvSpPr>
          <p:cNvPr id="7554" name="Google Shape;7554;p198"/>
          <p:cNvSpPr txBox="1"/>
          <p:nvPr/>
        </p:nvSpPr>
        <p:spPr>
          <a:xfrm>
            <a:off x="396832" y="4316386"/>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555" name="Google Shape;7555;p198"/>
          <p:cNvSpPr txBox="1"/>
          <p:nvPr/>
        </p:nvSpPr>
        <p:spPr>
          <a:xfrm>
            <a:off x="396832" y="4676058"/>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556" name="Google Shape;7556;p198"/>
          <p:cNvSpPr txBox="1"/>
          <p:nvPr/>
        </p:nvSpPr>
        <p:spPr>
          <a:xfrm>
            <a:off x="396832" y="5035730"/>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557" name="Google Shape;7557;p198"/>
          <p:cNvSpPr txBox="1"/>
          <p:nvPr/>
        </p:nvSpPr>
        <p:spPr>
          <a:xfrm>
            <a:off x="396832" y="2518022"/>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558" name="Google Shape;7558;p198"/>
          <p:cNvSpPr txBox="1"/>
          <p:nvPr/>
        </p:nvSpPr>
        <p:spPr>
          <a:xfrm>
            <a:off x="396832" y="2877696"/>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559" name="Google Shape;7559;p198"/>
          <p:cNvSpPr txBox="1"/>
          <p:nvPr/>
        </p:nvSpPr>
        <p:spPr>
          <a:xfrm>
            <a:off x="396832" y="3237367"/>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560" name="Google Shape;7560;p198"/>
          <p:cNvSpPr txBox="1"/>
          <p:nvPr/>
        </p:nvSpPr>
        <p:spPr>
          <a:xfrm>
            <a:off x="396832" y="3597039"/>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561" name="Google Shape;7561;p198"/>
          <p:cNvSpPr txBox="1"/>
          <p:nvPr/>
        </p:nvSpPr>
        <p:spPr>
          <a:xfrm>
            <a:off x="396832" y="3956711"/>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cxnSp>
        <p:nvCxnSpPr>
          <p:cNvPr id="7562" name="Google Shape;7562;p198"/>
          <p:cNvCxnSpPr/>
          <p:nvPr/>
        </p:nvCxnSpPr>
        <p:spPr>
          <a:xfrm>
            <a:off x="396834" y="2796479"/>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563" name="Google Shape;7563;p198"/>
          <p:cNvCxnSpPr/>
          <p:nvPr/>
        </p:nvCxnSpPr>
        <p:spPr>
          <a:xfrm>
            <a:off x="396834" y="3156151"/>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564" name="Google Shape;7564;p198"/>
          <p:cNvCxnSpPr/>
          <p:nvPr/>
        </p:nvCxnSpPr>
        <p:spPr>
          <a:xfrm>
            <a:off x="396834" y="3515823"/>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565" name="Google Shape;7565;p198"/>
          <p:cNvCxnSpPr/>
          <p:nvPr/>
        </p:nvCxnSpPr>
        <p:spPr>
          <a:xfrm>
            <a:off x="396834" y="3875497"/>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566" name="Google Shape;7566;p198"/>
          <p:cNvCxnSpPr/>
          <p:nvPr/>
        </p:nvCxnSpPr>
        <p:spPr>
          <a:xfrm>
            <a:off x="396834" y="4235168"/>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567" name="Google Shape;7567;p198"/>
          <p:cNvCxnSpPr/>
          <p:nvPr/>
        </p:nvCxnSpPr>
        <p:spPr>
          <a:xfrm>
            <a:off x="396834" y="4594840"/>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568" name="Google Shape;7568;p198"/>
          <p:cNvCxnSpPr/>
          <p:nvPr/>
        </p:nvCxnSpPr>
        <p:spPr>
          <a:xfrm>
            <a:off x="396834" y="4954513"/>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569" name="Google Shape;7569;p198"/>
          <p:cNvCxnSpPr/>
          <p:nvPr/>
        </p:nvCxnSpPr>
        <p:spPr>
          <a:xfrm>
            <a:off x="396834" y="5314186"/>
            <a:ext cx="4252820" cy="0"/>
          </a:xfrm>
          <a:prstGeom prst="straightConnector1">
            <a:avLst/>
          </a:prstGeom>
          <a:noFill/>
          <a:ln cap="flat" cmpd="sng" w="9525">
            <a:solidFill>
              <a:srgbClr val="C6C6C6"/>
            </a:solidFill>
            <a:prstDash val="dot"/>
            <a:miter lim="8000"/>
            <a:headEnd len="sm" w="sm" type="none"/>
            <a:tailEnd len="sm" w="sm" type="none"/>
          </a:ln>
        </p:spPr>
      </p:cxnSp>
      <p:sp>
        <p:nvSpPr>
          <p:cNvPr id="7570" name="Google Shape;7570;p198"/>
          <p:cNvSpPr/>
          <p:nvPr/>
        </p:nvSpPr>
        <p:spPr>
          <a:xfrm>
            <a:off x="4825278" y="1971828"/>
            <a:ext cx="2216406" cy="442010"/>
          </a:xfrm>
          <a:prstGeom prst="round2SameRect">
            <a:avLst>
              <a:gd fmla="val 16667" name="adj1"/>
              <a:gd fmla="val 0" name="adj2"/>
            </a:avLst>
          </a:prstGeom>
          <a:solidFill>
            <a:schemeClr val="accent1"/>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Title</a:t>
            </a:r>
            <a:endParaRPr/>
          </a:p>
        </p:txBody>
      </p:sp>
      <p:sp>
        <p:nvSpPr>
          <p:cNvPr id="7571" name="Google Shape;7571;p198"/>
          <p:cNvSpPr/>
          <p:nvPr/>
        </p:nvSpPr>
        <p:spPr>
          <a:xfrm>
            <a:off x="4835349" y="5414174"/>
            <a:ext cx="2216406" cy="442009"/>
          </a:xfrm>
          <a:prstGeom prst="roundRect">
            <a:avLst>
              <a:gd fmla="val 11531" name="adj"/>
            </a:avLst>
          </a:prstGeom>
          <a:solidFill>
            <a:srgbClr val="FFC0C0"/>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a:p>
        </p:txBody>
      </p:sp>
      <p:sp>
        <p:nvSpPr>
          <p:cNvPr id="7572" name="Google Shape;7572;p198"/>
          <p:cNvSpPr/>
          <p:nvPr/>
        </p:nvSpPr>
        <p:spPr>
          <a:xfrm>
            <a:off x="5861481" y="5084886"/>
            <a:ext cx="144000" cy="144000"/>
          </a:xfrm>
          <a:custGeom>
            <a:rect b="b" l="l" r="r" t="t"/>
            <a:pathLst>
              <a:path extrusionOk="0" h="122031" w="122031">
                <a:moveTo>
                  <a:pt x="3335" y="118697"/>
                </a:moveTo>
                <a:cubicBezTo>
                  <a:pt x="-1112" y="114251"/>
                  <a:pt x="-1112" y="107050"/>
                  <a:pt x="3335" y="102644"/>
                </a:cubicBezTo>
                <a:lnTo>
                  <a:pt x="102644" y="3335"/>
                </a:lnTo>
                <a:cubicBezTo>
                  <a:pt x="107090" y="-1112"/>
                  <a:pt x="114290" y="-1112"/>
                  <a:pt x="118697" y="3335"/>
                </a:cubicBezTo>
                <a:cubicBezTo>
                  <a:pt x="123143" y="7781"/>
                  <a:pt x="123143" y="14981"/>
                  <a:pt x="118697" y="19388"/>
                </a:cubicBezTo>
                <a:lnTo>
                  <a:pt x="19388" y="118697"/>
                </a:lnTo>
                <a:cubicBezTo>
                  <a:pt x="14942" y="123143"/>
                  <a:pt x="7741" y="123143"/>
                  <a:pt x="3335"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73" name="Google Shape;7573;p198"/>
          <p:cNvSpPr/>
          <p:nvPr/>
        </p:nvSpPr>
        <p:spPr>
          <a:xfrm>
            <a:off x="5861481" y="5084886"/>
            <a:ext cx="144000" cy="144000"/>
          </a:xfrm>
          <a:custGeom>
            <a:rect b="b" l="l" r="r" t="t"/>
            <a:pathLst>
              <a:path extrusionOk="0" h="122031" w="122031">
                <a:moveTo>
                  <a:pt x="102644" y="118697"/>
                </a:moveTo>
                <a:lnTo>
                  <a:pt x="3335" y="19388"/>
                </a:lnTo>
                <a:cubicBezTo>
                  <a:pt x="-1112" y="14941"/>
                  <a:pt x="-1112" y="7741"/>
                  <a:pt x="3335" y="3335"/>
                </a:cubicBezTo>
                <a:cubicBezTo>
                  <a:pt x="7781" y="-1112"/>
                  <a:pt x="14981" y="-1112"/>
                  <a:pt x="19388" y="3335"/>
                </a:cubicBezTo>
                <a:lnTo>
                  <a:pt x="118697" y="102644"/>
                </a:lnTo>
                <a:cubicBezTo>
                  <a:pt x="123143" y="107090"/>
                  <a:pt x="123143" y="114290"/>
                  <a:pt x="118697" y="118697"/>
                </a:cubicBezTo>
                <a:cubicBezTo>
                  <a:pt x="114290" y="123143"/>
                  <a:pt x="107090" y="123143"/>
                  <a:pt x="102644"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74" name="Google Shape;7574;p198"/>
          <p:cNvSpPr/>
          <p:nvPr/>
        </p:nvSpPr>
        <p:spPr>
          <a:xfrm>
            <a:off x="5861481" y="4725229"/>
            <a:ext cx="144000" cy="144000"/>
          </a:xfrm>
          <a:custGeom>
            <a:rect b="b" l="l" r="r" t="t"/>
            <a:pathLst>
              <a:path extrusionOk="0" h="122031" w="122031">
                <a:moveTo>
                  <a:pt x="118697" y="118697"/>
                </a:moveTo>
                <a:cubicBezTo>
                  <a:pt x="114251" y="123143"/>
                  <a:pt x="107050" y="123143"/>
                  <a:pt x="102644" y="118697"/>
                </a:cubicBezTo>
                <a:lnTo>
                  <a:pt x="3335" y="19388"/>
                </a:lnTo>
                <a:cubicBezTo>
                  <a:pt x="-1112" y="14941"/>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75" name="Google Shape;7575;p198"/>
          <p:cNvSpPr/>
          <p:nvPr/>
        </p:nvSpPr>
        <p:spPr>
          <a:xfrm>
            <a:off x="5861481" y="4725197"/>
            <a:ext cx="144000" cy="144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81"/>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76" name="Google Shape;7576;p198"/>
          <p:cNvSpPr/>
          <p:nvPr/>
        </p:nvSpPr>
        <p:spPr>
          <a:xfrm>
            <a:off x="5861481" y="4365543"/>
            <a:ext cx="144000" cy="144000"/>
          </a:xfrm>
          <a:custGeom>
            <a:rect b="b" l="l" r="r" t="t"/>
            <a:pathLst>
              <a:path extrusionOk="0" h="122031" w="122031">
                <a:moveTo>
                  <a:pt x="118697" y="118697"/>
                </a:moveTo>
                <a:cubicBezTo>
                  <a:pt x="114251" y="123143"/>
                  <a:pt x="107050" y="123143"/>
                  <a:pt x="102644" y="118697"/>
                </a:cubicBezTo>
                <a:lnTo>
                  <a:pt x="3335" y="19388"/>
                </a:lnTo>
                <a:cubicBezTo>
                  <a:pt x="-1112" y="14941"/>
                  <a:pt x="-1112" y="7741"/>
                  <a:pt x="3335" y="3335"/>
                </a:cubicBezTo>
                <a:cubicBezTo>
                  <a:pt x="7781" y="-1112"/>
                  <a:pt x="14981" y="-1112"/>
                  <a:pt x="19388" y="3335"/>
                </a:cubicBezTo>
                <a:lnTo>
                  <a:pt x="118697" y="102644"/>
                </a:lnTo>
                <a:cubicBezTo>
                  <a:pt x="123143" y="10709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77" name="Google Shape;7577;p198"/>
          <p:cNvSpPr/>
          <p:nvPr/>
        </p:nvSpPr>
        <p:spPr>
          <a:xfrm>
            <a:off x="5861481" y="4365543"/>
            <a:ext cx="144000" cy="144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41"/>
                  <a:pt x="123143" y="14941"/>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78" name="Google Shape;7578;p198"/>
          <p:cNvSpPr/>
          <p:nvPr/>
        </p:nvSpPr>
        <p:spPr>
          <a:xfrm>
            <a:off x="7277045" y="1971828"/>
            <a:ext cx="2168223" cy="442010"/>
          </a:xfrm>
          <a:prstGeom prst="round2SameRect">
            <a:avLst>
              <a:gd fmla="val 16667" name="adj1"/>
              <a:gd fmla="val 0" name="adj2"/>
            </a:avLst>
          </a:prstGeom>
          <a:solidFill>
            <a:schemeClr val="accent1"/>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Title</a:t>
            </a:r>
            <a:endParaRPr/>
          </a:p>
        </p:txBody>
      </p:sp>
      <p:sp>
        <p:nvSpPr>
          <p:cNvPr id="7579" name="Google Shape;7579;p198"/>
          <p:cNvSpPr/>
          <p:nvPr/>
        </p:nvSpPr>
        <p:spPr>
          <a:xfrm>
            <a:off x="7257987" y="5414174"/>
            <a:ext cx="2216406" cy="442009"/>
          </a:xfrm>
          <a:prstGeom prst="roundRect">
            <a:avLst>
              <a:gd fmla="val 11531" name="adj"/>
            </a:avLst>
          </a:prstGeom>
          <a:solidFill>
            <a:srgbClr val="FFC0C0"/>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a:p>
        </p:txBody>
      </p:sp>
      <p:sp>
        <p:nvSpPr>
          <p:cNvPr id="7580" name="Google Shape;7580;p198"/>
          <p:cNvSpPr/>
          <p:nvPr/>
        </p:nvSpPr>
        <p:spPr>
          <a:xfrm>
            <a:off x="8289156" y="4335397"/>
            <a:ext cx="144000" cy="144000"/>
          </a:xfrm>
          <a:custGeom>
            <a:rect b="b" l="l" r="r" t="t"/>
            <a:pathLst>
              <a:path extrusionOk="0" h="163196" w="141664">
                <a:moveTo>
                  <a:pt x="54484" y="163197"/>
                </a:moveTo>
                <a:cubicBezTo>
                  <a:pt x="50314" y="163197"/>
                  <a:pt x="46458" y="160915"/>
                  <a:pt x="44490" y="157217"/>
                </a:cubicBezTo>
                <a:lnTo>
                  <a:pt x="1367" y="77344"/>
                </a:lnTo>
                <a:cubicBezTo>
                  <a:pt x="-1623" y="71836"/>
                  <a:pt x="462" y="64911"/>
                  <a:pt x="5971" y="61960"/>
                </a:cubicBezTo>
                <a:cubicBezTo>
                  <a:pt x="11479" y="58969"/>
                  <a:pt x="18365" y="61055"/>
                  <a:pt x="21355" y="66563"/>
                </a:cubicBezTo>
                <a:lnTo>
                  <a:pt x="54484" y="127904"/>
                </a:lnTo>
                <a:lnTo>
                  <a:pt x="120310" y="5971"/>
                </a:lnTo>
                <a:cubicBezTo>
                  <a:pt x="123300" y="462"/>
                  <a:pt x="130186" y="-1623"/>
                  <a:pt x="135694" y="1367"/>
                </a:cubicBezTo>
                <a:cubicBezTo>
                  <a:pt x="141203" y="4357"/>
                  <a:pt x="143288" y="11243"/>
                  <a:pt x="140298" y="16751"/>
                </a:cubicBezTo>
                <a:lnTo>
                  <a:pt x="64478" y="157217"/>
                </a:lnTo>
                <a:cubicBezTo>
                  <a:pt x="62511" y="160876"/>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81" name="Google Shape;7581;p198"/>
          <p:cNvSpPr/>
          <p:nvPr/>
        </p:nvSpPr>
        <p:spPr>
          <a:xfrm>
            <a:off x="8289156" y="5084886"/>
            <a:ext cx="144000" cy="144000"/>
          </a:xfrm>
          <a:custGeom>
            <a:rect b="b" l="l" r="r" t="t"/>
            <a:pathLst>
              <a:path extrusionOk="0" h="122031" w="122031">
                <a:moveTo>
                  <a:pt x="3335" y="118697"/>
                </a:moveTo>
                <a:cubicBezTo>
                  <a:pt x="-1112" y="114251"/>
                  <a:pt x="-1112" y="107050"/>
                  <a:pt x="3335" y="102644"/>
                </a:cubicBezTo>
                <a:lnTo>
                  <a:pt x="102644" y="3335"/>
                </a:lnTo>
                <a:cubicBezTo>
                  <a:pt x="107090" y="-1112"/>
                  <a:pt x="114290" y="-1112"/>
                  <a:pt x="118697" y="3335"/>
                </a:cubicBezTo>
                <a:cubicBezTo>
                  <a:pt x="123143" y="7781"/>
                  <a:pt x="123143" y="14981"/>
                  <a:pt x="118697" y="19388"/>
                </a:cubicBezTo>
                <a:lnTo>
                  <a:pt x="19388" y="118697"/>
                </a:lnTo>
                <a:cubicBezTo>
                  <a:pt x="14942" y="123143"/>
                  <a:pt x="7741" y="123143"/>
                  <a:pt x="3335"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82" name="Google Shape;7582;p198"/>
          <p:cNvSpPr/>
          <p:nvPr/>
        </p:nvSpPr>
        <p:spPr>
          <a:xfrm>
            <a:off x="8289156" y="5084886"/>
            <a:ext cx="144000" cy="144000"/>
          </a:xfrm>
          <a:custGeom>
            <a:rect b="b" l="l" r="r" t="t"/>
            <a:pathLst>
              <a:path extrusionOk="0" h="122031" w="122031">
                <a:moveTo>
                  <a:pt x="102644" y="118697"/>
                </a:moveTo>
                <a:lnTo>
                  <a:pt x="3335" y="19388"/>
                </a:lnTo>
                <a:cubicBezTo>
                  <a:pt x="-1112" y="14941"/>
                  <a:pt x="-1112" y="7741"/>
                  <a:pt x="3335" y="3335"/>
                </a:cubicBezTo>
                <a:cubicBezTo>
                  <a:pt x="7781" y="-1112"/>
                  <a:pt x="14981" y="-1112"/>
                  <a:pt x="19388" y="3335"/>
                </a:cubicBezTo>
                <a:lnTo>
                  <a:pt x="118697" y="102644"/>
                </a:lnTo>
                <a:cubicBezTo>
                  <a:pt x="123143" y="107090"/>
                  <a:pt x="123143" y="114290"/>
                  <a:pt x="118697" y="118697"/>
                </a:cubicBezTo>
                <a:cubicBezTo>
                  <a:pt x="114290" y="123143"/>
                  <a:pt x="107090" y="123143"/>
                  <a:pt x="102644"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83" name="Google Shape;7583;p198"/>
          <p:cNvSpPr/>
          <p:nvPr/>
        </p:nvSpPr>
        <p:spPr>
          <a:xfrm>
            <a:off x="8289156" y="4725229"/>
            <a:ext cx="144000" cy="144000"/>
          </a:xfrm>
          <a:custGeom>
            <a:rect b="b" l="l" r="r" t="t"/>
            <a:pathLst>
              <a:path extrusionOk="0" h="122031" w="122031">
                <a:moveTo>
                  <a:pt x="118697" y="118697"/>
                </a:moveTo>
                <a:cubicBezTo>
                  <a:pt x="114251" y="123143"/>
                  <a:pt x="107050" y="123143"/>
                  <a:pt x="102644" y="118697"/>
                </a:cubicBezTo>
                <a:lnTo>
                  <a:pt x="3335" y="19388"/>
                </a:lnTo>
                <a:cubicBezTo>
                  <a:pt x="-1112" y="14941"/>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84" name="Google Shape;7584;p198"/>
          <p:cNvSpPr/>
          <p:nvPr/>
        </p:nvSpPr>
        <p:spPr>
          <a:xfrm>
            <a:off x="8289156" y="4725197"/>
            <a:ext cx="144000" cy="144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81"/>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85" name="Google Shape;7585;p198"/>
          <p:cNvSpPr/>
          <p:nvPr/>
        </p:nvSpPr>
        <p:spPr>
          <a:xfrm>
            <a:off x="9680626" y="1971828"/>
            <a:ext cx="2216406" cy="442010"/>
          </a:xfrm>
          <a:prstGeom prst="round2SameRect">
            <a:avLst>
              <a:gd fmla="val 16667" name="adj1"/>
              <a:gd fmla="val 0" name="adj2"/>
            </a:avLst>
          </a:prstGeom>
          <a:solidFill>
            <a:schemeClr val="accent1"/>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Title</a:t>
            </a:r>
            <a:endParaRPr/>
          </a:p>
        </p:txBody>
      </p:sp>
      <p:sp>
        <p:nvSpPr>
          <p:cNvPr id="7586" name="Google Shape;7586;p198"/>
          <p:cNvSpPr/>
          <p:nvPr/>
        </p:nvSpPr>
        <p:spPr>
          <a:xfrm>
            <a:off x="9680626" y="5414174"/>
            <a:ext cx="2216406" cy="442009"/>
          </a:xfrm>
          <a:prstGeom prst="roundRect">
            <a:avLst>
              <a:gd fmla="val 11531" name="adj"/>
            </a:avLst>
          </a:prstGeom>
          <a:solidFill>
            <a:srgbClr val="FFC0C0"/>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a:p>
        </p:txBody>
      </p:sp>
      <p:sp>
        <p:nvSpPr>
          <p:cNvPr id="7587" name="Google Shape;7587;p198"/>
          <p:cNvSpPr/>
          <p:nvPr/>
        </p:nvSpPr>
        <p:spPr>
          <a:xfrm>
            <a:off x="10716829" y="4335397"/>
            <a:ext cx="144000" cy="144000"/>
          </a:xfrm>
          <a:custGeom>
            <a:rect b="b" l="l" r="r" t="t"/>
            <a:pathLst>
              <a:path extrusionOk="0" h="163196" w="141664">
                <a:moveTo>
                  <a:pt x="54484" y="163197"/>
                </a:moveTo>
                <a:cubicBezTo>
                  <a:pt x="50314" y="163197"/>
                  <a:pt x="46458" y="160915"/>
                  <a:pt x="44490" y="157217"/>
                </a:cubicBezTo>
                <a:lnTo>
                  <a:pt x="1367" y="77344"/>
                </a:lnTo>
                <a:cubicBezTo>
                  <a:pt x="-1623" y="71836"/>
                  <a:pt x="462" y="64911"/>
                  <a:pt x="5971" y="61960"/>
                </a:cubicBezTo>
                <a:cubicBezTo>
                  <a:pt x="11479" y="58969"/>
                  <a:pt x="18365" y="61055"/>
                  <a:pt x="21355" y="66563"/>
                </a:cubicBezTo>
                <a:lnTo>
                  <a:pt x="54484" y="127904"/>
                </a:lnTo>
                <a:lnTo>
                  <a:pt x="120310" y="5971"/>
                </a:lnTo>
                <a:cubicBezTo>
                  <a:pt x="123300" y="462"/>
                  <a:pt x="130186" y="-1623"/>
                  <a:pt x="135694" y="1367"/>
                </a:cubicBezTo>
                <a:cubicBezTo>
                  <a:pt x="141203" y="4357"/>
                  <a:pt x="143288" y="11243"/>
                  <a:pt x="140298" y="16751"/>
                </a:cubicBezTo>
                <a:lnTo>
                  <a:pt x="64478" y="157217"/>
                </a:lnTo>
                <a:cubicBezTo>
                  <a:pt x="62511" y="160876"/>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88" name="Google Shape;7588;p198"/>
          <p:cNvSpPr/>
          <p:nvPr/>
        </p:nvSpPr>
        <p:spPr>
          <a:xfrm>
            <a:off x="10716829" y="4691495"/>
            <a:ext cx="144000" cy="144000"/>
          </a:xfrm>
          <a:custGeom>
            <a:rect b="b" l="l" r="r" t="t"/>
            <a:pathLst>
              <a:path extrusionOk="0" h="163196" w="141664">
                <a:moveTo>
                  <a:pt x="54484" y="163197"/>
                </a:moveTo>
                <a:lnTo>
                  <a:pt x="54484" y="163197"/>
                </a:lnTo>
                <a:cubicBezTo>
                  <a:pt x="50314" y="163197"/>
                  <a:pt x="46458" y="160915"/>
                  <a:pt x="44490" y="157216"/>
                </a:cubicBezTo>
                <a:lnTo>
                  <a:pt x="1367" y="77344"/>
                </a:lnTo>
                <a:cubicBezTo>
                  <a:pt x="-1623" y="71835"/>
                  <a:pt x="462" y="64910"/>
                  <a:pt x="5971" y="61960"/>
                </a:cubicBezTo>
                <a:cubicBezTo>
                  <a:pt x="11479"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89" name="Google Shape;7589;p198"/>
          <p:cNvSpPr/>
          <p:nvPr/>
        </p:nvSpPr>
        <p:spPr>
          <a:xfrm>
            <a:off x="10716829" y="5080313"/>
            <a:ext cx="144000" cy="144000"/>
          </a:xfrm>
          <a:custGeom>
            <a:rect b="b" l="l" r="r" t="t"/>
            <a:pathLst>
              <a:path extrusionOk="0" h="163196" w="141664">
                <a:moveTo>
                  <a:pt x="54484" y="163197"/>
                </a:moveTo>
                <a:lnTo>
                  <a:pt x="54484" y="163197"/>
                </a:lnTo>
                <a:cubicBezTo>
                  <a:pt x="50314" y="163197"/>
                  <a:pt x="46458" y="160915"/>
                  <a:pt x="44490" y="157216"/>
                </a:cubicBezTo>
                <a:lnTo>
                  <a:pt x="1367" y="77344"/>
                </a:lnTo>
                <a:cubicBezTo>
                  <a:pt x="-1623" y="71835"/>
                  <a:pt x="462" y="64910"/>
                  <a:pt x="5971" y="61960"/>
                </a:cubicBezTo>
                <a:cubicBezTo>
                  <a:pt x="11479"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87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90" name="Google Shape;7590;p198"/>
          <p:cNvSpPr/>
          <p:nvPr/>
        </p:nvSpPr>
        <p:spPr>
          <a:xfrm>
            <a:off x="5861481" y="2562607"/>
            <a:ext cx="144000" cy="144000"/>
          </a:xfrm>
          <a:custGeom>
            <a:rect b="b" l="l" r="r" t="t"/>
            <a:pathLst>
              <a:path extrusionOk="0" h="163196" w="141664">
                <a:moveTo>
                  <a:pt x="54484" y="163197"/>
                </a:moveTo>
                <a:cubicBezTo>
                  <a:pt x="50314" y="163197"/>
                  <a:pt x="46458" y="160915"/>
                  <a:pt x="44490" y="157216"/>
                </a:cubicBezTo>
                <a:lnTo>
                  <a:pt x="1367" y="77344"/>
                </a:lnTo>
                <a:cubicBezTo>
                  <a:pt x="-1623" y="71836"/>
                  <a:pt x="462" y="64911"/>
                  <a:pt x="5971" y="61960"/>
                </a:cubicBezTo>
                <a:cubicBezTo>
                  <a:pt x="11518" y="58969"/>
                  <a:pt x="18365" y="61055"/>
                  <a:pt x="21355" y="66563"/>
                </a:cubicBezTo>
                <a:lnTo>
                  <a:pt x="54484" y="127904"/>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91" name="Google Shape;7591;p198"/>
          <p:cNvSpPr/>
          <p:nvPr/>
        </p:nvSpPr>
        <p:spPr>
          <a:xfrm>
            <a:off x="8289156" y="2562607"/>
            <a:ext cx="144000" cy="144000"/>
          </a:xfrm>
          <a:custGeom>
            <a:rect b="b" l="l" r="r" t="t"/>
            <a:pathLst>
              <a:path extrusionOk="0" h="163196" w="141664">
                <a:moveTo>
                  <a:pt x="54484" y="163197"/>
                </a:moveTo>
                <a:cubicBezTo>
                  <a:pt x="50314" y="163197"/>
                  <a:pt x="46458" y="160915"/>
                  <a:pt x="44490" y="157216"/>
                </a:cubicBezTo>
                <a:lnTo>
                  <a:pt x="1367" y="77344"/>
                </a:lnTo>
                <a:cubicBezTo>
                  <a:pt x="-1623" y="71836"/>
                  <a:pt x="462" y="64911"/>
                  <a:pt x="5971" y="61960"/>
                </a:cubicBezTo>
                <a:cubicBezTo>
                  <a:pt x="11518" y="58969"/>
                  <a:pt x="18365" y="61055"/>
                  <a:pt x="21355" y="66563"/>
                </a:cubicBezTo>
                <a:lnTo>
                  <a:pt x="54484" y="127904"/>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92" name="Google Shape;7592;p198"/>
          <p:cNvSpPr/>
          <p:nvPr/>
        </p:nvSpPr>
        <p:spPr>
          <a:xfrm>
            <a:off x="10716829" y="2562607"/>
            <a:ext cx="144000" cy="144000"/>
          </a:xfrm>
          <a:custGeom>
            <a:rect b="b" l="l" r="r" t="t"/>
            <a:pathLst>
              <a:path extrusionOk="0" h="163196" w="141664">
                <a:moveTo>
                  <a:pt x="54484" y="163197"/>
                </a:moveTo>
                <a:cubicBezTo>
                  <a:pt x="50314" y="163197"/>
                  <a:pt x="46458" y="160915"/>
                  <a:pt x="44490" y="157216"/>
                </a:cubicBezTo>
                <a:lnTo>
                  <a:pt x="1367" y="77344"/>
                </a:lnTo>
                <a:cubicBezTo>
                  <a:pt x="-1623" y="71836"/>
                  <a:pt x="462" y="64911"/>
                  <a:pt x="5971" y="61960"/>
                </a:cubicBezTo>
                <a:cubicBezTo>
                  <a:pt x="11518" y="58969"/>
                  <a:pt x="18365" y="61055"/>
                  <a:pt x="21355" y="66563"/>
                </a:cubicBezTo>
                <a:lnTo>
                  <a:pt x="54484" y="127904"/>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93" name="Google Shape;7593;p198"/>
          <p:cNvSpPr/>
          <p:nvPr/>
        </p:nvSpPr>
        <p:spPr>
          <a:xfrm>
            <a:off x="5861481" y="2922279"/>
            <a:ext cx="144000" cy="144000"/>
          </a:xfrm>
          <a:custGeom>
            <a:rect b="b" l="l" r="r" t="t"/>
            <a:pathLst>
              <a:path extrusionOk="0" h="163196" w="141664">
                <a:moveTo>
                  <a:pt x="54484" y="163197"/>
                </a:moveTo>
                <a:cubicBezTo>
                  <a:pt x="50314" y="163197"/>
                  <a:pt x="46458" y="160915"/>
                  <a:pt x="44490" y="157216"/>
                </a:cubicBezTo>
                <a:lnTo>
                  <a:pt x="1367" y="77344"/>
                </a:lnTo>
                <a:cubicBezTo>
                  <a:pt x="-1623" y="71835"/>
                  <a:pt x="462" y="64950"/>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94" name="Google Shape;7594;p198"/>
          <p:cNvSpPr/>
          <p:nvPr/>
        </p:nvSpPr>
        <p:spPr>
          <a:xfrm>
            <a:off x="8289156" y="2922279"/>
            <a:ext cx="144000" cy="144000"/>
          </a:xfrm>
          <a:custGeom>
            <a:rect b="b" l="l" r="r" t="t"/>
            <a:pathLst>
              <a:path extrusionOk="0" h="163196" w="141664">
                <a:moveTo>
                  <a:pt x="54484" y="163197"/>
                </a:moveTo>
                <a:cubicBezTo>
                  <a:pt x="50314" y="163197"/>
                  <a:pt x="46458" y="160915"/>
                  <a:pt x="44490" y="157216"/>
                </a:cubicBezTo>
                <a:lnTo>
                  <a:pt x="1367" y="77344"/>
                </a:lnTo>
                <a:cubicBezTo>
                  <a:pt x="-1623" y="71835"/>
                  <a:pt x="462" y="64950"/>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95" name="Google Shape;7595;p198"/>
          <p:cNvSpPr/>
          <p:nvPr/>
        </p:nvSpPr>
        <p:spPr>
          <a:xfrm>
            <a:off x="10716829" y="2922279"/>
            <a:ext cx="144000" cy="144000"/>
          </a:xfrm>
          <a:custGeom>
            <a:rect b="b" l="l" r="r" t="t"/>
            <a:pathLst>
              <a:path extrusionOk="0" h="163196" w="141664">
                <a:moveTo>
                  <a:pt x="54484" y="163197"/>
                </a:moveTo>
                <a:cubicBezTo>
                  <a:pt x="50314" y="163197"/>
                  <a:pt x="46458" y="160915"/>
                  <a:pt x="44490" y="157216"/>
                </a:cubicBezTo>
                <a:lnTo>
                  <a:pt x="1367" y="77344"/>
                </a:lnTo>
                <a:cubicBezTo>
                  <a:pt x="-1623" y="71835"/>
                  <a:pt x="462" y="64950"/>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96" name="Google Shape;7596;p198"/>
          <p:cNvSpPr/>
          <p:nvPr/>
        </p:nvSpPr>
        <p:spPr>
          <a:xfrm>
            <a:off x="5861481" y="3286524"/>
            <a:ext cx="144000" cy="144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90"/>
                  <a:pt x="123143" y="114290"/>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97" name="Google Shape;7597;p198"/>
          <p:cNvSpPr/>
          <p:nvPr/>
        </p:nvSpPr>
        <p:spPr>
          <a:xfrm>
            <a:off x="5861481" y="3286524"/>
            <a:ext cx="144000" cy="144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98" name="Google Shape;7598;p198"/>
          <p:cNvSpPr/>
          <p:nvPr/>
        </p:nvSpPr>
        <p:spPr>
          <a:xfrm>
            <a:off x="8289156" y="3281952"/>
            <a:ext cx="144000" cy="144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599" name="Google Shape;7599;p198"/>
          <p:cNvSpPr/>
          <p:nvPr/>
        </p:nvSpPr>
        <p:spPr>
          <a:xfrm>
            <a:off x="10716829" y="3267106"/>
            <a:ext cx="144000" cy="144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00" name="Google Shape;7600;p198"/>
          <p:cNvSpPr/>
          <p:nvPr/>
        </p:nvSpPr>
        <p:spPr>
          <a:xfrm>
            <a:off x="5861481" y="3646197"/>
            <a:ext cx="144000" cy="144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01" name="Google Shape;7601;p198"/>
          <p:cNvSpPr/>
          <p:nvPr/>
        </p:nvSpPr>
        <p:spPr>
          <a:xfrm>
            <a:off x="5861481" y="3646197"/>
            <a:ext cx="144000" cy="144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4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02" name="Google Shape;7602;p198"/>
          <p:cNvSpPr/>
          <p:nvPr/>
        </p:nvSpPr>
        <p:spPr>
          <a:xfrm>
            <a:off x="8289156" y="3641624"/>
            <a:ext cx="144000" cy="144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03" name="Google Shape;7603;p198"/>
          <p:cNvSpPr/>
          <p:nvPr/>
        </p:nvSpPr>
        <p:spPr>
          <a:xfrm>
            <a:off x="10716829" y="3623205"/>
            <a:ext cx="144000" cy="144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04" name="Google Shape;7604;p198"/>
          <p:cNvSpPr/>
          <p:nvPr/>
        </p:nvSpPr>
        <p:spPr>
          <a:xfrm>
            <a:off x="5861481" y="4005882"/>
            <a:ext cx="144000" cy="144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05" name="Google Shape;7605;p198"/>
          <p:cNvSpPr/>
          <p:nvPr/>
        </p:nvSpPr>
        <p:spPr>
          <a:xfrm>
            <a:off x="5861481" y="4005854"/>
            <a:ext cx="144000" cy="144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06" name="Google Shape;7606;p198"/>
          <p:cNvSpPr/>
          <p:nvPr/>
        </p:nvSpPr>
        <p:spPr>
          <a:xfrm>
            <a:off x="8289156" y="4005882"/>
            <a:ext cx="144000" cy="144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07" name="Google Shape;7607;p198"/>
          <p:cNvSpPr/>
          <p:nvPr/>
        </p:nvSpPr>
        <p:spPr>
          <a:xfrm>
            <a:off x="8289156" y="4005854"/>
            <a:ext cx="144000" cy="144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08" name="Google Shape;7608;p198"/>
          <p:cNvSpPr/>
          <p:nvPr/>
        </p:nvSpPr>
        <p:spPr>
          <a:xfrm>
            <a:off x="10716829" y="3979301"/>
            <a:ext cx="144000" cy="144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cxnSp>
        <p:nvCxnSpPr>
          <p:cNvPr id="7609" name="Google Shape;7609;p198"/>
          <p:cNvCxnSpPr/>
          <p:nvPr/>
        </p:nvCxnSpPr>
        <p:spPr>
          <a:xfrm>
            <a:off x="4878594" y="2796479"/>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10" name="Google Shape;7610;p198"/>
          <p:cNvCxnSpPr/>
          <p:nvPr/>
        </p:nvCxnSpPr>
        <p:spPr>
          <a:xfrm>
            <a:off x="7301230" y="2796479"/>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11" name="Google Shape;7611;p198"/>
          <p:cNvCxnSpPr/>
          <p:nvPr/>
        </p:nvCxnSpPr>
        <p:spPr>
          <a:xfrm>
            <a:off x="9723869" y="2796479"/>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12" name="Google Shape;7612;p198"/>
          <p:cNvCxnSpPr/>
          <p:nvPr/>
        </p:nvCxnSpPr>
        <p:spPr>
          <a:xfrm>
            <a:off x="4878594" y="3156151"/>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13" name="Google Shape;7613;p198"/>
          <p:cNvCxnSpPr/>
          <p:nvPr/>
        </p:nvCxnSpPr>
        <p:spPr>
          <a:xfrm>
            <a:off x="7301230" y="3156151"/>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14" name="Google Shape;7614;p198"/>
          <p:cNvCxnSpPr/>
          <p:nvPr/>
        </p:nvCxnSpPr>
        <p:spPr>
          <a:xfrm>
            <a:off x="9723869" y="3156151"/>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15" name="Google Shape;7615;p198"/>
          <p:cNvCxnSpPr/>
          <p:nvPr/>
        </p:nvCxnSpPr>
        <p:spPr>
          <a:xfrm>
            <a:off x="4878594" y="3515823"/>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16" name="Google Shape;7616;p198"/>
          <p:cNvCxnSpPr/>
          <p:nvPr/>
        </p:nvCxnSpPr>
        <p:spPr>
          <a:xfrm>
            <a:off x="7301230" y="3515823"/>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17" name="Google Shape;7617;p198"/>
          <p:cNvCxnSpPr/>
          <p:nvPr/>
        </p:nvCxnSpPr>
        <p:spPr>
          <a:xfrm>
            <a:off x="9723869" y="3515823"/>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18" name="Google Shape;7618;p198"/>
          <p:cNvCxnSpPr/>
          <p:nvPr/>
        </p:nvCxnSpPr>
        <p:spPr>
          <a:xfrm>
            <a:off x="4878594" y="3875497"/>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19" name="Google Shape;7619;p198"/>
          <p:cNvCxnSpPr/>
          <p:nvPr/>
        </p:nvCxnSpPr>
        <p:spPr>
          <a:xfrm>
            <a:off x="7301230" y="3875497"/>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20" name="Google Shape;7620;p198"/>
          <p:cNvCxnSpPr/>
          <p:nvPr/>
        </p:nvCxnSpPr>
        <p:spPr>
          <a:xfrm>
            <a:off x="9723869" y="3875497"/>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21" name="Google Shape;7621;p198"/>
          <p:cNvCxnSpPr/>
          <p:nvPr/>
        </p:nvCxnSpPr>
        <p:spPr>
          <a:xfrm>
            <a:off x="4878594" y="4235168"/>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22" name="Google Shape;7622;p198"/>
          <p:cNvCxnSpPr/>
          <p:nvPr/>
        </p:nvCxnSpPr>
        <p:spPr>
          <a:xfrm>
            <a:off x="7301230" y="4235168"/>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23" name="Google Shape;7623;p198"/>
          <p:cNvCxnSpPr/>
          <p:nvPr/>
        </p:nvCxnSpPr>
        <p:spPr>
          <a:xfrm>
            <a:off x="9723869" y="4235168"/>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24" name="Google Shape;7624;p198"/>
          <p:cNvCxnSpPr/>
          <p:nvPr/>
        </p:nvCxnSpPr>
        <p:spPr>
          <a:xfrm>
            <a:off x="4878594" y="4594840"/>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25" name="Google Shape;7625;p198"/>
          <p:cNvCxnSpPr/>
          <p:nvPr/>
        </p:nvCxnSpPr>
        <p:spPr>
          <a:xfrm>
            <a:off x="7301230" y="4594840"/>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26" name="Google Shape;7626;p198"/>
          <p:cNvCxnSpPr/>
          <p:nvPr/>
        </p:nvCxnSpPr>
        <p:spPr>
          <a:xfrm>
            <a:off x="9723869" y="4594840"/>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27" name="Google Shape;7627;p198"/>
          <p:cNvCxnSpPr/>
          <p:nvPr/>
        </p:nvCxnSpPr>
        <p:spPr>
          <a:xfrm>
            <a:off x="4878594" y="4954513"/>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28" name="Google Shape;7628;p198"/>
          <p:cNvCxnSpPr/>
          <p:nvPr/>
        </p:nvCxnSpPr>
        <p:spPr>
          <a:xfrm>
            <a:off x="7301230" y="4954513"/>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29" name="Google Shape;7629;p198"/>
          <p:cNvCxnSpPr/>
          <p:nvPr/>
        </p:nvCxnSpPr>
        <p:spPr>
          <a:xfrm>
            <a:off x="9723869" y="4954513"/>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30" name="Google Shape;7630;p198"/>
          <p:cNvCxnSpPr/>
          <p:nvPr/>
        </p:nvCxnSpPr>
        <p:spPr>
          <a:xfrm>
            <a:off x="4878594" y="5314186"/>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31" name="Google Shape;7631;p198"/>
          <p:cNvCxnSpPr/>
          <p:nvPr/>
        </p:nvCxnSpPr>
        <p:spPr>
          <a:xfrm>
            <a:off x="7301230" y="5314186"/>
            <a:ext cx="2129924" cy="0"/>
          </a:xfrm>
          <a:prstGeom prst="straightConnector1">
            <a:avLst/>
          </a:prstGeom>
          <a:noFill/>
          <a:ln cap="flat" cmpd="sng" w="9525">
            <a:solidFill>
              <a:srgbClr val="C6C6C6"/>
            </a:solidFill>
            <a:prstDash val="dot"/>
            <a:miter lim="8000"/>
            <a:headEnd len="sm" w="sm" type="none"/>
            <a:tailEnd len="sm" w="sm" type="none"/>
          </a:ln>
        </p:spPr>
      </p:cxnSp>
      <p:cxnSp>
        <p:nvCxnSpPr>
          <p:cNvPr id="7632" name="Google Shape;7632;p198"/>
          <p:cNvCxnSpPr/>
          <p:nvPr/>
        </p:nvCxnSpPr>
        <p:spPr>
          <a:xfrm>
            <a:off x="9723869" y="5314186"/>
            <a:ext cx="2129924" cy="0"/>
          </a:xfrm>
          <a:prstGeom prst="straightConnector1">
            <a:avLst/>
          </a:prstGeom>
          <a:noFill/>
          <a:ln cap="flat" cmpd="sng" w="9525">
            <a:solidFill>
              <a:srgbClr val="C6C6C6"/>
            </a:solidFill>
            <a:prstDash val="dot"/>
            <a:miter lim="8000"/>
            <a:headEnd len="sm" w="sm" type="none"/>
            <a:tailEnd len="sm" w="sm" type="none"/>
          </a:ln>
        </p:spPr>
      </p:cxnSp>
      <p:grpSp>
        <p:nvGrpSpPr>
          <p:cNvPr id="7633" name="Google Shape;7633;p198"/>
          <p:cNvGrpSpPr/>
          <p:nvPr/>
        </p:nvGrpSpPr>
        <p:grpSpPr>
          <a:xfrm>
            <a:off x="5683663" y="1472572"/>
            <a:ext cx="499636" cy="499224"/>
            <a:chOff x="4094847" y="1760585"/>
            <a:chExt cx="633600" cy="633600"/>
          </a:xfrm>
        </p:grpSpPr>
        <p:sp>
          <p:nvSpPr>
            <p:cNvPr id="7634" name="Google Shape;7634;p19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635" name="Google Shape;7635;p19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636" name="Google Shape;7636;p198"/>
          <p:cNvGrpSpPr/>
          <p:nvPr/>
        </p:nvGrpSpPr>
        <p:grpSpPr>
          <a:xfrm>
            <a:off x="2273425" y="1472572"/>
            <a:ext cx="499636" cy="499224"/>
            <a:chOff x="4094847" y="1760585"/>
            <a:chExt cx="633600" cy="633600"/>
          </a:xfrm>
        </p:grpSpPr>
        <p:sp>
          <p:nvSpPr>
            <p:cNvPr id="7637" name="Google Shape;7637;p19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638" name="Google Shape;7638;p19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639" name="Google Shape;7639;p198"/>
          <p:cNvGrpSpPr/>
          <p:nvPr/>
        </p:nvGrpSpPr>
        <p:grpSpPr>
          <a:xfrm>
            <a:off x="8111338" y="1472572"/>
            <a:ext cx="499636" cy="499224"/>
            <a:chOff x="4094847" y="1760585"/>
            <a:chExt cx="633600" cy="633600"/>
          </a:xfrm>
        </p:grpSpPr>
        <p:sp>
          <p:nvSpPr>
            <p:cNvPr id="7640" name="Google Shape;7640;p19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641" name="Google Shape;7641;p19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642" name="Google Shape;7642;p198"/>
          <p:cNvGrpSpPr/>
          <p:nvPr/>
        </p:nvGrpSpPr>
        <p:grpSpPr>
          <a:xfrm>
            <a:off x="10539011" y="1472572"/>
            <a:ext cx="499636" cy="499224"/>
            <a:chOff x="4094847" y="1760585"/>
            <a:chExt cx="633600" cy="633600"/>
          </a:xfrm>
        </p:grpSpPr>
        <p:sp>
          <p:nvSpPr>
            <p:cNvPr id="7643" name="Google Shape;7643;p19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644" name="Google Shape;7644;p19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645" name="Google Shape;7645;p19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646" name="Google Shape;7646;p19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1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50" name="Shape 7650"/>
        <p:cNvGrpSpPr/>
        <p:nvPr/>
      </p:nvGrpSpPr>
      <p:grpSpPr>
        <a:xfrm>
          <a:off x="0" y="0"/>
          <a:ext cx="0" cy="0"/>
          <a:chOff x="0" y="0"/>
          <a:chExt cx="0" cy="0"/>
        </a:xfrm>
      </p:grpSpPr>
      <p:sp>
        <p:nvSpPr>
          <p:cNvPr id="7651" name="Google Shape;7651;p19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Five-Column Feature Comparison (Checkmarks)</a:t>
            </a:r>
            <a:endParaRPr/>
          </a:p>
        </p:txBody>
      </p:sp>
      <p:sp>
        <p:nvSpPr>
          <p:cNvPr id="7652" name="Google Shape;7652;p199"/>
          <p:cNvSpPr/>
          <p:nvPr/>
        </p:nvSpPr>
        <p:spPr>
          <a:xfrm>
            <a:off x="294968" y="1553498"/>
            <a:ext cx="4447457" cy="4355690"/>
          </a:xfrm>
          <a:custGeom>
            <a:rect b="b" l="l" r="r" t="t"/>
            <a:pathLst>
              <a:path extrusionOk="0" h="5618602" w="2891927">
                <a:moveTo>
                  <a:pt x="2767988" y="5618603"/>
                </a:moveTo>
                <a:lnTo>
                  <a:pt x="123940" y="5618603"/>
                </a:lnTo>
                <a:cubicBezTo>
                  <a:pt x="55478" y="5618603"/>
                  <a:pt x="0" y="5563125"/>
                  <a:pt x="0" y="5494663"/>
                </a:cubicBezTo>
                <a:lnTo>
                  <a:pt x="0" y="123940"/>
                </a:lnTo>
                <a:cubicBezTo>
                  <a:pt x="0" y="55478"/>
                  <a:pt x="55478" y="0"/>
                  <a:pt x="123940" y="0"/>
                </a:cubicBezTo>
                <a:lnTo>
                  <a:pt x="2767988" y="0"/>
                </a:lnTo>
                <a:cubicBezTo>
                  <a:pt x="2836450" y="0"/>
                  <a:pt x="2891928" y="55478"/>
                  <a:pt x="2891928" y="123940"/>
                </a:cubicBezTo>
                <a:lnTo>
                  <a:pt x="2891928" y="5494663"/>
                </a:lnTo>
                <a:cubicBezTo>
                  <a:pt x="2891928" y="5563125"/>
                  <a:pt x="2836450" y="5618603"/>
                  <a:pt x="2767988" y="5618603"/>
                </a:cubicBezTo>
                <a:close/>
              </a:path>
            </a:pathLst>
          </a:custGeom>
          <a:solidFill>
            <a:srgbClr val="FCFCFC"/>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2771">
              <a:solidFill>
                <a:schemeClr val="dk1"/>
              </a:solidFill>
              <a:latin typeface="Helvetica Neue"/>
              <a:ea typeface="Helvetica Neue"/>
              <a:cs typeface="Helvetica Neue"/>
              <a:sym typeface="Helvetica Neue"/>
            </a:endParaRPr>
          </a:p>
        </p:txBody>
      </p:sp>
      <p:sp>
        <p:nvSpPr>
          <p:cNvPr id="7653" name="Google Shape;7653;p199"/>
          <p:cNvSpPr/>
          <p:nvPr/>
        </p:nvSpPr>
        <p:spPr>
          <a:xfrm>
            <a:off x="396833" y="1971828"/>
            <a:ext cx="4252821" cy="442010"/>
          </a:xfrm>
          <a:prstGeom prst="round2SameRect">
            <a:avLst>
              <a:gd fmla="val 16667" name="adj1"/>
              <a:gd fmla="val 0" name="adj2"/>
            </a:avLst>
          </a:prstGeom>
          <a:solidFill>
            <a:schemeClr val="accent1"/>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b="1" lang="en-US" sz="1471">
                <a:solidFill>
                  <a:schemeClr val="lt1"/>
                </a:solidFill>
                <a:latin typeface="Helvetica Neue"/>
                <a:ea typeface="Helvetica Neue"/>
                <a:cs typeface="Helvetica Neue"/>
                <a:sym typeface="Helvetica Neue"/>
              </a:rPr>
              <a:t>Title</a:t>
            </a:r>
            <a:endParaRPr sz="1471">
              <a:solidFill>
                <a:schemeClr val="dk1"/>
              </a:solidFill>
              <a:latin typeface="Helvetica Neue"/>
              <a:ea typeface="Helvetica Neue"/>
              <a:cs typeface="Helvetica Neue"/>
              <a:sym typeface="Helvetica Neue"/>
            </a:endParaRPr>
          </a:p>
        </p:txBody>
      </p:sp>
      <p:sp>
        <p:nvSpPr>
          <p:cNvPr id="7654" name="Google Shape;7654;p199"/>
          <p:cNvSpPr txBox="1"/>
          <p:nvPr/>
        </p:nvSpPr>
        <p:spPr>
          <a:xfrm>
            <a:off x="396832" y="4316386"/>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655" name="Google Shape;7655;p199"/>
          <p:cNvSpPr txBox="1"/>
          <p:nvPr/>
        </p:nvSpPr>
        <p:spPr>
          <a:xfrm>
            <a:off x="396832" y="4676058"/>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656" name="Google Shape;7656;p199"/>
          <p:cNvSpPr txBox="1"/>
          <p:nvPr/>
        </p:nvSpPr>
        <p:spPr>
          <a:xfrm>
            <a:off x="396832" y="5035730"/>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657" name="Google Shape;7657;p199"/>
          <p:cNvSpPr txBox="1"/>
          <p:nvPr/>
        </p:nvSpPr>
        <p:spPr>
          <a:xfrm>
            <a:off x="396832" y="2518022"/>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658" name="Google Shape;7658;p199"/>
          <p:cNvSpPr txBox="1"/>
          <p:nvPr/>
        </p:nvSpPr>
        <p:spPr>
          <a:xfrm>
            <a:off x="396832" y="2877696"/>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659" name="Google Shape;7659;p199"/>
          <p:cNvSpPr txBox="1"/>
          <p:nvPr/>
        </p:nvSpPr>
        <p:spPr>
          <a:xfrm>
            <a:off x="396832" y="3237367"/>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660" name="Google Shape;7660;p199"/>
          <p:cNvSpPr txBox="1"/>
          <p:nvPr/>
        </p:nvSpPr>
        <p:spPr>
          <a:xfrm>
            <a:off x="396832" y="3597039"/>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sp>
        <p:nvSpPr>
          <p:cNvPr id="7661" name="Google Shape;7661;p199"/>
          <p:cNvSpPr txBox="1"/>
          <p:nvPr/>
        </p:nvSpPr>
        <p:spPr>
          <a:xfrm>
            <a:off x="396832" y="3956711"/>
            <a:ext cx="4252819" cy="197243"/>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471">
                <a:solidFill>
                  <a:schemeClr val="dk1"/>
                </a:solidFill>
                <a:latin typeface="Helvetica Neue"/>
                <a:ea typeface="Helvetica Neue"/>
                <a:cs typeface="Helvetica Neue"/>
                <a:sym typeface="Helvetica Neue"/>
              </a:rPr>
              <a:t>Insert Text Here</a:t>
            </a:r>
            <a:endParaRPr sz="1471">
              <a:solidFill>
                <a:schemeClr val="dk1"/>
              </a:solidFill>
              <a:latin typeface="Helvetica Neue"/>
              <a:ea typeface="Helvetica Neue"/>
              <a:cs typeface="Helvetica Neue"/>
              <a:sym typeface="Helvetica Neue"/>
            </a:endParaRPr>
          </a:p>
        </p:txBody>
      </p:sp>
      <p:cxnSp>
        <p:nvCxnSpPr>
          <p:cNvPr id="7662" name="Google Shape;7662;p199"/>
          <p:cNvCxnSpPr/>
          <p:nvPr/>
        </p:nvCxnSpPr>
        <p:spPr>
          <a:xfrm>
            <a:off x="396834" y="2796479"/>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663" name="Google Shape;7663;p199"/>
          <p:cNvCxnSpPr/>
          <p:nvPr/>
        </p:nvCxnSpPr>
        <p:spPr>
          <a:xfrm>
            <a:off x="396834" y="3156151"/>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664" name="Google Shape;7664;p199"/>
          <p:cNvCxnSpPr/>
          <p:nvPr/>
        </p:nvCxnSpPr>
        <p:spPr>
          <a:xfrm>
            <a:off x="396834" y="3515823"/>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665" name="Google Shape;7665;p199"/>
          <p:cNvCxnSpPr/>
          <p:nvPr/>
        </p:nvCxnSpPr>
        <p:spPr>
          <a:xfrm>
            <a:off x="396834" y="3875497"/>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666" name="Google Shape;7666;p199"/>
          <p:cNvCxnSpPr/>
          <p:nvPr/>
        </p:nvCxnSpPr>
        <p:spPr>
          <a:xfrm>
            <a:off x="396834" y="4235168"/>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667" name="Google Shape;7667;p199"/>
          <p:cNvCxnSpPr/>
          <p:nvPr/>
        </p:nvCxnSpPr>
        <p:spPr>
          <a:xfrm>
            <a:off x="396834" y="4594840"/>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668" name="Google Shape;7668;p199"/>
          <p:cNvCxnSpPr/>
          <p:nvPr/>
        </p:nvCxnSpPr>
        <p:spPr>
          <a:xfrm>
            <a:off x="396834" y="4954513"/>
            <a:ext cx="4252820" cy="0"/>
          </a:xfrm>
          <a:prstGeom prst="straightConnector1">
            <a:avLst/>
          </a:prstGeom>
          <a:noFill/>
          <a:ln cap="flat" cmpd="sng" w="9525">
            <a:solidFill>
              <a:srgbClr val="C6C6C6"/>
            </a:solidFill>
            <a:prstDash val="dot"/>
            <a:miter lim="8000"/>
            <a:headEnd len="sm" w="sm" type="none"/>
            <a:tailEnd len="sm" w="sm" type="none"/>
          </a:ln>
        </p:spPr>
      </p:cxnSp>
      <p:cxnSp>
        <p:nvCxnSpPr>
          <p:cNvPr id="7669" name="Google Shape;7669;p199"/>
          <p:cNvCxnSpPr/>
          <p:nvPr/>
        </p:nvCxnSpPr>
        <p:spPr>
          <a:xfrm>
            <a:off x="396834" y="5314186"/>
            <a:ext cx="4252820" cy="0"/>
          </a:xfrm>
          <a:prstGeom prst="straightConnector1">
            <a:avLst/>
          </a:prstGeom>
          <a:noFill/>
          <a:ln cap="flat" cmpd="sng" w="9525">
            <a:solidFill>
              <a:srgbClr val="C6C6C6"/>
            </a:solidFill>
            <a:prstDash val="dot"/>
            <a:miter lim="8000"/>
            <a:headEnd len="sm" w="sm" type="none"/>
            <a:tailEnd len="sm" w="sm" type="none"/>
          </a:ln>
        </p:spPr>
      </p:cxnSp>
      <p:sp>
        <p:nvSpPr>
          <p:cNvPr id="7670" name="Google Shape;7670;p199"/>
          <p:cNvSpPr/>
          <p:nvPr/>
        </p:nvSpPr>
        <p:spPr>
          <a:xfrm>
            <a:off x="4825278" y="1971828"/>
            <a:ext cx="1302385" cy="442010"/>
          </a:xfrm>
          <a:prstGeom prst="round2SameRect">
            <a:avLst>
              <a:gd fmla="val 16667" name="adj1"/>
              <a:gd fmla="val 0" name="adj2"/>
            </a:avLst>
          </a:prstGeom>
          <a:solidFill>
            <a:schemeClr val="accent1"/>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Title</a:t>
            </a:r>
            <a:endParaRPr/>
          </a:p>
        </p:txBody>
      </p:sp>
      <p:sp>
        <p:nvSpPr>
          <p:cNvPr id="7671" name="Google Shape;7671;p199"/>
          <p:cNvSpPr/>
          <p:nvPr/>
        </p:nvSpPr>
        <p:spPr>
          <a:xfrm>
            <a:off x="4831196" y="5414174"/>
            <a:ext cx="1302385" cy="442009"/>
          </a:xfrm>
          <a:prstGeom prst="roundRect">
            <a:avLst>
              <a:gd fmla="val 11531" name="adj"/>
            </a:avLst>
          </a:prstGeom>
          <a:solidFill>
            <a:srgbClr val="FFC0C0"/>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a:p>
        </p:txBody>
      </p:sp>
      <p:sp>
        <p:nvSpPr>
          <p:cNvPr id="7672" name="Google Shape;7672;p199"/>
          <p:cNvSpPr/>
          <p:nvPr/>
        </p:nvSpPr>
        <p:spPr>
          <a:xfrm>
            <a:off x="5444713" y="5084886"/>
            <a:ext cx="108000" cy="108000"/>
          </a:xfrm>
          <a:custGeom>
            <a:rect b="b" l="l" r="r" t="t"/>
            <a:pathLst>
              <a:path extrusionOk="0" h="122031" w="122031">
                <a:moveTo>
                  <a:pt x="3335" y="118697"/>
                </a:moveTo>
                <a:cubicBezTo>
                  <a:pt x="-1112" y="114251"/>
                  <a:pt x="-1112" y="107050"/>
                  <a:pt x="3335" y="102644"/>
                </a:cubicBezTo>
                <a:lnTo>
                  <a:pt x="102644" y="3335"/>
                </a:lnTo>
                <a:cubicBezTo>
                  <a:pt x="107090" y="-1112"/>
                  <a:pt x="114290" y="-1112"/>
                  <a:pt x="118697" y="3335"/>
                </a:cubicBezTo>
                <a:cubicBezTo>
                  <a:pt x="123143" y="7781"/>
                  <a:pt x="123143" y="14981"/>
                  <a:pt x="118697" y="19388"/>
                </a:cubicBezTo>
                <a:lnTo>
                  <a:pt x="19388" y="118697"/>
                </a:lnTo>
                <a:cubicBezTo>
                  <a:pt x="14942" y="123143"/>
                  <a:pt x="7741" y="123143"/>
                  <a:pt x="3335"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73" name="Google Shape;7673;p199"/>
          <p:cNvSpPr/>
          <p:nvPr/>
        </p:nvSpPr>
        <p:spPr>
          <a:xfrm>
            <a:off x="5444713" y="5084886"/>
            <a:ext cx="108000" cy="108000"/>
          </a:xfrm>
          <a:custGeom>
            <a:rect b="b" l="l" r="r" t="t"/>
            <a:pathLst>
              <a:path extrusionOk="0" h="122031" w="122031">
                <a:moveTo>
                  <a:pt x="102644" y="118697"/>
                </a:moveTo>
                <a:lnTo>
                  <a:pt x="3335" y="19388"/>
                </a:lnTo>
                <a:cubicBezTo>
                  <a:pt x="-1112" y="14941"/>
                  <a:pt x="-1112" y="7741"/>
                  <a:pt x="3335" y="3335"/>
                </a:cubicBezTo>
                <a:cubicBezTo>
                  <a:pt x="7781" y="-1112"/>
                  <a:pt x="14981" y="-1112"/>
                  <a:pt x="19388" y="3335"/>
                </a:cubicBezTo>
                <a:lnTo>
                  <a:pt x="118697" y="102644"/>
                </a:lnTo>
                <a:cubicBezTo>
                  <a:pt x="123143" y="107090"/>
                  <a:pt x="123143" y="114290"/>
                  <a:pt x="118697" y="118697"/>
                </a:cubicBezTo>
                <a:cubicBezTo>
                  <a:pt x="114290" y="123143"/>
                  <a:pt x="107090" y="123143"/>
                  <a:pt x="102644"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74" name="Google Shape;7674;p199"/>
          <p:cNvSpPr/>
          <p:nvPr/>
        </p:nvSpPr>
        <p:spPr>
          <a:xfrm>
            <a:off x="5444713" y="4725229"/>
            <a:ext cx="108000" cy="108000"/>
          </a:xfrm>
          <a:custGeom>
            <a:rect b="b" l="l" r="r" t="t"/>
            <a:pathLst>
              <a:path extrusionOk="0" h="122031" w="122031">
                <a:moveTo>
                  <a:pt x="118697" y="118697"/>
                </a:moveTo>
                <a:cubicBezTo>
                  <a:pt x="114251" y="123143"/>
                  <a:pt x="107050" y="123143"/>
                  <a:pt x="102644" y="118697"/>
                </a:cubicBezTo>
                <a:lnTo>
                  <a:pt x="3335" y="19388"/>
                </a:lnTo>
                <a:cubicBezTo>
                  <a:pt x="-1112" y="14941"/>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75" name="Google Shape;7675;p199"/>
          <p:cNvSpPr/>
          <p:nvPr/>
        </p:nvSpPr>
        <p:spPr>
          <a:xfrm>
            <a:off x="5444713" y="4725197"/>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81"/>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76" name="Google Shape;7676;p199"/>
          <p:cNvSpPr/>
          <p:nvPr/>
        </p:nvSpPr>
        <p:spPr>
          <a:xfrm>
            <a:off x="5444713" y="4365543"/>
            <a:ext cx="108000" cy="108000"/>
          </a:xfrm>
          <a:custGeom>
            <a:rect b="b" l="l" r="r" t="t"/>
            <a:pathLst>
              <a:path extrusionOk="0" h="122031" w="122031">
                <a:moveTo>
                  <a:pt x="118697" y="118697"/>
                </a:moveTo>
                <a:cubicBezTo>
                  <a:pt x="114251" y="123143"/>
                  <a:pt x="107050" y="123143"/>
                  <a:pt x="102644" y="118697"/>
                </a:cubicBezTo>
                <a:lnTo>
                  <a:pt x="3335" y="19388"/>
                </a:lnTo>
                <a:cubicBezTo>
                  <a:pt x="-1112" y="14941"/>
                  <a:pt x="-1112" y="7741"/>
                  <a:pt x="3335" y="3335"/>
                </a:cubicBezTo>
                <a:cubicBezTo>
                  <a:pt x="7781" y="-1112"/>
                  <a:pt x="14981" y="-1112"/>
                  <a:pt x="19388" y="3335"/>
                </a:cubicBezTo>
                <a:lnTo>
                  <a:pt x="118697" y="102644"/>
                </a:lnTo>
                <a:cubicBezTo>
                  <a:pt x="123143" y="10709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77" name="Google Shape;7677;p199"/>
          <p:cNvSpPr/>
          <p:nvPr/>
        </p:nvSpPr>
        <p:spPr>
          <a:xfrm>
            <a:off x="5444713" y="4365543"/>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41"/>
                  <a:pt x="123143" y="14941"/>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78" name="Google Shape;7678;p199"/>
          <p:cNvSpPr/>
          <p:nvPr/>
        </p:nvSpPr>
        <p:spPr>
          <a:xfrm>
            <a:off x="6265964" y="1971828"/>
            <a:ext cx="1274072" cy="442010"/>
          </a:xfrm>
          <a:prstGeom prst="round2SameRect">
            <a:avLst>
              <a:gd fmla="val 16667" name="adj1"/>
              <a:gd fmla="val 0" name="adj2"/>
            </a:avLst>
          </a:prstGeom>
          <a:solidFill>
            <a:schemeClr val="accent1"/>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Title</a:t>
            </a:r>
            <a:endParaRPr/>
          </a:p>
        </p:txBody>
      </p:sp>
      <p:sp>
        <p:nvSpPr>
          <p:cNvPr id="7679" name="Google Shape;7679;p199"/>
          <p:cNvSpPr/>
          <p:nvPr/>
        </p:nvSpPr>
        <p:spPr>
          <a:xfrm>
            <a:off x="6254765" y="5414174"/>
            <a:ext cx="1302385" cy="442009"/>
          </a:xfrm>
          <a:prstGeom prst="roundRect">
            <a:avLst>
              <a:gd fmla="val 11531" name="adj"/>
            </a:avLst>
          </a:prstGeom>
          <a:solidFill>
            <a:srgbClr val="FFC0C0"/>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a:p>
        </p:txBody>
      </p:sp>
      <p:sp>
        <p:nvSpPr>
          <p:cNvPr id="7680" name="Google Shape;7680;p199"/>
          <p:cNvSpPr/>
          <p:nvPr/>
        </p:nvSpPr>
        <p:spPr>
          <a:xfrm>
            <a:off x="6843076" y="4335397"/>
            <a:ext cx="108000" cy="108000"/>
          </a:xfrm>
          <a:custGeom>
            <a:rect b="b" l="l" r="r" t="t"/>
            <a:pathLst>
              <a:path extrusionOk="0" h="163196" w="141664">
                <a:moveTo>
                  <a:pt x="54484" y="163197"/>
                </a:moveTo>
                <a:cubicBezTo>
                  <a:pt x="50314" y="163197"/>
                  <a:pt x="46458" y="160915"/>
                  <a:pt x="44490" y="157217"/>
                </a:cubicBezTo>
                <a:lnTo>
                  <a:pt x="1367" y="77344"/>
                </a:lnTo>
                <a:cubicBezTo>
                  <a:pt x="-1623" y="71836"/>
                  <a:pt x="462" y="64911"/>
                  <a:pt x="5971" y="61960"/>
                </a:cubicBezTo>
                <a:cubicBezTo>
                  <a:pt x="11479" y="58969"/>
                  <a:pt x="18365" y="61055"/>
                  <a:pt x="21355" y="66563"/>
                </a:cubicBezTo>
                <a:lnTo>
                  <a:pt x="54484" y="127904"/>
                </a:lnTo>
                <a:lnTo>
                  <a:pt x="120310" y="5971"/>
                </a:lnTo>
                <a:cubicBezTo>
                  <a:pt x="123300" y="462"/>
                  <a:pt x="130186" y="-1623"/>
                  <a:pt x="135694" y="1367"/>
                </a:cubicBezTo>
                <a:cubicBezTo>
                  <a:pt x="141203" y="4357"/>
                  <a:pt x="143288" y="11243"/>
                  <a:pt x="140298" y="16751"/>
                </a:cubicBezTo>
                <a:lnTo>
                  <a:pt x="64478" y="157217"/>
                </a:lnTo>
                <a:cubicBezTo>
                  <a:pt x="62511" y="160876"/>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81" name="Google Shape;7681;p199"/>
          <p:cNvSpPr/>
          <p:nvPr/>
        </p:nvSpPr>
        <p:spPr>
          <a:xfrm>
            <a:off x="6868284" y="5084886"/>
            <a:ext cx="108000" cy="108000"/>
          </a:xfrm>
          <a:custGeom>
            <a:rect b="b" l="l" r="r" t="t"/>
            <a:pathLst>
              <a:path extrusionOk="0" h="122031" w="122031">
                <a:moveTo>
                  <a:pt x="3335" y="118697"/>
                </a:moveTo>
                <a:cubicBezTo>
                  <a:pt x="-1112" y="114251"/>
                  <a:pt x="-1112" y="107050"/>
                  <a:pt x="3335" y="102644"/>
                </a:cubicBezTo>
                <a:lnTo>
                  <a:pt x="102644" y="3335"/>
                </a:lnTo>
                <a:cubicBezTo>
                  <a:pt x="107090" y="-1112"/>
                  <a:pt x="114290" y="-1112"/>
                  <a:pt x="118697" y="3335"/>
                </a:cubicBezTo>
                <a:cubicBezTo>
                  <a:pt x="123143" y="7781"/>
                  <a:pt x="123143" y="14981"/>
                  <a:pt x="118697" y="19388"/>
                </a:cubicBezTo>
                <a:lnTo>
                  <a:pt x="19388" y="118697"/>
                </a:lnTo>
                <a:cubicBezTo>
                  <a:pt x="14942" y="123143"/>
                  <a:pt x="7741" y="123143"/>
                  <a:pt x="3335"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82" name="Google Shape;7682;p199"/>
          <p:cNvSpPr/>
          <p:nvPr/>
        </p:nvSpPr>
        <p:spPr>
          <a:xfrm>
            <a:off x="6868284" y="5084886"/>
            <a:ext cx="108000" cy="108000"/>
          </a:xfrm>
          <a:custGeom>
            <a:rect b="b" l="l" r="r" t="t"/>
            <a:pathLst>
              <a:path extrusionOk="0" h="122031" w="122031">
                <a:moveTo>
                  <a:pt x="102644" y="118697"/>
                </a:moveTo>
                <a:lnTo>
                  <a:pt x="3335" y="19388"/>
                </a:lnTo>
                <a:cubicBezTo>
                  <a:pt x="-1112" y="14941"/>
                  <a:pt x="-1112" y="7741"/>
                  <a:pt x="3335" y="3335"/>
                </a:cubicBezTo>
                <a:cubicBezTo>
                  <a:pt x="7781" y="-1112"/>
                  <a:pt x="14981" y="-1112"/>
                  <a:pt x="19388" y="3335"/>
                </a:cubicBezTo>
                <a:lnTo>
                  <a:pt x="118697" y="102644"/>
                </a:lnTo>
                <a:cubicBezTo>
                  <a:pt x="123143" y="107090"/>
                  <a:pt x="123143" y="114290"/>
                  <a:pt x="118697" y="118697"/>
                </a:cubicBezTo>
                <a:cubicBezTo>
                  <a:pt x="114290" y="123143"/>
                  <a:pt x="107090" y="123143"/>
                  <a:pt x="102644"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83" name="Google Shape;7683;p199"/>
          <p:cNvSpPr/>
          <p:nvPr/>
        </p:nvSpPr>
        <p:spPr>
          <a:xfrm>
            <a:off x="6868284" y="4725229"/>
            <a:ext cx="108000" cy="108000"/>
          </a:xfrm>
          <a:custGeom>
            <a:rect b="b" l="l" r="r" t="t"/>
            <a:pathLst>
              <a:path extrusionOk="0" h="122031" w="122031">
                <a:moveTo>
                  <a:pt x="118697" y="118697"/>
                </a:moveTo>
                <a:cubicBezTo>
                  <a:pt x="114251" y="123143"/>
                  <a:pt x="107050" y="123143"/>
                  <a:pt x="102644" y="118697"/>
                </a:cubicBezTo>
                <a:lnTo>
                  <a:pt x="3335" y="19388"/>
                </a:lnTo>
                <a:cubicBezTo>
                  <a:pt x="-1112" y="14941"/>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84" name="Google Shape;7684;p199"/>
          <p:cNvSpPr/>
          <p:nvPr/>
        </p:nvSpPr>
        <p:spPr>
          <a:xfrm>
            <a:off x="6868284" y="4725197"/>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81"/>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85" name="Google Shape;7685;p199"/>
          <p:cNvSpPr/>
          <p:nvPr/>
        </p:nvSpPr>
        <p:spPr>
          <a:xfrm>
            <a:off x="7678335" y="1971828"/>
            <a:ext cx="1302385" cy="442010"/>
          </a:xfrm>
          <a:prstGeom prst="round2SameRect">
            <a:avLst>
              <a:gd fmla="val 16667" name="adj1"/>
              <a:gd fmla="val 0" name="adj2"/>
            </a:avLst>
          </a:prstGeom>
          <a:solidFill>
            <a:schemeClr val="accent1"/>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Title</a:t>
            </a:r>
            <a:endParaRPr/>
          </a:p>
        </p:txBody>
      </p:sp>
      <p:sp>
        <p:nvSpPr>
          <p:cNvPr id="7686" name="Google Shape;7686;p199"/>
          <p:cNvSpPr/>
          <p:nvPr/>
        </p:nvSpPr>
        <p:spPr>
          <a:xfrm>
            <a:off x="7678335" y="5414174"/>
            <a:ext cx="1302385" cy="442009"/>
          </a:xfrm>
          <a:prstGeom prst="roundRect">
            <a:avLst>
              <a:gd fmla="val 11531" name="adj"/>
            </a:avLst>
          </a:prstGeom>
          <a:solidFill>
            <a:srgbClr val="FFC0C0"/>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a:p>
        </p:txBody>
      </p:sp>
      <p:sp>
        <p:nvSpPr>
          <p:cNvPr id="7687" name="Google Shape;7687;p199"/>
          <p:cNvSpPr/>
          <p:nvPr/>
        </p:nvSpPr>
        <p:spPr>
          <a:xfrm>
            <a:off x="8266649" y="4335397"/>
            <a:ext cx="108000" cy="108000"/>
          </a:xfrm>
          <a:custGeom>
            <a:rect b="b" l="l" r="r" t="t"/>
            <a:pathLst>
              <a:path extrusionOk="0" h="163196" w="141664">
                <a:moveTo>
                  <a:pt x="54484" y="163197"/>
                </a:moveTo>
                <a:cubicBezTo>
                  <a:pt x="50314" y="163197"/>
                  <a:pt x="46458" y="160915"/>
                  <a:pt x="44490" y="157217"/>
                </a:cubicBezTo>
                <a:lnTo>
                  <a:pt x="1367" y="77344"/>
                </a:lnTo>
                <a:cubicBezTo>
                  <a:pt x="-1623" y="71836"/>
                  <a:pt x="462" y="64911"/>
                  <a:pt x="5971" y="61960"/>
                </a:cubicBezTo>
                <a:cubicBezTo>
                  <a:pt x="11479" y="58969"/>
                  <a:pt x="18365" y="61055"/>
                  <a:pt x="21355" y="66563"/>
                </a:cubicBezTo>
                <a:lnTo>
                  <a:pt x="54484" y="127904"/>
                </a:lnTo>
                <a:lnTo>
                  <a:pt x="120310" y="5971"/>
                </a:lnTo>
                <a:cubicBezTo>
                  <a:pt x="123300" y="462"/>
                  <a:pt x="130186" y="-1623"/>
                  <a:pt x="135694" y="1367"/>
                </a:cubicBezTo>
                <a:cubicBezTo>
                  <a:pt x="141203" y="4357"/>
                  <a:pt x="143288" y="11243"/>
                  <a:pt x="140298" y="16751"/>
                </a:cubicBezTo>
                <a:lnTo>
                  <a:pt x="64478" y="157217"/>
                </a:lnTo>
                <a:cubicBezTo>
                  <a:pt x="62511" y="160876"/>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88" name="Google Shape;7688;p199"/>
          <p:cNvSpPr/>
          <p:nvPr/>
        </p:nvSpPr>
        <p:spPr>
          <a:xfrm>
            <a:off x="8266649" y="4691495"/>
            <a:ext cx="108000" cy="108000"/>
          </a:xfrm>
          <a:custGeom>
            <a:rect b="b" l="l" r="r" t="t"/>
            <a:pathLst>
              <a:path extrusionOk="0" h="163196" w="141664">
                <a:moveTo>
                  <a:pt x="54484" y="163197"/>
                </a:moveTo>
                <a:lnTo>
                  <a:pt x="54484" y="163197"/>
                </a:lnTo>
                <a:cubicBezTo>
                  <a:pt x="50314" y="163197"/>
                  <a:pt x="46458" y="160915"/>
                  <a:pt x="44490" y="157216"/>
                </a:cubicBezTo>
                <a:lnTo>
                  <a:pt x="1367" y="77344"/>
                </a:lnTo>
                <a:cubicBezTo>
                  <a:pt x="-1623" y="71835"/>
                  <a:pt x="462" y="64910"/>
                  <a:pt x="5971" y="61960"/>
                </a:cubicBezTo>
                <a:cubicBezTo>
                  <a:pt x="11479"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89" name="Google Shape;7689;p199"/>
          <p:cNvSpPr/>
          <p:nvPr/>
        </p:nvSpPr>
        <p:spPr>
          <a:xfrm>
            <a:off x="8266649" y="5080313"/>
            <a:ext cx="108000" cy="108000"/>
          </a:xfrm>
          <a:custGeom>
            <a:rect b="b" l="l" r="r" t="t"/>
            <a:pathLst>
              <a:path extrusionOk="0" h="163196" w="141664">
                <a:moveTo>
                  <a:pt x="54484" y="163197"/>
                </a:moveTo>
                <a:lnTo>
                  <a:pt x="54484" y="163197"/>
                </a:lnTo>
                <a:cubicBezTo>
                  <a:pt x="50314" y="163197"/>
                  <a:pt x="46458" y="160915"/>
                  <a:pt x="44490" y="157216"/>
                </a:cubicBezTo>
                <a:lnTo>
                  <a:pt x="1367" y="77344"/>
                </a:lnTo>
                <a:cubicBezTo>
                  <a:pt x="-1623" y="71835"/>
                  <a:pt x="462" y="64910"/>
                  <a:pt x="5971" y="61960"/>
                </a:cubicBezTo>
                <a:cubicBezTo>
                  <a:pt x="11479"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87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690" name="Google Shape;7690;p199"/>
          <p:cNvSpPr/>
          <p:nvPr/>
        </p:nvSpPr>
        <p:spPr>
          <a:xfrm>
            <a:off x="9108177" y="1971828"/>
            <a:ext cx="1302385" cy="442010"/>
          </a:xfrm>
          <a:prstGeom prst="round2SameRect">
            <a:avLst>
              <a:gd fmla="val 16667" name="adj1"/>
              <a:gd fmla="val 0" name="adj2"/>
            </a:avLst>
          </a:prstGeom>
          <a:solidFill>
            <a:schemeClr val="accent1"/>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Title</a:t>
            </a:r>
            <a:endParaRPr/>
          </a:p>
        </p:txBody>
      </p:sp>
      <p:sp>
        <p:nvSpPr>
          <p:cNvPr id="7691" name="Google Shape;7691;p199"/>
          <p:cNvSpPr/>
          <p:nvPr/>
        </p:nvSpPr>
        <p:spPr>
          <a:xfrm>
            <a:off x="9108177" y="5414174"/>
            <a:ext cx="1302385" cy="442009"/>
          </a:xfrm>
          <a:prstGeom prst="roundRect">
            <a:avLst>
              <a:gd fmla="val 11531" name="adj"/>
            </a:avLst>
          </a:prstGeom>
          <a:solidFill>
            <a:srgbClr val="FFC0C0"/>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a:p>
        </p:txBody>
      </p:sp>
      <p:sp>
        <p:nvSpPr>
          <p:cNvPr id="7692" name="Google Shape;7692;p199"/>
          <p:cNvSpPr/>
          <p:nvPr/>
        </p:nvSpPr>
        <p:spPr>
          <a:xfrm>
            <a:off x="10538026" y="1971828"/>
            <a:ext cx="1302384" cy="442010"/>
          </a:xfrm>
          <a:prstGeom prst="round2SameRect">
            <a:avLst>
              <a:gd fmla="val 16667" name="adj1"/>
              <a:gd fmla="val 0" name="adj2"/>
            </a:avLst>
          </a:prstGeom>
          <a:solidFill>
            <a:schemeClr val="accent1"/>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Title</a:t>
            </a:r>
            <a:endParaRPr/>
          </a:p>
        </p:txBody>
      </p:sp>
      <p:sp>
        <p:nvSpPr>
          <p:cNvPr id="7693" name="Google Shape;7693;p199"/>
          <p:cNvSpPr/>
          <p:nvPr/>
        </p:nvSpPr>
        <p:spPr>
          <a:xfrm>
            <a:off x="10538026" y="5414174"/>
            <a:ext cx="1302384" cy="442009"/>
          </a:xfrm>
          <a:prstGeom prst="roundRect">
            <a:avLst>
              <a:gd fmla="val 11531" name="adj"/>
            </a:avLst>
          </a:prstGeom>
          <a:solidFill>
            <a:srgbClr val="FFC0C0"/>
          </a:solidFill>
          <a:ln>
            <a:noFill/>
          </a:ln>
        </p:spPr>
        <p:txBody>
          <a:bodyPr anchorCtr="0" anchor="ctr" bIns="42625" lIns="85275" spcFirstLastPara="1" rIns="85275" wrap="square" tIns="42625">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a:p>
        </p:txBody>
      </p:sp>
      <p:sp>
        <p:nvSpPr>
          <p:cNvPr id="7694" name="Google Shape;7694;p199"/>
          <p:cNvSpPr/>
          <p:nvPr/>
        </p:nvSpPr>
        <p:spPr>
          <a:xfrm>
            <a:off x="9721698" y="5084886"/>
            <a:ext cx="108000" cy="108000"/>
          </a:xfrm>
          <a:custGeom>
            <a:rect b="b" l="l" r="r" t="t"/>
            <a:pathLst>
              <a:path extrusionOk="0" h="122031" w="122031">
                <a:moveTo>
                  <a:pt x="3335" y="118697"/>
                </a:moveTo>
                <a:cubicBezTo>
                  <a:pt x="-1112" y="114251"/>
                  <a:pt x="-1112" y="107050"/>
                  <a:pt x="3335" y="102644"/>
                </a:cubicBezTo>
                <a:lnTo>
                  <a:pt x="102644" y="3335"/>
                </a:lnTo>
                <a:cubicBezTo>
                  <a:pt x="107090" y="-1112"/>
                  <a:pt x="114290" y="-1112"/>
                  <a:pt x="118697" y="3335"/>
                </a:cubicBezTo>
                <a:cubicBezTo>
                  <a:pt x="123143" y="7781"/>
                  <a:pt x="123143" y="14981"/>
                  <a:pt x="118697" y="19388"/>
                </a:cubicBezTo>
                <a:lnTo>
                  <a:pt x="19388" y="118697"/>
                </a:lnTo>
                <a:cubicBezTo>
                  <a:pt x="14942" y="123143"/>
                  <a:pt x="7741" y="123143"/>
                  <a:pt x="3335"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695" name="Google Shape;7695;p199"/>
          <p:cNvSpPr/>
          <p:nvPr/>
        </p:nvSpPr>
        <p:spPr>
          <a:xfrm>
            <a:off x="9721698" y="5084886"/>
            <a:ext cx="108000" cy="108000"/>
          </a:xfrm>
          <a:custGeom>
            <a:rect b="b" l="l" r="r" t="t"/>
            <a:pathLst>
              <a:path extrusionOk="0" h="122031" w="122031">
                <a:moveTo>
                  <a:pt x="102644" y="118697"/>
                </a:moveTo>
                <a:lnTo>
                  <a:pt x="3335" y="19388"/>
                </a:lnTo>
                <a:cubicBezTo>
                  <a:pt x="-1112" y="14941"/>
                  <a:pt x="-1112" y="7741"/>
                  <a:pt x="3335" y="3335"/>
                </a:cubicBezTo>
                <a:cubicBezTo>
                  <a:pt x="7781" y="-1112"/>
                  <a:pt x="14981" y="-1112"/>
                  <a:pt x="19388" y="3335"/>
                </a:cubicBezTo>
                <a:lnTo>
                  <a:pt x="118697" y="102644"/>
                </a:lnTo>
                <a:cubicBezTo>
                  <a:pt x="123143" y="107090"/>
                  <a:pt x="123143" y="114290"/>
                  <a:pt x="118697" y="118697"/>
                </a:cubicBezTo>
                <a:cubicBezTo>
                  <a:pt x="114290" y="123143"/>
                  <a:pt x="107090" y="123143"/>
                  <a:pt x="102644"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696" name="Google Shape;7696;p199"/>
          <p:cNvSpPr/>
          <p:nvPr/>
        </p:nvSpPr>
        <p:spPr>
          <a:xfrm>
            <a:off x="9721698" y="4725229"/>
            <a:ext cx="108000" cy="108000"/>
          </a:xfrm>
          <a:custGeom>
            <a:rect b="b" l="l" r="r" t="t"/>
            <a:pathLst>
              <a:path extrusionOk="0" h="122031" w="122031">
                <a:moveTo>
                  <a:pt x="118697" y="118697"/>
                </a:moveTo>
                <a:cubicBezTo>
                  <a:pt x="114251" y="123143"/>
                  <a:pt x="107050" y="123143"/>
                  <a:pt x="102644" y="118697"/>
                </a:cubicBezTo>
                <a:lnTo>
                  <a:pt x="3335" y="19388"/>
                </a:lnTo>
                <a:cubicBezTo>
                  <a:pt x="-1112" y="14941"/>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697" name="Google Shape;7697;p199"/>
          <p:cNvSpPr/>
          <p:nvPr/>
        </p:nvSpPr>
        <p:spPr>
          <a:xfrm>
            <a:off x="9721698" y="4725197"/>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81"/>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698" name="Google Shape;7698;p199"/>
          <p:cNvSpPr/>
          <p:nvPr/>
        </p:nvSpPr>
        <p:spPr>
          <a:xfrm>
            <a:off x="9721698" y="4365543"/>
            <a:ext cx="108000" cy="108000"/>
          </a:xfrm>
          <a:custGeom>
            <a:rect b="b" l="l" r="r" t="t"/>
            <a:pathLst>
              <a:path extrusionOk="0" h="122031" w="122031">
                <a:moveTo>
                  <a:pt x="118697" y="118697"/>
                </a:moveTo>
                <a:cubicBezTo>
                  <a:pt x="114251" y="123143"/>
                  <a:pt x="107050" y="123143"/>
                  <a:pt x="102644" y="118697"/>
                </a:cubicBezTo>
                <a:lnTo>
                  <a:pt x="3335" y="19388"/>
                </a:lnTo>
                <a:cubicBezTo>
                  <a:pt x="-1112" y="14941"/>
                  <a:pt x="-1112" y="7741"/>
                  <a:pt x="3335" y="3335"/>
                </a:cubicBezTo>
                <a:cubicBezTo>
                  <a:pt x="7781" y="-1112"/>
                  <a:pt x="14981" y="-1112"/>
                  <a:pt x="19388" y="3335"/>
                </a:cubicBezTo>
                <a:lnTo>
                  <a:pt x="118697" y="102644"/>
                </a:lnTo>
                <a:cubicBezTo>
                  <a:pt x="123143" y="10709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699" name="Google Shape;7699;p199"/>
          <p:cNvSpPr/>
          <p:nvPr/>
        </p:nvSpPr>
        <p:spPr>
          <a:xfrm>
            <a:off x="9721698" y="4365543"/>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41"/>
                  <a:pt x="123143" y="14941"/>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700" name="Google Shape;7700;p199"/>
          <p:cNvSpPr/>
          <p:nvPr/>
        </p:nvSpPr>
        <p:spPr>
          <a:xfrm>
            <a:off x="5419508" y="2562607"/>
            <a:ext cx="108000" cy="108000"/>
          </a:xfrm>
          <a:custGeom>
            <a:rect b="b" l="l" r="r" t="t"/>
            <a:pathLst>
              <a:path extrusionOk="0" h="163196" w="141664">
                <a:moveTo>
                  <a:pt x="54484" y="163197"/>
                </a:moveTo>
                <a:cubicBezTo>
                  <a:pt x="50314" y="163197"/>
                  <a:pt x="46458" y="160915"/>
                  <a:pt x="44490" y="157216"/>
                </a:cubicBezTo>
                <a:lnTo>
                  <a:pt x="1367" y="77344"/>
                </a:lnTo>
                <a:cubicBezTo>
                  <a:pt x="-1623" y="71836"/>
                  <a:pt x="462" y="64911"/>
                  <a:pt x="5971" y="61960"/>
                </a:cubicBezTo>
                <a:cubicBezTo>
                  <a:pt x="11518" y="58969"/>
                  <a:pt x="18365" y="61055"/>
                  <a:pt x="21355" y="66563"/>
                </a:cubicBezTo>
                <a:lnTo>
                  <a:pt x="54484" y="127904"/>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01" name="Google Shape;7701;p199"/>
          <p:cNvSpPr/>
          <p:nvPr/>
        </p:nvSpPr>
        <p:spPr>
          <a:xfrm>
            <a:off x="6843076" y="2562607"/>
            <a:ext cx="108000" cy="108000"/>
          </a:xfrm>
          <a:custGeom>
            <a:rect b="b" l="l" r="r" t="t"/>
            <a:pathLst>
              <a:path extrusionOk="0" h="163196" w="141664">
                <a:moveTo>
                  <a:pt x="54484" y="163197"/>
                </a:moveTo>
                <a:cubicBezTo>
                  <a:pt x="50314" y="163197"/>
                  <a:pt x="46458" y="160915"/>
                  <a:pt x="44490" y="157216"/>
                </a:cubicBezTo>
                <a:lnTo>
                  <a:pt x="1367" y="77344"/>
                </a:lnTo>
                <a:cubicBezTo>
                  <a:pt x="-1623" y="71836"/>
                  <a:pt x="462" y="64911"/>
                  <a:pt x="5971" y="61960"/>
                </a:cubicBezTo>
                <a:cubicBezTo>
                  <a:pt x="11518" y="58969"/>
                  <a:pt x="18365" y="61055"/>
                  <a:pt x="21355" y="66563"/>
                </a:cubicBezTo>
                <a:lnTo>
                  <a:pt x="54484" y="127904"/>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02" name="Google Shape;7702;p199"/>
          <p:cNvSpPr/>
          <p:nvPr/>
        </p:nvSpPr>
        <p:spPr>
          <a:xfrm>
            <a:off x="8266649" y="2562607"/>
            <a:ext cx="108000" cy="108000"/>
          </a:xfrm>
          <a:custGeom>
            <a:rect b="b" l="l" r="r" t="t"/>
            <a:pathLst>
              <a:path extrusionOk="0" h="163196" w="141664">
                <a:moveTo>
                  <a:pt x="54484" y="163197"/>
                </a:moveTo>
                <a:cubicBezTo>
                  <a:pt x="50314" y="163197"/>
                  <a:pt x="46458" y="160915"/>
                  <a:pt x="44490" y="157216"/>
                </a:cubicBezTo>
                <a:lnTo>
                  <a:pt x="1367" y="77344"/>
                </a:lnTo>
                <a:cubicBezTo>
                  <a:pt x="-1623" y="71836"/>
                  <a:pt x="462" y="64911"/>
                  <a:pt x="5971" y="61960"/>
                </a:cubicBezTo>
                <a:cubicBezTo>
                  <a:pt x="11518" y="58969"/>
                  <a:pt x="18365" y="61055"/>
                  <a:pt x="21355" y="66563"/>
                </a:cubicBezTo>
                <a:lnTo>
                  <a:pt x="54484" y="127904"/>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03" name="Google Shape;7703;p199"/>
          <p:cNvSpPr/>
          <p:nvPr/>
        </p:nvSpPr>
        <p:spPr>
          <a:xfrm>
            <a:off x="9696491" y="2562607"/>
            <a:ext cx="108000" cy="108000"/>
          </a:xfrm>
          <a:custGeom>
            <a:rect b="b" l="l" r="r" t="t"/>
            <a:pathLst>
              <a:path extrusionOk="0" h="163196" w="141664">
                <a:moveTo>
                  <a:pt x="54484" y="163197"/>
                </a:moveTo>
                <a:cubicBezTo>
                  <a:pt x="50314" y="163197"/>
                  <a:pt x="46458" y="160915"/>
                  <a:pt x="44490" y="157216"/>
                </a:cubicBezTo>
                <a:lnTo>
                  <a:pt x="1367" y="77344"/>
                </a:lnTo>
                <a:cubicBezTo>
                  <a:pt x="-1623" y="71836"/>
                  <a:pt x="462" y="64911"/>
                  <a:pt x="5971" y="61960"/>
                </a:cubicBezTo>
                <a:cubicBezTo>
                  <a:pt x="11518" y="58969"/>
                  <a:pt x="18365" y="61055"/>
                  <a:pt x="21355" y="66563"/>
                </a:cubicBezTo>
                <a:lnTo>
                  <a:pt x="54484" y="127904"/>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704" name="Google Shape;7704;p199"/>
          <p:cNvSpPr/>
          <p:nvPr/>
        </p:nvSpPr>
        <p:spPr>
          <a:xfrm>
            <a:off x="11126337" y="2562607"/>
            <a:ext cx="108000" cy="108000"/>
          </a:xfrm>
          <a:custGeom>
            <a:rect b="b" l="l" r="r" t="t"/>
            <a:pathLst>
              <a:path extrusionOk="0" h="163196" w="141664">
                <a:moveTo>
                  <a:pt x="54484" y="163197"/>
                </a:moveTo>
                <a:cubicBezTo>
                  <a:pt x="50314" y="163197"/>
                  <a:pt x="46458" y="160915"/>
                  <a:pt x="44490" y="157216"/>
                </a:cubicBezTo>
                <a:lnTo>
                  <a:pt x="1367" y="77344"/>
                </a:lnTo>
                <a:cubicBezTo>
                  <a:pt x="-1623" y="71836"/>
                  <a:pt x="462" y="64911"/>
                  <a:pt x="5971" y="61960"/>
                </a:cubicBezTo>
                <a:cubicBezTo>
                  <a:pt x="11518" y="58969"/>
                  <a:pt x="18365" y="61055"/>
                  <a:pt x="21355" y="66563"/>
                </a:cubicBezTo>
                <a:lnTo>
                  <a:pt x="54484" y="127904"/>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05" name="Google Shape;7705;p199"/>
          <p:cNvSpPr/>
          <p:nvPr/>
        </p:nvSpPr>
        <p:spPr>
          <a:xfrm>
            <a:off x="5419508" y="2922279"/>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50"/>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06" name="Google Shape;7706;p199"/>
          <p:cNvSpPr/>
          <p:nvPr/>
        </p:nvSpPr>
        <p:spPr>
          <a:xfrm>
            <a:off x="6843076" y="2922279"/>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50"/>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07" name="Google Shape;7707;p199"/>
          <p:cNvSpPr/>
          <p:nvPr/>
        </p:nvSpPr>
        <p:spPr>
          <a:xfrm>
            <a:off x="8266649" y="2922279"/>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50"/>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08" name="Google Shape;7708;p199"/>
          <p:cNvSpPr/>
          <p:nvPr/>
        </p:nvSpPr>
        <p:spPr>
          <a:xfrm>
            <a:off x="9696491" y="2922279"/>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50"/>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709" name="Google Shape;7709;p199"/>
          <p:cNvSpPr/>
          <p:nvPr/>
        </p:nvSpPr>
        <p:spPr>
          <a:xfrm>
            <a:off x="11126337" y="2922279"/>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50"/>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10" name="Google Shape;7710;p199"/>
          <p:cNvSpPr/>
          <p:nvPr/>
        </p:nvSpPr>
        <p:spPr>
          <a:xfrm>
            <a:off x="5444713" y="3286524"/>
            <a:ext cx="108000" cy="108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90"/>
                  <a:pt x="123143" y="114290"/>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11" name="Google Shape;7711;p199"/>
          <p:cNvSpPr/>
          <p:nvPr/>
        </p:nvSpPr>
        <p:spPr>
          <a:xfrm>
            <a:off x="5444713" y="3286524"/>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12" name="Google Shape;7712;p199"/>
          <p:cNvSpPr/>
          <p:nvPr/>
        </p:nvSpPr>
        <p:spPr>
          <a:xfrm>
            <a:off x="6843076" y="3281952"/>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13" name="Google Shape;7713;p199"/>
          <p:cNvSpPr/>
          <p:nvPr/>
        </p:nvSpPr>
        <p:spPr>
          <a:xfrm>
            <a:off x="8266649" y="3267106"/>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14" name="Google Shape;7714;p199"/>
          <p:cNvSpPr/>
          <p:nvPr/>
        </p:nvSpPr>
        <p:spPr>
          <a:xfrm>
            <a:off x="9721698" y="3286525"/>
            <a:ext cx="108000" cy="108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90"/>
                  <a:pt x="123143" y="114290"/>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715" name="Google Shape;7715;p199"/>
          <p:cNvSpPr/>
          <p:nvPr/>
        </p:nvSpPr>
        <p:spPr>
          <a:xfrm>
            <a:off x="9721698" y="3286525"/>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716" name="Google Shape;7716;p199"/>
          <p:cNvSpPr/>
          <p:nvPr/>
        </p:nvSpPr>
        <p:spPr>
          <a:xfrm>
            <a:off x="11126337" y="3281952"/>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17" name="Google Shape;7717;p199"/>
          <p:cNvSpPr/>
          <p:nvPr/>
        </p:nvSpPr>
        <p:spPr>
          <a:xfrm>
            <a:off x="5444713" y="3646197"/>
            <a:ext cx="108000" cy="108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18" name="Google Shape;7718;p199"/>
          <p:cNvSpPr/>
          <p:nvPr/>
        </p:nvSpPr>
        <p:spPr>
          <a:xfrm>
            <a:off x="5444713" y="3646197"/>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4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19" name="Google Shape;7719;p199"/>
          <p:cNvSpPr/>
          <p:nvPr/>
        </p:nvSpPr>
        <p:spPr>
          <a:xfrm>
            <a:off x="6843076" y="3641624"/>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20" name="Google Shape;7720;p199"/>
          <p:cNvSpPr/>
          <p:nvPr/>
        </p:nvSpPr>
        <p:spPr>
          <a:xfrm>
            <a:off x="8266649" y="3623205"/>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21" name="Google Shape;7721;p199"/>
          <p:cNvSpPr/>
          <p:nvPr/>
        </p:nvSpPr>
        <p:spPr>
          <a:xfrm>
            <a:off x="9721698" y="3646197"/>
            <a:ext cx="108000" cy="108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722" name="Google Shape;7722;p199"/>
          <p:cNvSpPr/>
          <p:nvPr/>
        </p:nvSpPr>
        <p:spPr>
          <a:xfrm>
            <a:off x="9721698" y="3646197"/>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4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723" name="Google Shape;7723;p199"/>
          <p:cNvSpPr/>
          <p:nvPr/>
        </p:nvSpPr>
        <p:spPr>
          <a:xfrm>
            <a:off x="11126337" y="3641624"/>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24" name="Google Shape;7724;p199"/>
          <p:cNvSpPr/>
          <p:nvPr/>
        </p:nvSpPr>
        <p:spPr>
          <a:xfrm>
            <a:off x="11126337" y="4335397"/>
            <a:ext cx="108000" cy="108000"/>
          </a:xfrm>
          <a:custGeom>
            <a:rect b="b" l="l" r="r" t="t"/>
            <a:pathLst>
              <a:path extrusionOk="0" h="163196" w="141664">
                <a:moveTo>
                  <a:pt x="54484" y="163197"/>
                </a:moveTo>
                <a:cubicBezTo>
                  <a:pt x="50314" y="163197"/>
                  <a:pt x="46458" y="160915"/>
                  <a:pt x="44490" y="157217"/>
                </a:cubicBezTo>
                <a:lnTo>
                  <a:pt x="1367" y="77344"/>
                </a:lnTo>
                <a:cubicBezTo>
                  <a:pt x="-1623" y="71836"/>
                  <a:pt x="462" y="64911"/>
                  <a:pt x="5971" y="61960"/>
                </a:cubicBezTo>
                <a:cubicBezTo>
                  <a:pt x="11479" y="58969"/>
                  <a:pt x="18365" y="61055"/>
                  <a:pt x="21355" y="66563"/>
                </a:cubicBezTo>
                <a:lnTo>
                  <a:pt x="54484" y="127904"/>
                </a:lnTo>
                <a:lnTo>
                  <a:pt x="120310" y="5971"/>
                </a:lnTo>
                <a:cubicBezTo>
                  <a:pt x="123300" y="462"/>
                  <a:pt x="130186" y="-1623"/>
                  <a:pt x="135694" y="1367"/>
                </a:cubicBezTo>
                <a:cubicBezTo>
                  <a:pt x="141203" y="4357"/>
                  <a:pt x="143288" y="11243"/>
                  <a:pt x="140298" y="16751"/>
                </a:cubicBezTo>
                <a:lnTo>
                  <a:pt x="64478" y="157217"/>
                </a:lnTo>
                <a:cubicBezTo>
                  <a:pt x="62511" y="160876"/>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25" name="Google Shape;7725;p199"/>
          <p:cNvSpPr/>
          <p:nvPr/>
        </p:nvSpPr>
        <p:spPr>
          <a:xfrm>
            <a:off x="11151543" y="5084886"/>
            <a:ext cx="108000" cy="108000"/>
          </a:xfrm>
          <a:custGeom>
            <a:rect b="b" l="l" r="r" t="t"/>
            <a:pathLst>
              <a:path extrusionOk="0" h="122031" w="122031">
                <a:moveTo>
                  <a:pt x="3335" y="118697"/>
                </a:moveTo>
                <a:cubicBezTo>
                  <a:pt x="-1112" y="114251"/>
                  <a:pt x="-1112" y="107050"/>
                  <a:pt x="3335" y="102644"/>
                </a:cubicBezTo>
                <a:lnTo>
                  <a:pt x="102644" y="3335"/>
                </a:lnTo>
                <a:cubicBezTo>
                  <a:pt x="107090" y="-1112"/>
                  <a:pt x="114290" y="-1112"/>
                  <a:pt x="118697" y="3335"/>
                </a:cubicBezTo>
                <a:cubicBezTo>
                  <a:pt x="123143" y="7781"/>
                  <a:pt x="123143" y="14981"/>
                  <a:pt x="118697" y="19388"/>
                </a:cubicBezTo>
                <a:lnTo>
                  <a:pt x="19388" y="118697"/>
                </a:lnTo>
                <a:cubicBezTo>
                  <a:pt x="14942" y="123143"/>
                  <a:pt x="7741" y="123143"/>
                  <a:pt x="3335"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26" name="Google Shape;7726;p199"/>
          <p:cNvSpPr/>
          <p:nvPr/>
        </p:nvSpPr>
        <p:spPr>
          <a:xfrm>
            <a:off x="11151543" y="5084886"/>
            <a:ext cx="108000" cy="108000"/>
          </a:xfrm>
          <a:custGeom>
            <a:rect b="b" l="l" r="r" t="t"/>
            <a:pathLst>
              <a:path extrusionOk="0" h="122031" w="122031">
                <a:moveTo>
                  <a:pt x="102644" y="118697"/>
                </a:moveTo>
                <a:lnTo>
                  <a:pt x="3335" y="19388"/>
                </a:lnTo>
                <a:cubicBezTo>
                  <a:pt x="-1112" y="14941"/>
                  <a:pt x="-1112" y="7741"/>
                  <a:pt x="3335" y="3335"/>
                </a:cubicBezTo>
                <a:cubicBezTo>
                  <a:pt x="7781" y="-1112"/>
                  <a:pt x="14981" y="-1112"/>
                  <a:pt x="19388" y="3335"/>
                </a:cubicBezTo>
                <a:lnTo>
                  <a:pt x="118697" y="102644"/>
                </a:lnTo>
                <a:cubicBezTo>
                  <a:pt x="123143" y="107090"/>
                  <a:pt x="123143" y="114290"/>
                  <a:pt x="118697" y="118697"/>
                </a:cubicBezTo>
                <a:cubicBezTo>
                  <a:pt x="114290" y="123143"/>
                  <a:pt x="107090" y="123143"/>
                  <a:pt x="102644"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27" name="Google Shape;7727;p199"/>
          <p:cNvSpPr/>
          <p:nvPr/>
        </p:nvSpPr>
        <p:spPr>
          <a:xfrm>
            <a:off x="11151543" y="4725229"/>
            <a:ext cx="108000" cy="108000"/>
          </a:xfrm>
          <a:custGeom>
            <a:rect b="b" l="l" r="r" t="t"/>
            <a:pathLst>
              <a:path extrusionOk="0" h="122031" w="122031">
                <a:moveTo>
                  <a:pt x="118697" y="118697"/>
                </a:moveTo>
                <a:cubicBezTo>
                  <a:pt x="114251" y="123143"/>
                  <a:pt x="107050" y="123143"/>
                  <a:pt x="102644" y="118697"/>
                </a:cubicBezTo>
                <a:lnTo>
                  <a:pt x="3335" y="19388"/>
                </a:lnTo>
                <a:cubicBezTo>
                  <a:pt x="-1112" y="14941"/>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28" name="Google Shape;7728;p199"/>
          <p:cNvSpPr/>
          <p:nvPr/>
        </p:nvSpPr>
        <p:spPr>
          <a:xfrm>
            <a:off x="11151543" y="4725197"/>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81"/>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29" name="Google Shape;7729;p199"/>
          <p:cNvSpPr/>
          <p:nvPr/>
        </p:nvSpPr>
        <p:spPr>
          <a:xfrm>
            <a:off x="5444713" y="4005882"/>
            <a:ext cx="108000" cy="108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30" name="Google Shape;7730;p199"/>
          <p:cNvSpPr/>
          <p:nvPr/>
        </p:nvSpPr>
        <p:spPr>
          <a:xfrm>
            <a:off x="5444713" y="4005854"/>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31" name="Google Shape;7731;p199"/>
          <p:cNvSpPr/>
          <p:nvPr/>
        </p:nvSpPr>
        <p:spPr>
          <a:xfrm>
            <a:off x="6868284" y="4005882"/>
            <a:ext cx="108000" cy="108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32" name="Google Shape;7732;p199"/>
          <p:cNvSpPr/>
          <p:nvPr/>
        </p:nvSpPr>
        <p:spPr>
          <a:xfrm>
            <a:off x="6868284" y="4005854"/>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33" name="Google Shape;7733;p199"/>
          <p:cNvSpPr/>
          <p:nvPr/>
        </p:nvSpPr>
        <p:spPr>
          <a:xfrm>
            <a:off x="8266649" y="3979301"/>
            <a:ext cx="108000" cy="108000"/>
          </a:xfrm>
          <a:custGeom>
            <a:rect b="b" l="l" r="r" t="t"/>
            <a:pathLst>
              <a:path extrusionOk="0" h="163196" w="141664">
                <a:moveTo>
                  <a:pt x="54484" y="163197"/>
                </a:moveTo>
                <a:cubicBezTo>
                  <a:pt x="50314" y="163197"/>
                  <a:pt x="46458" y="160915"/>
                  <a:pt x="44490" y="157216"/>
                </a:cubicBezTo>
                <a:lnTo>
                  <a:pt x="1367" y="77344"/>
                </a:lnTo>
                <a:cubicBezTo>
                  <a:pt x="-1623" y="71835"/>
                  <a:pt x="462" y="64911"/>
                  <a:pt x="5971" y="61960"/>
                </a:cubicBezTo>
                <a:cubicBezTo>
                  <a:pt x="11518" y="58969"/>
                  <a:pt x="18365" y="61055"/>
                  <a:pt x="21355" y="66563"/>
                </a:cubicBezTo>
                <a:lnTo>
                  <a:pt x="54484" y="127903"/>
                </a:lnTo>
                <a:lnTo>
                  <a:pt x="120310" y="5970"/>
                </a:lnTo>
                <a:cubicBezTo>
                  <a:pt x="123300" y="462"/>
                  <a:pt x="130186" y="-1623"/>
                  <a:pt x="135694" y="1367"/>
                </a:cubicBezTo>
                <a:cubicBezTo>
                  <a:pt x="141203" y="4357"/>
                  <a:pt x="143288" y="11243"/>
                  <a:pt x="140298" y="16751"/>
                </a:cubicBezTo>
                <a:lnTo>
                  <a:pt x="64478" y="157216"/>
                </a:lnTo>
                <a:cubicBezTo>
                  <a:pt x="62511" y="160915"/>
                  <a:pt x="58655" y="163197"/>
                  <a:pt x="54484" y="163197"/>
                </a:cubicBezTo>
                <a:close/>
              </a:path>
            </a:pathLst>
          </a:custGeom>
          <a:solidFill>
            <a:srgbClr val="24A14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34" name="Google Shape;7734;p199"/>
          <p:cNvSpPr/>
          <p:nvPr/>
        </p:nvSpPr>
        <p:spPr>
          <a:xfrm>
            <a:off x="9721698" y="4005882"/>
            <a:ext cx="108000" cy="108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735" name="Google Shape;7735;p199"/>
          <p:cNvSpPr/>
          <p:nvPr/>
        </p:nvSpPr>
        <p:spPr>
          <a:xfrm>
            <a:off x="9721698" y="4005854"/>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accent1"/>
              </a:solidFill>
              <a:latin typeface="Helvetica Neue"/>
              <a:ea typeface="Helvetica Neue"/>
              <a:cs typeface="Helvetica Neue"/>
              <a:sym typeface="Helvetica Neue"/>
            </a:endParaRPr>
          </a:p>
        </p:txBody>
      </p:sp>
      <p:sp>
        <p:nvSpPr>
          <p:cNvPr id="7736" name="Google Shape;7736;p199"/>
          <p:cNvSpPr/>
          <p:nvPr/>
        </p:nvSpPr>
        <p:spPr>
          <a:xfrm>
            <a:off x="11151543" y="4005888"/>
            <a:ext cx="108000" cy="108000"/>
          </a:xfrm>
          <a:custGeom>
            <a:rect b="b" l="l" r="r" t="t"/>
            <a:pathLst>
              <a:path extrusionOk="0" h="122031" w="122031">
                <a:moveTo>
                  <a:pt x="118697" y="118697"/>
                </a:moveTo>
                <a:cubicBezTo>
                  <a:pt x="114251" y="123143"/>
                  <a:pt x="107050" y="123143"/>
                  <a:pt x="102644" y="118697"/>
                </a:cubicBezTo>
                <a:lnTo>
                  <a:pt x="3335" y="19388"/>
                </a:lnTo>
                <a:cubicBezTo>
                  <a:pt x="-1112" y="14942"/>
                  <a:pt x="-1112" y="7741"/>
                  <a:pt x="3335" y="3335"/>
                </a:cubicBezTo>
                <a:cubicBezTo>
                  <a:pt x="7781" y="-1112"/>
                  <a:pt x="14981" y="-1112"/>
                  <a:pt x="19388" y="3335"/>
                </a:cubicBezTo>
                <a:lnTo>
                  <a:pt x="118697" y="102644"/>
                </a:lnTo>
                <a:cubicBezTo>
                  <a:pt x="123143" y="107050"/>
                  <a:pt x="123143" y="114251"/>
                  <a:pt x="118697" y="118697"/>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sp>
        <p:nvSpPr>
          <p:cNvPr id="7737" name="Google Shape;7737;p199"/>
          <p:cNvSpPr/>
          <p:nvPr/>
        </p:nvSpPr>
        <p:spPr>
          <a:xfrm>
            <a:off x="11151543" y="4005867"/>
            <a:ext cx="108000" cy="108000"/>
          </a:xfrm>
          <a:custGeom>
            <a:rect b="b" l="l" r="r" t="t"/>
            <a:pathLst>
              <a:path extrusionOk="0" h="122031" w="122031">
                <a:moveTo>
                  <a:pt x="118697" y="19388"/>
                </a:moveTo>
                <a:lnTo>
                  <a:pt x="19388" y="118697"/>
                </a:lnTo>
                <a:cubicBezTo>
                  <a:pt x="14942" y="123143"/>
                  <a:pt x="7741" y="123143"/>
                  <a:pt x="3335" y="118697"/>
                </a:cubicBezTo>
                <a:cubicBezTo>
                  <a:pt x="-1112" y="114251"/>
                  <a:pt x="-1112" y="107050"/>
                  <a:pt x="3335" y="102644"/>
                </a:cubicBezTo>
                <a:lnTo>
                  <a:pt x="102644" y="3335"/>
                </a:lnTo>
                <a:cubicBezTo>
                  <a:pt x="107090" y="-1112"/>
                  <a:pt x="114290" y="-1112"/>
                  <a:pt x="118697" y="3335"/>
                </a:cubicBezTo>
                <a:cubicBezTo>
                  <a:pt x="123143" y="7781"/>
                  <a:pt x="123143" y="14942"/>
                  <a:pt x="118697" y="19388"/>
                </a:cubicBezTo>
                <a:close/>
              </a:path>
            </a:pathLst>
          </a:custGeom>
          <a:solidFill>
            <a:srgbClr val="DA1E28"/>
          </a:solidFill>
          <a:ln>
            <a:noFill/>
          </a:ln>
        </p:spPr>
        <p:txBody>
          <a:bodyPr anchorCtr="0" anchor="ctr" bIns="42625" lIns="85275" spcFirstLastPara="1" rIns="85275" wrap="square" tIns="42625">
            <a:noAutofit/>
          </a:bodyPr>
          <a:lstStyle/>
          <a:p>
            <a:pPr indent="0" lvl="0" marL="0" marR="0" rtl="0" algn="l">
              <a:spcBef>
                <a:spcPts val="0"/>
              </a:spcBef>
              <a:spcAft>
                <a:spcPts val="0"/>
              </a:spcAft>
              <a:buNone/>
            </a:pPr>
            <a:r>
              <a:t/>
            </a:r>
            <a:endParaRPr sz="1307">
              <a:solidFill>
                <a:schemeClr val="dk1"/>
              </a:solidFill>
              <a:latin typeface="Helvetica Neue"/>
              <a:ea typeface="Helvetica Neue"/>
              <a:cs typeface="Helvetica Neue"/>
              <a:sym typeface="Helvetica Neue"/>
            </a:endParaRPr>
          </a:p>
        </p:txBody>
      </p:sp>
      <p:cxnSp>
        <p:nvCxnSpPr>
          <p:cNvPr id="7738" name="Google Shape;7738;p199"/>
          <p:cNvCxnSpPr/>
          <p:nvPr/>
        </p:nvCxnSpPr>
        <p:spPr>
          <a:xfrm>
            <a:off x="4856607" y="2796479"/>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39" name="Google Shape;7739;p199"/>
          <p:cNvCxnSpPr/>
          <p:nvPr/>
        </p:nvCxnSpPr>
        <p:spPr>
          <a:xfrm>
            <a:off x="6280175" y="2796479"/>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40" name="Google Shape;7740;p199"/>
          <p:cNvCxnSpPr/>
          <p:nvPr/>
        </p:nvCxnSpPr>
        <p:spPr>
          <a:xfrm>
            <a:off x="7703745" y="2796479"/>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41" name="Google Shape;7741;p199"/>
          <p:cNvCxnSpPr/>
          <p:nvPr/>
        </p:nvCxnSpPr>
        <p:spPr>
          <a:xfrm>
            <a:off x="9133589" y="2796479"/>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42" name="Google Shape;7742;p199"/>
          <p:cNvCxnSpPr/>
          <p:nvPr/>
        </p:nvCxnSpPr>
        <p:spPr>
          <a:xfrm>
            <a:off x="10563434" y="2796479"/>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43" name="Google Shape;7743;p199"/>
          <p:cNvCxnSpPr/>
          <p:nvPr/>
        </p:nvCxnSpPr>
        <p:spPr>
          <a:xfrm>
            <a:off x="4856607" y="3156151"/>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44" name="Google Shape;7744;p199"/>
          <p:cNvCxnSpPr/>
          <p:nvPr/>
        </p:nvCxnSpPr>
        <p:spPr>
          <a:xfrm>
            <a:off x="6280175" y="3156151"/>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45" name="Google Shape;7745;p199"/>
          <p:cNvCxnSpPr/>
          <p:nvPr/>
        </p:nvCxnSpPr>
        <p:spPr>
          <a:xfrm>
            <a:off x="7703745" y="3156151"/>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46" name="Google Shape;7746;p199"/>
          <p:cNvCxnSpPr/>
          <p:nvPr/>
        </p:nvCxnSpPr>
        <p:spPr>
          <a:xfrm>
            <a:off x="9133589" y="3156151"/>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47" name="Google Shape;7747;p199"/>
          <p:cNvCxnSpPr/>
          <p:nvPr/>
        </p:nvCxnSpPr>
        <p:spPr>
          <a:xfrm>
            <a:off x="10563434" y="3156151"/>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48" name="Google Shape;7748;p199"/>
          <p:cNvCxnSpPr/>
          <p:nvPr/>
        </p:nvCxnSpPr>
        <p:spPr>
          <a:xfrm>
            <a:off x="4856607" y="3515823"/>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49" name="Google Shape;7749;p199"/>
          <p:cNvCxnSpPr/>
          <p:nvPr/>
        </p:nvCxnSpPr>
        <p:spPr>
          <a:xfrm>
            <a:off x="6280175" y="3515823"/>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50" name="Google Shape;7750;p199"/>
          <p:cNvCxnSpPr/>
          <p:nvPr/>
        </p:nvCxnSpPr>
        <p:spPr>
          <a:xfrm>
            <a:off x="7703745" y="3515823"/>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51" name="Google Shape;7751;p199"/>
          <p:cNvCxnSpPr/>
          <p:nvPr/>
        </p:nvCxnSpPr>
        <p:spPr>
          <a:xfrm>
            <a:off x="9133589" y="3515823"/>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52" name="Google Shape;7752;p199"/>
          <p:cNvCxnSpPr/>
          <p:nvPr/>
        </p:nvCxnSpPr>
        <p:spPr>
          <a:xfrm>
            <a:off x="10563434" y="3515823"/>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53" name="Google Shape;7753;p199"/>
          <p:cNvCxnSpPr/>
          <p:nvPr/>
        </p:nvCxnSpPr>
        <p:spPr>
          <a:xfrm>
            <a:off x="4856607" y="3875497"/>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54" name="Google Shape;7754;p199"/>
          <p:cNvCxnSpPr/>
          <p:nvPr/>
        </p:nvCxnSpPr>
        <p:spPr>
          <a:xfrm>
            <a:off x="6280175" y="3875497"/>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55" name="Google Shape;7755;p199"/>
          <p:cNvCxnSpPr/>
          <p:nvPr/>
        </p:nvCxnSpPr>
        <p:spPr>
          <a:xfrm>
            <a:off x="7703745" y="3875497"/>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56" name="Google Shape;7756;p199"/>
          <p:cNvCxnSpPr/>
          <p:nvPr/>
        </p:nvCxnSpPr>
        <p:spPr>
          <a:xfrm>
            <a:off x="9133589" y="3875497"/>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57" name="Google Shape;7757;p199"/>
          <p:cNvCxnSpPr/>
          <p:nvPr/>
        </p:nvCxnSpPr>
        <p:spPr>
          <a:xfrm>
            <a:off x="10563434" y="3875497"/>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58" name="Google Shape;7758;p199"/>
          <p:cNvCxnSpPr/>
          <p:nvPr/>
        </p:nvCxnSpPr>
        <p:spPr>
          <a:xfrm>
            <a:off x="4856607" y="4235168"/>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59" name="Google Shape;7759;p199"/>
          <p:cNvCxnSpPr/>
          <p:nvPr/>
        </p:nvCxnSpPr>
        <p:spPr>
          <a:xfrm>
            <a:off x="6280175" y="4235168"/>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60" name="Google Shape;7760;p199"/>
          <p:cNvCxnSpPr/>
          <p:nvPr/>
        </p:nvCxnSpPr>
        <p:spPr>
          <a:xfrm>
            <a:off x="7703745" y="4235168"/>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61" name="Google Shape;7761;p199"/>
          <p:cNvCxnSpPr/>
          <p:nvPr/>
        </p:nvCxnSpPr>
        <p:spPr>
          <a:xfrm>
            <a:off x="9133589" y="4235168"/>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62" name="Google Shape;7762;p199"/>
          <p:cNvCxnSpPr/>
          <p:nvPr/>
        </p:nvCxnSpPr>
        <p:spPr>
          <a:xfrm>
            <a:off x="10563434" y="4235168"/>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63" name="Google Shape;7763;p199"/>
          <p:cNvCxnSpPr/>
          <p:nvPr/>
        </p:nvCxnSpPr>
        <p:spPr>
          <a:xfrm>
            <a:off x="4856607" y="4594840"/>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64" name="Google Shape;7764;p199"/>
          <p:cNvCxnSpPr/>
          <p:nvPr/>
        </p:nvCxnSpPr>
        <p:spPr>
          <a:xfrm>
            <a:off x="6280175" y="4594840"/>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65" name="Google Shape;7765;p199"/>
          <p:cNvCxnSpPr/>
          <p:nvPr/>
        </p:nvCxnSpPr>
        <p:spPr>
          <a:xfrm>
            <a:off x="7703745" y="4594840"/>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66" name="Google Shape;7766;p199"/>
          <p:cNvCxnSpPr/>
          <p:nvPr/>
        </p:nvCxnSpPr>
        <p:spPr>
          <a:xfrm>
            <a:off x="9133589" y="4594840"/>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67" name="Google Shape;7767;p199"/>
          <p:cNvCxnSpPr/>
          <p:nvPr/>
        </p:nvCxnSpPr>
        <p:spPr>
          <a:xfrm>
            <a:off x="10563434" y="4594840"/>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68" name="Google Shape;7768;p199"/>
          <p:cNvCxnSpPr/>
          <p:nvPr/>
        </p:nvCxnSpPr>
        <p:spPr>
          <a:xfrm>
            <a:off x="4856607" y="4954513"/>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69" name="Google Shape;7769;p199"/>
          <p:cNvCxnSpPr/>
          <p:nvPr/>
        </p:nvCxnSpPr>
        <p:spPr>
          <a:xfrm>
            <a:off x="6280175" y="4954513"/>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70" name="Google Shape;7770;p199"/>
          <p:cNvCxnSpPr/>
          <p:nvPr/>
        </p:nvCxnSpPr>
        <p:spPr>
          <a:xfrm>
            <a:off x="7703745" y="4954513"/>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71" name="Google Shape;7771;p199"/>
          <p:cNvCxnSpPr/>
          <p:nvPr/>
        </p:nvCxnSpPr>
        <p:spPr>
          <a:xfrm>
            <a:off x="9133589" y="4954513"/>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72" name="Google Shape;7772;p199"/>
          <p:cNvCxnSpPr/>
          <p:nvPr/>
        </p:nvCxnSpPr>
        <p:spPr>
          <a:xfrm>
            <a:off x="10563434" y="4954513"/>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73" name="Google Shape;7773;p199"/>
          <p:cNvCxnSpPr/>
          <p:nvPr/>
        </p:nvCxnSpPr>
        <p:spPr>
          <a:xfrm>
            <a:off x="4856607" y="5314186"/>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74" name="Google Shape;7774;p199"/>
          <p:cNvCxnSpPr/>
          <p:nvPr/>
        </p:nvCxnSpPr>
        <p:spPr>
          <a:xfrm>
            <a:off x="6280175" y="5314186"/>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75" name="Google Shape;7775;p199"/>
          <p:cNvCxnSpPr/>
          <p:nvPr/>
        </p:nvCxnSpPr>
        <p:spPr>
          <a:xfrm>
            <a:off x="7703745" y="5314186"/>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76" name="Google Shape;7776;p199"/>
          <p:cNvCxnSpPr/>
          <p:nvPr/>
        </p:nvCxnSpPr>
        <p:spPr>
          <a:xfrm>
            <a:off x="9133589" y="5314186"/>
            <a:ext cx="1251567" cy="0"/>
          </a:xfrm>
          <a:prstGeom prst="straightConnector1">
            <a:avLst/>
          </a:prstGeom>
          <a:noFill/>
          <a:ln cap="flat" cmpd="sng" w="9525">
            <a:solidFill>
              <a:srgbClr val="C6C6C6"/>
            </a:solidFill>
            <a:prstDash val="dot"/>
            <a:miter lim="8000"/>
            <a:headEnd len="sm" w="sm" type="none"/>
            <a:tailEnd len="sm" w="sm" type="none"/>
          </a:ln>
        </p:spPr>
      </p:cxnSp>
      <p:cxnSp>
        <p:nvCxnSpPr>
          <p:cNvPr id="7777" name="Google Shape;7777;p199"/>
          <p:cNvCxnSpPr/>
          <p:nvPr/>
        </p:nvCxnSpPr>
        <p:spPr>
          <a:xfrm>
            <a:off x="10563434" y="5314186"/>
            <a:ext cx="1251567" cy="0"/>
          </a:xfrm>
          <a:prstGeom prst="straightConnector1">
            <a:avLst/>
          </a:prstGeom>
          <a:noFill/>
          <a:ln cap="flat" cmpd="sng" w="9525">
            <a:solidFill>
              <a:srgbClr val="C6C6C6"/>
            </a:solidFill>
            <a:prstDash val="dot"/>
            <a:miter lim="8000"/>
            <a:headEnd len="sm" w="sm" type="none"/>
            <a:tailEnd len="sm" w="sm" type="none"/>
          </a:ln>
        </p:spPr>
      </p:cxnSp>
      <p:grpSp>
        <p:nvGrpSpPr>
          <p:cNvPr id="7778" name="Google Shape;7778;p199"/>
          <p:cNvGrpSpPr/>
          <p:nvPr/>
        </p:nvGrpSpPr>
        <p:grpSpPr>
          <a:xfrm>
            <a:off x="5232570" y="1472572"/>
            <a:ext cx="499636" cy="499224"/>
            <a:chOff x="4094847" y="1760585"/>
            <a:chExt cx="633600" cy="633600"/>
          </a:xfrm>
        </p:grpSpPr>
        <p:sp>
          <p:nvSpPr>
            <p:cNvPr id="7779" name="Google Shape;7779;p19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780" name="Google Shape;7780;p19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781" name="Google Shape;7781;p199"/>
          <p:cNvGrpSpPr/>
          <p:nvPr/>
        </p:nvGrpSpPr>
        <p:grpSpPr>
          <a:xfrm>
            <a:off x="2273425" y="1472572"/>
            <a:ext cx="499636" cy="499224"/>
            <a:chOff x="4094847" y="1760585"/>
            <a:chExt cx="633600" cy="633600"/>
          </a:xfrm>
        </p:grpSpPr>
        <p:sp>
          <p:nvSpPr>
            <p:cNvPr id="7782" name="Google Shape;7782;p19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783" name="Google Shape;7783;p19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784" name="Google Shape;7784;p199"/>
          <p:cNvGrpSpPr/>
          <p:nvPr/>
        </p:nvGrpSpPr>
        <p:grpSpPr>
          <a:xfrm>
            <a:off x="6653182" y="1472572"/>
            <a:ext cx="499636" cy="499224"/>
            <a:chOff x="4094847" y="1760585"/>
            <a:chExt cx="633600" cy="633600"/>
          </a:xfrm>
        </p:grpSpPr>
        <p:sp>
          <p:nvSpPr>
            <p:cNvPr id="7785" name="Google Shape;7785;p19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786" name="Google Shape;7786;p19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787" name="Google Shape;7787;p199"/>
          <p:cNvGrpSpPr/>
          <p:nvPr/>
        </p:nvGrpSpPr>
        <p:grpSpPr>
          <a:xfrm>
            <a:off x="8079709" y="1472572"/>
            <a:ext cx="499636" cy="499224"/>
            <a:chOff x="4094847" y="1760585"/>
            <a:chExt cx="633600" cy="633600"/>
          </a:xfrm>
        </p:grpSpPr>
        <p:sp>
          <p:nvSpPr>
            <p:cNvPr id="7788" name="Google Shape;7788;p19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789" name="Google Shape;7789;p19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790" name="Google Shape;7790;p199"/>
          <p:cNvGrpSpPr/>
          <p:nvPr/>
        </p:nvGrpSpPr>
        <p:grpSpPr>
          <a:xfrm>
            <a:off x="9509551" y="1472572"/>
            <a:ext cx="499636" cy="499224"/>
            <a:chOff x="4094847" y="1760585"/>
            <a:chExt cx="633600" cy="633600"/>
          </a:xfrm>
        </p:grpSpPr>
        <p:sp>
          <p:nvSpPr>
            <p:cNvPr id="7791" name="Google Shape;7791;p19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792" name="Google Shape;7792;p19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793" name="Google Shape;7793;p199"/>
          <p:cNvGrpSpPr/>
          <p:nvPr/>
        </p:nvGrpSpPr>
        <p:grpSpPr>
          <a:xfrm>
            <a:off x="10939400" y="1472572"/>
            <a:ext cx="499636" cy="499224"/>
            <a:chOff x="4094847" y="1760585"/>
            <a:chExt cx="633600" cy="633600"/>
          </a:xfrm>
        </p:grpSpPr>
        <p:sp>
          <p:nvSpPr>
            <p:cNvPr id="7794" name="Google Shape;7794;p19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795" name="Google Shape;7795;p19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796" name="Google Shape;7796;p19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797" name="Google Shape;7797;p19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 name="Shape 134"/>
        <p:cNvGrpSpPr/>
        <p:nvPr/>
      </p:nvGrpSpPr>
      <p:grpSpPr>
        <a:xfrm>
          <a:off x="0" y="0"/>
          <a:ext cx="0" cy="0"/>
          <a:chOff x="0" y="0"/>
          <a:chExt cx="0" cy="0"/>
        </a:xfrm>
      </p:grpSpPr>
      <p:pic>
        <p:nvPicPr>
          <p:cNvPr id="135" name="Google Shape;135;p2"/>
          <p:cNvPicPr preferRelativeResize="0"/>
          <p:nvPr>
            <p:ph idx="3" type="pic"/>
          </p:nvPr>
        </p:nvPicPr>
        <p:blipFill>
          <a:blip r:embed="rId3">
            <a:alphaModFix/>
          </a:blip>
          <a:stretch>
            <a:fillRect/>
          </a:stretch>
        </p:blipFill>
        <p:spPr>
          <a:xfrm>
            <a:off x="0" y="-635993"/>
            <a:ext cx="12191999" cy="8129984"/>
          </a:xfrm>
          <a:prstGeom prst="rect">
            <a:avLst/>
          </a:prstGeom>
          <a:noFill/>
        </p:spPr>
      </p:pic>
      <p:sp>
        <p:nvSpPr>
          <p:cNvPr id="136" name="Google Shape;136;p2"/>
          <p:cNvSpPr txBox="1"/>
          <p:nvPr>
            <p:ph type="ctrTitle"/>
          </p:nvPr>
        </p:nvSpPr>
        <p:spPr>
          <a:xfrm>
            <a:off x="487681" y="2031961"/>
            <a:ext cx="6141720" cy="1631492"/>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4800"/>
              <a:buFont typeface="Helvetica Neue"/>
              <a:buNone/>
            </a:pPr>
            <a:r>
              <a:rPr lang="en-US"/>
              <a:t>Business Case Template</a:t>
            </a:r>
            <a:endParaRPr/>
          </a:p>
        </p:txBody>
      </p:sp>
      <p:sp>
        <p:nvSpPr>
          <p:cNvPr id="137" name="Google Shape;137;p2"/>
          <p:cNvSpPr txBox="1"/>
          <p:nvPr>
            <p:ph idx="1" type="subTitle"/>
          </p:nvPr>
        </p:nvSpPr>
        <p:spPr>
          <a:xfrm>
            <a:off x="487681" y="4077681"/>
            <a:ext cx="6141720" cy="788221"/>
          </a:xfrm>
          <a:prstGeom prst="rect">
            <a:avLst/>
          </a:prstGeom>
          <a:noFill/>
          <a:ln>
            <a:noFill/>
          </a:ln>
        </p:spPr>
        <p:txBody>
          <a:bodyPr anchorCtr="0" anchor="t" bIns="45700" lIns="91425" spcFirstLastPara="1" rIns="91425" wrap="square" tIns="45700">
            <a:normAutofit lnSpcReduction="10000"/>
          </a:bodyPr>
          <a:lstStyle/>
          <a:p>
            <a:pPr indent="0" lvl="0" marL="0" rtl="0" algn="l">
              <a:lnSpc>
                <a:spcPct val="90000"/>
              </a:lnSpc>
              <a:spcBef>
                <a:spcPts val="0"/>
              </a:spcBef>
              <a:spcAft>
                <a:spcPts val="0"/>
              </a:spcAft>
              <a:buSzPts val="1800"/>
              <a:buNone/>
            </a:pPr>
            <a:r>
              <a:rPr lang="en-US" sz="1800"/>
              <a:t>Ideal for evaluating opportunities, presenting analysis, assessing risks, and recommending the best course of action</a:t>
            </a:r>
            <a:endParaRPr sz="1800"/>
          </a:p>
        </p:txBody>
      </p:sp>
      <p:sp>
        <p:nvSpPr>
          <p:cNvPr id="138" name="Google Shape;138;p2"/>
          <p:cNvSpPr txBox="1"/>
          <p:nvPr>
            <p:ph idx="2" type="body"/>
          </p:nvPr>
        </p:nvSpPr>
        <p:spPr>
          <a:xfrm>
            <a:off x="487681" y="5111555"/>
            <a:ext cx="3253615" cy="519112"/>
          </a:xfrm>
          <a:prstGeom prst="rect">
            <a:avLst/>
          </a:prstGeom>
          <a:solidFill>
            <a:srgbClr val="FFBFBF"/>
          </a:solidFill>
          <a:ln>
            <a:noFill/>
          </a:ln>
        </p:spPr>
        <p:txBody>
          <a:bodyPr anchorCtr="0" anchor="ctr" bIns="0" lIns="0" spcFirstLastPara="1" rIns="0" wrap="square" tIns="0">
            <a:normAutofit/>
          </a:bodyPr>
          <a:lstStyle/>
          <a:p>
            <a:pPr indent="0" lvl="0" marL="0" rtl="0" algn="ctr">
              <a:lnSpc>
                <a:spcPct val="90000"/>
              </a:lnSpc>
              <a:spcBef>
                <a:spcPts val="0"/>
              </a:spcBef>
              <a:spcAft>
                <a:spcPts val="0"/>
              </a:spcAft>
              <a:buSzPts val="2000"/>
              <a:buNone/>
            </a:pPr>
            <a:r>
              <a:rPr lang="en-US"/>
              <a:t>By SlideStart</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6" name="Shape 466"/>
        <p:cNvGrpSpPr/>
        <p:nvPr/>
      </p:nvGrpSpPr>
      <p:grpSpPr>
        <a:xfrm>
          <a:off x="0" y="0"/>
          <a:ext cx="0" cy="0"/>
          <a:chOff x="0" y="0"/>
          <a:chExt cx="0" cy="0"/>
        </a:xfrm>
      </p:grpSpPr>
      <p:sp>
        <p:nvSpPr>
          <p:cNvPr id="467" name="Google Shape;467;p20"/>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Visually Enhanced Column Slides</a:t>
            </a:r>
            <a:endParaRPr/>
          </a:p>
        </p:txBody>
      </p:sp>
      <p:sp>
        <p:nvSpPr>
          <p:cNvPr id="468" name="Google Shape;468;p20"/>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2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01" name="Shape 7801"/>
        <p:cNvGrpSpPr/>
        <p:nvPr/>
      </p:nvGrpSpPr>
      <p:grpSpPr>
        <a:xfrm>
          <a:off x="0" y="0"/>
          <a:ext cx="0" cy="0"/>
          <a:chOff x="0" y="0"/>
          <a:chExt cx="0" cy="0"/>
        </a:xfrm>
      </p:grpSpPr>
      <p:cxnSp>
        <p:nvCxnSpPr>
          <p:cNvPr id="7802" name="Google Shape;7802;p200"/>
          <p:cNvCxnSpPr/>
          <p:nvPr/>
        </p:nvCxnSpPr>
        <p:spPr>
          <a:xfrm>
            <a:off x="314633" y="1828194"/>
            <a:ext cx="5594554" cy="0"/>
          </a:xfrm>
          <a:prstGeom prst="straightConnector1">
            <a:avLst/>
          </a:prstGeom>
          <a:noFill/>
          <a:ln cap="flat" cmpd="sng" w="9525">
            <a:solidFill>
              <a:srgbClr val="7F7F7F"/>
            </a:solidFill>
            <a:prstDash val="solid"/>
            <a:miter lim="8000"/>
            <a:headEnd len="med" w="med" type="oval"/>
            <a:tailEnd len="med" w="med" type="oval"/>
          </a:ln>
        </p:spPr>
      </p:cxnSp>
      <p:sp>
        <p:nvSpPr>
          <p:cNvPr id="7803" name="Google Shape;7803;p20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Pros and Cons Comparison</a:t>
            </a:r>
            <a:endParaRPr/>
          </a:p>
        </p:txBody>
      </p:sp>
      <p:sp>
        <p:nvSpPr>
          <p:cNvPr id="7804" name="Google Shape;7804;p200"/>
          <p:cNvSpPr/>
          <p:nvPr/>
        </p:nvSpPr>
        <p:spPr>
          <a:xfrm>
            <a:off x="294968" y="2108262"/>
            <a:ext cx="5642845" cy="905398"/>
          </a:xfrm>
          <a:prstGeom prst="roundRect">
            <a:avLst>
              <a:gd fmla="val 50000" name="adj"/>
            </a:avLst>
          </a:prstGeom>
          <a:noFill/>
          <a:ln cap="flat" cmpd="sng" w="22225">
            <a:solidFill>
              <a:srgbClr val="00B050"/>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05" name="Google Shape;7805;p200"/>
          <p:cNvSpPr/>
          <p:nvPr/>
        </p:nvSpPr>
        <p:spPr>
          <a:xfrm>
            <a:off x="6254187" y="2108262"/>
            <a:ext cx="5642845" cy="905398"/>
          </a:xfrm>
          <a:prstGeom prst="roundRect">
            <a:avLst>
              <a:gd fmla="val 50000" name="adj"/>
            </a:avLst>
          </a:prstGeom>
          <a:noFill/>
          <a:ln cap="flat" cmpd="sng" w="22225">
            <a:solidFill>
              <a:srgbClr val="FE1616"/>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06" name="Google Shape;7806;p200"/>
          <p:cNvSpPr txBox="1"/>
          <p:nvPr/>
        </p:nvSpPr>
        <p:spPr>
          <a:xfrm>
            <a:off x="1314029" y="2286269"/>
            <a:ext cx="4512387" cy="578645"/>
          </a:xfrm>
          <a:prstGeom prst="rect">
            <a:avLst/>
          </a:prstGeom>
          <a:no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Clr>
                <a:schemeClr val="dk1"/>
              </a:buClr>
              <a:buSzPts val="1200"/>
              <a:buFont typeface="Arial"/>
              <a:buNone/>
            </a:pPr>
            <a:r>
              <a:rPr lang="en-US" sz="1200">
                <a:solidFill>
                  <a:schemeClr val="dk1"/>
                </a:solidFill>
                <a:latin typeface="Helvetica Neue"/>
                <a:ea typeface="Helvetica Neue"/>
                <a:cs typeface="Helvetica Neue"/>
                <a:sym typeface="Helvetica Neue"/>
              </a:rPr>
              <a:t>Lorem ipsum dolor sit amet, consectetur adipiscing elit. Praesent id leo nec magna dignissim accumsan a sed neque. </a:t>
            </a:r>
            <a:endParaRPr/>
          </a:p>
        </p:txBody>
      </p:sp>
      <p:sp>
        <p:nvSpPr>
          <p:cNvPr id="7807" name="Google Shape;7807;p200"/>
          <p:cNvSpPr txBox="1"/>
          <p:nvPr/>
        </p:nvSpPr>
        <p:spPr>
          <a:xfrm>
            <a:off x="6488192" y="2286269"/>
            <a:ext cx="4389779" cy="578645"/>
          </a:xfrm>
          <a:prstGeom prst="rect">
            <a:avLst/>
          </a:prstGeom>
          <a:noFill/>
          <a:ln>
            <a:noFill/>
          </a:ln>
        </p:spPr>
        <p:txBody>
          <a:bodyPr anchorCtr="0" anchor="ctr" bIns="45700" lIns="91425" spcFirstLastPara="1" rIns="91425" wrap="square" tIns="45700">
            <a:normAutofit/>
          </a:bodyPr>
          <a:lstStyle/>
          <a:p>
            <a:pPr indent="0" lvl="0" marL="0" marR="0" rtl="0" algn="r">
              <a:lnSpc>
                <a:spcPct val="90000"/>
              </a:lnSpc>
              <a:spcBef>
                <a:spcPts val="0"/>
              </a:spcBef>
              <a:spcAft>
                <a:spcPts val="0"/>
              </a:spcAft>
              <a:buClr>
                <a:schemeClr val="dk1"/>
              </a:buClr>
              <a:buSzPts val="1200"/>
              <a:buFont typeface="Arial"/>
              <a:buNone/>
            </a:pPr>
            <a:r>
              <a:rPr lang="en-US" sz="1200">
                <a:solidFill>
                  <a:schemeClr val="dk1"/>
                </a:solidFill>
                <a:latin typeface="Helvetica Neue"/>
                <a:ea typeface="Helvetica Neue"/>
                <a:cs typeface="Helvetica Neue"/>
                <a:sym typeface="Helvetica Neue"/>
              </a:rPr>
              <a:t>Lorem ipsum dolor sit amet, consectetur adipiscing elit. Praesent id leo nec magna dignissim accumsan a sed neque. </a:t>
            </a:r>
            <a:endParaRPr/>
          </a:p>
        </p:txBody>
      </p:sp>
      <p:sp>
        <p:nvSpPr>
          <p:cNvPr id="7808" name="Google Shape;7808;p200"/>
          <p:cNvSpPr/>
          <p:nvPr/>
        </p:nvSpPr>
        <p:spPr>
          <a:xfrm>
            <a:off x="294968" y="3090996"/>
            <a:ext cx="5642845" cy="905398"/>
          </a:xfrm>
          <a:prstGeom prst="roundRect">
            <a:avLst>
              <a:gd fmla="val 50000" name="adj"/>
            </a:avLst>
          </a:prstGeom>
          <a:noFill/>
          <a:ln cap="flat" cmpd="sng" w="22225">
            <a:solidFill>
              <a:srgbClr val="00B050"/>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09" name="Google Shape;7809;p200"/>
          <p:cNvSpPr/>
          <p:nvPr/>
        </p:nvSpPr>
        <p:spPr>
          <a:xfrm>
            <a:off x="6254187" y="3090996"/>
            <a:ext cx="5642845" cy="905398"/>
          </a:xfrm>
          <a:prstGeom prst="roundRect">
            <a:avLst>
              <a:gd fmla="val 50000" name="adj"/>
            </a:avLst>
          </a:prstGeom>
          <a:noFill/>
          <a:ln cap="flat" cmpd="sng" w="22225">
            <a:solidFill>
              <a:srgbClr val="FE1616"/>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10" name="Google Shape;7810;p200"/>
          <p:cNvSpPr txBox="1"/>
          <p:nvPr/>
        </p:nvSpPr>
        <p:spPr>
          <a:xfrm>
            <a:off x="1238172" y="3269003"/>
            <a:ext cx="4512387" cy="578645"/>
          </a:xfrm>
          <a:prstGeom prst="rect">
            <a:avLst/>
          </a:prstGeom>
          <a:no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Clr>
                <a:schemeClr val="dk1"/>
              </a:buClr>
              <a:buSzPts val="1200"/>
              <a:buFont typeface="Arial"/>
              <a:buNone/>
            </a:pPr>
            <a:r>
              <a:rPr lang="en-US" sz="1200">
                <a:solidFill>
                  <a:schemeClr val="dk1"/>
                </a:solidFill>
                <a:latin typeface="Helvetica Neue"/>
                <a:ea typeface="Helvetica Neue"/>
                <a:cs typeface="Helvetica Neue"/>
                <a:sym typeface="Helvetica Neue"/>
              </a:rPr>
              <a:t>Lorem ipsum dolor sit amet, consectetur adipiscing elit. Praesent id leo nec magna dignissim accumsan a sed neque. </a:t>
            </a:r>
            <a:endParaRPr/>
          </a:p>
        </p:txBody>
      </p:sp>
      <p:sp>
        <p:nvSpPr>
          <p:cNvPr id="7811" name="Google Shape;7811;p200"/>
          <p:cNvSpPr txBox="1"/>
          <p:nvPr/>
        </p:nvSpPr>
        <p:spPr>
          <a:xfrm>
            <a:off x="6488192" y="3269003"/>
            <a:ext cx="4389779" cy="578645"/>
          </a:xfrm>
          <a:prstGeom prst="rect">
            <a:avLst/>
          </a:prstGeom>
          <a:noFill/>
          <a:ln>
            <a:noFill/>
          </a:ln>
        </p:spPr>
        <p:txBody>
          <a:bodyPr anchorCtr="0" anchor="ctr" bIns="45700" lIns="91425" spcFirstLastPara="1" rIns="91425" wrap="square" tIns="45700">
            <a:normAutofit/>
          </a:bodyPr>
          <a:lstStyle/>
          <a:p>
            <a:pPr indent="0" lvl="0" marL="0" marR="0" rtl="0" algn="r">
              <a:lnSpc>
                <a:spcPct val="90000"/>
              </a:lnSpc>
              <a:spcBef>
                <a:spcPts val="0"/>
              </a:spcBef>
              <a:spcAft>
                <a:spcPts val="0"/>
              </a:spcAft>
              <a:buClr>
                <a:schemeClr val="dk1"/>
              </a:buClr>
              <a:buSzPts val="1200"/>
              <a:buFont typeface="Arial"/>
              <a:buNone/>
            </a:pPr>
            <a:r>
              <a:rPr lang="en-US" sz="1200">
                <a:solidFill>
                  <a:schemeClr val="dk1"/>
                </a:solidFill>
                <a:latin typeface="Helvetica Neue"/>
                <a:ea typeface="Helvetica Neue"/>
                <a:cs typeface="Helvetica Neue"/>
                <a:sym typeface="Helvetica Neue"/>
              </a:rPr>
              <a:t>Lorem ipsum dolor sit amet, consectetur adipiscing elit. Praesent id leo nec magna dignissim accumsan a sed neque. </a:t>
            </a:r>
            <a:endParaRPr/>
          </a:p>
        </p:txBody>
      </p:sp>
      <p:sp>
        <p:nvSpPr>
          <p:cNvPr id="7812" name="Google Shape;7812;p200"/>
          <p:cNvSpPr/>
          <p:nvPr/>
        </p:nvSpPr>
        <p:spPr>
          <a:xfrm>
            <a:off x="294968" y="4073730"/>
            <a:ext cx="5642845" cy="905398"/>
          </a:xfrm>
          <a:prstGeom prst="roundRect">
            <a:avLst>
              <a:gd fmla="val 50000" name="adj"/>
            </a:avLst>
          </a:prstGeom>
          <a:noFill/>
          <a:ln cap="flat" cmpd="sng" w="22225">
            <a:solidFill>
              <a:srgbClr val="00B050"/>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13" name="Google Shape;7813;p200"/>
          <p:cNvSpPr/>
          <p:nvPr/>
        </p:nvSpPr>
        <p:spPr>
          <a:xfrm>
            <a:off x="6254187" y="4073730"/>
            <a:ext cx="5642845" cy="905398"/>
          </a:xfrm>
          <a:prstGeom prst="roundRect">
            <a:avLst>
              <a:gd fmla="val 50000" name="adj"/>
            </a:avLst>
          </a:prstGeom>
          <a:noFill/>
          <a:ln cap="flat" cmpd="sng" w="22225">
            <a:solidFill>
              <a:srgbClr val="FE1616"/>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14" name="Google Shape;7814;p200"/>
          <p:cNvSpPr txBox="1"/>
          <p:nvPr/>
        </p:nvSpPr>
        <p:spPr>
          <a:xfrm>
            <a:off x="1238172" y="4251737"/>
            <a:ext cx="4512387" cy="578645"/>
          </a:xfrm>
          <a:prstGeom prst="rect">
            <a:avLst/>
          </a:prstGeom>
          <a:no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Clr>
                <a:schemeClr val="dk1"/>
              </a:buClr>
              <a:buSzPts val="1200"/>
              <a:buFont typeface="Arial"/>
              <a:buNone/>
            </a:pPr>
            <a:r>
              <a:rPr lang="en-US" sz="1200">
                <a:solidFill>
                  <a:schemeClr val="dk1"/>
                </a:solidFill>
                <a:latin typeface="Helvetica Neue"/>
                <a:ea typeface="Helvetica Neue"/>
                <a:cs typeface="Helvetica Neue"/>
                <a:sym typeface="Helvetica Neue"/>
              </a:rPr>
              <a:t>Lorem ipsum dolor sit amet, consectetur adipiscing elit. Praesent id leo nec magna dignissim accumsan a sed neque. </a:t>
            </a:r>
            <a:endParaRPr/>
          </a:p>
        </p:txBody>
      </p:sp>
      <p:sp>
        <p:nvSpPr>
          <p:cNvPr id="7815" name="Google Shape;7815;p200"/>
          <p:cNvSpPr txBox="1"/>
          <p:nvPr/>
        </p:nvSpPr>
        <p:spPr>
          <a:xfrm>
            <a:off x="6488192" y="4251737"/>
            <a:ext cx="4389779" cy="578645"/>
          </a:xfrm>
          <a:prstGeom prst="rect">
            <a:avLst/>
          </a:prstGeom>
          <a:noFill/>
          <a:ln>
            <a:noFill/>
          </a:ln>
        </p:spPr>
        <p:txBody>
          <a:bodyPr anchorCtr="0" anchor="ctr" bIns="45700" lIns="91425" spcFirstLastPara="1" rIns="91425" wrap="square" tIns="45700">
            <a:normAutofit/>
          </a:bodyPr>
          <a:lstStyle/>
          <a:p>
            <a:pPr indent="0" lvl="0" marL="0" marR="0" rtl="0" algn="r">
              <a:lnSpc>
                <a:spcPct val="90000"/>
              </a:lnSpc>
              <a:spcBef>
                <a:spcPts val="0"/>
              </a:spcBef>
              <a:spcAft>
                <a:spcPts val="0"/>
              </a:spcAft>
              <a:buClr>
                <a:schemeClr val="dk1"/>
              </a:buClr>
              <a:buSzPts val="1200"/>
              <a:buFont typeface="Arial"/>
              <a:buNone/>
            </a:pPr>
            <a:r>
              <a:rPr lang="en-US" sz="1200">
                <a:solidFill>
                  <a:schemeClr val="dk1"/>
                </a:solidFill>
                <a:latin typeface="Helvetica Neue"/>
                <a:ea typeface="Helvetica Neue"/>
                <a:cs typeface="Helvetica Neue"/>
                <a:sym typeface="Helvetica Neue"/>
              </a:rPr>
              <a:t>Lorem ipsum dolor sit amet, consectetur adipiscing elit. Praesent id leo nec magna dignissim accumsan a sed neque. </a:t>
            </a:r>
            <a:endParaRPr/>
          </a:p>
        </p:txBody>
      </p:sp>
      <p:sp>
        <p:nvSpPr>
          <p:cNvPr id="7816" name="Google Shape;7816;p200"/>
          <p:cNvSpPr/>
          <p:nvPr/>
        </p:nvSpPr>
        <p:spPr>
          <a:xfrm>
            <a:off x="294968" y="5056463"/>
            <a:ext cx="5642845" cy="905398"/>
          </a:xfrm>
          <a:prstGeom prst="roundRect">
            <a:avLst>
              <a:gd fmla="val 50000" name="adj"/>
            </a:avLst>
          </a:prstGeom>
          <a:noFill/>
          <a:ln cap="flat" cmpd="sng" w="22225">
            <a:solidFill>
              <a:srgbClr val="00B050"/>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17" name="Google Shape;7817;p200"/>
          <p:cNvSpPr/>
          <p:nvPr/>
        </p:nvSpPr>
        <p:spPr>
          <a:xfrm>
            <a:off x="6254187" y="5056463"/>
            <a:ext cx="5642845" cy="905398"/>
          </a:xfrm>
          <a:prstGeom prst="roundRect">
            <a:avLst>
              <a:gd fmla="val 50000" name="adj"/>
            </a:avLst>
          </a:prstGeom>
          <a:noFill/>
          <a:ln cap="flat" cmpd="sng" w="22225">
            <a:solidFill>
              <a:srgbClr val="FE1616"/>
            </a:solidFill>
            <a:prstDash val="dot"/>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18" name="Google Shape;7818;p200"/>
          <p:cNvSpPr txBox="1"/>
          <p:nvPr/>
        </p:nvSpPr>
        <p:spPr>
          <a:xfrm>
            <a:off x="1238172" y="5234470"/>
            <a:ext cx="4512387" cy="578645"/>
          </a:xfrm>
          <a:prstGeom prst="rect">
            <a:avLst/>
          </a:prstGeom>
          <a:no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Clr>
                <a:schemeClr val="dk1"/>
              </a:buClr>
              <a:buSzPts val="1200"/>
              <a:buFont typeface="Arial"/>
              <a:buNone/>
            </a:pPr>
            <a:r>
              <a:rPr lang="en-US" sz="1200">
                <a:solidFill>
                  <a:schemeClr val="dk1"/>
                </a:solidFill>
                <a:latin typeface="Helvetica Neue"/>
                <a:ea typeface="Helvetica Neue"/>
                <a:cs typeface="Helvetica Neue"/>
                <a:sym typeface="Helvetica Neue"/>
              </a:rPr>
              <a:t>Lorem ipsum dolor sit amet, consectetur adipiscing elit. Praesent id leo nec magna dignissim accumsan a sed neque. </a:t>
            </a:r>
            <a:endParaRPr/>
          </a:p>
        </p:txBody>
      </p:sp>
      <p:sp>
        <p:nvSpPr>
          <p:cNvPr id="7819" name="Google Shape;7819;p200"/>
          <p:cNvSpPr txBox="1"/>
          <p:nvPr/>
        </p:nvSpPr>
        <p:spPr>
          <a:xfrm>
            <a:off x="6488192" y="5234470"/>
            <a:ext cx="4389779" cy="578645"/>
          </a:xfrm>
          <a:prstGeom prst="rect">
            <a:avLst/>
          </a:prstGeom>
          <a:noFill/>
          <a:ln>
            <a:noFill/>
          </a:ln>
        </p:spPr>
        <p:txBody>
          <a:bodyPr anchorCtr="0" anchor="ctr" bIns="45700" lIns="91425" spcFirstLastPara="1" rIns="91425" wrap="square" tIns="45700">
            <a:normAutofit/>
          </a:bodyPr>
          <a:lstStyle/>
          <a:p>
            <a:pPr indent="0" lvl="0" marL="0" marR="0" rtl="0" algn="r">
              <a:lnSpc>
                <a:spcPct val="90000"/>
              </a:lnSpc>
              <a:spcBef>
                <a:spcPts val="0"/>
              </a:spcBef>
              <a:spcAft>
                <a:spcPts val="0"/>
              </a:spcAft>
              <a:buClr>
                <a:schemeClr val="dk1"/>
              </a:buClr>
              <a:buSzPts val="1200"/>
              <a:buFont typeface="Arial"/>
              <a:buNone/>
            </a:pPr>
            <a:r>
              <a:rPr lang="en-US" sz="1200">
                <a:solidFill>
                  <a:schemeClr val="dk1"/>
                </a:solidFill>
                <a:latin typeface="Helvetica Neue"/>
                <a:ea typeface="Helvetica Neue"/>
                <a:cs typeface="Helvetica Neue"/>
                <a:sym typeface="Helvetica Neue"/>
              </a:rPr>
              <a:t>Lorem ipsum dolor sit amet, consectetur adipiscing elit. Praesent id leo nec magna dignissim accumsan a sed neque. </a:t>
            </a:r>
            <a:endParaRPr/>
          </a:p>
        </p:txBody>
      </p:sp>
      <p:grpSp>
        <p:nvGrpSpPr>
          <p:cNvPr id="7820" name="Google Shape;7820;p200"/>
          <p:cNvGrpSpPr/>
          <p:nvPr/>
        </p:nvGrpSpPr>
        <p:grpSpPr>
          <a:xfrm>
            <a:off x="410718" y="2205109"/>
            <a:ext cx="711704" cy="3659905"/>
            <a:chOff x="5230978" y="2355582"/>
            <a:chExt cx="711704" cy="3659905"/>
          </a:xfrm>
        </p:grpSpPr>
        <p:sp>
          <p:nvSpPr>
            <p:cNvPr id="7821" name="Google Shape;7821;p200"/>
            <p:cNvSpPr/>
            <p:nvPr/>
          </p:nvSpPr>
          <p:spPr>
            <a:xfrm>
              <a:off x="5230978" y="2355582"/>
              <a:ext cx="711704" cy="711704"/>
            </a:xfrm>
            <a:prstGeom prst="ellipse">
              <a:avLst/>
            </a:prstGeom>
            <a:solidFill>
              <a:schemeClr val="lt1"/>
            </a:solidFill>
            <a:ln cap="flat" cmpd="sng" w="63500">
              <a:solidFill>
                <a:srgbClr val="92D050"/>
              </a:solidFill>
              <a:prstDash val="solid"/>
              <a:miter lim="8000"/>
              <a:headEnd len="sm" w="sm" type="none"/>
              <a:tailEnd len="sm" w="sm" type="none"/>
            </a:ln>
            <a:effectLst>
              <a:outerShdw blurRad="50800" rotWithShape="0" algn="tl" dir="2700000" dist="38100">
                <a:schemeClr val="lt1">
                  <a:alpha val="40000"/>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22" name="Google Shape;7822;p200"/>
            <p:cNvSpPr/>
            <p:nvPr/>
          </p:nvSpPr>
          <p:spPr>
            <a:xfrm>
              <a:off x="5282876" y="2407480"/>
              <a:ext cx="607908" cy="607908"/>
            </a:xfrm>
            <a:prstGeom prst="ellipse">
              <a:avLst/>
            </a:prstGeom>
            <a:gradFill>
              <a:gsLst>
                <a:gs pos="0">
                  <a:srgbClr val="92D050"/>
                </a:gs>
                <a:gs pos="100000">
                  <a:srgbClr val="00B050"/>
                </a:gs>
              </a:gsLst>
              <a:lin ang="5400000" scaled="0"/>
            </a:gradFill>
            <a:ln>
              <a:noFill/>
            </a:ln>
            <a:effectLst>
              <a:outerShdw blurRad="50800" rotWithShape="0" algn="tl" dir="3480000" dist="114300">
                <a:srgbClr val="000000">
                  <a:alpha val="2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Thumbs up sign with solid fill" id="7823" name="Google Shape;7823;p200"/>
            <p:cNvSpPr/>
            <p:nvPr/>
          </p:nvSpPr>
          <p:spPr>
            <a:xfrm>
              <a:off x="5370930" y="2492448"/>
              <a:ext cx="431800" cy="431800"/>
            </a:xfrm>
            <a:prstGeom prst="rect">
              <a:avLst/>
            </a:prstGeom>
            <a:noFill/>
            <a:ln>
              <a:noFill/>
            </a:ln>
          </p:spPr>
        </p:sp>
        <p:sp>
          <p:nvSpPr>
            <p:cNvPr id="7824" name="Google Shape;7824;p200"/>
            <p:cNvSpPr/>
            <p:nvPr/>
          </p:nvSpPr>
          <p:spPr>
            <a:xfrm>
              <a:off x="5230978" y="3338316"/>
              <a:ext cx="711704" cy="711704"/>
            </a:xfrm>
            <a:prstGeom prst="ellipse">
              <a:avLst/>
            </a:prstGeom>
            <a:solidFill>
              <a:schemeClr val="lt1"/>
            </a:solidFill>
            <a:ln cap="flat" cmpd="sng" w="63500">
              <a:solidFill>
                <a:srgbClr val="92D050"/>
              </a:solidFill>
              <a:prstDash val="solid"/>
              <a:miter lim="8000"/>
              <a:headEnd len="sm" w="sm" type="none"/>
              <a:tailEnd len="sm" w="sm" type="none"/>
            </a:ln>
            <a:effectLst>
              <a:outerShdw blurRad="50800" rotWithShape="0" algn="tl" dir="2700000" dist="38100">
                <a:schemeClr val="lt1">
                  <a:alpha val="40000"/>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25" name="Google Shape;7825;p200"/>
            <p:cNvSpPr/>
            <p:nvPr/>
          </p:nvSpPr>
          <p:spPr>
            <a:xfrm>
              <a:off x="5282876" y="3390214"/>
              <a:ext cx="607908" cy="607908"/>
            </a:xfrm>
            <a:prstGeom prst="ellipse">
              <a:avLst/>
            </a:prstGeom>
            <a:gradFill>
              <a:gsLst>
                <a:gs pos="0">
                  <a:srgbClr val="92D050"/>
                </a:gs>
                <a:gs pos="100000">
                  <a:srgbClr val="00B050"/>
                </a:gs>
              </a:gsLst>
              <a:lin ang="5400000" scaled="0"/>
            </a:gradFill>
            <a:ln>
              <a:noFill/>
            </a:ln>
            <a:effectLst>
              <a:outerShdw blurRad="50800" rotWithShape="0" algn="tl" dir="3480000" dist="114300">
                <a:srgbClr val="000000">
                  <a:alpha val="2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Thumbs up sign with solid fill" id="7826" name="Google Shape;7826;p200"/>
            <p:cNvSpPr/>
            <p:nvPr/>
          </p:nvSpPr>
          <p:spPr>
            <a:xfrm>
              <a:off x="5370930" y="3475182"/>
              <a:ext cx="431800" cy="431800"/>
            </a:xfrm>
            <a:prstGeom prst="rect">
              <a:avLst/>
            </a:prstGeom>
            <a:noFill/>
            <a:ln>
              <a:noFill/>
            </a:ln>
          </p:spPr>
        </p:sp>
        <p:sp>
          <p:nvSpPr>
            <p:cNvPr id="7827" name="Google Shape;7827;p200"/>
            <p:cNvSpPr/>
            <p:nvPr/>
          </p:nvSpPr>
          <p:spPr>
            <a:xfrm>
              <a:off x="5230978" y="4321050"/>
              <a:ext cx="711704" cy="711704"/>
            </a:xfrm>
            <a:prstGeom prst="ellipse">
              <a:avLst/>
            </a:prstGeom>
            <a:solidFill>
              <a:schemeClr val="lt1"/>
            </a:solidFill>
            <a:ln cap="flat" cmpd="sng" w="63500">
              <a:solidFill>
                <a:srgbClr val="92D050"/>
              </a:solidFill>
              <a:prstDash val="solid"/>
              <a:miter lim="8000"/>
              <a:headEnd len="sm" w="sm" type="none"/>
              <a:tailEnd len="sm" w="sm" type="none"/>
            </a:ln>
            <a:effectLst>
              <a:outerShdw blurRad="50800" rotWithShape="0" algn="tl" dir="2700000" dist="38100">
                <a:schemeClr val="lt1">
                  <a:alpha val="40000"/>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28" name="Google Shape;7828;p200"/>
            <p:cNvSpPr/>
            <p:nvPr/>
          </p:nvSpPr>
          <p:spPr>
            <a:xfrm>
              <a:off x="5282876" y="4372948"/>
              <a:ext cx="607908" cy="607908"/>
            </a:xfrm>
            <a:prstGeom prst="ellipse">
              <a:avLst/>
            </a:prstGeom>
            <a:gradFill>
              <a:gsLst>
                <a:gs pos="0">
                  <a:srgbClr val="92D050"/>
                </a:gs>
                <a:gs pos="100000">
                  <a:srgbClr val="00B050"/>
                </a:gs>
              </a:gsLst>
              <a:lin ang="5400000" scaled="0"/>
            </a:gradFill>
            <a:ln>
              <a:noFill/>
            </a:ln>
            <a:effectLst>
              <a:outerShdw blurRad="50800" rotWithShape="0" algn="tl" dir="3480000" dist="114300">
                <a:srgbClr val="000000">
                  <a:alpha val="2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Thumbs up sign with solid fill" id="7829" name="Google Shape;7829;p200"/>
            <p:cNvSpPr/>
            <p:nvPr/>
          </p:nvSpPr>
          <p:spPr>
            <a:xfrm>
              <a:off x="5370930" y="4457916"/>
              <a:ext cx="431800" cy="431800"/>
            </a:xfrm>
            <a:prstGeom prst="rect">
              <a:avLst/>
            </a:prstGeom>
            <a:noFill/>
            <a:ln>
              <a:noFill/>
            </a:ln>
          </p:spPr>
        </p:sp>
        <p:sp>
          <p:nvSpPr>
            <p:cNvPr id="7830" name="Google Shape;7830;p200"/>
            <p:cNvSpPr/>
            <p:nvPr/>
          </p:nvSpPr>
          <p:spPr>
            <a:xfrm>
              <a:off x="5230978" y="5303783"/>
              <a:ext cx="711704" cy="711704"/>
            </a:xfrm>
            <a:prstGeom prst="ellipse">
              <a:avLst/>
            </a:prstGeom>
            <a:solidFill>
              <a:schemeClr val="lt1"/>
            </a:solidFill>
            <a:ln cap="flat" cmpd="sng" w="63500">
              <a:solidFill>
                <a:srgbClr val="92D050"/>
              </a:solidFill>
              <a:prstDash val="solid"/>
              <a:miter lim="8000"/>
              <a:headEnd len="sm" w="sm" type="none"/>
              <a:tailEnd len="sm" w="sm" type="none"/>
            </a:ln>
            <a:effectLst>
              <a:outerShdw blurRad="50800" rotWithShape="0" algn="tl" dir="2700000" dist="38100">
                <a:schemeClr val="lt1">
                  <a:alpha val="40000"/>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31" name="Google Shape;7831;p200"/>
            <p:cNvSpPr/>
            <p:nvPr/>
          </p:nvSpPr>
          <p:spPr>
            <a:xfrm>
              <a:off x="5282876" y="5355681"/>
              <a:ext cx="607908" cy="607908"/>
            </a:xfrm>
            <a:prstGeom prst="ellipse">
              <a:avLst/>
            </a:prstGeom>
            <a:gradFill>
              <a:gsLst>
                <a:gs pos="0">
                  <a:srgbClr val="92D050"/>
                </a:gs>
                <a:gs pos="100000">
                  <a:srgbClr val="00B050"/>
                </a:gs>
              </a:gsLst>
              <a:lin ang="5400000" scaled="0"/>
            </a:gradFill>
            <a:ln>
              <a:noFill/>
            </a:ln>
            <a:effectLst>
              <a:outerShdw blurRad="50800" rotWithShape="0" algn="tl" dir="3480000" dist="114300">
                <a:srgbClr val="000000">
                  <a:alpha val="2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Thumbs up sign with solid fill" id="7832" name="Google Shape;7832;p200"/>
            <p:cNvSpPr/>
            <p:nvPr/>
          </p:nvSpPr>
          <p:spPr>
            <a:xfrm>
              <a:off x="5370930" y="5440649"/>
              <a:ext cx="431800" cy="431800"/>
            </a:xfrm>
            <a:prstGeom prst="rect">
              <a:avLst/>
            </a:prstGeom>
            <a:noFill/>
            <a:ln>
              <a:noFill/>
            </a:ln>
          </p:spPr>
        </p:sp>
      </p:grpSp>
      <p:grpSp>
        <p:nvGrpSpPr>
          <p:cNvPr id="7833" name="Google Shape;7833;p200"/>
          <p:cNvGrpSpPr/>
          <p:nvPr/>
        </p:nvGrpSpPr>
        <p:grpSpPr>
          <a:xfrm>
            <a:off x="11069578" y="2205109"/>
            <a:ext cx="711704" cy="3659905"/>
            <a:chOff x="6244679" y="2355582"/>
            <a:chExt cx="711704" cy="3659905"/>
          </a:xfrm>
        </p:grpSpPr>
        <p:sp>
          <p:nvSpPr>
            <p:cNvPr id="7834" name="Google Shape;7834;p200"/>
            <p:cNvSpPr/>
            <p:nvPr/>
          </p:nvSpPr>
          <p:spPr>
            <a:xfrm>
              <a:off x="6244679" y="2355582"/>
              <a:ext cx="711704" cy="711704"/>
            </a:xfrm>
            <a:prstGeom prst="ellipse">
              <a:avLst/>
            </a:prstGeom>
            <a:solidFill>
              <a:schemeClr val="lt1"/>
            </a:solidFill>
            <a:ln cap="flat" cmpd="sng" w="63500">
              <a:solidFill>
                <a:schemeClr val="accent1"/>
              </a:solidFill>
              <a:prstDash val="solid"/>
              <a:miter lim="8000"/>
              <a:headEnd len="sm" w="sm" type="none"/>
              <a:tailEnd len="sm" w="sm" type="none"/>
            </a:ln>
            <a:effectLst>
              <a:outerShdw blurRad="50800" rotWithShape="0" algn="tl" dir="2700000" dist="38100">
                <a:schemeClr val="lt1">
                  <a:alpha val="40000"/>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35" name="Google Shape;7835;p200"/>
            <p:cNvSpPr/>
            <p:nvPr/>
          </p:nvSpPr>
          <p:spPr>
            <a:xfrm>
              <a:off x="6296577" y="2407480"/>
              <a:ext cx="607908" cy="607908"/>
            </a:xfrm>
            <a:prstGeom prst="ellipse">
              <a:avLst/>
            </a:prstGeom>
            <a:gradFill>
              <a:gsLst>
                <a:gs pos="0">
                  <a:schemeClr val="accent1"/>
                </a:gs>
                <a:gs pos="100000">
                  <a:srgbClr val="480000"/>
                </a:gs>
              </a:gsLst>
              <a:lin ang="5400000" scaled="0"/>
            </a:gradFill>
            <a:ln>
              <a:noFill/>
            </a:ln>
            <a:effectLst>
              <a:outerShdw blurRad="50800" rotWithShape="0" algn="tl" dir="3480000" dist="114300">
                <a:srgbClr val="000000">
                  <a:alpha val="2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Thumbs up sign with solid fill" id="7836" name="Google Shape;7836;p200"/>
            <p:cNvSpPr/>
            <p:nvPr/>
          </p:nvSpPr>
          <p:spPr>
            <a:xfrm rot="10800000">
              <a:off x="6384631" y="2511144"/>
              <a:ext cx="431800" cy="431800"/>
            </a:xfrm>
            <a:prstGeom prst="rect">
              <a:avLst/>
            </a:prstGeom>
            <a:noFill/>
            <a:ln>
              <a:noFill/>
            </a:ln>
          </p:spPr>
        </p:sp>
        <p:sp>
          <p:nvSpPr>
            <p:cNvPr id="7837" name="Google Shape;7837;p200"/>
            <p:cNvSpPr/>
            <p:nvPr/>
          </p:nvSpPr>
          <p:spPr>
            <a:xfrm>
              <a:off x="6244679" y="3338316"/>
              <a:ext cx="711704" cy="711704"/>
            </a:xfrm>
            <a:prstGeom prst="ellipse">
              <a:avLst/>
            </a:prstGeom>
            <a:solidFill>
              <a:schemeClr val="lt1"/>
            </a:solidFill>
            <a:ln cap="flat" cmpd="sng" w="63500">
              <a:solidFill>
                <a:schemeClr val="accent1"/>
              </a:solidFill>
              <a:prstDash val="solid"/>
              <a:miter lim="8000"/>
              <a:headEnd len="sm" w="sm" type="none"/>
              <a:tailEnd len="sm" w="sm" type="none"/>
            </a:ln>
            <a:effectLst>
              <a:outerShdw blurRad="50800" rotWithShape="0" algn="tl" dir="2700000" dist="38100">
                <a:schemeClr val="lt1">
                  <a:alpha val="40000"/>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38" name="Google Shape;7838;p200"/>
            <p:cNvSpPr/>
            <p:nvPr/>
          </p:nvSpPr>
          <p:spPr>
            <a:xfrm>
              <a:off x="6296577" y="3390214"/>
              <a:ext cx="607908" cy="607908"/>
            </a:xfrm>
            <a:prstGeom prst="ellipse">
              <a:avLst/>
            </a:prstGeom>
            <a:gradFill>
              <a:gsLst>
                <a:gs pos="0">
                  <a:schemeClr val="accent1"/>
                </a:gs>
                <a:gs pos="100000">
                  <a:srgbClr val="480000"/>
                </a:gs>
              </a:gsLst>
              <a:lin ang="5400000" scaled="0"/>
            </a:gradFill>
            <a:ln>
              <a:noFill/>
            </a:ln>
            <a:effectLst>
              <a:outerShdw blurRad="50800" rotWithShape="0" algn="tl" dir="3480000" dist="114300">
                <a:srgbClr val="000000">
                  <a:alpha val="2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Thumbs up sign with solid fill" id="7839" name="Google Shape;7839;p200"/>
            <p:cNvSpPr/>
            <p:nvPr/>
          </p:nvSpPr>
          <p:spPr>
            <a:xfrm rot="10800000">
              <a:off x="6384631" y="3493878"/>
              <a:ext cx="431800" cy="431800"/>
            </a:xfrm>
            <a:prstGeom prst="rect">
              <a:avLst/>
            </a:prstGeom>
            <a:noFill/>
            <a:ln>
              <a:noFill/>
            </a:ln>
          </p:spPr>
        </p:sp>
        <p:sp>
          <p:nvSpPr>
            <p:cNvPr id="7840" name="Google Shape;7840;p200"/>
            <p:cNvSpPr/>
            <p:nvPr/>
          </p:nvSpPr>
          <p:spPr>
            <a:xfrm>
              <a:off x="6244679" y="4321050"/>
              <a:ext cx="711704" cy="711704"/>
            </a:xfrm>
            <a:prstGeom prst="ellipse">
              <a:avLst/>
            </a:prstGeom>
            <a:solidFill>
              <a:schemeClr val="lt1"/>
            </a:solidFill>
            <a:ln cap="flat" cmpd="sng" w="63500">
              <a:solidFill>
                <a:schemeClr val="accent1"/>
              </a:solidFill>
              <a:prstDash val="solid"/>
              <a:miter lim="8000"/>
              <a:headEnd len="sm" w="sm" type="none"/>
              <a:tailEnd len="sm" w="sm" type="none"/>
            </a:ln>
            <a:effectLst>
              <a:outerShdw blurRad="50800" rotWithShape="0" algn="tl" dir="2700000" dist="38100">
                <a:schemeClr val="lt1">
                  <a:alpha val="40000"/>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41" name="Google Shape;7841;p200"/>
            <p:cNvSpPr/>
            <p:nvPr/>
          </p:nvSpPr>
          <p:spPr>
            <a:xfrm>
              <a:off x="6296577" y="4372948"/>
              <a:ext cx="607908" cy="607908"/>
            </a:xfrm>
            <a:prstGeom prst="ellipse">
              <a:avLst/>
            </a:prstGeom>
            <a:gradFill>
              <a:gsLst>
                <a:gs pos="0">
                  <a:schemeClr val="accent1"/>
                </a:gs>
                <a:gs pos="100000">
                  <a:srgbClr val="480000"/>
                </a:gs>
              </a:gsLst>
              <a:lin ang="5400000" scaled="0"/>
            </a:gradFill>
            <a:ln>
              <a:noFill/>
            </a:ln>
            <a:effectLst>
              <a:outerShdw blurRad="50800" rotWithShape="0" algn="tl" dir="3480000" dist="114300">
                <a:srgbClr val="000000">
                  <a:alpha val="2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Thumbs up sign with solid fill" id="7842" name="Google Shape;7842;p200"/>
            <p:cNvSpPr/>
            <p:nvPr/>
          </p:nvSpPr>
          <p:spPr>
            <a:xfrm rot="10800000">
              <a:off x="6384631" y="4476612"/>
              <a:ext cx="431800" cy="431800"/>
            </a:xfrm>
            <a:prstGeom prst="rect">
              <a:avLst/>
            </a:prstGeom>
            <a:noFill/>
            <a:ln>
              <a:noFill/>
            </a:ln>
          </p:spPr>
        </p:sp>
        <p:sp>
          <p:nvSpPr>
            <p:cNvPr id="7843" name="Google Shape;7843;p200"/>
            <p:cNvSpPr/>
            <p:nvPr/>
          </p:nvSpPr>
          <p:spPr>
            <a:xfrm>
              <a:off x="6244679" y="5303783"/>
              <a:ext cx="711704" cy="711704"/>
            </a:xfrm>
            <a:prstGeom prst="ellipse">
              <a:avLst/>
            </a:prstGeom>
            <a:solidFill>
              <a:schemeClr val="lt1"/>
            </a:solidFill>
            <a:ln cap="flat" cmpd="sng" w="63500">
              <a:solidFill>
                <a:schemeClr val="accent1"/>
              </a:solidFill>
              <a:prstDash val="solid"/>
              <a:miter lim="8000"/>
              <a:headEnd len="sm" w="sm" type="none"/>
              <a:tailEnd len="sm" w="sm" type="none"/>
            </a:ln>
            <a:effectLst>
              <a:outerShdw blurRad="50800" rotWithShape="0" algn="tl" dir="2700000" dist="38100">
                <a:schemeClr val="lt1">
                  <a:alpha val="40000"/>
                </a:scheme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844" name="Google Shape;7844;p200"/>
            <p:cNvSpPr/>
            <p:nvPr/>
          </p:nvSpPr>
          <p:spPr>
            <a:xfrm>
              <a:off x="6296577" y="5355681"/>
              <a:ext cx="607908" cy="607908"/>
            </a:xfrm>
            <a:prstGeom prst="ellipse">
              <a:avLst/>
            </a:prstGeom>
            <a:gradFill>
              <a:gsLst>
                <a:gs pos="0">
                  <a:schemeClr val="accent1"/>
                </a:gs>
                <a:gs pos="100000">
                  <a:srgbClr val="480000"/>
                </a:gs>
              </a:gsLst>
              <a:lin ang="5400000" scaled="0"/>
            </a:gradFill>
            <a:ln>
              <a:noFill/>
            </a:ln>
            <a:effectLst>
              <a:outerShdw blurRad="50800" rotWithShape="0" algn="tl" dir="3480000" dist="114300">
                <a:srgbClr val="000000">
                  <a:alpha val="23137"/>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Thumbs up sign with solid fill" id="7845" name="Google Shape;7845;p200"/>
            <p:cNvSpPr/>
            <p:nvPr/>
          </p:nvSpPr>
          <p:spPr>
            <a:xfrm rot="10800000">
              <a:off x="6384631" y="5459345"/>
              <a:ext cx="431800" cy="431800"/>
            </a:xfrm>
            <a:prstGeom prst="rect">
              <a:avLst/>
            </a:prstGeom>
            <a:noFill/>
            <a:ln>
              <a:noFill/>
            </a:ln>
          </p:spPr>
        </p:sp>
      </p:grpSp>
      <p:sp>
        <p:nvSpPr>
          <p:cNvPr id="7846" name="Google Shape;7846;p200"/>
          <p:cNvSpPr txBox="1"/>
          <p:nvPr/>
        </p:nvSpPr>
        <p:spPr>
          <a:xfrm>
            <a:off x="2801641" y="1650891"/>
            <a:ext cx="620539" cy="354606"/>
          </a:xfrm>
          <a:prstGeom prst="rect">
            <a:avLst/>
          </a:prstGeom>
          <a:solidFill>
            <a:schemeClr val="lt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Clr>
                <a:srgbClr val="00B050"/>
              </a:buClr>
              <a:buSzPts val="1800"/>
              <a:buFont typeface="Arial"/>
              <a:buNone/>
            </a:pPr>
            <a:r>
              <a:rPr b="1" lang="en-US" sz="1800">
                <a:solidFill>
                  <a:srgbClr val="00B050"/>
                </a:solidFill>
                <a:latin typeface="Helvetica Neue"/>
                <a:ea typeface="Helvetica Neue"/>
                <a:cs typeface="Helvetica Neue"/>
                <a:sym typeface="Helvetica Neue"/>
              </a:rPr>
              <a:t>Pros</a:t>
            </a:r>
            <a:endParaRPr/>
          </a:p>
        </p:txBody>
      </p:sp>
      <p:cxnSp>
        <p:nvCxnSpPr>
          <p:cNvPr id="7847" name="Google Shape;7847;p200"/>
          <p:cNvCxnSpPr/>
          <p:nvPr/>
        </p:nvCxnSpPr>
        <p:spPr>
          <a:xfrm>
            <a:off x="6302478" y="1828194"/>
            <a:ext cx="5594554" cy="0"/>
          </a:xfrm>
          <a:prstGeom prst="straightConnector1">
            <a:avLst/>
          </a:prstGeom>
          <a:noFill/>
          <a:ln cap="flat" cmpd="sng" w="9525">
            <a:solidFill>
              <a:srgbClr val="7F7F7F"/>
            </a:solidFill>
            <a:prstDash val="solid"/>
            <a:miter lim="8000"/>
            <a:headEnd len="med" w="med" type="oval"/>
            <a:tailEnd len="med" w="med" type="oval"/>
          </a:ln>
        </p:spPr>
      </p:cxnSp>
      <p:sp>
        <p:nvSpPr>
          <p:cNvPr id="7848" name="Google Shape;7848;p200"/>
          <p:cNvSpPr txBox="1"/>
          <p:nvPr/>
        </p:nvSpPr>
        <p:spPr>
          <a:xfrm>
            <a:off x="8775441" y="1650891"/>
            <a:ext cx="648628" cy="354606"/>
          </a:xfrm>
          <a:prstGeom prst="rect">
            <a:avLst/>
          </a:prstGeom>
          <a:solidFill>
            <a:schemeClr val="lt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Cons</a:t>
            </a:r>
            <a:endParaRPr/>
          </a:p>
        </p:txBody>
      </p:sp>
      <p:sp>
        <p:nvSpPr>
          <p:cNvPr id="7849" name="Google Shape;7849;p20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850" name="Google Shape;7850;p20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54" name="Shape 7854"/>
        <p:cNvGrpSpPr/>
        <p:nvPr/>
      </p:nvGrpSpPr>
      <p:grpSpPr>
        <a:xfrm>
          <a:off x="0" y="0"/>
          <a:ext cx="0" cy="0"/>
          <a:chOff x="0" y="0"/>
          <a:chExt cx="0" cy="0"/>
        </a:xfrm>
      </p:grpSpPr>
      <p:sp>
        <p:nvSpPr>
          <p:cNvPr id="7855" name="Google Shape;7855;p20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Weighing-Scale Comparison (Left Favored)</a:t>
            </a:r>
            <a:endParaRPr/>
          </a:p>
        </p:txBody>
      </p:sp>
      <p:sp>
        <p:nvSpPr>
          <p:cNvPr id="7856" name="Google Shape;7856;p201"/>
          <p:cNvSpPr/>
          <p:nvPr/>
        </p:nvSpPr>
        <p:spPr>
          <a:xfrm>
            <a:off x="3100669" y="4916630"/>
            <a:ext cx="2603969" cy="724181"/>
          </a:xfrm>
          <a:custGeom>
            <a:rect b="b" l="l" r="r" t="t"/>
            <a:pathLst>
              <a:path extrusionOk="0" h="194" w="693">
                <a:moveTo>
                  <a:pt x="550" y="0"/>
                </a:moveTo>
                <a:cubicBezTo>
                  <a:pt x="539" y="49"/>
                  <a:pt x="495" y="82"/>
                  <a:pt x="441" y="83"/>
                </a:cubicBezTo>
                <a:cubicBezTo>
                  <a:pt x="401" y="84"/>
                  <a:pt x="361" y="83"/>
                  <a:pt x="321" y="83"/>
                </a:cubicBezTo>
                <a:cubicBezTo>
                  <a:pt x="313" y="83"/>
                  <a:pt x="306" y="83"/>
                  <a:pt x="298" y="83"/>
                </a:cubicBezTo>
                <a:cubicBezTo>
                  <a:pt x="298" y="102"/>
                  <a:pt x="298" y="118"/>
                  <a:pt x="298" y="138"/>
                </a:cubicBezTo>
                <a:cubicBezTo>
                  <a:pt x="430" y="104"/>
                  <a:pt x="560" y="71"/>
                  <a:pt x="693" y="37"/>
                </a:cubicBezTo>
                <a:cubicBezTo>
                  <a:pt x="693" y="61"/>
                  <a:pt x="693" y="83"/>
                  <a:pt x="693" y="106"/>
                </a:cubicBezTo>
                <a:cubicBezTo>
                  <a:pt x="597" y="124"/>
                  <a:pt x="501" y="142"/>
                  <a:pt x="406" y="160"/>
                </a:cubicBezTo>
                <a:cubicBezTo>
                  <a:pt x="375" y="166"/>
                  <a:pt x="344" y="171"/>
                  <a:pt x="314" y="177"/>
                </a:cubicBezTo>
                <a:cubicBezTo>
                  <a:pt x="305" y="179"/>
                  <a:pt x="297" y="184"/>
                  <a:pt x="289" y="188"/>
                </a:cubicBezTo>
                <a:cubicBezTo>
                  <a:pt x="279" y="194"/>
                  <a:pt x="242" y="192"/>
                  <a:pt x="235" y="183"/>
                </a:cubicBezTo>
                <a:cubicBezTo>
                  <a:pt x="226" y="172"/>
                  <a:pt x="227" y="159"/>
                  <a:pt x="240" y="154"/>
                </a:cubicBezTo>
                <a:cubicBezTo>
                  <a:pt x="252" y="149"/>
                  <a:pt x="253" y="142"/>
                  <a:pt x="253" y="131"/>
                </a:cubicBezTo>
                <a:cubicBezTo>
                  <a:pt x="252" y="117"/>
                  <a:pt x="252" y="103"/>
                  <a:pt x="252" y="89"/>
                </a:cubicBezTo>
                <a:cubicBezTo>
                  <a:pt x="252" y="88"/>
                  <a:pt x="251" y="87"/>
                  <a:pt x="249" y="83"/>
                </a:cubicBezTo>
                <a:cubicBezTo>
                  <a:pt x="232" y="83"/>
                  <a:pt x="214" y="83"/>
                  <a:pt x="195" y="83"/>
                </a:cubicBezTo>
                <a:cubicBezTo>
                  <a:pt x="165" y="83"/>
                  <a:pt x="135" y="83"/>
                  <a:pt x="105" y="83"/>
                </a:cubicBezTo>
                <a:cubicBezTo>
                  <a:pt x="61" y="83"/>
                  <a:pt x="8" y="51"/>
                  <a:pt x="0" y="0"/>
                </a:cubicBezTo>
                <a:cubicBezTo>
                  <a:pt x="183" y="0"/>
                  <a:pt x="366" y="0"/>
                  <a:pt x="550" y="0"/>
                </a:cubicBezTo>
                <a:close/>
                <a:moveTo>
                  <a:pt x="292" y="164"/>
                </a:moveTo>
                <a:cubicBezTo>
                  <a:pt x="283" y="158"/>
                  <a:pt x="277" y="152"/>
                  <a:pt x="273" y="153"/>
                </a:cubicBezTo>
                <a:cubicBezTo>
                  <a:pt x="269" y="154"/>
                  <a:pt x="264" y="161"/>
                  <a:pt x="263" y="166"/>
                </a:cubicBezTo>
                <a:cubicBezTo>
                  <a:pt x="262" y="169"/>
                  <a:pt x="270" y="176"/>
                  <a:pt x="274" y="176"/>
                </a:cubicBezTo>
                <a:cubicBezTo>
                  <a:pt x="279" y="176"/>
                  <a:pt x="283" y="170"/>
                  <a:pt x="292" y="16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857" name="Google Shape;7857;p201"/>
          <p:cNvSpPr/>
          <p:nvPr/>
        </p:nvSpPr>
        <p:spPr>
          <a:xfrm>
            <a:off x="5436534" y="4774877"/>
            <a:ext cx="1349749" cy="1075486"/>
          </a:xfrm>
          <a:custGeom>
            <a:rect b="b" l="l" r="r" t="t"/>
            <a:pathLst>
              <a:path extrusionOk="0" h="288" w="359">
                <a:moveTo>
                  <a:pt x="1" y="288"/>
                </a:moveTo>
                <a:cubicBezTo>
                  <a:pt x="0" y="249"/>
                  <a:pt x="16" y="224"/>
                  <a:pt x="54" y="213"/>
                </a:cubicBezTo>
                <a:cubicBezTo>
                  <a:pt x="80" y="204"/>
                  <a:pt x="94" y="182"/>
                  <a:pt x="94" y="154"/>
                </a:cubicBezTo>
                <a:cubicBezTo>
                  <a:pt x="95" y="131"/>
                  <a:pt x="94" y="109"/>
                  <a:pt x="94" y="86"/>
                </a:cubicBezTo>
                <a:cubicBezTo>
                  <a:pt x="94" y="51"/>
                  <a:pt x="115" y="26"/>
                  <a:pt x="144" y="13"/>
                </a:cubicBezTo>
                <a:cubicBezTo>
                  <a:pt x="173" y="0"/>
                  <a:pt x="204" y="0"/>
                  <a:pt x="232" y="23"/>
                </a:cubicBezTo>
                <a:cubicBezTo>
                  <a:pt x="260" y="45"/>
                  <a:pt x="266" y="73"/>
                  <a:pt x="266" y="105"/>
                </a:cubicBezTo>
                <a:cubicBezTo>
                  <a:pt x="265" y="117"/>
                  <a:pt x="266" y="129"/>
                  <a:pt x="266" y="141"/>
                </a:cubicBezTo>
                <a:cubicBezTo>
                  <a:pt x="266" y="185"/>
                  <a:pt x="278" y="202"/>
                  <a:pt x="319" y="217"/>
                </a:cubicBezTo>
                <a:cubicBezTo>
                  <a:pt x="352" y="229"/>
                  <a:pt x="359" y="256"/>
                  <a:pt x="359" y="288"/>
                </a:cubicBezTo>
                <a:cubicBezTo>
                  <a:pt x="240" y="288"/>
                  <a:pt x="121" y="288"/>
                  <a:pt x="1" y="288"/>
                </a:cubicBezTo>
                <a:close/>
                <a:moveTo>
                  <a:pt x="177" y="57"/>
                </a:moveTo>
                <a:cubicBezTo>
                  <a:pt x="162" y="57"/>
                  <a:pt x="153" y="69"/>
                  <a:pt x="154" y="86"/>
                </a:cubicBezTo>
                <a:cubicBezTo>
                  <a:pt x="154" y="102"/>
                  <a:pt x="166" y="114"/>
                  <a:pt x="181" y="113"/>
                </a:cubicBezTo>
                <a:cubicBezTo>
                  <a:pt x="197" y="112"/>
                  <a:pt x="208" y="100"/>
                  <a:pt x="208" y="84"/>
                </a:cubicBezTo>
                <a:cubicBezTo>
                  <a:pt x="208" y="70"/>
                  <a:pt x="191" y="56"/>
                  <a:pt x="177" y="5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858" name="Google Shape;7858;p201"/>
          <p:cNvSpPr/>
          <p:nvPr/>
        </p:nvSpPr>
        <p:spPr>
          <a:xfrm>
            <a:off x="5377983" y="5896585"/>
            <a:ext cx="1466850" cy="126347"/>
          </a:xfrm>
          <a:custGeom>
            <a:rect b="b" l="l" r="r" t="t"/>
            <a:pathLst>
              <a:path extrusionOk="0" h="34" w="391">
                <a:moveTo>
                  <a:pt x="390" y="0"/>
                </a:moveTo>
                <a:cubicBezTo>
                  <a:pt x="391" y="24"/>
                  <a:pt x="384" y="34"/>
                  <a:pt x="364" y="34"/>
                </a:cubicBezTo>
                <a:cubicBezTo>
                  <a:pt x="252" y="34"/>
                  <a:pt x="140" y="34"/>
                  <a:pt x="28" y="34"/>
                </a:cubicBezTo>
                <a:cubicBezTo>
                  <a:pt x="7" y="34"/>
                  <a:pt x="0" y="23"/>
                  <a:pt x="4" y="0"/>
                </a:cubicBezTo>
                <a:cubicBezTo>
                  <a:pt x="132" y="0"/>
                  <a:pt x="260" y="0"/>
                  <a:pt x="390"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859" name="Google Shape;7859;p201"/>
          <p:cNvSpPr/>
          <p:nvPr/>
        </p:nvSpPr>
        <p:spPr>
          <a:xfrm>
            <a:off x="6447305" y="3915105"/>
            <a:ext cx="2644028" cy="1189504"/>
          </a:xfrm>
          <a:custGeom>
            <a:rect b="b" l="l" r="r" t="t"/>
            <a:pathLst>
              <a:path extrusionOk="0" h="318" w="704">
                <a:moveTo>
                  <a:pt x="23" y="318"/>
                </a:moveTo>
                <a:cubicBezTo>
                  <a:pt x="15" y="297"/>
                  <a:pt x="8" y="277"/>
                  <a:pt x="0" y="254"/>
                </a:cubicBezTo>
                <a:cubicBezTo>
                  <a:pt x="134" y="220"/>
                  <a:pt x="270" y="185"/>
                  <a:pt x="409" y="150"/>
                </a:cubicBezTo>
                <a:cubicBezTo>
                  <a:pt x="409" y="130"/>
                  <a:pt x="410" y="111"/>
                  <a:pt x="408" y="92"/>
                </a:cubicBezTo>
                <a:cubicBezTo>
                  <a:pt x="407" y="88"/>
                  <a:pt x="397" y="82"/>
                  <a:pt x="392" y="82"/>
                </a:cubicBezTo>
                <a:cubicBezTo>
                  <a:pt x="348" y="81"/>
                  <a:pt x="304" y="82"/>
                  <a:pt x="260" y="81"/>
                </a:cubicBezTo>
                <a:cubicBezTo>
                  <a:pt x="209" y="80"/>
                  <a:pt x="168" y="48"/>
                  <a:pt x="155" y="0"/>
                </a:cubicBezTo>
                <a:cubicBezTo>
                  <a:pt x="338" y="0"/>
                  <a:pt x="521" y="0"/>
                  <a:pt x="704" y="0"/>
                </a:cubicBezTo>
                <a:cubicBezTo>
                  <a:pt x="700" y="40"/>
                  <a:pt x="655" y="78"/>
                  <a:pt x="606" y="80"/>
                </a:cubicBezTo>
                <a:cubicBezTo>
                  <a:pt x="561" y="82"/>
                  <a:pt x="516" y="81"/>
                  <a:pt x="470" y="81"/>
                </a:cubicBezTo>
                <a:cubicBezTo>
                  <a:pt x="455" y="81"/>
                  <a:pt x="449" y="85"/>
                  <a:pt x="451" y="100"/>
                </a:cubicBezTo>
                <a:cubicBezTo>
                  <a:pt x="452" y="107"/>
                  <a:pt x="450" y="115"/>
                  <a:pt x="452" y="122"/>
                </a:cubicBezTo>
                <a:cubicBezTo>
                  <a:pt x="453" y="128"/>
                  <a:pt x="458" y="134"/>
                  <a:pt x="462" y="139"/>
                </a:cubicBezTo>
                <a:cubicBezTo>
                  <a:pt x="466" y="146"/>
                  <a:pt x="473" y="152"/>
                  <a:pt x="473" y="158"/>
                </a:cubicBezTo>
                <a:cubicBezTo>
                  <a:pt x="474" y="163"/>
                  <a:pt x="467" y="170"/>
                  <a:pt x="462" y="175"/>
                </a:cubicBezTo>
                <a:cubicBezTo>
                  <a:pt x="439" y="198"/>
                  <a:pt x="406" y="192"/>
                  <a:pt x="378" y="202"/>
                </a:cubicBezTo>
                <a:cubicBezTo>
                  <a:pt x="288" y="233"/>
                  <a:pt x="196" y="262"/>
                  <a:pt x="105" y="291"/>
                </a:cubicBezTo>
                <a:cubicBezTo>
                  <a:pt x="81" y="300"/>
                  <a:pt x="56" y="309"/>
                  <a:pt x="32" y="317"/>
                </a:cubicBezTo>
                <a:cubicBezTo>
                  <a:pt x="28" y="318"/>
                  <a:pt x="24" y="318"/>
                  <a:pt x="23" y="318"/>
                </a:cubicBezTo>
                <a:close/>
                <a:moveTo>
                  <a:pt x="447" y="163"/>
                </a:moveTo>
                <a:cubicBezTo>
                  <a:pt x="439" y="158"/>
                  <a:pt x="434" y="151"/>
                  <a:pt x="431" y="152"/>
                </a:cubicBezTo>
                <a:cubicBezTo>
                  <a:pt x="426" y="153"/>
                  <a:pt x="420" y="159"/>
                  <a:pt x="419" y="164"/>
                </a:cubicBezTo>
                <a:cubicBezTo>
                  <a:pt x="418" y="166"/>
                  <a:pt x="425" y="174"/>
                  <a:pt x="429" y="174"/>
                </a:cubicBezTo>
                <a:cubicBezTo>
                  <a:pt x="434" y="174"/>
                  <a:pt x="439" y="169"/>
                  <a:pt x="447" y="163"/>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860" name="Google Shape;7860;p201"/>
          <p:cNvSpPr/>
          <p:nvPr/>
        </p:nvSpPr>
        <p:spPr>
          <a:xfrm>
            <a:off x="6961936" y="3773350"/>
            <a:ext cx="2200274" cy="95531"/>
          </a:xfrm>
          <a:custGeom>
            <a:rect b="b" l="l" r="r" t="t"/>
            <a:pathLst>
              <a:path extrusionOk="0" h="26" w="586">
                <a:moveTo>
                  <a:pt x="295" y="6"/>
                </a:moveTo>
                <a:cubicBezTo>
                  <a:pt x="384" y="6"/>
                  <a:pt x="472" y="6"/>
                  <a:pt x="561" y="6"/>
                </a:cubicBezTo>
                <a:cubicBezTo>
                  <a:pt x="567" y="6"/>
                  <a:pt x="573" y="6"/>
                  <a:pt x="579" y="7"/>
                </a:cubicBezTo>
                <a:cubicBezTo>
                  <a:pt x="582" y="8"/>
                  <a:pt x="586" y="13"/>
                  <a:pt x="586" y="15"/>
                </a:cubicBezTo>
                <a:cubicBezTo>
                  <a:pt x="585" y="18"/>
                  <a:pt x="582" y="23"/>
                  <a:pt x="578" y="24"/>
                </a:cubicBezTo>
                <a:cubicBezTo>
                  <a:pt x="572" y="26"/>
                  <a:pt x="565" y="25"/>
                  <a:pt x="559" y="25"/>
                </a:cubicBezTo>
                <a:cubicBezTo>
                  <a:pt x="381" y="25"/>
                  <a:pt x="203" y="25"/>
                  <a:pt x="25" y="25"/>
                </a:cubicBezTo>
                <a:cubicBezTo>
                  <a:pt x="16" y="25"/>
                  <a:pt x="0" y="19"/>
                  <a:pt x="1" y="17"/>
                </a:cubicBezTo>
                <a:cubicBezTo>
                  <a:pt x="1" y="0"/>
                  <a:pt x="16" y="6"/>
                  <a:pt x="25" y="6"/>
                </a:cubicBezTo>
                <a:cubicBezTo>
                  <a:pt x="115" y="6"/>
                  <a:pt x="205" y="6"/>
                  <a:pt x="295" y="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861" name="Google Shape;7861;p201"/>
          <p:cNvSpPr/>
          <p:nvPr/>
        </p:nvSpPr>
        <p:spPr>
          <a:xfrm>
            <a:off x="3029790" y="4796446"/>
            <a:ext cx="2209521" cy="83205"/>
          </a:xfrm>
          <a:custGeom>
            <a:rect b="b" l="l" r="r" t="t"/>
            <a:pathLst>
              <a:path extrusionOk="0" h="22" w="588">
                <a:moveTo>
                  <a:pt x="292" y="20"/>
                </a:moveTo>
                <a:cubicBezTo>
                  <a:pt x="202" y="20"/>
                  <a:pt x="111" y="20"/>
                  <a:pt x="21" y="20"/>
                </a:cubicBezTo>
                <a:cubicBezTo>
                  <a:pt x="17" y="20"/>
                  <a:pt x="12" y="21"/>
                  <a:pt x="9" y="20"/>
                </a:cubicBezTo>
                <a:cubicBezTo>
                  <a:pt x="5" y="18"/>
                  <a:pt x="1" y="15"/>
                  <a:pt x="0" y="11"/>
                </a:cubicBezTo>
                <a:cubicBezTo>
                  <a:pt x="0" y="9"/>
                  <a:pt x="5" y="4"/>
                  <a:pt x="8" y="3"/>
                </a:cubicBezTo>
                <a:cubicBezTo>
                  <a:pt x="13" y="1"/>
                  <a:pt x="19" y="2"/>
                  <a:pt x="24" y="2"/>
                </a:cubicBezTo>
                <a:cubicBezTo>
                  <a:pt x="124" y="2"/>
                  <a:pt x="224" y="2"/>
                  <a:pt x="324" y="2"/>
                </a:cubicBezTo>
                <a:cubicBezTo>
                  <a:pt x="388" y="2"/>
                  <a:pt x="452" y="1"/>
                  <a:pt x="517" y="0"/>
                </a:cubicBezTo>
                <a:cubicBezTo>
                  <a:pt x="535" y="0"/>
                  <a:pt x="554" y="0"/>
                  <a:pt x="572" y="1"/>
                </a:cubicBezTo>
                <a:cubicBezTo>
                  <a:pt x="578" y="1"/>
                  <a:pt x="583" y="8"/>
                  <a:pt x="588" y="12"/>
                </a:cubicBezTo>
                <a:cubicBezTo>
                  <a:pt x="582" y="15"/>
                  <a:pt x="577" y="21"/>
                  <a:pt x="571" y="21"/>
                </a:cubicBezTo>
                <a:cubicBezTo>
                  <a:pt x="478" y="22"/>
                  <a:pt x="385" y="22"/>
                  <a:pt x="292" y="22"/>
                </a:cubicBezTo>
                <a:cubicBezTo>
                  <a:pt x="292" y="21"/>
                  <a:pt x="292" y="21"/>
                  <a:pt x="292" y="2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862" name="Google Shape;7862;p201"/>
          <p:cNvSpPr/>
          <p:nvPr/>
        </p:nvSpPr>
        <p:spPr>
          <a:xfrm>
            <a:off x="3243299" y="2882099"/>
            <a:ext cx="1782502" cy="1782502"/>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4400">
                <a:solidFill>
                  <a:schemeClr val="dk1"/>
                </a:solidFill>
                <a:latin typeface="Helvetica Neue"/>
                <a:ea typeface="Helvetica Neue"/>
                <a:cs typeface="Helvetica Neue"/>
                <a:sym typeface="Helvetica Neue"/>
              </a:rPr>
              <a:t>XX%</a:t>
            </a:r>
            <a:endParaRPr b="1" sz="4400">
              <a:solidFill>
                <a:schemeClr val="dk1"/>
              </a:solidFill>
              <a:latin typeface="Helvetica Neue"/>
              <a:ea typeface="Helvetica Neue"/>
              <a:cs typeface="Helvetica Neue"/>
              <a:sym typeface="Helvetica Neue"/>
            </a:endParaRPr>
          </a:p>
        </p:txBody>
      </p:sp>
      <p:sp>
        <p:nvSpPr>
          <p:cNvPr id="7863" name="Google Shape;7863;p201"/>
          <p:cNvSpPr/>
          <p:nvPr/>
        </p:nvSpPr>
        <p:spPr>
          <a:xfrm>
            <a:off x="7408409" y="2339384"/>
            <a:ext cx="1307328" cy="1307328"/>
          </a:xfrm>
          <a:prstGeom prst="ellipse">
            <a:avLst/>
          </a:prstGeom>
          <a:solidFill>
            <a:schemeClr val="lt1"/>
          </a:solidFill>
          <a:ln cap="flat" cmpd="sng" w="57150">
            <a:solidFill>
              <a:schemeClr val="accent3"/>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800">
                <a:solidFill>
                  <a:schemeClr val="dk1"/>
                </a:solidFill>
                <a:latin typeface="Helvetica Neue"/>
                <a:ea typeface="Helvetica Neue"/>
                <a:cs typeface="Helvetica Neue"/>
                <a:sym typeface="Helvetica Neue"/>
              </a:rPr>
              <a:t>XX%</a:t>
            </a:r>
            <a:endParaRPr b="1" sz="2800">
              <a:solidFill>
                <a:schemeClr val="dk1"/>
              </a:solidFill>
              <a:latin typeface="Helvetica Neue"/>
              <a:ea typeface="Helvetica Neue"/>
              <a:cs typeface="Helvetica Neue"/>
              <a:sym typeface="Helvetica Neue"/>
            </a:endParaRPr>
          </a:p>
        </p:txBody>
      </p:sp>
      <p:sp>
        <p:nvSpPr>
          <p:cNvPr id="7864" name="Google Shape;7864;p201"/>
          <p:cNvSpPr/>
          <p:nvPr/>
        </p:nvSpPr>
        <p:spPr>
          <a:xfrm>
            <a:off x="294967" y="2483465"/>
            <a:ext cx="2463229" cy="3273094"/>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865" name="Google Shape;7865;p201"/>
          <p:cNvSpPr/>
          <p:nvPr/>
        </p:nvSpPr>
        <p:spPr>
          <a:xfrm>
            <a:off x="9433803" y="2483465"/>
            <a:ext cx="2463229" cy="3273094"/>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866" name="Google Shape;7866;p201"/>
          <p:cNvSpPr txBox="1"/>
          <p:nvPr/>
        </p:nvSpPr>
        <p:spPr>
          <a:xfrm>
            <a:off x="294968" y="2013996"/>
            <a:ext cx="2463230"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Helvetica Neue"/>
                <a:ea typeface="Helvetica Neue"/>
                <a:cs typeface="Helvetica Neue"/>
                <a:sym typeface="Helvetica Neue"/>
              </a:rPr>
              <a:t>Lorem ipsum dolor </a:t>
            </a:r>
            <a:endParaRPr/>
          </a:p>
        </p:txBody>
      </p:sp>
      <p:sp>
        <p:nvSpPr>
          <p:cNvPr id="7867" name="Google Shape;7867;p201"/>
          <p:cNvSpPr txBox="1"/>
          <p:nvPr/>
        </p:nvSpPr>
        <p:spPr>
          <a:xfrm>
            <a:off x="9433802" y="2013996"/>
            <a:ext cx="2463230"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accent3"/>
                </a:solidFill>
                <a:latin typeface="Helvetica Neue"/>
                <a:ea typeface="Helvetica Neue"/>
                <a:cs typeface="Helvetica Neue"/>
                <a:sym typeface="Helvetica Neue"/>
              </a:rPr>
              <a:t>Lorem ipsum dolor </a:t>
            </a:r>
            <a:endParaRPr/>
          </a:p>
        </p:txBody>
      </p:sp>
      <p:grpSp>
        <p:nvGrpSpPr>
          <p:cNvPr id="7868" name="Google Shape;7868;p201"/>
          <p:cNvGrpSpPr/>
          <p:nvPr/>
        </p:nvGrpSpPr>
        <p:grpSpPr>
          <a:xfrm>
            <a:off x="3785727" y="2114155"/>
            <a:ext cx="697646" cy="697068"/>
            <a:chOff x="4094847" y="1760585"/>
            <a:chExt cx="633600" cy="633600"/>
          </a:xfrm>
        </p:grpSpPr>
        <p:sp>
          <p:nvSpPr>
            <p:cNvPr id="7869" name="Google Shape;7869;p20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870" name="Google Shape;7870;p20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871" name="Google Shape;7871;p201"/>
          <p:cNvGrpSpPr/>
          <p:nvPr/>
        </p:nvGrpSpPr>
        <p:grpSpPr>
          <a:xfrm>
            <a:off x="7708629" y="1535756"/>
            <a:ext cx="697646" cy="697068"/>
            <a:chOff x="4094847" y="1760585"/>
            <a:chExt cx="633600" cy="633600"/>
          </a:xfrm>
        </p:grpSpPr>
        <p:sp>
          <p:nvSpPr>
            <p:cNvPr id="7872" name="Google Shape;7872;p20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873" name="Google Shape;7873;p20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874" name="Google Shape;7874;p20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875" name="Google Shape;7875;p20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79" name="Shape 7879"/>
        <p:cNvGrpSpPr/>
        <p:nvPr/>
      </p:nvGrpSpPr>
      <p:grpSpPr>
        <a:xfrm>
          <a:off x="0" y="0"/>
          <a:ext cx="0" cy="0"/>
          <a:chOff x="0" y="0"/>
          <a:chExt cx="0" cy="0"/>
        </a:xfrm>
      </p:grpSpPr>
      <p:sp>
        <p:nvSpPr>
          <p:cNvPr id="7880" name="Google Shape;7880;p20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Weighing-Scale Comparison (Right Favored)</a:t>
            </a:r>
            <a:endParaRPr/>
          </a:p>
        </p:txBody>
      </p:sp>
      <p:sp>
        <p:nvSpPr>
          <p:cNvPr id="7881" name="Google Shape;7881;p202"/>
          <p:cNvSpPr/>
          <p:nvPr/>
        </p:nvSpPr>
        <p:spPr>
          <a:xfrm>
            <a:off x="5436534" y="4774877"/>
            <a:ext cx="1349749" cy="1075486"/>
          </a:xfrm>
          <a:custGeom>
            <a:rect b="b" l="l" r="r" t="t"/>
            <a:pathLst>
              <a:path extrusionOk="0" h="288" w="359">
                <a:moveTo>
                  <a:pt x="1" y="288"/>
                </a:moveTo>
                <a:cubicBezTo>
                  <a:pt x="0" y="249"/>
                  <a:pt x="16" y="224"/>
                  <a:pt x="54" y="213"/>
                </a:cubicBezTo>
                <a:cubicBezTo>
                  <a:pt x="80" y="204"/>
                  <a:pt x="94" y="182"/>
                  <a:pt x="94" y="154"/>
                </a:cubicBezTo>
                <a:cubicBezTo>
                  <a:pt x="95" y="131"/>
                  <a:pt x="94" y="109"/>
                  <a:pt x="94" y="86"/>
                </a:cubicBezTo>
                <a:cubicBezTo>
                  <a:pt x="94" y="51"/>
                  <a:pt x="115" y="26"/>
                  <a:pt x="144" y="13"/>
                </a:cubicBezTo>
                <a:cubicBezTo>
                  <a:pt x="173" y="0"/>
                  <a:pt x="204" y="0"/>
                  <a:pt x="232" y="23"/>
                </a:cubicBezTo>
                <a:cubicBezTo>
                  <a:pt x="260" y="45"/>
                  <a:pt x="266" y="73"/>
                  <a:pt x="266" y="105"/>
                </a:cubicBezTo>
                <a:cubicBezTo>
                  <a:pt x="265" y="117"/>
                  <a:pt x="266" y="129"/>
                  <a:pt x="266" y="141"/>
                </a:cubicBezTo>
                <a:cubicBezTo>
                  <a:pt x="266" y="185"/>
                  <a:pt x="278" y="202"/>
                  <a:pt x="319" y="217"/>
                </a:cubicBezTo>
                <a:cubicBezTo>
                  <a:pt x="352" y="229"/>
                  <a:pt x="359" y="256"/>
                  <a:pt x="359" y="288"/>
                </a:cubicBezTo>
                <a:cubicBezTo>
                  <a:pt x="240" y="288"/>
                  <a:pt x="121" y="288"/>
                  <a:pt x="1" y="288"/>
                </a:cubicBezTo>
                <a:close/>
                <a:moveTo>
                  <a:pt x="177" y="57"/>
                </a:moveTo>
                <a:cubicBezTo>
                  <a:pt x="162" y="57"/>
                  <a:pt x="153" y="69"/>
                  <a:pt x="154" y="86"/>
                </a:cubicBezTo>
                <a:cubicBezTo>
                  <a:pt x="154" y="102"/>
                  <a:pt x="166" y="114"/>
                  <a:pt x="181" y="113"/>
                </a:cubicBezTo>
                <a:cubicBezTo>
                  <a:pt x="197" y="112"/>
                  <a:pt x="208" y="100"/>
                  <a:pt x="208" y="84"/>
                </a:cubicBezTo>
                <a:cubicBezTo>
                  <a:pt x="208" y="70"/>
                  <a:pt x="191" y="56"/>
                  <a:pt x="177" y="5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882" name="Google Shape;7882;p202"/>
          <p:cNvSpPr/>
          <p:nvPr/>
        </p:nvSpPr>
        <p:spPr>
          <a:xfrm>
            <a:off x="5377983" y="5896585"/>
            <a:ext cx="1466850" cy="126347"/>
          </a:xfrm>
          <a:custGeom>
            <a:rect b="b" l="l" r="r" t="t"/>
            <a:pathLst>
              <a:path extrusionOk="0" h="34" w="391">
                <a:moveTo>
                  <a:pt x="390" y="0"/>
                </a:moveTo>
                <a:cubicBezTo>
                  <a:pt x="391" y="24"/>
                  <a:pt x="384" y="34"/>
                  <a:pt x="364" y="34"/>
                </a:cubicBezTo>
                <a:cubicBezTo>
                  <a:pt x="252" y="34"/>
                  <a:pt x="140" y="34"/>
                  <a:pt x="28" y="34"/>
                </a:cubicBezTo>
                <a:cubicBezTo>
                  <a:pt x="7" y="34"/>
                  <a:pt x="0" y="23"/>
                  <a:pt x="4" y="0"/>
                </a:cubicBezTo>
                <a:cubicBezTo>
                  <a:pt x="132" y="0"/>
                  <a:pt x="260" y="0"/>
                  <a:pt x="390"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nvGrpSpPr>
          <p:cNvPr id="7883" name="Google Shape;7883;p202"/>
          <p:cNvGrpSpPr/>
          <p:nvPr/>
        </p:nvGrpSpPr>
        <p:grpSpPr>
          <a:xfrm flipH="1">
            <a:off x="3029790" y="3773350"/>
            <a:ext cx="2714905" cy="1331259"/>
            <a:chOff x="6447305" y="3773350"/>
            <a:chExt cx="2714905" cy="1331259"/>
          </a:xfrm>
        </p:grpSpPr>
        <p:sp>
          <p:nvSpPr>
            <p:cNvPr id="7884" name="Google Shape;7884;p202"/>
            <p:cNvSpPr/>
            <p:nvPr/>
          </p:nvSpPr>
          <p:spPr>
            <a:xfrm>
              <a:off x="6447305" y="3915105"/>
              <a:ext cx="2644028" cy="1189504"/>
            </a:xfrm>
            <a:custGeom>
              <a:rect b="b" l="l" r="r" t="t"/>
              <a:pathLst>
                <a:path extrusionOk="0" h="318" w="704">
                  <a:moveTo>
                    <a:pt x="23" y="318"/>
                  </a:moveTo>
                  <a:cubicBezTo>
                    <a:pt x="15" y="297"/>
                    <a:pt x="8" y="277"/>
                    <a:pt x="0" y="254"/>
                  </a:cubicBezTo>
                  <a:cubicBezTo>
                    <a:pt x="134" y="220"/>
                    <a:pt x="270" y="185"/>
                    <a:pt x="409" y="150"/>
                  </a:cubicBezTo>
                  <a:cubicBezTo>
                    <a:pt x="409" y="130"/>
                    <a:pt x="410" y="111"/>
                    <a:pt x="408" y="92"/>
                  </a:cubicBezTo>
                  <a:cubicBezTo>
                    <a:pt x="407" y="88"/>
                    <a:pt x="397" y="82"/>
                    <a:pt x="392" y="82"/>
                  </a:cubicBezTo>
                  <a:cubicBezTo>
                    <a:pt x="348" y="81"/>
                    <a:pt x="304" y="82"/>
                    <a:pt x="260" y="81"/>
                  </a:cubicBezTo>
                  <a:cubicBezTo>
                    <a:pt x="209" y="80"/>
                    <a:pt x="168" y="48"/>
                    <a:pt x="155" y="0"/>
                  </a:cubicBezTo>
                  <a:cubicBezTo>
                    <a:pt x="338" y="0"/>
                    <a:pt x="521" y="0"/>
                    <a:pt x="704" y="0"/>
                  </a:cubicBezTo>
                  <a:cubicBezTo>
                    <a:pt x="700" y="40"/>
                    <a:pt x="655" y="78"/>
                    <a:pt x="606" y="80"/>
                  </a:cubicBezTo>
                  <a:cubicBezTo>
                    <a:pt x="561" y="82"/>
                    <a:pt x="516" y="81"/>
                    <a:pt x="470" y="81"/>
                  </a:cubicBezTo>
                  <a:cubicBezTo>
                    <a:pt x="455" y="81"/>
                    <a:pt x="449" y="85"/>
                    <a:pt x="451" y="100"/>
                  </a:cubicBezTo>
                  <a:cubicBezTo>
                    <a:pt x="452" y="107"/>
                    <a:pt x="450" y="115"/>
                    <a:pt x="452" y="122"/>
                  </a:cubicBezTo>
                  <a:cubicBezTo>
                    <a:pt x="453" y="128"/>
                    <a:pt x="458" y="134"/>
                    <a:pt x="462" y="139"/>
                  </a:cubicBezTo>
                  <a:cubicBezTo>
                    <a:pt x="466" y="146"/>
                    <a:pt x="473" y="152"/>
                    <a:pt x="473" y="158"/>
                  </a:cubicBezTo>
                  <a:cubicBezTo>
                    <a:pt x="474" y="163"/>
                    <a:pt x="467" y="170"/>
                    <a:pt x="462" y="175"/>
                  </a:cubicBezTo>
                  <a:cubicBezTo>
                    <a:pt x="439" y="198"/>
                    <a:pt x="406" y="192"/>
                    <a:pt x="378" y="202"/>
                  </a:cubicBezTo>
                  <a:cubicBezTo>
                    <a:pt x="288" y="233"/>
                    <a:pt x="196" y="262"/>
                    <a:pt x="105" y="291"/>
                  </a:cubicBezTo>
                  <a:cubicBezTo>
                    <a:pt x="81" y="300"/>
                    <a:pt x="56" y="309"/>
                    <a:pt x="32" y="317"/>
                  </a:cubicBezTo>
                  <a:cubicBezTo>
                    <a:pt x="28" y="318"/>
                    <a:pt x="24" y="318"/>
                    <a:pt x="23" y="318"/>
                  </a:cubicBezTo>
                  <a:close/>
                  <a:moveTo>
                    <a:pt x="447" y="163"/>
                  </a:moveTo>
                  <a:cubicBezTo>
                    <a:pt x="439" y="158"/>
                    <a:pt x="434" y="151"/>
                    <a:pt x="431" y="152"/>
                  </a:cubicBezTo>
                  <a:cubicBezTo>
                    <a:pt x="426" y="153"/>
                    <a:pt x="420" y="159"/>
                    <a:pt x="419" y="164"/>
                  </a:cubicBezTo>
                  <a:cubicBezTo>
                    <a:pt x="418" y="166"/>
                    <a:pt x="425" y="174"/>
                    <a:pt x="429" y="174"/>
                  </a:cubicBezTo>
                  <a:cubicBezTo>
                    <a:pt x="434" y="174"/>
                    <a:pt x="439" y="169"/>
                    <a:pt x="447" y="163"/>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885" name="Google Shape;7885;p202"/>
            <p:cNvSpPr/>
            <p:nvPr/>
          </p:nvSpPr>
          <p:spPr>
            <a:xfrm>
              <a:off x="6961936" y="3773350"/>
              <a:ext cx="2200274" cy="95531"/>
            </a:xfrm>
            <a:custGeom>
              <a:rect b="b" l="l" r="r" t="t"/>
              <a:pathLst>
                <a:path extrusionOk="0" h="26" w="586">
                  <a:moveTo>
                    <a:pt x="295" y="6"/>
                  </a:moveTo>
                  <a:cubicBezTo>
                    <a:pt x="384" y="6"/>
                    <a:pt x="472" y="6"/>
                    <a:pt x="561" y="6"/>
                  </a:cubicBezTo>
                  <a:cubicBezTo>
                    <a:pt x="567" y="6"/>
                    <a:pt x="573" y="6"/>
                    <a:pt x="579" y="7"/>
                  </a:cubicBezTo>
                  <a:cubicBezTo>
                    <a:pt x="582" y="8"/>
                    <a:pt x="586" y="13"/>
                    <a:pt x="586" y="15"/>
                  </a:cubicBezTo>
                  <a:cubicBezTo>
                    <a:pt x="585" y="18"/>
                    <a:pt x="582" y="23"/>
                    <a:pt x="578" y="24"/>
                  </a:cubicBezTo>
                  <a:cubicBezTo>
                    <a:pt x="572" y="26"/>
                    <a:pt x="565" y="25"/>
                    <a:pt x="559" y="25"/>
                  </a:cubicBezTo>
                  <a:cubicBezTo>
                    <a:pt x="381" y="25"/>
                    <a:pt x="203" y="25"/>
                    <a:pt x="25" y="25"/>
                  </a:cubicBezTo>
                  <a:cubicBezTo>
                    <a:pt x="16" y="25"/>
                    <a:pt x="0" y="19"/>
                    <a:pt x="1" y="17"/>
                  </a:cubicBezTo>
                  <a:cubicBezTo>
                    <a:pt x="1" y="0"/>
                    <a:pt x="16" y="6"/>
                    <a:pt x="25" y="6"/>
                  </a:cubicBezTo>
                  <a:cubicBezTo>
                    <a:pt x="115" y="6"/>
                    <a:pt x="205" y="6"/>
                    <a:pt x="295" y="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nvGrpSpPr>
          <p:cNvPr id="7886" name="Google Shape;7886;p202"/>
          <p:cNvGrpSpPr/>
          <p:nvPr/>
        </p:nvGrpSpPr>
        <p:grpSpPr>
          <a:xfrm flipH="1">
            <a:off x="6487362" y="4796446"/>
            <a:ext cx="2674848" cy="844365"/>
            <a:chOff x="3029790" y="4796446"/>
            <a:chExt cx="2674848" cy="844365"/>
          </a:xfrm>
        </p:grpSpPr>
        <p:sp>
          <p:nvSpPr>
            <p:cNvPr id="7887" name="Google Shape;7887;p202"/>
            <p:cNvSpPr/>
            <p:nvPr/>
          </p:nvSpPr>
          <p:spPr>
            <a:xfrm>
              <a:off x="3100669" y="4916630"/>
              <a:ext cx="2603969" cy="724181"/>
            </a:xfrm>
            <a:custGeom>
              <a:rect b="b" l="l" r="r" t="t"/>
              <a:pathLst>
                <a:path extrusionOk="0" h="194" w="693">
                  <a:moveTo>
                    <a:pt x="550" y="0"/>
                  </a:moveTo>
                  <a:cubicBezTo>
                    <a:pt x="539" y="49"/>
                    <a:pt x="495" y="82"/>
                    <a:pt x="441" y="83"/>
                  </a:cubicBezTo>
                  <a:cubicBezTo>
                    <a:pt x="401" y="84"/>
                    <a:pt x="361" y="83"/>
                    <a:pt x="321" y="83"/>
                  </a:cubicBezTo>
                  <a:cubicBezTo>
                    <a:pt x="313" y="83"/>
                    <a:pt x="306" y="83"/>
                    <a:pt x="298" y="83"/>
                  </a:cubicBezTo>
                  <a:cubicBezTo>
                    <a:pt x="298" y="102"/>
                    <a:pt x="298" y="118"/>
                    <a:pt x="298" y="138"/>
                  </a:cubicBezTo>
                  <a:cubicBezTo>
                    <a:pt x="430" y="104"/>
                    <a:pt x="560" y="71"/>
                    <a:pt x="693" y="37"/>
                  </a:cubicBezTo>
                  <a:cubicBezTo>
                    <a:pt x="693" y="61"/>
                    <a:pt x="693" y="83"/>
                    <a:pt x="693" y="106"/>
                  </a:cubicBezTo>
                  <a:cubicBezTo>
                    <a:pt x="597" y="124"/>
                    <a:pt x="501" y="142"/>
                    <a:pt x="406" y="160"/>
                  </a:cubicBezTo>
                  <a:cubicBezTo>
                    <a:pt x="375" y="166"/>
                    <a:pt x="344" y="171"/>
                    <a:pt x="314" y="177"/>
                  </a:cubicBezTo>
                  <a:cubicBezTo>
                    <a:pt x="305" y="179"/>
                    <a:pt x="297" y="184"/>
                    <a:pt x="289" y="188"/>
                  </a:cubicBezTo>
                  <a:cubicBezTo>
                    <a:pt x="279" y="194"/>
                    <a:pt x="242" y="192"/>
                    <a:pt x="235" y="183"/>
                  </a:cubicBezTo>
                  <a:cubicBezTo>
                    <a:pt x="226" y="172"/>
                    <a:pt x="227" y="159"/>
                    <a:pt x="240" y="154"/>
                  </a:cubicBezTo>
                  <a:cubicBezTo>
                    <a:pt x="252" y="149"/>
                    <a:pt x="253" y="142"/>
                    <a:pt x="253" y="131"/>
                  </a:cubicBezTo>
                  <a:cubicBezTo>
                    <a:pt x="252" y="117"/>
                    <a:pt x="252" y="103"/>
                    <a:pt x="252" y="89"/>
                  </a:cubicBezTo>
                  <a:cubicBezTo>
                    <a:pt x="252" y="88"/>
                    <a:pt x="251" y="87"/>
                    <a:pt x="249" y="83"/>
                  </a:cubicBezTo>
                  <a:cubicBezTo>
                    <a:pt x="232" y="83"/>
                    <a:pt x="214" y="83"/>
                    <a:pt x="195" y="83"/>
                  </a:cubicBezTo>
                  <a:cubicBezTo>
                    <a:pt x="165" y="83"/>
                    <a:pt x="135" y="83"/>
                    <a:pt x="105" y="83"/>
                  </a:cubicBezTo>
                  <a:cubicBezTo>
                    <a:pt x="61" y="83"/>
                    <a:pt x="8" y="51"/>
                    <a:pt x="0" y="0"/>
                  </a:cubicBezTo>
                  <a:cubicBezTo>
                    <a:pt x="183" y="0"/>
                    <a:pt x="366" y="0"/>
                    <a:pt x="550" y="0"/>
                  </a:cubicBezTo>
                  <a:close/>
                  <a:moveTo>
                    <a:pt x="292" y="164"/>
                  </a:moveTo>
                  <a:cubicBezTo>
                    <a:pt x="283" y="158"/>
                    <a:pt x="277" y="152"/>
                    <a:pt x="273" y="153"/>
                  </a:cubicBezTo>
                  <a:cubicBezTo>
                    <a:pt x="269" y="154"/>
                    <a:pt x="264" y="161"/>
                    <a:pt x="263" y="166"/>
                  </a:cubicBezTo>
                  <a:cubicBezTo>
                    <a:pt x="262" y="169"/>
                    <a:pt x="270" y="176"/>
                    <a:pt x="274" y="176"/>
                  </a:cubicBezTo>
                  <a:cubicBezTo>
                    <a:pt x="279" y="176"/>
                    <a:pt x="283" y="170"/>
                    <a:pt x="292" y="164"/>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888" name="Google Shape;7888;p202"/>
            <p:cNvSpPr/>
            <p:nvPr/>
          </p:nvSpPr>
          <p:spPr>
            <a:xfrm>
              <a:off x="3029790" y="4796446"/>
              <a:ext cx="2209521" cy="83205"/>
            </a:xfrm>
            <a:custGeom>
              <a:rect b="b" l="l" r="r" t="t"/>
              <a:pathLst>
                <a:path extrusionOk="0" h="22" w="588">
                  <a:moveTo>
                    <a:pt x="292" y="20"/>
                  </a:moveTo>
                  <a:cubicBezTo>
                    <a:pt x="202" y="20"/>
                    <a:pt x="111" y="20"/>
                    <a:pt x="21" y="20"/>
                  </a:cubicBezTo>
                  <a:cubicBezTo>
                    <a:pt x="17" y="20"/>
                    <a:pt x="12" y="21"/>
                    <a:pt x="9" y="20"/>
                  </a:cubicBezTo>
                  <a:cubicBezTo>
                    <a:pt x="5" y="18"/>
                    <a:pt x="1" y="15"/>
                    <a:pt x="0" y="11"/>
                  </a:cubicBezTo>
                  <a:cubicBezTo>
                    <a:pt x="0" y="9"/>
                    <a:pt x="5" y="4"/>
                    <a:pt x="8" y="3"/>
                  </a:cubicBezTo>
                  <a:cubicBezTo>
                    <a:pt x="13" y="1"/>
                    <a:pt x="19" y="2"/>
                    <a:pt x="24" y="2"/>
                  </a:cubicBezTo>
                  <a:cubicBezTo>
                    <a:pt x="124" y="2"/>
                    <a:pt x="224" y="2"/>
                    <a:pt x="324" y="2"/>
                  </a:cubicBezTo>
                  <a:cubicBezTo>
                    <a:pt x="388" y="2"/>
                    <a:pt x="452" y="1"/>
                    <a:pt x="517" y="0"/>
                  </a:cubicBezTo>
                  <a:cubicBezTo>
                    <a:pt x="535" y="0"/>
                    <a:pt x="554" y="0"/>
                    <a:pt x="572" y="1"/>
                  </a:cubicBezTo>
                  <a:cubicBezTo>
                    <a:pt x="578" y="1"/>
                    <a:pt x="583" y="8"/>
                    <a:pt x="588" y="12"/>
                  </a:cubicBezTo>
                  <a:cubicBezTo>
                    <a:pt x="582" y="15"/>
                    <a:pt x="577" y="21"/>
                    <a:pt x="571" y="21"/>
                  </a:cubicBezTo>
                  <a:cubicBezTo>
                    <a:pt x="478" y="22"/>
                    <a:pt x="385" y="22"/>
                    <a:pt x="292" y="22"/>
                  </a:cubicBezTo>
                  <a:cubicBezTo>
                    <a:pt x="292" y="21"/>
                    <a:pt x="292" y="21"/>
                    <a:pt x="292" y="2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sp>
        <p:nvSpPr>
          <p:cNvPr id="7889" name="Google Shape;7889;p202"/>
          <p:cNvSpPr/>
          <p:nvPr/>
        </p:nvSpPr>
        <p:spPr>
          <a:xfrm>
            <a:off x="7166198" y="2882099"/>
            <a:ext cx="1782502" cy="1782502"/>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4400">
                <a:solidFill>
                  <a:schemeClr val="dk1"/>
                </a:solidFill>
                <a:latin typeface="Helvetica Neue"/>
                <a:ea typeface="Helvetica Neue"/>
                <a:cs typeface="Helvetica Neue"/>
                <a:sym typeface="Helvetica Neue"/>
              </a:rPr>
              <a:t>XX%</a:t>
            </a:r>
            <a:endParaRPr b="1" sz="4400">
              <a:solidFill>
                <a:schemeClr val="dk1"/>
              </a:solidFill>
              <a:latin typeface="Helvetica Neue"/>
              <a:ea typeface="Helvetica Neue"/>
              <a:cs typeface="Helvetica Neue"/>
              <a:sym typeface="Helvetica Neue"/>
            </a:endParaRPr>
          </a:p>
        </p:txBody>
      </p:sp>
      <p:sp>
        <p:nvSpPr>
          <p:cNvPr id="7890" name="Google Shape;7890;p202"/>
          <p:cNvSpPr/>
          <p:nvPr/>
        </p:nvSpPr>
        <p:spPr>
          <a:xfrm>
            <a:off x="3476263" y="2339384"/>
            <a:ext cx="1307328" cy="1307328"/>
          </a:xfrm>
          <a:prstGeom prst="ellipse">
            <a:avLst/>
          </a:prstGeom>
          <a:solidFill>
            <a:schemeClr val="lt1"/>
          </a:solidFill>
          <a:ln cap="flat" cmpd="sng" w="57150">
            <a:solidFill>
              <a:schemeClr val="accent3"/>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800">
                <a:solidFill>
                  <a:schemeClr val="dk1"/>
                </a:solidFill>
                <a:latin typeface="Helvetica Neue"/>
                <a:ea typeface="Helvetica Neue"/>
                <a:cs typeface="Helvetica Neue"/>
                <a:sym typeface="Helvetica Neue"/>
              </a:rPr>
              <a:t>XX%</a:t>
            </a:r>
            <a:endParaRPr b="1" sz="2800">
              <a:solidFill>
                <a:schemeClr val="dk1"/>
              </a:solidFill>
              <a:latin typeface="Helvetica Neue"/>
              <a:ea typeface="Helvetica Neue"/>
              <a:cs typeface="Helvetica Neue"/>
              <a:sym typeface="Helvetica Neue"/>
            </a:endParaRPr>
          </a:p>
        </p:txBody>
      </p:sp>
      <p:sp>
        <p:nvSpPr>
          <p:cNvPr id="7891" name="Google Shape;7891;p202"/>
          <p:cNvSpPr/>
          <p:nvPr/>
        </p:nvSpPr>
        <p:spPr>
          <a:xfrm>
            <a:off x="294967" y="2483465"/>
            <a:ext cx="2463229" cy="3273094"/>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892" name="Google Shape;7892;p202"/>
          <p:cNvSpPr/>
          <p:nvPr/>
        </p:nvSpPr>
        <p:spPr>
          <a:xfrm>
            <a:off x="9433803" y="2483465"/>
            <a:ext cx="2463229" cy="3273094"/>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893" name="Google Shape;7893;p202"/>
          <p:cNvSpPr txBox="1"/>
          <p:nvPr/>
        </p:nvSpPr>
        <p:spPr>
          <a:xfrm>
            <a:off x="294968" y="2013996"/>
            <a:ext cx="2463230"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Helvetica Neue"/>
                <a:ea typeface="Helvetica Neue"/>
                <a:cs typeface="Helvetica Neue"/>
                <a:sym typeface="Helvetica Neue"/>
              </a:rPr>
              <a:t>Lorem ipsum dolor </a:t>
            </a:r>
            <a:endParaRPr/>
          </a:p>
        </p:txBody>
      </p:sp>
      <p:sp>
        <p:nvSpPr>
          <p:cNvPr id="7894" name="Google Shape;7894;p202"/>
          <p:cNvSpPr txBox="1"/>
          <p:nvPr/>
        </p:nvSpPr>
        <p:spPr>
          <a:xfrm>
            <a:off x="9433802" y="2013996"/>
            <a:ext cx="2463230"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accent3"/>
                </a:solidFill>
                <a:latin typeface="Helvetica Neue"/>
                <a:ea typeface="Helvetica Neue"/>
                <a:cs typeface="Helvetica Neue"/>
                <a:sym typeface="Helvetica Neue"/>
              </a:rPr>
              <a:t>Lorem ipsum dolor </a:t>
            </a:r>
            <a:endParaRPr/>
          </a:p>
        </p:txBody>
      </p:sp>
      <p:grpSp>
        <p:nvGrpSpPr>
          <p:cNvPr id="7895" name="Google Shape;7895;p202"/>
          <p:cNvGrpSpPr/>
          <p:nvPr/>
        </p:nvGrpSpPr>
        <p:grpSpPr>
          <a:xfrm>
            <a:off x="7708629" y="2114155"/>
            <a:ext cx="697646" cy="697068"/>
            <a:chOff x="4094847" y="1760585"/>
            <a:chExt cx="633600" cy="633600"/>
          </a:xfrm>
        </p:grpSpPr>
        <p:sp>
          <p:nvSpPr>
            <p:cNvPr id="7896" name="Google Shape;7896;p20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897" name="Google Shape;7897;p20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898" name="Google Shape;7898;p202"/>
          <p:cNvGrpSpPr/>
          <p:nvPr/>
        </p:nvGrpSpPr>
        <p:grpSpPr>
          <a:xfrm>
            <a:off x="3785726" y="1535756"/>
            <a:ext cx="697646" cy="697068"/>
            <a:chOff x="4094847" y="1760585"/>
            <a:chExt cx="633600" cy="633600"/>
          </a:xfrm>
        </p:grpSpPr>
        <p:sp>
          <p:nvSpPr>
            <p:cNvPr id="7899" name="Google Shape;7899;p20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00" name="Google Shape;7900;p20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901" name="Google Shape;7901;p20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902" name="Google Shape;7902;p20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06" name="Shape 7906"/>
        <p:cNvGrpSpPr/>
        <p:nvPr/>
      </p:nvGrpSpPr>
      <p:grpSpPr>
        <a:xfrm>
          <a:off x="0" y="0"/>
          <a:ext cx="0" cy="0"/>
          <a:chOff x="0" y="0"/>
          <a:chExt cx="0" cy="0"/>
        </a:xfrm>
      </p:grpSpPr>
      <p:sp>
        <p:nvSpPr>
          <p:cNvPr id="7907" name="Google Shape;7907;p20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Weighing-Scale Comparison (Balanced)</a:t>
            </a:r>
            <a:endParaRPr/>
          </a:p>
        </p:txBody>
      </p:sp>
      <p:sp>
        <p:nvSpPr>
          <p:cNvPr id="7908" name="Google Shape;7908;p203"/>
          <p:cNvSpPr/>
          <p:nvPr/>
        </p:nvSpPr>
        <p:spPr>
          <a:xfrm>
            <a:off x="5436534" y="4774877"/>
            <a:ext cx="1349749" cy="1075486"/>
          </a:xfrm>
          <a:custGeom>
            <a:rect b="b" l="l" r="r" t="t"/>
            <a:pathLst>
              <a:path extrusionOk="0" h="288" w="359">
                <a:moveTo>
                  <a:pt x="1" y="288"/>
                </a:moveTo>
                <a:cubicBezTo>
                  <a:pt x="0" y="249"/>
                  <a:pt x="16" y="224"/>
                  <a:pt x="54" y="213"/>
                </a:cubicBezTo>
                <a:cubicBezTo>
                  <a:pt x="80" y="204"/>
                  <a:pt x="94" y="182"/>
                  <a:pt x="94" y="154"/>
                </a:cubicBezTo>
                <a:cubicBezTo>
                  <a:pt x="95" y="131"/>
                  <a:pt x="94" y="109"/>
                  <a:pt x="94" y="86"/>
                </a:cubicBezTo>
                <a:cubicBezTo>
                  <a:pt x="94" y="51"/>
                  <a:pt x="115" y="26"/>
                  <a:pt x="144" y="13"/>
                </a:cubicBezTo>
                <a:cubicBezTo>
                  <a:pt x="173" y="0"/>
                  <a:pt x="204" y="0"/>
                  <a:pt x="232" y="23"/>
                </a:cubicBezTo>
                <a:cubicBezTo>
                  <a:pt x="260" y="45"/>
                  <a:pt x="266" y="73"/>
                  <a:pt x="266" y="105"/>
                </a:cubicBezTo>
                <a:cubicBezTo>
                  <a:pt x="265" y="117"/>
                  <a:pt x="266" y="129"/>
                  <a:pt x="266" y="141"/>
                </a:cubicBezTo>
                <a:cubicBezTo>
                  <a:pt x="266" y="185"/>
                  <a:pt x="278" y="202"/>
                  <a:pt x="319" y="217"/>
                </a:cubicBezTo>
                <a:cubicBezTo>
                  <a:pt x="352" y="229"/>
                  <a:pt x="359" y="256"/>
                  <a:pt x="359" y="288"/>
                </a:cubicBezTo>
                <a:cubicBezTo>
                  <a:pt x="240" y="288"/>
                  <a:pt x="121" y="288"/>
                  <a:pt x="1" y="288"/>
                </a:cubicBezTo>
                <a:close/>
                <a:moveTo>
                  <a:pt x="177" y="57"/>
                </a:moveTo>
                <a:cubicBezTo>
                  <a:pt x="162" y="57"/>
                  <a:pt x="153" y="69"/>
                  <a:pt x="154" y="86"/>
                </a:cubicBezTo>
                <a:cubicBezTo>
                  <a:pt x="154" y="102"/>
                  <a:pt x="166" y="114"/>
                  <a:pt x="181" y="113"/>
                </a:cubicBezTo>
                <a:cubicBezTo>
                  <a:pt x="197" y="112"/>
                  <a:pt x="208" y="100"/>
                  <a:pt x="208" y="84"/>
                </a:cubicBezTo>
                <a:cubicBezTo>
                  <a:pt x="208" y="70"/>
                  <a:pt x="191" y="56"/>
                  <a:pt x="177" y="57"/>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909" name="Google Shape;7909;p203"/>
          <p:cNvSpPr/>
          <p:nvPr/>
        </p:nvSpPr>
        <p:spPr>
          <a:xfrm>
            <a:off x="5377983" y="5896585"/>
            <a:ext cx="1466850" cy="126347"/>
          </a:xfrm>
          <a:custGeom>
            <a:rect b="b" l="l" r="r" t="t"/>
            <a:pathLst>
              <a:path extrusionOk="0" h="34" w="391">
                <a:moveTo>
                  <a:pt x="390" y="0"/>
                </a:moveTo>
                <a:cubicBezTo>
                  <a:pt x="391" y="24"/>
                  <a:pt x="384" y="34"/>
                  <a:pt x="364" y="34"/>
                </a:cubicBezTo>
                <a:cubicBezTo>
                  <a:pt x="252" y="34"/>
                  <a:pt x="140" y="34"/>
                  <a:pt x="28" y="34"/>
                </a:cubicBezTo>
                <a:cubicBezTo>
                  <a:pt x="7" y="34"/>
                  <a:pt x="0" y="23"/>
                  <a:pt x="4" y="0"/>
                </a:cubicBezTo>
                <a:cubicBezTo>
                  <a:pt x="132" y="0"/>
                  <a:pt x="260" y="0"/>
                  <a:pt x="390" y="0"/>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nvGrpSpPr>
          <p:cNvPr id="7910" name="Google Shape;7910;p203"/>
          <p:cNvGrpSpPr/>
          <p:nvPr/>
        </p:nvGrpSpPr>
        <p:grpSpPr>
          <a:xfrm>
            <a:off x="6447305" y="3773350"/>
            <a:ext cx="2714905" cy="1331259"/>
            <a:chOff x="6447305" y="3773350"/>
            <a:chExt cx="2714905" cy="1331259"/>
          </a:xfrm>
        </p:grpSpPr>
        <p:sp>
          <p:nvSpPr>
            <p:cNvPr id="7911" name="Google Shape;7911;p203"/>
            <p:cNvSpPr/>
            <p:nvPr/>
          </p:nvSpPr>
          <p:spPr>
            <a:xfrm>
              <a:off x="6447305" y="3915105"/>
              <a:ext cx="2644028" cy="1189504"/>
            </a:xfrm>
            <a:custGeom>
              <a:rect b="b" l="l" r="r" t="t"/>
              <a:pathLst>
                <a:path extrusionOk="0" h="318" w="704">
                  <a:moveTo>
                    <a:pt x="23" y="318"/>
                  </a:moveTo>
                  <a:cubicBezTo>
                    <a:pt x="15" y="297"/>
                    <a:pt x="8" y="277"/>
                    <a:pt x="0" y="254"/>
                  </a:cubicBezTo>
                  <a:cubicBezTo>
                    <a:pt x="134" y="220"/>
                    <a:pt x="270" y="185"/>
                    <a:pt x="409" y="150"/>
                  </a:cubicBezTo>
                  <a:cubicBezTo>
                    <a:pt x="409" y="130"/>
                    <a:pt x="410" y="111"/>
                    <a:pt x="408" y="92"/>
                  </a:cubicBezTo>
                  <a:cubicBezTo>
                    <a:pt x="407" y="88"/>
                    <a:pt x="397" y="82"/>
                    <a:pt x="392" y="82"/>
                  </a:cubicBezTo>
                  <a:cubicBezTo>
                    <a:pt x="348" y="81"/>
                    <a:pt x="304" y="82"/>
                    <a:pt x="260" y="81"/>
                  </a:cubicBezTo>
                  <a:cubicBezTo>
                    <a:pt x="209" y="80"/>
                    <a:pt x="168" y="48"/>
                    <a:pt x="155" y="0"/>
                  </a:cubicBezTo>
                  <a:cubicBezTo>
                    <a:pt x="338" y="0"/>
                    <a:pt x="521" y="0"/>
                    <a:pt x="704" y="0"/>
                  </a:cubicBezTo>
                  <a:cubicBezTo>
                    <a:pt x="700" y="40"/>
                    <a:pt x="655" y="78"/>
                    <a:pt x="606" y="80"/>
                  </a:cubicBezTo>
                  <a:cubicBezTo>
                    <a:pt x="561" y="82"/>
                    <a:pt x="516" y="81"/>
                    <a:pt x="470" y="81"/>
                  </a:cubicBezTo>
                  <a:cubicBezTo>
                    <a:pt x="455" y="81"/>
                    <a:pt x="449" y="85"/>
                    <a:pt x="451" y="100"/>
                  </a:cubicBezTo>
                  <a:cubicBezTo>
                    <a:pt x="452" y="107"/>
                    <a:pt x="450" y="115"/>
                    <a:pt x="452" y="122"/>
                  </a:cubicBezTo>
                  <a:cubicBezTo>
                    <a:pt x="453" y="128"/>
                    <a:pt x="458" y="134"/>
                    <a:pt x="462" y="139"/>
                  </a:cubicBezTo>
                  <a:cubicBezTo>
                    <a:pt x="466" y="146"/>
                    <a:pt x="473" y="152"/>
                    <a:pt x="473" y="158"/>
                  </a:cubicBezTo>
                  <a:cubicBezTo>
                    <a:pt x="474" y="163"/>
                    <a:pt x="467" y="170"/>
                    <a:pt x="462" y="175"/>
                  </a:cubicBezTo>
                  <a:cubicBezTo>
                    <a:pt x="439" y="198"/>
                    <a:pt x="406" y="192"/>
                    <a:pt x="378" y="202"/>
                  </a:cubicBezTo>
                  <a:cubicBezTo>
                    <a:pt x="288" y="233"/>
                    <a:pt x="196" y="262"/>
                    <a:pt x="105" y="291"/>
                  </a:cubicBezTo>
                  <a:cubicBezTo>
                    <a:pt x="81" y="300"/>
                    <a:pt x="56" y="309"/>
                    <a:pt x="32" y="317"/>
                  </a:cubicBezTo>
                  <a:cubicBezTo>
                    <a:pt x="28" y="318"/>
                    <a:pt x="24" y="318"/>
                    <a:pt x="23" y="318"/>
                  </a:cubicBezTo>
                  <a:close/>
                  <a:moveTo>
                    <a:pt x="447" y="163"/>
                  </a:moveTo>
                  <a:cubicBezTo>
                    <a:pt x="439" y="158"/>
                    <a:pt x="434" y="151"/>
                    <a:pt x="431" y="152"/>
                  </a:cubicBezTo>
                  <a:cubicBezTo>
                    <a:pt x="426" y="153"/>
                    <a:pt x="420" y="159"/>
                    <a:pt x="419" y="164"/>
                  </a:cubicBezTo>
                  <a:cubicBezTo>
                    <a:pt x="418" y="166"/>
                    <a:pt x="425" y="174"/>
                    <a:pt x="429" y="174"/>
                  </a:cubicBezTo>
                  <a:cubicBezTo>
                    <a:pt x="434" y="174"/>
                    <a:pt x="439" y="169"/>
                    <a:pt x="447" y="163"/>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912" name="Google Shape;7912;p203"/>
            <p:cNvSpPr/>
            <p:nvPr/>
          </p:nvSpPr>
          <p:spPr>
            <a:xfrm>
              <a:off x="6961936" y="3773350"/>
              <a:ext cx="2200274" cy="95531"/>
            </a:xfrm>
            <a:custGeom>
              <a:rect b="b" l="l" r="r" t="t"/>
              <a:pathLst>
                <a:path extrusionOk="0" h="26" w="586">
                  <a:moveTo>
                    <a:pt x="295" y="6"/>
                  </a:moveTo>
                  <a:cubicBezTo>
                    <a:pt x="384" y="6"/>
                    <a:pt x="472" y="6"/>
                    <a:pt x="561" y="6"/>
                  </a:cubicBezTo>
                  <a:cubicBezTo>
                    <a:pt x="567" y="6"/>
                    <a:pt x="573" y="6"/>
                    <a:pt x="579" y="7"/>
                  </a:cubicBezTo>
                  <a:cubicBezTo>
                    <a:pt x="582" y="8"/>
                    <a:pt x="586" y="13"/>
                    <a:pt x="586" y="15"/>
                  </a:cubicBezTo>
                  <a:cubicBezTo>
                    <a:pt x="585" y="18"/>
                    <a:pt x="582" y="23"/>
                    <a:pt x="578" y="24"/>
                  </a:cubicBezTo>
                  <a:cubicBezTo>
                    <a:pt x="572" y="26"/>
                    <a:pt x="565" y="25"/>
                    <a:pt x="559" y="25"/>
                  </a:cubicBezTo>
                  <a:cubicBezTo>
                    <a:pt x="381" y="25"/>
                    <a:pt x="203" y="25"/>
                    <a:pt x="25" y="25"/>
                  </a:cubicBezTo>
                  <a:cubicBezTo>
                    <a:pt x="16" y="25"/>
                    <a:pt x="0" y="19"/>
                    <a:pt x="1" y="17"/>
                  </a:cubicBezTo>
                  <a:cubicBezTo>
                    <a:pt x="1" y="0"/>
                    <a:pt x="16" y="6"/>
                    <a:pt x="25" y="6"/>
                  </a:cubicBezTo>
                  <a:cubicBezTo>
                    <a:pt x="115" y="6"/>
                    <a:pt x="205" y="6"/>
                    <a:pt x="295" y="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sp>
        <p:nvSpPr>
          <p:cNvPr id="7913" name="Google Shape;7913;p203"/>
          <p:cNvSpPr/>
          <p:nvPr/>
        </p:nvSpPr>
        <p:spPr>
          <a:xfrm>
            <a:off x="7454708" y="2339384"/>
            <a:ext cx="1307328" cy="130732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800">
                <a:solidFill>
                  <a:schemeClr val="dk1"/>
                </a:solidFill>
                <a:latin typeface="Helvetica Neue"/>
                <a:ea typeface="Helvetica Neue"/>
                <a:cs typeface="Helvetica Neue"/>
                <a:sym typeface="Helvetica Neue"/>
              </a:rPr>
              <a:t>XX%</a:t>
            </a:r>
            <a:endParaRPr b="1" sz="2800">
              <a:solidFill>
                <a:schemeClr val="dk1"/>
              </a:solidFill>
              <a:latin typeface="Helvetica Neue"/>
              <a:ea typeface="Helvetica Neue"/>
              <a:cs typeface="Helvetica Neue"/>
              <a:sym typeface="Helvetica Neue"/>
            </a:endParaRPr>
          </a:p>
        </p:txBody>
      </p:sp>
      <p:sp>
        <p:nvSpPr>
          <p:cNvPr id="7914" name="Google Shape;7914;p203"/>
          <p:cNvSpPr/>
          <p:nvPr/>
        </p:nvSpPr>
        <p:spPr>
          <a:xfrm>
            <a:off x="294967" y="2483465"/>
            <a:ext cx="2463229" cy="3273094"/>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915" name="Google Shape;7915;p203"/>
          <p:cNvSpPr/>
          <p:nvPr/>
        </p:nvSpPr>
        <p:spPr>
          <a:xfrm>
            <a:off x="9433803" y="2483465"/>
            <a:ext cx="2463229" cy="3273094"/>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rgbClr val="212529"/>
              </a:buClr>
              <a:buSzPts val="1400"/>
              <a:buFont typeface="Helvetica Neue"/>
              <a:buChar char="•"/>
            </a:pPr>
            <a:r>
              <a:rPr lang="en-US" sz="14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916" name="Google Shape;7916;p203"/>
          <p:cNvSpPr txBox="1"/>
          <p:nvPr/>
        </p:nvSpPr>
        <p:spPr>
          <a:xfrm>
            <a:off x="294968" y="2013996"/>
            <a:ext cx="2463230"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accent1"/>
                </a:solidFill>
                <a:latin typeface="Helvetica Neue"/>
                <a:ea typeface="Helvetica Neue"/>
                <a:cs typeface="Helvetica Neue"/>
                <a:sym typeface="Helvetica Neue"/>
              </a:rPr>
              <a:t>Lorem ipsum dolor </a:t>
            </a:r>
            <a:endParaRPr/>
          </a:p>
        </p:txBody>
      </p:sp>
      <p:sp>
        <p:nvSpPr>
          <p:cNvPr id="7917" name="Google Shape;7917;p203"/>
          <p:cNvSpPr txBox="1"/>
          <p:nvPr/>
        </p:nvSpPr>
        <p:spPr>
          <a:xfrm>
            <a:off x="9433802" y="2013996"/>
            <a:ext cx="2463230"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accent3"/>
                </a:solidFill>
                <a:latin typeface="Helvetica Neue"/>
                <a:ea typeface="Helvetica Neue"/>
                <a:cs typeface="Helvetica Neue"/>
                <a:sym typeface="Helvetica Neue"/>
              </a:rPr>
              <a:t>Lorem ipsum dolor </a:t>
            </a:r>
            <a:endParaRPr/>
          </a:p>
        </p:txBody>
      </p:sp>
      <p:grpSp>
        <p:nvGrpSpPr>
          <p:cNvPr id="7918" name="Google Shape;7918;p203"/>
          <p:cNvGrpSpPr/>
          <p:nvPr/>
        </p:nvGrpSpPr>
        <p:grpSpPr>
          <a:xfrm>
            <a:off x="7754928" y="1535756"/>
            <a:ext cx="697646" cy="697068"/>
            <a:chOff x="4094847" y="1760585"/>
            <a:chExt cx="633600" cy="633600"/>
          </a:xfrm>
        </p:grpSpPr>
        <p:sp>
          <p:nvSpPr>
            <p:cNvPr id="7919" name="Google Shape;7919;p20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20" name="Google Shape;7920;p20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7921" name="Google Shape;7921;p203"/>
          <p:cNvGrpSpPr/>
          <p:nvPr/>
        </p:nvGrpSpPr>
        <p:grpSpPr>
          <a:xfrm flipH="1">
            <a:off x="3029791" y="3773350"/>
            <a:ext cx="2714905" cy="1331259"/>
            <a:chOff x="6447305" y="3773350"/>
            <a:chExt cx="2714905" cy="1331259"/>
          </a:xfrm>
        </p:grpSpPr>
        <p:sp>
          <p:nvSpPr>
            <p:cNvPr id="7922" name="Google Shape;7922;p203"/>
            <p:cNvSpPr/>
            <p:nvPr/>
          </p:nvSpPr>
          <p:spPr>
            <a:xfrm>
              <a:off x="6447305" y="3915105"/>
              <a:ext cx="2644028" cy="1189504"/>
            </a:xfrm>
            <a:custGeom>
              <a:rect b="b" l="l" r="r" t="t"/>
              <a:pathLst>
                <a:path extrusionOk="0" h="318" w="704">
                  <a:moveTo>
                    <a:pt x="23" y="318"/>
                  </a:moveTo>
                  <a:cubicBezTo>
                    <a:pt x="15" y="297"/>
                    <a:pt x="8" y="277"/>
                    <a:pt x="0" y="254"/>
                  </a:cubicBezTo>
                  <a:cubicBezTo>
                    <a:pt x="134" y="220"/>
                    <a:pt x="270" y="185"/>
                    <a:pt x="409" y="150"/>
                  </a:cubicBezTo>
                  <a:cubicBezTo>
                    <a:pt x="409" y="130"/>
                    <a:pt x="410" y="111"/>
                    <a:pt x="408" y="92"/>
                  </a:cubicBezTo>
                  <a:cubicBezTo>
                    <a:pt x="407" y="88"/>
                    <a:pt x="397" y="82"/>
                    <a:pt x="392" y="82"/>
                  </a:cubicBezTo>
                  <a:cubicBezTo>
                    <a:pt x="348" y="81"/>
                    <a:pt x="304" y="82"/>
                    <a:pt x="260" y="81"/>
                  </a:cubicBezTo>
                  <a:cubicBezTo>
                    <a:pt x="209" y="80"/>
                    <a:pt x="168" y="48"/>
                    <a:pt x="155" y="0"/>
                  </a:cubicBezTo>
                  <a:cubicBezTo>
                    <a:pt x="338" y="0"/>
                    <a:pt x="521" y="0"/>
                    <a:pt x="704" y="0"/>
                  </a:cubicBezTo>
                  <a:cubicBezTo>
                    <a:pt x="700" y="40"/>
                    <a:pt x="655" y="78"/>
                    <a:pt x="606" y="80"/>
                  </a:cubicBezTo>
                  <a:cubicBezTo>
                    <a:pt x="561" y="82"/>
                    <a:pt x="516" y="81"/>
                    <a:pt x="470" y="81"/>
                  </a:cubicBezTo>
                  <a:cubicBezTo>
                    <a:pt x="455" y="81"/>
                    <a:pt x="449" y="85"/>
                    <a:pt x="451" y="100"/>
                  </a:cubicBezTo>
                  <a:cubicBezTo>
                    <a:pt x="452" y="107"/>
                    <a:pt x="450" y="115"/>
                    <a:pt x="452" y="122"/>
                  </a:cubicBezTo>
                  <a:cubicBezTo>
                    <a:pt x="453" y="128"/>
                    <a:pt x="458" y="134"/>
                    <a:pt x="462" y="139"/>
                  </a:cubicBezTo>
                  <a:cubicBezTo>
                    <a:pt x="466" y="146"/>
                    <a:pt x="473" y="152"/>
                    <a:pt x="473" y="158"/>
                  </a:cubicBezTo>
                  <a:cubicBezTo>
                    <a:pt x="474" y="163"/>
                    <a:pt x="467" y="170"/>
                    <a:pt x="462" y="175"/>
                  </a:cubicBezTo>
                  <a:cubicBezTo>
                    <a:pt x="439" y="198"/>
                    <a:pt x="406" y="192"/>
                    <a:pt x="378" y="202"/>
                  </a:cubicBezTo>
                  <a:cubicBezTo>
                    <a:pt x="288" y="233"/>
                    <a:pt x="196" y="262"/>
                    <a:pt x="105" y="291"/>
                  </a:cubicBezTo>
                  <a:cubicBezTo>
                    <a:pt x="81" y="300"/>
                    <a:pt x="56" y="309"/>
                    <a:pt x="32" y="317"/>
                  </a:cubicBezTo>
                  <a:cubicBezTo>
                    <a:pt x="28" y="318"/>
                    <a:pt x="24" y="318"/>
                    <a:pt x="23" y="318"/>
                  </a:cubicBezTo>
                  <a:close/>
                  <a:moveTo>
                    <a:pt x="447" y="163"/>
                  </a:moveTo>
                  <a:cubicBezTo>
                    <a:pt x="439" y="158"/>
                    <a:pt x="434" y="151"/>
                    <a:pt x="431" y="152"/>
                  </a:cubicBezTo>
                  <a:cubicBezTo>
                    <a:pt x="426" y="153"/>
                    <a:pt x="420" y="159"/>
                    <a:pt x="419" y="164"/>
                  </a:cubicBezTo>
                  <a:cubicBezTo>
                    <a:pt x="418" y="166"/>
                    <a:pt x="425" y="174"/>
                    <a:pt x="429" y="174"/>
                  </a:cubicBezTo>
                  <a:cubicBezTo>
                    <a:pt x="434" y="174"/>
                    <a:pt x="439" y="169"/>
                    <a:pt x="447" y="163"/>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923" name="Google Shape;7923;p203"/>
            <p:cNvSpPr/>
            <p:nvPr/>
          </p:nvSpPr>
          <p:spPr>
            <a:xfrm>
              <a:off x="6961936" y="3773350"/>
              <a:ext cx="2200274" cy="95531"/>
            </a:xfrm>
            <a:custGeom>
              <a:rect b="b" l="l" r="r" t="t"/>
              <a:pathLst>
                <a:path extrusionOk="0" h="26" w="586">
                  <a:moveTo>
                    <a:pt x="295" y="6"/>
                  </a:moveTo>
                  <a:cubicBezTo>
                    <a:pt x="384" y="6"/>
                    <a:pt x="472" y="6"/>
                    <a:pt x="561" y="6"/>
                  </a:cubicBezTo>
                  <a:cubicBezTo>
                    <a:pt x="567" y="6"/>
                    <a:pt x="573" y="6"/>
                    <a:pt x="579" y="7"/>
                  </a:cubicBezTo>
                  <a:cubicBezTo>
                    <a:pt x="582" y="8"/>
                    <a:pt x="586" y="13"/>
                    <a:pt x="586" y="15"/>
                  </a:cubicBezTo>
                  <a:cubicBezTo>
                    <a:pt x="585" y="18"/>
                    <a:pt x="582" y="23"/>
                    <a:pt x="578" y="24"/>
                  </a:cubicBezTo>
                  <a:cubicBezTo>
                    <a:pt x="572" y="26"/>
                    <a:pt x="565" y="25"/>
                    <a:pt x="559" y="25"/>
                  </a:cubicBezTo>
                  <a:cubicBezTo>
                    <a:pt x="381" y="25"/>
                    <a:pt x="203" y="25"/>
                    <a:pt x="25" y="25"/>
                  </a:cubicBezTo>
                  <a:cubicBezTo>
                    <a:pt x="16" y="25"/>
                    <a:pt x="0" y="19"/>
                    <a:pt x="1" y="17"/>
                  </a:cubicBezTo>
                  <a:cubicBezTo>
                    <a:pt x="1" y="0"/>
                    <a:pt x="16" y="6"/>
                    <a:pt x="25" y="6"/>
                  </a:cubicBezTo>
                  <a:cubicBezTo>
                    <a:pt x="115" y="6"/>
                    <a:pt x="205" y="6"/>
                    <a:pt x="295" y="6"/>
                  </a:cubicBez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sp>
        <p:nvSpPr>
          <p:cNvPr id="7924" name="Google Shape;7924;p203"/>
          <p:cNvSpPr/>
          <p:nvPr/>
        </p:nvSpPr>
        <p:spPr>
          <a:xfrm>
            <a:off x="3391994" y="2339384"/>
            <a:ext cx="1307328" cy="1307328"/>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800">
                <a:solidFill>
                  <a:schemeClr val="dk1"/>
                </a:solidFill>
                <a:latin typeface="Helvetica Neue"/>
                <a:ea typeface="Helvetica Neue"/>
                <a:cs typeface="Helvetica Neue"/>
                <a:sym typeface="Helvetica Neue"/>
              </a:rPr>
              <a:t>XX%</a:t>
            </a:r>
            <a:endParaRPr b="1" sz="2800">
              <a:solidFill>
                <a:schemeClr val="dk1"/>
              </a:solidFill>
              <a:latin typeface="Helvetica Neue"/>
              <a:ea typeface="Helvetica Neue"/>
              <a:cs typeface="Helvetica Neue"/>
              <a:sym typeface="Helvetica Neue"/>
            </a:endParaRPr>
          </a:p>
        </p:txBody>
      </p:sp>
      <p:grpSp>
        <p:nvGrpSpPr>
          <p:cNvPr id="7925" name="Google Shape;7925;p203"/>
          <p:cNvGrpSpPr/>
          <p:nvPr/>
        </p:nvGrpSpPr>
        <p:grpSpPr>
          <a:xfrm>
            <a:off x="3692214" y="1535756"/>
            <a:ext cx="697646" cy="697068"/>
            <a:chOff x="4094847" y="1760585"/>
            <a:chExt cx="633600" cy="633600"/>
          </a:xfrm>
        </p:grpSpPr>
        <p:sp>
          <p:nvSpPr>
            <p:cNvPr id="7926" name="Google Shape;7926;p20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27" name="Google Shape;7927;p20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928" name="Google Shape;7928;p20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929" name="Google Shape;7929;p20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33" name="Shape 7933"/>
        <p:cNvGrpSpPr/>
        <p:nvPr/>
      </p:nvGrpSpPr>
      <p:grpSpPr>
        <a:xfrm>
          <a:off x="0" y="0"/>
          <a:ext cx="0" cy="0"/>
          <a:chOff x="0" y="0"/>
          <a:chExt cx="0" cy="0"/>
        </a:xfrm>
      </p:grpSpPr>
      <p:sp>
        <p:nvSpPr>
          <p:cNvPr id="7934" name="Google Shape;7934;p20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Two-Sided Comparison with Figure</a:t>
            </a:r>
            <a:endParaRPr/>
          </a:p>
        </p:txBody>
      </p:sp>
      <p:sp>
        <p:nvSpPr>
          <p:cNvPr id="7935" name="Google Shape;7935;p204"/>
          <p:cNvSpPr/>
          <p:nvPr/>
        </p:nvSpPr>
        <p:spPr>
          <a:xfrm>
            <a:off x="0" y="2255520"/>
            <a:ext cx="6096000" cy="3538024"/>
          </a:xfrm>
          <a:prstGeom prst="rect">
            <a:avLst/>
          </a:prstGeom>
          <a:solidFill>
            <a:srgbClr val="FFBFB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7936" name="Google Shape;7936;p204"/>
          <p:cNvSpPr/>
          <p:nvPr/>
        </p:nvSpPr>
        <p:spPr>
          <a:xfrm>
            <a:off x="6096000" y="2255520"/>
            <a:ext cx="6096000" cy="3538024"/>
          </a:xfrm>
          <a:prstGeom prst="rect">
            <a:avLst/>
          </a:prstGeom>
          <a:solidFill>
            <a:srgbClr val="D1DDE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descr="Confused person with solid fill" id="7937" name="Google Shape;7937;p204"/>
          <p:cNvSpPr/>
          <p:nvPr/>
        </p:nvSpPr>
        <p:spPr>
          <a:xfrm>
            <a:off x="4335463" y="2300606"/>
            <a:ext cx="3521074" cy="3521074"/>
          </a:xfrm>
          <a:prstGeom prst="rect">
            <a:avLst/>
          </a:prstGeom>
          <a:noFill/>
          <a:ln>
            <a:noFill/>
          </a:ln>
        </p:spPr>
      </p:sp>
      <p:sp>
        <p:nvSpPr>
          <p:cNvPr id="7938" name="Google Shape;7938;p204"/>
          <p:cNvSpPr txBox="1"/>
          <p:nvPr/>
        </p:nvSpPr>
        <p:spPr>
          <a:xfrm>
            <a:off x="294968" y="1699102"/>
            <a:ext cx="5526712"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2000">
                <a:solidFill>
                  <a:schemeClr val="accent1"/>
                </a:solidFill>
                <a:latin typeface="Helvetica Neue"/>
                <a:ea typeface="Helvetica Neue"/>
                <a:cs typeface="Helvetica Neue"/>
                <a:sym typeface="Helvetica Neue"/>
              </a:rPr>
              <a:t>Lorem ipsum dolor </a:t>
            </a:r>
            <a:endParaRPr/>
          </a:p>
        </p:txBody>
      </p:sp>
      <p:sp>
        <p:nvSpPr>
          <p:cNvPr id="7939" name="Google Shape;7939;p204"/>
          <p:cNvSpPr/>
          <p:nvPr/>
        </p:nvSpPr>
        <p:spPr>
          <a:xfrm>
            <a:off x="976309" y="2590609"/>
            <a:ext cx="3917784" cy="5492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grpSp>
        <p:nvGrpSpPr>
          <p:cNvPr id="7940" name="Google Shape;7940;p204"/>
          <p:cNvGrpSpPr/>
          <p:nvPr/>
        </p:nvGrpSpPr>
        <p:grpSpPr>
          <a:xfrm>
            <a:off x="287187" y="2590145"/>
            <a:ext cx="550222" cy="550222"/>
            <a:chOff x="-2097850" y="4754880"/>
            <a:chExt cx="883920" cy="883920"/>
          </a:xfrm>
        </p:grpSpPr>
        <p:sp>
          <p:nvSpPr>
            <p:cNvPr id="7941" name="Google Shape;7941;p204"/>
            <p:cNvSpPr/>
            <p:nvPr/>
          </p:nvSpPr>
          <p:spPr>
            <a:xfrm>
              <a:off x="-2097850" y="4754880"/>
              <a:ext cx="883920" cy="8839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7942" name="Google Shape;7942;p204"/>
            <p:cNvGrpSpPr/>
            <p:nvPr/>
          </p:nvGrpSpPr>
          <p:grpSpPr>
            <a:xfrm>
              <a:off x="-1985900" y="4867103"/>
              <a:ext cx="660020" cy="659474"/>
              <a:chOff x="4094847" y="1760585"/>
              <a:chExt cx="633600" cy="633600"/>
            </a:xfrm>
          </p:grpSpPr>
          <p:sp>
            <p:nvSpPr>
              <p:cNvPr id="7943" name="Google Shape;7943;p20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44" name="Google Shape;7944;p20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7945" name="Google Shape;7945;p204"/>
          <p:cNvSpPr/>
          <p:nvPr/>
        </p:nvSpPr>
        <p:spPr>
          <a:xfrm>
            <a:off x="976309" y="3338451"/>
            <a:ext cx="3917784" cy="5492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grpSp>
        <p:nvGrpSpPr>
          <p:cNvPr id="7946" name="Google Shape;7946;p204"/>
          <p:cNvGrpSpPr/>
          <p:nvPr/>
        </p:nvGrpSpPr>
        <p:grpSpPr>
          <a:xfrm>
            <a:off x="287187" y="3337987"/>
            <a:ext cx="550222" cy="550222"/>
            <a:chOff x="-2097850" y="4754880"/>
            <a:chExt cx="883920" cy="883920"/>
          </a:xfrm>
        </p:grpSpPr>
        <p:sp>
          <p:nvSpPr>
            <p:cNvPr id="7947" name="Google Shape;7947;p204"/>
            <p:cNvSpPr/>
            <p:nvPr/>
          </p:nvSpPr>
          <p:spPr>
            <a:xfrm>
              <a:off x="-2097850" y="4754880"/>
              <a:ext cx="883920" cy="8839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7948" name="Google Shape;7948;p204"/>
            <p:cNvGrpSpPr/>
            <p:nvPr/>
          </p:nvGrpSpPr>
          <p:grpSpPr>
            <a:xfrm>
              <a:off x="-1985900" y="4867103"/>
              <a:ext cx="660020" cy="659474"/>
              <a:chOff x="4094847" y="1760585"/>
              <a:chExt cx="633600" cy="633600"/>
            </a:xfrm>
          </p:grpSpPr>
          <p:sp>
            <p:nvSpPr>
              <p:cNvPr id="7949" name="Google Shape;7949;p20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50" name="Google Shape;7950;p20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7951" name="Google Shape;7951;p204"/>
          <p:cNvSpPr/>
          <p:nvPr/>
        </p:nvSpPr>
        <p:spPr>
          <a:xfrm>
            <a:off x="976309" y="4086293"/>
            <a:ext cx="3917784" cy="5492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grpSp>
        <p:nvGrpSpPr>
          <p:cNvPr id="7952" name="Google Shape;7952;p204"/>
          <p:cNvGrpSpPr/>
          <p:nvPr/>
        </p:nvGrpSpPr>
        <p:grpSpPr>
          <a:xfrm>
            <a:off x="287187" y="4085829"/>
            <a:ext cx="550222" cy="550222"/>
            <a:chOff x="-2097850" y="4754880"/>
            <a:chExt cx="883920" cy="883920"/>
          </a:xfrm>
        </p:grpSpPr>
        <p:sp>
          <p:nvSpPr>
            <p:cNvPr id="7953" name="Google Shape;7953;p204"/>
            <p:cNvSpPr/>
            <p:nvPr/>
          </p:nvSpPr>
          <p:spPr>
            <a:xfrm>
              <a:off x="-2097850" y="4754880"/>
              <a:ext cx="883920" cy="8839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7954" name="Google Shape;7954;p204"/>
            <p:cNvGrpSpPr/>
            <p:nvPr/>
          </p:nvGrpSpPr>
          <p:grpSpPr>
            <a:xfrm>
              <a:off x="-1985900" y="4867103"/>
              <a:ext cx="660020" cy="659474"/>
              <a:chOff x="4094847" y="1760585"/>
              <a:chExt cx="633600" cy="633600"/>
            </a:xfrm>
          </p:grpSpPr>
          <p:sp>
            <p:nvSpPr>
              <p:cNvPr id="7955" name="Google Shape;7955;p20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56" name="Google Shape;7956;p20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7957" name="Google Shape;7957;p204"/>
          <p:cNvSpPr/>
          <p:nvPr/>
        </p:nvSpPr>
        <p:spPr>
          <a:xfrm>
            <a:off x="976309" y="4834136"/>
            <a:ext cx="3917784" cy="5492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grpSp>
        <p:nvGrpSpPr>
          <p:cNvPr id="7958" name="Google Shape;7958;p204"/>
          <p:cNvGrpSpPr/>
          <p:nvPr/>
        </p:nvGrpSpPr>
        <p:grpSpPr>
          <a:xfrm>
            <a:off x="287187" y="4833672"/>
            <a:ext cx="550222" cy="550222"/>
            <a:chOff x="-2097850" y="4754880"/>
            <a:chExt cx="883920" cy="883920"/>
          </a:xfrm>
        </p:grpSpPr>
        <p:sp>
          <p:nvSpPr>
            <p:cNvPr id="7959" name="Google Shape;7959;p204"/>
            <p:cNvSpPr/>
            <p:nvPr/>
          </p:nvSpPr>
          <p:spPr>
            <a:xfrm>
              <a:off x="-2097850" y="4754880"/>
              <a:ext cx="883920" cy="88392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7960" name="Google Shape;7960;p204"/>
            <p:cNvGrpSpPr/>
            <p:nvPr/>
          </p:nvGrpSpPr>
          <p:grpSpPr>
            <a:xfrm>
              <a:off x="-1985900" y="4867103"/>
              <a:ext cx="660020" cy="659474"/>
              <a:chOff x="4094847" y="1760585"/>
              <a:chExt cx="633600" cy="633600"/>
            </a:xfrm>
          </p:grpSpPr>
          <p:sp>
            <p:nvSpPr>
              <p:cNvPr id="7961" name="Google Shape;7961;p20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62" name="Google Shape;7962;p20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7963" name="Google Shape;7963;p204"/>
          <p:cNvSpPr/>
          <p:nvPr/>
        </p:nvSpPr>
        <p:spPr>
          <a:xfrm>
            <a:off x="7290126" y="2590609"/>
            <a:ext cx="3917784" cy="54929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964" name="Google Shape;7964;p204"/>
          <p:cNvSpPr/>
          <p:nvPr/>
        </p:nvSpPr>
        <p:spPr>
          <a:xfrm>
            <a:off x="11346810" y="2590145"/>
            <a:ext cx="550222" cy="550222"/>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7965" name="Google Shape;7965;p204"/>
          <p:cNvGrpSpPr/>
          <p:nvPr/>
        </p:nvGrpSpPr>
        <p:grpSpPr>
          <a:xfrm>
            <a:off x="11416497" y="2660002"/>
            <a:ext cx="410849" cy="410509"/>
            <a:chOff x="4094847" y="1760585"/>
            <a:chExt cx="633600" cy="633600"/>
          </a:xfrm>
        </p:grpSpPr>
        <p:sp>
          <p:nvSpPr>
            <p:cNvPr id="7966" name="Google Shape;7966;p20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67" name="Google Shape;7967;p20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968" name="Google Shape;7968;p204"/>
          <p:cNvSpPr/>
          <p:nvPr/>
        </p:nvSpPr>
        <p:spPr>
          <a:xfrm>
            <a:off x="7290126" y="3338451"/>
            <a:ext cx="3917784" cy="54929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969" name="Google Shape;7969;p204"/>
          <p:cNvSpPr/>
          <p:nvPr/>
        </p:nvSpPr>
        <p:spPr>
          <a:xfrm>
            <a:off x="11346810" y="3337987"/>
            <a:ext cx="550222" cy="550222"/>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7970" name="Google Shape;7970;p204"/>
          <p:cNvGrpSpPr/>
          <p:nvPr/>
        </p:nvGrpSpPr>
        <p:grpSpPr>
          <a:xfrm>
            <a:off x="11416497" y="3407844"/>
            <a:ext cx="410849" cy="410509"/>
            <a:chOff x="4094847" y="1760585"/>
            <a:chExt cx="633600" cy="633600"/>
          </a:xfrm>
        </p:grpSpPr>
        <p:sp>
          <p:nvSpPr>
            <p:cNvPr id="7971" name="Google Shape;7971;p20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72" name="Google Shape;7972;p20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973" name="Google Shape;7973;p204"/>
          <p:cNvSpPr/>
          <p:nvPr/>
        </p:nvSpPr>
        <p:spPr>
          <a:xfrm>
            <a:off x="7290126" y="4086293"/>
            <a:ext cx="3917784" cy="54929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974" name="Google Shape;7974;p204"/>
          <p:cNvSpPr/>
          <p:nvPr/>
        </p:nvSpPr>
        <p:spPr>
          <a:xfrm>
            <a:off x="11346810" y="4085829"/>
            <a:ext cx="550222" cy="550222"/>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7975" name="Google Shape;7975;p204"/>
          <p:cNvGrpSpPr/>
          <p:nvPr/>
        </p:nvGrpSpPr>
        <p:grpSpPr>
          <a:xfrm>
            <a:off x="11416497" y="4155686"/>
            <a:ext cx="410849" cy="410509"/>
            <a:chOff x="4094847" y="1760585"/>
            <a:chExt cx="633600" cy="633600"/>
          </a:xfrm>
        </p:grpSpPr>
        <p:sp>
          <p:nvSpPr>
            <p:cNvPr id="7976" name="Google Shape;7976;p20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77" name="Google Shape;7977;p20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978" name="Google Shape;7978;p204"/>
          <p:cNvSpPr/>
          <p:nvPr/>
        </p:nvSpPr>
        <p:spPr>
          <a:xfrm>
            <a:off x="7290126" y="4834136"/>
            <a:ext cx="3917784" cy="549295"/>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7979" name="Google Shape;7979;p204"/>
          <p:cNvSpPr/>
          <p:nvPr/>
        </p:nvSpPr>
        <p:spPr>
          <a:xfrm>
            <a:off x="11346810" y="4833672"/>
            <a:ext cx="550222" cy="550222"/>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7980" name="Google Shape;7980;p204"/>
          <p:cNvGrpSpPr/>
          <p:nvPr/>
        </p:nvGrpSpPr>
        <p:grpSpPr>
          <a:xfrm>
            <a:off x="11416497" y="4903529"/>
            <a:ext cx="410849" cy="410509"/>
            <a:chOff x="4094847" y="1760585"/>
            <a:chExt cx="633600" cy="633600"/>
          </a:xfrm>
        </p:grpSpPr>
        <p:sp>
          <p:nvSpPr>
            <p:cNvPr id="7981" name="Google Shape;7981;p20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82" name="Google Shape;7982;p20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7983" name="Google Shape;7983;p204"/>
          <p:cNvSpPr txBox="1"/>
          <p:nvPr/>
        </p:nvSpPr>
        <p:spPr>
          <a:xfrm>
            <a:off x="6370321" y="1699102"/>
            <a:ext cx="5526712" cy="373564"/>
          </a:xfrm>
          <a:prstGeom prst="rect">
            <a:avLst/>
          </a:prstGeom>
          <a:noFill/>
          <a:ln>
            <a:noFill/>
          </a:ln>
        </p:spPr>
        <p:txBody>
          <a:bodyPr anchorCtr="0" anchor="b" bIns="0" lIns="0" spcFirstLastPara="1" rIns="0" wrap="square" tIns="0">
            <a:noAutofit/>
          </a:bodyPr>
          <a:lstStyle/>
          <a:p>
            <a:pPr indent="0" lvl="0" marL="0" marR="0" rtl="0" algn="r">
              <a:spcBef>
                <a:spcPts val="0"/>
              </a:spcBef>
              <a:spcAft>
                <a:spcPts val="0"/>
              </a:spcAft>
              <a:buNone/>
            </a:pPr>
            <a:r>
              <a:rPr b="1" lang="en-US" sz="2000">
                <a:solidFill>
                  <a:schemeClr val="accent4"/>
                </a:solidFill>
                <a:latin typeface="Helvetica Neue"/>
                <a:ea typeface="Helvetica Neue"/>
                <a:cs typeface="Helvetica Neue"/>
                <a:sym typeface="Helvetica Neue"/>
              </a:rPr>
              <a:t>Lorem ipsum dolor </a:t>
            </a:r>
            <a:endParaRPr/>
          </a:p>
        </p:txBody>
      </p:sp>
      <p:sp>
        <p:nvSpPr>
          <p:cNvPr id="7984" name="Google Shape;7984;p20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985" name="Google Shape;7985;p20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89" name="Shape 7989"/>
        <p:cNvGrpSpPr/>
        <p:nvPr/>
      </p:nvGrpSpPr>
      <p:grpSpPr>
        <a:xfrm>
          <a:off x="0" y="0"/>
          <a:ext cx="0" cy="0"/>
          <a:chOff x="0" y="0"/>
          <a:chExt cx="0" cy="0"/>
        </a:xfrm>
      </p:grpSpPr>
      <p:sp>
        <p:nvSpPr>
          <p:cNvPr id="7990" name="Google Shape;7990;p20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Versus Comparison List</a:t>
            </a:r>
            <a:endParaRPr/>
          </a:p>
        </p:txBody>
      </p:sp>
      <p:sp>
        <p:nvSpPr>
          <p:cNvPr id="7991" name="Google Shape;7991;p205"/>
          <p:cNvSpPr/>
          <p:nvPr/>
        </p:nvSpPr>
        <p:spPr>
          <a:xfrm>
            <a:off x="0" y="1693571"/>
            <a:ext cx="5361006" cy="546710"/>
          </a:xfrm>
          <a:prstGeom prst="homePlate">
            <a:avLst>
              <a:gd fmla="val 29661"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Lorem ipsum dolor </a:t>
            </a:r>
            <a:endParaRPr/>
          </a:p>
        </p:txBody>
      </p:sp>
      <p:sp>
        <p:nvSpPr>
          <p:cNvPr id="7992" name="Google Shape;7992;p205"/>
          <p:cNvSpPr/>
          <p:nvPr/>
        </p:nvSpPr>
        <p:spPr>
          <a:xfrm flipH="1">
            <a:off x="6830994" y="1693571"/>
            <a:ext cx="5361006" cy="546710"/>
          </a:xfrm>
          <a:prstGeom prst="homePlate">
            <a:avLst>
              <a:gd fmla="val 29661"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800">
                <a:solidFill>
                  <a:schemeClr val="lt1"/>
                </a:solidFill>
                <a:latin typeface="Helvetica Neue"/>
                <a:ea typeface="Helvetica Neue"/>
                <a:cs typeface="Helvetica Neue"/>
                <a:sym typeface="Helvetica Neue"/>
              </a:rPr>
              <a:t>Lorem ipsum dolor </a:t>
            </a:r>
            <a:endParaRPr/>
          </a:p>
        </p:txBody>
      </p:sp>
      <p:sp>
        <p:nvSpPr>
          <p:cNvPr id="7993" name="Google Shape;7993;p205"/>
          <p:cNvSpPr txBox="1"/>
          <p:nvPr/>
        </p:nvSpPr>
        <p:spPr>
          <a:xfrm>
            <a:off x="5682112" y="1705318"/>
            <a:ext cx="827776" cy="525381"/>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4400">
                <a:solidFill>
                  <a:schemeClr val="accent1"/>
                </a:solidFill>
                <a:latin typeface="Helvetica Neue"/>
                <a:ea typeface="Helvetica Neue"/>
                <a:cs typeface="Helvetica Neue"/>
                <a:sym typeface="Helvetica Neue"/>
              </a:rPr>
              <a:t>VS</a:t>
            </a:r>
            <a:endParaRPr/>
          </a:p>
        </p:txBody>
      </p:sp>
      <p:grpSp>
        <p:nvGrpSpPr>
          <p:cNvPr id="7994" name="Google Shape;7994;p205"/>
          <p:cNvGrpSpPr/>
          <p:nvPr/>
        </p:nvGrpSpPr>
        <p:grpSpPr>
          <a:xfrm>
            <a:off x="5811564" y="2465628"/>
            <a:ext cx="568872" cy="568872"/>
            <a:chOff x="5654040" y="2886916"/>
            <a:chExt cx="883920" cy="883920"/>
          </a:xfrm>
        </p:grpSpPr>
        <p:sp>
          <p:nvSpPr>
            <p:cNvPr id="7995" name="Google Shape;7995;p205"/>
            <p:cNvSpPr/>
            <p:nvPr/>
          </p:nvSpPr>
          <p:spPr>
            <a:xfrm>
              <a:off x="5654040" y="2886916"/>
              <a:ext cx="883920" cy="883920"/>
            </a:xfrm>
            <a:prstGeom prst="roundRect">
              <a:avLst>
                <a:gd fmla="val 27334" name="adj"/>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7996" name="Google Shape;7996;p205"/>
            <p:cNvGrpSpPr/>
            <p:nvPr/>
          </p:nvGrpSpPr>
          <p:grpSpPr>
            <a:xfrm>
              <a:off x="5747177" y="2980342"/>
              <a:ext cx="697646" cy="697068"/>
              <a:chOff x="4094847" y="1760585"/>
              <a:chExt cx="633600" cy="633600"/>
            </a:xfrm>
          </p:grpSpPr>
          <p:sp>
            <p:nvSpPr>
              <p:cNvPr id="7997" name="Google Shape;7997;p20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7998" name="Google Shape;7998;p20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7999" name="Google Shape;7999;p205"/>
          <p:cNvGrpSpPr/>
          <p:nvPr/>
        </p:nvGrpSpPr>
        <p:grpSpPr>
          <a:xfrm>
            <a:off x="5811564" y="3201646"/>
            <a:ext cx="568872" cy="568872"/>
            <a:chOff x="5654040" y="2886916"/>
            <a:chExt cx="883920" cy="883920"/>
          </a:xfrm>
        </p:grpSpPr>
        <p:sp>
          <p:nvSpPr>
            <p:cNvPr id="8000" name="Google Shape;8000;p205"/>
            <p:cNvSpPr/>
            <p:nvPr/>
          </p:nvSpPr>
          <p:spPr>
            <a:xfrm>
              <a:off x="5654040" y="2886916"/>
              <a:ext cx="883920" cy="883920"/>
            </a:xfrm>
            <a:prstGeom prst="roundRect">
              <a:avLst>
                <a:gd fmla="val 27334" name="adj"/>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8001" name="Google Shape;8001;p205"/>
            <p:cNvGrpSpPr/>
            <p:nvPr/>
          </p:nvGrpSpPr>
          <p:grpSpPr>
            <a:xfrm>
              <a:off x="5747177" y="2980342"/>
              <a:ext cx="697646" cy="697068"/>
              <a:chOff x="4094847" y="1760585"/>
              <a:chExt cx="633600" cy="633600"/>
            </a:xfrm>
          </p:grpSpPr>
          <p:sp>
            <p:nvSpPr>
              <p:cNvPr id="8002" name="Google Shape;8002;p20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003" name="Google Shape;8003;p20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8004" name="Google Shape;8004;p205"/>
          <p:cNvGrpSpPr/>
          <p:nvPr/>
        </p:nvGrpSpPr>
        <p:grpSpPr>
          <a:xfrm>
            <a:off x="5811564" y="3937664"/>
            <a:ext cx="568872" cy="568872"/>
            <a:chOff x="5654040" y="2886916"/>
            <a:chExt cx="883920" cy="883920"/>
          </a:xfrm>
        </p:grpSpPr>
        <p:sp>
          <p:nvSpPr>
            <p:cNvPr id="8005" name="Google Shape;8005;p205"/>
            <p:cNvSpPr/>
            <p:nvPr/>
          </p:nvSpPr>
          <p:spPr>
            <a:xfrm>
              <a:off x="5654040" y="2886916"/>
              <a:ext cx="883920" cy="883920"/>
            </a:xfrm>
            <a:prstGeom prst="roundRect">
              <a:avLst>
                <a:gd fmla="val 27334" name="adj"/>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8006" name="Google Shape;8006;p205"/>
            <p:cNvGrpSpPr/>
            <p:nvPr/>
          </p:nvGrpSpPr>
          <p:grpSpPr>
            <a:xfrm>
              <a:off x="5747177" y="2980342"/>
              <a:ext cx="697646" cy="697068"/>
              <a:chOff x="4094847" y="1760585"/>
              <a:chExt cx="633600" cy="633600"/>
            </a:xfrm>
          </p:grpSpPr>
          <p:sp>
            <p:nvSpPr>
              <p:cNvPr id="8007" name="Google Shape;8007;p20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008" name="Google Shape;8008;p20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8009" name="Google Shape;8009;p205"/>
          <p:cNvGrpSpPr/>
          <p:nvPr/>
        </p:nvGrpSpPr>
        <p:grpSpPr>
          <a:xfrm>
            <a:off x="5811564" y="4673682"/>
            <a:ext cx="568872" cy="568872"/>
            <a:chOff x="5654040" y="2886916"/>
            <a:chExt cx="883920" cy="883920"/>
          </a:xfrm>
        </p:grpSpPr>
        <p:sp>
          <p:nvSpPr>
            <p:cNvPr id="8010" name="Google Shape;8010;p205"/>
            <p:cNvSpPr/>
            <p:nvPr/>
          </p:nvSpPr>
          <p:spPr>
            <a:xfrm>
              <a:off x="5654040" y="2886916"/>
              <a:ext cx="883920" cy="883920"/>
            </a:xfrm>
            <a:prstGeom prst="roundRect">
              <a:avLst>
                <a:gd fmla="val 27334" name="adj"/>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8011" name="Google Shape;8011;p205"/>
            <p:cNvGrpSpPr/>
            <p:nvPr/>
          </p:nvGrpSpPr>
          <p:grpSpPr>
            <a:xfrm>
              <a:off x="5747177" y="2980342"/>
              <a:ext cx="697646" cy="697068"/>
              <a:chOff x="4094847" y="1760585"/>
              <a:chExt cx="633600" cy="633600"/>
            </a:xfrm>
          </p:grpSpPr>
          <p:sp>
            <p:nvSpPr>
              <p:cNvPr id="8012" name="Google Shape;8012;p20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013" name="Google Shape;8013;p20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8014" name="Google Shape;8014;p205"/>
          <p:cNvGrpSpPr/>
          <p:nvPr/>
        </p:nvGrpSpPr>
        <p:grpSpPr>
          <a:xfrm>
            <a:off x="5811564" y="5409697"/>
            <a:ext cx="568872" cy="568872"/>
            <a:chOff x="5654040" y="2886916"/>
            <a:chExt cx="883920" cy="883920"/>
          </a:xfrm>
        </p:grpSpPr>
        <p:sp>
          <p:nvSpPr>
            <p:cNvPr id="8015" name="Google Shape;8015;p205"/>
            <p:cNvSpPr/>
            <p:nvPr/>
          </p:nvSpPr>
          <p:spPr>
            <a:xfrm>
              <a:off x="5654040" y="2886916"/>
              <a:ext cx="883920" cy="883920"/>
            </a:xfrm>
            <a:prstGeom prst="roundRect">
              <a:avLst>
                <a:gd fmla="val 27334" name="adj"/>
              </a:avLst>
            </a:prstGeom>
            <a:noFill/>
            <a:ln cap="flat" cmpd="sng" w="2857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8016" name="Google Shape;8016;p205"/>
            <p:cNvGrpSpPr/>
            <p:nvPr/>
          </p:nvGrpSpPr>
          <p:grpSpPr>
            <a:xfrm>
              <a:off x="5747177" y="2980342"/>
              <a:ext cx="697646" cy="697068"/>
              <a:chOff x="4094847" y="1760585"/>
              <a:chExt cx="633600" cy="633600"/>
            </a:xfrm>
          </p:grpSpPr>
          <p:sp>
            <p:nvSpPr>
              <p:cNvPr id="8017" name="Google Shape;8017;p20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018" name="Google Shape;8018;p20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cxnSp>
        <p:nvCxnSpPr>
          <p:cNvPr id="8019" name="Google Shape;8019;p205"/>
          <p:cNvCxnSpPr/>
          <p:nvPr/>
        </p:nvCxnSpPr>
        <p:spPr>
          <a:xfrm>
            <a:off x="294968" y="3118073"/>
            <a:ext cx="5313352" cy="0"/>
          </a:xfrm>
          <a:prstGeom prst="straightConnector1">
            <a:avLst/>
          </a:prstGeom>
          <a:noFill/>
          <a:ln cap="rnd" cmpd="sng" w="12700">
            <a:solidFill>
              <a:srgbClr val="BEBEBE"/>
            </a:solidFill>
            <a:prstDash val="dot"/>
            <a:miter lim="8000"/>
            <a:headEnd len="sm" w="sm" type="none"/>
            <a:tailEnd len="sm" w="sm" type="none"/>
          </a:ln>
        </p:spPr>
      </p:cxnSp>
      <p:cxnSp>
        <p:nvCxnSpPr>
          <p:cNvPr id="8020" name="Google Shape;8020;p205"/>
          <p:cNvCxnSpPr/>
          <p:nvPr/>
        </p:nvCxnSpPr>
        <p:spPr>
          <a:xfrm>
            <a:off x="294968" y="3854091"/>
            <a:ext cx="5313352" cy="0"/>
          </a:xfrm>
          <a:prstGeom prst="straightConnector1">
            <a:avLst/>
          </a:prstGeom>
          <a:noFill/>
          <a:ln cap="rnd" cmpd="sng" w="12700">
            <a:solidFill>
              <a:srgbClr val="BEBEBE"/>
            </a:solidFill>
            <a:prstDash val="dot"/>
            <a:miter lim="8000"/>
            <a:headEnd len="sm" w="sm" type="none"/>
            <a:tailEnd len="sm" w="sm" type="none"/>
          </a:ln>
        </p:spPr>
      </p:cxnSp>
      <p:cxnSp>
        <p:nvCxnSpPr>
          <p:cNvPr id="8021" name="Google Shape;8021;p205"/>
          <p:cNvCxnSpPr/>
          <p:nvPr/>
        </p:nvCxnSpPr>
        <p:spPr>
          <a:xfrm>
            <a:off x="294968" y="4590109"/>
            <a:ext cx="5313352" cy="0"/>
          </a:xfrm>
          <a:prstGeom prst="straightConnector1">
            <a:avLst/>
          </a:prstGeom>
          <a:noFill/>
          <a:ln cap="rnd" cmpd="sng" w="12700">
            <a:solidFill>
              <a:srgbClr val="BEBEBE"/>
            </a:solidFill>
            <a:prstDash val="dot"/>
            <a:miter lim="8000"/>
            <a:headEnd len="sm" w="sm" type="none"/>
            <a:tailEnd len="sm" w="sm" type="none"/>
          </a:ln>
        </p:spPr>
      </p:cxnSp>
      <p:cxnSp>
        <p:nvCxnSpPr>
          <p:cNvPr id="8022" name="Google Shape;8022;p205"/>
          <p:cNvCxnSpPr/>
          <p:nvPr/>
        </p:nvCxnSpPr>
        <p:spPr>
          <a:xfrm>
            <a:off x="294968" y="5326127"/>
            <a:ext cx="5313352" cy="0"/>
          </a:xfrm>
          <a:prstGeom prst="straightConnector1">
            <a:avLst/>
          </a:prstGeom>
          <a:noFill/>
          <a:ln cap="rnd" cmpd="sng" w="12700">
            <a:solidFill>
              <a:srgbClr val="BEBEBE"/>
            </a:solidFill>
            <a:prstDash val="dot"/>
            <a:miter lim="8000"/>
            <a:headEnd len="sm" w="sm" type="none"/>
            <a:tailEnd len="sm" w="sm" type="none"/>
          </a:ln>
        </p:spPr>
      </p:cxnSp>
      <p:cxnSp>
        <p:nvCxnSpPr>
          <p:cNvPr id="8023" name="Google Shape;8023;p205"/>
          <p:cNvCxnSpPr/>
          <p:nvPr/>
        </p:nvCxnSpPr>
        <p:spPr>
          <a:xfrm>
            <a:off x="6583680" y="3118073"/>
            <a:ext cx="5313352" cy="0"/>
          </a:xfrm>
          <a:prstGeom prst="straightConnector1">
            <a:avLst/>
          </a:prstGeom>
          <a:noFill/>
          <a:ln cap="rnd" cmpd="sng" w="12700">
            <a:solidFill>
              <a:srgbClr val="BEBEBE"/>
            </a:solidFill>
            <a:prstDash val="dot"/>
            <a:miter lim="8000"/>
            <a:headEnd len="sm" w="sm" type="none"/>
            <a:tailEnd len="sm" w="sm" type="none"/>
          </a:ln>
        </p:spPr>
      </p:cxnSp>
      <p:cxnSp>
        <p:nvCxnSpPr>
          <p:cNvPr id="8024" name="Google Shape;8024;p205"/>
          <p:cNvCxnSpPr/>
          <p:nvPr/>
        </p:nvCxnSpPr>
        <p:spPr>
          <a:xfrm>
            <a:off x="6583680" y="3854091"/>
            <a:ext cx="5313352" cy="0"/>
          </a:xfrm>
          <a:prstGeom prst="straightConnector1">
            <a:avLst/>
          </a:prstGeom>
          <a:noFill/>
          <a:ln cap="rnd" cmpd="sng" w="12700">
            <a:solidFill>
              <a:srgbClr val="BEBEBE"/>
            </a:solidFill>
            <a:prstDash val="dot"/>
            <a:miter lim="8000"/>
            <a:headEnd len="sm" w="sm" type="none"/>
            <a:tailEnd len="sm" w="sm" type="none"/>
          </a:ln>
        </p:spPr>
      </p:cxnSp>
      <p:cxnSp>
        <p:nvCxnSpPr>
          <p:cNvPr id="8025" name="Google Shape;8025;p205"/>
          <p:cNvCxnSpPr/>
          <p:nvPr/>
        </p:nvCxnSpPr>
        <p:spPr>
          <a:xfrm>
            <a:off x="6583680" y="4590109"/>
            <a:ext cx="5313352" cy="0"/>
          </a:xfrm>
          <a:prstGeom prst="straightConnector1">
            <a:avLst/>
          </a:prstGeom>
          <a:noFill/>
          <a:ln cap="rnd" cmpd="sng" w="12700">
            <a:solidFill>
              <a:srgbClr val="BEBEBE"/>
            </a:solidFill>
            <a:prstDash val="dot"/>
            <a:miter lim="8000"/>
            <a:headEnd len="sm" w="sm" type="none"/>
            <a:tailEnd len="sm" w="sm" type="none"/>
          </a:ln>
        </p:spPr>
      </p:cxnSp>
      <p:cxnSp>
        <p:nvCxnSpPr>
          <p:cNvPr id="8026" name="Google Shape;8026;p205"/>
          <p:cNvCxnSpPr/>
          <p:nvPr/>
        </p:nvCxnSpPr>
        <p:spPr>
          <a:xfrm>
            <a:off x="6583680" y="5326127"/>
            <a:ext cx="5313352" cy="0"/>
          </a:xfrm>
          <a:prstGeom prst="straightConnector1">
            <a:avLst/>
          </a:prstGeom>
          <a:noFill/>
          <a:ln cap="rnd" cmpd="sng" w="12700">
            <a:solidFill>
              <a:srgbClr val="BEBEBE"/>
            </a:solidFill>
            <a:prstDash val="dot"/>
            <a:miter lim="8000"/>
            <a:headEnd len="sm" w="sm" type="none"/>
            <a:tailEnd len="sm" w="sm" type="none"/>
          </a:ln>
        </p:spPr>
      </p:cxnSp>
      <p:sp>
        <p:nvSpPr>
          <p:cNvPr id="8027" name="Google Shape;8027;p205"/>
          <p:cNvSpPr/>
          <p:nvPr/>
        </p:nvSpPr>
        <p:spPr>
          <a:xfrm>
            <a:off x="294968" y="2520204"/>
            <a:ext cx="5066038" cy="45972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8028" name="Google Shape;8028;p205"/>
          <p:cNvSpPr/>
          <p:nvPr/>
        </p:nvSpPr>
        <p:spPr>
          <a:xfrm>
            <a:off x="294968" y="3256221"/>
            <a:ext cx="5066038" cy="45972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8029" name="Google Shape;8029;p205"/>
          <p:cNvSpPr/>
          <p:nvPr/>
        </p:nvSpPr>
        <p:spPr>
          <a:xfrm>
            <a:off x="294968" y="3992238"/>
            <a:ext cx="5066038" cy="45972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8030" name="Google Shape;8030;p205"/>
          <p:cNvSpPr/>
          <p:nvPr/>
        </p:nvSpPr>
        <p:spPr>
          <a:xfrm>
            <a:off x="294968" y="4728255"/>
            <a:ext cx="5066038" cy="45972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8031" name="Google Shape;8031;p205"/>
          <p:cNvSpPr/>
          <p:nvPr/>
        </p:nvSpPr>
        <p:spPr>
          <a:xfrm>
            <a:off x="294968" y="5464273"/>
            <a:ext cx="5066038" cy="459720"/>
          </a:xfrm>
          <a:prstGeom prst="rect">
            <a:avLst/>
          </a:prstGeom>
          <a:noFill/>
          <a:ln>
            <a:noFill/>
          </a:ln>
        </p:spPr>
        <p:txBody>
          <a:bodyPr anchorCtr="0" anchor="ctr" bIns="0" lIns="0" spcFirstLastPara="1" rIns="0" wrap="square" tIns="0">
            <a:noAutofit/>
          </a:bodyPr>
          <a:lstStyle/>
          <a:p>
            <a:pPr indent="0" lvl="0" marL="0" marR="0" rtl="0" algn="r">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8032" name="Google Shape;8032;p205"/>
          <p:cNvSpPr/>
          <p:nvPr/>
        </p:nvSpPr>
        <p:spPr>
          <a:xfrm>
            <a:off x="6830994" y="2520204"/>
            <a:ext cx="5066038" cy="4597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8033" name="Google Shape;8033;p205"/>
          <p:cNvSpPr/>
          <p:nvPr/>
        </p:nvSpPr>
        <p:spPr>
          <a:xfrm>
            <a:off x="6830994" y="3256221"/>
            <a:ext cx="5066038" cy="4597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8034" name="Google Shape;8034;p205"/>
          <p:cNvSpPr/>
          <p:nvPr/>
        </p:nvSpPr>
        <p:spPr>
          <a:xfrm>
            <a:off x="6830994" y="3992238"/>
            <a:ext cx="5066038" cy="4597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8035" name="Google Shape;8035;p205"/>
          <p:cNvSpPr/>
          <p:nvPr/>
        </p:nvSpPr>
        <p:spPr>
          <a:xfrm>
            <a:off x="6830994" y="4728255"/>
            <a:ext cx="5066038" cy="4597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8036" name="Google Shape;8036;p205"/>
          <p:cNvSpPr/>
          <p:nvPr/>
        </p:nvSpPr>
        <p:spPr>
          <a:xfrm>
            <a:off x="6830994" y="5464273"/>
            <a:ext cx="5066038" cy="459720"/>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600">
                <a:solidFill>
                  <a:srgbClr val="212529"/>
                </a:solidFill>
                <a:latin typeface="Helvetica Neue"/>
                <a:ea typeface="Helvetica Neue"/>
                <a:cs typeface="Helvetica Neue"/>
                <a:sym typeface="Helvetica Neue"/>
              </a:rPr>
              <a:t>Lorem ipsum dolor sit amet, consectetur adipiscing elit. Ut tempor, quam et mattis.</a:t>
            </a:r>
            <a:endParaRPr/>
          </a:p>
        </p:txBody>
      </p:sp>
      <p:sp>
        <p:nvSpPr>
          <p:cNvPr id="8037" name="Google Shape;8037;p20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038" name="Google Shape;8038;p20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42" name="Shape 8042"/>
        <p:cNvGrpSpPr/>
        <p:nvPr/>
      </p:nvGrpSpPr>
      <p:grpSpPr>
        <a:xfrm>
          <a:off x="0" y="0"/>
          <a:ext cx="0" cy="0"/>
          <a:chOff x="0" y="0"/>
          <a:chExt cx="0" cy="0"/>
        </a:xfrm>
      </p:grpSpPr>
      <p:sp>
        <p:nvSpPr>
          <p:cNvPr id="8043" name="Google Shape;8043;p20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Two-Option Pros and Cons Table</a:t>
            </a:r>
            <a:endParaRPr/>
          </a:p>
        </p:txBody>
      </p:sp>
      <p:sp>
        <p:nvSpPr>
          <p:cNvPr id="8044" name="Google Shape;8044;p206"/>
          <p:cNvSpPr/>
          <p:nvPr/>
        </p:nvSpPr>
        <p:spPr>
          <a:xfrm>
            <a:off x="630000" y="4082418"/>
            <a:ext cx="170100" cy="1698622"/>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accent1"/>
              </a:solidFill>
              <a:latin typeface="Helvetica Neue"/>
              <a:ea typeface="Helvetica Neue"/>
              <a:cs typeface="Helvetica Neue"/>
              <a:sym typeface="Helvetica Neue"/>
            </a:endParaRPr>
          </a:p>
        </p:txBody>
      </p:sp>
      <p:sp>
        <p:nvSpPr>
          <p:cNvPr id="8045" name="Google Shape;8045;p206"/>
          <p:cNvSpPr/>
          <p:nvPr/>
        </p:nvSpPr>
        <p:spPr>
          <a:xfrm>
            <a:off x="630000" y="2367280"/>
            <a:ext cx="170100" cy="1662166"/>
          </a:xfrm>
          <a:prstGeom prst="rect">
            <a:avLst/>
          </a:prstGeom>
          <a:solidFill>
            <a:srgbClr val="00B050"/>
          </a:solidFill>
          <a:ln cap="rnd" cmpd="sng" w="9525">
            <a:solidFill>
              <a:srgbClr val="00B05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accent1"/>
              </a:solidFill>
              <a:latin typeface="Helvetica Neue"/>
              <a:ea typeface="Helvetica Neue"/>
              <a:cs typeface="Helvetica Neue"/>
              <a:sym typeface="Helvetica Neue"/>
            </a:endParaRPr>
          </a:p>
        </p:txBody>
      </p:sp>
      <p:sp>
        <p:nvSpPr>
          <p:cNvPr id="8046" name="Google Shape;8046;p206"/>
          <p:cNvSpPr/>
          <p:nvPr/>
        </p:nvSpPr>
        <p:spPr>
          <a:xfrm>
            <a:off x="698500" y="4082418"/>
            <a:ext cx="902447" cy="1698622"/>
          </a:xfrm>
          <a:prstGeom prst="rect">
            <a:avLst/>
          </a:prstGeom>
          <a:solidFill>
            <a:schemeClr val="lt1"/>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accent1"/>
              </a:solidFill>
              <a:latin typeface="Helvetica Neue"/>
              <a:ea typeface="Helvetica Neue"/>
              <a:cs typeface="Helvetica Neue"/>
              <a:sym typeface="Helvetica Neue"/>
            </a:endParaRPr>
          </a:p>
        </p:txBody>
      </p:sp>
      <p:sp>
        <p:nvSpPr>
          <p:cNvPr id="8047" name="Google Shape;8047;p206"/>
          <p:cNvSpPr/>
          <p:nvPr/>
        </p:nvSpPr>
        <p:spPr>
          <a:xfrm>
            <a:off x="698500" y="2367280"/>
            <a:ext cx="902447" cy="1662166"/>
          </a:xfrm>
          <a:prstGeom prst="rect">
            <a:avLst/>
          </a:prstGeom>
          <a:solidFill>
            <a:schemeClr val="lt1"/>
          </a:solidFill>
          <a:ln cap="rnd" cmpd="sng" w="9525">
            <a:solidFill>
              <a:srgbClr val="00B05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accent1"/>
              </a:solidFill>
              <a:latin typeface="Helvetica Neue"/>
              <a:ea typeface="Helvetica Neue"/>
              <a:cs typeface="Helvetica Neue"/>
              <a:sym typeface="Helvetica Neue"/>
            </a:endParaRPr>
          </a:p>
        </p:txBody>
      </p:sp>
      <p:sp>
        <p:nvSpPr>
          <p:cNvPr id="8048" name="Google Shape;8048;p206"/>
          <p:cNvSpPr/>
          <p:nvPr/>
        </p:nvSpPr>
        <p:spPr>
          <a:xfrm>
            <a:off x="7521224" y="1562227"/>
            <a:ext cx="238465" cy="278522"/>
          </a:xfrm>
          <a:prstGeom prst="rtTriangle">
            <a:avLst/>
          </a:prstGeom>
          <a:solidFill>
            <a:srgbClr val="222A35"/>
          </a:solidFill>
          <a:ln cap="rnd" cmpd="sng" w="9525">
            <a:solidFill>
              <a:srgbClr val="222A35"/>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8049" name="Google Shape;8049;p206"/>
          <p:cNvSpPr/>
          <p:nvPr/>
        </p:nvSpPr>
        <p:spPr>
          <a:xfrm>
            <a:off x="2537460" y="1562227"/>
            <a:ext cx="238465" cy="278522"/>
          </a:xfrm>
          <a:prstGeom prst="rtTriangle">
            <a:avLst/>
          </a:prstGeom>
          <a:solidFill>
            <a:srgbClr val="222A35"/>
          </a:solidFill>
          <a:ln cap="rnd" cmpd="sng" w="9525">
            <a:solidFill>
              <a:srgbClr val="222A35"/>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8050" name="Google Shape;8050;p206"/>
          <p:cNvSpPr/>
          <p:nvPr/>
        </p:nvSpPr>
        <p:spPr>
          <a:xfrm>
            <a:off x="626201" y="1662535"/>
            <a:ext cx="11270832" cy="668288"/>
          </a:xfrm>
          <a:prstGeom prst="rect">
            <a:avLst/>
          </a:prstGeom>
          <a:solidFill>
            <a:schemeClr val="accent1"/>
          </a:solidFill>
          <a:ln cap="rnd" cmpd="sng" w="9525">
            <a:solidFill>
              <a:schemeClr val="accent2"/>
            </a:solidFill>
            <a:prstDash val="solid"/>
            <a:round/>
            <a:headEnd len="sm" w="sm" type="none"/>
            <a:tailEnd len="sm" w="sm" type="none"/>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600"/>
              <a:buFont typeface="Trebuchet MS"/>
              <a:buNone/>
            </a:pPr>
            <a:r>
              <a:t/>
            </a:r>
            <a:endParaRPr b="0" i="0" sz="1600" u="none" cap="none" strike="noStrike">
              <a:solidFill>
                <a:srgbClr val="575757"/>
              </a:solidFill>
              <a:latin typeface="Trebuchet MS"/>
              <a:ea typeface="Trebuchet MS"/>
              <a:cs typeface="Trebuchet MS"/>
              <a:sym typeface="Trebuchet MS"/>
            </a:endParaRPr>
          </a:p>
        </p:txBody>
      </p:sp>
      <p:sp>
        <p:nvSpPr>
          <p:cNvPr id="8051" name="Google Shape;8051;p206"/>
          <p:cNvSpPr/>
          <p:nvPr/>
        </p:nvSpPr>
        <p:spPr>
          <a:xfrm>
            <a:off x="1696742" y="1562227"/>
            <a:ext cx="840718" cy="775598"/>
          </a:xfrm>
          <a:prstGeom prst="round2DiagRect">
            <a:avLst>
              <a:gd fmla="val 16667" name="adj1"/>
              <a:gd fmla="val 0" name="adj2"/>
            </a:avLst>
          </a:prstGeom>
          <a:solidFill>
            <a:srgbClr val="FFFFFF"/>
          </a:solidFill>
          <a:ln cap="flat" cmpd="sng" w="19050">
            <a:solidFill>
              <a:schemeClr val="accent2"/>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8052" name="Google Shape;8052;p206"/>
          <p:cNvSpPr/>
          <p:nvPr/>
        </p:nvSpPr>
        <p:spPr>
          <a:xfrm>
            <a:off x="6680506" y="1562227"/>
            <a:ext cx="840718" cy="775598"/>
          </a:xfrm>
          <a:prstGeom prst="round2DiagRect">
            <a:avLst>
              <a:gd fmla="val 16667" name="adj1"/>
              <a:gd fmla="val 0" name="adj2"/>
            </a:avLst>
          </a:prstGeom>
          <a:solidFill>
            <a:srgbClr val="FFFFFF"/>
          </a:solidFill>
          <a:ln cap="flat" cmpd="sng" w="19050">
            <a:solidFill>
              <a:schemeClr val="accent2"/>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aphicFrame>
        <p:nvGraphicFramePr>
          <p:cNvPr id="8053" name="Google Shape;8053;p206"/>
          <p:cNvGraphicFramePr/>
          <p:nvPr/>
        </p:nvGraphicFramePr>
        <p:xfrm>
          <a:off x="630000" y="1644606"/>
          <a:ext cx="3000000" cy="3000000"/>
        </p:xfrm>
        <a:graphic>
          <a:graphicData uri="http://schemas.openxmlformats.org/drawingml/2006/table">
            <a:tbl>
              <a:tblPr bandRow="1" firstRow="1">
                <a:noFill/>
                <a:tableStyleId>{62F58FE5-B89E-4645-865C-B9D20F55BB76}</a:tableStyleId>
              </a:tblPr>
              <a:tblGrid>
                <a:gridCol w="1040550"/>
                <a:gridCol w="4946400"/>
                <a:gridCol w="4946400"/>
              </a:tblGrid>
              <a:tr h="689600">
                <a:tc>
                  <a:txBody>
                    <a:bodyPr/>
                    <a:lstStyle/>
                    <a:p>
                      <a:pPr indent="0" lvl="0" marL="0" marR="0" rtl="0" algn="l">
                        <a:spcBef>
                          <a:spcPts val="0"/>
                        </a:spcBef>
                        <a:spcAft>
                          <a:spcPts val="0"/>
                        </a:spcAft>
                        <a:buNone/>
                      </a:pPr>
                      <a:r>
                        <a:t/>
                      </a:r>
                      <a:endParaRPr sz="1400"/>
                    </a:p>
                  </a:txBody>
                  <a:tcPr marT="45725" marB="45725" marR="91450" marL="91450"/>
                </a:tc>
                <a:tc>
                  <a:txBody>
                    <a:bodyPr/>
                    <a:lstStyle/>
                    <a:p>
                      <a:pPr indent="0" lvl="0" marL="0" marR="0" rtl="0" algn="l">
                        <a:spcBef>
                          <a:spcPts val="0"/>
                        </a:spcBef>
                        <a:spcAft>
                          <a:spcPts val="0"/>
                        </a:spcAft>
                        <a:buNone/>
                      </a:pPr>
                      <a:r>
                        <a:rPr b="1" lang="en-US" sz="1600">
                          <a:solidFill>
                            <a:schemeClr val="lt1"/>
                          </a:solidFill>
                        </a:rPr>
                        <a:t>Option 1:  </a:t>
                      </a:r>
                      <a:r>
                        <a:rPr lang="en-US" sz="1600">
                          <a:solidFill>
                            <a:schemeClr val="lt1"/>
                          </a:solidFill>
                        </a:rPr>
                        <a:t>Lorem ipsum dolor sit amet, </a:t>
                      </a:r>
                      <a:endParaRPr sz="1600">
                        <a:solidFill>
                          <a:schemeClr val="lt1"/>
                        </a:solidFill>
                      </a:endParaRPr>
                    </a:p>
                  </a:txBody>
                  <a:tcPr marT="45725" marB="45725" marR="91450" marL="1044000" anchor="b"/>
                </a:tc>
                <a:tc>
                  <a:txBody>
                    <a:bodyPr/>
                    <a:lstStyle/>
                    <a:p>
                      <a:pPr indent="0" lvl="0" marL="0" marR="0" rtl="0" algn="l">
                        <a:spcBef>
                          <a:spcPts val="0"/>
                        </a:spcBef>
                        <a:spcAft>
                          <a:spcPts val="0"/>
                        </a:spcAft>
                        <a:buNone/>
                      </a:pPr>
                      <a:r>
                        <a:rPr b="1" lang="en-US" sz="1600">
                          <a:solidFill>
                            <a:schemeClr val="lt1"/>
                          </a:solidFill>
                        </a:rPr>
                        <a:t>Option 2: </a:t>
                      </a:r>
                      <a:r>
                        <a:rPr lang="en-US" sz="1600">
                          <a:solidFill>
                            <a:schemeClr val="lt1"/>
                          </a:solidFill>
                        </a:rPr>
                        <a:t>Lorem ipsum dolor sit amet, </a:t>
                      </a:r>
                      <a:endParaRPr sz="1600">
                        <a:solidFill>
                          <a:schemeClr val="lt1"/>
                        </a:solidFill>
                      </a:endParaRPr>
                    </a:p>
                  </a:txBody>
                  <a:tcPr marT="45725" marB="45725" marR="91450" marL="1044000" anchor="b"/>
                </a:tc>
              </a:tr>
              <a:tr h="618500">
                <a:tc rowSpan="3">
                  <a:txBody>
                    <a:bodyPr/>
                    <a:lstStyle/>
                    <a:p>
                      <a:pPr indent="0" lvl="0" marL="0" marR="0" rtl="0" algn="ctr">
                        <a:spcBef>
                          <a:spcPts val="0"/>
                        </a:spcBef>
                        <a:spcAft>
                          <a:spcPts val="0"/>
                        </a:spcAft>
                        <a:buNone/>
                      </a:pPr>
                      <a:r>
                        <a:rPr lang="en-US" sz="1800">
                          <a:solidFill>
                            <a:srgbClr val="00B050"/>
                          </a:solidFill>
                        </a:rPr>
                        <a:t>Pros</a:t>
                      </a:r>
                      <a:endParaRPr/>
                    </a:p>
                  </a:txBody>
                  <a:tcPr marT="45725" marB="45725" marR="91450" marL="91450" anchor="ctr">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en-US" sz="1400"/>
                        <a:t>Lorem ipsum dolor sit amet, consectetur adipiscing elit. Curabitur purus dui</a:t>
                      </a:r>
                      <a:endParaRPr/>
                    </a:p>
                  </a:txBody>
                  <a:tcPr marT="108000" marB="45725" marR="91450" marL="126000" anchor="ctr">
                    <a:lnR cap="flat" cmpd="sng" w="9525">
                      <a:solidFill>
                        <a:srgbClr val="000000">
                          <a:alpha val="0"/>
                        </a:srgbClr>
                      </a:solidFill>
                      <a:prstDash val="solid"/>
                      <a:round/>
                      <a:headEnd len="sm" w="sm" type="none"/>
                      <a:tailEnd len="sm" w="sm" type="none"/>
                    </a:lnR>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108000" marB="45725" marR="91450" marL="126000" anchor="ctr">
                    <a:lnL cap="flat" cmpd="sng" w="9525">
                      <a:solidFill>
                        <a:srgbClr val="000000">
                          <a:alpha val="0"/>
                        </a:srgbClr>
                      </a:solidFill>
                      <a:prstDash val="solid"/>
                      <a:round/>
                      <a:headEnd len="sm" w="sm" type="none"/>
                      <a:tailEnd len="sm" w="sm" type="none"/>
                    </a:lnL>
                    <a:lnB cap="flat" cmpd="sng" w="9525">
                      <a:solidFill>
                        <a:schemeClr val="dk1"/>
                      </a:solidFill>
                      <a:prstDash val="dot"/>
                      <a:round/>
                      <a:headEnd len="sm" w="sm" type="none"/>
                      <a:tailEnd len="sm" w="sm" type="none"/>
                    </a:lnB>
                  </a:tcPr>
                </a:tc>
              </a:tr>
              <a:tr h="552125">
                <a:tc vMerge="1"/>
                <a:tc>
                  <a:txBody>
                    <a:bodyPr/>
                    <a:lstStyle/>
                    <a:p>
                      <a:pPr indent="0" lvl="0" marL="0" marR="0" rtl="0" algn="l">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r>
              <a:tr h="552125">
                <a:tc vMerge="1"/>
                <a:tc>
                  <a:txBody>
                    <a:bodyPr/>
                    <a:lstStyle/>
                    <a:p>
                      <a:pPr indent="0" lvl="0" marL="0" marR="0" rtl="0" algn="l">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solid"/>
                      <a:round/>
                      <a:headEnd len="sm" w="sm" type="none"/>
                      <a:tailEnd len="sm" w="sm" type="none"/>
                    </a:lnB>
                  </a:tcPr>
                </a:tc>
              </a:tr>
              <a:tr h="617075">
                <a:tc rowSpan="3">
                  <a:txBody>
                    <a:bodyPr/>
                    <a:lstStyle/>
                    <a:p>
                      <a:pPr indent="0" lvl="0" marL="0" marR="0" rtl="0" algn="ctr">
                        <a:spcBef>
                          <a:spcPts val="0"/>
                        </a:spcBef>
                        <a:spcAft>
                          <a:spcPts val="0"/>
                        </a:spcAft>
                        <a:buNone/>
                      </a:pPr>
                      <a:r>
                        <a:rPr lang="en-US" sz="1800">
                          <a:solidFill>
                            <a:schemeClr val="accent2"/>
                          </a:solidFill>
                        </a:rPr>
                        <a:t>Cons</a:t>
                      </a:r>
                      <a:endParaRPr/>
                    </a:p>
                  </a:txBody>
                  <a:tcPr marT="45725" marB="45725" marR="91450" marL="91450" anchor="ctr">
                    <a:lnT cap="flat" cmpd="sng" w="9525">
                      <a:solidFill>
                        <a:srgbClr val="000000">
                          <a:alpha val="0"/>
                        </a:srgbClr>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solid"/>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solid"/>
                      <a:round/>
                      <a:headEnd len="sm" w="sm" type="none"/>
                      <a:tailEnd len="sm" w="sm" type="none"/>
                    </a:lnT>
                    <a:lnB cap="flat" cmpd="sng" w="9525">
                      <a:solidFill>
                        <a:schemeClr val="dk1"/>
                      </a:solidFill>
                      <a:prstDash val="dot"/>
                      <a:round/>
                      <a:headEnd len="sm" w="sm" type="none"/>
                      <a:tailEnd len="sm" w="sm" type="none"/>
                    </a:lnB>
                  </a:tcPr>
                </a:tc>
              </a:tr>
              <a:tr h="552125">
                <a:tc vMerge="1"/>
                <a:tc>
                  <a:txBody>
                    <a:bodyPr/>
                    <a:lstStyle/>
                    <a:p>
                      <a:pPr indent="0" lvl="0" marL="0" marR="0" rtl="0" algn="l">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r>
              <a:tr h="552125">
                <a:tc vMerge="1"/>
                <a:tc>
                  <a:txBody>
                    <a:bodyPr/>
                    <a:lstStyle/>
                    <a:p>
                      <a:pPr indent="0" lvl="0" marL="0" marR="0" rtl="0" algn="l">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8054" name="Google Shape;8054;p206"/>
          <p:cNvSpPr/>
          <p:nvPr/>
        </p:nvSpPr>
        <p:spPr>
          <a:xfrm>
            <a:off x="6571224" y="2330822"/>
            <a:ext cx="46746" cy="3465385"/>
          </a:xfrm>
          <a:prstGeom prst="rect">
            <a:avLst/>
          </a:prstGeom>
          <a:gradFill>
            <a:gsLst>
              <a:gs pos="0">
                <a:srgbClr val="BEBEBE"/>
              </a:gs>
              <a:gs pos="23000">
                <a:srgbClr val="D7D7D7"/>
              </a:gs>
              <a:gs pos="46900">
                <a:srgbClr val="F1F1F1"/>
              </a:gs>
              <a:gs pos="100000">
                <a:schemeClr val="lt1"/>
              </a:gs>
            </a:gsLst>
            <a:lin ang="10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8055" name="Google Shape;8055;p206"/>
          <p:cNvSpPr/>
          <p:nvPr/>
        </p:nvSpPr>
        <p:spPr>
          <a:xfrm>
            <a:off x="626201" y="5778280"/>
            <a:ext cx="10933350" cy="4571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8056" name="Google Shape;8056;p206"/>
          <p:cNvGrpSpPr/>
          <p:nvPr/>
        </p:nvGrpSpPr>
        <p:grpSpPr>
          <a:xfrm>
            <a:off x="1881785" y="1721238"/>
            <a:ext cx="457954" cy="457576"/>
            <a:chOff x="4094847" y="1760585"/>
            <a:chExt cx="633600" cy="633600"/>
          </a:xfrm>
        </p:grpSpPr>
        <p:sp>
          <p:nvSpPr>
            <p:cNvPr id="8057" name="Google Shape;8057;p20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058" name="Google Shape;8058;p20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059" name="Google Shape;8059;p206"/>
          <p:cNvGrpSpPr/>
          <p:nvPr/>
        </p:nvGrpSpPr>
        <p:grpSpPr>
          <a:xfrm>
            <a:off x="6886234" y="1721238"/>
            <a:ext cx="457954" cy="457576"/>
            <a:chOff x="4094847" y="1760585"/>
            <a:chExt cx="633600" cy="633600"/>
          </a:xfrm>
        </p:grpSpPr>
        <p:sp>
          <p:nvSpPr>
            <p:cNvPr id="8060" name="Google Shape;8060;p20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061" name="Google Shape;8061;p20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062" name="Google Shape;8062;p20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063" name="Google Shape;8063;p20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67" name="Shape 8067"/>
        <p:cNvGrpSpPr/>
        <p:nvPr/>
      </p:nvGrpSpPr>
      <p:grpSpPr>
        <a:xfrm>
          <a:off x="0" y="0"/>
          <a:ext cx="0" cy="0"/>
          <a:chOff x="0" y="0"/>
          <a:chExt cx="0" cy="0"/>
        </a:xfrm>
      </p:grpSpPr>
      <p:sp>
        <p:nvSpPr>
          <p:cNvPr id="8068" name="Google Shape;8068;p207"/>
          <p:cNvSpPr/>
          <p:nvPr/>
        </p:nvSpPr>
        <p:spPr>
          <a:xfrm>
            <a:off x="9159602" y="1562227"/>
            <a:ext cx="238465" cy="278522"/>
          </a:xfrm>
          <a:prstGeom prst="rtTriangle">
            <a:avLst/>
          </a:prstGeom>
          <a:solidFill>
            <a:srgbClr val="222A35"/>
          </a:solidFill>
          <a:ln cap="rnd" cmpd="sng" w="9525">
            <a:solidFill>
              <a:srgbClr val="222A35"/>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8069" name="Google Shape;8069;p20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Three-Option Pros and Cons Table</a:t>
            </a:r>
            <a:endParaRPr/>
          </a:p>
        </p:txBody>
      </p:sp>
      <p:sp>
        <p:nvSpPr>
          <p:cNvPr id="8070" name="Google Shape;8070;p207"/>
          <p:cNvSpPr/>
          <p:nvPr/>
        </p:nvSpPr>
        <p:spPr>
          <a:xfrm>
            <a:off x="630000" y="4082418"/>
            <a:ext cx="170100" cy="1698622"/>
          </a:xfrm>
          <a:prstGeom prst="rect">
            <a:avLst/>
          </a:prstGeom>
          <a:solidFill>
            <a:schemeClr val="accent2"/>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accent1"/>
              </a:solidFill>
              <a:latin typeface="Helvetica Neue"/>
              <a:ea typeface="Helvetica Neue"/>
              <a:cs typeface="Helvetica Neue"/>
              <a:sym typeface="Helvetica Neue"/>
            </a:endParaRPr>
          </a:p>
        </p:txBody>
      </p:sp>
      <p:sp>
        <p:nvSpPr>
          <p:cNvPr id="8071" name="Google Shape;8071;p207"/>
          <p:cNvSpPr/>
          <p:nvPr/>
        </p:nvSpPr>
        <p:spPr>
          <a:xfrm>
            <a:off x="630000" y="2367280"/>
            <a:ext cx="170100" cy="1662166"/>
          </a:xfrm>
          <a:prstGeom prst="rect">
            <a:avLst/>
          </a:prstGeom>
          <a:solidFill>
            <a:srgbClr val="00B050"/>
          </a:solidFill>
          <a:ln cap="rnd" cmpd="sng" w="9525">
            <a:solidFill>
              <a:srgbClr val="00B05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accent1"/>
              </a:solidFill>
              <a:latin typeface="Helvetica Neue"/>
              <a:ea typeface="Helvetica Neue"/>
              <a:cs typeface="Helvetica Neue"/>
              <a:sym typeface="Helvetica Neue"/>
            </a:endParaRPr>
          </a:p>
        </p:txBody>
      </p:sp>
      <p:sp>
        <p:nvSpPr>
          <p:cNvPr id="8072" name="Google Shape;8072;p207"/>
          <p:cNvSpPr/>
          <p:nvPr/>
        </p:nvSpPr>
        <p:spPr>
          <a:xfrm>
            <a:off x="698500" y="4082418"/>
            <a:ext cx="902447" cy="1698622"/>
          </a:xfrm>
          <a:prstGeom prst="rect">
            <a:avLst/>
          </a:prstGeom>
          <a:solidFill>
            <a:schemeClr val="lt1"/>
          </a:solidFill>
          <a:ln cap="rnd" cmpd="sng" w="9525">
            <a:solidFill>
              <a:schemeClr val="accen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accent1"/>
              </a:solidFill>
              <a:latin typeface="Helvetica Neue"/>
              <a:ea typeface="Helvetica Neue"/>
              <a:cs typeface="Helvetica Neue"/>
              <a:sym typeface="Helvetica Neue"/>
            </a:endParaRPr>
          </a:p>
        </p:txBody>
      </p:sp>
      <p:sp>
        <p:nvSpPr>
          <p:cNvPr id="8073" name="Google Shape;8073;p207"/>
          <p:cNvSpPr/>
          <p:nvPr/>
        </p:nvSpPr>
        <p:spPr>
          <a:xfrm>
            <a:off x="698500" y="2367280"/>
            <a:ext cx="902447" cy="1662166"/>
          </a:xfrm>
          <a:prstGeom prst="rect">
            <a:avLst/>
          </a:prstGeom>
          <a:solidFill>
            <a:schemeClr val="lt1"/>
          </a:solidFill>
          <a:ln cap="rnd" cmpd="sng" w="9525">
            <a:solidFill>
              <a:srgbClr val="00B050"/>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accent1"/>
              </a:solidFill>
              <a:latin typeface="Helvetica Neue"/>
              <a:ea typeface="Helvetica Neue"/>
              <a:cs typeface="Helvetica Neue"/>
              <a:sym typeface="Helvetica Neue"/>
            </a:endParaRPr>
          </a:p>
        </p:txBody>
      </p:sp>
      <p:sp>
        <p:nvSpPr>
          <p:cNvPr id="8074" name="Google Shape;8074;p207"/>
          <p:cNvSpPr/>
          <p:nvPr/>
        </p:nvSpPr>
        <p:spPr>
          <a:xfrm>
            <a:off x="5850682" y="1562227"/>
            <a:ext cx="238465" cy="278522"/>
          </a:xfrm>
          <a:prstGeom prst="rtTriangle">
            <a:avLst/>
          </a:prstGeom>
          <a:solidFill>
            <a:srgbClr val="222A35"/>
          </a:solidFill>
          <a:ln cap="rnd" cmpd="sng" w="9525">
            <a:solidFill>
              <a:srgbClr val="222A35"/>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8075" name="Google Shape;8075;p207"/>
          <p:cNvSpPr/>
          <p:nvPr/>
        </p:nvSpPr>
        <p:spPr>
          <a:xfrm>
            <a:off x="2537460" y="1562227"/>
            <a:ext cx="238465" cy="278522"/>
          </a:xfrm>
          <a:prstGeom prst="rtTriangle">
            <a:avLst/>
          </a:prstGeom>
          <a:solidFill>
            <a:srgbClr val="222A35"/>
          </a:solidFill>
          <a:ln cap="rnd" cmpd="sng" w="9525">
            <a:solidFill>
              <a:srgbClr val="222A35"/>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8076" name="Google Shape;8076;p207"/>
          <p:cNvSpPr/>
          <p:nvPr/>
        </p:nvSpPr>
        <p:spPr>
          <a:xfrm>
            <a:off x="626201" y="1662535"/>
            <a:ext cx="11270832" cy="668288"/>
          </a:xfrm>
          <a:prstGeom prst="rect">
            <a:avLst/>
          </a:prstGeom>
          <a:solidFill>
            <a:schemeClr val="accent1"/>
          </a:solidFill>
          <a:ln cap="rnd" cmpd="sng" w="9525">
            <a:solidFill>
              <a:schemeClr val="accent2"/>
            </a:solidFill>
            <a:prstDash val="solid"/>
            <a:round/>
            <a:headEnd len="sm" w="sm" type="none"/>
            <a:tailEnd len="sm" w="sm" type="none"/>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chemeClr val="dk1"/>
              </a:buClr>
              <a:buSzPts val="1600"/>
              <a:buFont typeface="Trebuchet MS"/>
              <a:buNone/>
            </a:pPr>
            <a:r>
              <a:t/>
            </a:r>
            <a:endParaRPr b="0" i="0" sz="1600" u="none" cap="none" strike="noStrike">
              <a:solidFill>
                <a:srgbClr val="575757"/>
              </a:solidFill>
              <a:latin typeface="Trebuchet MS"/>
              <a:ea typeface="Trebuchet MS"/>
              <a:cs typeface="Trebuchet MS"/>
              <a:sym typeface="Trebuchet MS"/>
            </a:endParaRPr>
          </a:p>
        </p:txBody>
      </p:sp>
      <p:sp>
        <p:nvSpPr>
          <p:cNvPr id="8077" name="Google Shape;8077;p207"/>
          <p:cNvSpPr/>
          <p:nvPr/>
        </p:nvSpPr>
        <p:spPr>
          <a:xfrm>
            <a:off x="1696742" y="1562227"/>
            <a:ext cx="840718" cy="775598"/>
          </a:xfrm>
          <a:prstGeom prst="round2DiagRect">
            <a:avLst>
              <a:gd fmla="val 16667" name="adj1"/>
              <a:gd fmla="val 0" name="adj2"/>
            </a:avLst>
          </a:prstGeom>
          <a:solidFill>
            <a:srgbClr val="FFFFFF"/>
          </a:solidFill>
          <a:ln cap="flat" cmpd="sng" w="19050">
            <a:solidFill>
              <a:schemeClr val="accent2"/>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8078" name="Google Shape;8078;p207"/>
          <p:cNvSpPr/>
          <p:nvPr/>
        </p:nvSpPr>
        <p:spPr>
          <a:xfrm>
            <a:off x="5009964" y="1562227"/>
            <a:ext cx="840718" cy="775598"/>
          </a:xfrm>
          <a:prstGeom prst="round2DiagRect">
            <a:avLst>
              <a:gd fmla="val 16667" name="adj1"/>
              <a:gd fmla="val 0" name="adj2"/>
            </a:avLst>
          </a:prstGeom>
          <a:solidFill>
            <a:srgbClr val="FFFFFF"/>
          </a:solidFill>
          <a:ln cap="flat" cmpd="sng" w="19050">
            <a:solidFill>
              <a:schemeClr val="accent2"/>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aphicFrame>
        <p:nvGraphicFramePr>
          <p:cNvPr id="8079" name="Google Shape;8079;p207"/>
          <p:cNvGraphicFramePr/>
          <p:nvPr/>
        </p:nvGraphicFramePr>
        <p:xfrm>
          <a:off x="630000" y="1644607"/>
          <a:ext cx="3000000" cy="3000000"/>
        </p:xfrm>
        <a:graphic>
          <a:graphicData uri="http://schemas.openxmlformats.org/drawingml/2006/table">
            <a:tbl>
              <a:tblPr bandRow="1" firstRow="1">
                <a:noFill/>
                <a:tableStyleId>{62F58FE5-B89E-4645-865C-B9D20F55BB76}</a:tableStyleId>
              </a:tblPr>
              <a:tblGrid>
                <a:gridCol w="1040550"/>
                <a:gridCol w="3297600"/>
                <a:gridCol w="3297600"/>
                <a:gridCol w="3297600"/>
              </a:tblGrid>
              <a:tr h="647350">
                <a:tc>
                  <a:txBody>
                    <a:bodyPr/>
                    <a:lstStyle/>
                    <a:p>
                      <a:pPr indent="0" lvl="0" marL="0" marR="0" rtl="0" algn="l">
                        <a:spcBef>
                          <a:spcPts val="0"/>
                        </a:spcBef>
                        <a:spcAft>
                          <a:spcPts val="0"/>
                        </a:spcAft>
                        <a:buNone/>
                      </a:pPr>
                      <a:r>
                        <a:t/>
                      </a:r>
                      <a:endParaRPr sz="1400"/>
                    </a:p>
                  </a:txBody>
                  <a:tcPr marT="45725" marB="45725" marR="91450" marL="91450"/>
                </a:tc>
                <a:tc>
                  <a:txBody>
                    <a:bodyPr/>
                    <a:lstStyle/>
                    <a:p>
                      <a:pPr indent="0" lvl="0" marL="0" marR="0" rtl="0" algn="l">
                        <a:spcBef>
                          <a:spcPts val="0"/>
                        </a:spcBef>
                        <a:spcAft>
                          <a:spcPts val="0"/>
                        </a:spcAft>
                        <a:buNone/>
                      </a:pPr>
                      <a:r>
                        <a:rPr b="1" lang="en-US" sz="1600">
                          <a:solidFill>
                            <a:schemeClr val="lt1"/>
                          </a:solidFill>
                        </a:rPr>
                        <a:t>Option 1:  </a:t>
                      </a:r>
                      <a:r>
                        <a:rPr lang="en-US" sz="1600">
                          <a:solidFill>
                            <a:schemeClr val="lt1"/>
                          </a:solidFill>
                        </a:rPr>
                        <a:t>Lorem ipsum dolor sit amet, </a:t>
                      </a:r>
                      <a:endParaRPr sz="1600">
                        <a:solidFill>
                          <a:schemeClr val="lt1"/>
                        </a:solidFill>
                      </a:endParaRPr>
                    </a:p>
                  </a:txBody>
                  <a:tcPr marT="45725" marB="45725" marR="91450" marL="1044000" anchor="b"/>
                </a:tc>
                <a:tc>
                  <a:txBody>
                    <a:bodyPr/>
                    <a:lstStyle/>
                    <a:p>
                      <a:pPr indent="0" lvl="0" marL="0" marR="0" rtl="0" algn="l">
                        <a:spcBef>
                          <a:spcPts val="0"/>
                        </a:spcBef>
                        <a:spcAft>
                          <a:spcPts val="0"/>
                        </a:spcAft>
                        <a:buNone/>
                      </a:pPr>
                      <a:r>
                        <a:rPr b="1" lang="en-US" sz="1600">
                          <a:solidFill>
                            <a:schemeClr val="lt1"/>
                          </a:solidFill>
                        </a:rPr>
                        <a:t>Option 2: </a:t>
                      </a:r>
                      <a:r>
                        <a:rPr lang="en-US" sz="1600">
                          <a:solidFill>
                            <a:schemeClr val="lt1"/>
                          </a:solidFill>
                        </a:rPr>
                        <a:t>Lorem ipsum dolor sit amet, </a:t>
                      </a:r>
                      <a:endParaRPr sz="1600">
                        <a:solidFill>
                          <a:schemeClr val="lt1"/>
                        </a:solidFill>
                      </a:endParaRPr>
                    </a:p>
                  </a:txBody>
                  <a:tcPr marT="45725" marB="45725" marR="91450" marL="1044000" anchor="b"/>
                </a:tc>
                <a:tc>
                  <a:txBody>
                    <a:bodyPr/>
                    <a:lstStyle/>
                    <a:p>
                      <a:pPr indent="0" lvl="0" marL="0" marR="0" rtl="0" algn="l">
                        <a:lnSpc>
                          <a:spcPct val="100000"/>
                        </a:lnSpc>
                        <a:spcBef>
                          <a:spcPts val="0"/>
                        </a:spcBef>
                        <a:spcAft>
                          <a:spcPts val="0"/>
                        </a:spcAft>
                        <a:buClr>
                          <a:schemeClr val="lt1"/>
                        </a:buClr>
                        <a:buSzPts val="1600"/>
                        <a:buFont typeface="Helvetica Neue"/>
                        <a:buNone/>
                      </a:pPr>
                      <a:r>
                        <a:rPr b="1" lang="en-US" sz="1600">
                          <a:solidFill>
                            <a:schemeClr val="lt1"/>
                          </a:solidFill>
                        </a:rPr>
                        <a:t>Option 3: </a:t>
                      </a:r>
                      <a:r>
                        <a:rPr lang="en-US" sz="1600">
                          <a:solidFill>
                            <a:schemeClr val="lt1"/>
                          </a:solidFill>
                        </a:rPr>
                        <a:t>Lorem ipsum dolor sit amet, </a:t>
                      </a:r>
                      <a:endParaRPr sz="1600">
                        <a:solidFill>
                          <a:schemeClr val="lt1"/>
                        </a:solidFill>
                      </a:endParaRPr>
                    </a:p>
                  </a:txBody>
                  <a:tcPr marT="45725" marB="45725" marR="91450" marL="1044000" anchor="b"/>
                </a:tc>
              </a:tr>
              <a:tr h="745175">
                <a:tc rowSpan="3">
                  <a:txBody>
                    <a:bodyPr/>
                    <a:lstStyle/>
                    <a:p>
                      <a:pPr indent="0" lvl="0" marL="0" marR="0" rtl="0" algn="ctr">
                        <a:spcBef>
                          <a:spcPts val="0"/>
                        </a:spcBef>
                        <a:spcAft>
                          <a:spcPts val="0"/>
                        </a:spcAft>
                        <a:buNone/>
                      </a:pPr>
                      <a:r>
                        <a:rPr lang="en-US" sz="1800">
                          <a:solidFill>
                            <a:srgbClr val="00B050"/>
                          </a:solidFill>
                        </a:rPr>
                        <a:t>Pros</a:t>
                      </a:r>
                      <a:endParaRPr/>
                    </a:p>
                  </a:txBody>
                  <a:tcPr marT="45725" marB="45725" marR="91450" marL="91450" anchor="ctr">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lang="en-US" sz="1200">
                          <a:latin typeface="Helvetica Neue"/>
                          <a:ea typeface="Helvetica Neue"/>
                          <a:cs typeface="Helvetica Neue"/>
                          <a:sym typeface="Helvetica Neue"/>
                        </a:rPr>
                        <a:t>Lorem ipsum dolor sit amet, consectetur adipiscing elit. Curabitur purus dui</a:t>
                      </a:r>
                      <a:endParaRPr/>
                    </a:p>
                  </a:txBody>
                  <a:tcPr marT="108000" marB="45725" marR="91450" marL="126000" anchor="ctr">
                    <a:lnR cap="flat" cmpd="sng" w="9525">
                      <a:solidFill>
                        <a:srgbClr val="000000">
                          <a:alpha val="0"/>
                        </a:srgbClr>
                      </a:solidFill>
                      <a:prstDash val="solid"/>
                      <a:round/>
                      <a:headEnd len="sm" w="sm" type="none"/>
                      <a:tailEnd len="sm" w="sm" type="none"/>
                    </a:lnR>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108000" marB="45725" marR="91450" marL="126000" anchor="ctr">
                    <a:lnL cap="flat" cmpd="sng" w="9525">
                      <a:solidFill>
                        <a:srgbClr val="000000">
                          <a:alpha val="0"/>
                        </a:srgbClr>
                      </a:solidFill>
                      <a:prstDash val="solid"/>
                      <a:round/>
                      <a:headEnd len="sm" w="sm" type="none"/>
                      <a:tailEnd len="sm" w="sm" type="none"/>
                    </a:lnL>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108000" marB="45725" marR="91450" marL="126000" anchor="ctr">
                    <a:lnB cap="flat" cmpd="sng" w="9525">
                      <a:solidFill>
                        <a:schemeClr val="dk1"/>
                      </a:solidFill>
                      <a:prstDash val="dot"/>
                      <a:round/>
                      <a:headEnd len="sm" w="sm" type="none"/>
                      <a:tailEnd len="sm" w="sm" type="none"/>
                    </a:lnB>
                  </a:tcPr>
                </a:tc>
              </a:tr>
              <a:tr h="518300">
                <a:tc vMerge="1"/>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r>
              <a:tr h="518300">
                <a:tc vMerge="1"/>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r>
              <a:tr h="579275">
                <a:tc rowSpan="3">
                  <a:txBody>
                    <a:bodyPr/>
                    <a:lstStyle/>
                    <a:p>
                      <a:pPr indent="0" lvl="0" marL="0" marR="0" rtl="0" algn="ctr">
                        <a:spcBef>
                          <a:spcPts val="0"/>
                        </a:spcBef>
                        <a:spcAft>
                          <a:spcPts val="0"/>
                        </a:spcAft>
                        <a:buNone/>
                      </a:pPr>
                      <a:r>
                        <a:rPr lang="en-US" sz="1800">
                          <a:solidFill>
                            <a:schemeClr val="accent2"/>
                          </a:solidFill>
                        </a:rPr>
                        <a:t>Cons</a:t>
                      </a:r>
                      <a:endParaRPr/>
                    </a:p>
                  </a:txBody>
                  <a:tcPr marT="45725" marB="45725" marR="91450" marL="91450" anchor="ctr">
                    <a:lnT cap="flat" cmpd="sng" w="9525">
                      <a:solidFill>
                        <a:srgbClr val="000000">
                          <a:alpha val="0"/>
                        </a:srgbClr>
                      </a:solidFill>
                      <a:prstDash val="solid"/>
                      <a:round/>
                      <a:headEnd len="sm" w="sm" type="none"/>
                      <a:tailEnd len="sm" w="sm" type="none"/>
                    </a:lnT>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r>
              <a:tr h="518300">
                <a:tc vMerge="1"/>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chemeClr val="dk1"/>
                      </a:solidFill>
                      <a:prstDash val="dot"/>
                      <a:round/>
                      <a:headEnd len="sm" w="sm" type="none"/>
                      <a:tailEnd len="sm" w="sm" type="none"/>
                    </a:lnB>
                  </a:tcPr>
                </a:tc>
              </a:tr>
              <a:tr h="518300">
                <a:tc vMerge="1"/>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200"/>
                        <a:buFont typeface="Helvetica Neue"/>
                        <a:buNone/>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Curabitur purus dui</a:t>
                      </a:r>
                      <a:endParaRPr/>
                    </a:p>
                  </a:txBody>
                  <a:tcPr marT="45725" marB="45725" marR="91450" marL="126000" anchor="ctr">
                    <a:lnT cap="flat" cmpd="sng" w="9525">
                      <a:solidFill>
                        <a:schemeClr val="dk1"/>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8080" name="Google Shape;8080;p207"/>
          <p:cNvSpPr/>
          <p:nvPr/>
        </p:nvSpPr>
        <p:spPr>
          <a:xfrm>
            <a:off x="4937040" y="2330822"/>
            <a:ext cx="46746" cy="3465385"/>
          </a:xfrm>
          <a:prstGeom prst="rect">
            <a:avLst/>
          </a:prstGeom>
          <a:gradFill>
            <a:gsLst>
              <a:gs pos="0">
                <a:srgbClr val="BEBEBE"/>
              </a:gs>
              <a:gs pos="23000">
                <a:srgbClr val="D7D7D7"/>
              </a:gs>
              <a:gs pos="46900">
                <a:srgbClr val="F1F1F1"/>
              </a:gs>
              <a:gs pos="100000">
                <a:schemeClr val="lt1"/>
              </a:gs>
            </a:gsLst>
            <a:lin ang="10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8081" name="Google Shape;8081;p207"/>
          <p:cNvGrpSpPr/>
          <p:nvPr/>
        </p:nvGrpSpPr>
        <p:grpSpPr>
          <a:xfrm>
            <a:off x="1881785" y="1721238"/>
            <a:ext cx="457954" cy="457576"/>
            <a:chOff x="4094847" y="1760585"/>
            <a:chExt cx="633600" cy="633600"/>
          </a:xfrm>
        </p:grpSpPr>
        <p:sp>
          <p:nvSpPr>
            <p:cNvPr id="8082" name="Google Shape;8082;p20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083" name="Google Shape;8083;p20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084" name="Google Shape;8084;p207"/>
          <p:cNvGrpSpPr/>
          <p:nvPr/>
        </p:nvGrpSpPr>
        <p:grpSpPr>
          <a:xfrm>
            <a:off x="5215692" y="1721238"/>
            <a:ext cx="457954" cy="457576"/>
            <a:chOff x="4094847" y="1760585"/>
            <a:chExt cx="633600" cy="633600"/>
          </a:xfrm>
        </p:grpSpPr>
        <p:sp>
          <p:nvSpPr>
            <p:cNvPr id="8085" name="Google Shape;8085;p20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086" name="Google Shape;8086;p20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087" name="Google Shape;8087;p207"/>
          <p:cNvSpPr/>
          <p:nvPr/>
        </p:nvSpPr>
        <p:spPr>
          <a:xfrm>
            <a:off x="8242189" y="2330822"/>
            <a:ext cx="46746" cy="3465385"/>
          </a:xfrm>
          <a:prstGeom prst="rect">
            <a:avLst/>
          </a:prstGeom>
          <a:gradFill>
            <a:gsLst>
              <a:gs pos="0">
                <a:srgbClr val="BEBEBE"/>
              </a:gs>
              <a:gs pos="23000">
                <a:srgbClr val="D7D7D7"/>
              </a:gs>
              <a:gs pos="46900">
                <a:srgbClr val="F1F1F1"/>
              </a:gs>
              <a:gs pos="100000">
                <a:schemeClr val="lt1"/>
              </a:gs>
            </a:gsLst>
            <a:lin ang="10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8088" name="Google Shape;8088;p207"/>
          <p:cNvSpPr/>
          <p:nvPr/>
        </p:nvSpPr>
        <p:spPr>
          <a:xfrm>
            <a:off x="626201" y="5778280"/>
            <a:ext cx="10933350" cy="45719"/>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8089" name="Google Shape;8089;p207"/>
          <p:cNvSpPr/>
          <p:nvPr/>
        </p:nvSpPr>
        <p:spPr>
          <a:xfrm>
            <a:off x="8318884" y="1562227"/>
            <a:ext cx="840718" cy="775598"/>
          </a:xfrm>
          <a:prstGeom prst="round2DiagRect">
            <a:avLst>
              <a:gd fmla="val 16667" name="adj1"/>
              <a:gd fmla="val 0" name="adj2"/>
            </a:avLst>
          </a:prstGeom>
          <a:solidFill>
            <a:srgbClr val="FFFFFF"/>
          </a:solidFill>
          <a:ln cap="flat" cmpd="sng" w="19050">
            <a:solidFill>
              <a:schemeClr val="accent2"/>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8090" name="Google Shape;8090;p207"/>
          <p:cNvGrpSpPr/>
          <p:nvPr/>
        </p:nvGrpSpPr>
        <p:grpSpPr>
          <a:xfrm>
            <a:off x="8524612" y="1721238"/>
            <a:ext cx="457954" cy="457576"/>
            <a:chOff x="4094847" y="1760585"/>
            <a:chExt cx="633600" cy="633600"/>
          </a:xfrm>
        </p:grpSpPr>
        <p:sp>
          <p:nvSpPr>
            <p:cNvPr id="8091" name="Google Shape;8091;p20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092" name="Google Shape;8092;p20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093" name="Google Shape;8093;p20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094" name="Google Shape;8094;p20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98" name="Shape 8098"/>
        <p:cNvGrpSpPr/>
        <p:nvPr/>
      </p:nvGrpSpPr>
      <p:grpSpPr>
        <a:xfrm>
          <a:off x="0" y="0"/>
          <a:ext cx="0" cy="0"/>
          <a:chOff x="0" y="0"/>
          <a:chExt cx="0" cy="0"/>
        </a:xfrm>
      </p:grpSpPr>
      <p:sp>
        <p:nvSpPr>
          <p:cNvPr id="8099" name="Google Shape;8099;p20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Two-Panel Comparison with Center Diamond</a:t>
            </a:r>
            <a:endParaRPr/>
          </a:p>
        </p:txBody>
      </p:sp>
      <p:pic>
        <p:nvPicPr>
          <p:cNvPr id="8100" name="Google Shape;8100;p208"/>
          <p:cNvPicPr preferRelativeResize="0"/>
          <p:nvPr/>
        </p:nvPicPr>
        <p:blipFill rotWithShape="1">
          <a:blip r:embed="rId3">
            <a:alphaModFix/>
          </a:blip>
          <a:srcRect b="8301" l="8561" r="16375" t="1008"/>
          <a:stretch/>
        </p:blipFill>
        <p:spPr>
          <a:xfrm>
            <a:off x="7169230" y="2166952"/>
            <a:ext cx="4560426" cy="3673244"/>
          </a:xfrm>
          <a:custGeom>
            <a:rect b="b" l="l" r="r" t="t"/>
            <a:pathLst>
              <a:path extrusionOk="0" h="3673244" w="4560426">
                <a:moveTo>
                  <a:pt x="612220" y="0"/>
                </a:moveTo>
                <a:lnTo>
                  <a:pt x="3948206" y="0"/>
                </a:lnTo>
                <a:cubicBezTo>
                  <a:pt x="4286326" y="0"/>
                  <a:pt x="4560426" y="274100"/>
                  <a:pt x="4560426" y="612220"/>
                </a:cubicBezTo>
                <a:lnTo>
                  <a:pt x="4560426" y="3061024"/>
                </a:lnTo>
                <a:cubicBezTo>
                  <a:pt x="4560426" y="3399144"/>
                  <a:pt x="4286326" y="3673244"/>
                  <a:pt x="3948206" y="3673244"/>
                </a:cubicBezTo>
                <a:lnTo>
                  <a:pt x="612220" y="3673244"/>
                </a:lnTo>
                <a:cubicBezTo>
                  <a:pt x="274100" y="3673244"/>
                  <a:pt x="0" y="3399144"/>
                  <a:pt x="0" y="3061024"/>
                </a:cubicBezTo>
                <a:lnTo>
                  <a:pt x="0" y="612220"/>
                </a:lnTo>
                <a:cubicBezTo>
                  <a:pt x="0" y="274100"/>
                  <a:pt x="274100" y="0"/>
                  <a:pt x="612220" y="0"/>
                </a:cubicBezTo>
                <a:close/>
              </a:path>
            </a:pathLst>
          </a:custGeom>
          <a:noFill/>
          <a:ln>
            <a:noFill/>
          </a:ln>
        </p:spPr>
      </p:pic>
      <p:pic>
        <p:nvPicPr>
          <p:cNvPr id="8101" name="Google Shape;8101;p208"/>
          <p:cNvPicPr preferRelativeResize="0"/>
          <p:nvPr/>
        </p:nvPicPr>
        <p:blipFill rotWithShape="1">
          <a:blip r:embed="rId4">
            <a:alphaModFix/>
          </a:blip>
          <a:srcRect b="10035" l="6168" r="21239" t="2266"/>
          <a:stretch/>
        </p:blipFill>
        <p:spPr>
          <a:xfrm>
            <a:off x="413527" y="2166952"/>
            <a:ext cx="4560426" cy="3673244"/>
          </a:xfrm>
          <a:custGeom>
            <a:rect b="b" l="l" r="r" t="t"/>
            <a:pathLst>
              <a:path extrusionOk="0" h="3673244" w="4560426">
                <a:moveTo>
                  <a:pt x="612220" y="0"/>
                </a:moveTo>
                <a:lnTo>
                  <a:pt x="3948206" y="0"/>
                </a:lnTo>
                <a:cubicBezTo>
                  <a:pt x="4286326" y="0"/>
                  <a:pt x="4560426" y="274100"/>
                  <a:pt x="4560426" y="612220"/>
                </a:cubicBezTo>
                <a:lnTo>
                  <a:pt x="4560426" y="3061024"/>
                </a:lnTo>
                <a:cubicBezTo>
                  <a:pt x="4560426" y="3399144"/>
                  <a:pt x="4286326" y="3673244"/>
                  <a:pt x="3948206" y="3673244"/>
                </a:cubicBezTo>
                <a:lnTo>
                  <a:pt x="612220" y="3673244"/>
                </a:lnTo>
                <a:cubicBezTo>
                  <a:pt x="274100" y="3673244"/>
                  <a:pt x="0" y="3399144"/>
                  <a:pt x="0" y="3061024"/>
                </a:cubicBezTo>
                <a:lnTo>
                  <a:pt x="0" y="612220"/>
                </a:lnTo>
                <a:cubicBezTo>
                  <a:pt x="0" y="274100"/>
                  <a:pt x="274100" y="0"/>
                  <a:pt x="612220" y="0"/>
                </a:cubicBezTo>
                <a:close/>
              </a:path>
            </a:pathLst>
          </a:custGeom>
          <a:noFill/>
          <a:ln>
            <a:noFill/>
          </a:ln>
        </p:spPr>
      </p:pic>
      <p:sp>
        <p:nvSpPr>
          <p:cNvPr id="8102" name="Google Shape;8102;p208"/>
          <p:cNvSpPr/>
          <p:nvPr/>
        </p:nvSpPr>
        <p:spPr>
          <a:xfrm>
            <a:off x="404191" y="2166952"/>
            <a:ext cx="4560426" cy="3673244"/>
          </a:xfrm>
          <a:prstGeom prst="roundRect">
            <a:avLst>
              <a:gd fmla="val 16667" name="adj"/>
            </a:avLst>
          </a:prstGeom>
          <a:solidFill>
            <a:schemeClr val="dk1">
              <a:alpha val="67843"/>
            </a:schemeClr>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103" name="Google Shape;8103;p208"/>
          <p:cNvSpPr/>
          <p:nvPr/>
        </p:nvSpPr>
        <p:spPr>
          <a:xfrm>
            <a:off x="758903" y="2558515"/>
            <a:ext cx="3381994" cy="570889"/>
          </a:xfrm>
          <a:prstGeom prst="roundRect">
            <a:avLst>
              <a:gd fmla="val 40000" name="adj"/>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2000"/>
              <a:buFont typeface="Helvetica Neue"/>
              <a:buNone/>
            </a:pPr>
            <a:r>
              <a:rPr b="1" lang="en-US" sz="2000">
                <a:solidFill>
                  <a:schemeClr val="lt1"/>
                </a:solidFill>
                <a:latin typeface="Helvetica Neue"/>
                <a:ea typeface="Helvetica Neue"/>
                <a:cs typeface="Helvetica Neue"/>
                <a:sym typeface="Helvetica Neue"/>
              </a:rPr>
              <a:t>Lorem ipsum dolor sit</a:t>
            </a:r>
            <a:endParaRPr/>
          </a:p>
        </p:txBody>
      </p:sp>
      <p:sp>
        <p:nvSpPr>
          <p:cNvPr id="8104" name="Google Shape;8104;p208"/>
          <p:cNvSpPr/>
          <p:nvPr/>
        </p:nvSpPr>
        <p:spPr>
          <a:xfrm>
            <a:off x="785000" y="3305150"/>
            <a:ext cx="3329800" cy="2052863"/>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lt1"/>
              </a:buClr>
              <a:buSzPts val="2000"/>
              <a:buFont typeface="Helvetica Neue"/>
              <a:buNone/>
            </a:pPr>
            <a:r>
              <a:rPr lang="en-US" sz="2000">
                <a:solidFill>
                  <a:schemeClr val="lt1"/>
                </a:solidFill>
                <a:latin typeface="Helvetica Neue"/>
                <a:ea typeface="Helvetica Neue"/>
                <a:cs typeface="Helvetica Neue"/>
                <a:sym typeface="Helvetica Neue"/>
              </a:rPr>
              <a:t>Lorem ipsum dolor sit amet,</a:t>
            </a:r>
            <a:br>
              <a:rPr lang="en-US" sz="2000">
                <a:solidFill>
                  <a:schemeClr val="lt1"/>
                </a:solidFill>
                <a:latin typeface="Helvetica Neue"/>
                <a:ea typeface="Helvetica Neue"/>
                <a:cs typeface="Helvetica Neue"/>
                <a:sym typeface="Helvetica Neue"/>
              </a:rPr>
            </a:br>
            <a:r>
              <a:rPr lang="en-US" sz="20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8105" name="Google Shape;8105;p208"/>
          <p:cNvSpPr/>
          <p:nvPr/>
        </p:nvSpPr>
        <p:spPr>
          <a:xfrm>
            <a:off x="7169230" y="2166952"/>
            <a:ext cx="4560426" cy="3673244"/>
          </a:xfrm>
          <a:prstGeom prst="roundRect">
            <a:avLst>
              <a:gd fmla="val 16667" name="adj"/>
            </a:avLst>
          </a:prstGeom>
          <a:solidFill>
            <a:schemeClr val="dk1">
              <a:alpha val="67843"/>
            </a:schemeClr>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106" name="Google Shape;8106;p208"/>
          <p:cNvSpPr/>
          <p:nvPr/>
        </p:nvSpPr>
        <p:spPr>
          <a:xfrm>
            <a:off x="6096000" y="2508296"/>
            <a:ext cx="1554480" cy="3108582"/>
          </a:xfrm>
          <a:custGeom>
            <a:rect b="b" l="l" r="r" t="t"/>
            <a:pathLst>
              <a:path extrusionOk="0" h="4243723" w="2122119">
                <a:moveTo>
                  <a:pt x="5511" y="0"/>
                </a:moveTo>
                <a:cubicBezTo>
                  <a:pt x="136441" y="356"/>
                  <a:pt x="267236" y="50661"/>
                  <a:pt x="366861" y="150829"/>
                </a:cubicBezTo>
                <a:lnTo>
                  <a:pt x="1973256" y="1765988"/>
                </a:lnTo>
                <a:cubicBezTo>
                  <a:pt x="2172506" y="1966325"/>
                  <a:pt x="2171625" y="2290254"/>
                  <a:pt x="1971288" y="2489503"/>
                </a:cubicBezTo>
                <a:lnTo>
                  <a:pt x="356655" y="4095376"/>
                </a:lnTo>
                <a:cubicBezTo>
                  <a:pt x="281529" y="4170095"/>
                  <a:pt x="189022" y="4216670"/>
                  <a:pt x="92228" y="4235137"/>
                </a:cubicBezTo>
                <a:lnTo>
                  <a:pt x="0" y="4243723"/>
                </a:lnTo>
                <a:lnTo>
                  <a:pt x="0" y="513"/>
                </a:lnTo>
                <a:lnTo>
                  <a:pt x="5511" y="0"/>
                </a:ln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107" name="Google Shape;8107;p208"/>
          <p:cNvSpPr/>
          <p:nvPr/>
        </p:nvSpPr>
        <p:spPr>
          <a:xfrm>
            <a:off x="4541520" y="2508672"/>
            <a:ext cx="1554479" cy="3108582"/>
          </a:xfrm>
          <a:custGeom>
            <a:rect b="b" l="l" r="r" t="t"/>
            <a:pathLst>
              <a:path extrusionOk="0" h="4243723" w="2122118">
                <a:moveTo>
                  <a:pt x="2122118" y="0"/>
                </a:moveTo>
                <a:lnTo>
                  <a:pt x="2122118" y="4243210"/>
                </a:lnTo>
                <a:lnTo>
                  <a:pt x="2116608" y="4243723"/>
                </a:lnTo>
                <a:cubicBezTo>
                  <a:pt x="1985677" y="4243367"/>
                  <a:pt x="1854882" y="4193063"/>
                  <a:pt x="1755258" y="4092894"/>
                </a:cubicBezTo>
                <a:lnTo>
                  <a:pt x="148862" y="2477735"/>
                </a:lnTo>
                <a:cubicBezTo>
                  <a:pt x="-50387" y="2277398"/>
                  <a:pt x="-49506" y="1953470"/>
                  <a:pt x="150830" y="1754220"/>
                </a:cubicBezTo>
                <a:lnTo>
                  <a:pt x="1765464" y="148348"/>
                </a:lnTo>
                <a:cubicBezTo>
                  <a:pt x="1840590" y="73629"/>
                  <a:pt x="1933096" y="27054"/>
                  <a:pt x="2029890" y="8586"/>
                </a:cubicBezTo>
                <a:lnTo>
                  <a:pt x="212211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108" name="Google Shape;8108;p208"/>
          <p:cNvSpPr/>
          <p:nvPr/>
        </p:nvSpPr>
        <p:spPr>
          <a:xfrm>
            <a:off x="7956566" y="2558515"/>
            <a:ext cx="3381994" cy="570889"/>
          </a:xfrm>
          <a:prstGeom prst="roundRect">
            <a:avLst>
              <a:gd fmla="val 40000" name="adj"/>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2000"/>
              <a:buFont typeface="Helvetica Neue"/>
              <a:buNone/>
            </a:pPr>
            <a:r>
              <a:rPr b="1" lang="en-US" sz="2000">
                <a:solidFill>
                  <a:schemeClr val="lt1"/>
                </a:solidFill>
                <a:latin typeface="Helvetica Neue"/>
                <a:ea typeface="Helvetica Neue"/>
                <a:cs typeface="Helvetica Neue"/>
                <a:sym typeface="Helvetica Neue"/>
              </a:rPr>
              <a:t>Lorem ipsum dolor sit</a:t>
            </a:r>
            <a:endParaRPr/>
          </a:p>
        </p:txBody>
      </p:sp>
      <p:sp>
        <p:nvSpPr>
          <p:cNvPr id="8109" name="Google Shape;8109;p208"/>
          <p:cNvSpPr/>
          <p:nvPr/>
        </p:nvSpPr>
        <p:spPr>
          <a:xfrm>
            <a:off x="7982663" y="3305150"/>
            <a:ext cx="3329800" cy="204409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Clr>
                <a:schemeClr val="lt1"/>
              </a:buClr>
              <a:buSzPts val="2000"/>
              <a:buFont typeface="Helvetica Neue"/>
              <a:buNone/>
            </a:pPr>
            <a:r>
              <a:rPr lang="en-US" sz="2000">
                <a:solidFill>
                  <a:schemeClr val="lt1"/>
                </a:solidFill>
                <a:latin typeface="Helvetica Neue"/>
                <a:ea typeface="Helvetica Neue"/>
                <a:cs typeface="Helvetica Neue"/>
                <a:sym typeface="Helvetica Neue"/>
              </a:rPr>
              <a:t>Lorem ipsum dolor sit amet,</a:t>
            </a:r>
            <a:br>
              <a:rPr lang="en-US" sz="2000">
                <a:solidFill>
                  <a:schemeClr val="lt1"/>
                </a:solidFill>
                <a:latin typeface="Helvetica Neue"/>
                <a:ea typeface="Helvetica Neue"/>
                <a:cs typeface="Helvetica Neue"/>
                <a:sym typeface="Helvetica Neue"/>
              </a:rPr>
            </a:br>
            <a:r>
              <a:rPr lang="en-US" sz="20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grpSp>
        <p:nvGrpSpPr>
          <p:cNvPr id="8110" name="Google Shape;8110;p208"/>
          <p:cNvGrpSpPr/>
          <p:nvPr/>
        </p:nvGrpSpPr>
        <p:grpSpPr>
          <a:xfrm>
            <a:off x="4980862" y="3614134"/>
            <a:ext cx="897648" cy="896906"/>
            <a:chOff x="4094847" y="1760585"/>
            <a:chExt cx="633600" cy="633600"/>
          </a:xfrm>
        </p:grpSpPr>
        <p:sp>
          <p:nvSpPr>
            <p:cNvPr id="8111" name="Google Shape;8111;p20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112" name="Google Shape;8112;p20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8113" name="Google Shape;8113;p208"/>
          <p:cNvGrpSpPr/>
          <p:nvPr/>
        </p:nvGrpSpPr>
        <p:grpSpPr>
          <a:xfrm>
            <a:off x="6306742" y="3614134"/>
            <a:ext cx="897648" cy="896906"/>
            <a:chOff x="4094847" y="1760585"/>
            <a:chExt cx="633600" cy="633600"/>
          </a:xfrm>
        </p:grpSpPr>
        <p:sp>
          <p:nvSpPr>
            <p:cNvPr id="8114" name="Google Shape;8114;p20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115" name="Google Shape;8115;p20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8116" name="Google Shape;8116;p208"/>
          <p:cNvSpPr txBox="1"/>
          <p:nvPr/>
        </p:nvSpPr>
        <p:spPr>
          <a:xfrm>
            <a:off x="3525684" y="1425430"/>
            <a:ext cx="5140632" cy="428858"/>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8117" name="Google Shape;8117;p208"/>
          <p:cNvCxnSpPr/>
          <p:nvPr/>
        </p:nvCxnSpPr>
        <p:spPr>
          <a:xfrm>
            <a:off x="5801679" y="198357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8118" name="Google Shape;8118;p20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119" name="Google Shape;8119;p20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23" name="Shape 8123"/>
        <p:cNvGrpSpPr/>
        <p:nvPr/>
      </p:nvGrpSpPr>
      <p:grpSpPr>
        <a:xfrm>
          <a:off x="0" y="0"/>
          <a:ext cx="0" cy="0"/>
          <a:chOff x="0" y="0"/>
          <a:chExt cx="0" cy="0"/>
        </a:xfrm>
      </p:grpSpPr>
      <p:sp>
        <p:nvSpPr>
          <p:cNvPr id="8124" name="Google Shape;8124;p209"/>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Table Slides</a:t>
            </a:r>
            <a:endParaRPr/>
          </a:p>
        </p:txBody>
      </p:sp>
      <p:sp>
        <p:nvSpPr>
          <p:cNvPr id="8125" name="Google Shape;8125;p209"/>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2" name="Shape 472"/>
        <p:cNvGrpSpPr/>
        <p:nvPr/>
      </p:nvGrpSpPr>
      <p:grpSpPr>
        <a:xfrm>
          <a:off x="0" y="0"/>
          <a:ext cx="0" cy="0"/>
          <a:chOff x="0" y="0"/>
          <a:chExt cx="0" cy="0"/>
        </a:xfrm>
      </p:grpSpPr>
      <p:sp>
        <p:nvSpPr>
          <p:cNvPr id="473" name="Google Shape;473;p21"/>
          <p:cNvSpPr txBox="1"/>
          <p:nvPr>
            <p:ph type="title"/>
          </p:nvPr>
        </p:nvSpPr>
        <p:spPr>
          <a:xfrm>
            <a:off x="295275" y="365125"/>
            <a:ext cx="11601450" cy="57943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Icon with Red Header Banner</a:t>
            </a:r>
            <a:endParaRPr/>
          </a:p>
        </p:txBody>
      </p:sp>
      <p:sp>
        <p:nvSpPr>
          <p:cNvPr id="474" name="Google Shape;474;p2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475" name="Google Shape;475;p21"/>
          <p:cNvSpPr/>
          <p:nvPr/>
        </p:nvSpPr>
        <p:spPr>
          <a:xfrm>
            <a:off x="2611647"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76" name="Google Shape;476;p21"/>
          <p:cNvSpPr/>
          <p:nvPr/>
        </p:nvSpPr>
        <p:spPr>
          <a:xfrm>
            <a:off x="2611647"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77" name="Google Shape;477;p21"/>
          <p:cNvSpPr txBox="1"/>
          <p:nvPr/>
        </p:nvSpPr>
        <p:spPr>
          <a:xfrm>
            <a:off x="295274" y="2708477"/>
            <a:ext cx="5609467" cy="3218974"/>
          </a:xfrm>
          <a:prstGeom prst="rect">
            <a:avLst/>
          </a:prstGeom>
          <a:noFill/>
          <a:ln>
            <a:noFill/>
          </a:ln>
        </p:spPr>
        <p:txBody>
          <a:bodyPr anchorCtr="0" anchor="t" bIns="0" lIns="0" spcFirstLastPara="1" rIns="0" wrap="square" tIns="0">
            <a:noAutofit/>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1" marL="111600" marR="0" rtl="0" algn="l">
              <a:lnSpc>
                <a:spcPct val="90000"/>
              </a:lnSpc>
              <a:spcBef>
                <a:spcPts val="30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478" name="Google Shape;478;p21"/>
          <p:cNvSpPr/>
          <p:nvPr/>
        </p:nvSpPr>
        <p:spPr>
          <a:xfrm>
            <a:off x="295274" y="2124829"/>
            <a:ext cx="5609467"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479" name="Google Shape;479;p21"/>
          <p:cNvSpPr/>
          <p:nvPr/>
        </p:nvSpPr>
        <p:spPr>
          <a:xfrm>
            <a:off x="295274" y="2580655"/>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480" name="Google Shape;480;p21"/>
          <p:cNvSpPr/>
          <p:nvPr/>
        </p:nvSpPr>
        <p:spPr>
          <a:xfrm>
            <a:off x="295274" y="6010599"/>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grpSp>
        <p:nvGrpSpPr>
          <p:cNvPr id="481" name="Google Shape;481;p21"/>
          <p:cNvGrpSpPr/>
          <p:nvPr/>
        </p:nvGrpSpPr>
        <p:grpSpPr>
          <a:xfrm>
            <a:off x="2861411" y="1602971"/>
            <a:ext cx="477192" cy="477192"/>
            <a:chOff x="4094847" y="1760585"/>
            <a:chExt cx="633600" cy="633600"/>
          </a:xfrm>
        </p:grpSpPr>
        <p:sp>
          <p:nvSpPr>
            <p:cNvPr id="482" name="Google Shape;482;p2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83" name="Google Shape;483;p2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84" name="Google Shape;484;p21"/>
          <p:cNvSpPr txBox="1"/>
          <p:nvPr/>
        </p:nvSpPr>
        <p:spPr>
          <a:xfrm>
            <a:off x="6287258" y="2708477"/>
            <a:ext cx="5609467" cy="3218974"/>
          </a:xfrm>
          <a:prstGeom prst="rect">
            <a:avLst/>
          </a:prstGeom>
          <a:noFill/>
          <a:ln>
            <a:noFill/>
          </a:ln>
        </p:spPr>
        <p:txBody>
          <a:bodyPr anchorCtr="0" anchor="t" bIns="0" lIns="0" spcFirstLastPara="1" rIns="0" wrap="square" tIns="0">
            <a:noAutofit/>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1" marL="111600" marR="0" rtl="0" algn="l">
              <a:lnSpc>
                <a:spcPct val="90000"/>
              </a:lnSpc>
              <a:spcBef>
                <a:spcPts val="30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485" name="Google Shape;485;p21"/>
          <p:cNvSpPr/>
          <p:nvPr/>
        </p:nvSpPr>
        <p:spPr>
          <a:xfrm>
            <a:off x="6287258" y="2580655"/>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486" name="Google Shape;486;p21"/>
          <p:cNvSpPr/>
          <p:nvPr/>
        </p:nvSpPr>
        <p:spPr>
          <a:xfrm>
            <a:off x="6287258" y="6010599"/>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487" name="Google Shape;487;p21"/>
          <p:cNvSpPr/>
          <p:nvPr/>
        </p:nvSpPr>
        <p:spPr>
          <a:xfrm>
            <a:off x="8603631"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488" name="Google Shape;488;p21"/>
          <p:cNvSpPr/>
          <p:nvPr/>
        </p:nvSpPr>
        <p:spPr>
          <a:xfrm>
            <a:off x="8603631"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489" name="Google Shape;489;p21"/>
          <p:cNvGrpSpPr/>
          <p:nvPr/>
        </p:nvGrpSpPr>
        <p:grpSpPr>
          <a:xfrm>
            <a:off x="8853395" y="1602971"/>
            <a:ext cx="477192" cy="477192"/>
            <a:chOff x="4094847" y="1760585"/>
            <a:chExt cx="633600" cy="633600"/>
          </a:xfrm>
        </p:grpSpPr>
        <p:sp>
          <p:nvSpPr>
            <p:cNvPr id="490" name="Google Shape;490;p2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491" name="Google Shape;491;p2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492" name="Google Shape;492;p21"/>
          <p:cNvSpPr/>
          <p:nvPr/>
        </p:nvSpPr>
        <p:spPr>
          <a:xfrm>
            <a:off x="6287258" y="2124829"/>
            <a:ext cx="5609467"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493" name="Google Shape;493;p2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29" name="Shape 8129"/>
        <p:cNvGrpSpPr/>
        <p:nvPr/>
      </p:nvGrpSpPr>
      <p:grpSpPr>
        <a:xfrm>
          <a:off x="0" y="0"/>
          <a:ext cx="0" cy="0"/>
          <a:chOff x="0" y="0"/>
          <a:chExt cx="0" cy="0"/>
        </a:xfrm>
      </p:grpSpPr>
      <p:graphicFrame>
        <p:nvGraphicFramePr>
          <p:cNvPr id="8130" name="Google Shape;8130;p210"/>
          <p:cNvGraphicFramePr/>
          <p:nvPr/>
        </p:nvGraphicFramePr>
        <p:xfrm>
          <a:off x="294968" y="1597307"/>
          <a:ext cx="3000000" cy="3000000"/>
        </p:xfrm>
        <a:graphic>
          <a:graphicData uri="http://schemas.openxmlformats.org/drawingml/2006/table">
            <a:tbl>
              <a:tblPr bandRow="1" firstRow="1">
                <a:noFill/>
                <a:tableStyleId>{DBE0AA6D-ABB2-4A09-BFB9-EF6C36214AE4}</a:tableStyleId>
              </a:tblPr>
              <a:tblGrid>
                <a:gridCol w="2104100"/>
                <a:gridCol w="3182700"/>
                <a:gridCol w="3182700"/>
                <a:gridCol w="3182700"/>
              </a:tblGrid>
              <a:tr h="708825">
                <a:tc>
                  <a:txBody>
                    <a:bodyPr/>
                    <a:lstStyle/>
                    <a:p>
                      <a:pPr indent="0" lvl="0" marL="0" marR="0" rtl="0" algn="l">
                        <a:spcBef>
                          <a:spcPts val="0"/>
                        </a:spcBef>
                        <a:spcAft>
                          <a:spcPts val="0"/>
                        </a:spcAft>
                        <a:buNone/>
                      </a:pPr>
                      <a:r>
                        <a:t/>
                      </a:r>
                      <a:endParaRPr sz="1800"/>
                    </a:p>
                  </a:txBody>
                  <a:tcPr marT="45725" marB="45725" marR="91450" marL="91450">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p>
                  </a:txBody>
                  <a:tcPr marT="45725" marB="45725" marR="91450" marL="91450">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p>
                  </a:txBody>
                  <a:tcPr marT="45725" marB="45725" marR="91450" marL="91450">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p>
                  </a:txBody>
                  <a:tcPr marT="45725" marB="45725" marR="91450" marL="91450">
                    <a:lnB cap="flat" cmpd="sng" w="9525">
                      <a:solidFill>
                        <a:srgbClr val="000000">
                          <a:alpha val="0"/>
                        </a:srgbClr>
                      </a:solidFill>
                      <a:prstDash val="solid"/>
                      <a:round/>
                      <a:headEnd len="sm" w="sm" type="none"/>
                      <a:tailEnd len="sm" w="sm" type="none"/>
                    </a:lnB>
                  </a:tcPr>
                </a:tc>
              </a:tr>
              <a:tr h="726325">
                <a:tc>
                  <a:txBody>
                    <a:bodyPr/>
                    <a:lstStyle/>
                    <a:p>
                      <a:pPr indent="0" lvl="0" marL="0" marR="0" rtl="0" algn="l">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dolorsit amet</a:t>
                      </a:r>
                      <a:endParaRPr b="1" sz="2000">
                        <a:solidFill>
                          <a:schemeClr val="accen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EBEBE"/>
                      </a:solidFill>
                      <a:prstDash val="solid"/>
                      <a:round/>
                      <a:headEnd len="sm" w="sm" type="none"/>
                      <a:tailEnd len="sm" w="sm" type="none"/>
                    </a:lnB>
                  </a:tcPr>
                </a:tc>
              </a:tr>
              <a:tr h="726325">
                <a:tc>
                  <a:txBody>
                    <a:bodyPr/>
                    <a:lstStyle/>
                    <a:p>
                      <a:pPr indent="0" lvl="0" marL="0" marR="0" rtl="0" algn="l">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sit amet</a:t>
                      </a:r>
                      <a:endParaRPr b="1" sz="2000">
                        <a:solidFill>
                          <a:schemeClr val="accen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r>
              <a:tr h="726325">
                <a:tc>
                  <a:txBody>
                    <a:bodyPr/>
                    <a:lstStyle/>
                    <a:p>
                      <a:pPr indent="0" lvl="0" marL="0" marR="0" rtl="0" algn="l">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sit amet</a:t>
                      </a:r>
                      <a:endParaRPr b="1" sz="2000">
                        <a:solidFill>
                          <a:schemeClr val="accen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r>
              <a:tr h="726325">
                <a:tc>
                  <a:txBody>
                    <a:bodyPr/>
                    <a:lstStyle/>
                    <a:p>
                      <a:pPr indent="0" lvl="0" marL="0" marR="0" rtl="0" algn="l">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sit amet</a:t>
                      </a:r>
                      <a:endParaRPr b="1" sz="2000">
                        <a:solidFill>
                          <a:schemeClr val="accen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r>
              <a:tr h="726325">
                <a:tc>
                  <a:txBody>
                    <a:bodyPr/>
                    <a:lstStyle/>
                    <a:p>
                      <a:pPr indent="0" lvl="0" marL="0" marR="0" rtl="0" algn="l">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sit amet</a:t>
                      </a:r>
                      <a:endParaRPr b="1" sz="2000">
                        <a:solidFill>
                          <a:schemeClr val="accen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76213" lvl="0" marL="176213" marR="0" rtl="0" algn="l">
                        <a:lnSpc>
                          <a:spcPct val="100000"/>
                        </a:lnSpc>
                        <a:spcBef>
                          <a:spcPts val="0"/>
                        </a:spcBef>
                        <a:spcAft>
                          <a:spcPts val="0"/>
                        </a:spcAft>
                        <a:buClr>
                          <a:srgbClr val="262626"/>
                        </a:buClr>
                        <a:buSzPts val="1200"/>
                        <a:buFont typeface="Arial"/>
                        <a:buChar char="•"/>
                      </a:pPr>
                      <a:r>
                        <a:rPr b="0" i="0" lang="en-US" sz="1200" u="none" cap="none" strike="noStrike">
                          <a:solidFill>
                            <a:srgbClr val="262626"/>
                          </a:solidFill>
                          <a:latin typeface="Helvetica Neue"/>
                          <a:ea typeface="Helvetica Neue"/>
                          <a:cs typeface="Helvetica Neue"/>
                          <a:sym typeface="Helvetica Neue"/>
                        </a:rPr>
                        <a:t>Lorem ipsum dolor sit amet, consectetur adipiscing elit. Ut tempor, quam et mattis</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8131" name="Google Shape;8131;p21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Comparison Table with Bullets</a:t>
            </a:r>
            <a:endParaRPr/>
          </a:p>
        </p:txBody>
      </p:sp>
      <p:sp>
        <p:nvSpPr>
          <p:cNvPr id="8132" name="Google Shape;8132;p210"/>
          <p:cNvSpPr/>
          <p:nvPr/>
        </p:nvSpPr>
        <p:spPr>
          <a:xfrm>
            <a:off x="2418736" y="1713168"/>
            <a:ext cx="3144829" cy="578772"/>
          </a:xfrm>
          <a:prstGeom prst="rect">
            <a:avLst/>
          </a:prstGeom>
          <a:solidFill>
            <a:schemeClr val="accent3"/>
          </a:solidFill>
          <a:ln>
            <a:noFill/>
          </a:ln>
        </p:spPr>
        <p:txBody>
          <a:bodyPr anchorCtr="0" anchor="ctr" bIns="45700" lIns="504000"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8133" name="Google Shape;8133;p210"/>
          <p:cNvSpPr/>
          <p:nvPr/>
        </p:nvSpPr>
        <p:spPr>
          <a:xfrm>
            <a:off x="2418736" y="1713168"/>
            <a:ext cx="3144829" cy="524598"/>
          </a:xfrm>
          <a:prstGeom prst="rect">
            <a:avLst/>
          </a:prstGeom>
          <a:solidFill>
            <a:schemeClr val="accent1"/>
          </a:solidFill>
          <a:ln>
            <a:noFill/>
          </a:ln>
        </p:spPr>
        <p:txBody>
          <a:bodyPr anchorCtr="0" anchor="ctr" bIns="45700" lIns="504000" spcFirstLastPara="1" rIns="91425" wrap="square" tIns="45700">
            <a:noAutofit/>
          </a:bodyPr>
          <a:lstStyle/>
          <a:p>
            <a:pPr indent="0" lvl="0" marL="0" marR="0" rtl="0" algn="l">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grpSp>
        <p:nvGrpSpPr>
          <p:cNvPr id="8134" name="Google Shape;8134;p210"/>
          <p:cNvGrpSpPr/>
          <p:nvPr/>
        </p:nvGrpSpPr>
        <p:grpSpPr>
          <a:xfrm>
            <a:off x="2502900" y="1795692"/>
            <a:ext cx="360000" cy="359550"/>
            <a:chOff x="4094847" y="1760585"/>
            <a:chExt cx="633600" cy="633600"/>
          </a:xfrm>
        </p:grpSpPr>
        <p:sp>
          <p:nvSpPr>
            <p:cNvPr id="8135" name="Google Shape;8135;p2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504000"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8136" name="Google Shape;8136;p2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504000"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grpSp>
      <p:sp>
        <p:nvSpPr>
          <p:cNvPr id="8137" name="Google Shape;8137;p210"/>
          <p:cNvSpPr/>
          <p:nvPr/>
        </p:nvSpPr>
        <p:spPr>
          <a:xfrm>
            <a:off x="5603703" y="1713168"/>
            <a:ext cx="3144829" cy="578772"/>
          </a:xfrm>
          <a:prstGeom prst="rect">
            <a:avLst/>
          </a:prstGeom>
          <a:solidFill>
            <a:schemeClr val="accent3"/>
          </a:solidFill>
          <a:ln>
            <a:noFill/>
          </a:ln>
        </p:spPr>
        <p:txBody>
          <a:bodyPr anchorCtr="0" anchor="ctr" bIns="45700" lIns="504000"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8138" name="Google Shape;8138;p210"/>
          <p:cNvSpPr/>
          <p:nvPr/>
        </p:nvSpPr>
        <p:spPr>
          <a:xfrm>
            <a:off x="5603703" y="1713168"/>
            <a:ext cx="3144829" cy="524598"/>
          </a:xfrm>
          <a:prstGeom prst="rect">
            <a:avLst/>
          </a:prstGeom>
          <a:solidFill>
            <a:schemeClr val="accent1"/>
          </a:solidFill>
          <a:ln>
            <a:noFill/>
          </a:ln>
        </p:spPr>
        <p:txBody>
          <a:bodyPr anchorCtr="0" anchor="ctr" bIns="45700" lIns="504000" spcFirstLastPara="1" rIns="91425" wrap="square" tIns="45700">
            <a:noAutofit/>
          </a:bodyPr>
          <a:lstStyle/>
          <a:p>
            <a:pPr indent="0" lvl="0" marL="0" marR="0" rtl="0" algn="l">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grpSp>
        <p:nvGrpSpPr>
          <p:cNvPr id="8139" name="Google Shape;8139;p210"/>
          <p:cNvGrpSpPr/>
          <p:nvPr/>
        </p:nvGrpSpPr>
        <p:grpSpPr>
          <a:xfrm>
            <a:off x="5687867" y="1795692"/>
            <a:ext cx="360000" cy="359550"/>
            <a:chOff x="4094847" y="1760585"/>
            <a:chExt cx="633600" cy="633600"/>
          </a:xfrm>
        </p:grpSpPr>
        <p:sp>
          <p:nvSpPr>
            <p:cNvPr id="8140" name="Google Shape;8140;p2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504000"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8141" name="Google Shape;8141;p2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504000"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grpSp>
      <p:sp>
        <p:nvSpPr>
          <p:cNvPr id="8142" name="Google Shape;8142;p210"/>
          <p:cNvSpPr/>
          <p:nvPr/>
        </p:nvSpPr>
        <p:spPr>
          <a:xfrm>
            <a:off x="8788671" y="1713168"/>
            <a:ext cx="3144829" cy="578772"/>
          </a:xfrm>
          <a:prstGeom prst="rect">
            <a:avLst/>
          </a:prstGeom>
          <a:solidFill>
            <a:schemeClr val="accent3"/>
          </a:solidFill>
          <a:ln>
            <a:noFill/>
          </a:ln>
        </p:spPr>
        <p:txBody>
          <a:bodyPr anchorCtr="0" anchor="ctr" bIns="45700" lIns="504000"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8143" name="Google Shape;8143;p210"/>
          <p:cNvSpPr/>
          <p:nvPr/>
        </p:nvSpPr>
        <p:spPr>
          <a:xfrm>
            <a:off x="8788671" y="1713168"/>
            <a:ext cx="3144829" cy="524598"/>
          </a:xfrm>
          <a:prstGeom prst="rect">
            <a:avLst/>
          </a:prstGeom>
          <a:solidFill>
            <a:schemeClr val="accent1"/>
          </a:solidFill>
          <a:ln>
            <a:noFill/>
          </a:ln>
        </p:spPr>
        <p:txBody>
          <a:bodyPr anchorCtr="0" anchor="ctr" bIns="45700" lIns="504000" spcFirstLastPara="1" rIns="91425" wrap="square" tIns="45700">
            <a:noAutofit/>
          </a:bodyPr>
          <a:lstStyle/>
          <a:p>
            <a:pPr indent="0" lvl="0" marL="0" marR="0" rtl="0" algn="l">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grpSp>
        <p:nvGrpSpPr>
          <p:cNvPr id="8144" name="Google Shape;8144;p210"/>
          <p:cNvGrpSpPr/>
          <p:nvPr/>
        </p:nvGrpSpPr>
        <p:grpSpPr>
          <a:xfrm>
            <a:off x="8872835" y="1795692"/>
            <a:ext cx="360000" cy="359550"/>
            <a:chOff x="4094847" y="1760585"/>
            <a:chExt cx="633600" cy="633600"/>
          </a:xfrm>
        </p:grpSpPr>
        <p:sp>
          <p:nvSpPr>
            <p:cNvPr id="8145" name="Google Shape;8145;p2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504000"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8146" name="Google Shape;8146;p2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504000"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grpSp>
      <p:grpSp>
        <p:nvGrpSpPr>
          <p:cNvPr id="8147" name="Google Shape;8147;p210"/>
          <p:cNvGrpSpPr/>
          <p:nvPr/>
        </p:nvGrpSpPr>
        <p:grpSpPr>
          <a:xfrm>
            <a:off x="294968" y="1713168"/>
            <a:ext cx="2094271" cy="578772"/>
            <a:chOff x="294968" y="1713168"/>
            <a:chExt cx="2873083" cy="578772"/>
          </a:xfrm>
        </p:grpSpPr>
        <p:sp>
          <p:nvSpPr>
            <p:cNvPr id="8148" name="Google Shape;8148;p210"/>
            <p:cNvSpPr/>
            <p:nvPr/>
          </p:nvSpPr>
          <p:spPr>
            <a:xfrm>
              <a:off x="294968" y="1713168"/>
              <a:ext cx="2873083" cy="578772"/>
            </a:xfrm>
            <a:prstGeom prst="rect">
              <a:avLst/>
            </a:prstGeom>
            <a:solidFill>
              <a:schemeClr val="accent3"/>
            </a:solidFill>
            <a:ln>
              <a:noFill/>
            </a:ln>
          </p:spPr>
          <p:txBody>
            <a:bodyPr anchorCtr="0" anchor="ctr" bIns="45700" lIns="504000"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8149" name="Google Shape;8149;p210"/>
            <p:cNvSpPr/>
            <p:nvPr/>
          </p:nvSpPr>
          <p:spPr>
            <a:xfrm>
              <a:off x="294968" y="1713168"/>
              <a:ext cx="2873083" cy="524598"/>
            </a:xfrm>
            <a:prstGeom prst="rect">
              <a:avLst/>
            </a:prstGeom>
            <a:solidFill>
              <a:schemeClr val="accent1"/>
            </a:solidFill>
            <a:ln>
              <a:noFill/>
            </a:ln>
          </p:spPr>
          <p:txBody>
            <a:bodyPr anchorCtr="0" anchor="ctr" bIns="45700" lIns="504000" spcFirstLastPara="1" rIns="91425" wrap="square" tIns="45700">
              <a:noAutofit/>
            </a:bodyPr>
            <a:lstStyle/>
            <a:p>
              <a:pPr indent="0" lvl="0" marL="0" marR="0" rtl="0" algn="l">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grpSp>
      <p:grpSp>
        <p:nvGrpSpPr>
          <p:cNvPr id="8150" name="Google Shape;8150;p210"/>
          <p:cNvGrpSpPr/>
          <p:nvPr/>
        </p:nvGrpSpPr>
        <p:grpSpPr>
          <a:xfrm>
            <a:off x="371859" y="1795692"/>
            <a:ext cx="360000" cy="359550"/>
            <a:chOff x="4094847" y="1760585"/>
            <a:chExt cx="633600" cy="633600"/>
          </a:xfrm>
        </p:grpSpPr>
        <p:sp>
          <p:nvSpPr>
            <p:cNvPr id="8151" name="Google Shape;8151;p21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504000"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8152" name="Google Shape;8152;p21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504000"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grpSp>
      <p:sp>
        <p:nvSpPr>
          <p:cNvPr id="8153" name="Google Shape;8153;p21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154" name="Google Shape;8154;p21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58" name="Shape 8158"/>
        <p:cNvGrpSpPr/>
        <p:nvPr/>
      </p:nvGrpSpPr>
      <p:grpSpPr>
        <a:xfrm>
          <a:off x="0" y="0"/>
          <a:ext cx="0" cy="0"/>
          <a:chOff x="0" y="0"/>
          <a:chExt cx="0" cy="0"/>
        </a:xfrm>
      </p:grpSpPr>
      <p:sp>
        <p:nvSpPr>
          <p:cNvPr id="8159" name="Google Shape;8159;p21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Comparison Table with Labels</a:t>
            </a:r>
            <a:endParaRPr/>
          </a:p>
        </p:txBody>
      </p:sp>
      <p:sp>
        <p:nvSpPr>
          <p:cNvPr id="8160" name="Google Shape;8160;p211"/>
          <p:cNvSpPr/>
          <p:nvPr/>
        </p:nvSpPr>
        <p:spPr>
          <a:xfrm>
            <a:off x="2286820" y="4583172"/>
            <a:ext cx="237600" cy="235945"/>
          </a:xfrm>
          <a:prstGeom prst="ellipse">
            <a:avLst/>
          </a:prstGeom>
          <a:solidFill>
            <a:schemeClr val="accent4"/>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61" name="Google Shape;8161;p211"/>
          <p:cNvSpPr/>
          <p:nvPr/>
        </p:nvSpPr>
        <p:spPr>
          <a:xfrm>
            <a:off x="2590800" y="4583172"/>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lnSpc>
                <a:spcPct val="100000"/>
              </a:lnSpc>
              <a:spcBef>
                <a:spcPts val="0"/>
              </a:spcBef>
              <a:spcAft>
                <a:spcPts val="0"/>
              </a:spcAft>
              <a:buClr>
                <a:srgbClr val="000000"/>
              </a:buClr>
              <a:buSzPts val="800"/>
              <a:buFont typeface="Helvetica Neue"/>
              <a:buNone/>
            </a:pPr>
            <a:r>
              <a:rPr b="0" i="0" lang="en-US" sz="800" u="none" cap="none" strike="noStrike">
                <a:solidFill>
                  <a:srgbClr val="000000"/>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62" name="Google Shape;8162;p211"/>
          <p:cNvSpPr/>
          <p:nvPr/>
        </p:nvSpPr>
        <p:spPr>
          <a:xfrm>
            <a:off x="2286820" y="4890103"/>
            <a:ext cx="237600" cy="235945"/>
          </a:xfrm>
          <a:prstGeom prst="ellipse">
            <a:avLst/>
          </a:prstGeom>
          <a:solidFill>
            <a:schemeClr val="accent4"/>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63" name="Google Shape;8163;p211"/>
          <p:cNvSpPr/>
          <p:nvPr/>
        </p:nvSpPr>
        <p:spPr>
          <a:xfrm>
            <a:off x="2590800" y="4890103"/>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lnSpc>
                <a:spcPct val="100000"/>
              </a:lnSpc>
              <a:spcBef>
                <a:spcPts val="0"/>
              </a:spcBef>
              <a:spcAft>
                <a:spcPts val="0"/>
              </a:spcAft>
              <a:buClr>
                <a:srgbClr val="000000"/>
              </a:buClr>
              <a:buSzPts val="800"/>
              <a:buFont typeface="Helvetica Neue"/>
              <a:buNone/>
            </a:pPr>
            <a:r>
              <a:rPr b="0" i="0" lang="en-US" sz="800" u="none" cap="none" strike="noStrike">
                <a:solidFill>
                  <a:srgbClr val="000000"/>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64" name="Google Shape;8164;p211"/>
          <p:cNvSpPr/>
          <p:nvPr/>
        </p:nvSpPr>
        <p:spPr>
          <a:xfrm>
            <a:off x="2286820" y="5197034"/>
            <a:ext cx="237600" cy="235945"/>
          </a:xfrm>
          <a:prstGeom prst="ellipse">
            <a:avLst/>
          </a:prstGeom>
          <a:solidFill>
            <a:schemeClr val="accent4"/>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65" name="Google Shape;8165;p211"/>
          <p:cNvSpPr/>
          <p:nvPr/>
        </p:nvSpPr>
        <p:spPr>
          <a:xfrm>
            <a:off x="2590800" y="5197034"/>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lnSpc>
                <a:spcPct val="100000"/>
              </a:lnSpc>
              <a:spcBef>
                <a:spcPts val="0"/>
              </a:spcBef>
              <a:spcAft>
                <a:spcPts val="0"/>
              </a:spcAft>
              <a:buClr>
                <a:srgbClr val="000000"/>
              </a:buClr>
              <a:buSzPts val="800"/>
              <a:buFont typeface="Helvetica Neue"/>
              <a:buNone/>
            </a:pPr>
            <a:r>
              <a:rPr b="0" i="0" lang="en-US" sz="800" u="none" cap="none" strike="noStrike">
                <a:solidFill>
                  <a:srgbClr val="000000"/>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66" name="Google Shape;8166;p211"/>
          <p:cNvSpPr/>
          <p:nvPr/>
        </p:nvSpPr>
        <p:spPr>
          <a:xfrm>
            <a:off x="2286820" y="5503965"/>
            <a:ext cx="237600" cy="235945"/>
          </a:xfrm>
          <a:prstGeom prst="ellipse">
            <a:avLst/>
          </a:prstGeom>
          <a:solidFill>
            <a:schemeClr val="accent4"/>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67" name="Google Shape;8167;p211"/>
          <p:cNvSpPr/>
          <p:nvPr/>
        </p:nvSpPr>
        <p:spPr>
          <a:xfrm>
            <a:off x="2590800" y="5503965"/>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lnSpc>
                <a:spcPct val="100000"/>
              </a:lnSpc>
              <a:spcBef>
                <a:spcPts val="0"/>
              </a:spcBef>
              <a:spcAft>
                <a:spcPts val="0"/>
              </a:spcAft>
              <a:buClr>
                <a:srgbClr val="000000"/>
              </a:buClr>
              <a:buSzPts val="800"/>
              <a:buFont typeface="Helvetica Neue"/>
              <a:buNone/>
            </a:pPr>
            <a:r>
              <a:rPr b="0" i="0" lang="en-US" sz="800" u="none" cap="none" strike="noStrike">
                <a:solidFill>
                  <a:srgbClr val="000000"/>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68" name="Google Shape;8168;p211"/>
          <p:cNvSpPr/>
          <p:nvPr/>
        </p:nvSpPr>
        <p:spPr>
          <a:xfrm>
            <a:off x="2286820" y="5810895"/>
            <a:ext cx="237600" cy="235945"/>
          </a:xfrm>
          <a:prstGeom prst="ellipse">
            <a:avLst/>
          </a:prstGeom>
          <a:solidFill>
            <a:schemeClr val="accent4"/>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69" name="Google Shape;8169;p211"/>
          <p:cNvSpPr/>
          <p:nvPr/>
        </p:nvSpPr>
        <p:spPr>
          <a:xfrm>
            <a:off x="2590800" y="5810895"/>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lnSpc>
                <a:spcPct val="100000"/>
              </a:lnSpc>
              <a:spcBef>
                <a:spcPts val="0"/>
              </a:spcBef>
              <a:spcAft>
                <a:spcPts val="0"/>
              </a:spcAft>
              <a:buClr>
                <a:srgbClr val="000000"/>
              </a:buClr>
              <a:buSzPts val="800"/>
              <a:buFont typeface="Helvetica Neue"/>
              <a:buNone/>
            </a:pPr>
            <a:r>
              <a:rPr b="0" i="0" lang="en-US" sz="800" u="none" cap="none" strike="noStrike">
                <a:solidFill>
                  <a:srgbClr val="000000"/>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70" name="Google Shape;8170;p211"/>
          <p:cNvSpPr/>
          <p:nvPr/>
        </p:nvSpPr>
        <p:spPr>
          <a:xfrm>
            <a:off x="2590800" y="2434655"/>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71" name="Google Shape;8171;p211"/>
          <p:cNvSpPr/>
          <p:nvPr/>
        </p:nvSpPr>
        <p:spPr>
          <a:xfrm>
            <a:off x="2286820" y="2434655"/>
            <a:ext cx="237600" cy="235945"/>
          </a:xfrm>
          <a:prstGeom prst="ellipse">
            <a:avLst/>
          </a:prstGeom>
          <a:solidFill>
            <a:schemeClr val="accent2"/>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72" name="Google Shape;8172;p211"/>
          <p:cNvSpPr/>
          <p:nvPr/>
        </p:nvSpPr>
        <p:spPr>
          <a:xfrm>
            <a:off x="2590800" y="2741587"/>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73" name="Google Shape;8173;p211"/>
          <p:cNvSpPr/>
          <p:nvPr/>
        </p:nvSpPr>
        <p:spPr>
          <a:xfrm>
            <a:off x="2286820" y="2741587"/>
            <a:ext cx="237600" cy="235945"/>
          </a:xfrm>
          <a:prstGeom prst="ellipse">
            <a:avLst/>
          </a:prstGeom>
          <a:solidFill>
            <a:schemeClr val="accent2"/>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74" name="Google Shape;8174;p211"/>
          <p:cNvSpPr/>
          <p:nvPr/>
        </p:nvSpPr>
        <p:spPr>
          <a:xfrm>
            <a:off x="2590800" y="3048517"/>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75" name="Google Shape;8175;p211"/>
          <p:cNvSpPr/>
          <p:nvPr/>
        </p:nvSpPr>
        <p:spPr>
          <a:xfrm>
            <a:off x="2286820" y="3048517"/>
            <a:ext cx="237600" cy="235945"/>
          </a:xfrm>
          <a:prstGeom prst="ellipse">
            <a:avLst/>
          </a:prstGeom>
          <a:solidFill>
            <a:schemeClr val="accent2"/>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76" name="Google Shape;8176;p211"/>
          <p:cNvSpPr/>
          <p:nvPr/>
        </p:nvSpPr>
        <p:spPr>
          <a:xfrm>
            <a:off x="2286820" y="3355448"/>
            <a:ext cx="237600" cy="235945"/>
          </a:xfrm>
          <a:prstGeom prst="ellipse">
            <a:avLst/>
          </a:prstGeom>
          <a:solidFill>
            <a:schemeClr val="accent2"/>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77" name="Google Shape;8177;p211"/>
          <p:cNvSpPr/>
          <p:nvPr/>
        </p:nvSpPr>
        <p:spPr>
          <a:xfrm>
            <a:off x="2590800" y="3355448"/>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78" name="Google Shape;8178;p211"/>
          <p:cNvSpPr/>
          <p:nvPr/>
        </p:nvSpPr>
        <p:spPr>
          <a:xfrm>
            <a:off x="2286820" y="3662379"/>
            <a:ext cx="237600" cy="235945"/>
          </a:xfrm>
          <a:prstGeom prst="ellipse">
            <a:avLst/>
          </a:prstGeom>
          <a:solidFill>
            <a:schemeClr val="accent3"/>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79" name="Google Shape;8179;p211"/>
          <p:cNvSpPr/>
          <p:nvPr/>
        </p:nvSpPr>
        <p:spPr>
          <a:xfrm>
            <a:off x="2590800" y="3662379"/>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lnSpc>
                <a:spcPct val="100000"/>
              </a:lnSpc>
              <a:spcBef>
                <a:spcPts val="0"/>
              </a:spcBef>
              <a:spcAft>
                <a:spcPts val="0"/>
              </a:spcAft>
              <a:buClr>
                <a:srgbClr val="000000"/>
              </a:buClr>
              <a:buSzPts val="800"/>
              <a:buFont typeface="Helvetica Neue"/>
              <a:buNone/>
            </a:pPr>
            <a:r>
              <a:rPr b="0" i="0" lang="en-US" sz="800" u="none" cap="none" strike="noStrike">
                <a:solidFill>
                  <a:srgbClr val="000000"/>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80" name="Google Shape;8180;p211"/>
          <p:cNvSpPr/>
          <p:nvPr/>
        </p:nvSpPr>
        <p:spPr>
          <a:xfrm>
            <a:off x="2286820" y="3969310"/>
            <a:ext cx="237600" cy="235945"/>
          </a:xfrm>
          <a:prstGeom prst="ellipse">
            <a:avLst/>
          </a:prstGeom>
          <a:solidFill>
            <a:schemeClr val="accent3"/>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81" name="Google Shape;8181;p211"/>
          <p:cNvSpPr/>
          <p:nvPr/>
        </p:nvSpPr>
        <p:spPr>
          <a:xfrm>
            <a:off x="2590800" y="3969310"/>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lnSpc>
                <a:spcPct val="100000"/>
              </a:lnSpc>
              <a:spcBef>
                <a:spcPts val="0"/>
              </a:spcBef>
              <a:spcAft>
                <a:spcPts val="0"/>
              </a:spcAft>
              <a:buClr>
                <a:srgbClr val="000000"/>
              </a:buClr>
              <a:buSzPts val="800"/>
              <a:buFont typeface="Helvetica Neue"/>
              <a:buNone/>
            </a:pPr>
            <a:r>
              <a:rPr b="0" i="0" lang="en-US" sz="800" u="none" cap="none" strike="noStrike">
                <a:solidFill>
                  <a:srgbClr val="000000"/>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82" name="Google Shape;8182;p211"/>
          <p:cNvSpPr/>
          <p:nvPr/>
        </p:nvSpPr>
        <p:spPr>
          <a:xfrm>
            <a:off x="2286820" y="4276241"/>
            <a:ext cx="237600" cy="235945"/>
          </a:xfrm>
          <a:prstGeom prst="ellipse">
            <a:avLst/>
          </a:prstGeom>
          <a:solidFill>
            <a:schemeClr val="accent3"/>
          </a:solid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ctr">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a:t>
            </a:r>
            <a:endParaRPr sz="1100">
              <a:solidFill>
                <a:schemeClr val="dk1"/>
              </a:solidFill>
              <a:latin typeface="Helvetica Neue"/>
              <a:ea typeface="Helvetica Neue"/>
              <a:cs typeface="Helvetica Neue"/>
              <a:sym typeface="Helvetica Neue"/>
            </a:endParaRPr>
          </a:p>
        </p:txBody>
      </p:sp>
      <p:sp>
        <p:nvSpPr>
          <p:cNvPr id="8183" name="Google Shape;8183;p211"/>
          <p:cNvSpPr/>
          <p:nvPr/>
        </p:nvSpPr>
        <p:spPr>
          <a:xfrm>
            <a:off x="2590800" y="4276241"/>
            <a:ext cx="3470599"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lnSpc>
                <a:spcPct val="100000"/>
              </a:lnSpc>
              <a:spcBef>
                <a:spcPts val="0"/>
              </a:spcBef>
              <a:spcAft>
                <a:spcPts val="0"/>
              </a:spcAft>
              <a:buClr>
                <a:srgbClr val="000000"/>
              </a:buClr>
              <a:buSzPts val="800"/>
              <a:buFont typeface="Helvetica Neue"/>
              <a:buNone/>
            </a:pPr>
            <a:r>
              <a:rPr b="0" i="0" lang="en-US" sz="800" u="none" cap="none" strike="noStrike">
                <a:solidFill>
                  <a:srgbClr val="000000"/>
                </a:solidFill>
                <a:latin typeface="Helvetica Neue"/>
                <a:ea typeface="Helvetica Neue"/>
                <a:cs typeface="Helvetica Neue"/>
                <a:sym typeface="Helvetica Neue"/>
              </a:rPr>
              <a:t>Insert your text here</a:t>
            </a:r>
            <a:endParaRPr sz="800">
              <a:solidFill>
                <a:schemeClr val="dk1"/>
              </a:solidFill>
              <a:latin typeface="Helvetica Neue"/>
              <a:ea typeface="Helvetica Neue"/>
              <a:cs typeface="Helvetica Neue"/>
              <a:sym typeface="Helvetica Neue"/>
            </a:endParaRPr>
          </a:p>
        </p:txBody>
      </p:sp>
      <p:sp>
        <p:nvSpPr>
          <p:cNvPr id="8184" name="Google Shape;8184;p211"/>
          <p:cNvSpPr/>
          <p:nvPr/>
        </p:nvSpPr>
        <p:spPr>
          <a:xfrm>
            <a:off x="304505" y="2434656"/>
            <a:ext cx="1869341" cy="1156737"/>
          </a:xfrm>
          <a:prstGeom prst="rect">
            <a:avLst/>
          </a:prstGeom>
          <a:solidFill>
            <a:schemeClr val="accent2"/>
          </a:solidFill>
          <a:ln>
            <a:noFill/>
          </a:ln>
        </p:spPr>
        <p:txBody>
          <a:bodyPr anchorCtr="0" anchor="ctr" bIns="67500" lIns="68575" spcFirstLastPara="1" rIns="68575" wrap="square" tIns="67500">
            <a:noAutofit/>
          </a:bodyPr>
          <a:lstStyle/>
          <a:p>
            <a:pPr indent="0" lvl="0" marL="0" marR="0" rtl="0" algn="l">
              <a:lnSpc>
                <a:spcPct val="100000"/>
              </a:lnSpc>
              <a:spcBef>
                <a:spcPts val="0"/>
              </a:spcBef>
              <a:spcAft>
                <a:spcPts val="0"/>
              </a:spcAft>
              <a:buClr>
                <a:srgbClr val="FFFFFF"/>
              </a:buClr>
              <a:buSzPts val="1100"/>
              <a:buFont typeface="Helvetica Neue"/>
              <a:buNone/>
            </a:pPr>
            <a:r>
              <a:rPr b="1" i="0" lang="en-US" sz="1100" u="none" cap="none" strike="noStrike">
                <a:solidFill>
                  <a:srgbClr val="FFFFFF"/>
                </a:solidFill>
                <a:latin typeface="Helvetica Neue"/>
                <a:ea typeface="Helvetica Neue"/>
                <a:cs typeface="Helvetica Neue"/>
                <a:sym typeface="Helvetica Neue"/>
              </a:rPr>
              <a:t>Insert your text here</a:t>
            </a:r>
            <a:endParaRPr sz="1100">
              <a:solidFill>
                <a:schemeClr val="dk1"/>
              </a:solidFill>
              <a:latin typeface="Helvetica Neue"/>
              <a:ea typeface="Helvetica Neue"/>
              <a:cs typeface="Helvetica Neue"/>
              <a:sym typeface="Helvetica Neue"/>
            </a:endParaRPr>
          </a:p>
        </p:txBody>
      </p:sp>
      <p:sp>
        <p:nvSpPr>
          <p:cNvPr id="8185" name="Google Shape;8185;p211"/>
          <p:cNvSpPr/>
          <p:nvPr/>
        </p:nvSpPr>
        <p:spPr>
          <a:xfrm>
            <a:off x="304505" y="3662379"/>
            <a:ext cx="1869341" cy="849807"/>
          </a:xfrm>
          <a:prstGeom prst="rect">
            <a:avLst/>
          </a:prstGeom>
          <a:solidFill>
            <a:schemeClr val="accent3"/>
          </a:solidFill>
          <a:ln>
            <a:noFill/>
          </a:ln>
        </p:spPr>
        <p:txBody>
          <a:bodyPr anchorCtr="0" anchor="ctr" bIns="67500" lIns="68575" spcFirstLastPara="1" rIns="68575" wrap="square" tIns="67500">
            <a:noAutofit/>
          </a:bodyPr>
          <a:lstStyle/>
          <a:p>
            <a:pPr indent="0" lvl="0" marL="0" marR="0" rtl="0" algn="l">
              <a:spcBef>
                <a:spcPts val="0"/>
              </a:spcBef>
              <a:spcAft>
                <a:spcPts val="0"/>
              </a:spcAft>
              <a:buNone/>
            </a:pPr>
            <a:r>
              <a:rPr b="1" lang="en-US" sz="1100">
                <a:solidFill>
                  <a:srgbClr val="FFFFFF"/>
                </a:solidFill>
                <a:latin typeface="Helvetica Neue"/>
                <a:ea typeface="Helvetica Neue"/>
                <a:cs typeface="Helvetica Neue"/>
                <a:sym typeface="Helvetica Neue"/>
              </a:rPr>
              <a:t>Insert your text here</a:t>
            </a:r>
            <a:endParaRPr sz="1100">
              <a:solidFill>
                <a:srgbClr val="FFFFFF"/>
              </a:solidFill>
              <a:latin typeface="Helvetica Neue"/>
              <a:ea typeface="Helvetica Neue"/>
              <a:cs typeface="Helvetica Neue"/>
              <a:sym typeface="Helvetica Neue"/>
            </a:endParaRPr>
          </a:p>
        </p:txBody>
      </p:sp>
      <p:sp>
        <p:nvSpPr>
          <p:cNvPr id="8186" name="Google Shape;8186;p211"/>
          <p:cNvSpPr/>
          <p:nvPr/>
        </p:nvSpPr>
        <p:spPr>
          <a:xfrm>
            <a:off x="304505" y="4583172"/>
            <a:ext cx="1869341" cy="1463667"/>
          </a:xfrm>
          <a:prstGeom prst="rect">
            <a:avLst/>
          </a:prstGeom>
          <a:solidFill>
            <a:schemeClr val="accent4"/>
          </a:solidFill>
          <a:ln>
            <a:noFill/>
          </a:ln>
        </p:spPr>
        <p:txBody>
          <a:bodyPr anchorCtr="0" anchor="ctr" bIns="67500" lIns="68575" spcFirstLastPara="1" rIns="68575" wrap="square" tIns="67500">
            <a:noAutofit/>
          </a:bodyPr>
          <a:lstStyle/>
          <a:p>
            <a:pPr indent="0" lvl="0" marL="0" marR="0" rtl="0" algn="l">
              <a:spcBef>
                <a:spcPts val="0"/>
              </a:spcBef>
              <a:spcAft>
                <a:spcPts val="0"/>
              </a:spcAft>
              <a:buNone/>
            </a:pPr>
            <a:r>
              <a:rPr b="1" lang="en-US" sz="1100">
                <a:solidFill>
                  <a:srgbClr val="FFFFFF"/>
                </a:solidFill>
                <a:latin typeface="Helvetica Neue"/>
                <a:ea typeface="Helvetica Neue"/>
                <a:cs typeface="Helvetica Neue"/>
                <a:sym typeface="Helvetica Neue"/>
              </a:rPr>
              <a:t>Insert your text here</a:t>
            </a:r>
            <a:endParaRPr sz="1100">
              <a:solidFill>
                <a:srgbClr val="FFFFFF"/>
              </a:solidFill>
              <a:latin typeface="Helvetica Neue"/>
              <a:ea typeface="Helvetica Neue"/>
              <a:cs typeface="Helvetica Neue"/>
              <a:sym typeface="Helvetica Neue"/>
            </a:endParaRPr>
          </a:p>
        </p:txBody>
      </p:sp>
      <p:sp>
        <p:nvSpPr>
          <p:cNvPr id="8187" name="Google Shape;8187;p211"/>
          <p:cNvSpPr/>
          <p:nvPr/>
        </p:nvSpPr>
        <p:spPr>
          <a:xfrm flipH="1">
            <a:off x="304505" y="2064776"/>
            <a:ext cx="1869340" cy="307226"/>
          </a:xfrm>
          <a:prstGeom prst="round2SameRect">
            <a:avLst>
              <a:gd fmla="val 16667" name="adj1"/>
              <a:gd fmla="val 0" name="adj2"/>
            </a:avLst>
          </a:prstGeom>
          <a:solidFill>
            <a:schemeClr val="accent1"/>
          </a:solidFill>
          <a:ln>
            <a:noFill/>
          </a:ln>
        </p:spPr>
        <p:txBody>
          <a:bodyPr anchorCtr="0" anchor="ctr" bIns="158475" lIns="158475" spcFirstLastPara="1" rIns="158475" wrap="square" tIns="158475">
            <a:noAutofit/>
          </a:bodyPr>
          <a:lstStyle/>
          <a:p>
            <a:pPr indent="0" lvl="0" marL="0" marR="0" rtl="0" algn="l">
              <a:spcBef>
                <a:spcPts val="0"/>
              </a:spcBef>
              <a:spcAft>
                <a:spcPts val="0"/>
              </a:spcAft>
              <a:buNone/>
            </a:pPr>
            <a:r>
              <a:rPr b="1" lang="en-US" sz="1200">
                <a:solidFill>
                  <a:schemeClr val="lt1"/>
                </a:solidFill>
                <a:latin typeface="Helvetica Neue"/>
                <a:ea typeface="Helvetica Neue"/>
                <a:cs typeface="Helvetica Neue"/>
                <a:sym typeface="Helvetica Neue"/>
              </a:rPr>
              <a:t>Text</a:t>
            </a:r>
            <a:endParaRPr/>
          </a:p>
        </p:txBody>
      </p:sp>
      <p:sp>
        <p:nvSpPr>
          <p:cNvPr id="8188" name="Google Shape;8188;p211"/>
          <p:cNvSpPr/>
          <p:nvPr/>
        </p:nvSpPr>
        <p:spPr>
          <a:xfrm flipH="1">
            <a:off x="2286819" y="2064776"/>
            <a:ext cx="3774579" cy="307226"/>
          </a:xfrm>
          <a:prstGeom prst="round2SameRect">
            <a:avLst>
              <a:gd fmla="val 16667" name="adj1"/>
              <a:gd fmla="val 0" name="adj2"/>
            </a:avLst>
          </a:prstGeom>
          <a:solidFill>
            <a:schemeClr val="accent1"/>
          </a:solidFill>
          <a:ln>
            <a:noFill/>
          </a:ln>
        </p:spPr>
        <p:txBody>
          <a:bodyPr anchorCtr="0" anchor="ctr" bIns="158475" lIns="158475" spcFirstLastPara="1" rIns="158475" wrap="square" tIns="158475">
            <a:noAutofit/>
          </a:bodyPr>
          <a:lstStyle/>
          <a:p>
            <a:pPr indent="0" lvl="0" marL="0" marR="0" rtl="0" algn="l">
              <a:spcBef>
                <a:spcPts val="0"/>
              </a:spcBef>
              <a:spcAft>
                <a:spcPts val="0"/>
              </a:spcAft>
              <a:buNone/>
            </a:pPr>
            <a:r>
              <a:rPr b="1" lang="en-US" sz="1200">
                <a:solidFill>
                  <a:schemeClr val="lt1"/>
                </a:solidFill>
                <a:latin typeface="Helvetica Neue"/>
                <a:ea typeface="Helvetica Neue"/>
                <a:cs typeface="Helvetica Neue"/>
                <a:sym typeface="Helvetica Neue"/>
              </a:rPr>
              <a:t>Text</a:t>
            </a:r>
            <a:endParaRPr/>
          </a:p>
        </p:txBody>
      </p:sp>
      <p:sp>
        <p:nvSpPr>
          <p:cNvPr id="8189" name="Google Shape;8189;p211"/>
          <p:cNvSpPr/>
          <p:nvPr/>
        </p:nvSpPr>
        <p:spPr>
          <a:xfrm>
            <a:off x="6174373" y="4583172"/>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190" name="Google Shape;8190;p211"/>
          <p:cNvSpPr/>
          <p:nvPr/>
        </p:nvSpPr>
        <p:spPr>
          <a:xfrm>
            <a:off x="6174373" y="4890103"/>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191" name="Google Shape;8191;p211"/>
          <p:cNvSpPr/>
          <p:nvPr/>
        </p:nvSpPr>
        <p:spPr>
          <a:xfrm>
            <a:off x="6174373" y="5197034"/>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192" name="Google Shape;8192;p211"/>
          <p:cNvSpPr/>
          <p:nvPr/>
        </p:nvSpPr>
        <p:spPr>
          <a:xfrm>
            <a:off x="6174373" y="5503965"/>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193" name="Google Shape;8193;p211"/>
          <p:cNvSpPr/>
          <p:nvPr/>
        </p:nvSpPr>
        <p:spPr>
          <a:xfrm>
            <a:off x="6174373" y="5810895"/>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194" name="Google Shape;8194;p211"/>
          <p:cNvSpPr/>
          <p:nvPr/>
        </p:nvSpPr>
        <p:spPr>
          <a:xfrm>
            <a:off x="6174373" y="2434655"/>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195" name="Google Shape;8195;p211"/>
          <p:cNvSpPr/>
          <p:nvPr/>
        </p:nvSpPr>
        <p:spPr>
          <a:xfrm>
            <a:off x="6174373" y="2741587"/>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196" name="Google Shape;8196;p211"/>
          <p:cNvSpPr/>
          <p:nvPr/>
        </p:nvSpPr>
        <p:spPr>
          <a:xfrm>
            <a:off x="6174373" y="3048517"/>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197" name="Google Shape;8197;p211"/>
          <p:cNvSpPr/>
          <p:nvPr/>
        </p:nvSpPr>
        <p:spPr>
          <a:xfrm>
            <a:off x="6174373" y="3355448"/>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198" name="Google Shape;8198;p211"/>
          <p:cNvSpPr/>
          <p:nvPr/>
        </p:nvSpPr>
        <p:spPr>
          <a:xfrm>
            <a:off x="6174373" y="3662379"/>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199" name="Google Shape;8199;p211"/>
          <p:cNvSpPr/>
          <p:nvPr/>
        </p:nvSpPr>
        <p:spPr>
          <a:xfrm>
            <a:off x="6174373" y="3969310"/>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00" name="Google Shape;8200;p211"/>
          <p:cNvSpPr/>
          <p:nvPr/>
        </p:nvSpPr>
        <p:spPr>
          <a:xfrm>
            <a:off x="6174373" y="4276241"/>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01" name="Google Shape;8201;p211"/>
          <p:cNvSpPr/>
          <p:nvPr/>
        </p:nvSpPr>
        <p:spPr>
          <a:xfrm flipH="1">
            <a:off x="6174373" y="2064776"/>
            <a:ext cx="2807066" cy="307226"/>
          </a:xfrm>
          <a:prstGeom prst="round2SameRect">
            <a:avLst>
              <a:gd fmla="val 16667" name="adj1"/>
              <a:gd fmla="val 0" name="adj2"/>
            </a:avLst>
          </a:prstGeom>
          <a:solidFill>
            <a:schemeClr val="accent1"/>
          </a:solidFill>
          <a:ln>
            <a:noFill/>
          </a:ln>
        </p:spPr>
        <p:txBody>
          <a:bodyPr anchorCtr="0" anchor="ctr" bIns="158475" lIns="158475" spcFirstLastPara="1" rIns="158475" wrap="square" tIns="158475">
            <a:noAutofit/>
          </a:bodyPr>
          <a:lstStyle/>
          <a:p>
            <a:pPr indent="0" lvl="0" marL="0" marR="0" rtl="0" algn="l">
              <a:spcBef>
                <a:spcPts val="0"/>
              </a:spcBef>
              <a:spcAft>
                <a:spcPts val="0"/>
              </a:spcAft>
              <a:buNone/>
            </a:pPr>
            <a:r>
              <a:rPr b="1" lang="en-US" sz="1200">
                <a:solidFill>
                  <a:schemeClr val="lt1"/>
                </a:solidFill>
                <a:latin typeface="Helvetica Neue"/>
                <a:ea typeface="Helvetica Neue"/>
                <a:cs typeface="Helvetica Neue"/>
                <a:sym typeface="Helvetica Neue"/>
              </a:rPr>
              <a:t>Text</a:t>
            </a:r>
            <a:endParaRPr/>
          </a:p>
        </p:txBody>
      </p:sp>
      <p:sp>
        <p:nvSpPr>
          <p:cNvPr id="8202" name="Google Shape;8202;p211"/>
          <p:cNvSpPr/>
          <p:nvPr/>
        </p:nvSpPr>
        <p:spPr>
          <a:xfrm>
            <a:off x="9080428" y="4583172"/>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03" name="Google Shape;8203;p211"/>
          <p:cNvSpPr/>
          <p:nvPr/>
        </p:nvSpPr>
        <p:spPr>
          <a:xfrm>
            <a:off x="9080428" y="4890103"/>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04" name="Google Shape;8204;p211"/>
          <p:cNvSpPr/>
          <p:nvPr/>
        </p:nvSpPr>
        <p:spPr>
          <a:xfrm>
            <a:off x="9080428" y="5197034"/>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05" name="Google Shape;8205;p211"/>
          <p:cNvSpPr/>
          <p:nvPr/>
        </p:nvSpPr>
        <p:spPr>
          <a:xfrm>
            <a:off x="9080428" y="5503965"/>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06" name="Google Shape;8206;p211"/>
          <p:cNvSpPr/>
          <p:nvPr/>
        </p:nvSpPr>
        <p:spPr>
          <a:xfrm>
            <a:off x="9080428" y="5810895"/>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07" name="Google Shape;8207;p211"/>
          <p:cNvSpPr/>
          <p:nvPr/>
        </p:nvSpPr>
        <p:spPr>
          <a:xfrm>
            <a:off x="9080428" y="2434655"/>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08" name="Google Shape;8208;p211"/>
          <p:cNvSpPr/>
          <p:nvPr/>
        </p:nvSpPr>
        <p:spPr>
          <a:xfrm>
            <a:off x="9080428" y="2741587"/>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09" name="Google Shape;8209;p211"/>
          <p:cNvSpPr/>
          <p:nvPr/>
        </p:nvSpPr>
        <p:spPr>
          <a:xfrm>
            <a:off x="9080428" y="3048517"/>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10" name="Google Shape;8210;p211"/>
          <p:cNvSpPr/>
          <p:nvPr/>
        </p:nvSpPr>
        <p:spPr>
          <a:xfrm>
            <a:off x="9080428" y="3355448"/>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11" name="Google Shape;8211;p211"/>
          <p:cNvSpPr/>
          <p:nvPr/>
        </p:nvSpPr>
        <p:spPr>
          <a:xfrm>
            <a:off x="9080428" y="3662379"/>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12" name="Google Shape;8212;p211"/>
          <p:cNvSpPr/>
          <p:nvPr/>
        </p:nvSpPr>
        <p:spPr>
          <a:xfrm>
            <a:off x="9080428" y="3969310"/>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13" name="Google Shape;8213;p211"/>
          <p:cNvSpPr/>
          <p:nvPr/>
        </p:nvSpPr>
        <p:spPr>
          <a:xfrm>
            <a:off x="9080428" y="4276241"/>
            <a:ext cx="2807067" cy="235945"/>
          </a:xfrm>
          <a:prstGeom prst="rect">
            <a:avLst/>
          </a:prstGeom>
          <a:noFill/>
          <a:ln cap="flat" cmpd="sng" w="9525">
            <a:solidFill>
              <a:srgbClr val="BEBEBE"/>
            </a:solidFill>
            <a:prstDash val="solid"/>
            <a:round/>
            <a:headEnd len="sm" w="sm" type="none"/>
            <a:tailEnd len="sm" w="sm" type="none"/>
          </a:ln>
        </p:spPr>
        <p:txBody>
          <a:bodyPr anchorCtr="0" anchor="ctr" bIns="67500" lIns="68575" spcFirstLastPara="1" rIns="68575" wrap="square" tIns="67500">
            <a:noAutofit/>
          </a:bodyPr>
          <a:lstStyle/>
          <a:p>
            <a:pPr indent="0" lvl="0" marL="0" marR="0" rtl="0" algn="l">
              <a:spcBef>
                <a:spcPts val="0"/>
              </a:spcBef>
              <a:spcAft>
                <a:spcPts val="0"/>
              </a:spcAft>
              <a:buNone/>
            </a:pPr>
            <a:r>
              <a:rPr lang="en-US" sz="800">
                <a:solidFill>
                  <a:schemeClr val="dk1"/>
                </a:solidFill>
                <a:latin typeface="Helvetica Neue"/>
                <a:ea typeface="Helvetica Neue"/>
                <a:cs typeface="Helvetica Neue"/>
                <a:sym typeface="Helvetica Neue"/>
              </a:rPr>
              <a:t>Insert your text here</a:t>
            </a:r>
            <a:endParaRPr/>
          </a:p>
        </p:txBody>
      </p:sp>
      <p:sp>
        <p:nvSpPr>
          <p:cNvPr id="8214" name="Google Shape;8214;p211"/>
          <p:cNvSpPr/>
          <p:nvPr/>
        </p:nvSpPr>
        <p:spPr>
          <a:xfrm flipH="1">
            <a:off x="9080428" y="2064776"/>
            <a:ext cx="2807066" cy="307226"/>
          </a:xfrm>
          <a:prstGeom prst="round2SameRect">
            <a:avLst>
              <a:gd fmla="val 16667" name="adj1"/>
              <a:gd fmla="val 0" name="adj2"/>
            </a:avLst>
          </a:prstGeom>
          <a:solidFill>
            <a:schemeClr val="accent1"/>
          </a:solidFill>
          <a:ln>
            <a:noFill/>
          </a:ln>
        </p:spPr>
        <p:txBody>
          <a:bodyPr anchorCtr="0" anchor="ctr" bIns="158475" lIns="158475" spcFirstLastPara="1" rIns="158475" wrap="square" tIns="158475">
            <a:noAutofit/>
          </a:bodyPr>
          <a:lstStyle/>
          <a:p>
            <a:pPr indent="0" lvl="0" marL="0" marR="0" rtl="0" algn="l">
              <a:spcBef>
                <a:spcPts val="0"/>
              </a:spcBef>
              <a:spcAft>
                <a:spcPts val="0"/>
              </a:spcAft>
              <a:buNone/>
            </a:pPr>
            <a:r>
              <a:rPr b="1" lang="en-US" sz="1200">
                <a:solidFill>
                  <a:schemeClr val="lt1"/>
                </a:solidFill>
                <a:latin typeface="Helvetica Neue"/>
                <a:ea typeface="Helvetica Neue"/>
                <a:cs typeface="Helvetica Neue"/>
                <a:sym typeface="Helvetica Neue"/>
              </a:rPr>
              <a:t>Text</a:t>
            </a:r>
            <a:endParaRPr/>
          </a:p>
        </p:txBody>
      </p:sp>
      <p:grpSp>
        <p:nvGrpSpPr>
          <p:cNvPr id="8215" name="Google Shape;8215;p211"/>
          <p:cNvGrpSpPr/>
          <p:nvPr/>
        </p:nvGrpSpPr>
        <p:grpSpPr>
          <a:xfrm>
            <a:off x="986958" y="1527301"/>
            <a:ext cx="504434" cy="504018"/>
            <a:chOff x="4094847" y="1760585"/>
            <a:chExt cx="633600" cy="633600"/>
          </a:xfrm>
        </p:grpSpPr>
        <p:sp>
          <p:nvSpPr>
            <p:cNvPr id="8216" name="Google Shape;8216;p21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217" name="Google Shape;8217;p21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8218" name="Google Shape;8218;p211"/>
          <p:cNvGrpSpPr/>
          <p:nvPr/>
        </p:nvGrpSpPr>
        <p:grpSpPr>
          <a:xfrm>
            <a:off x="3921891" y="1527301"/>
            <a:ext cx="504434" cy="504018"/>
            <a:chOff x="4094847" y="1760585"/>
            <a:chExt cx="633600" cy="633600"/>
          </a:xfrm>
        </p:grpSpPr>
        <p:sp>
          <p:nvSpPr>
            <p:cNvPr id="8219" name="Google Shape;8219;p21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220" name="Google Shape;8220;p21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8221" name="Google Shape;8221;p211"/>
          <p:cNvGrpSpPr/>
          <p:nvPr/>
        </p:nvGrpSpPr>
        <p:grpSpPr>
          <a:xfrm>
            <a:off x="7325689" y="1527301"/>
            <a:ext cx="504434" cy="504018"/>
            <a:chOff x="4094847" y="1760585"/>
            <a:chExt cx="633600" cy="633600"/>
          </a:xfrm>
        </p:grpSpPr>
        <p:sp>
          <p:nvSpPr>
            <p:cNvPr id="8222" name="Google Shape;8222;p21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223" name="Google Shape;8223;p21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8224" name="Google Shape;8224;p211"/>
          <p:cNvGrpSpPr/>
          <p:nvPr/>
        </p:nvGrpSpPr>
        <p:grpSpPr>
          <a:xfrm>
            <a:off x="10231744" y="1527301"/>
            <a:ext cx="504434" cy="504018"/>
            <a:chOff x="4094847" y="1760585"/>
            <a:chExt cx="633600" cy="633600"/>
          </a:xfrm>
        </p:grpSpPr>
        <p:sp>
          <p:nvSpPr>
            <p:cNvPr id="8225" name="Google Shape;8225;p21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226" name="Google Shape;8226;p21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8227" name="Google Shape;8227;p21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228" name="Google Shape;8228;p21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32" name="Shape 8232"/>
        <p:cNvGrpSpPr/>
        <p:nvPr/>
      </p:nvGrpSpPr>
      <p:grpSpPr>
        <a:xfrm>
          <a:off x="0" y="0"/>
          <a:ext cx="0" cy="0"/>
          <a:chOff x="0" y="0"/>
          <a:chExt cx="0" cy="0"/>
        </a:xfrm>
      </p:grpSpPr>
      <p:sp>
        <p:nvSpPr>
          <p:cNvPr id="8233" name="Google Shape;8233;p21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Two-Header Four-Column Comparison</a:t>
            </a:r>
            <a:endParaRPr/>
          </a:p>
        </p:txBody>
      </p:sp>
      <p:sp>
        <p:nvSpPr>
          <p:cNvPr id="8234" name="Google Shape;8234;p212"/>
          <p:cNvSpPr/>
          <p:nvPr/>
        </p:nvSpPr>
        <p:spPr>
          <a:xfrm>
            <a:off x="294967" y="1713168"/>
            <a:ext cx="5687902" cy="1049482"/>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235" name="Google Shape;8235;p212"/>
          <p:cNvSpPr/>
          <p:nvPr/>
        </p:nvSpPr>
        <p:spPr>
          <a:xfrm>
            <a:off x="294967" y="1713168"/>
            <a:ext cx="5687902" cy="951248"/>
          </a:xfrm>
          <a:prstGeom prst="rect">
            <a:avLst/>
          </a:prstGeom>
          <a:solidFill>
            <a:schemeClr val="accent1"/>
          </a:solidFill>
          <a:ln>
            <a:noFill/>
          </a:ln>
        </p:spPr>
        <p:txBody>
          <a:bodyPr anchorCtr="0" anchor="ctr" bIns="45700" lIns="936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Lorem ipsum dolor sit amet</a:t>
            </a:r>
            <a:br>
              <a:rPr b="1" lang="en-US" sz="1800">
                <a:solidFill>
                  <a:schemeClr val="lt1"/>
                </a:solidFill>
                <a:latin typeface="Helvetica Neue"/>
                <a:ea typeface="Helvetica Neue"/>
                <a:cs typeface="Helvetica Neue"/>
                <a:sym typeface="Helvetica Neue"/>
              </a:rPr>
            </a:br>
            <a:r>
              <a:rPr lang="en-US" sz="1800">
                <a:solidFill>
                  <a:schemeClr val="lt1"/>
                </a:solidFill>
                <a:latin typeface="Helvetica Neue"/>
                <a:ea typeface="Helvetica Neue"/>
                <a:cs typeface="Helvetica Neue"/>
                <a:sym typeface="Helvetica Neue"/>
              </a:rPr>
              <a:t>consectetur adipiscing elit</a:t>
            </a:r>
            <a:endParaRPr sz="1800">
              <a:solidFill>
                <a:schemeClr val="lt1"/>
              </a:solidFill>
              <a:latin typeface="Helvetica Neue"/>
              <a:ea typeface="Helvetica Neue"/>
              <a:cs typeface="Helvetica Neue"/>
              <a:sym typeface="Helvetica Neue"/>
            </a:endParaRPr>
          </a:p>
        </p:txBody>
      </p:sp>
      <p:sp>
        <p:nvSpPr>
          <p:cNvPr id="8236" name="Google Shape;8236;p212"/>
          <p:cNvSpPr txBox="1"/>
          <p:nvPr/>
        </p:nvSpPr>
        <p:spPr>
          <a:xfrm>
            <a:off x="376411" y="2793401"/>
            <a:ext cx="2649376" cy="552312"/>
          </a:xfrm>
          <a:prstGeom prst="rect">
            <a:avLst/>
          </a:prstGeom>
          <a:noFill/>
          <a:ln>
            <a:noFill/>
          </a:ln>
        </p:spPr>
        <p:txBody>
          <a:bodyPr anchorCtr="0" anchor="b" bIns="0" lIns="0" spcFirstLastPara="1" rIns="0" wrap="square" tIns="0">
            <a:normAutofit/>
          </a:bodyPr>
          <a:lstStyle/>
          <a:p>
            <a:pPr indent="-176213" lvl="0" marL="176213"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8237" name="Google Shape;8237;p212"/>
          <p:cNvSpPr txBox="1"/>
          <p:nvPr/>
        </p:nvSpPr>
        <p:spPr>
          <a:xfrm>
            <a:off x="376411" y="3429000"/>
            <a:ext cx="2649376" cy="1676400"/>
          </a:xfrm>
          <a:prstGeom prst="rect">
            <a:avLst/>
          </a:prstGeom>
          <a:noFill/>
          <a:ln>
            <a:noFill/>
          </a:ln>
        </p:spPr>
        <p:txBody>
          <a:bodyPr anchorCtr="0" anchor="t" bIns="0" lIns="0" spcFirstLastPara="1" rIns="0" wrap="square" tIns="0">
            <a:normAutofit/>
          </a:bodyPr>
          <a:lstStyle/>
          <a:p>
            <a:pPr indent="-176213" lvl="0" marL="176213"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196850" lvl="0" marL="285750" marR="0" rtl="0" algn="l">
              <a:spcBef>
                <a:spcPts val="133"/>
              </a:spcBef>
              <a:spcAft>
                <a:spcPts val="0"/>
              </a:spcAft>
              <a:buClr>
                <a:schemeClr val="dk1"/>
              </a:buClr>
              <a:buSzPts val="1400"/>
              <a:buFont typeface="Arial"/>
              <a:buNone/>
            </a:pPr>
            <a:r>
              <a:t/>
            </a:r>
            <a:endParaRPr sz="1400">
              <a:solidFill>
                <a:schemeClr val="dk1"/>
              </a:solidFill>
              <a:latin typeface="Helvetica Neue"/>
              <a:ea typeface="Helvetica Neue"/>
              <a:cs typeface="Helvetica Neue"/>
              <a:sym typeface="Helvetica Neue"/>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8238" name="Google Shape;8238;p212"/>
          <p:cNvSpPr txBox="1"/>
          <p:nvPr/>
        </p:nvSpPr>
        <p:spPr>
          <a:xfrm>
            <a:off x="3333493" y="2793401"/>
            <a:ext cx="2649376" cy="552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8239" name="Google Shape;8239;p212"/>
          <p:cNvSpPr txBox="1"/>
          <p:nvPr/>
        </p:nvSpPr>
        <p:spPr>
          <a:xfrm>
            <a:off x="3333493" y="3429000"/>
            <a:ext cx="2649376" cy="1676400"/>
          </a:xfrm>
          <a:prstGeom prst="rect">
            <a:avLst/>
          </a:prstGeom>
          <a:noFill/>
          <a:ln>
            <a:noFill/>
          </a:ln>
        </p:spPr>
        <p:txBody>
          <a:bodyPr anchorCtr="0" anchor="t" bIns="0" lIns="0" spcFirstLastPara="1" rIns="0" wrap="square" tIns="0">
            <a:normAutofit/>
          </a:bodyPr>
          <a:lstStyle/>
          <a:p>
            <a:pPr indent="-176213" lvl="0" marL="176213"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87313" lvl="0" marL="176213" marR="0" rtl="0" algn="l">
              <a:spcBef>
                <a:spcPts val="133"/>
              </a:spcBef>
              <a:spcAft>
                <a:spcPts val="0"/>
              </a:spcAft>
              <a:buClr>
                <a:schemeClr val="dk1"/>
              </a:buClr>
              <a:buSzPts val="1400"/>
              <a:buFont typeface="Arial"/>
              <a:buNone/>
            </a:pPr>
            <a:r>
              <a:t/>
            </a:r>
            <a:endParaRPr sz="1400">
              <a:solidFill>
                <a:schemeClr val="dk1"/>
              </a:solidFill>
              <a:latin typeface="Helvetica Neue"/>
              <a:ea typeface="Helvetica Neue"/>
              <a:cs typeface="Helvetica Neue"/>
              <a:sym typeface="Helvetica Neue"/>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8240" name="Google Shape;8240;p212"/>
          <p:cNvSpPr txBox="1"/>
          <p:nvPr/>
        </p:nvSpPr>
        <p:spPr>
          <a:xfrm>
            <a:off x="6290575" y="2793401"/>
            <a:ext cx="2649376" cy="552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8241" name="Google Shape;8241;p212"/>
          <p:cNvSpPr txBox="1"/>
          <p:nvPr/>
        </p:nvSpPr>
        <p:spPr>
          <a:xfrm>
            <a:off x="6290575" y="3429000"/>
            <a:ext cx="2649376" cy="1676400"/>
          </a:xfrm>
          <a:prstGeom prst="rect">
            <a:avLst/>
          </a:prstGeom>
          <a:noFill/>
          <a:ln>
            <a:noFill/>
          </a:ln>
        </p:spPr>
        <p:txBody>
          <a:bodyPr anchorCtr="0" anchor="t" bIns="0" lIns="0" spcFirstLastPara="1" rIns="0" wrap="square" tIns="0">
            <a:normAutofit/>
          </a:bodyPr>
          <a:lstStyle/>
          <a:p>
            <a:pPr indent="-176213" lvl="0" marL="176213"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87313" lvl="0" marL="176213" marR="0" rtl="0" algn="l">
              <a:spcBef>
                <a:spcPts val="133"/>
              </a:spcBef>
              <a:spcAft>
                <a:spcPts val="0"/>
              </a:spcAft>
              <a:buClr>
                <a:schemeClr val="dk1"/>
              </a:buClr>
              <a:buSzPts val="1400"/>
              <a:buFont typeface="Arial"/>
              <a:buNone/>
            </a:pPr>
            <a:r>
              <a:t/>
            </a:r>
            <a:endParaRPr sz="1400">
              <a:solidFill>
                <a:schemeClr val="dk1"/>
              </a:solidFill>
              <a:latin typeface="Helvetica Neue"/>
              <a:ea typeface="Helvetica Neue"/>
              <a:cs typeface="Helvetica Neue"/>
              <a:sym typeface="Helvetica Neue"/>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8242" name="Google Shape;8242;p212"/>
          <p:cNvSpPr txBox="1"/>
          <p:nvPr/>
        </p:nvSpPr>
        <p:spPr>
          <a:xfrm>
            <a:off x="9247656" y="2793401"/>
            <a:ext cx="2649376" cy="552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8243" name="Google Shape;8243;p212"/>
          <p:cNvSpPr txBox="1"/>
          <p:nvPr/>
        </p:nvSpPr>
        <p:spPr>
          <a:xfrm>
            <a:off x="9247656" y="3429000"/>
            <a:ext cx="2649376" cy="1676400"/>
          </a:xfrm>
          <a:prstGeom prst="rect">
            <a:avLst/>
          </a:prstGeom>
          <a:noFill/>
          <a:ln>
            <a:noFill/>
          </a:ln>
        </p:spPr>
        <p:txBody>
          <a:bodyPr anchorCtr="0" anchor="t" bIns="0" lIns="0" spcFirstLastPara="1" rIns="0" wrap="square" tIns="0">
            <a:normAutofit/>
          </a:bodyPr>
          <a:lstStyle/>
          <a:p>
            <a:pPr indent="-176213" lvl="0" marL="176213"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87313" lvl="0" marL="176213" marR="0" rtl="0" algn="l">
              <a:spcBef>
                <a:spcPts val="133"/>
              </a:spcBef>
              <a:spcAft>
                <a:spcPts val="0"/>
              </a:spcAft>
              <a:buClr>
                <a:schemeClr val="dk1"/>
              </a:buClr>
              <a:buSzPts val="1400"/>
              <a:buFont typeface="Arial"/>
              <a:buNone/>
            </a:pPr>
            <a:r>
              <a:t/>
            </a:r>
            <a:endParaRPr sz="1400">
              <a:solidFill>
                <a:schemeClr val="dk1"/>
              </a:solidFill>
              <a:latin typeface="Helvetica Neue"/>
              <a:ea typeface="Helvetica Neue"/>
              <a:cs typeface="Helvetica Neue"/>
              <a:sym typeface="Helvetica Neue"/>
            </a:endParaRPr>
          </a:p>
          <a:p>
            <a:pPr indent="-176213" lvl="0" marL="176213" marR="0" rtl="0" algn="l">
              <a:spcBef>
                <a:spcPts val="133"/>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8244" name="Google Shape;8244;p212"/>
          <p:cNvSpPr/>
          <p:nvPr/>
        </p:nvSpPr>
        <p:spPr>
          <a:xfrm>
            <a:off x="6209133" y="1713168"/>
            <a:ext cx="5687902" cy="1049482"/>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245" name="Google Shape;8245;p212"/>
          <p:cNvSpPr/>
          <p:nvPr/>
        </p:nvSpPr>
        <p:spPr>
          <a:xfrm>
            <a:off x="6209133" y="1713168"/>
            <a:ext cx="5687902" cy="951248"/>
          </a:xfrm>
          <a:prstGeom prst="rect">
            <a:avLst/>
          </a:prstGeom>
          <a:solidFill>
            <a:schemeClr val="accent1"/>
          </a:solidFill>
          <a:ln>
            <a:noFill/>
          </a:ln>
        </p:spPr>
        <p:txBody>
          <a:bodyPr anchorCtr="0" anchor="ctr" bIns="45700" lIns="936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Lorem ipsum dolor sit amet</a:t>
            </a:r>
            <a:br>
              <a:rPr lang="en-US" sz="1800">
                <a:solidFill>
                  <a:schemeClr val="lt1"/>
                </a:solidFill>
                <a:latin typeface="Helvetica Neue"/>
                <a:ea typeface="Helvetica Neue"/>
                <a:cs typeface="Helvetica Neue"/>
                <a:sym typeface="Helvetica Neue"/>
              </a:rPr>
            </a:br>
            <a:r>
              <a:rPr lang="en-US" sz="1800">
                <a:solidFill>
                  <a:schemeClr val="lt1"/>
                </a:solidFill>
                <a:latin typeface="Helvetica Neue"/>
                <a:ea typeface="Helvetica Neue"/>
                <a:cs typeface="Helvetica Neue"/>
                <a:sym typeface="Helvetica Neue"/>
              </a:rPr>
              <a:t>consectetur adipiscing elit</a:t>
            </a:r>
            <a:endParaRPr sz="1800">
              <a:solidFill>
                <a:schemeClr val="lt1"/>
              </a:solidFill>
              <a:latin typeface="Helvetica Neue"/>
              <a:ea typeface="Helvetica Neue"/>
              <a:cs typeface="Helvetica Neue"/>
              <a:sym typeface="Helvetica Neue"/>
            </a:endParaRPr>
          </a:p>
        </p:txBody>
      </p:sp>
      <p:grpSp>
        <p:nvGrpSpPr>
          <p:cNvPr id="8246" name="Google Shape;8246;p212"/>
          <p:cNvGrpSpPr/>
          <p:nvPr/>
        </p:nvGrpSpPr>
        <p:grpSpPr>
          <a:xfrm>
            <a:off x="447192" y="1862808"/>
            <a:ext cx="652506" cy="651968"/>
            <a:chOff x="4094847" y="1760585"/>
            <a:chExt cx="633600" cy="633600"/>
          </a:xfrm>
        </p:grpSpPr>
        <p:sp>
          <p:nvSpPr>
            <p:cNvPr id="8247" name="Google Shape;8247;p21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248" name="Google Shape;8248;p21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249" name="Google Shape;8249;p212"/>
          <p:cNvGrpSpPr/>
          <p:nvPr/>
        </p:nvGrpSpPr>
        <p:grpSpPr>
          <a:xfrm>
            <a:off x="6361358" y="1862808"/>
            <a:ext cx="652506" cy="651968"/>
            <a:chOff x="4094847" y="1760585"/>
            <a:chExt cx="633600" cy="633600"/>
          </a:xfrm>
        </p:grpSpPr>
        <p:sp>
          <p:nvSpPr>
            <p:cNvPr id="8250" name="Google Shape;8250;p21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251" name="Google Shape;8251;p21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252" name="Google Shape;8252;p212"/>
          <p:cNvSpPr/>
          <p:nvPr/>
        </p:nvSpPr>
        <p:spPr>
          <a:xfrm>
            <a:off x="376411" y="5394960"/>
            <a:ext cx="2649376" cy="508155"/>
          </a:xfrm>
          <a:prstGeom prst="roundRect">
            <a:avLst>
              <a:gd fmla="val 14771"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XXXXXX</a:t>
            </a:r>
            <a:endParaRPr/>
          </a:p>
        </p:txBody>
      </p:sp>
      <p:sp>
        <p:nvSpPr>
          <p:cNvPr id="8253" name="Google Shape;8253;p212"/>
          <p:cNvSpPr/>
          <p:nvPr/>
        </p:nvSpPr>
        <p:spPr>
          <a:xfrm>
            <a:off x="3333493" y="5394960"/>
            <a:ext cx="2649376" cy="508155"/>
          </a:xfrm>
          <a:prstGeom prst="roundRect">
            <a:avLst>
              <a:gd fmla="val 14771"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XXXXXX</a:t>
            </a:r>
            <a:endParaRPr/>
          </a:p>
        </p:txBody>
      </p:sp>
      <p:sp>
        <p:nvSpPr>
          <p:cNvPr id="8254" name="Google Shape;8254;p212"/>
          <p:cNvSpPr/>
          <p:nvPr/>
        </p:nvSpPr>
        <p:spPr>
          <a:xfrm>
            <a:off x="6290575" y="5394960"/>
            <a:ext cx="2649376" cy="508155"/>
          </a:xfrm>
          <a:prstGeom prst="roundRect">
            <a:avLst>
              <a:gd fmla="val 14771"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XXXXXX</a:t>
            </a:r>
            <a:endParaRPr/>
          </a:p>
        </p:txBody>
      </p:sp>
      <p:sp>
        <p:nvSpPr>
          <p:cNvPr id="8255" name="Google Shape;8255;p212"/>
          <p:cNvSpPr/>
          <p:nvPr/>
        </p:nvSpPr>
        <p:spPr>
          <a:xfrm>
            <a:off x="9247656" y="5394960"/>
            <a:ext cx="2649376" cy="508155"/>
          </a:xfrm>
          <a:prstGeom prst="roundRect">
            <a:avLst>
              <a:gd fmla="val 14771"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XXXXXX</a:t>
            </a:r>
            <a:endParaRPr/>
          </a:p>
        </p:txBody>
      </p:sp>
      <p:sp>
        <p:nvSpPr>
          <p:cNvPr id="8256" name="Google Shape;8256;p21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257" name="Google Shape;8257;p21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61" name="Shape 8261"/>
        <p:cNvGrpSpPr/>
        <p:nvPr/>
      </p:nvGrpSpPr>
      <p:grpSpPr>
        <a:xfrm>
          <a:off x="0" y="0"/>
          <a:ext cx="0" cy="0"/>
          <a:chOff x="0" y="0"/>
          <a:chExt cx="0" cy="0"/>
        </a:xfrm>
      </p:grpSpPr>
      <p:sp>
        <p:nvSpPr>
          <p:cNvPr id="8262" name="Google Shape;8262;p21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Two-Header Six-Column Comparison</a:t>
            </a:r>
            <a:endParaRPr/>
          </a:p>
        </p:txBody>
      </p:sp>
      <p:sp>
        <p:nvSpPr>
          <p:cNvPr id="8263" name="Google Shape;8263;p213"/>
          <p:cNvSpPr/>
          <p:nvPr/>
        </p:nvSpPr>
        <p:spPr>
          <a:xfrm>
            <a:off x="294967" y="1713168"/>
            <a:ext cx="6907127" cy="1049482"/>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264" name="Google Shape;8264;p213"/>
          <p:cNvSpPr/>
          <p:nvPr/>
        </p:nvSpPr>
        <p:spPr>
          <a:xfrm>
            <a:off x="294967" y="1713168"/>
            <a:ext cx="6907127" cy="951248"/>
          </a:xfrm>
          <a:prstGeom prst="rect">
            <a:avLst/>
          </a:prstGeom>
          <a:solidFill>
            <a:schemeClr val="accent1"/>
          </a:solidFill>
          <a:ln>
            <a:noFill/>
          </a:ln>
        </p:spPr>
        <p:txBody>
          <a:bodyPr anchorCtr="0" anchor="ctr" bIns="45700" lIns="936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Lorem ipsum dolor sit amet</a:t>
            </a:r>
            <a:br>
              <a:rPr b="1" lang="en-US" sz="1800">
                <a:solidFill>
                  <a:schemeClr val="lt1"/>
                </a:solidFill>
                <a:latin typeface="Helvetica Neue"/>
                <a:ea typeface="Helvetica Neue"/>
                <a:cs typeface="Helvetica Neue"/>
                <a:sym typeface="Helvetica Neue"/>
              </a:rPr>
            </a:br>
            <a:r>
              <a:rPr lang="en-US" sz="1800">
                <a:solidFill>
                  <a:schemeClr val="lt1"/>
                </a:solidFill>
                <a:latin typeface="Helvetica Neue"/>
                <a:ea typeface="Helvetica Neue"/>
                <a:cs typeface="Helvetica Neue"/>
                <a:sym typeface="Helvetica Neue"/>
              </a:rPr>
              <a:t>consectetur adipiscing elit</a:t>
            </a:r>
            <a:endParaRPr sz="1800">
              <a:solidFill>
                <a:schemeClr val="lt1"/>
              </a:solidFill>
              <a:latin typeface="Helvetica Neue"/>
              <a:ea typeface="Helvetica Neue"/>
              <a:cs typeface="Helvetica Neue"/>
              <a:sym typeface="Helvetica Neue"/>
            </a:endParaRPr>
          </a:p>
        </p:txBody>
      </p:sp>
      <p:grpSp>
        <p:nvGrpSpPr>
          <p:cNvPr id="8265" name="Google Shape;8265;p213"/>
          <p:cNvGrpSpPr/>
          <p:nvPr/>
        </p:nvGrpSpPr>
        <p:grpSpPr>
          <a:xfrm>
            <a:off x="447192" y="1862808"/>
            <a:ext cx="652506" cy="651968"/>
            <a:chOff x="4094847" y="1760585"/>
            <a:chExt cx="633600" cy="633600"/>
          </a:xfrm>
        </p:grpSpPr>
        <p:sp>
          <p:nvSpPr>
            <p:cNvPr id="8266" name="Google Shape;8266;p21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267" name="Google Shape;8267;p21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268" name="Google Shape;8268;p213"/>
          <p:cNvSpPr/>
          <p:nvPr/>
        </p:nvSpPr>
        <p:spPr>
          <a:xfrm>
            <a:off x="7418817" y="1713168"/>
            <a:ext cx="4478215" cy="1049482"/>
          </a:xfrm>
          <a:prstGeom prst="rect">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269" name="Google Shape;8269;p213"/>
          <p:cNvSpPr/>
          <p:nvPr/>
        </p:nvSpPr>
        <p:spPr>
          <a:xfrm>
            <a:off x="7418817" y="1713168"/>
            <a:ext cx="4478215" cy="951248"/>
          </a:xfrm>
          <a:prstGeom prst="rect">
            <a:avLst/>
          </a:prstGeom>
          <a:solidFill>
            <a:schemeClr val="accent1"/>
          </a:solidFill>
          <a:ln>
            <a:noFill/>
          </a:ln>
        </p:spPr>
        <p:txBody>
          <a:bodyPr anchorCtr="0" anchor="ctr" bIns="45700" lIns="936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Lorem ipsum dolor sit amet</a:t>
            </a:r>
            <a:br>
              <a:rPr lang="en-US" sz="1800">
                <a:solidFill>
                  <a:schemeClr val="lt1"/>
                </a:solidFill>
                <a:latin typeface="Helvetica Neue"/>
                <a:ea typeface="Helvetica Neue"/>
                <a:cs typeface="Helvetica Neue"/>
                <a:sym typeface="Helvetica Neue"/>
              </a:rPr>
            </a:br>
            <a:r>
              <a:rPr lang="en-US" sz="1800">
                <a:solidFill>
                  <a:schemeClr val="lt1"/>
                </a:solidFill>
                <a:latin typeface="Helvetica Neue"/>
                <a:ea typeface="Helvetica Neue"/>
                <a:cs typeface="Helvetica Neue"/>
                <a:sym typeface="Helvetica Neue"/>
              </a:rPr>
              <a:t>consectetur adipiscing elit</a:t>
            </a:r>
            <a:endParaRPr sz="1800">
              <a:solidFill>
                <a:schemeClr val="lt1"/>
              </a:solidFill>
              <a:latin typeface="Helvetica Neue"/>
              <a:ea typeface="Helvetica Neue"/>
              <a:cs typeface="Helvetica Neue"/>
              <a:sym typeface="Helvetica Neue"/>
            </a:endParaRPr>
          </a:p>
        </p:txBody>
      </p:sp>
      <p:grpSp>
        <p:nvGrpSpPr>
          <p:cNvPr id="8270" name="Google Shape;8270;p213"/>
          <p:cNvGrpSpPr/>
          <p:nvPr/>
        </p:nvGrpSpPr>
        <p:grpSpPr>
          <a:xfrm>
            <a:off x="7571042" y="1862808"/>
            <a:ext cx="652506" cy="651968"/>
            <a:chOff x="4094847" y="1760585"/>
            <a:chExt cx="633600" cy="633600"/>
          </a:xfrm>
        </p:grpSpPr>
        <p:sp>
          <p:nvSpPr>
            <p:cNvPr id="8271" name="Google Shape;8271;p21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272" name="Google Shape;8272;p21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273" name="Google Shape;8273;p213"/>
          <p:cNvSpPr txBox="1"/>
          <p:nvPr/>
        </p:nvSpPr>
        <p:spPr>
          <a:xfrm>
            <a:off x="376411" y="2793401"/>
            <a:ext cx="2130745" cy="552312"/>
          </a:xfrm>
          <a:prstGeom prst="rect">
            <a:avLst/>
          </a:prstGeom>
          <a:noFill/>
          <a:ln>
            <a:noFill/>
          </a:ln>
        </p:spPr>
        <p:txBody>
          <a:bodyPr anchorCtr="0" anchor="b" bIns="0" lIns="0" spcFirstLastPara="1" rIns="0" wrap="square" tIns="0">
            <a:normAutofit/>
          </a:bodyPr>
          <a:lstStyle/>
          <a:p>
            <a:pPr indent="-176213" lvl="0" marL="176213"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8274" name="Google Shape;8274;p213"/>
          <p:cNvSpPr txBox="1"/>
          <p:nvPr/>
        </p:nvSpPr>
        <p:spPr>
          <a:xfrm>
            <a:off x="376411" y="3429000"/>
            <a:ext cx="2130745" cy="1676400"/>
          </a:xfrm>
          <a:prstGeom prst="rect">
            <a:avLst/>
          </a:prstGeom>
          <a:noFill/>
          <a:ln>
            <a:noFill/>
          </a:ln>
        </p:spPr>
        <p:txBody>
          <a:bodyPr anchorCtr="0" anchor="t" bIns="0" lIns="0" spcFirstLastPara="1" rIns="0" wrap="square" tIns="0">
            <a:normAutofit fontScale="92500" lnSpcReduction="10000"/>
          </a:bodyPr>
          <a:lstStyle/>
          <a:p>
            <a:pPr indent="-176213" lvl="0" marL="176213"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203518" lvl="0" marL="285750" marR="0" rtl="0" algn="l">
              <a:spcBef>
                <a:spcPts val="133"/>
              </a:spcBef>
              <a:spcAft>
                <a:spcPts val="0"/>
              </a:spcAft>
              <a:buClr>
                <a:schemeClr val="dk1"/>
              </a:buClr>
              <a:buSzPct val="100000"/>
              <a:buFont typeface="Arial"/>
              <a:buNone/>
            </a:pPr>
            <a:r>
              <a:t/>
            </a:r>
            <a:endParaRPr sz="1400">
              <a:solidFill>
                <a:schemeClr val="dk1"/>
              </a:solidFill>
              <a:latin typeface="Helvetica Neue"/>
              <a:ea typeface="Helvetica Neue"/>
              <a:cs typeface="Helvetica Neue"/>
              <a:sym typeface="Helvetica Neue"/>
            </a:endParaRPr>
          </a:p>
          <a:p>
            <a:pPr indent="-176213" lvl="0" marL="176213" marR="0" rtl="0" algn="l">
              <a:spcBef>
                <a:spcPts val="133"/>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8275" name="Google Shape;8275;p213"/>
          <p:cNvSpPr/>
          <p:nvPr/>
        </p:nvSpPr>
        <p:spPr>
          <a:xfrm>
            <a:off x="376411" y="5394960"/>
            <a:ext cx="2130745" cy="508155"/>
          </a:xfrm>
          <a:prstGeom prst="roundRect">
            <a:avLst>
              <a:gd fmla="val 14771"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XXXXXX</a:t>
            </a:r>
            <a:endParaRPr/>
          </a:p>
        </p:txBody>
      </p:sp>
      <p:sp>
        <p:nvSpPr>
          <p:cNvPr id="8276" name="Google Shape;8276;p213"/>
          <p:cNvSpPr txBox="1"/>
          <p:nvPr/>
        </p:nvSpPr>
        <p:spPr>
          <a:xfrm>
            <a:off x="2723880" y="2793401"/>
            <a:ext cx="2130745" cy="552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8277" name="Google Shape;8277;p213"/>
          <p:cNvSpPr txBox="1"/>
          <p:nvPr/>
        </p:nvSpPr>
        <p:spPr>
          <a:xfrm>
            <a:off x="2723880" y="3429000"/>
            <a:ext cx="2130745" cy="1676400"/>
          </a:xfrm>
          <a:prstGeom prst="rect">
            <a:avLst/>
          </a:prstGeom>
          <a:noFill/>
          <a:ln>
            <a:noFill/>
          </a:ln>
        </p:spPr>
        <p:txBody>
          <a:bodyPr anchorCtr="0" anchor="t" bIns="0" lIns="0" spcFirstLastPara="1" rIns="0" wrap="square" tIns="0">
            <a:normAutofit fontScale="92500" lnSpcReduction="10000"/>
          </a:bodyPr>
          <a:lstStyle/>
          <a:p>
            <a:pPr indent="-176213" lvl="0" marL="176213"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93980" lvl="0" marL="176213" marR="0" rtl="0" algn="l">
              <a:spcBef>
                <a:spcPts val="133"/>
              </a:spcBef>
              <a:spcAft>
                <a:spcPts val="0"/>
              </a:spcAft>
              <a:buClr>
                <a:schemeClr val="dk1"/>
              </a:buClr>
              <a:buSzPct val="100000"/>
              <a:buFont typeface="Arial"/>
              <a:buNone/>
            </a:pPr>
            <a:r>
              <a:t/>
            </a:r>
            <a:endParaRPr sz="1400">
              <a:solidFill>
                <a:schemeClr val="dk1"/>
              </a:solidFill>
              <a:latin typeface="Helvetica Neue"/>
              <a:ea typeface="Helvetica Neue"/>
              <a:cs typeface="Helvetica Neue"/>
              <a:sym typeface="Helvetica Neue"/>
            </a:endParaRPr>
          </a:p>
          <a:p>
            <a:pPr indent="-176213" lvl="0" marL="176213" marR="0" rtl="0" algn="l">
              <a:spcBef>
                <a:spcPts val="133"/>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8278" name="Google Shape;8278;p213"/>
          <p:cNvSpPr/>
          <p:nvPr/>
        </p:nvSpPr>
        <p:spPr>
          <a:xfrm>
            <a:off x="2723880" y="5394960"/>
            <a:ext cx="2130745" cy="508155"/>
          </a:xfrm>
          <a:prstGeom prst="roundRect">
            <a:avLst>
              <a:gd fmla="val 14771"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XXXXXX</a:t>
            </a:r>
            <a:endParaRPr/>
          </a:p>
        </p:txBody>
      </p:sp>
      <p:sp>
        <p:nvSpPr>
          <p:cNvPr id="8279" name="Google Shape;8279;p213"/>
          <p:cNvSpPr txBox="1"/>
          <p:nvPr/>
        </p:nvSpPr>
        <p:spPr>
          <a:xfrm>
            <a:off x="5071349" y="2793401"/>
            <a:ext cx="2130745" cy="552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8280" name="Google Shape;8280;p213"/>
          <p:cNvSpPr txBox="1"/>
          <p:nvPr/>
        </p:nvSpPr>
        <p:spPr>
          <a:xfrm>
            <a:off x="5071349" y="3429000"/>
            <a:ext cx="2130745" cy="1676400"/>
          </a:xfrm>
          <a:prstGeom prst="rect">
            <a:avLst/>
          </a:prstGeom>
          <a:noFill/>
          <a:ln>
            <a:noFill/>
          </a:ln>
        </p:spPr>
        <p:txBody>
          <a:bodyPr anchorCtr="0" anchor="t" bIns="0" lIns="0" spcFirstLastPara="1" rIns="0" wrap="square" tIns="0">
            <a:normAutofit fontScale="92500" lnSpcReduction="10000"/>
          </a:bodyPr>
          <a:lstStyle/>
          <a:p>
            <a:pPr indent="-176213" lvl="0" marL="176213"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93980" lvl="0" marL="176213" marR="0" rtl="0" algn="l">
              <a:spcBef>
                <a:spcPts val="133"/>
              </a:spcBef>
              <a:spcAft>
                <a:spcPts val="0"/>
              </a:spcAft>
              <a:buClr>
                <a:schemeClr val="dk1"/>
              </a:buClr>
              <a:buSzPct val="100000"/>
              <a:buFont typeface="Arial"/>
              <a:buNone/>
            </a:pPr>
            <a:r>
              <a:t/>
            </a:r>
            <a:endParaRPr sz="1400">
              <a:solidFill>
                <a:schemeClr val="dk1"/>
              </a:solidFill>
              <a:latin typeface="Helvetica Neue"/>
              <a:ea typeface="Helvetica Neue"/>
              <a:cs typeface="Helvetica Neue"/>
              <a:sym typeface="Helvetica Neue"/>
            </a:endParaRPr>
          </a:p>
          <a:p>
            <a:pPr indent="-176213" lvl="0" marL="176213" marR="0" rtl="0" algn="l">
              <a:spcBef>
                <a:spcPts val="133"/>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8281" name="Google Shape;8281;p213"/>
          <p:cNvSpPr/>
          <p:nvPr/>
        </p:nvSpPr>
        <p:spPr>
          <a:xfrm>
            <a:off x="5071349" y="5394960"/>
            <a:ext cx="2130745" cy="508155"/>
          </a:xfrm>
          <a:prstGeom prst="roundRect">
            <a:avLst>
              <a:gd fmla="val 14771"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XXXXXX</a:t>
            </a:r>
            <a:endParaRPr/>
          </a:p>
        </p:txBody>
      </p:sp>
      <p:sp>
        <p:nvSpPr>
          <p:cNvPr id="8282" name="Google Shape;8282;p213"/>
          <p:cNvSpPr txBox="1"/>
          <p:nvPr/>
        </p:nvSpPr>
        <p:spPr>
          <a:xfrm>
            <a:off x="7418817" y="2793401"/>
            <a:ext cx="2130745" cy="552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8283" name="Google Shape;8283;p213"/>
          <p:cNvSpPr txBox="1"/>
          <p:nvPr/>
        </p:nvSpPr>
        <p:spPr>
          <a:xfrm>
            <a:off x="7418817" y="3429000"/>
            <a:ext cx="2130745" cy="1676400"/>
          </a:xfrm>
          <a:prstGeom prst="rect">
            <a:avLst/>
          </a:prstGeom>
          <a:noFill/>
          <a:ln>
            <a:noFill/>
          </a:ln>
        </p:spPr>
        <p:txBody>
          <a:bodyPr anchorCtr="0" anchor="t" bIns="0" lIns="0" spcFirstLastPara="1" rIns="0" wrap="square" tIns="0">
            <a:normAutofit fontScale="92500" lnSpcReduction="10000"/>
          </a:bodyPr>
          <a:lstStyle/>
          <a:p>
            <a:pPr indent="-176213" lvl="0" marL="176213"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93980" lvl="0" marL="176213" marR="0" rtl="0" algn="l">
              <a:spcBef>
                <a:spcPts val="133"/>
              </a:spcBef>
              <a:spcAft>
                <a:spcPts val="0"/>
              </a:spcAft>
              <a:buClr>
                <a:schemeClr val="dk1"/>
              </a:buClr>
              <a:buSzPct val="100000"/>
              <a:buFont typeface="Arial"/>
              <a:buNone/>
            </a:pPr>
            <a:r>
              <a:t/>
            </a:r>
            <a:endParaRPr sz="1400">
              <a:solidFill>
                <a:schemeClr val="dk1"/>
              </a:solidFill>
              <a:latin typeface="Helvetica Neue"/>
              <a:ea typeface="Helvetica Neue"/>
              <a:cs typeface="Helvetica Neue"/>
              <a:sym typeface="Helvetica Neue"/>
            </a:endParaRPr>
          </a:p>
          <a:p>
            <a:pPr indent="-176213" lvl="0" marL="176213" marR="0" rtl="0" algn="l">
              <a:spcBef>
                <a:spcPts val="133"/>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8284" name="Google Shape;8284;p213"/>
          <p:cNvSpPr/>
          <p:nvPr/>
        </p:nvSpPr>
        <p:spPr>
          <a:xfrm>
            <a:off x="7418817" y="5394960"/>
            <a:ext cx="2130745" cy="508155"/>
          </a:xfrm>
          <a:prstGeom prst="roundRect">
            <a:avLst>
              <a:gd fmla="val 14771"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XXXXXX</a:t>
            </a:r>
            <a:endParaRPr/>
          </a:p>
        </p:txBody>
      </p:sp>
      <p:sp>
        <p:nvSpPr>
          <p:cNvPr id="8285" name="Google Shape;8285;p213"/>
          <p:cNvSpPr txBox="1"/>
          <p:nvPr/>
        </p:nvSpPr>
        <p:spPr>
          <a:xfrm>
            <a:off x="9766287" y="2793401"/>
            <a:ext cx="2130745" cy="552312"/>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8286" name="Google Shape;8286;p213"/>
          <p:cNvSpPr txBox="1"/>
          <p:nvPr/>
        </p:nvSpPr>
        <p:spPr>
          <a:xfrm>
            <a:off x="9766287" y="3429000"/>
            <a:ext cx="2130745" cy="1676400"/>
          </a:xfrm>
          <a:prstGeom prst="rect">
            <a:avLst/>
          </a:prstGeom>
          <a:noFill/>
          <a:ln>
            <a:noFill/>
          </a:ln>
        </p:spPr>
        <p:txBody>
          <a:bodyPr anchorCtr="0" anchor="t" bIns="0" lIns="0" spcFirstLastPara="1" rIns="0" wrap="square" tIns="0">
            <a:normAutofit fontScale="92500" lnSpcReduction="10000"/>
          </a:bodyPr>
          <a:lstStyle/>
          <a:p>
            <a:pPr indent="-176213" lvl="0" marL="176213"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93980" lvl="0" marL="176213" marR="0" rtl="0" algn="l">
              <a:spcBef>
                <a:spcPts val="133"/>
              </a:spcBef>
              <a:spcAft>
                <a:spcPts val="0"/>
              </a:spcAft>
              <a:buClr>
                <a:schemeClr val="dk1"/>
              </a:buClr>
              <a:buSzPct val="100000"/>
              <a:buFont typeface="Arial"/>
              <a:buNone/>
            </a:pPr>
            <a:r>
              <a:t/>
            </a:r>
            <a:endParaRPr sz="1400">
              <a:solidFill>
                <a:schemeClr val="dk1"/>
              </a:solidFill>
              <a:latin typeface="Helvetica Neue"/>
              <a:ea typeface="Helvetica Neue"/>
              <a:cs typeface="Helvetica Neue"/>
              <a:sym typeface="Helvetica Neue"/>
            </a:endParaRPr>
          </a:p>
          <a:p>
            <a:pPr indent="-176213" lvl="0" marL="176213" marR="0" rtl="0" algn="l">
              <a:spcBef>
                <a:spcPts val="133"/>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8287" name="Google Shape;8287;p213"/>
          <p:cNvSpPr/>
          <p:nvPr/>
        </p:nvSpPr>
        <p:spPr>
          <a:xfrm>
            <a:off x="9766287" y="5394960"/>
            <a:ext cx="2130745" cy="508155"/>
          </a:xfrm>
          <a:prstGeom prst="roundRect">
            <a:avLst>
              <a:gd fmla="val 14771"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XXXXXX</a:t>
            </a:r>
            <a:endParaRPr/>
          </a:p>
        </p:txBody>
      </p:sp>
      <p:sp>
        <p:nvSpPr>
          <p:cNvPr id="8288" name="Google Shape;8288;p21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289" name="Google Shape;8289;p21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93" name="Shape 8293"/>
        <p:cNvGrpSpPr/>
        <p:nvPr/>
      </p:nvGrpSpPr>
      <p:grpSpPr>
        <a:xfrm>
          <a:off x="0" y="0"/>
          <a:ext cx="0" cy="0"/>
          <a:chOff x="0" y="0"/>
          <a:chExt cx="0" cy="0"/>
        </a:xfrm>
      </p:grpSpPr>
      <p:sp>
        <p:nvSpPr>
          <p:cNvPr id="8294" name="Google Shape;8294;p21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Comparison Table with Three Supporting Cards</a:t>
            </a:r>
            <a:endParaRPr/>
          </a:p>
        </p:txBody>
      </p:sp>
      <p:sp>
        <p:nvSpPr>
          <p:cNvPr id="8295" name="Google Shape;8295;p214"/>
          <p:cNvSpPr txBox="1"/>
          <p:nvPr/>
        </p:nvSpPr>
        <p:spPr>
          <a:xfrm>
            <a:off x="2620269" y="2053483"/>
            <a:ext cx="2300863" cy="530576"/>
          </a:xfrm>
          <a:prstGeom prst="rect">
            <a:avLst/>
          </a:prstGeom>
          <a:solidFill>
            <a:schemeClr val="accent1"/>
          </a:solidFill>
          <a:ln>
            <a:noFill/>
          </a:ln>
        </p:spPr>
        <p:txBody>
          <a:bodyPr anchorCtr="0" anchor="ctr" bIns="0" lIns="72000" spcFirstLastPara="1" rIns="72000" wrap="square" tIns="0">
            <a:normAutofit/>
          </a:bodyPr>
          <a:lstStyle/>
          <a:p>
            <a:pPr indent="0" lvl="0" marL="0" marR="0" rtl="0" algn="ctr">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296" name="Google Shape;8296;p214"/>
          <p:cNvSpPr txBox="1"/>
          <p:nvPr/>
        </p:nvSpPr>
        <p:spPr>
          <a:xfrm>
            <a:off x="4945569" y="2053483"/>
            <a:ext cx="2300863" cy="530576"/>
          </a:xfrm>
          <a:prstGeom prst="rect">
            <a:avLst/>
          </a:prstGeom>
          <a:solidFill>
            <a:schemeClr val="accent1"/>
          </a:solidFill>
          <a:ln>
            <a:noFill/>
          </a:ln>
        </p:spPr>
        <p:txBody>
          <a:bodyPr anchorCtr="0" anchor="ctr" bIns="0" lIns="72000" spcFirstLastPara="1" rIns="72000" wrap="square" tIns="0">
            <a:normAutofit/>
          </a:bodyPr>
          <a:lstStyle/>
          <a:p>
            <a:pPr indent="0" lvl="0" marL="0" marR="0" rtl="0" algn="ctr">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297" name="Google Shape;8297;p214"/>
          <p:cNvSpPr txBox="1"/>
          <p:nvPr/>
        </p:nvSpPr>
        <p:spPr>
          <a:xfrm>
            <a:off x="7270868" y="2053483"/>
            <a:ext cx="2300863" cy="530576"/>
          </a:xfrm>
          <a:prstGeom prst="rect">
            <a:avLst/>
          </a:prstGeom>
          <a:solidFill>
            <a:schemeClr val="accent1"/>
          </a:solidFill>
          <a:ln>
            <a:noFill/>
          </a:ln>
        </p:spPr>
        <p:txBody>
          <a:bodyPr anchorCtr="0" anchor="ctr" bIns="0" lIns="72000" spcFirstLastPara="1" rIns="72000" wrap="square" tIns="0">
            <a:normAutofit/>
          </a:bodyPr>
          <a:lstStyle/>
          <a:p>
            <a:pPr indent="0" lvl="0" marL="0" marR="0" rtl="0" algn="ctr">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298" name="Google Shape;8298;p214"/>
          <p:cNvSpPr txBox="1"/>
          <p:nvPr/>
        </p:nvSpPr>
        <p:spPr>
          <a:xfrm>
            <a:off x="9596168" y="2053483"/>
            <a:ext cx="2300863" cy="530576"/>
          </a:xfrm>
          <a:prstGeom prst="rect">
            <a:avLst/>
          </a:prstGeom>
          <a:solidFill>
            <a:schemeClr val="accent1"/>
          </a:solidFill>
          <a:ln>
            <a:noFill/>
          </a:ln>
        </p:spPr>
        <p:txBody>
          <a:bodyPr anchorCtr="0" anchor="ctr" bIns="0" lIns="72000" spcFirstLastPara="1" rIns="72000" wrap="square" tIns="0">
            <a:normAutofit/>
          </a:bodyPr>
          <a:lstStyle/>
          <a:p>
            <a:pPr indent="0" lvl="0" marL="0" marR="0" rtl="0" algn="ctr">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299" name="Google Shape;8299;p214"/>
          <p:cNvSpPr txBox="1"/>
          <p:nvPr/>
        </p:nvSpPr>
        <p:spPr>
          <a:xfrm>
            <a:off x="294969" y="2053483"/>
            <a:ext cx="2300863" cy="530576"/>
          </a:xfrm>
          <a:prstGeom prst="rect">
            <a:avLst/>
          </a:prstGeom>
          <a:solidFill>
            <a:schemeClr val="accent1"/>
          </a:solidFill>
          <a:ln>
            <a:noFill/>
          </a:ln>
        </p:spPr>
        <p:txBody>
          <a:bodyPr anchorCtr="0" anchor="ctr" bIns="0" lIns="72000" spcFirstLastPara="1" rIns="72000" wrap="square" tIns="0">
            <a:normAutofit/>
          </a:bodyPr>
          <a:lstStyle/>
          <a:p>
            <a:pPr indent="0" lvl="0" marL="0" marR="0" rtl="0" algn="ctr">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aphicFrame>
        <p:nvGraphicFramePr>
          <p:cNvPr id="8300" name="Google Shape;8300;p214"/>
          <p:cNvGraphicFramePr/>
          <p:nvPr/>
        </p:nvGraphicFramePr>
        <p:xfrm>
          <a:off x="294968" y="2055025"/>
          <a:ext cx="3000000" cy="3000000"/>
        </p:xfrm>
        <a:graphic>
          <a:graphicData uri="http://schemas.openxmlformats.org/drawingml/2006/table">
            <a:tbl>
              <a:tblPr>
                <a:noFill/>
                <a:tableStyleId>{305EC677-07F9-4C78-A589-2180833C9822}</a:tableStyleId>
              </a:tblPr>
              <a:tblGrid>
                <a:gridCol w="2334225"/>
                <a:gridCol w="2316950"/>
                <a:gridCol w="2316950"/>
                <a:gridCol w="2316950"/>
                <a:gridCol w="2316950"/>
              </a:tblGrid>
              <a:tr h="548350">
                <a:tc>
                  <a:txBody>
                    <a:bodyPr/>
                    <a:lstStyle/>
                    <a:p>
                      <a:pPr indent="0" lvl="0" marL="0" marR="0" rtl="0" algn="l">
                        <a:lnSpc>
                          <a:spcPct val="100000"/>
                        </a:lnSpc>
                        <a:spcBef>
                          <a:spcPts val="0"/>
                        </a:spcBef>
                        <a:spcAft>
                          <a:spcPts val="0"/>
                        </a:spcAft>
                        <a:buClr>
                          <a:schemeClr val="lt1"/>
                        </a:buClr>
                        <a:buSzPts val="1600"/>
                        <a:buFont typeface="Helvetica Neue"/>
                        <a:buNone/>
                      </a:pPr>
                      <a:r>
                        <a:rPr b="0" i="0" lang="en-US" sz="1600" u="none" cap="none" strike="noStrike">
                          <a:solidFill>
                            <a:schemeClr val="lt1"/>
                          </a:solidFill>
                          <a:latin typeface="Helvetica Neue"/>
                          <a:ea typeface="Helvetica Neue"/>
                          <a:cs typeface="Helvetica Neue"/>
                          <a:sym typeface="Helvetica Neue"/>
                        </a:rPr>
                        <a:t>Lorem ipsum dolo</a:t>
                      </a:r>
                      <a:endParaRPr b="1" i="0" sz="1600" u="none" cap="none" strike="noStrike">
                        <a:solidFill>
                          <a:schemeClr val="lt1"/>
                        </a:solidFill>
                        <a:latin typeface="Helvetica Neue"/>
                        <a:ea typeface="Helvetica Neue"/>
                        <a:cs typeface="Helvetica Neue"/>
                        <a:sym typeface="Helvetica Neue"/>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600"/>
                        <a:buFont typeface="Helvetica Neue"/>
                        <a:buNone/>
                      </a:pPr>
                      <a:r>
                        <a:rPr b="0" i="0" lang="en-US" sz="1600" u="none" cap="none" strike="noStrike">
                          <a:solidFill>
                            <a:schemeClr val="lt1"/>
                          </a:solidFill>
                          <a:latin typeface="Helvetica Neue"/>
                          <a:ea typeface="Helvetica Neue"/>
                          <a:cs typeface="Helvetica Neue"/>
                          <a:sym typeface="Helvetica Neue"/>
                        </a:rPr>
                        <a:t>Lorem ipsum dolo</a:t>
                      </a:r>
                      <a:endParaRPr b="1" i="0" sz="1600" u="none" cap="none" strike="noStrike">
                        <a:solidFill>
                          <a:schemeClr val="lt1"/>
                        </a:solidFill>
                        <a:latin typeface="Helvetica Neue"/>
                        <a:ea typeface="Helvetica Neue"/>
                        <a:cs typeface="Helvetica Neue"/>
                        <a:sym typeface="Helvetica Neue"/>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600"/>
                        <a:buFont typeface="Helvetica Neue"/>
                        <a:buNone/>
                      </a:pPr>
                      <a:r>
                        <a:rPr b="0" i="0" lang="en-US" sz="1600" u="none" cap="none" strike="noStrike">
                          <a:solidFill>
                            <a:schemeClr val="lt1"/>
                          </a:solidFill>
                          <a:latin typeface="Helvetica Neue"/>
                          <a:ea typeface="Helvetica Neue"/>
                          <a:cs typeface="Helvetica Neue"/>
                          <a:sym typeface="Helvetica Neue"/>
                        </a:rPr>
                        <a:t>Lorem ipsum dolo</a:t>
                      </a:r>
                      <a:endParaRPr b="1" i="0" sz="1600" u="none" cap="none" strike="noStrike">
                        <a:solidFill>
                          <a:schemeClr val="lt1"/>
                        </a:solidFill>
                        <a:latin typeface="Helvetica Neue"/>
                        <a:ea typeface="Helvetica Neue"/>
                        <a:cs typeface="Helvetica Neue"/>
                        <a:sym typeface="Helvetica Neue"/>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600"/>
                        <a:buFont typeface="Helvetica Neue"/>
                        <a:buNone/>
                      </a:pPr>
                      <a:r>
                        <a:rPr b="0" i="0" lang="en-US" sz="1600" u="none" cap="none" strike="noStrike">
                          <a:solidFill>
                            <a:schemeClr val="lt1"/>
                          </a:solidFill>
                          <a:latin typeface="Helvetica Neue"/>
                          <a:ea typeface="Helvetica Neue"/>
                          <a:cs typeface="Helvetica Neue"/>
                          <a:sym typeface="Helvetica Neue"/>
                        </a:rPr>
                        <a:t>Lorem ipsum dolo</a:t>
                      </a:r>
                      <a:endParaRPr b="1" i="0" sz="1600" u="none" cap="none" strike="noStrike">
                        <a:solidFill>
                          <a:schemeClr val="lt1"/>
                        </a:solidFill>
                        <a:latin typeface="Helvetica Neue"/>
                        <a:ea typeface="Helvetica Neue"/>
                        <a:cs typeface="Helvetica Neue"/>
                        <a:sym typeface="Helvetica Neue"/>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chemeClr val="lt1"/>
                        </a:buClr>
                        <a:buSzPts val="1600"/>
                        <a:buFont typeface="Helvetica Neue"/>
                        <a:buNone/>
                      </a:pPr>
                      <a:r>
                        <a:rPr b="0" i="0" lang="en-US" sz="1600" u="none" cap="none" strike="noStrike">
                          <a:solidFill>
                            <a:schemeClr val="lt1"/>
                          </a:solidFill>
                          <a:latin typeface="Helvetica Neue"/>
                          <a:ea typeface="Helvetica Neue"/>
                          <a:cs typeface="Helvetica Neue"/>
                          <a:sym typeface="Helvetica Neue"/>
                        </a:rPr>
                        <a:t>Lorem ipsum dolo</a:t>
                      </a:r>
                      <a:endParaRPr b="1" i="0" sz="1600" u="none" cap="none" strike="noStrike">
                        <a:solidFill>
                          <a:schemeClr val="lt1"/>
                        </a:solidFill>
                        <a:latin typeface="Helvetica Neue"/>
                        <a:ea typeface="Helvetica Neue"/>
                        <a:cs typeface="Helvetica Neue"/>
                        <a:sym typeface="Helvetica Neue"/>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359050">
                <a:tc>
                  <a:txBody>
                    <a:bodyPr/>
                    <a:lstStyle/>
                    <a:p>
                      <a:pPr indent="0" lvl="0" marL="0" marR="0" rtl="0" algn="l">
                        <a:spcBef>
                          <a:spcPts val="0"/>
                        </a:spcBef>
                        <a:spcAft>
                          <a:spcPts val="0"/>
                        </a:spcAft>
                        <a:buNone/>
                      </a:pPr>
                      <a:r>
                        <a:rPr b="1" i="0" lang="en-US" sz="1400" u="none" cap="none" strike="noStrike">
                          <a:solidFill>
                            <a:srgbClr val="262626"/>
                          </a:solidFill>
                          <a:latin typeface="Helvetica Neue"/>
                          <a:ea typeface="Helvetica Neue"/>
                          <a:cs typeface="Helvetica Neue"/>
                          <a:sym typeface="Helvetica Neue"/>
                        </a:rPr>
                        <a:t>Lorem ipsum dolo</a:t>
                      </a:r>
                      <a:endParaRPr b="1" sz="1400">
                        <a:solidFill>
                          <a:schemeClr val="accent5"/>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1"/>
                      </a:solidFill>
                      <a:prstDash val="dashDot"/>
                      <a:round/>
                      <a:headEnd len="sm" w="sm" type="none"/>
                      <a:tailEnd len="sm" w="sm" type="none"/>
                    </a:lnB>
                    <a:solidFill>
                      <a:schemeClr val="accent1">
                        <a:alpha val="36862"/>
                      </a:schemeClr>
                    </a:solidFill>
                  </a:tcPr>
                </a:tc>
              </a:tr>
              <a:tr h="359050">
                <a:tc>
                  <a:txBody>
                    <a:bodyPr/>
                    <a:lstStyle/>
                    <a:p>
                      <a:pPr indent="0" lvl="0" marL="0" marR="0" rtl="0" algn="l">
                        <a:spcBef>
                          <a:spcPts val="0"/>
                        </a:spcBef>
                        <a:spcAft>
                          <a:spcPts val="0"/>
                        </a:spcAft>
                        <a:buNone/>
                      </a:pPr>
                      <a:r>
                        <a:rPr b="1" i="0" lang="en-US" sz="1400" u="none" cap="none" strike="noStrike">
                          <a:solidFill>
                            <a:srgbClr val="262626"/>
                          </a:solidFill>
                          <a:latin typeface="Helvetica Neue"/>
                          <a:ea typeface="Helvetica Neue"/>
                          <a:cs typeface="Helvetica Neue"/>
                          <a:sym typeface="Helvetica Neue"/>
                        </a:rPr>
                        <a:t>Lorem ipsum dolo</a:t>
                      </a:r>
                      <a:endParaRPr b="1" sz="1400">
                        <a:solidFill>
                          <a:schemeClr val="accent5"/>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12700">
                      <a:solidFill>
                        <a:schemeClr val="dk1"/>
                      </a:solidFill>
                      <a:prstDash val="dashDot"/>
                      <a:round/>
                      <a:headEnd len="sm" w="sm" type="none"/>
                      <a:tailEnd len="sm" w="sm" type="none"/>
                    </a:lnB>
                    <a:solidFill>
                      <a:schemeClr val="accent1">
                        <a:alpha val="36862"/>
                      </a:schemeClr>
                    </a:solidFill>
                  </a:tcPr>
                </a:tc>
              </a:tr>
              <a:tr h="359050">
                <a:tc>
                  <a:txBody>
                    <a:bodyPr/>
                    <a:lstStyle/>
                    <a:p>
                      <a:pPr indent="0" lvl="0" marL="0" marR="0" rtl="0" algn="l">
                        <a:spcBef>
                          <a:spcPts val="0"/>
                        </a:spcBef>
                        <a:spcAft>
                          <a:spcPts val="0"/>
                        </a:spcAft>
                        <a:buNone/>
                      </a:pPr>
                      <a:r>
                        <a:rPr b="1" i="0" lang="en-US" sz="1400" u="none" cap="none" strike="noStrike">
                          <a:solidFill>
                            <a:srgbClr val="262626"/>
                          </a:solidFill>
                          <a:latin typeface="Helvetica Neue"/>
                          <a:ea typeface="Helvetica Neue"/>
                          <a:cs typeface="Helvetica Neue"/>
                          <a:sym typeface="Helvetica Neue"/>
                        </a:rPr>
                        <a:t>Lorem ipsum dolo</a:t>
                      </a:r>
                      <a:endParaRPr b="1" sz="1400">
                        <a:solidFill>
                          <a:schemeClr val="accent5"/>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12700">
                      <a:solidFill>
                        <a:schemeClr val="dk1"/>
                      </a:solidFill>
                      <a:prstDash val="dash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12700">
                      <a:solidFill>
                        <a:schemeClr val="dk1"/>
                      </a:solidFill>
                      <a:prstDash val="dashDot"/>
                      <a:round/>
                      <a:headEnd len="sm" w="sm" type="none"/>
                      <a:tailEnd len="sm" w="sm" type="none"/>
                    </a:lnB>
                    <a:solidFill>
                      <a:schemeClr val="accent2">
                        <a:alpha val="36862"/>
                      </a:schemeClr>
                    </a:solidFill>
                  </a:tcPr>
                </a:tc>
              </a:tr>
              <a:tr h="359050">
                <a:tc>
                  <a:txBody>
                    <a:bodyPr/>
                    <a:lstStyle/>
                    <a:p>
                      <a:pPr indent="0" lvl="0" marL="0" marR="0" rtl="0" algn="l">
                        <a:spcBef>
                          <a:spcPts val="0"/>
                        </a:spcBef>
                        <a:spcAft>
                          <a:spcPts val="0"/>
                        </a:spcAft>
                        <a:buNone/>
                      </a:pPr>
                      <a:r>
                        <a:rPr b="1" i="0" lang="en-US" sz="1400" u="none" cap="none" strike="noStrike">
                          <a:solidFill>
                            <a:srgbClr val="262626"/>
                          </a:solidFill>
                          <a:latin typeface="Helvetica Neue"/>
                          <a:ea typeface="Helvetica Neue"/>
                          <a:cs typeface="Helvetica Neue"/>
                          <a:sym typeface="Helvetica Neue"/>
                        </a:rPr>
                        <a:t>Lorem ipsum dolo</a:t>
                      </a:r>
                      <a:endParaRPr b="1" sz="1400">
                        <a:solidFill>
                          <a:schemeClr val="accent5"/>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xxxx</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dashDot"/>
                      <a:round/>
                      <a:headEnd len="sm" w="sm" type="none"/>
                      <a:tailEnd len="sm" w="sm" type="none"/>
                    </a:lnT>
                    <a:lnB cap="flat" cmpd="sng" w="9525">
                      <a:solidFill>
                        <a:srgbClr val="000000">
                          <a:alpha val="0"/>
                        </a:srgbClr>
                      </a:solidFill>
                      <a:prstDash val="solid"/>
                      <a:round/>
                      <a:headEnd len="sm" w="sm" type="none"/>
                      <a:tailEnd len="sm" w="sm" type="none"/>
                    </a:lnB>
                    <a:solidFill>
                      <a:schemeClr val="accent6">
                        <a:alpha val="36862"/>
                      </a:schemeClr>
                    </a:solidFill>
                  </a:tcPr>
                </a:tc>
              </a:tr>
            </a:tbl>
          </a:graphicData>
        </a:graphic>
      </p:graphicFrame>
      <p:grpSp>
        <p:nvGrpSpPr>
          <p:cNvPr id="8301" name="Google Shape;8301;p214"/>
          <p:cNvGrpSpPr/>
          <p:nvPr/>
        </p:nvGrpSpPr>
        <p:grpSpPr>
          <a:xfrm>
            <a:off x="294967" y="4370159"/>
            <a:ext cx="11602063" cy="228377"/>
            <a:chOff x="636608" y="4294855"/>
            <a:chExt cx="10984374" cy="161525"/>
          </a:xfrm>
        </p:grpSpPr>
        <p:sp>
          <p:nvSpPr>
            <p:cNvPr id="8302" name="Google Shape;8302;p214"/>
            <p:cNvSpPr/>
            <p:nvPr/>
          </p:nvSpPr>
          <p:spPr>
            <a:xfrm rot="10800000">
              <a:off x="5560912" y="4303232"/>
              <a:ext cx="680232" cy="153148"/>
            </a:xfrm>
            <a:prstGeom prst="triangle">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8303" name="Google Shape;8303;p214"/>
            <p:cNvCxnSpPr/>
            <p:nvPr/>
          </p:nvCxnSpPr>
          <p:spPr>
            <a:xfrm>
              <a:off x="636608" y="4294855"/>
              <a:ext cx="10984374" cy="0"/>
            </a:xfrm>
            <a:prstGeom prst="straightConnector1">
              <a:avLst/>
            </a:prstGeom>
            <a:noFill/>
            <a:ln cap="flat" cmpd="sng" w="9525">
              <a:solidFill>
                <a:srgbClr val="BEBEBE"/>
              </a:solidFill>
              <a:prstDash val="solid"/>
              <a:miter lim="8000"/>
              <a:headEnd len="sm" w="sm" type="none"/>
              <a:tailEnd len="sm" w="sm" type="none"/>
            </a:ln>
          </p:spPr>
        </p:cxnSp>
      </p:grpSp>
      <p:grpSp>
        <p:nvGrpSpPr>
          <p:cNvPr id="8304" name="Google Shape;8304;p214"/>
          <p:cNvGrpSpPr/>
          <p:nvPr/>
        </p:nvGrpSpPr>
        <p:grpSpPr>
          <a:xfrm>
            <a:off x="294967" y="4834872"/>
            <a:ext cx="3760665" cy="1203025"/>
            <a:chOff x="594809" y="4651992"/>
            <a:chExt cx="3533262" cy="1203025"/>
          </a:xfrm>
        </p:grpSpPr>
        <p:sp>
          <p:nvSpPr>
            <p:cNvPr id="8305" name="Google Shape;8305;p214"/>
            <p:cNvSpPr txBox="1"/>
            <p:nvPr/>
          </p:nvSpPr>
          <p:spPr>
            <a:xfrm>
              <a:off x="594809" y="4651992"/>
              <a:ext cx="3533262" cy="1203025"/>
            </a:xfrm>
            <a:prstGeom prst="rect">
              <a:avLst/>
            </a:prstGeom>
            <a:noFill/>
            <a:ln cap="flat" cmpd="sng" w="12700">
              <a:solidFill>
                <a:schemeClr val="dk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8306" name="Google Shape;8306;p214"/>
            <p:cNvSpPr/>
            <p:nvPr/>
          </p:nvSpPr>
          <p:spPr>
            <a:xfrm>
              <a:off x="594809" y="4651992"/>
              <a:ext cx="45719" cy="120302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8307" name="Google Shape;8307;p214"/>
          <p:cNvGrpSpPr/>
          <p:nvPr/>
        </p:nvGrpSpPr>
        <p:grpSpPr>
          <a:xfrm>
            <a:off x="4215666" y="4834872"/>
            <a:ext cx="3760665" cy="1203025"/>
            <a:chOff x="594809" y="4651992"/>
            <a:chExt cx="3533262" cy="1203025"/>
          </a:xfrm>
        </p:grpSpPr>
        <p:sp>
          <p:nvSpPr>
            <p:cNvPr id="8308" name="Google Shape;8308;p214"/>
            <p:cNvSpPr txBox="1"/>
            <p:nvPr/>
          </p:nvSpPr>
          <p:spPr>
            <a:xfrm>
              <a:off x="594809" y="4651992"/>
              <a:ext cx="3533262" cy="1203025"/>
            </a:xfrm>
            <a:prstGeom prst="rect">
              <a:avLst/>
            </a:prstGeom>
            <a:noFill/>
            <a:ln cap="flat" cmpd="sng" w="12700">
              <a:solidFill>
                <a:schemeClr val="dk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8309" name="Google Shape;8309;p214"/>
            <p:cNvSpPr/>
            <p:nvPr/>
          </p:nvSpPr>
          <p:spPr>
            <a:xfrm>
              <a:off x="594809" y="4651992"/>
              <a:ext cx="45719" cy="120302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8310" name="Google Shape;8310;p214"/>
          <p:cNvGrpSpPr/>
          <p:nvPr/>
        </p:nvGrpSpPr>
        <p:grpSpPr>
          <a:xfrm>
            <a:off x="8136366" y="4834872"/>
            <a:ext cx="3760665" cy="1203025"/>
            <a:chOff x="594809" y="4651992"/>
            <a:chExt cx="3533262" cy="1203025"/>
          </a:xfrm>
        </p:grpSpPr>
        <p:sp>
          <p:nvSpPr>
            <p:cNvPr id="8311" name="Google Shape;8311;p214"/>
            <p:cNvSpPr txBox="1"/>
            <p:nvPr/>
          </p:nvSpPr>
          <p:spPr>
            <a:xfrm>
              <a:off x="594809" y="4651992"/>
              <a:ext cx="3533262" cy="1203025"/>
            </a:xfrm>
            <a:prstGeom prst="rect">
              <a:avLst/>
            </a:prstGeom>
            <a:noFill/>
            <a:ln cap="flat" cmpd="sng" w="12700">
              <a:solidFill>
                <a:schemeClr val="dk1"/>
              </a:solidFill>
              <a:prstDash val="solid"/>
              <a:miter lim="8000"/>
              <a:headEnd len="sm" w="sm" type="none"/>
              <a:tailEnd len="sm" w="sm" type="none"/>
            </a:ln>
          </p:spPr>
          <p:txBody>
            <a:bodyPr anchorCtr="0" anchor="ctr" bIns="45700" lIns="108000" spcFirstLastPara="1" rIns="0"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a:t>
              </a:r>
              <a:endParaRPr/>
            </a:p>
          </p:txBody>
        </p:sp>
        <p:sp>
          <p:nvSpPr>
            <p:cNvPr id="8312" name="Google Shape;8312;p214"/>
            <p:cNvSpPr/>
            <p:nvPr/>
          </p:nvSpPr>
          <p:spPr>
            <a:xfrm>
              <a:off x="594809" y="4651992"/>
              <a:ext cx="45719" cy="120302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8313" name="Google Shape;8313;p214"/>
          <p:cNvSpPr txBox="1"/>
          <p:nvPr/>
        </p:nvSpPr>
        <p:spPr>
          <a:xfrm>
            <a:off x="294968" y="1194181"/>
            <a:ext cx="3861396"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8314" name="Google Shape;8314;p214"/>
          <p:cNvCxnSpPr/>
          <p:nvPr/>
        </p:nvCxnSpPr>
        <p:spPr>
          <a:xfrm>
            <a:off x="295276" y="1752324"/>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8315" name="Google Shape;8315;p21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316" name="Google Shape;8316;p21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20" name="Shape 8320"/>
        <p:cNvGrpSpPr/>
        <p:nvPr/>
      </p:nvGrpSpPr>
      <p:grpSpPr>
        <a:xfrm>
          <a:off x="0" y="0"/>
          <a:ext cx="0" cy="0"/>
          <a:chOff x="0" y="0"/>
          <a:chExt cx="0" cy="0"/>
        </a:xfrm>
      </p:grpSpPr>
      <p:graphicFrame>
        <p:nvGraphicFramePr>
          <p:cNvPr id="8321" name="Google Shape;8321;p215"/>
          <p:cNvGraphicFramePr/>
          <p:nvPr/>
        </p:nvGraphicFramePr>
        <p:xfrm>
          <a:off x="294968" y="1597307"/>
          <a:ext cx="3000000" cy="3000000"/>
        </p:xfrm>
        <a:graphic>
          <a:graphicData uri="http://schemas.openxmlformats.org/drawingml/2006/table">
            <a:tbl>
              <a:tblPr bandRow="1" firstRow="1">
                <a:noFill/>
                <a:tableStyleId>{DBE0AA6D-ABB2-4A09-BFB9-EF6C36214AE4}</a:tableStyleId>
              </a:tblPr>
              <a:tblGrid>
                <a:gridCol w="985200"/>
                <a:gridCol w="3489950"/>
                <a:gridCol w="3994375"/>
                <a:gridCol w="3182700"/>
              </a:tblGrid>
              <a:tr h="708825">
                <a:tc>
                  <a:txBody>
                    <a:bodyPr/>
                    <a:lstStyle/>
                    <a:p>
                      <a:pPr indent="0" lvl="0" marL="0" marR="0" rtl="0" algn="l">
                        <a:spcBef>
                          <a:spcPts val="0"/>
                        </a:spcBef>
                        <a:spcAft>
                          <a:spcPts val="0"/>
                        </a:spcAft>
                        <a:buNone/>
                      </a:pPr>
                      <a:r>
                        <a:t/>
                      </a:r>
                      <a:endParaRPr sz="1800"/>
                    </a:p>
                  </a:txBody>
                  <a:tcPr marT="45725" marB="45725" marR="91450" marL="91450">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p>
                  </a:txBody>
                  <a:tcPr marT="45725" marB="45725" marR="91450" marL="91450">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p>
                  </a:txBody>
                  <a:tcPr marT="45725" marB="45725" marR="91450" marL="91450">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t/>
                      </a:r>
                      <a:endParaRPr sz="1800"/>
                    </a:p>
                  </a:txBody>
                  <a:tcPr marT="45725" marB="45725" marR="91450" marL="91450">
                    <a:lnB cap="flat" cmpd="sng" w="9525">
                      <a:solidFill>
                        <a:srgbClr val="000000">
                          <a:alpha val="0"/>
                        </a:srgbClr>
                      </a:solidFill>
                      <a:prstDash val="solid"/>
                      <a:round/>
                      <a:headEnd len="sm" w="sm" type="none"/>
                      <a:tailEnd len="sm" w="sm" type="none"/>
                    </a:lnB>
                  </a:tcPr>
                </a:tc>
              </a:tr>
              <a:tr h="726325">
                <a:tc>
                  <a:txBody>
                    <a:bodyPr/>
                    <a:lstStyle/>
                    <a:p>
                      <a:pPr indent="0" lvl="0" marL="0" marR="0" rtl="0" algn="l">
                        <a:spcBef>
                          <a:spcPts val="0"/>
                        </a:spcBef>
                        <a:spcAft>
                          <a:spcPts val="0"/>
                        </a:spcAft>
                        <a:buNone/>
                      </a:pPr>
                      <a:r>
                        <a:t/>
                      </a:r>
                      <a:endParaRPr b="1" sz="2000">
                        <a:solidFill>
                          <a:schemeClr val="accen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400"/>
                        <a:buFont typeface="Arial"/>
                        <a:buNone/>
                      </a:pPr>
                      <a:r>
                        <a:rPr b="1" i="0" lang="en-US" sz="1400" u="none" cap="none" strike="noStrike">
                          <a:solidFill>
                            <a:srgbClr val="262626"/>
                          </a:solidFill>
                          <a:latin typeface="Helvetica Neue"/>
                          <a:ea typeface="Helvetica Neue"/>
                          <a:cs typeface="Helvetica Neue"/>
                          <a:sym typeface="Helvetica Neue"/>
                        </a:rPr>
                        <a:t>Lorem ipsum dolor sit amet</a:t>
                      </a:r>
                      <a:endParaRPr/>
                    </a:p>
                  </a:txBody>
                  <a:tcPr marT="45725" marB="45725" marR="91450" marL="68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EBEBE"/>
                      </a:solidFill>
                      <a:prstDash val="solid"/>
                      <a:round/>
                      <a:headEnd len="sm" w="sm" type="none"/>
                      <a:tailEnd len="sm" w="sm" type="none"/>
                    </a:lnB>
                  </a:tcPr>
                </a:tc>
                <a:tc gridSpan="2">
                  <a:txBody>
                    <a:bodyPr/>
                    <a:lstStyle/>
                    <a:p>
                      <a:pPr indent="0" lvl="0" marL="0" marR="0" rtl="0" algn="l">
                        <a:lnSpc>
                          <a:spcPct val="100000"/>
                        </a:lnSpc>
                        <a:spcBef>
                          <a:spcPts val="0"/>
                        </a:spcBef>
                        <a:spcAft>
                          <a:spcPts val="0"/>
                        </a:spcAft>
                        <a:buClr>
                          <a:srgbClr val="262626"/>
                        </a:buClr>
                        <a:buSzPts val="1200"/>
                        <a:buFont typeface="Arial"/>
                        <a:buNone/>
                      </a:pPr>
                      <a:r>
                        <a:rPr b="1" i="0" lang="en-US" sz="1200" u="none" cap="none" strike="noStrike">
                          <a:solidFill>
                            <a:srgbClr val="262626"/>
                          </a:solidFill>
                          <a:latin typeface="Helvetica Neue"/>
                          <a:ea typeface="Helvetica Neue"/>
                          <a:cs typeface="Helvetica Neue"/>
                          <a:sym typeface="Helvetica Neue"/>
                        </a:rPr>
                        <a:t>Lorem ipsum dolor sit amet, consectetur adipiscing elit</a:t>
                      </a:r>
                      <a:r>
                        <a:rPr b="0" i="0" lang="en-US" sz="1200" u="none" cap="none" strike="noStrike">
                          <a:solidFill>
                            <a:srgbClr val="262626"/>
                          </a:solidFill>
                          <a:latin typeface="Helvetica Neue"/>
                          <a:ea typeface="Helvetica Neue"/>
                          <a:cs typeface="Helvetica Neue"/>
                          <a:sym typeface="Helvetica Neue"/>
                        </a:rPr>
                        <a:t>. Curabitur purus dui, euismod quis placerat eget, venenatis nec nibh. Mauris sit amet mollis enim. Donec cursus sagittis bibendum. Aenean a elit justo. Vivamus laoreet, lorem id iaculis mattis, neque diam</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rgbClr val="BEBEBE"/>
                      </a:solidFill>
                      <a:prstDash val="solid"/>
                      <a:round/>
                      <a:headEnd len="sm" w="sm" type="none"/>
                      <a:tailEnd len="sm" w="sm" type="none"/>
                    </a:lnB>
                  </a:tcPr>
                </a:tc>
                <a:tc hMerge="1"/>
              </a:tr>
              <a:tr h="726325">
                <a:tc>
                  <a:txBody>
                    <a:bodyPr/>
                    <a:lstStyle/>
                    <a:p>
                      <a:pPr indent="0" lvl="0" marL="0" marR="0" rtl="0" algn="l">
                        <a:spcBef>
                          <a:spcPts val="0"/>
                        </a:spcBef>
                        <a:spcAft>
                          <a:spcPts val="0"/>
                        </a:spcAft>
                        <a:buNone/>
                      </a:pPr>
                      <a:r>
                        <a:t/>
                      </a:r>
                      <a:endParaRPr b="1" sz="2000">
                        <a:solidFill>
                          <a:schemeClr val="accen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400"/>
                        <a:buFont typeface="Arial"/>
                        <a:buNone/>
                      </a:pPr>
                      <a:r>
                        <a:rPr b="1" i="0" lang="en-US" sz="1400" u="none" cap="none" strike="noStrike">
                          <a:solidFill>
                            <a:srgbClr val="262626"/>
                          </a:solidFill>
                          <a:latin typeface="Helvetica Neue"/>
                          <a:ea typeface="Helvetica Neue"/>
                          <a:cs typeface="Helvetica Neue"/>
                          <a:sym typeface="Helvetica Neue"/>
                        </a:rPr>
                        <a:t>Lorem ipsum dolor sit amet</a:t>
                      </a:r>
                      <a:endParaRPr/>
                    </a:p>
                  </a:txBody>
                  <a:tcPr marT="45725" marB="45725" marR="91450" marL="68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gridSpan="2">
                  <a:txBody>
                    <a:bodyPr/>
                    <a:lstStyle/>
                    <a:p>
                      <a:pPr indent="0" lvl="0" marL="0" marR="0" rtl="0" algn="l">
                        <a:lnSpc>
                          <a:spcPct val="100000"/>
                        </a:lnSpc>
                        <a:spcBef>
                          <a:spcPts val="0"/>
                        </a:spcBef>
                        <a:spcAft>
                          <a:spcPts val="0"/>
                        </a:spcAft>
                        <a:buClr>
                          <a:srgbClr val="262626"/>
                        </a:buClr>
                        <a:buSzPts val="1200"/>
                        <a:buFont typeface="Arial"/>
                        <a:buNone/>
                      </a:pPr>
                      <a:r>
                        <a:rPr b="1" i="0" lang="en-US" sz="1200" u="none" cap="none" strike="noStrike">
                          <a:solidFill>
                            <a:srgbClr val="262626"/>
                          </a:solidFill>
                          <a:latin typeface="Helvetica Neue"/>
                          <a:ea typeface="Helvetica Neue"/>
                          <a:cs typeface="Helvetica Neue"/>
                          <a:sym typeface="Helvetica Neue"/>
                        </a:rPr>
                        <a:t>Lorem ipsum dolor sit amet, consectetur adipiscing elit</a:t>
                      </a:r>
                      <a:r>
                        <a:rPr b="0" i="0" lang="en-US" sz="1200" u="none" cap="none" strike="noStrike">
                          <a:solidFill>
                            <a:srgbClr val="262626"/>
                          </a:solidFill>
                          <a:latin typeface="Helvetica Neue"/>
                          <a:ea typeface="Helvetica Neue"/>
                          <a:cs typeface="Helvetica Neue"/>
                          <a:sym typeface="Helvetica Neue"/>
                        </a:rPr>
                        <a:t>. Curabitur purus dui, euismod quis placerat eget, venenatis nec nibh. Mauris sit amet mollis enim. Donec cursus sagittis bibendum. Aenean a elit justo. Vivamus laoreet, lorem id iaculis mattis, neque diam</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hMerge="1"/>
              </a:tr>
              <a:tr h="726325">
                <a:tc>
                  <a:txBody>
                    <a:bodyPr/>
                    <a:lstStyle/>
                    <a:p>
                      <a:pPr indent="0" lvl="0" marL="0" marR="0" rtl="0" algn="l">
                        <a:spcBef>
                          <a:spcPts val="0"/>
                        </a:spcBef>
                        <a:spcAft>
                          <a:spcPts val="0"/>
                        </a:spcAft>
                        <a:buNone/>
                      </a:pPr>
                      <a:r>
                        <a:t/>
                      </a:r>
                      <a:endParaRPr b="1" sz="2000">
                        <a:solidFill>
                          <a:schemeClr val="accen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400"/>
                        <a:buFont typeface="Arial"/>
                        <a:buNone/>
                      </a:pPr>
                      <a:r>
                        <a:rPr b="1" i="0" lang="en-US" sz="1400" u="none" cap="none" strike="noStrike">
                          <a:solidFill>
                            <a:srgbClr val="262626"/>
                          </a:solidFill>
                          <a:latin typeface="Helvetica Neue"/>
                          <a:ea typeface="Helvetica Neue"/>
                          <a:cs typeface="Helvetica Neue"/>
                          <a:sym typeface="Helvetica Neue"/>
                        </a:rPr>
                        <a:t>Lorem ipsum dolor sit amet</a:t>
                      </a:r>
                      <a:endParaRPr/>
                    </a:p>
                  </a:txBody>
                  <a:tcPr marT="45725" marB="45725" marR="91450" marL="68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gridSpan="2">
                  <a:txBody>
                    <a:bodyPr/>
                    <a:lstStyle/>
                    <a:p>
                      <a:pPr indent="0" lvl="0" marL="0" marR="0" rtl="0" algn="l">
                        <a:lnSpc>
                          <a:spcPct val="100000"/>
                        </a:lnSpc>
                        <a:spcBef>
                          <a:spcPts val="0"/>
                        </a:spcBef>
                        <a:spcAft>
                          <a:spcPts val="0"/>
                        </a:spcAft>
                        <a:buClr>
                          <a:srgbClr val="262626"/>
                        </a:buClr>
                        <a:buSzPts val="1200"/>
                        <a:buFont typeface="Arial"/>
                        <a:buNone/>
                      </a:pPr>
                      <a:r>
                        <a:rPr b="1" i="0" lang="en-US" sz="1200" u="none" cap="none" strike="noStrike">
                          <a:solidFill>
                            <a:srgbClr val="262626"/>
                          </a:solidFill>
                          <a:latin typeface="Helvetica Neue"/>
                          <a:ea typeface="Helvetica Neue"/>
                          <a:cs typeface="Helvetica Neue"/>
                          <a:sym typeface="Helvetica Neue"/>
                        </a:rPr>
                        <a:t>Lorem ipsum dolor sit amet, consectetur adipiscing elit</a:t>
                      </a:r>
                      <a:r>
                        <a:rPr b="0" i="0" lang="en-US" sz="1200" u="none" cap="none" strike="noStrike">
                          <a:solidFill>
                            <a:srgbClr val="262626"/>
                          </a:solidFill>
                          <a:latin typeface="Helvetica Neue"/>
                          <a:ea typeface="Helvetica Neue"/>
                          <a:cs typeface="Helvetica Neue"/>
                          <a:sym typeface="Helvetica Neue"/>
                        </a:rPr>
                        <a:t>. Curabitur purus dui, euismod quis placerat eget, venenatis nec nibh. Mauris sit amet mollis enim. Donec cursus sagittis bibendum. Aenean a elit justo. Vivamus laoreet, lorem id iaculis mattis, neque diam</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hMerge="1"/>
              </a:tr>
              <a:tr h="726325">
                <a:tc>
                  <a:txBody>
                    <a:bodyPr/>
                    <a:lstStyle/>
                    <a:p>
                      <a:pPr indent="0" lvl="0" marL="0" marR="0" rtl="0" algn="l">
                        <a:spcBef>
                          <a:spcPts val="0"/>
                        </a:spcBef>
                        <a:spcAft>
                          <a:spcPts val="0"/>
                        </a:spcAft>
                        <a:buNone/>
                      </a:pPr>
                      <a:r>
                        <a:t/>
                      </a:r>
                      <a:endParaRPr b="1" sz="2000">
                        <a:solidFill>
                          <a:schemeClr val="accen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400"/>
                        <a:buFont typeface="Arial"/>
                        <a:buNone/>
                      </a:pPr>
                      <a:r>
                        <a:rPr b="1" i="0" lang="en-US" sz="1400" u="none" cap="none" strike="noStrike">
                          <a:solidFill>
                            <a:srgbClr val="262626"/>
                          </a:solidFill>
                          <a:latin typeface="Helvetica Neue"/>
                          <a:ea typeface="Helvetica Neue"/>
                          <a:cs typeface="Helvetica Neue"/>
                          <a:sym typeface="Helvetica Neue"/>
                        </a:rPr>
                        <a:t>Lorem ipsum dolor sit amet</a:t>
                      </a:r>
                      <a:endParaRPr/>
                    </a:p>
                  </a:txBody>
                  <a:tcPr marT="45725" marB="45725" marR="91450" marL="68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gridSpan="2">
                  <a:txBody>
                    <a:bodyPr/>
                    <a:lstStyle/>
                    <a:p>
                      <a:pPr indent="0" lvl="0" marL="0" marR="0" rtl="0" algn="l">
                        <a:lnSpc>
                          <a:spcPct val="100000"/>
                        </a:lnSpc>
                        <a:spcBef>
                          <a:spcPts val="0"/>
                        </a:spcBef>
                        <a:spcAft>
                          <a:spcPts val="0"/>
                        </a:spcAft>
                        <a:buClr>
                          <a:srgbClr val="262626"/>
                        </a:buClr>
                        <a:buSzPts val="1200"/>
                        <a:buFont typeface="Arial"/>
                        <a:buNone/>
                      </a:pPr>
                      <a:r>
                        <a:rPr b="1" i="0" lang="en-US" sz="1200" u="none" cap="none" strike="noStrike">
                          <a:solidFill>
                            <a:srgbClr val="262626"/>
                          </a:solidFill>
                          <a:latin typeface="Helvetica Neue"/>
                          <a:ea typeface="Helvetica Neue"/>
                          <a:cs typeface="Helvetica Neue"/>
                          <a:sym typeface="Helvetica Neue"/>
                        </a:rPr>
                        <a:t>Lorem ipsum dolor sit amet, consectetur adipiscing elit</a:t>
                      </a:r>
                      <a:r>
                        <a:rPr b="0" i="0" lang="en-US" sz="1200" u="none" cap="none" strike="noStrike">
                          <a:solidFill>
                            <a:srgbClr val="262626"/>
                          </a:solidFill>
                          <a:latin typeface="Helvetica Neue"/>
                          <a:ea typeface="Helvetica Neue"/>
                          <a:cs typeface="Helvetica Neue"/>
                          <a:sym typeface="Helvetica Neue"/>
                        </a:rPr>
                        <a:t>. Curabitur purus dui, euismod quis placerat eget, venenatis nec nibh. Mauris sit amet mollis enim. Donec cursus sagittis bibendum. Aenean a elit justo. Vivamus laoreet, lorem id iaculis mattis, neque diam</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12700">
                      <a:solidFill>
                        <a:srgbClr val="BEBEBE"/>
                      </a:solidFill>
                      <a:prstDash val="solid"/>
                      <a:round/>
                      <a:headEnd len="sm" w="sm" type="none"/>
                      <a:tailEnd len="sm" w="sm" type="none"/>
                    </a:lnB>
                  </a:tcPr>
                </a:tc>
                <a:tc hMerge="1"/>
              </a:tr>
              <a:tr h="726325">
                <a:tc>
                  <a:txBody>
                    <a:bodyPr/>
                    <a:lstStyle/>
                    <a:p>
                      <a:pPr indent="0" lvl="0" marL="0" marR="0" rtl="0" algn="l">
                        <a:spcBef>
                          <a:spcPts val="0"/>
                        </a:spcBef>
                        <a:spcAft>
                          <a:spcPts val="0"/>
                        </a:spcAft>
                        <a:buNone/>
                      </a:pPr>
                      <a:r>
                        <a:t/>
                      </a:r>
                      <a:endParaRPr b="1" sz="2000">
                        <a:solidFill>
                          <a:schemeClr val="accent1"/>
                        </a:solidFill>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262626"/>
                        </a:buClr>
                        <a:buSzPts val="1400"/>
                        <a:buFont typeface="Arial"/>
                        <a:buNone/>
                      </a:pPr>
                      <a:r>
                        <a:rPr b="1" i="0" lang="en-US" sz="1400" u="none" cap="none" strike="noStrike">
                          <a:solidFill>
                            <a:srgbClr val="262626"/>
                          </a:solidFill>
                          <a:latin typeface="Helvetica Neue"/>
                          <a:ea typeface="Helvetica Neue"/>
                          <a:cs typeface="Helvetica Neue"/>
                          <a:sym typeface="Helvetica Neue"/>
                        </a:rPr>
                        <a:t>Lorem ipsum dolor sit amet</a:t>
                      </a:r>
                      <a:endParaRPr/>
                    </a:p>
                  </a:txBody>
                  <a:tcPr marT="45725" marB="45725" marR="91450" marL="6840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gridSpan="2">
                  <a:txBody>
                    <a:bodyPr/>
                    <a:lstStyle/>
                    <a:p>
                      <a:pPr indent="0" lvl="0" marL="0" marR="0" rtl="0" algn="l">
                        <a:lnSpc>
                          <a:spcPct val="100000"/>
                        </a:lnSpc>
                        <a:spcBef>
                          <a:spcPts val="0"/>
                        </a:spcBef>
                        <a:spcAft>
                          <a:spcPts val="0"/>
                        </a:spcAft>
                        <a:buClr>
                          <a:srgbClr val="262626"/>
                        </a:buClr>
                        <a:buSzPts val="1200"/>
                        <a:buFont typeface="Arial"/>
                        <a:buNone/>
                      </a:pPr>
                      <a:r>
                        <a:rPr b="1" i="0" lang="en-US" sz="1200" u="none" cap="none" strike="noStrike">
                          <a:solidFill>
                            <a:srgbClr val="262626"/>
                          </a:solidFill>
                          <a:latin typeface="Helvetica Neue"/>
                          <a:ea typeface="Helvetica Neue"/>
                          <a:cs typeface="Helvetica Neue"/>
                          <a:sym typeface="Helvetica Neue"/>
                        </a:rPr>
                        <a:t>Lorem ipsum dolor sit amet, consectetur adipiscing elit</a:t>
                      </a:r>
                      <a:r>
                        <a:rPr b="0" i="0" lang="en-US" sz="1200" u="none" cap="none" strike="noStrike">
                          <a:solidFill>
                            <a:srgbClr val="262626"/>
                          </a:solidFill>
                          <a:latin typeface="Helvetica Neue"/>
                          <a:ea typeface="Helvetica Neue"/>
                          <a:cs typeface="Helvetica Neue"/>
                          <a:sym typeface="Helvetica Neue"/>
                        </a:rPr>
                        <a:t>. Curabitur purus dui, euismod quis placerat eget, venenatis nec nibh. Mauris sit amet mollis enim. Donec cursus sagittis bibendum. Aenean a elit justo. Vivamus laoreet, lorem id iaculis mattis, neque diam</a:t>
                      </a:r>
                      <a:endParaRPr/>
                    </a:p>
                  </a:txBody>
                  <a:tcPr marT="45725" marB="45725" marR="91450" marL="9145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rgbClr val="BEBEBE"/>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hMerge="1"/>
              </a:tr>
            </a:tbl>
          </a:graphicData>
        </a:graphic>
      </p:graphicFrame>
      <p:sp>
        <p:nvSpPr>
          <p:cNvPr id="8322" name="Google Shape;8322;p21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Five-Row Numbered Table with Descriptions</a:t>
            </a:r>
            <a:endParaRPr/>
          </a:p>
        </p:txBody>
      </p:sp>
      <p:grpSp>
        <p:nvGrpSpPr>
          <p:cNvPr id="8323" name="Google Shape;8323;p215"/>
          <p:cNvGrpSpPr/>
          <p:nvPr/>
        </p:nvGrpSpPr>
        <p:grpSpPr>
          <a:xfrm>
            <a:off x="1277369" y="1713168"/>
            <a:ext cx="3462271" cy="578772"/>
            <a:chOff x="1280160" y="1713168"/>
            <a:chExt cx="4283405" cy="578772"/>
          </a:xfrm>
        </p:grpSpPr>
        <p:sp>
          <p:nvSpPr>
            <p:cNvPr id="8324" name="Google Shape;8324;p215"/>
            <p:cNvSpPr/>
            <p:nvPr/>
          </p:nvSpPr>
          <p:spPr>
            <a:xfrm>
              <a:off x="1280160" y="1713168"/>
              <a:ext cx="4283405" cy="578772"/>
            </a:xfrm>
            <a:prstGeom prst="rect">
              <a:avLst/>
            </a:prstGeom>
            <a:solidFill>
              <a:schemeClr val="accent3"/>
            </a:solidFill>
            <a:ln>
              <a:noFill/>
            </a:ln>
          </p:spPr>
          <p:txBody>
            <a:bodyPr anchorCtr="0" anchor="ctr" bIns="45700" lIns="504000"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8325" name="Google Shape;8325;p215"/>
            <p:cNvSpPr/>
            <p:nvPr/>
          </p:nvSpPr>
          <p:spPr>
            <a:xfrm>
              <a:off x="1280160" y="1713168"/>
              <a:ext cx="4283405" cy="524598"/>
            </a:xfrm>
            <a:prstGeom prst="rect">
              <a:avLst/>
            </a:prstGeom>
            <a:solidFill>
              <a:schemeClr val="accent1"/>
            </a:solidFill>
            <a:ln>
              <a:noFill/>
            </a:ln>
          </p:spPr>
          <p:txBody>
            <a:bodyPr anchorCtr="0" anchor="ctr" bIns="45700" lIns="108000" spcFirstLastPara="1" rIns="108000"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grpSp>
      <p:grpSp>
        <p:nvGrpSpPr>
          <p:cNvPr id="8326" name="Google Shape;8326;p215"/>
          <p:cNvGrpSpPr/>
          <p:nvPr/>
        </p:nvGrpSpPr>
        <p:grpSpPr>
          <a:xfrm>
            <a:off x="4782569" y="1713168"/>
            <a:ext cx="7114464" cy="578772"/>
            <a:chOff x="5603703" y="1713168"/>
            <a:chExt cx="3144829" cy="578772"/>
          </a:xfrm>
        </p:grpSpPr>
        <p:sp>
          <p:nvSpPr>
            <p:cNvPr id="8327" name="Google Shape;8327;p215"/>
            <p:cNvSpPr/>
            <p:nvPr/>
          </p:nvSpPr>
          <p:spPr>
            <a:xfrm>
              <a:off x="5603703" y="1713168"/>
              <a:ext cx="3144829" cy="578772"/>
            </a:xfrm>
            <a:prstGeom prst="rect">
              <a:avLst/>
            </a:prstGeom>
            <a:solidFill>
              <a:schemeClr val="accent3"/>
            </a:solidFill>
            <a:ln>
              <a:noFill/>
            </a:ln>
          </p:spPr>
          <p:txBody>
            <a:bodyPr anchorCtr="0" anchor="ctr" bIns="45700" lIns="504000"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8328" name="Google Shape;8328;p215"/>
            <p:cNvSpPr/>
            <p:nvPr/>
          </p:nvSpPr>
          <p:spPr>
            <a:xfrm>
              <a:off x="5603703" y="1713168"/>
              <a:ext cx="3144829" cy="524598"/>
            </a:xfrm>
            <a:prstGeom prst="rect">
              <a:avLst/>
            </a:prstGeom>
            <a:solidFill>
              <a:schemeClr val="accent1"/>
            </a:solidFill>
            <a:ln>
              <a:noFill/>
            </a:ln>
          </p:spPr>
          <p:txBody>
            <a:bodyPr anchorCtr="0" anchor="ctr" bIns="45700" lIns="108000" spcFirstLastPara="1" rIns="108000"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grpSp>
      <p:grpSp>
        <p:nvGrpSpPr>
          <p:cNvPr id="8329" name="Google Shape;8329;p215"/>
          <p:cNvGrpSpPr/>
          <p:nvPr/>
        </p:nvGrpSpPr>
        <p:grpSpPr>
          <a:xfrm>
            <a:off x="294969" y="1713168"/>
            <a:ext cx="939472" cy="578772"/>
            <a:chOff x="294968" y="1713168"/>
            <a:chExt cx="2873083" cy="578772"/>
          </a:xfrm>
        </p:grpSpPr>
        <p:sp>
          <p:nvSpPr>
            <p:cNvPr id="8330" name="Google Shape;8330;p215"/>
            <p:cNvSpPr/>
            <p:nvPr/>
          </p:nvSpPr>
          <p:spPr>
            <a:xfrm>
              <a:off x="294968" y="1713168"/>
              <a:ext cx="2873083" cy="578772"/>
            </a:xfrm>
            <a:prstGeom prst="rect">
              <a:avLst/>
            </a:prstGeom>
            <a:solidFill>
              <a:schemeClr val="accent3"/>
            </a:solidFill>
            <a:ln>
              <a:noFill/>
            </a:ln>
          </p:spPr>
          <p:txBody>
            <a:bodyPr anchorCtr="0" anchor="ctr" bIns="45700" lIns="108000" spcFirstLastPara="1" rIns="108000"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8331" name="Google Shape;8331;p215"/>
            <p:cNvSpPr/>
            <p:nvPr/>
          </p:nvSpPr>
          <p:spPr>
            <a:xfrm>
              <a:off x="294968" y="1713168"/>
              <a:ext cx="2873083" cy="524598"/>
            </a:xfrm>
            <a:prstGeom prst="rect">
              <a:avLst/>
            </a:prstGeom>
            <a:solidFill>
              <a:schemeClr val="accent1"/>
            </a:solidFill>
            <a:ln>
              <a:noFill/>
            </a:ln>
          </p:spPr>
          <p:txBody>
            <a:bodyPr anchorCtr="0" anchor="ctr" bIns="45700" lIns="108000" spcFirstLastPara="1" rIns="108000" wrap="square" tIns="45700">
              <a:no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a:t>
              </a:r>
              <a:endParaRPr sz="1400">
                <a:solidFill>
                  <a:schemeClr val="lt1"/>
                </a:solidFill>
                <a:latin typeface="Helvetica Neue"/>
                <a:ea typeface="Helvetica Neue"/>
                <a:cs typeface="Helvetica Neue"/>
                <a:sym typeface="Helvetica Neue"/>
              </a:endParaRPr>
            </a:p>
          </p:txBody>
        </p:sp>
      </p:grpSp>
      <p:grpSp>
        <p:nvGrpSpPr>
          <p:cNvPr id="8332" name="Google Shape;8332;p215"/>
          <p:cNvGrpSpPr/>
          <p:nvPr/>
        </p:nvGrpSpPr>
        <p:grpSpPr>
          <a:xfrm>
            <a:off x="1383224" y="2446684"/>
            <a:ext cx="415335" cy="414994"/>
            <a:chOff x="4094847" y="1760585"/>
            <a:chExt cx="633600" cy="633600"/>
          </a:xfrm>
        </p:grpSpPr>
        <p:sp>
          <p:nvSpPr>
            <p:cNvPr id="8333" name="Google Shape;8333;p21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34" name="Google Shape;8334;p21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335" name="Google Shape;8335;p215"/>
          <p:cNvGrpSpPr/>
          <p:nvPr/>
        </p:nvGrpSpPr>
        <p:grpSpPr>
          <a:xfrm>
            <a:off x="1383224" y="3181645"/>
            <a:ext cx="415335" cy="414994"/>
            <a:chOff x="4094847" y="1760585"/>
            <a:chExt cx="633600" cy="633600"/>
          </a:xfrm>
        </p:grpSpPr>
        <p:sp>
          <p:nvSpPr>
            <p:cNvPr id="8336" name="Google Shape;8336;p21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37" name="Google Shape;8337;p21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338" name="Google Shape;8338;p215"/>
          <p:cNvGrpSpPr/>
          <p:nvPr/>
        </p:nvGrpSpPr>
        <p:grpSpPr>
          <a:xfrm>
            <a:off x="1383224" y="3916606"/>
            <a:ext cx="415335" cy="414994"/>
            <a:chOff x="4094847" y="1760585"/>
            <a:chExt cx="633600" cy="633600"/>
          </a:xfrm>
        </p:grpSpPr>
        <p:sp>
          <p:nvSpPr>
            <p:cNvPr id="8339" name="Google Shape;8339;p21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40" name="Google Shape;8340;p21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341" name="Google Shape;8341;p215"/>
          <p:cNvGrpSpPr/>
          <p:nvPr/>
        </p:nvGrpSpPr>
        <p:grpSpPr>
          <a:xfrm>
            <a:off x="1383224" y="4651567"/>
            <a:ext cx="415335" cy="414994"/>
            <a:chOff x="4094847" y="1760585"/>
            <a:chExt cx="633600" cy="633600"/>
          </a:xfrm>
        </p:grpSpPr>
        <p:sp>
          <p:nvSpPr>
            <p:cNvPr id="8342" name="Google Shape;8342;p21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43" name="Google Shape;8343;p21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344" name="Google Shape;8344;p215"/>
          <p:cNvGrpSpPr/>
          <p:nvPr/>
        </p:nvGrpSpPr>
        <p:grpSpPr>
          <a:xfrm>
            <a:off x="1383224" y="5386529"/>
            <a:ext cx="415335" cy="414994"/>
            <a:chOff x="4094847" y="1760585"/>
            <a:chExt cx="633600" cy="633600"/>
          </a:xfrm>
        </p:grpSpPr>
        <p:sp>
          <p:nvSpPr>
            <p:cNvPr id="8345" name="Google Shape;8345;p21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46" name="Google Shape;8346;p21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347" name="Google Shape;8347;p215"/>
          <p:cNvSpPr/>
          <p:nvPr/>
        </p:nvSpPr>
        <p:spPr>
          <a:xfrm>
            <a:off x="540935" y="2430145"/>
            <a:ext cx="447540" cy="44656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01</a:t>
            </a:r>
            <a:endParaRPr sz="1800">
              <a:solidFill>
                <a:schemeClr val="lt1"/>
              </a:solidFill>
              <a:latin typeface="Helvetica Neue"/>
              <a:ea typeface="Helvetica Neue"/>
              <a:cs typeface="Helvetica Neue"/>
              <a:sym typeface="Helvetica Neue"/>
            </a:endParaRPr>
          </a:p>
        </p:txBody>
      </p:sp>
      <p:sp>
        <p:nvSpPr>
          <p:cNvPr id="8348" name="Google Shape;8348;p215"/>
          <p:cNvSpPr/>
          <p:nvPr/>
        </p:nvSpPr>
        <p:spPr>
          <a:xfrm>
            <a:off x="540935" y="3159350"/>
            <a:ext cx="447540" cy="44656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02</a:t>
            </a:r>
            <a:endParaRPr sz="1800">
              <a:solidFill>
                <a:schemeClr val="lt1"/>
              </a:solidFill>
              <a:latin typeface="Helvetica Neue"/>
              <a:ea typeface="Helvetica Neue"/>
              <a:cs typeface="Helvetica Neue"/>
              <a:sym typeface="Helvetica Neue"/>
            </a:endParaRPr>
          </a:p>
        </p:txBody>
      </p:sp>
      <p:sp>
        <p:nvSpPr>
          <p:cNvPr id="8349" name="Google Shape;8349;p215"/>
          <p:cNvSpPr/>
          <p:nvPr/>
        </p:nvSpPr>
        <p:spPr>
          <a:xfrm>
            <a:off x="540935" y="3888555"/>
            <a:ext cx="447540" cy="44656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03</a:t>
            </a:r>
            <a:endParaRPr sz="1800">
              <a:solidFill>
                <a:schemeClr val="lt1"/>
              </a:solidFill>
              <a:latin typeface="Helvetica Neue"/>
              <a:ea typeface="Helvetica Neue"/>
              <a:cs typeface="Helvetica Neue"/>
              <a:sym typeface="Helvetica Neue"/>
            </a:endParaRPr>
          </a:p>
        </p:txBody>
      </p:sp>
      <p:sp>
        <p:nvSpPr>
          <p:cNvPr id="8350" name="Google Shape;8350;p215"/>
          <p:cNvSpPr/>
          <p:nvPr/>
        </p:nvSpPr>
        <p:spPr>
          <a:xfrm>
            <a:off x="540935" y="4617760"/>
            <a:ext cx="447540" cy="44656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04</a:t>
            </a:r>
            <a:endParaRPr sz="1800">
              <a:solidFill>
                <a:schemeClr val="lt1"/>
              </a:solidFill>
              <a:latin typeface="Helvetica Neue"/>
              <a:ea typeface="Helvetica Neue"/>
              <a:cs typeface="Helvetica Neue"/>
              <a:sym typeface="Helvetica Neue"/>
            </a:endParaRPr>
          </a:p>
        </p:txBody>
      </p:sp>
      <p:sp>
        <p:nvSpPr>
          <p:cNvPr id="8351" name="Google Shape;8351;p215"/>
          <p:cNvSpPr/>
          <p:nvPr/>
        </p:nvSpPr>
        <p:spPr>
          <a:xfrm>
            <a:off x="540935" y="5346966"/>
            <a:ext cx="447540" cy="446564"/>
          </a:xfrm>
          <a:prstGeom prst="ellipse">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05</a:t>
            </a:r>
            <a:endParaRPr sz="1800">
              <a:solidFill>
                <a:schemeClr val="lt1"/>
              </a:solidFill>
              <a:latin typeface="Helvetica Neue"/>
              <a:ea typeface="Helvetica Neue"/>
              <a:cs typeface="Helvetica Neue"/>
              <a:sym typeface="Helvetica Neue"/>
            </a:endParaRPr>
          </a:p>
        </p:txBody>
      </p:sp>
      <p:sp>
        <p:nvSpPr>
          <p:cNvPr id="8352" name="Google Shape;8352;p21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353" name="Google Shape;8353;p21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57" name="Shape 8357"/>
        <p:cNvGrpSpPr/>
        <p:nvPr/>
      </p:nvGrpSpPr>
      <p:grpSpPr>
        <a:xfrm>
          <a:off x="0" y="0"/>
          <a:ext cx="0" cy="0"/>
          <a:chOff x="0" y="0"/>
          <a:chExt cx="0" cy="0"/>
        </a:xfrm>
      </p:grpSpPr>
      <p:sp>
        <p:nvSpPr>
          <p:cNvPr id="8358" name="Google Shape;8358;p216"/>
          <p:cNvSpPr/>
          <p:nvPr/>
        </p:nvSpPr>
        <p:spPr>
          <a:xfrm>
            <a:off x="628650" y="2325964"/>
            <a:ext cx="10933350" cy="3858852"/>
          </a:xfrm>
          <a:prstGeom prst="rect">
            <a:avLst/>
          </a:prstGeom>
          <a:solidFill>
            <a:schemeClr val="lt1"/>
          </a:solidFill>
          <a:ln cap="rnd" cmpd="sng" w="25400">
            <a:solidFill>
              <a:schemeClr val="accent2"/>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8359" name="Google Shape;8359;p216"/>
          <p:cNvSpPr/>
          <p:nvPr/>
        </p:nvSpPr>
        <p:spPr>
          <a:xfrm>
            <a:off x="2951941" y="2067446"/>
            <a:ext cx="4392373" cy="457200"/>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8360" name="Google Shape;8360;p216"/>
          <p:cNvSpPr/>
          <p:nvPr/>
        </p:nvSpPr>
        <p:spPr>
          <a:xfrm>
            <a:off x="7431065" y="2067446"/>
            <a:ext cx="4132283" cy="457200"/>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8361" name="Google Shape;8361;p216"/>
          <p:cNvSpPr/>
          <p:nvPr/>
        </p:nvSpPr>
        <p:spPr>
          <a:xfrm>
            <a:off x="629998" y="2067446"/>
            <a:ext cx="2235192" cy="457200"/>
          </a:xfrm>
          <a:prstGeom prst="roundRect">
            <a:avLst>
              <a:gd fmla="val 16667"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8362" name="Google Shape;8362;p216"/>
          <p:cNvSpPr/>
          <p:nvPr/>
        </p:nvSpPr>
        <p:spPr>
          <a:xfrm>
            <a:off x="2951941" y="2112691"/>
            <a:ext cx="4392373" cy="457200"/>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8363" name="Google Shape;8363;p216"/>
          <p:cNvSpPr/>
          <p:nvPr/>
        </p:nvSpPr>
        <p:spPr>
          <a:xfrm>
            <a:off x="7431065" y="2112691"/>
            <a:ext cx="4132283" cy="457200"/>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8364" name="Google Shape;8364;p216"/>
          <p:cNvSpPr/>
          <p:nvPr/>
        </p:nvSpPr>
        <p:spPr>
          <a:xfrm>
            <a:off x="629998" y="2112691"/>
            <a:ext cx="2235192" cy="457200"/>
          </a:xfrm>
          <a:prstGeom prst="roundRect">
            <a:avLst>
              <a:gd fmla="val 16667"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8365" name="Google Shape;8365;p21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Responsibilities Table</a:t>
            </a:r>
            <a:endParaRPr/>
          </a:p>
        </p:txBody>
      </p:sp>
      <p:sp>
        <p:nvSpPr>
          <p:cNvPr id="8366" name="Google Shape;8366;p216"/>
          <p:cNvSpPr/>
          <p:nvPr/>
        </p:nvSpPr>
        <p:spPr>
          <a:xfrm>
            <a:off x="641195" y="2569891"/>
            <a:ext cx="604911" cy="3591196"/>
          </a:xfrm>
          <a:prstGeom prst="roundRect">
            <a:avLst>
              <a:gd fmla="val 921" name="adj"/>
            </a:avLst>
          </a:prstGeom>
          <a:solidFill>
            <a:schemeClr val="lt2"/>
          </a:solidFill>
          <a:ln>
            <a:noFill/>
          </a:ln>
        </p:spPr>
        <p:txBody>
          <a:bodyPr anchorCtr="0" anchor="ctr" bIns="0" lIns="18275" spcFirstLastPara="1" rIns="18275" wrap="square" tIns="0">
            <a:noAutofit/>
          </a:bodyPr>
          <a:lstStyle/>
          <a:p>
            <a:pPr indent="0" lvl="0" marL="0" marR="0" rtl="0" algn="l">
              <a:spcBef>
                <a:spcPts val="0"/>
              </a:spcBef>
              <a:spcAft>
                <a:spcPts val="0"/>
              </a:spcAft>
              <a:buClr>
                <a:schemeClr val="dk1"/>
              </a:buClr>
              <a:buSzPts val="1400"/>
              <a:buFont typeface="Trebuchet MS"/>
              <a:buNone/>
            </a:pPr>
            <a:r>
              <a:t/>
            </a:r>
            <a:endParaRPr sz="1400">
              <a:solidFill>
                <a:schemeClr val="dk2"/>
              </a:solidFill>
              <a:latin typeface="Helvetica Neue"/>
              <a:ea typeface="Helvetica Neue"/>
              <a:cs typeface="Helvetica Neue"/>
              <a:sym typeface="Helvetica Neue"/>
            </a:endParaRPr>
          </a:p>
        </p:txBody>
      </p:sp>
      <p:grpSp>
        <p:nvGrpSpPr>
          <p:cNvPr id="8367" name="Google Shape;8367;p216"/>
          <p:cNvGrpSpPr/>
          <p:nvPr/>
        </p:nvGrpSpPr>
        <p:grpSpPr>
          <a:xfrm>
            <a:off x="735982" y="2640372"/>
            <a:ext cx="415335" cy="414994"/>
            <a:chOff x="4094847" y="1760585"/>
            <a:chExt cx="633600" cy="633600"/>
          </a:xfrm>
        </p:grpSpPr>
        <p:sp>
          <p:nvSpPr>
            <p:cNvPr id="8368" name="Google Shape;8368;p2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69" name="Google Shape;8369;p2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370" name="Google Shape;8370;p216"/>
          <p:cNvGrpSpPr/>
          <p:nvPr/>
        </p:nvGrpSpPr>
        <p:grpSpPr>
          <a:xfrm>
            <a:off x="735982" y="3247940"/>
            <a:ext cx="415335" cy="414994"/>
            <a:chOff x="4094847" y="1760585"/>
            <a:chExt cx="633600" cy="633600"/>
          </a:xfrm>
        </p:grpSpPr>
        <p:sp>
          <p:nvSpPr>
            <p:cNvPr id="8371" name="Google Shape;8371;p2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72" name="Google Shape;8372;p2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373" name="Google Shape;8373;p216"/>
          <p:cNvGrpSpPr/>
          <p:nvPr/>
        </p:nvGrpSpPr>
        <p:grpSpPr>
          <a:xfrm>
            <a:off x="735982" y="3855508"/>
            <a:ext cx="415335" cy="414994"/>
            <a:chOff x="4094847" y="1760585"/>
            <a:chExt cx="633600" cy="633600"/>
          </a:xfrm>
        </p:grpSpPr>
        <p:sp>
          <p:nvSpPr>
            <p:cNvPr id="8374" name="Google Shape;8374;p2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75" name="Google Shape;8375;p2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376" name="Google Shape;8376;p216"/>
          <p:cNvGrpSpPr/>
          <p:nvPr/>
        </p:nvGrpSpPr>
        <p:grpSpPr>
          <a:xfrm>
            <a:off x="735982" y="4463076"/>
            <a:ext cx="415335" cy="414994"/>
            <a:chOff x="4094847" y="1760585"/>
            <a:chExt cx="633600" cy="633600"/>
          </a:xfrm>
        </p:grpSpPr>
        <p:sp>
          <p:nvSpPr>
            <p:cNvPr id="8377" name="Google Shape;8377;p2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78" name="Google Shape;8378;p2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379" name="Google Shape;8379;p216"/>
          <p:cNvGrpSpPr/>
          <p:nvPr/>
        </p:nvGrpSpPr>
        <p:grpSpPr>
          <a:xfrm>
            <a:off x="735982" y="5070644"/>
            <a:ext cx="415335" cy="414994"/>
            <a:chOff x="4094847" y="1760585"/>
            <a:chExt cx="633600" cy="633600"/>
          </a:xfrm>
        </p:grpSpPr>
        <p:sp>
          <p:nvSpPr>
            <p:cNvPr id="8380" name="Google Shape;8380;p2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81" name="Google Shape;8381;p2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382" name="Google Shape;8382;p216"/>
          <p:cNvGrpSpPr/>
          <p:nvPr/>
        </p:nvGrpSpPr>
        <p:grpSpPr>
          <a:xfrm>
            <a:off x="735982" y="5678212"/>
            <a:ext cx="415335" cy="414994"/>
            <a:chOff x="4094847" y="1760585"/>
            <a:chExt cx="633600" cy="633600"/>
          </a:xfrm>
        </p:grpSpPr>
        <p:sp>
          <p:nvSpPr>
            <p:cNvPr id="8383" name="Google Shape;8383;p2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84" name="Google Shape;8384;p2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aphicFrame>
        <p:nvGraphicFramePr>
          <p:cNvPr id="8385" name="Google Shape;8385;p216"/>
          <p:cNvGraphicFramePr/>
          <p:nvPr/>
        </p:nvGraphicFramePr>
        <p:xfrm>
          <a:off x="629998" y="2074591"/>
          <a:ext cx="3000000" cy="3000000"/>
        </p:xfrm>
        <a:graphic>
          <a:graphicData uri="http://schemas.openxmlformats.org/drawingml/2006/table">
            <a:tbl>
              <a:tblPr>
                <a:noFill/>
                <a:tableStyleId>{62F58FE5-B89E-4645-865C-B9D20F55BB76}</a:tableStyleId>
              </a:tblPr>
              <a:tblGrid>
                <a:gridCol w="2230225"/>
                <a:gridCol w="4512125"/>
                <a:gridCol w="4191000"/>
              </a:tblGrid>
              <a:tr h="465075">
                <a:tc>
                  <a:txBody>
                    <a:bodyPr/>
                    <a:lstStyle/>
                    <a:p>
                      <a:pPr indent="-101600" lvl="0" marL="0" marR="0" rtl="0" algn="ctr">
                        <a:lnSpc>
                          <a:spcPct val="100000"/>
                        </a:lnSpc>
                        <a:spcBef>
                          <a:spcPts val="0"/>
                        </a:spcBef>
                        <a:spcAft>
                          <a:spcPts val="0"/>
                        </a:spcAft>
                        <a:buClr>
                          <a:srgbClr val="FFFFFF"/>
                        </a:buClr>
                        <a:buSzPts val="1600"/>
                        <a:buFont typeface="Trebuchet MS"/>
                        <a:buChar char="​"/>
                      </a:pPr>
                      <a:r>
                        <a:rPr b="0" i="0" lang="en-US" sz="1600" u="none" strike="noStrike">
                          <a:solidFill>
                            <a:srgbClr val="FFFFFF"/>
                          </a:solidFill>
                          <a:latin typeface="Helvetica Neue"/>
                          <a:ea typeface="Helvetica Neue"/>
                          <a:cs typeface="Helvetica Neue"/>
                          <a:sym typeface="Helvetica Neue"/>
                        </a:rPr>
                        <a:t>Department</a:t>
                      </a:r>
                      <a:endParaRPr/>
                    </a:p>
                  </a:txBody>
                  <a:tcPr marT="18300" marB="18300" marR="18300" marL="183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01600" lvl="0" marL="0" marR="0" rtl="0" algn="ctr">
                        <a:lnSpc>
                          <a:spcPct val="100000"/>
                        </a:lnSpc>
                        <a:spcBef>
                          <a:spcPts val="0"/>
                        </a:spcBef>
                        <a:spcAft>
                          <a:spcPts val="0"/>
                        </a:spcAft>
                        <a:buClr>
                          <a:srgbClr val="FFFFFF"/>
                        </a:buClr>
                        <a:buSzPts val="1600"/>
                        <a:buFont typeface="Trebuchet MS"/>
                        <a:buChar char="​"/>
                      </a:pPr>
                      <a:r>
                        <a:rPr b="0" i="0" lang="en-US" sz="1600" u="none" strike="noStrike">
                          <a:solidFill>
                            <a:srgbClr val="FFFFFF"/>
                          </a:solidFill>
                          <a:latin typeface="Helvetica Neue"/>
                          <a:ea typeface="Helvetica Neue"/>
                          <a:cs typeface="Helvetica Neue"/>
                          <a:sym typeface="Helvetica Neue"/>
                        </a:rPr>
                        <a:t>Artifacts to support meeting</a:t>
                      </a:r>
                      <a:endParaRPr/>
                    </a:p>
                  </a:txBody>
                  <a:tcPr marT="18300" marB="18300" marR="18300" marL="183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01600" lvl="0" marL="0" marR="0" rtl="0" algn="ctr">
                        <a:lnSpc>
                          <a:spcPct val="100000"/>
                        </a:lnSpc>
                        <a:spcBef>
                          <a:spcPts val="0"/>
                        </a:spcBef>
                        <a:spcAft>
                          <a:spcPts val="0"/>
                        </a:spcAft>
                        <a:buClr>
                          <a:srgbClr val="FFFFFF"/>
                        </a:buClr>
                        <a:buSzPts val="1600"/>
                        <a:buFont typeface="Trebuchet MS"/>
                        <a:buChar char="​"/>
                      </a:pPr>
                      <a:r>
                        <a:rPr b="0" i="0" lang="en-US" sz="1600" u="none" strike="noStrike">
                          <a:solidFill>
                            <a:srgbClr val="FFFFFF"/>
                          </a:solidFill>
                          <a:latin typeface="Helvetica Neue"/>
                          <a:ea typeface="Helvetica Neue"/>
                          <a:cs typeface="Helvetica Neue"/>
                          <a:sym typeface="Helvetica Neue"/>
                        </a:rPr>
                        <a:t>Pre-work plan to support artifact creation</a:t>
                      </a:r>
                      <a:endParaRPr/>
                    </a:p>
                  </a:txBody>
                  <a:tcPr marT="18300" marB="18300" marR="18300" marL="18300" anchor="b">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000000">
                          <a:alpha val="0"/>
                        </a:srgbClr>
                      </a:solidFill>
                      <a:prstDash val="solid"/>
                      <a:round/>
                      <a:headEnd len="sm" w="sm" type="none"/>
                      <a:tailEnd len="sm" w="sm" type="none"/>
                    </a:lnB>
                  </a:tcPr>
                </a:tc>
              </a:tr>
              <a:tr h="607525">
                <a:tc>
                  <a:txBody>
                    <a:bodyPr/>
                    <a:lstStyle/>
                    <a:p>
                      <a:pPr indent="-88900" lvl="0" marL="0" marR="0" rtl="0" algn="l">
                        <a:lnSpc>
                          <a:spcPct val="100000"/>
                        </a:lnSpc>
                        <a:spcBef>
                          <a:spcPts val="0"/>
                        </a:spcBef>
                        <a:spcAft>
                          <a:spcPts val="0"/>
                        </a:spcAft>
                        <a:buClr>
                          <a:schemeClr val="accent1"/>
                        </a:buClr>
                        <a:buSzPts val="1400"/>
                        <a:buFont typeface="Trebuchet MS"/>
                        <a:buChar char="​"/>
                      </a:pPr>
                      <a:r>
                        <a:rPr b="0" i="0" lang="en-US" sz="1400" u="none" strike="noStrike">
                          <a:solidFill>
                            <a:schemeClr val="accent1"/>
                          </a:solidFill>
                          <a:latin typeface="Helvetica Neue"/>
                          <a:ea typeface="Helvetica Neue"/>
                          <a:cs typeface="Helvetica Neue"/>
                          <a:sym typeface="Helvetica Neue"/>
                        </a:rPr>
                        <a:t>Lorem ipsum dolor sit amet</a:t>
                      </a:r>
                      <a:endParaRPr b="0" i="0" sz="1400" u="none" strike="noStrike">
                        <a:solidFill>
                          <a:schemeClr val="accent1"/>
                        </a:solidFill>
                        <a:latin typeface="Helvetica Neue"/>
                        <a:ea typeface="Helvetica Neue"/>
                        <a:cs typeface="Helvetica Neue"/>
                        <a:sym typeface="Helvetica Neue"/>
                      </a:endParaRPr>
                    </a:p>
                  </a:txBody>
                  <a:tcPr marT="0" marB="0" marR="36000" marL="7315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A9A9A"/>
                      </a:solidFill>
                      <a:prstDash val="dot"/>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A9A9A"/>
                      </a:solidFill>
                      <a:prstDash val="dot"/>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9525">
                      <a:solidFill>
                        <a:srgbClr val="9A9A9A"/>
                      </a:solidFill>
                      <a:prstDash val="dot"/>
                      <a:round/>
                      <a:headEnd len="sm" w="sm" type="none"/>
                      <a:tailEnd len="sm" w="sm" type="none"/>
                    </a:lnB>
                  </a:tcPr>
                </a:tc>
              </a:tr>
              <a:tr h="607525">
                <a:tc>
                  <a:txBody>
                    <a:bodyPr/>
                    <a:lstStyle/>
                    <a:p>
                      <a:pPr indent="-88900" lvl="0" marL="0" marR="0" rtl="0" algn="l">
                        <a:lnSpc>
                          <a:spcPct val="100000"/>
                        </a:lnSpc>
                        <a:spcBef>
                          <a:spcPts val="0"/>
                        </a:spcBef>
                        <a:spcAft>
                          <a:spcPts val="0"/>
                        </a:spcAft>
                        <a:buClr>
                          <a:schemeClr val="accent1"/>
                        </a:buClr>
                        <a:buSzPts val="1400"/>
                        <a:buFont typeface="Trebuchet MS"/>
                        <a:buChar char="​"/>
                      </a:pPr>
                      <a:r>
                        <a:rPr b="0" i="0" lang="en-US" sz="1400" u="none" cap="none" strike="noStrike">
                          <a:solidFill>
                            <a:schemeClr val="accent1"/>
                          </a:solidFill>
                          <a:latin typeface="Helvetica Neue"/>
                          <a:ea typeface="Helvetica Neue"/>
                          <a:cs typeface="Helvetica Neue"/>
                          <a:sym typeface="Helvetica Neue"/>
                        </a:rPr>
                        <a:t>Lorem ipsum dolor sit amet</a:t>
                      </a:r>
                      <a:endParaRPr b="0" i="0" sz="1400" u="none" cap="none" strike="noStrike">
                        <a:solidFill>
                          <a:schemeClr val="accent1"/>
                        </a:solidFill>
                        <a:latin typeface="Helvetica Neue"/>
                        <a:ea typeface="Helvetica Neue"/>
                        <a:cs typeface="Helvetica Neue"/>
                        <a:sym typeface="Helvetica Neue"/>
                      </a:endParaRPr>
                    </a:p>
                  </a:txBody>
                  <a:tcPr marT="0" marB="0" marR="36000" marL="7315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r>
              <a:tr h="607525">
                <a:tc>
                  <a:txBody>
                    <a:bodyPr/>
                    <a:lstStyle/>
                    <a:p>
                      <a:pPr indent="-88900" lvl="0" marL="0" marR="0" rtl="0" algn="l">
                        <a:lnSpc>
                          <a:spcPct val="100000"/>
                        </a:lnSpc>
                        <a:spcBef>
                          <a:spcPts val="0"/>
                        </a:spcBef>
                        <a:spcAft>
                          <a:spcPts val="0"/>
                        </a:spcAft>
                        <a:buClr>
                          <a:schemeClr val="accent1"/>
                        </a:buClr>
                        <a:buSzPts val="1400"/>
                        <a:buFont typeface="Trebuchet MS"/>
                        <a:buChar char="​"/>
                      </a:pPr>
                      <a:r>
                        <a:rPr b="0" i="0" lang="en-US" sz="1400" u="none" cap="none" strike="noStrike">
                          <a:solidFill>
                            <a:schemeClr val="accent1"/>
                          </a:solidFill>
                          <a:latin typeface="Helvetica Neue"/>
                          <a:ea typeface="Helvetica Neue"/>
                          <a:cs typeface="Helvetica Neue"/>
                          <a:sym typeface="Helvetica Neue"/>
                        </a:rPr>
                        <a:t>Lorem ipsum dolor sit amet</a:t>
                      </a:r>
                      <a:endParaRPr b="0" i="0" sz="1400" u="none" cap="none" strike="noStrike">
                        <a:solidFill>
                          <a:schemeClr val="accent1"/>
                        </a:solidFill>
                        <a:latin typeface="Helvetica Neue"/>
                        <a:ea typeface="Helvetica Neue"/>
                        <a:cs typeface="Helvetica Neue"/>
                        <a:sym typeface="Helvetica Neue"/>
                      </a:endParaRPr>
                    </a:p>
                  </a:txBody>
                  <a:tcPr marT="0" marB="0" marR="36000" marL="7315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r>
              <a:tr h="607525">
                <a:tc>
                  <a:txBody>
                    <a:bodyPr/>
                    <a:lstStyle/>
                    <a:p>
                      <a:pPr indent="-88900" lvl="0" marL="0" marR="0" rtl="0" algn="l">
                        <a:lnSpc>
                          <a:spcPct val="100000"/>
                        </a:lnSpc>
                        <a:spcBef>
                          <a:spcPts val="0"/>
                        </a:spcBef>
                        <a:spcAft>
                          <a:spcPts val="0"/>
                        </a:spcAft>
                        <a:buClr>
                          <a:schemeClr val="accent1"/>
                        </a:buClr>
                        <a:buSzPts val="1400"/>
                        <a:buFont typeface="Trebuchet MS"/>
                        <a:buChar char="​"/>
                      </a:pPr>
                      <a:r>
                        <a:rPr b="0" i="0" lang="en-US" sz="1400" u="none" cap="none" strike="noStrike">
                          <a:solidFill>
                            <a:schemeClr val="accent1"/>
                          </a:solidFill>
                          <a:latin typeface="Helvetica Neue"/>
                          <a:ea typeface="Helvetica Neue"/>
                          <a:cs typeface="Helvetica Neue"/>
                          <a:sym typeface="Helvetica Neue"/>
                        </a:rPr>
                        <a:t>Lorem ipsum dolor sit amet</a:t>
                      </a:r>
                      <a:endParaRPr b="0" i="0" sz="1400" u="none" cap="none" strike="noStrike">
                        <a:solidFill>
                          <a:schemeClr val="accent1"/>
                        </a:solidFill>
                        <a:latin typeface="Helvetica Neue"/>
                        <a:ea typeface="Helvetica Neue"/>
                        <a:cs typeface="Helvetica Neue"/>
                        <a:sym typeface="Helvetica Neue"/>
                      </a:endParaRPr>
                    </a:p>
                  </a:txBody>
                  <a:tcPr marT="0" marB="0" marR="36000" marL="7315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r>
              <a:tr h="607525">
                <a:tc>
                  <a:txBody>
                    <a:bodyPr/>
                    <a:lstStyle/>
                    <a:p>
                      <a:pPr indent="-88900" lvl="0" marL="0" marR="0" rtl="0" algn="l">
                        <a:lnSpc>
                          <a:spcPct val="100000"/>
                        </a:lnSpc>
                        <a:spcBef>
                          <a:spcPts val="0"/>
                        </a:spcBef>
                        <a:spcAft>
                          <a:spcPts val="0"/>
                        </a:spcAft>
                        <a:buClr>
                          <a:schemeClr val="accent1"/>
                        </a:buClr>
                        <a:buSzPts val="1400"/>
                        <a:buFont typeface="Trebuchet MS"/>
                        <a:buChar char="​"/>
                      </a:pPr>
                      <a:r>
                        <a:rPr b="0" i="0" lang="en-US" sz="1400" u="none" cap="none" strike="noStrike">
                          <a:solidFill>
                            <a:schemeClr val="accent1"/>
                          </a:solidFill>
                          <a:latin typeface="Helvetica Neue"/>
                          <a:ea typeface="Helvetica Neue"/>
                          <a:cs typeface="Helvetica Neue"/>
                          <a:sym typeface="Helvetica Neue"/>
                        </a:rPr>
                        <a:t>Lorem ipsum dolor sit amet</a:t>
                      </a:r>
                      <a:endParaRPr b="0" i="0" sz="1400" u="none" cap="none" strike="noStrike">
                        <a:solidFill>
                          <a:schemeClr val="accent1"/>
                        </a:solidFill>
                        <a:latin typeface="Helvetica Neue"/>
                        <a:ea typeface="Helvetica Neue"/>
                        <a:cs typeface="Helvetica Neue"/>
                        <a:sym typeface="Helvetica Neue"/>
                      </a:endParaRPr>
                    </a:p>
                  </a:txBody>
                  <a:tcPr marT="0" marB="0" marR="36000" marL="7315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9A9A9A"/>
                      </a:solidFill>
                      <a:prstDash val="dot"/>
                      <a:round/>
                      <a:headEnd len="sm" w="sm" type="none"/>
                      <a:tailEnd len="sm" w="sm" type="none"/>
                    </a:lnB>
                  </a:tcPr>
                </a:tc>
              </a:tr>
              <a:tr h="607525">
                <a:tc>
                  <a:txBody>
                    <a:bodyPr/>
                    <a:lstStyle/>
                    <a:p>
                      <a:pPr indent="-88900" lvl="0" marL="0" marR="0" rtl="0" algn="l">
                        <a:lnSpc>
                          <a:spcPct val="100000"/>
                        </a:lnSpc>
                        <a:spcBef>
                          <a:spcPts val="0"/>
                        </a:spcBef>
                        <a:spcAft>
                          <a:spcPts val="0"/>
                        </a:spcAft>
                        <a:buClr>
                          <a:schemeClr val="accent1"/>
                        </a:buClr>
                        <a:buSzPts val="1400"/>
                        <a:buFont typeface="Trebuchet MS"/>
                        <a:buChar char="​"/>
                      </a:pPr>
                      <a:r>
                        <a:rPr b="0" i="0" lang="en-US" sz="1400" u="none" cap="none" strike="noStrike">
                          <a:solidFill>
                            <a:schemeClr val="accent1"/>
                          </a:solidFill>
                          <a:latin typeface="Helvetica Neue"/>
                          <a:ea typeface="Helvetica Neue"/>
                          <a:cs typeface="Helvetica Neue"/>
                          <a:sym typeface="Helvetica Neue"/>
                        </a:rPr>
                        <a:t>Lorem ipsum dolor sit amet</a:t>
                      </a:r>
                      <a:endParaRPr b="0" i="0" sz="1400" u="none" cap="none" strike="noStrike">
                        <a:solidFill>
                          <a:schemeClr val="accent1"/>
                        </a:solidFill>
                        <a:latin typeface="Helvetica Neue"/>
                        <a:ea typeface="Helvetica Neue"/>
                        <a:cs typeface="Helvetica Neue"/>
                        <a:sym typeface="Helvetica Neue"/>
                      </a:endParaRPr>
                    </a:p>
                  </a:txBody>
                  <a:tcPr marT="0" marB="0" marR="36000" marL="7315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173736" lvl="1" marL="283464" marR="0" rtl="0" algn="l">
                        <a:lnSpc>
                          <a:spcPct val="100000"/>
                        </a:lnSpc>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txBody>
                  <a:tcPr marT="0" marB="0" marR="18300" marL="18300"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A9A9A"/>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8386" name="Google Shape;8386;p216"/>
          <p:cNvGrpSpPr/>
          <p:nvPr/>
        </p:nvGrpSpPr>
        <p:grpSpPr>
          <a:xfrm>
            <a:off x="1441119" y="1560609"/>
            <a:ext cx="612951" cy="612951"/>
            <a:chOff x="1441119" y="1560609"/>
            <a:chExt cx="612951" cy="612951"/>
          </a:xfrm>
        </p:grpSpPr>
        <p:sp>
          <p:nvSpPr>
            <p:cNvPr id="8387" name="Google Shape;8387;p216"/>
            <p:cNvSpPr/>
            <p:nvPr/>
          </p:nvSpPr>
          <p:spPr>
            <a:xfrm>
              <a:off x="1441119" y="1560609"/>
              <a:ext cx="612951" cy="612951"/>
            </a:xfrm>
            <a:prstGeom prst="ellipse">
              <a:avLst/>
            </a:prstGeom>
            <a:solidFill>
              <a:srgbClr val="FFFFFF"/>
            </a:solidFill>
            <a:ln cap="flat" cmpd="sng" w="19050">
              <a:solidFill>
                <a:schemeClr val="accent2"/>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8388" name="Google Shape;8388;p216"/>
            <p:cNvGrpSpPr/>
            <p:nvPr/>
          </p:nvGrpSpPr>
          <p:grpSpPr>
            <a:xfrm>
              <a:off x="1539927" y="1659587"/>
              <a:ext cx="415335" cy="414994"/>
              <a:chOff x="4094847" y="1760585"/>
              <a:chExt cx="633600" cy="633600"/>
            </a:xfrm>
          </p:grpSpPr>
          <p:sp>
            <p:nvSpPr>
              <p:cNvPr id="8389" name="Google Shape;8389;p2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90" name="Google Shape;8390;p2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8391" name="Google Shape;8391;p216"/>
          <p:cNvGrpSpPr/>
          <p:nvPr/>
        </p:nvGrpSpPr>
        <p:grpSpPr>
          <a:xfrm>
            <a:off x="4841651" y="1560609"/>
            <a:ext cx="612951" cy="612951"/>
            <a:chOff x="1441119" y="1560609"/>
            <a:chExt cx="612951" cy="612951"/>
          </a:xfrm>
        </p:grpSpPr>
        <p:sp>
          <p:nvSpPr>
            <p:cNvPr id="8392" name="Google Shape;8392;p216"/>
            <p:cNvSpPr/>
            <p:nvPr/>
          </p:nvSpPr>
          <p:spPr>
            <a:xfrm>
              <a:off x="1441119" y="1560609"/>
              <a:ext cx="612951" cy="612951"/>
            </a:xfrm>
            <a:prstGeom prst="ellipse">
              <a:avLst/>
            </a:prstGeom>
            <a:solidFill>
              <a:srgbClr val="FFFFFF"/>
            </a:solidFill>
            <a:ln cap="flat" cmpd="sng" w="19050">
              <a:solidFill>
                <a:schemeClr val="accent2"/>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8393" name="Google Shape;8393;p216"/>
            <p:cNvGrpSpPr/>
            <p:nvPr/>
          </p:nvGrpSpPr>
          <p:grpSpPr>
            <a:xfrm>
              <a:off x="1539927" y="1659587"/>
              <a:ext cx="415335" cy="414994"/>
              <a:chOff x="4094847" y="1760585"/>
              <a:chExt cx="633600" cy="633600"/>
            </a:xfrm>
          </p:grpSpPr>
          <p:sp>
            <p:nvSpPr>
              <p:cNvPr id="8394" name="Google Shape;8394;p2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395" name="Google Shape;8395;p2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8396" name="Google Shape;8396;p216"/>
          <p:cNvGrpSpPr/>
          <p:nvPr/>
        </p:nvGrpSpPr>
        <p:grpSpPr>
          <a:xfrm>
            <a:off x="9190730" y="1560609"/>
            <a:ext cx="612951" cy="612951"/>
            <a:chOff x="1441119" y="1560609"/>
            <a:chExt cx="612951" cy="612951"/>
          </a:xfrm>
        </p:grpSpPr>
        <p:sp>
          <p:nvSpPr>
            <p:cNvPr id="8397" name="Google Shape;8397;p216"/>
            <p:cNvSpPr/>
            <p:nvPr/>
          </p:nvSpPr>
          <p:spPr>
            <a:xfrm>
              <a:off x="1441119" y="1560609"/>
              <a:ext cx="612951" cy="612951"/>
            </a:xfrm>
            <a:prstGeom prst="ellipse">
              <a:avLst/>
            </a:prstGeom>
            <a:solidFill>
              <a:srgbClr val="FFFFFF"/>
            </a:solidFill>
            <a:ln cap="flat" cmpd="sng" w="19050">
              <a:solidFill>
                <a:schemeClr val="accent2"/>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8398" name="Google Shape;8398;p216"/>
            <p:cNvGrpSpPr/>
            <p:nvPr/>
          </p:nvGrpSpPr>
          <p:grpSpPr>
            <a:xfrm>
              <a:off x="1539927" y="1659587"/>
              <a:ext cx="415335" cy="414994"/>
              <a:chOff x="4094847" y="1760585"/>
              <a:chExt cx="633600" cy="633600"/>
            </a:xfrm>
          </p:grpSpPr>
          <p:sp>
            <p:nvSpPr>
              <p:cNvPr id="8399" name="Google Shape;8399;p21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400" name="Google Shape;8400;p21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8401" name="Google Shape;8401;p21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402" name="Google Shape;8402;p21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06" name="Shape 8406"/>
        <p:cNvGrpSpPr/>
        <p:nvPr/>
      </p:nvGrpSpPr>
      <p:grpSpPr>
        <a:xfrm>
          <a:off x="0" y="0"/>
          <a:ext cx="0" cy="0"/>
          <a:chOff x="0" y="0"/>
          <a:chExt cx="0" cy="0"/>
        </a:xfrm>
      </p:grpSpPr>
      <p:sp>
        <p:nvSpPr>
          <p:cNvPr id="8407" name="Google Shape;8407;p21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Series-Category Data Table with Highlight</a:t>
            </a:r>
            <a:endParaRPr/>
          </a:p>
        </p:txBody>
      </p:sp>
      <p:graphicFrame>
        <p:nvGraphicFramePr>
          <p:cNvPr id="8408" name="Google Shape;8408;p217"/>
          <p:cNvGraphicFramePr/>
          <p:nvPr/>
        </p:nvGraphicFramePr>
        <p:xfrm>
          <a:off x="2550159" y="1374712"/>
          <a:ext cx="3000000" cy="3000000"/>
        </p:xfrm>
        <a:graphic>
          <a:graphicData uri="http://schemas.openxmlformats.org/drawingml/2006/table">
            <a:tbl>
              <a:tblPr bandRow="1" firstRow="1">
                <a:noFill/>
                <a:tableStyleId>{DBE0AA6D-ABB2-4A09-BFB9-EF6C36214AE4}</a:tableStyleId>
              </a:tblPr>
              <a:tblGrid>
                <a:gridCol w="1716825"/>
                <a:gridCol w="1716825"/>
                <a:gridCol w="1716825"/>
                <a:gridCol w="4196425"/>
              </a:tblGrid>
              <a:tr h="556675">
                <a:tc>
                  <a:txBody>
                    <a:bodyPr/>
                    <a:lstStyle/>
                    <a:p>
                      <a:pPr indent="0" lvl="0" marL="0" marR="0" rtl="0" algn="l">
                        <a:spcBef>
                          <a:spcPts val="0"/>
                        </a:spcBef>
                        <a:spcAft>
                          <a:spcPts val="0"/>
                        </a:spcAft>
                        <a:buNone/>
                      </a:pPr>
                      <a:r>
                        <a:rPr lang="en-US" sz="1600">
                          <a:solidFill>
                            <a:schemeClr val="accent1"/>
                          </a:solidFill>
                        </a:rPr>
                        <a:t>Category </a:t>
                      </a:r>
                      <a:endParaRPr/>
                    </a:p>
                  </a:txBody>
                  <a:tcPr marT="45725" marB="45725" marR="91450" marL="91450" anchor="b">
                    <a:lnL cap="flat" cmpd="sng" w="9525">
                      <a:solidFill>
                        <a:srgbClr val="000000">
                          <a:alpha val="0"/>
                        </a:srgbClr>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1"/>
                      </a:solidFill>
                      <a:prstDash val="solid"/>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600">
                          <a:solidFill>
                            <a:schemeClr val="accent1"/>
                          </a:solidFill>
                        </a:rPr>
                        <a:t>Category 2</a:t>
                      </a:r>
                      <a:endParaRPr/>
                    </a:p>
                  </a:txBody>
                  <a:tcPr marT="45725" marB="45725" marR="91450" marL="91450" anchor="b">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1"/>
                      </a:solidFill>
                      <a:prstDash val="solid"/>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600">
                          <a:solidFill>
                            <a:schemeClr val="accent1"/>
                          </a:solidFill>
                        </a:rPr>
                        <a:t>Category 3</a:t>
                      </a:r>
                      <a:endParaRPr/>
                    </a:p>
                  </a:txBody>
                  <a:tcPr marT="45725" marB="45725" marR="91450" marL="91450" anchor="b">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1"/>
                      </a:solidFill>
                      <a:prstDash val="solid"/>
                      <a:round/>
                      <a:headEnd len="sm" w="sm" type="none"/>
                      <a:tailEnd len="sm" w="sm" type="none"/>
                    </a:lnB>
                    <a:solidFill>
                      <a:schemeClr val="lt1"/>
                    </a:solidFill>
                  </a:tcPr>
                </a:tc>
                <a:tc>
                  <a:txBody>
                    <a:bodyPr/>
                    <a:lstStyle/>
                    <a:p>
                      <a:pPr indent="0" lvl="0" marL="0" marR="0" rtl="0" algn="l">
                        <a:spcBef>
                          <a:spcPts val="0"/>
                        </a:spcBef>
                        <a:spcAft>
                          <a:spcPts val="0"/>
                        </a:spcAft>
                        <a:buNone/>
                      </a:pPr>
                      <a:r>
                        <a:rPr lang="en-US" sz="1600">
                          <a:solidFill>
                            <a:schemeClr val="accent1"/>
                          </a:solidFill>
                        </a:rPr>
                        <a:t>Rationale</a:t>
                      </a:r>
                      <a:endParaRPr/>
                    </a:p>
                  </a:txBody>
                  <a:tcPr marT="45725" marB="45725" marR="91450" marL="91450" anchor="b">
                    <a:lnL cap="flat" cmpd="sng" w="1905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12700">
                      <a:solidFill>
                        <a:schemeClr val="dk1"/>
                      </a:solidFill>
                      <a:prstDash val="solid"/>
                      <a:round/>
                      <a:headEnd len="sm" w="sm" type="none"/>
                      <a:tailEnd len="sm" w="sm" type="none"/>
                    </a:lnB>
                    <a:solidFill>
                      <a:schemeClr val="lt1"/>
                    </a:solidFill>
                  </a:tcPr>
                </a:tc>
              </a:tr>
              <a:tr h="556675">
                <a:tc>
                  <a:txBody>
                    <a:bodyPr/>
                    <a:lstStyle/>
                    <a:p>
                      <a:pPr indent="0" lvl="0" marL="0" marR="0" rtl="0" algn="l">
                        <a:spcBef>
                          <a:spcPts val="0"/>
                        </a:spcBef>
                        <a:spcAft>
                          <a:spcPts val="0"/>
                        </a:spcAft>
                        <a:buNone/>
                      </a:pPr>
                      <a:r>
                        <a:rPr lang="en-US" sz="1400">
                          <a:latin typeface="Helvetica Neue"/>
                          <a:ea typeface="Helvetica Neue"/>
                          <a:cs typeface="Helvetica Neue"/>
                          <a:sym typeface="Helvetica Neue"/>
                        </a:rPr>
                        <a:t>xxx</a:t>
                      </a:r>
                      <a:endParaRPr/>
                    </a:p>
                  </a:txBody>
                  <a:tcPr marT="45725" marB="45725" marR="91450" marL="91450">
                    <a:lnL cap="flat" cmpd="sng" w="9525">
                      <a:solidFill>
                        <a:srgbClr val="000000">
                          <a:alpha val="0"/>
                        </a:srgbClr>
                      </a:solidFill>
                      <a:prstDash val="solid"/>
                      <a:round/>
                      <a:headEnd len="sm" w="sm" type="none"/>
                      <a:tailEnd len="sm" w="sm" type="none"/>
                    </a:lnL>
                    <a:lnR cap="flat" cmpd="sng" w="19050">
                      <a:solidFill>
                        <a:schemeClr val="lt1"/>
                      </a:solidFill>
                      <a:prstDash val="solid"/>
                      <a:round/>
                      <a:headEnd len="sm" w="sm" type="none"/>
                      <a:tailEnd len="sm" w="sm" type="none"/>
                    </a:lnR>
                    <a:lnT cap="flat" cmpd="sng" w="12700">
                      <a:solidFill>
                        <a:schemeClr val="dk1"/>
                      </a:solidFill>
                      <a:prstDash val="solid"/>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2700">
                      <a:solidFill>
                        <a:schemeClr val="dk1"/>
                      </a:solidFill>
                      <a:prstDash val="solid"/>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12700">
                      <a:solidFill>
                        <a:schemeClr val="dk1"/>
                      </a:solidFill>
                      <a:prstDash val="solid"/>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12700">
                      <a:solidFill>
                        <a:schemeClr val="dk1"/>
                      </a:solidFill>
                      <a:prstDash val="solid"/>
                      <a:round/>
                      <a:headEnd len="sm" w="sm" type="none"/>
                      <a:tailEnd len="sm" w="sm" type="none"/>
                    </a:lnT>
                    <a:lnB cap="flat" cmpd="sng" w="9525">
                      <a:solidFill>
                        <a:srgbClr val="929292"/>
                      </a:solidFill>
                      <a:prstDash val="dot"/>
                      <a:round/>
                      <a:headEnd len="sm" w="sm" type="none"/>
                      <a:tailEnd len="sm" w="sm" type="none"/>
                    </a:lnB>
                    <a:solidFill>
                      <a:srgbClr val="D4DBE5"/>
                    </a:solidFill>
                  </a:tcPr>
                </a:tc>
              </a:tr>
              <a:tr h="556675">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9525">
                      <a:solidFill>
                        <a:srgbClr val="000000">
                          <a:alpha val="0"/>
                        </a:srgbClr>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solidFill>
                      <a:srgbClr val="D4DBE5"/>
                    </a:solidFill>
                  </a:tcPr>
                </a:tc>
              </a:tr>
              <a:tr h="556675">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9525">
                      <a:solidFill>
                        <a:srgbClr val="000000">
                          <a:alpha val="0"/>
                        </a:srgbClr>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solidFill>
                      <a:srgbClr val="D4DBE5"/>
                    </a:solidFill>
                  </a:tcPr>
                </a:tc>
              </a:tr>
              <a:tr h="556675">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9525">
                      <a:solidFill>
                        <a:srgbClr val="000000">
                          <a:alpha val="0"/>
                        </a:srgbClr>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solidFill>
                      <a:srgbClr val="D4DBE5"/>
                    </a:solidFill>
                  </a:tcPr>
                </a:tc>
              </a:tr>
              <a:tr h="556675">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9525">
                      <a:solidFill>
                        <a:srgbClr val="000000">
                          <a:alpha val="0"/>
                        </a:srgbClr>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solidFill>
                      <a:srgbClr val="D4DBE5"/>
                    </a:solidFill>
                  </a:tcPr>
                </a:tc>
              </a:tr>
              <a:tr h="556675">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9525">
                      <a:solidFill>
                        <a:srgbClr val="000000">
                          <a:alpha val="0"/>
                        </a:srgbClr>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19050">
                      <a:solidFill>
                        <a:schemeClr val="lt1"/>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111111"/>
                        </a:buClr>
                        <a:buSzPts val="1400"/>
                        <a:buFont typeface="Helvetica Neue"/>
                        <a:buNone/>
                      </a:pPr>
                      <a:r>
                        <a:rPr b="0" i="0" lang="en-US" sz="1400" u="none" cap="none" strike="noStrike">
                          <a:solidFill>
                            <a:srgbClr val="111111"/>
                          </a:solidFill>
                          <a:latin typeface="Helvetica Neue"/>
                          <a:ea typeface="Helvetica Neue"/>
                          <a:cs typeface="Helvetica Neue"/>
                          <a:sym typeface="Helvetica Neue"/>
                        </a:rPr>
                        <a:t>xxx</a:t>
                      </a:r>
                      <a:endParaRPr/>
                    </a:p>
                  </a:txBody>
                  <a:tcPr marT="45725" marB="45725" marR="91450" marL="91450">
                    <a:lnL cap="flat" cmpd="sng" w="19050">
                      <a:solidFill>
                        <a:schemeClr val="lt1"/>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929292"/>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rgbClr val="D4DBE5"/>
                    </a:solidFill>
                  </a:tcPr>
                </a:tc>
              </a:tr>
            </a:tbl>
          </a:graphicData>
        </a:graphic>
      </p:graphicFrame>
      <p:grpSp>
        <p:nvGrpSpPr>
          <p:cNvPr id="8409" name="Google Shape;8409;p217"/>
          <p:cNvGrpSpPr/>
          <p:nvPr/>
        </p:nvGrpSpPr>
        <p:grpSpPr>
          <a:xfrm>
            <a:off x="294947" y="1931348"/>
            <a:ext cx="2148532" cy="3457422"/>
            <a:chOff x="294947" y="2217509"/>
            <a:chExt cx="2148532" cy="3457422"/>
          </a:xfrm>
        </p:grpSpPr>
        <p:sp>
          <p:nvSpPr>
            <p:cNvPr id="8410" name="Google Shape;8410;p217"/>
            <p:cNvSpPr/>
            <p:nvPr/>
          </p:nvSpPr>
          <p:spPr>
            <a:xfrm>
              <a:off x="294968" y="2217509"/>
              <a:ext cx="2148511" cy="635876"/>
            </a:xfrm>
            <a:prstGeom prst="downArrow">
              <a:avLst>
                <a:gd fmla="val 100000" name="adj1"/>
                <a:gd fmla="val 27782" name="adj2"/>
              </a:avLst>
            </a:prstGeom>
            <a:gradFill>
              <a:gsLst>
                <a:gs pos="0">
                  <a:schemeClr val="accent1"/>
                </a:gs>
                <a:gs pos="100000">
                  <a:schemeClr val="accent3"/>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Series 1a</a:t>
              </a:r>
              <a:endParaRPr/>
            </a:p>
          </p:txBody>
        </p:sp>
        <p:sp>
          <p:nvSpPr>
            <p:cNvPr id="8411" name="Google Shape;8411;p217"/>
            <p:cNvSpPr/>
            <p:nvPr/>
          </p:nvSpPr>
          <p:spPr>
            <a:xfrm rot="5400000">
              <a:off x="1019947" y="1994164"/>
              <a:ext cx="698553" cy="2148509"/>
            </a:xfrm>
            <a:prstGeom prst="chevron">
              <a:avLst>
                <a:gd fmla="val 24599" name="adj"/>
              </a:avLst>
            </a:prstGeom>
            <a:gradFill>
              <a:gsLst>
                <a:gs pos="0">
                  <a:schemeClr val="accent1"/>
                </a:gs>
                <a:gs pos="100000">
                  <a:schemeClr val="accent3"/>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217"/>
            <p:cNvSpPr txBox="1"/>
            <p:nvPr/>
          </p:nvSpPr>
          <p:spPr>
            <a:xfrm>
              <a:off x="294947" y="2890965"/>
              <a:ext cx="2148509" cy="35487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Series 1b</a:t>
              </a:r>
              <a:endParaRPr/>
            </a:p>
          </p:txBody>
        </p:sp>
        <p:sp>
          <p:nvSpPr>
            <p:cNvPr id="8413" name="Google Shape;8413;p217"/>
            <p:cNvSpPr/>
            <p:nvPr/>
          </p:nvSpPr>
          <p:spPr>
            <a:xfrm rot="5400000">
              <a:off x="1019947" y="2558474"/>
              <a:ext cx="698553" cy="2148509"/>
            </a:xfrm>
            <a:prstGeom prst="chevron">
              <a:avLst>
                <a:gd fmla="val 24599" name="adj"/>
              </a:avLst>
            </a:prstGeom>
            <a:gradFill>
              <a:gsLst>
                <a:gs pos="0">
                  <a:schemeClr val="accent1"/>
                </a:gs>
                <a:gs pos="100000">
                  <a:schemeClr val="accent3"/>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217"/>
            <p:cNvSpPr txBox="1"/>
            <p:nvPr/>
          </p:nvSpPr>
          <p:spPr>
            <a:xfrm>
              <a:off x="294947" y="3455265"/>
              <a:ext cx="2148509" cy="35487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Series 1c</a:t>
              </a:r>
              <a:endParaRPr/>
            </a:p>
          </p:txBody>
        </p:sp>
        <p:sp>
          <p:nvSpPr>
            <p:cNvPr id="8415" name="Google Shape;8415;p217"/>
            <p:cNvSpPr/>
            <p:nvPr/>
          </p:nvSpPr>
          <p:spPr>
            <a:xfrm rot="5400000">
              <a:off x="1019947" y="3122783"/>
              <a:ext cx="698553" cy="2148509"/>
            </a:xfrm>
            <a:prstGeom prst="chevron">
              <a:avLst>
                <a:gd fmla="val 24599" name="adj"/>
              </a:avLst>
            </a:prstGeom>
            <a:gradFill>
              <a:gsLst>
                <a:gs pos="0">
                  <a:schemeClr val="accent1"/>
                </a:gs>
                <a:gs pos="100000">
                  <a:schemeClr val="accent3"/>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217"/>
            <p:cNvSpPr txBox="1"/>
            <p:nvPr/>
          </p:nvSpPr>
          <p:spPr>
            <a:xfrm>
              <a:off x="294947" y="4019590"/>
              <a:ext cx="2148509" cy="35487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Series 2a</a:t>
              </a:r>
              <a:endParaRPr/>
            </a:p>
          </p:txBody>
        </p:sp>
        <p:sp>
          <p:nvSpPr>
            <p:cNvPr id="8417" name="Google Shape;8417;p217"/>
            <p:cNvSpPr/>
            <p:nvPr/>
          </p:nvSpPr>
          <p:spPr>
            <a:xfrm rot="5400000">
              <a:off x="1019947" y="3687093"/>
              <a:ext cx="698553" cy="2148509"/>
            </a:xfrm>
            <a:prstGeom prst="chevron">
              <a:avLst>
                <a:gd fmla="val 24599" name="adj"/>
              </a:avLst>
            </a:prstGeom>
            <a:gradFill>
              <a:gsLst>
                <a:gs pos="0">
                  <a:schemeClr val="accent1"/>
                </a:gs>
                <a:gs pos="100000">
                  <a:schemeClr val="accent3"/>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217"/>
            <p:cNvSpPr txBox="1"/>
            <p:nvPr/>
          </p:nvSpPr>
          <p:spPr>
            <a:xfrm>
              <a:off x="294947" y="4583890"/>
              <a:ext cx="2148509" cy="35487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Series 2b</a:t>
              </a:r>
              <a:endParaRPr/>
            </a:p>
          </p:txBody>
        </p:sp>
        <p:sp>
          <p:nvSpPr>
            <p:cNvPr id="8419" name="Google Shape;8419;p217"/>
            <p:cNvSpPr/>
            <p:nvPr/>
          </p:nvSpPr>
          <p:spPr>
            <a:xfrm rot="5400000">
              <a:off x="1019947" y="4251400"/>
              <a:ext cx="698553" cy="2148509"/>
            </a:xfrm>
            <a:prstGeom prst="chevron">
              <a:avLst>
                <a:gd fmla="val 24599" name="adj"/>
              </a:avLst>
            </a:prstGeom>
            <a:gradFill>
              <a:gsLst>
                <a:gs pos="0">
                  <a:schemeClr val="accent1"/>
                </a:gs>
                <a:gs pos="100000">
                  <a:schemeClr val="accent3"/>
                </a:gs>
              </a:gsLst>
              <a:lin ang="5400000"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217"/>
            <p:cNvSpPr txBox="1"/>
            <p:nvPr/>
          </p:nvSpPr>
          <p:spPr>
            <a:xfrm>
              <a:off x="294947" y="5148215"/>
              <a:ext cx="2148509" cy="35487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Series 2c</a:t>
              </a:r>
              <a:endParaRPr/>
            </a:p>
          </p:txBody>
        </p:sp>
      </p:grpSp>
      <p:sp>
        <p:nvSpPr>
          <p:cNvPr id="8421" name="Google Shape;8421;p217"/>
          <p:cNvSpPr/>
          <p:nvPr/>
        </p:nvSpPr>
        <p:spPr>
          <a:xfrm>
            <a:off x="294968" y="5509547"/>
            <a:ext cx="11602063" cy="639974"/>
          </a:xfrm>
          <a:prstGeom prst="roundRect">
            <a:avLst>
              <a:gd fmla="val 16667" name="adj"/>
            </a:avLst>
          </a:prstGeom>
          <a:solidFill>
            <a:srgbClr val="7F7F7F"/>
          </a:solidFill>
          <a:ln>
            <a:noFill/>
          </a:ln>
        </p:spPr>
        <p:txBody>
          <a:bodyPr anchorCtr="0" anchor="ctr" bIns="91425" lIns="648000" spcFirstLastPara="1" rIns="91425" wrap="square" tIns="91425">
            <a:noAutofit/>
          </a:bodyPr>
          <a:lstStyle/>
          <a:p>
            <a:pPr indent="0" lvl="0" marL="0" marR="0" rtl="0" algn="l">
              <a:lnSpc>
                <a:spcPct val="95000"/>
              </a:lnSpc>
              <a:spcBef>
                <a:spcPts val="0"/>
              </a:spcBef>
              <a:spcAft>
                <a:spcPts val="0"/>
              </a:spcAft>
              <a:buClr>
                <a:srgbClr val="FFFFFF"/>
              </a:buClr>
              <a:buSzPts val="1400"/>
              <a:buFont typeface="Helvetica Neue"/>
              <a:buNone/>
            </a:pPr>
            <a:r>
              <a:rPr b="1" i="0" lang="en-US" sz="1400" u="none" cap="none" strike="noStrike">
                <a:solidFill>
                  <a:srgbClr val="FFFFFF"/>
                </a:solidFill>
                <a:latin typeface="Helvetica Neue"/>
                <a:ea typeface="Helvetica Neue"/>
                <a:cs typeface="Helvetica Neue"/>
                <a:sym typeface="Helvetica Neue"/>
              </a:rPr>
              <a:t>Highlight</a:t>
            </a:r>
            <a:endParaRPr/>
          </a:p>
        </p:txBody>
      </p:sp>
      <p:sp>
        <p:nvSpPr>
          <p:cNvPr id="8422" name="Google Shape;8422;p217"/>
          <p:cNvSpPr/>
          <p:nvPr/>
        </p:nvSpPr>
        <p:spPr>
          <a:xfrm>
            <a:off x="1960880" y="5547638"/>
            <a:ext cx="9903171" cy="563792"/>
          </a:xfrm>
          <a:prstGeom prst="roundRect">
            <a:avLst>
              <a:gd fmla="val 16667" name="adj"/>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000"/>
              <a:buFont typeface="Helvetica Neue"/>
              <a:buNone/>
            </a:pPr>
            <a:r>
              <a:t/>
            </a:r>
            <a:endParaRPr b="0" i="0" sz="1000" u="none" cap="none" strike="noStrike">
              <a:solidFill>
                <a:srgbClr val="FFFFFF"/>
              </a:solidFill>
              <a:latin typeface="Helvetica Neue"/>
              <a:ea typeface="Helvetica Neue"/>
              <a:cs typeface="Helvetica Neue"/>
              <a:sym typeface="Helvetica Neue"/>
            </a:endParaRPr>
          </a:p>
        </p:txBody>
      </p:sp>
      <p:sp>
        <p:nvSpPr>
          <p:cNvPr id="8423" name="Google Shape;8423;p217"/>
          <p:cNvSpPr txBox="1"/>
          <p:nvPr/>
        </p:nvSpPr>
        <p:spPr>
          <a:xfrm>
            <a:off x="2187616" y="5598417"/>
            <a:ext cx="9393464" cy="462234"/>
          </a:xfrm>
          <a:prstGeom prst="rect">
            <a:avLst/>
          </a:prstGeom>
          <a:noFill/>
          <a:ln>
            <a:noFill/>
          </a:ln>
        </p:spPr>
        <p:txBody>
          <a:bodyPr anchorCtr="0" anchor="ctr" bIns="0" lIns="0" spcFirstLastPara="1" rIns="0" wrap="square" tIns="0">
            <a:noAutofit/>
          </a:bodyPr>
          <a:lstStyle/>
          <a:p>
            <a:pPr indent="-88900" lvl="0" marL="0" marR="0" rtl="0" algn="l">
              <a:lnSpc>
                <a:spcPct val="100000"/>
              </a:lnSpc>
              <a:spcBef>
                <a:spcPts val="0"/>
              </a:spcBef>
              <a:spcAft>
                <a:spcPts val="0"/>
              </a:spcAft>
              <a:buClr>
                <a:schemeClr val="dk1"/>
              </a:buClr>
              <a:buSzPts val="1400"/>
              <a:buFont typeface="Trebuchet MS"/>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a:t>
            </a:r>
            <a:endParaRPr/>
          </a:p>
        </p:txBody>
      </p:sp>
      <p:grpSp>
        <p:nvGrpSpPr>
          <p:cNvPr id="8424" name="Google Shape;8424;p217"/>
          <p:cNvGrpSpPr/>
          <p:nvPr/>
        </p:nvGrpSpPr>
        <p:grpSpPr>
          <a:xfrm>
            <a:off x="465665" y="5662198"/>
            <a:ext cx="334950" cy="334672"/>
            <a:chOff x="4094847" y="1760585"/>
            <a:chExt cx="633600" cy="633600"/>
          </a:xfrm>
        </p:grpSpPr>
        <p:sp>
          <p:nvSpPr>
            <p:cNvPr id="8425" name="Google Shape;8425;p21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426" name="Google Shape;8426;p21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427" name="Google Shape;8427;p21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428" name="Google Shape;8428;p21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32" name="Shape 8432"/>
        <p:cNvGrpSpPr/>
        <p:nvPr/>
      </p:nvGrpSpPr>
      <p:grpSpPr>
        <a:xfrm>
          <a:off x="0" y="0"/>
          <a:ext cx="0" cy="0"/>
          <a:chOff x="0" y="0"/>
          <a:chExt cx="0" cy="0"/>
        </a:xfrm>
      </p:grpSpPr>
      <p:sp>
        <p:nvSpPr>
          <p:cNvPr id="8433" name="Google Shape;8433;p21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Data Table</a:t>
            </a:r>
            <a:endParaRPr/>
          </a:p>
        </p:txBody>
      </p:sp>
      <p:grpSp>
        <p:nvGrpSpPr>
          <p:cNvPr id="8434" name="Google Shape;8434;p218"/>
          <p:cNvGrpSpPr/>
          <p:nvPr/>
        </p:nvGrpSpPr>
        <p:grpSpPr>
          <a:xfrm>
            <a:off x="294966" y="1638659"/>
            <a:ext cx="11602063" cy="651257"/>
            <a:chOff x="665363" y="1638659"/>
            <a:chExt cx="10860572" cy="651257"/>
          </a:xfrm>
        </p:grpSpPr>
        <p:sp>
          <p:nvSpPr>
            <p:cNvPr id="8435" name="Google Shape;8435;p218"/>
            <p:cNvSpPr/>
            <p:nvPr/>
          </p:nvSpPr>
          <p:spPr>
            <a:xfrm>
              <a:off x="665363" y="1638659"/>
              <a:ext cx="2369646" cy="573024"/>
            </a:xfrm>
            <a:prstGeom prst="rect">
              <a:avLst/>
            </a:prstGeom>
            <a:solidFill>
              <a:srgbClr val="5F0000"/>
            </a:solidFill>
            <a:ln cap="rnd" cmpd="sng" w="9525">
              <a:solidFill>
                <a:schemeClr val="dk2"/>
              </a:solidFill>
              <a:prstDash val="solid"/>
              <a:round/>
              <a:headEnd len="sm" w="sm" type="none"/>
              <a:tailEnd len="sm" w="sm" type="none"/>
            </a:ln>
          </p:spPr>
          <p:txBody>
            <a:bodyPr anchorCtr="0" anchor="b" bIns="27425" lIns="27425" spcFirstLastPara="1" rIns="27425" wrap="square" tIns="27425">
              <a:noAutofit/>
            </a:bodyPr>
            <a:lstStyle/>
            <a:p>
              <a:pPr indent="0" lvl="0" marL="0" marR="0" rtl="0" algn="l">
                <a:spcBef>
                  <a:spcPts val="0"/>
                </a:spcBef>
                <a:spcAft>
                  <a:spcPts val="0"/>
                </a:spcAft>
                <a:buClr>
                  <a:schemeClr val="dk1"/>
                </a:buClr>
                <a:buSzPts val="1600"/>
                <a:buFont typeface="Trebuchet MS"/>
                <a:buNone/>
              </a:pPr>
              <a:r>
                <a:t/>
              </a:r>
              <a:endParaRPr b="1" sz="1600">
                <a:solidFill>
                  <a:schemeClr val="dk2"/>
                </a:solidFill>
                <a:latin typeface="Helvetica Neue"/>
                <a:ea typeface="Helvetica Neue"/>
                <a:cs typeface="Helvetica Neue"/>
                <a:sym typeface="Helvetica Neue"/>
              </a:endParaRPr>
            </a:p>
          </p:txBody>
        </p:sp>
        <p:sp>
          <p:nvSpPr>
            <p:cNvPr id="8436" name="Google Shape;8436;p218"/>
            <p:cNvSpPr/>
            <p:nvPr/>
          </p:nvSpPr>
          <p:spPr>
            <a:xfrm>
              <a:off x="665363" y="1716892"/>
              <a:ext cx="2369646" cy="573024"/>
            </a:xfrm>
            <a:prstGeom prst="rect">
              <a:avLst/>
            </a:prstGeom>
            <a:solidFill>
              <a:schemeClr val="accent1"/>
            </a:solidFill>
            <a:ln cap="rnd" cmpd="sng" w="9525">
              <a:solidFill>
                <a:schemeClr val="dk2"/>
              </a:solidFill>
              <a:prstDash val="solid"/>
              <a:round/>
              <a:headEnd len="sm" w="sm" type="none"/>
              <a:tailEnd len="sm" w="sm" type="none"/>
            </a:ln>
          </p:spPr>
          <p:txBody>
            <a:bodyPr anchorCtr="0" anchor="b" bIns="27425" lIns="27425" spcFirstLastPara="1" rIns="27425" wrap="square" tIns="27425">
              <a:noAutofit/>
            </a:bodyPr>
            <a:lstStyle/>
            <a:p>
              <a:pPr indent="0" lvl="0" marL="0" marR="0" rtl="0" algn="l">
                <a:spcBef>
                  <a:spcPts val="0"/>
                </a:spcBef>
                <a:spcAft>
                  <a:spcPts val="0"/>
                </a:spcAft>
                <a:buClr>
                  <a:schemeClr val="dk1"/>
                </a:buClr>
                <a:buSzPts val="1600"/>
                <a:buFont typeface="Trebuchet MS"/>
                <a:buNone/>
              </a:pPr>
              <a:r>
                <a:t/>
              </a:r>
              <a:endParaRPr b="1" sz="1600">
                <a:solidFill>
                  <a:schemeClr val="dk2"/>
                </a:solidFill>
                <a:latin typeface="Helvetica Neue"/>
                <a:ea typeface="Helvetica Neue"/>
                <a:cs typeface="Helvetica Neue"/>
                <a:sym typeface="Helvetica Neue"/>
              </a:endParaRPr>
            </a:p>
          </p:txBody>
        </p:sp>
        <p:sp>
          <p:nvSpPr>
            <p:cNvPr id="8437" name="Google Shape;8437;p218"/>
            <p:cNvSpPr/>
            <p:nvPr/>
          </p:nvSpPr>
          <p:spPr>
            <a:xfrm>
              <a:off x="3115122" y="1638659"/>
              <a:ext cx="3088527" cy="573024"/>
            </a:xfrm>
            <a:prstGeom prst="rect">
              <a:avLst/>
            </a:prstGeom>
            <a:solidFill>
              <a:srgbClr val="5F0000"/>
            </a:solidFill>
            <a:ln cap="rnd" cmpd="sng" w="9525">
              <a:solidFill>
                <a:schemeClr val="dk2"/>
              </a:solidFill>
              <a:prstDash val="solid"/>
              <a:round/>
              <a:headEnd len="sm" w="sm" type="none"/>
              <a:tailEnd len="sm" w="sm" type="none"/>
            </a:ln>
          </p:spPr>
          <p:txBody>
            <a:bodyPr anchorCtr="0" anchor="b" bIns="27425" lIns="27425" spcFirstLastPara="1" rIns="27425" wrap="square" tIns="27425">
              <a:noAutofit/>
            </a:bodyPr>
            <a:lstStyle/>
            <a:p>
              <a:pPr indent="0" lvl="0" marL="0" marR="0" rtl="0" algn="l">
                <a:spcBef>
                  <a:spcPts val="0"/>
                </a:spcBef>
                <a:spcAft>
                  <a:spcPts val="0"/>
                </a:spcAft>
                <a:buClr>
                  <a:schemeClr val="dk1"/>
                </a:buClr>
                <a:buSzPts val="1600"/>
                <a:buFont typeface="Trebuchet MS"/>
                <a:buNone/>
              </a:pPr>
              <a:r>
                <a:t/>
              </a:r>
              <a:endParaRPr b="1" sz="1600">
                <a:solidFill>
                  <a:schemeClr val="dk2"/>
                </a:solidFill>
                <a:latin typeface="Helvetica Neue"/>
                <a:ea typeface="Helvetica Neue"/>
                <a:cs typeface="Helvetica Neue"/>
                <a:sym typeface="Helvetica Neue"/>
              </a:endParaRPr>
            </a:p>
          </p:txBody>
        </p:sp>
        <p:sp>
          <p:nvSpPr>
            <p:cNvPr id="8438" name="Google Shape;8438;p218"/>
            <p:cNvSpPr/>
            <p:nvPr/>
          </p:nvSpPr>
          <p:spPr>
            <a:xfrm>
              <a:off x="3115122" y="1716892"/>
              <a:ext cx="3088527" cy="573024"/>
            </a:xfrm>
            <a:prstGeom prst="rect">
              <a:avLst/>
            </a:prstGeom>
            <a:solidFill>
              <a:schemeClr val="accent1"/>
            </a:solidFill>
            <a:ln cap="rnd" cmpd="sng" w="9525">
              <a:solidFill>
                <a:schemeClr val="dk2"/>
              </a:solidFill>
              <a:prstDash val="solid"/>
              <a:round/>
              <a:headEnd len="sm" w="sm" type="none"/>
              <a:tailEnd len="sm" w="sm" type="none"/>
            </a:ln>
          </p:spPr>
          <p:txBody>
            <a:bodyPr anchorCtr="0" anchor="b" bIns="27425" lIns="27425" spcFirstLastPara="1" rIns="27425" wrap="square" tIns="27425">
              <a:noAutofit/>
            </a:bodyPr>
            <a:lstStyle/>
            <a:p>
              <a:pPr indent="0" lvl="0" marL="0" marR="0" rtl="0" algn="l">
                <a:spcBef>
                  <a:spcPts val="0"/>
                </a:spcBef>
                <a:spcAft>
                  <a:spcPts val="0"/>
                </a:spcAft>
                <a:buClr>
                  <a:schemeClr val="dk1"/>
                </a:buClr>
                <a:buSzPts val="1600"/>
                <a:buFont typeface="Trebuchet MS"/>
                <a:buNone/>
              </a:pPr>
              <a:r>
                <a:t/>
              </a:r>
              <a:endParaRPr b="1" sz="1600">
                <a:solidFill>
                  <a:schemeClr val="dk2"/>
                </a:solidFill>
                <a:latin typeface="Helvetica Neue"/>
                <a:ea typeface="Helvetica Neue"/>
                <a:cs typeface="Helvetica Neue"/>
                <a:sym typeface="Helvetica Neue"/>
              </a:endParaRPr>
            </a:p>
          </p:txBody>
        </p:sp>
        <p:sp>
          <p:nvSpPr>
            <p:cNvPr id="8439" name="Google Shape;8439;p218"/>
            <p:cNvSpPr/>
            <p:nvPr/>
          </p:nvSpPr>
          <p:spPr>
            <a:xfrm>
              <a:off x="6285814" y="1638659"/>
              <a:ext cx="2582646" cy="573024"/>
            </a:xfrm>
            <a:prstGeom prst="rect">
              <a:avLst/>
            </a:prstGeom>
            <a:solidFill>
              <a:srgbClr val="5F0000"/>
            </a:solidFill>
            <a:ln cap="rnd" cmpd="sng" w="9525">
              <a:solidFill>
                <a:schemeClr val="dk2"/>
              </a:solidFill>
              <a:prstDash val="solid"/>
              <a:round/>
              <a:headEnd len="sm" w="sm" type="none"/>
              <a:tailEnd len="sm" w="sm" type="none"/>
            </a:ln>
          </p:spPr>
          <p:txBody>
            <a:bodyPr anchorCtr="0" anchor="b" bIns="27425" lIns="27425" spcFirstLastPara="1" rIns="27425" wrap="square" tIns="27425">
              <a:noAutofit/>
            </a:bodyPr>
            <a:lstStyle/>
            <a:p>
              <a:pPr indent="0" lvl="0" marL="0" marR="0" rtl="0" algn="ctr">
                <a:spcBef>
                  <a:spcPts val="0"/>
                </a:spcBef>
                <a:spcAft>
                  <a:spcPts val="0"/>
                </a:spcAft>
                <a:buClr>
                  <a:schemeClr val="dk1"/>
                </a:buClr>
                <a:buSzPts val="1600"/>
                <a:buFont typeface="Trebuchet MS"/>
                <a:buNone/>
              </a:pPr>
              <a:r>
                <a:t/>
              </a:r>
              <a:endParaRPr sz="1600">
                <a:solidFill>
                  <a:schemeClr val="dk1"/>
                </a:solidFill>
                <a:latin typeface="Helvetica Neue"/>
                <a:ea typeface="Helvetica Neue"/>
                <a:cs typeface="Helvetica Neue"/>
                <a:sym typeface="Helvetica Neue"/>
              </a:endParaRPr>
            </a:p>
          </p:txBody>
        </p:sp>
        <p:sp>
          <p:nvSpPr>
            <p:cNvPr id="8440" name="Google Shape;8440;p218"/>
            <p:cNvSpPr/>
            <p:nvPr/>
          </p:nvSpPr>
          <p:spPr>
            <a:xfrm>
              <a:off x="6285813" y="1716892"/>
              <a:ext cx="2582646" cy="573024"/>
            </a:xfrm>
            <a:prstGeom prst="rect">
              <a:avLst/>
            </a:prstGeom>
            <a:solidFill>
              <a:schemeClr val="accent1"/>
            </a:solidFill>
            <a:ln cap="rnd" cmpd="sng" w="9525">
              <a:solidFill>
                <a:schemeClr val="dk2"/>
              </a:solidFill>
              <a:prstDash val="solid"/>
              <a:round/>
              <a:headEnd len="sm" w="sm" type="none"/>
              <a:tailEnd len="sm" w="sm" type="none"/>
            </a:ln>
          </p:spPr>
          <p:txBody>
            <a:bodyPr anchorCtr="0" anchor="b" bIns="27425" lIns="27425" spcFirstLastPara="1" rIns="27425" wrap="square" tIns="27425">
              <a:noAutofit/>
            </a:bodyPr>
            <a:lstStyle/>
            <a:p>
              <a:pPr indent="0" lvl="0" marL="0" marR="0" rtl="0" algn="ctr">
                <a:spcBef>
                  <a:spcPts val="0"/>
                </a:spcBef>
                <a:spcAft>
                  <a:spcPts val="0"/>
                </a:spcAft>
                <a:buClr>
                  <a:schemeClr val="dk1"/>
                </a:buClr>
                <a:buSzPts val="1600"/>
                <a:buFont typeface="Trebuchet MS"/>
                <a:buNone/>
              </a:pPr>
              <a:r>
                <a:t/>
              </a:r>
              <a:endParaRPr sz="1600">
                <a:solidFill>
                  <a:schemeClr val="dk1"/>
                </a:solidFill>
                <a:latin typeface="Helvetica Neue"/>
                <a:ea typeface="Helvetica Neue"/>
                <a:cs typeface="Helvetica Neue"/>
                <a:sym typeface="Helvetica Neue"/>
              </a:endParaRPr>
            </a:p>
          </p:txBody>
        </p:sp>
        <p:sp>
          <p:nvSpPr>
            <p:cNvPr id="8441" name="Google Shape;8441;p218"/>
            <p:cNvSpPr/>
            <p:nvPr/>
          </p:nvSpPr>
          <p:spPr>
            <a:xfrm>
              <a:off x="8943292" y="1638659"/>
              <a:ext cx="2582643" cy="573024"/>
            </a:xfrm>
            <a:prstGeom prst="rect">
              <a:avLst/>
            </a:prstGeom>
            <a:solidFill>
              <a:srgbClr val="5F0000"/>
            </a:solidFill>
            <a:ln cap="rnd" cmpd="sng" w="9525">
              <a:solidFill>
                <a:schemeClr val="dk2"/>
              </a:solidFill>
              <a:prstDash val="solid"/>
              <a:round/>
              <a:headEnd len="sm" w="sm" type="none"/>
              <a:tailEnd len="sm" w="sm" type="none"/>
            </a:ln>
          </p:spPr>
          <p:txBody>
            <a:bodyPr anchorCtr="0" anchor="b" bIns="27425" lIns="27425" spcFirstLastPara="1" rIns="27425" wrap="square" tIns="27425">
              <a:noAutofit/>
            </a:bodyPr>
            <a:lstStyle/>
            <a:p>
              <a:pPr indent="0" lvl="0" marL="0" marR="0" rtl="0" algn="ctr">
                <a:spcBef>
                  <a:spcPts val="0"/>
                </a:spcBef>
                <a:spcAft>
                  <a:spcPts val="0"/>
                </a:spcAft>
                <a:buClr>
                  <a:schemeClr val="dk1"/>
                </a:buClr>
                <a:buSzPts val="1600"/>
                <a:buFont typeface="Trebuchet MS"/>
                <a:buNone/>
              </a:pPr>
              <a:r>
                <a:t/>
              </a:r>
              <a:endParaRPr sz="1600">
                <a:solidFill>
                  <a:schemeClr val="dk1"/>
                </a:solidFill>
                <a:latin typeface="Helvetica Neue"/>
                <a:ea typeface="Helvetica Neue"/>
                <a:cs typeface="Helvetica Neue"/>
                <a:sym typeface="Helvetica Neue"/>
              </a:endParaRPr>
            </a:p>
          </p:txBody>
        </p:sp>
        <p:sp>
          <p:nvSpPr>
            <p:cNvPr id="8442" name="Google Shape;8442;p218"/>
            <p:cNvSpPr/>
            <p:nvPr/>
          </p:nvSpPr>
          <p:spPr>
            <a:xfrm>
              <a:off x="8943288" y="1716892"/>
              <a:ext cx="2582643" cy="573024"/>
            </a:xfrm>
            <a:prstGeom prst="rect">
              <a:avLst/>
            </a:prstGeom>
            <a:solidFill>
              <a:schemeClr val="accent1"/>
            </a:solidFill>
            <a:ln cap="rnd" cmpd="sng" w="9525">
              <a:solidFill>
                <a:schemeClr val="dk2"/>
              </a:solidFill>
              <a:prstDash val="solid"/>
              <a:round/>
              <a:headEnd len="sm" w="sm" type="none"/>
              <a:tailEnd len="sm" w="sm" type="none"/>
            </a:ln>
          </p:spPr>
          <p:txBody>
            <a:bodyPr anchorCtr="0" anchor="b" bIns="27425" lIns="27425" spcFirstLastPara="1" rIns="27425" wrap="square" tIns="27425">
              <a:noAutofit/>
            </a:bodyPr>
            <a:lstStyle/>
            <a:p>
              <a:pPr indent="0" lvl="0" marL="0" marR="0" rtl="0" algn="ctr">
                <a:spcBef>
                  <a:spcPts val="0"/>
                </a:spcBef>
                <a:spcAft>
                  <a:spcPts val="0"/>
                </a:spcAft>
                <a:buClr>
                  <a:schemeClr val="dk1"/>
                </a:buClr>
                <a:buSzPts val="1600"/>
                <a:buFont typeface="Trebuchet MS"/>
                <a:buNone/>
              </a:pPr>
              <a:r>
                <a:t/>
              </a:r>
              <a:endParaRPr sz="1600">
                <a:solidFill>
                  <a:schemeClr val="dk1"/>
                </a:solidFill>
                <a:latin typeface="Helvetica Neue"/>
                <a:ea typeface="Helvetica Neue"/>
                <a:cs typeface="Helvetica Neue"/>
                <a:sym typeface="Helvetica Neue"/>
              </a:endParaRPr>
            </a:p>
          </p:txBody>
        </p:sp>
      </p:grpSp>
      <p:graphicFrame>
        <p:nvGraphicFramePr>
          <p:cNvPr id="8443" name="Google Shape;8443;p218"/>
          <p:cNvGraphicFramePr/>
          <p:nvPr/>
        </p:nvGraphicFramePr>
        <p:xfrm>
          <a:off x="294968" y="1729232"/>
          <a:ext cx="3000000" cy="3000000"/>
        </p:xfrm>
        <a:graphic>
          <a:graphicData uri="http://schemas.openxmlformats.org/drawingml/2006/table">
            <a:tbl>
              <a:tblPr>
                <a:noFill/>
                <a:tableStyleId>{62F58FE5-B89E-4645-865C-B9D20F55BB76}</a:tableStyleId>
              </a:tblPr>
              <a:tblGrid>
                <a:gridCol w="2589625"/>
                <a:gridCol w="3372400"/>
                <a:gridCol w="2820025"/>
                <a:gridCol w="2820025"/>
              </a:tblGrid>
              <a:tr h="566925">
                <a:tc>
                  <a:txBody>
                    <a:bodyPr/>
                    <a:lstStyle/>
                    <a:p>
                      <a:pPr indent="-101600" lvl="0" marL="0" marR="0" rtl="0" algn="ctr">
                        <a:lnSpc>
                          <a:spcPct val="100000"/>
                        </a:lnSpc>
                        <a:spcBef>
                          <a:spcPts val="0"/>
                        </a:spcBef>
                        <a:spcAft>
                          <a:spcPts val="0"/>
                        </a:spcAft>
                        <a:buClr>
                          <a:schemeClr val="lt1"/>
                        </a:buClr>
                        <a:buSzPts val="1600"/>
                        <a:buFont typeface="Trebuchet MS"/>
                        <a:buChar char="​"/>
                      </a:pPr>
                      <a:r>
                        <a:rPr b="1" i="0" lang="en-US" sz="1600" u="none" strike="noStrike">
                          <a:solidFill>
                            <a:schemeClr val="lt1"/>
                          </a:solidFill>
                          <a:latin typeface="Helvetica Neue"/>
                          <a:ea typeface="Helvetica Neue"/>
                          <a:cs typeface="Helvetica Neue"/>
                          <a:sym typeface="Helvetica Neue"/>
                        </a:rPr>
                        <a:t>Lorem ipsum dolor </a:t>
                      </a:r>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101600" lvl="0" marL="0" marR="0" rtl="0" algn="ctr">
                        <a:lnSpc>
                          <a:spcPct val="100000"/>
                        </a:lnSpc>
                        <a:spcBef>
                          <a:spcPts val="0"/>
                        </a:spcBef>
                        <a:spcAft>
                          <a:spcPts val="0"/>
                        </a:spcAft>
                        <a:buClr>
                          <a:schemeClr val="lt1"/>
                        </a:buClr>
                        <a:buSzPts val="1600"/>
                        <a:buFont typeface="Trebuchet MS"/>
                        <a:buChar char="​"/>
                      </a:pPr>
                      <a:r>
                        <a:rPr b="1" i="0" lang="en-US" sz="1600" u="none" strike="noStrike">
                          <a:solidFill>
                            <a:schemeClr val="lt1"/>
                          </a:solidFill>
                          <a:latin typeface="Helvetica Neue"/>
                          <a:ea typeface="Helvetica Neue"/>
                          <a:cs typeface="Helvetica Neue"/>
                          <a:sym typeface="Helvetica Neue"/>
                        </a:rPr>
                        <a:t>Lorem ipsum dolor </a:t>
                      </a:r>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101600" lvl="0" marL="0" marR="0" rtl="0" algn="ctr">
                        <a:lnSpc>
                          <a:spcPct val="100000"/>
                        </a:lnSpc>
                        <a:spcBef>
                          <a:spcPts val="0"/>
                        </a:spcBef>
                        <a:spcAft>
                          <a:spcPts val="0"/>
                        </a:spcAft>
                        <a:buClr>
                          <a:schemeClr val="lt1"/>
                        </a:buClr>
                        <a:buSzPts val="1600"/>
                        <a:buFont typeface="Trebuchet MS"/>
                        <a:buChar char="​"/>
                      </a:pPr>
                      <a:r>
                        <a:rPr b="1" i="0" lang="en-US" sz="1600" u="none" strike="noStrike">
                          <a:solidFill>
                            <a:schemeClr val="lt1"/>
                          </a:solidFill>
                          <a:latin typeface="Helvetica Neue"/>
                          <a:ea typeface="Helvetica Neue"/>
                          <a:cs typeface="Helvetica Neue"/>
                          <a:sym typeface="Helvetica Neue"/>
                        </a:rPr>
                        <a:t>Lorem ipsum dolor </a:t>
                      </a:r>
                      <a:endParaRPr b="0" i="0" sz="1600" u="none" strike="noStrike">
                        <a:solidFill>
                          <a:schemeClr val="lt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101600" lvl="0" marL="0" marR="0" rtl="0" algn="ctr">
                        <a:lnSpc>
                          <a:spcPct val="100000"/>
                        </a:lnSpc>
                        <a:spcBef>
                          <a:spcPts val="0"/>
                        </a:spcBef>
                        <a:spcAft>
                          <a:spcPts val="0"/>
                        </a:spcAft>
                        <a:buClr>
                          <a:schemeClr val="lt1"/>
                        </a:buClr>
                        <a:buSzPts val="1600"/>
                        <a:buFont typeface="Trebuchet MS"/>
                        <a:buChar char="​"/>
                      </a:pPr>
                      <a:r>
                        <a:rPr b="1" i="0" lang="en-US" sz="1600" u="none" strike="noStrike">
                          <a:solidFill>
                            <a:schemeClr val="lt1"/>
                          </a:solidFill>
                          <a:latin typeface="Helvetica Neue"/>
                          <a:ea typeface="Helvetica Neue"/>
                          <a:cs typeface="Helvetica Neue"/>
                          <a:sym typeface="Helvetica Neue"/>
                        </a:rPr>
                        <a:t>Lorem ipsum dolor </a:t>
                      </a:r>
                      <a:endParaRPr b="0" i="0" sz="1600" u="none" strike="noStrike">
                        <a:solidFill>
                          <a:schemeClr val="lt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000000">
                          <a:alpha val="0"/>
                        </a:srgbClr>
                      </a:solidFill>
                      <a:prstDash val="solid"/>
                      <a:round/>
                      <a:headEnd len="sm" w="sm" type="none"/>
                      <a:tailEnd len="sm" w="sm" type="none"/>
                    </a:lnT>
                    <a:lnB cap="flat" cmpd="sng" w="28575">
                      <a:solidFill>
                        <a:schemeClr val="accent1"/>
                      </a:solidFill>
                      <a:prstDash val="solid"/>
                      <a:round/>
                      <a:headEnd len="sm" w="sm" type="none"/>
                      <a:tailEnd len="sm" w="sm" type="none"/>
                    </a:lnB>
                  </a:tcPr>
                </a:tc>
              </a:tr>
              <a:tr h="177800">
                <a:tc rowSpan="4">
                  <a:txBody>
                    <a:bodyPr/>
                    <a:lstStyle/>
                    <a:p>
                      <a:pPr indent="-88900" lvl="0" marL="27432" marR="0" rtl="0" algn="l">
                        <a:lnSpc>
                          <a:spcPct val="100000"/>
                        </a:lnSpc>
                        <a:spcBef>
                          <a:spcPts val="0"/>
                        </a:spcBef>
                        <a:spcAft>
                          <a:spcPts val="0"/>
                        </a:spcAft>
                        <a:buClr>
                          <a:srgbClr val="262626"/>
                        </a:buClr>
                        <a:buSzPts val="1400"/>
                        <a:buFont typeface="Trebuchet MS"/>
                        <a:buChar char="​"/>
                      </a:pPr>
                      <a:r>
                        <a:rPr b="1" i="0" lang="en-US" sz="1400" u="none" cap="none" strike="noStrike">
                          <a:solidFill>
                            <a:srgbClr val="262626"/>
                          </a:solidFill>
                          <a:latin typeface="Helvetica Neue"/>
                          <a:ea typeface="Helvetica Neue"/>
                          <a:cs typeface="Helvetica Neue"/>
                          <a:sym typeface="Helvetica Neue"/>
                        </a:rPr>
                        <a:t>Lorem ipsum dolor sit amet</a:t>
                      </a:r>
                      <a:endParaRPr b="1" i="0" sz="1400" u="none" strike="noStrike">
                        <a:solidFill>
                          <a:schemeClr val="dk2"/>
                        </a:solidFill>
                        <a:latin typeface="Helvetica Neue"/>
                        <a:ea typeface="Helvetica Neue"/>
                        <a:cs typeface="Helvetica Neue"/>
                        <a:sym typeface="Helvetica Neue"/>
                      </a:endParaRPr>
                    </a:p>
                  </a:txBody>
                  <a:tcPr marT="18300" marB="18300" marR="18300" marL="18300" anchor="ctr">
                    <a:lnL cap="flat" cmpd="sng" w="28575">
                      <a:solidFill>
                        <a:schemeClr val="accent1"/>
                      </a:solidFill>
                      <a:prstDash val="solid"/>
                      <a:round/>
                      <a:headEnd len="sm" w="sm" type="none"/>
                      <a:tailEnd len="sm" w="sm" type="none"/>
                    </a:lnL>
                    <a:lnT cap="flat" cmpd="sng" w="28575">
                      <a:solidFill>
                        <a:schemeClr val="accent1"/>
                      </a:solidFill>
                      <a:prstDash val="solid"/>
                      <a:round/>
                      <a:headEnd len="sm" w="sm" type="none"/>
                      <a:tailEnd len="sm" w="sm" type="none"/>
                    </a:lnT>
                    <a:lnB cap="flat" cmpd="sng" w="9525">
                      <a:solidFill>
                        <a:srgbClr val="7F7F7F"/>
                      </a:solidFill>
                      <a:prstDash val="solid"/>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28575">
                      <a:solidFill>
                        <a:schemeClr val="accent1"/>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28575">
                      <a:solidFill>
                        <a:schemeClr val="accent1"/>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28575">
                      <a:solidFill>
                        <a:schemeClr val="accent1"/>
                      </a:solidFill>
                      <a:prstDash val="solid"/>
                      <a:round/>
                      <a:headEnd len="sm" w="sm" type="none"/>
                      <a:tailEnd len="sm" w="sm" type="none"/>
                    </a:lnT>
                    <a:lnB cap="flat" cmpd="sng" w="9525">
                      <a:solidFill>
                        <a:srgbClr val="A5A5A5"/>
                      </a:solidFill>
                      <a:prstDash val="dot"/>
                      <a:round/>
                      <a:headEnd len="sm" w="sm" type="none"/>
                      <a:tailEnd len="sm" w="sm" type="none"/>
                    </a:lnB>
                  </a:tcPr>
                </a:tc>
              </a:tr>
              <a:tr h="177800">
                <a:tc vMerge="1"/>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177800">
                <a:tc vMerge="1"/>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177800">
                <a:tc vMerge="1"/>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r>
              <a:tr h="177800">
                <a:tc rowSpan="3">
                  <a:txBody>
                    <a:bodyPr/>
                    <a:lstStyle/>
                    <a:p>
                      <a:pPr indent="-88900" lvl="0" marL="27432" marR="0" rtl="0" algn="l">
                        <a:lnSpc>
                          <a:spcPct val="100000"/>
                        </a:lnSpc>
                        <a:spcBef>
                          <a:spcPts val="0"/>
                        </a:spcBef>
                        <a:spcAft>
                          <a:spcPts val="0"/>
                        </a:spcAft>
                        <a:buClr>
                          <a:srgbClr val="262626"/>
                        </a:buClr>
                        <a:buSzPts val="1400"/>
                        <a:buFont typeface="Trebuchet MS"/>
                        <a:buChar char="​"/>
                      </a:pPr>
                      <a:r>
                        <a:rPr b="1" i="0" lang="en-US" sz="1400" u="none" cap="none" strike="noStrike">
                          <a:solidFill>
                            <a:srgbClr val="262626"/>
                          </a:solidFill>
                          <a:latin typeface="Helvetica Neue"/>
                          <a:ea typeface="Helvetica Neue"/>
                          <a:cs typeface="Helvetica Neue"/>
                          <a:sym typeface="Helvetica Neue"/>
                        </a:rPr>
                        <a:t>Lorem ipsum dolor sit amet</a:t>
                      </a:r>
                      <a:endParaRPr b="1" i="0" sz="1400" u="none" strike="noStrike">
                        <a:solidFill>
                          <a:schemeClr val="dk2"/>
                        </a:solidFill>
                        <a:latin typeface="Helvetica Neue"/>
                        <a:ea typeface="Helvetica Neue"/>
                        <a:cs typeface="Helvetica Neue"/>
                        <a:sym typeface="Helvetica Neue"/>
                      </a:endParaRPr>
                    </a:p>
                  </a:txBody>
                  <a:tcPr marT="18300" marB="18300" marR="18300" marL="18300" anchor="ctr">
                    <a:lnL cap="flat" cmpd="sng" w="28575">
                      <a:solidFill>
                        <a:schemeClr val="accent1"/>
                      </a:solidFill>
                      <a:prstDash val="solid"/>
                      <a:round/>
                      <a:headEnd len="sm" w="sm" type="none"/>
                      <a:tailEnd len="sm" w="sm" type="none"/>
                    </a:lnL>
                    <a:lnT cap="flat" cmpd="sng" w="9525">
                      <a:solidFill>
                        <a:srgbClr val="7F7F7F"/>
                      </a:solidFill>
                      <a:prstDash val="solid"/>
                      <a:round/>
                      <a:headEnd len="sm" w="sm" type="none"/>
                      <a:tailEnd len="sm" w="sm" type="none"/>
                    </a:lnT>
                    <a:lnB cap="flat" cmpd="sng" w="9525">
                      <a:solidFill>
                        <a:srgbClr val="7F7F7F"/>
                      </a:solidFill>
                      <a:prstDash val="solid"/>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7F7F7F"/>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7F7F7F"/>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7F7F7F"/>
                      </a:solidFill>
                      <a:prstDash val="solid"/>
                      <a:round/>
                      <a:headEnd len="sm" w="sm" type="none"/>
                      <a:tailEnd len="sm" w="sm" type="none"/>
                    </a:lnT>
                    <a:lnB cap="flat" cmpd="sng" w="9525">
                      <a:solidFill>
                        <a:srgbClr val="A5A5A5"/>
                      </a:solidFill>
                      <a:prstDash val="dot"/>
                      <a:round/>
                      <a:headEnd len="sm" w="sm" type="none"/>
                      <a:tailEnd len="sm" w="sm" type="none"/>
                    </a:lnB>
                  </a:tcPr>
                </a:tc>
              </a:tr>
              <a:tr h="177800">
                <a:tc vMerge="1"/>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177800">
                <a:tc vMerge="1"/>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r>
              <a:tr h="177800">
                <a:tc rowSpan="3">
                  <a:txBody>
                    <a:bodyPr/>
                    <a:lstStyle/>
                    <a:p>
                      <a:pPr indent="-88900" lvl="0" marL="27432" marR="0" rtl="0" algn="l">
                        <a:lnSpc>
                          <a:spcPct val="100000"/>
                        </a:lnSpc>
                        <a:spcBef>
                          <a:spcPts val="0"/>
                        </a:spcBef>
                        <a:spcAft>
                          <a:spcPts val="0"/>
                        </a:spcAft>
                        <a:buClr>
                          <a:srgbClr val="262626"/>
                        </a:buClr>
                        <a:buSzPts val="1400"/>
                        <a:buFont typeface="Trebuchet MS"/>
                        <a:buChar char="​"/>
                      </a:pPr>
                      <a:r>
                        <a:rPr b="1" i="0" lang="en-US" sz="1400" u="none" cap="none" strike="noStrike">
                          <a:solidFill>
                            <a:srgbClr val="262626"/>
                          </a:solidFill>
                          <a:latin typeface="Helvetica Neue"/>
                          <a:ea typeface="Helvetica Neue"/>
                          <a:cs typeface="Helvetica Neue"/>
                          <a:sym typeface="Helvetica Neue"/>
                        </a:rPr>
                        <a:t>Lorem ipsum dolor sit amet</a:t>
                      </a:r>
                      <a:endParaRPr b="1" i="0" sz="1400" u="none" strike="noStrike">
                        <a:solidFill>
                          <a:schemeClr val="dk2"/>
                        </a:solidFill>
                        <a:latin typeface="Helvetica Neue"/>
                        <a:ea typeface="Helvetica Neue"/>
                        <a:cs typeface="Helvetica Neue"/>
                        <a:sym typeface="Helvetica Neue"/>
                      </a:endParaRPr>
                    </a:p>
                  </a:txBody>
                  <a:tcPr marT="18300" marB="18300" marR="18300" marL="18300" anchor="ctr">
                    <a:lnL cap="flat" cmpd="sng" w="28575">
                      <a:solidFill>
                        <a:schemeClr val="accent1"/>
                      </a:solidFill>
                      <a:prstDash val="solid"/>
                      <a:round/>
                      <a:headEnd len="sm" w="sm" type="none"/>
                      <a:tailEnd len="sm" w="sm" type="none"/>
                    </a:lnL>
                    <a:lnT cap="flat" cmpd="sng" w="9525">
                      <a:solidFill>
                        <a:srgbClr val="7F7F7F"/>
                      </a:solidFill>
                      <a:prstDash val="solid"/>
                      <a:round/>
                      <a:headEnd len="sm" w="sm" type="none"/>
                      <a:tailEnd len="sm" w="sm" type="none"/>
                    </a:lnT>
                    <a:lnB cap="flat" cmpd="sng" w="9525">
                      <a:solidFill>
                        <a:srgbClr val="7F7F7F"/>
                      </a:solidFill>
                      <a:prstDash val="solid"/>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7F7F7F"/>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7F7F7F"/>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7F7F7F"/>
                      </a:solidFill>
                      <a:prstDash val="solid"/>
                      <a:round/>
                      <a:headEnd len="sm" w="sm" type="none"/>
                      <a:tailEnd len="sm" w="sm" type="none"/>
                    </a:lnT>
                    <a:lnB cap="flat" cmpd="sng" w="9525">
                      <a:solidFill>
                        <a:srgbClr val="A5A5A5"/>
                      </a:solidFill>
                      <a:prstDash val="dot"/>
                      <a:round/>
                      <a:headEnd len="sm" w="sm" type="none"/>
                      <a:tailEnd len="sm" w="sm" type="none"/>
                    </a:lnB>
                  </a:tcPr>
                </a:tc>
              </a:tr>
              <a:tr h="177800">
                <a:tc vMerge="1"/>
                <a:tc>
                  <a:txBody>
                    <a:bodyPr/>
                    <a:lstStyle/>
                    <a:p>
                      <a:pPr indent="0" lvl="0" marL="0" marR="0" rtl="0" algn="ctr">
                        <a:lnSpc>
                          <a:spcPct val="100000"/>
                        </a:lnSpc>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ctr">
                        <a:lnSpc>
                          <a:spcPct val="100000"/>
                        </a:lnSpc>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177800">
                <a:tc vMerge="1"/>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Helvetica Neue"/>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r>
              <a:tr h="177800">
                <a:tc rowSpan="2">
                  <a:txBody>
                    <a:bodyPr/>
                    <a:lstStyle/>
                    <a:p>
                      <a:pPr indent="-88900" lvl="0" marL="27432" marR="0" rtl="0" algn="l">
                        <a:lnSpc>
                          <a:spcPct val="100000"/>
                        </a:lnSpc>
                        <a:spcBef>
                          <a:spcPts val="0"/>
                        </a:spcBef>
                        <a:spcAft>
                          <a:spcPts val="0"/>
                        </a:spcAft>
                        <a:buClr>
                          <a:srgbClr val="262626"/>
                        </a:buClr>
                        <a:buSzPts val="1400"/>
                        <a:buFont typeface="Trebuchet MS"/>
                        <a:buChar char="​"/>
                      </a:pPr>
                      <a:r>
                        <a:rPr b="1" i="0" lang="en-US" sz="1400" u="none" cap="none" strike="noStrike">
                          <a:solidFill>
                            <a:srgbClr val="262626"/>
                          </a:solidFill>
                          <a:latin typeface="Helvetica Neue"/>
                          <a:ea typeface="Helvetica Neue"/>
                          <a:cs typeface="Helvetica Neue"/>
                          <a:sym typeface="Helvetica Neue"/>
                        </a:rPr>
                        <a:t>Lorem ipsum dolor sit amet</a:t>
                      </a:r>
                      <a:endParaRPr b="1" i="0" sz="1400" u="none" strike="noStrike">
                        <a:solidFill>
                          <a:schemeClr val="dk2"/>
                        </a:solidFill>
                        <a:latin typeface="Helvetica Neue"/>
                        <a:ea typeface="Helvetica Neue"/>
                        <a:cs typeface="Helvetica Neue"/>
                        <a:sym typeface="Helvetica Neue"/>
                      </a:endParaRPr>
                    </a:p>
                  </a:txBody>
                  <a:tcPr marT="18300" marB="18300" marR="18300" marL="18300" anchor="ctr">
                    <a:lnL cap="flat" cmpd="sng" w="28575">
                      <a:solidFill>
                        <a:schemeClr val="accent1"/>
                      </a:solidFill>
                      <a:prstDash val="solid"/>
                      <a:round/>
                      <a:headEnd len="sm" w="sm" type="none"/>
                      <a:tailEnd len="sm" w="sm" type="none"/>
                    </a:lnL>
                    <a:lnT cap="flat" cmpd="sng" w="9525">
                      <a:solidFill>
                        <a:srgbClr val="7F7F7F"/>
                      </a:solidFill>
                      <a:prstDash val="solid"/>
                      <a:round/>
                      <a:headEnd len="sm" w="sm" type="none"/>
                      <a:tailEnd len="sm" w="sm" type="none"/>
                    </a:lnT>
                    <a:lnB cap="flat" cmpd="sng" w="9525">
                      <a:solidFill>
                        <a:schemeClr val="dk1"/>
                      </a:solidFill>
                      <a:prstDash val="lgDash"/>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7F7F7F"/>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7F7F7F"/>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7F7F7F"/>
                      </a:solidFill>
                      <a:prstDash val="solid"/>
                      <a:round/>
                      <a:headEnd len="sm" w="sm" type="none"/>
                      <a:tailEnd len="sm" w="sm" type="none"/>
                    </a:lnT>
                    <a:lnB cap="flat" cmpd="sng" w="9525">
                      <a:solidFill>
                        <a:srgbClr val="A5A5A5"/>
                      </a:solidFill>
                      <a:prstDash val="dot"/>
                      <a:round/>
                      <a:headEnd len="sm" w="sm" type="none"/>
                      <a:tailEnd len="sm" w="sm" type="none"/>
                    </a:lnB>
                  </a:tcPr>
                </a:tc>
              </a:tr>
              <a:tr h="177800">
                <a:tc vMerge="1"/>
                <a:tc>
                  <a:txBody>
                    <a:bodyPr/>
                    <a:lstStyle/>
                    <a:p>
                      <a:pPr indent="0" lvl="0" marL="0" marR="0" rtl="0" algn="ctr">
                        <a:lnSpc>
                          <a:spcPct val="100000"/>
                        </a:lnSpc>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L cap="flat" cmpd="sng" w="12700">
                      <a:solidFill>
                        <a:schemeClr val="lt1">
                          <a:alpha val="0"/>
                        </a:schemeClr>
                      </a:solidFill>
                      <a:prstDash val="solid"/>
                      <a:round/>
                      <a:headEnd len="sm" w="sm" type="none"/>
                      <a:tailEnd len="sm" w="sm" type="none"/>
                    </a:lnL>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7F7F7F"/>
                      </a:solidFill>
                      <a:prstDash val="solid"/>
                      <a:round/>
                      <a:headEnd len="sm" w="sm" type="none"/>
                      <a:tailEnd len="sm" w="sm" type="none"/>
                    </a:lnB>
                  </a:tcPr>
                </a:tc>
              </a:tr>
              <a:tr h="177800">
                <a:tc rowSpan="2">
                  <a:txBody>
                    <a:bodyPr/>
                    <a:lstStyle/>
                    <a:p>
                      <a:pPr indent="-88900" lvl="0" marL="27432" marR="0" rtl="0" algn="l">
                        <a:lnSpc>
                          <a:spcPct val="100000"/>
                        </a:lnSpc>
                        <a:spcBef>
                          <a:spcPts val="0"/>
                        </a:spcBef>
                        <a:spcAft>
                          <a:spcPts val="0"/>
                        </a:spcAft>
                        <a:buClr>
                          <a:srgbClr val="262626"/>
                        </a:buClr>
                        <a:buSzPts val="1400"/>
                        <a:buFont typeface="Trebuchet MS"/>
                        <a:buChar char="​"/>
                      </a:pPr>
                      <a:r>
                        <a:rPr b="1" i="0" lang="en-US" sz="1400" u="none" cap="none" strike="noStrike">
                          <a:solidFill>
                            <a:srgbClr val="262626"/>
                          </a:solidFill>
                          <a:latin typeface="Helvetica Neue"/>
                          <a:ea typeface="Helvetica Neue"/>
                          <a:cs typeface="Helvetica Neue"/>
                          <a:sym typeface="Helvetica Neue"/>
                        </a:rPr>
                        <a:t>Lorem ipsum dolor sit amet</a:t>
                      </a:r>
                      <a:endParaRPr b="1" i="0" sz="1400" u="none" strike="noStrike">
                        <a:solidFill>
                          <a:schemeClr val="dk2"/>
                        </a:solidFill>
                        <a:latin typeface="Helvetica Neue"/>
                        <a:ea typeface="Helvetica Neue"/>
                        <a:cs typeface="Helvetica Neue"/>
                        <a:sym typeface="Helvetica Neue"/>
                      </a:endParaRPr>
                    </a:p>
                  </a:txBody>
                  <a:tcPr marT="18300" marB="18300" marR="18300" marL="18300" anchor="ctr">
                    <a:lnL cap="flat" cmpd="sng" w="28575">
                      <a:solidFill>
                        <a:schemeClr val="accent1"/>
                      </a:solidFill>
                      <a:prstDash val="solid"/>
                      <a:round/>
                      <a:headEnd len="sm" w="sm" type="none"/>
                      <a:tailEnd len="sm" w="sm" type="none"/>
                    </a:lnL>
                    <a:lnT cap="flat" cmpd="sng" w="9525">
                      <a:solidFill>
                        <a:schemeClr val="dk1"/>
                      </a:solidFill>
                      <a:prstDash val="lgDash"/>
                      <a:round/>
                      <a:headEnd len="sm" w="sm" type="none"/>
                      <a:tailEnd len="sm" w="sm" type="none"/>
                    </a:lnT>
                    <a:lnB cap="flat" cmpd="sng" w="9525">
                      <a:solidFill>
                        <a:srgbClr val="7F7F7F"/>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7F7F7F"/>
                      </a:solidFill>
                      <a:prstDash val="solid"/>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ctr">
                        <a:lnSpc>
                          <a:spcPct val="100000"/>
                        </a:lnSpc>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7F7F7F"/>
                      </a:solidFill>
                      <a:prstDash val="solid"/>
                      <a:round/>
                      <a:headEnd len="sm" w="sm" type="none"/>
                      <a:tailEnd len="sm" w="sm" type="none"/>
                    </a:lnT>
                    <a:lnB cap="flat" cmpd="sng" w="9525">
                      <a:solidFill>
                        <a:schemeClr val="dk1"/>
                      </a:solidFill>
                      <a:prstDash val="dot"/>
                      <a:round/>
                      <a:headEnd len="sm" w="sm" type="none"/>
                      <a:tailEnd len="sm" w="sm" type="none"/>
                    </a:lnB>
                  </a:tcPr>
                </a:tc>
                <a:tc>
                  <a:txBody>
                    <a:bodyPr/>
                    <a:lstStyle/>
                    <a:p>
                      <a:pPr indent="0" lvl="0" marL="0" marR="0" rtl="0" algn="ctr">
                        <a:lnSpc>
                          <a:spcPct val="100000"/>
                        </a:lnSpc>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7F7F7F"/>
                      </a:solidFill>
                      <a:prstDash val="solid"/>
                      <a:round/>
                      <a:headEnd len="sm" w="sm" type="none"/>
                      <a:tailEnd len="sm" w="sm" type="none"/>
                    </a:lnT>
                    <a:lnB cap="flat" cmpd="sng" w="9525">
                      <a:solidFill>
                        <a:schemeClr val="dk1"/>
                      </a:solidFill>
                      <a:prstDash val="dot"/>
                      <a:round/>
                      <a:headEnd len="sm" w="sm" type="none"/>
                      <a:tailEnd len="sm" w="sm" type="none"/>
                    </a:lnB>
                  </a:tcPr>
                </a:tc>
              </a:tr>
              <a:tr h="177800">
                <a:tc vMerge="1"/>
                <a:tc>
                  <a:txBody>
                    <a:bodyPr/>
                    <a:lstStyle/>
                    <a:p>
                      <a:pPr indent="0" lvl="0" marL="0" marR="0" rtl="0" algn="ctr">
                        <a:lnSpc>
                          <a:spcPct val="100000"/>
                        </a:lnSpc>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T cap="flat" cmpd="sng" w="9525">
                      <a:solidFill>
                        <a:schemeClr val="dk1"/>
                      </a:solidFill>
                      <a:prstDash val="dot"/>
                      <a:round/>
                      <a:headEnd len="sm" w="sm" type="none"/>
                      <a:tailEnd len="sm" w="sm" type="none"/>
                    </a:lnT>
                    <a:lnB cap="flat" cmpd="sng" w="9525">
                      <a:solidFill>
                        <a:srgbClr val="7F7F7F"/>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T cap="flat" cmpd="sng" w="9525">
                      <a:solidFill>
                        <a:schemeClr val="dk1"/>
                      </a:solidFill>
                      <a:prstDash val="dot"/>
                      <a:round/>
                      <a:headEnd len="sm" w="sm" type="none"/>
                      <a:tailEnd len="sm" w="sm" type="none"/>
                    </a:lnT>
                    <a:lnB cap="flat" cmpd="sng" w="9525">
                      <a:solidFill>
                        <a:srgbClr val="7F7F7F"/>
                      </a:solidFill>
                      <a:prstDash val="solid"/>
                      <a:round/>
                      <a:headEnd len="sm" w="sm" type="none"/>
                      <a:tailEnd len="sm" w="sm" type="none"/>
                    </a:lnB>
                  </a:tcPr>
                </a:tc>
                <a:tc>
                  <a:txBody>
                    <a:bodyPr/>
                    <a:lstStyle/>
                    <a:p>
                      <a:pPr indent="0" lvl="0" marL="0" marR="0" rtl="0" algn="ctr">
                        <a:lnSpc>
                          <a:spcPct val="100000"/>
                        </a:lnSpc>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chemeClr val="dk1"/>
                      </a:solidFill>
                      <a:prstDash val="dot"/>
                      <a:round/>
                      <a:headEnd len="sm" w="sm" type="none"/>
                      <a:tailEnd len="sm" w="sm" type="none"/>
                    </a:lnT>
                    <a:lnB cap="flat" cmpd="sng" w="9525">
                      <a:solidFill>
                        <a:srgbClr val="7F7F7F"/>
                      </a:solidFill>
                      <a:prstDash val="solid"/>
                      <a:round/>
                      <a:headEnd len="sm" w="sm" type="none"/>
                      <a:tailEnd len="sm" w="sm" type="none"/>
                    </a:lnB>
                  </a:tcPr>
                </a:tc>
              </a:tr>
              <a:tr h="320050">
                <a:tc>
                  <a:txBody>
                    <a:bodyPr/>
                    <a:lstStyle/>
                    <a:p>
                      <a:pPr indent="-88900" lvl="0" marL="27432" marR="0" rtl="0" algn="l">
                        <a:lnSpc>
                          <a:spcPct val="100000"/>
                        </a:lnSpc>
                        <a:spcBef>
                          <a:spcPts val="0"/>
                        </a:spcBef>
                        <a:spcAft>
                          <a:spcPts val="0"/>
                        </a:spcAft>
                        <a:buClr>
                          <a:srgbClr val="262626"/>
                        </a:buClr>
                        <a:buSzPts val="1400"/>
                        <a:buFont typeface="Trebuchet MS"/>
                        <a:buChar char="​"/>
                      </a:pPr>
                      <a:r>
                        <a:rPr b="1" i="0" lang="en-US" sz="1400" u="none" cap="none" strike="noStrike">
                          <a:solidFill>
                            <a:srgbClr val="262626"/>
                          </a:solidFill>
                          <a:latin typeface="Helvetica Neue"/>
                          <a:ea typeface="Helvetica Neue"/>
                          <a:cs typeface="Helvetica Neue"/>
                          <a:sym typeface="Helvetica Neue"/>
                        </a:rPr>
                        <a:t>Lorem ipsum dolor sit amet</a:t>
                      </a:r>
                      <a:endParaRPr b="1" i="0" sz="1400" u="none" strike="noStrike">
                        <a:solidFill>
                          <a:schemeClr val="dk2"/>
                        </a:solidFill>
                        <a:latin typeface="Helvetica Neue"/>
                        <a:ea typeface="Helvetica Neue"/>
                        <a:cs typeface="Helvetica Neue"/>
                        <a:sym typeface="Helvetica Neue"/>
                      </a:endParaRPr>
                    </a:p>
                  </a:txBody>
                  <a:tcPr marT="18300" marB="18300" marR="18300" marL="18300" anchor="ctr">
                    <a:lnL cap="flat" cmpd="sng" w="28575">
                      <a:solidFill>
                        <a:schemeClr val="accent1"/>
                      </a:solidFill>
                      <a:prstDash val="solid"/>
                      <a:round/>
                      <a:headEnd len="sm" w="sm" type="none"/>
                      <a:tailEnd len="sm" w="sm" type="none"/>
                    </a:lnL>
                    <a:lnT cap="flat" cmpd="sng" w="9525">
                      <a:solidFill>
                        <a:srgbClr val="7F7F7F"/>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7F7F7F"/>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T cap="flat" cmpd="sng" w="9525">
                      <a:solidFill>
                        <a:srgbClr val="7F7F7F"/>
                      </a:solidFill>
                      <a:prstDash val="solid"/>
                      <a:round/>
                      <a:headEnd len="sm" w="sm" type="none"/>
                      <a:tailEnd len="sm" w="sm" type="none"/>
                    </a:lnT>
                    <a:lnB cap="flat" cmpd="sng" w="28575">
                      <a:solidFill>
                        <a:schemeClr val="accent1"/>
                      </a:solidFill>
                      <a:prstDash val="solid"/>
                      <a:round/>
                      <a:headEnd len="sm" w="sm" type="none"/>
                      <a:tailEnd len="sm" w="sm" type="none"/>
                    </a:lnB>
                  </a:tcPr>
                </a:tc>
                <a:tc>
                  <a:txBody>
                    <a:bodyPr/>
                    <a:lstStyle/>
                    <a:p>
                      <a:pPr indent="-88900" lvl="0" marL="0" marR="0" rtl="0" algn="ctr">
                        <a:lnSpc>
                          <a:spcPct val="100000"/>
                        </a:lnSpc>
                        <a:spcBef>
                          <a:spcPts val="0"/>
                        </a:spcBef>
                        <a:spcAft>
                          <a:spcPts val="0"/>
                        </a:spcAft>
                        <a:buClr>
                          <a:srgbClr val="262626"/>
                        </a:buClr>
                        <a:buSzPts val="1400"/>
                        <a:buFont typeface="Trebuchet MS"/>
                        <a:buChar char="​"/>
                      </a:pPr>
                      <a:r>
                        <a:rPr b="0" i="0" lang="en-US" sz="1400" u="none" cap="none" strike="noStrike">
                          <a:solidFill>
                            <a:srgbClr val="262626"/>
                          </a:solidFill>
                          <a:latin typeface="Helvetica Neue"/>
                          <a:ea typeface="Helvetica Neue"/>
                          <a:cs typeface="Helvetica Neue"/>
                          <a:sym typeface="Helvetica Neue"/>
                        </a:rPr>
                        <a:t>Lorem ipsum dolor sit amet</a:t>
                      </a:r>
                      <a:endParaRPr b="0" i="0" sz="1400" u="none" strike="noStrike">
                        <a:solidFill>
                          <a:schemeClr val="dk1"/>
                        </a:solidFill>
                        <a:latin typeface="Helvetica Neue"/>
                        <a:ea typeface="Helvetica Neue"/>
                        <a:cs typeface="Helvetica Neue"/>
                        <a:sym typeface="Helvetica Neue"/>
                      </a:endParaRPr>
                    </a:p>
                  </a:txBody>
                  <a:tcPr marT="18300" marB="18300" marR="18300" marL="18300" anchor="ctr">
                    <a:lnR cap="flat" cmpd="sng" w="28575">
                      <a:solidFill>
                        <a:schemeClr val="accent1"/>
                      </a:solidFill>
                      <a:prstDash val="solid"/>
                      <a:round/>
                      <a:headEnd len="sm" w="sm" type="none"/>
                      <a:tailEnd len="sm" w="sm" type="none"/>
                    </a:lnR>
                    <a:lnT cap="flat" cmpd="sng" w="9525">
                      <a:solidFill>
                        <a:srgbClr val="7F7F7F"/>
                      </a:solidFill>
                      <a:prstDash val="solid"/>
                      <a:round/>
                      <a:headEnd len="sm" w="sm" type="none"/>
                      <a:tailEnd len="sm" w="sm" type="none"/>
                    </a:lnT>
                    <a:lnB cap="flat" cmpd="sng" w="28575">
                      <a:solidFill>
                        <a:schemeClr val="accent1"/>
                      </a:solidFill>
                      <a:prstDash val="solid"/>
                      <a:round/>
                      <a:headEnd len="sm" w="sm" type="none"/>
                      <a:tailEnd len="sm" w="sm" type="none"/>
                    </a:lnB>
                  </a:tcPr>
                </a:tc>
              </a:tr>
            </a:tbl>
          </a:graphicData>
        </a:graphic>
      </p:graphicFrame>
      <p:sp>
        <p:nvSpPr>
          <p:cNvPr id="8444" name="Google Shape;8444;p21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445" name="Google Shape;8445;p21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49" name="Shape 8449"/>
        <p:cNvGrpSpPr/>
        <p:nvPr/>
      </p:nvGrpSpPr>
      <p:grpSpPr>
        <a:xfrm>
          <a:off x="0" y="0"/>
          <a:ext cx="0" cy="0"/>
          <a:chOff x="0" y="0"/>
          <a:chExt cx="0" cy="0"/>
        </a:xfrm>
      </p:grpSpPr>
      <p:sp>
        <p:nvSpPr>
          <p:cNvPr id="8450" name="Google Shape;8450;p219"/>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Big Number Slides</a:t>
            </a:r>
            <a:endParaRPr/>
          </a:p>
        </p:txBody>
      </p:sp>
      <p:sp>
        <p:nvSpPr>
          <p:cNvPr id="8451" name="Google Shape;8451;p219"/>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7" name="Shape 497"/>
        <p:cNvGrpSpPr/>
        <p:nvPr/>
      </p:nvGrpSpPr>
      <p:grpSpPr>
        <a:xfrm>
          <a:off x="0" y="0"/>
          <a:ext cx="0" cy="0"/>
          <a:chOff x="0" y="0"/>
          <a:chExt cx="0" cy="0"/>
        </a:xfrm>
      </p:grpSpPr>
      <p:sp>
        <p:nvSpPr>
          <p:cNvPr id="498" name="Google Shape;498;p22"/>
          <p:cNvSpPr txBox="1"/>
          <p:nvPr>
            <p:ph type="title"/>
          </p:nvPr>
        </p:nvSpPr>
        <p:spPr>
          <a:xfrm>
            <a:off x="295275" y="365125"/>
            <a:ext cx="11601450" cy="57943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Icon with Red Header Banner</a:t>
            </a:r>
            <a:endParaRPr/>
          </a:p>
        </p:txBody>
      </p:sp>
      <p:sp>
        <p:nvSpPr>
          <p:cNvPr id="499" name="Google Shape;499;p2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00" name="Google Shape;500;p22"/>
          <p:cNvSpPr/>
          <p:nvPr/>
        </p:nvSpPr>
        <p:spPr>
          <a:xfrm>
            <a:off x="1679716"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501" name="Google Shape;501;p22"/>
          <p:cNvSpPr/>
          <p:nvPr/>
        </p:nvSpPr>
        <p:spPr>
          <a:xfrm>
            <a:off x="1679716"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502" name="Google Shape;502;p22"/>
          <p:cNvGrpSpPr/>
          <p:nvPr/>
        </p:nvGrpSpPr>
        <p:grpSpPr>
          <a:xfrm>
            <a:off x="1929480" y="1602971"/>
            <a:ext cx="477192" cy="477192"/>
            <a:chOff x="4094847" y="1760585"/>
            <a:chExt cx="633600" cy="633600"/>
          </a:xfrm>
        </p:grpSpPr>
        <p:sp>
          <p:nvSpPr>
            <p:cNvPr id="503" name="Google Shape;503;p2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04" name="Google Shape;504;p2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05" name="Google Shape;505;p22"/>
          <p:cNvSpPr/>
          <p:nvPr/>
        </p:nvSpPr>
        <p:spPr>
          <a:xfrm>
            <a:off x="5607640"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506" name="Google Shape;506;p22"/>
          <p:cNvSpPr/>
          <p:nvPr/>
        </p:nvSpPr>
        <p:spPr>
          <a:xfrm>
            <a:off x="5607640"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507" name="Google Shape;507;p22"/>
          <p:cNvGrpSpPr/>
          <p:nvPr/>
        </p:nvGrpSpPr>
        <p:grpSpPr>
          <a:xfrm>
            <a:off x="5857404" y="1602971"/>
            <a:ext cx="477192" cy="477192"/>
            <a:chOff x="4094847" y="1760585"/>
            <a:chExt cx="633600" cy="633600"/>
          </a:xfrm>
        </p:grpSpPr>
        <p:sp>
          <p:nvSpPr>
            <p:cNvPr id="508" name="Google Shape;508;p2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09" name="Google Shape;509;p2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10" name="Google Shape;510;p22"/>
          <p:cNvSpPr txBox="1"/>
          <p:nvPr/>
        </p:nvSpPr>
        <p:spPr>
          <a:xfrm>
            <a:off x="295275" y="2708477"/>
            <a:ext cx="3745602" cy="3218974"/>
          </a:xfrm>
          <a:prstGeom prst="rect">
            <a:avLst/>
          </a:prstGeom>
          <a:noFill/>
          <a:ln>
            <a:noFill/>
          </a:ln>
        </p:spPr>
        <p:txBody>
          <a:bodyPr anchorCtr="0" anchor="t" bIns="0" lIns="0" spcFirstLastPara="1" rIns="0" wrap="square" tIns="0">
            <a:normAutofit/>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511" name="Google Shape;511;p22"/>
          <p:cNvSpPr/>
          <p:nvPr/>
        </p:nvSpPr>
        <p:spPr>
          <a:xfrm>
            <a:off x="295275" y="2124829"/>
            <a:ext cx="3745602"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512" name="Google Shape;512;p22"/>
          <p:cNvSpPr/>
          <p:nvPr/>
        </p:nvSpPr>
        <p:spPr>
          <a:xfrm>
            <a:off x="295275" y="2580655"/>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13" name="Google Shape;513;p22"/>
          <p:cNvSpPr/>
          <p:nvPr/>
        </p:nvSpPr>
        <p:spPr>
          <a:xfrm>
            <a:off x="295275" y="6010599"/>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14" name="Google Shape;514;p22"/>
          <p:cNvSpPr txBox="1"/>
          <p:nvPr/>
        </p:nvSpPr>
        <p:spPr>
          <a:xfrm>
            <a:off x="4223199" y="2708477"/>
            <a:ext cx="3745602" cy="3218974"/>
          </a:xfrm>
          <a:prstGeom prst="rect">
            <a:avLst/>
          </a:prstGeom>
          <a:noFill/>
          <a:ln>
            <a:noFill/>
          </a:ln>
        </p:spPr>
        <p:txBody>
          <a:bodyPr anchorCtr="0" anchor="t" bIns="0" lIns="0" spcFirstLastPara="1" rIns="0" wrap="square" tIns="0">
            <a:normAutofit/>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515" name="Google Shape;515;p22"/>
          <p:cNvSpPr/>
          <p:nvPr/>
        </p:nvSpPr>
        <p:spPr>
          <a:xfrm>
            <a:off x="4223199" y="2580655"/>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16" name="Google Shape;516;p22"/>
          <p:cNvSpPr/>
          <p:nvPr/>
        </p:nvSpPr>
        <p:spPr>
          <a:xfrm>
            <a:off x="4223199" y="6010599"/>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17" name="Google Shape;517;p22"/>
          <p:cNvSpPr/>
          <p:nvPr/>
        </p:nvSpPr>
        <p:spPr>
          <a:xfrm>
            <a:off x="4223199" y="2124829"/>
            <a:ext cx="3745602"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518" name="Google Shape;518;p22"/>
          <p:cNvSpPr txBox="1"/>
          <p:nvPr/>
        </p:nvSpPr>
        <p:spPr>
          <a:xfrm>
            <a:off x="8151123" y="2708477"/>
            <a:ext cx="3745602" cy="3218974"/>
          </a:xfrm>
          <a:prstGeom prst="rect">
            <a:avLst/>
          </a:prstGeom>
          <a:noFill/>
          <a:ln>
            <a:noFill/>
          </a:ln>
        </p:spPr>
        <p:txBody>
          <a:bodyPr anchorCtr="0" anchor="t" bIns="0" lIns="0" spcFirstLastPara="1" rIns="0" wrap="square" tIns="0">
            <a:normAutofit/>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519" name="Google Shape;519;p22"/>
          <p:cNvSpPr/>
          <p:nvPr/>
        </p:nvSpPr>
        <p:spPr>
          <a:xfrm>
            <a:off x="8151123" y="2580655"/>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20" name="Google Shape;520;p22"/>
          <p:cNvSpPr/>
          <p:nvPr/>
        </p:nvSpPr>
        <p:spPr>
          <a:xfrm>
            <a:off x="8151123" y="6010599"/>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21" name="Google Shape;521;p22"/>
          <p:cNvSpPr/>
          <p:nvPr/>
        </p:nvSpPr>
        <p:spPr>
          <a:xfrm>
            <a:off x="9535564"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522" name="Google Shape;522;p22"/>
          <p:cNvSpPr/>
          <p:nvPr/>
        </p:nvSpPr>
        <p:spPr>
          <a:xfrm>
            <a:off x="9535564"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523" name="Google Shape;523;p22"/>
          <p:cNvGrpSpPr/>
          <p:nvPr/>
        </p:nvGrpSpPr>
        <p:grpSpPr>
          <a:xfrm>
            <a:off x="9785328" y="1602971"/>
            <a:ext cx="477192" cy="477192"/>
            <a:chOff x="4094847" y="1760585"/>
            <a:chExt cx="633600" cy="633600"/>
          </a:xfrm>
        </p:grpSpPr>
        <p:sp>
          <p:nvSpPr>
            <p:cNvPr id="524" name="Google Shape;524;p2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25" name="Google Shape;525;p2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26" name="Google Shape;526;p22"/>
          <p:cNvSpPr/>
          <p:nvPr/>
        </p:nvSpPr>
        <p:spPr>
          <a:xfrm>
            <a:off x="8151123" y="2124829"/>
            <a:ext cx="3745602"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527" name="Google Shape;527;p2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55" name="Shape 8455"/>
        <p:cNvGrpSpPr/>
        <p:nvPr/>
      </p:nvGrpSpPr>
      <p:grpSpPr>
        <a:xfrm>
          <a:off x="0" y="0"/>
          <a:ext cx="0" cy="0"/>
          <a:chOff x="0" y="0"/>
          <a:chExt cx="0" cy="0"/>
        </a:xfrm>
      </p:grpSpPr>
      <p:sp>
        <p:nvSpPr>
          <p:cNvPr id="8456" name="Google Shape;8456;p220"/>
          <p:cNvSpPr/>
          <p:nvPr/>
        </p:nvSpPr>
        <p:spPr>
          <a:xfrm>
            <a:off x="0" y="0"/>
            <a:ext cx="12192000" cy="376177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457" name="Google Shape;8457;p22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3200"/>
              <a:buFont typeface="Helvetica Neue"/>
              <a:buNone/>
            </a:pPr>
            <a:r>
              <a:rPr lang="en-US">
                <a:solidFill>
                  <a:schemeClr val="lt1"/>
                </a:solidFill>
              </a:rPr>
              <a:t>Three-Column Statistic Callouts</a:t>
            </a:r>
            <a:endParaRPr/>
          </a:p>
        </p:txBody>
      </p:sp>
      <p:sp>
        <p:nvSpPr>
          <p:cNvPr id="8458" name="Google Shape;8458;p220"/>
          <p:cNvSpPr/>
          <p:nvPr/>
        </p:nvSpPr>
        <p:spPr>
          <a:xfrm rot="-5400000">
            <a:off x="1410336" y="1043024"/>
            <a:ext cx="1715042" cy="3702339"/>
          </a:xfrm>
          <a:prstGeom prst="flowChartDelay">
            <a:avLst/>
          </a:prstGeom>
          <a:solidFill>
            <a:srgbClr val="191919"/>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459" name="Google Shape;8459;p220"/>
          <p:cNvSpPr/>
          <p:nvPr/>
        </p:nvSpPr>
        <p:spPr>
          <a:xfrm rot="-5400000">
            <a:off x="5196544" y="1043024"/>
            <a:ext cx="1715042" cy="3702339"/>
          </a:xfrm>
          <a:prstGeom prst="flowChartDelay">
            <a:avLst/>
          </a:prstGeom>
          <a:solidFill>
            <a:srgbClr val="191919"/>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460" name="Google Shape;8460;p220"/>
          <p:cNvSpPr/>
          <p:nvPr/>
        </p:nvSpPr>
        <p:spPr>
          <a:xfrm rot="-5400000">
            <a:off x="9066621" y="1043024"/>
            <a:ext cx="1715042" cy="3702339"/>
          </a:xfrm>
          <a:prstGeom prst="flowChartDelay">
            <a:avLst/>
          </a:prstGeom>
          <a:solidFill>
            <a:srgbClr val="191919"/>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461" name="Google Shape;8461;p220"/>
          <p:cNvSpPr txBox="1"/>
          <p:nvPr/>
        </p:nvSpPr>
        <p:spPr>
          <a:xfrm>
            <a:off x="1672910" y="2358104"/>
            <a:ext cx="1932972" cy="1056982"/>
          </a:xfrm>
          <a:prstGeom prst="rect">
            <a:avLst/>
          </a:prstGeom>
          <a:noFill/>
          <a:ln>
            <a:noFill/>
          </a:ln>
        </p:spPr>
        <p:txBody>
          <a:bodyPr anchorCtr="0" anchor="ctr" bIns="0" lIns="0" spcFirstLastPara="1" rIns="0" wrap="square" tIns="0">
            <a:normAutofit fontScale="85000" lnSpcReduction="10000"/>
          </a:bodyPr>
          <a:lstStyle/>
          <a:p>
            <a:pPr indent="0" lvl="0" marL="0" marR="0" rtl="0" algn="l">
              <a:spcBef>
                <a:spcPts val="0"/>
              </a:spcBef>
              <a:spcAft>
                <a:spcPts val="0"/>
              </a:spcAft>
              <a:buNone/>
            </a:pPr>
            <a:r>
              <a:rPr b="1" lang="en-US" sz="6600">
                <a:solidFill>
                  <a:srgbClr val="FFEAEA"/>
                </a:solidFill>
                <a:latin typeface="Helvetica Neue"/>
                <a:ea typeface="Helvetica Neue"/>
                <a:cs typeface="Helvetica Neue"/>
                <a:sym typeface="Helvetica Neue"/>
              </a:rPr>
              <a:t>XXXX</a:t>
            </a:r>
            <a:endParaRPr sz="6600">
              <a:solidFill>
                <a:srgbClr val="FFEAEA"/>
              </a:solidFill>
              <a:latin typeface="Helvetica Neue"/>
              <a:ea typeface="Helvetica Neue"/>
              <a:cs typeface="Helvetica Neue"/>
              <a:sym typeface="Helvetica Neue"/>
            </a:endParaRPr>
          </a:p>
        </p:txBody>
      </p:sp>
      <p:sp>
        <p:nvSpPr>
          <p:cNvPr id="8462" name="Google Shape;8462;p220"/>
          <p:cNvSpPr txBox="1"/>
          <p:nvPr/>
        </p:nvSpPr>
        <p:spPr>
          <a:xfrm>
            <a:off x="5374625" y="2358104"/>
            <a:ext cx="1932972" cy="1056982"/>
          </a:xfrm>
          <a:prstGeom prst="rect">
            <a:avLst/>
          </a:prstGeom>
          <a:noFill/>
          <a:ln>
            <a:noFill/>
          </a:ln>
        </p:spPr>
        <p:txBody>
          <a:bodyPr anchorCtr="0" anchor="ctr" bIns="0" lIns="0" spcFirstLastPara="1" rIns="0" wrap="square" tIns="0">
            <a:normAutofit fontScale="85000" lnSpcReduction="10000"/>
          </a:bodyPr>
          <a:lstStyle/>
          <a:p>
            <a:pPr indent="0" lvl="0" marL="0" marR="0" rtl="0" algn="l">
              <a:spcBef>
                <a:spcPts val="0"/>
              </a:spcBef>
              <a:spcAft>
                <a:spcPts val="0"/>
              </a:spcAft>
              <a:buNone/>
            </a:pPr>
            <a:r>
              <a:rPr b="1" lang="en-US" sz="6600">
                <a:solidFill>
                  <a:srgbClr val="FFEAEA"/>
                </a:solidFill>
                <a:latin typeface="Helvetica Neue"/>
                <a:ea typeface="Helvetica Neue"/>
                <a:cs typeface="Helvetica Neue"/>
                <a:sym typeface="Helvetica Neue"/>
              </a:rPr>
              <a:t>XXXX</a:t>
            </a:r>
            <a:endParaRPr sz="6600">
              <a:solidFill>
                <a:srgbClr val="FFEAEA"/>
              </a:solidFill>
              <a:latin typeface="Helvetica Neue"/>
              <a:ea typeface="Helvetica Neue"/>
              <a:cs typeface="Helvetica Neue"/>
              <a:sym typeface="Helvetica Neue"/>
            </a:endParaRPr>
          </a:p>
        </p:txBody>
      </p:sp>
      <p:sp>
        <p:nvSpPr>
          <p:cNvPr id="8463" name="Google Shape;8463;p220"/>
          <p:cNvSpPr txBox="1"/>
          <p:nvPr/>
        </p:nvSpPr>
        <p:spPr>
          <a:xfrm>
            <a:off x="9329195" y="2358104"/>
            <a:ext cx="1932972" cy="1056982"/>
          </a:xfrm>
          <a:prstGeom prst="rect">
            <a:avLst/>
          </a:prstGeom>
          <a:noFill/>
          <a:ln>
            <a:noFill/>
          </a:ln>
        </p:spPr>
        <p:txBody>
          <a:bodyPr anchorCtr="0" anchor="ctr" bIns="0" lIns="0" spcFirstLastPara="1" rIns="0" wrap="square" tIns="0">
            <a:normAutofit fontScale="85000" lnSpcReduction="10000"/>
          </a:bodyPr>
          <a:lstStyle/>
          <a:p>
            <a:pPr indent="0" lvl="0" marL="0" marR="0" rtl="0" algn="l">
              <a:spcBef>
                <a:spcPts val="0"/>
              </a:spcBef>
              <a:spcAft>
                <a:spcPts val="0"/>
              </a:spcAft>
              <a:buNone/>
            </a:pPr>
            <a:r>
              <a:rPr b="1" lang="en-US" sz="6600">
                <a:solidFill>
                  <a:srgbClr val="FFEAEA"/>
                </a:solidFill>
                <a:latin typeface="Helvetica Neue"/>
                <a:ea typeface="Helvetica Neue"/>
                <a:cs typeface="Helvetica Neue"/>
                <a:sym typeface="Helvetica Neue"/>
              </a:rPr>
              <a:t>XXXX</a:t>
            </a:r>
            <a:endParaRPr sz="6600">
              <a:solidFill>
                <a:srgbClr val="FFEAEA"/>
              </a:solidFill>
              <a:latin typeface="Helvetica Neue"/>
              <a:ea typeface="Helvetica Neue"/>
              <a:cs typeface="Helvetica Neue"/>
              <a:sym typeface="Helvetica Neue"/>
            </a:endParaRPr>
          </a:p>
        </p:txBody>
      </p:sp>
      <p:sp>
        <p:nvSpPr>
          <p:cNvPr id="8464" name="Google Shape;8464;p220"/>
          <p:cNvSpPr txBox="1"/>
          <p:nvPr/>
        </p:nvSpPr>
        <p:spPr>
          <a:xfrm>
            <a:off x="4456759" y="3280018"/>
            <a:ext cx="3194613" cy="3385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Lorem ipsum dolor sit amet</a:t>
            </a:r>
            <a:endParaRPr sz="1600">
              <a:solidFill>
                <a:schemeClr val="lt1"/>
              </a:solidFill>
              <a:latin typeface="Helvetica Neue"/>
              <a:ea typeface="Helvetica Neue"/>
              <a:cs typeface="Helvetica Neue"/>
              <a:sym typeface="Helvetica Neue"/>
            </a:endParaRPr>
          </a:p>
        </p:txBody>
      </p:sp>
      <p:sp>
        <p:nvSpPr>
          <p:cNvPr id="8465" name="Google Shape;8465;p220"/>
          <p:cNvSpPr txBox="1"/>
          <p:nvPr/>
        </p:nvSpPr>
        <p:spPr>
          <a:xfrm>
            <a:off x="8326836" y="3280018"/>
            <a:ext cx="3194613" cy="3385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Lorem ipsum dolor sit amet</a:t>
            </a:r>
            <a:endParaRPr sz="1600">
              <a:solidFill>
                <a:schemeClr val="lt1"/>
              </a:solidFill>
              <a:latin typeface="Helvetica Neue"/>
              <a:ea typeface="Helvetica Neue"/>
              <a:cs typeface="Helvetica Neue"/>
              <a:sym typeface="Helvetica Neue"/>
            </a:endParaRPr>
          </a:p>
        </p:txBody>
      </p:sp>
      <p:sp>
        <p:nvSpPr>
          <p:cNvPr id="8466" name="Google Shape;8466;p220"/>
          <p:cNvSpPr txBox="1"/>
          <p:nvPr/>
        </p:nvSpPr>
        <p:spPr>
          <a:xfrm>
            <a:off x="670551" y="3280018"/>
            <a:ext cx="3194613" cy="338554"/>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Lorem ipsum dolor sit amet</a:t>
            </a:r>
            <a:endParaRPr sz="1600">
              <a:solidFill>
                <a:schemeClr val="lt1"/>
              </a:solidFill>
              <a:latin typeface="Helvetica Neue"/>
              <a:ea typeface="Helvetica Neue"/>
              <a:cs typeface="Helvetica Neue"/>
              <a:sym typeface="Helvetica Neue"/>
            </a:endParaRPr>
          </a:p>
        </p:txBody>
      </p:sp>
      <p:sp>
        <p:nvSpPr>
          <p:cNvPr id="8467" name="Google Shape;8467;p220"/>
          <p:cNvSpPr/>
          <p:nvPr/>
        </p:nvSpPr>
        <p:spPr>
          <a:xfrm>
            <a:off x="416687" y="5298207"/>
            <a:ext cx="11358623" cy="578882"/>
          </a:xfrm>
          <a:prstGeom prst="roundRect">
            <a:avLst>
              <a:gd fmla="val 16667" name="adj"/>
            </a:avLst>
          </a:prstGeom>
          <a:solidFill>
            <a:schemeClr val="dk1">
              <a:alpha val="0"/>
            </a:schemeClr>
          </a:solidFill>
          <a:ln cap="flat" cmpd="sng" w="254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Duis tellus Justo, tempus id dui dapibus, feugiat dapibus felis.</a:t>
            </a:r>
            <a:endParaRPr/>
          </a:p>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a:t>
            </a:r>
            <a:endParaRPr/>
          </a:p>
        </p:txBody>
      </p:sp>
      <p:sp>
        <p:nvSpPr>
          <p:cNvPr id="8468" name="Google Shape;8468;p220"/>
          <p:cNvSpPr txBox="1"/>
          <p:nvPr/>
        </p:nvSpPr>
        <p:spPr>
          <a:xfrm>
            <a:off x="670550" y="3893625"/>
            <a:ext cx="3194613" cy="1077218"/>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Justo, tempus id dui dapibus, feugiat dapibus felis.</a:t>
            </a:r>
            <a:endParaRPr/>
          </a:p>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a:t>
            </a:r>
            <a:endParaRPr/>
          </a:p>
        </p:txBody>
      </p:sp>
      <p:sp>
        <p:nvSpPr>
          <p:cNvPr id="8469" name="Google Shape;8469;p220"/>
          <p:cNvSpPr txBox="1"/>
          <p:nvPr/>
        </p:nvSpPr>
        <p:spPr>
          <a:xfrm>
            <a:off x="4456759" y="3893625"/>
            <a:ext cx="3194613" cy="1077218"/>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Justo, tempus id dui dapibus, feugiat dapibus felis.</a:t>
            </a:r>
            <a:endParaRPr/>
          </a:p>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a:t>
            </a:r>
            <a:endParaRPr/>
          </a:p>
        </p:txBody>
      </p:sp>
      <p:sp>
        <p:nvSpPr>
          <p:cNvPr id="8470" name="Google Shape;8470;p220"/>
          <p:cNvSpPr txBox="1"/>
          <p:nvPr/>
        </p:nvSpPr>
        <p:spPr>
          <a:xfrm>
            <a:off x="8326836" y="3893625"/>
            <a:ext cx="3194613" cy="1077218"/>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a:t>
            </a:r>
            <a:endParaRPr/>
          </a:p>
        </p:txBody>
      </p:sp>
      <p:grpSp>
        <p:nvGrpSpPr>
          <p:cNvPr id="8471" name="Google Shape;8471;p220"/>
          <p:cNvGrpSpPr/>
          <p:nvPr/>
        </p:nvGrpSpPr>
        <p:grpSpPr>
          <a:xfrm>
            <a:off x="854307" y="2480333"/>
            <a:ext cx="708737" cy="708153"/>
            <a:chOff x="4094847" y="1760585"/>
            <a:chExt cx="633600" cy="633600"/>
          </a:xfrm>
        </p:grpSpPr>
        <p:sp>
          <p:nvSpPr>
            <p:cNvPr id="8472" name="Google Shape;8472;p22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473" name="Google Shape;8473;p22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474" name="Google Shape;8474;p220"/>
          <p:cNvGrpSpPr/>
          <p:nvPr/>
        </p:nvGrpSpPr>
        <p:grpSpPr>
          <a:xfrm>
            <a:off x="4639229" y="2480333"/>
            <a:ext cx="708737" cy="708153"/>
            <a:chOff x="4094847" y="1760585"/>
            <a:chExt cx="633600" cy="633600"/>
          </a:xfrm>
        </p:grpSpPr>
        <p:sp>
          <p:nvSpPr>
            <p:cNvPr id="8475" name="Google Shape;8475;p22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476" name="Google Shape;8476;p22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477" name="Google Shape;8477;p220"/>
          <p:cNvGrpSpPr/>
          <p:nvPr/>
        </p:nvGrpSpPr>
        <p:grpSpPr>
          <a:xfrm>
            <a:off x="8516747" y="2480333"/>
            <a:ext cx="708737" cy="708153"/>
            <a:chOff x="4094847" y="1760585"/>
            <a:chExt cx="633600" cy="633600"/>
          </a:xfrm>
        </p:grpSpPr>
        <p:sp>
          <p:nvSpPr>
            <p:cNvPr id="8478" name="Google Shape;8478;p22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479" name="Google Shape;8479;p22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480" name="Google Shape;8480;p22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481" name="Google Shape;8481;p22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85" name="Shape 8485"/>
        <p:cNvGrpSpPr/>
        <p:nvPr/>
      </p:nvGrpSpPr>
      <p:grpSpPr>
        <a:xfrm>
          <a:off x="0" y="0"/>
          <a:ext cx="0" cy="0"/>
          <a:chOff x="0" y="0"/>
          <a:chExt cx="0" cy="0"/>
        </a:xfrm>
      </p:grpSpPr>
      <p:sp>
        <p:nvSpPr>
          <p:cNvPr id="8486" name="Google Shape;8486;p221"/>
          <p:cNvSpPr/>
          <p:nvPr/>
        </p:nvSpPr>
        <p:spPr>
          <a:xfrm>
            <a:off x="0" y="0"/>
            <a:ext cx="12192000" cy="376177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487" name="Google Shape;8487;p22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3200"/>
              <a:buFont typeface="Helvetica Neue"/>
              <a:buNone/>
            </a:pPr>
            <a:r>
              <a:rPr lang="en-US">
                <a:solidFill>
                  <a:schemeClr val="lt1"/>
                </a:solidFill>
              </a:rPr>
              <a:t>Four-Column Statistic Callouts</a:t>
            </a:r>
            <a:endParaRPr/>
          </a:p>
        </p:txBody>
      </p:sp>
      <p:sp>
        <p:nvSpPr>
          <p:cNvPr id="8488" name="Google Shape;8488;p221"/>
          <p:cNvSpPr/>
          <p:nvPr/>
        </p:nvSpPr>
        <p:spPr>
          <a:xfrm>
            <a:off x="416687" y="5298207"/>
            <a:ext cx="11358623" cy="578882"/>
          </a:xfrm>
          <a:prstGeom prst="roundRect">
            <a:avLst>
              <a:gd fmla="val 16667" name="adj"/>
            </a:avLst>
          </a:prstGeom>
          <a:solidFill>
            <a:schemeClr val="dk1">
              <a:alpha val="0"/>
            </a:schemeClr>
          </a:solidFill>
          <a:ln cap="flat" cmpd="sng" w="254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Duis tellus Justo, tempus id dui dapibus, feugiat dapibus felis.</a:t>
            </a:r>
            <a:endParaRPr/>
          </a:p>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a:t>
            </a:r>
            <a:endParaRPr/>
          </a:p>
        </p:txBody>
      </p:sp>
      <p:sp>
        <p:nvSpPr>
          <p:cNvPr id="8489" name="Google Shape;8489;p221"/>
          <p:cNvSpPr/>
          <p:nvPr/>
        </p:nvSpPr>
        <p:spPr>
          <a:xfrm rot="-5400000">
            <a:off x="958523" y="1494837"/>
            <a:ext cx="1715042" cy="2798714"/>
          </a:xfrm>
          <a:prstGeom prst="flowChartDelay">
            <a:avLst/>
          </a:prstGeom>
          <a:solidFill>
            <a:srgbClr val="191919"/>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490" name="Google Shape;8490;p221"/>
          <p:cNvSpPr txBox="1"/>
          <p:nvPr/>
        </p:nvSpPr>
        <p:spPr>
          <a:xfrm>
            <a:off x="1366305" y="2358104"/>
            <a:ext cx="1461194" cy="10569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4000">
                <a:solidFill>
                  <a:srgbClr val="FFEAEA"/>
                </a:solidFill>
                <a:latin typeface="Helvetica Neue"/>
                <a:ea typeface="Helvetica Neue"/>
                <a:cs typeface="Helvetica Neue"/>
                <a:sym typeface="Helvetica Neue"/>
              </a:rPr>
              <a:t>XXXX</a:t>
            </a:r>
            <a:endParaRPr sz="4000">
              <a:solidFill>
                <a:srgbClr val="FFEAEA"/>
              </a:solidFill>
              <a:latin typeface="Helvetica Neue"/>
              <a:ea typeface="Helvetica Neue"/>
              <a:cs typeface="Helvetica Neue"/>
              <a:sym typeface="Helvetica Neue"/>
            </a:endParaRPr>
          </a:p>
        </p:txBody>
      </p:sp>
      <p:sp>
        <p:nvSpPr>
          <p:cNvPr id="8491" name="Google Shape;8491;p221"/>
          <p:cNvSpPr txBox="1"/>
          <p:nvPr/>
        </p:nvSpPr>
        <p:spPr>
          <a:xfrm>
            <a:off x="608590" y="3280018"/>
            <a:ext cx="2414908"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8492" name="Google Shape;8492;p221"/>
          <p:cNvSpPr txBox="1"/>
          <p:nvPr/>
        </p:nvSpPr>
        <p:spPr>
          <a:xfrm>
            <a:off x="608589" y="3893625"/>
            <a:ext cx="2414908" cy="1107996"/>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a:p>
        </p:txBody>
      </p:sp>
      <p:grpSp>
        <p:nvGrpSpPr>
          <p:cNvPr id="8493" name="Google Shape;8493;p221"/>
          <p:cNvGrpSpPr/>
          <p:nvPr/>
        </p:nvGrpSpPr>
        <p:grpSpPr>
          <a:xfrm>
            <a:off x="782222" y="2630808"/>
            <a:ext cx="535756" cy="536400"/>
            <a:chOff x="4094847" y="1760585"/>
            <a:chExt cx="633600" cy="633600"/>
          </a:xfrm>
        </p:grpSpPr>
        <p:sp>
          <p:nvSpPr>
            <p:cNvPr id="8494" name="Google Shape;8494;p22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495" name="Google Shape;8495;p22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496" name="Google Shape;8496;p221"/>
          <p:cNvSpPr/>
          <p:nvPr/>
        </p:nvSpPr>
        <p:spPr>
          <a:xfrm rot="-5400000">
            <a:off x="3852400" y="1494837"/>
            <a:ext cx="1715042" cy="2798714"/>
          </a:xfrm>
          <a:prstGeom prst="flowChartDelay">
            <a:avLst/>
          </a:prstGeom>
          <a:solidFill>
            <a:srgbClr val="191919"/>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497" name="Google Shape;8497;p221"/>
          <p:cNvSpPr txBox="1"/>
          <p:nvPr/>
        </p:nvSpPr>
        <p:spPr>
          <a:xfrm>
            <a:off x="4196311" y="2358104"/>
            <a:ext cx="1461194" cy="10569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4000">
                <a:solidFill>
                  <a:srgbClr val="FFEAEA"/>
                </a:solidFill>
                <a:latin typeface="Helvetica Neue"/>
                <a:ea typeface="Helvetica Neue"/>
                <a:cs typeface="Helvetica Neue"/>
                <a:sym typeface="Helvetica Neue"/>
              </a:rPr>
              <a:t>XXXX</a:t>
            </a:r>
            <a:endParaRPr sz="4000">
              <a:solidFill>
                <a:srgbClr val="FFEAEA"/>
              </a:solidFill>
              <a:latin typeface="Helvetica Neue"/>
              <a:ea typeface="Helvetica Neue"/>
              <a:cs typeface="Helvetica Neue"/>
              <a:sym typeface="Helvetica Neue"/>
            </a:endParaRPr>
          </a:p>
        </p:txBody>
      </p:sp>
      <p:sp>
        <p:nvSpPr>
          <p:cNvPr id="8498" name="Google Shape;8498;p221"/>
          <p:cNvSpPr txBox="1"/>
          <p:nvPr/>
        </p:nvSpPr>
        <p:spPr>
          <a:xfrm>
            <a:off x="3502467" y="3280018"/>
            <a:ext cx="2414908"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8499" name="Google Shape;8499;p221"/>
          <p:cNvSpPr txBox="1"/>
          <p:nvPr/>
        </p:nvSpPr>
        <p:spPr>
          <a:xfrm>
            <a:off x="3502467" y="3893625"/>
            <a:ext cx="2414908" cy="1107996"/>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a:p>
        </p:txBody>
      </p:sp>
      <p:grpSp>
        <p:nvGrpSpPr>
          <p:cNvPr id="8500" name="Google Shape;8500;p221"/>
          <p:cNvGrpSpPr/>
          <p:nvPr/>
        </p:nvGrpSpPr>
        <p:grpSpPr>
          <a:xfrm>
            <a:off x="3675126" y="2630808"/>
            <a:ext cx="535756" cy="536400"/>
            <a:chOff x="4094847" y="1760585"/>
            <a:chExt cx="633600" cy="633600"/>
          </a:xfrm>
        </p:grpSpPr>
        <p:sp>
          <p:nvSpPr>
            <p:cNvPr id="8501" name="Google Shape;8501;p22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502" name="Google Shape;8502;p22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503" name="Google Shape;8503;p221"/>
          <p:cNvSpPr/>
          <p:nvPr/>
        </p:nvSpPr>
        <p:spPr>
          <a:xfrm rot="-5400000">
            <a:off x="6746277" y="1494837"/>
            <a:ext cx="1715042" cy="2798714"/>
          </a:xfrm>
          <a:prstGeom prst="flowChartDelay">
            <a:avLst/>
          </a:prstGeom>
          <a:solidFill>
            <a:srgbClr val="191919"/>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504" name="Google Shape;8504;p221"/>
          <p:cNvSpPr txBox="1"/>
          <p:nvPr/>
        </p:nvSpPr>
        <p:spPr>
          <a:xfrm>
            <a:off x="7154059" y="2358104"/>
            <a:ext cx="1461194" cy="10569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4000">
                <a:solidFill>
                  <a:srgbClr val="FFEAEA"/>
                </a:solidFill>
                <a:latin typeface="Helvetica Neue"/>
                <a:ea typeface="Helvetica Neue"/>
                <a:cs typeface="Helvetica Neue"/>
                <a:sym typeface="Helvetica Neue"/>
              </a:rPr>
              <a:t>XXXX</a:t>
            </a:r>
            <a:endParaRPr sz="4000">
              <a:solidFill>
                <a:srgbClr val="FFEAEA"/>
              </a:solidFill>
              <a:latin typeface="Helvetica Neue"/>
              <a:ea typeface="Helvetica Neue"/>
              <a:cs typeface="Helvetica Neue"/>
              <a:sym typeface="Helvetica Neue"/>
            </a:endParaRPr>
          </a:p>
        </p:txBody>
      </p:sp>
      <p:sp>
        <p:nvSpPr>
          <p:cNvPr id="8505" name="Google Shape;8505;p221"/>
          <p:cNvSpPr txBox="1"/>
          <p:nvPr/>
        </p:nvSpPr>
        <p:spPr>
          <a:xfrm>
            <a:off x="6396344" y="3280018"/>
            <a:ext cx="2414908"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8506" name="Google Shape;8506;p221"/>
          <p:cNvSpPr txBox="1"/>
          <p:nvPr/>
        </p:nvSpPr>
        <p:spPr>
          <a:xfrm>
            <a:off x="6396344" y="3893625"/>
            <a:ext cx="2414908" cy="1107996"/>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a:p>
        </p:txBody>
      </p:sp>
      <p:grpSp>
        <p:nvGrpSpPr>
          <p:cNvPr id="8507" name="Google Shape;8507;p221"/>
          <p:cNvGrpSpPr/>
          <p:nvPr/>
        </p:nvGrpSpPr>
        <p:grpSpPr>
          <a:xfrm>
            <a:off x="6574629" y="2630808"/>
            <a:ext cx="535756" cy="536400"/>
            <a:chOff x="4094847" y="1760585"/>
            <a:chExt cx="633600" cy="633600"/>
          </a:xfrm>
        </p:grpSpPr>
        <p:sp>
          <p:nvSpPr>
            <p:cNvPr id="8508" name="Google Shape;8508;p22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509" name="Google Shape;8509;p22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510" name="Google Shape;8510;p221"/>
          <p:cNvSpPr/>
          <p:nvPr/>
        </p:nvSpPr>
        <p:spPr>
          <a:xfrm rot="-5400000">
            <a:off x="9640154" y="1494837"/>
            <a:ext cx="1715042" cy="2798714"/>
          </a:xfrm>
          <a:prstGeom prst="flowChartDelay">
            <a:avLst/>
          </a:prstGeom>
          <a:solidFill>
            <a:srgbClr val="191919"/>
          </a:solidFill>
          <a:ln cap="flat" cmpd="sng" w="127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511" name="Google Shape;8511;p221"/>
          <p:cNvSpPr txBox="1"/>
          <p:nvPr/>
        </p:nvSpPr>
        <p:spPr>
          <a:xfrm>
            <a:off x="10047936" y="2358104"/>
            <a:ext cx="1461194" cy="10569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4000">
                <a:solidFill>
                  <a:srgbClr val="FFEAEA"/>
                </a:solidFill>
                <a:latin typeface="Helvetica Neue"/>
                <a:ea typeface="Helvetica Neue"/>
                <a:cs typeface="Helvetica Neue"/>
                <a:sym typeface="Helvetica Neue"/>
              </a:rPr>
              <a:t>XXXX</a:t>
            </a:r>
            <a:endParaRPr sz="4000">
              <a:solidFill>
                <a:srgbClr val="FFEAEA"/>
              </a:solidFill>
              <a:latin typeface="Helvetica Neue"/>
              <a:ea typeface="Helvetica Neue"/>
              <a:cs typeface="Helvetica Neue"/>
              <a:sym typeface="Helvetica Neue"/>
            </a:endParaRPr>
          </a:p>
        </p:txBody>
      </p:sp>
      <p:sp>
        <p:nvSpPr>
          <p:cNvPr id="8512" name="Google Shape;8512;p221"/>
          <p:cNvSpPr txBox="1"/>
          <p:nvPr/>
        </p:nvSpPr>
        <p:spPr>
          <a:xfrm>
            <a:off x="9290221" y="3280018"/>
            <a:ext cx="2414908" cy="523220"/>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8513" name="Google Shape;8513;p221"/>
          <p:cNvSpPr txBox="1"/>
          <p:nvPr/>
        </p:nvSpPr>
        <p:spPr>
          <a:xfrm>
            <a:off x="9290221" y="3893625"/>
            <a:ext cx="2414908" cy="1107996"/>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a:p>
        </p:txBody>
      </p:sp>
      <p:grpSp>
        <p:nvGrpSpPr>
          <p:cNvPr id="8514" name="Google Shape;8514;p221"/>
          <p:cNvGrpSpPr/>
          <p:nvPr/>
        </p:nvGrpSpPr>
        <p:grpSpPr>
          <a:xfrm>
            <a:off x="9468506" y="2630808"/>
            <a:ext cx="535756" cy="536400"/>
            <a:chOff x="4094847" y="1760585"/>
            <a:chExt cx="633600" cy="633600"/>
          </a:xfrm>
        </p:grpSpPr>
        <p:sp>
          <p:nvSpPr>
            <p:cNvPr id="8515" name="Google Shape;8515;p22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516" name="Google Shape;8516;p22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517" name="Google Shape;8517;p22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518" name="Google Shape;8518;p22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22" name="Shape 8522"/>
        <p:cNvGrpSpPr/>
        <p:nvPr/>
      </p:nvGrpSpPr>
      <p:grpSpPr>
        <a:xfrm>
          <a:off x="0" y="0"/>
          <a:ext cx="0" cy="0"/>
          <a:chOff x="0" y="0"/>
          <a:chExt cx="0" cy="0"/>
        </a:xfrm>
      </p:grpSpPr>
      <p:pic>
        <p:nvPicPr>
          <p:cNvPr id="8523" name="Google Shape;8523;p222"/>
          <p:cNvPicPr preferRelativeResize="0"/>
          <p:nvPr/>
        </p:nvPicPr>
        <p:blipFill rotWithShape="1">
          <a:blip r:embed="rId3">
            <a:alphaModFix/>
          </a:blip>
          <a:srcRect b="15893" l="0" r="0" t="58982"/>
          <a:stretch/>
        </p:blipFill>
        <p:spPr>
          <a:xfrm>
            <a:off x="0" y="-15239"/>
            <a:ext cx="12192000" cy="2042160"/>
          </a:xfrm>
          <a:prstGeom prst="rect">
            <a:avLst/>
          </a:prstGeom>
          <a:noFill/>
          <a:ln>
            <a:noFill/>
          </a:ln>
        </p:spPr>
      </p:pic>
      <p:sp>
        <p:nvSpPr>
          <p:cNvPr id="8524" name="Google Shape;8524;p222"/>
          <p:cNvSpPr/>
          <p:nvPr/>
        </p:nvSpPr>
        <p:spPr>
          <a:xfrm>
            <a:off x="7772400" y="1097280"/>
            <a:ext cx="4124632" cy="5196840"/>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525" name="Google Shape;8525;p22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3200"/>
              <a:buFont typeface="Helvetica Neue"/>
              <a:buNone/>
            </a:pPr>
            <a:r>
              <a:rPr lang="en-US">
                <a:solidFill>
                  <a:schemeClr val="lt1"/>
                </a:solidFill>
              </a:rPr>
              <a:t>Three Gauge Stats with Image</a:t>
            </a:r>
            <a:endParaRPr/>
          </a:p>
        </p:txBody>
      </p:sp>
      <p:sp>
        <p:nvSpPr>
          <p:cNvPr id="8526" name="Google Shape;8526;p222"/>
          <p:cNvSpPr txBox="1"/>
          <p:nvPr/>
        </p:nvSpPr>
        <p:spPr>
          <a:xfrm>
            <a:off x="8199121" y="2857981"/>
            <a:ext cx="3307079" cy="2902737"/>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8527" name="Google Shape;8527;p222"/>
          <p:cNvSpPr txBox="1"/>
          <p:nvPr/>
        </p:nvSpPr>
        <p:spPr>
          <a:xfrm>
            <a:off x="8199122" y="1978428"/>
            <a:ext cx="3307079"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800"/>
              <a:buFont typeface="Arial"/>
              <a:buNone/>
            </a:pPr>
            <a:r>
              <a:rPr b="1" lang="en-US" sz="2800">
                <a:solidFill>
                  <a:schemeClr val="lt1"/>
                </a:solidFill>
                <a:latin typeface="Helvetica Neue"/>
                <a:ea typeface="Helvetica Neue"/>
                <a:cs typeface="Helvetica Neue"/>
                <a:sym typeface="Helvetica Neue"/>
              </a:rPr>
              <a:t>Lorem Ipsum</a:t>
            </a:r>
            <a:endParaRPr/>
          </a:p>
        </p:txBody>
      </p:sp>
      <p:cxnSp>
        <p:nvCxnSpPr>
          <p:cNvPr id="8528" name="Google Shape;8528;p222"/>
          <p:cNvCxnSpPr/>
          <p:nvPr/>
        </p:nvCxnSpPr>
        <p:spPr>
          <a:xfrm>
            <a:off x="8199481" y="2612030"/>
            <a:ext cx="685601" cy="0"/>
          </a:xfrm>
          <a:prstGeom prst="straightConnector1">
            <a:avLst/>
          </a:prstGeom>
          <a:noFill/>
          <a:ln cap="flat" cmpd="sng" w="76200">
            <a:solidFill>
              <a:schemeClr val="accent1"/>
            </a:solidFill>
            <a:prstDash val="solid"/>
            <a:miter lim="8000"/>
            <a:headEnd len="sm" w="sm" type="none"/>
            <a:tailEnd len="sm" w="sm" type="none"/>
          </a:ln>
        </p:spPr>
      </p:cxnSp>
      <p:grpSp>
        <p:nvGrpSpPr>
          <p:cNvPr id="8529" name="Google Shape;8529;p222"/>
          <p:cNvGrpSpPr/>
          <p:nvPr/>
        </p:nvGrpSpPr>
        <p:grpSpPr>
          <a:xfrm>
            <a:off x="675750" y="3410134"/>
            <a:ext cx="1558106" cy="1558106"/>
            <a:chOff x="685800" y="3164384"/>
            <a:chExt cx="1866726" cy="1866726"/>
          </a:xfrm>
        </p:grpSpPr>
        <p:grpSp>
          <p:nvGrpSpPr>
            <p:cNvPr id="8530" name="Google Shape;8530;p222"/>
            <p:cNvGrpSpPr/>
            <p:nvPr/>
          </p:nvGrpSpPr>
          <p:grpSpPr>
            <a:xfrm>
              <a:off x="685800" y="3164384"/>
              <a:ext cx="1866726" cy="1866726"/>
              <a:chOff x="8055151" y="4330850"/>
              <a:chExt cx="1533600" cy="1533600"/>
            </a:xfrm>
          </p:grpSpPr>
          <p:sp>
            <p:nvSpPr>
              <p:cNvPr id="8531" name="Google Shape;8531;p222"/>
              <p:cNvSpPr/>
              <p:nvPr/>
            </p:nvSpPr>
            <p:spPr>
              <a:xfrm>
                <a:off x="8055151" y="4330850"/>
                <a:ext cx="1533600" cy="1533600"/>
              </a:xfrm>
              <a:prstGeom prst="ellipse">
                <a:avLst/>
              </a:prstGeom>
              <a:noFill/>
              <a:ln cap="flat" cmpd="sng" w="127000">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532" name="Google Shape;8532;p222"/>
              <p:cNvSpPr/>
              <p:nvPr/>
            </p:nvSpPr>
            <p:spPr>
              <a:xfrm>
                <a:off x="8055308" y="4330850"/>
                <a:ext cx="1533286" cy="1533600"/>
              </a:xfrm>
              <a:prstGeom prst="arc">
                <a:avLst>
                  <a:gd fmla="val 16200000" name="adj1"/>
                  <a:gd fmla="val 5552078" name="adj2"/>
                </a:avLst>
              </a:prstGeom>
              <a:noFill/>
              <a:ln cap="rnd" cmpd="sng" w="1270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dk1"/>
                  </a:solidFill>
                  <a:latin typeface="Helvetica Neue"/>
                  <a:ea typeface="Helvetica Neue"/>
                  <a:cs typeface="Helvetica Neue"/>
                  <a:sym typeface="Helvetica Neue"/>
                </a:endParaRPr>
              </a:p>
            </p:txBody>
          </p:sp>
        </p:grpSp>
        <p:sp>
          <p:nvSpPr>
            <p:cNvPr id="8533" name="Google Shape;8533;p222"/>
            <p:cNvSpPr/>
            <p:nvPr/>
          </p:nvSpPr>
          <p:spPr>
            <a:xfrm>
              <a:off x="967653" y="3446237"/>
              <a:ext cx="1303020" cy="130302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8534" name="Google Shape;8534;p222"/>
            <p:cNvGrpSpPr/>
            <p:nvPr/>
          </p:nvGrpSpPr>
          <p:grpSpPr>
            <a:xfrm>
              <a:off x="1165685" y="3644643"/>
              <a:ext cx="906956" cy="906208"/>
              <a:chOff x="4094847" y="1760585"/>
              <a:chExt cx="633600" cy="633600"/>
            </a:xfrm>
          </p:grpSpPr>
          <p:sp>
            <p:nvSpPr>
              <p:cNvPr id="8535" name="Google Shape;8535;p22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536" name="Google Shape;8536;p22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8537" name="Google Shape;8537;p222"/>
          <p:cNvSpPr txBox="1"/>
          <p:nvPr/>
        </p:nvSpPr>
        <p:spPr>
          <a:xfrm>
            <a:off x="1910304" y="3036568"/>
            <a:ext cx="941757" cy="491193"/>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2800"/>
              <a:buFont typeface="Arial"/>
              <a:buNone/>
            </a:pPr>
            <a:r>
              <a:rPr b="1" lang="en-US" sz="2800">
                <a:solidFill>
                  <a:schemeClr val="accent1"/>
                </a:solidFill>
                <a:latin typeface="Helvetica Neue"/>
                <a:ea typeface="Helvetica Neue"/>
                <a:cs typeface="Helvetica Neue"/>
                <a:sym typeface="Helvetica Neue"/>
              </a:rPr>
              <a:t>50%</a:t>
            </a:r>
            <a:endParaRPr/>
          </a:p>
        </p:txBody>
      </p:sp>
      <p:grpSp>
        <p:nvGrpSpPr>
          <p:cNvPr id="8538" name="Google Shape;8538;p222"/>
          <p:cNvGrpSpPr/>
          <p:nvPr/>
        </p:nvGrpSpPr>
        <p:grpSpPr>
          <a:xfrm>
            <a:off x="2955656" y="3410134"/>
            <a:ext cx="1558106" cy="1558106"/>
            <a:chOff x="685800" y="3164384"/>
            <a:chExt cx="1866726" cy="1866726"/>
          </a:xfrm>
        </p:grpSpPr>
        <p:grpSp>
          <p:nvGrpSpPr>
            <p:cNvPr id="8539" name="Google Shape;8539;p222"/>
            <p:cNvGrpSpPr/>
            <p:nvPr/>
          </p:nvGrpSpPr>
          <p:grpSpPr>
            <a:xfrm>
              <a:off x="685800" y="3164384"/>
              <a:ext cx="1866726" cy="1866726"/>
              <a:chOff x="8055151" y="4330850"/>
              <a:chExt cx="1533600" cy="1533600"/>
            </a:xfrm>
          </p:grpSpPr>
          <p:sp>
            <p:nvSpPr>
              <p:cNvPr id="8540" name="Google Shape;8540;p222"/>
              <p:cNvSpPr/>
              <p:nvPr/>
            </p:nvSpPr>
            <p:spPr>
              <a:xfrm>
                <a:off x="8055151" y="4330850"/>
                <a:ext cx="1533600" cy="1533600"/>
              </a:xfrm>
              <a:prstGeom prst="ellipse">
                <a:avLst/>
              </a:prstGeom>
              <a:noFill/>
              <a:ln cap="flat" cmpd="sng" w="127000">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541" name="Google Shape;8541;p222"/>
              <p:cNvSpPr/>
              <p:nvPr/>
            </p:nvSpPr>
            <p:spPr>
              <a:xfrm>
                <a:off x="8055308" y="4330850"/>
                <a:ext cx="1533286" cy="1533600"/>
              </a:xfrm>
              <a:prstGeom prst="arc">
                <a:avLst>
                  <a:gd fmla="val 16200000" name="adj1"/>
                  <a:gd fmla="val 5552078" name="adj2"/>
                </a:avLst>
              </a:prstGeom>
              <a:noFill/>
              <a:ln cap="rnd" cmpd="sng" w="1270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dk1"/>
                  </a:solidFill>
                  <a:latin typeface="Helvetica Neue"/>
                  <a:ea typeface="Helvetica Neue"/>
                  <a:cs typeface="Helvetica Neue"/>
                  <a:sym typeface="Helvetica Neue"/>
                </a:endParaRPr>
              </a:p>
            </p:txBody>
          </p:sp>
        </p:grpSp>
        <p:sp>
          <p:nvSpPr>
            <p:cNvPr id="8542" name="Google Shape;8542;p222"/>
            <p:cNvSpPr/>
            <p:nvPr/>
          </p:nvSpPr>
          <p:spPr>
            <a:xfrm>
              <a:off x="967653" y="3446237"/>
              <a:ext cx="1303020" cy="130302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8543" name="Google Shape;8543;p222"/>
            <p:cNvGrpSpPr/>
            <p:nvPr/>
          </p:nvGrpSpPr>
          <p:grpSpPr>
            <a:xfrm>
              <a:off x="1165685" y="3644643"/>
              <a:ext cx="906956" cy="906208"/>
              <a:chOff x="4094847" y="1760585"/>
              <a:chExt cx="633600" cy="633600"/>
            </a:xfrm>
          </p:grpSpPr>
          <p:sp>
            <p:nvSpPr>
              <p:cNvPr id="8544" name="Google Shape;8544;p22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545" name="Google Shape;8545;p22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8546" name="Google Shape;8546;p222"/>
          <p:cNvGrpSpPr/>
          <p:nvPr/>
        </p:nvGrpSpPr>
        <p:grpSpPr>
          <a:xfrm>
            <a:off x="5235561" y="3410134"/>
            <a:ext cx="1558106" cy="1558106"/>
            <a:chOff x="685800" y="3164384"/>
            <a:chExt cx="1866726" cy="1866726"/>
          </a:xfrm>
        </p:grpSpPr>
        <p:grpSp>
          <p:nvGrpSpPr>
            <p:cNvPr id="8547" name="Google Shape;8547;p222"/>
            <p:cNvGrpSpPr/>
            <p:nvPr/>
          </p:nvGrpSpPr>
          <p:grpSpPr>
            <a:xfrm>
              <a:off x="685800" y="3164384"/>
              <a:ext cx="1866726" cy="1866726"/>
              <a:chOff x="8055151" y="4330850"/>
              <a:chExt cx="1533600" cy="1533600"/>
            </a:xfrm>
          </p:grpSpPr>
          <p:sp>
            <p:nvSpPr>
              <p:cNvPr id="8548" name="Google Shape;8548;p222"/>
              <p:cNvSpPr/>
              <p:nvPr/>
            </p:nvSpPr>
            <p:spPr>
              <a:xfrm>
                <a:off x="8055151" y="4330850"/>
                <a:ext cx="1533600" cy="1533600"/>
              </a:xfrm>
              <a:prstGeom prst="ellipse">
                <a:avLst/>
              </a:prstGeom>
              <a:noFill/>
              <a:ln cap="flat" cmpd="sng" w="127000">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8549" name="Google Shape;8549;p222"/>
              <p:cNvSpPr/>
              <p:nvPr/>
            </p:nvSpPr>
            <p:spPr>
              <a:xfrm>
                <a:off x="8055308" y="4330850"/>
                <a:ext cx="1533286" cy="1533600"/>
              </a:xfrm>
              <a:prstGeom prst="arc">
                <a:avLst>
                  <a:gd fmla="val 16200000" name="adj1"/>
                  <a:gd fmla="val 5552078" name="adj2"/>
                </a:avLst>
              </a:prstGeom>
              <a:noFill/>
              <a:ln cap="rnd" cmpd="sng" w="1270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dk1"/>
                  </a:solidFill>
                  <a:latin typeface="Helvetica Neue"/>
                  <a:ea typeface="Helvetica Neue"/>
                  <a:cs typeface="Helvetica Neue"/>
                  <a:sym typeface="Helvetica Neue"/>
                </a:endParaRPr>
              </a:p>
            </p:txBody>
          </p:sp>
        </p:grpSp>
        <p:sp>
          <p:nvSpPr>
            <p:cNvPr id="8550" name="Google Shape;8550;p222"/>
            <p:cNvSpPr/>
            <p:nvPr/>
          </p:nvSpPr>
          <p:spPr>
            <a:xfrm>
              <a:off x="967653" y="3446237"/>
              <a:ext cx="1303020" cy="1303020"/>
            </a:xfrm>
            <a:prstGeom prst="ellipse">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8551" name="Google Shape;8551;p222"/>
            <p:cNvGrpSpPr/>
            <p:nvPr/>
          </p:nvGrpSpPr>
          <p:grpSpPr>
            <a:xfrm>
              <a:off x="1165685" y="3644643"/>
              <a:ext cx="906956" cy="906208"/>
              <a:chOff x="4094847" y="1760585"/>
              <a:chExt cx="633600" cy="633600"/>
            </a:xfrm>
          </p:grpSpPr>
          <p:sp>
            <p:nvSpPr>
              <p:cNvPr id="8552" name="Google Shape;8552;p22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553" name="Google Shape;8553;p22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8554" name="Google Shape;8554;p222"/>
          <p:cNvSpPr txBox="1"/>
          <p:nvPr/>
        </p:nvSpPr>
        <p:spPr>
          <a:xfrm>
            <a:off x="4222901" y="3036568"/>
            <a:ext cx="941757" cy="491193"/>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2800"/>
              <a:buFont typeface="Arial"/>
              <a:buNone/>
            </a:pPr>
            <a:r>
              <a:rPr b="1" lang="en-US" sz="2800">
                <a:solidFill>
                  <a:schemeClr val="accent1"/>
                </a:solidFill>
                <a:latin typeface="Helvetica Neue"/>
                <a:ea typeface="Helvetica Neue"/>
                <a:cs typeface="Helvetica Neue"/>
                <a:sym typeface="Helvetica Neue"/>
              </a:rPr>
              <a:t>50%</a:t>
            </a:r>
            <a:endParaRPr/>
          </a:p>
        </p:txBody>
      </p:sp>
      <p:sp>
        <p:nvSpPr>
          <p:cNvPr id="8555" name="Google Shape;8555;p222"/>
          <p:cNvSpPr txBox="1"/>
          <p:nvPr/>
        </p:nvSpPr>
        <p:spPr>
          <a:xfrm>
            <a:off x="6512165" y="3036568"/>
            <a:ext cx="941757" cy="491193"/>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2800"/>
              <a:buFont typeface="Arial"/>
              <a:buNone/>
            </a:pPr>
            <a:r>
              <a:rPr b="1" lang="en-US" sz="2800">
                <a:solidFill>
                  <a:schemeClr val="accent1"/>
                </a:solidFill>
                <a:latin typeface="Helvetica Neue"/>
                <a:ea typeface="Helvetica Neue"/>
                <a:cs typeface="Helvetica Neue"/>
                <a:sym typeface="Helvetica Neue"/>
              </a:rPr>
              <a:t>50%</a:t>
            </a:r>
            <a:endParaRPr/>
          </a:p>
        </p:txBody>
      </p:sp>
      <p:sp>
        <p:nvSpPr>
          <p:cNvPr id="8556" name="Google Shape;8556;p222"/>
          <p:cNvSpPr txBox="1"/>
          <p:nvPr/>
        </p:nvSpPr>
        <p:spPr>
          <a:xfrm>
            <a:off x="568403" y="5341806"/>
            <a:ext cx="1772801" cy="64633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t>
            </a:r>
            <a:r>
              <a:rPr lang="en-US" sz="1400">
                <a:solidFill>
                  <a:schemeClr val="dk1"/>
                </a:solidFill>
                <a:latin typeface="Helvetica Neue"/>
                <a:ea typeface="Helvetica Neue"/>
                <a:cs typeface="Helvetica Neue"/>
                <a:sym typeface="Helvetica Neue"/>
              </a:rPr>
              <a:t>amet, consectetur adipiscing</a:t>
            </a:r>
            <a:endParaRPr sz="1400">
              <a:solidFill>
                <a:schemeClr val="dk1"/>
              </a:solidFill>
              <a:latin typeface="Helvetica Neue"/>
              <a:ea typeface="Helvetica Neue"/>
              <a:cs typeface="Helvetica Neue"/>
              <a:sym typeface="Helvetica Neue"/>
            </a:endParaRPr>
          </a:p>
        </p:txBody>
      </p:sp>
      <p:sp>
        <p:nvSpPr>
          <p:cNvPr id="8557" name="Google Shape;8557;p222"/>
          <p:cNvSpPr txBox="1"/>
          <p:nvPr/>
        </p:nvSpPr>
        <p:spPr>
          <a:xfrm>
            <a:off x="2848308" y="5341806"/>
            <a:ext cx="1772801" cy="64633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t>
            </a:r>
            <a:r>
              <a:rPr lang="en-US" sz="1400">
                <a:solidFill>
                  <a:schemeClr val="dk1"/>
                </a:solidFill>
                <a:latin typeface="Helvetica Neue"/>
                <a:ea typeface="Helvetica Neue"/>
                <a:cs typeface="Helvetica Neue"/>
                <a:sym typeface="Helvetica Neue"/>
              </a:rPr>
              <a:t>amet, consectetur adipiscing</a:t>
            </a:r>
            <a:endParaRPr sz="1400">
              <a:solidFill>
                <a:schemeClr val="dk1"/>
              </a:solidFill>
              <a:latin typeface="Helvetica Neue"/>
              <a:ea typeface="Helvetica Neue"/>
              <a:cs typeface="Helvetica Neue"/>
              <a:sym typeface="Helvetica Neue"/>
            </a:endParaRPr>
          </a:p>
        </p:txBody>
      </p:sp>
      <p:sp>
        <p:nvSpPr>
          <p:cNvPr id="8558" name="Google Shape;8558;p222"/>
          <p:cNvSpPr txBox="1"/>
          <p:nvPr/>
        </p:nvSpPr>
        <p:spPr>
          <a:xfrm>
            <a:off x="5128214" y="5341806"/>
            <a:ext cx="1772801" cy="646331"/>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t>
            </a:r>
            <a:r>
              <a:rPr lang="en-US" sz="1400">
                <a:solidFill>
                  <a:schemeClr val="dk1"/>
                </a:solidFill>
                <a:latin typeface="Helvetica Neue"/>
                <a:ea typeface="Helvetica Neue"/>
                <a:cs typeface="Helvetica Neue"/>
                <a:sym typeface="Helvetica Neue"/>
              </a:rPr>
              <a:t>amet, consectetur adipiscing</a:t>
            </a:r>
            <a:endParaRPr sz="1400">
              <a:solidFill>
                <a:schemeClr val="dk1"/>
              </a:solidFill>
              <a:latin typeface="Helvetica Neue"/>
              <a:ea typeface="Helvetica Neue"/>
              <a:cs typeface="Helvetica Neue"/>
              <a:sym typeface="Helvetica Neue"/>
            </a:endParaRPr>
          </a:p>
        </p:txBody>
      </p:sp>
      <p:sp>
        <p:nvSpPr>
          <p:cNvPr id="8559" name="Google Shape;8559;p222"/>
          <p:cNvSpPr txBox="1"/>
          <p:nvPr/>
        </p:nvSpPr>
        <p:spPr>
          <a:xfrm>
            <a:off x="259081" y="2333716"/>
            <a:ext cx="7345679" cy="375006"/>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Lorem ipsum dolor sit amet, consectetur adipiscing elit. Ut tempor</a:t>
            </a:r>
            <a:endParaRPr/>
          </a:p>
        </p:txBody>
      </p:sp>
      <p:sp>
        <p:nvSpPr>
          <p:cNvPr id="8560" name="Google Shape;8560;p22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561" name="Google Shape;8561;p22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65" name="Shape 8565"/>
        <p:cNvGrpSpPr/>
        <p:nvPr/>
      </p:nvGrpSpPr>
      <p:grpSpPr>
        <a:xfrm>
          <a:off x="0" y="0"/>
          <a:ext cx="0" cy="0"/>
          <a:chOff x="0" y="0"/>
          <a:chExt cx="0" cy="0"/>
        </a:xfrm>
      </p:grpSpPr>
      <p:pic>
        <p:nvPicPr>
          <p:cNvPr id="8566" name="Google Shape;8566;p223"/>
          <p:cNvPicPr preferRelativeResize="0"/>
          <p:nvPr/>
        </p:nvPicPr>
        <p:blipFill rotWithShape="1">
          <a:blip r:embed="rId3">
            <a:alphaModFix/>
          </a:blip>
          <a:srcRect b="15438" l="0" r="0" t="0"/>
          <a:stretch/>
        </p:blipFill>
        <p:spPr>
          <a:xfrm>
            <a:off x="294968" y="365126"/>
            <a:ext cx="10789475" cy="6082566"/>
          </a:xfrm>
          <a:prstGeom prst="rect">
            <a:avLst/>
          </a:prstGeom>
          <a:gradFill>
            <a:gsLst>
              <a:gs pos="0">
                <a:srgbClr val="FEFEFE">
                  <a:alpha val="0"/>
                </a:srgbClr>
              </a:gs>
              <a:gs pos="66000">
                <a:srgbClr val="262626">
                  <a:alpha val="85882"/>
                </a:srgbClr>
              </a:gs>
              <a:gs pos="100000">
                <a:srgbClr val="262626">
                  <a:alpha val="85882"/>
                </a:srgbClr>
              </a:gs>
            </a:gsLst>
            <a:lin ang="16200000" scaled="0"/>
          </a:gradFill>
          <a:ln>
            <a:noFill/>
          </a:ln>
        </p:spPr>
      </p:pic>
      <p:sp>
        <p:nvSpPr>
          <p:cNvPr id="8567" name="Google Shape;8567;p223"/>
          <p:cNvSpPr txBox="1"/>
          <p:nvPr>
            <p:ph type="title"/>
          </p:nvPr>
        </p:nvSpPr>
        <p:spPr>
          <a:xfrm>
            <a:off x="722589" y="750590"/>
            <a:ext cx="9921966" cy="1101656"/>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3200"/>
              <a:buFont typeface="Helvetica Neue"/>
              <a:buNone/>
            </a:pPr>
            <a:r>
              <a:rPr lang="en-US">
                <a:solidFill>
                  <a:schemeClr val="lt1"/>
                </a:solidFill>
              </a:rPr>
              <a:t>Three Stat Callouts on Image</a:t>
            </a:r>
            <a:endParaRPr/>
          </a:p>
        </p:txBody>
      </p:sp>
      <p:sp>
        <p:nvSpPr>
          <p:cNvPr id="8568" name="Google Shape;8568;p223"/>
          <p:cNvSpPr/>
          <p:nvPr/>
        </p:nvSpPr>
        <p:spPr>
          <a:xfrm>
            <a:off x="1219201" y="3100755"/>
            <a:ext cx="10363200" cy="2759074"/>
          </a:xfrm>
          <a:prstGeom prst="rect">
            <a:avLst/>
          </a:prstGeom>
          <a:solidFill>
            <a:schemeClr val="accent1">
              <a:alpha val="8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569" name="Google Shape;8569;p223"/>
          <p:cNvSpPr txBox="1"/>
          <p:nvPr/>
        </p:nvSpPr>
        <p:spPr>
          <a:xfrm>
            <a:off x="1639863" y="3526187"/>
            <a:ext cx="2655908" cy="742661"/>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4000">
                <a:solidFill>
                  <a:schemeClr val="lt1"/>
                </a:solidFill>
                <a:latin typeface="Helvetica Neue"/>
                <a:ea typeface="Helvetica Neue"/>
                <a:cs typeface="Helvetica Neue"/>
                <a:sym typeface="Helvetica Neue"/>
              </a:rPr>
              <a:t>XXXX</a:t>
            </a:r>
            <a:endParaRPr/>
          </a:p>
        </p:txBody>
      </p:sp>
      <p:sp>
        <p:nvSpPr>
          <p:cNvPr id="8570" name="Google Shape;8570;p223"/>
          <p:cNvSpPr txBox="1"/>
          <p:nvPr/>
        </p:nvSpPr>
        <p:spPr>
          <a:xfrm>
            <a:off x="1639863" y="4367143"/>
            <a:ext cx="2655908"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Lorem ipsum dolor sit </a:t>
            </a:r>
            <a:r>
              <a:rPr lang="en-US" sz="1600">
                <a:solidFill>
                  <a:schemeClr val="lt1"/>
                </a:solidFill>
                <a:latin typeface="Helvetica Neue"/>
                <a:ea typeface="Helvetica Neue"/>
                <a:cs typeface="Helvetica Neue"/>
                <a:sym typeface="Helvetica Neue"/>
              </a:rPr>
              <a:t>amet, consectetur adipiscing elit. Ut tempor, quam et mattis pulvinar</a:t>
            </a:r>
            <a:endParaRPr sz="1600">
              <a:solidFill>
                <a:schemeClr val="lt1"/>
              </a:solidFill>
              <a:latin typeface="Helvetica Neue"/>
              <a:ea typeface="Helvetica Neue"/>
              <a:cs typeface="Helvetica Neue"/>
              <a:sym typeface="Helvetica Neue"/>
            </a:endParaRPr>
          </a:p>
        </p:txBody>
      </p:sp>
      <p:sp>
        <p:nvSpPr>
          <p:cNvPr id="8571" name="Google Shape;8571;p223"/>
          <p:cNvSpPr txBox="1"/>
          <p:nvPr/>
        </p:nvSpPr>
        <p:spPr>
          <a:xfrm>
            <a:off x="5072847" y="3526187"/>
            <a:ext cx="2655908" cy="742661"/>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4000">
                <a:solidFill>
                  <a:schemeClr val="lt1"/>
                </a:solidFill>
                <a:latin typeface="Helvetica Neue"/>
                <a:ea typeface="Helvetica Neue"/>
                <a:cs typeface="Helvetica Neue"/>
                <a:sym typeface="Helvetica Neue"/>
              </a:rPr>
              <a:t>XXXX</a:t>
            </a:r>
            <a:endParaRPr/>
          </a:p>
        </p:txBody>
      </p:sp>
      <p:sp>
        <p:nvSpPr>
          <p:cNvPr id="8572" name="Google Shape;8572;p223"/>
          <p:cNvSpPr txBox="1"/>
          <p:nvPr/>
        </p:nvSpPr>
        <p:spPr>
          <a:xfrm>
            <a:off x="5072847" y="4367143"/>
            <a:ext cx="2655908"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Lorem ipsum dolor sit </a:t>
            </a:r>
            <a:r>
              <a:rPr lang="en-US" sz="1600">
                <a:solidFill>
                  <a:schemeClr val="lt1"/>
                </a:solidFill>
                <a:latin typeface="Helvetica Neue"/>
                <a:ea typeface="Helvetica Neue"/>
                <a:cs typeface="Helvetica Neue"/>
                <a:sym typeface="Helvetica Neue"/>
              </a:rPr>
              <a:t>amet, consectetur adipiscing elit. Ut tempor, quam et mattis pulvinar</a:t>
            </a:r>
            <a:endParaRPr sz="1600">
              <a:solidFill>
                <a:schemeClr val="lt1"/>
              </a:solidFill>
              <a:latin typeface="Helvetica Neue"/>
              <a:ea typeface="Helvetica Neue"/>
              <a:cs typeface="Helvetica Neue"/>
              <a:sym typeface="Helvetica Neue"/>
            </a:endParaRPr>
          </a:p>
        </p:txBody>
      </p:sp>
      <p:sp>
        <p:nvSpPr>
          <p:cNvPr id="8573" name="Google Shape;8573;p223"/>
          <p:cNvSpPr txBox="1"/>
          <p:nvPr/>
        </p:nvSpPr>
        <p:spPr>
          <a:xfrm>
            <a:off x="8505832" y="3526187"/>
            <a:ext cx="2655908" cy="742661"/>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4000">
                <a:solidFill>
                  <a:schemeClr val="lt1"/>
                </a:solidFill>
                <a:latin typeface="Helvetica Neue"/>
                <a:ea typeface="Helvetica Neue"/>
                <a:cs typeface="Helvetica Neue"/>
                <a:sym typeface="Helvetica Neue"/>
              </a:rPr>
              <a:t>XXXX</a:t>
            </a:r>
            <a:endParaRPr/>
          </a:p>
        </p:txBody>
      </p:sp>
      <p:sp>
        <p:nvSpPr>
          <p:cNvPr id="8574" name="Google Shape;8574;p223"/>
          <p:cNvSpPr txBox="1"/>
          <p:nvPr/>
        </p:nvSpPr>
        <p:spPr>
          <a:xfrm>
            <a:off x="8505832" y="4367143"/>
            <a:ext cx="2655908" cy="984885"/>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Lorem ipsum dolor sit </a:t>
            </a:r>
            <a:r>
              <a:rPr lang="en-US" sz="1600">
                <a:solidFill>
                  <a:schemeClr val="lt1"/>
                </a:solidFill>
                <a:latin typeface="Helvetica Neue"/>
                <a:ea typeface="Helvetica Neue"/>
                <a:cs typeface="Helvetica Neue"/>
                <a:sym typeface="Helvetica Neue"/>
              </a:rPr>
              <a:t>amet, consectetur adipiscing elit. Ut tempor, quam et mattis pulvinar</a:t>
            </a:r>
            <a:endParaRPr sz="1600">
              <a:solidFill>
                <a:schemeClr val="lt1"/>
              </a:solidFill>
              <a:latin typeface="Helvetica Neue"/>
              <a:ea typeface="Helvetica Neue"/>
              <a:cs typeface="Helvetica Neue"/>
              <a:sym typeface="Helvetica Neue"/>
            </a:endParaRPr>
          </a:p>
        </p:txBody>
      </p:sp>
      <p:cxnSp>
        <p:nvCxnSpPr>
          <p:cNvPr id="8575" name="Google Shape;8575;p223"/>
          <p:cNvCxnSpPr/>
          <p:nvPr/>
        </p:nvCxnSpPr>
        <p:spPr>
          <a:xfrm>
            <a:off x="4684309" y="3526187"/>
            <a:ext cx="0" cy="1908211"/>
          </a:xfrm>
          <a:prstGeom prst="straightConnector1">
            <a:avLst/>
          </a:prstGeom>
          <a:noFill/>
          <a:ln cap="flat" cmpd="sng" w="9525">
            <a:solidFill>
              <a:schemeClr val="lt1"/>
            </a:solidFill>
            <a:prstDash val="solid"/>
            <a:miter lim="8000"/>
            <a:headEnd len="sm" w="sm" type="none"/>
            <a:tailEnd len="sm" w="sm" type="none"/>
          </a:ln>
        </p:spPr>
      </p:cxnSp>
      <p:cxnSp>
        <p:nvCxnSpPr>
          <p:cNvPr id="8576" name="Google Shape;8576;p223"/>
          <p:cNvCxnSpPr/>
          <p:nvPr/>
        </p:nvCxnSpPr>
        <p:spPr>
          <a:xfrm>
            <a:off x="8117293" y="3526187"/>
            <a:ext cx="0" cy="1908211"/>
          </a:xfrm>
          <a:prstGeom prst="straightConnector1">
            <a:avLst/>
          </a:prstGeom>
          <a:noFill/>
          <a:ln cap="flat" cmpd="sng" w="9525">
            <a:solidFill>
              <a:schemeClr val="lt1"/>
            </a:solidFill>
            <a:prstDash val="solid"/>
            <a:miter lim="8000"/>
            <a:headEnd len="sm" w="sm" type="none"/>
            <a:tailEnd len="sm" w="sm" type="none"/>
          </a:ln>
        </p:spPr>
      </p:cxnSp>
      <p:sp>
        <p:nvSpPr>
          <p:cNvPr id="8577" name="Google Shape;8577;p22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578" name="Google Shape;8578;p22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82" name="Shape 8582"/>
        <p:cNvGrpSpPr/>
        <p:nvPr/>
      </p:nvGrpSpPr>
      <p:grpSpPr>
        <a:xfrm>
          <a:off x="0" y="0"/>
          <a:ext cx="0" cy="0"/>
          <a:chOff x="0" y="0"/>
          <a:chExt cx="0" cy="0"/>
        </a:xfrm>
      </p:grpSpPr>
      <p:sp>
        <p:nvSpPr>
          <p:cNvPr id="8583" name="Google Shape;8583;p22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Two-Stat Divider with Center Image</a:t>
            </a:r>
            <a:endParaRPr/>
          </a:p>
        </p:txBody>
      </p:sp>
      <p:sp>
        <p:nvSpPr>
          <p:cNvPr id="8584" name="Google Shape;8584;p224"/>
          <p:cNvSpPr/>
          <p:nvPr/>
        </p:nvSpPr>
        <p:spPr>
          <a:xfrm>
            <a:off x="3812682" y="1659909"/>
            <a:ext cx="4436092" cy="4436092"/>
          </a:xfrm>
          <a:prstGeom prst="ellipse">
            <a:avLst/>
          </a:prstGeom>
          <a:noFill/>
          <a:ln cap="flat" cmpd="sng" w="38100">
            <a:solidFill>
              <a:schemeClr val="dk1"/>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585" name="Google Shape;8585;p224"/>
          <p:cNvSpPr/>
          <p:nvPr/>
        </p:nvSpPr>
        <p:spPr>
          <a:xfrm flipH="1">
            <a:off x="7266129" y="1896485"/>
            <a:ext cx="4635061" cy="3931214"/>
          </a:xfrm>
          <a:prstGeom prst="homePlate">
            <a:avLst>
              <a:gd fmla="val 21422"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586" name="Google Shape;8586;p224"/>
          <p:cNvSpPr/>
          <p:nvPr/>
        </p:nvSpPr>
        <p:spPr>
          <a:xfrm>
            <a:off x="283780" y="1896485"/>
            <a:ext cx="4635061" cy="3931214"/>
          </a:xfrm>
          <a:prstGeom prst="homePlate">
            <a:avLst>
              <a:gd fmla="val 21422" name="adj"/>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587" name="Google Shape;8587;p224"/>
          <p:cNvSpPr/>
          <p:nvPr/>
        </p:nvSpPr>
        <p:spPr>
          <a:xfrm>
            <a:off x="1" y="1896485"/>
            <a:ext cx="4824248" cy="3931214"/>
          </a:xfrm>
          <a:prstGeom prst="homePlate">
            <a:avLst>
              <a:gd fmla="val 21422" name="adj"/>
            </a:avLst>
          </a:prstGeom>
          <a:gradFill>
            <a:gsLst>
              <a:gs pos="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588" name="Google Shape;8588;p224"/>
          <p:cNvSpPr/>
          <p:nvPr/>
        </p:nvSpPr>
        <p:spPr>
          <a:xfrm flipH="1">
            <a:off x="7360721" y="1896485"/>
            <a:ext cx="4831277" cy="3931214"/>
          </a:xfrm>
          <a:prstGeom prst="homePlate">
            <a:avLst>
              <a:gd fmla="val 21422" name="adj"/>
            </a:avLst>
          </a:prstGeom>
          <a:gradFill>
            <a:gsLst>
              <a:gs pos="0">
                <a:schemeClr val="accent1"/>
              </a:gs>
              <a:gs pos="100000">
                <a:schemeClr val="accent2"/>
              </a:gs>
            </a:gsLst>
            <a:lin ang="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pic>
        <p:nvPicPr>
          <p:cNvPr id="8589" name="Google Shape;8589;p224"/>
          <p:cNvPicPr preferRelativeResize="0"/>
          <p:nvPr/>
        </p:nvPicPr>
        <p:blipFill rotWithShape="1">
          <a:blip r:embed="rId3">
            <a:alphaModFix/>
          </a:blip>
          <a:srcRect b="26289" l="4420" r="584" t="2380"/>
          <a:stretch/>
        </p:blipFill>
        <p:spPr>
          <a:xfrm>
            <a:off x="4108606" y="1951880"/>
            <a:ext cx="3852148" cy="3852148"/>
          </a:xfrm>
          <a:custGeom>
            <a:rect b="b" l="l" r="r" t="t"/>
            <a:pathLst>
              <a:path extrusionOk="0" h="3852148" w="3852148">
                <a:moveTo>
                  <a:pt x="1926074" y="0"/>
                </a:moveTo>
                <a:cubicBezTo>
                  <a:pt x="2989815" y="0"/>
                  <a:pt x="3852148" y="862333"/>
                  <a:pt x="3852148" y="1926074"/>
                </a:cubicBezTo>
                <a:cubicBezTo>
                  <a:pt x="3852148" y="2989815"/>
                  <a:pt x="2989815" y="3852148"/>
                  <a:pt x="1926074" y="3852148"/>
                </a:cubicBezTo>
                <a:cubicBezTo>
                  <a:pt x="862333" y="3852148"/>
                  <a:pt x="0" y="2989815"/>
                  <a:pt x="0" y="1926074"/>
                </a:cubicBezTo>
                <a:cubicBezTo>
                  <a:pt x="0" y="862333"/>
                  <a:pt x="862333" y="0"/>
                  <a:pt x="1926074" y="0"/>
                </a:cubicBezTo>
                <a:close/>
              </a:path>
            </a:pathLst>
          </a:custGeom>
          <a:noFill/>
          <a:ln cap="flat" cmpd="sng" w="101600">
            <a:solidFill>
              <a:schemeClr val="accent3"/>
            </a:solidFill>
            <a:prstDash val="solid"/>
            <a:round/>
            <a:headEnd len="sm" w="sm" type="none"/>
            <a:tailEnd len="sm" w="sm" type="none"/>
          </a:ln>
          <a:effectLst>
            <a:outerShdw blurRad="50800" rotWithShape="0" algn="t" dir="5400000" dist="38100">
              <a:srgbClr val="000000">
                <a:alpha val="40000"/>
              </a:srgbClr>
            </a:outerShdw>
          </a:effectLst>
        </p:spPr>
      </p:pic>
      <p:sp>
        <p:nvSpPr>
          <p:cNvPr id="8590" name="Google Shape;8590;p224"/>
          <p:cNvSpPr txBox="1"/>
          <p:nvPr/>
        </p:nvSpPr>
        <p:spPr>
          <a:xfrm>
            <a:off x="657050" y="2522845"/>
            <a:ext cx="3026673" cy="1692771"/>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b="1" lang="en-US" sz="5400">
                <a:solidFill>
                  <a:schemeClr val="lt1"/>
                </a:solidFill>
                <a:latin typeface="Helvetica Neue"/>
                <a:ea typeface="Helvetica Neue"/>
                <a:cs typeface="Helvetica Neue"/>
                <a:sym typeface="Helvetica Neue"/>
              </a:rPr>
              <a:t>XXXX</a:t>
            </a:r>
            <a:br>
              <a:rPr b="1" lang="en-US" sz="5400">
                <a:solidFill>
                  <a:schemeClr val="lt1"/>
                </a:solidFill>
                <a:latin typeface="Helvetica Neue"/>
                <a:ea typeface="Helvetica Neue"/>
                <a:cs typeface="Helvetica Neue"/>
                <a:sym typeface="Helvetica Neue"/>
              </a:rPr>
            </a:br>
            <a:r>
              <a:rPr b="1" lang="en-US" sz="2800">
                <a:solidFill>
                  <a:schemeClr val="lt1"/>
                </a:solidFill>
                <a:latin typeface="Helvetica Neue"/>
                <a:ea typeface="Helvetica Neue"/>
                <a:cs typeface="Helvetica Neue"/>
                <a:sym typeface="Helvetica Neue"/>
              </a:rPr>
              <a:t>Lorem ipsum dolor </a:t>
            </a:r>
            <a:endParaRPr sz="4000">
              <a:solidFill>
                <a:schemeClr val="lt1"/>
              </a:solidFill>
              <a:latin typeface="Helvetica Neue"/>
              <a:ea typeface="Helvetica Neue"/>
              <a:cs typeface="Helvetica Neue"/>
              <a:sym typeface="Helvetica Neue"/>
            </a:endParaRPr>
          </a:p>
        </p:txBody>
      </p:sp>
      <p:sp>
        <p:nvSpPr>
          <p:cNvPr id="8591" name="Google Shape;8591;p224"/>
          <p:cNvSpPr txBox="1"/>
          <p:nvPr/>
        </p:nvSpPr>
        <p:spPr>
          <a:xfrm>
            <a:off x="657050" y="4259274"/>
            <a:ext cx="3026673" cy="738664"/>
          </a:xfrm>
          <a:prstGeom prst="rect">
            <a:avLst/>
          </a:prstGeom>
          <a:noFill/>
          <a:ln>
            <a:noFill/>
          </a:ln>
        </p:spPr>
        <p:txBody>
          <a:bodyPr anchorCtr="0" anchor="t" bIns="0" lIns="0" spcFirstLastPara="1" rIns="0" wrap="square" tIns="0">
            <a:spAutoFit/>
          </a:bodyPr>
          <a:lstStyle/>
          <a:p>
            <a:pPr indent="0" lvl="0" marL="0" marR="0" rtl="0" algn="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a:t>
            </a:r>
            <a:endParaRPr sz="1600">
              <a:solidFill>
                <a:schemeClr val="lt1"/>
              </a:solidFill>
              <a:latin typeface="Helvetica Neue"/>
              <a:ea typeface="Helvetica Neue"/>
              <a:cs typeface="Helvetica Neue"/>
              <a:sym typeface="Helvetica Neue"/>
            </a:endParaRPr>
          </a:p>
        </p:txBody>
      </p:sp>
      <p:sp>
        <p:nvSpPr>
          <p:cNvPr id="8592" name="Google Shape;8592;p224"/>
          <p:cNvSpPr txBox="1"/>
          <p:nvPr/>
        </p:nvSpPr>
        <p:spPr>
          <a:xfrm>
            <a:off x="8339714" y="2522845"/>
            <a:ext cx="3195236" cy="169277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5400">
                <a:solidFill>
                  <a:schemeClr val="lt1"/>
                </a:solidFill>
                <a:latin typeface="Helvetica Neue"/>
                <a:ea typeface="Helvetica Neue"/>
                <a:cs typeface="Helvetica Neue"/>
                <a:sym typeface="Helvetica Neue"/>
              </a:rPr>
              <a:t>XXXX</a:t>
            </a:r>
            <a:br>
              <a:rPr b="1" lang="en-US" sz="4000">
                <a:solidFill>
                  <a:schemeClr val="lt1"/>
                </a:solidFill>
                <a:latin typeface="Helvetica Neue"/>
                <a:ea typeface="Helvetica Neue"/>
                <a:cs typeface="Helvetica Neue"/>
                <a:sym typeface="Helvetica Neue"/>
              </a:rPr>
            </a:br>
            <a:r>
              <a:rPr b="1" lang="en-US" sz="2800">
                <a:solidFill>
                  <a:schemeClr val="lt1"/>
                </a:solidFill>
                <a:latin typeface="Helvetica Neue"/>
                <a:ea typeface="Helvetica Neue"/>
                <a:cs typeface="Helvetica Neue"/>
                <a:sym typeface="Helvetica Neue"/>
              </a:rPr>
              <a:t>Lorem ipsum dolor </a:t>
            </a:r>
            <a:endParaRPr sz="2800">
              <a:solidFill>
                <a:schemeClr val="lt1"/>
              </a:solidFill>
              <a:latin typeface="Helvetica Neue"/>
              <a:ea typeface="Helvetica Neue"/>
              <a:cs typeface="Helvetica Neue"/>
              <a:sym typeface="Helvetica Neue"/>
            </a:endParaRPr>
          </a:p>
        </p:txBody>
      </p:sp>
      <p:sp>
        <p:nvSpPr>
          <p:cNvPr id="8593" name="Google Shape;8593;p224"/>
          <p:cNvSpPr txBox="1"/>
          <p:nvPr/>
        </p:nvSpPr>
        <p:spPr>
          <a:xfrm>
            <a:off x="8339714" y="4259274"/>
            <a:ext cx="3412800" cy="73866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a:t>
            </a:r>
            <a:endParaRPr sz="1600">
              <a:solidFill>
                <a:schemeClr val="lt1"/>
              </a:solidFill>
              <a:latin typeface="Helvetica Neue"/>
              <a:ea typeface="Helvetica Neue"/>
              <a:cs typeface="Helvetica Neue"/>
              <a:sym typeface="Helvetica Neue"/>
            </a:endParaRPr>
          </a:p>
        </p:txBody>
      </p:sp>
      <p:sp>
        <p:nvSpPr>
          <p:cNvPr id="8594" name="Google Shape;8594;p224"/>
          <p:cNvSpPr/>
          <p:nvPr/>
        </p:nvSpPr>
        <p:spPr>
          <a:xfrm>
            <a:off x="4097875" y="1961231"/>
            <a:ext cx="3868966" cy="3868966"/>
          </a:xfrm>
          <a:prstGeom prst="ellipse">
            <a:avLst/>
          </a:prstGeom>
          <a:solidFill>
            <a:schemeClr val="lt1">
              <a:alpha val="67058"/>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595" name="Google Shape;8595;p224"/>
          <p:cNvSpPr txBox="1"/>
          <p:nvPr/>
        </p:nvSpPr>
        <p:spPr>
          <a:xfrm>
            <a:off x="4598484" y="3341716"/>
            <a:ext cx="2867749" cy="1107996"/>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3600">
                <a:solidFill>
                  <a:schemeClr val="accent1"/>
                </a:solidFill>
                <a:latin typeface="Helvetica Neue"/>
                <a:ea typeface="Helvetica Neue"/>
                <a:cs typeface="Helvetica Neue"/>
                <a:sym typeface="Helvetica Neue"/>
              </a:rPr>
              <a:t>Lorem ipsum dolor </a:t>
            </a:r>
            <a:endParaRPr sz="3600">
              <a:solidFill>
                <a:schemeClr val="accent1"/>
              </a:solidFill>
              <a:latin typeface="Helvetica Neue"/>
              <a:ea typeface="Helvetica Neue"/>
              <a:cs typeface="Helvetica Neue"/>
              <a:sym typeface="Helvetica Neue"/>
            </a:endParaRPr>
          </a:p>
        </p:txBody>
      </p:sp>
      <p:sp>
        <p:nvSpPr>
          <p:cNvPr id="8596" name="Google Shape;8596;p22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597" name="Google Shape;8597;p22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01" name="Shape 8601"/>
        <p:cNvGrpSpPr/>
        <p:nvPr/>
      </p:nvGrpSpPr>
      <p:grpSpPr>
        <a:xfrm>
          <a:off x="0" y="0"/>
          <a:ext cx="0" cy="0"/>
          <a:chOff x="0" y="0"/>
          <a:chExt cx="0" cy="0"/>
        </a:xfrm>
      </p:grpSpPr>
      <p:sp>
        <p:nvSpPr>
          <p:cNvPr id="8602" name="Google Shape;8602;p225"/>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Team and Organization Slides</a:t>
            </a:r>
            <a:endParaRPr/>
          </a:p>
        </p:txBody>
      </p:sp>
      <p:sp>
        <p:nvSpPr>
          <p:cNvPr id="8603" name="Google Shape;8603;p225"/>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2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07" name="Shape 8607"/>
        <p:cNvGrpSpPr/>
        <p:nvPr/>
      </p:nvGrpSpPr>
      <p:grpSpPr>
        <a:xfrm>
          <a:off x="0" y="0"/>
          <a:ext cx="0" cy="0"/>
          <a:chOff x="0" y="0"/>
          <a:chExt cx="0" cy="0"/>
        </a:xfrm>
      </p:grpSpPr>
      <p:sp>
        <p:nvSpPr>
          <p:cNvPr id="8608" name="Google Shape;8608;p22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Four-Person Team Bios with Expertise</a:t>
            </a:r>
            <a:endParaRPr/>
          </a:p>
        </p:txBody>
      </p:sp>
      <p:sp>
        <p:nvSpPr>
          <p:cNvPr id="8609" name="Google Shape;8609;p226"/>
          <p:cNvSpPr txBox="1"/>
          <p:nvPr/>
        </p:nvSpPr>
        <p:spPr>
          <a:xfrm>
            <a:off x="2042161" y="3487823"/>
            <a:ext cx="2122690" cy="2459265"/>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11125" lvl="0" marL="285750" marR="0" rtl="0" algn="l">
              <a:lnSpc>
                <a:spcPct val="90000"/>
              </a:lnSpc>
              <a:spcBef>
                <a:spcPts val="0"/>
              </a:spcBef>
              <a:spcAft>
                <a:spcPts val="0"/>
              </a:spcAft>
              <a:buClr>
                <a:schemeClr val="dk1"/>
              </a:buClr>
              <a:buSzPts val="1300"/>
              <a:buFont typeface="Arial"/>
              <a:buNone/>
            </a:pPr>
            <a:r>
              <a:t/>
            </a:r>
            <a:endParaRPr sz="1300">
              <a:solidFill>
                <a:schemeClr val="dk1"/>
              </a:solidFill>
              <a:latin typeface="Helvetica Neue"/>
              <a:ea typeface="Helvetica Neue"/>
              <a:cs typeface="Helvetica Neue"/>
              <a:sym typeface="Helvetica Neue"/>
            </a:endParaRPr>
          </a:p>
        </p:txBody>
      </p:sp>
      <p:sp>
        <p:nvSpPr>
          <p:cNvPr id="8610" name="Google Shape;8610;p226"/>
          <p:cNvSpPr txBox="1"/>
          <p:nvPr/>
        </p:nvSpPr>
        <p:spPr>
          <a:xfrm>
            <a:off x="2042160" y="2847901"/>
            <a:ext cx="2122691" cy="253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XXXXXX</a:t>
            </a:r>
            <a:endParaRPr/>
          </a:p>
        </p:txBody>
      </p:sp>
      <p:sp>
        <p:nvSpPr>
          <p:cNvPr id="8611" name="Google Shape;8611;p226"/>
          <p:cNvSpPr txBox="1"/>
          <p:nvPr/>
        </p:nvSpPr>
        <p:spPr>
          <a:xfrm>
            <a:off x="2042161" y="3192156"/>
            <a:ext cx="2122690" cy="199943"/>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XXXXXX</a:t>
            </a:r>
            <a:endParaRPr/>
          </a:p>
        </p:txBody>
      </p:sp>
      <p:pic>
        <p:nvPicPr>
          <p:cNvPr id="8612" name="Google Shape;8612;p226"/>
          <p:cNvPicPr preferRelativeResize="0"/>
          <p:nvPr/>
        </p:nvPicPr>
        <p:blipFill rotWithShape="1">
          <a:blip r:embed="rId3">
            <a:alphaModFix/>
          </a:blip>
          <a:srcRect b="11166" l="22251" r="22251" t="5587"/>
          <a:stretch/>
        </p:blipFill>
        <p:spPr>
          <a:xfrm>
            <a:off x="2042160" y="1706731"/>
            <a:ext cx="957437" cy="957437"/>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accent1"/>
            </a:solidFill>
            <a:prstDash val="solid"/>
            <a:round/>
            <a:headEnd len="sm" w="sm" type="none"/>
            <a:tailEnd len="sm" w="sm" type="none"/>
          </a:ln>
        </p:spPr>
      </p:pic>
      <p:sp>
        <p:nvSpPr>
          <p:cNvPr id="8613" name="Google Shape;8613;p226"/>
          <p:cNvSpPr txBox="1"/>
          <p:nvPr/>
        </p:nvSpPr>
        <p:spPr>
          <a:xfrm>
            <a:off x="4619555" y="3487823"/>
            <a:ext cx="2122690" cy="2459265"/>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11125" lvl="0" marL="285750" marR="0" rtl="0" algn="l">
              <a:lnSpc>
                <a:spcPct val="90000"/>
              </a:lnSpc>
              <a:spcBef>
                <a:spcPts val="0"/>
              </a:spcBef>
              <a:spcAft>
                <a:spcPts val="0"/>
              </a:spcAft>
              <a:buClr>
                <a:schemeClr val="dk1"/>
              </a:buClr>
              <a:buSzPts val="1300"/>
              <a:buFont typeface="Arial"/>
              <a:buNone/>
            </a:pPr>
            <a:r>
              <a:t/>
            </a:r>
            <a:endParaRPr sz="1300">
              <a:solidFill>
                <a:schemeClr val="dk1"/>
              </a:solidFill>
              <a:latin typeface="Helvetica Neue"/>
              <a:ea typeface="Helvetica Neue"/>
              <a:cs typeface="Helvetica Neue"/>
              <a:sym typeface="Helvetica Neue"/>
            </a:endParaRPr>
          </a:p>
        </p:txBody>
      </p:sp>
      <p:sp>
        <p:nvSpPr>
          <p:cNvPr id="8614" name="Google Shape;8614;p226"/>
          <p:cNvSpPr txBox="1"/>
          <p:nvPr/>
        </p:nvSpPr>
        <p:spPr>
          <a:xfrm>
            <a:off x="4619554" y="2847901"/>
            <a:ext cx="2122691" cy="253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XXXXXX</a:t>
            </a:r>
            <a:endParaRPr/>
          </a:p>
        </p:txBody>
      </p:sp>
      <p:sp>
        <p:nvSpPr>
          <p:cNvPr id="8615" name="Google Shape;8615;p226"/>
          <p:cNvSpPr txBox="1"/>
          <p:nvPr/>
        </p:nvSpPr>
        <p:spPr>
          <a:xfrm>
            <a:off x="4619555" y="3192156"/>
            <a:ext cx="2122690" cy="199943"/>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XXXXXX</a:t>
            </a:r>
            <a:endParaRPr/>
          </a:p>
        </p:txBody>
      </p:sp>
      <p:sp>
        <p:nvSpPr>
          <p:cNvPr id="8616" name="Google Shape;8616;p226"/>
          <p:cNvSpPr txBox="1"/>
          <p:nvPr/>
        </p:nvSpPr>
        <p:spPr>
          <a:xfrm>
            <a:off x="7196949" y="3487823"/>
            <a:ext cx="2122690" cy="2459265"/>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11125" lvl="0" marL="285750" marR="0" rtl="0" algn="l">
              <a:lnSpc>
                <a:spcPct val="90000"/>
              </a:lnSpc>
              <a:spcBef>
                <a:spcPts val="0"/>
              </a:spcBef>
              <a:spcAft>
                <a:spcPts val="0"/>
              </a:spcAft>
              <a:buClr>
                <a:schemeClr val="dk1"/>
              </a:buClr>
              <a:buSzPts val="1300"/>
              <a:buFont typeface="Arial"/>
              <a:buNone/>
            </a:pPr>
            <a:r>
              <a:t/>
            </a:r>
            <a:endParaRPr sz="1300">
              <a:solidFill>
                <a:schemeClr val="dk1"/>
              </a:solidFill>
              <a:latin typeface="Helvetica Neue"/>
              <a:ea typeface="Helvetica Neue"/>
              <a:cs typeface="Helvetica Neue"/>
              <a:sym typeface="Helvetica Neue"/>
            </a:endParaRPr>
          </a:p>
        </p:txBody>
      </p:sp>
      <p:sp>
        <p:nvSpPr>
          <p:cNvPr id="8617" name="Google Shape;8617;p226"/>
          <p:cNvSpPr txBox="1"/>
          <p:nvPr/>
        </p:nvSpPr>
        <p:spPr>
          <a:xfrm>
            <a:off x="7196948" y="2847901"/>
            <a:ext cx="2122691" cy="253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XXXXXX</a:t>
            </a:r>
            <a:endParaRPr/>
          </a:p>
        </p:txBody>
      </p:sp>
      <p:sp>
        <p:nvSpPr>
          <p:cNvPr id="8618" name="Google Shape;8618;p226"/>
          <p:cNvSpPr txBox="1"/>
          <p:nvPr/>
        </p:nvSpPr>
        <p:spPr>
          <a:xfrm>
            <a:off x="7196949" y="3192156"/>
            <a:ext cx="2122690" cy="199943"/>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XXXXXX</a:t>
            </a:r>
            <a:endParaRPr/>
          </a:p>
        </p:txBody>
      </p:sp>
      <p:sp>
        <p:nvSpPr>
          <p:cNvPr id="8619" name="Google Shape;8619;p226"/>
          <p:cNvSpPr txBox="1"/>
          <p:nvPr/>
        </p:nvSpPr>
        <p:spPr>
          <a:xfrm>
            <a:off x="9774342" y="3487823"/>
            <a:ext cx="2122690" cy="2459265"/>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11125" lvl="0" marL="285750" marR="0" rtl="0" algn="l">
              <a:lnSpc>
                <a:spcPct val="90000"/>
              </a:lnSpc>
              <a:spcBef>
                <a:spcPts val="0"/>
              </a:spcBef>
              <a:spcAft>
                <a:spcPts val="0"/>
              </a:spcAft>
              <a:buClr>
                <a:schemeClr val="dk1"/>
              </a:buClr>
              <a:buSzPts val="1300"/>
              <a:buFont typeface="Arial"/>
              <a:buNone/>
            </a:pPr>
            <a:r>
              <a:t/>
            </a:r>
            <a:endParaRPr sz="1300">
              <a:solidFill>
                <a:schemeClr val="dk1"/>
              </a:solidFill>
              <a:latin typeface="Helvetica Neue"/>
              <a:ea typeface="Helvetica Neue"/>
              <a:cs typeface="Helvetica Neue"/>
              <a:sym typeface="Helvetica Neue"/>
            </a:endParaRPr>
          </a:p>
        </p:txBody>
      </p:sp>
      <p:sp>
        <p:nvSpPr>
          <p:cNvPr id="8620" name="Google Shape;8620;p226"/>
          <p:cNvSpPr txBox="1"/>
          <p:nvPr/>
        </p:nvSpPr>
        <p:spPr>
          <a:xfrm>
            <a:off x="9774341" y="2847901"/>
            <a:ext cx="2122691" cy="253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XXXXXX</a:t>
            </a:r>
            <a:endParaRPr/>
          </a:p>
        </p:txBody>
      </p:sp>
      <p:sp>
        <p:nvSpPr>
          <p:cNvPr id="8621" name="Google Shape;8621;p226"/>
          <p:cNvSpPr txBox="1"/>
          <p:nvPr/>
        </p:nvSpPr>
        <p:spPr>
          <a:xfrm>
            <a:off x="9774342" y="3192156"/>
            <a:ext cx="2122690" cy="199943"/>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XXXXXX</a:t>
            </a:r>
            <a:endParaRPr/>
          </a:p>
        </p:txBody>
      </p:sp>
      <p:pic>
        <p:nvPicPr>
          <p:cNvPr id="8622" name="Google Shape;8622;p226"/>
          <p:cNvPicPr preferRelativeResize="0"/>
          <p:nvPr/>
        </p:nvPicPr>
        <p:blipFill rotWithShape="1">
          <a:blip r:embed="rId3">
            <a:alphaModFix/>
          </a:blip>
          <a:srcRect b="11166" l="22251" r="22251" t="5587"/>
          <a:stretch/>
        </p:blipFill>
        <p:spPr>
          <a:xfrm>
            <a:off x="4619554" y="1706731"/>
            <a:ext cx="957437" cy="957437"/>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accent1"/>
            </a:solidFill>
            <a:prstDash val="solid"/>
            <a:round/>
            <a:headEnd len="sm" w="sm" type="none"/>
            <a:tailEnd len="sm" w="sm" type="none"/>
          </a:ln>
        </p:spPr>
      </p:pic>
      <p:pic>
        <p:nvPicPr>
          <p:cNvPr id="8623" name="Google Shape;8623;p226"/>
          <p:cNvPicPr preferRelativeResize="0"/>
          <p:nvPr/>
        </p:nvPicPr>
        <p:blipFill rotWithShape="1">
          <a:blip r:embed="rId3">
            <a:alphaModFix/>
          </a:blip>
          <a:srcRect b="11166" l="22251" r="22251" t="5587"/>
          <a:stretch/>
        </p:blipFill>
        <p:spPr>
          <a:xfrm>
            <a:off x="7196948" y="1706731"/>
            <a:ext cx="957437" cy="957437"/>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accent1"/>
            </a:solidFill>
            <a:prstDash val="solid"/>
            <a:round/>
            <a:headEnd len="sm" w="sm" type="none"/>
            <a:tailEnd len="sm" w="sm" type="none"/>
          </a:ln>
        </p:spPr>
      </p:pic>
      <p:pic>
        <p:nvPicPr>
          <p:cNvPr id="8624" name="Google Shape;8624;p226"/>
          <p:cNvPicPr preferRelativeResize="0"/>
          <p:nvPr/>
        </p:nvPicPr>
        <p:blipFill rotWithShape="1">
          <a:blip r:embed="rId3">
            <a:alphaModFix/>
          </a:blip>
          <a:srcRect b="11166" l="22251" r="22251" t="5587"/>
          <a:stretch/>
        </p:blipFill>
        <p:spPr>
          <a:xfrm>
            <a:off x="9774341" y="1706731"/>
            <a:ext cx="957437" cy="957437"/>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accent1"/>
            </a:solidFill>
            <a:prstDash val="solid"/>
            <a:round/>
            <a:headEnd len="sm" w="sm" type="none"/>
            <a:tailEnd len="sm" w="sm" type="none"/>
          </a:ln>
        </p:spPr>
      </p:pic>
      <p:sp>
        <p:nvSpPr>
          <p:cNvPr id="8625" name="Google Shape;8625;p226"/>
          <p:cNvSpPr txBox="1"/>
          <p:nvPr/>
        </p:nvSpPr>
        <p:spPr>
          <a:xfrm>
            <a:off x="294968" y="2847901"/>
            <a:ext cx="1292489" cy="253999"/>
          </a:xfrm>
          <a:prstGeom prst="rect">
            <a:avLst/>
          </a:prstGeom>
          <a:noFill/>
          <a:ln>
            <a:noFill/>
          </a:ln>
        </p:spPr>
        <p:txBody>
          <a:bodyPr anchorCtr="0" anchor="b" bIns="0" lIns="0" spcFirstLastPara="1" rIns="0" wrap="square" tIns="0">
            <a:noAutofit/>
          </a:bodyPr>
          <a:lstStyle/>
          <a:p>
            <a:pPr indent="0" lvl="0" marL="0" marR="0" rtl="0" algn="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Name </a:t>
            </a:r>
            <a:endParaRPr/>
          </a:p>
        </p:txBody>
      </p:sp>
      <p:sp>
        <p:nvSpPr>
          <p:cNvPr id="8626" name="Google Shape;8626;p226"/>
          <p:cNvSpPr txBox="1"/>
          <p:nvPr/>
        </p:nvSpPr>
        <p:spPr>
          <a:xfrm>
            <a:off x="294968" y="3138100"/>
            <a:ext cx="1292489" cy="253999"/>
          </a:xfrm>
          <a:prstGeom prst="rect">
            <a:avLst/>
          </a:prstGeom>
          <a:noFill/>
          <a:ln>
            <a:noFill/>
          </a:ln>
        </p:spPr>
        <p:txBody>
          <a:bodyPr anchorCtr="0" anchor="b" bIns="0" lIns="0" spcFirstLastPara="1" rIns="0" wrap="square" tIns="0">
            <a:noAutofit/>
          </a:bodyPr>
          <a:lstStyle/>
          <a:p>
            <a:pPr indent="0" lvl="0" marL="0" marR="0" rtl="0" algn="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Position</a:t>
            </a:r>
            <a:endParaRPr/>
          </a:p>
        </p:txBody>
      </p:sp>
      <p:sp>
        <p:nvSpPr>
          <p:cNvPr id="8627" name="Google Shape;8627;p226"/>
          <p:cNvSpPr txBox="1"/>
          <p:nvPr/>
        </p:nvSpPr>
        <p:spPr>
          <a:xfrm>
            <a:off x="294968" y="4441584"/>
            <a:ext cx="1292489" cy="551742"/>
          </a:xfrm>
          <a:prstGeom prst="rect">
            <a:avLst/>
          </a:prstGeom>
          <a:noFill/>
          <a:ln>
            <a:noFill/>
          </a:ln>
        </p:spPr>
        <p:txBody>
          <a:bodyPr anchorCtr="0" anchor="ctr" bIns="0" lIns="0" spcFirstLastPara="1" rIns="0" wrap="square" tIns="0">
            <a:noAutofit/>
          </a:bodyPr>
          <a:lstStyle/>
          <a:p>
            <a:pPr indent="0" lvl="0" marL="0" marR="0" rtl="0" algn="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Relevant Expertise</a:t>
            </a:r>
            <a:endParaRPr/>
          </a:p>
        </p:txBody>
      </p:sp>
      <p:sp>
        <p:nvSpPr>
          <p:cNvPr id="8628" name="Google Shape;8628;p22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629" name="Google Shape;8629;p22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33" name="Shape 8633"/>
        <p:cNvGrpSpPr/>
        <p:nvPr/>
      </p:nvGrpSpPr>
      <p:grpSpPr>
        <a:xfrm>
          <a:off x="0" y="0"/>
          <a:ext cx="0" cy="0"/>
          <a:chOff x="0" y="0"/>
          <a:chExt cx="0" cy="0"/>
        </a:xfrm>
      </p:grpSpPr>
      <p:sp>
        <p:nvSpPr>
          <p:cNvPr id="8634" name="Google Shape;8634;p22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Five-Person Team Bios with Expertise</a:t>
            </a:r>
            <a:endParaRPr/>
          </a:p>
        </p:txBody>
      </p:sp>
      <p:sp>
        <p:nvSpPr>
          <p:cNvPr id="8635" name="Google Shape;8635;p227"/>
          <p:cNvSpPr txBox="1"/>
          <p:nvPr/>
        </p:nvSpPr>
        <p:spPr>
          <a:xfrm>
            <a:off x="2042162" y="3487823"/>
            <a:ext cx="1690827" cy="2459265"/>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17475" lvl="0" marL="285750" marR="0" rtl="0" algn="l">
              <a:lnSpc>
                <a:spcPct val="90000"/>
              </a:lnSpc>
              <a:spcBef>
                <a:spcPts val="0"/>
              </a:spcBef>
              <a:spcAft>
                <a:spcPts val="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8636" name="Google Shape;8636;p227"/>
          <p:cNvSpPr txBox="1"/>
          <p:nvPr/>
        </p:nvSpPr>
        <p:spPr>
          <a:xfrm>
            <a:off x="2042161" y="2847901"/>
            <a:ext cx="1690828" cy="253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accent1"/>
                </a:solidFill>
                <a:latin typeface="Helvetica Neue"/>
                <a:ea typeface="Helvetica Neue"/>
                <a:cs typeface="Helvetica Neue"/>
                <a:sym typeface="Helvetica Neue"/>
              </a:rPr>
              <a:t>XXXXXX</a:t>
            </a:r>
            <a:endParaRPr/>
          </a:p>
        </p:txBody>
      </p:sp>
      <p:sp>
        <p:nvSpPr>
          <p:cNvPr id="8637" name="Google Shape;8637;p227"/>
          <p:cNvSpPr txBox="1"/>
          <p:nvPr/>
        </p:nvSpPr>
        <p:spPr>
          <a:xfrm>
            <a:off x="2042162" y="3192156"/>
            <a:ext cx="1690827" cy="199943"/>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XXXXXX</a:t>
            </a:r>
            <a:endParaRPr/>
          </a:p>
        </p:txBody>
      </p:sp>
      <p:pic>
        <p:nvPicPr>
          <p:cNvPr id="8638" name="Google Shape;8638;p227"/>
          <p:cNvPicPr preferRelativeResize="0"/>
          <p:nvPr/>
        </p:nvPicPr>
        <p:blipFill rotWithShape="1">
          <a:blip r:embed="rId3">
            <a:alphaModFix/>
          </a:blip>
          <a:srcRect b="11166" l="22251" r="22251" t="5587"/>
          <a:stretch/>
        </p:blipFill>
        <p:spPr>
          <a:xfrm>
            <a:off x="2042160" y="1706731"/>
            <a:ext cx="957437" cy="957437"/>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accent1"/>
            </a:solidFill>
            <a:prstDash val="solid"/>
            <a:round/>
            <a:headEnd len="sm" w="sm" type="none"/>
            <a:tailEnd len="sm" w="sm" type="none"/>
          </a:ln>
        </p:spPr>
      </p:pic>
      <p:sp>
        <p:nvSpPr>
          <p:cNvPr id="8639" name="Google Shape;8639;p227"/>
          <p:cNvSpPr txBox="1"/>
          <p:nvPr/>
        </p:nvSpPr>
        <p:spPr>
          <a:xfrm>
            <a:off x="4083173" y="3487823"/>
            <a:ext cx="1690827" cy="2459265"/>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17475" lvl="0" marL="285750" marR="0" rtl="0" algn="l">
              <a:lnSpc>
                <a:spcPct val="90000"/>
              </a:lnSpc>
              <a:spcBef>
                <a:spcPts val="0"/>
              </a:spcBef>
              <a:spcAft>
                <a:spcPts val="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8640" name="Google Shape;8640;p227"/>
          <p:cNvSpPr txBox="1"/>
          <p:nvPr/>
        </p:nvSpPr>
        <p:spPr>
          <a:xfrm>
            <a:off x="4083172" y="2847901"/>
            <a:ext cx="1690828" cy="253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accent1"/>
                </a:solidFill>
                <a:latin typeface="Helvetica Neue"/>
                <a:ea typeface="Helvetica Neue"/>
                <a:cs typeface="Helvetica Neue"/>
                <a:sym typeface="Helvetica Neue"/>
              </a:rPr>
              <a:t>XXXXXX</a:t>
            </a:r>
            <a:endParaRPr/>
          </a:p>
        </p:txBody>
      </p:sp>
      <p:sp>
        <p:nvSpPr>
          <p:cNvPr id="8641" name="Google Shape;8641;p227"/>
          <p:cNvSpPr txBox="1"/>
          <p:nvPr/>
        </p:nvSpPr>
        <p:spPr>
          <a:xfrm>
            <a:off x="4083173" y="3192156"/>
            <a:ext cx="1690827" cy="199943"/>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XXXXXX</a:t>
            </a:r>
            <a:endParaRPr/>
          </a:p>
        </p:txBody>
      </p:sp>
      <p:sp>
        <p:nvSpPr>
          <p:cNvPr id="8642" name="Google Shape;8642;p227"/>
          <p:cNvSpPr txBox="1"/>
          <p:nvPr/>
        </p:nvSpPr>
        <p:spPr>
          <a:xfrm>
            <a:off x="6124184" y="3487823"/>
            <a:ext cx="1690827" cy="2459265"/>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17475" lvl="0" marL="285750" marR="0" rtl="0" algn="l">
              <a:lnSpc>
                <a:spcPct val="90000"/>
              </a:lnSpc>
              <a:spcBef>
                <a:spcPts val="0"/>
              </a:spcBef>
              <a:spcAft>
                <a:spcPts val="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8643" name="Google Shape;8643;p227"/>
          <p:cNvSpPr txBox="1"/>
          <p:nvPr/>
        </p:nvSpPr>
        <p:spPr>
          <a:xfrm>
            <a:off x="6124183" y="2847901"/>
            <a:ext cx="1690828" cy="253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accent1"/>
                </a:solidFill>
                <a:latin typeface="Helvetica Neue"/>
                <a:ea typeface="Helvetica Neue"/>
                <a:cs typeface="Helvetica Neue"/>
                <a:sym typeface="Helvetica Neue"/>
              </a:rPr>
              <a:t>XXXXXX</a:t>
            </a:r>
            <a:endParaRPr/>
          </a:p>
        </p:txBody>
      </p:sp>
      <p:sp>
        <p:nvSpPr>
          <p:cNvPr id="8644" name="Google Shape;8644;p227"/>
          <p:cNvSpPr txBox="1"/>
          <p:nvPr/>
        </p:nvSpPr>
        <p:spPr>
          <a:xfrm>
            <a:off x="6124184" y="3192156"/>
            <a:ext cx="1690827" cy="199943"/>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XXXXXX</a:t>
            </a:r>
            <a:endParaRPr/>
          </a:p>
        </p:txBody>
      </p:sp>
      <p:sp>
        <p:nvSpPr>
          <p:cNvPr id="8645" name="Google Shape;8645;p227"/>
          <p:cNvSpPr txBox="1"/>
          <p:nvPr/>
        </p:nvSpPr>
        <p:spPr>
          <a:xfrm>
            <a:off x="8165195" y="3487823"/>
            <a:ext cx="1690827" cy="2459265"/>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17475" lvl="0" marL="285750" marR="0" rtl="0" algn="l">
              <a:lnSpc>
                <a:spcPct val="90000"/>
              </a:lnSpc>
              <a:spcBef>
                <a:spcPts val="0"/>
              </a:spcBef>
              <a:spcAft>
                <a:spcPts val="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8646" name="Google Shape;8646;p227"/>
          <p:cNvSpPr txBox="1"/>
          <p:nvPr/>
        </p:nvSpPr>
        <p:spPr>
          <a:xfrm>
            <a:off x="8165194" y="2847901"/>
            <a:ext cx="1690828" cy="253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accent1"/>
                </a:solidFill>
                <a:latin typeface="Helvetica Neue"/>
                <a:ea typeface="Helvetica Neue"/>
                <a:cs typeface="Helvetica Neue"/>
                <a:sym typeface="Helvetica Neue"/>
              </a:rPr>
              <a:t>XXXXXX</a:t>
            </a:r>
            <a:endParaRPr/>
          </a:p>
        </p:txBody>
      </p:sp>
      <p:sp>
        <p:nvSpPr>
          <p:cNvPr id="8647" name="Google Shape;8647;p227"/>
          <p:cNvSpPr txBox="1"/>
          <p:nvPr/>
        </p:nvSpPr>
        <p:spPr>
          <a:xfrm>
            <a:off x="8165195" y="3192156"/>
            <a:ext cx="1690827" cy="199943"/>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XXXXXX</a:t>
            </a:r>
            <a:endParaRPr/>
          </a:p>
        </p:txBody>
      </p:sp>
      <p:pic>
        <p:nvPicPr>
          <p:cNvPr id="8648" name="Google Shape;8648;p227"/>
          <p:cNvPicPr preferRelativeResize="0"/>
          <p:nvPr/>
        </p:nvPicPr>
        <p:blipFill rotWithShape="1">
          <a:blip r:embed="rId3">
            <a:alphaModFix/>
          </a:blip>
          <a:srcRect b="11166" l="22251" r="22251" t="5587"/>
          <a:stretch/>
        </p:blipFill>
        <p:spPr>
          <a:xfrm>
            <a:off x="4083171" y="1706731"/>
            <a:ext cx="957437" cy="957437"/>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accent1"/>
            </a:solidFill>
            <a:prstDash val="solid"/>
            <a:round/>
            <a:headEnd len="sm" w="sm" type="none"/>
            <a:tailEnd len="sm" w="sm" type="none"/>
          </a:ln>
        </p:spPr>
      </p:pic>
      <p:pic>
        <p:nvPicPr>
          <p:cNvPr id="8649" name="Google Shape;8649;p227"/>
          <p:cNvPicPr preferRelativeResize="0"/>
          <p:nvPr/>
        </p:nvPicPr>
        <p:blipFill rotWithShape="1">
          <a:blip r:embed="rId3">
            <a:alphaModFix/>
          </a:blip>
          <a:srcRect b="11166" l="22251" r="22251" t="5587"/>
          <a:stretch/>
        </p:blipFill>
        <p:spPr>
          <a:xfrm>
            <a:off x="8165193" y="1706731"/>
            <a:ext cx="957437" cy="957437"/>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accent1"/>
            </a:solidFill>
            <a:prstDash val="solid"/>
            <a:round/>
            <a:headEnd len="sm" w="sm" type="none"/>
            <a:tailEnd len="sm" w="sm" type="none"/>
          </a:ln>
        </p:spPr>
      </p:pic>
      <p:pic>
        <p:nvPicPr>
          <p:cNvPr id="8650" name="Google Shape;8650;p227"/>
          <p:cNvPicPr preferRelativeResize="0"/>
          <p:nvPr/>
        </p:nvPicPr>
        <p:blipFill rotWithShape="1">
          <a:blip r:embed="rId3">
            <a:alphaModFix/>
          </a:blip>
          <a:srcRect b="11166" l="22251" r="22251" t="5587"/>
          <a:stretch/>
        </p:blipFill>
        <p:spPr>
          <a:xfrm>
            <a:off x="10206204" y="1706731"/>
            <a:ext cx="957437" cy="957437"/>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accent1"/>
            </a:solidFill>
            <a:prstDash val="solid"/>
            <a:round/>
            <a:headEnd len="sm" w="sm" type="none"/>
            <a:tailEnd len="sm" w="sm" type="none"/>
          </a:ln>
        </p:spPr>
      </p:pic>
      <p:sp>
        <p:nvSpPr>
          <p:cNvPr id="8651" name="Google Shape;8651;p227"/>
          <p:cNvSpPr txBox="1"/>
          <p:nvPr/>
        </p:nvSpPr>
        <p:spPr>
          <a:xfrm>
            <a:off x="294968" y="2847901"/>
            <a:ext cx="1292489" cy="253999"/>
          </a:xfrm>
          <a:prstGeom prst="rect">
            <a:avLst/>
          </a:prstGeom>
          <a:noFill/>
          <a:ln>
            <a:noFill/>
          </a:ln>
        </p:spPr>
        <p:txBody>
          <a:bodyPr anchorCtr="0" anchor="b" bIns="0" lIns="0" spcFirstLastPara="1" rIns="0" wrap="square" tIns="0">
            <a:noAutofit/>
          </a:bodyPr>
          <a:lstStyle/>
          <a:p>
            <a:pPr indent="0" lvl="0" marL="0" marR="0" rtl="0" algn="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Name </a:t>
            </a:r>
            <a:endParaRPr/>
          </a:p>
        </p:txBody>
      </p:sp>
      <p:sp>
        <p:nvSpPr>
          <p:cNvPr id="8652" name="Google Shape;8652;p227"/>
          <p:cNvSpPr txBox="1"/>
          <p:nvPr/>
        </p:nvSpPr>
        <p:spPr>
          <a:xfrm>
            <a:off x="294968" y="3138100"/>
            <a:ext cx="1292489" cy="253999"/>
          </a:xfrm>
          <a:prstGeom prst="rect">
            <a:avLst/>
          </a:prstGeom>
          <a:noFill/>
          <a:ln>
            <a:noFill/>
          </a:ln>
        </p:spPr>
        <p:txBody>
          <a:bodyPr anchorCtr="0" anchor="b" bIns="0" lIns="0" spcFirstLastPara="1" rIns="0" wrap="square" tIns="0">
            <a:noAutofit/>
          </a:bodyPr>
          <a:lstStyle/>
          <a:p>
            <a:pPr indent="0" lvl="0" marL="0" marR="0" rtl="0" algn="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Position</a:t>
            </a:r>
            <a:endParaRPr/>
          </a:p>
        </p:txBody>
      </p:sp>
      <p:sp>
        <p:nvSpPr>
          <p:cNvPr id="8653" name="Google Shape;8653;p227"/>
          <p:cNvSpPr txBox="1"/>
          <p:nvPr/>
        </p:nvSpPr>
        <p:spPr>
          <a:xfrm>
            <a:off x="294968" y="4441584"/>
            <a:ext cx="1292489" cy="551742"/>
          </a:xfrm>
          <a:prstGeom prst="rect">
            <a:avLst/>
          </a:prstGeom>
          <a:noFill/>
          <a:ln>
            <a:noFill/>
          </a:ln>
        </p:spPr>
        <p:txBody>
          <a:bodyPr anchorCtr="0" anchor="ctr" bIns="0" lIns="0" spcFirstLastPara="1" rIns="0" wrap="square" tIns="0">
            <a:noAutofit/>
          </a:bodyPr>
          <a:lstStyle/>
          <a:p>
            <a:pPr indent="0" lvl="0" marL="0" marR="0" rtl="0" algn="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Relevant Expertise</a:t>
            </a:r>
            <a:endParaRPr/>
          </a:p>
        </p:txBody>
      </p:sp>
      <p:sp>
        <p:nvSpPr>
          <p:cNvPr id="8654" name="Google Shape;8654;p227"/>
          <p:cNvSpPr txBox="1"/>
          <p:nvPr/>
        </p:nvSpPr>
        <p:spPr>
          <a:xfrm>
            <a:off x="10206205" y="3487823"/>
            <a:ext cx="1690827" cy="2459265"/>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a:t>
            </a:r>
            <a:endParaRPr sz="1200">
              <a:solidFill>
                <a:schemeClr val="dk1"/>
              </a:solidFill>
              <a:latin typeface="Helvetica Neue"/>
              <a:ea typeface="Helvetica Neue"/>
              <a:cs typeface="Helvetica Neue"/>
              <a:sym typeface="Helvetica Neue"/>
            </a:endParaRPr>
          </a:p>
          <a:p>
            <a:pPr indent="-117475" lvl="0" marL="285750" marR="0" rtl="0" algn="l">
              <a:lnSpc>
                <a:spcPct val="90000"/>
              </a:lnSpc>
              <a:spcBef>
                <a:spcPts val="0"/>
              </a:spcBef>
              <a:spcAft>
                <a:spcPts val="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8655" name="Google Shape;8655;p227"/>
          <p:cNvSpPr txBox="1"/>
          <p:nvPr/>
        </p:nvSpPr>
        <p:spPr>
          <a:xfrm>
            <a:off x="10206204" y="2847901"/>
            <a:ext cx="1690828" cy="253999"/>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accent1"/>
                </a:solidFill>
                <a:latin typeface="Helvetica Neue"/>
                <a:ea typeface="Helvetica Neue"/>
                <a:cs typeface="Helvetica Neue"/>
                <a:sym typeface="Helvetica Neue"/>
              </a:rPr>
              <a:t>XXXXXX</a:t>
            </a:r>
            <a:endParaRPr/>
          </a:p>
        </p:txBody>
      </p:sp>
      <p:sp>
        <p:nvSpPr>
          <p:cNvPr id="8656" name="Google Shape;8656;p227"/>
          <p:cNvSpPr txBox="1"/>
          <p:nvPr/>
        </p:nvSpPr>
        <p:spPr>
          <a:xfrm>
            <a:off x="10206205" y="3192156"/>
            <a:ext cx="1690827" cy="199943"/>
          </a:xfrm>
          <a:prstGeom prst="rect">
            <a:avLst/>
          </a:prstGeom>
          <a:noFill/>
          <a:ln>
            <a:noFill/>
          </a:ln>
        </p:spPr>
        <p:txBody>
          <a:bodyPr anchorCtr="0" anchor="t" bIns="0" lIns="0" spcFirstLastPara="1" rIns="0" wrap="square" tIns="0">
            <a:noAutofit/>
          </a:bodyPr>
          <a:lstStyle/>
          <a:p>
            <a:pPr indent="0" lvl="0" marL="0" marR="0" rtl="0" algn="l">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XXXXXX</a:t>
            </a:r>
            <a:endParaRPr/>
          </a:p>
        </p:txBody>
      </p:sp>
      <p:pic>
        <p:nvPicPr>
          <p:cNvPr id="8657" name="Google Shape;8657;p227"/>
          <p:cNvPicPr preferRelativeResize="0"/>
          <p:nvPr/>
        </p:nvPicPr>
        <p:blipFill rotWithShape="1">
          <a:blip r:embed="rId3">
            <a:alphaModFix/>
          </a:blip>
          <a:srcRect b="11166" l="22251" r="22251" t="5587"/>
          <a:stretch/>
        </p:blipFill>
        <p:spPr>
          <a:xfrm>
            <a:off x="6124182" y="1706731"/>
            <a:ext cx="957437" cy="957437"/>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accent1"/>
            </a:solidFill>
            <a:prstDash val="solid"/>
            <a:round/>
            <a:headEnd len="sm" w="sm" type="none"/>
            <a:tailEnd len="sm" w="sm" type="none"/>
          </a:ln>
        </p:spPr>
      </p:pic>
      <p:sp>
        <p:nvSpPr>
          <p:cNvPr id="8658" name="Google Shape;8658;p22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659" name="Google Shape;8659;p22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63" name="Shape 8663"/>
        <p:cNvGrpSpPr/>
        <p:nvPr/>
      </p:nvGrpSpPr>
      <p:grpSpPr>
        <a:xfrm>
          <a:off x="0" y="0"/>
          <a:ext cx="0" cy="0"/>
          <a:chOff x="0" y="0"/>
          <a:chExt cx="0" cy="0"/>
        </a:xfrm>
      </p:grpSpPr>
      <p:sp>
        <p:nvSpPr>
          <p:cNvPr id="8664" name="Google Shape;8664;p22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Three-Person Team Cards</a:t>
            </a:r>
            <a:endParaRPr/>
          </a:p>
        </p:txBody>
      </p:sp>
      <p:sp>
        <p:nvSpPr>
          <p:cNvPr id="8665" name="Google Shape;8665;p228"/>
          <p:cNvSpPr/>
          <p:nvPr/>
        </p:nvSpPr>
        <p:spPr>
          <a:xfrm rot="10800000">
            <a:off x="414835" y="1904018"/>
            <a:ext cx="3506400" cy="4175760"/>
          </a:xfrm>
          <a:prstGeom prst="roundRect">
            <a:avLst>
              <a:gd fmla="val 8024" name="adj"/>
            </a:avLst>
          </a:prstGeom>
          <a:solidFill>
            <a:srgbClr val="D8D8D8">
              <a:alpha val="12941"/>
            </a:srgbClr>
          </a:solidFill>
          <a:ln cap="flat" cmpd="sng" w="12700">
            <a:solidFill>
              <a:srgbClr val="E8E8E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666" name="Google Shape;8666;p228"/>
          <p:cNvSpPr/>
          <p:nvPr/>
        </p:nvSpPr>
        <p:spPr>
          <a:xfrm flipH="1">
            <a:off x="414836" y="1904250"/>
            <a:ext cx="3506400" cy="976110"/>
          </a:xfrm>
          <a:prstGeom prst="round2SameRect">
            <a:avLst>
              <a:gd fmla="val 27723"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pic>
        <p:nvPicPr>
          <p:cNvPr id="8667" name="Google Shape;8667;p228"/>
          <p:cNvPicPr preferRelativeResize="0"/>
          <p:nvPr/>
        </p:nvPicPr>
        <p:blipFill rotWithShape="1">
          <a:blip r:embed="rId3">
            <a:alphaModFix/>
          </a:blip>
          <a:srcRect b="11166" l="22251" r="22251" t="5587"/>
          <a:stretch/>
        </p:blipFill>
        <p:spPr>
          <a:xfrm>
            <a:off x="1609606" y="2123869"/>
            <a:ext cx="1116856" cy="111685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sp>
        <p:nvSpPr>
          <p:cNvPr id="8668" name="Google Shape;8668;p228"/>
          <p:cNvSpPr txBox="1"/>
          <p:nvPr/>
        </p:nvSpPr>
        <p:spPr>
          <a:xfrm>
            <a:off x="633502" y="4089853"/>
            <a:ext cx="3048000" cy="1848683"/>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p:txBody>
      </p:sp>
      <p:cxnSp>
        <p:nvCxnSpPr>
          <p:cNvPr id="8669" name="Google Shape;8669;p228"/>
          <p:cNvCxnSpPr/>
          <p:nvPr/>
        </p:nvCxnSpPr>
        <p:spPr>
          <a:xfrm>
            <a:off x="623714" y="3979434"/>
            <a:ext cx="3088640" cy="0"/>
          </a:xfrm>
          <a:prstGeom prst="straightConnector1">
            <a:avLst/>
          </a:prstGeom>
          <a:noFill/>
          <a:ln cap="flat" cmpd="sng" w="25400">
            <a:solidFill>
              <a:srgbClr val="929292"/>
            </a:solidFill>
            <a:prstDash val="dot"/>
            <a:miter lim="8000"/>
            <a:headEnd len="sm" w="sm" type="none"/>
            <a:tailEnd len="sm" w="sm" type="none"/>
          </a:ln>
        </p:spPr>
      </p:cxnSp>
      <p:sp>
        <p:nvSpPr>
          <p:cNvPr id="8670" name="Google Shape;8670;p228"/>
          <p:cNvSpPr txBox="1"/>
          <p:nvPr/>
        </p:nvSpPr>
        <p:spPr>
          <a:xfrm>
            <a:off x="750940" y="3346739"/>
            <a:ext cx="2827868"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Name</a:t>
            </a:r>
            <a:endParaRPr/>
          </a:p>
        </p:txBody>
      </p:sp>
      <p:sp>
        <p:nvSpPr>
          <p:cNvPr id="8671" name="Google Shape;8671;p228"/>
          <p:cNvSpPr txBox="1"/>
          <p:nvPr/>
        </p:nvSpPr>
        <p:spPr>
          <a:xfrm>
            <a:off x="749846" y="3669073"/>
            <a:ext cx="2827867"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Position</a:t>
            </a:r>
            <a:endParaRPr/>
          </a:p>
        </p:txBody>
      </p:sp>
      <p:sp>
        <p:nvSpPr>
          <p:cNvPr id="8672" name="Google Shape;8672;p228"/>
          <p:cNvSpPr/>
          <p:nvPr/>
        </p:nvSpPr>
        <p:spPr>
          <a:xfrm rot="10800000">
            <a:off x="4342800" y="1905000"/>
            <a:ext cx="3506400" cy="4175760"/>
          </a:xfrm>
          <a:prstGeom prst="roundRect">
            <a:avLst>
              <a:gd fmla="val 8024" name="adj"/>
            </a:avLst>
          </a:prstGeom>
          <a:solidFill>
            <a:srgbClr val="D8D8D8">
              <a:alpha val="12941"/>
            </a:srgbClr>
          </a:solidFill>
          <a:ln cap="flat" cmpd="sng" w="12700">
            <a:solidFill>
              <a:srgbClr val="E8E8E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673" name="Google Shape;8673;p228"/>
          <p:cNvSpPr/>
          <p:nvPr/>
        </p:nvSpPr>
        <p:spPr>
          <a:xfrm flipH="1">
            <a:off x="4342801" y="1905232"/>
            <a:ext cx="3506400" cy="976110"/>
          </a:xfrm>
          <a:prstGeom prst="round2SameRect">
            <a:avLst>
              <a:gd fmla="val 27723"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pic>
        <p:nvPicPr>
          <p:cNvPr id="8674" name="Google Shape;8674;p228"/>
          <p:cNvPicPr preferRelativeResize="0"/>
          <p:nvPr/>
        </p:nvPicPr>
        <p:blipFill rotWithShape="1">
          <a:blip r:embed="rId3">
            <a:alphaModFix/>
          </a:blip>
          <a:srcRect b="11166" l="22251" r="22251" t="5587"/>
          <a:stretch/>
        </p:blipFill>
        <p:spPr>
          <a:xfrm>
            <a:off x="5537571" y="2124851"/>
            <a:ext cx="1116856" cy="111685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sp>
        <p:nvSpPr>
          <p:cNvPr id="8675" name="Google Shape;8675;p228"/>
          <p:cNvSpPr txBox="1"/>
          <p:nvPr/>
        </p:nvSpPr>
        <p:spPr>
          <a:xfrm>
            <a:off x="4561467" y="4090835"/>
            <a:ext cx="3048000" cy="1848683"/>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p:txBody>
      </p:sp>
      <p:cxnSp>
        <p:nvCxnSpPr>
          <p:cNvPr id="8676" name="Google Shape;8676;p228"/>
          <p:cNvCxnSpPr/>
          <p:nvPr/>
        </p:nvCxnSpPr>
        <p:spPr>
          <a:xfrm>
            <a:off x="4551679" y="3980416"/>
            <a:ext cx="3088640" cy="0"/>
          </a:xfrm>
          <a:prstGeom prst="straightConnector1">
            <a:avLst/>
          </a:prstGeom>
          <a:noFill/>
          <a:ln cap="flat" cmpd="sng" w="25400">
            <a:solidFill>
              <a:srgbClr val="929292"/>
            </a:solidFill>
            <a:prstDash val="dot"/>
            <a:miter lim="8000"/>
            <a:headEnd len="sm" w="sm" type="none"/>
            <a:tailEnd len="sm" w="sm" type="none"/>
          </a:ln>
        </p:spPr>
      </p:cxnSp>
      <p:sp>
        <p:nvSpPr>
          <p:cNvPr id="8677" name="Google Shape;8677;p228"/>
          <p:cNvSpPr txBox="1"/>
          <p:nvPr/>
        </p:nvSpPr>
        <p:spPr>
          <a:xfrm>
            <a:off x="4678905" y="3347721"/>
            <a:ext cx="2827868"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Name</a:t>
            </a:r>
            <a:endParaRPr/>
          </a:p>
        </p:txBody>
      </p:sp>
      <p:sp>
        <p:nvSpPr>
          <p:cNvPr id="8678" name="Google Shape;8678;p228"/>
          <p:cNvSpPr txBox="1"/>
          <p:nvPr/>
        </p:nvSpPr>
        <p:spPr>
          <a:xfrm>
            <a:off x="4677811" y="3670055"/>
            <a:ext cx="2827867"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Position</a:t>
            </a:r>
            <a:endParaRPr/>
          </a:p>
        </p:txBody>
      </p:sp>
      <p:sp>
        <p:nvSpPr>
          <p:cNvPr id="8679" name="Google Shape;8679;p228"/>
          <p:cNvSpPr/>
          <p:nvPr/>
        </p:nvSpPr>
        <p:spPr>
          <a:xfrm rot="10800000">
            <a:off x="8270764" y="1905000"/>
            <a:ext cx="3506400" cy="4175760"/>
          </a:xfrm>
          <a:prstGeom prst="roundRect">
            <a:avLst>
              <a:gd fmla="val 8024" name="adj"/>
            </a:avLst>
          </a:prstGeom>
          <a:solidFill>
            <a:srgbClr val="D8D8D8">
              <a:alpha val="12941"/>
            </a:srgbClr>
          </a:solidFill>
          <a:ln cap="flat" cmpd="sng" w="12700">
            <a:solidFill>
              <a:srgbClr val="E8E8E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680" name="Google Shape;8680;p228"/>
          <p:cNvSpPr/>
          <p:nvPr/>
        </p:nvSpPr>
        <p:spPr>
          <a:xfrm flipH="1">
            <a:off x="8270765" y="1905232"/>
            <a:ext cx="3506400" cy="976110"/>
          </a:xfrm>
          <a:prstGeom prst="round2SameRect">
            <a:avLst>
              <a:gd fmla="val 27723"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pic>
        <p:nvPicPr>
          <p:cNvPr id="8681" name="Google Shape;8681;p228"/>
          <p:cNvPicPr preferRelativeResize="0"/>
          <p:nvPr/>
        </p:nvPicPr>
        <p:blipFill rotWithShape="1">
          <a:blip r:embed="rId3">
            <a:alphaModFix/>
          </a:blip>
          <a:srcRect b="11166" l="22251" r="22251" t="5587"/>
          <a:stretch/>
        </p:blipFill>
        <p:spPr>
          <a:xfrm>
            <a:off x="9465535" y="2124851"/>
            <a:ext cx="1116856" cy="111685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sp>
        <p:nvSpPr>
          <p:cNvPr id="8682" name="Google Shape;8682;p228"/>
          <p:cNvSpPr txBox="1"/>
          <p:nvPr/>
        </p:nvSpPr>
        <p:spPr>
          <a:xfrm>
            <a:off x="8489431" y="4090835"/>
            <a:ext cx="3048000" cy="1848683"/>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p:txBody>
      </p:sp>
      <p:cxnSp>
        <p:nvCxnSpPr>
          <p:cNvPr id="8683" name="Google Shape;8683;p228"/>
          <p:cNvCxnSpPr/>
          <p:nvPr/>
        </p:nvCxnSpPr>
        <p:spPr>
          <a:xfrm>
            <a:off x="8479643" y="3980416"/>
            <a:ext cx="3088640" cy="0"/>
          </a:xfrm>
          <a:prstGeom prst="straightConnector1">
            <a:avLst/>
          </a:prstGeom>
          <a:noFill/>
          <a:ln cap="flat" cmpd="sng" w="25400">
            <a:solidFill>
              <a:srgbClr val="929292"/>
            </a:solidFill>
            <a:prstDash val="dot"/>
            <a:miter lim="8000"/>
            <a:headEnd len="sm" w="sm" type="none"/>
            <a:tailEnd len="sm" w="sm" type="none"/>
          </a:ln>
        </p:spPr>
      </p:cxnSp>
      <p:sp>
        <p:nvSpPr>
          <p:cNvPr id="8684" name="Google Shape;8684;p228"/>
          <p:cNvSpPr txBox="1"/>
          <p:nvPr/>
        </p:nvSpPr>
        <p:spPr>
          <a:xfrm>
            <a:off x="8606869" y="3347721"/>
            <a:ext cx="2827868"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Name</a:t>
            </a:r>
            <a:endParaRPr/>
          </a:p>
        </p:txBody>
      </p:sp>
      <p:sp>
        <p:nvSpPr>
          <p:cNvPr id="8685" name="Google Shape;8685;p228"/>
          <p:cNvSpPr txBox="1"/>
          <p:nvPr/>
        </p:nvSpPr>
        <p:spPr>
          <a:xfrm>
            <a:off x="8605775" y="3670055"/>
            <a:ext cx="2827867"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Position</a:t>
            </a:r>
            <a:endParaRPr/>
          </a:p>
        </p:txBody>
      </p:sp>
      <p:sp>
        <p:nvSpPr>
          <p:cNvPr id="8686" name="Google Shape;8686;p22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687" name="Google Shape;8687;p22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1" name="Shape 8691"/>
        <p:cNvGrpSpPr/>
        <p:nvPr/>
      </p:nvGrpSpPr>
      <p:grpSpPr>
        <a:xfrm>
          <a:off x="0" y="0"/>
          <a:ext cx="0" cy="0"/>
          <a:chOff x="0" y="0"/>
          <a:chExt cx="0" cy="0"/>
        </a:xfrm>
      </p:grpSpPr>
      <p:cxnSp>
        <p:nvCxnSpPr>
          <p:cNvPr id="8692" name="Google Shape;8692;p229"/>
          <p:cNvCxnSpPr/>
          <p:nvPr/>
        </p:nvCxnSpPr>
        <p:spPr>
          <a:xfrm>
            <a:off x="456689" y="3979434"/>
            <a:ext cx="2391328" cy="0"/>
          </a:xfrm>
          <a:prstGeom prst="straightConnector1">
            <a:avLst/>
          </a:prstGeom>
          <a:noFill/>
          <a:ln cap="flat" cmpd="sng" w="25400">
            <a:solidFill>
              <a:srgbClr val="929292"/>
            </a:solidFill>
            <a:prstDash val="dot"/>
            <a:miter lim="8000"/>
            <a:headEnd len="sm" w="sm" type="none"/>
            <a:tailEnd len="sm" w="sm" type="none"/>
          </a:ln>
        </p:spPr>
      </p:cxnSp>
      <p:sp>
        <p:nvSpPr>
          <p:cNvPr id="8693" name="Google Shape;8693;p229"/>
          <p:cNvSpPr/>
          <p:nvPr/>
        </p:nvSpPr>
        <p:spPr>
          <a:xfrm rot="10800000">
            <a:off x="294968" y="1904018"/>
            <a:ext cx="2714772" cy="4175760"/>
          </a:xfrm>
          <a:prstGeom prst="roundRect">
            <a:avLst>
              <a:gd fmla="val 8024" name="adj"/>
            </a:avLst>
          </a:prstGeom>
          <a:solidFill>
            <a:srgbClr val="D8D8D8">
              <a:alpha val="12941"/>
            </a:srgbClr>
          </a:solidFill>
          <a:ln cap="flat" cmpd="sng" w="12700">
            <a:solidFill>
              <a:srgbClr val="E8E8E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694" name="Google Shape;8694;p229"/>
          <p:cNvSpPr/>
          <p:nvPr/>
        </p:nvSpPr>
        <p:spPr>
          <a:xfrm flipH="1">
            <a:off x="294969" y="1904250"/>
            <a:ext cx="2714772" cy="976110"/>
          </a:xfrm>
          <a:prstGeom prst="round2SameRect">
            <a:avLst>
              <a:gd fmla="val 27723"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695" name="Google Shape;8695;p229"/>
          <p:cNvSpPr txBox="1"/>
          <p:nvPr/>
        </p:nvSpPr>
        <p:spPr>
          <a:xfrm>
            <a:off x="464267" y="4089853"/>
            <a:ext cx="2359864" cy="1848683"/>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p:txBody>
      </p:sp>
      <p:cxnSp>
        <p:nvCxnSpPr>
          <p:cNvPr id="8696" name="Google Shape;8696;p229"/>
          <p:cNvCxnSpPr/>
          <p:nvPr/>
        </p:nvCxnSpPr>
        <p:spPr>
          <a:xfrm>
            <a:off x="3419119" y="3979434"/>
            <a:ext cx="2391328" cy="0"/>
          </a:xfrm>
          <a:prstGeom prst="straightConnector1">
            <a:avLst/>
          </a:prstGeom>
          <a:noFill/>
          <a:ln cap="flat" cmpd="sng" w="25400">
            <a:solidFill>
              <a:srgbClr val="929292"/>
            </a:solidFill>
            <a:prstDash val="dot"/>
            <a:miter lim="8000"/>
            <a:headEnd len="sm" w="sm" type="none"/>
            <a:tailEnd len="sm" w="sm" type="none"/>
          </a:ln>
        </p:spPr>
      </p:cxnSp>
      <p:sp>
        <p:nvSpPr>
          <p:cNvPr id="8697" name="Google Shape;8697;p229"/>
          <p:cNvSpPr/>
          <p:nvPr/>
        </p:nvSpPr>
        <p:spPr>
          <a:xfrm rot="10800000">
            <a:off x="3257398" y="1904018"/>
            <a:ext cx="2714772" cy="4175760"/>
          </a:xfrm>
          <a:prstGeom prst="roundRect">
            <a:avLst>
              <a:gd fmla="val 8024" name="adj"/>
            </a:avLst>
          </a:prstGeom>
          <a:solidFill>
            <a:srgbClr val="D8D8D8">
              <a:alpha val="12941"/>
            </a:srgbClr>
          </a:solidFill>
          <a:ln cap="flat" cmpd="sng" w="12700">
            <a:solidFill>
              <a:srgbClr val="E8E8E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698" name="Google Shape;8698;p229"/>
          <p:cNvSpPr/>
          <p:nvPr/>
        </p:nvSpPr>
        <p:spPr>
          <a:xfrm flipH="1">
            <a:off x="3257399" y="1904250"/>
            <a:ext cx="2714772" cy="976110"/>
          </a:xfrm>
          <a:prstGeom prst="round2SameRect">
            <a:avLst>
              <a:gd fmla="val 27723"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699" name="Google Shape;8699;p229"/>
          <p:cNvSpPr txBox="1"/>
          <p:nvPr/>
        </p:nvSpPr>
        <p:spPr>
          <a:xfrm>
            <a:off x="3426697" y="4089853"/>
            <a:ext cx="2359864" cy="1848683"/>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p:txBody>
      </p:sp>
      <p:sp>
        <p:nvSpPr>
          <p:cNvPr id="8700" name="Google Shape;8700;p229"/>
          <p:cNvSpPr txBox="1"/>
          <p:nvPr/>
        </p:nvSpPr>
        <p:spPr>
          <a:xfrm>
            <a:off x="3517622" y="3346739"/>
            <a:ext cx="2189430"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Name</a:t>
            </a:r>
            <a:endParaRPr/>
          </a:p>
        </p:txBody>
      </p:sp>
      <p:sp>
        <p:nvSpPr>
          <p:cNvPr id="8701" name="Google Shape;8701;p229"/>
          <p:cNvSpPr txBox="1"/>
          <p:nvPr/>
        </p:nvSpPr>
        <p:spPr>
          <a:xfrm>
            <a:off x="3516775" y="3669073"/>
            <a:ext cx="2189429"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Position</a:t>
            </a:r>
            <a:endParaRPr/>
          </a:p>
        </p:txBody>
      </p:sp>
      <p:cxnSp>
        <p:nvCxnSpPr>
          <p:cNvPr id="8702" name="Google Shape;8702;p229"/>
          <p:cNvCxnSpPr/>
          <p:nvPr/>
        </p:nvCxnSpPr>
        <p:spPr>
          <a:xfrm>
            <a:off x="6381549" y="3979434"/>
            <a:ext cx="2391328" cy="0"/>
          </a:xfrm>
          <a:prstGeom prst="straightConnector1">
            <a:avLst/>
          </a:prstGeom>
          <a:noFill/>
          <a:ln cap="flat" cmpd="sng" w="25400">
            <a:solidFill>
              <a:srgbClr val="929292"/>
            </a:solidFill>
            <a:prstDash val="dot"/>
            <a:miter lim="8000"/>
            <a:headEnd len="sm" w="sm" type="none"/>
            <a:tailEnd len="sm" w="sm" type="none"/>
          </a:ln>
        </p:spPr>
      </p:cxnSp>
      <p:grpSp>
        <p:nvGrpSpPr>
          <p:cNvPr id="8703" name="Google Shape;8703;p229"/>
          <p:cNvGrpSpPr/>
          <p:nvPr/>
        </p:nvGrpSpPr>
        <p:grpSpPr>
          <a:xfrm>
            <a:off x="6219828" y="1904018"/>
            <a:ext cx="2714773" cy="4175760"/>
            <a:chOff x="414835" y="1904018"/>
            <a:chExt cx="3506401" cy="4175760"/>
          </a:xfrm>
        </p:grpSpPr>
        <p:sp>
          <p:nvSpPr>
            <p:cNvPr id="8704" name="Google Shape;8704;p229"/>
            <p:cNvSpPr/>
            <p:nvPr/>
          </p:nvSpPr>
          <p:spPr>
            <a:xfrm rot="10800000">
              <a:off x="414835" y="1904018"/>
              <a:ext cx="3506400" cy="4175760"/>
            </a:xfrm>
            <a:prstGeom prst="roundRect">
              <a:avLst>
                <a:gd fmla="val 8024" name="adj"/>
              </a:avLst>
            </a:prstGeom>
            <a:solidFill>
              <a:srgbClr val="D8D8D8">
                <a:alpha val="12941"/>
              </a:srgbClr>
            </a:solidFill>
            <a:ln cap="flat" cmpd="sng" w="12700">
              <a:solidFill>
                <a:srgbClr val="E8E8E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705" name="Google Shape;8705;p229"/>
            <p:cNvSpPr/>
            <p:nvPr/>
          </p:nvSpPr>
          <p:spPr>
            <a:xfrm flipH="1">
              <a:off x="414836" y="1904250"/>
              <a:ext cx="3506400" cy="976110"/>
            </a:xfrm>
            <a:prstGeom prst="round2SameRect">
              <a:avLst>
                <a:gd fmla="val 27723"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706" name="Google Shape;8706;p229"/>
            <p:cNvSpPr txBox="1"/>
            <p:nvPr/>
          </p:nvSpPr>
          <p:spPr>
            <a:xfrm>
              <a:off x="633502" y="4089853"/>
              <a:ext cx="3048000" cy="1848683"/>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p:txBody>
        </p:sp>
        <p:sp>
          <p:nvSpPr>
            <p:cNvPr id="8707" name="Google Shape;8707;p229"/>
            <p:cNvSpPr txBox="1"/>
            <p:nvPr/>
          </p:nvSpPr>
          <p:spPr>
            <a:xfrm>
              <a:off x="750940" y="3346739"/>
              <a:ext cx="2827868"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Name</a:t>
              </a:r>
              <a:endParaRPr/>
            </a:p>
          </p:txBody>
        </p:sp>
        <p:sp>
          <p:nvSpPr>
            <p:cNvPr id="8708" name="Google Shape;8708;p229"/>
            <p:cNvSpPr txBox="1"/>
            <p:nvPr/>
          </p:nvSpPr>
          <p:spPr>
            <a:xfrm>
              <a:off x="749846" y="3669073"/>
              <a:ext cx="2827867"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Position</a:t>
              </a:r>
              <a:endParaRPr/>
            </a:p>
          </p:txBody>
        </p:sp>
      </p:grpSp>
      <p:cxnSp>
        <p:nvCxnSpPr>
          <p:cNvPr id="8709" name="Google Shape;8709;p229"/>
          <p:cNvCxnSpPr/>
          <p:nvPr/>
        </p:nvCxnSpPr>
        <p:spPr>
          <a:xfrm>
            <a:off x="9343980" y="3979434"/>
            <a:ext cx="2391328" cy="0"/>
          </a:xfrm>
          <a:prstGeom prst="straightConnector1">
            <a:avLst/>
          </a:prstGeom>
          <a:noFill/>
          <a:ln cap="flat" cmpd="sng" w="25400">
            <a:solidFill>
              <a:srgbClr val="929292"/>
            </a:solidFill>
            <a:prstDash val="dot"/>
            <a:miter lim="8000"/>
            <a:headEnd len="sm" w="sm" type="none"/>
            <a:tailEnd len="sm" w="sm" type="none"/>
          </a:ln>
        </p:spPr>
      </p:cxnSp>
      <p:sp>
        <p:nvSpPr>
          <p:cNvPr id="8710" name="Google Shape;8710;p229"/>
          <p:cNvSpPr/>
          <p:nvPr/>
        </p:nvSpPr>
        <p:spPr>
          <a:xfrm rot="10800000">
            <a:off x="9182259" y="1904018"/>
            <a:ext cx="2714772" cy="4175760"/>
          </a:xfrm>
          <a:prstGeom prst="roundRect">
            <a:avLst>
              <a:gd fmla="val 8024" name="adj"/>
            </a:avLst>
          </a:prstGeom>
          <a:solidFill>
            <a:srgbClr val="D8D8D8">
              <a:alpha val="12941"/>
            </a:srgbClr>
          </a:solidFill>
          <a:ln cap="flat" cmpd="sng" w="12700">
            <a:solidFill>
              <a:srgbClr val="E8E8E8"/>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711" name="Google Shape;8711;p229"/>
          <p:cNvSpPr/>
          <p:nvPr/>
        </p:nvSpPr>
        <p:spPr>
          <a:xfrm flipH="1">
            <a:off x="9182260" y="1904250"/>
            <a:ext cx="2714772" cy="976110"/>
          </a:xfrm>
          <a:prstGeom prst="round2SameRect">
            <a:avLst>
              <a:gd fmla="val 27723"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712" name="Google Shape;8712;p229"/>
          <p:cNvSpPr txBox="1"/>
          <p:nvPr/>
        </p:nvSpPr>
        <p:spPr>
          <a:xfrm>
            <a:off x="9351558" y="4089853"/>
            <a:ext cx="2359864" cy="1848683"/>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a:p>
            <a:pPr indent="-193675" lvl="0" marL="285750" marR="0" rtl="0" algn="l">
              <a:lnSpc>
                <a:spcPct val="90000"/>
              </a:lnSpc>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a:t>
            </a:r>
            <a:endParaRPr sz="1300">
              <a:solidFill>
                <a:schemeClr val="dk1"/>
              </a:solidFill>
              <a:latin typeface="Helvetica Neue"/>
              <a:ea typeface="Helvetica Neue"/>
              <a:cs typeface="Helvetica Neue"/>
              <a:sym typeface="Helvetica Neue"/>
            </a:endParaRPr>
          </a:p>
        </p:txBody>
      </p:sp>
      <p:sp>
        <p:nvSpPr>
          <p:cNvPr id="8713" name="Google Shape;8713;p229"/>
          <p:cNvSpPr txBox="1"/>
          <p:nvPr/>
        </p:nvSpPr>
        <p:spPr>
          <a:xfrm>
            <a:off x="9442483" y="3346739"/>
            <a:ext cx="2189430"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Name</a:t>
            </a:r>
            <a:endParaRPr/>
          </a:p>
        </p:txBody>
      </p:sp>
      <p:sp>
        <p:nvSpPr>
          <p:cNvPr id="8714" name="Google Shape;8714;p229"/>
          <p:cNvSpPr txBox="1"/>
          <p:nvPr/>
        </p:nvSpPr>
        <p:spPr>
          <a:xfrm>
            <a:off x="9441636" y="3669073"/>
            <a:ext cx="2189429"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Position</a:t>
            </a:r>
            <a:endParaRPr/>
          </a:p>
        </p:txBody>
      </p:sp>
      <p:sp>
        <p:nvSpPr>
          <p:cNvPr id="8715" name="Google Shape;8715;p22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Four-Person Team Cards</a:t>
            </a:r>
            <a:endParaRPr/>
          </a:p>
        </p:txBody>
      </p:sp>
      <p:pic>
        <p:nvPicPr>
          <p:cNvPr id="8716" name="Google Shape;8716;p229"/>
          <p:cNvPicPr preferRelativeResize="0"/>
          <p:nvPr/>
        </p:nvPicPr>
        <p:blipFill rotWithShape="1">
          <a:blip r:embed="rId3">
            <a:alphaModFix/>
          </a:blip>
          <a:srcRect b="11166" l="22251" r="22251" t="5587"/>
          <a:stretch/>
        </p:blipFill>
        <p:spPr>
          <a:xfrm>
            <a:off x="4056356" y="2123869"/>
            <a:ext cx="1116856" cy="111685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pic>
        <p:nvPicPr>
          <p:cNvPr id="8717" name="Google Shape;8717;p229"/>
          <p:cNvPicPr preferRelativeResize="0"/>
          <p:nvPr/>
        </p:nvPicPr>
        <p:blipFill rotWithShape="1">
          <a:blip r:embed="rId3">
            <a:alphaModFix/>
          </a:blip>
          <a:srcRect b="11166" l="22251" r="22251" t="5587"/>
          <a:stretch/>
        </p:blipFill>
        <p:spPr>
          <a:xfrm>
            <a:off x="7018786" y="2123869"/>
            <a:ext cx="1116856" cy="111685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pic>
        <p:nvPicPr>
          <p:cNvPr id="8718" name="Google Shape;8718;p229"/>
          <p:cNvPicPr preferRelativeResize="0"/>
          <p:nvPr/>
        </p:nvPicPr>
        <p:blipFill rotWithShape="1">
          <a:blip r:embed="rId3">
            <a:alphaModFix/>
          </a:blip>
          <a:srcRect b="11166" l="22251" r="22251" t="5587"/>
          <a:stretch/>
        </p:blipFill>
        <p:spPr>
          <a:xfrm>
            <a:off x="9981217" y="2123869"/>
            <a:ext cx="1116856" cy="111685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sp>
        <p:nvSpPr>
          <p:cNvPr id="8719" name="Google Shape;8719;p229"/>
          <p:cNvSpPr txBox="1"/>
          <p:nvPr/>
        </p:nvSpPr>
        <p:spPr>
          <a:xfrm>
            <a:off x="557638" y="3346739"/>
            <a:ext cx="2189430"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Name</a:t>
            </a:r>
            <a:endParaRPr/>
          </a:p>
        </p:txBody>
      </p:sp>
      <p:sp>
        <p:nvSpPr>
          <p:cNvPr id="8720" name="Google Shape;8720;p229"/>
          <p:cNvSpPr txBox="1"/>
          <p:nvPr/>
        </p:nvSpPr>
        <p:spPr>
          <a:xfrm>
            <a:off x="557639" y="3669073"/>
            <a:ext cx="2189429"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Position</a:t>
            </a:r>
            <a:endParaRPr/>
          </a:p>
        </p:txBody>
      </p:sp>
      <p:pic>
        <p:nvPicPr>
          <p:cNvPr id="8721" name="Google Shape;8721;p229"/>
          <p:cNvPicPr preferRelativeResize="0"/>
          <p:nvPr/>
        </p:nvPicPr>
        <p:blipFill rotWithShape="1">
          <a:blip r:embed="rId3">
            <a:alphaModFix/>
          </a:blip>
          <a:srcRect b="11166" l="22251" r="22251" t="5587"/>
          <a:stretch/>
        </p:blipFill>
        <p:spPr>
          <a:xfrm>
            <a:off x="1093925" y="2123869"/>
            <a:ext cx="1116856" cy="111685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sp>
        <p:nvSpPr>
          <p:cNvPr id="8722" name="Google Shape;8722;p22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723" name="Google Shape;8723;p22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1" name="Shape 531"/>
        <p:cNvGrpSpPr/>
        <p:nvPr/>
      </p:nvGrpSpPr>
      <p:grpSpPr>
        <a:xfrm>
          <a:off x="0" y="0"/>
          <a:ext cx="0" cy="0"/>
          <a:chOff x="0" y="0"/>
          <a:chExt cx="0" cy="0"/>
        </a:xfrm>
      </p:grpSpPr>
      <p:sp>
        <p:nvSpPr>
          <p:cNvPr id="532" name="Google Shape;532;p23"/>
          <p:cNvSpPr txBox="1"/>
          <p:nvPr>
            <p:ph type="title"/>
          </p:nvPr>
        </p:nvSpPr>
        <p:spPr>
          <a:xfrm>
            <a:off x="295275" y="365125"/>
            <a:ext cx="11601450" cy="57943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Icon with Red Header Banner</a:t>
            </a:r>
            <a:endParaRPr/>
          </a:p>
        </p:txBody>
      </p:sp>
      <p:sp>
        <p:nvSpPr>
          <p:cNvPr id="533" name="Google Shape;533;p2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34" name="Google Shape;534;p23"/>
          <p:cNvSpPr/>
          <p:nvPr/>
        </p:nvSpPr>
        <p:spPr>
          <a:xfrm>
            <a:off x="1186508"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535" name="Google Shape;535;p23"/>
          <p:cNvSpPr/>
          <p:nvPr/>
        </p:nvSpPr>
        <p:spPr>
          <a:xfrm>
            <a:off x="1186508"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536" name="Google Shape;536;p23"/>
          <p:cNvGrpSpPr/>
          <p:nvPr/>
        </p:nvGrpSpPr>
        <p:grpSpPr>
          <a:xfrm>
            <a:off x="1436272" y="1602971"/>
            <a:ext cx="477192" cy="477192"/>
            <a:chOff x="4094847" y="1760585"/>
            <a:chExt cx="633600" cy="633600"/>
          </a:xfrm>
        </p:grpSpPr>
        <p:sp>
          <p:nvSpPr>
            <p:cNvPr id="537" name="Google Shape;537;p2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38" name="Google Shape;538;p2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39" name="Google Shape;539;p23"/>
          <p:cNvSpPr/>
          <p:nvPr/>
        </p:nvSpPr>
        <p:spPr>
          <a:xfrm>
            <a:off x="4133930"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540" name="Google Shape;540;p23"/>
          <p:cNvSpPr/>
          <p:nvPr/>
        </p:nvSpPr>
        <p:spPr>
          <a:xfrm>
            <a:off x="4133930"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541" name="Google Shape;541;p23"/>
          <p:cNvGrpSpPr/>
          <p:nvPr/>
        </p:nvGrpSpPr>
        <p:grpSpPr>
          <a:xfrm>
            <a:off x="4383694" y="1602971"/>
            <a:ext cx="477192" cy="477192"/>
            <a:chOff x="4094847" y="1760585"/>
            <a:chExt cx="633600" cy="633600"/>
          </a:xfrm>
        </p:grpSpPr>
        <p:sp>
          <p:nvSpPr>
            <p:cNvPr id="542" name="Google Shape;542;p2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43" name="Google Shape;543;p2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44" name="Google Shape;544;p23"/>
          <p:cNvSpPr/>
          <p:nvPr/>
        </p:nvSpPr>
        <p:spPr>
          <a:xfrm>
            <a:off x="7081352"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545" name="Google Shape;545;p23"/>
          <p:cNvSpPr/>
          <p:nvPr/>
        </p:nvSpPr>
        <p:spPr>
          <a:xfrm>
            <a:off x="7081352"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546" name="Google Shape;546;p23"/>
          <p:cNvGrpSpPr/>
          <p:nvPr/>
        </p:nvGrpSpPr>
        <p:grpSpPr>
          <a:xfrm>
            <a:off x="7331116" y="1602971"/>
            <a:ext cx="477192" cy="477192"/>
            <a:chOff x="4094847" y="1760585"/>
            <a:chExt cx="633600" cy="633600"/>
          </a:xfrm>
        </p:grpSpPr>
        <p:sp>
          <p:nvSpPr>
            <p:cNvPr id="547" name="Google Shape;547;p2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48" name="Google Shape;548;p2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549" name="Google Shape;549;p23"/>
          <p:cNvGrpSpPr/>
          <p:nvPr/>
        </p:nvGrpSpPr>
        <p:grpSpPr>
          <a:xfrm>
            <a:off x="295276" y="2124829"/>
            <a:ext cx="2759184" cy="3931489"/>
            <a:chOff x="295275" y="2124829"/>
            <a:chExt cx="3745602" cy="3931489"/>
          </a:xfrm>
        </p:grpSpPr>
        <p:sp>
          <p:nvSpPr>
            <p:cNvPr id="550" name="Google Shape;550;p23"/>
            <p:cNvSpPr txBox="1"/>
            <p:nvPr/>
          </p:nvSpPr>
          <p:spPr>
            <a:xfrm>
              <a:off x="295275" y="2708477"/>
              <a:ext cx="3745602" cy="3218974"/>
            </a:xfrm>
            <a:prstGeom prst="rect">
              <a:avLst/>
            </a:prstGeom>
            <a:noFill/>
            <a:ln>
              <a:noFill/>
            </a:ln>
          </p:spPr>
          <p:txBody>
            <a:bodyPr anchorCtr="0" anchor="t" bIns="0" lIns="0" spcFirstLastPara="1" rIns="0" wrap="square" tIns="0">
              <a:normAutofit lnSpcReduction="10000"/>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551" name="Google Shape;551;p23"/>
            <p:cNvSpPr/>
            <p:nvPr/>
          </p:nvSpPr>
          <p:spPr>
            <a:xfrm>
              <a:off x="295275" y="2124829"/>
              <a:ext cx="3745602"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552" name="Google Shape;552;p23"/>
            <p:cNvSpPr/>
            <p:nvPr/>
          </p:nvSpPr>
          <p:spPr>
            <a:xfrm>
              <a:off x="295275" y="2580655"/>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53" name="Google Shape;553;p23"/>
            <p:cNvSpPr/>
            <p:nvPr/>
          </p:nvSpPr>
          <p:spPr>
            <a:xfrm>
              <a:off x="295275" y="6010599"/>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grpSp>
      <p:grpSp>
        <p:nvGrpSpPr>
          <p:cNvPr id="554" name="Google Shape;554;p23"/>
          <p:cNvGrpSpPr/>
          <p:nvPr/>
        </p:nvGrpSpPr>
        <p:grpSpPr>
          <a:xfrm>
            <a:off x="3242698" y="2124829"/>
            <a:ext cx="2759184" cy="3931489"/>
            <a:chOff x="4223199" y="2124829"/>
            <a:chExt cx="3745602" cy="3931489"/>
          </a:xfrm>
        </p:grpSpPr>
        <p:sp>
          <p:nvSpPr>
            <p:cNvPr id="555" name="Google Shape;555;p23"/>
            <p:cNvSpPr txBox="1"/>
            <p:nvPr/>
          </p:nvSpPr>
          <p:spPr>
            <a:xfrm>
              <a:off x="4223199" y="2708477"/>
              <a:ext cx="3745602" cy="3218974"/>
            </a:xfrm>
            <a:prstGeom prst="rect">
              <a:avLst/>
            </a:prstGeom>
            <a:noFill/>
            <a:ln>
              <a:noFill/>
            </a:ln>
          </p:spPr>
          <p:txBody>
            <a:bodyPr anchorCtr="0" anchor="t" bIns="0" lIns="0" spcFirstLastPara="1" rIns="0" wrap="square" tIns="0">
              <a:normAutofit lnSpcReduction="10000"/>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556" name="Google Shape;556;p23"/>
            <p:cNvSpPr/>
            <p:nvPr/>
          </p:nvSpPr>
          <p:spPr>
            <a:xfrm>
              <a:off x="4223199" y="2580655"/>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57" name="Google Shape;557;p23"/>
            <p:cNvSpPr/>
            <p:nvPr/>
          </p:nvSpPr>
          <p:spPr>
            <a:xfrm>
              <a:off x="4223199" y="6010599"/>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58" name="Google Shape;558;p23"/>
            <p:cNvSpPr/>
            <p:nvPr/>
          </p:nvSpPr>
          <p:spPr>
            <a:xfrm>
              <a:off x="4223199" y="2124829"/>
              <a:ext cx="3745602"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grpSp>
      <p:grpSp>
        <p:nvGrpSpPr>
          <p:cNvPr id="559" name="Google Shape;559;p23"/>
          <p:cNvGrpSpPr/>
          <p:nvPr/>
        </p:nvGrpSpPr>
        <p:grpSpPr>
          <a:xfrm>
            <a:off x="6190120" y="2124829"/>
            <a:ext cx="2759184" cy="3931489"/>
            <a:chOff x="8151123" y="2124829"/>
            <a:chExt cx="3745602" cy="3931489"/>
          </a:xfrm>
        </p:grpSpPr>
        <p:sp>
          <p:nvSpPr>
            <p:cNvPr id="560" name="Google Shape;560;p23"/>
            <p:cNvSpPr txBox="1"/>
            <p:nvPr/>
          </p:nvSpPr>
          <p:spPr>
            <a:xfrm>
              <a:off x="8151123" y="2708477"/>
              <a:ext cx="3745602" cy="3218974"/>
            </a:xfrm>
            <a:prstGeom prst="rect">
              <a:avLst/>
            </a:prstGeom>
            <a:noFill/>
            <a:ln>
              <a:noFill/>
            </a:ln>
          </p:spPr>
          <p:txBody>
            <a:bodyPr anchorCtr="0" anchor="t" bIns="0" lIns="0" spcFirstLastPara="1" rIns="0" wrap="square" tIns="0">
              <a:normAutofit lnSpcReduction="10000"/>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561" name="Google Shape;561;p23"/>
            <p:cNvSpPr/>
            <p:nvPr/>
          </p:nvSpPr>
          <p:spPr>
            <a:xfrm>
              <a:off x="8151123" y="2580655"/>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62" name="Google Shape;562;p23"/>
            <p:cNvSpPr/>
            <p:nvPr/>
          </p:nvSpPr>
          <p:spPr>
            <a:xfrm>
              <a:off x="8151123" y="6010599"/>
              <a:ext cx="3745602"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63" name="Google Shape;563;p23"/>
            <p:cNvSpPr/>
            <p:nvPr/>
          </p:nvSpPr>
          <p:spPr>
            <a:xfrm>
              <a:off x="8151123" y="2124829"/>
              <a:ext cx="3745602"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grpSp>
      <p:sp>
        <p:nvSpPr>
          <p:cNvPr id="564" name="Google Shape;564;p23"/>
          <p:cNvSpPr/>
          <p:nvPr/>
        </p:nvSpPr>
        <p:spPr>
          <a:xfrm>
            <a:off x="10028774"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565" name="Google Shape;565;p23"/>
          <p:cNvSpPr/>
          <p:nvPr/>
        </p:nvSpPr>
        <p:spPr>
          <a:xfrm>
            <a:off x="10028774"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566" name="Google Shape;566;p23"/>
          <p:cNvGrpSpPr/>
          <p:nvPr/>
        </p:nvGrpSpPr>
        <p:grpSpPr>
          <a:xfrm>
            <a:off x="10278538" y="1602971"/>
            <a:ext cx="477192" cy="477192"/>
            <a:chOff x="4094847" y="1760585"/>
            <a:chExt cx="633600" cy="633600"/>
          </a:xfrm>
        </p:grpSpPr>
        <p:sp>
          <p:nvSpPr>
            <p:cNvPr id="567" name="Google Shape;567;p2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68" name="Google Shape;568;p2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69" name="Google Shape;569;p23"/>
          <p:cNvSpPr txBox="1"/>
          <p:nvPr/>
        </p:nvSpPr>
        <p:spPr>
          <a:xfrm>
            <a:off x="9137542" y="2708477"/>
            <a:ext cx="2759184" cy="3218974"/>
          </a:xfrm>
          <a:prstGeom prst="rect">
            <a:avLst/>
          </a:prstGeom>
          <a:noFill/>
          <a:ln>
            <a:noFill/>
          </a:ln>
        </p:spPr>
        <p:txBody>
          <a:bodyPr anchorCtr="0" anchor="t" bIns="0" lIns="0" spcFirstLastPara="1" rIns="0" wrap="square" tIns="0">
            <a:normAutofit lnSpcReduction="10000"/>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a:t>
            </a:r>
            <a:endParaRPr/>
          </a:p>
        </p:txBody>
      </p:sp>
      <p:sp>
        <p:nvSpPr>
          <p:cNvPr id="570" name="Google Shape;570;p23"/>
          <p:cNvSpPr/>
          <p:nvPr/>
        </p:nvSpPr>
        <p:spPr>
          <a:xfrm>
            <a:off x="9137542" y="2580655"/>
            <a:ext cx="2759184"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71" name="Google Shape;571;p23"/>
          <p:cNvSpPr/>
          <p:nvPr/>
        </p:nvSpPr>
        <p:spPr>
          <a:xfrm>
            <a:off x="9137542" y="6010599"/>
            <a:ext cx="2759184"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572" name="Google Shape;572;p23"/>
          <p:cNvSpPr/>
          <p:nvPr/>
        </p:nvSpPr>
        <p:spPr>
          <a:xfrm>
            <a:off x="9137542" y="2124829"/>
            <a:ext cx="2759184"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573" name="Google Shape;573;p2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27" name="Shape 8727"/>
        <p:cNvGrpSpPr/>
        <p:nvPr/>
      </p:nvGrpSpPr>
      <p:grpSpPr>
        <a:xfrm>
          <a:off x="0" y="0"/>
          <a:ext cx="0" cy="0"/>
          <a:chOff x="0" y="0"/>
          <a:chExt cx="0" cy="0"/>
        </a:xfrm>
      </p:grpSpPr>
      <p:sp>
        <p:nvSpPr>
          <p:cNvPr id="8728" name="Google Shape;8728;p23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Two-Team Org Grouping (Six People)</a:t>
            </a:r>
            <a:endParaRPr/>
          </a:p>
        </p:txBody>
      </p:sp>
      <p:sp>
        <p:nvSpPr>
          <p:cNvPr id="8729" name="Google Shape;8729;p230"/>
          <p:cNvSpPr txBox="1"/>
          <p:nvPr/>
        </p:nvSpPr>
        <p:spPr>
          <a:xfrm>
            <a:off x="11583868" y="6649668"/>
            <a:ext cx="357188" cy="19314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fld id="{00000000-1234-1234-1234-123412341234}" type="slidenum">
              <a:rPr lang="en-US" sz="1200">
                <a:solidFill>
                  <a:schemeClr val="lt1"/>
                </a:solidFill>
                <a:latin typeface="Helvetica Neue"/>
                <a:ea typeface="Helvetica Neue"/>
                <a:cs typeface="Helvetica Neue"/>
                <a:sym typeface="Helvetica Neue"/>
              </a:rPr>
              <a:t>‹#›</a:t>
            </a:fld>
            <a:endParaRPr sz="1200">
              <a:solidFill>
                <a:schemeClr val="lt1"/>
              </a:solidFill>
              <a:latin typeface="Helvetica Neue"/>
              <a:ea typeface="Helvetica Neue"/>
              <a:cs typeface="Helvetica Neue"/>
              <a:sym typeface="Helvetica Neue"/>
            </a:endParaRPr>
          </a:p>
        </p:txBody>
      </p:sp>
      <p:grpSp>
        <p:nvGrpSpPr>
          <p:cNvPr id="8730" name="Google Shape;8730;p230"/>
          <p:cNvGrpSpPr/>
          <p:nvPr/>
        </p:nvGrpSpPr>
        <p:grpSpPr>
          <a:xfrm>
            <a:off x="5328450" y="1590613"/>
            <a:ext cx="1535102" cy="4566347"/>
            <a:chOff x="5280370" y="1645625"/>
            <a:chExt cx="1419383" cy="4164428"/>
          </a:xfrm>
        </p:grpSpPr>
        <p:sp>
          <p:nvSpPr>
            <p:cNvPr id="8731" name="Google Shape;8731;p230"/>
            <p:cNvSpPr/>
            <p:nvPr/>
          </p:nvSpPr>
          <p:spPr>
            <a:xfrm>
              <a:off x="5280370" y="1645625"/>
              <a:ext cx="555359" cy="4164428"/>
            </a:xfrm>
            <a:custGeom>
              <a:rect b="b" l="l" r="r" t="t"/>
              <a:pathLst>
                <a:path extrusionOk="0" h="3114675" w="714375">
                  <a:moveTo>
                    <a:pt x="0" y="0"/>
                  </a:moveTo>
                  <a:lnTo>
                    <a:pt x="714375" y="0"/>
                  </a:lnTo>
                  <a:lnTo>
                    <a:pt x="714375" y="3114675"/>
                  </a:lnTo>
                </a:path>
              </a:pathLst>
            </a:custGeom>
            <a:noFill/>
            <a:ln cap="flat" cmpd="sng" w="9525">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800">
                <a:solidFill>
                  <a:srgbClr val="FFFFFF"/>
                </a:solidFill>
                <a:latin typeface="Helvetica Neue"/>
                <a:ea typeface="Helvetica Neue"/>
                <a:cs typeface="Helvetica Neue"/>
                <a:sym typeface="Helvetica Neue"/>
              </a:endParaRPr>
            </a:p>
          </p:txBody>
        </p:sp>
        <p:sp>
          <p:nvSpPr>
            <p:cNvPr id="8732" name="Google Shape;8732;p230"/>
            <p:cNvSpPr/>
            <p:nvPr/>
          </p:nvSpPr>
          <p:spPr>
            <a:xfrm flipH="1">
              <a:off x="6144394" y="1645625"/>
              <a:ext cx="555359" cy="4164428"/>
            </a:xfrm>
            <a:custGeom>
              <a:rect b="b" l="l" r="r" t="t"/>
              <a:pathLst>
                <a:path extrusionOk="0" h="3114675" w="714375">
                  <a:moveTo>
                    <a:pt x="0" y="0"/>
                  </a:moveTo>
                  <a:lnTo>
                    <a:pt x="714375" y="0"/>
                  </a:lnTo>
                  <a:lnTo>
                    <a:pt x="714375" y="3114675"/>
                  </a:lnTo>
                </a:path>
              </a:pathLst>
            </a:custGeom>
            <a:noFill/>
            <a:ln cap="flat" cmpd="sng" w="9525">
              <a:solidFill>
                <a:srgbClr val="7F7F7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800">
                <a:solidFill>
                  <a:srgbClr val="FFFFFF"/>
                </a:solidFill>
                <a:latin typeface="Helvetica Neue"/>
                <a:ea typeface="Helvetica Neue"/>
                <a:cs typeface="Helvetica Neue"/>
                <a:sym typeface="Helvetica Neue"/>
              </a:endParaRPr>
            </a:p>
          </p:txBody>
        </p:sp>
      </p:grpSp>
      <p:sp>
        <p:nvSpPr>
          <p:cNvPr id="8733" name="Google Shape;8733;p230"/>
          <p:cNvSpPr/>
          <p:nvPr/>
        </p:nvSpPr>
        <p:spPr>
          <a:xfrm>
            <a:off x="294970" y="1431595"/>
            <a:ext cx="5444721" cy="412446"/>
          </a:xfrm>
          <a:prstGeom prst="roundRect">
            <a:avLst>
              <a:gd fmla="val 50000" name="adj"/>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Title</a:t>
            </a:r>
            <a:endParaRPr/>
          </a:p>
        </p:txBody>
      </p:sp>
      <p:sp>
        <p:nvSpPr>
          <p:cNvPr id="8734" name="Google Shape;8734;p230"/>
          <p:cNvSpPr/>
          <p:nvPr/>
        </p:nvSpPr>
        <p:spPr>
          <a:xfrm>
            <a:off x="6452311" y="1431595"/>
            <a:ext cx="5444721" cy="412446"/>
          </a:xfrm>
          <a:prstGeom prst="roundRect">
            <a:avLst>
              <a:gd fmla="val 50000" name="adj"/>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lt1"/>
                </a:solidFill>
                <a:latin typeface="Helvetica Neue"/>
                <a:ea typeface="Helvetica Neue"/>
                <a:cs typeface="Helvetica Neue"/>
                <a:sym typeface="Helvetica Neue"/>
              </a:rPr>
              <a:t>Title</a:t>
            </a:r>
            <a:endParaRPr/>
          </a:p>
        </p:txBody>
      </p:sp>
      <p:grpSp>
        <p:nvGrpSpPr>
          <p:cNvPr id="8735" name="Google Shape;8735;p230"/>
          <p:cNvGrpSpPr/>
          <p:nvPr/>
        </p:nvGrpSpPr>
        <p:grpSpPr>
          <a:xfrm>
            <a:off x="294968" y="2669111"/>
            <a:ext cx="1823369" cy="1519349"/>
            <a:chOff x="737799" y="2314942"/>
            <a:chExt cx="1823369" cy="1519349"/>
          </a:xfrm>
        </p:grpSpPr>
        <p:sp>
          <p:nvSpPr>
            <p:cNvPr id="8736" name="Google Shape;8736;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37" name="Google Shape;8737;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38" name="Google Shape;8738;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grpSp>
        <p:nvGrpSpPr>
          <p:cNvPr id="8739" name="Google Shape;8739;p230"/>
          <p:cNvGrpSpPr/>
          <p:nvPr/>
        </p:nvGrpSpPr>
        <p:grpSpPr>
          <a:xfrm>
            <a:off x="2105645" y="2669111"/>
            <a:ext cx="1823369" cy="1519349"/>
            <a:chOff x="737799" y="2314942"/>
            <a:chExt cx="1823369" cy="1519349"/>
          </a:xfrm>
        </p:grpSpPr>
        <p:sp>
          <p:nvSpPr>
            <p:cNvPr id="8740" name="Google Shape;8740;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41" name="Google Shape;8741;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42" name="Google Shape;8742;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grpSp>
        <p:nvGrpSpPr>
          <p:cNvPr id="8743" name="Google Shape;8743;p230"/>
          <p:cNvGrpSpPr/>
          <p:nvPr/>
        </p:nvGrpSpPr>
        <p:grpSpPr>
          <a:xfrm>
            <a:off x="3907362" y="2669111"/>
            <a:ext cx="1823369" cy="1519349"/>
            <a:chOff x="737799" y="2314942"/>
            <a:chExt cx="1823369" cy="1519349"/>
          </a:xfrm>
        </p:grpSpPr>
        <p:sp>
          <p:nvSpPr>
            <p:cNvPr id="8744" name="Google Shape;8744;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45" name="Google Shape;8745;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46" name="Google Shape;8746;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grpSp>
        <p:nvGrpSpPr>
          <p:cNvPr id="8747" name="Google Shape;8747;p230"/>
          <p:cNvGrpSpPr/>
          <p:nvPr/>
        </p:nvGrpSpPr>
        <p:grpSpPr>
          <a:xfrm>
            <a:off x="294968" y="4559744"/>
            <a:ext cx="1823369" cy="1519349"/>
            <a:chOff x="737799" y="2314942"/>
            <a:chExt cx="1823369" cy="1519349"/>
          </a:xfrm>
        </p:grpSpPr>
        <p:sp>
          <p:nvSpPr>
            <p:cNvPr id="8748" name="Google Shape;8748;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49" name="Google Shape;8749;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50" name="Google Shape;8750;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grpSp>
        <p:nvGrpSpPr>
          <p:cNvPr id="8751" name="Google Shape;8751;p230"/>
          <p:cNvGrpSpPr/>
          <p:nvPr/>
        </p:nvGrpSpPr>
        <p:grpSpPr>
          <a:xfrm>
            <a:off x="2105645" y="4559744"/>
            <a:ext cx="1823369" cy="1519349"/>
            <a:chOff x="737799" y="2314942"/>
            <a:chExt cx="1823369" cy="1519349"/>
          </a:xfrm>
        </p:grpSpPr>
        <p:sp>
          <p:nvSpPr>
            <p:cNvPr id="8752" name="Google Shape;8752;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53" name="Google Shape;8753;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54" name="Google Shape;8754;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grpSp>
        <p:nvGrpSpPr>
          <p:cNvPr id="8755" name="Google Shape;8755;p230"/>
          <p:cNvGrpSpPr/>
          <p:nvPr/>
        </p:nvGrpSpPr>
        <p:grpSpPr>
          <a:xfrm>
            <a:off x="3907362" y="4559744"/>
            <a:ext cx="1823369" cy="1519349"/>
            <a:chOff x="737799" y="2314942"/>
            <a:chExt cx="1823369" cy="1519349"/>
          </a:xfrm>
        </p:grpSpPr>
        <p:sp>
          <p:nvSpPr>
            <p:cNvPr id="8756" name="Google Shape;8756;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57" name="Google Shape;8757;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58" name="Google Shape;8758;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grpSp>
        <p:nvGrpSpPr>
          <p:cNvPr id="8759" name="Google Shape;8759;p230"/>
          <p:cNvGrpSpPr/>
          <p:nvPr/>
        </p:nvGrpSpPr>
        <p:grpSpPr>
          <a:xfrm>
            <a:off x="8271946" y="2669111"/>
            <a:ext cx="1823369" cy="1519349"/>
            <a:chOff x="737799" y="2314942"/>
            <a:chExt cx="1823369" cy="1519349"/>
          </a:xfrm>
        </p:grpSpPr>
        <p:sp>
          <p:nvSpPr>
            <p:cNvPr id="8760" name="Google Shape;8760;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61" name="Google Shape;8761;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62" name="Google Shape;8762;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grpSp>
        <p:nvGrpSpPr>
          <p:cNvPr id="8763" name="Google Shape;8763;p230"/>
          <p:cNvGrpSpPr/>
          <p:nvPr/>
        </p:nvGrpSpPr>
        <p:grpSpPr>
          <a:xfrm>
            <a:off x="10073663" y="2669111"/>
            <a:ext cx="1823369" cy="1519349"/>
            <a:chOff x="737799" y="2314942"/>
            <a:chExt cx="1823369" cy="1519349"/>
          </a:xfrm>
        </p:grpSpPr>
        <p:sp>
          <p:nvSpPr>
            <p:cNvPr id="8764" name="Google Shape;8764;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65" name="Google Shape;8765;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66" name="Google Shape;8766;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grpSp>
        <p:nvGrpSpPr>
          <p:cNvPr id="8767" name="Google Shape;8767;p230"/>
          <p:cNvGrpSpPr/>
          <p:nvPr/>
        </p:nvGrpSpPr>
        <p:grpSpPr>
          <a:xfrm>
            <a:off x="6461269" y="4559744"/>
            <a:ext cx="1823369" cy="1519349"/>
            <a:chOff x="737799" y="2314942"/>
            <a:chExt cx="1823369" cy="1519349"/>
          </a:xfrm>
        </p:grpSpPr>
        <p:sp>
          <p:nvSpPr>
            <p:cNvPr id="8768" name="Google Shape;8768;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69" name="Google Shape;8769;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70" name="Google Shape;8770;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grpSp>
        <p:nvGrpSpPr>
          <p:cNvPr id="8771" name="Google Shape;8771;p230"/>
          <p:cNvGrpSpPr/>
          <p:nvPr/>
        </p:nvGrpSpPr>
        <p:grpSpPr>
          <a:xfrm>
            <a:off x="8271946" y="4559744"/>
            <a:ext cx="1823369" cy="1519349"/>
            <a:chOff x="737799" y="2314942"/>
            <a:chExt cx="1823369" cy="1519349"/>
          </a:xfrm>
        </p:grpSpPr>
        <p:sp>
          <p:nvSpPr>
            <p:cNvPr id="8772" name="Google Shape;8772;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73" name="Google Shape;8773;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74" name="Google Shape;8774;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grpSp>
        <p:nvGrpSpPr>
          <p:cNvPr id="8775" name="Google Shape;8775;p230"/>
          <p:cNvGrpSpPr/>
          <p:nvPr/>
        </p:nvGrpSpPr>
        <p:grpSpPr>
          <a:xfrm>
            <a:off x="10073663" y="4559744"/>
            <a:ext cx="1823369" cy="1519349"/>
            <a:chOff x="737799" y="2314942"/>
            <a:chExt cx="1823369" cy="1519349"/>
          </a:xfrm>
        </p:grpSpPr>
        <p:sp>
          <p:nvSpPr>
            <p:cNvPr id="8776" name="Google Shape;8776;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77" name="Google Shape;8777;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78" name="Google Shape;8778;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grpSp>
        <p:nvGrpSpPr>
          <p:cNvPr id="8779" name="Google Shape;8779;p230"/>
          <p:cNvGrpSpPr/>
          <p:nvPr/>
        </p:nvGrpSpPr>
        <p:grpSpPr>
          <a:xfrm>
            <a:off x="6461269" y="2669111"/>
            <a:ext cx="1823369" cy="1519349"/>
            <a:chOff x="737799" y="2314942"/>
            <a:chExt cx="1823369" cy="1519349"/>
          </a:xfrm>
        </p:grpSpPr>
        <p:sp>
          <p:nvSpPr>
            <p:cNvPr id="8780" name="Google Shape;8780;p230"/>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81" name="Google Shape;8781;p230"/>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82" name="Google Shape;8782;p230"/>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783" name="Google Shape;8783;p230"/>
          <p:cNvSpPr txBox="1"/>
          <p:nvPr/>
        </p:nvSpPr>
        <p:spPr>
          <a:xfrm>
            <a:off x="594843" y="2018750"/>
            <a:ext cx="4844974"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a:t>
            </a:r>
            <a:r>
              <a:rPr b="1" lang="en-US" sz="1200">
                <a:solidFill>
                  <a:schemeClr val="dk1"/>
                </a:solidFill>
                <a:latin typeface="Helvetica Neue"/>
                <a:ea typeface="Helvetica Neue"/>
                <a:cs typeface="Helvetica Neue"/>
                <a:sym typeface="Helvetica Neue"/>
              </a:rPr>
              <a:t>, </a:t>
            </a:r>
            <a:endParaRPr sz="1200">
              <a:solidFill>
                <a:schemeClr val="dk1"/>
              </a:solidFill>
              <a:latin typeface="Helvetica Neue"/>
              <a:ea typeface="Helvetica Neue"/>
              <a:cs typeface="Helvetica Neue"/>
              <a:sym typeface="Helvetica Neue"/>
            </a:endParaRPr>
          </a:p>
        </p:txBody>
      </p:sp>
      <p:sp>
        <p:nvSpPr>
          <p:cNvPr id="8784" name="Google Shape;8784;p230"/>
          <p:cNvSpPr txBox="1"/>
          <p:nvPr/>
        </p:nvSpPr>
        <p:spPr>
          <a:xfrm>
            <a:off x="6752184" y="2018750"/>
            <a:ext cx="4844974"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a:t>
            </a:r>
            <a:r>
              <a:rPr b="1" lang="en-US" sz="1200">
                <a:solidFill>
                  <a:schemeClr val="dk1"/>
                </a:solidFill>
                <a:latin typeface="Helvetica Neue"/>
                <a:ea typeface="Helvetica Neue"/>
                <a:cs typeface="Helvetica Neue"/>
                <a:sym typeface="Helvetica Neue"/>
              </a:rPr>
              <a:t>, </a:t>
            </a:r>
            <a:endParaRPr sz="1200">
              <a:solidFill>
                <a:schemeClr val="dk1"/>
              </a:solidFill>
              <a:latin typeface="Helvetica Neue"/>
              <a:ea typeface="Helvetica Neue"/>
              <a:cs typeface="Helvetica Neue"/>
              <a:sym typeface="Helvetica Neue"/>
            </a:endParaRPr>
          </a:p>
        </p:txBody>
      </p:sp>
      <p:sp>
        <p:nvSpPr>
          <p:cNvPr id="8785" name="Google Shape;8785;p23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786" name="Google Shape;8786;p23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90" name="Shape 8790"/>
        <p:cNvGrpSpPr/>
        <p:nvPr/>
      </p:nvGrpSpPr>
      <p:grpSpPr>
        <a:xfrm>
          <a:off x="0" y="0"/>
          <a:ext cx="0" cy="0"/>
          <a:chOff x="0" y="0"/>
          <a:chExt cx="0" cy="0"/>
        </a:xfrm>
      </p:grpSpPr>
      <p:sp>
        <p:nvSpPr>
          <p:cNvPr id="8791" name="Google Shape;8791;p23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Twelve-Person Team Directory</a:t>
            </a:r>
            <a:endParaRPr/>
          </a:p>
        </p:txBody>
      </p:sp>
      <p:sp>
        <p:nvSpPr>
          <p:cNvPr id="8792" name="Google Shape;8792;p231"/>
          <p:cNvSpPr txBox="1"/>
          <p:nvPr/>
        </p:nvSpPr>
        <p:spPr>
          <a:xfrm>
            <a:off x="11583868" y="6649668"/>
            <a:ext cx="357188" cy="19314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fld id="{00000000-1234-1234-1234-123412341234}" type="slidenum">
              <a:rPr lang="en-US" sz="1200">
                <a:solidFill>
                  <a:schemeClr val="lt1"/>
                </a:solidFill>
                <a:latin typeface="Helvetica Neue"/>
                <a:ea typeface="Helvetica Neue"/>
                <a:cs typeface="Helvetica Neue"/>
                <a:sym typeface="Helvetica Neue"/>
              </a:rPr>
              <a:t>‹#›</a:t>
            </a:fld>
            <a:endParaRPr sz="1200">
              <a:solidFill>
                <a:schemeClr val="lt1"/>
              </a:solidFill>
              <a:latin typeface="Helvetica Neue"/>
              <a:ea typeface="Helvetica Neue"/>
              <a:cs typeface="Helvetica Neue"/>
              <a:sym typeface="Helvetica Neue"/>
            </a:endParaRPr>
          </a:p>
        </p:txBody>
      </p:sp>
      <p:sp>
        <p:nvSpPr>
          <p:cNvPr id="8793" name="Google Shape;8793;p231"/>
          <p:cNvSpPr txBox="1"/>
          <p:nvPr/>
        </p:nvSpPr>
        <p:spPr>
          <a:xfrm>
            <a:off x="294967" y="1340811"/>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8794" name="Google Shape;8794;p231"/>
          <p:cNvCxnSpPr/>
          <p:nvPr/>
        </p:nvCxnSpPr>
        <p:spPr>
          <a:xfrm>
            <a:off x="295315" y="1848486"/>
            <a:ext cx="512160" cy="0"/>
          </a:xfrm>
          <a:prstGeom prst="straightConnector1">
            <a:avLst/>
          </a:prstGeom>
          <a:noFill/>
          <a:ln cap="flat" cmpd="sng" w="76200">
            <a:solidFill>
              <a:schemeClr val="accent1"/>
            </a:solidFill>
            <a:prstDash val="solid"/>
            <a:miter lim="8000"/>
            <a:headEnd len="sm" w="sm" type="none"/>
            <a:tailEnd len="sm" w="sm" type="none"/>
          </a:ln>
        </p:spPr>
      </p:cxnSp>
      <p:grpSp>
        <p:nvGrpSpPr>
          <p:cNvPr id="8795" name="Google Shape;8795;p231"/>
          <p:cNvGrpSpPr/>
          <p:nvPr/>
        </p:nvGrpSpPr>
        <p:grpSpPr>
          <a:xfrm>
            <a:off x="294968" y="2176199"/>
            <a:ext cx="1823369" cy="1536734"/>
            <a:chOff x="294968" y="2176199"/>
            <a:chExt cx="1823369" cy="1536734"/>
          </a:xfrm>
        </p:grpSpPr>
        <p:grpSp>
          <p:nvGrpSpPr>
            <p:cNvPr id="8796" name="Google Shape;8796;p231"/>
            <p:cNvGrpSpPr/>
            <p:nvPr/>
          </p:nvGrpSpPr>
          <p:grpSpPr>
            <a:xfrm>
              <a:off x="294968" y="2193584"/>
              <a:ext cx="1823369" cy="1519349"/>
              <a:chOff x="737799" y="2314942"/>
              <a:chExt cx="1823369" cy="1519349"/>
            </a:xfrm>
          </p:grpSpPr>
          <p:sp>
            <p:nvSpPr>
              <p:cNvPr id="8797" name="Google Shape;8797;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798" name="Google Shape;8798;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799" name="Google Shape;8799;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00" name="Google Shape;8800;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grpSp>
        <p:nvGrpSpPr>
          <p:cNvPr id="8801" name="Google Shape;8801;p231"/>
          <p:cNvGrpSpPr/>
          <p:nvPr/>
        </p:nvGrpSpPr>
        <p:grpSpPr>
          <a:xfrm>
            <a:off x="2250707" y="2176199"/>
            <a:ext cx="1823369" cy="1536734"/>
            <a:chOff x="294968" y="2176199"/>
            <a:chExt cx="1823369" cy="1536734"/>
          </a:xfrm>
        </p:grpSpPr>
        <p:grpSp>
          <p:nvGrpSpPr>
            <p:cNvPr id="8802" name="Google Shape;8802;p231"/>
            <p:cNvGrpSpPr/>
            <p:nvPr/>
          </p:nvGrpSpPr>
          <p:grpSpPr>
            <a:xfrm>
              <a:off x="294968" y="2193584"/>
              <a:ext cx="1823369" cy="1519349"/>
              <a:chOff x="737799" y="2314942"/>
              <a:chExt cx="1823369" cy="1519349"/>
            </a:xfrm>
          </p:grpSpPr>
          <p:sp>
            <p:nvSpPr>
              <p:cNvPr id="8803" name="Google Shape;8803;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804" name="Google Shape;8804;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805" name="Google Shape;8805;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06" name="Google Shape;8806;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grpSp>
        <p:nvGrpSpPr>
          <p:cNvPr id="8807" name="Google Shape;8807;p231"/>
          <p:cNvGrpSpPr/>
          <p:nvPr/>
        </p:nvGrpSpPr>
        <p:grpSpPr>
          <a:xfrm>
            <a:off x="4206446" y="2176199"/>
            <a:ext cx="1823369" cy="1536734"/>
            <a:chOff x="294968" y="2176199"/>
            <a:chExt cx="1823369" cy="1536734"/>
          </a:xfrm>
        </p:grpSpPr>
        <p:grpSp>
          <p:nvGrpSpPr>
            <p:cNvPr id="8808" name="Google Shape;8808;p231"/>
            <p:cNvGrpSpPr/>
            <p:nvPr/>
          </p:nvGrpSpPr>
          <p:grpSpPr>
            <a:xfrm>
              <a:off x="294968" y="2193584"/>
              <a:ext cx="1823369" cy="1519349"/>
              <a:chOff x="737799" y="2314942"/>
              <a:chExt cx="1823369" cy="1519349"/>
            </a:xfrm>
          </p:grpSpPr>
          <p:sp>
            <p:nvSpPr>
              <p:cNvPr id="8809" name="Google Shape;8809;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810" name="Google Shape;8810;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811" name="Google Shape;8811;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12" name="Google Shape;8812;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grpSp>
        <p:nvGrpSpPr>
          <p:cNvPr id="8813" name="Google Shape;8813;p231"/>
          <p:cNvGrpSpPr/>
          <p:nvPr/>
        </p:nvGrpSpPr>
        <p:grpSpPr>
          <a:xfrm>
            <a:off x="6162185" y="2176199"/>
            <a:ext cx="1823369" cy="1536734"/>
            <a:chOff x="294968" y="2176199"/>
            <a:chExt cx="1823369" cy="1536734"/>
          </a:xfrm>
        </p:grpSpPr>
        <p:grpSp>
          <p:nvGrpSpPr>
            <p:cNvPr id="8814" name="Google Shape;8814;p231"/>
            <p:cNvGrpSpPr/>
            <p:nvPr/>
          </p:nvGrpSpPr>
          <p:grpSpPr>
            <a:xfrm>
              <a:off x="294968" y="2193584"/>
              <a:ext cx="1823369" cy="1519349"/>
              <a:chOff x="737799" y="2314942"/>
              <a:chExt cx="1823369" cy="1519349"/>
            </a:xfrm>
          </p:grpSpPr>
          <p:sp>
            <p:nvSpPr>
              <p:cNvPr id="8815" name="Google Shape;8815;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816" name="Google Shape;8816;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817" name="Google Shape;8817;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18" name="Google Shape;8818;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grpSp>
        <p:nvGrpSpPr>
          <p:cNvPr id="8819" name="Google Shape;8819;p231"/>
          <p:cNvGrpSpPr/>
          <p:nvPr/>
        </p:nvGrpSpPr>
        <p:grpSpPr>
          <a:xfrm>
            <a:off x="8117924" y="2176199"/>
            <a:ext cx="1823369" cy="1536734"/>
            <a:chOff x="294968" y="2176199"/>
            <a:chExt cx="1823369" cy="1536734"/>
          </a:xfrm>
        </p:grpSpPr>
        <p:grpSp>
          <p:nvGrpSpPr>
            <p:cNvPr id="8820" name="Google Shape;8820;p231"/>
            <p:cNvGrpSpPr/>
            <p:nvPr/>
          </p:nvGrpSpPr>
          <p:grpSpPr>
            <a:xfrm>
              <a:off x="294968" y="2193584"/>
              <a:ext cx="1823369" cy="1519349"/>
              <a:chOff x="737799" y="2314942"/>
              <a:chExt cx="1823369" cy="1519349"/>
            </a:xfrm>
          </p:grpSpPr>
          <p:sp>
            <p:nvSpPr>
              <p:cNvPr id="8821" name="Google Shape;8821;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822" name="Google Shape;8822;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823" name="Google Shape;8823;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24" name="Google Shape;8824;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grpSp>
        <p:nvGrpSpPr>
          <p:cNvPr id="8825" name="Google Shape;8825;p231"/>
          <p:cNvGrpSpPr/>
          <p:nvPr/>
        </p:nvGrpSpPr>
        <p:grpSpPr>
          <a:xfrm>
            <a:off x="10073663" y="2176199"/>
            <a:ext cx="1823369" cy="1536734"/>
            <a:chOff x="294968" y="2176199"/>
            <a:chExt cx="1823369" cy="1536734"/>
          </a:xfrm>
        </p:grpSpPr>
        <p:grpSp>
          <p:nvGrpSpPr>
            <p:cNvPr id="8826" name="Google Shape;8826;p231"/>
            <p:cNvGrpSpPr/>
            <p:nvPr/>
          </p:nvGrpSpPr>
          <p:grpSpPr>
            <a:xfrm>
              <a:off x="294968" y="2193584"/>
              <a:ext cx="1823369" cy="1519349"/>
              <a:chOff x="737799" y="2314942"/>
              <a:chExt cx="1823369" cy="1519349"/>
            </a:xfrm>
          </p:grpSpPr>
          <p:sp>
            <p:nvSpPr>
              <p:cNvPr id="8827" name="Google Shape;8827;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828" name="Google Shape;8828;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829" name="Google Shape;8829;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30" name="Google Shape;8830;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grpSp>
        <p:nvGrpSpPr>
          <p:cNvPr id="8831" name="Google Shape;8831;p231"/>
          <p:cNvGrpSpPr/>
          <p:nvPr/>
        </p:nvGrpSpPr>
        <p:grpSpPr>
          <a:xfrm>
            <a:off x="294968" y="4107780"/>
            <a:ext cx="1823369" cy="1536734"/>
            <a:chOff x="294968" y="2176199"/>
            <a:chExt cx="1823369" cy="1536734"/>
          </a:xfrm>
        </p:grpSpPr>
        <p:grpSp>
          <p:nvGrpSpPr>
            <p:cNvPr id="8832" name="Google Shape;8832;p231"/>
            <p:cNvGrpSpPr/>
            <p:nvPr/>
          </p:nvGrpSpPr>
          <p:grpSpPr>
            <a:xfrm>
              <a:off x="294968" y="2193584"/>
              <a:ext cx="1823369" cy="1519349"/>
              <a:chOff x="737799" y="2314942"/>
              <a:chExt cx="1823369" cy="1519349"/>
            </a:xfrm>
          </p:grpSpPr>
          <p:sp>
            <p:nvSpPr>
              <p:cNvPr id="8833" name="Google Shape;8833;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834" name="Google Shape;8834;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835" name="Google Shape;8835;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36" name="Google Shape;8836;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grpSp>
        <p:nvGrpSpPr>
          <p:cNvPr id="8837" name="Google Shape;8837;p231"/>
          <p:cNvGrpSpPr/>
          <p:nvPr/>
        </p:nvGrpSpPr>
        <p:grpSpPr>
          <a:xfrm>
            <a:off x="2250707" y="4107780"/>
            <a:ext cx="1823369" cy="1536734"/>
            <a:chOff x="294968" y="2176199"/>
            <a:chExt cx="1823369" cy="1536734"/>
          </a:xfrm>
        </p:grpSpPr>
        <p:grpSp>
          <p:nvGrpSpPr>
            <p:cNvPr id="8838" name="Google Shape;8838;p231"/>
            <p:cNvGrpSpPr/>
            <p:nvPr/>
          </p:nvGrpSpPr>
          <p:grpSpPr>
            <a:xfrm>
              <a:off x="294968" y="2193584"/>
              <a:ext cx="1823369" cy="1519349"/>
              <a:chOff x="737799" y="2314942"/>
              <a:chExt cx="1823369" cy="1519349"/>
            </a:xfrm>
          </p:grpSpPr>
          <p:sp>
            <p:nvSpPr>
              <p:cNvPr id="8839" name="Google Shape;8839;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840" name="Google Shape;8840;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841" name="Google Shape;8841;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42" name="Google Shape;8842;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grpSp>
        <p:nvGrpSpPr>
          <p:cNvPr id="8843" name="Google Shape;8843;p231"/>
          <p:cNvGrpSpPr/>
          <p:nvPr/>
        </p:nvGrpSpPr>
        <p:grpSpPr>
          <a:xfrm>
            <a:off x="4206446" y="4107780"/>
            <a:ext cx="1823369" cy="1536734"/>
            <a:chOff x="294968" y="2176199"/>
            <a:chExt cx="1823369" cy="1536734"/>
          </a:xfrm>
        </p:grpSpPr>
        <p:grpSp>
          <p:nvGrpSpPr>
            <p:cNvPr id="8844" name="Google Shape;8844;p231"/>
            <p:cNvGrpSpPr/>
            <p:nvPr/>
          </p:nvGrpSpPr>
          <p:grpSpPr>
            <a:xfrm>
              <a:off x="294968" y="2193584"/>
              <a:ext cx="1823369" cy="1519349"/>
              <a:chOff x="737799" y="2314942"/>
              <a:chExt cx="1823369" cy="1519349"/>
            </a:xfrm>
          </p:grpSpPr>
          <p:sp>
            <p:nvSpPr>
              <p:cNvPr id="8845" name="Google Shape;8845;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846" name="Google Shape;8846;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847" name="Google Shape;8847;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48" name="Google Shape;8848;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grpSp>
        <p:nvGrpSpPr>
          <p:cNvPr id="8849" name="Google Shape;8849;p231"/>
          <p:cNvGrpSpPr/>
          <p:nvPr/>
        </p:nvGrpSpPr>
        <p:grpSpPr>
          <a:xfrm>
            <a:off x="6162185" y="4107780"/>
            <a:ext cx="1823369" cy="1536734"/>
            <a:chOff x="294968" y="2176199"/>
            <a:chExt cx="1823369" cy="1536734"/>
          </a:xfrm>
        </p:grpSpPr>
        <p:grpSp>
          <p:nvGrpSpPr>
            <p:cNvPr id="8850" name="Google Shape;8850;p231"/>
            <p:cNvGrpSpPr/>
            <p:nvPr/>
          </p:nvGrpSpPr>
          <p:grpSpPr>
            <a:xfrm>
              <a:off x="294968" y="2193584"/>
              <a:ext cx="1823369" cy="1519349"/>
              <a:chOff x="737799" y="2314942"/>
              <a:chExt cx="1823369" cy="1519349"/>
            </a:xfrm>
          </p:grpSpPr>
          <p:sp>
            <p:nvSpPr>
              <p:cNvPr id="8851" name="Google Shape;8851;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852" name="Google Shape;8852;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853" name="Google Shape;8853;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54" name="Google Shape;8854;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grpSp>
        <p:nvGrpSpPr>
          <p:cNvPr id="8855" name="Google Shape;8855;p231"/>
          <p:cNvGrpSpPr/>
          <p:nvPr/>
        </p:nvGrpSpPr>
        <p:grpSpPr>
          <a:xfrm>
            <a:off x="8117924" y="4107780"/>
            <a:ext cx="1823369" cy="1536734"/>
            <a:chOff x="294968" y="2176199"/>
            <a:chExt cx="1823369" cy="1536734"/>
          </a:xfrm>
        </p:grpSpPr>
        <p:grpSp>
          <p:nvGrpSpPr>
            <p:cNvPr id="8856" name="Google Shape;8856;p231"/>
            <p:cNvGrpSpPr/>
            <p:nvPr/>
          </p:nvGrpSpPr>
          <p:grpSpPr>
            <a:xfrm>
              <a:off x="294968" y="2193584"/>
              <a:ext cx="1823369" cy="1519349"/>
              <a:chOff x="737799" y="2314942"/>
              <a:chExt cx="1823369" cy="1519349"/>
            </a:xfrm>
          </p:grpSpPr>
          <p:sp>
            <p:nvSpPr>
              <p:cNvPr id="8857" name="Google Shape;8857;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858" name="Google Shape;8858;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859" name="Google Shape;8859;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60" name="Google Shape;8860;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grpSp>
        <p:nvGrpSpPr>
          <p:cNvPr id="8861" name="Google Shape;8861;p231"/>
          <p:cNvGrpSpPr/>
          <p:nvPr/>
        </p:nvGrpSpPr>
        <p:grpSpPr>
          <a:xfrm>
            <a:off x="10073663" y="4107780"/>
            <a:ext cx="1823369" cy="1536734"/>
            <a:chOff x="294968" y="2176199"/>
            <a:chExt cx="1823369" cy="1536734"/>
          </a:xfrm>
        </p:grpSpPr>
        <p:grpSp>
          <p:nvGrpSpPr>
            <p:cNvPr id="8862" name="Google Shape;8862;p231"/>
            <p:cNvGrpSpPr/>
            <p:nvPr/>
          </p:nvGrpSpPr>
          <p:grpSpPr>
            <a:xfrm>
              <a:off x="294968" y="2193584"/>
              <a:ext cx="1823369" cy="1519349"/>
              <a:chOff x="737799" y="2314942"/>
              <a:chExt cx="1823369" cy="1519349"/>
            </a:xfrm>
          </p:grpSpPr>
          <p:sp>
            <p:nvSpPr>
              <p:cNvPr id="8863" name="Google Shape;8863;p231"/>
              <p:cNvSpPr txBox="1"/>
              <p:nvPr/>
            </p:nvSpPr>
            <p:spPr>
              <a:xfrm>
                <a:off x="738646" y="3312014"/>
                <a:ext cx="1822522" cy="253999"/>
              </a:xfrm>
              <a:prstGeom prst="rect">
                <a:avLst/>
              </a:prstGeom>
              <a:noFill/>
              <a:ln>
                <a:noFill/>
              </a:ln>
            </p:spPr>
            <p:txBody>
              <a:bodyPr anchorCtr="0" anchor="b" bIns="0" lIns="0" spcFirstLastPara="1" rIns="0" wrap="square" tIns="0">
                <a:noAutofit/>
              </a:bodyPr>
              <a:lstStyle/>
              <a:p>
                <a:pPr indent="0" lvl="0" marL="0" marR="0" rtl="0" algn="ctr">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Name </a:t>
                </a:r>
                <a:endParaRPr/>
              </a:p>
            </p:txBody>
          </p:sp>
          <p:sp>
            <p:nvSpPr>
              <p:cNvPr id="8864" name="Google Shape;8864;p231"/>
              <p:cNvSpPr txBox="1"/>
              <p:nvPr/>
            </p:nvSpPr>
            <p:spPr>
              <a:xfrm>
                <a:off x="737799" y="3634348"/>
                <a:ext cx="1822522" cy="199943"/>
              </a:xfrm>
              <a:prstGeom prst="rect">
                <a:avLst/>
              </a:prstGeom>
              <a:noFill/>
              <a:ln>
                <a:noFill/>
              </a:ln>
            </p:spPr>
            <p:txBody>
              <a:bodyPr anchorCtr="0" anchor="t" bIns="0" lIns="0" spcFirstLastPara="1" rIns="0" wrap="square" tIns="0">
                <a:noAutofit/>
              </a:bodyPr>
              <a:lstStyle/>
              <a:p>
                <a:pPr indent="0" lvl="0" marL="0" marR="0" rtl="0" algn="ctr">
                  <a:lnSpc>
                    <a:spcPct val="90000"/>
                  </a:lnSpc>
                  <a:spcBef>
                    <a:spcPts val="0"/>
                  </a:spcBef>
                  <a:spcAft>
                    <a:spcPts val="0"/>
                  </a:spcAft>
                  <a:buClr>
                    <a:schemeClr val="accent1"/>
                  </a:buClr>
                  <a:buSzPts val="1200"/>
                  <a:buFont typeface="Arial"/>
                  <a:buNone/>
                </a:pPr>
                <a:r>
                  <a:rPr b="1" lang="en-US" sz="1200">
                    <a:solidFill>
                      <a:schemeClr val="dk1"/>
                    </a:solidFill>
                    <a:latin typeface="Helvetica Neue"/>
                    <a:ea typeface="Helvetica Neue"/>
                    <a:cs typeface="Helvetica Neue"/>
                    <a:sym typeface="Helvetica Neue"/>
                  </a:rPr>
                  <a:t>Insert Role Title Here</a:t>
                </a:r>
                <a:endParaRPr b="1" sz="1200">
                  <a:solidFill>
                    <a:schemeClr val="dk1"/>
                  </a:solidFill>
                  <a:latin typeface="Helvetica Neue"/>
                  <a:ea typeface="Helvetica Neue"/>
                  <a:cs typeface="Helvetica Neue"/>
                  <a:sym typeface="Helvetica Neue"/>
                </a:endParaRPr>
              </a:p>
            </p:txBody>
          </p:sp>
          <p:pic>
            <p:nvPicPr>
              <p:cNvPr id="8865" name="Google Shape;8865;p231"/>
              <p:cNvPicPr preferRelativeResize="0"/>
              <p:nvPr/>
            </p:nvPicPr>
            <p:blipFill rotWithShape="1">
              <a:blip r:embed="rId3">
                <a:alphaModFix/>
              </a:blip>
              <a:srcRect b="11166" l="22251" r="22251" t="5587"/>
              <a:stretch/>
            </p:blipFill>
            <p:spPr>
              <a:xfrm>
                <a:off x="1192764" y="2314942"/>
                <a:ext cx="914286" cy="914286"/>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34925">
                <a:solidFill>
                  <a:schemeClr val="dk1"/>
                </a:solidFill>
                <a:prstDash val="solid"/>
                <a:round/>
                <a:headEnd len="sm" w="sm" type="none"/>
                <a:tailEnd len="sm" w="sm" type="none"/>
              </a:ln>
            </p:spPr>
          </p:pic>
        </p:grpSp>
        <p:sp>
          <p:nvSpPr>
            <p:cNvPr id="8866" name="Google Shape;8866;p231"/>
            <p:cNvSpPr/>
            <p:nvPr/>
          </p:nvSpPr>
          <p:spPr>
            <a:xfrm>
              <a:off x="653642" y="2176199"/>
              <a:ext cx="307665" cy="307665"/>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a:p>
          </p:txBody>
        </p:sp>
      </p:grpSp>
      <p:sp>
        <p:nvSpPr>
          <p:cNvPr id="8867" name="Google Shape;8867;p23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868" name="Google Shape;8868;p23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72" name="Shape 8872"/>
        <p:cNvGrpSpPr/>
        <p:nvPr/>
      </p:nvGrpSpPr>
      <p:grpSpPr>
        <a:xfrm>
          <a:off x="0" y="0"/>
          <a:ext cx="0" cy="0"/>
          <a:chOff x="0" y="0"/>
          <a:chExt cx="0" cy="0"/>
        </a:xfrm>
      </p:grpSpPr>
      <p:sp>
        <p:nvSpPr>
          <p:cNvPr id="8873" name="Google Shape;8873;p23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Organizational Chart</a:t>
            </a:r>
            <a:endParaRPr/>
          </a:p>
        </p:txBody>
      </p:sp>
      <p:grpSp>
        <p:nvGrpSpPr>
          <p:cNvPr id="8874" name="Google Shape;8874;p232"/>
          <p:cNvGrpSpPr/>
          <p:nvPr/>
        </p:nvGrpSpPr>
        <p:grpSpPr>
          <a:xfrm>
            <a:off x="294968" y="3506143"/>
            <a:ext cx="2108413" cy="607717"/>
            <a:chOff x="1698154" y="2692345"/>
            <a:chExt cx="1791330" cy="641159"/>
          </a:xfrm>
        </p:grpSpPr>
        <p:sp>
          <p:nvSpPr>
            <p:cNvPr id="8875" name="Google Shape;8875;p232"/>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876" name="Google Shape;8876;p232"/>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877" name="Google Shape;8877;p232"/>
          <p:cNvGrpSpPr/>
          <p:nvPr/>
        </p:nvGrpSpPr>
        <p:grpSpPr>
          <a:xfrm>
            <a:off x="2668381" y="3506143"/>
            <a:ext cx="2108413" cy="607717"/>
            <a:chOff x="3800223" y="2692345"/>
            <a:chExt cx="1791330" cy="641159"/>
          </a:xfrm>
        </p:grpSpPr>
        <p:sp>
          <p:nvSpPr>
            <p:cNvPr id="8878" name="Google Shape;8878;p232"/>
            <p:cNvSpPr/>
            <p:nvPr/>
          </p:nvSpPr>
          <p:spPr>
            <a:xfrm>
              <a:off x="3800223"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879" name="Google Shape;8879;p232"/>
            <p:cNvSpPr/>
            <p:nvPr/>
          </p:nvSpPr>
          <p:spPr>
            <a:xfrm>
              <a:off x="3810121"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880" name="Google Shape;8880;p232"/>
          <p:cNvGrpSpPr/>
          <p:nvPr/>
        </p:nvGrpSpPr>
        <p:grpSpPr>
          <a:xfrm>
            <a:off x="5041794" y="3506143"/>
            <a:ext cx="2108413" cy="607717"/>
            <a:chOff x="6096001" y="2692345"/>
            <a:chExt cx="1791330" cy="641159"/>
          </a:xfrm>
        </p:grpSpPr>
        <p:sp>
          <p:nvSpPr>
            <p:cNvPr id="8881" name="Google Shape;8881;p232"/>
            <p:cNvSpPr/>
            <p:nvPr/>
          </p:nvSpPr>
          <p:spPr>
            <a:xfrm>
              <a:off x="6096001"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882" name="Google Shape;8882;p232"/>
            <p:cNvSpPr/>
            <p:nvPr/>
          </p:nvSpPr>
          <p:spPr>
            <a:xfrm>
              <a:off x="6105899"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883" name="Google Shape;8883;p232"/>
          <p:cNvGrpSpPr/>
          <p:nvPr/>
        </p:nvGrpSpPr>
        <p:grpSpPr>
          <a:xfrm>
            <a:off x="7415207" y="3506143"/>
            <a:ext cx="2108413" cy="607717"/>
            <a:chOff x="8303173" y="2692345"/>
            <a:chExt cx="1791330" cy="641159"/>
          </a:xfrm>
        </p:grpSpPr>
        <p:sp>
          <p:nvSpPr>
            <p:cNvPr id="8884" name="Google Shape;8884;p232"/>
            <p:cNvSpPr/>
            <p:nvPr/>
          </p:nvSpPr>
          <p:spPr>
            <a:xfrm>
              <a:off x="8303173"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885" name="Google Shape;8885;p232"/>
            <p:cNvSpPr/>
            <p:nvPr/>
          </p:nvSpPr>
          <p:spPr>
            <a:xfrm>
              <a:off x="8313071"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886" name="Google Shape;8886;p232"/>
          <p:cNvGrpSpPr/>
          <p:nvPr/>
        </p:nvGrpSpPr>
        <p:grpSpPr>
          <a:xfrm>
            <a:off x="9788619" y="3506143"/>
            <a:ext cx="2108413" cy="607717"/>
            <a:chOff x="8303173" y="2692345"/>
            <a:chExt cx="1791330" cy="641159"/>
          </a:xfrm>
        </p:grpSpPr>
        <p:sp>
          <p:nvSpPr>
            <p:cNvPr id="8887" name="Google Shape;8887;p232"/>
            <p:cNvSpPr/>
            <p:nvPr/>
          </p:nvSpPr>
          <p:spPr>
            <a:xfrm>
              <a:off x="8303173"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888" name="Google Shape;8888;p232"/>
            <p:cNvSpPr/>
            <p:nvPr/>
          </p:nvSpPr>
          <p:spPr>
            <a:xfrm>
              <a:off x="8313071"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889" name="Google Shape;8889;p232"/>
          <p:cNvGrpSpPr/>
          <p:nvPr/>
        </p:nvGrpSpPr>
        <p:grpSpPr>
          <a:xfrm>
            <a:off x="5041794" y="2301241"/>
            <a:ext cx="2108413" cy="607717"/>
            <a:chOff x="6096001" y="2692345"/>
            <a:chExt cx="1791330" cy="641159"/>
          </a:xfrm>
        </p:grpSpPr>
        <p:sp>
          <p:nvSpPr>
            <p:cNvPr id="8890" name="Google Shape;8890;p232"/>
            <p:cNvSpPr/>
            <p:nvPr/>
          </p:nvSpPr>
          <p:spPr>
            <a:xfrm>
              <a:off x="6096001" y="2692345"/>
              <a:ext cx="1791330" cy="641159"/>
            </a:xfrm>
            <a:prstGeom prst="rect">
              <a:avLst/>
            </a:prstGeom>
            <a:noFill/>
            <a:ln cap="flat" cmpd="sng" w="22225">
              <a:solidFill>
                <a:schemeClr val="accent2"/>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accent2"/>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891" name="Google Shape;8891;p232"/>
            <p:cNvSpPr/>
            <p:nvPr/>
          </p:nvSpPr>
          <p:spPr>
            <a:xfrm>
              <a:off x="6105899" y="2692346"/>
              <a:ext cx="129415" cy="641158"/>
            </a:xfrm>
            <a:prstGeom prst="rect">
              <a:avLst/>
            </a:prstGeom>
            <a:solidFill>
              <a:schemeClr val="accent2"/>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cxnSp>
        <p:nvCxnSpPr>
          <p:cNvPr id="8892" name="Google Shape;8892;p232"/>
          <p:cNvCxnSpPr>
            <a:stCxn id="8890" idx="2"/>
            <a:endCxn id="8878" idx="0"/>
          </p:cNvCxnSpPr>
          <p:nvPr/>
        </p:nvCxnSpPr>
        <p:spPr>
          <a:xfrm rot="5400000">
            <a:off x="4610701" y="2020958"/>
            <a:ext cx="597300" cy="23733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8893" name="Google Shape;8893;p232"/>
          <p:cNvCxnSpPr>
            <a:stCxn id="8890" idx="2"/>
            <a:endCxn id="8875" idx="0"/>
          </p:cNvCxnSpPr>
          <p:nvPr/>
        </p:nvCxnSpPr>
        <p:spPr>
          <a:xfrm rot="5400000">
            <a:off x="3423900" y="834158"/>
            <a:ext cx="597300" cy="47469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8894" name="Google Shape;8894;p232"/>
          <p:cNvCxnSpPr>
            <a:stCxn id="8890" idx="2"/>
            <a:endCxn id="8887" idx="0"/>
          </p:cNvCxnSpPr>
          <p:nvPr/>
        </p:nvCxnSpPr>
        <p:spPr>
          <a:xfrm flipH="1" rot="-5400000">
            <a:off x="8170801" y="834158"/>
            <a:ext cx="597300" cy="47469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8895" name="Google Shape;8895;p232"/>
          <p:cNvCxnSpPr>
            <a:stCxn id="8890" idx="2"/>
            <a:endCxn id="8884" idx="0"/>
          </p:cNvCxnSpPr>
          <p:nvPr/>
        </p:nvCxnSpPr>
        <p:spPr>
          <a:xfrm flipH="1" rot="-5400000">
            <a:off x="6984001" y="2020958"/>
            <a:ext cx="597300" cy="2373300"/>
          </a:xfrm>
          <a:prstGeom prst="bentConnector3">
            <a:avLst>
              <a:gd fmla="val 49990" name="adj1"/>
            </a:avLst>
          </a:prstGeom>
          <a:noFill/>
          <a:ln cap="flat" cmpd="sng" w="9525">
            <a:solidFill>
              <a:srgbClr val="BEBEBE"/>
            </a:solidFill>
            <a:prstDash val="solid"/>
            <a:miter lim="8000"/>
            <a:headEnd len="sm" w="sm" type="none"/>
            <a:tailEnd len="sm" w="sm" type="none"/>
          </a:ln>
        </p:spPr>
      </p:cxnSp>
      <p:cxnSp>
        <p:nvCxnSpPr>
          <p:cNvPr id="8896" name="Google Shape;8896;p232"/>
          <p:cNvCxnSpPr>
            <a:stCxn id="8881" idx="0"/>
            <a:endCxn id="8890" idx="2"/>
          </p:cNvCxnSpPr>
          <p:nvPr/>
        </p:nvCxnSpPr>
        <p:spPr>
          <a:xfrm rot="10800000">
            <a:off x="6096001" y="2908843"/>
            <a:ext cx="0" cy="597300"/>
          </a:xfrm>
          <a:prstGeom prst="straightConnector1">
            <a:avLst/>
          </a:prstGeom>
          <a:noFill/>
          <a:ln cap="flat" cmpd="sng" w="9525">
            <a:solidFill>
              <a:srgbClr val="BEBEBE"/>
            </a:solidFill>
            <a:prstDash val="solid"/>
            <a:miter lim="8000"/>
            <a:headEnd len="sm" w="sm" type="none"/>
            <a:tailEnd len="sm" w="sm" type="none"/>
          </a:ln>
        </p:spPr>
      </p:cxnSp>
      <p:grpSp>
        <p:nvGrpSpPr>
          <p:cNvPr id="8897" name="Google Shape;8897;p232"/>
          <p:cNvGrpSpPr/>
          <p:nvPr/>
        </p:nvGrpSpPr>
        <p:grpSpPr>
          <a:xfrm>
            <a:off x="1481675" y="4711044"/>
            <a:ext cx="2108413" cy="607717"/>
            <a:chOff x="1698154" y="2692345"/>
            <a:chExt cx="1791330" cy="641159"/>
          </a:xfrm>
        </p:grpSpPr>
        <p:sp>
          <p:nvSpPr>
            <p:cNvPr id="8898" name="Google Shape;8898;p232"/>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899" name="Google Shape;8899;p232"/>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00" name="Google Shape;8900;p232"/>
          <p:cNvGrpSpPr/>
          <p:nvPr/>
        </p:nvGrpSpPr>
        <p:grpSpPr>
          <a:xfrm>
            <a:off x="3855088" y="4711044"/>
            <a:ext cx="2108413" cy="607717"/>
            <a:chOff x="1698154" y="2692345"/>
            <a:chExt cx="1791330" cy="641159"/>
          </a:xfrm>
        </p:grpSpPr>
        <p:sp>
          <p:nvSpPr>
            <p:cNvPr id="8901" name="Google Shape;8901;p232"/>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02" name="Google Shape;8902;p232"/>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03" name="Google Shape;8903;p232"/>
          <p:cNvGrpSpPr/>
          <p:nvPr/>
        </p:nvGrpSpPr>
        <p:grpSpPr>
          <a:xfrm>
            <a:off x="6228501" y="4711044"/>
            <a:ext cx="2108413" cy="607717"/>
            <a:chOff x="1698154" y="2692345"/>
            <a:chExt cx="1791330" cy="641159"/>
          </a:xfrm>
        </p:grpSpPr>
        <p:sp>
          <p:nvSpPr>
            <p:cNvPr id="8904" name="Google Shape;8904;p232"/>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05" name="Google Shape;8905;p232"/>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06" name="Google Shape;8906;p232"/>
          <p:cNvGrpSpPr/>
          <p:nvPr/>
        </p:nvGrpSpPr>
        <p:grpSpPr>
          <a:xfrm>
            <a:off x="8601912" y="4711044"/>
            <a:ext cx="2108413" cy="607717"/>
            <a:chOff x="1698154" y="2692345"/>
            <a:chExt cx="1791330" cy="641159"/>
          </a:xfrm>
        </p:grpSpPr>
        <p:sp>
          <p:nvSpPr>
            <p:cNvPr id="8907" name="Google Shape;8907;p232"/>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08" name="Google Shape;8908;p232"/>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cxnSp>
        <p:nvCxnSpPr>
          <p:cNvPr id="8909" name="Google Shape;8909;p232"/>
          <p:cNvCxnSpPr>
            <a:stCxn id="8890" idx="2"/>
            <a:endCxn id="8898" idx="0"/>
          </p:cNvCxnSpPr>
          <p:nvPr/>
        </p:nvCxnSpPr>
        <p:spPr>
          <a:xfrm rot="5400000">
            <a:off x="3414900" y="2029958"/>
            <a:ext cx="1802100" cy="3560100"/>
          </a:xfrm>
          <a:prstGeom prst="bentConnector3">
            <a:avLst>
              <a:gd fmla="val 16655" name="adj1"/>
            </a:avLst>
          </a:prstGeom>
          <a:noFill/>
          <a:ln cap="flat" cmpd="sng" w="9525">
            <a:solidFill>
              <a:srgbClr val="BEBEBE"/>
            </a:solidFill>
            <a:prstDash val="solid"/>
            <a:miter lim="8000"/>
            <a:headEnd len="sm" w="sm" type="none"/>
            <a:tailEnd len="sm" w="sm" type="none"/>
          </a:ln>
        </p:spPr>
      </p:cxnSp>
      <p:cxnSp>
        <p:nvCxnSpPr>
          <p:cNvPr id="8910" name="Google Shape;8910;p232"/>
          <p:cNvCxnSpPr>
            <a:stCxn id="8890" idx="2"/>
            <a:endCxn id="8901" idx="0"/>
          </p:cNvCxnSpPr>
          <p:nvPr/>
        </p:nvCxnSpPr>
        <p:spPr>
          <a:xfrm rot="5400000">
            <a:off x="4601551" y="3216608"/>
            <a:ext cx="1802100" cy="1186800"/>
          </a:xfrm>
          <a:prstGeom prst="bentConnector3">
            <a:avLst>
              <a:gd fmla="val 16601" name="adj1"/>
            </a:avLst>
          </a:prstGeom>
          <a:noFill/>
          <a:ln cap="flat" cmpd="sng" w="9525">
            <a:solidFill>
              <a:srgbClr val="BEBEBE"/>
            </a:solidFill>
            <a:prstDash val="solid"/>
            <a:miter lim="8000"/>
            <a:headEnd len="sm" w="sm" type="none"/>
            <a:tailEnd len="sm" w="sm" type="none"/>
          </a:ln>
        </p:spPr>
      </p:cxnSp>
      <p:cxnSp>
        <p:nvCxnSpPr>
          <p:cNvPr id="8911" name="Google Shape;8911;p232"/>
          <p:cNvCxnSpPr>
            <a:stCxn id="8890" idx="2"/>
            <a:endCxn id="8904" idx="0"/>
          </p:cNvCxnSpPr>
          <p:nvPr/>
        </p:nvCxnSpPr>
        <p:spPr>
          <a:xfrm flipH="1" rot="-5400000">
            <a:off x="5788351" y="3216608"/>
            <a:ext cx="1802100" cy="1186800"/>
          </a:xfrm>
          <a:prstGeom prst="bentConnector3">
            <a:avLst>
              <a:gd fmla="val 16788" name="adj1"/>
            </a:avLst>
          </a:prstGeom>
          <a:noFill/>
          <a:ln cap="flat" cmpd="sng" w="9525">
            <a:solidFill>
              <a:srgbClr val="BEBEBE"/>
            </a:solidFill>
            <a:prstDash val="solid"/>
            <a:miter lim="8000"/>
            <a:headEnd len="sm" w="sm" type="none"/>
            <a:tailEnd len="sm" w="sm" type="none"/>
          </a:ln>
        </p:spPr>
      </p:cxnSp>
      <p:cxnSp>
        <p:nvCxnSpPr>
          <p:cNvPr id="8912" name="Google Shape;8912;p232"/>
          <p:cNvCxnSpPr>
            <a:stCxn id="8890" idx="2"/>
            <a:endCxn id="8907" idx="0"/>
          </p:cNvCxnSpPr>
          <p:nvPr/>
        </p:nvCxnSpPr>
        <p:spPr>
          <a:xfrm flipH="1" rot="-5400000">
            <a:off x="6975001" y="2029958"/>
            <a:ext cx="1802100" cy="3560100"/>
          </a:xfrm>
          <a:prstGeom prst="bentConnector3">
            <a:avLst>
              <a:gd fmla="val 16708" name="adj1"/>
            </a:avLst>
          </a:prstGeom>
          <a:noFill/>
          <a:ln cap="flat" cmpd="sng" w="9525">
            <a:solidFill>
              <a:srgbClr val="BEBEBE"/>
            </a:solidFill>
            <a:prstDash val="solid"/>
            <a:miter lim="8000"/>
            <a:headEnd len="sm" w="sm" type="none"/>
            <a:tailEnd len="sm" w="sm" type="none"/>
          </a:ln>
        </p:spPr>
      </p:cxnSp>
      <p:sp>
        <p:nvSpPr>
          <p:cNvPr id="8913" name="Google Shape;8913;p232"/>
          <p:cNvSpPr txBox="1"/>
          <p:nvPr/>
        </p:nvSpPr>
        <p:spPr>
          <a:xfrm>
            <a:off x="294967" y="1367402"/>
            <a:ext cx="5801032"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8914" name="Google Shape;8914;p232"/>
          <p:cNvCxnSpPr/>
          <p:nvPr/>
        </p:nvCxnSpPr>
        <p:spPr>
          <a:xfrm>
            <a:off x="295315" y="1848486"/>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8915" name="Google Shape;8915;p23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916" name="Google Shape;8916;p23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20" name="Shape 8920"/>
        <p:cNvGrpSpPr/>
        <p:nvPr/>
      </p:nvGrpSpPr>
      <p:grpSpPr>
        <a:xfrm>
          <a:off x="0" y="0"/>
          <a:ext cx="0" cy="0"/>
          <a:chOff x="0" y="0"/>
          <a:chExt cx="0" cy="0"/>
        </a:xfrm>
      </p:grpSpPr>
      <p:sp>
        <p:nvSpPr>
          <p:cNvPr id="8921" name="Google Shape;8921;p23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Organizational Chart (Three-Tier)</a:t>
            </a:r>
            <a:endParaRPr/>
          </a:p>
        </p:txBody>
      </p:sp>
      <p:grpSp>
        <p:nvGrpSpPr>
          <p:cNvPr id="8922" name="Google Shape;8922;p233"/>
          <p:cNvGrpSpPr/>
          <p:nvPr/>
        </p:nvGrpSpPr>
        <p:grpSpPr>
          <a:xfrm>
            <a:off x="294968" y="3256609"/>
            <a:ext cx="2108413" cy="607717"/>
            <a:chOff x="1698154" y="2692345"/>
            <a:chExt cx="1791330" cy="641159"/>
          </a:xfrm>
        </p:grpSpPr>
        <p:sp>
          <p:nvSpPr>
            <p:cNvPr id="8923" name="Google Shape;8923;p233"/>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24" name="Google Shape;8924;p233"/>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25" name="Google Shape;8925;p233"/>
          <p:cNvGrpSpPr/>
          <p:nvPr/>
        </p:nvGrpSpPr>
        <p:grpSpPr>
          <a:xfrm>
            <a:off x="2668381" y="3256609"/>
            <a:ext cx="2108413" cy="607717"/>
            <a:chOff x="3800223" y="2692345"/>
            <a:chExt cx="1791330" cy="641159"/>
          </a:xfrm>
        </p:grpSpPr>
        <p:sp>
          <p:nvSpPr>
            <p:cNvPr id="8926" name="Google Shape;8926;p233"/>
            <p:cNvSpPr/>
            <p:nvPr/>
          </p:nvSpPr>
          <p:spPr>
            <a:xfrm>
              <a:off x="3800223"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27" name="Google Shape;8927;p233"/>
            <p:cNvSpPr/>
            <p:nvPr/>
          </p:nvSpPr>
          <p:spPr>
            <a:xfrm>
              <a:off x="3810121"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28" name="Google Shape;8928;p233"/>
          <p:cNvGrpSpPr/>
          <p:nvPr/>
        </p:nvGrpSpPr>
        <p:grpSpPr>
          <a:xfrm>
            <a:off x="5041794" y="3256609"/>
            <a:ext cx="2108413" cy="607717"/>
            <a:chOff x="6096001" y="2692345"/>
            <a:chExt cx="1791330" cy="641159"/>
          </a:xfrm>
        </p:grpSpPr>
        <p:sp>
          <p:nvSpPr>
            <p:cNvPr id="8929" name="Google Shape;8929;p233"/>
            <p:cNvSpPr/>
            <p:nvPr/>
          </p:nvSpPr>
          <p:spPr>
            <a:xfrm>
              <a:off x="6096001"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30" name="Google Shape;8930;p233"/>
            <p:cNvSpPr/>
            <p:nvPr/>
          </p:nvSpPr>
          <p:spPr>
            <a:xfrm>
              <a:off x="6105899"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31" name="Google Shape;8931;p233"/>
          <p:cNvGrpSpPr/>
          <p:nvPr/>
        </p:nvGrpSpPr>
        <p:grpSpPr>
          <a:xfrm>
            <a:off x="7415207" y="3256609"/>
            <a:ext cx="2108413" cy="607717"/>
            <a:chOff x="8303173" y="2692345"/>
            <a:chExt cx="1791330" cy="641159"/>
          </a:xfrm>
        </p:grpSpPr>
        <p:sp>
          <p:nvSpPr>
            <p:cNvPr id="8932" name="Google Shape;8932;p233"/>
            <p:cNvSpPr/>
            <p:nvPr/>
          </p:nvSpPr>
          <p:spPr>
            <a:xfrm>
              <a:off x="8303173"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33" name="Google Shape;8933;p233"/>
            <p:cNvSpPr/>
            <p:nvPr/>
          </p:nvSpPr>
          <p:spPr>
            <a:xfrm>
              <a:off x="8313071"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34" name="Google Shape;8934;p233"/>
          <p:cNvGrpSpPr/>
          <p:nvPr/>
        </p:nvGrpSpPr>
        <p:grpSpPr>
          <a:xfrm>
            <a:off x="9788619" y="3256609"/>
            <a:ext cx="2108413" cy="607717"/>
            <a:chOff x="8303173" y="2692345"/>
            <a:chExt cx="1791330" cy="641159"/>
          </a:xfrm>
        </p:grpSpPr>
        <p:sp>
          <p:nvSpPr>
            <p:cNvPr id="8935" name="Google Shape;8935;p233"/>
            <p:cNvSpPr/>
            <p:nvPr/>
          </p:nvSpPr>
          <p:spPr>
            <a:xfrm>
              <a:off x="8303173"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36" name="Google Shape;8936;p233"/>
            <p:cNvSpPr/>
            <p:nvPr/>
          </p:nvSpPr>
          <p:spPr>
            <a:xfrm>
              <a:off x="8313071"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37" name="Google Shape;8937;p233"/>
          <p:cNvGrpSpPr/>
          <p:nvPr/>
        </p:nvGrpSpPr>
        <p:grpSpPr>
          <a:xfrm>
            <a:off x="5041794" y="2301241"/>
            <a:ext cx="2108413" cy="607717"/>
            <a:chOff x="6096001" y="2692345"/>
            <a:chExt cx="1791330" cy="641159"/>
          </a:xfrm>
        </p:grpSpPr>
        <p:sp>
          <p:nvSpPr>
            <p:cNvPr id="8938" name="Google Shape;8938;p233"/>
            <p:cNvSpPr/>
            <p:nvPr/>
          </p:nvSpPr>
          <p:spPr>
            <a:xfrm>
              <a:off x="6096001" y="2692345"/>
              <a:ext cx="1791330" cy="641159"/>
            </a:xfrm>
            <a:prstGeom prst="rect">
              <a:avLst/>
            </a:prstGeom>
            <a:noFill/>
            <a:ln cap="flat" cmpd="sng" w="22225">
              <a:solidFill>
                <a:schemeClr val="accent2"/>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accent2"/>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39" name="Google Shape;8939;p233"/>
            <p:cNvSpPr/>
            <p:nvPr/>
          </p:nvSpPr>
          <p:spPr>
            <a:xfrm>
              <a:off x="6105899" y="2692346"/>
              <a:ext cx="129415" cy="641158"/>
            </a:xfrm>
            <a:prstGeom prst="rect">
              <a:avLst/>
            </a:prstGeom>
            <a:solidFill>
              <a:schemeClr val="accent2"/>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cxnSp>
        <p:nvCxnSpPr>
          <p:cNvPr id="8940" name="Google Shape;8940;p233"/>
          <p:cNvCxnSpPr>
            <a:stCxn id="8938" idx="2"/>
            <a:endCxn id="8926" idx="0"/>
          </p:cNvCxnSpPr>
          <p:nvPr/>
        </p:nvCxnSpPr>
        <p:spPr>
          <a:xfrm rot="5400000">
            <a:off x="4735501" y="1896158"/>
            <a:ext cx="347700" cy="23733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8941" name="Google Shape;8941;p233"/>
          <p:cNvCxnSpPr>
            <a:stCxn id="8938" idx="2"/>
            <a:endCxn id="8923" idx="0"/>
          </p:cNvCxnSpPr>
          <p:nvPr/>
        </p:nvCxnSpPr>
        <p:spPr>
          <a:xfrm rot="5400000">
            <a:off x="3548700" y="709358"/>
            <a:ext cx="347700" cy="47469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8942" name="Google Shape;8942;p233"/>
          <p:cNvCxnSpPr>
            <a:stCxn id="8938" idx="2"/>
            <a:endCxn id="8935" idx="0"/>
          </p:cNvCxnSpPr>
          <p:nvPr/>
        </p:nvCxnSpPr>
        <p:spPr>
          <a:xfrm flipH="1" rot="-5400000">
            <a:off x="8295601" y="709358"/>
            <a:ext cx="347700" cy="47469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8943" name="Google Shape;8943;p233"/>
          <p:cNvCxnSpPr>
            <a:stCxn id="8938" idx="2"/>
            <a:endCxn id="8932" idx="0"/>
          </p:cNvCxnSpPr>
          <p:nvPr/>
        </p:nvCxnSpPr>
        <p:spPr>
          <a:xfrm flipH="1" rot="-5400000">
            <a:off x="7108801" y="1896158"/>
            <a:ext cx="347700" cy="2373300"/>
          </a:xfrm>
          <a:prstGeom prst="bentConnector3">
            <a:avLst>
              <a:gd fmla="val 49993" name="adj1"/>
            </a:avLst>
          </a:prstGeom>
          <a:noFill/>
          <a:ln cap="flat" cmpd="sng" w="9525">
            <a:solidFill>
              <a:srgbClr val="BEBEBE"/>
            </a:solidFill>
            <a:prstDash val="solid"/>
            <a:miter lim="8000"/>
            <a:headEnd len="sm" w="sm" type="none"/>
            <a:tailEnd len="sm" w="sm" type="none"/>
          </a:ln>
        </p:spPr>
      </p:cxnSp>
      <p:cxnSp>
        <p:nvCxnSpPr>
          <p:cNvPr id="8944" name="Google Shape;8944;p233"/>
          <p:cNvCxnSpPr>
            <a:stCxn id="8929" idx="0"/>
            <a:endCxn id="8938" idx="2"/>
          </p:cNvCxnSpPr>
          <p:nvPr/>
        </p:nvCxnSpPr>
        <p:spPr>
          <a:xfrm rot="10800000">
            <a:off x="6096001" y="2908909"/>
            <a:ext cx="0" cy="347700"/>
          </a:xfrm>
          <a:prstGeom prst="straightConnector1">
            <a:avLst/>
          </a:prstGeom>
          <a:noFill/>
          <a:ln cap="flat" cmpd="sng" w="9525">
            <a:solidFill>
              <a:srgbClr val="BEBEBE"/>
            </a:solidFill>
            <a:prstDash val="solid"/>
            <a:miter lim="8000"/>
            <a:headEnd len="sm" w="sm" type="none"/>
            <a:tailEnd len="sm" w="sm" type="none"/>
          </a:ln>
        </p:spPr>
      </p:cxnSp>
      <p:grpSp>
        <p:nvGrpSpPr>
          <p:cNvPr id="8945" name="Google Shape;8945;p233"/>
          <p:cNvGrpSpPr/>
          <p:nvPr/>
        </p:nvGrpSpPr>
        <p:grpSpPr>
          <a:xfrm>
            <a:off x="9952592" y="4211977"/>
            <a:ext cx="1944439" cy="607717"/>
            <a:chOff x="1698154" y="2692345"/>
            <a:chExt cx="1791330" cy="641159"/>
          </a:xfrm>
        </p:grpSpPr>
        <p:sp>
          <p:nvSpPr>
            <p:cNvPr id="8946" name="Google Shape;8946;p233"/>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47" name="Google Shape;8947;p233"/>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sp>
        <p:nvSpPr>
          <p:cNvPr id="8948" name="Google Shape;8948;p233"/>
          <p:cNvSpPr txBox="1"/>
          <p:nvPr/>
        </p:nvSpPr>
        <p:spPr>
          <a:xfrm>
            <a:off x="294967" y="1367402"/>
            <a:ext cx="5801032"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8949" name="Google Shape;8949;p233"/>
          <p:cNvCxnSpPr/>
          <p:nvPr/>
        </p:nvCxnSpPr>
        <p:spPr>
          <a:xfrm>
            <a:off x="295315" y="1848486"/>
            <a:ext cx="512160" cy="0"/>
          </a:xfrm>
          <a:prstGeom prst="straightConnector1">
            <a:avLst/>
          </a:prstGeom>
          <a:noFill/>
          <a:ln cap="flat" cmpd="sng" w="76200">
            <a:solidFill>
              <a:schemeClr val="accent1"/>
            </a:solidFill>
            <a:prstDash val="solid"/>
            <a:miter lim="8000"/>
            <a:headEnd len="sm" w="sm" type="none"/>
            <a:tailEnd len="sm" w="sm" type="none"/>
          </a:ln>
        </p:spPr>
      </p:cxnSp>
      <p:grpSp>
        <p:nvGrpSpPr>
          <p:cNvPr id="8950" name="Google Shape;8950;p233"/>
          <p:cNvGrpSpPr/>
          <p:nvPr/>
        </p:nvGrpSpPr>
        <p:grpSpPr>
          <a:xfrm>
            <a:off x="9952592" y="5167345"/>
            <a:ext cx="1944439" cy="607717"/>
            <a:chOff x="1698154" y="2692345"/>
            <a:chExt cx="1791330" cy="641159"/>
          </a:xfrm>
        </p:grpSpPr>
        <p:sp>
          <p:nvSpPr>
            <p:cNvPr id="8951" name="Google Shape;8951;p233"/>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52" name="Google Shape;8952;p233"/>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53" name="Google Shape;8953;p233"/>
          <p:cNvGrpSpPr/>
          <p:nvPr/>
        </p:nvGrpSpPr>
        <p:grpSpPr>
          <a:xfrm>
            <a:off x="7579181" y="4211977"/>
            <a:ext cx="1944439" cy="607717"/>
            <a:chOff x="1698154" y="2692345"/>
            <a:chExt cx="1791330" cy="641159"/>
          </a:xfrm>
        </p:grpSpPr>
        <p:sp>
          <p:nvSpPr>
            <p:cNvPr id="8954" name="Google Shape;8954;p233"/>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55" name="Google Shape;8955;p233"/>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56" name="Google Shape;8956;p233"/>
          <p:cNvGrpSpPr/>
          <p:nvPr/>
        </p:nvGrpSpPr>
        <p:grpSpPr>
          <a:xfrm>
            <a:off x="7579181" y="5167345"/>
            <a:ext cx="1944439" cy="607717"/>
            <a:chOff x="1698154" y="2692345"/>
            <a:chExt cx="1791330" cy="641159"/>
          </a:xfrm>
        </p:grpSpPr>
        <p:sp>
          <p:nvSpPr>
            <p:cNvPr id="8957" name="Google Shape;8957;p233"/>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58" name="Google Shape;8958;p233"/>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59" name="Google Shape;8959;p233"/>
          <p:cNvGrpSpPr/>
          <p:nvPr/>
        </p:nvGrpSpPr>
        <p:grpSpPr>
          <a:xfrm>
            <a:off x="5205768" y="4211977"/>
            <a:ext cx="1944439" cy="607717"/>
            <a:chOff x="1698154" y="2692345"/>
            <a:chExt cx="1791330" cy="641159"/>
          </a:xfrm>
        </p:grpSpPr>
        <p:sp>
          <p:nvSpPr>
            <p:cNvPr id="8960" name="Google Shape;8960;p233"/>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61" name="Google Shape;8961;p233"/>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62" name="Google Shape;8962;p233"/>
          <p:cNvGrpSpPr/>
          <p:nvPr/>
        </p:nvGrpSpPr>
        <p:grpSpPr>
          <a:xfrm>
            <a:off x="5205768" y="5167345"/>
            <a:ext cx="1944439" cy="607717"/>
            <a:chOff x="1698154" y="2692345"/>
            <a:chExt cx="1791330" cy="641159"/>
          </a:xfrm>
        </p:grpSpPr>
        <p:sp>
          <p:nvSpPr>
            <p:cNvPr id="8963" name="Google Shape;8963;p233"/>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64" name="Google Shape;8964;p233"/>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65" name="Google Shape;8965;p233"/>
          <p:cNvGrpSpPr/>
          <p:nvPr/>
        </p:nvGrpSpPr>
        <p:grpSpPr>
          <a:xfrm>
            <a:off x="2832355" y="4211977"/>
            <a:ext cx="1944439" cy="607717"/>
            <a:chOff x="1698154" y="2692345"/>
            <a:chExt cx="1791330" cy="641159"/>
          </a:xfrm>
        </p:grpSpPr>
        <p:sp>
          <p:nvSpPr>
            <p:cNvPr id="8966" name="Google Shape;8966;p233"/>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67" name="Google Shape;8967;p233"/>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68" name="Google Shape;8968;p233"/>
          <p:cNvGrpSpPr/>
          <p:nvPr/>
        </p:nvGrpSpPr>
        <p:grpSpPr>
          <a:xfrm>
            <a:off x="2832355" y="5167345"/>
            <a:ext cx="1944439" cy="607717"/>
            <a:chOff x="1698154" y="2692345"/>
            <a:chExt cx="1791330" cy="641159"/>
          </a:xfrm>
        </p:grpSpPr>
        <p:sp>
          <p:nvSpPr>
            <p:cNvPr id="8969" name="Google Shape;8969;p233"/>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70" name="Google Shape;8970;p233"/>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71" name="Google Shape;8971;p233"/>
          <p:cNvGrpSpPr/>
          <p:nvPr/>
        </p:nvGrpSpPr>
        <p:grpSpPr>
          <a:xfrm>
            <a:off x="458942" y="4211977"/>
            <a:ext cx="1944439" cy="607717"/>
            <a:chOff x="1698154" y="2692345"/>
            <a:chExt cx="1791330" cy="641159"/>
          </a:xfrm>
        </p:grpSpPr>
        <p:sp>
          <p:nvSpPr>
            <p:cNvPr id="8972" name="Google Shape;8972;p233"/>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73" name="Google Shape;8973;p233"/>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8974" name="Google Shape;8974;p233"/>
          <p:cNvGrpSpPr/>
          <p:nvPr/>
        </p:nvGrpSpPr>
        <p:grpSpPr>
          <a:xfrm>
            <a:off x="458942" y="5167345"/>
            <a:ext cx="1944439" cy="607717"/>
            <a:chOff x="1698154" y="2692345"/>
            <a:chExt cx="1791330" cy="641159"/>
          </a:xfrm>
        </p:grpSpPr>
        <p:sp>
          <p:nvSpPr>
            <p:cNvPr id="8975" name="Google Shape;8975;p233"/>
            <p:cNvSpPr/>
            <p:nvPr/>
          </p:nvSpPr>
          <p:spPr>
            <a:xfrm>
              <a:off x="1698154" y="2692345"/>
              <a:ext cx="1791330"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76" name="Google Shape;8976;p233"/>
            <p:cNvSpPr/>
            <p:nvPr/>
          </p:nvSpPr>
          <p:spPr>
            <a:xfrm>
              <a:off x="1708052" y="2692346"/>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cxnSp>
        <p:nvCxnSpPr>
          <p:cNvPr id="8977" name="Google Shape;8977;p233"/>
          <p:cNvCxnSpPr>
            <a:stCxn id="8930" idx="2"/>
            <a:endCxn id="8961" idx="1"/>
          </p:cNvCxnSpPr>
          <p:nvPr/>
        </p:nvCxnSpPr>
        <p:spPr>
          <a:xfrm flipH="1" rot="-5400000">
            <a:off x="4847305" y="4146626"/>
            <a:ext cx="651600" cy="87000"/>
          </a:xfrm>
          <a:prstGeom prst="bentConnector2">
            <a:avLst/>
          </a:prstGeom>
          <a:noFill/>
          <a:ln cap="flat" cmpd="sng" w="9525">
            <a:solidFill>
              <a:srgbClr val="BEBEBE"/>
            </a:solidFill>
            <a:prstDash val="solid"/>
            <a:miter lim="8000"/>
            <a:headEnd len="sm" w="sm" type="none"/>
            <a:tailEnd len="sm" w="sm" type="none"/>
          </a:ln>
        </p:spPr>
      </p:cxnSp>
      <p:cxnSp>
        <p:nvCxnSpPr>
          <p:cNvPr id="8978" name="Google Shape;8978;p233"/>
          <p:cNvCxnSpPr>
            <a:stCxn id="8933" idx="2"/>
            <a:endCxn id="8955" idx="1"/>
          </p:cNvCxnSpPr>
          <p:nvPr/>
        </p:nvCxnSpPr>
        <p:spPr>
          <a:xfrm flipH="1" rot="-5400000">
            <a:off x="7220718" y="4146626"/>
            <a:ext cx="651600" cy="87000"/>
          </a:xfrm>
          <a:prstGeom prst="bentConnector2">
            <a:avLst/>
          </a:prstGeom>
          <a:noFill/>
          <a:ln cap="flat" cmpd="sng" w="9525">
            <a:solidFill>
              <a:srgbClr val="BEBEBE"/>
            </a:solidFill>
            <a:prstDash val="solid"/>
            <a:miter lim="8000"/>
            <a:headEnd len="sm" w="sm" type="none"/>
            <a:tailEnd len="sm" w="sm" type="none"/>
          </a:ln>
        </p:spPr>
      </p:cxnSp>
      <p:cxnSp>
        <p:nvCxnSpPr>
          <p:cNvPr id="8979" name="Google Shape;8979;p233"/>
          <p:cNvCxnSpPr>
            <a:stCxn id="8933" idx="2"/>
            <a:endCxn id="8958" idx="1"/>
          </p:cNvCxnSpPr>
          <p:nvPr/>
        </p:nvCxnSpPr>
        <p:spPr>
          <a:xfrm flipH="1" rot="-5400000">
            <a:off x="6743118" y="4624226"/>
            <a:ext cx="1606800" cy="87000"/>
          </a:xfrm>
          <a:prstGeom prst="bentConnector2">
            <a:avLst/>
          </a:prstGeom>
          <a:noFill/>
          <a:ln cap="flat" cmpd="sng" w="9525">
            <a:solidFill>
              <a:srgbClr val="BEBEBE"/>
            </a:solidFill>
            <a:prstDash val="solid"/>
            <a:miter lim="8000"/>
            <a:headEnd len="sm" w="sm" type="none"/>
            <a:tailEnd len="sm" w="sm" type="none"/>
          </a:ln>
        </p:spPr>
      </p:cxnSp>
      <p:cxnSp>
        <p:nvCxnSpPr>
          <p:cNvPr id="8980" name="Google Shape;8980;p233"/>
          <p:cNvCxnSpPr>
            <a:stCxn id="8936" idx="2"/>
            <a:endCxn id="8947" idx="1"/>
          </p:cNvCxnSpPr>
          <p:nvPr/>
        </p:nvCxnSpPr>
        <p:spPr>
          <a:xfrm flipH="1" rot="-5400000">
            <a:off x="9594130" y="4146626"/>
            <a:ext cx="651600" cy="87000"/>
          </a:xfrm>
          <a:prstGeom prst="bentConnector2">
            <a:avLst/>
          </a:prstGeom>
          <a:noFill/>
          <a:ln cap="flat" cmpd="sng" w="9525">
            <a:solidFill>
              <a:srgbClr val="BEBEBE"/>
            </a:solidFill>
            <a:prstDash val="solid"/>
            <a:miter lim="8000"/>
            <a:headEnd len="sm" w="sm" type="none"/>
            <a:tailEnd len="sm" w="sm" type="none"/>
          </a:ln>
        </p:spPr>
      </p:cxnSp>
      <p:cxnSp>
        <p:nvCxnSpPr>
          <p:cNvPr id="8981" name="Google Shape;8981;p233"/>
          <p:cNvCxnSpPr>
            <a:stCxn id="8936" idx="2"/>
            <a:endCxn id="8951" idx="1"/>
          </p:cNvCxnSpPr>
          <p:nvPr/>
        </p:nvCxnSpPr>
        <p:spPr>
          <a:xfrm flipH="1" rot="-5400000">
            <a:off x="9111130" y="4629626"/>
            <a:ext cx="1606800" cy="76200"/>
          </a:xfrm>
          <a:prstGeom prst="bentConnector2">
            <a:avLst/>
          </a:prstGeom>
          <a:noFill/>
          <a:ln cap="flat" cmpd="sng" w="9525">
            <a:solidFill>
              <a:srgbClr val="BEBEBE"/>
            </a:solidFill>
            <a:prstDash val="solid"/>
            <a:miter lim="8000"/>
            <a:headEnd len="sm" w="sm" type="none"/>
            <a:tailEnd len="sm" w="sm" type="none"/>
          </a:ln>
        </p:spPr>
      </p:cxnSp>
      <p:cxnSp>
        <p:nvCxnSpPr>
          <p:cNvPr id="8982" name="Google Shape;8982;p233"/>
          <p:cNvCxnSpPr>
            <a:stCxn id="8927" idx="2"/>
            <a:endCxn id="8967" idx="1"/>
          </p:cNvCxnSpPr>
          <p:nvPr/>
        </p:nvCxnSpPr>
        <p:spPr>
          <a:xfrm flipH="1" rot="-5400000">
            <a:off x="2473892" y="4146626"/>
            <a:ext cx="651600" cy="87000"/>
          </a:xfrm>
          <a:prstGeom prst="bentConnector2">
            <a:avLst/>
          </a:prstGeom>
          <a:noFill/>
          <a:ln cap="flat" cmpd="sng" w="9525">
            <a:solidFill>
              <a:srgbClr val="BEBEBE"/>
            </a:solidFill>
            <a:prstDash val="solid"/>
            <a:miter lim="8000"/>
            <a:headEnd len="sm" w="sm" type="none"/>
            <a:tailEnd len="sm" w="sm" type="none"/>
          </a:ln>
        </p:spPr>
      </p:cxnSp>
      <p:cxnSp>
        <p:nvCxnSpPr>
          <p:cNvPr id="8983" name="Google Shape;8983;p233"/>
          <p:cNvCxnSpPr>
            <a:stCxn id="8927" idx="2"/>
            <a:endCxn id="8970" idx="1"/>
          </p:cNvCxnSpPr>
          <p:nvPr/>
        </p:nvCxnSpPr>
        <p:spPr>
          <a:xfrm flipH="1" rot="-5400000">
            <a:off x="1996292" y="4624226"/>
            <a:ext cx="1606800" cy="87000"/>
          </a:xfrm>
          <a:prstGeom prst="bentConnector2">
            <a:avLst/>
          </a:prstGeom>
          <a:noFill/>
          <a:ln cap="flat" cmpd="sng" w="9525">
            <a:solidFill>
              <a:srgbClr val="BEBEBE"/>
            </a:solidFill>
            <a:prstDash val="solid"/>
            <a:miter lim="8000"/>
            <a:headEnd len="sm" w="sm" type="none"/>
            <a:tailEnd len="sm" w="sm" type="none"/>
          </a:ln>
        </p:spPr>
      </p:cxnSp>
      <p:cxnSp>
        <p:nvCxnSpPr>
          <p:cNvPr id="8984" name="Google Shape;8984;p233"/>
          <p:cNvCxnSpPr>
            <a:stCxn id="8924" idx="2"/>
            <a:endCxn id="8973" idx="1"/>
          </p:cNvCxnSpPr>
          <p:nvPr/>
        </p:nvCxnSpPr>
        <p:spPr>
          <a:xfrm flipH="1" rot="-5400000">
            <a:off x="100479" y="4146626"/>
            <a:ext cx="651600" cy="87000"/>
          </a:xfrm>
          <a:prstGeom prst="bentConnector2">
            <a:avLst/>
          </a:prstGeom>
          <a:noFill/>
          <a:ln cap="flat" cmpd="sng" w="9525">
            <a:solidFill>
              <a:srgbClr val="BEBEBE"/>
            </a:solidFill>
            <a:prstDash val="solid"/>
            <a:miter lim="8000"/>
            <a:headEnd len="sm" w="sm" type="none"/>
            <a:tailEnd len="sm" w="sm" type="none"/>
          </a:ln>
        </p:spPr>
      </p:cxnSp>
      <p:cxnSp>
        <p:nvCxnSpPr>
          <p:cNvPr id="8985" name="Google Shape;8985;p233"/>
          <p:cNvCxnSpPr>
            <a:stCxn id="8924" idx="2"/>
            <a:endCxn id="8975" idx="1"/>
          </p:cNvCxnSpPr>
          <p:nvPr/>
        </p:nvCxnSpPr>
        <p:spPr>
          <a:xfrm flipH="1" rot="-5400000">
            <a:off x="-382521" y="4629626"/>
            <a:ext cx="1606800" cy="76200"/>
          </a:xfrm>
          <a:prstGeom prst="bentConnector2">
            <a:avLst/>
          </a:prstGeom>
          <a:noFill/>
          <a:ln cap="flat" cmpd="sng" w="9525">
            <a:solidFill>
              <a:srgbClr val="BEBEBE"/>
            </a:solidFill>
            <a:prstDash val="solid"/>
            <a:miter lim="8000"/>
            <a:headEnd len="sm" w="sm" type="none"/>
            <a:tailEnd len="sm" w="sm" type="none"/>
          </a:ln>
        </p:spPr>
      </p:cxnSp>
      <p:cxnSp>
        <p:nvCxnSpPr>
          <p:cNvPr id="8986" name="Google Shape;8986;p233"/>
          <p:cNvCxnSpPr>
            <a:stCxn id="8930" idx="2"/>
            <a:endCxn id="8963" idx="1"/>
          </p:cNvCxnSpPr>
          <p:nvPr/>
        </p:nvCxnSpPr>
        <p:spPr>
          <a:xfrm flipH="1" rot="-5400000">
            <a:off x="4364305" y="4629626"/>
            <a:ext cx="1606800" cy="76200"/>
          </a:xfrm>
          <a:prstGeom prst="bentConnector2">
            <a:avLst/>
          </a:prstGeom>
          <a:noFill/>
          <a:ln cap="flat" cmpd="sng" w="9525">
            <a:solidFill>
              <a:srgbClr val="BEBEBE"/>
            </a:solidFill>
            <a:prstDash val="solid"/>
            <a:miter lim="8000"/>
            <a:headEnd len="sm" w="sm" type="none"/>
            <a:tailEnd len="sm" w="sm" type="none"/>
          </a:ln>
        </p:spPr>
      </p:cxnSp>
      <p:sp>
        <p:nvSpPr>
          <p:cNvPr id="8987" name="Google Shape;8987;p23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988" name="Google Shape;8988;p23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92" name="Shape 8992"/>
        <p:cNvGrpSpPr/>
        <p:nvPr/>
      </p:nvGrpSpPr>
      <p:grpSpPr>
        <a:xfrm>
          <a:off x="0" y="0"/>
          <a:ext cx="0" cy="0"/>
          <a:chOff x="0" y="0"/>
          <a:chExt cx="0" cy="0"/>
        </a:xfrm>
      </p:grpSpPr>
      <p:cxnSp>
        <p:nvCxnSpPr>
          <p:cNvPr id="8993" name="Google Shape;8993;p234"/>
          <p:cNvCxnSpPr>
            <a:stCxn id="8994" idx="3"/>
            <a:endCxn id="8995" idx="1"/>
          </p:cNvCxnSpPr>
          <p:nvPr/>
        </p:nvCxnSpPr>
        <p:spPr>
          <a:xfrm>
            <a:off x="2378411" y="3960047"/>
            <a:ext cx="306000" cy="0"/>
          </a:xfrm>
          <a:prstGeom prst="straightConnector1">
            <a:avLst/>
          </a:prstGeom>
          <a:noFill/>
          <a:ln cap="flat" cmpd="sng" w="9525">
            <a:solidFill>
              <a:srgbClr val="BEBEBE"/>
            </a:solidFill>
            <a:prstDash val="solid"/>
            <a:miter lim="8000"/>
            <a:headEnd len="sm" w="sm" type="none"/>
            <a:tailEnd len="sm" w="sm" type="none"/>
          </a:ln>
        </p:spPr>
      </p:cxnSp>
      <p:cxnSp>
        <p:nvCxnSpPr>
          <p:cNvPr id="8996" name="Google Shape;8996;p234"/>
          <p:cNvCxnSpPr>
            <a:stCxn id="8997" idx="3"/>
            <a:endCxn id="8998" idx="1"/>
          </p:cNvCxnSpPr>
          <p:nvPr/>
        </p:nvCxnSpPr>
        <p:spPr>
          <a:xfrm>
            <a:off x="4758066" y="3960047"/>
            <a:ext cx="306000" cy="0"/>
          </a:xfrm>
          <a:prstGeom prst="straightConnector1">
            <a:avLst/>
          </a:prstGeom>
          <a:noFill/>
          <a:ln cap="flat" cmpd="sng" w="9525">
            <a:solidFill>
              <a:srgbClr val="BEBEBE"/>
            </a:solidFill>
            <a:prstDash val="solid"/>
            <a:miter lim="8000"/>
            <a:headEnd len="sm" w="sm" type="none"/>
            <a:tailEnd len="sm" w="sm" type="none"/>
          </a:ln>
        </p:spPr>
      </p:cxnSp>
      <p:cxnSp>
        <p:nvCxnSpPr>
          <p:cNvPr id="8999" name="Google Shape;8999;p234"/>
          <p:cNvCxnSpPr>
            <a:stCxn id="9000" idx="3"/>
            <a:endCxn id="9001" idx="1"/>
          </p:cNvCxnSpPr>
          <p:nvPr/>
        </p:nvCxnSpPr>
        <p:spPr>
          <a:xfrm>
            <a:off x="7137721" y="3960047"/>
            <a:ext cx="306000" cy="0"/>
          </a:xfrm>
          <a:prstGeom prst="straightConnector1">
            <a:avLst/>
          </a:prstGeom>
          <a:noFill/>
          <a:ln cap="flat" cmpd="sng" w="9525">
            <a:solidFill>
              <a:srgbClr val="BEBEBE"/>
            </a:solidFill>
            <a:prstDash val="solid"/>
            <a:miter lim="8000"/>
            <a:headEnd len="sm" w="sm" type="none"/>
            <a:tailEnd len="sm" w="sm" type="none"/>
          </a:ln>
        </p:spPr>
      </p:cxnSp>
      <p:cxnSp>
        <p:nvCxnSpPr>
          <p:cNvPr id="9002" name="Google Shape;9002;p234"/>
          <p:cNvCxnSpPr>
            <a:stCxn id="9003" idx="3"/>
            <a:endCxn id="9004" idx="1"/>
          </p:cNvCxnSpPr>
          <p:nvPr/>
        </p:nvCxnSpPr>
        <p:spPr>
          <a:xfrm>
            <a:off x="9517376" y="3960047"/>
            <a:ext cx="306000" cy="0"/>
          </a:xfrm>
          <a:prstGeom prst="straightConnector1">
            <a:avLst/>
          </a:prstGeom>
          <a:noFill/>
          <a:ln cap="flat" cmpd="sng" w="9525">
            <a:solidFill>
              <a:srgbClr val="BEBEBE"/>
            </a:solidFill>
            <a:prstDash val="solid"/>
            <a:miter lim="8000"/>
            <a:headEnd len="sm" w="sm" type="none"/>
            <a:tailEnd len="sm" w="sm" type="none"/>
          </a:ln>
        </p:spPr>
      </p:cxnSp>
      <p:cxnSp>
        <p:nvCxnSpPr>
          <p:cNvPr id="9005" name="Google Shape;9005;p234"/>
          <p:cNvCxnSpPr>
            <a:stCxn id="8994" idx="3"/>
            <a:endCxn id="9006" idx="1"/>
          </p:cNvCxnSpPr>
          <p:nvPr/>
        </p:nvCxnSpPr>
        <p:spPr>
          <a:xfrm flipH="1" rot="10800000">
            <a:off x="2378411" y="3211246"/>
            <a:ext cx="306000" cy="7488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07" name="Google Shape;9007;p234"/>
          <p:cNvCxnSpPr>
            <a:stCxn id="8994" idx="3"/>
            <a:endCxn id="9008" idx="1"/>
          </p:cNvCxnSpPr>
          <p:nvPr/>
        </p:nvCxnSpPr>
        <p:spPr>
          <a:xfrm>
            <a:off x="2378411" y="3960047"/>
            <a:ext cx="306000" cy="7488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09" name="Google Shape;9009;p234"/>
          <p:cNvCxnSpPr>
            <a:stCxn id="9010" idx="3"/>
            <a:endCxn id="9011" idx="1"/>
          </p:cNvCxnSpPr>
          <p:nvPr/>
        </p:nvCxnSpPr>
        <p:spPr>
          <a:xfrm flipH="1" rot="10800000">
            <a:off x="4758066" y="2462477"/>
            <a:ext cx="306000" cy="7488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12" name="Google Shape;9012;p234"/>
          <p:cNvCxnSpPr>
            <a:stCxn id="9013" idx="3"/>
            <a:endCxn id="9014" idx="1"/>
          </p:cNvCxnSpPr>
          <p:nvPr/>
        </p:nvCxnSpPr>
        <p:spPr>
          <a:xfrm>
            <a:off x="4758066" y="4708817"/>
            <a:ext cx="306000" cy="7488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15" name="Google Shape;9015;p234"/>
          <p:cNvCxnSpPr>
            <a:stCxn id="9016" idx="3"/>
            <a:endCxn id="9017" idx="1"/>
          </p:cNvCxnSpPr>
          <p:nvPr/>
        </p:nvCxnSpPr>
        <p:spPr>
          <a:xfrm>
            <a:off x="7137721" y="4708817"/>
            <a:ext cx="296100" cy="7488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18" name="Google Shape;9018;p234"/>
          <p:cNvCxnSpPr>
            <a:stCxn id="9019" idx="3"/>
            <a:endCxn id="9020" idx="1"/>
          </p:cNvCxnSpPr>
          <p:nvPr/>
        </p:nvCxnSpPr>
        <p:spPr>
          <a:xfrm>
            <a:off x="7137721" y="2462507"/>
            <a:ext cx="306000" cy="7488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21" name="Google Shape;9021;p234"/>
          <p:cNvCxnSpPr>
            <a:stCxn id="9022" idx="3"/>
            <a:endCxn id="9023" idx="1"/>
          </p:cNvCxnSpPr>
          <p:nvPr/>
        </p:nvCxnSpPr>
        <p:spPr>
          <a:xfrm flipH="1" rot="10800000">
            <a:off x="9517376" y="2462477"/>
            <a:ext cx="306000" cy="7488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24" name="Google Shape;9024;p234"/>
          <p:cNvCxnSpPr>
            <a:stCxn id="9025" idx="3"/>
            <a:endCxn id="9026" idx="1"/>
          </p:cNvCxnSpPr>
          <p:nvPr/>
        </p:nvCxnSpPr>
        <p:spPr>
          <a:xfrm>
            <a:off x="9517376" y="2462507"/>
            <a:ext cx="306000" cy="7488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27" name="Google Shape;9027;p234"/>
          <p:cNvCxnSpPr>
            <a:stCxn id="9028" idx="3"/>
            <a:endCxn id="9029" idx="1"/>
          </p:cNvCxnSpPr>
          <p:nvPr/>
        </p:nvCxnSpPr>
        <p:spPr>
          <a:xfrm>
            <a:off x="9517376" y="4708817"/>
            <a:ext cx="296100" cy="7488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30" name="Google Shape;9030;p234"/>
          <p:cNvCxnSpPr>
            <a:stCxn id="9013" idx="3"/>
            <a:endCxn id="9016" idx="1"/>
          </p:cNvCxnSpPr>
          <p:nvPr/>
        </p:nvCxnSpPr>
        <p:spPr>
          <a:xfrm>
            <a:off x="4758066" y="4708817"/>
            <a:ext cx="296100" cy="0"/>
          </a:xfrm>
          <a:prstGeom prst="straightConnector1">
            <a:avLst/>
          </a:prstGeom>
          <a:noFill/>
          <a:ln cap="flat" cmpd="sng" w="9525">
            <a:solidFill>
              <a:srgbClr val="BEBEBE"/>
            </a:solidFill>
            <a:prstDash val="solid"/>
            <a:miter lim="8000"/>
            <a:headEnd len="sm" w="sm" type="none"/>
            <a:tailEnd len="sm" w="sm" type="none"/>
          </a:ln>
        </p:spPr>
      </p:cxnSp>
      <p:cxnSp>
        <p:nvCxnSpPr>
          <p:cNvPr id="9031" name="Google Shape;9031;p234"/>
          <p:cNvCxnSpPr>
            <a:stCxn id="9010" idx="3"/>
            <a:endCxn id="9032" idx="1"/>
          </p:cNvCxnSpPr>
          <p:nvPr/>
        </p:nvCxnSpPr>
        <p:spPr>
          <a:xfrm>
            <a:off x="4758066" y="3211277"/>
            <a:ext cx="306000" cy="0"/>
          </a:xfrm>
          <a:prstGeom prst="straightConnector1">
            <a:avLst/>
          </a:prstGeom>
          <a:noFill/>
          <a:ln cap="flat" cmpd="sng" w="9525">
            <a:solidFill>
              <a:srgbClr val="BEBEBE"/>
            </a:solidFill>
            <a:prstDash val="solid"/>
            <a:miter lim="8000"/>
            <a:headEnd len="sm" w="sm" type="none"/>
            <a:tailEnd len="sm" w="sm" type="none"/>
          </a:ln>
        </p:spPr>
      </p:cxnSp>
      <p:cxnSp>
        <p:nvCxnSpPr>
          <p:cNvPr id="9033" name="Google Shape;9033;p234"/>
          <p:cNvCxnSpPr>
            <a:stCxn id="9034" idx="3"/>
            <a:endCxn id="9022" idx="1"/>
          </p:cNvCxnSpPr>
          <p:nvPr/>
        </p:nvCxnSpPr>
        <p:spPr>
          <a:xfrm>
            <a:off x="7137721" y="3211277"/>
            <a:ext cx="296100" cy="0"/>
          </a:xfrm>
          <a:prstGeom prst="straightConnector1">
            <a:avLst/>
          </a:prstGeom>
          <a:noFill/>
          <a:ln cap="flat" cmpd="sng" w="9525">
            <a:solidFill>
              <a:srgbClr val="BEBEBE"/>
            </a:solidFill>
            <a:prstDash val="solid"/>
            <a:miter lim="8000"/>
            <a:headEnd len="sm" w="sm" type="none"/>
            <a:tailEnd len="sm" w="sm" type="none"/>
          </a:ln>
        </p:spPr>
      </p:cxnSp>
      <p:cxnSp>
        <p:nvCxnSpPr>
          <p:cNvPr id="9035" name="Google Shape;9035;p234"/>
          <p:cNvCxnSpPr>
            <a:stCxn id="9016" idx="3"/>
            <a:endCxn id="9028" idx="1"/>
          </p:cNvCxnSpPr>
          <p:nvPr/>
        </p:nvCxnSpPr>
        <p:spPr>
          <a:xfrm>
            <a:off x="7137721" y="4708817"/>
            <a:ext cx="296100" cy="0"/>
          </a:xfrm>
          <a:prstGeom prst="straightConnector1">
            <a:avLst/>
          </a:prstGeom>
          <a:noFill/>
          <a:ln cap="flat" cmpd="sng" w="9525">
            <a:solidFill>
              <a:srgbClr val="BEBEBE"/>
            </a:solidFill>
            <a:prstDash val="solid"/>
            <a:miter lim="8000"/>
            <a:headEnd len="sm" w="sm" type="none"/>
            <a:tailEnd len="sm" w="sm" type="none"/>
          </a:ln>
        </p:spPr>
      </p:cxnSp>
      <p:cxnSp>
        <p:nvCxnSpPr>
          <p:cNvPr id="9036" name="Google Shape;9036;p234"/>
          <p:cNvCxnSpPr>
            <a:stCxn id="9028" idx="3"/>
            <a:endCxn id="9037" idx="1"/>
          </p:cNvCxnSpPr>
          <p:nvPr/>
        </p:nvCxnSpPr>
        <p:spPr>
          <a:xfrm>
            <a:off x="9517376" y="4708817"/>
            <a:ext cx="306000" cy="0"/>
          </a:xfrm>
          <a:prstGeom prst="straightConnector1">
            <a:avLst/>
          </a:prstGeom>
          <a:noFill/>
          <a:ln cap="flat" cmpd="sng" w="9525">
            <a:solidFill>
              <a:srgbClr val="BEBEBE"/>
            </a:solidFill>
            <a:prstDash val="solid"/>
            <a:miter lim="8000"/>
            <a:headEnd len="sm" w="sm" type="none"/>
            <a:tailEnd len="sm" w="sm" type="none"/>
          </a:ln>
        </p:spPr>
      </p:cxnSp>
      <p:sp>
        <p:nvSpPr>
          <p:cNvPr id="9038" name="Google Shape;9038;p23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Organizational Chart (Left Hierarchy)</a:t>
            </a:r>
            <a:endParaRPr/>
          </a:p>
        </p:txBody>
      </p:sp>
      <p:grpSp>
        <p:nvGrpSpPr>
          <p:cNvPr id="9039" name="Google Shape;9039;p234"/>
          <p:cNvGrpSpPr/>
          <p:nvPr/>
        </p:nvGrpSpPr>
        <p:grpSpPr>
          <a:xfrm>
            <a:off x="7433933" y="4388237"/>
            <a:ext cx="2083443" cy="641159"/>
            <a:chOff x="636608" y="3605136"/>
            <a:chExt cx="2083443" cy="641159"/>
          </a:xfrm>
        </p:grpSpPr>
        <p:sp>
          <p:nvSpPr>
            <p:cNvPr id="9028" name="Google Shape;9028;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40" name="Google Shape;9040;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41" name="Google Shape;9041;p234"/>
          <p:cNvGrpSpPr/>
          <p:nvPr/>
        </p:nvGrpSpPr>
        <p:grpSpPr>
          <a:xfrm>
            <a:off x="7433933" y="2890697"/>
            <a:ext cx="2083443" cy="641159"/>
            <a:chOff x="636608" y="3605136"/>
            <a:chExt cx="2083443" cy="641159"/>
          </a:xfrm>
        </p:grpSpPr>
        <p:sp>
          <p:nvSpPr>
            <p:cNvPr id="9022" name="Google Shape;9022;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20" name="Google Shape;9020;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42" name="Google Shape;9042;p234"/>
          <p:cNvGrpSpPr/>
          <p:nvPr/>
        </p:nvGrpSpPr>
        <p:grpSpPr>
          <a:xfrm>
            <a:off x="7433933" y="2141927"/>
            <a:ext cx="2083443" cy="641159"/>
            <a:chOff x="636608" y="3605136"/>
            <a:chExt cx="2083443" cy="641159"/>
          </a:xfrm>
        </p:grpSpPr>
        <p:sp>
          <p:nvSpPr>
            <p:cNvPr id="9025" name="Google Shape;9025;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43" name="Google Shape;9043;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44" name="Google Shape;9044;p234"/>
          <p:cNvGrpSpPr/>
          <p:nvPr/>
        </p:nvGrpSpPr>
        <p:grpSpPr>
          <a:xfrm>
            <a:off x="7433933" y="5137007"/>
            <a:ext cx="2083443" cy="641159"/>
            <a:chOff x="636608" y="3605136"/>
            <a:chExt cx="2083443" cy="641159"/>
          </a:xfrm>
        </p:grpSpPr>
        <p:sp>
          <p:nvSpPr>
            <p:cNvPr id="9017" name="Google Shape;9017;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45" name="Google Shape;9045;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46" name="Google Shape;9046;p234"/>
          <p:cNvGrpSpPr/>
          <p:nvPr/>
        </p:nvGrpSpPr>
        <p:grpSpPr>
          <a:xfrm>
            <a:off x="7433933" y="3639467"/>
            <a:ext cx="2083443" cy="641159"/>
            <a:chOff x="636608" y="3605136"/>
            <a:chExt cx="2083443" cy="641159"/>
          </a:xfrm>
        </p:grpSpPr>
        <p:sp>
          <p:nvSpPr>
            <p:cNvPr id="9003" name="Google Shape;9003;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01" name="Google Shape;9001;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47" name="Google Shape;9047;p234"/>
          <p:cNvGrpSpPr/>
          <p:nvPr/>
        </p:nvGrpSpPr>
        <p:grpSpPr>
          <a:xfrm>
            <a:off x="5054278" y="4388237"/>
            <a:ext cx="2083443" cy="641159"/>
            <a:chOff x="636608" y="3605136"/>
            <a:chExt cx="2083443" cy="641159"/>
          </a:xfrm>
        </p:grpSpPr>
        <p:sp>
          <p:nvSpPr>
            <p:cNvPr id="9016" name="Google Shape;9016;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48" name="Google Shape;9048;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49" name="Google Shape;9049;p234"/>
          <p:cNvGrpSpPr/>
          <p:nvPr/>
        </p:nvGrpSpPr>
        <p:grpSpPr>
          <a:xfrm>
            <a:off x="5054278" y="2890697"/>
            <a:ext cx="2083443" cy="641159"/>
            <a:chOff x="636608" y="3605136"/>
            <a:chExt cx="2083443" cy="641159"/>
          </a:xfrm>
        </p:grpSpPr>
        <p:sp>
          <p:nvSpPr>
            <p:cNvPr id="9034" name="Google Shape;9034;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32" name="Google Shape;9032;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50" name="Google Shape;9050;p234"/>
          <p:cNvGrpSpPr/>
          <p:nvPr/>
        </p:nvGrpSpPr>
        <p:grpSpPr>
          <a:xfrm>
            <a:off x="5054278" y="2141927"/>
            <a:ext cx="2083443" cy="641159"/>
            <a:chOff x="636608" y="3605136"/>
            <a:chExt cx="2083443" cy="641159"/>
          </a:xfrm>
        </p:grpSpPr>
        <p:sp>
          <p:nvSpPr>
            <p:cNvPr id="9019" name="Google Shape;9019;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11" name="Google Shape;9011;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51" name="Google Shape;9051;p234"/>
          <p:cNvGrpSpPr/>
          <p:nvPr/>
        </p:nvGrpSpPr>
        <p:grpSpPr>
          <a:xfrm>
            <a:off x="5054278" y="5137007"/>
            <a:ext cx="2083443" cy="641159"/>
            <a:chOff x="636608" y="3605136"/>
            <a:chExt cx="2083443" cy="641159"/>
          </a:xfrm>
        </p:grpSpPr>
        <p:sp>
          <p:nvSpPr>
            <p:cNvPr id="9052" name="Google Shape;9052;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14" name="Google Shape;9014;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53" name="Google Shape;9053;p234"/>
          <p:cNvGrpSpPr/>
          <p:nvPr/>
        </p:nvGrpSpPr>
        <p:grpSpPr>
          <a:xfrm>
            <a:off x="5054278" y="3639467"/>
            <a:ext cx="2083443" cy="641159"/>
            <a:chOff x="636608" y="3605136"/>
            <a:chExt cx="2083443" cy="641159"/>
          </a:xfrm>
        </p:grpSpPr>
        <p:sp>
          <p:nvSpPr>
            <p:cNvPr id="9000" name="Google Shape;9000;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98" name="Google Shape;8998;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54" name="Google Shape;9054;p234"/>
          <p:cNvGrpSpPr/>
          <p:nvPr/>
        </p:nvGrpSpPr>
        <p:grpSpPr>
          <a:xfrm>
            <a:off x="294968" y="3639467"/>
            <a:ext cx="2083443" cy="641159"/>
            <a:chOff x="636608" y="3605136"/>
            <a:chExt cx="2083443" cy="641159"/>
          </a:xfrm>
        </p:grpSpPr>
        <p:sp>
          <p:nvSpPr>
            <p:cNvPr id="8994" name="Google Shape;8994;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55" name="Google Shape;9055;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56" name="Google Shape;9056;p234"/>
          <p:cNvGrpSpPr/>
          <p:nvPr/>
        </p:nvGrpSpPr>
        <p:grpSpPr>
          <a:xfrm>
            <a:off x="9813589" y="4388237"/>
            <a:ext cx="2083443" cy="641159"/>
            <a:chOff x="636608" y="3605136"/>
            <a:chExt cx="2083443" cy="641159"/>
          </a:xfrm>
        </p:grpSpPr>
        <p:sp>
          <p:nvSpPr>
            <p:cNvPr id="9057" name="Google Shape;9057;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37" name="Google Shape;9037;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58" name="Google Shape;9058;p234"/>
          <p:cNvGrpSpPr/>
          <p:nvPr/>
        </p:nvGrpSpPr>
        <p:grpSpPr>
          <a:xfrm>
            <a:off x="9813589" y="2890697"/>
            <a:ext cx="2083443" cy="641159"/>
            <a:chOff x="636608" y="3605136"/>
            <a:chExt cx="2083443" cy="641159"/>
          </a:xfrm>
        </p:grpSpPr>
        <p:sp>
          <p:nvSpPr>
            <p:cNvPr id="9059" name="Google Shape;9059;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26" name="Google Shape;9026;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60" name="Google Shape;9060;p234"/>
          <p:cNvGrpSpPr/>
          <p:nvPr/>
        </p:nvGrpSpPr>
        <p:grpSpPr>
          <a:xfrm>
            <a:off x="9813589" y="2141927"/>
            <a:ext cx="2083443" cy="641159"/>
            <a:chOff x="636608" y="3605136"/>
            <a:chExt cx="2083443" cy="641159"/>
          </a:xfrm>
        </p:grpSpPr>
        <p:sp>
          <p:nvSpPr>
            <p:cNvPr id="9061" name="Google Shape;9061;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23" name="Google Shape;9023;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62" name="Google Shape;9062;p234"/>
          <p:cNvGrpSpPr/>
          <p:nvPr/>
        </p:nvGrpSpPr>
        <p:grpSpPr>
          <a:xfrm>
            <a:off x="9813589" y="5137007"/>
            <a:ext cx="2083443" cy="641159"/>
            <a:chOff x="636608" y="3605136"/>
            <a:chExt cx="2083443" cy="641159"/>
          </a:xfrm>
        </p:grpSpPr>
        <p:sp>
          <p:nvSpPr>
            <p:cNvPr id="9029" name="Google Shape;9029;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63" name="Google Shape;9063;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64" name="Google Shape;9064;p234"/>
          <p:cNvGrpSpPr/>
          <p:nvPr/>
        </p:nvGrpSpPr>
        <p:grpSpPr>
          <a:xfrm>
            <a:off x="9813589" y="3639467"/>
            <a:ext cx="2083443" cy="641159"/>
            <a:chOff x="636608" y="3605136"/>
            <a:chExt cx="2083443" cy="641159"/>
          </a:xfrm>
        </p:grpSpPr>
        <p:sp>
          <p:nvSpPr>
            <p:cNvPr id="9065" name="Google Shape;9065;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04" name="Google Shape;9004;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66" name="Google Shape;9066;p234"/>
          <p:cNvGrpSpPr/>
          <p:nvPr/>
        </p:nvGrpSpPr>
        <p:grpSpPr>
          <a:xfrm>
            <a:off x="2674623" y="4388237"/>
            <a:ext cx="2083443" cy="641159"/>
            <a:chOff x="636608" y="3605136"/>
            <a:chExt cx="2083443" cy="641159"/>
          </a:xfrm>
        </p:grpSpPr>
        <p:sp>
          <p:nvSpPr>
            <p:cNvPr id="9013" name="Google Shape;9013;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08" name="Google Shape;9008;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67" name="Google Shape;9067;p234"/>
          <p:cNvGrpSpPr/>
          <p:nvPr/>
        </p:nvGrpSpPr>
        <p:grpSpPr>
          <a:xfrm>
            <a:off x="2674623" y="2890697"/>
            <a:ext cx="2083443" cy="641159"/>
            <a:chOff x="636608" y="3605136"/>
            <a:chExt cx="2083443" cy="641159"/>
          </a:xfrm>
        </p:grpSpPr>
        <p:sp>
          <p:nvSpPr>
            <p:cNvPr id="9010" name="Google Shape;9010;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9006" name="Google Shape;9006;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9068" name="Google Shape;9068;p234"/>
          <p:cNvGrpSpPr/>
          <p:nvPr/>
        </p:nvGrpSpPr>
        <p:grpSpPr>
          <a:xfrm>
            <a:off x="2674623" y="3639467"/>
            <a:ext cx="2083443" cy="641159"/>
            <a:chOff x="636608" y="3605136"/>
            <a:chExt cx="2083443" cy="641159"/>
          </a:xfrm>
        </p:grpSpPr>
        <p:sp>
          <p:nvSpPr>
            <p:cNvPr id="8997" name="Google Shape;8997;p234"/>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Position</a:t>
              </a:r>
              <a:endParaRPr sz="1200">
                <a:solidFill>
                  <a:schemeClr val="dk1"/>
                </a:solidFill>
                <a:latin typeface="Helvetica Neue"/>
                <a:ea typeface="Helvetica Neue"/>
                <a:cs typeface="Helvetica Neue"/>
                <a:sym typeface="Helvetica Neue"/>
              </a:endParaRPr>
            </a:p>
          </p:txBody>
        </p:sp>
        <p:sp>
          <p:nvSpPr>
            <p:cNvPr id="8995" name="Google Shape;8995;p234"/>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sp>
        <p:nvSpPr>
          <p:cNvPr id="9069" name="Google Shape;9069;p234"/>
          <p:cNvSpPr txBox="1"/>
          <p:nvPr/>
        </p:nvSpPr>
        <p:spPr>
          <a:xfrm>
            <a:off x="294967" y="1367402"/>
            <a:ext cx="5801032"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9070" name="Google Shape;9070;p234"/>
          <p:cNvCxnSpPr/>
          <p:nvPr/>
        </p:nvCxnSpPr>
        <p:spPr>
          <a:xfrm>
            <a:off x="295315" y="1848486"/>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9071" name="Google Shape;9071;p23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072" name="Google Shape;9072;p23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6" name="Shape 9076"/>
        <p:cNvGrpSpPr/>
        <p:nvPr/>
      </p:nvGrpSpPr>
      <p:grpSpPr>
        <a:xfrm>
          <a:off x="0" y="0"/>
          <a:ext cx="0" cy="0"/>
          <a:chOff x="0" y="0"/>
          <a:chExt cx="0" cy="0"/>
        </a:xfrm>
      </p:grpSpPr>
      <p:sp>
        <p:nvSpPr>
          <p:cNvPr id="9077" name="Google Shape;9077;p23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Organizational Chart with Descriptions</a:t>
            </a:r>
            <a:endParaRPr/>
          </a:p>
        </p:txBody>
      </p:sp>
      <p:cxnSp>
        <p:nvCxnSpPr>
          <p:cNvPr id="9078" name="Google Shape;9078;p235"/>
          <p:cNvCxnSpPr>
            <a:stCxn id="9079" idx="3"/>
            <a:endCxn id="9080" idx="1"/>
          </p:cNvCxnSpPr>
          <p:nvPr/>
        </p:nvCxnSpPr>
        <p:spPr>
          <a:xfrm>
            <a:off x="2378411" y="3022284"/>
            <a:ext cx="306000" cy="0"/>
          </a:xfrm>
          <a:prstGeom prst="straightConnector1">
            <a:avLst/>
          </a:prstGeom>
          <a:noFill/>
          <a:ln cap="flat" cmpd="sng" w="9525">
            <a:solidFill>
              <a:srgbClr val="BEBEBE"/>
            </a:solidFill>
            <a:prstDash val="solid"/>
            <a:miter lim="8000"/>
            <a:headEnd len="sm" w="sm" type="none"/>
            <a:tailEnd len="sm" w="sm" type="none"/>
          </a:ln>
        </p:spPr>
      </p:cxnSp>
      <p:cxnSp>
        <p:nvCxnSpPr>
          <p:cNvPr id="9081" name="Google Shape;9081;p235"/>
          <p:cNvCxnSpPr>
            <a:stCxn id="9082" idx="3"/>
            <a:endCxn id="9083" idx="1"/>
          </p:cNvCxnSpPr>
          <p:nvPr/>
        </p:nvCxnSpPr>
        <p:spPr>
          <a:xfrm>
            <a:off x="4758066" y="3022284"/>
            <a:ext cx="306000" cy="0"/>
          </a:xfrm>
          <a:prstGeom prst="straightConnector1">
            <a:avLst/>
          </a:prstGeom>
          <a:noFill/>
          <a:ln cap="flat" cmpd="sng" w="9525">
            <a:solidFill>
              <a:srgbClr val="BEBEBE"/>
            </a:solidFill>
            <a:prstDash val="solid"/>
            <a:miter lim="8000"/>
            <a:headEnd len="sm" w="sm" type="none"/>
            <a:tailEnd len="sm" w="sm" type="none"/>
          </a:ln>
        </p:spPr>
      </p:cxnSp>
      <p:cxnSp>
        <p:nvCxnSpPr>
          <p:cNvPr id="9084" name="Google Shape;9084;p235"/>
          <p:cNvCxnSpPr>
            <a:stCxn id="9085" idx="3"/>
            <a:endCxn id="9086" idx="1"/>
          </p:cNvCxnSpPr>
          <p:nvPr/>
        </p:nvCxnSpPr>
        <p:spPr>
          <a:xfrm>
            <a:off x="7137721" y="3022284"/>
            <a:ext cx="306000" cy="0"/>
          </a:xfrm>
          <a:prstGeom prst="straightConnector1">
            <a:avLst/>
          </a:prstGeom>
          <a:noFill/>
          <a:ln cap="flat" cmpd="sng" w="9525">
            <a:solidFill>
              <a:srgbClr val="BEBEBE"/>
            </a:solidFill>
            <a:prstDash val="solid"/>
            <a:miter lim="8000"/>
            <a:headEnd len="sm" w="sm" type="none"/>
            <a:tailEnd len="sm" w="sm" type="none"/>
          </a:ln>
        </p:spPr>
      </p:cxnSp>
      <p:cxnSp>
        <p:nvCxnSpPr>
          <p:cNvPr id="9087" name="Google Shape;9087;p235"/>
          <p:cNvCxnSpPr>
            <a:stCxn id="9088" idx="3"/>
            <a:endCxn id="9089" idx="1"/>
          </p:cNvCxnSpPr>
          <p:nvPr/>
        </p:nvCxnSpPr>
        <p:spPr>
          <a:xfrm>
            <a:off x="9517376" y="3022284"/>
            <a:ext cx="306000" cy="0"/>
          </a:xfrm>
          <a:prstGeom prst="straightConnector1">
            <a:avLst/>
          </a:prstGeom>
          <a:noFill/>
          <a:ln cap="flat" cmpd="sng" w="9525">
            <a:solidFill>
              <a:srgbClr val="BEBEBE"/>
            </a:solidFill>
            <a:prstDash val="solid"/>
            <a:miter lim="8000"/>
            <a:headEnd len="sm" w="sm" type="none"/>
            <a:tailEnd len="sm" w="sm" type="none"/>
          </a:ln>
        </p:spPr>
      </p:cxnSp>
      <p:cxnSp>
        <p:nvCxnSpPr>
          <p:cNvPr id="9090" name="Google Shape;9090;p235"/>
          <p:cNvCxnSpPr>
            <a:stCxn id="9079" idx="3"/>
            <a:endCxn id="9091" idx="1"/>
          </p:cNvCxnSpPr>
          <p:nvPr/>
        </p:nvCxnSpPr>
        <p:spPr>
          <a:xfrm flipH="1" rot="10800000">
            <a:off x="2378411" y="2463684"/>
            <a:ext cx="306000" cy="5586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92" name="Google Shape;9092;p235"/>
          <p:cNvCxnSpPr>
            <a:stCxn id="9079" idx="3"/>
            <a:endCxn id="9093" idx="1"/>
          </p:cNvCxnSpPr>
          <p:nvPr/>
        </p:nvCxnSpPr>
        <p:spPr>
          <a:xfrm>
            <a:off x="2378411" y="3022284"/>
            <a:ext cx="306000" cy="5586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94" name="Google Shape;9094;p235"/>
          <p:cNvCxnSpPr>
            <a:stCxn id="9095" idx="3"/>
            <a:endCxn id="9096" idx="1"/>
          </p:cNvCxnSpPr>
          <p:nvPr/>
        </p:nvCxnSpPr>
        <p:spPr>
          <a:xfrm flipH="1" rot="10800000">
            <a:off x="4758066" y="1904954"/>
            <a:ext cx="306000" cy="5586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097" name="Google Shape;9097;p235"/>
          <p:cNvCxnSpPr>
            <a:stCxn id="9098" idx="3"/>
            <a:endCxn id="9099" idx="1"/>
          </p:cNvCxnSpPr>
          <p:nvPr/>
        </p:nvCxnSpPr>
        <p:spPr>
          <a:xfrm>
            <a:off x="4758066" y="3581015"/>
            <a:ext cx="306000" cy="5586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100" name="Google Shape;9100;p235"/>
          <p:cNvCxnSpPr>
            <a:stCxn id="9101" idx="3"/>
            <a:endCxn id="9102" idx="1"/>
          </p:cNvCxnSpPr>
          <p:nvPr/>
        </p:nvCxnSpPr>
        <p:spPr>
          <a:xfrm>
            <a:off x="7137721" y="3581015"/>
            <a:ext cx="296100" cy="5586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103" name="Google Shape;9103;p235"/>
          <p:cNvCxnSpPr>
            <a:stCxn id="9104" idx="3"/>
            <a:endCxn id="9105" idx="1"/>
          </p:cNvCxnSpPr>
          <p:nvPr/>
        </p:nvCxnSpPr>
        <p:spPr>
          <a:xfrm>
            <a:off x="7137721" y="1904823"/>
            <a:ext cx="306000" cy="5586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106" name="Google Shape;9106;p235"/>
          <p:cNvCxnSpPr>
            <a:stCxn id="9107" idx="3"/>
            <a:endCxn id="9108" idx="1"/>
          </p:cNvCxnSpPr>
          <p:nvPr/>
        </p:nvCxnSpPr>
        <p:spPr>
          <a:xfrm flipH="1" rot="10800000">
            <a:off x="9517376" y="1904954"/>
            <a:ext cx="306000" cy="5586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109" name="Google Shape;9109;p235"/>
          <p:cNvCxnSpPr>
            <a:stCxn id="9110" idx="3"/>
            <a:endCxn id="9111" idx="1"/>
          </p:cNvCxnSpPr>
          <p:nvPr/>
        </p:nvCxnSpPr>
        <p:spPr>
          <a:xfrm>
            <a:off x="9517376" y="1904823"/>
            <a:ext cx="306000" cy="5586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112" name="Google Shape;9112;p235"/>
          <p:cNvCxnSpPr>
            <a:stCxn id="9113" idx="3"/>
            <a:endCxn id="9114" idx="1"/>
          </p:cNvCxnSpPr>
          <p:nvPr/>
        </p:nvCxnSpPr>
        <p:spPr>
          <a:xfrm>
            <a:off x="9517376" y="3581015"/>
            <a:ext cx="296100" cy="558600"/>
          </a:xfrm>
          <a:prstGeom prst="bentConnector3">
            <a:avLst>
              <a:gd fmla="val 50000" name="adj1"/>
            </a:avLst>
          </a:prstGeom>
          <a:noFill/>
          <a:ln cap="flat" cmpd="sng" w="9525">
            <a:solidFill>
              <a:srgbClr val="BEBEBE"/>
            </a:solidFill>
            <a:prstDash val="solid"/>
            <a:miter lim="8000"/>
            <a:headEnd len="sm" w="sm" type="none"/>
            <a:tailEnd len="sm" w="sm" type="none"/>
          </a:ln>
        </p:spPr>
      </p:cxnSp>
      <p:cxnSp>
        <p:nvCxnSpPr>
          <p:cNvPr id="9115" name="Google Shape;9115;p235"/>
          <p:cNvCxnSpPr>
            <a:stCxn id="9098" idx="3"/>
            <a:endCxn id="9101" idx="1"/>
          </p:cNvCxnSpPr>
          <p:nvPr/>
        </p:nvCxnSpPr>
        <p:spPr>
          <a:xfrm>
            <a:off x="4758066" y="3581015"/>
            <a:ext cx="296100" cy="0"/>
          </a:xfrm>
          <a:prstGeom prst="straightConnector1">
            <a:avLst/>
          </a:prstGeom>
          <a:noFill/>
          <a:ln cap="flat" cmpd="sng" w="9525">
            <a:solidFill>
              <a:srgbClr val="BEBEBE"/>
            </a:solidFill>
            <a:prstDash val="solid"/>
            <a:miter lim="8000"/>
            <a:headEnd len="sm" w="sm" type="none"/>
            <a:tailEnd len="sm" w="sm" type="none"/>
          </a:ln>
        </p:spPr>
      </p:cxnSp>
      <p:cxnSp>
        <p:nvCxnSpPr>
          <p:cNvPr id="9116" name="Google Shape;9116;p235"/>
          <p:cNvCxnSpPr>
            <a:stCxn id="9095" idx="3"/>
            <a:endCxn id="9117" idx="1"/>
          </p:cNvCxnSpPr>
          <p:nvPr/>
        </p:nvCxnSpPr>
        <p:spPr>
          <a:xfrm>
            <a:off x="4758066" y="2463554"/>
            <a:ext cx="306000" cy="0"/>
          </a:xfrm>
          <a:prstGeom prst="straightConnector1">
            <a:avLst/>
          </a:prstGeom>
          <a:noFill/>
          <a:ln cap="flat" cmpd="sng" w="9525">
            <a:solidFill>
              <a:srgbClr val="BEBEBE"/>
            </a:solidFill>
            <a:prstDash val="solid"/>
            <a:miter lim="8000"/>
            <a:headEnd len="sm" w="sm" type="none"/>
            <a:tailEnd len="sm" w="sm" type="none"/>
          </a:ln>
        </p:spPr>
      </p:cxnSp>
      <p:cxnSp>
        <p:nvCxnSpPr>
          <p:cNvPr id="9118" name="Google Shape;9118;p235"/>
          <p:cNvCxnSpPr>
            <a:stCxn id="9119" idx="3"/>
            <a:endCxn id="9107" idx="1"/>
          </p:cNvCxnSpPr>
          <p:nvPr/>
        </p:nvCxnSpPr>
        <p:spPr>
          <a:xfrm>
            <a:off x="7137721" y="2463554"/>
            <a:ext cx="296100" cy="0"/>
          </a:xfrm>
          <a:prstGeom prst="straightConnector1">
            <a:avLst/>
          </a:prstGeom>
          <a:noFill/>
          <a:ln cap="flat" cmpd="sng" w="9525">
            <a:solidFill>
              <a:srgbClr val="BEBEBE"/>
            </a:solidFill>
            <a:prstDash val="solid"/>
            <a:miter lim="8000"/>
            <a:headEnd len="sm" w="sm" type="none"/>
            <a:tailEnd len="sm" w="sm" type="none"/>
          </a:ln>
        </p:spPr>
      </p:cxnSp>
      <p:cxnSp>
        <p:nvCxnSpPr>
          <p:cNvPr id="9120" name="Google Shape;9120;p235"/>
          <p:cNvCxnSpPr>
            <a:stCxn id="9101" idx="3"/>
            <a:endCxn id="9113" idx="1"/>
          </p:cNvCxnSpPr>
          <p:nvPr/>
        </p:nvCxnSpPr>
        <p:spPr>
          <a:xfrm>
            <a:off x="7137721" y="3581015"/>
            <a:ext cx="296100" cy="0"/>
          </a:xfrm>
          <a:prstGeom prst="straightConnector1">
            <a:avLst/>
          </a:prstGeom>
          <a:noFill/>
          <a:ln cap="flat" cmpd="sng" w="9525">
            <a:solidFill>
              <a:srgbClr val="BEBEBE"/>
            </a:solidFill>
            <a:prstDash val="solid"/>
            <a:miter lim="8000"/>
            <a:headEnd len="sm" w="sm" type="none"/>
            <a:tailEnd len="sm" w="sm" type="none"/>
          </a:ln>
        </p:spPr>
      </p:cxnSp>
      <p:cxnSp>
        <p:nvCxnSpPr>
          <p:cNvPr id="9121" name="Google Shape;9121;p235"/>
          <p:cNvCxnSpPr>
            <a:stCxn id="9113" idx="3"/>
            <a:endCxn id="9122" idx="1"/>
          </p:cNvCxnSpPr>
          <p:nvPr/>
        </p:nvCxnSpPr>
        <p:spPr>
          <a:xfrm>
            <a:off x="9517376" y="3581015"/>
            <a:ext cx="306000" cy="0"/>
          </a:xfrm>
          <a:prstGeom prst="straightConnector1">
            <a:avLst/>
          </a:prstGeom>
          <a:noFill/>
          <a:ln cap="flat" cmpd="sng" w="9525">
            <a:solidFill>
              <a:srgbClr val="BEBEBE"/>
            </a:solidFill>
            <a:prstDash val="solid"/>
            <a:miter lim="8000"/>
            <a:headEnd len="sm" w="sm" type="none"/>
            <a:tailEnd len="sm" w="sm" type="none"/>
          </a:ln>
        </p:spPr>
      </p:cxnSp>
      <p:grpSp>
        <p:nvGrpSpPr>
          <p:cNvPr id="9123" name="Google Shape;9123;p235"/>
          <p:cNvGrpSpPr/>
          <p:nvPr/>
        </p:nvGrpSpPr>
        <p:grpSpPr>
          <a:xfrm>
            <a:off x="7433933" y="3341799"/>
            <a:ext cx="2083443" cy="478432"/>
            <a:chOff x="636608" y="3605136"/>
            <a:chExt cx="2083443" cy="641159"/>
          </a:xfrm>
        </p:grpSpPr>
        <p:sp>
          <p:nvSpPr>
            <p:cNvPr id="9113" name="Google Shape;9113;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124" name="Google Shape;9124;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25" name="Google Shape;9125;p235"/>
          <p:cNvGrpSpPr/>
          <p:nvPr/>
        </p:nvGrpSpPr>
        <p:grpSpPr>
          <a:xfrm>
            <a:off x="7433933" y="2224338"/>
            <a:ext cx="2083443" cy="478432"/>
            <a:chOff x="636608" y="3605136"/>
            <a:chExt cx="2083443" cy="641159"/>
          </a:xfrm>
        </p:grpSpPr>
        <p:sp>
          <p:nvSpPr>
            <p:cNvPr id="9107" name="Google Shape;9107;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105" name="Google Shape;9105;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26" name="Google Shape;9126;p235"/>
          <p:cNvGrpSpPr/>
          <p:nvPr/>
        </p:nvGrpSpPr>
        <p:grpSpPr>
          <a:xfrm>
            <a:off x="7433933" y="1665607"/>
            <a:ext cx="2083443" cy="478432"/>
            <a:chOff x="636608" y="3605136"/>
            <a:chExt cx="2083443" cy="641159"/>
          </a:xfrm>
        </p:grpSpPr>
        <p:sp>
          <p:nvSpPr>
            <p:cNvPr id="9110" name="Google Shape;9110;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127" name="Google Shape;9127;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28" name="Google Shape;9128;p235"/>
          <p:cNvGrpSpPr/>
          <p:nvPr/>
        </p:nvGrpSpPr>
        <p:grpSpPr>
          <a:xfrm>
            <a:off x="7433933" y="3900529"/>
            <a:ext cx="2083443" cy="478432"/>
            <a:chOff x="636608" y="3605136"/>
            <a:chExt cx="2083443" cy="641159"/>
          </a:xfrm>
        </p:grpSpPr>
        <p:sp>
          <p:nvSpPr>
            <p:cNvPr id="9102" name="Google Shape;9102;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129" name="Google Shape;9129;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30" name="Google Shape;9130;p235"/>
          <p:cNvGrpSpPr/>
          <p:nvPr/>
        </p:nvGrpSpPr>
        <p:grpSpPr>
          <a:xfrm>
            <a:off x="7433933" y="2783068"/>
            <a:ext cx="2083443" cy="478432"/>
            <a:chOff x="636608" y="3605136"/>
            <a:chExt cx="2083443" cy="641159"/>
          </a:xfrm>
        </p:grpSpPr>
        <p:sp>
          <p:nvSpPr>
            <p:cNvPr id="9088" name="Google Shape;9088;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086" name="Google Shape;9086;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31" name="Google Shape;9131;p235"/>
          <p:cNvGrpSpPr/>
          <p:nvPr/>
        </p:nvGrpSpPr>
        <p:grpSpPr>
          <a:xfrm>
            <a:off x="5054278" y="3341799"/>
            <a:ext cx="2083443" cy="478432"/>
            <a:chOff x="636608" y="3605136"/>
            <a:chExt cx="2083443" cy="641159"/>
          </a:xfrm>
        </p:grpSpPr>
        <p:sp>
          <p:nvSpPr>
            <p:cNvPr id="9101" name="Google Shape;9101;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132" name="Google Shape;9132;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33" name="Google Shape;9133;p235"/>
          <p:cNvGrpSpPr/>
          <p:nvPr/>
        </p:nvGrpSpPr>
        <p:grpSpPr>
          <a:xfrm>
            <a:off x="5054278" y="2224338"/>
            <a:ext cx="2083443" cy="478432"/>
            <a:chOff x="636608" y="3605136"/>
            <a:chExt cx="2083443" cy="641159"/>
          </a:xfrm>
        </p:grpSpPr>
        <p:sp>
          <p:nvSpPr>
            <p:cNvPr id="9119" name="Google Shape;9119;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117" name="Google Shape;9117;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34" name="Google Shape;9134;p235"/>
          <p:cNvGrpSpPr/>
          <p:nvPr/>
        </p:nvGrpSpPr>
        <p:grpSpPr>
          <a:xfrm>
            <a:off x="5054278" y="1665607"/>
            <a:ext cx="2083443" cy="478432"/>
            <a:chOff x="636608" y="3605136"/>
            <a:chExt cx="2083443" cy="641159"/>
          </a:xfrm>
        </p:grpSpPr>
        <p:sp>
          <p:nvSpPr>
            <p:cNvPr id="9104" name="Google Shape;9104;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096" name="Google Shape;9096;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35" name="Google Shape;9135;p235"/>
          <p:cNvGrpSpPr/>
          <p:nvPr/>
        </p:nvGrpSpPr>
        <p:grpSpPr>
          <a:xfrm>
            <a:off x="5054278" y="3900529"/>
            <a:ext cx="2083443" cy="478432"/>
            <a:chOff x="636608" y="3605136"/>
            <a:chExt cx="2083443" cy="641159"/>
          </a:xfrm>
        </p:grpSpPr>
        <p:sp>
          <p:nvSpPr>
            <p:cNvPr id="9136" name="Google Shape;9136;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099" name="Google Shape;9099;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37" name="Google Shape;9137;p235"/>
          <p:cNvGrpSpPr/>
          <p:nvPr/>
        </p:nvGrpSpPr>
        <p:grpSpPr>
          <a:xfrm>
            <a:off x="5054278" y="2783068"/>
            <a:ext cx="2083443" cy="478432"/>
            <a:chOff x="636608" y="3605136"/>
            <a:chExt cx="2083443" cy="641159"/>
          </a:xfrm>
        </p:grpSpPr>
        <p:sp>
          <p:nvSpPr>
            <p:cNvPr id="9085" name="Google Shape;9085;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083" name="Google Shape;9083;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38" name="Google Shape;9138;p235"/>
          <p:cNvGrpSpPr/>
          <p:nvPr/>
        </p:nvGrpSpPr>
        <p:grpSpPr>
          <a:xfrm>
            <a:off x="294968" y="2783068"/>
            <a:ext cx="2083443" cy="478432"/>
            <a:chOff x="636608" y="3605136"/>
            <a:chExt cx="2083443" cy="641159"/>
          </a:xfrm>
        </p:grpSpPr>
        <p:sp>
          <p:nvSpPr>
            <p:cNvPr id="9079" name="Google Shape;9079;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139" name="Google Shape;9139;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40" name="Google Shape;9140;p235"/>
          <p:cNvGrpSpPr/>
          <p:nvPr/>
        </p:nvGrpSpPr>
        <p:grpSpPr>
          <a:xfrm>
            <a:off x="9813589" y="3341799"/>
            <a:ext cx="2083443" cy="478432"/>
            <a:chOff x="636608" y="3605136"/>
            <a:chExt cx="2083443" cy="641159"/>
          </a:xfrm>
        </p:grpSpPr>
        <p:sp>
          <p:nvSpPr>
            <p:cNvPr id="9141" name="Google Shape;9141;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122" name="Google Shape;9122;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42" name="Google Shape;9142;p235"/>
          <p:cNvGrpSpPr/>
          <p:nvPr/>
        </p:nvGrpSpPr>
        <p:grpSpPr>
          <a:xfrm>
            <a:off x="9813589" y="2224338"/>
            <a:ext cx="2083443" cy="478432"/>
            <a:chOff x="636608" y="3605136"/>
            <a:chExt cx="2083443" cy="641159"/>
          </a:xfrm>
        </p:grpSpPr>
        <p:sp>
          <p:nvSpPr>
            <p:cNvPr id="9143" name="Google Shape;9143;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111" name="Google Shape;9111;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44" name="Google Shape;9144;p235"/>
          <p:cNvGrpSpPr/>
          <p:nvPr/>
        </p:nvGrpSpPr>
        <p:grpSpPr>
          <a:xfrm>
            <a:off x="9813589" y="1665607"/>
            <a:ext cx="2083443" cy="478432"/>
            <a:chOff x="636608" y="3605136"/>
            <a:chExt cx="2083443" cy="641159"/>
          </a:xfrm>
        </p:grpSpPr>
        <p:sp>
          <p:nvSpPr>
            <p:cNvPr id="9145" name="Google Shape;9145;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108" name="Google Shape;9108;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46" name="Google Shape;9146;p235"/>
          <p:cNvGrpSpPr/>
          <p:nvPr/>
        </p:nvGrpSpPr>
        <p:grpSpPr>
          <a:xfrm>
            <a:off x="9813589" y="3900529"/>
            <a:ext cx="2083443" cy="478432"/>
            <a:chOff x="636608" y="3605136"/>
            <a:chExt cx="2083443" cy="641159"/>
          </a:xfrm>
        </p:grpSpPr>
        <p:sp>
          <p:nvSpPr>
            <p:cNvPr id="9114" name="Google Shape;9114;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147" name="Google Shape;9147;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48" name="Google Shape;9148;p235"/>
          <p:cNvGrpSpPr/>
          <p:nvPr/>
        </p:nvGrpSpPr>
        <p:grpSpPr>
          <a:xfrm>
            <a:off x="9813589" y="2783068"/>
            <a:ext cx="2083443" cy="478432"/>
            <a:chOff x="636608" y="3605136"/>
            <a:chExt cx="2083443" cy="641159"/>
          </a:xfrm>
        </p:grpSpPr>
        <p:sp>
          <p:nvSpPr>
            <p:cNvPr id="9149" name="Google Shape;9149;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089" name="Google Shape;9089;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50" name="Google Shape;9150;p235"/>
          <p:cNvGrpSpPr/>
          <p:nvPr/>
        </p:nvGrpSpPr>
        <p:grpSpPr>
          <a:xfrm>
            <a:off x="2674623" y="3341799"/>
            <a:ext cx="2083443" cy="478432"/>
            <a:chOff x="636608" y="3605136"/>
            <a:chExt cx="2083443" cy="641159"/>
          </a:xfrm>
        </p:grpSpPr>
        <p:sp>
          <p:nvSpPr>
            <p:cNvPr id="9098" name="Google Shape;9098;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093" name="Google Shape;9093;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51" name="Google Shape;9151;p235"/>
          <p:cNvGrpSpPr/>
          <p:nvPr/>
        </p:nvGrpSpPr>
        <p:grpSpPr>
          <a:xfrm>
            <a:off x="2674623" y="2224338"/>
            <a:ext cx="2083443" cy="478432"/>
            <a:chOff x="636608" y="3605136"/>
            <a:chExt cx="2083443" cy="641159"/>
          </a:xfrm>
        </p:grpSpPr>
        <p:sp>
          <p:nvSpPr>
            <p:cNvPr id="9095" name="Google Shape;9095;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091" name="Google Shape;9091;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9152" name="Google Shape;9152;p235"/>
          <p:cNvGrpSpPr/>
          <p:nvPr/>
        </p:nvGrpSpPr>
        <p:grpSpPr>
          <a:xfrm>
            <a:off x="2674623" y="2783068"/>
            <a:ext cx="2083443" cy="478432"/>
            <a:chOff x="636608" y="3605136"/>
            <a:chExt cx="2083443" cy="641159"/>
          </a:xfrm>
        </p:grpSpPr>
        <p:sp>
          <p:nvSpPr>
            <p:cNvPr id="9082" name="Google Shape;9082;p235"/>
            <p:cNvSpPr/>
            <p:nvPr/>
          </p:nvSpPr>
          <p:spPr>
            <a:xfrm>
              <a:off x="636608" y="3605136"/>
              <a:ext cx="2083443" cy="641159"/>
            </a:xfrm>
            <a:prstGeom prst="rect">
              <a:avLst/>
            </a:prstGeom>
            <a:noFill/>
            <a:ln cap="flat" cmpd="sng" w="22225">
              <a:solidFill>
                <a:schemeClr val="accent1"/>
              </a:solidFill>
              <a:prstDash val="solid"/>
              <a:miter lim="8000"/>
              <a:headEnd len="sm" w="sm" type="none"/>
              <a:tailEnd len="sm" w="sm" type="none"/>
            </a:ln>
          </p:spPr>
          <p:txBody>
            <a:bodyPr anchorCtr="0" anchor="ctr" bIns="45700" lIns="252000" spcFirstLastPara="1" rIns="91425" wrap="square" tIns="45700">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Name</a:t>
              </a:r>
              <a:endParaRPr/>
            </a:p>
            <a:p>
              <a:pPr indent="0" lvl="0" marL="0" marR="0" rtl="0" algn="l">
                <a:spcBef>
                  <a:spcPts val="0"/>
                </a:spcBef>
                <a:spcAft>
                  <a:spcPts val="0"/>
                </a:spcAft>
                <a:buNone/>
              </a:pPr>
              <a:r>
                <a:rPr lang="en-US" sz="1100">
                  <a:solidFill>
                    <a:schemeClr val="dk1"/>
                  </a:solidFill>
                  <a:latin typeface="Helvetica Neue"/>
                  <a:ea typeface="Helvetica Neue"/>
                  <a:cs typeface="Helvetica Neue"/>
                  <a:sym typeface="Helvetica Neue"/>
                </a:rPr>
                <a:t>Position</a:t>
              </a:r>
              <a:endParaRPr sz="1100">
                <a:solidFill>
                  <a:schemeClr val="dk1"/>
                </a:solidFill>
                <a:latin typeface="Helvetica Neue"/>
                <a:ea typeface="Helvetica Neue"/>
                <a:cs typeface="Helvetica Neue"/>
                <a:sym typeface="Helvetica Neue"/>
              </a:endParaRPr>
            </a:p>
          </p:txBody>
        </p:sp>
        <p:sp>
          <p:nvSpPr>
            <p:cNvPr id="9080" name="Google Shape;9080;p235"/>
            <p:cNvSpPr/>
            <p:nvPr/>
          </p:nvSpPr>
          <p:spPr>
            <a:xfrm>
              <a:off x="646506" y="3605137"/>
              <a:ext cx="129415" cy="641158"/>
            </a:xfrm>
            <a:prstGeom prst="rect">
              <a:avLst/>
            </a:prstGeom>
            <a:solidFill>
              <a:schemeClr val="accent1"/>
            </a:solidFill>
            <a:ln>
              <a:noFill/>
            </a:ln>
          </p:spPr>
          <p:txBody>
            <a:bodyPr anchorCtr="0" anchor="ctr" bIns="45700" lIns="252000" spcFirstLastPara="1" rIns="91425" wrap="square" tIns="45700">
              <a:noAutofit/>
            </a:bodyPr>
            <a:lstStyle/>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sp>
        <p:nvSpPr>
          <p:cNvPr id="9153" name="Google Shape;9153;p235"/>
          <p:cNvSpPr txBox="1"/>
          <p:nvPr/>
        </p:nvSpPr>
        <p:spPr>
          <a:xfrm>
            <a:off x="294967" y="4596371"/>
            <a:ext cx="2083444"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sp>
        <p:nvSpPr>
          <p:cNvPr id="9154" name="Google Shape;9154;p235"/>
          <p:cNvSpPr txBox="1"/>
          <p:nvPr/>
        </p:nvSpPr>
        <p:spPr>
          <a:xfrm>
            <a:off x="266761" y="5011485"/>
            <a:ext cx="2111649" cy="852035"/>
          </a:xfrm>
          <a:prstGeom prst="rect">
            <a:avLst/>
          </a:prstGeom>
          <a:noFill/>
          <a:ln>
            <a:noFill/>
          </a:ln>
        </p:spPr>
        <p:txBody>
          <a:bodyPr anchorCtr="0" anchor="t" bIns="0" lIns="0" spcFirstLastPara="1" rIns="0" wrap="square" tIns="0">
            <a:normAutofit fontScale="92500"/>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a:t>
            </a:r>
            <a:endParaRPr/>
          </a:p>
        </p:txBody>
      </p:sp>
      <p:sp>
        <p:nvSpPr>
          <p:cNvPr id="9155" name="Google Shape;9155;p235"/>
          <p:cNvSpPr txBox="1"/>
          <p:nvPr/>
        </p:nvSpPr>
        <p:spPr>
          <a:xfrm>
            <a:off x="2702829" y="4596371"/>
            <a:ext cx="2083444"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sp>
        <p:nvSpPr>
          <p:cNvPr id="9156" name="Google Shape;9156;p235"/>
          <p:cNvSpPr txBox="1"/>
          <p:nvPr/>
        </p:nvSpPr>
        <p:spPr>
          <a:xfrm>
            <a:off x="2674623" y="5011485"/>
            <a:ext cx="2111649" cy="852035"/>
          </a:xfrm>
          <a:prstGeom prst="rect">
            <a:avLst/>
          </a:prstGeom>
          <a:noFill/>
          <a:ln>
            <a:noFill/>
          </a:ln>
        </p:spPr>
        <p:txBody>
          <a:bodyPr anchorCtr="0" anchor="t" bIns="0" lIns="0" spcFirstLastPara="1" rIns="0" wrap="square" tIns="0">
            <a:normAutofit fontScale="92500"/>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a:t>
            </a:r>
            <a:endParaRPr/>
          </a:p>
        </p:txBody>
      </p:sp>
      <p:sp>
        <p:nvSpPr>
          <p:cNvPr id="9157" name="Google Shape;9157;p235"/>
          <p:cNvSpPr txBox="1"/>
          <p:nvPr/>
        </p:nvSpPr>
        <p:spPr>
          <a:xfrm>
            <a:off x="5054278" y="4596371"/>
            <a:ext cx="2083444"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sp>
        <p:nvSpPr>
          <p:cNvPr id="9158" name="Google Shape;9158;p235"/>
          <p:cNvSpPr txBox="1"/>
          <p:nvPr/>
        </p:nvSpPr>
        <p:spPr>
          <a:xfrm>
            <a:off x="5054278" y="5011485"/>
            <a:ext cx="2111649" cy="852035"/>
          </a:xfrm>
          <a:prstGeom prst="rect">
            <a:avLst/>
          </a:prstGeom>
          <a:noFill/>
          <a:ln>
            <a:noFill/>
          </a:ln>
        </p:spPr>
        <p:txBody>
          <a:bodyPr anchorCtr="0" anchor="t" bIns="0" lIns="0" spcFirstLastPara="1" rIns="0" wrap="square" tIns="0">
            <a:normAutofit fontScale="92500"/>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a:t>
            </a:r>
            <a:endParaRPr/>
          </a:p>
        </p:txBody>
      </p:sp>
      <p:sp>
        <p:nvSpPr>
          <p:cNvPr id="9159" name="Google Shape;9159;p235"/>
          <p:cNvSpPr txBox="1"/>
          <p:nvPr/>
        </p:nvSpPr>
        <p:spPr>
          <a:xfrm>
            <a:off x="7433933" y="4596371"/>
            <a:ext cx="2083444"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sp>
        <p:nvSpPr>
          <p:cNvPr id="9160" name="Google Shape;9160;p235"/>
          <p:cNvSpPr txBox="1"/>
          <p:nvPr/>
        </p:nvSpPr>
        <p:spPr>
          <a:xfrm>
            <a:off x="7433933" y="5011485"/>
            <a:ext cx="2111649" cy="852035"/>
          </a:xfrm>
          <a:prstGeom prst="rect">
            <a:avLst/>
          </a:prstGeom>
          <a:noFill/>
          <a:ln>
            <a:noFill/>
          </a:ln>
        </p:spPr>
        <p:txBody>
          <a:bodyPr anchorCtr="0" anchor="t" bIns="0" lIns="0" spcFirstLastPara="1" rIns="0" wrap="square" tIns="0">
            <a:normAutofit fontScale="92500"/>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a:t>
            </a:r>
            <a:endParaRPr/>
          </a:p>
        </p:txBody>
      </p:sp>
      <p:sp>
        <p:nvSpPr>
          <p:cNvPr id="9161" name="Google Shape;9161;p235"/>
          <p:cNvSpPr txBox="1"/>
          <p:nvPr/>
        </p:nvSpPr>
        <p:spPr>
          <a:xfrm>
            <a:off x="9813589" y="4596371"/>
            <a:ext cx="2083444"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sp>
        <p:nvSpPr>
          <p:cNvPr id="9162" name="Google Shape;9162;p235"/>
          <p:cNvSpPr txBox="1"/>
          <p:nvPr/>
        </p:nvSpPr>
        <p:spPr>
          <a:xfrm>
            <a:off x="9813589" y="5011485"/>
            <a:ext cx="2111649" cy="852035"/>
          </a:xfrm>
          <a:prstGeom prst="rect">
            <a:avLst/>
          </a:prstGeom>
          <a:noFill/>
          <a:ln>
            <a:noFill/>
          </a:ln>
        </p:spPr>
        <p:txBody>
          <a:bodyPr anchorCtr="0" anchor="t" bIns="0" lIns="0" spcFirstLastPara="1" rIns="0" wrap="square" tIns="0">
            <a:normAutofit fontScale="92500"/>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a:t>
            </a:r>
            <a:endParaRPr/>
          </a:p>
        </p:txBody>
      </p:sp>
      <p:sp>
        <p:nvSpPr>
          <p:cNvPr id="9163" name="Google Shape;9163;p23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164" name="Google Shape;9164;p23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68" name="Shape 9168"/>
        <p:cNvGrpSpPr/>
        <p:nvPr/>
      </p:nvGrpSpPr>
      <p:grpSpPr>
        <a:xfrm>
          <a:off x="0" y="0"/>
          <a:ext cx="0" cy="0"/>
          <a:chOff x="0" y="0"/>
          <a:chExt cx="0" cy="0"/>
        </a:xfrm>
      </p:grpSpPr>
      <p:sp>
        <p:nvSpPr>
          <p:cNvPr id="9169" name="Google Shape;9169;p23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Organizational Chart (Pill Nodes)</a:t>
            </a:r>
            <a:endParaRPr/>
          </a:p>
        </p:txBody>
      </p:sp>
      <p:cxnSp>
        <p:nvCxnSpPr>
          <p:cNvPr id="9170" name="Google Shape;9170;p236"/>
          <p:cNvCxnSpPr>
            <a:stCxn id="9171" idx="2"/>
            <a:endCxn id="9172" idx="1"/>
          </p:cNvCxnSpPr>
          <p:nvPr/>
        </p:nvCxnSpPr>
        <p:spPr>
          <a:xfrm flipH="1" rot="-5400000">
            <a:off x="6140550" y="2190869"/>
            <a:ext cx="436200" cy="525300"/>
          </a:xfrm>
          <a:prstGeom prst="bentConnector2">
            <a:avLst/>
          </a:prstGeom>
          <a:noFill/>
          <a:ln cap="flat" cmpd="sng" w="19050">
            <a:solidFill>
              <a:srgbClr val="BEBEBE"/>
            </a:solidFill>
            <a:prstDash val="solid"/>
            <a:miter lim="8000"/>
            <a:headEnd len="sm" w="sm" type="none"/>
            <a:tailEnd len="sm" w="sm" type="none"/>
          </a:ln>
        </p:spPr>
      </p:cxnSp>
      <p:sp>
        <p:nvSpPr>
          <p:cNvPr id="9173" name="Google Shape;9173;p236"/>
          <p:cNvSpPr/>
          <p:nvPr/>
        </p:nvSpPr>
        <p:spPr>
          <a:xfrm rot="-5400000">
            <a:off x="5717433" y="345042"/>
            <a:ext cx="757137" cy="3023614"/>
          </a:xfrm>
          <a:prstGeom prst="roundRect">
            <a:avLst>
              <a:gd fmla="val 50000" name="adj"/>
            </a:avLst>
          </a:prstGeom>
          <a:solidFill>
            <a:schemeClr val="accent3"/>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33">
              <a:solidFill>
                <a:schemeClr val="lt1"/>
              </a:solidFill>
              <a:latin typeface="Helvetica Neue"/>
              <a:ea typeface="Helvetica Neue"/>
              <a:cs typeface="Helvetica Neue"/>
              <a:sym typeface="Helvetica Neue"/>
            </a:endParaRPr>
          </a:p>
        </p:txBody>
      </p:sp>
      <p:sp>
        <p:nvSpPr>
          <p:cNvPr id="9174" name="Google Shape;9174;p236"/>
          <p:cNvSpPr txBox="1"/>
          <p:nvPr/>
        </p:nvSpPr>
        <p:spPr>
          <a:xfrm>
            <a:off x="5491516" y="1641407"/>
            <a:ext cx="1976057" cy="430887"/>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40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400">
                <a:solidFill>
                  <a:schemeClr val="lt1"/>
                </a:solidFill>
                <a:latin typeface="Helvetica Neue"/>
                <a:ea typeface="Helvetica Neue"/>
                <a:cs typeface="Helvetica Neue"/>
                <a:sym typeface="Helvetica Neue"/>
              </a:rPr>
              <a:t>Insert designation</a:t>
            </a:r>
            <a:endParaRPr i="1" sz="1400">
              <a:solidFill>
                <a:schemeClr val="lt1"/>
              </a:solidFill>
              <a:latin typeface="Helvetica Neue"/>
              <a:ea typeface="Helvetica Neue"/>
              <a:cs typeface="Helvetica Neue"/>
              <a:sym typeface="Helvetica Neue"/>
            </a:endParaRPr>
          </a:p>
        </p:txBody>
      </p:sp>
      <p:sp>
        <p:nvSpPr>
          <p:cNvPr id="9171" name="Google Shape;9171;p236"/>
          <p:cNvSpPr/>
          <p:nvPr/>
        </p:nvSpPr>
        <p:spPr>
          <a:xfrm>
            <a:off x="6023192" y="2063460"/>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175" name="Google Shape;9175;p236"/>
          <p:cNvSpPr/>
          <p:nvPr/>
        </p:nvSpPr>
        <p:spPr>
          <a:xfrm>
            <a:off x="6023192" y="2735733"/>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cxnSp>
        <p:nvCxnSpPr>
          <p:cNvPr id="9176" name="Google Shape;9176;p236"/>
          <p:cNvCxnSpPr>
            <a:stCxn id="9175" idx="2"/>
            <a:endCxn id="9177" idx="0"/>
          </p:cNvCxnSpPr>
          <p:nvPr/>
        </p:nvCxnSpPr>
        <p:spPr>
          <a:xfrm rot="5400000">
            <a:off x="3518250" y="914342"/>
            <a:ext cx="584400" cy="4571100"/>
          </a:xfrm>
          <a:prstGeom prst="bentConnector3">
            <a:avLst>
              <a:gd fmla="val 50000" name="adj1"/>
            </a:avLst>
          </a:prstGeom>
          <a:noFill/>
          <a:ln cap="flat" cmpd="sng" w="19050">
            <a:solidFill>
              <a:srgbClr val="BEBEBE"/>
            </a:solidFill>
            <a:prstDash val="solid"/>
            <a:miter lim="8000"/>
            <a:headEnd len="sm" w="sm" type="none"/>
            <a:tailEnd len="sm" w="sm" type="none"/>
          </a:ln>
        </p:spPr>
      </p:cxnSp>
      <p:cxnSp>
        <p:nvCxnSpPr>
          <p:cNvPr id="9178" name="Google Shape;9178;p236"/>
          <p:cNvCxnSpPr>
            <a:stCxn id="9175" idx="2"/>
            <a:endCxn id="9179" idx="0"/>
          </p:cNvCxnSpPr>
          <p:nvPr/>
        </p:nvCxnSpPr>
        <p:spPr>
          <a:xfrm rot="5400000">
            <a:off x="4660950" y="2057042"/>
            <a:ext cx="584400" cy="2285700"/>
          </a:xfrm>
          <a:prstGeom prst="bentConnector3">
            <a:avLst>
              <a:gd fmla="val 50000" name="adj1"/>
            </a:avLst>
          </a:prstGeom>
          <a:noFill/>
          <a:ln cap="flat" cmpd="sng" w="19050">
            <a:solidFill>
              <a:srgbClr val="BEBEBE"/>
            </a:solidFill>
            <a:prstDash val="solid"/>
            <a:miter lim="8000"/>
            <a:headEnd len="sm" w="sm" type="none"/>
            <a:tailEnd len="sm" w="sm" type="none"/>
          </a:ln>
        </p:spPr>
      </p:cxnSp>
      <p:cxnSp>
        <p:nvCxnSpPr>
          <p:cNvPr id="9180" name="Google Shape;9180;p236"/>
          <p:cNvCxnSpPr>
            <a:stCxn id="9175" idx="2"/>
            <a:endCxn id="9181" idx="3"/>
          </p:cNvCxnSpPr>
          <p:nvPr/>
        </p:nvCxnSpPr>
        <p:spPr>
          <a:xfrm>
            <a:off x="6096000" y="2907692"/>
            <a:ext cx="0" cy="584400"/>
          </a:xfrm>
          <a:prstGeom prst="straightConnector1">
            <a:avLst/>
          </a:prstGeom>
          <a:noFill/>
          <a:ln cap="flat" cmpd="sng" w="19050">
            <a:solidFill>
              <a:srgbClr val="BEBEBE"/>
            </a:solidFill>
            <a:prstDash val="solid"/>
            <a:miter lim="8000"/>
            <a:headEnd len="sm" w="sm" type="none"/>
            <a:tailEnd len="sm" w="sm" type="none"/>
          </a:ln>
        </p:spPr>
      </p:cxnSp>
      <p:cxnSp>
        <p:nvCxnSpPr>
          <p:cNvPr id="9182" name="Google Shape;9182;p236"/>
          <p:cNvCxnSpPr>
            <a:stCxn id="9175" idx="2"/>
            <a:endCxn id="9183" idx="0"/>
          </p:cNvCxnSpPr>
          <p:nvPr/>
        </p:nvCxnSpPr>
        <p:spPr>
          <a:xfrm flipH="1" rot="-5400000">
            <a:off x="6946650" y="2057042"/>
            <a:ext cx="584400" cy="2285700"/>
          </a:xfrm>
          <a:prstGeom prst="bentConnector3">
            <a:avLst>
              <a:gd fmla="val 50000" name="adj1"/>
            </a:avLst>
          </a:prstGeom>
          <a:noFill/>
          <a:ln cap="flat" cmpd="sng" w="19050">
            <a:solidFill>
              <a:srgbClr val="BEBEBE"/>
            </a:solidFill>
            <a:prstDash val="solid"/>
            <a:miter lim="8000"/>
            <a:headEnd len="sm" w="sm" type="none"/>
            <a:tailEnd len="sm" w="sm" type="none"/>
          </a:ln>
        </p:spPr>
      </p:cxnSp>
      <p:cxnSp>
        <p:nvCxnSpPr>
          <p:cNvPr id="9184" name="Google Shape;9184;p236"/>
          <p:cNvCxnSpPr>
            <a:stCxn id="9175" idx="2"/>
            <a:endCxn id="9185" idx="0"/>
          </p:cNvCxnSpPr>
          <p:nvPr/>
        </p:nvCxnSpPr>
        <p:spPr>
          <a:xfrm flipH="1" rot="-5400000">
            <a:off x="8089350" y="914342"/>
            <a:ext cx="584400" cy="4571100"/>
          </a:xfrm>
          <a:prstGeom prst="bentConnector3">
            <a:avLst>
              <a:gd fmla="val 50000" name="adj1"/>
            </a:avLst>
          </a:prstGeom>
          <a:noFill/>
          <a:ln cap="flat" cmpd="sng" w="19050">
            <a:solidFill>
              <a:srgbClr val="BEBEBE"/>
            </a:solidFill>
            <a:prstDash val="solid"/>
            <a:miter lim="8000"/>
            <a:headEnd len="sm" w="sm" type="none"/>
            <a:tailEnd len="sm" w="sm" type="none"/>
          </a:ln>
        </p:spPr>
      </p:cxnSp>
      <p:cxnSp>
        <p:nvCxnSpPr>
          <p:cNvPr id="9186" name="Google Shape;9186;p236"/>
          <p:cNvCxnSpPr>
            <a:stCxn id="9187" idx="2"/>
            <a:endCxn id="9188" idx="3"/>
          </p:cNvCxnSpPr>
          <p:nvPr/>
        </p:nvCxnSpPr>
        <p:spPr>
          <a:xfrm rot="5400000">
            <a:off x="3395539" y="4415505"/>
            <a:ext cx="618000" cy="211800"/>
          </a:xfrm>
          <a:prstGeom prst="bentConnector2">
            <a:avLst/>
          </a:prstGeom>
          <a:noFill/>
          <a:ln cap="flat" cmpd="sng" w="19050">
            <a:solidFill>
              <a:srgbClr val="BEBEBE"/>
            </a:solidFill>
            <a:prstDash val="solid"/>
            <a:miter lim="8000"/>
            <a:headEnd len="sm" w="sm" type="none"/>
            <a:tailEnd len="sm" w="sm" type="none"/>
          </a:ln>
        </p:spPr>
      </p:cxnSp>
      <p:cxnSp>
        <p:nvCxnSpPr>
          <p:cNvPr id="9189" name="Google Shape;9189;p236"/>
          <p:cNvCxnSpPr>
            <a:stCxn id="9187" idx="2"/>
            <a:endCxn id="9190" idx="1"/>
          </p:cNvCxnSpPr>
          <p:nvPr/>
        </p:nvCxnSpPr>
        <p:spPr>
          <a:xfrm flipH="1" rot="-5400000">
            <a:off x="3600739" y="4422105"/>
            <a:ext cx="618000" cy="198600"/>
          </a:xfrm>
          <a:prstGeom prst="bentConnector2">
            <a:avLst/>
          </a:prstGeom>
          <a:noFill/>
          <a:ln cap="flat" cmpd="sng" w="19050">
            <a:solidFill>
              <a:srgbClr val="BEBEBE"/>
            </a:solidFill>
            <a:prstDash val="solid"/>
            <a:miter lim="8000"/>
            <a:headEnd len="sm" w="sm" type="none"/>
            <a:tailEnd len="sm" w="sm" type="none"/>
          </a:ln>
        </p:spPr>
      </p:cxnSp>
      <p:cxnSp>
        <p:nvCxnSpPr>
          <p:cNvPr id="9191" name="Google Shape;9191;p236"/>
          <p:cNvCxnSpPr>
            <a:stCxn id="9192" idx="3"/>
            <a:endCxn id="9193" idx="1"/>
          </p:cNvCxnSpPr>
          <p:nvPr/>
        </p:nvCxnSpPr>
        <p:spPr>
          <a:xfrm rot="10800000">
            <a:off x="5092489" y="5190525"/>
            <a:ext cx="0" cy="257700"/>
          </a:xfrm>
          <a:prstGeom prst="straightConnector1">
            <a:avLst/>
          </a:prstGeom>
          <a:noFill/>
          <a:ln cap="flat" cmpd="sng" w="19050">
            <a:solidFill>
              <a:srgbClr val="BEBEBE"/>
            </a:solidFill>
            <a:prstDash val="solid"/>
            <a:miter lim="8000"/>
            <a:headEnd len="sm" w="sm" type="none"/>
            <a:tailEnd len="sm" w="sm" type="none"/>
          </a:ln>
        </p:spPr>
      </p:cxnSp>
      <p:cxnSp>
        <p:nvCxnSpPr>
          <p:cNvPr id="9194" name="Google Shape;9194;p236"/>
          <p:cNvCxnSpPr>
            <a:stCxn id="9175" idx="2"/>
            <a:endCxn id="9171" idx="2"/>
          </p:cNvCxnSpPr>
          <p:nvPr/>
        </p:nvCxnSpPr>
        <p:spPr>
          <a:xfrm rot="10800000">
            <a:off x="6096000" y="2235392"/>
            <a:ext cx="0" cy="672300"/>
          </a:xfrm>
          <a:prstGeom prst="straightConnector1">
            <a:avLst/>
          </a:prstGeom>
          <a:noFill/>
          <a:ln cap="flat" cmpd="sng" w="19050">
            <a:solidFill>
              <a:srgbClr val="BEBEBE"/>
            </a:solidFill>
            <a:prstDash val="solid"/>
            <a:miter lim="8000"/>
            <a:headEnd len="sm" w="sm" type="none"/>
            <a:tailEnd len="sm" w="sm" type="none"/>
          </a:ln>
        </p:spPr>
      </p:cxnSp>
      <p:sp>
        <p:nvSpPr>
          <p:cNvPr id="9192" name="Google Shape;9192;p236"/>
          <p:cNvSpPr/>
          <p:nvPr/>
        </p:nvSpPr>
        <p:spPr>
          <a:xfrm rot="-5400000">
            <a:off x="4732294" y="4724923"/>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195" name="Google Shape;9195;p236"/>
          <p:cNvSpPr txBox="1"/>
          <p:nvPr/>
        </p:nvSpPr>
        <p:spPr>
          <a:xfrm>
            <a:off x="4769634" y="5646838"/>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196" name="Google Shape;9196;p236"/>
          <p:cNvSpPr/>
          <p:nvPr/>
        </p:nvSpPr>
        <p:spPr>
          <a:xfrm>
            <a:off x="5019679" y="5448224"/>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cxnSp>
        <p:nvCxnSpPr>
          <p:cNvPr id="9197" name="Google Shape;9197;p236"/>
          <p:cNvCxnSpPr/>
          <p:nvPr/>
        </p:nvCxnSpPr>
        <p:spPr>
          <a:xfrm>
            <a:off x="6326251" y="2654699"/>
            <a:ext cx="0" cy="0"/>
          </a:xfrm>
          <a:prstGeom prst="straightConnector1">
            <a:avLst/>
          </a:prstGeom>
          <a:noFill/>
          <a:ln cap="flat" cmpd="sng" w="12700">
            <a:solidFill>
              <a:srgbClr val="8E0000"/>
            </a:solidFill>
            <a:prstDash val="solid"/>
            <a:miter lim="8000"/>
            <a:headEnd len="sm" w="sm" type="none"/>
            <a:tailEnd len="sm" w="sm" type="none"/>
          </a:ln>
        </p:spPr>
      </p:cxnSp>
      <p:sp>
        <p:nvSpPr>
          <p:cNvPr id="9198" name="Google Shape;9198;p236"/>
          <p:cNvSpPr/>
          <p:nvPr/>
        </p:nvSpPr>
        <p:spPr>
          <a:xfrm rot="-5400000">
            <a:off x="7344498" y="1588224"/>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199" name="Google Shape;9199;p236"/>
          <p:cNvSpPr txBox="1"/>
          <p:nvPr/>
        </p:nvSpPr>
        <p:spPr>
          <a:xfrm>
            <a:off x="7381841" y="2510138"/>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172" name="Google Shape;9172;p236"/>
          <p:cNvSpPr/>
          <p:nvPr/>
        </p:nvSpPr>
        <p:spPr>
          <a:xfrm>
            <a:off x="6621195" y="2585741"/>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193" name="Google Shape;9193;p236"/>
          <p:cNvSpPr/>
          <p:nvPr/>
        </p:nvSpPr>
        <p:spPr>
          <a:xfrm rot="-5400000">
            <a:off x="4732294" y="3746818"/>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190" name="Google Shape;9190;p236"/>
          <p:cNvSpPr/>
          <p:nvPr/>
        </p:nvSpPr>
        <p:spPr>
          <a:xfrm>
            <a:off x="4008991" y="4744335"/>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00" name="Google Shape;9200;p236"/>
          <p:cNvSpPr/>
          <p:nvPr/>
        </p:nvSpPr>
        <p:spPr>
          <a:xfrm>
            <a:off x="5019680" y="5018551"/>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01" name="Google Shape;9201;p236"/>
          <p:cNvSpPr txBox="1"/>
          <p:nvPr/>
        </p:nvSpPr>
        <p:spPr>
          <a:xfrm>
            <a:off x="4769634" y="4668733"/>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202" name="Google Shape;9202;p236"/>
          <p:cNvSpPr/>
          <p:nvPr/>
        </p:nvSpPr>
        <p:spPr>
          <a:xfrm rot="-5400000">
            <a:off x="2154867" y="3746818"/>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03" name="Google Shape;9203;p236"/>
          <p:cNvSpPr txBox="1"/>
          <p:nvPr/>
        </p:nvSpPr>
        <p:spPr>
          <a:xfrm>
            <a:off x="2192209" y="4668730"/>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188" name="Google Shape;9188;p236"/>
          <p:cNvSpPr/>
          <p:nvPr/>
        </p:nvSpPr>
        <p:spPr>
          <a:xfrm>
            <a:off x="3452943" y="4744335"/>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04" name="Google Shape;9204;p236"/>
          <p:cNvSpPr/>
          <p:nvPr/>
        </p:nvSpPr>
        <p:spPr>
          <a:xfrm rot="-5400000">
            <a:off x="1164682" y="2751298"/>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05" name="Google Shape;9205;p236"/>
          <p:cNvSpPr txBox="1"/>
          <p:nvPr/>
        </p:nvSpPr>
        <p:spPr>
          <a:xfrm>
            <a:off x="1202023" y="3690626"/>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177" name="Google Shape;9177;p236"/>
          <p:cNvSpPr/>
          <p:nvPr/>
        </p:nvSpPr>
        <p:spPr>
          <a:xfrm>
            <a:off x="1452068" y="3492014"/>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181" name="Google Shape;9181;p236"/>
          <p:cNvSpPr/>
          <p:nvPr/>
        </p:nvSpPr>
        <p:spPr>
          <a:xfrm rot="-5400000">
            <a:off x="5735806" y="2768713"/>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06" name="Google Shape;9206;p236"/>
          <p:cNvSpPr txBox="1"/>
          <p:nvPr/>
        </p:nvSpPr>
        <p:spPr>
          <a:xfrm>
            <a:off x="5773147" y="3690627"/>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207" name="Google Shape;9207;p236"/>
          <p:cNvSpPr/>
          <p:nvPr/>
        </p:nvSpPr>
        <p:spPr>
          <a:xfrm>
            <a:off x="5107973" y="3492014"/>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08" name="Google Shape;9208;p236"/>
          <p:cNvSpPr/>
          <p:nvPr/>
        </p:nvSpPr>
        <p:spPr>
          <a:xfrm rot="-5400000">
            <a:off x="8021367" y="2768713"/>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09" name="Google Shape;9209;p236"/>
          <p:cNvSpPr txBox="1"/>
          <p:nvPr/>
        </p:nvSpPr>
        <p:spPr>
          <a:xfrm>
            <a:off x="8058709" y="3690625"/>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183" name="Google Shape;9183;p236"/>
          <p:cNvSpPr/>
          <p:nvPr/>
        </p:nvSpPr>
        <p:spPr>
          <a:xfrm>
            <a:off x="8308754" y="3492014"/>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10" name="Google Shape;9210;p236"/>
          <p:cNvSpPr/>
          <p:nvPr/>
        </p:nvSpPr>
        <p:spPr>
          <a:xfrm rot="-5400000">
            <a:off x="10306930" y="2768713"/>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11" name="Google Shape;9211;p236"/>
          <p:cNvSpPr txBox="1"/>
          <p:nvPr/>
        </p:nvSpPr>
        <p:spPr>
          <a:xfrm>
            <a:off x="10344271" y="3690625"/>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185" name="Google Shape;9185;p236"/>
          <p:cNvSpPr/>
          <p:nvPr/>
        </p:nvSpPr>
        <p:spPr>
          <a:xfrm>
            <a:off x="10594316" y="3492014"/>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12" name="Google Shape;9212;p236"/>
          <p:cNvSpPr/>
          <p:nvPr/>
        </p:nvSpPr>
        <p:spPr>
          <a:xfrm rot="-5400000">
            <a:off x="3450243" y="2768713"/>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13" name="Google Shape;9213;p236"/>
          <p:cNvSpPr txBox="1"/>
          <p:nvPr/>
        </p:nvSpPr>
        <p:spPr>
          <a:xfrm>
            <a:off x="3487585" y="3690627"/>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179" name="Google Shape;9179;p236"/>
          <p:cNvSpPr/>
          <p:nvPr/>
        </p:nvSpPr>
        <p:spPr>
          <a:xfrm>
            <a:off x="3737630" y="3492014"/>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187" name="Google Shape;9187;p236"/>
          <p:cNvSpPr/>
          <p:nvPr/>
        </p:nvSpPr>
        <p:spPr>
          <a:xfrm>
            <a:off x="3737631" y="4040446"/>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14" name="Google Shape;9214;p236"/>
          <p:cNvSpPr/>
          <p:nvPr/>
        </p:nvSpPr>
        <p:spPr>
          <a:xfrm>
            <a:off x="527444" y="3551873"/>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15" name="Google Shape;9215;p236"/>
          <p:cNvSpPr/>
          <p:nvPr/>
        </p:nvSpPr>
        <p:spPr>
          <a:xfrm>
            <a:off x="2813005" y="3569287"/>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16" name="Google Shape;9216;p236"/>
          <p:cNvSpPr/>
          <p:nvPr/>
        </p:nvSpPr>
        <p:spPr>
          <a:xfrm>
            <a:off x="1517628" y="4547392"/>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17" name="Google Shape;9217;p236"/>
          <p:cNvSpPr/>
          <p:nvPr/>
        </p:nvSpPr>
        <p:spPr>
          <a:xfrm>
            <a:off x="4095056" y="4547392"/>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18" name="Google Shape;9218;p236"/>
          <p:cNvSpPr/>
          <p:nvPr/>
        </p:nvSpPr>
        <p:spPr>
          <a:xfrm>
            <a:off x="4095056" y="5525497"/>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19" name="Google Shape;9219;p236"/>
          <p:cNvSpPr/>
          <p:nvPr/>
        </p:nvSpPr>
        <p:spPr>
          <a:xfrm>
            <a:off x="5098568" y="3569287"/>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20" name="Google Shape;9220;p236"/>
          <p:cNvSpPr/>
          <p:nvPr/>
        </p:nvSpPr>
        <p:spPr>
          <a:xfrm>
            <a:off x="7384129" y="3569287"/>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21" name="Google Shape;9221;p236"/>
          <p:cNvSpPr/>
          <p:nvPr/>
        </p:nvSpPr>
        <p:spPr>
          <a:xfrm>
            <a:off x="6707260" y="2388798"/>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22" name="Google Shape;9222;p236"/>
          <p:cNvSpPr/>
          <p:nvPr/>
        </p:nvSpPr>
        <p:spPr>
          <a:xfrm>
            <a:off x="4670258" y="1573927"/>
            <a:ext cx="565200" cy="565844"/>
          </a:xfrm>
          <a:prstGeom prst="ellipse">
            <a:avLst/>
          </a:prstGeom>
          <a:solidFill>
            <a:schemeClr val="lt1"/>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23" name="Google Shape;9223;p236"/>
          <p:cNvSpPr/>
          <p:nvPr/>
        </p:nvSpPr>
        <p:spPr>
          <a:xfrm>
            <a:off x="9669692" y="3569287"/>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24" name="Google Shape;9224;p23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225" name="Google Shape;9225;p23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29" name="Shape 9229"/>
        <p:cNvGrpSpPr/>
        <p:nvPr/>
      </p:nvGrpSpPr>
      <p:grpSpPr>
        <a:xfrm>
          <a:off x="0" y="0"/>
          <a:ext cx="0" cy="0"/>
          <a:chOff x="0" y="0"/>
          <a:chExt cx="0" cy="0"/>
        </a:xfrm>
      </p:grpSpPr>
      <p:sp>
        <p:nvSpPr>
          <p:cNvPr id="9230" name="Google Shape;9230;p23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Organizational Chart with Five Reports</a:t>
            </a:r>
            <a:endParaRPr/>
          </a:p>
        </p:txBody>
      </p:sp>
      <p:sp>
        <p:nvSpPr>
          <p:cNvPr id="9231" name="Google Shape;9231;p237"/>
          <p:cNvSpPr/>
          <p:nvPr/>
        </p:nvSpPr>
        <p:spPr>
          <a:xfrm rot="-5400000">
            <a:off x="5717433" y="497442"/>
            <a:ext cx="757137" cy="3023614"/>
          </a:xfrm>
          <a:prstGeom prst="roundRect">
            <a:avLst>
              <a:gd fmla="val 50000" name="adj"/>
            </a:avLst>
          </a:prstGeom>
          <a:solidFill>
            <a:schemeClr val="accent3"/>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33">
              <a:solidFill>
                <a:schemeClr val="lt1"/>
              </a:solidFill>
              <a:latin typeface="Helvetica Neue"/>
              <a:ea typeface="Helvetica Neue"/>
              <a:cs typeface="Helvetica Neue"/>
              <a:sym typeface="Helvetica Neue"/>
            </a:endParaRPr>
          </a:p>
        </p:txBody>
      </p:sp>
      <p:sp>
        <p:nvSpPr>
          <p:cNvPr id="9232" name="Google Shape;9232;p237"/>
          <p:cNvSpPr txBox="1"/>
          <p:nvPr/>
        </p:nvSpPr>
        <p:spPr>
          <a:xfrm>
            <a:off x="5491516" y="1763029"/>
            <a:ext cx="1976057" cy="492443"/>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60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600">
                <a:solidFill>
                  <a:schemeClr val="lt1"/>
                </a:solidFill>
                <a:latin typeface="Helvetica Neue"/>
                <a:ea typeface="Helvetica Neue"/>
                <a:cs typeface="Helvetica Neue"/>
                <a:sym typeface="Helvetica Neue"/>
              </a:rPr>
              <a:t>Insert designation</a:t>
            </a:r>
            <a:endParaRPr i="1" sz="1600">
              <a:solidFill>
                <a:schemeClr val="lt1"/>
              </a:solidFill>
              <a:latin typeface="Helvetica Neue"/>
              <a:ea typeface="Helvetica Neue"/>
              <a:cs typeface="Helvetica Neue"/>
              <a:sym typeface="Helvetica Neue"/>
            </a:endParaRPr>
          </a:p>
        </p:txBody>
      </p:sp>
      <p:sp>
        <p:nvSpPr>
          <p:cNvPr id="9233" name="Google Shape;9233;p237"/>
          <p:cNvSpPr/>
          <p:nvPr/>
        </p:nvSpPr>
        <p:spPr>
          <a:xfrm>
            <a:off x="6023192" y="2215860"/>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34" name="Google Shape;9234;p237"/>
          <p:cNvSpPr/>
          <p:nvPr/>
        </p:nvSpPr>
        <p:spPr>
          <a:xfrm>
            <a:off x="6023192" y="2888133"/>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cxnSp>
        <p:nvCxnSpPr>
          <p:cNvPr id="9235" name="Google Shape;9235;p237"/>
          <p:cNvCxnSpPr>
            <a:endCxn id="9236" idx="0"/>
          </p:cNvCxnSpPr>
          <p:nvPr/>
        </p:nvCxnSpPr>
        <p:spPr>
          <a:xfrm flipH="1">
            <a:off x="1524876" y="2709494"/>
            <a:ext cx="4571100" cy="584400"/>
          </a:xfrm>
          <a:prstGeom prst="bentConnector3">
            <a:avLst>
              <a:gd fmla="val 50000" name="adj1"/>
            </a:avLst>
          </a:prstGeom>
          <a:noFill/>
          <a:ln cap="flat" cmpd="sng" w="19050">
            <a:solidFill>
              <a:srgbClr val="BEBEBE"/>
            </a:solidFill>
            <a:prstDash val="solid"/>
            <a:miter lim="8000"/>
            <a:headEnd len="sm" w="sm" type="none"/>
            <a:tailEnd len="sm" w="sm" type="none"/>
          </a:ln>
        </p:spPr>
      </p:cxnSp>
      <p:cxnSp>
        <p:nvCxnSpPr>
          <p:cNvPr id="9237" name="Google Shape;9237;p237"/>
          <p:cNvCxnSpPr>
            <a:endCxn id="9238" idx="0"/>
          </p:cNvCxnSpPr>
          <p:nvPr/>
        </p:nvCxnSpPr>
        <p:spPr>
          <a:xfrm flipH="1">
            <a:off x="3810438" y="2709494"/>
            <a:ext cx="2285700" cy="584400"/>
          </a:xfrm>
          <a:prstGeom prst="bentConnector3">
            <a:avLst>
              <a:gd fmla="val 50000" name="adj1"/>
            </a:avLst>
          </a:prstGeom>
          <a:noFill/>
          <a:ln cap="flat" cmpd="sng" w="19050">
            <a:solidFill>
              <a:srgbClr val="BEBEBE"/>
            </a:solidFill>
            <a:prstDash val="solid"/>
            <a:miter lim="8000"/>
            <a:headEnd len="sm" w="sm" type="none"/>
            <a:tailEnd len="sm" w="sm" type="none"/>
          </a:ln>
        </p:spPr>
      </p:cxnSp>
      <p:cxnSp>
        <p:nvCxnSpPr>
          <p:cNvPr id="9239" name="Google Shape;9239;p237"/>
          <p:cNvCxnSpPr>
            <a:endCxn id="9240" idx="3"/>
          </p:cNvCxnSpPr>
          <p:nvPr/>
        </p:nvCxnSpPr>
        <p:spPr>
          <a:xfrm>
            <a:off x="6096001" y="2709495"/>
            <a:ext cx="0" cy="584400"/>
          </a:xfrm>
          <a:prstGeom prst="straightConnector1">
            <a:avLst/>
          </a:prstGeom>
          <a:noFill/>
          <a:ln cap="flat" cmpd="sng" w="19050">
            <a:solidFill>
              <a:srgbClr val="BEBEBE"/>
            </a:solidFill>
            <a:prstDash val="solid"/>
            <a:miter lim="8000"/>
            <a:headEnd len="sm" w="sm" type="none"/>
            <a:tailEnd len="sm" w="sm" type="none"/>
          </a:ln>
        </p:spPr>
      </p:cxnSp>
      <p:cxnSp>
        <p:nvCxnSpPr>
          <p:cNvPr id="9241" name="Google Shape;9241;p237"/>
          <p:cNvCxnSpPr>
            <a:endCxn id="9242" idx="0"/>
          </p:cNvCxnSpPr>
          <p:nvPr/>
        </p:nvCxnSpPr>
        <p:spPr>
          <a:xfrm>
            <a:off x="6095862" y="2709494"/>
            <a:ext cx="2285700" cy="584400"/>
          </a:xfrm>
          <a:prstGeom prst="bentConnector3">
            <a:avLst>
              <a:gd fmla="val 50000" name="adj1"/>
            </a:avLst>
          </a:prstGeom>
          <a:noFill/>
          <a:ln cap="flat" cmpd="sng" w="19050">
            <a:solidFill>
              <a:srgbClr val="BEBEBE"/>
            </a:solidFill>
            <a:prstDash val="solid"/>
            <a:miter lim="8000"/>
            <a:headEnd len="sm" w="sm" type="none"/>
            <a:tailEnd len="sm" w="sm" type="none"/>
          </a:ln>
        </p:spPr>
      </p:cxnSp>
      <p:cxnSp>
        <p:nvCxnSpPr>
          <p:cNvPr id="9243" name="Google Shape;9243;p237"/>
          <p:cNvCxnSpPr>
            <a:endCxn id="9244" idx="0"/>
          </p:cNvCxnSpPr>
          <p:nvPr/>
        </p:nvCxnSpPr>
        <p:spPr>
          <a:xfrm>
            <a:off x="6096024" y="2709494"/>
            <a:ext cx="4571100" cy="584400"/>
          </a:xfrm>
          <a:prstGeom prst="bentConnector3">
            <a:avLst>
              <a:gd fmla="val 50000" name="adj1"/>
            </a:avLst>
          </a:prstGeom>
          <a:noFill/>
          <a:ln cap="flat" cmpd="sng" w="19050">
            <a:solidFill>
              <a:srgbClr val="BEBEBE"/>
            </a:solidFill>
            <a:prstDash val="solid"/>
            <a:miter lim="8000"/>
            <a:headEnd len="sm" w="sm" type="none"/>
            <a:tailEnd len="sm" w="sm" type="none"/>
          </a:ln>
        </p:spPr>
      </p:cxnSp>
      <p:cxnSp>
        <p:nvCxnSpPr>
          <p:cNvPr id="9245" name="Google Shape;9245;p237"/>
          <p:cNvCxnSpPr>
            <a:stCxn id="9234" idx="2"/>
            <a:endCxn id="9233" idx="2"/>
          </p:cNvCxnSpPr>
          <p:nvPr/>
        </p:nvCxnSpPr>
        <p:spPr>
          <a:xfrm rot="10800000">
            <a:off x="6096000" y="2387792"/>
            <a:ext cx="0" cy="672300"/>
          </a:xfrm>
          <a:prstGeom prst="straightConnector1">
            <a:avLst/>
          </a:prstGeom>
          <a:noFill/>
          <a:ln cap="flat" cmpd="sng" w="19050">
            <a:solidFill>
              <a:srgbClr val="BEBEBE"/>
            </a:solidFill>
            <a:prstDash val="solid"/>
            <a:miter lim="8000"/>
            <a:headEnd len="sm" w="sm" type="none"/>
            <a:tailEnd len="sm" w="sm" type="none"/>
          </a:ln>
        </p:spPr>
      </p:cxnSp>
      <p:cxnSp>
        <p:nvCxnSpPr>
          <p:cNvPr id="9246" name="Google Shape;9246;p237"/>
          <p:cNvCxnSpPr/>
          <p:nvPr/>
        </p:nvCxnSpPr>
        <p:spPr>
          <a:xfrm>
            <a:off x="6326251" y="2807099"/>
            <a:ext cx="0" cy="0"/>
          </a:xfrm>
          <a:prstGeom prst="straightConnector1">
            <a:avLst/>
          </a:prstGeom>
          <a:noFill/>
          <a:ln cap="flat" cmpd="sng" w="12700">
            <a:solidFill>
              <a:srgbClr val="8E0000"/>
            </a:solidFill>
            <a:prstDash val="solid"/>
            <a:miter lim="8000"/>
            <a:headEnd len="sm" w="sm" type="none"/>
            <a:tailEnd len="sm" w="sm" type="none"/>
          </a:ln>
        </p:spPr>
      </p:cxnSp>
      <p:sp>
        <p:nvSpPr>
          <p:cNvPr id="9247" name="Google Shape;9247;p237"/>
          <p:cNvSpPr txBox="1"/>
          <p:nvPr/>
        </p:nvSpPr>
        <p:spPr>
          <a:xfrm>
            <a:off x="7381841" y="2662538"/>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248" name="Google Shape;9248;p237"/>
          <p:cNvSpPr/>
          <p:nvPr/>
        </p:nvSpPr>
        <p:spPr>
          <a:xfrm rot="-5400000">
            <a:off x="1164682" y="2553178"/>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49" name="Google Shape;9249;p237"/>
          <p:cNvSpPr txBox="1"/>
          <p:nvPr/>
        </p:nvSpPr>
        <p:spPr>
          <a:xfrm>
            <a:off x="1202023" y="3492506"/>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236" name="Google Shape;9236;p237"/>
          <p:cNvSpPr/>
          <p:nvPr/>
        </p:nvSpPr>
        <p:spPr>
          <a:xfrm>
            <a:off x="1452068" y="3293894"/>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40" name="Google Shape;9240;p237"/>
          <p:cNvSpPr/>
          <p:nvPr/>
        </p:nvSpPr>
        <p:spPr>
          <a:xfrm rot="-5400000">
            <a:off x="5735806" y="2570593"/>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50" name="Google Shape;9250;p237"/>
          <p:cNvSpPr txBox="1"/>
          <p:nvPr/>
        </p:nvSpPr>
        <p:spPr>
          <a:xfrm>
            <a:off x="5773147" y="3492507"/>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251" name="Google Shape;9251;p237"/>
          <p:cNvSpPr/>
          <p:nvPr/>
        </p:nvSpPr>
        <p:spPr>
          <a:xfrm>
            <a:off x="5107973" y="3293894"/>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52" name="Google Shape;9252;p237"/>
          <p:cNvSpPr/>
          <p:nvPr/>
        </p:nvSpPr>
        <p:spPr>
          <a:xfrm rot="-5400000">
            <a:off x="8021367" y="2570593"/>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53" name="Google Shape;9253;p237"/>
          <p:cNvSpPr txBox="1"/>
          <p:nvPr/>
        </p:nvSpPr>
        <p:spPr>
          <a:xfrm>
            <a:off x="8058709" y="3492505"/>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242" name="Google Shape;9242;p237"/>
          <p:cNvSpPr/>
          <p:nvPr/>
        </p:nvSpPr>
        <p:spPr>
          <a:xfrm>
            <a:off x="8308754" y="3293894"/>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54" name="Google Shape;9254;p237"/>
          <p:cNvSpPr/>
          <p:nvPr/>
        </p:nvSpPr>
        <p:spPr>
          <a:xfrm rot="-5400000">
            <a:off x="10306930" y="2570593"/>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55" name="Google Shape;9255;p237"/>
          <p:cNvSpPr txBox="1"/>
          <p:nvPr/>
        </p:nvSpPr>
        <p:spPr>
          <a:xfrm>
            <a:off x="10344271" y="3492505"/>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244" name="Google Shape;9244;p237"/>
          <p:cNvSpPr/>
          <p:nvPr/>
        </p:nvSpPr>
        <p:spPr>
          <a:xfrm>
            <a:off x="10594316" y="3293894"/>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56" name="Google Shape;9256;p237"/>
          <p:cNvSpPr/>
          <p:nvPr/>
        </p:nvSpPr>
        <p:spPr>
          <a:xfrm rot="-5400000">
            <a:off x="3450243" y="2570593"/>
            <a:ext cx="720389" cy="2166993"/>
          </a:xfrm>
          <a:prstGeom prst="roundRect">
            <a:avLst>
              <a:gd fmla="val 50000"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57" name="Google Shape;9257;p237"/>
          <p:cNvSpPr txBox="1"/>
          <p:nvPr/>
        </p:nvSpPr>
        <p:spPr>
          <a:xfrm>
            <a:off x="3487585" y="3492507"/>
            <a:ext cx="1295397" cy="323165"/>
          </a:xfrm>
          <a:prstGeom prst="rect">
            <a:avLst/>
          </a:prstGeom>
          <a:noFill/>
          <a:ln>
            <a:noFill/>
          </a:ln>
        </p:spPr>
        <p:txBody>
          <a:bodyPr anchorCtr="0" anchor="ctr" bIns="0" lIns="0" spcFirstLastPara="1" rIns="0" wrap="square" tIns="0">
            <a:spAutoFit/>
          </a:bodyPr>
          <a:lstStyle/>
          <a:p>
            <a:pPr indent="0" lvl="0" marL="0" marR="0" rtl="0" algn="l">
              <a:spcBef>
                <a:spcPts val="0"/>
              </a:spcBef>
              <a:spcAft>
                <a:spcPts val="0"/>
              </a:spcAft>
              <a:buNone/>
            </a:pPr>
            <a:r>
              <a:rPr b="1" lang="en-US" sz="1050">
                <a:solidFill>
                  <a:schemeClr val="lt1"/>
                </a:solidFill>
                <a:latin typeface="Helvetica Neue"/>
                <a:ea typeface="Helvetica Neue"/>
                <a:cs typeface="Helvetica Neue"/>
                <a:sym typeface="Helvetica Neue"/>
              </a:rPr>
              <a:t>Insert name</a:t>
            </a:r>
            <a:endParaRPr/>
          </a:p>
          <a:p>
            <a:pPr indent="0" lvl="0" marL="0" marR="0" rtl="0" algn="l">
              <a:spcBef>
                <a:spcPts val="0"/>
              </a:spcBef>
              <a:spcAft>
                <a:spcPts val="0"/>
              </a:spcAft>
              <a:buNone/>
            </a:pPr>
            <a:r>
              <a:rPr b="1" i="1" lang="en-US" sz="1050">
                <a:solidFill>
                  <a:schemeClr val="lt1"/>
                </a:solidFill>
                <a:latin typeface="Helvetica Neue"/>
                <a:ea typeface="Helvetica Neue"/>
                <a:cs typeface="Helvetica Neue"/>
                <a:sym typeface="Helvetica Neue"/>
              </a:rPr>
              <a:t>Insert designation</a:t>
            </a:r>
            <a:endParaRPr i="1" sz="1050">
              <a:solidFill>
                <a:schemeClr val="lt1"/>
              </a:solidFill>
              <a:latin typeface="Helvetica Neue"/>
              <a:ea typeface="Helvetica Neue"/>
              <a:cs typeface="Helvetica Neue"/>
              <a:sym typeface="Helvetica Neue"/>
            </a:endParaRPr>
          </a:p>
        </p:txBody>
      </p:sp>
      <p:sp>
        <p:nvSpPr>
          <p:cNvPr id="9238" name="Google Shape;9238;p237"/>
          <p:cNvSpPr/>
          <p:nvPr/>
        </p:nvSpPr>
        <p:spPr>
          <a:xfrm>
            <a:off x="3737630" y="3293894"/>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58" name="Google Shape;9258;p237"/>
          <p:cNvSpPr/>
          <p:nvPr/>
        </p:nvSpPr>
        <p:spPr>
          <a:xfrm>
            <a:off x="3737631" y="3842326"/>
            <a:ext cx="145616" cy="171959"/>
          </a:xfrm>
          <a:prstGeom prst="rect">
            <a:avLst/>
          </a:prstGeom>
          <a:no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050">
              <a:solidFill>
                <a:schemeClr val="lt1"/>
              </a:solidFill>
              <a:latin typeface="Helvetica Neue"/>
              <a:ea typeface="Helvetica Neue"/>
              <a:cs typeface="Helvetica Neue"/>
              <a:sym typeface="Helvetica Neue"/>
            </a:endParaRPr>
          </a:p>
        </p:txBody>
      </p:sp>
      <p:sp>
        <p:nvSpPr>
          <p:cNvPr id="9259" name="Google Shape;9259;p237"/>
          <p:cNvSpPr/>
          <p:nvPr/>
        </p:nvSpPr>
        <p:spPr>
          <a:xfrm>
            <a:off x="527444" y="3353753"/>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60" name="Google Shape;9260;p237"/>
          <p:cNvSpPr/>
          <p:nvPr/>
        </p:nvSpPr>
        <p:spPr>
          <a:xfrm>
            <a:off x="2813005" y="3371167"/>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61" name="Google Shape;9261;p237"/>
          <p:cNvSpPr/>
          <p:nvPr/>
        </p:nvSpPr>
        <p:spPr>
          <a:xfrm>
            <a:off x="5098568" y="3371167"/>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62" name="Google Shape;9262;p237"/>
          <p:cNvSpPr/>
          <p:nvPr/>
        </p:nvSpPr>
        <p:spPr>
          <a:xfrm>
            <a:off x="7384129" y="3371167"/>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63" name="Google Shape;9263;p237"/>
          <p:cNvSpPr/>
          <p:nvPr/>
        </p:nvSpPr>
        <p:spPr>
          <a:xfrm>
            <a:off x="4670258" y="1726327"/>
            <a:ext cx="565200" cy="565844"/>
          </a:xfrm>
          <a:prstGeom prst="ellipse">
            <a:avLst/>
          </a:prstGeom>
          <a:solidFill>
            <a:schemeClr val="lt1"/>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64" name="Google Shape;9264;p237"/>
          <p:cNvSpPr/>
          <p:nvPr/>
        </p:nvSpPr>
        <p:spPr>
          <a:xfrm>
            <a:off x="9669692" y="3371167"/>
            <a:ext cx="565200" cy="565844"/>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265" name="Google Shape;9265;p237"/>
          <p:cNvSpPr txBox="1"/>
          <p:nvPr/>
        </p:nvSpPr>
        <p:spPr>
          <a:xfrm>
            <a:off x="472099" y="4148664"/>
            <a:ext cx="2138051"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Lorem Ipsum</a:t>
            </a:r>
            <a:endParaRPr/>
          </a:p>
        </p:txBody>
      </p:sp>
      <p:sp>
        <p:nvSpPr>
          <p:cNvPr id="9266" name="Google Shape;9266;p237"/>
          <p:cNvSpPr txBox="1"/>
          <p:nvPr/>
        </p:nvSpPr>
        <p:spPr>
          <a:xfrm>
            <a:off x="441380" y="4609498"/>
            <a:ext cx="2166994" cy="1062699"/>
          </a:xfrm>
          <a:prstGeom prst="rect">
            <a:avLst/>
          </a:prstGeom>
          <a:noFill/>
          <a:ln>
            <a:noFill/>
          </a:ln>
        </p:spPr>
        <p:txBody>
          <a:bodyPr anchorCtr="0" anchor="t" bIns="0" lIns="0" spcFirstLastPara="1" rIns="0" wrap="square" tIns="0">
            <a:normAutofit/>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a:t>
            </a:r>
            <a:endParaRPr/>
          </a:p>
        </p:txBody>
      </p:sp>
      <p:sp>
        <p:nvSpPr>
          <p:cNvPr id="9267" name="Google Shape;9267;p237"/>
          <p:cNvSpPr txBox="1"/>
          <p:nvPr/>
        </p:nvSpPr>
        <p:spPr>
          <a:xfrm>
            <a:off x="2726941" y="4148664"/>
            <a:ext cx="2138051"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Lorem Ipsum</a:t>
            </a:r>
            <a:endParaRPr/>
          </a:p>
        </p:txBody>
      </p:sp>
      <p:sp>
        <p:nvSpPr>
          <p:cNvPr id="9268" name="Google Shape;9268;p237"/>
          <p:cNvSpPr txBox="1"/>
          <p:nvPr/>
        </p:nvSpPr>
        <p:spPr>
          <a:xfrm>
            <a:off x="2726941" y="4609498"/>
            <a:ext cx="2166994" cy="1062699"/>
          </a:xfrm>
          <a:prstGeom prst="rect">
            <a:avLst/>
          </a:prstGeom>
          <a:noFill/>
          <a:ln>
            <a:noFill/>
          </a:ln>
        </p:spPr>
        <p:txBody>
          <a:bodyPr anchorCtr="0" anchor="t" bIns="0" lIns="0" spcFirstLastPara="1" rIns="0" wrap="square" tIns="0">
            <a:normAutofit/>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a:t>
            </a:r>
            <a:endParaRPr/>
          </a:p>
        </p:txBody>
      </p:sp>
      <p:sp>
        <p:nvSpPr>
          <p:cNvPr id="9269" name="Google Shape;9269;p237"/>
          <p:cNvSpPr txBox="1"/>
          <p:nvPr/>
        </p:nvSpPr>
        <p:spPr>
          <a:xfrm>
            <a:off x="5012504" y="4148664"/>
            <a:ext cx="2138051"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Lorem Ipsum</a:t>
            </a:r>
            <a:endParaRPr/>
          </a:p>
        </p:txBody>
      </p:sp>
      <p:sp>
        <p:nvSpPr>
          <p:cNvPr id="9270" name="Google Shape;9270;p237"/>
          <p:cNvSpPr txBox="1"/>
          <p:nvPr/>
        </p:nvSpPr>
        <p:spPr>
          <a:xfrm>
            <a:off x="5012504" y="4609498"/>
            <a:ext cx="2166994" cy="1062699"/>
          </a:xfrm>
          <a:prstGeom prst="rect">
            <a:avLst/>
          </a:prstGeom>
          <a:noFill/>
          <a:ln>
            <a:noFill/>
          </a:ln>
        </p:spPr>
        <p:txBody>
          <a:bodyPr anchorCtr="0" anchor="t" bIns="0" lIns="0" spcFirstLastPara="1" rIns="0" wrap="square" tIns="0">
            <a:normAutofit/>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a:t>
            </a:r>
            <a:endParaRPr/>
          </a:p>
        </p:txBody>
      </p:sp>
      <p:sp>
        <p:nvSpPr>
          <p:cNvPr id="9271" name="Google Shape;9271;p237"/>
          <p:cNvSpPr txBox="1"/>
          <p:nvPr/>
        </p:nvSpPr>
        <p:spPr>
          <a:xfrm>
            <a:off x="7298065" y="4148664"/>
            <a:ext cx="2138051"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Lorem Ipsum</a:t>
            </a:r>
            <a:endParaRPr/>
          </a:p>
        </p:txBody>
      </p:sp>
      <p:sp>
        <p:nvSpPr>
          <p:cNvPr id="9272" name="Google Shape;9272;p237"/>
          <p:cNvSpPr txBox="1"/>
          <p:nvPr/>
        </p:nvSpPr>
        <p:spPr>
          <a:xfrm>
            <a:off x="7298065" y="4609498"/>
            <a:ext cx="2166994" cy="1062699"/>
          </a:xfrm>
          <a:prstGeom prst="rect">
            <a:avLst/>
          </a:prstGeom>
          <a:noFill/>
          <a:ln>
            <a:noFill/>
          </a:ln>
        </p:spPr>
        <p:txBody>
          <a:bodyPr anchorCtr="0" anchor="t" bIns="0" lIns="0" spcFirstLastPara="1" rIns="0" wrap="square" tIns="0">
            <a:normAutofit/>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a:t>
            </a:r>
            <a:endParaRPr/>
          </a:p>
        </p:txBody>
      </p:sp>
      <p:sp>
        <p:nvSpPr>
          <p:cNvPr id="9273" name="Google Shape;9273;p237"/>
          <p:cNvSpPr txBox="1"/>
          <p:nvPr/>
        </p:nvSpPr>
        <p:spPr>
          <a:xfrm>
            <a:off x="9583628" y="4148664"/>
            <a:ext cx="2138051" cy="35179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Lorem Ipsum</a:t>
            </a:r>
            <a:endParaRPr/>
          </a:p>
        </p:txBody>
      </p:sp>
      <p:sp>
        <p:nvSpPr>
          <p:cNvPr id="9274" name="Google Shape;9274;p237"/>
          <p:cNvSpPr txBox="1"/>
          <p:nvPr/>
        </p:nvSpPr>
        <p:spPr>
          <a:xfrm>
            <a:off x="9583628" y="4609498"/>
            <a:ext cx="2166994" cy="1062699"/>
          </a:xfrm>
          <a:prstGeom prst="rect">
            <a:avLst/>
          </a:prstGeom>
          <a:noFill/>
          <a:ln>
            <a:noFill/>
          </a:ln>
        </p:spPr>
        <p:txBody>
          <a:bodyPr anchorCtr="0" anchor="t" bIns="0" lIns="0" spcFirstLastPara="1" rIns="0" wrap="square" tIns="0">
            <a:normAutofit/>
          </a:bodyPr>
          <a:lstStyle/>
          <a:p>
            <a:pPr indent="0" lvl="1" marL="0" marR="0" rtl="0" algn="l">
              <a:spcBef>
                <a:spcPts val="0"/>
              </a:spcBef>
              <a:spcAft>
                <a:spcPts val="0"/>
              </a:spcAft>
              <a:buNone/>
            </a:pPr>
            <a:r>
              <a:rPr b="0" i="0" lang="en-US" sz="13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a:t>
            </a:r>
            <a:endParaRPr/>
          </a:p>
        </p:txBody>
      </p:sp>
      <p:sp>
        <p:nvSpPr>
          <p:cNvPr id="9275" name="Google Shape;9275;p23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276" name="Google Shape;9276;p23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80" name="Shape 9280"/>
        <p:cNvGrpSpPr/>
        <p:nvPr/>
      </p:nvGrpSpPr>
      <p:grpSpPr>
        <a:xfrm>
          <a:off x="0" y="0"/>
          <a:ext cx="0" cy="0"/>
          <a:chOff x="0" y="0"/>
          <a:chExt cx="0" cy="0"/>
        </a:xfrm>
      </p:grpSpPr>
      <p:sp>
        <p:nvSpPr>
          <p:cNvPr id="9281" name="Google Shape;9281;p23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2x2 Testimonial Quote Grid (Four People)</a:t>
            </a:r>
            <a:endParaRPr/>
          </a:p>
        </p:txBody>
      </p:sp>
      <p:sp>
        <p:nvSpPr>
          <p:cNvPr id="9282" name="Google Shape;9282;p238"/>
          <p:cNvSpPr/>
          <p:nvPr/>
        </p:nvSpPr>
        <p:spPr>
          <a:xfrm rot="10800000">
            <a:off x="796995" y="1275871"/>
            <a:ext cx="535292" cy="51898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800">
              <a:solidFill>
                <a:schemeClr val="dk1"/>
              </a:solidFill>
              <a:latin typeface="Helvetica Neue"/>
              <a:ea typeface="Helvetica Neue"/>
              <a:cs typeface="Helvetica Neue"/>
              <a:sym typeface="Helvetica Neue"/>
            </a:endParaRPr>
          </a:p>
        </p:txBody>
      </p:sp>
      <p:grpSp>
        <p:nvGrpSpPr>
          <p:cNvPr id="9283" name="Google Shape;9283;p238"/>
          <p:cNvGrpSpPr/>
          <p:nvPr/>
        </p:nvGrpSpPr>
        <p:grpSpPr>
          <a:xfrm>
            <a:off x="589638" y="1690685"/>
            <a:ext cx="11012724" cy="4263993"/>
            <a:chOff x="595909" y="1736985"/>
            <a:chExt cx="11012724" cy="4263993"/>
          </a:xfrm>
        </p:grpSpPr>
        <p:grpSp>
          <p:nvGrpSpPr>
            <p:cNvPr id="9284" name="Google Shape;9284;p238"/>
            <p:cNvGrpSpPr/>
            <p:nvPr/>
          </p:nvGrpSpPr>
          <p:grpSpPr>
            <a:xfrm>
              <a:off x="595909" y="1736985"/>
              <a:ext cx="5211692" cy="1987255"/>
              <a:chOff x="564284" y="1704566"/>
              <a:chExt cx="5211692" cy="1987255"/>
            </a:xfrm>
          </p:grpSpPr>
          <p:sp>
            <p:nvSpPr>
              <p:cNvPr id="9285" name="Google Shape;9285;p238"/>
              <p:cNvSpPr/>
              <p:nvPr/>
            </p:nvSpPr>
            <p:spPr>
              <a:xfrm>
                <a:off x="3782606" y="1794860"/>
                <a:ext cx="1993370" cy="1896961"/>
              </a:xfrm>
              <a:custGeom>
                <a:rect b="b" l="l" r="r" t="t"/>
                <a:pathLst>
                  <a:path extrusionOk="0" h="1896961" w="1993370">
                    <a:moveTo>
                      <a:pt x="0" y="0"/>
                    </a:moveTo>
                    <a:lnTo>
                      <a:pt x="1343566" y="0"/>
                    </a:lnTo>
                    <a:cubicBezTo>
                      <a:pt x="1702443" y="0"/>
                      <a:pt x="1993370" y="290927"/>
                      <a:pt x="1993370" y="649804"/>
                    </a:cubicBezTo>
                    <a:lnTo>
                      <a:pt x="1993370" y="1247157"/>
                    </a:lnTo>
                    <a:cubicBezTo>
                      <a:pt x="1993370" y="1606034"/>
                      <a:pt x="1702443" y="1896961"/>
                      <a:pt x="1343566" y="1896961"/>
                    </a:cubicBezTo>
                    <a:lnTo>
                      <a:pt x="0" y="1896961"/>
                    </a:lnTo>
                    <a:lnTo>
                      <a:pt x="0" y="0"/>
                    </a:lnTo>
                    <a:close/>
                  </a:path>
                </a:pathLst>
              </a:custGeom>
              <a:gradFill>
                <a:gsLst>
                  <a:gs pos="0">
                    <a:schemeClr val="accent1"/>
                  </a:gs>
                  <a:gs pos="100000">
                    <a:schemeClr val="accent2"/>
                  </a:gs>
                </a:gsLst>
                <a:lin ang="5400000" scaled="0"/>
              </a:gra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pic>
            <p:nvPicPr>
              <p:cNvPr id="9286" name="Google Shape;9286;p238"/>
              <p:cNvPicPr preferRelativeResize="0"/>
              <p:nvPr/>
            </p:nvPicPr>
            <p:blipFill rotWithShape="1">
              <a:blip r:embed="rId3">
                <a:alphaModFix/>
              </a:blip>
              <a:srcRect b="2985" l="18657" r="18657" t="2985"/>
              <a:stretch/>
            </p:blipFill>
            <p:spPr>
              <a:xfrm>
                <a:off x="4087383" y="2026468"/>
                <a:ext cx="1433742" cy="1433742"/>
              </a:xfrm>
              <a:custGeom>
                <a:rect b="b" l="l" r="r" t="t"/>
                <a:pathLst>
                  <a:path extrusionOk="0" h="2878420" w="2878420">
                    <a:moveTo>
                      <a:pt x="1439210" y="0"/>
                    </a:moveTo>
                    <a:cubicBezTo>
                      <a:pt x="2234064" y="0"/>
                      <a:pt x="2878420" y="644356"/>
                      <a:pt x="2878420" y="1439210"/>
                    </a:cubicBezTo>
                    <a:cubicBezTo>
                      <a:pt x="2878420" y="2234064"/>
                      <a:pt x="2234064" y="2878420"/>
                      <a:pt x="1439210" y="2878420"/>
                    </a:cubicBezTo>
                    <a:cubicBezTo>
                      <a:pt x="644356" y="2878420"/>
                      <a:pt x="0" y="2234064"/>
                      <a:pt x="0" y="1439210"/>
                    </a:cubicBezTo>
                    <a:cubicBezTo>
                      <a:pt x="0" y="644356"/>
                      <a:pt x="644356" y="0"/>
                      <a:pt x="1439210" y="0"/>
                    </a:cubicBezTo>
                    <a:close/>
                  </a:path>
                </a:pathLst>
              </a:custGeom>
              <a:noFill/>
              <a:ln>
                <a:noFill/>
              </a:ln>
            </p:spPr>
          </p:pic>
          <p:sp>
            <p:nvSpPr>
              <p:cNvPr id="9287" name="Google Shape;9287;p238"/>
              <p:cNvSpPr/>
              <p:nvPr/>
            </p:nvSpPr>
            <p:spPr>
              <a:xfrm>
                <a:off x="564284" y="1794860"/>
                <a:ext cx="3218322" cy="1896961"/>
              </a:xfrm>
              <a:custGeom>
                <a:rect b="b" l="l" r="r" t="t"/>
                <a:pathLst>
                  <a:path extrusionOk="0" h="1896961" w="3218322">
                    <a:moveTo>
                      <a:pt x="649804" y="0"/>
                    </a:moveTo>
                    <a:lnTo>
                      <a:pt x="3218322" y="0"/>
                    </a:lnTo>
                    <a:lnTo>
                      <a:pt x="3218322" y="1896961"/>
                    </a:lnTo>
                    <a:lnTo>
                      <a:pt x="649804" y="1896961"/>
                    </a:lnTo>
                    <a:cubicBezTo>
                      <a:pt x="290927" y="1896961"/>
                      <a:pt x="0" y="1606034"/>
                      <a:pt x="0" y="1247157"/>
                    </a:cubicBezTo>
                    <a:lnTo>
                      <a:pt x="0" y="649804"/>
                    </a:lnTo>
                    <a:cubicBezTo>
                      <a:pt x="0" y="290927"/>
                      <a:pt x="290927" y="0"/>
                      <a:pt x="649804" y="0"/>
                    </a:cubicBez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9288" name="Google Shape;9288;p238"/>
              <p:cNvGrpSpPr/>
              <p:nvPr/>
            </p:nvGrpSpPr>
            <p:grpSpPr>
              <a:xfrm>
                <a:off x="587374" y="1704566"/>
                <a:ext cx="489586" cy="489586"/>
                <a:chOff x="7962589" y="3370782"/>
                <a:chExt cx="611938" cy="611938"/>
              </a:xfrm>
            </p:grpSpPr>
            <p:sp>
              <p:nvSpPr>
                <p:cNvPr id="9289" name="Google Shape;9289;p238"/>
                <p:cNvSpPr/>
                <p:nvPr/>
              </p:nvSpPr>
              <p:spPr>
                <a:xfrm>
                  <a:off x="7962589" y="3370782"/>
                  <a:ext cx="611938" cy="611938"/>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9290" name="Google Shape;9290;p238"/>
                <p:cNvGrpSpPr/>
                <p:nvPr/>
              </p:nvGrpSpPr>
              <p:grpSpPr>
                <a:xfrm>
                  <a:off x="8074095" y="3522695"/>
                  <a:ext cx="388927" cy="308113"/>
                  <a:chOff x="8201095" y="3501886"/>
                  <a:chExt cx="388927" cy="308113"/>
                </a:xfrm>
              </p:grpSpPr>
              <p:sp>
                <p:nvSpPr>
                  <p:cNvPr id="9291" name="Google Shape;9291;p238"/>
                  <p:cNvSpPr/>
                  <p:nvPr/>
                </p:nvSpPr>
                <p:spPr>
                  <a:xfrm>
                    <a:off x="8201095"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800">
                      <a:solidFill>
                        <a:schemeClr val="dk1"/>
                      </a:solidFill>
                      <a:latin typeface="Helvetica Neue"/>
                      <a:ea typeface="Helvetica Neue"/>
                      <a:cs typeface="Helvetica Neue"/>
                      <a:sym typeface="Helvetica Neue"/>
                    </a:endParaRPr>
                  </a:p>
                </p:txBody>
              </p:sp>
              <p:sp>
                <p:nvSpPr>
                  <p:cNvPr id="9292" name="Google Shape;9292;p238"/>
                  <p:cNvSpPr/>
                  <p:nvPr/>
                </p:nvSpPr>
                <p:spPr>
                  <a:xfrm>
                    <a:off x="8427111"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800">
                      <a:solidFill>
                        <a:schemeClr val="dk1"/>
                      </a:solidFill>
                      <a:latin typeface="Helvetica Neue"/>
                      <a:ea typeface="Helvetica Neue"/>
                      <a:cs typeface="Helvetica Neue"/>
                      <a:sym typeface="Helvetica Neue"/>
                    </a:endParaRPr>
                  </a:p>
                </p:txBody>
              </p:sp>
            </p:grpSp>
          </p:grpSp>
          <p:sp>
            <p:nvSpPr>
              <p:cNvPr id="9293" name="Google Shape;9293;p238"/>
              <p:cNvSpPr txBox="1"/>
              <p:nvPr/>
            </p:nvSpPr>
            <p:spPr>
              <a:xfrm>
                <a:off x="1105392" y="2192578"/>
                <a:ext cx="2422364" cy="80199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sp>
            <p:nvSpPr>
              <p:cNvPr id="9294" name="Google Shape;9294;p238"/>
              <p:cNvSpPr txBox="1"/>
              <p:nvPr/>
            </p:nvSpPr>
            <p:spPr>
              <a:xfrm>
                <a:off x="1103204" y="3124186"/>
                <a:ext cx="2376012" cy="20595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i="1" lang="en-US" sz="1300">
                    <a:solidFill>
                      <a:schemeClr val="dk1"/>
                    </a:solidFill>
                    <a:latin typeface="Helvetica Neue"/>
                    <a:ea typeface="Helvetica Neue"/>
                    <a:cs typeface="Helvetica Neue"/>
                    <a:sym typeface="Helvetica Neue"/>
                  </a:rPr>
                  <a:t>- Lorem ipsum dolor sit amet, </a:t>
                </a:r>
                <a:endParaRPr/>
              </a:p>
            </p:txBody>
          </p:sp>
        </p:grpSp>
        <p:grpSp>
          <p:nvGrpSpPr>
            <p:cNvPr id="9295" name="Google Shape;9295;p238"/>
            <p:cNvGrpSpPr/>
            <p:nvPr/>
          </p:nvGrpSpPr>
          <p:grpSpPr>
            <a:xfrm>
              <a:off x="595909" y="4013723"/>
              <a:ext cx="5211692" cy="1987255"/>
              <a:chOff x="564284" y="1704566"/>
              <a:chExt cx="5211692" cy="1987255"/>
            </a:xfrm>
          </p:grpSpPr>
          <p:sp>
            <p:nvSpPr>
              <p:cNvPr id="9296" name="Google Shape;9296;p238"/>
              <p:cNvSpPr/>
              <p:nvPr/>
            </p:nvSpPr>
            <p:spPr>
              <a:xfrm>
                <a:off x="3782606" y="1794860"/>
                <a:ext cx="1993370" cy="1896961"/>
              </a:xfrm>
              <a:custGeom>
                <a:rect b="b" l="l" r="r" t="t"/>
                <a:pathLst>
                  <a:path extrusionOk="0" h="1896961" w="1993370">
                    <a:moveTo>
                      <a:pt x="0" y="0"/>
                    </a:moveTo>
                    <a:lnTo>
                      <a:pt x="1343566" y="0"/>
                    </a:lnTo>
                    <a:cubicBezTo>
                      <a:pt x="1702443" y="0"/>
                      <a:pt x="1993370" y="290927"/>
                      <a:pt x="1993370" y="649804"/>
                    </a:cubicBezTo>
                    <a:lnTo>
                      <a:pt x="1993370" y="1247157"/>
                    </a:lnTo>
                    <a:cubicBezTo>
                      <a:pt x="1993370" y="1606034"/>
                      <a:pt x="1702443" y="1896961"/>
                      <a:pt x="1343566" y="1896961"/>
                    </a:cubicBezTo>
                    <a:lnTo>
                      <a:pt x="0" y="1896961"/>
                    </a:lnTo>
                    <a:lnTo>
                      <a:pt x="0" y="0"/>
                    </a:lnTo>
                    <a:close/>
                  </a:path>
                </a:pathLst>
              </a:custGeom>
              <a:gradFill>
                <a:gsLst>
                  <a:gs pos="0">
                    <a:schemeClr val="accent1"/>
                  </a:gs>
                  <a:gs pos="100000">
                    <a:schemeClr val="accent2"/>
                  </a:gs>
                </a:gsLst>
                <a:lin ang="5400000" scaled="0"/>
              </a:gra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pic>
            <p:nvPicPr>
              <p:cNvPr id="9297" name="Google Shape;9297;p238"/>
              <p:cNvPicPr preferRelativeResize="0"/>
              <p:nvPr/>
            </p:nvPicPr>
            <p:blipFill rotWithShape="1">
              <a:blip r:embed="rId3">
                <a:alphaModFix/>
              </a:blip>
              <a:srcRect b="2985" l="18657" r="18657" t="2985"/>
              <a:stretch/>
            </p:blipFill>
            <p:spPr>
              <a:xfrm>
                <a:off x="4087383" y="2026468"/>
                <a:ext cx="1433742" cy="1433742"/>
              </a:xfrm>
              <a:custGeom>
                <a:rect b="b" l="l" r="r" t="t"/>
                <a:pathLst>
                  <a:path extrusionOk="0" h="2878420" w="2878420">
                    <a:moveTo>
                      <a:pt x="1439210" y="0"/>
                    </a:moveTo>
                    <a:cubicBezTo>
                      <a:pt x="2234064" y="0"/>
                      <a:pt x="2878420" y="644356"/>
                      <a:pt x="2878420" y="1439210"/>
                    </a:cubicBezTo>
                    <a:cubicBezTo>
                      <a:pt x="2878420" y="2234064"/>
                      <a:pt x="2234064" y="2878420"/>
                      <a:pt x="1439210" y="2878420"/>
                    </a:cubicBezTo>
                    <a:cubicBezTo>
                      <a:pt x="644356" y="2878420"/>
                      <a:pt x="0" y="2234064"/>
                      <a:pt x="0" y="1439210"/>
                    </a:cubicBezTo>
                    <a:cubicBezTo>
                      <a:pt x="0" y="644356"/>
                      <a:pt x="644356" y="0"/>
                      <a:pt x="1439210" y="0"/>
                    </a:cubicBezTo>
                    <a:close/>
                  </a:path>
                </a:pathLst>
              </a:custGeom>
              <a:noFill/>
              <a:ln>
                <a:noFill/>
              </a:ln>
            </p:spPr>
          </p:pic>
          <p:sp>
            <p:nvSpPr>
              <p:cNvPr id="9298" name="Google Shape;9298;p238"/>
              <p:cNvSpPr/>
              <p:nvPr/>
            </p:nvSpPr>
            <p:spPr>
              <a:xfrm>
                <a:off x="564284" y="1794860"/>
                <a:ext cx="3218322" cy="1896961"/>
              </a:xfrm>
              <a:custGeom>
                <a:rect b="b" l="l" r="r" t="t"/>
                <a:pathLst>
                  <a:path extrusionOk="0" h="1896961" w="3218322">
                    <a:moveTo>
                      <a:pt x="649804" y="0"/>
                    </a:moveTo>
                    <a:lnTo>
                      <a:pt x="3218322" y="0"/>
                    </a:lnTo>
                    <a:lnTo>
                      <a:pt x="3218322" y="1896961"/>
                    </a:lnTo>
                    <a:lnTo>
                      <a:pt x="649804" y="1896961"/>
                    </a:lnTo>
                    <a:cubicBezTo>
                      <a:pt x="290927" y="1896961"/>
                      <a:pt x="0" y="1606034"/>
                      <a:pt x="0" y="1247157"/>
                    </a:cubicBezTo>
                    <a:lnTo>
                      <a:pt x="0" y="649804"/>
                    </a:lnTo>
                    <a:cubicBezTo>
                      <a:pt x="0" y="290927"/>
                      <a:pt x="290927" y="0"/>
                      <a:pt x="649804" y="0"/>
                    </a:cubicBez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9299" name="Google Shape;9299;p238"/>
              <p:cNvGrpSpPr/>
              <p:nvPr/>
            </p:nvGrpSpPr>
            <p:grpSpPr>
              <a:xfrm>
                <a:off x="587374" y="1704566"/>
                <a:ext cx="489586" cy="489586"/>
                <a:chOff x="7962589" y="3370782"/>
                <a:chExt cx="611938" cy="611938"/>
              </a:xfrm>
            </p:grpSpPr>
            <p:sp>
              <p:nvSpPr>
                <p:cNvPr id="9300" name="Google Shape;9300;p238"/>
                <p:cNvSpPr/>
                <p:nvPr/>
              </p:nvSpPr>
              <p:spPr>
                <a:xfrm>
                  <a:off x="7962589" y="3370782"/>
                  <a:ext cx="611938" cy="611938"/>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9301" name="Google Shape;9301;p238"/>
                <p:cNvGrpSpPr/>
                <p:nvPr/>
              </p:nvGrpSpPr>
              <p:grpSpPr>
                <a:xfrm>
                  <a:off x="8074095" y="3522695"/>
                  <a:ext cx="388927" cy="308113"/>
                  <a:chOff x="8201095" y="3501886"/>
                  <a:chExt cx="388927" cy="308113"/>
                </a:xfrm>
              </p:grpSpPr>
              <p:sp>
                <p:nvSpPr>
                  <p:cNvPr id="9302" name="Google Shape;9302;p238"/>
                  <p:cNvSpPr/>
                  <p:nvPr/>
                </p:nvSpPr>
                <p:spPr>
                  <a:xfrm>
                    <a:off x="8201095"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800">
                      <a:solidFill>
                        <a:schemeClr val="dk1"/>
                      </a:solidFill>
                      <a:latin typeface="Helvetica Neue"/>
                      <a:ea typeface="Helvetica Neue"/>
                      <a:cs typeface="Helvetica Neue"/>
                      <a:sym typeface="Helvetica Neue"/>
                    </a:endParaRPr>
                  </a:p>
                </p:txBody>
              </p:sp>
              <p:sp>
                <p:nvSpPr>
                  <p:cNvPr id="9303" name="Google Shape;9303;p238"/>
                  <p:cNvSpPr/>
                  <p:nvPr/>
                </p:nvSpPr>
                <p:spPr>
                  <a:xfrm>
                    <a:off x="8427111"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800">
                      <a:solidFill>
                        <a:schemeClr val="dk1"/>
                      </a:solidFill>
                      <a:latin typeface="Helvetica Neue"/>
                      <a:ea typeface="Helvetica Neue"/>
                      <a:cs typeface="Helvetica Neue"/>
                      <a:sym typeface="Helvetica Neue"/>
                    </a:endParaRPr>
                  </a:p>
                </p:txBody>
              </p:sp>
            </p:grpSp>
          </p:grpSp>
          <p:sp>
            <p:nvSpPr>
              <p:cNvPr id="9304" name="Google Shape;9304;p238"/>
              <p:cNvSpPr txBox="1"/>
              <p:nvPr/>
            </p:nvSpPr>
            <p:spPr>
              <a:xfrm>
                <a:off x="1105392" y="2192578"/>
                <a:ext cx="2422364" cy="80199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sp>
            <p:nvSpPr>
              <p:cNvPr id="9305" name="Google Shape;9305;p238"/>
              <p:cNvSpPr txBox="1"/>
              <p:nvPr/>
            </p:nvSpPr>
            <p:spPr>
              <a:xfrm>
                <a:off x="1103204" y="3124186"/>
                <a:ext cx="2376012" cy="20595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i="1" lang="en-US" sz="1300">
                    <a:solidFill>
                      <a:schemeClr val="dk1"/>
                    </a:solidFill>
                    <a:latin typeface="Helvetica Neue"/>
                    <a:ea typeface="Helvetica Neue"/>
                    <a:cs typeface="Helvetica Neue"/>
                    <a:sym typeface="Helvetica Neue"/>
                  </a:rPr>
                  <a:t>- Lorem ipsum dolor sit amet, </a:t>
                </a:r>
                <a:endParaRPr/>
              </a:p>
            </p:txBody>
          </p:sp>
        </p:grpSp>
        <p:grpSp>
          <p:nvGrpSpPr>
            <p:cNvPr id="9306" name="Google Shape;9306;p238"/>
            <p:cNvGrpSpPr/>
            <p:nvPr/>
          </p:nvGrpSpPr>
          <p:grpSpPr>
            <a:xfrm>
              <a:off x="6396941" y="1736985"/>
              <a:ext cx="5211692" cy="1987255"/>
              <a:chOff x="564284" y="1704566"/>
              <a:chExt cx="5211692" cy="1987255"/>
            </a:xfrm>
          </p:grpSpPr>
          <p:sp>
            <p:nvSpPr>
              <p:cNvPr id="9307" name="Google Shape;9307;p238"/>
              <p:cNvSpPr/>
              <p:nvPr/>
            </p:nvSpPr>
            <p:spPr>
              <a:xfrm>
                <a:off x="3782606" y="1794860"/>
                <a:ext cx="1993370" cy="1896961"/>
              </a:xfrm>
              <a:custGeom>
                <a:rect b="b" l="l" r="r" t="t"/>
                <a:pathLst>
                  <a:path extrusionOk="0" h="1896961" w="1993370">
                    <a:moveTo>
                      <a:pt x="0" y="0"/>
                    </a:moveTo>
                    <a:lnTo>
                      <a:pt x="1343566" y="0"/>
                    </a:lnTo>
                    <a:cubicBezTo>
                      <a:pt x="1702443" y="0"/>
                      <a:pt x="1993370" y="290927"/>
                      <a:pt x="1993370" y="649804"/>
                    </a:cubicBezTo>
                    <a:lnTo>
                      <a:pt x="1993370" y="1247157"/>
                    </a:lnTo>
                    <a:cubicBezTo>
                      <a:pt x="1993370" y="1606034"/>
                      <a:pt x="1702443" y="1896961"/>
                      <a:pt x="1343566" y="1896961"/>
                    </a:cubicBezTo>
                    <a:lnTo>
                      <a:pt x="0" y="1896961"/>
                    </a:lnTo>
                    <a:lnTo>
                      <a:pt x="0" y="0"/>
                    </a:lnTo>
                    <a:close/>
                  </a:path>
                </a:pathLst>
              </a:custGeom>
              <a:gradFill>
                <a:gsLst>
                  <a:gs pos="0">
                    <a:schemeClr val="accent1"/>
                  </a:gs>
                  <a:gs pos="100000">
                    <a:schemeClr val="accent2"/>
                  </a:gs>
                </a:gsLst>
                <a:lin ang="5400000" scaled="0"/>
              </a:gra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pic>
            <p:nvPicPr>
              <p:cNvPr id="9308" name="Google Shape;9308;p238"/>
              <p:cNvPicPr preferRelativeResize="0"/>
              <p:nvPr/>
            </p:nvPicPr>
            <p:blipFill rotWithShape="1">
              <a:blip r:embed="rId3">
                <a:alphaModFix/>
              </a:blip>
              <a:srcRect b="2985" l="18657" r="18657" t="2985"/>
              <a:stretch/>
            </p:blipFill>
            <p:spPr>
              <a:xfrm>
                <a:off x="4087383" y="2026468"/>
                <a:ext cx="1433742" cy="1433742"/>
              </a:xfrm>
              <a:custGeom>
                <a:rect b="b" l="l" r="r" t="t"/>
                <a:pathLst>
                  <a:path extrusionOk="0" h="2878420" w="2878420">
                    <a:moveTo>
                      <a:pt x="1439210" y="0"/>
                    </a:moveTo>
                    <a:cubicBezTo>
                      <a:pt x="2234064" y="0"/>
                      <a:pt x="2878420" y="644356"/>
                      <a:pt x="2878420" y="1439210"/>
                    </a:cubicBezTo>
                    <a:cubicBezTo>
                      <a:pt x="2878420" y="2234064"/>
                      <a:pt x="2234064" y="2878420"/>
                      <a:pt x="1439210" y="2878420"/>
                    </a:cubicBezTo>
                    <a:cubicBezTo>
                      <a:pt x="644356" y="2878420"/>
                      <a:pt x="0" y="2234064"/>
                      <a:pt x="0" y="1439210"/>
                    </a:cubicBezTo>
                    <a:cubicBezTo>
                      <a:pt x="0" y="644356"/>
                      <a:pt x="644356" y="0"/>
                      <a:pt x="1439210" y="0"/>
                    </a:cubicBezTo>
                    <a:close/>
                  </a:path>
                </a:pathLst>
              </a:custGeom>
              <a:noFill/>
              <a:ln>
                <a:noFill/>
              </a:ln>
            </p:spPr>
          </p:pic>
          <p:sp>
            <p:nvSpPr>
              <p:cNvPr id="9309" name="Google Shape;9309;p238"/>
              <p:cNvSpPr/>
              <p:nvPr/>
            </p:nvSpPr>
            <p:spPr>
              <a:xfrm>
                <a:off x="564284" y="1794860"/>
                <a:ext cx="3218322" cy="1896961"/>
              </a:xfrm>
              <a:custGeom>
                <a:rect b="b" l="l" r="r" t="t"/>
                <a:pathLst>
                  <a:path extrusionOk="0" h="1896961" w="3218322">
                    <a:moveTo>
                      <a:pt x="649804" y="0"/>
                    </a:moveTo>
                    <a:lnTo>
                      <a:pt x="3218322" y="0"/>
                    </a:lnTo>
                    <a:lnTo>
                      <a:pt x="3218322" y="1896961"/>
                    </a:lnTo>
                    <a:lnTo>
                      <a:pt x="649804" y="1896961"/>
                    </a:lnTo>
                    <a:cubicBezTo>
                      <a:pt x="290927" y="1896961"/>
                      <a:pt x="0" y="1606034"/>
                      <a:pt x="0" y="1247157"/>
                    </a:cubicBezTo>
                    <a:lnTo>
                      <a:pt x="0" y="649804"/>
                    </a:lnTo>
                    <a:cubicBezTo>
                      <a:pt x="0" y="290927"/>
                      <a:pt x="290927" y="0"/>
                      <a:pt x="649804" y="0"/>
                    </a:cubicBez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9310" name="Google Shape;9310;p238"/>
              <p:cNvGrpSpPr/>
              <p:nvPr/>
            </p:nvGrpSpPr>
            <p:grpSpPr>
              <a:xfrm>
                <a:off x="587374" y="1704566"/>
                <a:ext cx="489586" cy="489586"/>
                <a:chOff x="7962589" y="3370782"/>
                <a:chExt cx="611938" cy="611938"/>
              </a:xfrm>
            </p:grpSpPr>
            <p:sp>
              <p:nvSpPr>
                <p:cNvPr id="9311" name="Google Shape;9311;p238"/>
                <p:cNvSpPr/>
                <p:nvPr/>
              </p:nvSpPr>
              <p:spPr>
                <a:xfrm>
                  <a:off x="7962589" y="3370782"/>
                  <a:ext cx="611938" cy="611938"/>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9312" name="Google Shape;9312;p238"/>
                <p:cNvGrpSpPr/>
                <p:nvPr/>
              </p:nvGrpSpPr>
              <p:grpSpPr>
                <a:xfrm>
                  <a:off x="8074095" y="3522695"/>
                  <a:ext cx="388927" cy="308113"/>
                  <a:chOff x="8201095" y="3501886"/>
                  <a:chExt cx="388927" cy="308113"/>
                </a:xfrm>
              </p:grpSpPr>
              <p:sp>
                <p:nvSpPr>
                  <p:cNvPr id="9313" name="Google Shape;9313;p238"/>
                  <p:cNvSpPr/>
                  <p:nvPr/>
                </p:nvSpPr>
                <p:spPr>
                  <a:xfrm>
                    <a:off x="8201095"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800">
                      <a:solidFill>
                        <a:schemeClr val="dk1"/>
                      </a:solidFill>
                      <a:latin typeface="Helvetica Neue"/>
                      <a:ea typeface="Helvetica Neue"/>
                      <a:cs typeface="Helvetica Neue"/>
                      <a:sym typeface="Helvetica Neue"/>
                    </a:endParaRPr>
                  </a:p>
                </p:txBody>
              </p:sp>
              <p:sp>
                <p:nvSpPr>
                  <p:cNvPr id="9314" name="Google Shape;9314;p238"/>
                  <p:cNvSpPr/>
                  <p:nvPr/>
                </p:nvSpPr>
                <p:spPr>
                  <a:xfrm>
                    <a:off x="8427111"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800">
                      <a:solidFill>
                        <a:schemeClr val="dk1"/>
                      </a:solidFill>
                      <a:latin typeface="Helvetica Neue"/>
                      <a:ea typeface="Helvetica Neue"/>
                      <a:cs typeface="Helvetica Neue"/>
                      <a:sym typeface="Helvetica Neue"/>
                    </a:endParaRPr>
                  </a:p>
                </p:txBody>
              </p:sp>
            </p:grpSp>
          </p:grpSp>
          <p:sp>
            <p:nvSpPr>
              <p:cNvPr id="9315" name="Google Shape;9315;p238"/>
              <p:cNvSpPr txBox="1"/>
              <p:nvPr/>
            </p:nvSpPr>
            <p:spPr>
              <a:xfrm>
                <a:off x="1105392" y="2192578"/>
                <a:ext cx="2422364" cy="80199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sp>
            <p:nvSpPr>
              <p:cNvPr id="9316" name="Google Shape;9316;p238"/>
              <p:cNvSpPr txBox="1"/>
              <p:nvPr/>
            </p:nvSpPr>
            <p:spPr>
              <a:xfrm>
                <a:off x="1103204" y="3124186"/>
                <a:ext cx="2376012" cy="20595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i="1" lang="en-US" sz="1300">
                    <a:solidFill>
                      <a:schemeClr val="dk1"/>
                    </a:solidFill>
                    <a:latin typeface="Helvetica Neue"/>
                    <a:ea typeface="Helvetica Neue"/>
                    <a:cs typeface="Helvetica Neue"/>
                    <a:sym typeface="Helvetica Neue"/>
                  </a:rPr>
                  <a:t>- Lorem ipsum dolor sit amet, </a:t>
                </a:r>
                <a:endParaRPr/>
              </a:p>
            </p:txBody>
          </p:sp>
        </p:grpSp>
        <p:grpSp>
          <p:nvGrpSpPr>
            <p:cNvPr id="9317" name="Google Shape;9317;p238"/>
            <p:cNvGrpSpPr/>
            <p:nvPr/>
          </p:nvGrpSpPr>
          <p:grpSpPr>
            <a:xfrm>
              <a:off x="6396941" y="4013723"/>
              <a:ext cx="5211692" cy="1987255"/>
              <a:chOff x="564284" y="1704566"/>
              <a:chExt cx="5211692" cy="1987255"/>
            </a:xfrm>
          </p:grpSpPr>
          <p:sp>
            <p:nvSpPr>
              <p:cNvPr id="9318" name="Google Shape;9318;p238"/>
              <p:cNvSpPr/>
              <p:nvPr/>
            </p:nvSpPr>
            <p:spPr>
              <a:xfrm>
                <a:off x="3782606" y="1794860"/>
                <a:ext cx="1993370" cy="1896961"/>
              </a:xfrm>
              <a:custGeom>
                <a:rect b="b" l="l" r="r" t="t"/>
                <a:pathLst>
                  <a:path extrusionOk="0" h="1896961" w="1993370">
                    <a:moveTo>
                      <a:pt x="0" y="0"/>
                    </a:moveTo>
                    <a:lnTo>
                      <a:pt x="1343566" y="0"/>
                    </a:lnTo>
                    <a:cubicBezTo>
                      <a:pt x="1702443" y="0"/>
                      <a:pt x="1993370" y="290927"/>
                      <a:pt x="1993370" y="649804"/>
                    </a:cubicBezTo>
                    <a:lnTo>
                      <a:pt x="1993370" y="1247157"/>
                    </a:lnTo>
                    <a:cubicBezTo>
                      <a:pt x="1993370" y="1606034"/>
                      <a:pt x="1702443" y="1896961"/>
                      <a:pt x="1343566" y="1896961"/>
                    </a:cubicBezTo>
                    <a:lnTo>
                      <a:pt x="0" y="1896961"/>
                    </a:lnTo>
                    <a:lnTo>
                      <a:pt x="0" y="0"/>
                    </a:lnTo>
                    <a:close/>
                  </a:path>
                </a:pathLst>
              </a:custGeom>
              <a:gradFill>
                <a:gsLst>
                  <a:gs pos="0">
                    <a:schemeClr val="accent1"/>
                  </a:gs>
                  <a:gs pos="100000">
                    <a:schemeClr val="accent2"/>
                  </a:gs>
                </a:gsLst>
                <a:lin ang="5400000" scaled="0"/>
              </a:gra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pic>
            <p:nvPicPr>
              <p:cNvPr id="9319" name="Google Shape;9319;p238"/>
              <p:cNvPicPr preferRelativeResize="0"/>
              <p:nvPr/>
            </p:nvPicPr>
            <p:blipFill rotWithShape="1">
              <a:blip r:embed="rId3">
                <a:alphaModFix/>
              </a:blip>
              <a:srcRect b="2985" l="18657" r="18657" t="2985"/>
              <a:stretch/>
            </p:blipFill>
            <p:spPr>
              <a:xfrm>
                <a:off x="4087383" y="2026468"/>
                <a:ext cx="1433742" cy="1433742"/>
              </a:xfrm>
              <a:custGeom>
                <a:rect b="b" l="l" r="r" t="t"/>
                <a:pathLst>
                  <a:path extrusionOk="0" h="2878420" w="2878420">
                    <a:moveTo>
                      <a:pt x="1439210" y="0"/>
                    </a:moveTo>
                    <a:cubicBezTo>
                      <a:pt x="2234064" y="0"/>
                      <a:pt x="2878420" y="644356"/>
                      <a:pt x="2878420" y="1439210"/>
                    </a:cubicBezTo>
                    <a:cubicBezTo>
                      <a:pt x="2878420" y="2234064"/>
                      <a:pt x="2234064" y="2878420"/>
                      <a:pt x="1439210" y="2878420"/>
                    </a:cubicBezTo>
                    <a:cubicBezTo>
                      <a:pt x="644356" y="2878420"/>
                      <a:pt x="0" y="2234064"/>
                      <a:pt x="0" y="1439210"/>
                    </a:cubicBezTo>
                    <a:cubicBezTo>
                      <a:pt x="0" y="644356"/>
                      <a:pt x="644356" y="0"/>
                      <a:pt x="1439210" y="0"/>
                    </a:cubicBezTo>
                    <a:close/>
                  </a:path>
                </a:pathLst>
              </a:custGeom>
              <a:noFill/>
              <a:ln>
                <a:noFill/>
              </a:ln>
            </p:spPr>
          </p:pic>
          <p:sp>
            <p:nvSpPr>
              <p:cNvPr id="9320" name="Google Shape;9320;p238"/>
              <p:cNvSpPr/>
              <p:nvPr/>
            </p:nvSpPr>
            <p:spPr>
              <a:xfrm>
                <a:off x="564284" y="1794860"/>
                <a:ext cx="3218322" cy="1896961"/>
              </a:xfrm>
              <a:custGeom>
                <a:rect b="b" l="l" r="r" t="t"/>
                <a:pathLst>
                  <a:path extrusionOk="0" h="1896961" w="3218322">
                    <a:moveTo>
                      <a:pt x="649804" y="0"/>
                    </a:moveTo>
                    <a:lnTo>
                      <a:pt x="3218322" y="0"/>
                    </a:lnTo>
                    <a:lnTo>
                      <a:pt x="3218322" y="1896961"/>
                    </a:lnTo>
                    <a:lnTo>
                      <a:pt x="649804" y="1896961"/>
                    </a:lnTo>
                    <a:cubicBezTo>
                      <a:pt x="290927" y="1896961"/>
                      <a:pt x="0" y="1606034"/>
                      <a:pt x="0" y="1247157"/>
                    </a:cubicBezTo>
                    <a:lnTo>
                      <a:pt x="0" y="649804"/>
                    </a:lnTo>
                    <a:cubicBezTo>
                      <a:pt x="0" y="290927"/>
                      <a:pt x="290927" y="0"/>
                      <a:pt x="649804" y="0"/>
                    </a:cubicBez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9321" name="Google Shape;9321;p238"/>
              <p:cNvGrpSpPr/>
              <p:nvPr/>
            </p:nvGrpSpPr>
            <p:grpSpPr>
              <a:xfrm>
                <a:off x="587374" y="1704566"/>
                <a:ext cx="489586" cy="489586"/>
                <a:chOff x="7962589" y="3370782"/>
                <a:chExt cx="611938" cy="611938"/>
              </a:xfrm>
            </p:grpSpPr>
            <p:sp>
              <p:nvSpPr>
                <p:cNvPr id="9322" name="Google Shape;9322;p238"/>
                <p:cNvSpPr/>
                <p:nvPr/>
              </p:nvSpPr>
              <p:spPr>
                <a:xfrm>
                  <a:off x="7962589" y="3370782"/>
                  <a:ext cx="611938" cy="611938"/>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9323" name="Google Shape;9323;p238"/>
                <p:cNvGrpSpPr/>
                <p:nvPr/>
              </p:nvGrpSpPr>
              <p:grpSpPr>
                <a:xfrm>
                  <a:off x="8074095" y="3522695"/>
                  <a:ext cx="388927" cy="308113"/>
                  <a:chOff x="8201095" y="3501886"/>
                  <a:chExt cx="388927" cy="308113"/>
                </a:xfrm>
              </p:grpSpPr>
              <p:sp>
                <p:nvSpPr>
                  <p:cNvPr id="9324" name="Google Shape;9324;p238"/>
                  <p:cNvSpPr/>
                  <p:nvPr/>
                </p:nvSpPr>
                <p:spPr>
                  <a:xfrm>
                    <a:off x="8201095"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800">
                      <a:solidFill>
                        <a:schemeClr val="dk1"/>
                      </a:solidFill>
                      <a:latin typeface="Helvetica Neue"/>
                      <a:ea typeface="Helvetica Neue"/>
                      <a:cs typeface="Helvetica Neue"/>
                      <a:sym typeface="Helvetica Neue"/>
                    </a:endParaRPr>
                  </a:p>
                </p:txBody>
              </p:sp>
              <p:sp>
                <p:nvSpPr>
                  <p:cNvPr id="9325" name="Google Shape;9325;p238"/>
                  <p:cNvSpPr/>
                  <p:nvPr/>
                </p:nvSpPr>
                <p:spPr>
                  <a:xfrm>
                    <a:off x="8427111"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800">
                      <a:solidFill>
                        <a:schemeClr val="dk1"/>
                      </a:solidFill>
                      <a:latin typeface="Helvetica Neue"/>
                      <a:ea typeface="Helvetica Neue"/>
                      <a:cs typeface="Helvetica Neue"/>
                      <a:sym typeface="Helvetica Neue"/>
                    </a:endParaRPr>
                  </a:p>
                </p:txBody>
              </p:sp>
            </p:grpSp>
          </p:grpSp>
          <p:sp>
            <p:nvSpPr>
              <p:cNvPr id="9326" name="Google Shape;9326;p238"/>
              <p:cNvSpPr txBox="1"/>
              <p:nvPr/>
            </p:nvSpPr>
            <p:spPr>
              <a:xfrm>
                <a:off x="1105392" y="2192578"/>
                <a:ext cx="2422364" cy="80199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sp>
            <p:nvSpPr>
              <p:cNvPr id="9327" name="Google Shape;9327;p238"/>
              <p:cNvSpPr txBox="1"/>
              <p:nvPr/>
            </p:nvSpPr>
            <p:spPr>
              <a:xfrm>
                <a:off x="1103204" y="3124186"/>
                <a:ext cx="2376012" cy="205958"/>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i="1" lang="en-US" sz="1300">
                    <a:solidFill>
                      <a:schemeClr val="dk1"/>
                    </a:solidFill>
                    <a:latin typeface="Helvetica Neue"/>
                    <a:ea typeface="Helvetica Neue"/>
                    <a:cs typeface="Helvetica Neue"/>
                    <a:sym typeface="Helvetica Neue"/>
                  </a:rPr>
                  <a:t>- Lorem ipsum dolor sit amet, </a:t>
                </a:r>
                <a:endParaRPr/>
              </a:p>
            </p:txBody>
          </p:sp>
        </p:grpSp>
      </p:grpSp>
      <p:sp>
        <p:nvSpPr>
          <p:cNvPr id="9328" name="Google Shape;9328;p23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329" name="Google Shape;9329;p23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33" name="Shape 9333"/>
        <p:cNvGrpSpPr/>
        <p:nvPr/>
      </p:nvGrpSpPr>
      <p:grpSpPr>
        <a:xfrm>
          <a:off x="0" y="0"/>
          <a:ext cx="0" cy="0"/>
          <a:chOff x="0" y="0"/>
          <a:chExt cx="0" cy="0"/>
        </a:xfrm>
      </p:grpSpPr>
      <p:sp>
        <p:nvSpPr>
          <p:cNvPr id="9334" name="Google Shape;9334;p23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Six-Testimonial Quote Grid</a:t>
            </a:r>
            <a:endParaRPr/>
          </a:p>
        </p:txBody>
      </p:sp>
      <p:sp>
        <p:nvSpPr>
          <p:cNvPr id="9335" name="Google Shape;9335;p239"/>
          <p:cNvSpPr/>
          <p:nvPr/>
        </p:nvSpPr>
        <p:spPr>
          <a:xfrm rot="10800000">
            <a:off x="796995" y="1275871"/>
            <a:ext cx="535292" cy="518989"/>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800">
              <a:solidFill>
                <a:schemeClr val="dk1"/>
              </a:solidFill>
              <a:latin typeface="Helvetica Neue"/>
              <a:ea typeface="Helvetica Neue"/>
              <a:cs typeface="Helvetica Neue"/>
              <a:sym typeface="Helvetica Neue"/>
            </a:endParaRPr>
          </a:p>
        </p:txBody>
      </p:sp>
      <p:grpSp>
        <p:nvGrpSpPr>
          <p:cNvPr id="9336" name="Google Shape;9336;p239"/>
          <p:cNvGrpSpPr/>
          <p:nvPr/>
        </p:nvGrpSpPr>
        <p:grpSpPr>
          <a:xfrm>
            <a:off x="294968" y="2126833"/>
            <a:ext cx="3750185" cy="1518031"/>
            <a:chOff x="532448" y="1882040"/>
            <a:chExt cx="4150552" cy="1680095"/>
          </a:xfrm>
        </p:grpSpPr>
        <p:sp>
          <p:nvSpPr>
            <p:cNvPr id="9337" name="Google Shape;9337;p239"/>
            <p:cNvSpPr/>
            <p:nvPr/>
          </p:nvSpPr>
          <p:spPr>
            <a:xfrm>
              <a:off x="3106370" y="2061759"/>
              <a:ext cx="1576630" cy="1500376"/>
            </a:xfrm>
            <a:custGeom>
              <a:rect b="b" l="l" r="r" t="t"/>
              <a:pathLst>
                <a:path extrusionOk="0" h="1896961" w="1993370">
                  <a:moveTo>
                    <a:pt x="0" y="0"/>
                  </a:moveTo>
                  <a:lnTo>
                    <a:pt x="1343566" y="0"/>
                  </a:lnTo>
                  <a:cubicBezTo>
                    <a:pt x="1702443" y="0"/>
                    <a:pt x="1993370" y="290927"/>
                    <a:pt x="1993370" y="649804"/>
                  </a:cubicBezTo>
                  <a:lnTo>
                    <a:pt x="1993370" y="1247157"/>
                  </a:lnTo>
                  <a:cubicBezTo>
                    <a:pt x="1993370" y="1606034"/>
                    <a:pt x="1702443" y="1896961"/>
                    <a:pt x="1343566" y="1896961"/>
                  </a:cubicBezTo>
                  <a:lnTo>
                    <a:pt x="0" y="1896961"/>
                  </a:lnTo>
                  <a:lnTo>
                    <a:pt x="0" y="0"/>
                  </a:lnTo>
                  <a:close/>
                </a:path>
              </a:pathLst>
            </a:custGeom>
            <a:gradFill>
              <a:gsLst>
                <a:gs pos="0">
                  <a:schemeClr val="accent1"/>
                </a:gs>
                <a:gs pos="100000">
                  <a:schemeClr val="accent2"/>
                </a:gs>
              </a:gsLst>
              <a:lin ang="5400000" scaled="0"/>
            </a:gra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9338" name="Google Shape;9338;p239"/>
            <p:cNvSpPr/>
            <p:nvPr/>
          </p:nvSpPr>
          <p:spPr>
            <a:xfrm>
              <a:off x="560880" y="2061759"/>
              <a:ext cx="2545490" cy="1500376"/>
            </a:xfrm>
            <a:custGeom>
              <a:rect b="b" l="l" r="r" t="t"/>
              <a:pathLst>
                <a:path extrusionOk="0" h="1896961" w="3218322">
                  <a:moveTo>
                    <a:pt x="649804" y="0"/>
                  </a:moveTo>
                  <a:lnTo>
                    <a:pt x="3218322" y="0"/>
                  </a:lnTo>
                  <a:lnTo>
                    <a:pt x="3218322" y="1896961"/>
                  </a:lnTo>
                  <a:lnTo>
                    <a:pt x="649804" y="1896961"/>
                  </a:lnTo>
                  <a:cubicBezTo>
                    <a:pt x="290927" y="1896961"/>
                    <a:pt x="0" y="1606034"/>
                    <a:pt x="0" y="1247157"/>
                  </a:cubicBezTo>
                  <a:lnTo>
                    <a:pt x="0" y="649804"/>
                  </a:lnTo>
                  <a:cubicBezTo>
                    <a:pt x="0" y="290927"/>
                    <a:pt x="290927" y="0"/>
                    <a:pt x="649804" y="0"/>
                  </a:cubicBez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339" name="Google Shape;9339;p239"/>
            <p:cNvGrpSpPr/>
            <p:nvPr/>
          </p:nvGrpSpPr>
          <p:grpSpPr>
            <a:xfrm>
              <a:off x="532448" y="1882040"/>
              <a:ext cx="489586" cy="489586"/>
              <a:chOff x="7962589" y="3370782"/>
              <a:chExt cx="611938" cy="611938"/>
            </a:xfrm>
          </p:grpSpPr>
          <p:sp>
            <p:nvSpPr>
              <p:cNvPr id="9340" name="Google Shape;9340;p239"/>
              <p:cNvSpPr/>
              <p:nvPr/>
            </p:nvSpPr>
            <p:spPr>
              <a:xfrm>
                <a:off x="7962589" y="3370782"/>
                <a:ext cx="611938" cy="611938"/>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341" name="Google Shape;9341;p239"/>
              <p:cNvGrpSpPr/>
              <p:nvPr/>
            </p:nvGrpSpPr>
            <p:grpSpPr>
              <a:xfrm>
                <a:off x="8074095" y="3522695"/>
                <a:ext cx="388927" cy="308113"/>
                <a:chOff x="8201095" y="3501886"/>
                <a:chExt cx="388927" cy="308113"/>
              </a:xfrm>
            </p:grpSpPr>
            <p:sp>
              <p:nvSpPr>
                <p:cNvPr id="9342" name="Google Shape;9342;p239"/>
                <p:cNvSpPr/>
                <p:nvPr/>
              </p:nvSpPr>
              <p:spPr>
                <a:xfrm>
                  <a:off x="8201095"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sp>
              <p:nvSpPr>
                <p:cNvPr id="9343" name="Google Shape;9343;p239"/>
                <p:cNvSpPr/>
                <p:nvPr/>
              </p:nvSpPr>
              <p:spPr>
                <a:xfrm>
                  <a:off x="8427111"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grpSp>
        </p:grpSp>
        <p:grpSp>
          <p:nvGrpSpPr>
            <p:cNvPr id="9344" name="Google Shape;9344;p239"/>
            <p:cNvGrpSpPr/>
            <p:nvPr/>
          </p:nvGrpSpPr>
          <p:grpSpPr>
            <a:xfrm>
              <a:off x="1128476" y="2222899"/>
              <a:ext cx="1751147" cy="1137566"/>
              <a:chOff x="1128558" y="2178697"/>
              <a:chExt cx="2483911" cy="1137566"/>
            </a:xfrm>
          </p:grpSpPr>
          <p:sp>
            <p:nvSpPr>
              <p:cNvPr id="9345" name="Google Shape;9345;p239"/>
              <p:cNvSpPr txBox="1"/>
              <p:nvPr/>
            </p:nvSpPr>
            <p:spPr>
              <a:xfrm>
                <a:off x="1130746" y="2178697"/>
                <a:ext cx="2481723" cy="80199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sp>
            <p:nvSpPr>
              <p:cNvPr id="9346" name="Google Shape;9346;p239"/>
              <p:cNvSpPr txBox="1"/>
              <p:nvPr/>
            </p:nvSpPr>
            <p:spPr>
              <a:xfrm>
                <a:off x="1128558" y="3038868"/>
                <a:ext cx="2376012" cy="2773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i="1" lang="en-US" sz="1000">
                    <a:solidFill>
                      <a:schemeClr val="dk1"/>
                    </a:solidFill>
                    <a:latin typeface="Helvetica Neue"/>
                    <a:ea typeface="Helvetica Neue"/>
                    <a:cs typeface="Helvetica Neue"/>
                    <a:sym typeface="Helvetica Neue"/>
                  </a:rPr>
                  <a:t>- Lorem ipsum dolor sit amet, </a:t>
                </a:r>
                <a:endParaRPr/>
              </a:p>
            </p:txBody>
          </p:sp>
        </p:grpSp>
        <p:pic>
          <p:nvPicPr>
            <p:cNvPr id="9347" name="Google Shape;9347;p239"/>
            <p:cNvPicPr preferRelativeResize="0"/>
            <p:nvPr/>
          </p:nvPicPr>
          <p:blipFill rotWithShape="1">
            <a:blip r:embed="rId3">
              <a:alphaModFix/>
            </a:blip>
            <a:srcRect b="2985" l="18657" r="18657" t="2985"/>
            <a:stretch/>
          </p:blipFill>
          <p:spPr>
            <a:xfrm>
              <a:off x="3333117" y="2250379"/>
              <a:ext cx="1123136" cy="1123136"/>
            </a:xfrm>
            <a:custGeom>
              <a:rect b="b" l="l" r="r" t="t"/>
              <a:pathLst>
                <a:path extrusionOk="0" h="2878420" w="2878420">
                  <a:moveTo>
                    <a:pt x="1439210" y="0"/>
                  </a:moveTo>
                  <a:cubicBezTo>
                    <a:pt x="2234064" y="0"/>
                    <a:pt x="2878420" y="644356"/>
                    <a:pt x="2878420" y="1439210"/>
                  </a:cubicBezTo>
                  <a:cubicBezTo>
                    <a:pt x="2878420" y="2234064"/>
                    <a:pt x="2234064" y="2878420"/>
                    <a:pt x="1439210" y="2878420"/>
                  </a:cubicBezTo>
                  <a:cubicBezTo>
                    <a:pt x="644356" y="2878420"/>
                    <a:pt x="0" y="2234064"/>
                    <a:pt x="0" y="1439210"/>
                  </a:cubicBezTo>
                  <a:cubicBezTo>
                    <a:pt x="0" y="644356"/>
                    <a:pt x="644356" y="0"/>
                    <a:pt x="1439210" y="0"/>
                  </a:cubicBezTo>
                  <a:close/>
                </a:path>
              </a:pathLst>
            </a:custGeom>
            <a:noFill/>
            <a:ln>
              <a:noFill/>
            </a:ln>
          </p:spPr>
        </p:pic>
      </p:grpSp>
      <p:grpSp>
        <p:nvGrpSpPr>
          <p:cNvPr id="9348" name="Google Shape;9348;p239"/>
          <p:cNvGrpSpPr/>
          <p:nvPr/>
        </p:nvGrpSpPr>
        <p:grpSpPr>
          <a:xfrm>
            <a:off x="4220908" y="2126833"/>
            <a:ext cx="3750185" cy="1518031"/>
            <a:chOff x="532448" y="1882040"/>
            <a:chExt cx="4150552" cy="1680095"/>
          </a:xfrm>
        </p:grpSpPr>
        <p:sp>
          <p:nvSpPr>
            <p:cNvPr id="9349" name="Google Shape;9349;p239"/>
            <p:cNvSpPr/>
            <p:nvPr/>
          </p:nvSpPr>
          <p:spPr>
            <a:xfrm>
              <a:off x="3106370" y="2061759"/>
              <a:ext cx="1576630" cy="1500376"/>
            </a:xfrm>
            <a:custGeom>
              <a:rect b="b" l="l" r="r" t="t"/>
              <a:pathLst>
                <a:path extrusionOk="0" h="1896961" w="1993370">
                  <a:moveTo>
                    <a:pt x="0" y="0"/>
                  </a:moveTo>
                  <a:lnTo>
                    <a:pt x="1343566" y="0"/>
                  </a:lnTo>
                  <a:cubicBezTo>
                    <a:pt x="1702443" y="0"/>
                    <a:pt x="1993370" y="290927"/>
                    <a:pt x="1993370" y="649804"/>
                  </a:cubicBezTo>
                  <a:lnTo>
                    <a:pt x="1993370" y="1247157"/>
                  </a:lnTo>
                  <a:cubicBezTo>
                    <a:pt x="1993370" y="1606034"/>
                    <a:pt x="1702443" y="1896961"/>
                    <a:pt x="1343566" y="1896961"/>
                  </a:cubicBezTo>
                  <a:lnTo>
                    <a:pt x="0" y="1896961"/>
                  </a:lnTo>
                  <a:lnTo>
                    <a:pt x="0" y="0"/>
                  </a:lnTo>
                  <a:close/>
                </a:path>
              </a:pathLst>
            </a:custGeom>
            <a:gradFill>
              <a:gsLst>
                <a:gs pos="0">
                  <a:schemeClr val="accent1"/>
                </a:gs>
                <a:gs pos="100000">
                  <a:schemeClr val="accent2"/>
                </a:gs>
              </a:gsLst>
              <a:lin ang="5400000" scaled="0"/>
            </a:gra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9350" name="Google Shape;9350;p239"/>
            <p:cNvSpPr/>
            <p:nvPr/>
          </p:nvSpPr>
          <p:spPr>
            <a:xfrm>
              <a:off x="560880" y="2061759"/>
              <a:ext cx="2545490" cy="1500376"/>
            </a:xfrm>
            <a:custGeom>
              <a:rect b="b" l="l" r="r" t="t"/>
              <a:pathLst>
                <a:path extrusionOk="0" h="1896961" w="3218322">
                  <a:moveTo>
                    <a:pt x="649804" y="0"/>
                  </a:moveTo>
                  <a:lnTo>
                    <a:pt x="3218322" y="0"/>
                  </a:lnTo>
                  <a:lnTo>
                    <a:pt x="3218322" y="1896961"/>
                  </a:lnTo>
                  <a:lnTo>
                    <a:pt x="649804" y="1896961"/>
                  </a:lnTo>
                  <a:cubicBezTo>
                    <a:pt x="290927" y="1896961"/>
                    <a:pt x="0" y="1606034"/>
                    <a:pt x="0" y="1247157"/>
                  </a:cubicBezTo>
                  <a:lnTo>
                    <a:pt x="0" y="649804"/>
                  </a:lnTo>
                  <a:cubicBezTo>
                    <a:pt x="0" y="290927"/>
                    <a:pt x="290927" y="0"/>
                    <a:pt x="649804" y="0"/>
                  </a:cubicBez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351" name="Google Shape;9351;p239"/>
            <p:cNvGrpSpPr/>
            <p:nvPr/>
          </p:nvGrpSpPr>
          <p:grpSpPr>
            <a:xfrm>
              <a:off x="532448" y="1882040"/>
              <a:ext cx="489586" cy="489586"/>
              <a:chOff x="7962589" y="3370782"/>
              <a:chExt cx="611938" cy="611938"/>
            </a:xfrm>
          </p:grpSpPr>
          <p:sp>
            <p:nvSpPr>
              <p:cNvPr id="9352" name="Google Shape;9352;p239"/>
              <p:cNvSpPr/>
              <p:nvPr/>
            </p:nvSpPr>
            <p:spPr>
              <a:xfrm>
                <a:off x="7962589" y="3370782"/>
                <a:ext cx="611938" cy="611938"/>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353" name="Google Shape;9353;p239"/>
              <p:cNvGrpSpPr/>
              <p:nvPr/>
            </p:nvGrpSpPr>
            <p:grpSpPr>
              <a:xfrm>
                <a:off x="8074095" y="3522695"/>
                <a:ext cx="388927" cy="308113"/>
                <a:chOff x="8201095" y="3501886"/>
                <a:chExt cx="388927" cy="308113"/>
              </a:xfrm>
            </p:grpSpPr>
            <p:sp>
              <p:nvSpPr>
                <p:cNvPr id="9354" name="Google Shape;9354;p239"/>
                <p:cNvSpPr/>
                <p:nvPr/>
              </p:nvSpPr>
              <p:spPr>
                <a:xfrm>
                  <a:off x="8201095"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sp>
              <p:nvSpPr>
                <p:cNvPr id="9355" name="Google Shape;9355;p239"/>
                <p:cNvSpPr/>
                <p:nvPr/>
              </p:nvSpPr>
              <p:spPr>
                <a:xfrm>
                  <a:off x="8427111"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grpSp>
        </p:grpSp>
        <p:grpSp>
          <p:nvGrpSpPr>
            <p:cNvPr id="9356" name="Google Shape;9356;p239"/>
            <p:cNvGrpSpPr/>
            <p:nvPr/>
          </p:nvGrpSpPr>
          <p:grpSpPr>
            <a:xfrm>
              <a:off x="1128476" y="2222899"/>
              <a:ext cx="1751147" cy="1137566"/>
              <a:chOff x="1128558" y="2178697"/>
              <a:chExt cx="2483911" cy="1137566"/>
            </a:xfrm>
          </p:grpSpPr>
          <p:sp>
            <p:nvSpPr>
              <p:cNvPr id="9357" name="Google Shape;9357;p239"/>
              <p:cNvSpPr txBox="1"/>
              <p:nvPr/>
            </p:nvSpPr>
            <p:spPr>
              <a:xfrm>
                <a:off x="1130746" y="2178697"/>
                <a:ext cx="2481723" cy="80199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sp>
            <p:nvSpPr>
              <p:cNvPr id="9358" name="Google Shape;9358;p239"/>
              <p:cNvSpPr txBox="1"/>
              <p:nvPr/>
            </p:nvSpPr>
            <p:spPr>
              <a:xfrm>
                <a:off x="1128558" y="3038868"/>
                <a:ext cx="2376012" cy="2773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i="1" lang="en-US" sz="1000">
                    <a:solidFill>
                      <a:schemeClr val="dk1"/>
                    </a:solidFill>
                    <a:latin typeface="Helvetica Neue"/>
                    <a:ea typeface="Helvetica Neue"/>
                    <a:cs typeface="Helvetica Neue"/>
                    <a:sym typeface="Helvetica Neue"/>
                  </a:rPr>
                  <a:t>- Lorem ipsum dolor sit amet, </a:t>
                </a:r>
                <a:endParaRPr/>
              </a:p>
            </p:txBody>
          </p:sp>
        </p:grpSp>
        <p:pic>
          <p:nvPicPr>
            <p:cNvPr id="9359" name="Google Shape;9359;p239"/>
            <p:cNvPicPr preferRelativeResize="0"/>
            <p:nvPr/>
          </p:nvPicPr>
          <p:blipFill rotWithShape="1">
            <a:blip r:embed="rId3">
              <a:alphaModFix/>
            </a:blip>
            <a:srcRect b="2985" l="18657" r="18657" t="2985"/>
            <a:stretch/>
          </p:blipFill>
          <p:spPr>
            <a:xfrm>
              <a:off x="3333117" y="2250379"/>
              <a:ext cx="1123136" cy="1123136"/>
            </a:xfrm>
            <a:custGeom>
              <a:rect b="b" l="l" r="r" t="t"/>
              <a:pathLst>
                <a:path extrusionOk="0" h="2878420" w="2878420">
                  <a:moveTo>
                    <a:pt x="1439210" y="0"/>
                  </a:moveTo>
                  <a:cubicBezTo>
                    <a:pt x="2234064" y="0"/>
                    <a:pt x="2878420" y="644356"/>
                    <a:pt x="2878420" y="1439210"/>
                  </a:cubicBezTo>
                  <a:cubicBezTo>
                    <a:pt x="2878420" y="2234064"/>
                    <a:pt x="2234064" y="2878420"/>
                    <a:pt x="1439210" y="2878420"/>
                  </a:cubicBezTo>
                  <a:cubicBezTo>
                    <a:pt x="644356" y="2878420"/>
                    <a:pt x="0" y="2234064"/>
                    <a:pt x="0" y="1439210"/>
                  </a:cubicBezTo>
                  <a:cubicBezTo>
                    <a:pt x="0" y="644356"/>
                    <a:pt x="644356" y="0"/>
                    <a:pt x="1439210" y="0"/>
                  </a:cubicBezTo>
                  <a:close/>
                </a:path>
              </a:pathLst>
            </a:custGeom>
            <a:noFill/>
            <a:ln>
              <a:noFill/>
            </a:ln>
          </p:spPr>
        </p:pic>
      </p:grpSp>
      <p:grpSp>
        <p:nvGrpSpPr>
          <p:cNvPr id="9360" name="Google Shape;9360;p239"/>
          <p:cNvGrpSpPr/>
          <p:nvPr/>
        </p:nvGrpSpPr>
        <p:grpSpPr>
          <a:xfrm>
            <a:off x="8146847" y="2126833"/>
            <a:ext cx="3750185" cy="1518031"/>
            <a:chOff x="532448" y="1882040"/>
            <a:chExt cx="4150552" cy="1680095"/>
          </a:xfrm>
        </p:grpSpPr>
        <p:sp>
          <p:nvSpPr>
            <p:cNvPr id="9361" name="Google Shape;9361;p239"/>
            <p:cNvSpPr/>
            <p:nvPr/>
          </p:nvSpPr>
          <p:spPr>
            <a:xfrm>
              <a:off x="3106370" y="2061759"/>
              <a:ext cx="1576630" cy="1500376"/>
            </a:xfrm>
            <a:custGeom>
              <a:rect b="b" l="l" r="r" t="t"/>
              <a:pathLst>
                <a:path extrusionOk="0" h="1896961" w="1993370">
                  <a:moveTo>
                    <a:pt x="0" y="0"/>
                  </a:moveTo>
                  <a:lnTo>
                    <a:pt x="1343566" y="0"/>
                  </a:lnTo>
                  <a:cubicBezTo>
                    <a:pt x="1702443" y="0"/>
                    <a:pt x="1993370" y="290927"/>
                    <a:pt x="1993370" y="649804"/>
                  </a:cubicBezTo>
                  <a:lnTo>
                    <a:pt x="1993370" y="1247157"/>
                  </a:lnTo>
                  <a:cubicBezTo>
                    <a:pt x="1993370" y="1606034"/>
                    <a:pt x="1702443" y="1896961"/>
                    <a:pt x="1343566" y="1896961"/>
                  </a:cubicBezTo>
                  <a:lnTo>
                    <a:pt x="0" y="1896961"/>
                  </a:lnTo>
                  <a:lnTo>
                    <a:pt x="0" y="0"/>
                  </a:lnTo>
                  <a:close/>
                </a:path>
              </a:pathLst>
            </a:custGeom>
            <a:gradFill>
              <a:gsLst>
                <a:gs pos="0">
                  <a:schemeClr val="accent1"/>
                </a:gs>
                <a:gs pos="100000">
                  <a:schemeClr val="accent2"/>
                </a:gs>
              </a:gsLst>
              <a:lin ang="5400000" scaled="0"/>
            </a:gra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9362" name="Google Shape;9362;p239"/>
            <p:cNvSpPr/>
            <p:nvPr/>
          </p:nvSpPr>
          <p:spPr>
            <a:xfrm>
              <a:off x="560880" y="2061759"/>
              <a:ext cx="2545490" cy="1500376"/>
            </a:xfrm>
            <a:custGeom>
              <a:rect b="b" l="l" r="r" t="t"/>
              <a:pathLst>
                <a:path extrusionOk="0" h="1896961" w="3218322">
                  <a:moveTo>
                    <a:pt x="649804" y="0"/>
                  </a:moveTo>
                  <a:lnTo>
                    <a:pt x="3218322" y="0"/>
                  </a:lnTo>
                  <a:lnTo>
                    <a:pt x="3218322" y="1896961"/>
                  </a:lnTo>
                  <a:lnTo>
                    <a:pt x="649804" y="1896961"/>
                  </a:lnTo>
                  <a:cubicBezTo>
                    <a:pt x="290927" y="1896961"/>
                    <a:pt x="0" y="1606034"/>
                    <a:pt x="0" y="1247157"/>
                  </a:cubicBezTo>
                  <a:lnTo>
                    <a:pt x="0" y="649804"/>
                  </a:lnTo>
                  <a:cubicBezTo>
                    <a:pt x="0" y="290927"/>
                    <a:pt x="290927" y="0"/>
                    <a:pt x="649804" y="0"/>
                  </a:cubicBez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363" name="Google Shape;9363;p239"/>
            <p:cNvGrpSpPr/>
            <p:nvPr/>
          </p:nvGrpSpPr>
          <p:grpSpPr>
            <a:xfrm>
              <a:off x="532448" y="1882040"/>
              <a:ext cx="489586" cy="489586"/>
              <a:chOff x="7962589" y="3370782"/>
              <a:chExt cx="611938" cy="611938"/>
            </a:xfrm>
          </p:grpSpPr>
          <p:sp>
            <p:nvSpPr>
              <p:cNvPr id="9364" name="Google Shape;9364;p239"/>
              <p:cNvSpPr/>
              <p:nvPr/>
            </p:nvSpPr>
            <p:spPr>
              <a:xfrm>
                <a:off x="7962589" y="3370782"/>
                <a:ext cx="611938" cy="611938"/>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365" name="Google Shape;9365;p239"/>
              <p:cNvGrpSpPr/>
              <p:nvPr/>
            </p:nvGrpSpPr>
            <p:grpSpPr>
              <a:xfrm>
                <a:off x="8074095" y="3522695"/>
                <a:ext cx="388927" cy="308113"/>
                <a:chOff x="8201095" y="3501886"/>
                <a:chExt cx="388927" cy="308113"/>
              </a:xfrm>
            </p:grpSpPr>
            <p:sp>
              <p:nvSpPr>
                <p:cNvPr id="9366" name="Google Shape;9366;p239"/>
                <p:cNvSpPr/>
                <p:nvPr/>
              </p:nvSpPr>
              <p:spPr>
                <a:xfrm>
                  <a:off x="8201095"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sp>
              <p:nvSpPr>
                <p:cNvPr id="9367" name="Google Shape;9367;p239"/>
                <p:cNvSpPr/>
                <p:nvPr/>
              </p:nvSpPr>
              <p:spPr>
                <a:xfrm>
                  <a:off x="8427111"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grpSp>
        </p:grpSp>
        <p:grpSp>
          <p:nvGrpSpPr>
            <p:cNvPr id="9368" name="Google Shape;9368;p239"/>
            <p:cNvGrpSpPr/>
            <p:nvPr/>
          </p:nvGrpSpPr>
          <p:grpSpPr>
            <a:xfrm>
              <a:off x="1128476" y="2222899"/>
              <a:ext cx="1751147" cy="1137566"/>
              <a:chOff x="1128558" y="2178697"/>
              <a:chExt cx="2483911" cy="1137566"/>
            </a:xfrm>
          </p:grpSpPr>
          <p:sp>
            <p:nvSpPr>
              <p:cNvPr id="9369" name="Google Shape;9369;p239"/>
              <p:cNvSpPr txBox="1"/>
              <p:nvPr/>
            </p:nvSpPr>
            <p:spPr>
              <a:xfrm>
                <a:off x="1130746" y="2178697"/>
                <a:ext cx="2481723" cy="80199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sp>
            <p:nvSpPr>
              <p:cNvPr id="9370" name="Google Shape;9370;p239"/>
              <p:cNvSpPr txBox="1"/>
              <p:nvPr/>
            </p:nvSpPr>
            <p:spPr>
              <a:xfrm>
                <a:off x="1128558" y="3038868"/>
                <a:ext cx="2376012" cy="2773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i="1" lang="en-US" sz="1000">
                    <a:solidFill>
                      <a:schemeClr val="dk1"/>
                    </a:solidFill>
                    <a:latin typeface="Helvetica Neue"/>
                    <a:ea typeface="Helvetica Neue"/>
                    <a:cs typeface="Helvetica Neue"/>
                    <a:sym typeface="Helvetica Neue"/>
                  </a:rPr>
                  <a:t>- Lorem ipsum dolor sit amet, </a:t>
                </a:r>
                <a:endParaRPr/>
              </a:p>
            </p:txBody>
          </p:sp>
        </p:grpSp>
        <p:pic>
          <p:nvPicPr>
            <p:cNvPr id="9371" name="Google Shape;9371;p239"/>
            <p:cNvPicPr preferRelativeResize="0"/>
            <p:nvPr/>
          </p:nvPicPr>
          <p:blipFill rotWithShape="1">
            <a:blip r:embed="rId3">
              <a:alphaModFix/>
            </a:blip>
            <a:srcRect b="2985" l="18657" r="18657" t="2985"/>
            <a:stretch/>
          </p:blipFill>
          <p:spPr>
            <a:xfrm>
              <a:off x="3333117" y="2250379"/>
              <a:ext cx="1123136" cy="1123136"/>
            </a:xfrm>
            <a:custGeom>
              <a:rect b="b" l="l" r="r" t="t"/>
              <a:pathLst>
                <a:path extrusionOk="0" h="2878420" w="2878420">
                  <a:moveTo>
                    <a:pt x="1439210" y="0"/>
                  </a:moveTo>
                  <a:cubicBezTo>
                    <a:pt x="2234064" y="0"/>
                    <a:pt x="2878420" y="644356"/>
                    <a:pt x="2878420" y="1439210"/>
                  </a:cubicBezTo>
                  <a:cubicBezTo>
                    <a:pt x="2878420" y="2234064"/>
                    <a:pt x="2234064" y="2878420"/>
                    <a:pt x="1439210" y="2878420"/>
                  </a:cubicBezTo>
                  <a:cubicBezTo>
                    <a:pt x="644356" y="2878420"/>
                    <a:pt x="0" y="2234064"/>
                    <a:pt x="0" y="1439210"/>
                  </a:cubicBezTo>
                  <a:cubicBezTo>
                    <a:pt x="0" y="644356"/>
                    <a:pt x="644356" y="0"/>
                    <a:pt x="1439210" y="0"/>
                  </a:cubicBezTo>
                  <a:close/>
                </a:path>
              </a:pathLst>
            </a:custGeom>
            <a:noFill/>
            <a:ln>
              <a:noFill/>
            </a:ln>
          </p:spPr>
        </p:pic>
      </p:grpSp>
      <p:grpSp>
        <p:nvGrpSpPr>
          <p:cNvPr id="9372" name="Google Shape;9372;p239"/>
          <p:cNvGrpSpPr/>
          <p:nvPr/>
        </p:nvGrpSpPr>
        <p:grpSpPr>
          <a:xfrm>
            <a:off x="294968" y="4019378"/>
            <a:ext cx="3750185" cy="1518031"/>
            <a:chOff x="532448" y="1882040"/>
            <a:chExt cx="4150552" cy="1680095"/>
          </a:xfrm>
        </p:grpSpPr>
        <p:sp>
          <p:nvSpPr>
            <p:cNvPr id="9373" name="Google Shape;9373;p239"/>
            <p:cNvSpPr/>
            <p:nvPr/>
          </p:nvSpPr>
          <p:spPr>
            <a:xfrm>
              <a:off x="3106370" y="2061759"/>
              <a:ext cx="1576630" cy="1500376"/>
            </a:xfrm>
            <a:custGeom>
              <a:rect b="b" l="l" r="r" t="t"/>
              <a:pathLst>
                <a:path extrusionOk="0" h="1896961" w="1993370">
                  <a:moveTo>
                    <a:pt x="0" y="0"/>
                  </a:moveTo>
                  <a:lnTo>
                    <a:pt x="1343566" y="0"/>
                  </a:lnTo>
                  <a:cubicBezTo>
                    <a:pt x="1702443" y="0"/>
                    <a:pt x="1993370" y="290927"/>
                    <a:pt x="1993370" y="649804"/>
                  </a:cubicBezTo>
                  <a:lnTo>
                    <a:pt x="1993370" y="1247157"/>
                  </a:lnTo>
                  <a:cubicBezTo>
                    <a:pt x="1993370" y="1606034"/>
                    <a:pt x="1702443" y="1896961"/>
                    <a:pt x="1343566" y="1896961"/>
                  </a:cubicBezTo>
                  <a:lnTo>
                    <a:pt x="0" y="1896961"/>
                  </a:lnTo>
                  <a:lnTo>
                    <a:pt x="0" y="0"/>
                  </a:lnTo>
                  <a:close/>
                </a:path>
              </a:pathLst>
            </a:custGeom>
            <a:gradFill>
              <a:gsLst>
                <a:gs pos="0">
                  <a:schemeClr val="accent1"/>
                </a:gs>
                <a:gs pos="100000">
                  <a:schemeClr val="accent2"/>
                </a:gs>
              </a:gsLst>
              <a:lin ang="5400000" scaled="0"/>
            </a:gra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9374" name="Google Shape;9374;p239"/>
            <p:cNvSpPr/>
            <p:nvPr/>
          </p:nvSpPr>
          <p:spPr>
            <a:xfrm>
              <a:off x="560880" y="2061759"/>
              <a:ext cx="2545490" cy="1500376"/>
            </a:xfrm>
            <a:custGeom>
              <a:rect b="b" l="l" r="r" t="t"/>
              <a:pathLst>
                <a:path extrusionOk="0" h="1896961" w="3218322">
                  <a:moveTo>
                    <a:pt x="649804" y="0"/>
                  </a:moveTo>
                  <a:lnTo>
                    <a:pt x="3218322" y="0"/>
                  </a:lnTo>
                  <a:lnTo>
                    <a:pt x="3218322" y="1896961"/>
                  </a:lnTo>
                  <a:lnTo>
                    <a:pt x="649804" y="1896961"/>
                  </a:lnTo>
                  <a:cubicBezTo>
                    <a:pt x="290927" y="1896961"/>
                    <a:pt x="0" y="1606034"/>
                    <a:pt x="0" y="1247157"/>
                  </a:cubicBezTo>
                  <a:lnTo>
                    <a:pt x="0" y="649804"/>
                  </a:lnTo>
                  <a:cubicBezTo>
                    <a:pt x="0" y="290927"/>
                    <a:pt x="290927" y="0"/>
                    <a:pt x="649804" y="0"/>
                  </a:cubicBez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375" name="Google Shape;9375;p239"/>
            <p:cNvGrpSpPr/>
            <p:nvPr/>
          </p:nvGrpSpPr>
          <p:grpSpPr>
            <a:xfrm>
              <a:off x="532448" y="1882040"/>
              <a:ext cx="489586" cy="489586"/>
              <a:chOff x="7962589" y="3370782"/>
              <a:chExt cx="611938" cy="611938"/>
            </a:xfrm>
          </p:grpSpPr>
          <p:sp>
            <p:nvSpPr>
              <p:cNvPr id="9376" name="Google Shape;9376;p239"/>
              <p:cNvSpPr/>
              <p:nvPr/>
            </p:nvSpPr>
            <p:spPr>
              <a:xfrm>
                <a:off x="7962589" y="3370782"/>
                <a:ext cx="611938" cy="611938"/>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377" name="Google Shape;9377;p239"/>
              <p:cNvGrpSpPr/>
              <p:nvPr/>
            </p:nvGrpSpPr>
            <p:grpSpPr>
              <a:xfrm>
                <a:off x="8074095" y="3522695"/>
                <a:ext cx="388927" cy="308113"/>
                <a:chOff x="8201095" y="3501886"/>
                <a:chExt cx="388927" cy="308113"/>
              </a:xfrm>
            </p:grpSpPr>
            <p:sp>
              <p:nvSpPr>
                <p:cNvPr id="9378" name="Google Shape;9378;p239"/>
                <p:cNvSpPr/>
                <p:nvPr/>
              </p:nvSpPr>
              <p:spPr>
                <a:xfrm>
                  <a:off x="8201095"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sp>
              <p:nvSpPr>
                <p:cNvPr id="9379" name="Google Shape;9379;p239"/>
                <p:cNvSpPr/>
                <p:nvPr/>
              </p:nvSpPr>
              <p:spPr>
                <a:xfrm>
                  <a:off x="8427111"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grpSp>
        </p:grpSp>
        <p:grpSp>
          <p:nvGrpSpPr>
            <p:cNvPr id="9380" name="Google Shape;9380;p239"/>
            <p:cNvGrpSpPr/>
            <p:nvPr/>
          </p:nvGrpSpPr>
          <p:grpSpPr>
            <a:xfrm>
              <a:off x="1128476" y="2222899"/>
              <a:ext cx="1751147" cy="1137566"/>
              <a:chOff x="1128558" y="2178697"/>
              <a:chExt cx="2483911" cy="1137566"/>
            </a:xfrm>
          </p:grpSpPr>
          <p:sp>
            <p:nvSpPr>
              <p:cNvPr id="9381" name="Google Shape;9381;p239"/>
              <p:cNvSpPr txBox="1"/>
              <p:nvPr/>
            </p:nvSpPr>
            <p:spPr>
              <a:xfrm>
                <a:off x="1130746" y="2178697"/>
                <a:ext cx="2481723" cy="80199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sp>
            <p:nvSpPr>
              <p:cNvPr id="9382" name="Google Shape;9382;p239"/>
              <p:cNvSpPr txBox="1"/>
              <p:nvPr/>
            </p:nvSpPr>
            <p:spPr>
              <a:xfrm>
                <a:off x="1128558" y="3038868"/>
                <a:ext cx="2376012" cy="2773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i="1" lang="en-US" sz="1000">
                    <a:solidFill>
                      <a:schemeClr val="dk1"/>
                    </a:solidFill>
                    <a:latin typeface="Helvetica Neue"/>
                    <a:ea typeface="Helvetica Neue"/>
                    <a:cs typeface="Helvetica Neue"/>
                    <a:sym typeface="Helvetica Neue"/>
                  </a:rPr>
                  <a:t>- Lorem ipsum dolor sit amet, </a:t>
                </a:r>
                <a:endParaRPr/>
              </a:p>
            </p:txBody>
          </p:sp>
        </p:grpSp>
        <p:pic>
          <p:nvPicPr>
            <p:cNvPr id="9383" name="Google Shape;9383;p239"/>
            <p:cNvPicPr preferRelativeResize="0"/>
            <p:nvPr/>
          </p:nvPicPr>
          <p:blipFill rotWithShape="1">
            <a:blip r:embed="rId3">
              <a:alphaModFix/>
            </a:blip>
            <a:srcRect b="2985" l="18657" r="18657" t="2985"/>
            <a:stretch/>
          </p:blipFill>
          <p:spPr>
            <a:xfrm>
              <a:off x="3333117" y="2250379"/>
              <a:ext cx="1123136" cy="1123136"/>
            </a:xfrm>
            <a:custGeom>
              <a:rect b="b" l="l" r="r" t="t"/>
              <a:pathLst>
                <a:path extrusionOk="0" h="2878420" w="2878420">
                  <a:moveTo>
                    <a:pt x="1439210" y="0"/>
                  </a:moveTo>
                  <a:cubicBezTo>
                    <a:pt x="2234064" y="0"/>
                    <a:pt x="2878420" y="644356"/>
                    <a:pt x="2878420" y="1439210"/>
                  </a:cubicBezTo>
                  <a:cubicBezTo>
                    <a:pt x="2878420" y="2234064"/>
                    <a:pt x="2234064" y="2878420"/>
                    <a:pt x="1439210" y="2878420"/>
                  </a:cubicBezTo>
                  <a:cubicBezTo>
                    <a:pt x="644356" y="2878420"/>
                    <a:pt x="0" y="2234064"/>
                    <a:pt x="0" y="1439210"/>
                  </a:cubicBezTo>
                  <a:cubicBezTo>
                    <a:pt x="0" y="644356"/>
                    <a:pt x="644356" y="0"/>
                    <a:pt x="1439210" y="0"/>
                  </a:cubicBezTo>
                  <a:close/>
                </a:path>
              </a:pathLst>
            </a:custGeom>
            <a:noFill/>
            <a:ln>
              <a:noFill/>
            </a:ln>
          </p:spPr>
        </p:pic>
      </p:grpSp>
      <p:grpSp>
        <p:nvGrpSpPr>
          <p:cNvPr id="9384" name="Google Shape;9384;p239"/>
          <p:cNvGrpSpPr/>
          <p:nvPr/>
        </p:nvGrpSpPr>
        <p:grpSpPr>
          <a:xfrm>
            <a:off x="4220908" y="4019378"/>
            <a:ext cx="3750185" cy="1518031"/>
            <a:chOff x="532448" y="1882040"/>
            <a:chExt cx="4150552" cy="1680095"/>
          </a:xfrm>
        </p:grpSpPr>
        <p:sp>
          <p:nvSpPr>
            <p:cNvPr id="9385" name="Google Shape;9385;p239"/>
            <p:cNvSpPr/>
            <p:nvPr/>
          </p:nvSpPr>
          <p:spPr>
            <a:xfrm>
              <a:off x="3106370" y="2061759"/>
              <a:ext cx="1576630" cy="1500376"/>
            </a:xfrm>
            <a:custGeom>
              <a:rect b="b" l="l" r="r" t="t"/>
              <a:pathLst>
                <a:path extrusionOk="0" h="1896961" w="1993370">
                  <a:moveTo>
                    <a:pt x="0" y="0"/>
                  </a:moveTo>
                  <a:lnTo>
                    <a:pt x="1343566" y="0"/>
                  </a:lnTo>
                  <a:cubicBezTo>
                    <a:pt x="1702443" y="0"/>
                    <a:pt x="1993370" y="290927"/>
                    <a:pt x="1993370" y="649804"/>
                  </a:cubicBezTo>
                  <a:lnTo>
                    <a:pt x="1993370" y="1247157"/>
                  </a:lnTo>
                  <a:cubicBezTo>
                    <a:pt x="1993370" y="1606034"/>
                    <a:pt x="1702443" y="1896961"/>
                    <a:pt x="1343566" y="1896961"/>
                  </a:cubicBezTo>
                  <a:lnTo>
                    <a:pt x="0" y="1896961"/>
                  </a:lnTo>
                  <a:lnTo>
                    <a:pt x="0" y="0"/>
                  </a:lnTo>
                  <a:close/>
                </a:path>
              </a:pathLst>
            </a:custGeom>
            <a:gradFill>
              <a:gsLst>
                <a:gs pos="0">
                  <a:schemeClr val="accent1"/>
                </a:gs>
                <a:gs pos="100000">
                  <a:schemeClr val="accent2"/>
                </a:gs>
              </a:gsLst>
              <a:lin ang="5400000" scaled="0"/>
            </a:gra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9386" name="Google Shape;9386;p239"/>
            <p:cNvSpPr/>
            <p:nvPr/>
          </p:nvSpPr>
          <p:spPr>
            <a:xfrm>
              <a:off x="560880" y="2061759"/>
              <a:ext cx="2545490" cy="1500376"/>
            </a:xfrm>
            <a:custGeom>
              <a:rect b="b" l="l" r="r" t="t"/>
              <a:pathLst>
                <a:path extrusionOk="0" h="1896961" w="3218322">
                  <a:moveTo>
                    <a:pt x="649804" y="0"/>
                  </a:moveTo>
                  <a:lnTo>
                    <a:pt x="3218322" y="0"/>
                  </a:lnTo>
                  <a:lnTo>
                    <a:pt x="3218322" y="1896961"/>
                  </a:lnTo>
                  <a:lnTo>
                    <a:pt x="649804" y="1896961"/>
                  </a:lnTo>
                  <a:cubicBezTo>
                    <a:pt x="290927" y="1896961"/>
                    <a:pt x="0" y="1606034"/>
                    <a:pt x="0" y="1247157"/>
                  </a:cubicBezTo>
                  <a:lnTo>
                    <a:pt x="0" y="649804"/>
                  </a:lnTo>
                  <a:cubicBezTo>
                    <a:pt x="0" y="290927"/>
                    <a:pt x="290927" y="0"/>
                    <a:pt x="649804" y="0"/>
                  </a:cubicBez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387" name="Google Shape;9387;p239"/>
            <p:cNvGrpSpPr/>
            <p:nvPr/>
          </p:nvGrpSpPr>
          <p:grpSpPr>
            <a:xfrm>
              <a:off x="532448" y="1882040"/>
              <a:ext cx="489586" cy="489586"/>
              <a:chOff x="7962589" y="3370782"/>
              <a:chExt cx="611938" cy="611938"/>
            </a:xfrm>
          </p:grpSpPr>
          <p:sp>
            <p:nvSpPr>
              <p:cNvPr id="9388" name="Google Shape;9388;p239"/>
              <p:cNvSpPr/>
              <p:nvPr/>
            </p:nvSpPr>
            <p:spPr>
              <a:xfrm>
                <a:off x="7962589" y="3370782"/>
                <a:ext cx="611938" cy="611938"/>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389" name="Google Shape;9389;p239"/>
              <p:cNvGrpSpPr/>
              <p:nvPr/>
            </p:nvGrpSpPr>
            <p:grpSpPr>
              <a:xfrm>
                <a:off x="8074095" y="3522695"/>
                <a:ext cx="388927" cy="308113"/>
                <a:chOff x="8201095" y="3501886"/>
                <a:chExt cx="388927" cy="308113"/>
              </a:xfrm>
            </p:grpSpPr>
            <p:sp>
              <p:nvSpPr>
                <p:cNvPr id="9390" name="Google Shape;9390;p239"/>
                <p:cNvSpPr/>
                <p:nvPr/>
              </p:nvSpPr>
              <p:spPr>
                <a:xfrm>
                  <a:off x="8201095"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sp>
              <p:nvSpPr>
                <p:cNvPr id="9391" name="Google Shape;9391;p239"/>
                <p:cNvSpPr/>
                <p:nvPr/>
              </p:nvSpPr>
              <p:spPr>
                <a:xfrm>
                  <a:off x="8427111"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grpSp>
        </p:grpSp>
        <p:grpSp>
          <p:nvGrpSpPr>
            <p:cNvPr id="9392" name="Google Shape;9392;p239"/>
            <p:cNvGrpSpPr/>
            <p:nvPr/>
          </p:nvGrpSpPr>
          <p:grpSpPr>
            <a:xfrm>
              <a:off x="1128476" y="2222899"/>
              <a:ext cx="1751147" cy="1137566"/>
              <a:chOff x="1128558" y="2178697"/>
              <a:chExt cx="2483911" cy="1137566"/>
            </a:xfrm>
          </p:grpSpPr>
          <p:sp>
            <p:nvSpPr>
              <p:cNvPr id="9393" name="Google Shape;9393;p239"/>
              <p:cNvSpPr txBox="1"/>
              <p:nvPr/>
            </p:nvSpPr>
            <p:spPr>
              <a:xfrm>
                <a:off x="1130746" y="2178697"/>
                <a:ext cx="2481723" cy="80199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sp>
            <p:nvSpPr>
              <p:cNvPr id="9394" name="Google Shape;9394;p239"/>
              <p:cNvSpPr txBox="1"/>
              <p:nvPr/>
            </p:nvSpPr>
            <p:spPr>
              <a:xfrm>
                <a:off x="1128558" y="3038868"/>
                <a:ext cx="2376012" cy="2773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i="1" lang="en-US" sz="1000">
                    <a:solidFill>
                      <a:schemeClr val="dk1"/>
                    </a:solidFill>
                    <a:latin typeface="Helvetica Neue"/>
                    <a:ea typeface="Helvetica Neue"/>
                    <a:cs typeface="Helvetica Neue"/>
                    <a:sym typeface="Helvetica Neue"/>
                  </a:rPr>
                  <a:t>- Lorem ipsum dolor sit amet, </a:t>
                </a:r>
                <a:endParaRPr/>
              </a:p>
            </p:txBody>
          </p:sp>
        </p:grpSp>
        <p:pic>
          <p:nvPicPr>
            <p:cNvPr id="9395" name="Google Shape;9395;p239"/>
            <p:cNvPicPr preferRelativeResize="0"/>
            <p:nvPr/>
          </p:nvPicPr>
          <p:blipFill rotWithShape="1">
            <a:blip r:embed="rId3">
              <a:alphaModFix/>
            </a:blip>
            <a:srcRect b="2985" l="18657" r="18657" t="2985"/>
            <a:stretch/>
          </p:blipFill>
          <p:spPr>
            <a:xfrm>
              <a:off x="3333117" y="2250379"/>
              <a:ext cx="1123136" cy="1123136"/>
            </a:xfrm>
            <a:custGeom>
              <a:rect b="b" l="l" r="r" t="t"/>
              <a:pathLst>
                <a:path extrusionOk="0" h="2878420" w="2878420">
                  <a:moveTo>
                    <a:pt x="1439210" y="0"/>
                  </a:moveTo>
                  <a:cubicBezTo>
                    <a:pt x="2234064" y="0"/>
                    <a:pt x="2878420" y="644356"/>
                    <a:pt x="2878420" y="1439210"/>
                  </a:cubicBezTo>
                  <a:cubicBezTo>
                    <a:pt x="2878420" y="2234064"/>
                    <a:pt x="2234064" y="2878420"/>
                    <a:pt x="1439210" y="2878420"/>
                  </a:cubicBezTo>
                  <a:cubicBezTo>
                    <a:pt x="644356" y="2878420"/>
                    <a:pt x="0" y="2234064"/>
                    <a:pt x="0" y="1439210"/>
                  </a:cubicBezTo>
                  <a:cubicBezTo>
                    <a:pt x="0" y="644356"/>
                    <a:pt x="644356" y="0"/>
                    <a:pt x="1439210" y="0"/>
                  </a:cubicBezTo>
                  <a:close/>
                </a:path>
              </a:pathLst>
            </a:custGeom>
            <a:noFill/>
            <a:ln>
              <a:noFill/>
            </a:ln>
          </p:spPr>
        </p:pic>
      </p:grpSp>
      <p:grpSp>
        <p:nvGrpSpPr>
          <p:cNvPr id="9396" name="Google Shape;9396;p239"/>
          <p:cNvGrpSpPr/>
          <p:nvPr/>
        </p:nvGrpSpPr>
        <p:grpSpPr>
          <a:xfrm>
            <a:off x="8146847" y="4019378"/>
            <a:ext cx="3750185" cy="1518031"/>
            <a:chOff x="532448" y="1882040"/>
            <a:chExt cx="4150552" cy="1680095"/>
          </a:xfrm>
        </p:grpSpPr>
        <p:sp>
          <p:nvSpPr>
            <p:cNvPr id="9397" name="Google Shape;9397;p239"/>
            <p:cNvSpPr/>
            <p:nvPr/>
          </p:nvSpPr>
          <p:spPr>
            <a:xfrm>
              <a:off x="3106370" y="2061759"/>
              <a:ext cx="1576630" cy="1500376"/>
            </a:xfrm>
            <a:custGeom>
              <a:rect b="b" l="l" r="r" t="t"/>
              <a:pathLst>
                <a:path extrusionOk="0" h="1896961" w="1993370">
                  <a:moveTo>
                    <a:pt x="0" y="0"/>
                  </a:moveTo>
                  <a:lnTo>
                    <a:pt x="1343566" y="0"/>
                  </a:lnTo>
                  <a:cubicBezTo>
                    <a:pt x="1702443" y="0"/>
                    <a:pt x="1993370" y="290927"/>
                    <a:pt x="1993370" y="649804"/>
                  </a:cubicBezTo>
                  <a:lnTo>
                    <a:pt x="1993370" y="1247157"/>
                  </a:lnTo>
                  <a:cubicBezTo>
                    <a:pt x="1993370" y="1606034"/>
                    <a:pt x="1702443" y="1896961"/>
                    <a:pt x="1343566" y="1896961"/>
                  </a:cubicBezTo>
                  <a:lnTo>
                    <a:pt x="0" y="1896961"/>
                  </a:lnTo>
                  <a:lnTo>
                    <a:pt x="0" y="0"/>
                  </a:lnTo>
                  <a:close/>
                </a:path>
              </a:pathLst>
            </a:custGeom>
            <a:gradFill>
              <a:gsLst>
                <a:gs pos="0">
                  <a:schemeClr val="accent1"/>
                </a:gs>
                <a:gs pos="100000">
                  <a:schemeClr val="accent2"/>
                </a:gs>
              </a:gsLst>
              <a:lin ang="5400000" scaled="0"/>
            </a:gra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9398" name="Google Shape;9398;p239"/>
            <p:cNvSpPr/>
            <p:nvPr/>
          </p:nvSpPr>
          <p:spPr>
            <a:xfrm>
              <a:off x="560880" y="2061759"/>
              <a:ext cx="2545490" cy="1500376"/>
            </a:xfrm>
            <a:custGeom>
              <a:rect b="b" l="l" r="r" t="t"/>
              <a:pathLst>
                <a:path extrusionOk="0" h="1896961" w="3218322">
                  <a:moveTo>
                    <a:pt x="649804" y="0"/>
                  </a:moveTo>
                  <a:lnTo>
                    <a:pt x="3218322" y="0"/>
                  </a:lnTo>
                  <a:lnTo>
                    <a:pt x="3218322" y="1896961"/>
                  </a:lnTo>
                  <a:lnTo>
                    <a:pt x="649804" y="1896961"/>
                  </a:lnTo>
                  <a:cubicBezTo>
                    <a:pt x="290927" y="1896961"/>
                    <a:pt x="0" y="1606034"/>
                    <a:pt x="0" y="1247157"/>
                  </a:cubicBezTo>
                  <a:lnTo>
                    <a:pt x="0" y="649804"/>
                  </a:lnTo>
                  <a:cubicBezTo>
                    <a:pt x="0" y="290927"/>
                    <a:pt x="290927" y="0"/>
                    <a:pt x="649804" y="0"/>
                  </a:cubicBezTo>
                  <a:close/>
                </a:path>
              </a:pathLst>
            </a:cu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399" name="Google Shape;9399;p239"/>
            <p:cNvGrpSpPr/>
            <p:nvPr/>
          </p:nvGrpSpPr>
          <p:grpSpPr>
            <a:xfrm>
              <a:off x="532448" y="1882040"/>
              <a:ext cx="489586" cy="489586"/>
              <a:chOff x="7962589" y="3370782"/>
              <a:chExt cx="611938" cy="611938"/>
            </a:xfrm>
          </p:grpSpPr>
          <p:sp>
            <p:nvSpPr>
              <p:cNvPr id="9400" name="Google Shape;9400;p239"/>
              <p:cNvSpPr/>
              <p:nvPr/>
            </p:nvSpPr>
            <p:spPr>
              <a:xfrm>
                <a:off x="7962589" y="3370782"/>
                <a:ext cx="611938" cy="611938"/>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9401" name="Google Shape;9401;p239"/>
              <p:cNvGrpSpPr/>
              <p:nvPr/>
            </p:nvGrpSpPr>
            <p:grpSpPr>
              <a:xfrm>
                <a:off x="8074095" y="3522695"/>
                <a:ext cx="388927" cy="308113"/>
                <a:chOff x="8201095" y="3501886"/>
                <a:chExt cx="388927" cy="308113"/>
              </a:xfrm>
            </p:grpSpPr>
            <p:sp>
              <p:nvSpPr>
                <p:cNvPr id="9402" name="Google Shape;9402;p239"/>
                <p:cNvSpPr/>
                <p:nvPr/>
              </p:nvSpPr>
              <p:spPr>
                <a:xfrm>
                  <a:off x="8201095"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sp>
              <p:nvSpPr>
                <p:cNvPr id="9403" name="Google Shape;9403;p239"/>
                <p:cNvSpPr/>
                <p:nvPr/>
              </p:nvSpPr>
              <p:spPr>
                <a:xfrm>
                  <a:off x="8427111" y="3501886"/>
                  <a:ext cx="162911" cy="308113"/>
                </a:xfrm>
                <a:custGeom>
                  <a:rect b="b" l="l" r="r" t="t"/>
                  <a:pathLst>
                    <a:path extrusionOk="0" h="199" w="71">
                      <a:moveTo>
                        <a:pt x="0" y="199"/>
                      </a:moveTo>
                      <a:cubicBezTo>
                        <a:pt x="71" y="199"/>
                        <a:pt x="71" y="199"/>
                        <a:pt x="71" y="199"/>
                      </a:cubicBezTo>
                      <a:cubicBezTo>
                        <a:pt x="71" y="94"/>
                        <a:pt x="71" y="94"/>
                        <a:pt x="71" y="94"/>
                      </a:cubicBezTo>
                      <a:cubicBezTo>
                        <a:pt x="45" y="94"/>
                        <a:pt x="45" y="94"/>
                        <a:pt x="45" y="94"/>
                      </a:cubicBezTo>
                      <a:cubicBezTo>
                        <a:pt x="45" y="94"/>
                        <a:pt x="41" y="58"/>
                        <a:pt x="71" y="46"/>
                      </a:cubicBezTo>
                      <a:cubicBezTo>
                        <a:pt x="71" y="5"/>
                        <a:pt x="71" y="5"/>
                        <a:pt x="71" y="5"/>
                      </a:cubicBezTo>
                      <a:cubicBezTo>
                        <a:pt x="71" y="5"/>
                        <a:pt x="4" y="0"/>
                        <a:pt x="0" y="111"/>
                      </a:cubicBezTo>
                      <a:lnTo>
                        <a:pt x="0" y="199"/>
                      </a:lnTo>
                      <a:close/>
                    </a:path>
                  </a:pathLst>
                </a:custGeom>
                <a:solidFill>
                  <a:schemeClr val="accent1"/>
                </a:solidFill>
                <a:ln>
                  <a:noFill/>
                </a:ln>
              </p:spPr>
              <p:txBody>
                <a:bodyPr anchorCtr="0" anchor="t" bIns="75075" lIns="150125" spcFirstLastPara="1" rIns="150125" wrap="square" tIns="75075">
                  <a:noAutofit/>
                </a:bodyPr>
                <a:lstStyle/>
                <a:p>
                  <a:pPr indent="0" lvl="0" marL="0" marR="0" rtl="0" algn="l">
                    <a:spcBef>
                      <a:spcPts val="0"/>
                    </a:spcBef>
                    <a:spcAft>
                      <a:spcPts val="0"/>
                    </a:spcAft>
                    <a:buNone/>
                  </a:pPr>
                  <a:r>
                    <a:t/>
                  </a:r>
                  <a:endParaRPr sz="2400">
                    <a:solidFill>
                      <a:schemeClr val="dk1"/>
                    </a:solidFill>
                    <a:latin typeface="Helvetica Neue"/>
                    <a:ea typeface="Helvetica Neue"/>
                    <a:cs typeface="Helvetica Neue"/>
                    <a:sym typeface="Helvetica Neue"/>
                  </a:endParaRPr>
                </a:p>
              </p:txBody>
            </p:sp>
          </p:grpSp>
        </p:grpSp>
        <p:grpSp>
          <p:nvGrpSpPr>
            <p:cNvPr id="9404" name="Google Shape;9404;p239"/>
            <p:cNvGrpSpPr/>
            <p:nvPr/>
          </p:nvGrpSpPr>
          <p:grpSpPr>
            <a:xfrm>
              <a:off x="1128476" y="2222899"/>
              <a:ext cx="1751147" cy="1137566"/>
              <a:chOff x="1128558" y="2178697"/>
              <a:chExt cx="2483911" cy="1137566"/>
            </a:xfrm>
          </p:grpSpPr>
          <p:sp>
            <p:nvSpPr>
              <p:cNvPr id="9405" name="Google Shape;9405;p239"/>
              <p:cNvSpPr txBox="1"/>
              <p:nvPr/>
            </p:nvSpPr>
            <p:spPr>
              <a:xfrm>
                <a:off x="1130746" y="2178697"/>
                <a:ext cx="2481723" cy="801991"/>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000">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sp>
            <p:nvSpPr>
              <p:cNvPr id="9406" name="Google Shape;9406;p239"/>
              <p:cNvSpPr txBox="1"/>
              <p:nvPr/>
            </p:nvSpPr>
            <p:spPr>
              <a:xfrm>
                <a:off x="1128558" y="3038868"/>
                <a:ext cx="2376012" cy="27739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i="1" lang="en-US" sz="1000">
                    <a:solidFill>
                      <a:schemeClr val="dk1"/>
                    </a:solidFill>
                    <a:latin typeface="Helvetica Neue"/>
                    <a:ea typeface="Helvetica Neue"/>
                    <a:cs typeface="Helvetica Neue"/>
                    <a:sym typeface="Helvetica Neue"/>
                  </a:rPr>
                  <a:t>- Lorem ipsum dolor sit amet, </a:t>
                </a:r>
                <a:endParaRPr/>
              </a:p>
            </p:txBody>
          </p:sp>
        </p:grpSp>
        <p:pic>
          <p:nvPicPr>
            <p:cNvPr id="9407" name="Google Shape;9407;p239"/>
            <p:cNvPicPr preferRelativeResize="0"/>
            <p:nvPr/>
          </p:nvPicPr>
          <p:blipFill rotWithShape="1">
            <a:blip r:embed="rId3">
              <a:alphaModFix/>
            </a:blip>
            <a:srcRect b="2985" l="18657" r="18657" t="2985"/>
            <a:stretch/>
          </p:blipFill>
          <p:spPr>
            <a:xfrm>
              <a:off x="3333117" y="2250379"/>
              <a:ext cx="1123136" cy="1123136"/>
            </a:xfrm>
            <a:custGeom>
              <a:rect b="b" l="l" r="r" t="t"/>
              <a:pathLst>
                <a:path extrusionOk="0" h="2878420" w="2878420">
                  <a:moveTo>
                    <a:pt x="1439210" y="0"/>
                  </a:moveTo>
                  <a:cubicBezTo>
                    <a:pt x="2234064" y="0"/>
                    <a:pt x="2878420" y="644356"/>
                    <a:pt x="2878420" y="1439210"/>
                  </a:cubicBezTo>
                  <a:cubicBezTo>
                    <a:pt x="2878420" y="2234064"/>
                    <a:pt x="2234064" y="2878420"/>
                    <a:pt x="1439210" y="2878420"/>
                  </a:cubicBezTo>
                  <a:cubicBezTo>
                    <a:pt x="644356" y="2878420"/>
                    <a:pt x="0" y="2234064"/>
                    <a:pt x="0" y="1439210"/>
                  </a:cubicBezTo>
                  <a:cubicBezTo>
                    <a:pt x="0" y="644356"/>
                    <a:pt x="644356" y="0"/>
                    <a:pt x="1439210" y="0"/>
                  </a:cubicBezTo>
                  <a:close/>
                </a:path>
              </a:pathLst>
            </a:custGeom>
            <a:noFill/>
            <a:ln>
              <a:noFill/>
            </a:ln>
          </p:spPr>
        </p:pic>
      </p:grpSp>
      <p:sp>
        <p:nvSpPr>
          <p:cNvPr id="9408" name="Google Shape;9408;p23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409" name="Google Shape;9409;p23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7" name="Shape 577"/>
        <p:cNvGrpSpPr/>
        <p:nvPr/>
      </p:nvGrpSpPr>
      <p:grpSpPr>
        <a:xfrm>
          <a:off x="0" y="0"/>
          <a:ext cx="0" cy="0"/>
          <a:chOff x="0" y="0"/>
          <a:chExt cx="0" cy="0"/>
        </a:xfrm>
      </p:grpSpPr>
      <p:sp>
        <p:nvSpPr>
          <p:cNvPr id="578" name="Google Shape;578;p24"/>
          <p:cNvSpPr txBox="1"/>
          <p:nvPr>
            <p:ph type="title"/>
          </p:nvPr>
        </p:nvSpPr>
        <p:spPr>
          <a:xfrm>
            <a:off x="295275" y="365125"/>
            <a:ext cx="11601450" cy="57943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Five-Column Icon with Red Header Banner</a:t>
            </a:r>
            <a:endParaRPr/>
          </a:p>
        </p:txBody>
      </p:sp>
      <p:sp>
        <p:nvSpPr>
          <p:cNvPr id="579" name="Google Shape;579;p2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580" name="Google Shape;580;p24"/>
          <p:cNvSpPr/>
          <p:nvPr/>
        </p:nvSpPr>
        <p:spPr>
          <a:xfrm>
            <a:off x="907019"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581" name="Google Shape;581;p24"/>
          <p:cNvSpPr/>
          <p:nvPr/>
        </p:nvSpPr>
        <p:spPr>
          <a:xfrm>
            <a:off x="907019"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582" name="Google Shape;582;p24"/>
          <p:cNvGrpSpPr/>
          <p:nvPr/>
        </p:nvGrpSpPr>
        <p:grpSpPr>
          <a:xfrm>
            <a:off x="1156783" y="1602971"/>
            <a:ext cx="477192" cy="477192"/>
            <a:chOff x="4094847" y="1760585"/>
            <a:chExt cx="633600" cy="633600"/>
          </a:xfrm>
        </p:grpSpPr>
        <p:sp>
          <p:nvSpPr>
            <p:cNvPr id="583" name="Google Shape;583;p2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4" name="Google Shape;584;p2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85" name="Google Shape;585;p24"/>
          <p:cNvSpPr/>
          <p:nvPr/>
        </p:nvSpPr>
        <p:spPr>
          <a:xfrm>
            <a:off x="3257329"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586" name="Google Shape;586;p24"/>
          <p:cNvSpPr/>
          <p:nvPr/>
        </p:nvSpPr>
        <p:spPr>
          <a:xfrm>
            <a:off x="3257329"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587" name="Google Shape;587;p24"/>
          <p:cNvGrpSpPr/>
          <p:nvPr/>
        </p:nvGrpSpPr>
        <p:grpSpPr>
          <a:xfrm>
            <a:off x="3507093" y="1602971"/>
            <a:ext cx="477192" cy="477192"/>
            <a:chOff x="4094847" y="1760585"/>
            <a:chExt cx="633600" cy="633600"/>
          </a:xfrm>
        </p:grpSpPr>
        <p:sp>
          <p:nvSpPr>
            <p:cNvPr id="588" name="Google Shape;588;p2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89" name="Google Shape;589;p2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90" name="Google Shape;590;p24"/>
          <p:cNvSpPr/>
          <p:nvPr/>
        </p:nvSpPr>
        <p:spPr>
          <a:xfrm>
            <a:off x="5607640"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591" name="Google Shape;591;p24"/>
          <p:cNvSpPr/>
          <p:nvPr/>
        </p:nvSpPr>
        <p:spPr>
          <a:xfrm>
            <a:off x="5607640"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592" name="Google Shape;592;p24"/>
          <p:cNvGrpSpPr/>
          <p:nvPr/>
        </p:nvGrpSpPr>
        <p:grpSpPr>
          <a:xfrm>
            <a:off x="5857404" y="1602971"/>
            <a:ext cx="477192" cy="477192"/>
            <a:chOff x="4094847" y="1760585"/>
            <a:chExt cx="633600" cy="633600"/>
          </a:xfrm>
        </p:grpSpPr>
        <p:sp>
          <p:nvSpPr>
            <p:cNvPr id="593" name="Google Shape;593;p2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4" name="Google Shape;594;p2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595" name="Google Shape;595;p24"/>
          <p:cNvSpPr/>
          <p:nvPr/>
        </p:nvSpPr>
        <p:spPr>
          <a:xfrm>
            <a:off x="7957950"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596" name="Google Shape;596;p24"/>
          <p:cNvSpPr/>
          <p:nvPr/>
        </p:nvSpPr>
        <p:spPr>
          <a:xfrm>
            <a:off x="7957950"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597" name="Google Shape;597;p24"/>
          <p:cNvGrpSpPr/>
          <p:nvPr/>
        </p:nvGrpSpPr>
        <p:grpSpPr>
          <a:xfrm>
            <a:off x="8207714" y="1602971"/>
            <a:ext cx="477192" cy="477192"/>
            <a:chOff x="4094847" y="1760585"/>
            <a:chExt cx="633600" cy="633600"/>
          </a:xfrm>
        </p:grpSpPr>
        <p:sp>
          <p:nvSpPr>
            <p:cNvPr id="598" name="Google Shape;598;p2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599" name="Google Shape;599;p2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00" name="Google Shape;600;p24"/>
          <p:cNvSpPr txBox="1"/>
          <p:nvPr/>
        </p:nvSpPr>
        <p:spPr>
          <a:xfrm>
            <a:off x="295276" y="2708477"/>
            <a:ext cx="2200207" cy="3218974"/>
          </a:xfrm>
          <a:prstGeom prst="rect">
            <a:avLst/>
          </a:prstGeom>
          <a:noFill/>
          <a:ln>
            <a:noFill/>
          </a:ln>
        </p:spPr>
        <p:txBody>
          <a:bodyPr anchorCtr="0" anchor="t" bIns="0" lIns="0" spcFirstLastPara="1" rIns="0" wrap="square" tIns="0">
            <a:normAutofit/>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bibendum. </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a:t>
            </a:r>
            <a:endParaRPr/>
          </a:p>
        </p:txBody>
      </p:sp>
      <p:sp>
        <p:nvSpPr>
          <p:cNvPr id="601" name="Google Shape;601;p24"/>
          <p:cNvSpPr/>
          <p:nvPr/>
        </p:nvSpPr>
        <p:spPr>
          <a:xfrm>
            <a:off x="295276" y="2124829"/>
            <a:ext cx="2200207"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602" name="Google Shape;602;p24"/>
          <p:cNvSpPr/>
          <p:nvPr/>
        </p:nvSpPr>
        <p:spPr>
          <a:xfrm>
            <a:off x="295276" y="2580655"/>
            <a:ext cx="220020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603" name="Google Shape;603;p24"/>
          <p:cNvSpPr/>
          <p:nvPr/>
        </p:nvSpPr>
        <p:spPr>
          <a:xfrm>
            <a:off x="295276" y="6010599"/>
            <a:ext cx="220020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604" name="Google Shape;604;p24"/>
          <p:cNvSpPr txBox="1"/>
          <p:nvPr/>
        </p:nvSpPr>
        <p:spPr>
          <a:xfrm>
            <a:off x="2645586" y="2708477"/>
            <a:ext cx="2200207" cy="3218974"/>
          </a:xfrm>
          <a:prstGeom prst="rect">
            <a:avLst/>
          </a:prstGeom>
          <a:noFill/>
          <a:ln>
            <a:noFill/>
          </a:ln>
        </p:spPr>
        <p:txBody>
          <a:bodyPr anchorCtr="0" anchor="t" bIns="0" lIns="0" spcFirstLastPara="1" rIns="0" wrap="square" tIns="0">
            <a:normAutofit/>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bibendum. </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a:t>
            </a:r>
            <a:endParaRPr/>
          </a:p>
        </p:txBody>
      </p:sp>
      <p:sp>
        <p:nvSpPr>
          <p:cNvPr id="605" name="Google Shape;605;p24"/>
          <p:cNvSpPr/>
          <p:nvPr/>
        </p:nvSpPr>
        <p:spPr>
          <a:xfrm>
            <a:off x="2645586" y="2580655"/>
            <a:ext cx="220020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606" name="Google Shape;606;p24"/>
          <p:cNvSpPr/>
          <p:nvPr/>
        </p:nvSpPr>
        <p:spPr>
          <a:xfrm>
            <a:off x="2645586" y="6010599"/>
            <a:ext cx="220020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607" name="Google Shape;607;p24"/>
          <p:cNvSpPr/>
          <p:nvPr/>
        </p:nvSpPr>
        <p:spPr>
          <a:xfrm>
            <a:off x="2645586" y="2124829"/>
            <a:ext cx="2200207"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608" name="Google Shape;608;p24"/>
          <p:cNvSpPr txBox="1"/>
          <p:nvPr/>
        </p:nvSpPr>
        <p:spPr>
          <a:xfrm>
            <a:off x="4995897" y="2708477"/>
            <a:ext cx="2200207" cy="3218974"/>
          </a:xfrm>
          <a:prstGeom prst="rect">
            <a:avLst/>
          </a:prstGeom>
          <a:noFill/>
          <a:ln>
            <a:noFill/>
          </a:ln>
        </p:spPr>
        <p:txBody>
          <a:bodyPr anchorCtr="0" anchor="t" bIns="0" lIns="0" spcFirstLastPara="1" rIns="0" wrap="square" tIns="0">
            <a:normAutofit/>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bibendum. </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a:t>
            </a:r>
            <a:endParaRPr/>
          </a:p>
        </p:txBody>
      </p:sp>
      <p:sp>
        <p:nvSpPr>
          <p:cNvPr id="609" name="Google Shape;609;p24"/>
          <p:cNvSpPr/>
          <p:nvPr/>
        </p:nvSpPr>
        <p:spPr>
          <a:xfrm>
            <a:off x="4995897" y="2580655"/>
            <a:ext cx="220020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610" name="Google Shape;610;p24"/>
          <p:cNvSpPr/>
          <p:nvPr/>
        </p:nvSpPr>
        <p:spPr>
          <a:xfrm>
            <a:off x="4995897" y="6010599"/>
            <a:ext cx="220020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611" name="Google Shape;611;p24"/>
          <p:cNvSpPr/>
          <p:nvPr/>
        </p:nvSpPr>
        <p:spPr>
          <a:xfrm>
            <a:off x="4995897" y="2124829"/>
            <a:ext cx="2200207"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612" name="Google Shape;612;p24"/>
          <p:cNvSpPr txBox="1"/>
          <p:nvPr/>
        </p:nvSpPr>
        <p:spPr>
          <a:xfrm>
            <a:off x="7346207" y="2708477"/>
            <a:ext cx="2200207" cy="3218974"/>
          </a:xfrm>
          <a:prstGeom prst="rect">
            <a:avLst/>
          </a:prstGeom>
          <a:noFill/>
          <a:ln>
            <a:noFill/>
          </a:ln>
        </p:spPr>
        <p:txBody>
          <a:bodyPr anchorCtr="0" anchor="t" bIns="0" lIns="0" spcFirstLastPara="1" rIns="0" wrap="square" tIns="0">
            <a:normAutofit/>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bibendum. </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a:t>
            </a:r>
            <a:endParaRPr/>
          </a:p>
        </p:txBody>
      </p:sp>
      <p:sp>
        <p:nvSpPr>
          <p:cNvPr id="613" name="Google Shape;613;p24"/>
          <p:cNvSpPr/>
          <p:nvPr/>
        </p:nvSpPr>
        <p:spPr>
          <a:xfrm>
            <a:off x="7346207" y="2580655"/>
            <a:ext cx="220020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614" name="Google Shape;614;p24"/>
          <p:cNvSpPr/>
          <p:nvPr/>
        </p:nvSpPr>
        <p:spPr>
          <a:xfrm>
            <a:off x="7346207" y="6010599"/>
            <a:ext cx="220020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615" name="Google Shape;615;p24"/>
          <p:cNvSpPr/>
          <p:nvPr/>
        </p:nvSpPr>
        <p:spPr>
          <a:xfrm>
            <a:off x="7346207" y="2124829"/>
            <a:ext cx="2200207"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616" name="Google Shape;616;p24"/>
          <p:cNvSpPr txBox="1"/>
          <p:nvPr/>
        </p:nvSpPr>
        <p:spPr>
          <a:xfrm>
            <a:off x="9696518" y="2708477"/>
            <a:ext cx="2200207" cy="3218974"/>
          </a:xfrm>
          <a:prstGeom prst="rect">
            <a:avLst/>
          </a:prstGeom>
          <a:noFill/>
          <a:ln>
            <a:noFill/>
          </a:ln>
        </p:spPr>
        <p:txBody>
          <a:bodyPr anchorCtr="0" anchor="t" bIns="0" lIns="0" spcFirstLastPara="1" rIns="0" wrap="square" tIns="0">
            <a:normAutofit/>
          </a:bodyPr>
          <a:lstStyle/>
          <a:p>
            <a:pPr indent="0" lvl="1" marL="111600" marR="0" rtl="0" algn="l">
              <a:lnSpc>
                <a:spcPct val="90000"/>
              </a:lnSpc>
              <a:spcBef>
                <a:spcPts val="0"/>
              </a:spcBef>
              <a:spcAft>
                <a:spcPts val="0"/>
              </a:spcAft>
              <a:buClr>
                <a:schemeClr val="dk2"/>
              </a:buClr>
              <a:buSzPts val="1600"/>
              <a:buFont typeface="Trebuchet MS"/>
              <a:buNone/>
            </a:pPr>
            <a:r>
              <a:rPr b="0" i="0" lang="en-US" sz="16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bibendum. </a:t>
            </a:r>
            <a:br>
              <a:rPr b="0" i="0" lang="en-US" sz="1600" u="none" cap="none" strike="noStrike">
                <a:solidFill>
                  <a:schemeClr val="dk1"/>
                </a:solidFill>
                <a:latin typeface="Helvetica Neue"/>
                <a:ea typeface="Helvetica Neue"/>
                <a:cs typeface="Helvetica Neue"/>
                <a:sym typeface="Helvetica Neue"/>
              </a:rPr>
            </a:br>
            <a:br>
              <a:rPr b="0" i="0" lang="en-US" sz="1600" u="none" cap="none" strike="noStrike">
                <a:solidFill>
                  <a:schemeClr val="dk1"/>
                </a:solidFill>
                <a:latin typeface="Helvetica Neue"/>
                <a:ea typeface="Helvetica Neue"/>
                <a:cs typeface="Helvetica Neue"/>
                <a:sym typeface="Helvetica Neue"/>
              </a:rPr>
            </a:br>
            <a:r>
              <a:rPr b="0" i="0" lang="en-US" sz="16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a:t>
            </a:r>
            <a:endParaRPr/>
          </a:p>
        </p:txBody>
      </p:sp>
      <p:sp>
        <p:nvSpPr>
          <p:cNvPr id="617" name="Google Shape;617;p24"/>
          <p:cNvSpPr/>
          <p:nvPr/>
        </p:nvSpPr>
        <p:spPr>
          <a:xfrm>
            <a:off x="9696518" y="2580655"/>
            <a:ext cx="220020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618" name="Google Shape;618;p24"/>
          <p:cNvSpPr/>
          <p:nvPr/>
        </p:nvSpPr>
        <p:spPr>
          <a:xfrm>
            <a:off x="9696518" y="6010599"/>
            <a:ext cx="220020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619" name="Google Shape;619;p24"/>
          <p:cNvSpPr/>
          <p:nvPr/>
        </p:nvSpPr>
        <p:spPr>
          <a:xfrm>
            <a:off x="10308261" y="147136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620" name="Google Shape;620;p24"/>
          <p:cNvSpPr/>
          <p:nvPr/>
        </p:nvSpPr>
        <p:spPr>
          <a:xfrm>
            <a:off x="10308261" y="152708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621" name="Google Shape;621;p24"/>
          <p:cNvGrpSpPr/>
          <p:nvPr/>
        </p:nvGrpSpPr>
        <p:grpSpPr>
          <a:xfrm>
            <a:off x="10558025" y="1602971"/>
            <a:ext cx="477192" cy="477192"/>
            <a:chOff x="4094847" y="1760585"/>
            <a:chExt cx="633600" cy="633600"/>
          </a:xfrm>
        </p:grpSpPr>
        <p:sp>
          <p:nvSpPr>
            <p:cNvPr id="622" name="Google Shape;622;p2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23" name="Google Shape;623;p2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624" name="Google Shape;624;p24"/>
          <p:cNvSpPr/>
          <p:nvPr/>
        </p:nvSpPr>
        <p:spPr>
          <a:xfrm>
            <a:off x="9696518" y="2124829"/>
            <a:ext cx="2200207"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625" name="Google Shape;625;p2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13" name="Shape 9413"/>
        <p:cNvGrpSpPr/>
        <p:nvPr/>
      </p:nvGrpSpPr>
      <p:grpSpPr>
        <a:xfrm>
          <a:off x="0" y="0"/>
          <a:ext cx="0" cy="0"/>
          <a:chOff x="0" y="0"/>
          <a:chExt cx="0" cy="0"/>
        </a:xfrm>
      </p:grpSpPr>
      <p:sp>
        <p:nvSpPr>
          <p:cNvPr id="9414" name="Google Shape;9414;p240"/>
          <p:cNvSpPr/>
          <p:nvPr/>
        </p:nvSpPr>
        <p:spPr>
          <a:xfrm>
            <a:off x="627006" y="747905"/>
            <a:ext cx="10633276" cy="4848946"/>
          </a:xfrm>
          <a:prstGeom prst="rect">
            <a:avLst/>
          </a:prstGeom>
          <a:noFill/>
          <a:ln cap="flat" cmpd="sng" w="60325">
            <a:solidFill>
              <a:schemeClr val="dk1"/>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15" name="Google Shape;9415;p240"/>
          <p:cNvSpPr/>
          <p:nvPr/>
        </p:nvSpPr>
        <p:spPr>
          <a:xfrm>
            <a:off x="826254" y="988547"/>
            <a:ext cx="10633276" cy="4848946"/>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pic>
        <p:nvPicPr>
          <p:cNvPr id="9416" name="Google Shape;9416;p240"/>
          <p:cNvPicPr preferRelativeResize="0"/>
          <p:nvPr/>
        </p:nvPicPr>
        <p:blipFill rotWithShape="1">
          <a:blip r:embed="rId3">
            <a:alphaModFix/>
          </a:blip>
          <a:srcRect b="0" l="0" r="0" t="0"/>
          <a:stretch/>
        </p:blipFill>
        <p:spPr>
          <a:xfrm>
            <a:off x="1310257" y="798063"/>
            <a:ext cx="1476214" cy="1476214"/>
          </a:xfrm>
          <a:prstGeom prst="rect">
            <a:avLst/>
          </a:prstGeom>
          <a:noFill/>
          <a:ln>
            <a:noFill/>
          </a:ln>
        </p:spPr>
      </p:pic>
      <p:pic>
        <p:nvPicPr>
          <p:cNvPr id="9417" name="Google Shape;9417;p240"/>
          <p:cNvPicPr preferRelativeResize="0"/>
          <p:nvPr/>
        </p:nvPicPr>
        <p:blipFill rotWithShape="1">
          <a:blip r:embed="rId3">
            <a:alphaModFix/>
          </a:blip>
          <a:srcRect b="0" l="0" r="0" t="0"/>
          <a:stretch/>
        </p:blipFill>
        <p:spPr>
          <a:xfrm rot="10800000">
            <a:off x="9630058" y="4479228"/>
            <a:ext cx="1476214" cy="1476214"/>
          </a:xfrm>
          <a:prstGeom prst="rect">
            <a:avLst/>
          </a:prstGeom>
          <a:noFill/>
          <a:ln>
            <a:noFill/>
          </a:ln>
        </p:spPr>
      </p:pic>
      <p:sp>
        <p:nvSpPr>
          <p:cNvPr id="9418" name="Google Shape;9418;p240"/>
          <p:cNvSpPr/>
          <p:nvPr/>
        </p:nvSpPr>
        <p:spPr>
          <a:xfrm flipH="1" rot="10800000">
            <a:off x="8805028" y="5770331"/>
            <a:ext cx="1111169" cy="621116"/>
          </a:xfrm>
          <a:prstGeom prst="triangle">
            <a:avLst>
              <a:gd fmla="val 50000" name="adj"/>
            </a:avLst>
          </a:prstGeom>
          <a:solidFill>
            <a:srgbClr val="BE01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19" name="Google Shape;9419;p240"/>
          <p:cNvSpPr txBox="1"/>
          <p:nvPr/>
        </p:nvSpPr>
        <p:spPr>
          <a:xfrm>
            <a:off x="1451617" y="2086706"/>
            <a:ext cx="9382551" cy="2579077"/>
          </a:xfrm>
          <a:prstGeom prst="rect">
            <a:avLst/>
          </a:prstGeom>
          <a:no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32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9420" name="Google Shape;9420;p24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421" name="Google Shape;9421;p24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25" name="Shape 9425"/>
        <p:cNvGrpSpPr/>
        <p:nvPr/>
      </p:nvGrpSpPr>
      <p:grpSpPr>
        <a:xfrm>
          <a:off x="0" y="0"/>
          <a:ext cx="0" cy="0"/>
          <a:chOff x="0" y="0"/>
          <a:chExt cx="0" cy="0"/>
        </a:xfrm>
      </p:grpSpPr>
      <p:sp>
        <p:nvSpPr>
          <p:cNvPr id="9426" name="Google Shape;9426;p24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Four-Quote Testimonial Grid</a:t>
            </a:r>
            <a:endParaRPr/>
          </a:p>
        </p:txBody>
      </p:sp>
      <p:grpSp>
        <p:nvGrpSpPr>
          <p:cNvPr id="9427" name="Google Shape;9427;p241"/>
          <p:cNvGrpSpPr/>
          <p:nvPr/>
        </p:nvGrpSpPr>
        <p:grpSpPr>
          <a:xfrm>
            <a:off x="432604" y="1834782"/>
            <a:ext cx="5602374" cy="1857734"/>
            <a:chOff x="775504" y="1773822"/>
            <a:chExt cx="3310359" cy="1857734"/>
          </a:xfrm>
        </p:grpSpPr>
        <p:sp>
          <p:nvSpPr>
            <p:cNvPr id="9428" name="Google Shape;9428;p241"/>
            <p:cNvSpPr/>
            <p:nvPr/>
          </p:nvSpPr>
          <p:spPr>
            <a:xfrm>
              <a:off x="775504" y="1875099"/>
              <a:ext cx="3310359" cy="165517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9429" name="Google Shape;9429;p241"/>
            <p:cNvSpPr/>
            <p:nvPr/>
          </p:nvSpPr>
          <p:spPr>
            <a:xfrm>
              <a:off x="775504" y="1773822"/>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9430" name="Google Shape;9430;p241"/>
            <p:cNvSpPr/>
            <p:nvPr/>
          </p:nvSpPr>
          <p:spPr>
            <a:xfrm>
              <a:off x="775504" y="3530278"/>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grpSp>
      <p:sp>
        <p:nvSpPr>
          <p:cNvPr id="9431" name="Google Shape;9431;p241"/>
          <p:cNvSpPr/>
          <p:nvPr/>
        </p:nvSpPr>
        <p:spPr>
          <a:xfrm>
            <a:off x="497239" y="2138614"/>
            <a:ext cx="528909"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8800">
                <a:solidFill>
                  <a:schemeClr val="dk1"/>
                </a:solidFill>
                <a:latin typeface="Helvetica Neue"/>
                <a:ea typeface="Helvetica Neue"/>
                <a:cs typeface="Helvetica Neue"/>
                <a:sym typeface="Helvetica Neue"/>
              </a:rPr>
              <a:t>“</a:t>
            </a:r>
            <a:endParaRPr sz="8800">
              <a:solidFill>
                <a:schemeClr val="dk1"/>
              </a:solidFill>
              <a:latin typeface="Helvetica Neue"/>
              <a:ea typeface="Helvetica Neue"/>
              <a:cs typeface="Helvetica Neue"/>
              <a:sym typeface="Helvetica Neue"/>
            </a:endParaRPr>
          </a:p>
        </p:txBody>
      </p:sp>
      <p:sp>
        <p:nvSpPr>
          <p:cNvPr id="9432" name="Google Shape;9432;p241"/>
          <p:cNvSpPr txBox="1"/>
          <p:nvPr/>
        </p:nvSpPr>
        <p:spPr>
          <a:xfrm>
            <a:off x="1146996" y="2109624"/>
            <a:ext cx="4598553" cy="130805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500">
                <a:solidFill>
                  <a:schemeClr val="dk1"/>
                </a:solidFill>
                <a:latin typeface="Helvetica Neue"/>
                <a:ea typeface="Helvetica Neue"/>
                <a:cs typeface="Helvetica Neue"/>
                <a:sym typeface="Helvetica Neue"/>
              </a:rPr>
              <a:t>Lorem ipsum dolor sit amet, consectetur adipiscing elit. </a:t>
            </a:r>
            <a:r>
              <a:rPr lang="en-US" sz="15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500">
                <a:solidFill>
                  <a:schemeClr val="dk1"/>
                </a:solidFill>
                <a:latin typeface="Helvetica Neue"/>
                <a:ea typeface="Helvetica Neue"/>
                <a:cs typeface="Helvetica Neue"/>
                <a:sym typeface="Helvetica Neue"/>
              </a:rPr>
              <a:t>-</a:t>
            </a:r>
            <a:r>
              <a:rPr b="1" lang="en-US" sz="1500">
                <a:solidFill>
                  <a:schemeClr val="dk1"/>
                </a:solidFill>
                <a:latin typeface="Helvetica Neue"/>
                <a:ea typeface="Helvetica Neue"/>
                <a:cs typeface="Helvetica Neue"/>
                <a:sym typeface="Helvetica Neue"/>
              </a:rPr>
              <a:t> Lorem ipsum dolor sit amet, </a:t>
            </a:r>
            <a:endParaRPr sz="1500">
              <a:solidFill>
                <a:schemeClr val="dk1"/>
              </a:solidFill>
              <a:latin typeface="Helvetica Neue"/>
              <a:ea typeface="Helvetica Neue"/>
              <a:cs typeface="Helvetica Neue"/>
              <a:sym typeface="Helvetica Neue"/>
            </a:endParaRPr>
          </a:p>
        </p:txBody>
      </p:sp>
      <p:grpSp>
        <p:nvGrpSpPr>
          <p:cNvPr id="9433" name="Google Shape;9433;p241"/>
          <p:cNvGrpSpPr/>
          <p:nvPr/>
        </p:nvGrpSpPr>
        <p:grpSpPr>
          <a:xfrm>
            <a:off x="6294658" y="1834782"/>
            <a:ext cx="5602374" cy="1857734"/>
            <a:chOff x="775504" y="1773822"/>
            <a:chExt cx="3310359" cy="1857734"/>
          </a:xfrm>
        </p:grpSpPr>
        <p:sp>
          <p:nvSpPr>
            <p:cNvPr id="9434" name="Google Shape;9434;p241"/>
            <p:cNvSpPr/>
            <p:nvPr/>
          </p:nvSpPr>
          <p:spPr>
            <a:xfrm>
              <a:off x="775504" y="1875099"/>
              <a:ext cx="3310359" cy="165517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9435" name="Google Shape;9435;p241"/>
            <p:cNvSpPr/>
            <p:nvPr/>
          </p:nvSpPr>
          <p:spPr>
            <a:xfrm>
              <a:off x="775504" y="1773822"/>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9436" name="Google Shape;9436;p241"/>
            <p:cNvSpPr/>
            <p:nvPr/>
          </p:nvSpPr>
          <p:spPr>
            <a:xfrm>
              <a:off x="775504" y="3530278"/>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grpSp>
      <p:sp>
        <p:nvSpPr>
          <p:cNvPr id="9437" name="Google Shape;9437;p241"/>
          <p:cNvSpPr/>
          <p:nvPr/>
        </p:nvSpPr>
        <p:spPr>
          <a:xfrm>
            <a:off x="6359292" y="2138614"/>
            <a:ext cx="528909"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8800">
                <a:solidFill>
                  <a:schemeClr val="dk1"/>
                </a:solidFill>
                <a:latin typeface="Helvetica Neue"/>
                <a:ea typeface="Helvetica Neue"/>
                <a:cs typeface="Helvetica Neue"/>
                <a:sym typeface="Helvetica Neue"/>
              </a:rPr>
              <a:t>“</a:t>
            </a:r>
            <a:endParaRPr sz="8800">
              <a:solidFill>
                <a:schemeClr val="dk1"/>
              </a:solidFill>
              <a:latin typeface="Helvetica Neue"/>
              <a:ea typeface="Helvetica Neue"/>
              <a:cs typeface="Helvetica Neue"/>
              <a:sym typeface="Helvetica Neue"/>
            </a:endParaRPr>
          </a:p>
        </p:txBody>
      </p:sp>
      <p:sp>
        <p:nvSpPr>
          <p:cNvPr id="9438" name="Google Shape;9438;p241"/>
          <p:cNvSpPr txBox="1"/>
          <p:nvPr/>
        </p:nvSpPr>
        <p:spPr>
          <a:xfrm>
            <a:off x="7009049" y="2109624"/>
            <a:ext cx="4598553" cy="130805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500">
                <a:solidFill>
                  <a:schemeClr val="dk1"/>
                </a:solidFill>
                <a:latin typeface="Helvetica Neue"/>
                <a:ea typeface="Helvetica Neue"/>
                <a:cs typeface="Helvetica Neue"/>
                <a:sym typeface="Helvetica Neue"/>
              </a:rPr>
              <a:t>Lorem ipsum dolor sit amet, consectetur adipiscing elit. </a:t>
            </a:r>
            <a:r>
              <a:rPr lang="en-US" sz="15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500">
                <a:solidFill>
                  <a:schemeClr val="dk1"/>
                </a:solidFill>
                <a:latin typeface="Helvetica Neue"/>
                <a:ea typeface="Helvetica Neue"/>
                <a:cs typeface="Helvetica Neue"/>
                <a:sym typeface="Helvetica Neue"/>
              </a:rPr>
              <a:t>-</a:t>
            </a:r>
            <a:r>
              <a:rPr b="1" lang="en-US" sz="1500">
                <a:solidFill>
                  <a:schemeClr val="dk1"/>
                </a:solidFill>
                <a:latin typeface="Helvetica Neue"/>
                <a:ea typeface="Helvetica Neue"/>
                <a:cs typeface="Helvetica Neue"/>
                <a:sym typeface="Helvetica Neue"/>
              </a:rPr>
              <a:t> Lorem ipsum dolor sit amet, </a:t>
            </a:r>
            <a:endParaRPr sz="1500">
              <a:solidFill>
                <a:schemeClr val="dk1"/>
              </a:solidFill>
              <a:latin typeface="Helvetica Neue"/>
              <a:ea typeface="Helvetica Neue"/>
              <a:cs typeface="Helvetica Neue"/>
              <a:sym typeface="Helvetica Neue"/>
            </a:endParaRPr>
          </a:p>
        </p:txBody>
      </p:sp>
      <p:grpSp>
        <p:nvGrpSpPr>
          <p:cNvPr id="9439" name="Google Shape;9439;p241"/>
          <p:cNvGrpSpPr/>
          <p:nvPr/>
        </p:nvGrpSpPr>
        <p:grpSpPr>
          <a:xfrm>
            <a:off x="432604" y="3929800"/>
            <a:ext cx="5602374" cy="1857734"/>
            <a:chOff x="775504" y="1773822"/>
            <a:chExt cx="3310359" cy="1857734"/>
          </a:xfrm>
        </p:grpSpPr>
        <p:sp>
          <p:nvSpPr>
            <p:cNvPr id="9440" name="Google Shape;9440;p241"/>
            <p:cNvSpPr/>
            <p:nvPr/>
          </p:nvSpPr>
          <p:spPr>
            <a:xfrm>
              <a:off x="775504" y="1875099"/>
              <a:ext cx="3310359" cy="165517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9441" name="Google Shape;9441;p241"/>
            <p:cNvSpPr/>
            <p:nvPr/>
          </p:nvSpPr>
          <p:spPr>
            <a:xfrm>
              <a:off x="775504" y="1773822"/>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9442" name="Google Shape;9442;p241"/>
            <p:cNvSpPr/>
            <p:nvPr/>
          </p:nvSpPr>
          <p:spPr>
            <a:xfrm>
              <a:off x="775504" y="3530278"/>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grpSp>
      <p:sp>
        <p:nvSpPr>
          <p:cNvPr id="9443" name="Google Shape;9443;p241"/>
          <p:cNvSpPr/>
          <p:nvPr/>
        </p:nvSpPr>
        <p:spPr>
          <a:xfrm>
            <a:off x="497239" y="4233632"/>
            <a:ext cx="528909"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8800">
                <a:solidFill>
                  <a:schemeClr val="dk1"/>
                </a:solidFill>
                <a:latin typeface="Helvetica Neue"/>
                <a:ea typeface="Helvetica Neue"/>
                <a:cs typeface="Helvetica Neue"/>
                <a:sym typeface="Helvetica Neue"/>
              </a:rPr>
              <a:t>“</a:t>
            </a:r>
            <a:endParaRPr sz="8800">
              <a:solidFill>
                <a:schemeClr val="dk1"/>
              </a:solidFill>
              <a:latin typeface="Helvetica Neue"/>
              <a:ea typeface="Helvetica Neue"/>
              <a:cs typeface="Helvetica Neue"/>
              <a:sym typeface="Helvetica Neue"/>
            </a:endParaRPr>
          </a:p>
        </p:txBody>
      </p:sp>
      <p:sp>
        <p:nvSpPr>
          <p:cNvPr id="9444" name="Google Shape;9444;p241"/>
          <p:cNvSpPr txBox="1"/>
          <p:nvPr/>
        </p:nvSpPr>
        <p:spPr>
          <a:xfrm>
            <a:off x="1146996" y="4204642"/>
            <a:ext cx="4598553" cy="130805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500">
                <a:solidFill>
                  <a:schemeClr val="dk1"/>
                </a:solidFill>
                <a:latin typeface="Helvetica Neue"/>
                <a:ea typeface="Helvetica Neue"/>
                <a:cs typeface="Helvetica Neue"/>
                <a:sym typeface="Helvetica Neue"/>
              </a:rPr>
              <a:t>Lorem ipsum dolor sit amet, consectetur adipiscing elit. </a:t>
            </a:r>
            <a:r>
              <a:rPr lang="en-US" sz="15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500">
                <a:solidFill>
                  <a:schemeClr val="dk1"/>
                </a:solidFill>
                <a:latin typeface="Helvetica Neue"/>
                <a:ea typeface="Helvetica Neue"/>
                <a:cs typeface="Helvetica Neue"/>
                <a:sym typeface="Helvetica Neue"/>
              </a:rPr>
              <a:t>-</a:t>
            </a:r>
            <a:r>
              <a:rPr b="1" lang="en-US" sz="1500">
                <a:solidFill>
                  <a:schemeClr val="dk1"/>
                </a:solidFill>
                <a:latin typeface="Helvetica Neue"/>
                <a:ea typeface="Helvetica Neue"/>
                <a:cs typeface="Helvetica Neue"/>
                <a:sym typeface="Helvetica Neue"/>
              </a:rPr>
              <a:t> Lorem ipsum dolor sit amet, </a:t>
            </a:r>
            <a:endParaRPr sz="1500">
              <a:solidFill>
                <a:schemeClr val="dk1"/>
              </a:solidFill>
              <a:latin typeface="Helvetica Neue"/>
              <a:ea typeface="Helvetica Neue"/>
              <a:cs typeface="Helvetica Neue"/>
              <a:sym typeface="Helvetica Neue"/>
            </a:endParaRPr>
          </a:p>
        </p:txBody>
      </p:sp>
      <p:grpSp>
        <p:nvGrpSpPr>
          <p:cNvPr id="9445" name="Google Shape;9445;p241"/>
          <p:cNvGrpSpPr/>
          <p:nvPr/>
        </p:nvGrpSpPr>
        <p:grpSpPr>
          <a:xfrm>
            <a:off x="6294658" y="3929800"/>
            <a:ext cx="5602374" cy="1857734"/>
            <a:chOff x="775504" y="1773822"/>
            <a:chExt cx="3310359" cy="1857734"/>
          </a:xfrm>
        </p:grpSpPr>
        <p:sp>
          <p:nvSpPr>
            <p:cNvPr id="9446" name="Google Shape;9446;p241"/>
            <p:cNvSpPr/>
            <p:nvPr/>
          </p:nvSpPr>
          <p:spPr>
            <a:xfrm>
              <a:off x="775504" y="1875099"/>
              <a:ext cx="3310359" cy="165517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9447" name="Google Shape;9447;p241"/>
            <p:cNvSpPr/>
            <p:nvPr/>
          </p:nvSpPr>
          <p:spPr>
            <a:xfrm>
              <a:off x="775504" y="1773822"/>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9448" name="Google Shape;9448;p241"/>
            <p:cNvSpPr/>
            <p:nvPr/>
          </p:nvSpPr>
          <p:spPr>
            <a:xfrm>
              <a:off x="775504" y="3530278"/>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grpSp>
      <p:sp>
        <p:nvSpPr>
          <p:cNvPr id="9449" name="Google Shape;9449;p241"/>
          <p:cNvSpPr/>
          <p:nvPr/>
        </p:nvSpPr>
        <p:spPr>
          <a:xfrm>
            <a:off x="6359292" y="4233632"/>
            <a:ext cx="528909"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8800">
                <a:solidFill>
                  <a:schemeClr val="dk1"/>
                </a:solidFill>
                <a:latin typeface="Helvetica Neue"/>
                <a:ea typeface="Helvetica Neue"/>
                <a:cs typeface="Helvetica Neue"/>
                <a:sym typeface="Helvetica Neue"/>
              </a:rPr>
              <a:t>“</a:t>
            </a:r>
            <a:endParaRPr sz="8800">
              <a:solidFill>
                <a:schemeClr val="dk1"/>
              </a:solidFill>
              <a:latin typeface="Helvetica Neue"/>
              <a:ea typeface="Helvetica Neue"/>
              <a:cs typeface="Helvetica Neue"/>
              <a:sym typeface="Helvetica Neue"/>
            </a:endParaRPr>
          </a:p>
        </p:txBody>
      </p:sp>
      <p:sp>
        <p:nvSpPr>
          <p:cNvPr id="9450" name="Google Shape;9450;p241"/>
          <p:cNvSpPr txBox="1"/>
          <p:nvPr/>
        </p:nvSpPr>
        <p:spPr>
          <a:xfrm>
            <a:off x="7009049" y="4204642"/>
            <a:ext cx="4598553" cy="1308050"/>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500">
                <a:solidFill>
                  <a:schemeClr val="dk1"/>
                </a:solidFill>
                <a:latin typeface="Helvetica Neue"/>
                <a:ea typeface="Helvetica Neue"/>
                <a:cs typeface="Helvetica Neue"/>
                <a:sym typeface="Helvetica Neue"/>
              </a:rPr>
              <a:t>Lorem ipsum dolor sit amet, consectetur adipiscing elit. </a:t>
            </a:r>
            <a:r>
              <a:rPr lang="en-US" sz="15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500">
                <a:solidFill>
                  <a:schemeClr val="dk1"/>
                </a:solidFill>
                <a:latin typeface="Helvetica Neue"/>
                <a:ea typeface="Helvetica Neue"/>
                <a:cs typeface="Helvetica Neue"/>
                <a:sym typeface="Helvetica Neue"/>
              </a:rPr>
              <a:t>-</a:t>
            </a:r>
            <a:r>
              <a:rPr b="1" lang="en-US" sz="1500">
                <a:solidFill>
                  <a:schemeClr val="dk1"/>
                </a:solidFill>
                <a:latin typeface="Helvetica Neue"/>
                <a:ea typeface="Helvetica Neue"/>
                <a:cs typeface="Helvetica Neue"/>
                <a:sym typeface="Helvetica Neue"/>
              </a:rPr>
              <a:t> Lorem ipsum dolor sit amet, </a:t>
            </a:r>
            <a:endParaRPr sz="1500">
              <a:solidFill>
                <a:schemeClr val="dk1"/>
              </a:solidFill>
              <a:latin typeface="Helvetica Neue"/>
              <a:ea typeface="Helvetica Neue"/>
              <a:cs typeface="Helvetica Neue"/>
              <a:sym typeface="Helvetica Neue"/>
            </a:endParaRPr>
          </a:p>
        </p:txBody>
      </p:sp>
      <p:sp>
        <p:nvSpPr>
          <p:cNvPr id="9451" name="Google Shape;9451;p24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452" name="Google Shape;9452;p24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56" name="Shape 9456"/>
        <p:cNvGrpSpPr/>
        <p:nvPr/>
      </p:nvGrpSpPr>
      <p:grpSpPr>
        <a:xfrm>
          <a:off x="0" y="0"/>
          <a:ext cx="0" cy="0"/>
          <a:chOff x="0" y="0"/>
          <a:chExt cx="0" cy="0"/>
        </a:xfrm>
      </p:grpSpPr>
      <p:sp>
        <p:nvSpPr>
          <p:cNvPr id="9457" name="Google Shape;9457;p24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Six-Quote Testimonial Grid</a:t>
            </a:r>
            <a:endParaRPr/>
          </a:p>
        </p:txBody>
      </p:sp>
      <p:grpSp>
        <p:nvGrpSpPr>
          <p:cNvPr id="9458" name="Google Shape;9458;p242"/>
          <p:cNvGrpSpPr/>
          <p:nvPr/>
        </p:nvGrpSpPr>
        <p:grpSpPr>
          <a:xfrm>
            <a:off x="432604" y="1834782"/>
            <a:ext cx="3717884" cy="1857734"/>
            <a:chOff x="775504" y="1773822"/>
            <a:chExt cx="3310359" cy="1857734"/>
          </a:xfrm>
        </p:grpSpPr>
        <p:sp>
          <p:nvSpPr>
            <p:cNvPr id="9459" name="Google Shape;9459;p242"/>
            <p:cNvSpPr/>
            <p:nvPr/>
          </p:nvSpPr>
          <p:spPr>
            <a:xfrm>
              <a:off x="775504" y="1875099"/>
              <a:ext cx="3310359" cy="165517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60" name="Google Shape;9460;p242"/>
            <p:cNvSpPr/>
            <p:nvPr/>
          </p:nvSpPr>
          <p:spPr>
            <a:xfrm>
              <a:off x="775504" y="1773822"/>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61" name="Google Shape;9461;p242"/>
            <p:cNvSpPr/>
            <p:nvPr/>
          </p:nvSpPr>
          <p:spPr>
            <a:xfrm>
              <a:off x="775504" y="3530278"/>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9462" name="Google Shape;9462;p242"/>
          <p:cNvSpPr/>
          <p:nvPr/>
        </p:nvSpPr>
        <p:spPr>
          <a:xfrm>
            <a:off x="475498" y="2138614"/>
            <a:ext cx="350998"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8000">
                <a:solidFill>
                  <a:schemeClr val="dk1"/>
                </a:solidFill>
                <a:latin typeface="Helvetica Neue"/>
                <a:ea typeface="Helvetica Neue"/>
                <a:cs typeface="Helvetica Neue"/>
                <a:sym typeface="Helvetica Neue"/>
              </a:rPr>
              <a:t>“</a:t>
            </a:r>
            <a:endParaRPr sz="8000">
              <a:solidFill>
                <a:schemeClr val="dk1"/>
              </a:solidFill>
              <a:latin typeface="Helvetica Neue"/>
              <a:ea typeface="Helvetica Neue"/>
              <a:cs typeface="Helvetica Neue"/>
              <a:sym typeface="Helvetica Neue"/>
            </a:endParaRPr>
          </a:p>
        </p:txBody>
      </p:sp>
      <p:sp>
        <p:nvSpPr>
          <p:cNvPr id="9463" name="Google Shape;9463;p242"/>
          <p:cNvSpPr txBox="1"/>
          <p:nvPr/>
        </p:nvSpPr>
        <p:spPr>
          <a:xfrm>
            <a:off x="906693" y="2109624"/>
            <a:ext cx="3051722" cy="126188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grpSp>
        <p:nvGrpSpPr>
          <p:cNvPr id="9464" name="Google Shape;9464;p242"/>
          <p:cNvGrpSpPr/>
          <p:nvPr/>
        </p:nvGrpSpPr>
        <p:grpSpPr>
          <a:xfrm>
            <a:off x="432604" y="3929800"/>
            <a:ext cx="3717884" cy="1857734"/>
            <a:chOff x="775504" y="1773822"/>
            <a:chExt cx="3310359" cy="1857734"/>
          </a:xfrm>
        </p:grpSpPr>
        <p:sp>
          <p:nvSpPr>
            <p:cNvPr id="9465" name="Google Shape;9465;p242"/>
            <p:cNvSpPr/>
            <p:nvPr/>
          </p:nvSpPr>
          <p:spPr>
            <a:xfrm>
              <a:off x="775504" y="1875099"/>
              <a:ext cx="3310359" cy="165517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66" name="Google Shape;9466;p242"/>
            <p:cNvSpPr/>
            <p:nvPr/>
          </p:nvSpPr>
          <p:spPr>
            <a:xfrm>
              <a:off x="775504" y="1773822"/>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67" name="Google Shape;9467;p242"/>
            <p:cNvSpPr/>
            <p:nvPr/>
          </p:nvSpPr>
          <p:spPr>
            <a:xfrm>
              <a:off x="775504" y="3530278"/>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9468" name="Google Shape;9468;p242"/>
          <p:cNvSpPr/>
          <p:nvPr/>
        </p:nvSpPr>
        <p:spPr>
          <a:xfrm>
            <a:off x="475498" y="4233632"/>
            <a:ext cx="350998"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8000">
                <a:solidFill>
                  <a:schemeClr val="dk1"/>
                </a:solidFill>
                <a:latin typeface="Helvetica Neue"/>
                <a:ea typeface="Helvetica Neue"/>
                <a:cs typeface="Helvetica Neue"/>
                <a:sym typeface="Helvetica Neue"/>
              </a:rPr>
              <a:t>“</a:t>
            </a:r>
            <a:endParaRPr sz="8000">
              <a:solidFill>
                <a:schemeClr val="dk1"/>
              </a:solidFill>
              <a:latin typeface="Helvetica Neue"/>
              <a:ea typeface="Helvetica Neue"/>
              <a:cs typeface="Helvetica Neue"/>
              <a:sym typeface="Helvetica Neue"/>
            </a:endParaRPr>
          </a:p>
        </p:txBody>
      </p:sp>
      <p:sp>
        <p:nvSpPr>
          <p:cNvPr id="9469" name="Google Shape;9469;p242"/>
          <p:cNvSpPr txBox="1"/>
          <p:nvPr/>
        </p:nvSpPr>
        <p:spPr>
          <a:xfrm>
            <a:off x="906693" y="4204642"/>
            <a:ext cx="3051722" cy="126188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grpSp>
        <p:nvGrpSpPr>
          <p:cNvPr id="9470" name="Google Shape;9470;p242"/>
          <p:cNvGrpSpPr/>
          <p:nvPr/>
        </p:nvGrpSpPr>
        <p:grpSpPr>
          <a:xfrm>
            <a:off x="4305876" y="1834782"/>
            <a:ext cx="3717884" cy="1857734"/>
            <a:chOff x="775504" y="1773822"/>
            <a:chExt cx="3310359" cy="1857734"/>
          </a:xfrm>
        </p:grpSpPr>
        <p:sp>
          <p:nvSpPr>
            <p:cNvPr id="9471" name="Google Shape;9471;p242"/>
            <p:cNvSpPr/>
            <p:nvPr/>
          </p:nvSpPr>
          <p:spPr>
            <a:xfrm>
              <a:off x="775504" y="1875099"/>
              <a:ext cx="3310359" cy="165517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72" name="Google Shape;9472;p242"/>
            <p:cNvSpPr/>
            <p:nvPr/>
          </p:nvSpPr>
          <p:spPr>
            <a:xfrm>
              <a:off x="775504" y="1773822"/>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73" name="Google Shape;9473;p242"/>
            <p:cNvSpPr/>
            <p:nvPr/>
          </p:nvSpPr>
          <p:spPr>
            <a:xfrm>
              <a:off x="775504" y="3530278"/>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9474" name="Google Shape;9474;p242"/>
          <p:cNvSpPr/>
          <p:nvPr/>
        </p:nvSpPr>
        <p:spPr>
          <a:xfrm>
            <a:off x="4348769" y="2138614"/>
            <a:ext cx="350998"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8000">
                <a:solidFill>
                  <a:schemeClr val="dk1"/>
                </a:solidFill>
                <a:latin typeface="Helvetica Neue"/>
                <a:ea typeface="Helvetica Neue"/>
                <a:cs typeface="Helvetica Neue"/>
                <a:sym typeface="Helvetica Neue"/>
              </a:rPr>
              <a:t>“</a:t>
            </a:r>
            <a:endParaRPr sz="8000">
              <a:solidFill>
                <a:schemeClr val="dk1"/>
              </a:solidFill>
              <a:latin typeface="Helvetica Neue"/>
              <a:ea typeface="Helvetica Neue"/>
              <a:cs typeface="Helvetica Neue"/>
              <a:sym typeface="Helvetica Neue"/>
            </a:endParaRPr>
          </a:p>
        </p:txBody>
      </p:sp>
      <p:sp>
        <p:nvSpPr>
          <p:cNvPr id="9475" name="Google Shape;9475;p242"/>
          <p:cNvSpPr txBox="1"/>
          <p:nvPr/>
        </p:nvSpPr>
        <p:spPr>
          <a:xfrm>
            <a:off x="4779965" y="2109624"/>
            <a:ext cx="3051722" cy="126188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grpSp>
        <p:nvGrpSpPr>
          <p:cNvPr id="9476" name="Google Shape;9476;p242"/>
          <p:cNvGrpSpPr/>
          <p:nvPr/>
        </p:nvGrpSpPr>
        <p:grpSpPr>
          <a:xfrm>
            <a:off x="4305876" y="3929800"/>
            <a:ext cx="3717884" cy="1857734"/>
            <a:chOff x="775504" y="1773822"/>
            <a:chExt cx="3310359" cy="1857734"/>
          </a:xfrm>
        </p:grpSpPr>
        <p:sp>
          <p:nvSpPr>
            <p:cNvPr id="9477" name="Google Shape;9477;p242"/>
            <p:cNvSpPr/>
            <p:nvPr/>
          </p:nvSpPr>
          <p:spPr>
            <a:xfrm>
              <a:off x="775504" y="1875099"/>
              <a:ext cx="3310359" cy="165517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78" name="Google Shape;9478;p242"/>
            <p:cNvSpPr/>
            <p:nvPr/>
          </p:nvSpPr>
          <p:spPr>
            <a:xfrm>
              <a:off x="775504" y="1773822"/>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79" name="Google Shape;9479;p242"/>
            <p:cNvSpPr/>
            <p:nvPr/>
          </p:nvSpPr>
          <p:spPr>
            <a:xfrm>
              <a:off x="775504" y="3530278"/>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9480" name="Google Shape;9480;p242"/>
          <p:cNvSpPr/>
          <p:nvPr/>
        </p:nvSpPr>
        <p:spPr>
          <a:xfrm>
            <a:off x="4348769" y="4233632"/>
            <a:ext cx="350998"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8000">
                <a:solidFill>
                  <a:schemeClr val="dk1"/>
                </a:solidFill>
                <a:latin typeface="Helvetica Neue"/>
                <a:ea typeface="Helvetica Neue"/>
                <a:cs typeface="Helvetica Neue"/>
                <a:sym typeface="Helvetica Neue"/>
              </a:rPr>
              <a:t>“</a:t>
            </a:r>
            <a:endParaRPr sz="8000">
              <a:solidFill>
                <a:schemeClr val="dk1"/>
              </a:solidFill>
              <a:latin typeface="Helvetica Neue"/>
              <a:ea typeface="Helvetica Neue"/>
              <a:cs typeface="Helvetica Neue"/>
              <a:sym typeface="Helvetica Neue"/>
            </a:endParaRPr>
          </a:p>
        </p:txBody>
      </p:sp>
      <p:sp>
        <p:nvSpPr>
          <p:cNvPr id="9481" name="Google Shape;9481;p242"/>
          <p:cNvSpPr txBox="1"/>
          <p:nvPr/>
        </p:nvSpPr>
        <p:spPr>
          <a:xfrm>
            <a:off x="4779965" y="4204642"/>
            <a:ext cx="3051722" cy="126188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grpSp>
        <p:nvGrpSpPr>
          <p:cNvPr id="9482" name="Google Shape;9482;p242"/>
          <p:cNvGrpSpPr/>
          <p:nvPr/>
        </p:nvGrpSpPr>
        <p:grpSpPr>
          <a:xfrm>
            <a:off x="8179148" y="1834782"/>
            <a:ext cx="3717884" cy="1857734"/>
            <a:chOff x="775504" y="1773822"/>
            <a:chExt cx="3310359" cy="1857734"/>
          </a:xfrm>
        </p:grpSpPr>
        <p:sp>
          <p:nvSpPr>
            <p:cNvPr id="9483" name="Google Shape;9483;p242"/>
            <p:cNvSpPr/>
            <p:nvPr/>
          </p:nvSpPr>
          <p:spPr>
            <a:xfrm>
              <a:off x="775504" y="1875099"/>
              <a:ext cx="3310359" cy="165517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84" name="Google Shape;9484;p242"/>
            <p:cNvSpPr/>
            <p:nvPr/>
          </p:nvSpPr>
          <p:spPr>
            <a:xfrm>
              <a:off x="775504" y="1773822"/>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85" name="Google Shape;9485;p242"/>
            <p:cNvSpPr/>
            <p:nvPr/>
          </p:nvSpPr>
          <p:spPr>
            <a:xfrm>
              <a:off x="775504" y="3530278"/>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9486" name="Google Shape;9486;p242"/>
          <p:cNvSpPr/>
          <p:nvPr/>
        </p:nvSpPr>
        <p:spPr>
          <a:xfrm>
            <a:off x="8222041" y="2138614"/>
            <a:ext cx="350998"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8000">
                <a:solidFill>
                  <a:schemeClr val="dk1"/>
                </a:solidFill>
                <a:latin typeface="Helvetica Neue"/>
                <a:ea typeface="Helvetica Neue"/>
                <a:cs typeface="Helvetica Neue"/>
                <a:sym typeface="Helvetica Neue"/>
              </a:rPr>
              <a:t>“</a:t>
            </a:r>
            <a:endParaRPr sz="8000">
              <a:solidFill>
                <a:schemeClr val="dk1"/>
              </a:solidFill>
              <a:latin typeface="Helvetica Neue"/>
              <a:ea typeface="Helvetica Neue"/>
              <a:cs typeface="Helvetica Neue"/>
              <a:sym typeface="Helvetica Neue"/>
            </a:endParaRPr>
          </a:p>
        </p:txBody>
      </p:sp>
      <p:sp>
        <p:nvSpPr>
          <p:cNvPr id="9487" name="Google Shape;9487;p242"/>
          <p:cNvSpPr txBox="1"/>
          <p:nvPr/>
        </p:nvSpPr>
        <p:spPr>
          <a:xfrm>
            <a:off x="8653237" y="2109624"/>
            <a:ext cx="3051722" cy="126188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grpSp>
        <p:nvGrpSpPr>
          <p:cNvPr id="9488" name="Google Shape;9488;p242"/>
          <p:cNvGrpSpPr/>
          <p:nvPr/>
        </p:nvGrpSpPr>
        <p:grpSpPr>
          <a:xfrm>
            <a:off x="8179148" y="3929800"/>
            <a:ext cx="3717884" cy="1857734"/>
            <a:chOff x="775504" y="1773822"/>
            <a:chExt cx="3310359" cy="1857734"/>
          </a:xfrm>
        </p:grpSpPr>
        <p:sp>
          <p:nvSpPr>
            <p:cNvPr id="9489" name="Google Shape;9489;p242"/>
            <p:cNvSpPr/>
            <p:nvPr/>
          </p:nvSpPr>
          <p:spPr>
            <a:xfrm>
              <a:off x="775504" y="1875099"/>
              <a:ext cx="3310359" cy="165517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90" name="Google Shape;9490;p242"/>
            <p:cNvSpPr/>
            <p:nvPr/>
          </p:nvSpPr>
          <p:spPr>
            <a:xfrm>
              <a:off x="775504" y="1773822"/>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91" name="Google Shape;9491;p242"/>
            <p:cNvSpPr/>
            <p:nvPr/>
          </p:nvSpPr>
          <p:spPr>
            <a:xfrm>
              <a:off x="775504" y="3530278"/>
              <a:ext cx="3310359" cy="101278"/>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9492" name="Google Shape;9492;p242"/>
          <p:cNvSpPr/>
          <p:nvPr/>
        </p:nvSpPr>
        <p:spPr>
          <a:xfrm>
            <a:off x="8222041" y="4233632"/>
            <a:ext cx="350998"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8000">
                <a:solidFill>
                  <a:schemeClr val="dk1"/>
                </a:solidFill>
                <a:latin typeface="Helvetica Neue"/>
                <a:ea typeface="Helvetica Neue"/>
                <a:cs typeface="Helvetica Neue"/>
                <a:sym typeface="Helvetica Neue"/>
              </a:rPr>
              <a:t>“</a:t>
            </a:r>
            <a:endParaRPr sz="8000">
              <a:solidFill>
                <a:schemeClr val="dk1"/>
              </a:solidFill>
              <a:latin typeface="Helvetica Neue"/>
              <a:ea typeface="Helvetica Neue"/>
              <a:cs typeface="Helvetica Neue"/>
              <a:sym typeface="Helvetica Neue"/>
            </a:endParaRPr>
          </a:p>
        </p:txBody>
      </p:sp>
      <p:sp>
        <p:nvSpPr>
          <p:cNvPr id="9493" name="Google Shape;9493;p242"/>
          <p:cNvSpPr txBox="1"/>
          <p:nvPr/>
        </p:nvSpPr>
        <p:spPr>
          <a:xfrm>
            <a:off x="8653237" y="4204642"/>
            <a:ext cx="3051722" cy="126188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sp>
        <p:nvSpPr>
          <p:cNvPr id="9494" name="Google Shape;9494;p24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495" name="Google Shape;9495;p24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99" name="Shape 9499"/>
        <p:cNvGrpSpPr/>
        <p:nvPr/>
      </p:nvGrpSpPr>
      <p:grpSpPr>
        <a:xfrm>
          <a:off x="0" y="0"/>
          <a:ext cx="0" cy="0"/>
          <a:chOff x="0" y="0"/>
          <a:chExt cx="0" cy="0"/>
        </a:xfrm>
      </p:grpSpPr>
      <p:sp>
        <p:nvSpPr>
          <p:cNvPr id="9500" name="Google Shape;9500;p24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Two-Testimonial Speech Bubbles</a:t>
            </a:r>
            <a:endParaRPr/>
          </a:p>
        </p:txBody>
      </p:sp>
      <p:grpSp>
        <p:nvGrpSpPr>
          <p:cNvPr id="9501" name="Google Shape;9501;p243"/>
          <p:cNvGrpSpPr/>
          <p:nvPr/>
        </p:nvGrpSpPr>
        <p:grpSpPr>
          <a:xfrm>
            <a:off x="294967" y="2361235"/>
            <a:ext cx="5480800" cy="3333509"/>
            <a:chOff x="294967" y="2187613"/>
            <a:chExt cx="4821044" cy="3333509"/>
          </a:xfrm>
        </p:grpSpPr>
        <p:sp>
          <p:nvSpPr>
            <p:cNvPr id="9502" name="Google Shape;9502;p243"/>
            <p:cNvSpPr/>
            <p:nvPr/>
          </p:nvSpPr>
          <p:spPr>
            <a:xfrm rot="10800000">
              <a:off x="364417" y="2280209"/>
              <a:ext cx="4751594" cy="3240913"/>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503" name="Google Shape;9503;p243"/>
            <p:cNvSpPr/>
            <p:nvPr/>
          </p:nvSpPr>
          <p:spPr>
            <a:xfrm rot="10800000">
              <a:off x="294967" y="2187613"/>
              <a:ext cx="4751594" cy="3240913"/>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lt1"/>
            </a:solidFill>
            <a:ln cap="flat" cmpd="sng" w="5715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504" name="Google Shape;9504;p243"/>
            <p:cNvSpPr/>
            <p:nvPr/>
          </p:nvSpPr>
          <p:spPr>
            <a:xfrm>
              <a:off x="613459" y="2217644"/>
              <a:ext cx="544009"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b="1" lang="en-US" sz="11500">
                  <a:solidFill>
                    <a:schemeClr val="accent1"/>
                  </a:solidFill>
                  <a:latin typeface="Helvetica Neue"/>
                  <a:ea typeface="Helvetica Neue"/>
                  <a:cs typeface="Helvetica Neue"/>
                  <a:sym typeface="Helvetica Neue"/>
                </a:rPr>
                <a:t>“</a:t>
              </a:r>
              <a:endParaRPr b="1" sz="11500">
                <a:solidFill>
                  <a:schemeClr val="accent1"/>
                </a:solidFill>
                <a:latin typeface="Helvetica Neue"/>
                <a:ea typeface="Helvetica Neue"/>
                <a:cs typeface="Helvetica Neue"/>
                <a:sym typeface="Helvetica Neue"/>
              </a:endParaRPr>
            </a:p>
          </p:txBody>
        </p:sp>
        <p:sp>
          <p:nvSpPr>
            <p:cNvPr id="9505" name="Google Shape;9505;p243"/>
            <p:cNvSpPr txBox="1"/>
            <p:nvPr/>
          </p:nvSpPr>
          <p:spPr>
            <a:xfrm>
              <a:off x="624802" y="2776141"/>
              <a:ext cx="4091922"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 consectetur adipiscing elit. </a:t>
              </a:r>
              <a:r>
                <a:rPr lang="en-US" sz="16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600">
                  <a:solidFill>
                    <a:schemeClr val="dk1"/>
                  </a:solidFill>
                  <a:latin typeface="Helvetica Neue"/>
                  <a:ea typeface="Helvetica Neue"/>
                  <a:cs typeface="Helvetica Neue"/>
                  <a:sym typeface="Helvetica Neue"/>
                </a:rPr>
                <a:t>-</a:t>
              </a:r>
              <a:r>
                <a:rPr b="1" lang="en-US" sz="1600">
                  <a:solidFill>
                    <a:schemeClr val="dk1"/>
                  </a:solidFill>
                  <a:latin typeface="Helvetica Neue"/>
                  <a:ea typeface="Helvetica Neue"/>
                  <a:cs typeface="Helvetica Neue"/>
                  <a:sym typeface="Helvetica Neue"/>
                </a:rPr>
                <a:t> Lorem ipsum dolor sit amet, </a:t>
              </a:r>
              <a:endParaRPr sz="1600">
                <a:solidFill>
                  <a:schemeClr val="dk1"/>
                </a:solidFill>
                <a:latin typeface="Helvetica Neue"/>
                <a:ea typeface="Helvetica Neue"/>
                <a:cs typeface="Helvetica Neue"/>
                <a:sym typeface="Helvetica Neue"/>
              </a:endParaRPr>
            </a:p>
          </p:txBody>
        </p:sp>
      </p:grpSp>
      <p:pic>
        <p:nvPicPr>
          <p:cNvPr id="9506" name="Google Shape;9506;p243"/>
          <p:cNvPicPr preferRelativeResize="0"/>
          <p:nvPr/>
        </p:nvPicPr>
        <p:blipFill rotWithShape="1">
          <a:blip r:embed="rId3">
            <a:alphaModFix/>
          </a:blip>
          <a:srcRect b="11166" l="22251" r="22251" t="5587"/>
          <a:stretch/>
        </p:blipFill>
        <p:spPr>
          <a:xfrm>
            <a:off x="4525059" y="1888733"/>
            <a:ext cx="945004" cy="945004"/>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grpSp>
        <p:nvGrpSpPr>
          <p:cNvPr id="9507" name="Google Shape;9507;p243"/>
          <p:cNvGrpSpPr/>
          <p:nvPr/>
        </p:nvGrpSpPr>
        <p:grpSpPr>
          <a:xfrm>
            <a:off x="6416232" y="1888733"/>
            <a:ext cx="5480800" cy="3806011"/>
            <a:chOff x="6209630" y="1715111"/>
            <a:chExt cx="5480800" cy="3806011"/>
          </a:xfrm>
        </p:grpSpPr>
        <p:grpSp>
          <p:nvGrpSpPr>
            <p:cNvPr id="9508" name="Google Shape;9508;p243"/>
            <p:cNvGrpSpPr/>
            <p:nvPr/>
          </p:nvGrpSpPr>
          <p:grpSpPr>
            <a:xfrm>
              <a:off x="6209630" y="2187613"/>
              <a:ext cx="5480800" cy="3333509"/>
              <a:chOff x="294967" y="2187613"/>
              <a:chExt cx="4821044" cy="3333509"/>
            </a:xfrm>
          </p:grpSpPr>
          <p:sp>
            <p:nvSpPr>
              <p:cNvPr id="9509" name="Google Shape;9509;p243"/>
              <p:cNvSpPr/>
              <p:nvPr/>
            </p:nvSpPr>
            <p:spPr>
              <a:xfrm rot="10800000">
                <a:off x="364417" y="2280209"/>
                <a:ext cx="4751594" cy="3240913"/>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510" name="Google Shape;9510;p243"/>
              <p:cNvSpPr/>
              <p:nvPr/>
            </p:nvSpPr>
            <p:spPr>
              <a:xfrm rot="10800000">
                <a:off x="294967" y="2187613"/>
                <a:ext cx="4751594" cy="3240913"/>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lt1"/>
              </a:solidFill>
              <a:ln cap="flat" cmpd="sng" w="5715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511" name="Google Shape;9511;p243"/>
              <p:cNvSpPr/>
              <p:nvPr/>
            </p:nvSpPr>
            <p:spPr>
              <a:xfrm>
                <a:off x="613459" y="2217644"/>
                <a:ext cx="544009"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b="1" lang="en-US" sz="11500">
                    <a:solidFill>
                      <a:schemeClr val="accent1"/>
                    </a:solidFill>
                    <a:latin typeface="Helvetica Neue"/>
                    <a:ea typeface="Helvetica Neue"/>
                    <a:cs typeface="Helvetica Neue"/>
                    <a:sym typeface="Helvetica Neue"/>
                  </a:rPr>
                  <a:t>“</a:t>
                </a:r>
                <a:endParaRPr b="1" sz="11500">
                  <a:solidFill>
                    <a:schemeClr val="accent1"/>
                  </a:solidFill>
                  <a:latin typeface="Helvetica Neue"/>
                  <a:ea typeface="Helvetica Neue"/>
                  <a:cs typeface="Helvetica Neue"/>
                  <a:sym typeface="Helvetica Neue"/>
                </a:endParaRPr>
              </a:p>
            </p:txBody>
          </p:sp>
          <p:sp>
            <p:nvSpPr>
              <p:cNvPr id="9512" name="Google Shape;9512;p243"/>
              <p:cNvSpPr txBox="1"/>
              <p:nvPr/>
            </p:nvSpPr>
            <p:spPr>
              <a:xfrm>
                <a:off x="624802" y="2776141"/>
                <a:ext cx="4091922"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 consectetur adipiscing elit. </a:t>
                </a:r>
                <a:r>
                  <a:rPr lang="en-US" sz="16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600">
                    <a:solidFill>
                      <a:schemeClr val="dk1"/>
                    </a:solidFill>
                    <a:latin typeface="Helvetica Neue"/>
                    <a:ea typeface="Helvetica Neue"/>
                    <a:cs typeface="Helvetica Neue"/>
                    <a:sym typeface="Helvetica Neue"/>
                  </a:rPr>
                  <a:t>-</a:t>
                </a:r>
                <a:r>
                  <a:rPr b="1" lang="en-US" sz="1600">
                    <a:solidFill>
                      <a:schemeClr val="dk1"/>
                    </a:solidFill>
                    <a:latin typeface="Helvetica Neue"/>
                    <a:ea typeface="Helvetica Neue"/>
                    <a:cs typeface="Helvetica Neue"/>
                    <a:sym typeface="Helvetica Neue"/>
                  </a:rPr>
                  <a:t> Lorem ipsum dolor sit amet, </a:t>
                </a:r>
                <a:endParaRPr sz="1600">
                  <a:solidFill>
                    <a:schemeClr val="dk1"/>
                  </a:solidFill>
                  <a:latin typeface="Helvetica Neue"/>
                  <a:ea typeface="Helvetica Neue"/>
                  <a:cs typeface="Helvetica Neue"/>
                  <a:sym typeface="Helvetica Neue"/>
                </a:endParaRPr>
              </a:p>
            </p:txBody>
          </p:sp>
        </p:grpSp>
        <p:pic>
          <p:nvPicPr>
            <p:cNvPr id="9513" name="Google Shape;9513;p243"/>
            <p:cNvPicPr preferRelativeResize="0"/>
            <p:nvPr/>
          </p:nvPicPr>
          <p:blipFill rotWithShape="1">
            <a:blip r:embed="rId3">
              <a:alphaModFix/>
            </a:blip>
            <a:srcRect b="11166" l="22251" r="22251" t="5587"/>
            <a:stretch/>
          </p:blipFill>
          <p:spPr>
            <a:xfrm>
              <a:off x="10439722" y="1715111"/>
              <a:ext cx="945004" cy="945004"/>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grpSp>
      <p:sp>
        <p:nvSpPr>
          <p:cNvPr id="9514" name="Google Shape;9514;p24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515" name="Google Shape;9515;p24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19" name="Shape 9519"/>
        <p:cNvGrpSpPr/>
        <p:nvPr/>
      </p:nvGrpSpPr>
      <p:grpSpPr>
        <a:xfrm>
          <a:off x="0" y="0"/>
          <a:ext cx="0" cy="0"/>
          <a:chOff x="0" y="0"/>
          <a:chExt cx="0" cy="0"/>
        </a:xfrm>
      </p:grpSpPr>
      <p:grpSp>
        <p:nvGrpSpPr>
          <p:cNvPr id="9520" name="Google Shape;9520;p244"/>
          <p:cNvGrpSpPr/>
          <p:nvPr/>
        </p:nvGrpSpPr>
        <p:grpSpPr>
          <a:xfrm>
            <a:off x="294967" y="3946968"/>
            <a:ext cx="5480800" cy="2083442"/>
            <a:chOff x="294967" y="2187613"/>
            <a:chExt cx="4821044" cy="3333509"/>
          </a:xfrm>
        </p:grpSpPr>
        <p:sp>
          <p:nvSpPr>
            <p:cNvPr id="9521" name="Google Shape;9521;p244"/>
            <p:cNvSpPr/>
            <p:nvPr/>
          </p:nvSpPr>
          <p:spPr>
            <a:xfrm rot="10800000">
              <a:off x="364417" y="2280209"/>
              <a:ext cx="4751594" cy="3240913"/>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9522" name="Google Shape;9522;p244"/>
            <p:cNvSpPr/>
            <p:nvPr/>
          </p:nvSpPr>
          <p:spPr>
            <a:xfrm rot="10800000">
              <a:off x="294967" y="2187613"/>
              <a:ext cx="4751594" cy="3240913"/>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lt1"/>
            </a:solidFill>
            <a:ln cap="flat" cmpd="sng" w="5715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9523" name="Google Shape;9523;p244"/>
            <p:cNvSpPr/>
            <p:nvPr/>
          </p:nvSpPr>
          <p:spPr>
            <a:xfrm>
              <a:off x="613459" y="2217644"/>
              <a:ext cx="544009"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b="1" lang="en-US" sz="8800">
                  <a:solidFill>
                    <a:schemeClr val="accent1"/>
                  </a:solidFill>
                  <a:latin typeface="Helvetica Neue"/>
                  <a:ea typeface="Helvetica Neue"/>
                  <a:cs typeface="Helvetica Neue"/>
                  <a:sym typeface="Helvetica Neue"/>
                </a:rPr>
                <a:t>“</a:t>
              </a:r>
              <a:endParaRPr b="1" sz="8800">
                <a:solidFill>
                  <a:schemeClr val="accent1"/>
                </a:solidFill>
                <a:latin typeface="Helvetica Neue"/>
                <a:ea typeface="Helvetica Neue"/>
                <a:cs typeface="Helvetica Neue"/>
                <a:sym typeface="Helvetica Neue"/>
              </a:endParaRPr>
            </a:p>
          </p:txBody>
        </p:sp>
        <p:sp>
          <p:nvSpPr>
            <p:cNvPr id="9524" name="Google Shape;9524;p244"/>
            <p:cNvSpPr txBox="1"/>
            <p:nvPr/>
          </p:nvSpPr>
          <p:spPr>
            <a:xfrm>
              <a:off x="624802" y="2776141"/>
              <a:ext cx="4091922" cy="142808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grpSp>
      <p:grpSp>
        <p:nvGrpSpPr>
          <p:cNvPr id="9525" name="Google Shape;9525;p244"/>
          <p:cNvGrpSpPr/>
          <p:nvPr/>
        </p:nvGrpSpPr>
        <p:grpSpPr>
          <a:xfrm>
            <a:off x="294967" y="1678330"/>
            <a:ext cx="5480800" cy="2083442"/>
            <a:chOff x="294967" y="2187613"/>
            <a:chExt cx="4821044" cy="3333509"/>
          </a:xfrm>
        </p:grpSpPr>
        <p:sp>
          <p:nvSpPr>
            <p:cNvPr id="9526" name="Google Shape;9526;p244"/>
            <p:cNvSpPr/>
            <p:nvPr/>
          </p:nvSpPr>
          <p:spPr>
            <a:xfrm rot="10800000">
              <a:off x="364417" y="2280209"/>
              <a:ext cx="4751594" cy="3240913"/>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9527" name="Google Shape;9527;p244"/>
            <p:cNvSpPr/>
            <p:nvPr/>
          </p:nvSpPr>
          <p:spPr>
            <a:xfrm rot="10800000">
              <a:off x="294967" y="2187613"/>
              <a:ext cx="4751594" cy="3240913"/>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lt1"/>
            </a:solidFill>
            <a:ln cap="flat" cmpd="sng" w="5715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9528" name="Google Shape;9528;p244"/>
            <p:cNvSpPr/>
            <p:nvPr/>
          </p:nvSpPr>
          <p:spPr>
            <a:xfrm>
              <a:off x="613459" y="2217644"/>
              <a:ext cx="544009" cy="416690"/>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b="1" lang="en-US" sz="8800">
                  <a:solidFill>
                    <a:schemeClr val="accent1"/>
                  </a:solidFill>
                  <a:latin typeface="Helvetica Neue"/>
                  <a:ea typeface="Helvetica Neue"/>
                  <a:cs typeface="Helvetica Neue"/>
                  <a:sym typeface="Helvetica Neue"/>
                </a:rPr>
                <a:t>“</a:t>
              </a:r>
              <a:endParaRPr b="1" sz="8800">
                <a:solidFill>
                  <a:schemeClr val="accent1"/>
                </a:solidFill>
                <a:latin typeface="Helvetica Neue"/>
                <a:ea typeface="Helvetica Neue"/>
                <a:cs typeface="Helvetica Neue"/>
                <a:sym typeface="Helvetica Neue"/>
              </a:endParaRPr>
            </a:p>
          </p:txBody>
        </p:sp>
        <p:sp>
          <p:nvSpPr>
            <p:cNvPr id="9529" name="Google Shape;9529;p244"/>
            <p:cNvSpPr txBox="1"/>
            <p:nvPr/>
          </p:nvSpPr>
          <p:spPr>
            <a:xfrm>
              <a:off x="624802" y="2776141"/>
              <a:ext cx="4091922" cy="1428084"/>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grpSp>
      <p:grpSp>
        <p:nvGrpSpPr>
          <p:cNvPr id="9530" name="Google Shape;9530;p244"/>
          <p:cNvGrpSpPr/>
          <p:nvPr/>
        </p:nvGrpSpPr>
        <p:grpSpPr>
          <a:xfrm>
            <a:off x="6416232" y="1678330"/>
            <a:ext cx="5480800" cy="2083442"/>
            <a:chOff x="6416232" y="1678330"/>
            <a:chExt cx="5480800" cy="2083442"/>
          </a:xfrm>
        </p:grpSpPr>
        <p:sp>
          <p:nvSpPr>
            <p:cNvPr id="9531" name="Google Shape;9531;p244"/>
            <p:cNvSpPr/>
            <p:nvPr/>
          </p:nvSpPr>
          <p:spPr>
            <a:xfrm rot="10800000">
              <a:off x="6495186" y="1736202"/>
              <a:ext cx="5401846" cy="2025570"/>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9532" name="Google Shape;9532;p244"/>
            <p:cNvSpPr/>
            <p:nvPr/>
          </p:nvSpPr>
          <p:spPr>
            <a:xfrm rot="10800000">
              <a:off x="6416232" y="1678330"/>
              <a:ext cx="5401846" cy="2025570"/>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lt1"/>
            </a:solidFill>
            <a:ln cap="flat" cmpd="sng" w="5715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sp>
        <p:nvSpPr>
          <p:cNvPr id="9533" name="Google Shape;9533;p24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Four-Testimonial Speech Bubbles</a:t>
            </a:r>
            <a:endParaRPr/>
          </a:p>
        </p:txBody>
      </p:sp>
      <p:pic>
        <p:nvPicPr>
          <p:cNvPr id="9534" name="Google Shape;9534;p244"/>
          <p:cNvPicPr preferRelativeResize="0"/>
          <p:nvPr/>
        </p:nvPicPr>
        <p:blipFill rotWithShape="1">
          <a:blip r:embed="rId3">
            <a:alphaModFix/>
          </a:blip>
          <a:srcRect b="11166" l="22251" r="22251" t="5587"/>
          <a:stretch/>
        </p:blipFill>
        <p:spPr>
          <a:xfrm>
            <a:off x="4821239" y="1318220"/>
            <a:ext cx="723034" cy="723034"/>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sp>
        <p:nvSpPr>
          <p:cNvPr id="9535" name="Google Shape;9535;p244"/>
          <p:cNvSpPr/>
          <p:nvPr/>
        </p:nvSpPr>
        <p:spPr>
          <a:xfrm>
            <a:off x="6778309" y="1697099"/>
            <a:ext cx="618456" cy="260431"/>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b="1" lang="en-US" sz="9600">
                <a:solidFill>
                  <a:schemeClr val="accent1"/>
                </a:solidFill>
                <a:latin typeface="Helvetica Neue"/>
                <a:ea typeface="Helvetica Neue"/>
                <a:cs typeface="Helvetica Neue"/>
                <a:sym typeface="Helvetica Neue"/>
              </a:rPr>
              <a:t>“</a:t>
            </a:r>
            <a:endParaRPr b="1" sz="9600">
              <a:solidFill>
                <a:schemeClr val="accent1"/>
              </a:solidFill>
              <a:latin typeface="Helvetica Neue"/>
              <a:ea typeface="Helvetica Neue"/>
              <a:cs typeface="Helvetica Neue"/>
              <a:sym typeface="Helvetica Neue"/>
            </a:endParaRPr>
          </a:p>
        </p:txBody>
      </p:sp>
      <p:sp>
        <p:nvSpPr>
          <p:cNvPr id="9536" name="Google Shape;9536;p244"/>
          <p:cNvSpPr txBox="1"/>
          <p:nvPr/>
        </p:nvSpPr>
        <p:spPr>
          <a:xfrm>
            <a:off x="6791205" y="2046160"/>
            <a:ext cx="4651898" cy="89255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pic>
        <p:nvPicPr>
          <p:cNvPr id="9537" name="Google Shape;9537;p244"/>
          <p:cNvPicPr preferRelativeResize="0"/>
          <p:nvPr/>
        </p:nvPicPr>
        <p:blipFill rotWithShape="1">
          <a:blip r:embed="rId3">
            <a:alphaModFix/>
          </a:blip>
          <a:srcRect b="11166" l="22251" r="22251" t="5587"/>
          <a:stretch/>
        </p:blipFill>
        <p:spPr>
          <a:xfrm>
            <a:off x="10942504" y="1318220"/>
            <a:ext cx="723034" cy="723034"/>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sp>
        <p:nvSpPr>
          <p:cNvPr id="9538" name="Google Shape;9538;p244"/>
          <p:cNvSpPr/>
          <p:nvPr/>
        </p:nvSpPr>
        <p:spPr>
          <a:xfrm rot="10800000">
            <a:off x="6495186" y="4004840"/>
            <a:ext cx="5401846" cy="2025570"/>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9539" name="Google Shape;9539;p244"/>
          <p:cNvSpPr/>
          <p:nvPr/>
        </p:nvSpPr>
        <p:spPr>
          <a:xfrm rot="10800000">
            <a:off x="6416232" y="3946968"/>
            <a:ext cx="5401846" cy="2025570"/>
          </a:xfrm>
          <a:custGeom>
            <a:rect b="b" l="l" r="r" t="t"/>
            <a:pathLst>
              <a:path extrusionOk="0" h="1986694" w="3107989">
                <a:moveTo>
                  <a:pt x="3107989" y="1986694"/>
                </a:moveTo>
                <a:lnTo>
                  <a:pt x="0" y="1986694"/>
                </a:lnTo>
                <a:lnTo>
                  <a:pt x="0" y="505134"/>
                </a:lnTo>
                <a:lnTo>
                  <a:pt x="2349661" y="505134"/>
                </a:lnTo>
                <a:lnTo>
                  <a:pt x="2349661" y="0"/>
                </a:lnTo>
                <a:lnTo>
                  <a:pt x="2860514" y="505134"/>
                </a:lnTo>
                <a:lnTo>
                  <a:pt x="3107989" y="505134"/>
                </a:lnTo>
                <a:lnTo>
                  <a:pt x="3107989" y="749838"/>
                </a:lnTo>
                <a:close/>
              </a:path>
            </a:pathLst>
          </a:custGeom>
          <a:solidFill>
            <a:schemeClr val="lt1"/>
          </a:solidFill>
          <a:ln cap="flat" cmpd="sng" w="5715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9540" name="Google Shape;9540;p244"/>
          <p:cNvSpPr/>
          <p:nvPr/>
        </p:nvSpPr>
        <p:spPr>
          <a:xfrm>
            <a:off x="6778309" y="3965737"/>
            <a:ext cx="618456" cy="260431"/>
          </a:xfrm>
          <a:prstGeom prst="ellipse">
            <a:avLst/>
          </a:prstGeom>
          <a:no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b="1" lang="en-US" sz="9600">
                <a:solidFill>
                  <a:schemeClr val="accent1"/>
                </a:solidFill>
                <a:latin typeface="Helvetica Neue"/>
                <a:ea typeface="Helvetica Neue"/>
                <a:cs typeface="Helvetica Neue"/>
                <a:sym typeface="Helvetica Neue"/>
              </a:rPr>
              <a:t>“</a:t>
            </a:r>
            <a:endParaRPr b="1" sz="9600">
              <a:solidFill>
                <a:schemeClr val="accent1"/>
              </a:solidFill>
              <a:latin typeface="Helvetica Neue"/>
              <a:ea typeface="Helvetica Neue"/>
              <a:cs typeface="Helvetica Neue"/>
              <a:sym typeface="Helvetica Neue"/>
            </a:endParaRPr>
          </a:p>
        </p:txBody>
      </p:sp>
      <p:sp>
        <p:nvSpPr>
          <p:cNvPr id="9541" name="Google Shape;9541;p244"/>
          <p:cNvSpPr txBox="1"/>
          <p:nvPr/>
        </p:nvSpPr>
        <p:spPr>
          <a:xfrm>
            <a:off x="6791205" y="4314798"/>
            <a:ext cx="4651898" cy="89255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sedUt tempor, quam et mattis pulvinar, mauris </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pic>
        <p:nvPicPr>
          <p:cNvPr id="9542" name="Google Shape;9542;p244"/>
          <p:cNvPicPr preferRelativeResize="0"/>
          <p:nvPr/>
        </p:nvPicPr>
        <p:blipFill rotWithShape="1">
          <a:blip r:embed="rId3">
            <a:alphaModFix/>
          </a:blip>
          <a:srcRect b="11166" l="22251" r="22251" t="5587"/>
          <a:stretch/>
        </p:blipFill>
        <p:spPr>
          <a:xfrm>
            <a:off x="4821239" y="3586858"/>
            <a:ext cx="723034" cy="723034"/>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pic>
        <p:nvPicPr>
          <p:cNvPr id="9543" name="Google Shape;9543;p244"/>
          <p:cNvPicPr preferRelativeResize="0"/>
          <p:nvPr/>
        </p:nvPicPr>
        <p:blipFill rotWithShape="1">
          <a:blip r:embed="rId3">
            <a:alphaModFix/>
          </a:blip>
          <a:srcRect b="11166" l="22251" r="22251" t="5587"/>
          <a:stretch/>
        </p:blipFill>
        <p:spPr>
          <a:xfrm>
            <a:off x="10942504" y="3586858"/>
            <a:ext cx="723034" cy="723034"/>
          </a:xfrm>
          <a:custGeom>
            <a:rect b="b" l="l" r="r" t="t"/>
            <a:pathLst>
              <a:path extrusionOk="0" h="1859280" w="1859280">
                <a:moveTo>
                  <a:pt x="929640" y="0"/>
                </a:moveTo>
                <a:cubicBezTo>
                  <a:pt x="1443066" y="0"/>
                  <a:pt x="1859280" y="416214"/>
                  <a:pt x="1859280" y="929640"/>
                </a:cubicBezTo>
                <a:cubicBezTo>
                  <a:pt x="1859280" y="1443066"/>
                  <a:pt x="1443066" y="1859280"/>
                  <a:pt x="929640" y="1859280"/>
                </a:cubicBezTo>
                <a:cubicBezTo>
                  <a:pt x="416214" y="1859280"/>
                  <a:pt x="0" y="1443066"/>
                  <a:pt x="0" y="929640"/>
                </a:cubicBezTo>
                <a:cubicBezTo>
                  <a:pt x="0" y="416214"/>
                  <a:pt x="416214" y="0"/>
                  <a:pt x="929640" y="0"/>
                </a:cubicBezTo>
                <a:close/>
              </a:path>
            </a:pathLst>
          </a:custGeom>
          <a:noFill/>
          <a:ln cap="flat" cmpd="sng" w="50800">
            <a:solidFill>
              <a:schemeClr val="lt1"/>
            </a:solidFill>
            <a:prstDash val="solid"/>
            <a:round/>
            <a:headEnd len="sm" w="sm" type="none"/>
            <a:tailEnd len="sm" w="sm" type="none"/>
          </a:ln>
        </p:spPr>
      </p:pic>
      <p:sp>
        <p:nvSpPr>
          <p:cNvPr id="9544" name="Google Shape;9544;p24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545" name="Google Shape;9545;p24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49" name="Shape 9549"/>
        <p:cNvGrpSpPr/>
        <p:nvPr/>
      </p:nvGrpSpPr>
      <p:grpSpPr>
        <a:xfrm>
          <a:off x="0" y="0"/>
          <a:ext cx="0" cy="0"/>
          <a:chOff x="0" y="0"/>
          <a:chExt cx="0" cy="0"/>
        </a:xfrm>
      </p:grpSpPr>
      <p:sp>
        <p:nvSpPr>
          <p:cNvPr id="9550" name="Google Shape;9550;p245"/>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Image Slides</a:t>
            </a:r>
            <a:endParaRPr/>
          </a:p>
        </p:txBody>
      </p:sp>
      <p:sp>
        <p:nvSpPr>
          <p:cNvPr id="9551" name="Google Shape;9551;p245"/>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2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55" name="Shape 9555"/>
        <p:cNvGrpSpPr/>
        <p:nvPr/>
      </p:nvGrpSpPr>
      <p:grpSpPr>
        <a:xfrm>
          <a:off x="0" y="0"/>
          <a:ext cx="0" cy="0"/>
          <a:chOff x="0" y="0"/>
          <a:chExt cx="0" cy="0"/>
        </a:xfrm>
      </p:grpSpPr>
      <p:sp>
        <p:nvSpPr>
          <p:cNvPr id="9556" name="Google Shape;9556;p24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 Image-Text Blocks (Dark Grid)</a:t>
            </a:r>
            <a:endParaRPr/>
          </a:p>
        </p:txBody>
      </p:sp>
      <p:pic>
        <p:nvPicPr>
          <p:cNvPr id="9557" name="Google Shape;9557;p246"/>
          <p:cNvPicPr preferRelativeResize="0"/>
          <p:nvPr/>
        </p:nvPicPr>
        <p:blipFill rotWithShape="1">
          <a:blip r:embed="rId3">
            <a:alphaModFix/>
          </a:blip>
          <a:srcRect b="2376" l="6973" r="21574" t="2376"/>
          <a:stretch/>
        </p:blipFill>
        <p:spPr>
          <a:xfrm>
            <a:off x="294968" y="1997860"/>
            <a:ext cx="2089417" cy="1983834"/>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558" name="Google Shape;9558;p246"/>
          <p:cNvSpPr/>
          <p:nvPr/>
        </p:nvSpPr>
        <p:spPr>
          <a:xfrm>
            <a:off x="2489739" y="1997860"/>
            <a:ext cx="3553584" cy="1983834"/>
          </a:xfrm>
          <a:prstGeom prst="rect">
            <a:avLst/>
          </a:prstGeom>
          <a:solidFill>
            <a:schemeClr val="dk1"/>
          </a:solidFill>
          <a:ln>
            <a:noFill/>
          </a:ln>
        </p:spPr>
        <p:txBody>
          <a:bodyPr anchorCtr="0" anchor="ctr" bIns="45700" lIns="180000" spcFirstLastPara="1" rIns="180000" wrap="square" tIns="45700">
            <a:noAutofit/>
          </a:bodyPr>
          <a:lstStyle/>
          <a:p>
            <a:pPr indent="0" lvl="0" marL="0" marR="0" rtl="0" algn="l">
              <a:lnSpc>
                <a:spcPct val="120000"/>
              </a:lnSpc>
              <a:spcBef>
                <a:spcPts val="0"/>
              </a:spcBef>
              <a:spcAft>
                <a:spcPts val="0"/>
              </a:spcAft>
              <a:buNone/>
            </a:pPr>
            <a:r>
              <a:rPr b="1" lang="en-US" sz="1600">
                <a:solidFill>
                  <a:srgbClr val="FF3F3F"/>
                </a:solidFill>
                <a:latin typeface="Helvetica Neue"/>
                <a:ea typeface="Helvetica Neue"/>
                <a:cs typeface="Helvetica Neue"/>
                <a:sym typeface="Helvetica Neue"/>
              </a:rPr>
              <a:t>Lorem ipsum dolor </a:t>
            </a:r>
            <a:br>
              <a:rPr b="1" lang="en-US" sz="1400">
                <a:solidFill>
                  <a:schemeClr val="lt1"/>
                </a:solidFill>
                <a:latin typeface="Helvetica Neue"/>
                <a:ea typeface="Helvetica Neue"/>
                <a:cs typeface="Helvetica Neue"/>
                <a:sym typeface="Helvetica Neue"/>
              </a:rPr>
            </a:br>
            <a:r>
              <a:rPr lang="en-US" sz="1300">
                <a:solidFill>
                  <a:schemeClr val="lt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a:p>
        </p:txBody>
      </p:sp>
      <p:pic>
        <p:nvPicPr>
          <p:cNvPr id="9559" name="Google Shape;9559;p246"/>
          <p:cNvPicPr preferRelativeResize="0"/>
          <p:nvPr/>
        </p:nvPicPr>
        <p:blipFill rotWithShape="1">
          <a:blip r:embed="rId3">
            <a:alphaModFix/>
          </a:blip>
          <a:srcRect b="2376" l="6973" r="21574" t="2376"/>
          <a:stretch/>
        </p:blipFill>
        <p:spPr>
          <a:xfrm>
            <a:off x="6148677" y="1997860"/>
            <a:ext cx="2089417" cy="1983834"/>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560" name="Google Shape;9560;p246"/>
          <p:cNvSpPr/>
          <p:nvPr/>
        </p:nvSpPr>
        <p:spPr>
          <a:xfrm>
            <a:off x="8343448" y="1997860"/>
            <a:ext cx="3553584" cy="1983834"/>
          </a:xfrm>
          <a:prstGeom prst="rect">
            <a:avLst/>
          </a:prstGeom>
          <a:solidFill>
            <a:schemeClr val="dk1"/>
          </a:solidFill>
          <a:ln>
            <a:noFill/>
          </a:ln>
        </p:spPr>
        <p:txBody>
          <a:bodyPr anchorCtr="0" anchor="ctr" bIns="45700" lIns="180000" spcFirstLastPara="1" rIns="180000" wrap="square" tIns="45700">
            <a:noAutofit/>
          </a:bodyPr>
          <a:lstStyle/>
          <a:p>
            <a:pPr indent="0" lvl="0" marL="0" marR="0" rtl="0" algn="l">
              <a:lnSpc>
                <a:spcPct val="120000"/>
              </a:lnSpc>
              <a:spcBef>
                <a:spcPts val="0"/>
              </a:spcBef>
              <a:spcAft>
                <a:spcPts val="0"/>
              </a:spcAft>
              <a:buNone/>
            </a:pPr>
            <a:r>
              <a:rPr b="1" lang="en-US" sz="1600">
                <a:solidFill>
                  <a:srgbClr val="FF3F3F"/>
                </a:solidFill>
                <a:latin typeface="Helvetica Neue"/>
                <a:ea typeface="Helvetica Neue"/>
                <a:cs typeface="Helvetica Neue"/>
                <a:sym typeface="Helvetica Neue"/>
              </a:rPr>
              <a:t>Lorem ipsum dolor </a:t>
            </a:r>
            <a:br>
              <a:rPr b="1" lang="en-US" sz="1600">
                <a:solidFill>
                  <a:srgbClr val="D1DDE8"/>
                </a:solidFill>
                <a:latin typeface="Helvetica Neue"/>
                <a:ea typeface="Helvetica Neue"/>
                <a:cs typeface="Helvetica Neue"/>
                <a:sym typeface="Helvetica Neue"/>
              </a:rPr>
            </a:br>
            <a:r>
              <a:rPr lang="en-US" sz="1300">
                <a:solidFill>
                  <a:schemeClr val="lt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a:p>
        </p:txBody>
      </p:sp>
      <p:pic>
        <p:nvPicPr>
          <p:cNvPr id="9561" name="Google Shape;9561;p246"/>
          <p:cNvPicPr preferRelativeResize="0"/>
          <p:nvPr/>
        </p:nvPicPr>
        <p:blipFill rotWithShape="1">
          <a:blip r:embed="rId3">
            <a:alphaModFix/>
          </a:blip>
          <a:srcRect b="2376" l="6973" r="21574" t="2376"/>
          <a:stretch/>
        </p:blipFill>
        <p:spPr>
          <a:xfrm>
            <a:off x="294968" y="4081303"/>
            <a:ext cx="2089417" cy="1983834"/>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562" name="Google Shape;9562;p246"/>
          <p:cNvSpPr/>
          <p:nvPr/>
        </p:nvSpPr>
        <p:spPr>
          <a:xfrm>
            <a:off x="2489739" y="4081303"/>
            <a:ext cx="3553584" cy="1983834"/>
          </a:xfrm>
          <a:prstGeom prst="rect">
            <a:avLst/>
          </a:prstGeom>
          <a:solidFill>
            <a:schemeClr val="dk1"/>
          </a:solidFill>
          <a:ln>
            <a:noFill/>
          </a:ln>
        </p:spPr>
        <p:txBody>
          <a:bodyPr anchorCtr="0" anchor="ctr" bIns="45700" lIns="180000" spcFirstLastPara="1" rIns="180000" wrap="square" tIns="45700">
            <a:noAutofit/>
          </a:bodyPr>
          <a:lstStyle/>
          <a:p>
            <a:pPr indent="0" lvl="0" marL="0" marR="0" rtl="0" algn="l">
              <a:lnSpc>
                <a:spcPct val="120000"/>
              </a:lnSpc>
              <a:spcBef>
                <a:spcPts val="0"/>
              </a:spcBef>
              <a:spcAft>
                <a:spcPts val="0"/>
              </a:spcAft>
              <a:buNone/>
            </a:pPr>
            <a:r>
              <a:rPr b="1" lang="en-US" sz="1600">
                <a:solidFill>
                  <a:srgbClr val="FF3F3F"/>
                </a:solidFill>
                <a:latin typeface="Helvetica Neue"/>
                <a:ea typeface="Helvetica Neue"/>
                <a:cs typeface="Helvetica Neue"/>
                <a:sym typeface="Helvetica Neue"/>
              </a:rPr>
              <a:t>Lorem ipsum dolor </a:t>
            </a:r>
            <a:br>
              <a:rPr b="1" lang="en-US" sz="1600">
                <a:solidFill>
                  <a:srgbClr val="FF3F3F"/>
                </a:solidFill>
                <a:latin typeface="Helvetica Neue"/>
                <a:ea typeface="Helvetica Neue"/>
                <a:cs typeface="Helvetica Neue"/>
                <a:sym typeface="Helvetica Neue"/>
              </a:rPr>
            </a:br>
            <a:r>
              <a:rPr lang="en-US" sz="1300">
                <a:solidFill>
                  <a:schemeClr val="lt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a:p>
        </p:txBody>
      </p:sp>
      <p:pic>
        <p:nvPicPr>
          <p:cNvPr id="9563" name="Google Shape;9563;p246"/>
          <p:cNvPicPr preferRelativeResize="0"/>
          <p:nvPr/>
        </p:nvPicPr>
        <p:blipFill rotWithShape="1">
          <a:blip r:embed="rId3">
            <a:alphaModFix/>
          </a:blip>
          <a:srcRect b="2376" l="6973" r="21574" t="2376"/>
          <a:stretch/>
        </p:blipFill>
        <p:spPr>
          <a:xfrm>
            <a:off x="6148677" y="4081303"/>
            <a:ext cx="2089417" cy="1983834"/>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564" name="Google Shape;9564;p246"/>
          <p:cNvSpPr/>
          <p:nvPr/>
        </p:nvSpPr>
        <p:spPr>
          <a:xfrm>
            <a:off x="8343448" y="4081303"/>
            <a:ext cx="3553584" cy="1983834"/>
          </a:xfrm>
          <a:prstGeom prst="rect">
            <a:avLst/>
          </a:prstGeom>
          <a:solidFill>
            <a:schemeClr val="dk1"/>
          </a:solidFill>
          <a:ln>
            <a:noFill/>
          </a:ln>
        </p:spPr>
        <p:txBody>
          <a:bodyPr anchorCtr="0" anchor="ctr" bIns="45700" lIns="180000" spcFirstLastPara="1" rIns="180000" wrap="square" tIns="45700">
            <a:noAutofit/>
          </a:bodyPr>
          <a:lstStyle/>
          <a:p>
            <a:pPr indent="0" lvl="0" marL="0" marR="0" rtl="0" algn="l">
              <a:lnSpc>
                <a:spcPct val="120000"/>
              </a:lnSpc>
              <a:spcBef>
                <a:spcPts val="0"/>
              </a:spcBef>
              <a:spcAft>
                <a:spcPts val="0"/>
              </a:spcAft>
              <a:buNone/>
            </a:pPr>
            <a:r>
              <a:rPr b="1" lang="en-US" sz="1600">
                <a:solidFill>
                  <a:srgbClr val="FF3F3F"/>
                </a:solidFill>
                <a:latin typeface="Helvetica Neue"/>
                <a:ea typeface="Helvetica Neue"/>
                <a:cs typeface="Helvetica Neue"/>
                <a:sym typeface="Helvetica Neue"/>
              </a:rPr>
              <a:t>Lorem ipsum dolor </a:t>
            </a:r>
            <a:br>
              <a:rPr b="1" lang="en-US" sz="1800">
                <a:solidFill>
                  <a:srgbClr val="FF3F3F"/>
                </a:solidFill>
                <a:latin typeface="Helvetica Neue"/>
                <a:ea typeface="Helvetica Neue"/>
                <a:cs typeface="Helvetica Neue"/>
                <a:sym typeface="Helvetica Neue"/>
              </a:rPr>
            </a:br>
            <a:r>
              <a:rPr lang="en-US" sz="1300">
                <a:solidFill>
                  <a:schemeClr val="lt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a:p>
        </p:txBody>
      </p:sp>
      <p:sp>
        <p:nvSpPr>
          <p:cNvPr id="9565" name="Google Shape;9565;p246"/>
          <p:cNvSpPr txBox="1"/>
          <p:nvPr/>
        </p:nvSpPr>
        <p:spPr>
          <a:xfrm>
            <a:off x="294968" y="1227310"/>
            <a:ext cx="11602064"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9566" name="Google Shape;9566;p246"/>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9567" name="Google Shape;9567;p24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568" name="Google Shape;9568;p24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72" name="Shape 9572"/>
        <p:cNvGrpSpPr/>
        <p:nvPr/>
      </p:nvGrpSpPr>
      <p:grpSpPr>
        <a:xfrm>
          <a:off x="0" y="0"/>
          <a:ext cx="0" cy="0"/>
          <a:chOff x="0" y="0"/>
          <a:chExt cx="0" cy="0"/>
        </a:xfrm>
      </p:grpSpPr>
      <p:pic>
        <p:nvPicPr>
          <p:cNvPr id="9573" name="Google Shape;9573;p247"/>
          <p:cNvPicPr preferRelativeResize="0"/>
          <p:nvPr/>
        </p:nvPicPr>
        <p:blipFill rotWithShape="1">
          <a:blip r:embed="rId3">
            <a:alphaModFix/>
          </a:blip>
          <a:srcRect b="3579" l="13386" r="51757" t="1158"/>
          <a:stretch/>
        </p:blipFill>
        <p:spPr>
          <a:xfrm>
            <a:off x="6148677" y="1997859"/>
            <a:ext cx="2089417" cy="4067275"/>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574" name="Google Shape;9574;p24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 Large Image-Text Panels</a:t>
            </a:r>
            <a:endParaRPr/>
          </a:p>
        </p:txBody>
      </p:sp>
      <p:pic>
        <p:nvPicPr>
          <p:cNvPr id="9575" name="Google Shape;9575;p247"/>
          <p:cNvPicPr preferRelativeResize="0"/>
          <p:nvPr/>
        </p:nvPicPr>
        <p:blipFill rotWithShape="1">
          <a:blip r:embed="rId3">
            <a:alphaModFix/>
          </a:blip>
          <a:srcRect b="3579" l="13386" r="51757" t="1158"/>
          <a:stretch/>
        </p:blipFill>
        <p:spPr>
          <a:xfrm>
            <a:off x="294968" y="1997859"/>
            <a:ext cx="2089417" cy="4067275"/>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576" name="Google Shape;9576;p247"/>
          <p:cNvSpPr/>
          <p:nvPr/>
        </p:nvSpPr>
        <p:spPr>
          <a:xfrm>
            <a:off x="2489739" y="1997860"/>
            <a:ext cx="3553584" cy="4067274"/>
          </a:xfrm>
          <a:prstGeom prst="rect">
            <a:avLst/>
          </a:prstGeom>
          <a:solidFill>
            <a:schemeClr val="dk1"/>
          </a:solidFill>
          <a:ln>
            <a:noFill/>
          </a:ln>
        </p:spPr>
        <p:txBody>
          <a:bodyPr anchorCtr="0" anchor="ctr" bIns="45700" lIns="180000" spcFirstLastPara="1" rIns="180000" wrap="square" tIns="45700">
            <a:noAutofit/>
          </a:bodyPr>
          <a:lstStyle/>
          <a:p>
            <a:pPr indent="0" lvl="0" marL="0" marR="0" rtl="0" algn="l">
              <a:lnSpc>
                <a:spcPct val="120000"/>
              </a:lnSpc>
              <a:spcBef>
                <a:spcPts val="0"/>
              </a:spcBef>
              <a:spcAft>
                <a:spcPts val="0"/>
              </a:spcAft>
              <a:buNone/>
            </a:pPr>
            <a:r>
              <a:rPr b="1" lang="en-US" sz="2400">
                <a:solidFill>
                  <a:srgbClr val="FF3F3F"/>
                </a:solidFill>
                <a:latin typeface="Helvetica Neue"/>
                <a:ea typeface="Helvetica Neue"/>
                <a:cs typeface="Helvetica Neue"/>
                <a:sym typeface="Helvetica Neue"/>
              </a:rPr>
              <a:t>Lorem</a:t>
            </a:r>
            <a:r>
              <a:rPr b="1" lang="en-US" sz="2400">
                <a:solidFill>
                  <a:srgbClr val="D1DDE8"/>
                </a:solidFill>
                <a:latin typeface="Helvetica Neue"/>
                <a:ea typeface="Helvetica Neue"/>
                <a:cs typeface="Helvetica Neue"/>
                <a:sym typeface="Helvetica Neue"/>
              </a:rPr>
              <a:t> </a:t>
            </a:r>
            <a:r>
              <a:rPr b="1" lang="en-US" sz="2400">
                <a:solidFill>
                  <a:srgbClr val="FF3F3F"/>
                </a:solidFill>
                <a:latin typeface="Helvetica Neue"/>
                <a:ea typeface="Helvetica Neue"/>
                <a:cs typeface="Helvetica Neue"/>
                <a:sym typeface="Helvetica Neue"/>
              </a:rPr>
              <a:t>ipsum dolor </a:t>
            </a:r>
            <a:br>
              <a:rPr b="1" lang="en-US" sz="2000">
                <a:solidFill>
                  <a:schemeClr val="lt1"/>
                </a:solidFill>
                <a:latin typeface="Helvetica Neue"/>
                <a:ea typeface="Helvetica Neue"/>
                <a:cs typeface="Helvetica Neue"/>
                <a:sym typeface="Helvetica Neue"/>
              </a:rPr>
            </a:br>
            <a:r>
              <a:rPr lang="en-US" sz="1800">
                <a:solidFill>
                  <a:schemeClr val="lt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a:p>
        </p:txBody>
      </p:sp>
      <p:sp>
        <p:nvSpPr>
          <p:cNvPr id="9577" name="Google Shape;9577;p247"/>
          <p:cNvSpPr/>
          <p:nvPr/>
        </p:nvSpPr>
        <p:spPr>
          <a:xfrm>
            <a:off x="8343448" y="1997860"/>
            <a:ext cx="3553584" cy="4067274"/>
          </a:xfrm>
          <a:prstGeom prst="rect">
            <a:avLst/>
          </a:prstGeom>
          <a:solidFill>
            <a:schemeClr val="dk1"/>
          </a:solidFill>
          <a:ln>
            <a:noFill/>
          </a:ln>
        </p:spPr>
        <p:txBody>
          <a:bodyPr anchorCtr="0" anchor="ctr" bIns="45700" lIns="180000" spcFirstLastPara="1" rIns="180000" wrap="square" tIns="45700">
            <a:noAutofit/>
          </a:bodyPr>
          <a:lstStyle/>
          <a:p>
            <a:pPr indent="0" lvl="0" marL="0" marR="0" rtl="0" algn="l">
              <a:lnSpc>
                <a:spcPct val="120000"/>
              </a:lnSpc>
              <a:spcBef>
                <a:spcPts val="0"/>
              </a:spcBef>
              <a:spcAft>
                <a:spcPts val="0"/>
              </a:spcAft>
              <a:buNone/>
            </a:pPr>
            <a:r>
              <a:rPr b="1" lang="en-US" sz="2400">
                <a:solidFill>
                  <a:srgbClr val="FF3F3F"/>
                </a:solidFill>
                <a:latin typeface="Helvetica Neue"/>
                <a:ea typeface="Helvetica Neue"/>
                <a:cs typeface="Helvetica Neue"/>
                <a:sym typeface="Helvetica Neue"/>
              </a:rPr>
              <a:t>Lorem ipsum dolor </a:t>
            </a:r>
            <a:br>
              <a:rPr b="1" lang="en-US" sz="2400">
                <a:solidFill>
                  <a:srgbClr val="FF3F3F"/>
                </a:solidFill>
                <a:latin typeface="Helvetica Neue"/>
                <a:ea typeface="Helvetica Neue"/>
                <a:cs typeface="Helvetica Neue"/>
                <a:sym typeface="Helvetica Neue"/>
              </a:rPr>
            </a:br>
            <a:r>
              <a:rPr lang="en-US" sz="1800">
                <a:solidFill>
                  <a:schemeClr val="lt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a:p>
        </p:txBody>
      </p:sp>
      <p:sp>
        <p:nvSpPr>
          <p:cNvPr id="9578" name="Google Shape;9578;p247"/>
          <p:cNvSpPr txBox="1"/>
          <p:nvPr/>
        </p:nvSpPr>
        <p:spPr>
          <a:xfrm>
            <a:off x="294968" y="1227310"/>
            <a:ext cx="11602064"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9579" name="Google Shape;9579;p247"/>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9580" name="Google Shape;9580;p24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581" name="Google Shape;9581;p24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85" name="Shape 9585"/>
        <p:cNvGrpSpPr/>
        <p:nvPr/>
      </p:nvGrpSpPr>
      <p:grpSpPr>
        <a:xfrm>
          <a:off x="0" y="0"/>
          <a:ext cx="0" cy="0"/>
          <a:chOff x="0" y="0"/>
          <a:chExt cx="0" cy="0"/>
        </a:xfrm>
      </p:grpSpPr>
      <p:sp>
        <p:nvSpPr>
          <p:cNvPr id="9586" name="Google Shape;9586;p24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Six-Item Numbered Image List</a:t>
            </a:r>
            <a:endParaRPr/>
          </a:p>
        </p:txBody>
      </p:sp>
      <p:sp>
        <p:nvSpPr>
          <p:cNvPr id="9587" name="Google Shape;9587;p248"/>
          <p:cNvSpPr txBox="1"/>
          <p:nvPr/>
        </p:nvSpPr>
        <p:spPr>
          <a:xfrm>
            <a:off x="741680" y="1414280"/>
            <a:ext cx="4976214"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a:t>
            </a:r>
            <a:endParaRPr b="1" sz="1600">
              <a:solidFill>
                <a:schemeClr val="dk1"/>
              </a:solidFill>
              <a:latin typeface="Helvetica Neue"/>
              <a:ea typeface="Helvetica Neue"/>
              <a:cs typeface="Helvetica Neue"/>
              <a:sym typeface="Helvetica Neue"/>
            </a:endParaRPr>
          </a:p>
        </p:txBody>
      </p:sp>
      <p:sp>
        <p:nvSpPr>
          <p:cNvPr id="9588" name="Google Shape;9588;p248"/>
          <p:cNvSpPr txBox="1"/>
          <p:nvPr/>
        </p:nvSpPr>
        <p:spPr>
          <a:xfrm>
            <a:off x="1944547" y="2018292"/>
            <a:ext cx="3750197" cy="781063"/>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Lorem ipsum dolor sit amet, consectetur adipiascing elit. Curabitur purus dui. ipsum dolor sit amet, </a:t>
            </a:r>
            <a:endParaRPr/>
          </a:p>
        </p:txBody>
      </p:sp>
      <p:pic>
        <p:nvPicPr>
          <p:cNvPr id="9589" name="Google Shape;9589;p248"/>
          <p:cNvPicPr preferRelativeResize="0"/>
          <p:nvPr/>
        </p:nvPicPr>
        <p:blipFill rotWithShape="1">
          <a:blip r:embed="rId3">
            <a:alphaModFix/>
          </a:blip>
          <a:srcRect b="25118" l="1385" r="5037" t="1319"/>
          <a:stretch/>
        </p:blipFill>
        <p:spPr>
          <a:xfrm>
            <a:off x="294967" y="2018292"/>
            <a:ext cx="1394936" cy="781066"/>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590" name="Google Shape;9590;p248"/>
          <p:cNvSpPr/>
          <p:nvPr/>
        </p:nvSpPr>
        <p:spPr>
          <a:xfrm>
            <a:off x="294967" y="1409984"/>
            <a:ext cx="370390" cy="37039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sz="1800">
              <a:solidFill>
                <a:schemeClr val="lt1"/>
              </a:solidFill>
              <a:latin typeface="Helvetica Neue"/>
              <a:ea typeface="Helvetica Neue"/>
              <a:cs typeface="Helvetica Neue"/>
              <a:sym typeface="Helvetica Neue"/>
            </a:endParaRPr>
          </a:p>
        </p:txBody>
      </p:sp>
      <p:cxnSp>
        <p:nvCxnSpPr>
          <p:cNvPr id="9591" name="Google Shape;9591;p248"/>
          <p:cNvCxnSpPr/>
          <p:nvPr/>
        </p:nvCxnSpPr>
        <p:spPr>
          <a:xfrm>
            <a:off x="274320" y="1871627"/>
            <a:ext cx="5443574" cy="0"/>
          </a:xfrm>
          <a:prstGeom prst="straightConnector1">
            <a:avLst/>
          </a:prstGeom>
          <a:noFill/>
          <a:ln cap="flat" cmpd="sng" w="9525">
            <a:solidFill>
              <a:schemeClr val="accent1"/>
            </a:solidFill>
            <a:prstDash val="solid"/>
            <a:miter lim="8000"/>
            <a:headEnd len="sm" w="sm" type="none"/>
            <a:tailEnd len="sm" w="sm" type="none"/>
          </a:ln>
        </p:spPr>
      </p:cxnSp>
      <p:sp>
        <p:nvSpPr>
          <p:cNvPr id="9592" name="Google Shape;9592;p248"/>
          <p:cNvSpPr txBox="1"/>
          <p:nvPr/>
        </p:nvSpPr>
        <p:spPr>
          <a:xfrm>
            <a:off x="741680" y="3083804"/>
            <a:ext cx="4976214"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a:t>
            </a:r>
            <a:endParaRPr b="1" sz="1600">
              <a:solidFill>
                <a:schemeClr val="dk1"/>
              </a:solidFill>
              <a:latin typeface="Helvetica Neue"/>
              <a:ea typeface="Helvetica Neue"/>
              <a:cs typeface="Helvetica Neue"/>
              <a:sym typeface="Helvetica Neue"/>
            </a:endParaRPr>
          </a:p>
        </p:txBody>
      </p:sp>
      <p:sp>
        <p:nvSpPr>
          <p:cNvPr id="9593" name="Google Shape;9593;p248"/>
          <p:cNvSpPr txBox="1"/>
          <p:nvPr/>
        </p:nvSpPr>
        <p:spPr>
          <a:xfrm>
            <a:off x="1944547" y="3687816"/>
            <a:ext cx="3750197" cy="781063"/>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Lorem ipsum dolor sit amet, consectetur adipiascing elit. Curabitur purus dui. ipsum dolor sit amet, </a:t>
            </a:r>
            <a:endParaRPr/>
          </a:p>
        </p:txBody>
      </p:sp>
      <p:pic>
        <p:nvPicPr>
          <p:cNvPr id="9594" name="Google Shape;9594;p248"/>
          <p:cNvPicPr preferRelativeResize="0"/>
          <p:nvPr/>
        </p:nvPicPr>
        <p:blipFill rotWithShape="1">
          <a:blip r:embed="rId3">
            <a:alphaModFix/>
          </a:blip>
          <a:srcRect b="25118" l="1385" r="5037" t="1319"/>
          <a:stretch/>
        </p:blipFill>
        <p:spPr>
          <a:xfrm>
            <a:off x="294967" y="3687816"/>
            <a:ext cx="1394936" cy="781066"/>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595" name="Google Shape;9595;p248"/>
          <p:cNvSpPr/>
          <p:nvPr/>
        </p:nvSpPr>
        <p:spPr>
          <a:xfrm>
            <a:off x="294967" y="3079508"/>
            <a:ext cx="370390" cy="37039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2</a:t>
            </a:r>
            <a:endParaRPr sz="1800">
              <a:solidFill>
                <a:schemeClr val="lt1"/>
              </a:solidFill>
              <a:latin typeface="Helvetica Neue"/>
              <a:ea typeface="Helvetica Neue"/>
              <a:cs typeface="Helvetica Neue"/>
              <a:sym typeface="Helvetica Neue"/>
            </a:endParaRPr>
          </a:p>
        </p:txBody>
      </p:sp>
      <p:cxnSp>
        <p:nvCxnSpPr>
          <p:cNvPr id="9596" name="Google Shape;9596;p248"/>
          <p:cNvCxnSpPr/>
          <p:nvPr/>
        </p:nvCxnSpPr>
        <p:spPr>
          <a:xfrm>
            <a:off x="274320" y="3541151"/>
            <a:ext cx="5443574" cy="0"/>
          </a:xfrm>
          <a:prstGeom prst="straightConnector1">
            <a:avLst/>
          </a:prstGeom>
          <a:noFill/>
          <a:ln cap="flat" cmpd="sng" w="9525">
            <a:solidFill>
              <a:schemeClr val="accent1"/>
            </a:solidFill>
            <a:prstDash val="solid"/>
            <a:miter lim="8000"/>
            <a:headEnd len="sm" w="sm" type="none"/>
            <a:tailEnd len="sm" w="sm" type="none"/>
          </a:ln>
        </p:spPr>
      </p:cxnSp>
      <p:sp>
        <p:nvSpPr>
          <p:cNvPr id="9597" name="Google Shape;9597;p248"/>
          <p:cNvSpPr txBox="1"/>
          <p:nvPr/>
        </p:nvSpPr>
        <p:spPr>
          <a:xfrm>
            <a:off x="741680" y="4753329"/>
            <a:ext cx="4976214"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a:t>
            </a:r>
            <a:endParaRPr b="1" sz="1600">
              <a:solidFill>
                <a:schemeClr val="dk1"/>
              </a:solidFill>
              <a:latin typeface="Helvetica Neue"/>
              <a:ea typeface="Helvetica Neue"/>
              <a:cs typeface="Helvetica Neue"/>
              <a:sym typeface="Helvetica Neue"/>
            </a:endParaRPr>
          </a:p>
        </p:txBody>
      </p:sp>
      <p:sp>
        <p:nvSpPr>
          <p:cNvPr id="9598" name="Google Shape;9598;p248"/>
          <p:cNvSpPr txBox="1"/>
          <p:nvPr/>
        </p:nvSpPr>
        <p:spPr>
          <a:xfrm>
            <a:off x="1944547" y="5357341"/>
            <a:ext cx="3750197" cy="781063"/>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Lorem ipsum dolor sit amet, consectetur adipiascing elit. Curabitur purus dui. ipsum dolor sit amet, </a:t>
            </a:r>
            <a:endParaRPr/>
          </a:p>
        </p:txBody>
      </p:sp>
      <p:pic>
        <p:nvPicPr>
          <p:cNvPr id="9599" name="Google Shape;9599;p248"/>
          <p:cNvPicPr preferRelativeResize="0"/>
          <p:nvPr/>
        </p:nvPicPr>
        <p:blipFill rotWithShape="1">
          <a:blip r:embed="rId3">
            <a:alphaModFix/>
          </a:blip>
          <a:srcRect b="25118" l="1385" r="5037" t="1319"/>
          <a:stretch/>
        </p:blipFill>
        <p:spPr>
          <a:xfrm>
            <a:off x="294967" y="5357341"/>
            <a:ext cx="1394936" cy="781066"/>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600" name="Google Shape;9600;p248"/>
          <p:cNvSpPr/>
          <p:nvPr/>
        </p:nvSpPr>
        <p:spPr>
          <a:xfrm>
            <a:off x="294967" y="4749033"/>
            <a:ext cx="370390" cy="37039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3</a:t>
            </a:r>
            <a:endParaRPr sz="1800">
              <a:solidFill>
                <a:schemeClr val="lt1"/>
              </a:solidFill>
              <a:latin typeface="Helvetica Neue"/>
              <a:ea typeface="Helvetica Neue"/>
              <a:cs typeface="Helvetica Neue"/>
              <a:sym typeface="Helvetica Neue"/>
            </a:endParaRPr>
          </a:p>
        </p:txBody>
      </p:sp>
      <p:cxnSp>
        <p:nvCxnSpPr>
          <p:cNvPr id="9601" name="Google Shape;9601;p248"/>
          <p:cNvCxnSpPr/>
          <p:nvPr/>
        </p:nvCxnSpPr>
        <p:spPr>
          <a:xfrm>
            <a:off x="274320" y="5210676"/>
            <a:ext cx="5443574" cy="0"/>
          </a:xfrm>
          <a:prstGeom prst="straightConnector1">
            <a:avLst/>
          </a:prstGeom>
          <a:noFill/>
          <a:ln cap="flat" cmpd="sng" w="9525">
            <a:solidFill>
              <a:schemeClr val="accent1"/>
            </a:solidFill>
            <a:prstDash val="solid"/>
            <a:miter lim="8000"/>
            <a:headEnd len="sm" w="sm" type="none"/>
            <a:tailEnd len="sm" w="sm" type="none"/>
          </a:ln>
        </p:spPr>
      </p:cxnSp>
      <p:sp>
        <p:nvSpPr>
          <p:cNvPr id="9602" name="Google Shape;9602;p248"/>
          <p:cNvSpPr txBox="1"/>
          <p:nvPr/>
        </p:nvSpPr>
        <p:spPr>
          <a:xfrm>
            <a:off x="6920818" y="1414280"/>
            <a:ext cx="4976214"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a:t>
            </a:r>
            <a:endParaRPr b="1" sz="1600">
              <a:solidFill>
                <a:schemeClr val="dk1"/>
              </a:solidFill>
              <a:latin typeface="Helvetica Neue"/>
              <a:ea typeface="Helvetica Neue"/>
              <a:cs typeface="Helvetica Neue"/>
              <a:sym typeface="Helvetica Neue"/>
            </a:endParaRPr>
          </a:p>
        </p:txBody>
      </p:sp>
      <p:sp>
        <p:nvSpPr>
          <p:cNvPr id="9603" name="Google Shape;9603;p248"/>
          <p:cNvSpPr txBox="1"/>
          <p:nvPr/>
        </p:nvSpPr>
        <p:spPr>
          <a:xfrm>
            <a:off x="8123685" y="2018292"/>
            <a:ext cx="3750197" cy="781063"/>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Lorem ipsum dolor sit amet, consectetur adipiascing elit. Curabitur purus dui. ipsum dolor sit amet, </a:t>
            </a:r>
            <a:endParaRPr/>
          </a:p>
        </p:txBody>
      </p:sp>
      <p:pic>
        <p:nvPicPr>
          <p:cNvPr id="9604" name="Google Shape;9604;p248"/>
          <p:cNvPicPr preferRelativeResize="0"/>
          <p:nvPr/>
        </p:nvPicPr>
        <p:blipFill rotWithShape="1">
          <a:blip r:embed="rId3">
            <a:alphaModFix/>
          </a:blip>
          <a:srcRect b="25118" l="1385" r="5037" t="1319"/>
          <a:stretch/>
        </p:blipFill>
        <p:spPr>
          <a:xfrm>
            <a:off x="6474105" y="2018292"/>
            <a:ext cx="1394936" cy="781066"/>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605" name="Google Shape;9605;p248"/>
          <p:cNvSpPr/>
          <p:nvPr/>
        </p:nvSpPr>
        <p:spPr>
          <a:xfrm>
            <a:off x="6474105" y="1409984"/>
            <a:ext cx="370390" cy="37039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4</a:t>
            </a:r>
            <a:endParaRPr sz="1800">
              <a:solidFill>
                <a:schemeClr val="lt1"/>
              </a:solidFill>
              <a:latin typeface="Helvetica Neue"/>
              <a:ea typeface="Helvetica Neue"/>
              <a:cs typeface="Helvetica Neue"/>
              <a:sym typeface="Helvetica Neue"/>
            </a:endParaRPr>
          </a:p>
        </p:txBody>
      </p:sp>
      <p:cxnSp>
        <p:nvCxnSpPr>
          <p:cNvPr id="9606" name="Google Shape;9606;p248"/>
          <p:cNvCxnSpPr/>
          <p:nvPr/>
        </p:nvCxnSpPr>
        <p:spPr>
          <a:xfrm>
            <a:off x="6453458" y="1871627"/>
            <a:ext cx="5443574" cy="0"/>
          </a:xfrm>
          <a:prstGeom prst="straightConnector1">
            <a:avLst/>
          </a:prstGeom>
          <a:noFill/>
          <a:ln cap="flat" cmpd="sng" w="9525">
            <a:solidFill>
              <a:schemeClr val="accent1"/>
            </a:solidFill>
            <a:prstDash val="solid"/>
            <a:miter lim="8000"/>
            <a:headEnd len="sm" w="sm" type="none"/>
            <a:tailEnd len="sm" w="sm" type="none"/>
          </a:ln>
        </p:spPr>
      </p:cxnSp>
      <p:sp>
        <p:nvSpPr>
          <p:cNvPr id="9607" name="Google Shape;9607;p248"/>
          <p:cNvSpPr txBox="1"/>
          <p:nvPr/>
        </p:nvSpPr>
        <p:spPr>
          <a:xfrm>
            <a:off x="6920818" y="3083804"/>
            <a:ext cx="4976214"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a:t>
            </a:r>
            <a:endParaRPr b="1" sz="1600">
              <a:solidFill>
                <a:schemeClr val="dk1"/>
              </a:solidFill>
              <a:latin typeface="Helvetica Neue"/>
              <a:ea typeface="Helvetica Neue"/>
              <a:cs typeface="Helvetica Neue"/>
              <a:sym typeface="Helvetica Neue"/>
            </a:endParaRPr>
          </a:p>
        </p:txBody>
      </p:sp>
      <p:sp>
        <p:nvSpPr>
          <p:cNvPr id="9608" name="Google Shape;9608;p248"/>
          <p:cNvSpPr txBox="1"/>
          <p:nvPr/>
        </p:nvSpPr>
        <p:spPr>
          <a:xfrm>
            <a:off x="8123685" y="3687816"/>
            <a:ext cx="3750197" cy="781063"/>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Lorem ipsum dolor sit amet, consectetur adipiascing elit. Curabitur purus dui. ipsum dolor sit amet, </a:t>
            </a:r>
            <a:endParaRPr/>
          </a:p>
        </p:txBody>
      </p:sp>
      <p:pic>
        <p:nvPicPr>
          <p:cNvPr id="9609" name="Google Shape;9609;p248"/>
          <p:cNvPicPr preferRelativeResize="0"/>
          <p:nvPr/>
        </p:nvPicPr>
        <p:blipFill rotWithShape="1">
          <a:blip r:embed="rId3">
            <a:alphaModFix/>
          </a:blip>
          <a:srcRect b="25118" l="1385" r="5037" t="1319"/>
          <a:stretch/>
        </p:blipFill>
        <p:spPr>
          <a:xfrm>
            <a:off x="6474105" y="3687816"/>
            <a:ext cx="1394936" cy="781066"/>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610" name="Google Shape;9610;p248"/>
          <p:cNvSpPr/>
          <p:nvPr/>
        </p:nvSpPr>
        <p:spPr>
          <a:xfrm>
            <a:off x="6474105" y="3079508"/>
            <a:ext cx="370390" cy="37039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5</a:t>
            </a:r>
            <a:endParaRPr sz="1800">
              <a:solidFill>
                <a:schemeClr val="lt1"/>
              </a:solidFill>
              <a:latin typeface="Helvetica Neue"/>
              <a:ea typeface="Helvetica Neue"/>
              <a:cs typeface="Helvetica Neue"/>
              <a:sym typeface="Helvetica Neue"/>
            </a:endParaRPr>
          </a:p>
        </p:txBody>
      </p:sp>
      <p:cxnSp>
        <p:nvCxnSpPr>
          <p:cNvPr id="9611" name="Google Shape;9611;p248"/>
          <p:cNvCxnSpPr/>
          <p:nvPr/>
        </p:nvCxnSpPr>
        <p:spPr>
          <a:xfrm>
            <a:off x="6453458" y="3541151"/>
            <a:ext cx="5443574" cy="0"/>
          </a:xfrm>
          <a:prstGeom prst="straightConnector1">
            <a:avLst/>
          </a:prstGeom>
          <a:noFill/>
          <a:ln cap="flat" cmpd="sng" w="9525">
            <a:solidFill>
              <a:schemeClr val="accent1"/>
            </a:solidFill>
            <a:prstDash val="solid"/>
            <a:miter lim="8000"/>
            <a:headEnd len="sm" w="sm" type="none"/>
            <a:tailEnd len="sm" w="sm" type="none"/>
          </a:ln>
        </p:spPr>
      </p:cxnSp>
      <p:sp>
        <p:nvSpPr>
          <p:cNvPr id="9612" name="Google Shape;9612;p248"/>
          <p:cNvSpPr txBox="1"/>
          <p:nvPr/>
        </p:nvSpPr>
        <p:spPr>
          <a:xfrm>
            <a:off x="6920818" y="4753329"/>
            <a:ext cx="4976214"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a:t>
            </a:r>
            <a:endParaRPr b="1" sz="1600">
              <a:solidFill>
                <a:schemeClr val="dk1"/>
              </a:solidFill>
              <a:latin typeface="Helvetica Neue"/>
              <a:ea typeface="Helvetica Neue"/>
              <a:cs typeface="Helvetica Neue"/>
              <a:sym typeface="Helvetica Neue"/>
            </a:endParaRPr>
          </a:p>
        </p:txBody>
      </p:sp>
      <p:sp>
        <p:nvSpPr>
          <p:cNvPr id="9613" name="Google Shape;9613;p248"/>
          <p:cNvSpPr txBox="1"/>
          <p:nvPr/>
        </p:nvSpPr>
        <p:spPr>
          <a:xfrm>
            <a:off x="8123685" y="5357341"/>
            <a:ext cx="3750197" cy="781063"/>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Lorem ipsum dolor sit amet, consectetur adipiascing elit. Curabitur purus dui. ipsum dolor sit amet, </a:t>
            </a:r>
            <a:endParaRPr/>
          </a:p>
        </p:txBody>
      </p:sp>
      <p:pic>
        <p:nvPicPr>
          <p:cNvPr id="9614" name="Google Shape;9614;p248"/>
          <p:cNvPicPr preferRelativeResize="0"/>
          <p:nvPr/>
        </p:nvPicPr>
        <p:blipFill rotWithShape="1">
          <a:blip r:embed="rId3">
            <a:alphaModFix/>
          </a:blip>
          <a:srcRect b="25118" l="1385" r="5037" t="1319"/>
          <a:stretch/>
        </p:blipFill>
        <p:spPr>
          <a:xfrm>
            <a:off x="6474105" y="5357341"/>
            <a:ext cx="1394936" cy="781066"/>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615" name="Google Shape;9615;p248"/>
          <p:cNvSpPr/>
          <p:nvPr/>
        </p:nvSpPr>
        <p:spPr>
          <a:xfrm>
            <a:off x="6474105" y="4749033"/>
            <a:ext cx="370390" cy="37039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6</a:t>
            </a:r>
            <a:endParaRPr sz="1800">
              <a:solidFill>
                <a:schemeClr val="lt1"/>
              </a:solidFill>
              <a:latin typeface="Helvetica Neue"/>
              <a:ea typeface="Helvetica Neue"/>
              <a:cs typeface="Helvetica Neue"/>
              <a:sym typeface="Helvetica Neue"/>
            </a:endParaRPr>
          </a:p>
        </p:txBody>
      </p:sp>
      <p:cxnSp>
        <p:nvCxnSpPr>
          <p:cNvPr id="9616" name="Google Shape;9616;p248"/>
          <p:cNvCxnSpPr/>
          <p:nvPr/>
        </p:nvCxnSpPr>
        <p:spPr>
          <a:xfrm>
            <a:off x="6453458" y="5210676"/>
            <a:ext cx="5443574" cy="0"/>
          </a:xfrm>
          <a:prstGeom prst="straightConnector1">
            <a:avLst/>
          </a:prstGeom>
          <a:noFill/>
          <a:ln cap="flat" cmpd="sng" w="9525">
            <a:solidFill>
              <a:schemeClr val="accent1"/>
            </a:solidFill>
            <a:prstDash val="solid"/>
            <a:miter lim="8000"/>
            <a:headEnd len="sm" w="sm" type="none"/>
            <a:tailEnd len="sm" w="sm" type="none"/>
          </a:ln>
        </p:spPr>
      </p:cxnSp>
      <p:sp>
        <p:nvSpPr>
          <p:cNvPr id="9617" name="Google Shape;9617;p24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618" name="Google Shape;9618;p24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22" name="Shape 9622"/>
        <p:cNvGrpSpPr/>
        <p:nvPr/>
      </p:nvGrpSpPr>
      <p:grpSpPr>
        <a:xfrm>
          <a:off x="0" y="0"/>
          <a:ext cx="0" cy="0"/>
          <a:chOff x="0" y="0"/>
          <a:chExt cx="0" cy="0"/>
        </a:xfrm>
      </p:grpSpPr>
      <p:sp>
        <p:nvSpPr>
          <p:cNvPr id="9623" name="Google Shape;9623;p24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Image with Bullets</a:t>
            </a:r>
            <a:endParaRPr/>
          </a:p>
        </p:txBody>
      </p:sp>
      <p:pic>
        <p:nvPicPr>
          <p:cNvPr id="9624" name="Google Shape;9624;p249"/>
          <p:cNvPicPr preferRelativeResize="0"/>
          <p:nvPr/>
        </p:nvPicPr>
        <p:blipFill rotWithShape="1">
          <a:blip r:embed="rId3">
            <a:alphaModFix/>
          </a:blip>
          <a:srcRect b="54992" l="902" r="76" t="2031"/>
          <a:stretch/>
        </p:blipFill>
        <p:spPr>
          <a:xfrm>
            <a:off x="294967" y="2762953"/>
            <a:ext cx="5609363" cy="1734082"/>
          </a:xfrm>
          <a:custGeom>
            <a:rect b="b" l="l" r="r" t="t"/>
            <a:pathLst>
              <a:path extrusionOk="0" h="3735623" w="5427286">
                <a:moveTo>
                  <a:pt x="0" y="0"/>
                </a:moveTo>
                <a:lnTo>
                  <a:pt x="5427286" y="0"/>
                </a:lnTo>
                <a:lnTo>
                  <a:pt x="5427286" y="3735623"/>
                </a:lnTo>
                <a:lnTo>
                  <a:pt x="0" y="3735623"/>
                </a:lnTo>
                <a:close/>
              </a:path>
            </a:pathLst>
          </a:custGeom>
          <a:noFill/>
          <a:ln>
            <a:noFill/>
          </a:ln>
        </p:spPr>
      </p:pic>
      <p:cxnSp>
        <p:nvCxnSpPr>
          <p:cNvPr id="9625" name="Google Shape;9625;p249"/>
          <p:cNvCxnSpPr/>
          <p:nvPr/>
        </p:nvCxnSpPr>
        <p:spPr>
          <a:xfrm>
            <a:off x="299233" y="2505667"/>
            <a:ext cx="5609370" cy="0"/>
          </a:xfrm>
          <a:prstGeom prst="straightConnector1">
            <a:avLst/>
          </a:prstGeom>
          <a:noFill/>
          <a:ln cap="flat" cmpd="sng" w="28575">
            <a:solidFill>
              <a:srgbClr val="929292"/>
            </a:solidFill>
            <a:prstDash val="solid"/>
            <a:miter lim="8000"/>
            <a:headEnd len="sm" w="sm" type="none"/>
            <a:tailEnd len="sm" w="sm" type="none"/>
          </a:ln>
        </p:spPr>
      </p:cxnSp>
      <p:sp>
        <p:nvSpPr>
          <p:cNvPr id="9626" name="Google Shape;9626;p249"/>
          <p:cNvSpPr txBox="1"/>
          <p:nvPr/>
        </p:nvSpPr>
        <p:spPr>
          <a:xfrm>
            <a:off x="276232" y="4698436"/>
            <a:ext cx="5640528" cy="1445897"/>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Curabitur purus dui. Lorem ipsum dolor sit amet, consectetur adipiascing elit. Curabitur </a:t>
            </a:r>
            <a:endParaRPr/>
          </a:p>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Curabitur purus dui. Lorem ipsum dolor sit amet, consectetur adipiascing elit. Curabitur</a:t>
            </a:r>
            <a:endParaRPr sz="1600">
              <a:solidFill>
                <a:schemeClr val="dk1"/>
              </a:solidFill>
              <a:latin typeface="Helvetica Neue"/>
              <a:ea typeface="Helvetica Neue"/>
              <a:cs typeface="Helvetica Neue"/>
              <a:sym typeface="Helvetica Neue"/>
            </a:endParaRPr>
          </a:p>
        </p:txBody>
      </p:sp>
      <p:sp>
        <p:nvSpPr>
          <p:cNvPr id="9627" name="Google Shape;9627;p249"/>
          <p:cNvSpPr txBox="1"/>
          <p:nvPr/>
        </p:nvSpPr>
        <p:spPr>
          <a:xfrm>
            <a:off x="304508" y="1488671"/>
            <a:ext cx="5612254"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 dolor sit amet, </a:t>
            </a:r>
            <a:endParaRPr b="1" sz="2000">
              <a:solidFill>
                <a:schemeClr val="accent1"/>
              </a:solidFill>
              <a:latin typeface="Helvetica Neue"/>
              <a:ea typeface="Helvetica Neue"/>
              <a:cs typeface="Helvetica Neue"/>
              <a:sym typeface="Helvetica Neue"/>
            </a:endParaRPr>
          </a:p>
        </p:txBody>
      </p:sp>
      <p:sp>
        <p:nvSpPr>
          <p:cNvPr id="9628" name="Google Shape;9628;p249"/>
          <p:cNvSpPr txBox="1"/>
          <p:nvPr/>
        </p:nvSpPr>
        <p:spPr>
          <a:xfrm>
            <a:off x="6256504" y="4698437"/>
            <a:ext cx="5640528" cy="1260404"/>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Curabitur purus dui. Lorem ipsum dolor sit amet, consectetur adipiascing elit. Curabitur </a:t>
            </a:r>
            <a:endParaRPr/>
          </a:p>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Curabitur purus dui. Lorem ipsum dolor sit amet, consectetur adipiascing elit. Curabitur</a:t>
            </a:r>
            <a:endParaRPr/>
          </a:p>
        </p:txBody>
      </p:sp>
      <p:sp>
        <p:nvSpPr>
          <p:cNvPr id="9629" name="Google Shape;9629;p249"/>
          <p:cNvSpPr txBox="1"/>
          <p:nvPr/>
        </p:nvSpPr>
        <p:spPr>
          <a:xfrm>
            <a:off x="304509" y="1898961"/>
            <a:ext cx="5612251" cy="49244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a:t>
            </a:r>
            <a:endParaRPr/>
          </a:p>
        </p:txBody>
      </p:sp>
      <p:sp>
        <p:nvSpPr>
          <p:cNvPr id="9630" name="Google Shape;9630;p249"/>
          <p:cNvSpPr txBox="1"/>
          <p:nvPr/>
        </p:nvSpPr>
        <p:spPr>
          <a:xfrm>
            <a:off x="6253618" y="1488671"/>
            <a:ext cx="5612254"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 dolor sit amet, </a:t>
            </a:r>
            <a:endParaRPr b="1" sz="2000">
              <a:solidFill>
                <a:schemeClr val="accent1"/>
              </a:solidFill>
              <a:latin typeface="Helvetica Neue"/>
              <a:ea typeface="Helvetica Neue"/>
              <a:cs typeface="Helvetica Neue"/>
              <a:sym typeface="Helvetica Neue"/>
            </a:endParaRPr>
          </a:p>
        </p:txBody>
      </p:sp>
      <p:sp>
        <p:nvSpPr>
          <p:cNvPr id="9631" name="Google Shape;9631;p249"/>
          <p:cNvSpPr txBox="1"/>
          <p:nvPr/>
        </p:nvSpPr>
        <p:spPr>
          <a:xfrm>
            <a:off x="6253618" y="1898961"/>
            <a:ext cx="5612251" cy="49244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a:t>
            </a:r>
            <a:endParaRPr/>
          </a:p>
        </p:txBody>
      </p:sp>
      <p:cxnSp>
        <p:nvCxnSpPr>
          <p:cNvPr id="9632" name="Google Shape;9632;p249"/>
          <p:cNvCxnSpPr/>
          <p:nvPr/>
        </p:nvCxnSpPr>
        <p:spPr>
          <a:xfrm>
            <a:off x="6253618" y="2505667"/>
            <a:ext cx="5609370" cy="0"/>
          </a:xfrm>
          <a:prstGeom prst="straightConnector1">
            <a:avLst/>
          </a:prstGeom>
          <a:noFill/>
          <a:ln cap="flat" cmpd="sng" w="28575">
            <a:solidFill>
              <a:srgbClr val="929292"/>
            </a:solidFill>
            <a:prstDash val="solid"/>
            <a:miter lim="8000"/>
            <a:headEnd len="sm" w="sm" type="none"/>
            <a:tailEnd len="sm" w="sm" type="none"/>
          </a:ln>
        </p:spPr>
      </p:cxnSp>
      <p:cxnSp>
        <p:nvCxnSpPr>
          <p:cNvPr id="9633" name="Google Shape;9633;p249"/>
          <p:cNvCxnSpPr/>
          <p:nvPr/>
        </p:nvCxnSpPr>
        <p:spPr>
          <a:xfrm>
            <a:off x="6085191" y="4619622"/>
            <a:ext cx="0" cy="1445898"/>
          </a:xfrm>
          <a:prstGeom prst="straightConnector1">
            <a:avLst/>
          </a:prstGeom>
          <a:noFill/>
          <a:ln cap="flat" cmpd="sng" w="9525">
            <a:solidFill>
              <a:srgbClr val="BEBEBE"/>
            </a:solidFill>
            <a:prstDash val="solid"/>
            <a:miter lim="8000"/>
            <a:headEnd len="sm" w="sm" type="none"/>
            <a:tailEnd len="sm" w="sm" type="none"/>
          </a:ln>
        </p:spPr>
      </p:cxnSp>
      <p:pic>
        <p:nvPicPr>
          <p:cNvPr id="9634" name="Google Shape;9634;p249"/>
          <p:cNvPicPr preferRelativeResize="0"/>
          <p:nvPr/>
        </p:nvPicPr>
        <p:blipFill rotWithShape="1">
          <a:blip r:embed="rId3">
            <a:alphaModFix/>
          </a:blip>
          <a:srcRect b="54992" l="902" r="76" t="2031"/>
          <a:stretch/>
        </p:blipFill>
        <p:spPr>
          <a:xfrm>
            <a:off x="6256506" y="2762953"/>
            <a:ext cx="5609363" cy="1734082"/>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635" name="Google Shape;9635;p24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636" name="Google Shape;9636;p24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29" name="Shape 629"/>
        <p:cNvGrpSpPr/>
        <p:nvPr/>
      </p:nvGrpSpPr>
      <p:grpSpPr>
        <a:xfrm>
          <a:off x="0" y="0"/>
          <a:ext cx="0" cy="0"/>
          <a:chOff x="0" y="0"/>
          <a:chExt cx="0" cy="0"/>
        </a:xfrm>
      </p:grpSpPr>
      <p:sp>
        <p:nvSpPr>
          <p:cNvPr id="630" name="Google Shape;630;p2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Icon Bullet List (Dense)</a:t>
            </a:r>
            <a:endParaRPr/>
          </a:p>
        </p:txBody>
      </p:sp>
      <p:sp>
        <p:nvSpPr>
          <p:cNvPr id="631" name="Google Shape;631;p25"/>
          <p:cNvSpPr txBox="1"/>
          <p:nvPr/>
        </p:nvSpPr>
        <p:spPr>
          <a:xfrm>
            <a:off x="294968" y="1389358"/>
            <a:ext cx="580103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632" name="Google Shape;632;p25"/>
          <p:cNvCxnSpPr/>
          <p:nvPr/>
        </p:nvCxnSpPr>
        <p:spPr>
          <a:xfrm>
            <a:off x="295277" y="1947501"/>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633" name="Google Shape;633;p25"/>
          <p:cNvSpPr/>
          <p:nvPr/>
        </p:nvSpPr>
        <p:spPr>
          <a:xfrm>
            <a:off x="294968" y="2165503"/>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634" name="Google Shape;634;p25"/>
          <p:cNvGrpSpPr/>
          <p:nvPr/>
        </p:nvGrpSpPr>
        <p:grpSpPr>
          <a:xfrm>
            <a:off x="393300" y="2264482"/>
            <a:ext cx="415335" cy="414994"/>
            <a:chOff x="4094847" y="1760585"/>
            <a:chExt cx="633600" cy="633600"/>
          </a:xfrm>
        </p:grpSpPr>
        <p:sp>
          <p:nvSpPr>
            <p:cNvPr id="635" name="Google Shape;635;p2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36" name="Google Shape;636;p2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637" name="Google Shape;637;p25"/>
          <p:cNvGrpSpPr/>
          <p:nvPr/>
        </p:nvGrpSpPr>
        <p:grpSpPr>
          <a:xfrm>
            <a:off x="294968" y="2958686"/>
            <a:ext cx="612000" cy="612952"/>
            <a:chOff x="294968" y="2170177"/>
            <a:chExt cx="612000" cy="612952"/>
          </a:xfrm>
        </p:grpSpPr>
        <p:sp>
          <p:nvSpPr>
            <p:cNvPr id="638" name="Google Shape;638;p25"/>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639" name="Google Shape;639;p25"/>
            <p:cNvGrpSpPr/>
            <p:nvPr/>
          </p:nvGrpSpPr>
          <p:grpSpPr>
            <a:xfrm>
              <a:off x="393300" y="2269156"/>
              <a:ext cx="415335" cy="414994"/>
              <a:chOff x="4094847" y="1760585"/>
              <a:chExt cx="633600" cy="633600"/>
            </a:xfrm>
          </p:grpSpPr>
          <p:sp>
            <p:nvSpPr>
              <p:cNvPr id="640" name="Google Shape;640;p2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1" name="Google Shape;641;p2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642" name="Google Shape;642;p25"/>
          <p:cNvGrpSpPr/>
          <p:nvPr/>
        </p:nvGrpSpPr>
        <p:grpSpPr>
          <a:xfrm>
            <a:off x="294968" y="4535704"/>
            <a:ext cx="612000" cy="612952"/>
            <a:chOff x="294968" y="2170177"/>
            <a:chExt cx="612000" cy="612952"/>
          </a:xfrm>
        </p:grpSpPr>
        <p:sp>
          <p:nvSpPr>
            <p:cNvPr id="643" name="Google Shape;643;p25"/>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644" name="Google Shape;644;p25"/>
            <p:cNvGrpSpPr/>
            <p:nvPr/>
          </p:nvGrpSpPr>
          <p:grpSpPr>
            <a:xfrm>
              <a:off x="393300" y="2269156"/>
              <a:ext cx="415335" cy="414994"/>
              <a:chOff x="4094847" y="1760585"/>
              <a:chExt cx="633600" cy="633600"/>
            </a:xfrm>
          </p:grpSpPr>
          <p:sp>
            <p:nvSpPr>
              <p:cNvPr id="645" name="Google Shape;645;p2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46" name="Google Shape;646;p2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647" name="Google Shape;647;p25"/>
          <p:cNvGrpSpPr/>
          <p:nvPr/>
        </p:nvGrpSpPr>
        <p:grpSpPr>
          <a:xfrm>
            <a:off x="294968" y="5324213"/>
            <a:ext cx="612000" cy="612952"/>
            <a:chOff x="294968" y="2170177"/>
            <a:chExt cx="612000" cy="612952"/>
          </a:xfrm>
        </p:grpSpPr>
        <p:sp>
          <p:nvSpPr>
            <p:cNvPr id="648" name="Google Shape;648;p25"/>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649" name="Google Shape;649;p25"/>
            <p:cNvGrpSpPr/>
            <p:nvPr/>
          </p:nvGrpSpPr>
          <p:grpSpPr>
            <a:xfrm>
              <a:off x="393300" y="2269156"/>
              <a:ext cx="415335" cy="414994"/>
              <a:chOff x="4094847" y="1760585"/>
              <a:chExt cx="633600" cy="633600"/>
            </a:xfrm>
          </p:grpSpPr>
          <p:sp>
            <p:nvSpPr>
              <p:cNvPr id="650" name="Google Shape;650;p2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1" name="Google Shape;651;p2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652" name="Google Shape;652;p25"/>
          <p:cNvGrpSpPr/>
          <p:nvPr/>
        </p:nvGrpSpPr>
        <p:grpSpPr>
          <a:xfrm>
            <a:off x="294968" y="3747195"/>
            <a:ext cx="612000" cy="612952"/>
            <a:chOff x="294968" y="2170177"/>
            <a:chExt cx="612000" cy="612952"/>
          </a:xfrm>
        </p:grpSpPr>
        <p:sp>
          <p:nvSpPr>
            <p:cNvPr id="653" name="Google Shape;653;p25"/>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654" name="Google Shape;654;p25"/>
            <p:cNvGrpSpPr/>
            <p:nvPr/>
          </p:nvGrpSpPr>
          <p:grpSpPr>
            <a:xfrm>
              <a:off x="393300" y="2269156"/>
              <a:ext cx="415335" cy="414994"/>
              <a:chOff x="4094847" y="1760585"/>
              <a:chExt cx="633600" cy="633600"/>
            </a:xfrm>
          </p:grpSpPr>
          <p:sp>
            <p:nvSpPr>
              <p:cNvPr id="655" name="Google Shape;655;p2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56" name="Google Shape;656;p2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657" name="Google Shape;657;p25"/>
          <p:cNvSpPr txBox="1"/>
          <p:nvPr/>
        </p:nvSpPr>
        <p:spPr>
          <a:xfrm>
            <a:off x="982251" y="2140658"/>
            <a:ext cx="4701019" cy="66264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658" name="Google Shape;658;p25"/>
          <p:cNvSpPr txBox="1"/>
          <p:nvPr/>
        </p:nvSpPr>
        <p:spPr>
          <a:xfrm>
            <a:off x="1005299" y="2930335"/>
            <a:ext cx="4701019" cy="66264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659" name="Google Shape;659;p25"/>
          <p:cNvSpPr txBox="1"/>
          <p:nvPr/>
        </p:nvSpPr>
        <p:spPr>
          <a:xfrm>
            <a:off x="1005299" y="4509689"/>
            <a:ext cx="4701019" cy="66264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660" name="Google Shape;660;p25"/>
          <p:cNvSpPr txBox="1"/>
          <p:nvPr/>
        </p:nvSpPr>
        <p:spPr>
          <a:xfrm>
            <a:off x="1005299" y="3720012"/>
            <a:ext cx="4701019" cy="66264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661" name="Google Shape;661;p25"/>
          <p:cNvSpPr txBox="1"/>
          <p:nvPr/>
        </p:nvSpPr>
        <p:spPr>
          <a:xfrm>
            <a:off x="1005299" y="5299368"/>
            <a:ext cx="4701019" cy="66264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662" name="Google Shape;662;p25"/>
          <p:cNvSpPr txBox="1"/>
          <p:nvPr/>
        </p:nvSpPr>
        <p:spPr>
          <a:xfrm>
            <a:off x="6485682" y="1389358"/>
            <a:ext cx="541135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663" name="Google Shape;663;p25"/>
          <p:cNvCxnSpPr/>
          <p:nvPr/>
        </p:nvCxnSpPr>
        <p:spPr>
          <a:xfrm>
            <a:off x="6485990" y="1947501"/>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664" name="Google Shape;664;p25"/>
          <p:cNvGrpSpPr/>
          <p:nvPr/>
        </p:nvGrpSpPr>
        <p:grpSpPr>
          <a:xfrm>
            <a:off x="6485681" y="2165503"/>
            <a:ext cx="612000" cy="612952"/>
            <a:chOff x="294968" y="2170177"/>
            <a:chExt cx="612000" cy="612952"/>
          </a:xfrm>
        </p:grpSpPr>
        <p:sp>
          <p:nvSpPr>
            <p:cNvPr id="665" name="Google Shape;665;p25"/>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666" name="Google Shape;666;p25"/>
            <p:cNvGrpSpPr/>
            <p:nvPr/>
          </p:nvGrpSpPr>
          <p:grpSpPr>
            <a:xfrm>
              <a:off x="393300" y="2269156"/>
              <a:ext cx="415335" cy="414994"/>
              <a:chOff x="4094847" y="1760585"/>
              <a:chExt cx="633600" cy="633600"/>
            </a:xfrm>
          </p:grpSpPr>
          <p:sp>
            <p:nvSpPr>
              <p:cNvPr id="667" name="Google Shape;667;p2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68" name="Google Shape;668;p2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669" name="Google Shape;669;p25"/>
          <p:cNvGrpSpPr/>
          <p:nvPr/>
        </p:nvGrpSpPr>
        <p:grpSpPr>
          <a:xfrm>
            <a:off x="6485681" y="2958686"/>
            <a:ext cx="612000" cy="612952"/>
            <a:chOff x="294968" y="2170177"/>
            <a:chExt cx="612000" cy="612952"/>
          </a:xfrm>
        </p:grpSpPr>
        <p:sp>
          <p:nvSpPr>
            <p:cNvPr id="670" name="Google Shape;670;p25"/>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671" name="Google Shape;671;p25"/>
            <p:cNvGrpSpPr/>
            <p:nvPr/>
          </p:nvGrpSpPr>
          <p:grpSpPr>
            <a:xfrm>
              <a:off x="393300" y="2269156"/>
              <a:ext cx="415335" cy="414994"/>
              <a:chOff x="4094847" y="1760585"/>
              <a:chExt cx="633600" cy="633600"/>
            </a:xfrm>
          </p:grpSpPr>
          <p:sp>
            <p:nvSpPr>
              <p:cNvPr id="672" name="Google Shape;672;p2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73" name="Google Shape;673;p2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674" name="Google Shape;674;p25"/>
          <p:cNvGrpSpPr/>
          <p:nvPr/>
        </p:nvGrpSpPr>
        <p:grpSpPr>
          <a:xfrm>
            <a:off x="6485681" y="4535704"/>
            <a:ext cx="612000" cy="612952"/>
            <a:chOff x="294968" y="2170177"/>
            <a:chExt cx="612000" cy="612952"/>
          </a:xfrm>
        </p:grpSpPr>
        <p:sp>
          <p:nvSpPr>
            <p:cNvPr id="675" name="Google Shape;675;p25"/>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676" name="Google Shape;676;p25"/>
            <p:cNvGrpSpPr/>
            <p:nvPr/>
          </p:nvGrpSpPr>
          <p:grpSpPr>
            <a:xfrm>
              <a:off x="393300" y="2269156"/>
              <a:ext cx="415335" cy="414994"/>
              <a:chOff x="4094847" y="1760585"/>
              <a:chExt cx="633600" cy="633600"/>
            </a:xfrm>
          </p:grpSpPr>
          <p:sp>
            <p:nvSpPr>
              <p:cNvPr id="677" name="Google Shape;677;p2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78" name="Google Shape;678;p2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679" name="Google Shape;679;p25"/>
          <p:cNvGrpSpPr/>
          <p:nvPr/>
        </p:nvGrpSpPr>
        <p:grpSpPr>
          <a:xfrm>
            <a:off x="6485681" y="5324213"/>
            <a:ext cx="612000" cy="612952"/>
            <a:chOff x="294968" y="2170177"/>
            <a:chExt cx="612000" cy="612952"/>
          </a:xfrm>
        </p:grpSpPr>
        <p:sp>
          <p:nvSpPr>
            <p:cNvPr id="680" name="Google Shape;680;p25"/>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681" name="Google Shape;681;p25"/>
            <p:cNvGrpSpPr/>
            <p:nvPr/>
          </p:nvGrpSpPr>
          <p:grpSpPr>
            <a:xfrm>
              <a:off x="393300" y="2269156"/>
              <a:ext cx="415335" cy="414994"/>
              <a:chOff x="4094847" y="1760585"/>
              <a:chExt cx="633600" cy="633600"/>
            </a:xfrm>
          </p:grpSpPr>
          <p:sp>
            <p:nvSpPr>
              <p:cNvPr id="682" name="Google Shape;682;p2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83" name="Google Shape;683;p2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684" name="Google Shape;684;p25"/>
          <p:cNvGrpSpPr/>
          <p:nvPr/>
        </p:nvGrpSpPr>
        <p:grpSpPr>
          <a:xfrm>
            <a:off x="6485681" y="3747195"/>
            <a:ext cx="612000" cy="612952"/>
            <a:chOff x="294968" y="2170177"/>
            <a:chExt cx="612000" cy="612952"/>
          </a:xfrm>
        </p:grpSpPr>
        <p:sp>
          <p:nvSpPr>
            <p:cNvPr id="685" name="Google Shape;685;p25"/>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686" name="Google Shape;686;p25"/>
            <p:cNvGrpSpPr/>
            <p:nvPr/>
          </p:nvGrpSpPr>
          <p:grpSpPr>
            <a:xfrm>
              <a:off x="393300" y="2269156"/>
              <a:ext cx="415335" cy="414994"/>
              <a:chOff x="4094847" y="1760585"/>
              <a:chExt cx="633600" cy="633600"/>
            </a:xfrm>
          </p:grpSpPr>
          <p:sp>
            <p:nvSpPr>
              <p:cNvPr id="687" name="Google Shape;687;p2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688" name="Google Shape;688;p2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689" name="Google Shape;689;p25"/>
          <p:cNvSpPr txBox="1"/>
          <p:nvPr/>
        </p:nvSpPr>
        <p:spPr>
          <a:xfrm>
            <a:off x="7196012" y="2140658"/>
            <a:ext cx="4701019" cy="66264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690" name="Google Shape;690;p25"/>
          <p:cNvSpPr txBox="1"/>
          <p:nvPr/>
        </p:nvSpPr>
        <p:spPr>
          <a:xfrm>
            <a:off x="7196012" y="2930336"/>
            <a:ext cx="4701019" cy="66264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691" name="Google Shape;691;p25"/>
          <p:cNvSpPr txBox="1"/>
          <p:nvPr/>
        </p:nvSpPr>
        <p:spPr>
          <a:xfrm>
            <a:off x="7196012" y="4509692"/>
            <a:ext cx="4701019" cy="66264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692" name="Google Shape;692;p25"/>
          <p:cNvSpPr txBox="1"/>
          <p:nvPr/>
        </p:nvSpPr>
        <p:spPr>
          <a:xfrm>
            <a:off x="7196012" y="3720014"/>
            <a:ext cx="4701019" cy="66264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693" name="Google Shape;693;p25"/>
          <p:cNvSpPr txBox="1"/>
          <p:nvPr/>
        </p:nvSpPr>
        <p:spPr>
          <a:xfrm>
            <a:off x="7196012" y="5299368"/>
            <a:ext cx="4701019" cy="66264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cxnSp>
        <p:nvCxnSpPr>
          <p:cNvPr id="694" name="Google Shape;694;p25"/>
          <p:cNvCxnSpPr/>
          <p:nvPr/>
        </p:nvCxnSpPr>
        <p:spPr>
          <a:xfrm>
            <a:off x="999666" y="2866818"/>
            <a:ext cx="4683604" cy="0"/>
          </a:xfrm>
          <a:prstGeom prst="straightConnector1">
            <a:avLst/>
          </a:prstGeom>
          <a:noFill/>
          <a:ln cap="flat" cmpd="sng" w="9525">
            <a:solidFill>
              <a:srgbClr val="7F7F7F"/>
            </a:solidFill>
            <a:prstDash val="dot"/>
            <a:miter lim="8000"/>
            <a:headEnd len="sm" w="sm" type="none"/>
            <a:tailEnd len="sm" w="sm" type="none"/>
          </a:ln>
        </p:spPr>
      </p:cxnSp>
      <p:cxnSp>
        <p:nvCxnSpPr>
          <p:cNvPr id="695" name="Google Shape;695;p25"/>
          <p:cNvCxnSpPr/>
          <p:nvPr/>
        </p:nvCxnSpPr>
        <p:spPr>
          <a:xfrm>
            <a:off x="999666" y="3656495"/>
            <a:ext cx="4683604" cy="0"/>
          </a:xfrm>
          <a:prstGeom prst="straightConnector1">
            <a:avLst/>
          </a:prstGeom>
          <a:noFill/>
          <a:ln cap="flat" cmpd="sng" w="9525">
            <a:solidFill>
              <a:srgbClr val="7F7F7F"/>
            </a:solidFill>
            <a:prstDash val="dot"/>
            <a:miter lim="8000"/>
            <a:headEnd len="sm" w="sm" type="none"/>
            <a:tailEnd len="sm" w="sm" type="none"/>
          </a:ln>
        </p:spPr>
      </p:cxnSp>
      <p:cxnSp>
        <p:nvCxnSpPr>
          <p:cNvPr id="696" name="Google Shape;696;p25"/>
          <p:cNvCxnSpPr/>
          <p:nvPr/>
        </p:nvCxnSpPr>
        <p:spPr>
          <a:xfrm>
            <a:off x="999666" y="4446172"/>
            <a:ext cx="4683604" cy="0"/>
          </a:xfrm>
          <a:prstGeom prst="straightConnector1">
            <a:avLst/>
          </a:prstGeom>
          <a:noFill/>
          <a:ln cap="flat" cmpd="sng" w="9525">
            <a:solidFill>
              <a:srgbClr val="7F7F7F"/>
            </a:solidFill>
            <a:prstDash val="dot"/>
            <a:miter lim="8000"/>
            <a:headEnd len="sm" w="sm" type="none"/>
            <a:tailEnd len="sm" w="sm" type="none"/>
          </a:ln>
        </p:spPr>
      </p:cxnSp>
      <p:cxnSp>
        <p:nvCxnSpPr>
          <p:cNvPr id="697" name="Google Shape;697;p25"/>
          <p:cNvCxnSpPr/>
          <p:nvPr/>
        </p:nvCxnSpPr>
        <p:spPr>
          <a:xfrm>
            <a:off x="999666" y="5235849"/>
            <a:ext cx="4683604" cy="0"/>
          </a:xfrm>
          <a:prstGeom prst="straightConnector1">
            <a:avLst/>
          </a:prstGeom>
          <a:noFill/>
          <a:ln cap="flat" cmpd="sng" w="9525">
            <a:solidFill>
              <a:srgbClr val="7F7F7F"/>
            </a:solidFill>
            <a:prstDash val="dot"/>
            <a:miter lim="8000"/>
            <a:headEnd len="sm" w="sm" type="none"/>
            <a:tailEnd len="sm" w="sm" type="none"/>
          </a:ln>
        </p:spPr>
      </p:cxnSp>
      <p:cxnSp>
        <p:nvCxnSpPr>
          <p:cNvPr id="698" name="Google Shape;698;p25"/>
          <p:cNvCxnSpPr/>
          <p:nvPr/>
        </p:nvCxnSpPr>
        <p:spPr>
          <a:xfrm>
            <a:off x="7213427" y="2866818"/>
            <a:ext cx="4683604" cy="0"/>
          </a:xfrm>
          <a:prstGeom prst="straightConnector1">
            <a:avLst/>
          </a:prstGeom>
          <a:noFill/>
          <a:ln cap="flat" cmpd="sng" w="9525">
            <a:solidFill>
              <a:srgbClr val="7F7F7F"/>
            </a:solidFill>
            <a:prstDash val="dot"/>
            <a:miter lim="8000"/>
            <a:headEnd len="sm" w="sm" type="none"/>
            <a:tailEnd len="sm" w="sm" type="none"/>
          </a:ln>
        </p:spPr>
      </p:cxnSp>
      <p:cxnSp>
        <p:nvCxnSpPr>
          <p:cNvPr id="699" name="Google Shape;699;p25"/>
          <p:cNvCxnSpPr/>
          <p:nvPr/>
        </p:nvCxnSpPr>
        <p:spPr>
          <a:xfrm>
            <a:off x="7213427" y="3656495"/>
            <a:ext cx="4683604" cy="0"/>
          </a:xfrm>
          <a:prstGeom prst="straightConnector1">
            <a:avLst/>
          </a:prstGeom>
          <a:noFill/>
          <a:ln cap="flat" cmpd="sng" w="9525">
            <a:solidFill>
              <a:srgbClr val="7F7F7F"/>
            </a:solidFill>
            <a:prstDash val="dot"/>
            <a:miter lim="8000"/>
            <a:headEnd len="sm" w="sm" type="none"/>
            <a:tailEnd len="sm" w="sm" type="none"/>
          </a:ln>
        </p:spPr>
      </p:cxnSp>
      <p:cxnSp>
        <p:nvCxnSpPr>
          <p:cNvPr id="700" name="Google Shape;700;p25"/>
          <p:cNvCxnSpPr/>
          <p:nvPr/>
        </p:nvCxnSpPr>
        <p:spPr>
          <a:xfrm>
            <a:off x="7213427" y="4446172"/>
            <a:ext cx="4683604" cy="0"/>
          </a:xfrm>
          <a:prstGeom prst="straightConnector1">
            <a:avLst/>
          </a:prstGeom>
          <a:noFill/>
          <a:ln cap="flat" cmpd="sng" w="9525">
            <a:solidFill>
              <a:srgbClr val="7F7F7F"/>
            </a:solidFill>
            <a:prstDash val="dot"/>
            <a:miter lim="8000"/>
            <a:headEnd len="sm" w="sm" type="none"/>
            <a:tailEnd len="sm" w="sm" type="none"/>
          </a:ln>
        </p:spPr>
      </p:cxnSp>
      <p:cxnSp>
        <p:nvCxnSpPr>
          <p:cNvPr id="701" name="Google Shape;701;p25"/>
          <p:cNvCxnSpPr/>
          <p:nvPr/>
        </p:nvCxnSpPr>
        <p:spPr>
          <a:xfrm>
            <a:off x="7213427" y="5235849"/>
            <a:ext cx="4683604" cy="0"/>
          </a:xfrm>
          <a:prstGeom prst="straightConnector1">
            <a:avLst/>
          </a:prstGeom>
          <a:noFill/>
          <a:ln cap="flat" cmpd="sng" w="9525">
            <a:solidFill>
              <a:srgbClr val="7F7F7F"/>
            </a:solidFill>
            <a:prstDash val="dot"/>
            <a:miter lim="8000"/>
            <a:headEnd len="sm" w="sm" type="none"/>
            <a:tailEnd len="sm" w="sm" type="none"/>
          </a:ln>
        </p:spPr>
      </p:cxnSp>
      <p:sp>
        <p:nvSpPr>
          <p:cNvPr id="702" name="Google Shape;702;p2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703" name="Google Shape;703;p2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40" name="Shape 9640"/>
        <p:cNvGrpSpPr/>
        <p:nvPr/>
      </p:nvGrpSpPr>
      <p:grpSpPr>
        <a:xfrm>
          <a:off x="0" y="0"/>
          <a:ext cx="0" cy="0"/>
          <a:chOff x="0" y="0"/>
          <a:chExt cx="0" cy="0"/>
        </a:xfrm>
      </p:grpSpPr>
      <p:sp>
        <p:nvSpPr>
          <p:cNvPr id="9641" name="Google Shape;9641;p25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Image with List Rows</a:t>
            </a:r>
            <a:endParaRPr/>
          </a:p>
        </p:txBody>
      </p:sp>
      <p:cxnSp>
        <p:nvCxnSpPr>
          <p:cNvPr id="9642" name="Google Shape;9642;p250"/>
          <p:cNvCxnSpPr/>
          <p:nvPr/>
        </p:nvCxnSpPr>
        <p:spPr>
          <a:xfrm>
            <a:off x="292456" y="1967187"/>
            <a:ext cx="5625143" cy="0"/>
          </a:xfrm>
          <a:prstGeom prst="straightConnector1">
            <a:avLst/>
          </a:prstGeom>
          <a:noFill/>
          <a:ln cap="flat" cmpd="sng" w="28575">
            <a:solidFill>
              <a:srgbClr val="929292"/>
            </a:solidFill>
            <a:prstDash val="solid"/>
            <a:miter lim="8000"/>
            <a:headEnd len="sm" w="sm" type="none"/>
            <a:tailEnd len="sm" w="sm" type="none"/>
          </a:ln>
        </p:spPr>
      </p:cxnSp>
      <p:sp>
        <p:nvSpPr>
          <p:cNvPr id="9643" name="Google Shape;9643;p250"/>
          <p:cNvSpPr txBox="1"/>
          <p:nvPr/>
        </p:nvSpPr>
        <p:spPr>
          <a:xfrm>
            <a:off x="297746" y="1488671"/>
            <a:ext cx="5628035"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 dolor sit amet, </a:t>
            </a:r>
            <a:endParaRPr b="1" sz="2000">
              <a:solidFill>
                <a:schemeClr val="accent1"/>
              </a:solidFill>
              <a:latin typeface="Helvetica Neue"/>
              <a:ea typeface="Helvetica Neue"/>
              <a:cs typeface="Helvetica Neue"/>
              <a:sym typeface="Helvetica Neue"/>
            </a:endParaRPr>
          </a:p>
        </p:txBody>
      </p:sp>
      <p:sp>
        <p:nvSpPr>
          <p:cNvPr id="9644" name="Google Shape;9644;p250"/>
          <p:cNvSpPr txBox="1"/>
          <p:nvPr/>
        </p:nvSpPr>
        <p:spPr>
          <a:xfrm>
            <a:off x="6263585" y="1488671"/>
            <a:ext cx="5628035"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 dolor sit amet, </a:t>
            </a:r>
            <a:endParaRPr b="1" sz="2000">
              <a:solidFill>
                <a:schemeClr val="accent1"/>
              </a:solidFill>
              <a:latin typeface="Helvetica Neue"/>
              <a:ea typeface="Helvetica Neue"/>
              <a:cs typeface="Helvetica Neue"/>
              <a:sym typeface="Helvetica Neue"/>
            </a:endParaRPr>
          </a:p>
        </p:txBody>
      </p:sp>
      <p:cxnSp>
        <p:nvCxnSpPr>
          <p:cNvPr id="9645" name="Google Shape;9645;p250"/>
          <p:cNvCxnSpPr/>
          <p:nvPr/>
        </p:nvCxnSpPr>
        <p:spPr>
          <a:xfrm>
            <a:off x="6263585" y="1967187"/>
            <a:ext cx="5625143" cy="0"/>
          </a:xfrm>
          <a:prstGeom prst="straightConnector1">
            <a:avLst/>
          </a:prstGeom>
          <a:noFill/>
          <a:ln cap="flat" cmpd="sng" w="28575">
            <a:solidFill>
              <a:srgbClr val="929292"/>
            </a:solidFill>
            <a:prstDash val="solid"/>
            <a:miter lim="8000"/>
            <a:headEnd len="sm" w="sm" type="none"/>
            <a:tailEnd len="sm" w="sm" type="none"/>
          </a:ln>
        </p:spPr>
      </p:cxnSp>
      <p:sp>
        <p:nvSpPr>
          <p:cNvPr id="9646" name="Google Shape;9646;p250"/>
          <p:cNvSpPr/>
          <p:nvPr/>
        </p:nvSpPr>
        <p:spPr>
          <a:xfrm>
            <a:off x="289556" y="367160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647" name="Google Shape;9647;p250"/>
          <p:cNvSpPr/>
          <p:nvPr/>
        </p:nvSpPr>
        <p:spPr>
          <a:xfrm>
            <a:off x="289556" y="408816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648" name="Google Shape;9648;p250"/>
          <p:cNvSpPr/>
          <p:nvPr/>
        </p:nvSpPr>
        <p:spPr>
          <a:xfrm>
            <a:off x="289556" y="450472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649" name="Google Shape;9649;p250"/>
          <p:cNvSpPr/>
          <p:nvPr/>
        </p:nvSpPr>
        <p:spPr>
          <a:xfrm>
            <a:off x="289556" y="492128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650" name="Google Shape;9650;p250"/>
          <p:cNvSpPr/>
          <p:nvPr/>
        </p:nvSpPr>
        <p:spPr>
          <a:xfrm>
            <a:off x="289556" y="533784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651" name="Google Shape;9651;p250"/>
          <p:cNvSpPr/>
          <p:nvPr/>
        </p:nvSpPr>
        <p:spPr>
          <a:xfrm>
            <a:off x="289556" y="575440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652" name="Google Shape;9652;p250"/>
          <p:cNvSpPr/>
          <p:nvPr/>
        </p:nvSpPr>
        <p:spPr>
          <a:xfrm>
            <a:off x="6260691" y="367160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653" name="Google Shape;9653;p250"/>
          <p:cNvSpPr/>
          <p:nvPr/>
        </p:nvSpPr>
        <p:spPr>
          <a:xfrm>
            <a:off x="6260691" y="408816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654" name="Google Shape;9654;p250"/>
          <p:cNvSpPr/>
          <p:nvPr/>
        </p:nvSpPr>
        <p:spPr>
          <a:xfrm>
            <a:off x="6260691" y="450472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655" name="Google Shape;9655;p250"/>
          <p:cNvSpPr/>
          <p:nvPr/>
        </p:nvSpPr>
        <p:spPr>
          <a:xfrm>
            <a:off x="6260691" y="492128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656" name="Google Shape;9656;p250"/>
          <p:cNvSpPr/>
          <p:nvPr/>
        </p:nvSpPr>
        <p:spPr>
          <a:xfrm>
            <a:off x="6260691" y="533784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657" name="Google Shape;9657;p250"/>
          <p:cNvSpPr/>
          <p:nvPr/>
        </p:nvSpPr>
        <p:spPr>
          <a:xfrm>
            <a:off x="6260691" y="5754408"/>
            <a:ext cx="5628037"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pic>
        <p:nvPicPr>
          <p:cNvPr id="9658" name="Google Shape;9658;p250"/>
          <p:cNvPicPr preferRelativeResize="0"/>
          <p:nvPr/>
        </p:nvPicPr>
        <p:blipFill rotWithShape="1">
          <a:blip r:embed="rId3">
            <a:alphaModFix/>
          </a:blip>
          <a:srcRect b="65914" l="4487" r="0" t="890"/>
          <a:stretch/>
        </p:blipFill>
        <p:spPr>
          <a:xfrm>
            <a:off x="294967" y="2123436"/>
            <a:ext cx="5622625" cy="1391924"/>
          </a:xfrm>
          <a:custGeom>
            <a:rect b="b" l="l" r="r" t="t"/>
            <a:pathLst>
              <a:path extrusionOk="0" h="3735623" w="5427286">
                <a:moveTo>
                  <a:pt x="0" y="0"/>
                </a:moveTo>
                <a:lnTo>
                  <a:pt x="5427286" y="0"/>
                </a:lnTo>
                <a:lnTo>
                  <a:pt x="5427286" y="3735623"/>
                </a:lnTo>
                <a:lnTo>
                  <a:pt x="0" y="3735623"/>
                </a:lnTo>
                <a:close/>
              </a:path>
            </a:pathLst>
          </a:custGeom>
          <a:noFill/>
          <a:ln>
            <a:noFill/>
          </a:ln>
        </p:spPr>
      </p:pic>
      <p:pic>
        <p:nvPicPr>
          <p:cNvPr id="9659" name="Google Shape;9659;p250"/>
          <p:cNvPicPr preferRelativeResize="0"/>
          <p:nvPr/>
        </p:nvPicPr>
        <p:blipFill rotWithShape="1">
          <a:blip r:embed="rId3">
            <a:alphaModFix/>
          </a:blip>
          <a:srcRect b="65914" l="4487" r="0" t="890"/>
          <a:stretch/>
        </p:blipFill>
        <p:spPr>
          <a:xfrm>
            <a:off x="6260691" y="2123436"/>
            <a:ext cx="5622625" cy="1391924"/>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660" name="Google Shape;9660;p25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661" name="Google Shape;9661;p25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65" name="Shape 9665"/>
        <p:cNvGrpSpPr/>
        <p:nvPr/>
      </p:nvGrpSpPr>
      <p:grpSpPr>
        <a:xfrm>
          <a:off x="0" y="0"/>
          <a:ext cx="0" cy="0"/>
          <a:chOff x="0" y="0"/>
          <a:chExt cx="0" cy="0"/>
        </a:xfrm>
      </p:grpSpPr>
      <p:sp>
        <p:nvSpPr>
          <p:cNvPr id="9666" name="Google Shape;9666;p25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Image with Bullets</a:t>
            </a:r>
            <a:endParaRPr/>
          </a:p>
        </p:txBody>
      </p:sp>
      <p:pic>
        <p:nvPicPr>
          <p:cNvPr id="9667" name="Google Shape;9667;p251"/>
          <p:cNvPicPr preferRelativeResize="0"/>
          <p:nvPr/>
        </p:nvPicPr>
        <p:blipFill rotWithShape="1">
          <a:blip r:embed="rId3">
            <a:alphaModFix/>
          </a:blip>
          <a:srcRect b="39771" l="6397" r="3549" t="1270"/>
          <a:stretch/>
        </p:blipFill>
        <p:spPr>
          <a:xfrm>
            <a:off x="294968" y="2762953"/>
            <a:ext cx="3718560" cy="1734082"/>
          </a:xfrm>
          <a:custGeom>
            <a:rect b="b" l="l" r="r" t="t"/>
            <a:pathLst>
              <a:path extrusionOk="0" h="3735623" w="5427286">
                <a:moveTo>
                  <a:pt x="0" y="0"/>
                </a:moveTo>
                <a:lnTo>
                  <a:pt x="5427286" y="0"/>
                </a:lnTo>
                <a:lnTo>
                  <a:pt x="5427286" y="3735623"/>
                </a:lnTo>
                <a:lnTo>
                  <a:pt x="0" y="3735623"/>
                </a:lnTo>
                <a:close/>
              </a:path>
            </a:pathLst>
          </a:custGeom>
          <a:noFill/>
          <a:ln>
            <a:noFill/>
          </a:ln>
        </p:spPr>
      </p:pic>
      <p:cxnSp>
        <p:nvCxnSpPr>
          <p:cNvPr id="9668" name="Google Shape;9668;p251"/>
          <p:cNvCxnSpPr/>
          <p:nvPr/>
        </p:nvCxnSpPr>
        <p:spPr>
          <a:xfrm>
            <a:off x="291472" y="2505667"/>
            <a:ext cx="3716648" cy="0"/>
          </a:xfrm>
          <a:prstGeom prst="straightConnector1">
            <a:avLst/>
          </a:prstGeom>
          <a:noFill/>
          <a:ln cap="flat" cmpd="sng" w="28575">
            <a:solidFill>
              <a:srgbClr val="929292"/>
            </a:solidFill>
            <a:prstDash val="solid"/>
            <a:miter lim="8000"/>
            <a:headEnd len="sm" w="sm" type="none"/>
            <a:tailEnd len="sm" w="sm" type="none"/>
          </a:ln>
        </p:spPr>
      </p:cxnSp>
      <p:sp>
        <p:nvSpPr>
          <p:cNvPr id="9669" name="Google Shape;9669;p251"/>
          <p:cNvSpPr txBox="1"/>
          <p:nvPr/>
        </p:nvSpPr>
        <p:spPr>
          <a:xfrm>
            <a:off x="276232" y="4698437"/>
            <a:ext cx="3737293" cy="1260404"/>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a:t>
            </a:r>
            <a:endParaRPr sz="1600">
              <a:solidFill>
                <a:schemeClr val="dk1"/>
              </a:solidFill>
              <a:latin typeface="Helvetica Neue"/>
              <a:ea typeface="Helvetica Neue"/>
              <a:cs typeface="Helvetica Neue"/>
              <a:sym typeface="Helvetica Neue"/>
            </a:endParaRPr>
          </a:p>
        </p:txBody>
      </p:sp>
      <p:sp>
        <p:nvSpPr>
          <p:cNvPr id="9670" name="Google Shape;9670;p251"/>
          <p:cNvSpPr txBox="1"/>
          <p:nvPr/>
        </p:nvSpPr>
        <p:spPr>
          <a:xfrm>
            <a:off x="294967" y="1488671"/>
            <a:ext cx="3718559"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 dolor sit amet</a:t>
            </a:r>
            <a:endParaRPr b="1" sz="2000">
              <a:solidFill>
                <a:schemeClr val="accent1"/>
              </a:solidFill>
              <a:latin typeface="Helvetica Neue"/>
              <a:ea typeface="Helvetica Neue"/>
              <a:cs typeface="Helvetica Neue"/>
              <a:sym typeface="Helvetica Neue"/>
            </a:endParaRPr>
          </a:p>
        </p:txBody>
      </p:sp>
      <p:pic>
        <p:nvPicPr>
          <p:cNvPr id="9671" name="Google Shape;9671;p251"/>
          <p:cNvPicPr preferRelativeResize="0"/>
          <p:nvPr/>
        </p:nvPicPr>
        <p:blipFill rotWithShape="1">
          <a:blip r:embed="rId3">
            <a:alphaModFix/>
          </a:blip>
          <a:srcRect b="39771" l="6397" r="3549" t="1270"/>
          <a:stretch/>
        </p:blipFill>
        <p:spPr>
          <a:xfrm>
            <a:off x="4236720" y="2762953"/>
            <a:ext cx="3718560" cy="1734082"/>
          </a:xfrm>
          <a:custGeom>
            <a:rect b="b" l="l" r="r" t="t"/>
            <a:pathLst>
              <a:path extrusionOk="0" h="3735623" w="5427286">
                <a:moveTo>
                  <a:pt x="0" y="0"/>
                </a:moveTo>
                <a:lnTo>
                  <a:pt x="5427286" y="0"/>
                </a:lnTo>
                <a:lnTo>
                  <a:pt x="5427286" y="3735623"/>
                </a:lnTo>
                <a:lnTo>
                  <a:pt x="0" y="3735623"/>
                </a:lnTo>
                <a:close/>
              </a:path>
            </a:pathLst>
          </a:custGeom>
          <a:noFill/>
          <a:ln>
            <a:noFill/>
          </a:ln>
        </p:spPr>
      </p:pic>
      <p:pic>
        <p:nvPicPr>
          <p:cNvPr id="9672" name="Google Shape;9672;p251"/>
          <p:cNvPicPr preferRelativeResize="0"/>
          <p:nvPr/>
        </p:nvPicPr>
        <p:blipFill rotWithShape="1">
          <a:blip r:embed="rId3">
            <a:alphaModFix/>
          </a:blip>
          <a:srcRect b="39771" l="6397" r="3549" t="1270"/>
          <a:stretch/>
        </p:blipFill>
        <p:spPr>
          <a:xfrm>
            <a:off x="8178472" y="2762953"/>
            <a:ext cx="3718560" cy="1734082"/>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673" name="Google Shape;9673;p251"/>
          <p:cNvSpPr txBox="1"/>
          <p:nvPr/>
        </p:nvSpPr>
        <p:spPr>
          <a:xfrm>
            <a:off x="4238632" y="4698437"/>
            <a:ext cx="3737293" cy="1260404"/>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a:t>
            </a:r>
            <a:endParaRPr sz="1600">
              <a:solidFill>
                <a:schemeClr val="dk1"/>
              </a:solidFill>
              <a:latin typeface="Helvetica Neue"/>
              <a:ea typeface="Helvetica Neue"/>
              <a:cs typeface="Helvetica Neue"/>
              <a:sym typeface="Helvetica Neue"/>
            </a:endParaRPr>
          </a:p>
        </p:txBody>
      </p:sp>
      <p:sp>
        <p:nvSpPr>
          <p:cNvPr id="9674" name="Google Shape;9674;p251"/>
          <p:cNvSpPr txBox="1"/>
          <p:nvPr/>
        </p:nvSpPr>
        <p:spPr>
          <a:xfrm>
            <a:off x="8178472" y="4698437"/>
            <a:ext cx="3737293" cy="1260404"/>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a:t>
            </a:r>
            <a:endParaRPr sz="1600">
              <a:solidFill>
                <a:schemeClr val="dk1"/>
              </a:solidFill>
              <a:latin typeface="Helvetica Neue"/>
              <a:ea typeface="Helvetica Neue"/>
              <a:cs typeface="Helvetica Neue"/>
              <a:sym typeface="Helvetica Neue"/>
            </a:endParaRPr>
          </a:p>
        </p:txBody>
      </p:sp>
      <p:sp>
        <p:nvSpPr>
          <p:cNvPr id="9675" name="Google Shape;9675;p251"/>
          <p:cNvSpPr txBox="1"/>
          <p:nvPr/>
        </p:nvSpPr>
        <p:spPr>
          <a:xfrm>
            <a:off x="294968" y="1898961"/>
            <a:ext cx="3718557" cy="49244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a:t>
            </a:r>
            <a:endParaRPr/>
          </a:p>
        </p:txBody>
      </p:sp>
      <p:sp>
        <p:nvSpPr>
          <p:cNvPr id="9676" name="Google Shape;9676;p251"/>
          <p:cNvSpPr txBox="1"/>
          <p:nvPr/>
        </p:nvSpPr>
        <p:spPr>
          <a:xfrm>
            <a:off x="4236720" y="1488671"/>
            <a:ext cx="3718559"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 dolor sit amet </a:t>
            </a:r>
            <a:endParaRPr b="1" sz="2000">
              <a:solidFill>
                <a:schemeClr val="accent1"/>
              </a:solidFill>
              <a:latin typeface="Helvetica Neue"/>
              <a:ea typeface="Helvetica Neue"/>
              <a:cs typeface="Helvetica Neue"/>
              <a:sym typeface="Helvetica Neue"/>
            </a:endParaRPr>
          </a:p>
        </p:txBody>
      </p:sp>
      <p:sp>
        <p:nvSpPr>
          <p:cNvPr id="9677" name="Google Shape;9677;p251"/>
          <p:cNvSpPr txBox="1"/>
          <p:nvPr/>
        </p:nvSpPr>
        <p:spPr>
          <a:xfrm>
            <a:off x="4236720" y="1898961"/>
            <a:ext cx="3718557" cy="49244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a:t>
            </a:r>
            <a:endParaRPr/>
          </a:p>
        </p:txBody>
      </p:sp>
      <p:sp>
        <p:nvSpPr>
          <p:cNvPr id="9678" name="Google Shape;9678;p251"/>
          <p:cNvSpPr txBox="1"/>
          <p:nvPr/>
        </p:nvSpPr>
        <p:spPr>
          <a:xfrm>
            <a:off x="8178472" y="1488671"/>
            <a:ext cx="3718559"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 dolor sit amet</a:t>
            </a:r>
            <a:endParaRPr b="1" sz="2000">
              <a:solidFill>
                <a:schemeClr val="accent1"/>
              </a:solidFill>
              <a:latin typeface="Helvetica Neue"/>
              <a:ea typeface="Helvetica Neue"/>
              <a:cs typeface="Helvetica Neue"/>
              <a:sym typeface="Helvetica Neue"/>
            </a:endParaRPr>
          </a:p>
        </p:txBody>
      </p:sp>
      <p:sp>
        <p:nvSpPr>
          <p:cNvPr id="9679" name="Google Shape;9679;p251"/>
          <p:cNvSpPr txBox="1"/>
          <p:nvPr/>
        </p:nvSpPr>
        <p:spPr>
          <a:xfrm>
            <a:off x="8178472" y="1898961"/>
            <a:ext cx="3718557" cy="49244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a:t>
            </a:r>
            <a:endParaRPr/>
          </a:p>
        </p:txBody>
      </p:sp>
      <p:cxnSp>
        <p:nvCxnSpPr>
          <p:cNvPr id="9680" name="Google Shape;9680;p251"/>
          <p:cNvCxnSpPr/>
          <p:nvPr/>
        </p:nvCxnSpPr>
        <p:spPr>
          <a:xfrm>
            <a:off x="4236720" y="2505667"/>
            <a:ext cx="3716648" cy="0"/>
          </a:xfrm>
          <a:prstGeom prst="straightConnector1">
            <a:avLst/>
          </a:prstGeom>
          <a:noFill/>
          <a:ln cap="flat" cmpd="sng" w="28575">
            <a:solidFill>
              <a:srgbClr val="929292"/>
            </a:solidFill>
            <a:prstDash val="solid"/>
            <a:miter lim="8000"/>
            <a:headEnd len="sm" w="sm" type="none"/>
            <a:tailEnd len="sm" w="sm" type="none"/>
          </a:ln>
        </p:spPr>
      </p:cxnSp>
      <p:cxnSp>
        <p:nvCxnSpPr>
          <p:cNvPr id="9681" name="Google Shape;9681;p251"/>
          <p:cNvCxnSpPr/>
          <p:nvPr/>
        </p:nvCxnSpPr>
        <p:spPr>
          <a:xfrm>
            <a:off x="8178472" y="2505667"/>
            <a:ext cx="3716648" cy="0"/>
          </a:xfrm>
          <a:prstGeom prst="straightConnector1">
            <a:avLst/>
          </a:prstGeom>
          <a:noFill/>
          <a:ln cap="flat" cmpd="sng" w="28575">
            <a:solidFill>
              <a:srgbClr val="929292"/>
            </a:solidFill>
            <a:prstDash val="solid"/>
            <a:miter lim="8000"/>
            <a:headEnd len="sm" w="sm" type="none"/>
            <a:tailEnd len="sm" w="sm" type="none"/>
          </a:ln>
        </p:spPr>
      </p:cxnSp>
      <p:cxnSp>
        <p:nvCxnSpPr>
          <p:cNvPr id="9682" name="Google Shape;9682;p251"/>
          <p:cNvCxnSpPr/>
          <p:nvPr/>
        </p:nvCxnSpPr>
        <p:spPr>
          <a:xfrm>
            <a:off x="4125124" y="4619622"/>
            <a:ext cx="0" cy="1445898"/>
          </a:xfrm>
          <a:prstGeom prst="straightConnector1">
            <a:avLst/>
          </a:prstGeom>
          <a:noFill/>
          <a:ln cap="flat" cmpd="sng" w="9525">
            <a:solidFill>
              <a:srgbClr val="BEBEBE"/>
            </a:solidFill>
            <a:prstDash val="solid"/>
            <a:miter lim="8000"/>
            <a:headEnd len="sm" w="sm" type="none"/>
            <a:tailEnd len="sm" w="sm" type="none"/>
          </a:ln>
        </p:spPr>
      </p:cxnSp>
      <p:cxnSp>
        <p:nvCxnSpPr>
          <p:cNvPr id="9683" name="Google Shape;9683;p251"/>
          <p:cNvCxnSpPr/>
          <p:nvPr/>
        </p:nvCxnSpPr>
        <p:spPr>
          <a:xfrm>
            <a:off x="8066876" y="4619622"/>
            <a:ext cx="0" cy="1445898"/>
          </a:xfrm>
          <a:prstGeom prst="straightConnector1">
            <a:avLst/>
          </a:prstGeom>
          <a:noFill/>
          <a:ln cap="flat" cmpd="sng" w="9525">
            <a:solidFill>
              <a:srgbClr val="BEBEBE"/>
            </a:solidFill>
            <a:prstDash val="solid"/>
            <a:miter lim="8000"/>
            <a:headEnd len="sm" w="sm" type="none"/>
            <a:tailEnd len="sm" w="sm" type="none"/>
          </a:ln>
        </p:spPr>
      </p:cxnSp>
      <p:sp>
        <p:nvSpPr>
          <p:cNvPr id="9684" name="Google Shape;9684;p25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685" name="Google Shape;9685;p25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89" name="Shape 9689"/>
        <p:cNvGrpSpPr/>
        <p:nvPr/>
      </p:nvGrpSpPr>
      <p:grpSpPr>
        <a:xfrm>
          <a:off x="0" y="0"/>
          <a:ext cx="0" cy="0"/>
          <a:chOff x="0" y="0"/>
          <a:chExt cx="0" cy="0"/>
        </a:xfrm>
      </p:grpSpPr>
      <p:sp>
        <p:nvSpPr>
          <p:cNvPr id="9690" name="Google Shape;9690;p25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Image with List Rows</a:t>
            </a:r>
            <a:endParaRPr/>
          </a:p>
        </p:txBody>
      </p:sp>
      <p:pic>
        <p:nvPicPr>
          <p:cNvPr id="9691" name="Google Shape;9691;p252"/>
          <p:cNvPicPr preferRelativeResize="0"/>
          <p:nvPr/>
        </p:nvPicPr>
        <p:blipFill rotWithShape="1">
          <a:blip r:embed="rId3">
            <a:alphaModFix/>
          </a:blip>
          <a:srcRect b="51405" l="6397" r="3549" t="1270"/>
          <a:stretch/>
        </p:blipFill>
        <p:spPr>
          <a:xfrm>
            <a:off x="294968" y="2123436"/>
            <a:ext cx="3718560" cy="1391924"/>
          </a:xfrm>
          <a:custGeom>
            <a:rect b="b" l="l" r="r" t="t"/>
            <a:pathLst>
              <a:path extrusionOk="0" h="3735623" w="5427286">
                <a:moveTo>
                  <a:pt x="0" y="0"/>
                </a:moveTo>
                <a:lnTo>
                  <a:pt x="5427286" y="0"/>
                </a:lnTo>
                <a:lnTo>
                  <a:pt x="5427286" y="3735623"/>
                </a:lnTo>
                <a:lnTo>
                  <a:pt x="0" y="3735623"/>
                </a:lnTo>
                <a:close/>
              </a:path>
            </a:pathLst>
          </a:custGeom>
          <a:noFill/>
          <a:ln>
            <a:noFill/>
          </a:ln>
        </p:spPr>
      </p:pic>
      <p:cxnSp>
        <p:nvCxnSpPr>
          <p:cNvPr id="9692" name="Google Shape;9692;p252"/>
          <p:cNvCxnSpPr/>
          <p:nvPr/>
        </p:nvCxnSpPr>
        <p:spPr>
          <a:xfrm>
            <a:off x="291472" y="1967187"/>
            <a:ext cx="3716648" cy="0"/>
          </a:xfrm>
          <a:prstGeom prst="straightConnector1">
            <a:avLst/>
          </a:prstGeom>
          <a:noFill/>
          <a:ln cap="flat" cmpd="sng" w="28575">
            <a:solidFill>
              <a:srgbClr val="929292"/>
            </a:solidFill>
            <a:prstDash val="solid"/>
            <a:miter lim="8000"/>
            <a:headEnd len="sm" w="sm" type="none"/>
            <a:tailEnd len="sm" w="sm" type="none"/>
          </a:ln>
        </p:spPr>
      </p:cxnSp>
      <p:sp>
        <p:nvSpPr>
          <p:cNvPr id="9693" name="Google Shape;9693;p252"/>
          <p:cNvSpPr txBox="1"/>
          <p:nvPr/>
        </p:nvSpPr>
        <p:spPr>
          <a:xfrm>
            <a:off x="294967" y="1488671"/>
            <a:ext cx="3718559"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 dolor sit amet </a:t>
            </a:r>
            <a:endParaRPr b="1" sz="2000">
              <a:solidFill>
                <a:schemeClr val="accent1"/>
              </a:solidFill>
              <a:latin typeface="Helvetica Neue"/>
              <a:ea typeface="Helvetica Neue"/>
              <a:cs typeface="Helvetica Neue"/>
              <a:sym typeface="Helvetica Neue"/>
            </a:endParaRPr>
          </a:p>
        </p:txBody>
      </p:sp>
      <p:sp>
        <p:nvSpPr>
          <p:cNvPr id="9694" name="Google Shape;9694;p252"/>
          <p:cNvSpPr txBox="1"/>
          <p:nvPr/>
        </p:nvSpPr>
        <p:spPr>
          <a:xfrm>
            <a:off x="4236720" y="1488671"/>
            <a:ext cx="3718559"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 dolor sit amet </a:t>
            </a:r>
            <a:endParaRPr b="1" sz="2000">
              <a:solidFill>
                <a:schemeClr val="accent1"/>
              </a:solidFill>
              <a:latin typeface="Helvetica Neue"/>
              <a:ea typeface="Helvetica Neue"/>
              <a:cs typeface="Helvetica Neue"/>
              <a:sym typeface="Helvetica Neue"/>
            </a:endParaRPr>
          </a:p>
        </p:txBody>
      </p:sp>
      <p:sp>
        <p:nvSpPr>
          <p:cNvPr id="9695" name="Google Shape;9695;p252"/>
          <p:cNvSpPr txBox="1"/>
          <p:nvPr/>
        </p:nvSpPr>
        <p:spPr>
          <a:xfrm>
            <a:off x="8178472" y="1488671"/>
            <a:ext cx="3718559"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 dolor sit amet </a:t>
            </a:r>
            <a:endParaRPr b="1" sz="2000">
              <a:solidFill>
                <a:schemeClr val="accent1"/>
              </a:solidFill>
              <a:latin typeface="Helvetica Neue"/>
              <a:ea typeface="Helvetica Neue"/>
              <a:cs typeface="Helvetica Neue"/>
              <a:sym typeface="Helvetica Neue"/>
            </a:endParaRPr>
          </a:p>
        </p:txBody>
      </p:sp>
      <p:cxnSp>
        <p:nvCxnSpPr>
          <p:cNvPr id="9696" name="Google Shape;9696;p252"/>
          <p:cNvCxnSpPr/>
          <p:nvPr/>
        </p:nvCxnSpPr>
        <p:spPr>
          <a:xfrm>
            <a:off x="4236720" y="1967187"/>
            <a:ext cx="3716648" cy="0"/>
          </a:xfrm>
          <a:prstGeom prst="straightConnector1">
            <a:avLst/>
          </a:prstGeom>
          <a:noFill/>
          <a:ln cap="flat" cmpd="sng" w="28575">
            <a:solidFill>
              <a:srgbClr val="929292"/>
            </a:solidFill>
            <a:prstDash val="solid"/>
            <a:miter lim="8000"/>
            <a:headEnd len="sm" w="sm" type="none"/>
            <a:tailEnd len="sm" w="sm" type="none"/>
          </a:ln>
        </p:spPr>
      </p:cxnSp>
      <p:cxnSp>
        <p:nvCxnSpPr>
          <p:cNvPr id="9697" name="Google Shape;9697;p252"/>
          <p:cNvCxnSpPr/>
          <p:nvPr/>
        </p:nvCxnSpPr>
        <p:spPr>
          <a:xfrm>
            <a:off x="8178472" y="1967187"/>
            <a:ext cx="3716648" cy="0"/>
          </a:xfrm>
          <a:prstGeom prst="straightConnector1">
            <a:avLst/>
          </a:prstGeom>
          <a:noFill/>
          <a:ln cap="flat" cmpd="sng" w="28575">
            <a:solidFill>
              <a:srgbClr val="929292"/>
            </a:solidFill>
            <a:prstDash val="solid"/>
            <a:miter lim="8000"/>
            <a:headEnd len="sm" w="sm" type="none"/>
            <a:tailEnd len="sm" w="sm" type="none"/>
          </a:ln>
        </p:spPr>
      </p:cxnSp>
      <p:pic>
        <p:nvPicPr>
          <p:cNvPr id="9698" name="Google Shape;9698;p252"/>
          <p:cNvPicPr preferRelativeResize="0"/>
          <p:nvPr/>
        </p:nvPicPr>
        <p:blipFill rotWithShape="1">
          <a:blip r:embed="rId3">
            <a:alphaModFix/>
          </a:blip>
          <a:srcRect b="51405" l="6397" r="3549" t="1270"/>
          <a:stretch/>
        </p:blipFill>
        <p:spPr>
          <a:xfrm>
            <a:off x="4236720" y="2123436"/>
            <a:ext cx="3718560" cy="1391924"/>
          </a:xfrm>
          <a:custGeom>
            <a:rect b="b" l="l" r="r" t="t"/>
            <a:pathLst>
              <a:path extrusionOk="0" h="3735623" w="5427286">
                <a:moveTo>
                  <a:pt x="0" y="0"/>
                </a:moveTo>
                <a:lnTo>
                  <a:pt x="5427286" y="0"/>
                </a:lnTo>
                <a:lnTo>
                  <a:pt x="5427286" y="3735623"/>
                </a:lnTo>
                <a:lnTo>
                  <a:pt x="0" y="3735623"/>
                </a:lnTo>
                <a:close/>
              </a:path>
            </a:pathLst>
          </a:custGeom>
          <a:noFill/>
          <a:ln>
            <a:noFill/>
          </a:ln>
        </p:spPr>
      </p:pic>
      <p:pic>
        <p:nvPicPr>
          <p:cNvPr id="9699" name="Google Shape;9699;p252"/>
          <p:cNvPicPr preferRelativeResize="0"/>
          <p:nvPr/>
        </p:nvPicPr>
        <p:blipFill rotWithShape="1">
          <a:blip r:embed="rId3">
            <a:alphaModFix/>
          </a:blip>
          <a:srcRect b="51405" l="6397" r="3549" t="1270"/>
          <a:stretch/>
        </p:blipFill>
        <p:spPr>
          <a:xfrm>
            <a:off x="8178472" y="2123436"/>
            <a:ext cx="3718560" cy="1391924"/>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700" name="Google Shape;9700;p252"/>
          <p:cNvSpPr/>
          <p:nvPr/>
        </p:nvSpPr>
        <p:spPr>
          <a:xfrm>
            <a:off x="289556" y="367160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01" name="Google Shape;9701;p252"/>
          <p:cNvSpPr/>
          <p:nvPr/>
        </p:nvSpPr>
        <p:spPr>
          <a:xfrm>
            <a:off x="289556" y="408816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02" name="Google Shape;9702;p252"/>
          <p:cNvSpPr/>
          <p:nvPr/>
        </p:nvSpPr>
        <p:spPr>
          <a:xfrm>
            <a:off x="289556" y="450472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03" name="Google Shape;9703;p252"/>
          <p:cNvSpPr/>
          <p:nvPr/>
        </p:nvSpPr>
        <p:spPr>
          <a:xfrm>
            <a:off x="289556" y="492128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04" name="Google Shape;9704;p252"/>
          <p:cNvSpPr/>
          <p:nvPr/>
        </p:nvSpPr>
        <p:spPr>
          <a:xfrm>
            <a:off x="289556" y="533784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05" name="Google Shape;9705;p252"/>
          <p:cNvSpPr/>
          <p:nvPr/>
        </p:nvSpPr>
        <p:spPr>
          <a:xfrm>
            <a:off x="289556" y="575440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06" name="Google Shape;9706;p252"/>
          <p:cNvSpPr/>
          <p:nvPr/>
        </p:nvSpPr>
        <p:spPr>
          <a:xfrm>
            <a:off x="4234808" y="367160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07" name="Google Shape;9707;p252"/>
          <p:cNvSpPr/>
          <p:nvPr/>
        </p:nvSpPr>
        <p:spPr>
          <a:xfrm>
            <a:off x="4234808" y="408816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08" name="Google Shape;9708;p252"/>
          <p:cNvSpPr/>
          <p:nvPr/>
        </p:nvSpPr>
        <p:spPr>
          <a:xfrm>
            <a:off x="4234808" y="450472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09" name="Google Shape;9709;p252"/>
          <p:cNvSpPr/>
          <p:nvPr/>
        </p:nvSpPr>
        <p:spPr>
          <a:xfrm>
            <a:off x="4234808" y="492128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10" name="Google Shape;9710;p252"/>
          <p:cNvSpPr/>
          <p:nvPr/>
        </p:nvSpPr>
        <p:spPr>
          <a:xfrm>
            <a:off x="4234808" y="533784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11" name="Google Shape;9711;p252"/>
          <p:cNvSpPr/>
          <p:nvPr/>
        </p:nvSpPr>
        <p:spPr>
          <a:xfrm>
            <a:off x="4234808" y="575440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12" name="Google Shape;9712;p252"/>
          <p:cNvSpPr/>
          <p:nvPr/>
        </p:nvSpPr>
        <p:spPr>
          <a:xfrm>
            <a:off x="8176560" y="367160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13" name="Google Shape;9713;p252"/>
          <p:cNvSpPr/>
          <p:nvPr/>
        </p:nvSpPr>
        <p:spPr>
          <a:xfrm>
            <a:off x="8176560" y="408816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14" name="Google Shape;9714;p252"/>
          <p:cNvSpPr/>
          <p:nvPr/>
        </p:nvSpPr>
        <p:spPr>
          <a:xfrm>
            <a:off x="8176560" y="450472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15" name="Google Shape;9715;p252"/>
          <p:cNvSpPr/>
          <p:nvPr/>
        </p:nvSpPr>
        <p:spPr>
          <a:xfrm>
            <a:off x="8176560" y="492128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16" name="Google Shape;9716;p252"/>
          <p:cNvSpPr/>
          <p:nvPr/>
        </p:nvSpPr>
        <p:spPr>
          <a:xfrm>
            <a:off x="8176560" y="533784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17" name="Google Shape;9717;p252"/>
          <p:cNvSpPr/>
          <p:nvPr/>
        </p:nvSpPr>
        <p:spPr>
          <a:xfrm>
            <a:off x="8176560" y="5754408"/>
            <a:ext cx="3718560" cy="366094"/>
          </a:xfrm>
          <a:prstGeom prst="rect">
            <a:avLst/>
          </a:prstGeom>
          <a:noFill/>
          <a:ln cap="flat" cmpd="sng" w="12700">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a:t>
            </a:r>
            <a:endParaRPr/>
          </a:p>
        </p:txBody>
      </p:sp>
      <p:sp>
        <p:nvSpPr>
          <p:cNvPr id="9718" name="Google Shape;9718;p25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719" name="Google Shape;9719;p25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23" name="Shape 9723"/>
        <p:cNvGrpSpPr/>
        <p:nvPr/>
      </p:nvGrpSpPr>
      <p:grpSpPr>
        <a:xfrm>
          <a:off x="0" y="0"/>
          <a:ext cx="0" cy="0"/>
          <a:chOff x="0" y="0"/>
          <a:chExt cx="0" cy="0"/>
        </a:xfrm>
      </p:grpSpPr>
      <p:sp>
        <p:nvSpPr>
          <p:cNvPr id="9724" name="Google Shape;9724;p25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Image with Bullets</a:t>
            </a:r>
            <a:endParaRPr/>
          </a:p>
        </p:txBody>
      </p:sp>
      <p:pic>
        <p:nvPicPr>
          <p:cNvPr id="9725" name="Google Shape;9725;p253"/>
          <p:cNvPicPr preferRelativeResize="0"/>
          <p:nvPr/>
        </p:nvPicPr>
        <p:blipFill rotWithShape="1">
          <a:blip r:embed="rId3">
            <a:alphaModFix/>
          </a:blip>
          <a:srcRect b="21544" l="8332" r="6262" t="1654"/>
          <a:stretch/>
        </p:blipFill>
        <p:spPr>
          <a:xfrm>
            <a:off x="294968" y="2762953"/>
            <a:ext cx="2707312" cy="1734082"/>
          </a:xfrm>
          <a:custGeom>
            <a:rect b="b" l="l" r="r" t="t"/>
            <a:pathLst>
              <a:path extrusionOk="0" h="3735623" w="5427286">
                <a:moveTo>
                  <a:pt x="0" y="0"/>
                </a:moveTo>
                <a:lnTo>
                  <a:pt x="5427286" y="0"/>
                </a:lnTo>
                <a:lnTo>
                  <a:pt x="5427286" y="3735623"/>
                </a:lnTo>
                <a:lnTo>
                  <a:pt x="0" y="3735623"/>
                </a:lnTo>
                <a:close/>
              </a:path>
            </a:pathLst>
          </a:custGeom>
          <a:noFill/>
          <a:ln>
            <a:noFill/>
          </a:ln>
        </p:spPr>
      </p:pic>
      <p:cxnSp>
        <p:nvCxnSpPr>
          <p:cNvPr id="9726" name="Google Shape;9726;p253"/>
          <p:cNvCxnSpPr/>
          <p:nvPr/>
        </p:nvCxnSpPr>
        <p:spPr>
          <a:xfrm>
            <a:off x="291472" y="2505667"/>
            <a:ext cx="2710808" cy="0"/>
          </a:xfrm>
          <a:prstGeom prst="straightConnector1">
            <a:avLst/>
          </a:prstGeom>
          <a:noFill/>
          <a:ln cap="flat" cmpd="sng" w="28575">
            <a:solidFill>
              <a:srgbClr val="929292"/>
            </a:solidFill>
            <a:prstDash val="solid"/>
            <a:miter lim="8000"/>
            <a:headEnd len="sm" w="sm" type="none"/>
            <a:tailEnd len="sm" w="sm" type="none"/>
          </a:ln>
        </p:spPr>
      </p:cxnSp>
      <p:sp>
        <p:nvSpPr>
          <p:cNvPr id="9727" name="Google Shape;9727;p253"/>
          <p:cNvSpPr txBox="1"/>
          <p:nvPr/>
        </p:nvSpPr>
        <p:spPr>
          <a:xfrm>
            <a:off x="276233" y="4698437"/>
            <a:ext cx="2726048" cy="1260404"/>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a:t>
            </a:r>
            <a:endParaRPr sz="1400">
              <a:solidFill>
                <a:schemeClr val="dk1"/>
              </a:solidFill>
              <a:latin typeface="Helvetica Neue"/>
              <a:ea typeface="Helvetica Neue"/>
              <a:cs typeface="Helvetica Neue"/>
              <a:sym typeface="Helvetica Neue"/>
            </a:endParaRPr>
          </a:p>
        </p:txBody>
      </p:sp>
      <p:sp>
        <p:nvSpPr>
          <p:cNvPr id="9728" name="Google Shape;9728;p253"/>
          <p:cNvSpPr txBox="1"/>
          <p:nvPr/>
        </p:nvSpPr>
        <p:spPr>
          <a:xfrm>
            <a:off x="294967" y="148867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 dolor sit</a:t>
            </a:r>
            <a:endParaRPr b="1" sz="1800">
              <a:solidFill>
                <a:schemeClr val="accent1"/>
              </a:solidFill>
              <a:latin typeface="Helvetica Neue"/>
              <a:ea typeface="Helvetica Neue"/>
              <a:cs typeface="Helvetica Neue"/>
              <a:sym typeface="Helvetica Neue"/>
            </a:endParaRPr>
          </a:p>
        </p:txBody>
      </p:sp>
      <p:sp>
        <p:nvSpPr>
          <p:cNvPr id="9729" name="Google Shape;9729;p253"/>
          <p:cNvSpPr txBox="1"/>
          <p:nvPr/>
        </p:nvSpPr>
        <p:spPr>
          <a:xfrm>
            <a:off x="294969" y="1898961"/>
            <a:ext cx="2712382"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a:t>
            </a:r>
            <a:endParaRPr/>
          </a:p>
        </p:txBody>
      </p:sp>
      <p:cxnSp>
        <p:nvCxnSpPr>
          <p:cNvPr id="9730" name="Google Shape;9730;p253"/>
          <p:cNvCxnSpPr/>
          <p:nvPr/>
        </p:nvCxnSpPr>
        <p:spPr>
          <a:xfrm>
            <a:off x="3131083" y="4619622"/>
            <a:ext cx="0" cy="1445898"/>
          </a:xfrm>
          <a:prstGeom prst="straightConnector1">
            <a:avLst/>
          </a:prstGeom>
          <a:noFill/>
          <a:ln cap="flat" cmpd="sng" w="9525">
            <a:solidFill>
              <a:srgbClr val="BEBEBE"/>
            </a:solidFill>
            <a:prstDash val="solid"/>
            <a:miter lim="8000"/>
            <a:headEnd len="sm" w="sm" type="none"/>
            <a:tailEnd len="sm" w="sm" type="none"/>
          </a:ln>
        </p:spPr>
      </p:cxnSp>
      <p:cxnSp>
        <p:nvCxnSpPr>
          <p:cNvPr id="9731" name="Google Shape;9731;p253"/>
          <p:cNvCxnSpPr/>
          <p:nvPr/>
        </p:nvCxnSpPr>
        <p:spPr>
          <a:xfrm>
            <a:off x="6096001" y="4619622"/>
            <a:ext cx="0" cy="1445898"/>
          </a:xfrm>
          <a:prstGeom prst="straightConnector1">
            <a:avLst/>
          </a:prstGeom>
          <a:noFill/>
          <a:ln cap="flat" cmpd="sng" w="9525">
            <a:solidFill>
              <a:srgbClr val="BEBEBE"/>
            </a:solidFill>
            <a:prstDash val="solid"/>
            <a:miter lim="8000"/>
            <a:headEnd len="sm" w="sm" type="none"/>
            <a:tailEnd len="sm" w="sm" type="none"/>
          </a:ln>
        </p:spPr>
      </p:cxnSp>
      <p:pic>
        <p:nvPicPr>
          <p:cNvPr id="9732" name="Google Shape;9732;p253"/>
          <p:cNvPicPr preferRelativeResize="0"/>
          <p:nvPr/>
        </p:nvPicPr>
        <p:blipFill rotWithShape="1">
          <a:blip r:embed="rId3">
            <a:alphaModFix/>
          </a:blip>
          <a:srcRect b="21544" l="8332" r="6262" t="1654"/>
          <a:stretch/>
        </p:blipFill>
        <p:spPr>
          <a:xfrm>
            <a:off x="3259886" y="2762953"/>
            <a:ext cx="2707312" cy="1734082"/>
          </a:xfrm>
          <a:custGeom>
            <a:rect b="b" l="l" r="r" t="t"/>
            <a:pathLst>
              <a:path extrusionOk="0" h="3735623" w="5427286">
                <a:moveTo>
                  <a:pt x="0" y="0"/>
                </a:moveTo>
                <a:lnTo>
                  <a:pt x="5427286" y="0"/>
                </a:lnTo>
                <a:lnTo>
                  <a:pt x="5427286" y="3735623"/>
                </a:lnTo>
                <a:lnTo>
                  <a:pt x="0" y="3735623"/>
                </a:lnTo>
                <a:close/>
              </a:path>
            </a:pathLst>
          </a:custGeom>
          <a:noFill/>
          <a:ln>
            <a:noFill/>
          </a:ln>
        </p:spPr>
      </p:pic>
      <p:pic>
        <p:nvPicPr>
          <p:cNvPr id="9733" name="Google Shape;9733;p253"/>
          <p:cNvPicPr preferRelativeResize="0"/>
          <p:nvPr/>
        </p:nvPicPr>
        <p:blipFill rotWithShape="1">
          <a:blip r:embed="rId3">
            <a:alphaModFix/>
          </a:blip>
          <a:srcRect b="21544" l="8332" r="6262" t="1654"/>
          <a:stretch/>
        </p:blipFill>
        <p:spPr>
          <a:xfrm>
            <a:off x="6224804" y="2762953"/>
            <a:ext cx="2707312" cy="1734082"/>
          </a:xfrm>
          <a:custGeom>
            <a:rect b="b" l="l" r="r" t="t"/>
            <a:pathLst>
              <a:path extrusionOk="0" h="3735623" w="5427286">
                <a:moveTo>
                  <a:pt x="0" y="0"/>
                </a:moveTo>
                <a:lnTo>
                  <a:pt x="5427286" y="0"/>
                </a:lnTo>
                <a:lnTo>
                  <a:pt x="5427286" y="3735623"/>
                </a:lnTo>
                <a:lnTo>
                  <a:pt x="0" y="3735623"/>
                </a:lnTo>
                <a:close/>
              </a:path>
            </a:pathLst>
          </a:custGeom>
          <a:noFill/>
          <a:ln>
            <a:noFill/>
          </a:ln>
        </p:spPr>
      </p:pic>
      <p:pic>
        <p:nvPicPr>
          <p:cNvPr id="9734" name="Google Shape;9734;p253"/>
          <p:cNvPicPr preferRelativeResize="0"/>
          <p:nvPr/>
        </p:nvPicPr>
        <p:blipFill rotWithShape="1">
          <a:blip r:embed="rId3">
            <a:alphaModFix/>
          </a:blip>
          <a:srcRect b="21544" l="8332" r="6262" t="1654"/>
          <a:stretch/>
        </p:blipFill>
        <p:spPr>
          <a:xfrm>
            <a:off x="9189720" y="2762953"/>
            <a:ext cx="2707312" cy="1734082"/>
          </a:xfrm>
          <a:custGeom>
            <a:rect b="b" l="l" r="r" t="t"/>
            <a:pathLst>
              <a:path extrusionOk="0" h="3735623" w="5427286">
                <a:moveTo>
                  <a:pt x="0" y="0"/>
                </a:moveTo>
                <a:lnTo>
                  <a:pt x="5427286" y="0"/>
                </a:lnTo>
                <a:lnTo>
                  <a:pt x="5427286" y="3735623"/>
                </a:lnTo>
                <a:lnTo>
                  <a:pt x="0" y="3735623"/>
                </a:lnTo>
                <a:close/>
              </a:path>
            </a:pathLst>
          </a:custGeom>
          <a:noFill/>
          <a:ln>
            <a:noFill/>
          </a:ln>
        </p:spPr>
      </p:pic>
      <p:cxnSp>
        <p:nvCxnSpPr>
          <p:cNvPr id="9735" name="Google Shape;9735;p253"/>
          <p:cNvCxnSpPr/>
          <p:nvPr/>
        </p:nvCxnSpPr>
        <p:spPr>
          <a:xfrm>
            <a:off x="9060919" y="4619622"/>
            <a:ext cx="0" cy="1445898"/>
          </a:xfrm>
          <a:prstGeom prst="straightConnector1">
            <a:avLst/>
          </a:prstGeom>
          <a:noFill/>
          <a:ln cap="flat" cmpd="sng" w="9525">
            <a:solidFill>
              <a:srgbClr val="BEBEBE"/>
            </a:solidFill>
            <a:prstDash val="solid"/>
            <a:miter lim="8000"/>
            <a:headEnd len="sm" w="sm" type="none"/>
            <a:tailEnd len="sm" w="sm" type="none"/>
          </a:ln>
        </p:spPr>
      </p:cxnSp>
      <p:cxnSp>
        <p:nvCxnSpPr>
          <p:cNvPr id="9736" name="Google Shape;9736;p253"/>
          <p:cNvCxnSpPr/>
          <p:nvPr/>
        </p:nvCxnSpPr>
        <p:spPr>
          <a:xfrm>
            <a:off x="3259886" y="2505667"/>
            <a:ext cx="2710808" cy="0"/>
          </a:xfrm>
          <a:prstGeom prst="straightConnector1">
            <a:avLst/>
          </a:prstGeom>
          <a:noFill/>
          <a:ln cap="flat" cmpd="sng" w="28575">
            <a:solidFill>
              <a:srgbClr val="929292"/>
            </a:solidFill>
            <a:prstDash val="solid"/>
            <a:miter lim="8000"/>
            <a:headEnd len="sm" w="sm" type="none"/>
            <a:tailEnd len="sm" w="sm" type="none"/>
          </a:ln>
        </p:spPr>
      </p:cxnSp>
      <p:sp>
        <p:nvSpPr>
          <p:cNvPr id="9737" name="Google Shape;9737;p253"/>
          <p:cNvSpPr txBox="1"/>
          <p:nvPr/>
        </p:nvSpPr>
        <p:spPr>
          <a:xfrm>
            <a:off x="3259886" y="4698437"/>
            <a:ext cx="2726048" cy="1260404"/>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a:t>
            </a:r>
            <a:endParaRPr sz="1400">
              <a:solidFill>
                <a:schemeClr val="dk1"/>
              </a:solidFill>
              <a:latin typeface="Helvetica Neue"/>
              <a:ea typeface="Helvetica Neue"/>
              <a:cs typeface="Helvetica Neue"/>
              <a:sym typeface="Helvetica Neue"/>
            </a:endParaRPr>
          </a:p>
        </p:txBody>
      </p:sp>
      <p:sp>
        <p:nvSpPr>
          <p:cNvPr id="9738" name="Google Shape;9738;p253"/>
          <p:cNvSpPr txBox="1"/>
          <p:nvPr/>
        </p:nvSpPr>
        <p:spPr>
          <a:xfrm>
            <a:off x="3259886" y="148867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 dolor sit</a:t>
            </a:r>
            <a:endParaRPr b="1" sz="1800">
              <a:solidFill>
                <a:schemeClr val="accent1"/>
              </a:solidFill>
              <a:latin typeface="Helvetica Neue"/>
              <a:ea typeface="Helvetica Neue"/>
              <a:cs typeface="Helvetica Neue"/>
              <a:sym typeface="Helvetica Neue"/>
            </a:endParaRPr>
          </a:p>
        </p:txBody>
      </p:sp>
      <p:sp>
        <p:nvSpPr>
          <p:cNvPr id="9739" name="Google Shape;9739;p253"/>
          <p:cNvSpPr txBox="1"/>
          <p:nvPr/>
        </p:nvSpPr>
        <p:spPr>
          <a:xfrm>
            <a:off x="3259886" y="1898961"/>
            <a:ext cx="2712382"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a:t>
            </a:r>
            <a:endParaRPr/>
          </a:p>
        </p:txBody>
      </p:sp>
      <p:cxnSp>
        <p:nvCxnSpPr>
          <p:cNvPr id="9740" name="Google Shape;9740;p253"/>
          <p:cNvCxnSpPr/>
          <p:nvPr/>
        </p:nvCxnSpPr>
        <p:spPr>
          <a:xfrm>
            <a:off x="6224804" y="2505667"/>
            <a:ext cx="2710808" cy="0"/>
          </a:xfrm>
          <a:prstGeom prst="straightConnector1">
            <a:avLst/>
          </a:prstGeom>
          <a:noFill/>
          <a:ln cap="flat" cmpd="sng" w="28575">
            <a:solidFill>
              <a:srgbClr val="929292"/>
            </a:solidFill>
            <a:prstDash val="solid"/>
            <a:miter lim="8000"/>
            <a:headEnd len="sm" w="sm" type="none"/>
            <a:tailEnd len="sm" w="sm" type="none"/>
          </a:ln>
        </p:spPr>
      </p:cxnSp>
      <p:sp>
        <p:nvSpPr>
          <p:cNvPr id="9741" name="Google Shape;9741;p253"/>
          <p:cNvSpPr txBox="1"/>
          <p:nvPr/>
        </p:nvSpPr>
        <p:spPr>
          <a:xfrm>
            <a:off x="6224804" y="4698437"/>
            <a:ext cx="2726048" cy="1260404"/>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a:t>
            </a:r>
            <a:endParaRPr sz="1400">
              <a:solidFill>
                <a:schemeClr val="dk1"/>
              </a:solidFill>
              <a:latin typeface="Helvetica Neue"/>
              <a:ea typeface="Helvetica Neue"/>
              <a:cs typeface="Helvetica Neue"/>
              <a:sym typeface="Helvetica Neue"/>
            </a:endParaRPr>
          </a:p>
        </p:txBody>
      </p:sp>
      <p:sp>
        <p:nvSpPr>
          <p:cNvPr id="9742" name="Google Shape;9742;p253"/>
          <p:cNvSpPr txBox="1"/>
          <p:nvPr/>
        </p:nvSpPr>
        <p:spPr>
          <a:xfrm>
            <a:off x="6224804" y="148867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 dolor sit</a:t>
            </a:r>
            <a:endParaRPr b="1" sz="1800">
              <a:solidFill>
                <a:schemeClr val="accent1"/>
              </a:solidFill>
              <a:latin typeface="Helvetica Neue"/>
              <a:ea typeface="Helvetica Neue"/>
              <a:cs typeface="Helvetica Neue"/>
              <a:sym typeface="Helvetica Neue"/>
            </a:endParaRPr>
          </a:p>
        </p:txBody>
      </p:sp>
      <p:sp>
        <p:nvSpPr>
          <p:cNvPr id="9743" name="Google Shape;9743;p253"/>
          <p:cNvSpPr txBox="1"/>
          <p:nvPr/>
        </p:nvSpPr>
        <p:spPr>
          <a:xfrm>
            <a:off x="6224804" y="1898961"/>
            <a:ext cx="2712382"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a:t>
            </a:r>
            <a:endParaRPr/>
          </a:p>
        </p:txBody>
      </p:sp>
      <p:cxnSp>
        <p:nvCxnSpPr>
          <p:cNvPr id="9744" name="Google Shape;9744;p253"/>
          <p:cNvCxnSpPr/>
          <p:nvPr/>
        </p:nvCxnSpPr>
        <p:spPr>
          <a:xfrm>
            <a:off x="9189720" y="2505667"/>
            <a:ext cx="2710808" cy="0"/>
          </a:xfrm>
          <a:prstGeom prst="straightConnector1">
            <a:avLst/>
          </a:prstGeom>
          <a:noFill/>
          <a:ln cap="flat" cmpd="sng" w="28575">
            <a:solidFill>
              <a:srgbClr val="929292"/>
            </a:solidFill>
            <a:prstDash val="solid"/>
            <a:miter lim="8000"/>
            <a:headEnd len="sm" w="sm" type="none"/>
            <a:tailEnd len="sm" w="sm" type="none"/>
          </a:ln>
        </p:spPr>
      </p:cxnSp>
      <p:sp>
        <p:nvSpPr>
          <p:cNvPr id="9745" name="Google Shape;9745;p253"/>
          <p:cNvSpPr txBox="1"/>
          <p:nvPr/>
        </p:nvSpPr>
        <p:spPr>
          <a:xfrm>
            <a:off x="9189720" y="4698437"/>
            <a:ext cx="2726048" cy="1260404"/>
          </a:xfrm>
          <a:prstGeom prst="rect">
            <a:avLst/>
          </a:prstGeom>
          <a:noFill/>
          <a:ln>
            <a:noFill/>
          </a:ln>
        </p:spPr>
        <p:txBody>
          <a:bodyPr anchorCtr="0" anchor="t" bIns="0" lIns="0" spcFirstLastPara="1" rIns="0" wrap="square" tIns="0">
            <a:noAutofit/>
          </a:bodyPr>
          <a:lstStyle/>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t>
            </a:r>
            <a:endParaRPr/>
          </a:p>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a:t>
            </a:r>
            <a:endParaRPr/>
          </a:p>
          <a:p>
            <a:pPr indent="-193675" lvl="0" marL="285750" marR="0" rtl="0" algn="l">
              <a:lnSpc>
                <a:spcPct val="90000"/>
              </a:lnSpc>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a:t>
            </a:r>
            <a:endParaRPr sz="1400">
              <a:solidFill>
                <a:schemeClr val="dk1"/>
              </a:solidFill>
              <a:latin typeface="Helvetica Neue"/>
              <a:ea typeface="Helvetica Neue"/>
              <a:cs typeface="Helvetica Neue"/>
              <a:sym typeface="Helvetica Neue"/>
            </a:endParaRPr>
          </a:p>
        </p:txBody>
      </p:sp>
      <p:sp>
        <p:nvSpPr>
          <p:cNvPr id="9746" name="Google Shape;9746;p253"/>
          <p:cNvSpPr txBox="1"/>
          <p:nvPr/>
        </p:nvSpPr>
        <p:spPr>
          <a:xfrm>
            <a:off x="9189720" y="148867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 dolor sit</a:t>
            </a:r>
            <a:endParaRPr b="1" sz="1800">
              <a:solidFill>
                <a:schemeClr val="accent1"/>
              </a:solidFill>
              <a:latin typeface="Helvetica Neue"/>
              <a:ea typeface="Helvetica Neue"/>
              <a:cs typeface="Helvetica Neue"/>
              <a:sym typeface="Helvetica Neue"/>
            </a:endParaRPr>
          </a:p>
        </p:txBody>
      </p:sp>
      <p:sp>
        <p:nvSpPr>
          <p:cNvPr id="9747" name="Google Shape;9747;p253"/>
          <p:cNvSpPr txBox="1"/>
          <p:nvPr/>
        </p:nvSpPr>
        <p:spPr>
          <a:xfrm>
            <a:off x="9189720" y="1898961"/>
            <a:ext cx="2712382"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a:t>
            </a:r>
            <a:endParaRPr/>
          </a:p>
        </p:txBody>
      </p:sp>
      <p:sp>
        <p:nvSpPr>
          <p:cNvPr id="9748" name="Google Shape;9748;p25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749" name="Google Shape;9749;p25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53" name="Shape 9753"/>
        <p:cNvGrpSpPr/>
        <p:nvPr/>
      </p:nvGrpSpPr>
      <p:grpSpPr>
        <a:xfrm>
          <a:off x="0" y="0"/>
          <a:ext cx="0" cy="0"/>
          <a:chOff x="0" y="0"/>
          <a:chExt cx="0" cy="0"/>
        </a:xfrm>
      </p:grpSpPr>
      <p:sp>
        <p:nvSpPr>
          <p:cNvPr id="9754" name="Google Shape;9754;p25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Image with Footer Callouts</a:t>
            </a:r>
            <a:endParaRPr/>
          </a:p>
        </p:txBody>
      </p:sp>
      <p:pic>
        <p:nvPicPr>
          <p:cNvPr id="9755" name="Google Shape;9755;p254"/>
          <p:cNvPicPr preferRelativeResize="0"/>
          <p:nvPr/>
        </p:nvPicPr>
        <p:blipFill rotWithShape="1">
          <a:blip r:embed="rId3">
            <a:alphaModFix/>
          </a:blip>
          <a:srcRect b="21544" l="8332" r="6262" t="1654"/>
          <a:stretch/>
        </p:blipFill>
        <p:spPr>
          <a:xfrm>
            <a:off x="294968" y="2046673"/>
            <a:ext cx="2707312" cy="1734082"/>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756" name="Google Shape;9756;p254"/>
          <p:cNvSpPr txBox="1"/>
          <p:nvPr/>
        </p:nvSpPr>
        <p:spPr>
          <a:xfrm>
            <a:off x="294967" y="380515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 dolor sit</a:t>
            </a:r>
            <a:endParaRPr b="1" sz="1800">
              <a:solidFill>
                <a:schemeClr val="accent1"/>
              </a:solidFill>
              <a:latin typeface="Helvetica Neue"/>
              <a:ea typeface="Helvetica Neue"/>
              <a:cs typeface="Helvetica Neue"/>
              <a:sym typeface="Helvetica Neue"/>
            </a:endParaRPr>
          </a:p>
        </p:txBody>
      </p:sp>
      <p:sp>
        <p:nvSpPr>
          <p:cNvPr id="9757" name="Google Shape;9757;p254"/>
          <p:cNvSpPr txBox="1"/>
          <p:nvPr/>
        </p:nvSpPr>
        <p:spPr>
          <a:xfrm>
            <a:off x="294969" y="4215441"/>
            <a:ext cx="2712382"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a:t>
            </a:r>
            <a:endParaRPr/>
          </a:p>
        </p:txBody>
      </p:sp>
      <p:pic>
        <p:nvPicPr>
          <p:cNvPr id="9758" name="Google Shape;9758;p254"/>
          <p:cNvPicPr preferRelativeResize="0"/>
          <p:nvPr/>
        </p:nvPicPr>
        <p:blipFill rotWithShape="1">
          <a:blip r:embed="rId3">
            <a:alphaModFix/>
          </a:blip>
          <a:srcRect b="21544" l="8332" r="6262" t="1654"/>
          <a:stretch/>
        </p:blipFill>
        <p:spPr>
          <a:xfrm>
            <a:off x="3259886" y="2046673"/>
            <a:ext cx="2707312" cy="1734082"/>
          </a:xfrm>
          <a:custGeom>
            <a:rect b="b" l="l" r="r" t="t"/>
            <a:pathLst>
              <a:path extrusionOk="0" h="3735623" w="5427286">
                <a:moveTo>
                  <a:pt x="0" y="0"/>
                </a:moveTo>
                <a:lnTo>
                  <a:pt x="5427286" y="0"/>
                </a:lnTo>
                <a:lnTo>
                  <a:pt x="5427286" y="3735623"/>
                </a:lnTo>
                <a:lnTo>
                  <a:pt x="0" y="3735623"/>
                </a:lnTo>
                <a:close/>
              </a:path>
            </a:pathLst>
          </a:custGeom>
          <a:noFill/>
          <a:ln>
            <a:noFill/>
          </a:ln>
        </p:spPr>
      </p:pic>
      <p:pic>
        <p:nvPicPr>
          <p:cNvPr id="9759" name="Google Shape;9759;p254"/>
          <p:cNvPicPr preferRelativeResize="0"/>
          <p:nvPr/>
        </p:nvPicPr>
        <p:blipFill rotWithShape="1">
          <a:blip r:embed="rId3">
            <a:alphaModFix/>
          </a:blip>
          <a:srcRect b="21544" l="8332" r="6262" t="1654"/>
          <a:stretch/>
        </p:blipFill>
        <p:spPr>
          <a:xfrm>
            <a:off x="6224804" y="2046673"/>
            <a:ext cx="2707312" cy="1734082"/>
          </a:xfrm>
          <a:custGeom>
            <a:rect b="b" l="l" r="r" t="t"/>
            <a:pathLst>
              <a:path extrusionOk="0" h="3735623" w="5427286">
                <a:moveTo>
                  <a:pt x="0" y="0"/>
                </a:moveTo>
                <a:lnTo>
                  <a:pt x="5427286" y="0"/>
                </a:lnTo>
                <a:lnTo>
                  <a:pt x="5427286" y="3735623"/>
                </a:lnTo>
                <a:lnTo>
                  <a:pt x="0" y="3735623"/>
                </a:lnTo>
                <a:close/>
              </a:path>
            </a:pathLst>
          </a:custGeom>
          <a:noFill/>
          <a:ln>
            <a:noFill/>
          </a:ln>
        </p:spPr>
      </p:pic>
      <p:pic>
        <p:nvPicPr>
          <p:cNvPr id="9760" name="Google Shape;9760;p254"/>
          <p:cNvPicPr preferRelativeResize="0"/>
          <p:nvPr/>
        </p:nvPicPr>
        <p:blipFill rotWithShape="1">
          <a:blip r:embed="rId3">
            <a:alphaModFix/>
          </a:blip>
          <a:srcRect b="21544" l="8332" r="6262" t="1654"/>
          <a:stretch/>
        </p:blipFill>
        <p:spPr>
          <a:xfrm>
            <a:off x="9189720" y="2046673"/>
            <a:ext cx="2707312" cy="1734082"/>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761" name="Google Shape;9761;p254"/>
          <p:cNvSpPr txBox="1"/>
          <p:nvPr/>
        </p:nvSpPr>
        <p:spPr>
          <a:xfrm>
            <a:off x="3259886" y="380515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 dolor sit</a:t>
            </a:r>
            <a:endParaRPr b="1" sz="1800">
              <a:solidFill>
                <a:schemeClr val="accent1"/>
              </a:solidFill>
              <a:latin typeface="Helvetica Neue"/>
              <a:ea typeface="Helvetica Neue"/>
              <a:cs typeface="Helvetica Neue"/>
              <a:sym typeface="Helvetica Neue"/>
            </a:endParaRPr>
          </a:p>
        </p:txBody>
      </p:sp>
      <p:sp>
        <p:nvSpPr>
          <p:cNvPr id="9762" name="Google Shape;9762;p254"/>
          <p:cNvSpPr txBox="1"/>
          <p:nvPr/>
        </p:nvSpPr>
        <p:spPr>
          <a:xfrm>
            <a:off x="3259886" y="4215441"/>
            <a:ext cx="2712382"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a:t>
            </a:r>
            <a:endParaRPr/>
          </a:p>
        </p:txBody>
      </p:sp>
      <p:sp>
        <p:nvSpPr>
          <p:cNvPr id="9763" name="Google Shape;9763;p254"/>
          <p:cNvSpPr txBox="1"/>
          <p:nvPr/>
        </p:nvSpPr>
        <p:spPr>
          <a:xfrm>
            <a:off x="6224804" y="380515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 dolor sit</a:t>
            </a:r>
            <a:endParaRPr b="1" sz="1800">
              <a:solidFill>
                <a:schemeClr val="accent1"/>
              </a:solidFill>
              <a:latin typeface="Helvetica Neue"/>
              <a:ea typeface="Helvetica Neue"/>
              <a:cs typeface="Helvetica Neue"/>
              <a:sym typeface="Helvetica Neue"/>
            </a:endParaRPr>
          </a:p>
        </p:txBody>
      </p:sp>
      <p:sp>
        <p:nvSpPr>
          <p:cNvPr id="9764" name="Google Shape;9764;p254"/>
          <p:cNvSpPr txBox="1"/>
          <p:nvPr/>
        </p:nvSpPr>
        <p:spPr>
          <a:xfrm>
            <a:off x="6224804" y="4215441"/>
            <a:ext cx="2712382"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a:t>
            </a:r>
            <a:endParaRPr/>
          </a:p>
        </p:txBody>
      </p:sp>
      <p:sp>
        <p:nvSpPr>
          <p:cNvPr id="9765" name="Google Shape;9765;p254"/>
          <p:cNvSpPr txBox="1"/>
          <p:nvPr/>
        </p:nvSpPr>
        <p:spPr>
          <a:xfrm>
            <a:off x="9189720" y="380515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 dolor sit</a:t>
            </a:r>
            <a:endParaRPr b="1" sz="1800">
              <a:solidFill>
                <a:schemeClr val="accent1"/>
              </a:solidFill>
              <a:latin typeface="Helvetica Neue"/>
              <a:ea typeface="Helvetica Neue"/>
              <a:cs typeface="Helvetica Neue"/>
              <a:sym typeface="Helvetica Neue"/>
            </a:endParaRPr>
          </a:p>
        </p:txBody>
      </p:sp>
      <p:sp>
        <p:nvSpPr>
          <p:cNvPr id="9766" name="Google Shape;9766;p254"/>
          <p:cNvSpPr txBox="1"/>
          <p:nvPr/>
        </p:nvSpPr>
        <p:spPr>
          <a:xfrm>
            <a:off x="9189720" y="4215441"/>
            <a:ext cx="2712382"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a:t>
            </a:r>
            <a:endParaRPr/>
          </a:p>
        </p:txBody>
      </p:sp>
      <p:sp>
        <p:nvSpPr>
          <p:cNvPr id="9767" name="Google Shape;9767;p254"/>
          <p:cNvSpPr/>
          <p:nvPr/>
        </p:nvSpPr>
        <p:spPr>
          <a:xfrm rot="5400000">
            <a:off x="1511830" y="4611115"/>
            <a:ext cx="278661" cy="848360"/>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768" name="Google Shape;9768;p254"/>
          <p:cNvSpPr/>
          <p:nvPr/>
        </p:nvSpPr>
        <p:spPr>
          <a:xfrm rot="5400000">
            <a:off x="4476747" y="4611116"/>
            <a:ext cx="278661" cy="848360"/>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769" name="Google Shape;9769;p254"/>
          <p:cNvSpPr/>
          <p:nvPr/>
        </p:nvSpPr>
        <p:spPr>
          <a:xfrm rot="5400000">
            <a:off x="7441664" y="4611117"/>
            <a:ext cx="278661" cy="848360"/>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770" name="Google Shape;9770;p254"/>
          <p:cNvSpPr/>
          <p:nvPr/>
        </p:nvSpPr>
        <p:spPr>
          <a:xfrm rot="5400000">
            <a:off x="10406581" y="4611118"/>
            <a:ext cx="278661" cy="848360"/>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771" name="Google Shape;9771;p254"/>
          <p:cNvSpPr/>
          <p:nvPr/>
        </p:nvSpPr>
        <p:spPr>
          <a:xfrm>
            <a:off x="294967" y="5317579"/>
            <a:ext cx="2707313" cy="717461"/>
          </a:xfrm>
          <a:prstGeom prst="roundRect">
            <a:avLst>
              <a:gd fmla="val 13223" name="adj"/>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accent1"/>
                </a:solidFill>
                <a:latin typeface="Helvetica Neue"/>
                <a:ea typeface="Helvetica Neue"/>
                <a:cs typeface="Helvetica Neue"/>
                <a:sym typeface="Helvetica Neue"/>
              </a:rPr>
              <a:t>Lorem ipsum dolor sit amet, consectetur</a:t>
            </a:r>
            <a:endParaRPr/>
          </a:p>
        </p:txBody>
      </p:sp>
      <p:sp>
        <p:nvSpPr>
          <p:cNvPr id="9772" name="Google Shape;9772;p254"/>
          <p:cNvSpPr/>
          <p:nvPr/>
        </p:nvSpPr>
        <p:spPr>
          <a:xfrm>
            <a:off x="3261574" y="5317579"/>
            <a:ext cx="2707313" cy="717461"/>
          </a:xfrm>
          <a:prstGeom prst="roundRect">
            <a:avLst>
              <a:gd fmla="val 13223" name="adj"/>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accent1"/>
                </a:solidFill>
                <a:latin typeface="Helvetica Neue"/>
                <a:ea typeface="Helvetica Neue"/>
                <a:cs typeface="Helvetica Neue"/>
                <a:sym typeface="Helvetica Neue"/>
              </a:rPr>
              <a:t>Lorem ipsum dolor sit amet, consectetur</a:t>
            </a:r>
            <a:endParaRPr/>
          </a:p>
        </p:txBody>
      </p:sp>
      <p:sp>
        <p:nvSpPr>
          <p:cNvPr id="9773" name="Google Shape;9773;p254"/>
          <p:cNvSpPr/>
          <p:nvPr/>
        </p:nvSpPr>
        <p:spPr>
          <a:xfrm>
            <a:off x="6228181" y="5317579"/>
            <a:ext cx="2707313" cy="717461"/>
          </a:xfrm>
          <a:prstGeom prst="roundRect">
            <a:avLst>
              <a:gd fmla="val 13223" name="adj"/>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accent1"/>
                </a:solidFill>
                <a:latin typeface="Helvetica Neue"/>
                <a:ea typeface="Helvetica Neue"/>
                <a:cs typeface="Helvetica Neue"/>
                <a:sym typeface="Helvetica Neue"/>
              </a:rPr>
              <a:t>Lorem ipsum dolor sit amet, consectetur</a:t>
            </a:r>
            <a:endParaRPr/>
          </a:p>
        </p:txBody>
      </p:sp>
      <p:sp>
        <p:nvSpPr>
          <p:cNvPr id="9774" name="Google Shape;9774;p254"/>
          <p:cNvSpPr/>
          <p:nvPr/>
        </p:nvSpPr>
        <p:spPr>
          <a:xfrm>
            <a:off x="9194789" y="5317579"/>
            <a:ext cx="2707313" cy="717461"/>
          </a:xfrm>
          <a:prstGeom prst="roundRect">
            <a:avLst>
              <a:gd fmla="val 13223" name="adj"/>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accent1"/>
                </a:solidFill>
                <a:latin typeface="Helvetica Neue"/>
                <a:ea typeface="Helvetica Neue"/>
                <a:cs typeface="Helvetica Neue"/>
                <a:sym typeface="Helvetica Neue"/>
              </a:rPr>
              <a:t>Lorem ipsum dolor sit amet, consectetur</a:t>
            </a:r>
            <a:endParaRPr/>
          </a:p>
        </p:txBody>
      </p:sp>
      <p:sp>
        <p:nvSpPr>
          <p:cNvPr id="9775" name="Google Shape;9775;p254"/>
          <p:cNvSpPr txBox="1"/>
          <p:nvPr/>
        </p:nvSpPr>
        <p:spPr>
          <a:xfrm>
            <a:off x="294968" y="1227310"/>
            <a:ext cx="11602064"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9776" name="Google Shape;9776;p254"/>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9777" name="Google Shape;9777;p25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778" name="Google Shape;9778;p25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82" name="Shape 9782"/>
        <p:cNvGrpSpPr/>
        <p:nvPr/>
      </p:nvGrpSpPr>
      <p:grpSpPr>
        <a:xfrm>
          <a:off x="0" y="0"/>
          <a:ext cx="0" cy="0"/>
          <a:chOff x="0" y="0"/>
          <a:chExt cx="0" cy="0"/>
        </a:xfrm>
      </p:grpSpPr>
      <p:sp>
        <p:nvSpPr>
          <p:cNvPr id="9783" name="Google Shape;9783;p25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Six Image Cards with Stat Badges</a:t>
            </a:r>
            <a:endParaRPr/>
          </a:p>
        </p:txBody>
      </p:sp>
      <p:sp>
        <p:nvSpPr>
          <p:cNvPr id="9784" name="Google Shape;9784;p255"/>
          <p:cNvSpPr txBox="1"/>
          <p:nvPr/>
        </p:nvSpPr>
        <p:spPr>
          <a:xfrm>
            <a:off x="294968" y="1493528"/>
            <a:ext cx="11602064"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9785" name="Google Shape;9785;p255"/>
          <p:cNvCxnSpPr/>
          <p:nvPr/>
        </p:nvCxnSpPr>
        <p:spPr>
          <a:xfrm>
            <a:off x="295277" y="2051671"/>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9786" name="Google Shape;9786;p255"/>
          <p:cNvGrpSpPr/>
          <p:nvPr/>
        </p:nvGrpSpPr>
        <p:grpSpPr>
          <a:xfrm>
            <a:off x="294968" y="2110036"/>
            <a:ext cx="2707312" cy="1755908"/>
            <a:chOff x="294968" y="1832244"/>
            <a:chExt cx="2707312" cy="1755908"/>
          </a:xfrm>
        </p:grpSpPr>
        <p:grpSp>
          <p:nvGrpSpPr>
            <p:cNvPr id="9787" name="Google Shape;9787;p255"/>
            <p:cNvGrpSpPr/>
            <p:nvPr/>
          </p:nvGrpSpPr>
          <p:grpSpPr>
            <a:xfrm>
              <a:off x="294968" y="1832244"/>
              <a:ext cx="2707312" cy="1755908"/>
              <a:chOff x="294968" y="1832244"/>
              <a:chExt cx="2707312" cy="1755908"/>
            </a:xfrm>
          </p:grpSpPr>
          <p:pic>
            <p:nvPicPr>
              <p:cNvPr id="9788" name="Google Shape;9788;p255"/>
              <p:cNvPicPr preferRelativeResize="0"/>
              <p:nvPr/>
            </p:nvPicPr>
            <p:blipFill rotWithShape="1">
              <a:blip r:embed="rId3">
                <a:alphaModFix/>
              </a:blip>
              <a:srcRect b="30075" l="8332" r="6262" t="1654"/>
              <a:stretch/>
            </p:blipFill>
            <p:spPr>
              <a:xfrm>
                <a:off x="294968" y="2046673"/>
                <a:ext cx="2707312"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789" name="Google Shape;9789;p255"/>
              <p:cNvSpPr/>
              <p:nvPr/>
            </p:nvSpPr>
            <p:spPr>
              <a:xfrm>
                <a:off x="1978747" y="1832244"/>
                <a:ext cx="880724" cy="880722"/>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XX%</a:t>
                </a:r>
                <a:endParaRPr b="1" sz="2000">
                  <a:solidFill>
                    <a:schemeClr val="accent1"/>
                  </a:solidFill>
                  <a:latin typeface="Helvetica Neue"/>
                  <a:ea typeface="Helvetica Neue"/>
                  <a:cs typeface="Helvetica Neue"/>
                  <a:sym typeface="Helvetica Neue"/>
                </a:endParaRPr>
              </a:p>
            </p:txBody>
          </p:sp>
        </p:grpSp>
        <p:sp>
          <p:nvSpPr>
            <p:cNvPr id="9790" name="Google Shape;9790;p255"/>
            <p:cNvSpPr/>
            <p:nvPr/>
          </p:nvSpPr>
          <p:spPr>
            <a:xfrm>
              <a:off x="294968" y="3103471"/>
              <a:ext cx="2707311" cy="484681"/>
            </a:xfrm>
            <a:prstGeom prst="rect">
              <a:avLst/>
            </a:prstGeom>
            <a:solidFill>
              <a:schemeClr val="dk1">
                <a:alpha val="58039"/>
              </a:scheme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791" name="Google Shape;9791;p255"/>
          <p:cNvGrpSpPr/>
          <p:nvPr/>
        </p:nvGrpSpPr>
        <p:grpSpPr>
          <a:xfrm>
            <a:off x="3259885" y="2110036"/>
            <a:ext cx="2707312" cy="1755908"/>
            <a:chOff x="294968" y="1832244"/>
            <a:chExt cx="2707312" cy="1755908"/>
          </a:xfrm>
        </p:grpSpPr>
        <p:grpSp>
          <p:nvGrpSpPr>
            <p:cNvPr id="9792" name="Google Shape;9792;p255"/>
            <p:cNvGrpSpPr/>
            <p:nvPr/>
          </p:nvGrpSpPr>
          <p:grpSpPr>
            <a:xfrm>
              <a:off x="294968" y="1832244"/>
              <a:ext cx="2707312" cy="1755908"/>
              <a:chOff x="294968" y="1832244"/>
              <a:chExt cx="2707312" cy="1755908"/>
            </a:xfrm>
          </p:grpSpPr>
          <p:pic>
            <p:nvPicPr>
              <p:cNvPr id="9793" name="Google Shape;9793;p255"/>
              <p:cNvPicPr preferRelativeResize="0"/>
              <p:nvPr/>
            </p:nvPicPr>
            <p:blipFill rotWithShape="1">
              <a:blip r:embed="rId3">
                <a:alphaModFix/>
              </a:blip>
              <a:srcRect b="30075" l="8332" r="6262" t="1654"/>
              <a:stretch/>
            </p:blipFill>
            <p:spPr>
              <a:xfrm>
                <a:off x="294968" y="2046673"/>
                <a:ext cx="2707312"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794" name="Google Shape;9794;p255"/>
              <p:cNvSpPr/>
              <p:nvPr/>
            </p:nvSpPr>
            <p:spPr>
              <a:xfrm>
                <a:off x="1978747" y="1832244"/>
                <a:ext cx="880724" cy="880722"/>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XX%</a:t>
                </a:r>
                <a:endParaRPr b="1" sz="2000">
                  <a:solidFill>
                    <a:schemeClr val="accent1"/>
                  </a:solidFill>
                  <a:latin typeface="Helvetica Neue"/>
                  <a:ea typeface="Helvetica Neue"/>
                  <a:cs typeface="Helvetica Neue"/>
                  <a:sym typeface="Helvetica Neue"/>
                </a:endParaRPr>
              </a:p>
            </p:txBody>
          </p:sp>
        </p:grpSp>
        <p:sp>
          <p:nvSpPr>
            <p:cNvPr id="9795" name="Google Shape;9795;p255"/>
            <p:cNvSpPr/>
            <p:nvPr/>
          </p:nvSpPr>
          <p:spPr>
            <a:xfrm>
              <a:off x="294968" y="3103471"/>
              <a:ext cx="2707311" cy="484681"/>
            </a:xfrm>
            <a:prstGeom prst="rect">
              <a:avLst/>
            </a:prstGeom>
            <a:solidFill>
              <a:schemeClr val="dk1">
                <a:alpha val="58039"/>
              </a:scheme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796" name="Google Shape;9796;p255"/>
          <p:cNvGrpSpPr/>
          <p:nvPr/>
        </p:nvGrpSpPr>
        <p:grpSpPr>
          <a:xfrm>
            <a:off x="6224802" y="2110036"/>
            <a:ext cx="2707312" cy="1755908"/>
            <a:chOff x="294968" y="1832244"/>
            <a:chExt cx="2707312" cy="1755908"/>
          </a:xfrm>
        </p:grpSpPr>
        <p:grpSp>
          <p:nvGrpSpPr>
            <p:cNvPr id="9797" name="Google Shape;9797;p255"/>
            <p:cNvGrpSpPr/>
            <p:nvPr/>
          </p:nvGrpSpPr>
          <p:grpSpPr>
            <a:xfrm>
              <a:off x="294968" y="1832244"/>
              <a:ext cx="2707312" cy="1755908"/>
              <a:chOff x="294968" y="1832244"/>
              <a:chExt cx="2707312" cy="1755908"/>
            </a:xfrm>
          </p:grpSpPr>
          <p:pic>
            <p:nvPicPr>
              <p:cNvPr id="9798" name="Google Shape;9798;p255"/>
              <p:cNvPicPr preferRelativeResize="0"/>
              <p:nvPr/>
            </p:nvPicPr>
            <p:blipFill rotWithShape="1">
              <a:blip r:embed="rId3">
                <a:alphaModFix/>
              </a:blip>
              <a:srcRect b="30075" l="8332" r="6262" t="1654"/>
              <a:stretch/>
            </p:blipFill>
            <p:spPr>
              <a:xfrm>
                <a:off x="294968" y="2046673"/>
                <a:ext cx="2707312"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799" name="Google Shape;9799;p255"/>
              <p:cNvSpPr/>
              <p:nvPr/>
            </p:nvSpPr>
            <p:spPr>
              <a:xfrm>
                <a:off x="1978747" y="1832244"/>
                <a:ext cx="880724" cy="880722"/>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XX%</a:t>
                </a:r>
                <a:endParaRPr b="1" sz="2000">
                  <a:solidFill>
                    <a:schemeClr val="accent1"/>
                  </a:solidFill>
                  <a:latin typeface="Helvetica Neue"/>
                  <a:ea typeface="Helvetica Neue"/>
                  <a:cs typeface="Helvetica Neue"/>
                  <a:sym typeface="Helvetica Neue"/>
                </a:endParaRPr>
              </a:p>
            </p:txBody>
          </p:sp>
        </p:grpSp>
        <p:sp>
          <p:nvSpPr>
            <p:cNvPr id="9800" name="Google Shape;9800;p255"/>
            <p:cNvSpPr/>
            <p:nvPr/>
          </p:nvSpPr>
          <p:spPr>
            <a:xfrm>
              <a:off x="294968" y="3103471"/>
              <a:ext cx="2707311" cy="484681"/>
            </a:xfrm>
            <a:prstGeom prst="rect">
              <a:avLst/>
            </a:prstGeom>
            <a:solidFill>
              <a:schemeClr val="dk1">
                <a:alpha val="58039"/>
              </a:scheme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01" name="Google Shape;9801;p255"/>
          <p:cNvGrpSpPr/>
          <p:nvPr/>
        </p:nvGrpSpPr>
        <p:grpSpPr>
          <a:xfrm>
            <a:off x="9189720" y="2110036"/>
            <a:ext cx="2707312" cy="1755908"/>
            <a:chOff x="294968" y="1832244"/>
            <a:chExt cx="2707312" cy="1755908"/>
          </a:xfrm>
        </p:grpSpPr>
        <p:grpSp>
          <p:nvGrpSpPr>
            <p:cNvPr id="9802" name="Google Shape;9802;p255"/>
            <p:cNvGrpSpPr/>
            <p:nvPr/>
          </p:nvGrpSpPr>
          <p:grpSpPr>
            <a:xfrm>
              <a:off x="294968" y="1832244"/>
              <a:ext cx="2707312" cy="1755908"/>
              <a:chOff x="294968" y="1832244"/>
              <a:chExt cx="2707312" cy="1755908"/>
            </a:xfrm>
          </p:grpSpPr>
          <p:pic>
            <p:nvPicPr>
              <p:cNvPr id="9803" name="Google Shape;9803;p255"/>
              <p:cNvPicPr preferRelativeResize="0"/>
              <p:nvPr/>
            </p:nvPicPr>
            <p:blipFill rotWithShape="1">
              <a:blip r:embed="rId3">
                <a:alphaModFix/>
              </a:blip>
              <a:srcRect b="30075" l="8332" r="6262" t="1654"/>
              <a:stretch/>
            </p:blipFill>
            <p:spPr>
              <a:xfrm>
                <a:off x="294968" y="2046673"/>
                <a:ext cx="2707312"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04" name="Google Shape;9804;p255"/>
              <p:cNvSpPr/>
              <p:nvPr/>
            </p:nvSpPr>
            <p:spPr>
              <a:xfrm>
                <a:off x="1978747" y="1832244"/>
                <a:ext cx="880724" cy="880722"/>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XX%</a:t>
                </a:r>
                <a:endParaRPr b="1" sz="2000">
                  <a:solidFill>
                    <a:schemeClr val="accent1"/>
                  </a:solidFill>
                  <a:latin typeface="Helvetica Neue"/>
                  <a:ea typeface="Helvetica Neue"/>
                  <a:cs typeface="Helvetica Neue"/>
                  <a:sym typeface="Helvetica Neue"/>
                </a:endParaRPr>
              </a:p>
            </p:txBody>
          </p:sp>
        </p:grpSp>
        <p:sp>
          <p:nvSpPr>
            <p:cNvPr id="9805" name="Google Shape;9805;p255"/>
            <p:cNvSpPr/>
            <p:nvPr/>
          </p:nvSpPr>
          <p:spPr>
            <a:xfrm>
              <a:off x="294968" y="3103471"/>
              <a:ext cx="2707311" cy="484681"/>
            </a:xfrm>
            <a:prstGeom prst="rect">
              <a:avLst/>
            </a:prstGeom>
            <a:solidFill>
              <a:schemeClr val="dk1">
                <a:alpha val="58039"/>
              </a:scheme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06" name="Google Shape;9806;p255"/>
          <p:cNvGrpSpPr/>
          <p:nvPr/>
        </p:nvGrpSpPr>
        <p:grpSpPr>
          <a:xfrm>
            <a:off x="294968" y="4066157"/>
            <a:ext cx="2707312" cy="1755908"/>
            <a:chOff x="294968" y="1832244"/>
            <a:chExt cx="2707312" cy="1755908"/>
          </a:xfrm>
        </p:grpSpPr>
        <p:grpSp>
          <p:nvGrpSpPr>
            <p:cNvPr id="9807" name="Google Shape;9807;p255"/>
            <p:cNvGrpSpPr/>
            <p:nvPr/>
          </p:nvGrpSpPr>
          <p:grpSpPr>
            <a:xfrm>
              <a:off x="294968" y="1832244"/>
              <a:ext cx="2707312" cy="1755908"/>
              <a:chOff x="294968" y="1832244"/>
              <a:chExt cx="2707312" cy="1755908"/>
            </a:xfrm>
          </p:grpSpPr>
          <p:pic>
            <p:nvPicPr>
              <p:cNvPr id="9808" name="Google Shape;9808;p255"/>
              <p:cNvPicPr preferRelativeResize="0"/>
              <p:nvPr/>
            </p:nvPicPr>
            <p:blipFill rotWithShape="1">
              <a:blip r:embed="rId3">
                <a:alphaModFix/>
              </a:blip>
              <a:srcRect b="30075" l="8332" r="6262" t="1654"/>
              <a:stretch/>
            </p:blipFill>
            <p:spPr>
              <a:xfrm>
                <a:off x="294968" y="2046673"/>
                <a:ext cx="2707312"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09" name="Google Shape;9809;p255"/>
              <p:cNvSpPr/>
              <p:nvPr/>
            </p:nvSpPr>
            <p:spPr>
              <a:xfrm>
                <a:off x="1978747" y="1832244"/>
                <a:ext cx="880724" cy="880722"/>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XX%</a:t>
                </a:r>
                <a:endParaRPr b="1" sz="2000">
                  <a:solidFill>
                    <a:schemeClr val="accent1"/>
                  </a:solidFill>
                  <a:latin typeface="Helvetica Neue"/>
                  <a:ea typeface="Helvetica Neue"/>
                  <a:cs typeface="Helvetica Neue"/>
                  <a:sym typeface="Helvetica Neue"/>
                </a:endParaRPr>
              </a:p>
            </p:txBody>
          </p:sp>
        </p:grpSp>
        <p:sp>
          <p:nvSpPr>
            <p:cNvPr id="9810" name="Google Shape;9810;p255"/>
            <p:cNvSpPr/>
            <p:nvPr/>
          </p:nvSpPr>
          <p:spPr>
            <a:xfrm>
              <a:off x="294968" y="3103471"/>
              <a:ext cx="2707311" cy="484681"/>
            </a:xfrm>
            <a:prstGeom prst="rect">
              <a:avLst/>
            </a:prstGeom>
            <a:solidFill>
              <a:schemeClr val="dk1">
                <a:alpha val="58039"/>
              </a:scheme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11" name="Google Shape;9811;p255"/>
          <p:cNvGrpSpPr/>
          <p:nvPr/>
        </p:nvGrpSpPr>
        <p:grpSpPr>
          <a:xfrm>
            <a:off x="3259885" y="4066157"/>
            <a:ext cx="2707312" cy="1755908"/>
            <a:chOff x="294968" y="1832244"/>
            <a:chExt cx="2707312" cy="1755908"/>
          </a:xfrm>
        </p:grpSpPr>
        <p:grpSp>
          <p:nvGrpSpPr>
            <p:cNvPr id="9812" name="Google Shape;9812;p255"/>
            <p:cNvGrpSpPr/>
            <p:nvPr/>
          </p:nvGrpSpPr>
          <p:grpSpPr>
            <a:xfrm>
              <a:off x="294968" y="1832244"/>
              <a:ext cx="2707312" cy="1755908"/>
              <a:chOff x="294968" y="1832244"/>
              <a:chExt cx="2707312" cy="1755908"/>
            </a:xfrm>
          </p:grpSpPr>
          <p:pic>
            <p:nvPicPr>
              <p:cNvPr id="9813" name="Google Shape;9813;p255"/>
              <p:cNvPicPr preferRelativeResize="0"/>
              <p:nvPr/>
            </p:nvPicPr>
            <p:blipFill rotWithShape="1">
              <a:blip r:embed="rId3">
                <a:alphaModFix/>
              </a:blip>
              <a:srcRect b="30075" l="8332" r="6262" t="1654"/>
              <a:stretch/>
            </p:blipFill>
            <p:spPr>
              <a:xfrm>
                <a:off x="294968" y="2046673"/>
                <a:ext cx="2707312"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14" name="Google Shape;9814;p255"/>
              <p:cNvSpPr/>
              <p:nvPr/>
            </p:nvSpPr>
            <p:spPr>
              <a:xfrm>
                <a:off x="1978747" y="1832244"/>
                <a:ext cx="880724" cy="880722"/>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XX%</a:t>
                </a:r>
                <a:endParaRPr b="1" sz="2000">
                  <a:solidFill>
                    <a:schemeClr val="accent1"/>
                  </a:solidFill>
                  <a:latin typeface="Helvetica Neue"/>
                  <a:ea typeface="Helvetica Neue"/>
                  <a:cs typeface="Helvetica Neue"/>
                  <a:sym typeface="Helvetica Neue"/>
                </a:endParaRPr>
              </a:p>
            </p:txBody>
          </p:sp>
        </p:grpSp>
        <p:sp>
          <p:nvSpPr>
            <p:cNvPr id="9815" name="Google Shape;9815;p255"/>
            <p:cNvSpPr/>
            <p:nvPr/>
          </p:nvSpPr>
          <p:spPr>
            <a:xfrm>
              <a:off x="294968" y="3103471"/>
              <a:ext cx="2707311" cy="484681"/>
            </a:xfrm>
            <a:prstGeom prst="rect">
              <a:avLst/>
            </a:prstGeom>
            <a:solidFill>
              <a:schemeClr val="dk1">
                <a:alpha val="58039"/>
              </a:scheme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16" name="Google Shape;9816;p255"/>
          <p:cNvGrpSpPr/>
          <p:nvPr/>
        </p:nvGrpSpPr>
        <p:grpSpPr>
          <a:xfrm>
            <a:off x="6224802" y="4066157"/>
            <a:ext cx="2707312" cy="1755908"/>
            <a:chOff x="294968" y="1832244"/>
            <a:chExt cx="2707312" cy="1755908"/>
          </a:xfrm>
        </p:grpSpPr>
        <p:grpSp>
          <p:nvGrpSpPr>
            <p:cNvPr id="9817" name="Google Shape;9817;p255"/>
            <p:cNvGrpSpPr/>
            <p:nvPr/>
          </p:nvGrpSpPr>
          <p:grpSpPr>
            <a:xfrm>
              <a:off x="294968" y="1832244"/>
              <a:ext cx="2707312" cy="1755908"/>
              <a:chOff x="294968" y="1832244"/>
              <a:chExt cx="2707312" cy="1755908"/>
            </a:xfrm>
          </p:grpSpPr>
          <p:pic>
            <p:nvPicPr>
              <p:cNvPr id="9818" name="Google Shape;9818;p255"/>
              <p:cNvPicPr preferRelativeResize="0"/>
              <p:nvPr/>
            </p:nvPicPr>
            <p:blipFill rotWithShape="1">
              <a:blip r:embed="rId3">
                <a:alphaModFix/>
              </a:blip>
              <a:srcRect b="30075" l="8332" r="6262" t="1654"/>
              <a:stretch/>
            </p:blipFill>
            <p:spPr>
              <a:xfrm>
                <a:off x="294968" y="2046673"/>
                <a:ext cx="2707312"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19" name="Google Shape;9819;p255"/>
              <p:cNvSpPr/>
              <p:nvPr/>
            </p:nvSpPr>
            <p:spPr>
              <a:xfrm>
                <a:off x="1978747" y="1832244"/>
                <a:ext cx="880724" cy="880722"/>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XX%</a:t>
                </a:r>
                <a:endParaRPr b="1" sz="2000">
                  <a:solidFill>
                    <a:schemeClr val="accent1"/>
                  </a:solidFill>
                  <a:latin typeface="Helvetica Neue"/>
                  <a:ea typeface="Helvetica Neue"/>
                  <a:cs typeface="Helvetica Neue"/>
                  <a:sym typeface="Helvetica Neue"/>
                </a:endParaRPr>
              </a:p>
            </p:txBody>
          </p:sp>
        </p:grpSp>
        <p:sp>
          <p:nvSpPr>
            <p:cNvPr id="9820" name="Google Shape;9820;p255"/>
            <p:cNvSpPr/>
            <p:nvPr/>
          </p:nvSpPr>
          <p:spPr>
            <a:xfrm>
              <a:off x="294968" y="3103471"/>
              <a:ext cx="2707311" cy="484681"/>
            </a:xfrm>
            <a:prstGeom prst="rect">
              <a:avLst/>
            </a:prstGeom>
            <a:solidFill>
              <a:schemeClr val="dk1">
                <a:alpha val="58039"/>
              </a:scheme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21" name="Google Shape;9821;p255"/>
          <p:cNvGrpSpPr/>
          <p:nvPr/>
        </p:nvGrpSpPr>
        <p:grpSpPr>
          <a:xfrm>
            <a:off x="9189720" y="4066157"/>
            <a:ext cx="2707312" cy="1755908"/>
            <a:chOff x="294968" y="1832244"/>
            <a:chExt cx="2707312" cy="1755908"/>
          </a:xfrm>
        </p:grpSpPr>
        <p:grpSp>
          <p:nvGrpSpPr>
            <p:cNvPr id="9822" name="Google Shape;9822;p255"/>
            <p:cNvGrpSpPr/>
            <p:nvPr/>
          </p:nvGrpSpPr>
          <p:grpSpPr>
            <a:xfrm>
              <a:off x="294968" y="1832244"/>
              <a:ext cx="2707312" cy="1755908"/>
              <a:chOff x="294968" y="1832244"/>
              <a:chExt cx="2707312" cy="1755908"/>
            </a:xfrm>
          </p:grpSpPr>
          <p:pic>
            <p:nvPicPr>
              <p:cNvPr id="9823" name="Google Shape;9823;p255"/>
              <p:cNvPicPr preferRelativeResize="0"/>
              <p:nvPr/>
            </p:nvPicPr>
            <p:blipFill rotWithShape="1">
              <a:blip r:embed="rId3">
                <a:alphaModFix/>
              </a:blip>
              <a:srcRect b="30075" l="8332" r="6262" t="1654"/>
              <a:stretch/>
            </p:blipFill>
            <p:spPr>
              <a:xfrm>
                <a:off x="294968" y="2046673"/>
                <a:ext cx="2707312"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24" name="Google Shape;9824;p255"/>
              <p:cNvSpPr/>
              <p:nvPr/>
            </p:nvSpPr>
            <p:spPr>
              <a:xfrm>
                <a:off x="1978747" y="1832244"/>
                <a:ext cx="880724" cy="880722"/>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XX%</a:t>
                </a:r>
                <a:endParaRPr b="1" sz="2000">
                  <a:solidFill>
                    <a:schemeClr val="accent1"/>
                  </a:solidFill>
                  <a:latin typeface="Helvetica Neue"/>
                  <a:ea typeface="Helvetica Neue"/>
                  <a:cs typeface="Helvetica Neue"/>
                  <a:sym typeface="Helvetica Neue"/>
                </a:endParaRPr>
              </a:p>
            </p:txBody>
          </p:sp>
        </p:grpSp>
        <p:sp>
          <p:nvSpPr>
            <p:cNvPr id="9825" name="Google Shape;9825;p255"/>
            <p:cNvSpPr/>
            <p:nvPr/>
          </p:nvSpPr>
          <p:spPr>
            <a:xfrm>
              <a:off x="294968" y="3103471"/>
              <a:ext cx="2707311" cy="484681"/>
            </a:xfrm>
            <a:prstGeom prst="rect">
              <a:avLst/>
            </a:prstGeom>
            <a:solidFill>
              <a:schemeClr val="dk1">
                <a:alpha val="58039"/>
              </a:schemeClr>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a:t>
              </a:r>
              <a:endParaRPr/>
            </a:p>
          </p:txBody>
        </p:sp>
      </p:grpSp>
      <p:sp>
        <p:nvSpPr>
          <p:cNvPr id="9826" name="Google Shape;9826;p25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827" name="Google Shape;9827;p25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31" name="Shape 9831"/>
        <p:cNvGrpSpPr/>
        <p:nvPr/>
      </p:nvGrpSpPr>
      <p:grpSpPr>
        <a:xfrm>
          <a:off x="0" y="0"/>
          <a:ext cx="0" cy="0"/>
          <a:chOff x="0" y="0"/>
          <a:chExt cx="0" cy="0"/>
        </a:xfrm>
      </p:grpSpPr>
      <p:sp>
        <p:nvSpPr>
          <p:cNvPr id="9832" name="Google Shape;9832;p25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Ten Image Cards with Stat Badges</a:t>
            </a:r>
            <a:endParaRPr/>
          </a:p>
        </p:txBody>
      </p:sp>
      <p:sp>
        <p:nvSpPr>
          <p:cNvPr id="9833" name="Google Shape;9833;p256"/>
          <p:cNvSpPr txBox="1"/>
          <p:nvPr/>
        </p:nvSpPr>
        <p:spPr>
          <a:xfrm>
            <a:off x="294968" y="1493528"/>
            <a:ext cx="11602064"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9834" name="Google Shape;9834;p256"/>
          <p:cNvCxnSpPr/>
          <p:nvPr/>
        </p:nvCxnSpPr>
        <p:spPr>
          <a:xfrm>
            <a:off x="295277" y="2051671"/>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9835" name="Google Shape;9835;p256"/>
          <p:cNvGrpSpPr/>
          <p:nvPr/>
        </p:nvGrpSpPr>
        <p:grpSpPr>
          <a:xfrm>
            <a:off x="294968" y="2122599"/>
            <a:ext cx="2135716" cy="1743345"/>
            <a:chOff x="294968" y="2122599"/>
            <a:chExt cx="2135716" cy="1743345"/>
          </a:xfrm>
        </p:grpSpPr>
        <p:pic>
          <p:nvPicPr>
            <p:cNvPr id="9836" name="Google Shape;9836;p256"/>
            <p:cNvPicPr preferRelativeResize="0"/>
            <p:nvPr/>
          </p:nvPicPr>
          <p:blipFill rotWithShape="1">
            <a:blip r:embed="rId3">
              <a:alphaModFix/>
            </a:blip>
            <a:srcRect b="30075" l="8332" r="24293" t="1654"/>
            <a:stretch/>
          </p:blipFill>
          <p:spPr>
            <a:xfrm>
              <a:off x="294968" y="2324465"/>
              <a:ext cx="2135716"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37" name="Google Shape;9837;p256"/>
            <p:cNvSpPr/>
            <p:nvPr/>
          </p:nvSpPr>
          <p:spPr>
            <a:xfrm>
              <a:off x="1650849" y="2122599"/>
              <a:ext cx="678941" cy="678939"/>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9838" name="Google Shape;9838;p256"/>
            <p:cNvSpPr/>
            <p:nvPr/>
          </p:nvSpPr>
          <p:spPr>
            <a:xfrm>
              <a:off x="294968" y="3381263"/>
              <a:ext cx="2135715" cy="484681"/>
            </a:xfrm>
            <a:prstGeom prst="rect">
              <a:avLst/>
            </a:prstGeom>
            <a:solidFill>
              <a:schemeClr val="dk1">
                <a:alpha val="58039"/>
              </a:schemeClr>
            </a:solid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None/>
              </a:pPr>
              <a:r>
                <a:rPr lang="en-US" sz="119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39" name="Google Shape;9839;p256"/>
          <p:cNvGrpSpPr/>
          <p:nvPr/>
        </p:nvGrpSpPr>
        <p:grpSpPr>
          <a:xfrm>
            <a:off x="2661555" y="2122599"/>
            <a:ext cx="2135716" cy="1743345"/>
            <a:chOff x="294968" y="2122599"/>
            <a:chExt cx="2135716" cy="1743345"/>
          </a:xfrm>
        </p:grpSpPr>
        <p:pic>
          <p:nvPicPr>
            <p:cNvPr id="9840" name="Google Shape;9840;p256"/>
            <p:cNvPicPr preferRelativeResize="0"/>
            <p:nvPr/>
          </p:nvPicPr>
          <p:blipFill rotWithShape="1">
            <a:blip r:embed="rId3">
              <a:alphaModFix/>
            </a:blip>
            <a:srcRect b="30075" l="8332" r="24293" t="1654"/>
            <a:stretch/>
          </p:blipFill>
          <p:spPr>
            <a:xfrm>
              <a:off x="294968" y="2324465"/>
              <a:ext cx="2135716"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41" name="Google Shape;9841;p256"/>
            <p:cNvSpPr/>
            <p:nvPr/>
          </p:nvSpPr>
          <p:spPr>
            <a:xfrm>
              <a:off x="1650849" y="2122599"/>
              <a:ext cx="678941" cy="678939"/>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9842" name="Google Shape;9842;p256"/>
            <p:cNvSpPr/>
            <p:nvPr/>
          </p:nvSpPr>
          <p:spPr>
            <a:xfrm>
              <a:off x="294968" y="3381263"/>
              <a:ext cx="2135715" cy="484681"/>
            </a:xfrm>
            <a:prstGeom prst="rect">
              <a:avLst/>
            </a:prstGeom>
            <a:solidFill>
              <a:schemeClr val="dk1">
                <a:alpha val="58039"/>
              </a:schemeClr>
            </a:solid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None/>
              </a:pPr>
              <a:r>
                <a:rPr lang="en-US" sz="119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43" name="Google Shape;9843;p256"/>
          <p:cNvGrpSpPr/>
          <p:nvPr/>
        </p:nvGrpSpPr>
        <p:grpSpPr>
          <a:xfrm>
            <a:off x="5028142" y="2122599"/>
            <a:ext cx="2135716" cy="1743345"/>
            <a:chOff x="294968" y="2122599"/>
            <a:chExt cx="2135716" cy="1743345"/>
          </a:xfrm>
        </p:grpSpPr>
        <p:pic>
          <p:nvPicPr>
            <p:cNvPr id="9844" name="Google Shape;9844;p256"/>
            <p:cNvPicPr preferRelativeResize="0"/>
            <p:nvPr/>
          </p:nvPicPr>
          <p:blipFill rotWithShape="1">
            <a:blip r:embed="rId3">
              <a:alphaModFix/>
            </a:blip>
            <a:srcRect b="30075" l="8332" r="24293" t="1654"/>
            <a:stretch/>
          </p:blipFill>
          <p:spPr>
            <a:xfrm>
              <a:off x="294968" y="2324465"/>
              <a:ext cx="2135716"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45" name="Google Shape;9845;p256"/>
            <p:cNvSpPr/>
            <p:nvPr/>
          </p:nvSpPr>
          <p:spPr>
            <a:xfrm>
              <a:off x="1650849" y="2122599"/>
              <a:ext cx="678941" cy="678939"/>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9846" name="Google Shape;9846;p256"/>
            <p:cNvSpPr/>
            <p:nvPr/>
          </p:nvSpPr>
          <p:spPr>
            <a:xfrm>
              <a:off x="294968" y="3381263"/>
              <a:ext cx="2135715" cy="484681"/>
            </a:xfrm>
            <a:prstGeom prst="rect">
              <a:avLst/>
            </a:prstGeom>
            <a:solidFill>
              <a:schemeClr val="dk1">
                <a:alpha val="58039"/>
              </a:schemeClr>
            </a:solid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None/>
              </a:pPr>
              <a:r>
                <a:rPr lang="en-US" sz="119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47" name="Google Shape;9847;p256"/>
          <p:cNvGrpSpPr/>
          <p:nvPr/>
        </p:nvGrpSpPr>
        <p:grpSpPr>
          <a:xfrm>
            <a:off x="7394729" y="2122599"/>
            <a:ext cx="2135716" cy="1743345"/>
            <a:chOff x="294968" y="2122599"/>
            <a:chExt cx="2135716" cy="1743345"/>
          </a:xfrm>
        </p:grpSpPr>
        <p:pic>
          <p:nvPicPr>
            <p:cNvPr id="9848" name="Google Shape;9848;p256"/>
            <p:cNvPicPr preferRelativeResize="0"/>
            <p:nvPr/>
          </p:nvPicPr>
          <p:blipFill rotWithShape="1">
            <a:blip r:embed="rId3">
              <a:alphaModFix/>
            </a:blip>
            <a:srcRect b="30075" l="8332" r="24293" t="1654"/>
            <a:stretch/>
          </p:blipFill>
          <p:spPr>
            <a:xfrm>
              <a:off x="294968" y="2324465"/>
              <a:ext cx="2135716"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49" name="Google Shape;9849;p256"/>
            <p:cNvSpPr/>
            <p:nvPr/>
          </p:nvSpPr>
          <p:spPr>
            <a:xfrm>
              <a:off x="1650849" y="2122599"/>
              <a:ext cx="678941" cy="678939"/>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9850" name="Google Shape;9850;p256"/>
            <p:cNvSpPr/>
            <p:nvPr/>
          </p:nvSpPr>
          <p:spPr>
            <a:xfrm>
              <a:off x="294968" y="3381263"/>
              <a:ext cx="2135715" cy="484681"/>
            </a:xfrm>
            <a:prstGeom prst="rect">
              <a:avLst/>
            </a:prstGeom>
            <a:solidFill>
              <a:schemeClr val="dk1">
                <a:alpha val="58039"/>
              </a:schemeClr>
            </a:solid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None/>
              </a:pPr>
              <a:r>
                <a:rPr lang="en-US" sz="119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51" name="Google Shape;9851;p256"/>
          <p:cNvGrpSpPr/>
          <p:nvPr/>
        </p:nvGrpSpPr>
        <p:grpSpPr>
          <a:xfrm>
            <a:off x="9761316" y="2122599"/>
            <a:ext cx="2135716" cy="1743345"/>
            <a:chOff x="294968" y="2122599"/>
            <a:chExt cx="2135716" cy="1743345"/>
          </a:xfrm>
        </p:grpSpPr>
        <p:pic>
          <p:nvPicPr>
            <p:cNvPr id="9852" name="Google Shape;9852;p256"/>
            <p:cNvPicPr preferRelativeResize="0"/>
            <p:nvPr/>
          </p:nvPicPr>
          <p:blipFill rotWithShape="1">
            <a:blip r:embed="rId3">
              <a:alphaModFix/>
            </a:blip>
            <a:srcRect b="30075" l="8332" r="24293" t="1654"/>
            <a:stretch/>
          </p:blipFill>
          <p:spPr>
            <a:xfrm>
              <a:off x="294968" y="2324465"/>
              <a:ext cx="2135716"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53" name="Google Shape;9853;p256"/>
            <p:cNvSpPr/>
            <p:nvPr/>
          </p:nvSpPr>
          <p:spPr>
            <a:xfrm>
              <a:off x="1650849" y="2122599"/>
              <a:ext cx="678941" cy="678939"/>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9854" name="Google Shape;9854;p256"/>
            <p:cNvSpPr/>
            <p:nvPr/>
          </p:nvSpPr>
          <p:spPr>
            <a:xfrm>
              <a:off x="294968" y="3381263"/>
              <a:ext cx="2135715" cy="484681"/>
            </a:xfrm>
            <a:prstGeom prst="rect">
              <a:avLst/>
            </a:prstGeom>
            <a:solidFill>
              <a:schemeClr val="dk1">
                <a:alpha val="58039"/>
              </a:schemeClr>
            </a:solid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None/>
              </a:pPr>
              <a:r>
                <a:rPr lang="en-US" sz="119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55" name="Google Shape;9855;p256"/>
          <p:cNvGrpSpPr/>
          <p:nvPr/>
        </p:nvGrpSpPr>
        <p:grpSpPr>
          <a:xfrm>
            <a:off x="294968" y="4063942"/>
            <a:ext cx="2135716" cy="1743345"/>
            <a:chOff x="294968" y="2122599"/>
            <a:chExt cx="2135716" cy="1743345"/>
          </a:xfrm>
        </p:grpSpPr>
        <p:pic>
          <p:nvPicPr>
            <p:cNvPr id="9856" name="Google Shape;9856;p256"/>
            <p:cNvPicPr preferRelativeResize="0"/>
            <p:nvPr/>
          </p:nvPicPr>
          <p:blipFill rotWithShape="1">
            <a:blip r:embed="rId3">
              <a:alphaModFix/>
            </a:blip>
            <a:srcRect b="30075" l="8332" r="24293" t="1654"/>
            <a:stretch/>
          </p:blipFill>
          <p:spPr>
            <a:xfrm>
              <a:off x="294968" y="2324465"/>
              <a:ext cx="2135716"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57" name="Google Shape;9857;p256"/>
            <p:cNvSpPr/>
            <p:nvPr/>
          </p:nvSpPr>
          <p:spPr>
            <a:xfrm>
              <a:off x="1650849" y="2122599"/>
              <a:ext cx="678941" cy="678939"/>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9858" name="Google Shape;9858;p256"/>
            <p:cNvSpPr/>
            <p:nvPr/>
          </p:nvSpPr>
          <p:spPr>
            <a:xfrm>
              <a:off x="294968" y="3381263"/>
              <a:ext cx="2135715" cy="484681"/>
            </a:xfrm>
            <a:prstGeom prst="rect">
              <a:avLst/>
            </a:prstGeom>
            <a:solidFill>
              <a:schemeClr val="dk1">
                <a:alpha val="58039"/>
              </a:schemeClr>
            </a:solid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None/>
              </a:pPr>
              <a:r>
                <a:rPr lang="en-US" sz="119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59" name="Google Shape;9859;p256"/>
          <p:cNvGrpSpPr/>
          <p:nvPr/>
        </p:nvGrpSpPr>
        <p:grpSpPr>
          <a:xfrm>
            <a:off x="2661555" y="4063942"/>
            <a:ext cx="2135716" cy="1743345"/>
            <a:chOff x="294968" y="2122599"/>
            <a:chExt cx="2135716" cy="1743345"/>
          </a:xfrm>
        </p:grpSpPr>
        <p:pic>
          <p:nvPicPr>
            <p:cNvPr id="9860" name="Google Shape;9860;p256"/>
            <p:cNvPicPr preferRelativeResize="0"/>
            <p:nvPr/>
          </p:nvPicPr>
          <p:blipFill rotWithShape="1">
            <a:blip r:embed="rId3">
              <a:alphaModFix/>
            </a:blip>
            <a:srcRect b="30075" l="8332" r="24293" t="1654"/>
            <a:stretch/>
          </p:blipFill>
          <p:spPr>
            <a:xfrm>
              <a:off x="294968" y="2324465"/>
              <a:ext cx="2135716"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61" name="Google Shape;9861;p256"/>
            <p:cNvSpPr/>
            <p:nvPr/>
          </p:nvSpPr>
          <p:spPr>
            <a:xfrm>
              <a:off x="1650849" y="2122599"/>
              <a:ext cx="678941" cy="678939"/>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9862" name="Google Shape;9862;p256"/>
            <p:cNvSpPr/>
            <p:nvPr/>
          </p:nvSpPr>
          <p:spPr>
            <a:xfrm>
              <a:off x="294968" y="3381263"/>
              <a:ext cx="2135715" cy="484681"/>
            </a:xfrm>
            <a:prstGeom prst="rect">
              <a:avLst/>
            </a:prstGeom>
            <a:solidFill>
              <a:schemeClr val="dk1">
                <a:alpha val="58039"/>
              </a:schemeClr>
            </a:solid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None/>
              </a:pPr>
              <a:r>
                <a:rPr lang="en-US" sz="119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63" name="Google Shape;9863;p256"/>
          <p:cNvGrpSpPr/>
          <p:nvPr/>
        </p:nvGrpSpPr>
        <p:grpSpPr>
          <a:xfrm>
            <a:off x="5028142" y="4063942"/>
            <a:ext cx="2135716" cy="1743345"/>
            <a:chOff x="294968" y="2122599"/>
            <a:chExt cx="2135716" cy="1743345"/>
          </a:xfrm>
        </p:grpSpPr>
        <p:pic>
          <p:nvPicPr>
            <p:cNvPr id="9864" name="Google Shape;9864;p256"/>
            <p:cNvPicPr preferRelativeResize="0"/>
            <p:nvPr/>
          </p:nvPicPr>
          <p:blipFill rotWithShape="1">
            <a:blip r:embed="rId3">
              <a:alphaModFix/>
            </a:blip>
            <a:srcRect b="30075" l="8332" r="24293" t="1654"/>
            <a:stretch/>
          </p:blipFill>
          <p:spPr>
            <a:xfrm>
              <a:off x="294968" y="2324465"/>
              <a:ext cx="2135716"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65" name="Google Shape;9865;p256"/>
            <p:cNvSpPr/>
            <p:nvPr/>
          </p:nvSpPr>
          <p:spPr>
            <a:xfrm>
              <a:off x="1650849" y="2122599"/>
              <a:ext cx="678941" cy="678939"/>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9866" name="Google Shape;9866;p256"/>
            <p:cNvSpPr/>
            <p:nvPr/>
          </p:nvSpPr>
          <p:spPr>
            <a:xfrm>
              <a:off x="294968" y="3381263"/>
              <a:ext cx="2135715" cy="484681"/>
            </a:xfrm>
            <a:prstGeom prst="rect">
              <a:avLst/>
            </a:prstGeom>
            <a:solidFill>
              <a:schemeClr val="dk1">
                <a:alpha val="58039"/>
              </a:schemeClr>
            </a:solid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None/>
              </a:pPr>
              <a:r>
                <a:rPr lang="en-US" sz="119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67" name="Google Shape;9867;p256"/>
          <p:cNvGrpSpPr/>
          <p:nvPr/>
        </p:nvGrpSpPr>
        <p:grpSpPr>
          <a:xfrm>
            <a:off x="7394729" y="4063942"/>
            <a:ext cx="2135716" cy="1743345"/>
            <a:chOff x="294968" y="2122599"/>
            <a:chExt cx="2135716" cy="1743345"/>
          </a:xfrm>
        </p:grpSpPr>
        <p:pic>
          <p:nvPicPr>
            <p:cNvPr id="9868" name="Google Shape;9868;p256"/>
            <p:cNvPicPr preferRelativeResize="0"/>
            <p:nvPr/>
          </p:nvPicPr>
          <p:blipFill rotWithShape="1">
            <a:blip r:embed="rId3">
              <a:alphaModFix/>
            </a:blip>
            <a:srcRect b="30075" l="8332" r="24293" t="1654"/>
            <a:stretch/>
          </p:blipFill>
          <p:spPr>
            <a:xfrm>
              <a:off x="294968" y="2324465"/>
              <a:ext cx="2135716"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69" name="Google Shape;9869;p256"/>
            <p:cNvSpPr/>
            <p:nvPr/>
          </p:nvSpPr>
          <p:spPr>
            <a:xfrm>
              <a:off x="1650849" y="2122599"/>
              <a:ext cx="678941" cy="678939"/>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9870" name="Google Shape;9870;p256"/>
            <p:cNvSpPr/>
            <p:nvPr/>
          </p:nvSpPr>
          <p:spPr>
            <a:xfrm>
              <a:off x="294968" y="3381263"/>
              <a:ext cx="2135715" cy="484681"/>
            </a:xfrm>
            <a:prstGeom prst="rect">
              <a:avLst/>
            </a:prstGeom>
            <a:solidFill>
              <a:schemeClr val="dk1">
                <a:alpha val="58039"/>
              </a:schemeClr>
            </a:solid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None/>
              </a:pPr>
              <a:r>
                <a:rPr lang="en-US" sz="1190">
                  <a:solidFill>
                    <a:schemeClr val="lt1"/>
                  </a:solidFill>
                  <a:latin typeface="Helvetica Neue"/>
                  <a:ea typeface="Helvetica Neue"/>
                  <a:cs typeface="Helvetica Neue"/>
                  <a:sym typeface="Helvetica Neue"/>
                </a:rPr>
                <a:t>Lorem ipsum dolor sit amet, consectetur adipiscing elit</a:t>
              </a:r>
              <a:endParaRPr/>
            </a:p>
          </p:txBody>
        </p:sp>
      </p:grpSp>
      <p:grpSp>
        <p:nvGrpSpPr>
          <p:cNvPr id="9871" name="Google Shape;9871;p256"/>
          <p:cNvGrpSpPr/>
          <p:nvPr/>
        </p:nvGrpSpPr>
        <p:grpSpPr>
          <a:xfrm>
            <a:off x="9761316" y="4063942"/>
            <a:ext cx="2135716" cy="1743345"/>
            <a:chOff x="294968" y="2122599"/>
            <a:chExt cx="2135716" cy="1743345"/>
          </a:xfrm>
        </p:grpSpPr>
        <p:pic>
          <p:nvPicPr>
            <p:cNvPr id="9872" name="Google Shape;9872;p256"/>
            <p:cNvPicPr preferRelativeResize="0"/>
            <p:nvPr/>
          </p:nvPicPr>
          <p:blipFill rotWithShape="1">
            <a:blip r:embed="rId3">
              <a:alphaModFix/>
            </a:blip>
            <a:srcRect b="30075" l="8332" r="24293" t="1654"/>
            <a:stretch/>
          </p:blipFill>
          <p:spPr>
            <a:xfrm>
              <a:off x="294968" y="2324465"/>
              <a:ext cx="2135716" cy="1541479"/>
            </a:xfrm>
            <a:custGeom>
              <a:rect b="b" l="l" r="r" t="t"/>
              <a:pathLst>
                <a:path extrusionOk="0" h="3735623" w="5427286">
                  <a:moveTo>
                    <a:pt x="0" y="0"/>
                  </a:moveTo>
                  <a:lnTo>
                    <a:pt x="5427286" y="0"/>
                  </a:lnTo>
                  <a:lnTo>
                    <a:pt x="5427286" y="3735623"/>
                  </a:lnTo>
                  <a:lnTo>
                    <a:pt x="0" y="3735623"/>
                  </a:lnTo>
                  <a:close/>
                </a:path>
              </a:pathLst>
            </a:custGeom>
            <a:noFill/>
            <a:ln>
              <a:noFill/>
            </a:ln>
          </p:spPr>
        </p:pic>
        <p:sp>
          <p:nvSpPr>
            <p:cNvPr id="9873" name="Google Shape;9873;p256"/>
            <p:cNvSpPr/>
            <p:nvPr/>
          </p:nvSpPr>
          <p:spPr>
            <a:xfrm>
              <a:off x="1650849" y="2122599"/>
              <a:ext cx="678941" cy="678939"/>
            </a:xfrm>
            <a:prstGeom prst="ellipse">
              <a:avLst/>
            </a:prstGeom>
            <a:solidFill>
              <a:schemeClr val="lt1"/>
            </a:solidFill>
            <a:ln cap="flat" cmpd="sng" w="571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9874" name="Google Shape;9874;p256"/>
            <p:cNvSpPr/>
            <p:nvPr/>
          </p:nvSpPr>
          <p:spPr>
            <a:xfrm>
              <a:off x="294968" y="3381263"/>
              <a:ext cx="2135715" cy="484681"/>
            </a:xfrm>
            <a:prstGeom prst="rect">
              <a:avLst/>
            </a:prstGeom>
            <a:solidFill>
              <a:schemeClr val="dk1">
                <a:alpha val="58039"/>
              </a:schemeClr>
            </a:solidFill>
            <a:ln>
              <a:noFill/>
            </a:ln>
          </p:spPr>
          <p:txBody>
            <a:bodyPr anchorCtr="0" anchor="ctr" bIns="45700" lIns="91425" spcFirstLastPara="1" rIns="91425" wrap="square" tIns="45700">
              <a:normAutofit/>
            </a:bodyPr>
            <a:lstStyle/>
            <a:p>
              <a:pPr indent="0" lvl="0" marL="0" marR="0" rtl="0" algn="l">
                <a:lnSpc>
                  <a:spcPct val="90000"/>
                </a:lnSpc>
                <a:spcBef>
                  <a:spcPts val="0"/>
                </a:spcBef>
                <a:spcAft>
                  <a:spcPts val="0"/>
                </a:spcAft>
                <a:buNone/>
              </a:pPr>
              <a:r>
                <a:rPr lang="en-US" sz="1190">
                  <a:solidFill>
                    <a:schemeClr val="lt1"/>
                  </a:solidFill>
                  <a:latin typeface="Helvetica Neue"/>
                  <a:ea typeface="Helvetica Neue"/>
                  <a:cs typeface="Helvetica Neue"/>
                  <a:sym typeface="Helvetica Neue"/>
                </a:rPr>
                <a:t>Lorem ipsum dolor sit amet, consectetur adipiscing elit</a:t>
              </a:r>
              <a:endParaRPr/>
            </a:p>
          </p:txBody>
        </p:sp>
      </p:grpSp>
      <p:sp>
        <p:nvSpPr>
          <p:cNvPr id="9875" name="Google Shape;9875;p25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876" name="Google Shape;9876;p25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80" name="Shape 9880"/>
        <p:cNvGrpSpPr/>
        <p:nvPr/>
      </p:nvGrpSpPr>
      <p:grpSpPr>
        <a:xfrm>
          <a:off x="0" y="0"/>
          <a:ext cx="0" cy="0"/>
          <a:chOff x="0" y="0"/>
          <a:chExt cx="0" cy="0"/>
        </a:xfrm>
      </p:grpSpPr>
      <p:sp>
        <p:nvSpPr>
          <p:cNvPr id="9881" name="Google Shape;9881;p25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Five-Column Image with Footer Callouts</a:t>
            </a:r>
            <a:endParaRPr/>
          </a:p>
        </p:txBody>
      </p:sp>
      <p:pic>
        <p:nvPicPr>
          <p:cNvPr id="9882" name="Google Shape;9882;p257"/>
          <p:cNvPicPr preferRelativeResize="0"/>
          <p:nvPr/>
        </p:nvPicPr>
        <p:blipFill rotWithShape="1">
          <a:blip r:embed="rId3">
            <a:alphaModFix/>
          </a:blip>
          <a:srcRect b="5657" l="10019" r="9250" t="1989"/>
          <a:stretch/>
        </p:blipFill>
        <p:spPr>
          <a:xfrm>
            <a:off x="294967" y="2046673"/>
            <a:ext cx="2128192" cy="1734082"/>
          </a:xfrm>
          <a:custGeom>
            <a:rect b="b" l="l" r="r" t="t"/>
            <a:pathLst>
              <a:path extrusionOk="0" h="3735623" w="5427286">
                <a:moveTo>
                  <a:pt x="0" y="0"/>
                </a:moveTo>
                <a:lnTo>
                  <a:pt x="5427286" y="0"/>
                </a:lnTo>
                <a:lnTo>
                  <a:pt x="5427286" y="3735623"/>
                </a:lnTo>
                <a:lnTo>
                  <a:pt x="0" y="3735623"/>
                </a:lnTo>
                <a:close/>
              </a:path>
            </a:pathLst>
          </a:custGeom>
          <a:noFill/>
          <a:ln>
            <a:noFill/>
          </a:ln>
        </p:spPr>
      </p:pic>
      <p:grpSp>
        <p:nvGrpSpPr>
          <p:cNvPr id="9883" name="Google Shape;9883;p257"/>
          <p:cNvGrpSpPr/>
          <p:nvPr/>
        </p:nvGrpSpPr>
        <p:grpSpPr>
          <a:xfrm>
            <a:off x="294967" y="3805151"/>
            <a:ext cx="2128192" cy="2124587"/>
            <a:chOff x="294967" y="3805151"/>
            <a:chExt cx="2128192" cy="2124587"/>
          </a:xfrm>
        </p:grpSpPr>
        <p:grpSp>
          <p:nvGrpSpPr>
            <p:cNvPr id="9884" name="Google Shape;9884;p257"/>
            <p:cNvGrpSpPr/>
            <p:nvPr/>
          </p:nvGrpSpPr>
          <p:grpSpPr>
            <a:xfrm>
              <a:off x="294967" y="3805151"/>
              <a:ext cx="2128192" cy="779622"/>
              <a:chOff x="294967" y="3805151"/>
              <a:chExt cx="2712384" cy="779622"/>
            </a:xfrm>
          </p:grpSpPr>
          <p:sp>
            <p:nvSpPr>
              <p:cNvPr id="9885" name="Google Shape;9885;p257"/>
              <p:cNvSpPr txBox="1"/>
              <p:nvPr/>
            </p:nvSpPr>
            <p:spPr>
              <a:xfrm>
                <a:off x="294967" y="380515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Lorem ipsum dolor sit</a:t>
                </a:r>
                <a:endParaRPr b="1" sz="1400">
                  <a:solidFill>
                    <a:schemeClr val="accent1"/>
                  </a:solidFill>
                  <a:latin typeface="Helvetica Neue"/>
                  <a:ea typeface="Helvetica Neue"/>
                  <a:cs typeface="Helvetica Neue"/>
                  <a:sym typeface="Helvetica Neue"/>
                </a:endParaRPr>
              </a:p>
            </p:txBody>
          </p:sp>
          <p:sp>
            <p:nvSpPr>
              <p:cNvPr id="9886" name="Google Shape;9886;p257"/>
              <p:cNvSpPr txBox="1"/>
              <p:nvPr/>
            </p:nvSpPr>
            <p:spPr>
              <a:xfrm>
                <a:off x="294970" y="4215441"/>
                <a:ext cx="2712381"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a:p>
            </p:txBody>
          </p:sp>
        </p:grpSp>
        <p:sp>
          <p:nvSpPr>
            <p:cNvPr id="9887" name="Google Shape;9887;p257"/>
            <p:cNvSpPr/>
            <p:nvPr/>
          </p:nvSpPr>
          <p:spPr>
            <a:xfrm rot="5400000">
              <a:off x="1219733" y="4611115"/>
              <a:ext cx="278661" cy="848360"/>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888" name="Google Shape;9888;p257"/>
            <p:cNvSpPr/>
            <p:nvPr/>
          </p:nvSpPr>
          <p:spPr>
            <a:xfrm>
              <a:off x="294968" y="5317579"/>
              <a:ext cx="2128191" cy="612159"/>
            </a:xfrm>
            <a:prstGeom prst="roundRect">
              <a:avLst>
                <a:gd fmla="val 13223"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a:t>
              </a:r>
              <a:endParaRPr/>
            </a:p>
          </p:txBody>
        </p:sp>
      </p:grpSp>
      <p:sp>
        <p:nvSpPr>
          <p:cNvPr id="9889" name="Google Shape;9889;p257"/>
          <p:cNvSpPr txBox="1"/>
          <p:nvPr/>
        </p:nvSpPr>
        <p:spPr>
          <a:xfrm>
            <a:off x="294968" y="1227310"/>
            <a:ext cx="11602064"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9890" name="Google Shape;9890;p257"/>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pic>
        <p:nvPicPr>
          <p:cNvPr id="9891" name="Google Shape;9891;p257"/>
          <p:cNvPicPr preferRelativeResize="0"/>
          <p:nvPr/>
        </p:nvPicPr>
        <p:blipFill rotWithShape="1">
          <a:blip r:embed="rId3">
            <a:alphaModFix/>
          </a:blip>
          <a:srcRect b="5657" l="10019" r="9250" t="1989"/>
          <a:stretch/>
        </p:blipFill>
        <p:spPr>
          <a:xfrm>
            <a:off x="2663436" y="2046673"/>
            <a:ext cx="2128192" cy="1734082"/>
          </a:xfrm>
          <a:custGeom>
            <a:rect b="b" l="l" r="r" t="t"/>
            <a:pathLst>
              <a:path extrusionOk="0" h="3735623" w="5427286">
                <a:moveTo>
                  <a:pt x="0" y="0"/>
                </a:moveTo>
                <a:lnTo>
                  <a:pt x="5427286" y="0"/>
                </a:lnTo>
                <a:lnTo>
                  <a:pt x="5427286" y="3735623"/>
                </a:lnTo>
                <a:lnTo>
                  <a:pt x="0" y="3735623"/>
                </a:lnTo>
                <a:close/>
              </a:path>
            </a:pathLst>
          </a:custGeom>
          <a:noFill/>
          <a:ln>
            <a:noFill/>
          </a:ln>
        </p:spPr>
      </p:pic>
      <p:pic>
        <p:nvPicPr>
          <p:cNvPr id="9892" name="Google Shape;9892;p257"/>
          <p:cNvPicPr preferRelativeResize="0"/>
          <p:nvPr/>
        </p:nvPicPr>
        <p:blipFill rotWithShape="1">
          <a:blip r:embed="rId3">
            <a:alphaModFix/>
          </a:blip>
          <a:srcRect b="5657" l="10019" r="9250" t="1989"/>
          <a:stretch/>
        </p:blipFill>
        <p:spPr>
          <a:xfrm>
            <a:off x="5031904" y="2046673"/>
            <a:ext cx="2128192" cy="1734082"/>
          </a:xfrm>
          <a:custGeom>
            <a:rect b="b" l="l" r="r" t="t"/>
            <a:pathLst>
              <a:path extrusionOk="0" h="3735623" w="5427286">
                <a:moveTo>
                  <a:pt x="0" y="0"/>
                </a:moveTo>
                <a:lnTo>
                  <a:pt x="5427286" y="0"/>
                </a:lnTo>
                <a:lnTo>
                  <a:pt x="5427286" y="3735623"/>
                </a:lnTo>
                <a:lnTo>
                  <a:pt x="0" y="3735623"/>
                </a:lnTo>
                <a:close/>
              </a:path>
            </a:pathLst>
          </a:custGeom>
          <a:noFill/>
          <a:ln>
            <a:noFill/>
          </a:ln>
        </p:spPr>
      </p:pic>
      <p:pic>
        <p:nvPicPr>
          <p:cNvPr id="9893" name="Google Shape;9893;p257"/>
          <p:cNvPicPr preferRelativeResize="0"/>
          <p:nvPr/>
        </p:nvPicPr>
        <p:blipFill rotWithShape="1">
          <a:blip r:embed="rId3">
            <a:alphaModFix/>
          </a:blip>
          <a:srcRect b="5657" l="10019" r="9250" t="1989"/>
          <a:stretch/>
        </p:blipFill>
        <p:spPr>
          <a:xfrm>
            <a:off x="7400372" y="2046673"/>
            <a:ext cx="2128192" cy="1734082"/>
          </a:xfrm>
          <a:custGeom>
            <a:rect b="b" l="l" r="r" t="t"/>
            <a:pathLst>
              <a:path extrusionOk="0" h="3735623" w="5427286">
                <a:moveTo>
                  <a:pt x="0" y="0"/>
                </a:moveTo>
                <a:lnTo>
                  <a:pt x="5427286" y="0"/>
                </a:lnTo>
                <a:lnTo>
                  <a:pt x="5427286" y="3735623"/>
                </a:lnTo>
                <a:lnTo>
                  <a:pt x="0" y="3735623"/>
                </a:lnTo>
                <a:close/>
              </a:path>
            </a:pathLst>
          </a:custGeom>
          <a:noFill/>
          <a:ln>
            <a:noFill/>
          </a:ln>
        </p:spPr>
      </p:pic>
      <p:pic>
        <p:nvPicPr>
          <p:cNvPr id="9894" name="Google Shape;9894;p257"/>
          <p:cNvPicPr preferRelativeResize="0"/>
          <p:nvPr/>
        </p:nvPicPr>
        <p:blipFill rotWithShape="1">
          <a:blip r:embed="rId3">
            <a:alphaModFix/>
          </a:blip>
          <a:srcRect b="5657" l="10019" r="9250" t="1989"/>
          <a:stretch/>
        </p:blipFill>
        <p:spPr>
          <a:xfrm>
            <a:off x="9768840" y="2046673"/>
            <a:ext cx="2128192" cy="1734082"/>
          </a:xfrm>
          <a:custGeom>
            <a:rect b="b" l="l" r="r" t="t"/>
            <a:pathLst>
              <a:path extrusionOk="0" h="3735623" w="5427286">
                <a:moveTo>
                  <a:pt x="0" y="0"/>
                </a:moveTo>
                <a:lnTo>
                  <a:pt x="5427286" y="0"/>
                </a:lnTo>
                <a:lnTo>
                  <a:pt x="5427286" y="3735623"/>
                </a:lnTo>
                <a:lnTo>
                  <a:pt x="0" y="3735623"/>
                </a:lnTo>
                <a:close/>
              </a:path>
            </a:pathLst>
          </a:custGeom>
          <a:noFill/>
          <a:ln>
            <a:noFill/>
          </a:ln>
        </p:spPr>
      </p:pic>
      <p:grpSp>
        <p:nvGrpSpPr>
          <p:cNvPr id="9895" name="Google Shape;9895;p257"/>
          <p:cNvGrpSpPr/>
          <p:nvPr/>
        </p:nvGrpSpPr>
        <p:grpSpPr>
          <a:xfrm>
            <a:off x="2663436" y="3805151"/>
            <a:ext cx="2128192" cy="2124587"/>
            <a:chOff x="294967" y="3805151"/>
            <a:chExt cx="2128192" cy="2124587"/>
          </a:xfrm>
        </p:grpSpPr>
        <p:grpSp>
          <p:nvGrpSpPr>
            <p:cNvPr id="9896" name="Google Shape;9896;p257"/>
            <p:cNvGrpSpPr/>
            <p:nvPr/>
          </p:nvGrpSpPr>
          <p:grpSpPr>
            <a:xfrm>
              <a:off x="294967" y="3805151"/>
              <a:ext cx="2128192" cy="779622"/>
              <a:chOff x="294967" y="3805151"/>
              <a:chExt cx="2712384" cy="779622"/>
            </a:xfrm>
          </p:grpSpPr>
          <p:sp>
            <p:nvSpPr>
              <p:cNvPr id="9897" name="Google Shape;9897;p257"/>
              <p:cNvSpPr txBox="1"/>
              <p:nvPr/>
            </p:nvSpPr>
            <p:spPr>
              <a:xfrm>
                <a:off x="294967" y="380515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Lorem ipsum dolor sit</a:t>
                </a:r>
                <a:endParaRPr b="1" sz="1400">
                  <a:solidFill>
                    <a:schemeClr val="accent1"/>
                  </a:solidFill>
                  <a:latin typeface="Helvetica Neue"/>
                  <a:ea typeface="Helvetica Neue"/>
                  <a:cs typeface="Helvetica Neue"/>
                  <a:sym typeface="Helvetica Neue"/>
                </a:endParaRPr>
              </a:p>
            </p:txBody>
          </p:sp>
          <p:sp>
            <p:nvSpPr>
              <p:cNvPr id="9898" name="Google Shape;9898;p257"/>
              <p:cNvSpPr txBox="1"/>
              <p:nvPr/>
            </p:nvSpPr>
            <p:spPr>
              <a:xfrm>
                <a:off x="294970" y="4215441"/>
                <a:ext cx="2712381"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a:p>
            </p:txBody>
          </p:sp>
        </p:grpSp>
        <p:sp>
          <p:nvSpPr>
            <p:cNvPr id="9899" name="Google Shape;9899;p257"/>
            <p:cNvSpPr/>
            <p:nvPr/>
          </p:nvSpPr>
          <p:spPr>
            <a:xfrm rot="5400000">
              <a:off x="1219733" y="4611115"/>
              <a:ext cx="278661" cy="848360"/>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900" name="Google Shape;9900;p257"/>
            <p:cNvSpPr/>
            <p:nvPr/>
          </p:nvSpPr>
          <p:spPr>
            <a:xfrm>
              <a:off x="294968" y="5317579"/>
              <a:ext cx="2128191" cy="612159"/>
            </a:xfrm>
            <a:prstGeom prst="roundRect">
              <a:avLst>
                <a:gd fmla="val 13223"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a:t>
              </a:r>
              <a:endParaRPr/>
            </a:p>
          </p:txBody>
        </p:sp>
      </p:grpSp>
      <p:grpSp>
        <p:nvGrpSpPr>
          <p:cNvPr id="9901" name="Google Shape;9901;p257"/>
          <p:cNvGrpSpPr/>
          <p:nvPr/>
        </p:nvGrpSpPr>
        <p:grpSpPr>
          <a:xfrm>
            <a:off x="5031904" y="3805151"/>
            <a:ext cx="2128192" cy="2124587"/>
            <a:chOff x="294967" y="3805151"/>
            <a:chExt cx="2128192" cy="2124587"/>
          </a:xfrm>
        </p:grpSpPr>
        <p:grpSp>
          <p:nvGrpSpPr>
            <p:cNvPr id="9902" name="Google Shape;9902;p257"/>
            <p:cNvGrpSpPr/>
            <p:nvPr/>
          </p:nvGrpSpPr>
          <p:grpSpPr>
            <a:xfrm>
              <a:off x="294967" y="3805151"/>
              <a:ext cx="2128192" cy="779622"/>
              <a:chOff x="294967" y="3805151"/>
              <a:chExt cx="2712384" cy="779622"/>
            </a:xfrm>
          </p:grpSpPr>
          <p:sp>
            <p:nvSpPr>
              <p:cNvPr id="9903" name="Google Shape;9903;p257"/>
              <p:cNvSpPr txBox="1"/>
              <p:nvPr/>
            </p:nvSpPr>
            <p:spPr>
              <a:xfrm>
                <a:off x="294967" y="380515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Lorem ipsum dolor sit</a:t>
                </a:r>
                <a:endParaRPr b="1" sz="1400">
                  <a:solidFill>
                    <a:schemeClr val="accent1"/>
                  </a:solidFill>
                  <a:latin typeface="Helvetica Neue"/>
                  <a:ea typeface="Helvetica Neue"/>
                  <a:cs typeface="Helvetica Neue"/>
                  <a:sym typeface="Helvetica Neue"/>
                </a:endParaRPr>
              </a:p>
            </p:txBody>
          </p:sp>
          <p:sp>
            <p:nvSpPr>
              <p:cNvPr id="9904" name="Google Shape;9904;p257"/>
              <p:cNvSpPr txBox="1"/>
              <p:nvPr/>
            </p:nvSpPr>
            <p:spPr>
              <a:xfrm>
                <a:off x="294970" y="4215441"/>
                <a:ext cx="2712381"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a:p>
            </p:txBody>
          </p:sp>
        </p:grpSp>
        <p:sp>
          <p:nvSpPr>
            <p:cNvPr id="9905" name="Google Shape;9905;p257"/>
            <p:cNvSpPr/>
            <p:nvPr/>
          </p:nvSpPr>
          <p:spPr>
            <a:xfrm rot="5400000">
              <a:off x="1219733" y="4611115"/>
              <a:ext cx="278661" cy="848360"/>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906" name="Google Shape;9906;p257"/>
            <p:cNvSpPr/>
            <p:nvPr/>
          </p:nvSpPr>
          <p:spPr>
            <a:xfrm>
              <a:off x="294968" y="5317579"/>
              <a:ext cx="2128191" cy="612159"/>
            </a:xfrm>
            <a:prstGeom prst="roundRect">
              <a:avLst>
                <a:gd fmla="val 13223"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a:t>
              </a:r>
              <a:endParaRPr/>
            </a:p>
          </p:txBody>
        </p:sp>
      </p:grpSp>
      <p:grpSp>
        <p:nvGrpSpPr>
          <p:cNvPr id="9907" name="Google Shape;9907;p257"/>
          <p:cNvGrpSpPr/>
          <p:nvPr/>
        </p:nvGrpSpPr>
        <p:grpSpPr>
          <a:xfrm>
            <a:off x="7400372" y="3805151"/>
            <a:ext cx="2128192" cy="2124587"/>
            <a:chOff x="294967" y="3805151"/>
            <a:chExt cx="2128192" cy="2124587"/>
          </a:xfrm>
        </p:grpSpPr>
        <p:grpSp>
          <p:nvGrpSpPr>
            <p:cNvPr id="9908" name="Google Shape;9908;p257"/>
            <p:cNvGrpSpPr/>
            <p:nvPr/>
          </p:nvGrpSpPr>
          <p:grpSpPr>
            <a:xfrm>
              <a:off x="294967" y="3805151"/>
              <a:ext cx="2128192" cy="779622"/>
              <a:chOff x="294967" y="3805151"/>
              <a:chExt cx="2712384" cy="779622"/>
            </a:xfrm>
          </p:grpSpPr>
          <p:sp>
            <p:nvSpPr>
              <p:cNvPr id="9909" name="Google Shape;9909;p257"/>
              <p:cNvSpPr txBox="1"/>
              <p:nvPr/>
            </p:nvSpPr>
            <p:spPr>
              <a:xfrm>
                <a:off x="294967" y="380515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Lorem ipsum dolor sit</a:t>
                </a:r>
                <a:endParaRPr b="1" sz="1400">
                  <a:solidFill>
                    <a:schemeClr val="accent1"/>
                  </a:solidFill>
                  <a:latin typeface="Helvetica Neue"/>
                  <a:ea typeface="Helvetica Neue"/>
                  <a:cs typeface="Helvetica Neue"/>
                  <a:sym typeface="Helvetica Neue"/>
                </a:endParaRPr>
              </a:p>
            </p:txBody>
          </p:sp>
          <p:sp>
            <p:nvSpPr>
              <p:cNvPr id="9910" name="Google Shape;9910;p257"/>
              <p:cNvSpPr txBox="1"/>
              <p:nvPr/>
            </p:nvSpPr>
            <p:spPr>
              <a:xfrm>
                <a:off x="294970" y="4215441"/>
                <a:ext cx="2712381"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a:p>
            </p:txBody>
          </p:sp>
        </p:grpSp>
        <p:sp>
          <p:nvSpPr>
            <p:cNvPr id="9911" name="Google Shape;9911;p257"/>
            <p:cNvSpPr/>
            <p:nvPr/>
          </p:nvSpPr>
          <p:spPr>
            <a:xfrm rot="5400000">
              <a:off x="1219733" y="4611115"/>
              <a:ext cx="278661" cy="848360"/>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912" name="Google Shape;9912;p257"/>
            <p:cNvSpPr/>
            <p:nvPr/>
          </p:nvSpPr>
          <p:spPr>
            <a:xfrm>
              <a:off x="294968" y="5317579"/>
              <a:ext cx="2128191" cy="612159"/>
            </a:xfrm>
            <a:prstGeom prst="roundRect">
              <a:avLst>
                <a:gd fmla="val 13223"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a:t>
              </a:r>
              <a:endParaRPr/>
            </a:p>
          </p:txBody>
        </p:sp>
      </p:grpSp>
      <p:grpSp>
        <p:nvGrpSpPr>
          <p:cNvPr id="9913" name="Google Shape;9913;p257"/>
          <p:cNvGrpSpPr/>
          <p:nvPr/>
        </p:nvGrpSpPr>
        <p:grpSpPr>
          <a:xfrm>
            <a:off x="9768840" y="3805151"/>
            <a:ext cx="2128192" cy="2124587"/>
            <a:chOff x="294967" y="3805151"/>
            <a:chExt cx="2128192" cy="2124587"/>
          </a:xfrm>
        </p:grpSpPr>
        <p:grpSp>
          <p:nvGrpSpPr>
            <p:cNvPr id="9914" name="Google Shape;9914;p257"/>
            <p:cNvGrpSpPr/>
            <p:nvPr/>
          </p:nvGrpSpPr>
          <p:grpSpPr>
            <a:xfrm>
              <a:off x="294967" y="3805151"/>
              <a:ext cx="2128192" cy="779622"/>
              <a:chOff x="294967" y="3805151"/>
              <a:chExt cx="2712384" cy="779622"/>
            </a:xfrm>
          </p:grpSpPr>
          <p:sp>
            <p:nvSpPr>
              <p:cNvPr id="9915" name="Google Shape;9915;p257"/>
              <p:cNvSpPr txBox="1"/>
              <p:nvPr/>
            </p:nvSpPr>
            <p:spPr>
              <a:xfrm>
                <a:off x="294967" y="3805151"/>
                <a:ext cx="2712383" cy="366094"/>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accent1"/>
                    </a:solidFill>
                    <a:latin typeface="Helvetica Neue"/>
                    <a:ea typeface="Helvetica Neue"/>
                    <a:cs typeface="Helvetica Neue"/>
                    <a:sym typeface="Helvetica Neue"/>
                  </a:rPr>
                  <a:t>Lorem ipsum dolor sit</a:t>
                </a:r>
                <a:endParaRPr b="1" sz="1400">
                  <a:solidFill>
                    <a:schemeClr val="accent1"/>
                  </a:solidFill>
                  <a:latin typeface="Helvetica Neue"/>
                  <a:ea typeface="Helvetica Neue"/>
                  <a:cs typeface="Helvetica Neue"/>
                  <a:sym typeface="Helvetica Neue"/>
                </a:endParaRPr>
              </a:p>
            </p:txBody>
          </p:sp>
          <p:sp>
            <p:nvSpPr>
              <p:cNvPr id="9916" name="Google Shape;9916;p257"/>
              <p:cNvSpPr txBox="1"/>
              <p:nvPr/>
            </p:nvSpPr>
            <p:spPr>
              <a:xfrm>
                <a:off x="294970" y="4215441"/>
                <a:ext cx="2712381"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a:t>
                </a:r>
                <a:endParaRPr/>
              </a:p>
            </p:txBody>
          </p:sp>
        </p:grpSp>
        <p:sp>
          <p:nvSpPr>
            <p:cNvPr id="9917" name="Google Shape;9917;p257"/>
            <p:cNvSpPr/>
            <p:nvPr/>
          </p:nvSpPr>
          <p:spPr>
            <a:xfrm rot="5400000">
              <a:off x="1219733" y="4611115"/>
              <a:ext cx="278661" cy="848360"/>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918" name="Google Shape;9918;p257"/>
            <p:cNvSpPr/>
            <p:nvPr/>
          </p:nvSpPr>
          <p:spPr>
            <a:xfrm>
              <a:off x="294968" y="5317579"/>
              <a:ext cx="2128191" cy="612159"/>
            </a:xfrm>
            <a:prstGeom prst="roundRect">
              <a:avLst>
                <a:gd fmla="val 13223" name="adj"/>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a:t>
              </a:r>
              <a:endParaRPr/>
            </a:p>
          </p:txBody>
        </p:sp>
      </p:grpSp>
      <p:sp>
        <p:nvSpPr>
          <p:cNvPr id="9919" name="Google Shape;9919;p25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920" name="Google Shape;9920;p25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24" name="Shape 9924"/>
        <p:cNvGrpSpPr/>
        <p:nvPr/>
      </p:nvGrpSpPr>
      <p:grpSpPr>
        <a:xfrm>
          <a:off x="0" y="0"/>
          <a:ext cx="0" cy="0"/>
          <a:chOff x="0" y="0"/>
          <a:chExt cx="0" cy="0"/>
        </a:xfrm>
      </p:grpSpPr>
      <p:pic>
        <p:nvPicPr>
          <p:cNvPr id="9925" name="Google Shape;9925;p258"/>
          <p:cNvPicPr preferRelativeResize="0"/>
          <p:nvPr/>
        </p:nvPicPr>
        <p:blipFill rotWithShape="1">
          <a:blip r:embed="rId3">
            <a:alphaModFix/>
          </a:blip>
          <a:srcRect b="4404" l="29848" r="28002" t="4404"/>
          <a:stretch/>
        </p:blipFill>
        <p:spPr>
          <a:xfrm>
            <a:off x="6772542" y="3660002"/>
            <a:ext cx="2581152" cy="3197999"/>
          </a:xfrm>
          <a:custGeom>
            <a:rect b="b" l="l" r="r" t="t"/>
            <a:pathLst>
              <a:path extrusionOk="0" h="3197999" w="2581152">
                <a:moveTo>
                  <a:pt x="0" y="0"/>
                </a:moveTo>
                <a:lnTo>
                  <a:pt x="2581152" y="0"/>
                </a:lnTo>
                <a:lnTo>
                  <a:pt x="2581152" y="3197999"/>
                </a:lnTo>
                <a:lnTo>
                  <a:pt x="0" y="3197999"/>
                </a:lnTo>
                <a:close/>
              </a:path>
            </a:pathLst>
          </a:custGeom>
          <a:noFill/>
          <a:ln>
            <a:noFill/>
          </a:ln>
        </p:spPr>
      </p:pic>
      <p:pic>
        <p:nvPicPr>
          <p:cNvPr id="9926" name="Google Shape;9926;p258"/>
          <p:cNvPicPr preferRelativeResize="0"/>
          <p:nvPr/>
        </p:nvPicPr>
        <p:blipFill rotWithShape="1">
          <a:blip r:embed="rId4">
            <a:alphaModFix/>
          </a:blip>
          <a:srcRect b="15026" l="15443" r="36982" t="5050"/>
          <a:stretch/>
        </p:blipFill>
        <p:spPr>
          <a:xfrm>
            <a:off x="9504167" y="1"/>
            <a:ext cx="2581153" cy="2893671"/>
          </a:xfrm>
          <a:custGeom>
            <a:rect b="b" l="l" r="r" t="t"/>
            <a:pathLst>
              <a:path extrusionOk="0" h="2893671" w="2581153">
                <a:moveTo>
                  <a:pt x="0" y="0"/>
                </a:moveTo>
                <a:lnTo>
                  <a:pt x="2581153" y="0"/>
                </a:lnTo>
                <a:lnTo>
                  <a:pt x="2581153" y="2893671"/>
                </a:lnTo>
                <a:lnTo>
                  <a:pt x="0" y="2893671"/>
                </a:lnTo>
                <a:close/>
              </a:path>
            </a:pathLst>
          </a:custGeom>
          <a:noFill/>
          <a:ln>
            <a:noFill/>
          </a:ln>
        </p:spPr>
      </p:pic>
      <p:pic>
        <p:nvPicPr>
          <p:cNvPr id="9927" name="Google Shape;9927;p258"/>
          <p:cNvPicPr preferRelativeResize="0"/>
          <p:nvPr/>
        </p:nvPicPr>
        <p:blipFill rotWithShape="1">
          <a:blip r:embed="rId5">
            <a:alphaModFix/>
          </a:blip>
          <a:srcRect b="16707" l="21618" r="29545" t="2006"/>
          <a:stretch/>
        </p:blipFill>
        <p:spPr>
          <a:xfrm>
            <a:off x="3983042" y="1"/>
            <a:ext cx="2639028" cy="2928395"/>
          </a:xfrm>
          <a:custGeom>
            <a:rect b="b" l="l" r="r" t="t"/>
            <a:pathLst>
              <a:path extrusionOk="0" h="2928395" w="2639028">
                <a:moveTo>
                  <a:pt x="0" y="0"/>
                </a:moveTo>
                <a:lnTo>
                  <a:pt x="2639028" y="0"/>
                </a:lnTo>
                <a:lnTo>
                  <a:pt x="2639028" y="2928395"/>
                </a:lnTo>
                <a:lnTo>
                  <a:pt x="0" y="2928395"/>
                </a:lnTo>
                <a:close/>
              </a:path>
            </a:pathLst>
          </a:custGeom>
          <a:noFill/>
          <a:ln>
            <a:noFill/>
          </a:ln>
        </p:spPr>
      </p:pic>
      <p:sp>
        <p:nvSpPr>
          <p:cNvPr id="9928" name="Google Shape;9928;p258"/>
          <p:cNvSpPr txBox="1"/>
          <p:nvPr>
            <p:ph type="title"/>
          </p:nvPr>
        </p:nvSpPr>
        <p:spPr>
          <a:xfrm>
            <a:off x="294968" y="365126"/>
            <a:ext cx="3316332" cy="49730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2400"/>
              <a:buFont typeface="Helvetica Neue"/>
              <a:buNone/>
            </a:pPr>
            <a:r>
              <a:rPr lang="en-US" sz="2400"/>
              <a:t>Photo Collage with Text Blocks</a:t>
            </a:r>
            <a:endParaRPr/>
          </a:p>
        </p:txBody>
      </p:sp>
      <p:sp>
        <p:nvSpPr>
          <p:cNvPr id="9929" name="Google Shape;9929;p258"/>
          <p:cNvSpPr/>
          <p:nvPr/>
        </p:nvSpPr>
        <p:spPr>
          <a:xfrm>
            <a:off x="6772542" y="0"/>
            <a:ext cx="2581153" cy="3553428"/>
          </a:xfrm>
          <a:prstGeom prst="rect">
            <a:avLst/>
          </a:prstGeom>
          <a:solidFill>
            <a:schemeClr val="accent1"/>
          </a:solidFill>
          <a:ln>
            <a:noFill/>
          </a:ln>
        </p:spPr>
        <p:txBody>
          <a:bodyPr anchorCtr="0" anchor="ctr" bIns="45700" lIns="180000" spcFirstLastPara="1" rIns="180000" wrap="square" tIns="45700">
            <a:noAutofit/>
          </a:bodyPr>
          <a:lstStyle/>
          <a:p>
            <a:pPr indent="0" lvl="0" marL="0" marR="0" rtl="0" algn="ctr">
              <a:lnSpc>
                <a:spcPct val="120000"/>
              </a:lnSpc>
              <a:spcBef>
                <a:spcPts val="0"/>
              </a:spcBef>
              <a:spcAft>
                <a:spcPts val="0"/>
              </a:spcAft>
              <a:buNone/>
            </a:pPr>
            <a:r>
              <a:rPr b="1" lang="en-US" sz="1800">
                <a:solidFill>
                  <a:srgbClr val="D1DDE8"/>
                </a:solidFill>
                <a:latin typeface="Helvetica Neue"/>
                <a:ea typeface="Helvetica Neue"/>
                <a:cs typeface="Helvetica Neue"/>
                <a:sym typeface="Helvetica Neue"/>
              </a:rPr>
              <a:t>Lorem ipsum dolor </a:t>
            </a:r>
            <a:br>
              <a:rPr b="1" lang="en-US" sz="16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600">
              <a:solidFill>
                <a:schemeClr val="lt1"/>
              </a:solidFill>
              <a:latin typeface="Helvetica Neue"/>
              <a:ea typeface="Helvetica Neue"/>
              <a:cs typeface="Helvetica Neue"/>
              <a:sym typeface="Helvetica Neue"/>
            </a:endParaRPr>
          </a:p>
        </p:txBody>
      </p:sp>
      <p:sp>
        <p:nvSpPr>
          <p:cNvPr id="9930" name="Google Shape;9930;p258"/>
          <p:cNvSpPr/>
          <p:nvPr/>
        </p:nvSpPr>
        <p:spPr>
          <a:xfrm>
            <a:off x="9504167" y="3017520"/>
            <a:ext cx="2581153" cy="3840480"/>
          </a:xfrm>
          <a:prstGeom prst="rect">
            <a:avLst/>
          </a:prstGeom>
          <a:solidFill>
            <a:schemeClr val="accent1"/>
          </a:solidFill>
          <a:ln>
            <a:noFill/>
          </a:ln>
        </p:spPr>
        <p:txBody>
          <a:bodyPr anchorCtr="0" anchor="ctr" bIns="45700" lIns="180000" spcFirstLastPara="1" rIns="180000" wrap="square" tIns="45700">
            <a:noAutofit/>
          </a:bodyPr>
          <a:lstStyle/>
          <a:p>
            <a:pPr indent="0" lvl="0" marL="0" marR="0" rtl="0" algn="ctr">
              <a:lnSpc>
                <a:spcPct val="120000"/>
              </a:lnSpc>
              <a:spcBef>
                <a:spcPts val="0"/>
              </a:spcBef>
              <a:spcAft>
                <a:spcPts val="0"/>
              </a:spcAft>
              <a:buNone/>
            </a:pPr>
            <a:r>
              <a:rPr b="1" lang="en-US" sz="1800">
                <a:solidFill>
                  <a:srgbClr val="D1DDE8"/>
                </a:solidFill>
                <a:latin typeface="Helvetica Neue"/>
                <a:ea typeface="Helvetica Neue"/>
                <a:cs typeface="Helvetica Neue"/>
                <a:sym typeface="Helvetica Neue"/>
              </a:rPr>
              <a:t>Lorem ipsum dolor </a:t>
            </a:r>
            <a:br>
              <a:rPr b="1" lang="en-US" sz="12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a:p>
        </p:txBody>
      </p:sp>
      <p:sp>
        <p:nvSpPr>
          <p:cNvPr id="9931" name="Google Shape;9931;p258"/>
          <p:cNvSpPr/>
          <p:nvPr/>
        </p:nvSpPr>
        <p:spPr>
          <a:xfrm>
            <a:off x="3983042" y="3032567"/>
            <a:ext cx="2639027" cy="3823031"/>
          </a:xfrm>
          <a:prstGeom prst="rect">
            <a:avLst/>
          </a:prstGeom>
          <a:solidFill>
            <a:schemeClr val="accent1"/>
          </a:solidFill>
          <a:ln>
            <a:noFill/>
          </a:ln>
        </p:spPr>
        <p:txBody>
          <a:bodyPr anchorCtr="0" anchor="ctr" bIns="45700" lIns="180000" spcFirstLastPara="1" rIns="180000" wrap="square" tIns="45700">
            <a:noAutofit/>
          </a:bodyPr>
          <a:lstStyle/>
          <a:p>
            <a:pPr indent="0" lvl="0" marL="0" marR="0" rtl="0" algn="ctr">
              <a:lnSpc>
                <a:spcPct val="120000"/>
              </a:lnSpc>
              <a:spcBef>
                <a:spcPts val="0"/>
              </a:spcBef>
              <a:spcAft>
                <a:spcPts val="0"/>
              </a:spcAft>
              <a:buNone/>
            </a:pPr>
            <a:r>
              <a:rPr b="1" lang="en-US" sz="1800">
                <a:solidFill>
                  <a:srgbClr val="D1DDE8"/>
                </a:solidFill>
                <a:latin typeface="Helvetica Neue"/>
                <a:ea typeface="Helvetica Neue"/>
                <a:cs typeface="Helvetica Neue"/>
                <a:sym typeface="Helvetica Neue"/>
              </a:rPr>
              <a:t>Lorem ipsum dolor </a:t>
            </a:r>
            <a:br>
              <a:rPr b="1" lang="en-US" sz="16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a:t>
            </a:r>
            <a:endParaRPr sz="1600">
              <a:solidFill>
                <a:schemeClr val="lt1"/>
              </a:solidFill>
              <a:latin typeface="Helvetica Neue"/>
              <a:ea typeface="Helvetica Neue"/>
              <a:cs typeface="Helvetica Neue"/>
              <a:sym typeface="Helvetica Neue"/>
            </a:endParaRPr>
          </a:p>
        </p:txBody>
      </p:sp>
      <p:cxnSp>
        <p:nvCxnSpPr>
          <p:cNvPr id="9932" name="Google Shape;9932;p258"/>
          <p:cNvCxnSpPr/>
          <p:nvPr/>
        </p:nvCxnSpPr>
        <p:spPr>
          <a:xfrm>
            <a:off x="288825" y="99578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9933" name="Google Shape;9933;p258"/>
          <p:cNvSpPr txBox="1"/>
          <p:nvPr/>
        </p:nvSpPr>
        <p:spPr>
          <a:xfrm>
            <a:off x="288825" y="1261641"/>
            <a:ext cx="3137282" cy="5080759"/>
          </a:xfrm>
          <a:prstGeom prst="rect">
            <a:avLst/>
          </a:prstGeom>
          <a:noFill/>
          <a:ln>
            <a:noFill/>
          </a:ln>
        </p:spPr>
        <p:txBody>
          <a:bodyPr anchorCtr="0" anchor="t" bIns="0" lIns="0" spcFirstLastPara="1" rIns="0" wrap="square" tIns="0">
            <a:normAutofit lnSpcReduction="10000"/>
          </a:bodyPr>
          <a:lstStyle/>
          <a:p>
            <a:pPr indent="-193675" lvl="0" marL="285750" marR="0" rtl="0" algn="l">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a:p>
            <a:pPr indent="-193675" lvl="0" marL="285750" marR="0" rtl="0" algn="l">
              <a:spcBef>
                <a:spcPts val="120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Integer eu purus sed magna mollis congue. Nullam dolor nisl, euismod eget luctus quis, </a:t>
            </a:r>
            <a:endParaRPr sz="1600">
              <a:solidFill>
                <a:schemeClr val="dk1"/>
              </a:solidFill>
              <a:latin typeface="Helvetica Neue"/>
              <a:ea typeface="Helvetica Neue"/>
              <a:cs typeface="Helvetica Neue"/>
              <a:sym typeface="Helvetica Neue"/>
            </a:endParaRPr>
          </a:p>
        </p:txBody>
      </p:sp>
      <p:sp>
        <p:nvSpPr>
          <p:cNvPr id="9934" name="Google Shape;9934;p25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Tree>
  </p:cSld>
  <p:clrMapOvr>
    <a:masterClrMapping/>
  </p:clrMapOvr>
</p:sld>
</file>

<file path=ppt/slides/slide2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38" name="Shape 9938"/>
        <p:cNvGrpSpPr/>
        <p:nvPr/>
      </p:nvGrpSpPr>
      <p:grpSpPr>
        <a:xfrm>
          <a:off x="0" y="0"/>
          <a:ext cx="0" cy="0"/>
          <a:chOff x="0" y="0"/>
          <a:chExt cx="0" cy="0"/>
        </a:xfrm>
      </p:grpSpPr>
      <p:sp>
        <p:nvSpPr>
          <p:cNvPr id="9939" name="Google Shape;9939;p259"/>
          <p:cNvSpPr/>
          <p:nvPr/>
        </p:nvSpPr>
        <p:spPr>
          <a:xfrm>
            <a:off x="4371524" y="1262219"/>
            <a:ext cx="7820476" cy="3357512"/>
          </a:xfrm>
          <a:custGeom>
            <a:rect b="b" l="l" r="r" t="t"/>
            <a:pathLst>
              <a:path extrusionOk="0" h="3357512" w="7820476">
                <a:moveTo>
                  <a:pt x="0" y="0"/>
                </a:moveTo>
                <a:lnTo>
                  <a:pt x="5691164" y="0"/>
                </a:lnTo>
                <a:lnTo>
                  <a:pt x="6387916" y="0"/>
                </a:lnTo>
                <a:lnTo>
                  <a:pt x="7073716" y="0"/>
                </a:lnTo>
                <a:lnTo>
                  <a:pt x="7820476" y="0"/>
                </a:lnTo>
                <a:lnTo>
                  <a:pt x="7820476" y="3357512"/>
                </a:lnTo>
                <a:lnTo>
                  <a:pt x="7073716" y="3357512"/>
                </a:lnTo>
                <a:lnTo>
                  <a:pt x="7030376" y="3357512"/>
                </a:lnTo>
                <a:lnTo>
                  <a:pt x="6387916" y="3357512"/>
                </a:lnTo>
                <a:lnTo>
                  <a:pt x="1339211" y="335751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940" name="Google Shape;9940;p25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Image with Four-Point Icon Footer</a:t>
            </a:r>
            <a:endParaRPr/>
          </a:p>
        </p:txBody>
      </p:sp>
      <p:pic>
        <p:nvPicPr>
          <p:cNvPr id="9941" name="Google Shape;9941;p259"/>
          <p:cNvPicPr preferRelativeResize="0"/>
          <p:nvPr/>
        </p:nvPicPr>
        <p:blipFill rotWithShape="1">
          <a:blip r:embed="rId3">
            <a:alphaModFix/>
          </a:blip>
          <a:srcRect b="16477" l="11336" r="2413" t="5492"/>
          <a:stretch/>
        </p:blipFill>
        <p:spPr>
          <a:xfrm>
            <a:off x="0" y="1262218"/>
            <a:ext cx="5566878" cy="3357512"/>
          </a:xfrm>
          <a:custGeom>
            <a:rect b="b" l="l" r="r" t="t"/>
            <a:pathLst>
              <a:path extrusionOk="0" h="3576577" w="5930096">
                <a:moveTo>
                  <a:pt x="0" y="0"/>
                </a:moveTo>
                <a:lnTo>
                  <a:pt x="4539443" y="0"/>
                </a:lnTo>
                <a:lnTo>
                  <a:pt x="5930096" y="3576577"/>
                </a:lnTo>
                <a:lnTo>
                  <a:pt x="0" y="3576577"/>
                </a:lnTo>
                <a:lnTo>
                  <a:pt x="0" y="0"/>
                </a:lnTo>
                <a:close/>
              </a:path>
            </a:pathLst>
          </a:custGeom>
          <a:noFill/>
          <a:ln>
            <a:noFill/>
          </a:ln>
        </p:spPr>
      </p:pic>
      <p:sp>
        <p:nvSpPr>
          <p:cNvPr id="9942" name="Google Shape;9942;p259"/>
          <p:cNvSpPr txBox="1"/>
          <p:nvPr/>
        </p:nvSpPr>
        <p:spPr>
          <a:xfrm>
            <a:off x="5949602" y="2250023"/>
            <a:ext cx="5947430" cy="2104467"/>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a:p>
            <a:pPr indent="0" lvl="0" marL="0" marR="0" rtl="0" algn="l">
              <a:spcBef>
                <a:spcPts val="0"/>
              </a:spcBef>
              <a:spcAft>
                <a:spcPts val="0"/>
              </a:spcAft>
              <a:buNone/>
            </a:pPr>
            <a:r>
              <a:t/>
            </a:r>
            <a:endParaRPr sz="1400">
              <a:solidFill>
                <a:schemeClr val="lt1"/>
              </a:solidFill>
              <a:latin typeface="Helvetica Neue"/>
              <a:ea typeface="Helvetica Neue"/>
              <a:cs typeface="Helvetica Neue"/>
              <a:sym typeface="Helvetica Neue"/>
            </a:endParaRPr>
          </a:p>
          <a:p>
            <a:pPr indent="0" lvl="0" marL="0" marR="0" rtl="0" algn="l">
              <a:spcBef>
                <a:spcPts val="0"/>
              </a:spcBef>
              <a:spcAft>
                <a:spcPts val="0"/>
              </a:spcAft>
              <a:buNone/>
            </a:pPr>
            <a:r>
              <a:rPr lang="en-US" sz="1400">
                <a:solidFill>
                  <a:schemeClr val="lt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Integer eu purus sed magna mollis congue. Nullam dolor nisl, euismod eget luctus</a:t>
            </a:r>
            <a:endParaRPr/>
          </a:p>
        </p:txBody>
      </p:sp>
      <p:sp>
        <p:nvSpPr>
          <p:cNvPr id="9943" name="Google Shape;9943;p259"/>
          <p:cNvSpPr txBox="1"/>
          <p:nvPr/>
        </p:nvSpPr>
        <p:spPr>
          <a:xfrm>
            <a:off x="5949602" y="1626598"/>
            <a:ext cx="3823352" cy="49244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3200">
                <a:solidFill>
                  <a:schemeClr val="lt1"/>
                </a:solidFill>
                <a:latin typeface="Helvetica Neue"/>
                <a:ea typeface="Helvetica Neue"/>
                <a:cs typeface="Helvetica Neue"/>
                <a:sym typeface="Helvetica Neue"/>
              </a:rPr>
              <a:t>Lorem ipsum</a:t>
            </a:r>
            <a:endParaRPr/>
          </a:p>
        </p:txBody>
      </p:sp>
      <p:sp>
        <p:nvSpPr>
          <p:cNvPr id="9944" name="Google Shape;9944;p259"/>
          <p:cNvSpPr/>
          <p:nvPr/>
        </p:nvSpPr>
        <p:spPr>
          <a:xfrm>
            <a:off x="4372604" y="2360111"/>
            <a:ext cx="1250065" cy="1250065"/>
          </a:xfrm>
          <a:prstGeom prst="ellipse">
            <a:avLst/>
          </a:prstGeom>
          <a:solidFill>
            <a:schemeClr val="lt1"/>
          </a:solidFill>
          <a:ln cap="flat" cmpd="sng" w="381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9945" name="Google Shape;9945;p259"/>
          <p:cNvGrpSpPr/>
          <p:nvPr/>
        </p:nvGrpSpPr>
        <p:grpSpPr>
          <a:xfrm>
            <a:off x="4755328" y="2633163"/>
            <a:ext cx="484616" cy="703960"/>
            <a:chOff x="8073198" y="-428263"/>
            <a:chExt cx="781435" cy="445769"/>
          </a:xfrm>
        </p:grpSpPr>
        <p:sp>
          <p:nvSpPr>
            <p:cNvPr id="9946" name="Google Shape;9946;p259"/>
            <p:cNvSpPr/>
            <p:nvPr/>
          </p:nvSpPr>
          <p:spPr>
            <a:xfrm>
              <a:off x="8073198" y="-428263"/>
              <a:ext cx="445769" cy="445769"/>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947" name="Google Shape;9947;p259"/>
            <p:cNvSpPr/>
            <p:nvPr/>
          </p:nvSpPr>
          <p:spPr>
            <a:xfrm>
              <a:off x="8408864" y="-428263"/>
              <a:ext cx="445769" cy="445769"/>
            </a:xfrm>
            <a:prstGeom prst="chevron">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cxnSp>
        <p:nvCxnSpPr>
          <p:cNvPr id="9948" name="Google Shape;9948;p259"/>
          <p:cNvCxnSpPr/>
          <p:nvPr/>
        </p:nvCxnSpPr>
        <p:spPr>
          <a:xfrm>
            <a:off x="3071084" y="4801058"/>
            <a:ext cx="0" cy="1445898"/>
          </a:xfrm>
          <a:prstGeom prst="straightConnector1">
            <a:avLst/>
          </a:prstGeom>
          <a:noFill/>
          <a:ln cap="flat" cmpd="sng" w="9525">
            <a:solidFill>
              <a:srgbClr val="BEBEBE"/>
            </a:solidFill>
            <a:prstDash val="solid"/>
            <a:miter lim="8000"/>
            <a:headEnd len="sm" w="sm" type="none"/>
            <a:tailEnd len="sm" w="sm" type="none"/>
          </a:ln>
        </p:spPr>
      </p:cxnSp>
      <p:sp>
        <p:nvSpPr>
          <p:cNvPr id="9949" name="Google Shape;9949;p259"/>
          <p:cNvSpPr txBox="1"/>
          <p:nvPr/>
        </p:nvSpPr>
        <p:spPr>
          <a:xfrm>
            <a:off x="294968" y="5273040"/>
            <a:ext cx="2606527" cy="21544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a:t>
            </a:r>
            <a:endParaRPr/>
          </a:p>
        </p:txBody>
      </p:sp>
      <p:sp>
        <p:nvSpPr>
          <p:cNvPr id="9950" name="Google Shape;9950;p259"/>
          <p:cNvSpPr txBox="1"/>
          <p:nvPr/>
        </p:nvSpPr>
        <p:spPr>
          <a:xfrm>
            <a:off x="294968" y="5500196"/>
            <a:ext cx="2606527" cy="553998"/>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a:t>
            </a:r>
            <a:endParaRPr sz="1200">
              <a:solidFill>
                <a:schemeClr val="dk1"/>
              </a:solidFill>
              <a:latin typeface="Helvetica Neue"/>
              <a:ea typeface="Helvetica Neue"/>
              <a:cs typeface="Helvetica Neue"/>
              <a:sym typeface="Helvetica Neue"/>
            </a:endParaRPr>
          </a:p>
        </p:txBody>
      </p:sp>
      <p:grpSp>
        <p:nvGrpSpPr>
          <p:cNvPr id="9951" name="Google Shape;9951;p259"/>
          <p:cNvGrpSpPr/>
          <p:nvPr/>
        </p:nvGrpSpPr>
        <p:grpSpPr>
          <a:xfrm>
            <a:off x="1365066" y="4770410"/>
            <a:ext cx="466330" cy="465946"/>
            <a:chOff x="4094847" y="1760585"/>
            <a:chExt cx="633600" cy="633600"/>
          </a:xfrm>
        </p:grpSpPr>
        <p:sp>
          <p:nvSpPr>
            <p:cNvPr id="9952" name="Google Shape;9952;p25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953" name="Google Shape;9953;p25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9954" name="Google Shape;9954;p259"/>
          <p:cNvSpPr txBox="1"/>
          <p:nvPr/>
        </p:nvSpPr>
        <p:spPr>
          <a:xfrm>
            <a:off x="3240673" y="5273040"/>
            <a:ext cx="2606527" cy="21544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a:t>
            </a:r>
            <a:endParaRPr/>
          </a:p>
        </p:txBody>
      </p:sp>
      <p:sp>
        <p:nvSpPr>
          <p:cNvPr id="9955" name="Google Shape;9955;p259"/>
          <p:cNvSpPr txBox="1"/>
          <p:nvPr/>
        </p:nvSpPr>
        <p:spPr>
          <a:xfrm>
            <a:off x="3240673" y="5500196"/>
            <a:ext cx="2606527" cy="553998"/>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a:t>
            </a:r>
            <a:endParaRPr sz="1200">
              <a:solidFill>
                <a:schemeClr val="dk1"/>
              </a:solidFill>
              <a:latin typeface="Helvetica Neue"/>
              <a:ea typeface="Helvetica Neue"/>
              <a:cs typeface="Helvetica Neue"/>
              <a:sym typeface="Helvetica Neue"/>
            </a:endParaRPr>
          </a:p>
        </p:txBody>
      </p:sp>
      <p:grpSp>
        <p:nvGrpSpPr>
          <p:cNvPr id="9956" name="Google Shape;9956;p259"/>
          <p:cNvGrpSpPr/>
          <p:nvPr/>
        </p:nvGrpSpPr>
        <p:grpSpPr>
          <a:xfrm>
            <a:off x="4310771" y="4770410"/>
            <a:ext cx="466330" cy="465946"/>
            <a:chOff x="4094847" y="1760585"/>
            <a:chExt cx="633600" cy="633600"/>
          </a:xfrm>
        </p:grpSpPr>
        <p:sp>
          <p:nvSpPr>
            <p:cNvPr id="9957" name="Google Shape;9957;p25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958" name="Google Shape;9958;p25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9959" name="Google Shape;9959;p259"/>
          <p:cNvSpPr txBox="1"/>
          <p:nvPr/>
        </p:nvSpPr>
        <p:spPr>
          <a:xfrm>
            <a:off x="6186378" y="5273040"/>
            <a:ext cx="2606527" cy="21544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a:t>
            </a:r>
            <a:endParaRPr/>
          </a:p>
        </p:txBody>
      </p:sp>
      <p:sp>
        <p:nvSpPr>
          <p:cNvPr id="9960" name="Google Shape;9960;p259"/>
          <p:cNvSpPr txBox="1"/>
          <p:nvPr/>
        </p:nvSpPr>
        <p:spPr>
          <a:xfrm>
            <a:off x="6186378" y="5500196"/>
            <a:ext cx="2606527" cy="553998"/>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a:t>
            </a:r>
            <a:endParaRPr sz="1200">
              <a:solidFill>
                <a:schemeClr val="dk1"/>
              </a:solidFill>
              <a:latin typeface="Helvetica Neue"/>
              <a:ea typeface="Helvetica Neue"/>
              <a:cs typeface="Helvetica Neue"/>
              <a:sym typeface="Helvetica Neue"/>
            </a:endParaRPr>
          </a:p>
        </p:txBody>
      </p:sp>
      <p:grpSp>
        <p:nvGrpSpPr>
          <p:cNvPr id="9961" name="Google Shape;9961;p259"/>
          <p:cNvGrpSpPr/>
          <p:nvPr/>
        </p:nvGrpSpPr>
        <p:grpSpPr>
          <a:xfrm>
            <a:off x="7256476" y="4770410"/>
            <a:ext cx="466330" cy="465946"/>
            <a:chOff x="4094847" y="1760585"/>
            <a:chExt cx="633600" cy="633600"/>
          </a:xfrm>
        </p:grpSpPr>
        <p:sp>
          <p:nvSpPr>
            <p:cNvPr id="9962" name="Google Shape;9962;p25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963" name="Google Shape;9963;p25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9964" name="Google Shape;9964;p259"/>
          <p:cNvSpPr txBox="1"/>
          <p:nvPr/>
        </p:nvSpPr>
        <p:spPr>
          <a:xfrm>
            <a:off x="9132082" y="5273040"/>
            <a:ext cx="2606527" cy="215444"/>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400">
                <a:solidFill>
                  <a:schemeClr val="dk1"/>
                </a:solidFill>
                <a:latin typeface="Helvetica Neue"/>
                <a:ea typeface="Helvetica Neue"/>
                <a:cs typeface="Helvetica Neue"/>
                <a:sym typeface="Helvetica Neue"/>
              </a:rPr>
              <a:t>Lorem ipsum dolor</a:t>
            </a:r>
            <a:endParaRPr/>
          </a:p>
        </p:txBody>
      </p:sp>
      <p:sp>
        <p:nvSpPr>
          <p:cNvPr id="9965" name="Google Shape;9965;p259"/>
          <p:cNvSpPr txBox="1"/>
          <p:nvPr/>
        </p:nvSpPr>
        <p:spPr>
          <a:xfrm>
            <a:off x="9132082" y="5500196"/>
            <a:ext cx="2606527" cy="553998"/>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a:t>
            </a:r>
            <a:endParaRPr sz="1200">
              <a:solidFill>
                <a:schemeClr val="dk1"/>
              </a:solidFill>
              <a:latin typeface="Helvetica Neue"/>
              <a:ea typeface="Helvetica Neue"/>
              <a:cs typeface="Helvetica Neue"/>
              <a:sym typeface="Helvetica Neue"/>
            </a:endParaRPr>
          </a:p>
        </p:txBody>
      </p:sp>
      <p:grpSp>
        <p:nvGrpSpPr>
          <p:cNvPr id="9966" name="Google Shape;9966;p259"/>
          <p:cNvGrpSpPr/>
          <p:nvPr/>
        </p:nvGrpSpPr>
        <p:grpSpPr>
          <a:xfrm>
            <a:off x="10202180" y="4770410"/>
            <a:ext cx="466330" cy="465946"/>
            <a:chOff x="4094847" y="1760585"/>
            <a:chExt cx="633600" cy="633600"/>
          </a:xfrm>
        </p:grpSpPr>
        <p:sp>
          <p:nvSpPr>
            <p:cNvPr id="9967" name="Google Shape;9967;p25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9968" name="Google Shape;9968;p25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cxnSp>
        <p:nvCxnSpPr>
          <p:cNvPr id="9969" name="Google Shape;9969;p259"/>
          <p:cNvCxnSpPr/>
          <p:nvPr/>
        </p:nvCxnSpPr>
        <p:spPr>
          <a:xfrm>
            <a:off x="6016789" y="4801058"/>
            <a:ext cx="0" cy="1445898"/>
          </a:xfrm>
          <a:prstGeom prst="straightConnector1">
            <a:avLst/>
          </a:prstGeom>
          <a:noFill/>
          <a:ln cap="flat" cmpd="sng" w="9525">
            <a:solidFill>
              <a:srgbClr val="BEBEBE"/>
            </a:solidFill>
            <a:prstDash val="solid"/>
            <a:miter lim="8000"/>
            <a:headEnd len="sm" w="sm" type="none"/>
            <a:tailEnd len="sm" w="sm" type="none"/>
          </a:ln>
        </p:spPr>
      </p:cxnSp>
      <p:cxnSp>
        <p:nvCxnSpPr>
          <p:cNvPr id="9970" name="Google Shape;9970;p259"/>
          <p:cNvCxnSpPr/>
          <p:nvPr/>
        </p:nvCxnSpPr>
        <p:spPr>
          <a:xfrm>
            <a:off x="8962494" y="4801058"/>
            <a:ext cx="0" cy="1445898"/>
          </a:xfrm>
          <a:prstGeom prst="straightConnector1">
            <a:avLst/>
          </a:prstGeom>
          <a:noFill/>
          <a:ln cap="flat" cmpd="sng" w="9525">
            <a:solidFill>
              <a:srgbClr val="BEBEBE"/>
            </a:solidFill>
            <a:prstDash val="solid"/>
            <a:miter lim="8000"/>
            <a:headEnd len="sm" w="sm" type="none"/>
            <a:tailEnd len="sm" w="sm" type="none"/>
          </a:ln>
        </p:spPr>
      </p:cxnSp>
      <p:sp>
        <p:nvSpPr>
          <p:cNvPr id="9971" name="Google Shape;9971;p25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972" name="Google Shape;9972;p25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8" name="Shape 708"/>
        <p:cNvGrpSpPr/>
        <p:nvPr/>
      </p:nvGrpSpPr>
      <p:grpSpPr>
        <a:xfrm>
          <a:off x="0" y="0"/>
          <a:ext cx="0" cy="0"/>
          <a:chOff x="0" y="0"/>
          <a:chExt cx="0" cy="0"/>
        </a:xfrm>
      </p:grpSpPr>
      <p:sp>
        <p:nvSpPr>
          <p:cNvPr id="709" name="Google Shape;709;p2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Icon Bullet List</a:t>
            </a:r>
            <a:endParaRPr/>
          </a:p>
        </p:txBody>
      </p:sp>
      <p:sp>
        <p:nvSpPr>
          <p:cNvPr id="710" name="Google Shape;710;p26"/>
          <p:cNvSpPr txBox="1"/>
          <p:nvPr/>
        </p:nvSpPr>
        <p:spPr>
          <a:xfrm>
            <a:off x="294969" y="1389358"/>
            <a:ext cx="377932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711" name="Google Shape;711;p26"/>
          <p:cNvCxnSpPr/>
          <p:nvPr/>
        </p:nvCxnSpPr>
        <p:spPr>
          <a:xfrm>
            <a:off x="295277" y="1947501"/>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712" name="Google Shape;712;p26"/>
          <p:cNvGrpSpPr/>
          <p:nvPr/>
        </p:nvGrpSpPr>
        <p:grpSpPr>
          <a:xfrm>
            <a:off x="294968" y="2165503"/>
            <a:ext cx="612000" cy="612952"/>
            <a:chOff x="294968" y="2170177"/>
            <a:chExt cx="612000" cy="612952"/>
          </a:xfrm>
        </p:grpSpPr>
        <p:sp>
          <p:nvSpPr>
            <p:cNvPr id="713" name="Google Shape;713;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14" name="Google Shape;714;p26"/>
            <p:cNvGrpSpPr/>
            <p:nvPr/>
          </p:nvGrpSpPr>
          <p:grpSpPr>
            <a:xfrm>
              <a:off x="393300" y="2269156"/>
              <a:ext cx="415335" cy="414994"/>
              <a:chOff x="4094847" y="1760585"/>
              <a:chExt cx="633600" cy="633600"/>
            </a:xfrm>
          </p:grpSpPr>
          <p:sp>
            <p:nvSpPr>
              <p:cNvPr id="715" name="Google Shape;715;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16" name="Google Shape;716;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717" name="Google Shape;717;p26"/>
          <p:cNvGrpSpPr/>
          <p:nvPr/>
        </p:nvGrpSpPr>
        <p:grpSpPr>
          <a:xfrm>
            <a:off x="294968" y="2958686"/>
            <a:ext cx="612000" cy="612952"/>
            <a:chOff x="294968" y="2170177"/>
            <a:chExt cx="612000" cy="612952"/>
          </a:xfrm>
        </p:grpSpPr>
        <p:sp>
          <p:nvSpPr>
            <p:cNvPr id="718" name="Google Shape;718;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19" name="Google Shape;719;p26"/>
            <p:cNvGrpSpPr/>
            <p:nvPr/>
          </p:nvGrpSpPr>
          <p:grpSpPr>
            <a:xfrm>
              <a:off x="393300" y="2269156"/>
              <a:ext cx="415335" cy="414994"/>
              <a:chOff x="4094847" y="1760585"/>
              <a:chExt cx="633600" cy="633600"/>
            </a:xfrm>
          </p:grpSpPr>
          <p:sp>
            <p:nvSpPr>
              <p:cNvPr id="720" name="Google Shape;720;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21" name="Google Shape;721;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722" name="Google Shape;722;p26"/>
          <p:cNvGrpSpPr/>
          <p:nvPr/>
        </p:nvGrpSpPr>
        <p:grpSpPr>
          <a:xfrm>
            <a:off x="294968" y="4535704"/>
            <a:ext cx="612000" cy="612952"/>
            <a:chOff x="294968" y="2170177"/>
            <a:chExt cx="612000" cy="612952"/>
          </a:xfrm>
        </p:grpSpPr>
        <p:sp>
          <p:nvSpPr>
            <p:cNvPr id="723" name="Google Shape;723;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24" name="Google Shape;724;p26"/>
            <p:cNvGrpSpPr/>
            <p:nvPr/>
          </p:nvGrpSpPr>
          <p:grpSpPr>
            <a:xfrm>
              <a:off x="393300" y="2269156"/>
              <a:ext cx="415335" cy="414994"/>
              <a:chOff x="4094847" y="1760585"/>
              <a:chExt cx="633600" cy="633600"/>
            </a:xfrm>
          </p:grpSpPr>
          <p:sp>
            <p:nvSpPr>
              <p:cNvPr id="725" name="Google Shape;725;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26" name="Google Shape;726;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727" name="Google Shape;727;p26"/>
          <p:cNvGrpSpPr/>
          <p:nvPr/>
        </p:nvGrpSpPr>
        <p:grpSpPr>
          <a:xfrm>
            <a:off x="294968" y="5324213"/>
            <a:ext cx="612000" cy="612952"/>
            <a:chOff x="294968" y="2170177"/>
            <a:chExt cx="612000" cy="612952"/>
          </a:xfrm>
        </p:grpSpPr>
        <p:sp>
          <p:nvSpPr>
            <p:cNvPr id="728" name="Google Shape;728;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29" name="Google Shape;729;p26"/>
            <p:cNvGrpSpPr/>
            <p:nvPr/>
          </p:nvGrpSpPr>
          <p:grpSpPr>
            <a:xfrm>
              <a:off x="393300" y="2269156"/>
              <a:ext cx="415335" cy="414994"/>
              <a:chOff x="4094847" y="1760585"/>
              <a:chExt cx="633600" cy="633600"/>
            </a:xfrm>
          </p:grpSpPr>
          <p:sp>
            <p:nvSpPr>
              <p:cNvPr id="730" name="Google Shape;730;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1" name="Google Shape;731;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732" name="Google Shape;732;p26"/>
          <p:cNvGrpSpPr/>
          <p:nvPr/>
        </p:nvGrpSpPr>
        <p:grpSpPr>
          <a:xfrm>
            <a:off x="294968" y="3747195"/>
            <a:ext cx="612000" cy="612952"/>
            <a:chOff x="294968" y="2170177"/>
            <a:chExt cx="612000" cy="612952"/>
          </a:xfrm>
        </p:grpSpPr>
        <p:sp>
          <p:nvSpPr>
            <p:cNvPr id="733" name="Google Shape;733;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34" name="Google Shape;734;p26"/>
            <p:cNvGrpSpPr/>
            <p:nvPr/>
          </p:nvGrpSpPr>
          <p:grpSpPr>
            <a:xfrm>
              <a:off x="393300" y="2269156"/>
              <a:ext cx="415335" cy="414994"/>
              <a:chOff x="4094847" y="1760585"/>
              <a:chExt cx="633600" cy="633600"/>
            </a:xfrm>
          </p:grpSpPr>
          <p:sp>
            <p:nvSpPr>
              <p:cNvPr id="735" name="Google Shape;735;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36" name="Google Shape;736;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sp>
        <p:nvSpPr>
          <p:cNvPr id="737" name="Google Shape;737;p26"/>
          <p:cNvSpPr txBox="1"/>
          <p:nvPr/>
        </p:nvSpPr>
        <p:spPr>
          <a:xfrm>
            <a:off x="982251" y="2140658"/>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738" name="Google Shape;738;p26"/>
          <p:cNvSpPr txBox="1"/>
          <p:nvPr/>
        </p:nvSpPr>
        <p:spPr>
          <a:xfrm>
            <a:off x="996828" y="2930335"/>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739" name="Google Shape;739;p26"/>
          <p:cNvSpPr txBox="1"/>
          <p:nvPr/>
        </p:nvSpPr>
        <p:spPr>
          <a:xfrm>
            <a:off x="996828" y="4509689"/>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740" name="Google Shape;740;p26"/>
          <p:cNvSpPr txBox="1"/>
          <p:nvPr/>
        </p:nvSpPr>
        <p:spPr>
          <a:xfrm>
            <a:off x="996828" y="3720012"/>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741" name="Google Shape;741;p26"/>
          <p:cNvSpPr txBox="1"/>
          <p:nvPr/>
        </p:nvSpPr>
        <p:spPr>
          <a:xfrm>
            <a:off x="996828" y="5299368"/>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cxnSp>
        <p:nvCxnSpPr>
          <p:cNvPr id="742" name="Google Shape;742;p26"/>
          <p:cNvCxnSpPr/>
          <p:nvPr/>
        </p:nvCxnSpPr>
        <p:spPr>
          <a:xfrm>
            <a:off x="993266" y="2866818"/>
            <a:ext cx="2962273" cy="0"/>
          </a:xfrm>
          <a:prstGeom prst="straightConnector1">
            <a:avLst/>
          </a:prstGeom>
          <a:noFill/>
          <a:ln cap="flat" cmpd="sng" w="9525">
            <a:solidFill>
              <a:srgbClr val="7F7F7F"/>
            </a:solidFill>
            <a:prstDash val="dot"/>
            <a:miter lim="8000"/>
            <a:headEnd len="sm" w="sm" type="none"/>
            <a:tailEnd len="sm" w="sm" type="none"/>
          </a:ln>
        </p:spPr>
      </p:cxnSp>
      <p:cxnSp>
        <p:nvCxnSpPr>
          <p:cNvPr id="743" name="Google Shape;743;p26"/>
          <p:cNvCxnSpPr/>
          <p:nvPr/>
        </p:nvCxnSpPr>
        <p:spPr>
          <a:xfrm>
            <a:off x="993266" y="3656495"/>
            <a:ext cx="2962273" cy="0"/>
          </a:xfrm>
          <a:prstGeom prst="straightConnector1">
            <a:avLst/>
          </a:prstGeom>
          <a:noFill/>
          <a:ln cap="flat" cmpd="sng" w="9525">
            <a:solidFill>
              <a:srgbClr val="7F7F7F"/>
            </a:solidFill>
            <a:prstDash val="dot"/>
            <a:miter lim="8000"/>
            <a:headEnd len="sm" w="sm" type="none"/>
            <a:tailEnd len="sm" w="sm" type="none"/>
          </a:ln>
        </p:spPr>
      </p:cxnSp>
      <p:cxnSp>
        <p:nvCxnSpPr>
          <p:cNvPr id="744" name="Google Shape;744;p26"/>
          <p:cNvCxnSpPr/>
          <p:nvPr/>
        </p:nvCxnSpPr>
        <p:spPr>
          <a:xfrm>
            <a:off x="993266" y="4446172"/>
            <a:ext cx="2962273" cy="0"/>
          </a:xfrm>
          <a:prstGeom prst="straightConnector1">
            <a:avLst/>
          </a:prstGeom>
          <a:noFill/>
          <a:ln cap="flat" cmpd="sng" w="9525">
            <a:solidFill>
              <a:srgbClr val="7F7F7F"/>
            </a:solidFill>
            <a:prstDash val="dot"/>
            <a:miter lim="8000"/>
            <a:headEnd len="sm" w="sm" type="none"/>
            <a:tailEnd len="sm" w="sm" type="none"/>
          </a:ln>
        </p:spPr>
      </p:cxnSp>
      <p:cxnSp>
        <p:nvCxnSpPr>
          <p:cNvPr id="745" name="Google Shape;745;p26"/>
          <p:cNvCxnSpPr/>
          <p:nvPr/>
        </p:nvCxnSpPr>
        <p:spPr>
          <a:xfrm>
            <a:off x="993266" y="5235849"/>
            <a:ext cx="2962273" cy="0"/>
          </a:xfrm>
          <a:prstGeom prst="straightConnector1">
            <a:avLst/>
          </a:prstGeom>
          <a:noFill/>
          <a:ln cap="flat" cmpd="sng" w="9525">
            <a:solidFill>
              <a:srgbClr val="7F7F7F"/>
            </a:solidFill>
            <a:prstDash val="dot"/>
            <a:miter lim="8000"/>
            <a:headEnd len="sm" w="sm" type="none"/>
            <a:tailEnd len="sm" w="sm" type="none"/>
          </a:ln>
        </p:spPr>
      </p:cxnSp>
      <p:sp>
        <p:nvSpPr>
          <p:cNvPr id="746" name="Google Shape;746;p26"/>
          <p:cNvSpPr txBox="1"/>
          <p:nvPr/>
        </p:nvSpPr>
        <p:spPr>
          <a:xfrm>
            <a:off x="4206341" y="1389358"/>
            <a:ext cx="377932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747" name="Google Shape;747;p26"/>
          <p:cNvCxnSpPr/>
          <p:nvPr/>
        </p:nvCxnSpPr>
        <p:spPr>
          <a:xfrm>
            <a:off x="4206649" y="1947501"/>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748" name="Google Shape;748;p26"/>
          <p:cNvGrpSpPr/>
          <p:nvPr/>
        </p:nvGrpSpPr>
        <p:grpSpPr>
          <a:xfrm>
            <a:off x="4206340" y="2165503"/>
            <a:ext cx="612000" cy="612952"/>
            <a:chOff x="294968" y="2170177"/>
            <a:chExt cx="612000" cy="612952"/>
          </a:xfrm>
        </p:grpSpPr>
        <p:sp>
          <p:nvSpPr>
            <p:cNvPr id="749" name="Google Shape;749;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50" name="Google Shape;750;p26"/>
            <p:cNvGrpSpPr/>
            <p:nvPr/>
          </p:nvGrpSpPr>
          <p:grpSpPr>
            <a:xfrm>
              <a:off x="393300" y="2269156"/>
              <a:ext cx="415335" cy="414994"/>
              <a:chOff x="4094847" y="1760585"/>
              <a:chExt cx="633600" cy="633600"/>
            </a:xfrm>
          </p:grpSpPr>
          <p:sp>
            <p:nvSpPr>
              <p:cNvPr id="751" name="Google Shape;751;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52" name="Google Shape;752;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753" name="Google Shape;753;p26"/>
          <p:cNvGrpSpPr/>
          <p:nvPr/>
        </p:nvGrpSpPr>
        <p:grpSpPr>
          <a:xfrm>
            <a:off x="4206340" y="2958686"/>
            <a:ext cx="612000" cy="612952"/>
            <a:chOff x="294968" y="2170177"/>
            <a:chExt cx="612000" cy="612952"/>
          </a:xfrm>
        </p:grpSpPr>
        <p:sp>
          <p:nvSpPr>
            <p:cNvPr id="754" name="Google Shape;754;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55" name="Google Shape;755;p26"/>
            <p:cNvGrpSpPr/>
            <p:nvPr/>
          </p:nvGrpSpPr>
          <p:grpSpPr>
            <a:xfrm>
              <a:off x="393300" y="2269156"/>
              <a:ext cx="415335" cy="414994"/>
              <a:chOff x="4094847" y="1760585"/>
              <a:chExt cx="633600" cy="633600"/>
            </a:xfrm>
          </p:grpSpPr>
          <p:sp>
            <p:nvSpPr>
              <p:cNvPr id="756" name="Google Shape;756;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57" name="Google Shape;757;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758" name="Google Shape;758;p26"/>
          <p:cNvGrpSpPr/>
          <p:nvPr/>
        </p:nvGrpSpPr>
        <p:grpSpPr>
          <a:xfrm>
            <a:off x="4206340" y="4535704"/>
            <a:ext cx="612000" cy="612952"/>
            <a:chOff x="294968" y="2170177"/>
            <a:chExt cx="612000" cy="612952"/>
          </a:xfrm>
        </p:grpSpPr>
        <p:sp>
          <p:nvSpPr>
            <p:cNvPr id="759" name="Google Shape;759;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60" name="Google Shape;760;p26"/>
            <p:cNvGrpSpPr/>
            <p:nvPr/>
          </p:nvGrpSpPr>
          <p:grpSpPr>
            <a:xfrm>
              <a:off x="393300" y="2269156"/>
              <a:ext cx="415335" cy="414994"/>
              <a:chOff x="4094847" y="1760585"/>
              <a:chExt cx="633600" cy="633600"/>
            </a:xfrm>
          </p:grpSpPr>
          <p:sp>
            <p:nvSpPr>
              <p:cNvPr id="761" name="Google Shape;761;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62" name="Google Shape;762;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763" name="Google Shape;763;p26"/>
          <p:cNvGrpSpPr/>
          <p:nvPr/>
        </p:nvGrpSpPr>
        <p:grpSpPr>
          <a:xfrm>
            <a:off x="4206340" y="5324213"/>
            <a:ext cx="612000" cy="612952"/>
            <a:chOff x="294968" y="2170177"/>
            <a:chExt cx="612000" cy="612952"/>
          </a:xfrm>
        </p:grpSpPr>
        <p:sp>
          <p:nvSpPr>
            <p:cNvPr id="764" name="Google Shape;764;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65" name="Google Shape;765;p26"/>
            <p:cNvGrpSpPr/>
            <p:nvPr/>
          </p:nvGrpSpPr>
          <p:grpSpPr>
            <a:xfrm>
              <a:off x="393300" y="2269156"/>
              <a:ext cx="415335" cy="414994"/>
              <a:chOff x="4094847" y="1760585"/>
              <a:chExt cx="633600" cy="633600"/>
            </a:xfrm>
          </p:grpSpPr>
          <p:sp>
            <p:nvSpPr>
              <p:cNvPr id="766" name="Google Shape;766;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67" name="Google Shape;767;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768" name="Google Shape;768;p26"/>
          <p:cNvGrpSpPr/>
          <p:nvPr/>
        </p:nvGrpSpPr>
        <p:grpSpPr>
          <a:xfrm>
            <a:off x="4206340" y="3747195"/>
            <a:ext cx="612000" cy="612952"/>
            <a:chOff x="294968" y="2170177"/>
            <a:chExt cx="612000" cy="612952"/>
          </a:xfrm>
        </p:grpSpPr>
        <p:sp>
          <p:nvSpPr>
            <p:cNvPr id="769" name="Google Shape;769;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70" name="Google Shape;770;p26"/>
            <p:cNvGrpSpPr/>
            <p:nvPr/>
          </p:nvGrpSpPr>
          <p:grpSpPr>
            <a:xfrm>
              <a:off x="393300" y="2269156"/>
              <a:ext cx="415335" cy="414994"/>
              <a:chOff x="4094847" y="1760585"/>
              <a:chExt cx="633600" cy="633600"/>
            </a:xfrm>
          </p:grpSpPr>
          <p:sp>
            <p:nvSpPr>
              <p:cNvPr id="771" name="Google Shape;771;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72" name="Google Shape;772;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sp>
        <p:nvSpPr>
          <p:cNvPr id="773" name="Google Shape;773;p26"/>
          <p:cNvSpPr txBox="1"/>
          <p:nvPr/>
        </p:nvSpPr>
        <p:spPr>
          <a:xfrm>
            <a:off x="4893623" y="2140658"/>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774" name="Google Shape;774;p26"/>
          <p:cNvSpPr txBox="1"/>
          <p:nvPr/>
        </p:nvSpPr>
        <p:spPr>
          <a:xfrm>
            <a:off x="4908200" y="2930335"/>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775" name="Google Shape;775;p26"/>
          <p:cNvSpPr txBox="1"/>
          <p:nvPr/>
        </p:nvSpPr>
        <p:spPr>
          <a:xfrm>
            <a:off x="4908200" y="4509689"/>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776" name="Google Shape;776;p26"/>
          <p:cNvSpPr txBox="1"/>
          <p:nvPr/>
        </p:nvSpPr>
        <p:spPr>
          <a:xfrm>
            <a:off x="4908200" y="3720012"/>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777" name="Google Shape;777;p26"/>
          <p:cNvSpPr txBox="1"/>
          <p:nvPr/>
        </p:nvSpPr>
        <p:spPr>
          <a:xfrm>
            <a:off x="4908200" y="5299368"/>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cxnSp>
        <p:nvCxnSpPr>
          <p:cNvPr id="778" name="Google Shape;778;p26"/>
          <p:cNvCxnSpPr/>
          <p:nvPr/>
        </p:nvCxnSpPr>
        <p:spPr>
          <a:xfrm>
            <a:off x="4904638" y="2866818"/>
            <a:ext cx="2962273" cy="0"/>
          </a:xfrm>
          <a:prstGeom prst="straightConnector1">
            <a:avLst/>
          </a:prstGeom>
          <a:noFill/>
          <a:ln cap="flat" cmpd="sng" w="9525">
            <a:solidFill>
              <a:srgbClr val="7F7F7F"/>
            </a:solidFill>
            <a:prstDash val="dot"/>
            <a:miter lim="8000"/>
            <a:headEnd len="sm" w="sm" type="none"/>
            <a:tailEnd len="sm" w="sm" type="none"/>
          </a:ln>
        </p:spPr>
      </p:cxnSp>
      <p:cxnSp>
        <p:nvCxnSpPr>
          <p:cNvPr id="779" name="Google Shape;779;p26"/>
          <p:cNvCxnSpPr/>
          <p:nvPr/>
        </p:nvCxnSpPr>
        <p:spPr>
          <a:xfrm>
            <a:off x="4904638" y="3656495"/>
            <a:ext cx="2962273" cy="0"/>
          </a:xfrm>
          <a:prstGeom prst="straightConnector1">
            <a:avLst/>
          </a:prstGeom>
          <a:noFill/>
          <a:ln cap="flat" cmpd="sng" w="9525">
            <a:solidFill>
              <a:srgbClr val="7F7F7F"/>
            </a:solidFill>
            <a:prstDash val="dot"/>
            <a:miter lim="8000"/>
            <a:headEnd len="sm" w="sm" type="none"/>
            <a:tailEnd len="sm" w="sm" type="none"/>
          </a:ln>
        </p:spPr>
      </p:cxnSp>
      <p:cxnSp>
        <p:nvCxnSpPr>
          <p:cNvPr id="780" name="Google Shape;780;p26"/>
          <p:cNvCxnSpPr/>
          <p:nvPr/>
        </p:nvCxnSpPr>
        <p:spPr>
          <a:xfrm>
            <a:off x="4904638" y="4446172"/>
            <a:ext cx="2962273" cy="0"/>
          </a:xfrm>
          <a:prstGeom prst="straightConnector1">
            <a:avLst/>
          </a:prstGeom>
          <a:noFill/>
          <a:ln cap="flat" cmpd="sng" w="9525">
            <a:solidFill>
              <a:srgbClr val="7F7F7F"/>
            </a:solidFill>
            <a:prstDash val="dot"/>
            <a:miter lim="8000"/>
            <a:headEnd len="sm" w="sm" type="none"/>
            <a:tailEnd len="sm" w="sm" type="none"/>
          </a:ln>
        </p:spPr>
      </p:cxnSp>
      <p:cxnSp>
        <p:nvCxnSpPr>
          <p:cNvPr id="781" name="Google Shape;781;p26"/>
          <p:cNvCxnSpPr/>
          <p:nvPr/>
        </p:nvCxnSpPr>
        <p:spPr>
          <a:xfrm>
            <a:off x="4904638" y="5235849"/>
            <a:ext cx="2962273" cy="0"/>
          </a:xfrm>
          <a:prstGeom prst="straightConnector1">
            <a:avLst/>
          </a:prstGeom>
          <a:noFill/>
          <a:ln cap="flat" cmpd="sng" w="9525">
            <a:solidFill>
              <a:srgbClr val="7F7F7F"/>
            </a:solidFill>
            <a:prstDash val="dot"/>
            <a:miter lim="8000"/>
            <a:headEnd len="sm" w="sm" type="none"/>
            <a:tailEnd len="sm" w="sm" type="none"/>
          </a:ln>
        </p:spPr>
      </p:cxnSp>
      <p:sp>
        <p:nvSpPr>
          <p:cNvPr id="782" name="Google Shape;782;p26"/>
          <p:cNvSpPr txBox="1"/>
          <p:nvPr/>
        </p:nvSpPr>
        <p:spPr>
          <a:xfrm>
            <a:off x="8117712" y="1389358"/>
            <a:ext cx="377932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783" name="Google Shape;783;p26"/>
          <p:cNvCxnSpPr/>
          <p:nvPr/>
        </p:nvCxnSpPr>
        <p:spPr>
          <a:xfrm>
            <a:off x="8118020" y="1947501"/>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784" name="Google Shape;784;p26"/>
          <p:cNvGrpSpPr/>
          <p:nvPr/>
        </p:nvGrpSpPr>
        <p:grpSpPr>
          <a:xfrm>
            <a:off x="8117711" y="2165503"/>
            <a:ext cx="612000" cy="612952"/>
            <a:chOff x="294968" y="2170177"/>
            <a:chExt cx="612000" cy="612952"/>
          </a:xfrm>
        </p:grpSpPr>
        <p:sp>
          <p:nvSpPr>
            <p:cNvPr id="785" name="Google Shape;785;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86" name="Google Shape;786;p26"/>
            <p:cNvGrpSpPr/>
            <p:nvPr/>
          </p:nvGrpSpPr>
          <p:grpSpPr>
            <a:xfrm>
              <a:off x="393300" y="2269156"/>
              <a:ext cx="415335" cy="414994"/>
              <a:chOff x="4094847" y="1760585"/>
              <a:chExt cx="633600" cy="633600"/>
            </a:xfrm>
          </p:grpSpPr>
          <p:sp>
            <p:nvSpPr>
              <p:cNvPr id="787" name="Google Shape;787;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88" name="Google Shape;788;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789" name="Google Shape;789;p26"/>
          <p:cNvGrpSpPr/>
          <p:nvPr/>
        </p:nvGrpSpPr>
        <p:grpSpPr>
          <a:xfrm>
            <a:off x="8117711" y="2958686"/>
            <a:ext cx="612000" cy="612952"/>
            <a:chOff x="294968" y="2170177"/>
            <a:chExt cx="612000" cy="612952"/>
          </a:xfrm>
        </p:grpSpPr>
        <p:sp>
          <p:nvSpPr>
            <p:cNvPr id="790" name="Google Shape;790;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91" name="Google Shape;791;p26"/>
            <p:cNvGrpSpPr/>
            <p:nvPr/>
          </p:nvGrpSpPr>
          <p:grpSpPr>
            <a:xfrm>
              <a:off x="393300" y="2269156"/>
              <a:ext cx="415335" cy="414994"/>
              <a:chOff x="4094847" y="1760585"/>
              <a:chExt cx="633600" cy="633600"/>
            </a:xfrm>
          </p:grpSpPr>
          <p:sp>
            <p:nvSpPr>
              <p:cNvPr id="792" name="Google Shape;792;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93" name="Google Shape;793;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794" name="Google Shape;794;p26"/>
          <p:cNvGrpSpPr/>
          <p:nvPr/>
        </p:nvGrpSpPr>
        <p:grpSpPr>
          <a:xfrm>
            <a:off x="8117711" y="4535704"/>
            <a:ext cx="612000" cy="612952"/>
            <a:chOff x="294968" y="2170177"/>
            <a:chExt cx="612000" cy="612952"/>
          </a:xfrm>
        </p:grpSpPr>
        <p:sp>
          <p:nvSpPr>
            <p:cNvPr id="795" name="Google Shape;795;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796" name="Google Shape;796;p26"/>
            <p:cNvGrpSpPr/>
            <p:nvPr/>
          </p:nvGrpSpPr>
          <p:grpSpPr>
            <a:xfrm>
              <a:off x="393300" y="2269156"/>
              <a:ext cx="415335" cy="414994"/>
              <a:chOff x="4094847" y="1760585"/>
              <a:chExt cx="633600" cy="633600"/>
            </a:xfrm>
          </p:grpSpPr>
          <p:sp>
            <p:nvSpPr>
              <p:cNvPr id="797" name="Google Shape;797;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798" name="Google Shape;798;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799" name="Google Shape;799;p26"/>
          <p:cNvGrpSpPr/>
          <p:nvPr/>
        </p:nvGrpSpPr>
        <p:grpSpPr>
          <a:xfrm>
            <a:off x="8117711" y="5324213"/>
            <a:ext cx="612000" cy="612952"/>
            <a:chOff x="294968" y="2170177"/>
            <a:chExt cx="612000" cy="612952"/>
          </a:xfrm>
        </p:grpSpPr>
        <p:sp>
          <p:nvSpPr>
            <p:cNvPr id="800" name="Google Shape;800;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801" name="Google Shape;801;p26"/>
            <p:cNvGrpSpPr/>
            <p:nvPr/>
          </p:nvGrpSpPr>
          <p:grpSpPr>
            <a:xfrm>
              <a:off x="393300" y="2269156"/>
              <a:ext cx="415335" cy="414994"/>
              <a:chOff x="4094847" y="1760585"/>
              <a:chExt cx="633600" cy="633600"/>
            </a:xfrm>
          </p:grpSpPr>
          <p:sp>
            <p:nvSpPr>
              <p:cNvPr id="802" name="Google Shape;802;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803" name="Google Shape;803;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grpSp>
        <p:nvGrpSpPr>
          <p:cNvPr id="804" name="Google Shape;804;p26"/>
          <p:cNvGrpSpPr/>
          <p:nvPr/>
        </p:nvGrpSpPr>
        <p:grpSpPr>
          <a:xfrm>
            <a:off x="8117711" y="3747195"/>
            <a:ext cx="612000" cy="612952"/>
            <a:chOff x="294968" y="2170177"/>
            <a:chExt cx="612000" cy="612952"/>
          </a:xfrm>
        </p:grpSpPr>
        <p:sp>
          <p:nvSpPr>
            <p:cNvPr id="805" name="Google Shape;805;p26"/>
            <p:cNvSpPr/>
            <p:nvPr/>
          </p:nvSpPr>
          <p:spPr>
            <a:xfrm>
              <a:off x="294968" y="2170177"/>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200">
                <a:solidFill>
                  <a:srgbClr val="7F7F7F"/>
                </a:solidFill>
                <a:latin typeface="Helvetica Neue"/>
                <a:ea typeface="Helvetica Neue"/>
                <a:cs typeface="Helvetica Neue"/>
                <a:sym typeface="Helvetica Neue"/>
              </a:endParaRPr>
            </a:p>
          </p:txBody>
        </p:sp>
        <p:grpSp>
          <p:nvGrpSpPr>
            <p:cNvPr id="806" name="Google Shape;806;p26"/>
            <p:cNvGrpSpPr/>
            <p:nvPr/>
          </p:nvGrpSpPr>
          <p:grpSpPr>
            <a:xfrm>
              <a:off x="393300" y="2269156"/>
              <a:ext cx="415335" cy="414994"/>
              <a:chOff x="4094847" y="1760585"/>
              <a:chExt cx="633600" cy="633600"/>
            </a:xfrm>
          </p:grpSpPr>
          <p:sp>
            <p:nvSpPr>
              <p:cNvPr id="807" name="Google Shape;807;p2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808" name="Google Shape;808;p2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grpSp>
      </p:grpSp>
      <p:sp>
        <p:nvSpPr>
          <p:cNvPr id="809" name="Google Shape;809;p26"/>
          <p:cNvSpPr txBox="1"/>
          <p:nvPr/>
        </p:nvSpPr>
        <p:spPr>
          <a:xfrm>
            <a:off x="8804994" y="2140658"/>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810" name="Google Shape;810;p26"/>
          <p:cNvSpPr txBox="1"/>
          <p:nvPr/>
        </p:nvSpPr>
        <p:spPr>
          <a:xfrm>
            <a:off x="8819571" y="2930335"/>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811" name="Google Shape;811;p26"/>
          <p:cNvSpPr txBox="1"/>
          <p:nvPr/>
        </p:nvSpPr>
        <p:spPr>
          <a:xfrm>
            <a:off x="8819571" y="4509689"/>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812" name="Google Shape;812;p26"/>
          <p:cNvSpPr txBox="1"/>
          <p:nvPr/>
        </p:nvSpPr>
        <p:spPr>
          <a:xfrm>
            <a:off x="8819571" y="3720012"/>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sp>
        <p:nvSpPr>
          <p:cNvPr id="813" name="Google Shape;813;p26"/>
          <p:cNvSpPr txBox="1"/>
          <p:nvPr/>
        </p:nvSpPr>
        <p:spPr>
          <a:xfrm>
            <a:off x="8819571" y="5299368"/>
            <a:ext cx="2973288" cy="662643"/>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Lorem ipsum dolor sit amet</a:t>
            </a:r>
            <a:endParaRPr/>
          </a:p>
        </p:txBody>
      </p:sp>
      <p:cxnSp>
        <p:nvCxnSpPr>
          <p:cNvPr id="814" name="Google Shape;814;p26"/>
          <p:cNvCxnSpPr/>
          <p:nvPr/>
        </p:nvCxnSpPr>
        <p:spPr>
          <a:xfrm>
            <a:off x="8816009" y="2866818"/>
            <a:ext cx="2962273" cy="0"/>
          </a:xfrm>
          <a:prstGeom prst="straightConnector1">
            <a:avLst/>
          </a:prstGeom>
          <a:noFill/>
          <a:ln cap="flat" cmpd="sng" w="9525">
            <a:solidFill>
              <a:srgbClr val="7F7F7F"/>
            </a:solidFill>
            <a:prstDash val="dot"/>
            <a:miter lim="8000"/>
            <a:headEnd len="sm" w="sm" type="none"/>
            <a:tailEnd len="sm" w="sm" type="none"/>
          </a:ln>
        </p:spPr>
      </p:cxnSp>
      <p:cxnSp>
        <p:nvCxnSpPr>
          <p:cNvPr id="815" name="Google Shape;815;p26"/>
          <p:cNvCxnSpPr/>
          <p:nvPr/>
        </p:nvCxnSpPr>
        <p:spPr>
          <a:xfrm>
            <a:off x="8816009" y="3656495"/>
            <a:ext cx="2962273" cy="0"/>
          </a:xfrm>
          <a:prstGeom prst="straightConnector1">
            <a:avLst/>
          </a:prstGeom>
          <a:noFill/>
          <a:ln cap="flat" cmpd="sng" w="9525">
            <a:solidFill>
              <a:srgbClr val="7F7F7F"/>
            </a:solidFill>
            <a:prstDash val="dot"/>
            <a:miter lim="8000"/>
            <a:headEnd len="sm" w="sm" type="none"/>
            <a:tailEnd len="sm" w="sm" type="none"/>
          </a:ln>
        </p:spPr>
      </p:cxnSp>
      <p:cxnSp>
        <p:nvCxnSpPr>
          <p:cNvPr id="816" name="Google Shape;816;p26"/>
          <p:cNvCxnSpPr/>
          <p:nvPr/>
        </p:nvCxnSpPr>
        <p:spPr>
          <a:xfrm>
            <a:off x="8816009" y="4446172"/>
            <a:ext cx="2962273" cy="0"/>
          </a:xfrm>
          <a:prstGeom prst="straightConnector1">
            <a:avLst/>
          </a:prstGeom>
          <a:noFill/>
          <a:ln cap="flat" cmpd="sng" w="9525">
            <a:solidFill>
              <a:srgbClr val="7F7F7F"/>
            </a:solidFill>
            <a:prstDash val="dot"/>
            <a:miter lim="8000"/>
            <a:headEnd len="sm" w="sm" type="none"/>
            <a:tailEnd len="sm" w="sm" type="none"/>
          </a:ln>
        </p:spPr>
      </p:cxnSp>
      <p:cxnSp>
        <p:nvCxnSpPr>
          <p:cNvPr id="817" name="Google Shape;817;p26"/>
          <p:cNvCxnSpPr/>
          <p:nvPr/>
        </p:nvCxnSpPr>
        <p:spPr>
          <a:xfrm>
            <a:off x="8816009" y="5235849"/>
            <a:ext cx="2962273" cy="0"/>
          </a:xfrm>
          <a:prstGeom prst="straightConnector1">
            <a:avLst/>
          </a:prstGeom>
          <a:noFill/>
          <a:ln cap="flat" cmpd="sng" w="9525">
            <a:solidFill>
              <a:srgbClr val="7F7F7F"/>
            </a:solidFill>
            <a:prstDash val="dot"/>
            <a:miter lim="8000"/>
            <a:headEnd len="sm" w="sm" type="none"/>
            <a:tailEnd len="sm" w="sm" type="none"/>
          </a:ln>
        </p:spPr>
      </p:cxnSp>
      <p:sp>
        <p:nvSpPr>
          <p:cNvPr id="818" name="Google Shape;818;p2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19" name="Google Shape;819;p2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76" name="Shape 9976"/>
        <p:cNvGrpSpPr/>
        <p:nvPr/>
      </p:nvGrpSpPr>
      <p:grpSpPr>
        <a:xfrm>
          <a:off x="0" y="0"/>
          <a:ext cx="0" cy="0"/>
          <a:chOff x="0" y="0"/>
          <a:chExt cx="0" cy="0"/>
        </a:xfrm>
      </p:grpSpPr>
      <p:sp>
        <p:nvSpPr>
          <p:cNvPr id="9977" name="Google Shape;9977;p260"/>
          <p:cNvSpPr txBox="1"/>
          <p:nvPr>
            <p:ph type="title"/>
          </p:nvPr>
        </p:nvSpPr>
        <p:spPr>
          <a:xfrm>
            <a:off x="294967" y="365126"/>
            <a:ext cx="7015779"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Left Bullets with Full-Height Image</a:t>
            </a:r>
            <a:endParaRPr/>
          </a:p>
        </p:txBody>
      </p:sp>
      <p:pic>
        <p:nvPicPr>
          <p:cNvPr id="9978" name="Google Shape;9978;p260"/>
          <p:cNvPicPr preferRelativeResize="0"/>
          <p:nvPr/>
        </p:nvPicPr>
        <p:blipFill rotWithShape="1">
          <a:blip r:embed="rId3">
            <a:alphaModFix/>
          </a:blip>
          <a:srcRect b="0" l="31809" r="20741" t="0"/>
          <a:stretch/>
        </p:blipFill>
        <p:spPr>
          <a:xfrm>
            <a:off x="7310746" y="0"/>
            <a:ext cx="4881254" cy="6858000"/>
          </a:xfrm>
          <a:prstGeom prst="rect">
            <a:avLst/>
          </a:prstGeom>
          <a:noFill/>
          <a:ln>
            <a:noFill/>
          </a:ln>
        </p:spPr>
      </p:pic>
      <p:cxnSp>
        <p:nvCxnSpPr>
          <p:cNvPr id="9979" name="Google Shape;9979;p260"/>
          <p:cNvCxnSpPr>
            <a:stCxn id="9980" idx="4"/>
          </p:cNvCxnSpPr>
          <p:nvPr/>
        </p:nvCxnSpPr>
        <p:spPr>
          <a:xfrm>
            <a:off x="434340" y="2290486"/>
            <a:ext cx="0" cy="4049400"/>
          </a:xfrm>
          <a:prstGeom prst="straightConnector1">
            <a:avLst/>
          </a:prstGeom>
          <a:noFill/>
          <a:ln cap="flat" cmpd="sng" w="9525">
            <a:solidFill>
              <a:schemeClr val="accent1"/>
            </a:solidFill>
            <a:prstDash val="solid"/>
            <a:miter lim="8000"/>
            <a:headEnd len="sm" w="sm" type="none"/>
            <a:tailEnd len="sm" w="sm" type="none"/>
          </a:ln>
        </p:spPr>
      </p:cxnSp>
      <p:sp>
        <p:nvSpPr>
          <p:cNvPr id="9980" name="Google Shape;9980;p260"/>
          <p:cNvSpPr/>
          <p:nvPr/>
        </p:nvSpPr>
        <p:spPr>
          <a:xfrm>
            <a:off x="304800" y="2031406"/>
            <a:ext cx="259080" cy="25908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981" name="Google Shape;9981;p260"/>
          <p:cNvSpPr txBox="1"/>
          <p:nvPr/>
        </p:nvSpPr>
        <p:spPr>
          <a:xfrm>
            <a:off x="807721" y="2031406"/>
            <a:ext cx="5947430" cy="818474"/>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9982" name="Google Shape;9982;p260"/>
          <p:cNvSpPr/>
          <p:nvPr/>
        </p:nvSpPr>
        <p:spPr>
          <a:xfrm>
            <a:off x="304800" y="3081499"/>
            <a:ext cx="259080" cy="25908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983" name="Google Shape;9983;p260"/>
          <p:cNvSpPr/>
          <p:nvPr/>
        </p:nvSpPr>
        <p:spPr>
          <a:xfrm>
            <a:off x="304800" y="4131592"/>
            <a:ext cx="259080" cy="25908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984" name="Google Shape;9984;p260"/>
          <p:cNvSpPr/>
          <p:nvPr/>
        </p:nvSpPr>
        <p:spPr>
          <a:xfrm>
            <a:off x="304800" y="5181686"/>
            <a:ext cx="259080" cy="25908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985" name="Google Shape;9985;p260"/>
          <p:cNvSpPr txBox="1"/>
          <p:nvPr/>
        </p:nvSpPr>
        <p:spPr>
          <a:xfrm>
            <a:off x="807721" y="3081499"/>
            <a:ext cx="5947430" cy="818474"/>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9986" name="Google Shape;9986;p260"/>
          <p:cNvSpPr txBox="1"/>
          <p:nvPr/>
        </p:nvSpPr>
        <p:spPr>
          <a:xfrm>
            <a:off x="807721" y="4131592"/>
            <a:ext cx="5947430" cy="818474"/>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9987" name="Google Shape;9987;p260"/>
          <p:cNvSpPr txBox="1"/>
          <p:nvPr/>
        </p:nvSpPr>
        <p:spPr>
          <a:xfrm>
            <a:off x="807721" y="5181686"/>
            <a:ext cx="5947430" cy="818474"/>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9988" name="Google Shape;9988;p260"/>
          <p:cNvSpPr txBox="1"/>
          <p:nvPr/>
        </p:nvSpPr>
        <p:spPr>
          <a:xfrm>
            <a:off x="294968" y="1227310"/>
            <a:ext cx="72054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9989" name="Google Shape;9989;p260"/>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9990" name="Google Shape;9990;p26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991" name="Google Shape;9991;p26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95" name="Shape 9995"/>
        <p:cNvGrpSpPr/>
        <p:nvPr/>
      </p:nvGrpSpPr>
      <p:grpSpPr>
        <a:xfrm>
          <a:off x="0" y="0"/>
          <a:ext cx="0" cy="0"/>
          <a:chOff x="0" y="0"/>
          <a:chExt cx="0" cy="0"/>
        </a:xfrm>
      </p:grpSpPr>
      <p:sp>
        <p:nvSpPr>
          <p:cNvPr id="9996" name="Google Shape;9996;p261"/>
          <p:cNvSpPr txBox="1"/>
          <p:nvPr>
            <p:ph type="title"/>
          </p:nvPr>
        </p:nvSpPr>
        <p:spPr>
          <a:xfrm>
            <a:off x="5202246" y="365126"/>
            <a:ext cx="6989753"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2800"/>
              <a:buFont typeface="Helvetica Neue"/>
              <a:buNone/>
            </a:pPr>
            <a:r>
              <a:rPr lang="en-US" sz="2800"/>
              <a:t>Right Bullets with Full-Height Image</a:t>
            </a:r>
            <a:endParaRPr/>
          </a:p>
        </p:txBody>
      </p:sp>
      <p:pic>
        <p:nvPicPr>
          <p:cNvPr id="9997" name="Google Shape;9997;p261"/>
          <p:cNvPicPr preferRelativeResize="0"/>
          <p:nvPr/>
        </p:nvPicPr>
        <p:blipFill rotWithShape="1">
          <a:blip r:embed="rId3">
            <a:alphaModFix/>
          </a:blip>
          <a:srcRect b="0" l="31809" r="20741" t="0"/>
          <a:stretch/>
        </p:blipFill>
        <p:spPr>
          <a:xfrm>
            <a:off x="0" y="0"/>
            <a:ext cx="4881254" cy="6858000"/>
          </a:xfrm>
          <a:prstGeom prst="rect">
            <a:avLst/>
          </a:prstGeom>
          <a:noFill/>
          <a:ln>
            <a:noFill/>
          </a:ln>
        </p:spPr>
      </p:pic>
      <p:cxnSp>
        <p:nvCxnSpPr>
          <p:cNvPr id="9998" name="Google Shape;9998;p261"/>
          <p:cNvCxnSpPr>
            <a:stCxn id="9999" idx="4"/>
          </p:cNvCxnSpPr>
          <p:nvPr/>
        </p:nvCxnSpPr>
        <p:spPr>
          <a:xfrm flipH="1">
            <a:off x="5334119" y="2290486"/>
            <a:ext cx="7500" cy="4582800"/>
          </a:xfrm>
          <a:prstGeom prst="straightConnector1">
            <a:avLst/>
          </a:prstGeom>
          <a:noFill/>
          <a:ln cap="flat" cmpd="sng" w="9525">
            <a:solidFill>
              <a:schemeClr val="accent1"/>
            </a:solidFill>
            <a:prstDash val="solid"/>
            <a:miter lim="8000"/>
            <a:headEnd len="sm" w="sm" type="none"/>
            <a:tailEnd len="sm" w="sm" type="none"/>
          </a:ln>
        </p:spPr>
      </p:cxnSp>
      <p:sp>
        <p:nvSpPr>
          <p:cNvPr id="9999" name="Google Shape;9999;p261"/>
          <p:cNvSpPr/>
          <p:nvPr/>
        </p:nvSpPr>
        <p:spPr>
          <a:xfrm>
            <a:off x="5212079" y="2031406"/>
            <a:ext cx="259080" cy="25908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000" name="Google Shape;10000;p261"/>
          <p:cNvSpPr txBox="1"/>
          <p:nvPr/>
        </p:nvSpPr>
        <p:spPr>
          <a:xfrm>
            <a:off x="5715000" y="2031406"/>
            <a:ext cx="5947430" cy="818474"/>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01" name="Google Shape;10001;p261"/>
          <p:cNvSpPr/>
          <p:nvPr/>
        </p:nvSpPr>
        <p:spPr>
          <a:xfrm>
            <a:off x="5212079" y="3081499"/>
            <a:ext cx="259080" cy="25908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002" name="Google Shape;10002;p261"/>
          <p:cNvSpPr/>
          <p:nvPr/>
        </p:nvSpPr>
        <p:spPr>
          <a:xfrm>
            <a:off x="5212079" y="4131592"/>
            <a:ext cx="259080" cy="25908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003" name="Google Shape;10003;p261"/>
          <p:cNvSpPr/>
          <p:nvPr/>
        </p:nvSpPr>
        <p:spPr>
          <a:xfrm>
            <a:off x="5212079" y="5181686"/>
            <a:ext cx="259080" cy="25908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004" name="Google Shape;10004;p261"/>
          <p:cNvSpPr txBox="1"/>
          <p:nvPr/>
        </p:nvSpPr>
        <p:spPr>
          <a:xfrm>
            <a:off x="5715000" y="3081499"/>
            <a:ext cx="5947430" cy="818474"/>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05" name="Google Shape;10005;p261"/>
          <p:cNvSpPr txBox="1"/>
          <p:nvPr/>
        </p:nvSpPr>
        <p:spPr>
          <a:xfrm>
            <a:off x="5715000" y="4131592"/>
            <a:ext cx="5947430" cy="818474"/>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06" name="Google Shape;10006;p261"/>
          <p:cNvSpPr txBox="1"/>
          <p:nvPr/>
        </p:nvSpPr>
        <p:spPr>
          <a:xfrm>
            <a:off x="5715000" y="5181686"/>
            <a:ext cx="5947430" cy="818474"/>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07" name="Google Shape;10007;p261"/>
          <p:cNvSpPr txBox="1"/>
          <p:nvPr/>
        </p:nvSpPr>
        <p:spPr>
          <a:xfrm>
            <a:off x="5202247" y="1227310"/>
            <a:ext cx="6460183"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008" name="Google Shape;10008;p261"/>
          <p:cNvCxnSpPr/>
          <p:nvPr/>
        </p:nvCxnSpPr>
        <p:spPr>
          <a:xfrm>
            <a:off x="5202556" y="178545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10009" name="Google Shape;10009;p26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010" name="Google Shape;10010;p26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alpha val="69019"/>
          </a:schemeClr>
        </a:solidFill>
      </p:bgPr>
    </p:bg>
    <p:spTree>
      <p:nvGrpSpPr>
        <p:cNvPr id="10014" name="Shape 10014"/>
        <p:cNvGrpSpPr/>
        <p:nvPr/>
      </p:nvGrpSpPr>
      <p:grpSpPr>
        <a:xfrm>
          <a:off x="0" y="0"/>
          <a:ext cx="0" cy="0"/>
          <a:chOff x="0" y="0"/>
          <a:chExt cx="0" cy="0"/>
        </a:xfrm>
      </p:grpSpPr>
      <p:pic>
        <p:nvPicPr>
          <p:cNvPr id="10015" name="Google Shape;10015;p262"/>
          <p:cNvPicPr preferRelativeResize="0"/>
          <p:nvPr/>
        </p:nvPicPr>
        <p:blipFill rotWithShape="1">
          <a:blip r:embed="rId3">
            <a:alphaModFix amt="50000"/>
          </a:blip>
          <a:srcRect b="0" l="31809" r="20741" t="0"/>
          <a:stretch/>
        </p:blipFill>
        <p:spPr>
          <a:xfrm>
            <a:off x="0" y="0"/>
            <a:ext cx="4881254" cy="6858000"/>
          </a:xfrm>
          <a:prstGeom prst="rect">
            <a:avLst/>
          </a:prstGeom>
          <a:noFill/>
          <a:ln>
            <a:noFill/>
          </a:ln>
        </p:spPr>
      </p:pic>
      <p:sp>
        <p:nvSpPr>
          <p:cNvPr id="10016" name="Google Shape;10016;p262"/>
          <p:cNvSpPr txBox="1"/>
          <p:nvPr/>
        </p:nvSpPr>
        <p:spPr>
          <a:xfrm>
            <a:off x="6096000" y="1153493"/>
            <a:ext cx="5334000" cy="132046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17" name="Google Shape;10017;p262"/>
          <p:cNvSpPr txBox="1"/>
          <p:nvPr>
            <p:ph type="title"/>
          </p:nvPr>
        </p:nvSpPr>
        <p:spPr>
          <a:xfrm>
            <a:off x="294968" y="516252"/>
            <a:ext cx="3278810" cy="1542719"/>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 Image Cards with Side Text</a:t>
            </a:r>
            <a:endParaRPr/>
          </a:p>
        </p:txBody>
      </p:sp>
      <p:grpSp>
        <p:nvGrpSpPr>
          <p:cNvPr id="10018" name="Google Shape;10018;p262"/>
          <p:cNvGrpSpPr/>
          <p:nvPr/>
        </p:nvGrpSpPr>
        <p:grpSpPr>
          <a:xfrm>
            <a:off x="3947159" y="1072214"/>
            <a:ext cx="1798321" cy="1542720"/>
            <a:chOff x="3947159" y="1072214"/>
            <a:chExt cx="1798321" cy="1542720"/>
          </a:xfrm>
        </p:grpSpPr>
        <p:sp>
          <p:nvSpPr>
            <p:cNvPr id="10019" name="Google Shape;10019;p262"/>
            <p:cNvSpPr/>
            <p:nvPr/>
          </p:nvSpPr>
          <p:spPr>
            <a:xfrm>
              <a:off x="3947159" y="1072214"/>
              <a:ext cx="1798321" cy="1542720"/>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020" name="Google Shape;10020;p262"/>
            <p:cNvSpPr txBox="1"/>
            <p:nvPr/>
          </p:nvSpPr>
          <p:spPr>
            <a:xfrm>
              <a:off x="4056066" y="1981037"/>
              <a:ext cx="1580507" cy="2686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rgbClr val="FF3F3F"/>
                  </a:solidFill>
                  <a:latin typeface="Helvetica Neue"/>
                  <a:ea typeface="Helvetica Neue"/>
                  <a:cs typeface="Helvetica Neue"/>
                  <a:sym typeface="Helvetica Neue"/>
                </a:rPr>
                <a:t>Lorem Ipsum</a:t>
              </a:r>
              <a:endParaRPr/>
            </a:p>
          </p:txBody>
        </p:sp>
        <p:grpSp>
          <p:nvGrpSpPr>
            <p:cNvPr id="10021" name="Google Shape;10021;p262"/>
            <p:cNvGrpSpPr/>
            <p:nvPr/>
          </p:nvGrpSpPr>
          <p:grpSpPr>
            <a:xfrm>
              <a:off x="4491808" y="1234364"/>
              <a:ext cx="709022" cy="708438"/>
              <a:chOff x="4094847" y="1760585"/>
              <a:chExt cx="633600" cy="633600"/>
            </a:xfrm>
          </p:grpSpPr>
          <p:sp>
            <p:nvSpPr>
              <p:cNvPr id="10022" name="Google Shape;10022;p26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023" name="Google Shape;10023;p26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10024" name="Google Shape;10024;p262"/>
          <p:cNvGrpSpPr/>
          <p:nvPr/>
        </p:nvGrpSpPr>
        <p:grpSpPr>
          <a:xfrm>
            <a:off x="3947159" y="2881839"/>
            <a:ext cx="1798321" cy="1542720"/>
            <a:chOff x="3947159" y="2752397"/>
            <a:chExt cx="1798321" cy="1542720"/>
          </a:xfrm>
        </p:grpSpPr>
        <p:sp>
          <p:nvSpPr>
            <p:cNvPr id="10025" name="Google Shape;10025;p262"/>
            <p:cNvSpPr/>
            <p:nvPr/>
          </p:nvSpPr>
          <p:spPr>
            <a:xfrm>
              <a:off x="3947159" y="2752397"/>
              <a:ext cx="1798321" cy="1542720"/>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026" name="Google Shape;10026;p262"/>
            <p:cNvSpPr txBox="1"/>
            <p:nvPr/>
          </p:nvSpPr>
          <p:spPr>
            <a:xfrm>
              <a:off x="4056066" y="3661220"/>
              <a:ext cx="1580507" cy="2686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rgbClr val="FF3F3F"/>
                  </a:solidFill>
                  <a:latin typeface="Helvetica Neue"/>
                  <a:ea typeface="Helvetica Neue"/>
                  <a:cs typeface="Helvetica Neue"/>
                  <a:sym typeface="Helvetica Neue"/>
                </a:rPr>
                <a:t>Lorem Ipsum</a:t>
              </a:r>
              <a:endParaRPr/>
            </a:p>
          </p:txBody>
        </p:sp>
        <p:grpSp>
          <p:nvGrpSpPr>
            <p:cNvPr id="10027" name="Google Shape;10027;p262"/>
            <p:cNvGrpSpPr/>
            <p:nvPr/>
          </p:nvGrpSpPr>
          <p:grpSpPr>
            <a:xfrm>
              <a:off x="4491808" y="2914547"/>
              <a:ext cx="709022" cy="708438"/>
              <a:chOff x="4094847" y="1760585"/>
              <a:chExt cx="633600" cy="633600"/>
            </a:xfrm>
          </p:grpSpPr>
          <p:sp>
            <p:nvSpPr>
              <p:cNvPr id="10028" name="Google Shape;10028;p26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029" name="Google Shape;10029;p26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10030" name="Google Shape;10030;p262"/>
          <p:cNvGrpSpPr/>
          <p:nvPr/>
        </p:nvGrpSpPr>
        <p:grpSpPr>
          <a:xfrm>
            <a:off x="3947159" y="4691465"/>
            <a:ext cx="1798321" cy="1542720"/>
            <a:chOff x="3947159" y="2752397"/>
            <a:chExt cx="1798321" cy="1542720"/>
          </a:xfrm>
        </p:grpSpPr>
        <p:sp>
          <p:nvSpPr>
            <p:cNvPr id="10031" name="Google Shape;10031;p262"/>
            <p:cNvSpPr/>
            <p:nvPr/>
          </p:nvSpPr>
          <p:spPr>
            <a:xfrm>
              <a:off x="3947159" y="2752397"/>
              <a:ext cx="1798321" cy="1542720"/>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032" name="Google Shape;10032;p262"/>
            <p:cNvSpPr txBox="1"/>
            <p:nvPr/>
          </p:nvSpPr>
          <p:spPr>
            <a:xfrm>
              <a:off x="4056066" y="3661220"/>
              <a:ext cx="1580507" cy="268645"/>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800"/>
                <a:buFont typeface="Arial"/>
                <a:buNone/>
              </a:pPr>
              <a:r>
                <a:rPr b="1" lang="en-US" sz="1800">
                  <a:solidFill>
                    <a:srgbClr val="FF3F3F"/>
                  </a:solidFill>
                  <a:latin typeface="Helvetica Neue"/>
                  <a:ea typeface="Helvetica Neue"/>
                  <a:cs typeface="Helvetica Neue"/>
                  <a:sym typeface="Helvetica Neue"/>
                </a:rPr>
                <a:t>Lorem Ipsum</a:t>
              </a:r>
              <a:endParaRPr/>
            </a:p>
          </p:txBody>
        </p:sp>
        <p:grpSp>
          <p:nvGrpSpPr>
            <p:cNvPr id="10033" name="Google Shape;10033;p262"/>
            <p:cNvGrpSpPr/>
            <p:nvPr/>
          </p:nvGrpSpPr>
          <p:grpSpPr>
            <a:xfrm>
              <a:off x="4491808" y="2914547"/>
              <a:ext cx="709022" cy="708438"/>
              <a:chOff x="4094847" y="1760585"/>
              <a:chExt cx="633600" cy="633600"/>
            </a:xfrm>
          </p:grpSpPr>
          <p:sp>
            <p:nvSpPr>
              <p:cNvPr id="10034" name="Google Shape;10034;p26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035" name="Google Shape;10035;p26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cxnSp>
        <p:nvCxnSpPr>
          <p:cNvPr id="10036" name="Google Shape;10036;p262"/>
          <p:cNvCxnSpPr/>
          <p:nvPr/>
        </p:nvCxnSpPr>
        <p:spPr>
          <a:xfrm>
            <a:off x="5854387" y="2713198"/>
            <a:ext cx="5575613" cy="0"/>
          </a:xfrm>
          <a:prstGeom prst="straightConnector1">
            <a:avLst/>
          </a:prstGeom>
          <a:noFill/>
          <a:ln cap="flat" cmpd="sng" w="9525">
            <a:solidFill>
              <a:srgbClr val="BEBEBE"/>
            </a:solidFill>
            <a:prstDash val="solid"/>
            <a:miter lim="8000"/>
            <a:headEnd len="sm" w="sm" type="none"/>
            <a:tailEnd len="sm" w="sm" type="none"/>
          </a:ln>
        </p:spPr>
      </p:cxnSp>
      <p:sp>
        <p:nvSpPr>
          <p:cNvPr id="10037" name="Google Shape;10037;p262"/>
          <p:cNvSpPr/>
          <p:nvPr/>
        </p:nvSpPr>
        <p:spPr>
          <a:xfrm rot="10800000">
            <a:off x="8306913" y="2718122"/>
            <a:ext cx="670560" cy="162238"/>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10038" name="Google Shape;10038;p262"/>
          <p:cNvCxnSpPr/>
          <p:nvPr/>
        </p:nvCxnSpPr>
        <p:spPr>
          <a:xfrm>
            <a:off x="5854387" y="4545144"/>
            <a:ext cx="5575613" cy="0"/>
          </a:xfrm>
          <a:prstGeom prst="straightConnector1">
            <a:avLst/>
          </a:prstGeom>
          <a:noFill/>
          <a:ln cap="flat" cmpd="sng" w="9525">
            <a:solidFill>
              <a:srgbClr val="BEBEBE"/>
            </a:solidFill>
            <a:prstDash val="solid"/>
            <a:miter lim="8000"/>
            <a:headEnd len="sm" w="sm" type="none"/>
            <a:tailEnd len="sm" w="sm" type="none"/>
          </a:ln>
        </p:spPr>
      </p:cxnSp>
      <p:sp>
        <p:nvSpPr>
          <p:cNvPr id="10039" name="Google Shape;10039;p262"/>
          <p:cNvSpPr/>
          <p:nvPr/>
        </p:nvSpPr>
        <p:spPr>
          <a:xfrm rot="10800000">
            <a:off x="8306913" y="4550068"/>
            <a:ext cx="670560" cy="162238"/>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040" name="Google Shape;10040;p262"/>
          <p:cNvSpPr txBox="1"/>
          <p:nvPr/>
        </p:nvSpPr>
        <p:spPr>
          <a:xfrm>
            <a:off x="6096000" y="2992968"/>
            <a:ext cx="5334000" cy="132046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41" name="Google Shape;10041;p262"/>
          <p:cNvSpPr txBox="1"/>
          <p:nvPr/>
        </p:nvSpPr>
        <p:spPr>
          <a:xfrm>
            <a:off x="6096000" y="4802594"/>
            <a:ext cx="5334000" cy="132046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42" name="Google Shape;10042;p262"/>
          <p:cNvSpPr txBox="1"/>
          <p:nvPr/>
        </p:nvSpPr>
        <p:spPr>
          <a:xfrm>
            <a:off x="294969" y="2346960"/>
            <a:ext cx="3278810" cy="3994787"/>
          </a:xfrm>
          <a:prstGeom prst="rect">
            <a:avLst/>
          </a:prstGeom>
          <a:solidFill>
            <a:schemeClr val="lt1">
              <a:alpha val="63921"/>
            </a:schemeClr>
          </a:solidFill>
          <a:ln>
            <a:noFill/>
          </a:ln>
        </p:spPr>
        <p:txBody>
          <a:bodyPr anchorCtr="0" anchor="t" bIns="360000" lIns="360000" spcFirstLastPara="1" rIns="360000" wrap="square" tIns="360000">
            <a:normAutofit/>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43" name="Google Shape;10043;p26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044" name="Google Shape;10044;p26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48" name="Shape 10048"/>
        <p:cNvGrpSpPr/>
        <p:nvPr/>
      </p:nvGrpSpPr>
      <p:grpSpPr>
        <a:xfrm>
          <a:off x="0" y="0"/>
          <a:ext cx="0" cy="0"/>
          <a:chOff x="0" y="0"/>
          <a:chExt cx="0" cy="0"/>
        </a:xfrm>
      </p:grpSpPr>
      <p:pic>
        <p:nvPicPr>
          <p:cNvPr id="10049" name="Google Shape;10049;p263"/>
          <p:cNvPicPr preferRelativeResize="0"/>
          <p:nvPr/>
        </p:nvPicPr>
        <p:blipFill rotWithShape="1">
          <a:blip r:embed="rId3">
            <a:alphaModFix/>
          </a:blip>
          <a:srcRect b="15438" l="0" r="0" t="0"/>
          <a:stretch/>
        </p:blipFill>
        <p:spPr>
          <a:xfrm>
            <a:off x="0" y="-15240"/>
            <a:ext cx="12192000" cy="6873240"/>
          </a:xfrm>
          <a:prstGeom prst="rect">
            <a:avLst/>
          </a:prstGeom>
          <a:noFill/>
          <a:ln>
            <a:noFill/>
          </a:ln>
        </p:spPr>
      </p:pic>
      <p:sp>
        <p:nvSpPr>
          <p:cNvPr id="10050" name="Google Shape;10050;p263"/>
          <p:cNvSpPr/>
          <p:nvPr/>
        </p:nvSpPr>
        <p:spPr>
          <a:xfrm>
            <a:off x="589936" y="701040"/>
            <a:ext cx="11104552" cy="5485418"/>
          </a:xfrm>
          <a:prstGeom prst="rect">
            <a:avLst/>
          </a:prstGeom>
          <a:solidFill>
            <a:srgbClr val="191919">
              <a:alpha val="8196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051" name="Google Shape;10051;p263"/>
          <p:cNvSpPr txBox="1"/>
          <p:nvPr>
            <p:ph type="title"/>
          </p:nvPr>
        </p:nvSpPr>
        <p:spPr>
          <a:xfrm>
            <a:off x="925216" y="1137633"/>
            <a:ext cx="1048954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3200"/>
              <a:buFont typeface="Helvetica Neue"/>
              <a:buNone/>
            </a:pPr>
            <a:r>
              <a:rPr lang="en-US">
                <a:solidFill>
                  <a:schemeClr val="lt1"/>
                </a:solidFill>
              </a:rPr>
              <a:t>Three-Step Overlay on Dark Image</a:t>
            </a:r>
            <a:endParaRPr/>
          </a:p>
        </p:txBody>
      </p:sp>
      <p:sp>
        <p:nvSpPr>
          <p:cNvPr id="10052" name="Google Shape;10052;p263"/>
          <p:cNvSpPr txBox="1"/>
          <p:nvPr/>
        </p:nvSpPr>
        <p:spPr>
          <a:xfrm>
            <a:off x="925214" y="3722903"/>
            <a:ext cx="3249990" cy="213448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53" name="Google Shape;10053;p263"/>
          <p:cNvSpPr txBox="1"/>
          <p:nvPr/>
        </p:nvSpPr>
        <p:spPr>
          <a:xfrm>
            <a:off x="925215" y="2918808"/>
            <a:ext cx="324999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lt1"/>
                </a:solidFill>
                <a:latin typeface="Helvetica Neue"/>
                <a:ea typeface="Helvetica Neue"/>
                <a:cs typeface="Helvetica Neue"/>
                <a:sym typeface="Helvetica Neue"/>
              </a:rPr>
              <a:t>Lorem Ipsum</a:t>
            </a:r>
            <a:endParaRPr/>
          </a:p>
        </p:txBody>
      </p:sp>
      <p:cxnSp>
        <p:nvCxnSpPr>
          <p:cNvPr id="10054" name="Google Shape;10054;p263"/>
          <p:cNvCxnSpPr/>
          <p:nvPr/>
        </p:nvCxnSpPr>
        <p:spPr>
          <a:xfrm>
            <a:off x="925568" y="3476951"/>
            <a:ext cx="673766" cy="0"/>
          </a:xfrm>
          <a:prstGeom prst="straightConnector1">
            <a:avLst/>
          </a:prstGeom>
          <a:noFill/>
          <a:ln cap="flat" cmpd="sng" w="76200">
            <a:solidFill>
              <a:schemeClr val="accent1"/>
            </a:solidFill>
            <a:prstDash val="solid"/>
            <a:miter lim="8000"/>
            <a:headEnd len="sm" w="sm" type="none"/>
            <a:tailEnd len="sm" w="sm" type="none"/>
          </a:ln>
        </p:spPr>
      </p:cxnSp>
      <p:sp>
        <p:nvSpPr>
          <p:cNvPr id="10055" name="Google Shape;10055;p263"/>
          <p:cNvSpPr txBox="1"/>
          <p:nvPr/>
        </p:nvSpPr>
        <p:spPr>
          <a:xfrm>
            <a:off x="925215" y="2326005"/>
            <a:ext cx="674118" cy="479403"/>
          </a:xfrm>
          <a:prstGeom prst="rect">
            <a:avLst/>
          </a:prstGeom>
          <a:noFill/>
          <a:ln>
            <a:noFill/>
          </a:ln>
        </p:spPr>
        <p:txBody>
          <a:bodyPr anchorCtr="0" anchor="b" bIns="0" lIns="0" spcFirstLastPara="1" rIns="0" wrap="square" tIns="0">
            <a:normAutofit lnSpcReduction="10000"/>
          </a:bodyPr>
          <a:lstStyle/>
          <a:p>
            <a:pPr indent="0" lvl="0" marL="0" marR="0" rtl="0" algn="l">
              <a:lnSpc>
                <a:spcPct val="90000"/>
              </a:lnSpc>
              <a:spcBef>
                <a:spcPts val="0"/>
              </a:spcBef>
              <a:spcAft>
                <a:spcPts val="0"/>
              </a:spcAft>
              <a:buClr>
                <a:schemeClr val="accent1"/>
              </a:buClr>
              <a:buSzPts val="3600"/>
              <a:buFont typeface="Arial"/>
              <a:buNone/>
            </a:pPr>
            <a:r>
              <a:rPr b="1" lang="en-US" sz="3600">
                <a:solidFill>
                  <a:srgbClr val="FF1313"/>
                </a:solidFill>
                <a:latin typeface="Helvetica Neue"/>
                <a:ea typeface="Helvetica Neue"/>
                <a:cs typeface="Helvetica Neue"/>
                <a:sym typeface="Helvetica Neue"/>
              </a:rPr>
              <a:t>01</a:t>
            </a:r>
            <a:endParaRPr/>
          </a:p>
        </p:txBody>
      </p:sp>
      <p:sp>
        <p:nvSpPr>
          <p:cNvPr id="10056" name="Google Shape;10056;p263"/>
          <p:cNvSpPr txBox="1"/>
          <p:nvPr/>
        </p:nvSpPr>
        <p:spPr>
          <a:xfrm>
            <a:off x="4544990" y="3722903"/>
            <a:ext cx="3249990" cy="213448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57" name="Google Shape;10057;p263"/>
          <p:cNvSpPr txBox="1"/>
          <p:nvPr/>
        </p:nvSpPr>
        <p:spPr>
          <a:xfrm>
            <a:off x="4544991" y="2918808"/>
            <a:ext cx="324999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lt1"/>
                </a:solidFill>
                <a:latin typeface="Helvetica Neue"/>
                <a:ea typeface="Helvetica Neue"/>
                <a:cs typeface="Helvetica Neue"/>
                <a:sym typeface="Helvetica Neue"/>
              </a:rPr>
              <a:t>Lorem Ipsum</a:t>
            </a:r>
            <a:endParaRPr/>
          </a:p>
        </p:txBody>
      </p:sp>
      <p:cxnSp>
        <p:nvCxnSpPr>
          <p:cNvPr id="10058" name="Google Shape;10058;p263"/>
          <p:cNvCxnSpPr/>
          <p:nvPr/>
        </p:nvCxnSpPr>
        <p:spPr>
          <a:xfrm>
            <a:off x="4545344" y="3476951"/>
            <a:ext cx="673766" cy="0"/>
          </a:xfrm>
          <a:prstGeom prst="straightConnector1">
            <a:avLst/>
          </a:prstGeom>
          <a:noFill/>
          <a:ln cap="flat" cmpd="sng" w="76200">
            <a:solidFill>
              <a:schemeClr val="accent1"/>
            </a:solidFill>
            <a:prstDash val="solid"/>
            <a:miter lim="8000"/>
            <a:headEnd len="sm" w="sm" type="none"/>
            <a:tailEnd len="sm" w="sm" type="none"/>
          </a:ln>
        </p:spPr>
      </p:cxnSp>
      <p:sp>
        <p:nvSpPr>
          <p:cNvPr id="10059" name="Google Shape;10059;p263"/>
          <p:cNvSpPr txBox="1"/>
          <p:nvPr/>
        </p:nvSpPr>
        <p:spPr>
          <a:xfrm>
            <a:off x="4544991" y="2326005"/>
            <a:ext cx="674118" cy="479403"/>
          </a:xfrm>
          <a:prstGeom prst="rect">
            <a:avLst/>
          </a:prstGeom>
          <a:noFill/>
          <a:ln>
            <a:noFill/>
          </a:ln>
        </p:spPr>
        <p:txBody>
          <a:bodyPr anchorCtr="0" anchor="b" bIns="0" lIns="0" spcFirstLastPara="1" rIns="0" wrap="square" tIns="0">
            <a:normAutofit lnSpcReduction="10000"/>
          </a:bodyPr>
          <a:lstStyle/>
          <a:p>
            <a:pPr indent="0" lvl="0" marL="0" marR="0" rtl="0" algn="l">
              <a:lnSpc>
                <a:spcPct val="90000"/>
              </a:lnSpc>
              <a:spcBef>
                <a:spcPts val="0"/>
              </a:spcBef>
              <a:spcAft>
                <a:spcPts val="0"/>
              </a:spcAft>
              <a:buClr>
                <a:schemeClr val="accent1"/>
              </a:buClr>
              <a:buSzPts val="3600"/>
              <a:buFont typeface="Arial"/>
              <a:buNone/>
            </a:pPr>
            <a:r>
              <a:rPr b="1" lang="en-US" sz="3600">
                <a:solidFill>
                  <a:srgbClr val="FF1313"/>
                </a:solidFill>
                <a:latin typeface="Helvetica Neue"/>
                <a:ea typeface="Helvetica Neue"/>
                <a:cs typeface="Helvetica Neue"/>
                <a:sym typeface="Helvetica Neue"/>
              </a:rPr>
              <a:t>02</a:t>
            </a:r>
            <a:endParaRPr/>
          </a:p>
        </p:txBody>
      </p:sp>
      <p:sp>
        <p:nvSpPr>
          <p:cNvPr id="10060" name="Google Shape;10060;p263"/>
          <p:cNvSpPr txBox="1"/>
          <p:nvPr/>
        </p:nvSpPr>
        <p:spPr>
          <a:xfrm>
            <a:off x="8164766" y="3722903"/>
            <a:ext cx="3249990" cy="213448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61" name="Google Shape;10061;p263"/>
          <p:cNvSpPr txBox="1"/>
          <p:nvPr/>
        </p:nvSpPr>
        <p:spPr>
          <a:xfrm>
            <a:off x="8164767" y="2918808"/>
            <a:ext cx="324999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lt1"/>
                </a:solidFill>
                <a:latin typeface="Helvetica Neue"/>
                <a:ea typeface="Helvetica Neue"/>
                <a:cs typeface="Helvetica Neue"/>
                <a:sym typeface="Helvetica Neue"/>
              </a:rPr>
              <a:t>Lorem Ipsum</a:t>
            </a:r>
            <a:endParaRPr/>
          </a:p>
        </p:txBody>
      </p:sp>
      <p:cxnSp>
        <p:nvCxnSpPr>
          <p:cNvPr id="10062" name="Google Shape;10062;p263"/>
          <p:cNvCxnSpPr/>
          <p:nvPr/>
        </p:nvCxnSpPr>
        <p:spPr>
          <a:xfrm>
            <a:off x="8165120" y="3476951"/>
            <a:ext cx="673766" cy="0"/>
          </a:xfrm>
          <a:prstGeom prst="straightConnector1">
            <a:avLst/>
          </a:prstGeom>
          <a:noFill/>
          <a:ln cap="flat" cmpd="sng" w="76200">
            <a:solidFill>
              <a:schemeClr val="accent1"/>
            </a:solidFill>
            <a:prstDash val="solid"/>
            <a:miter lim="8000"/>
            <a:headEnd len="sm" w="sm" type="none"/>
            <a:tailEnd len="sm" w="sm" type="none"/>
          </a:ln>
        </p:spPr>
      </p:cxnSp>
      <p:sp>
        <p:nvSpPr>
          <p:cNvPr id="10063" name="Google Shape;10063;p263"/>
          <p:cNvSpPr txBox="1"/>
          <p:nvPr/>
        </p:nvSpPr>
        <p:spPr>
          <a:xfrm>
            <a:off x="8164767" y="2326005"/>
            <a:ext cx="674118" cy="479403"/>
          </a:xfrm>
          <a:prstGeom prst="rect">
            <a:avLst/>
          </a:prstGeom>
          <a:noFill/>
          <a:ln>
            <a:noFill/>
          </a:ln>
        </p:spPr>
        <p:txBody>
          <a:bodyPr anchorCtr="0" anchor="b" bIns="0" lIns="0" spcFirstLastPara="1" rIns="0" wrap="square" tIns="0">
            <a:normAutofit lnSpcReduction="10000"/>
          </a:bodyPr>
          <a:lstStyle/>
          <a:p>
            <a:pPr indent="0" lvl="0" marL="0" marR="0" rtl="0" algn="l">
              <a:lnSpc>
                <a:spcPct val="90000"/>
              </a:lnSpc>
              <a:spcBef>
                <a:spcPts val="0"/>
              </a:spcBef>
              <a:spcAft>
                <a:spcPts val="0"/>
              </a:spcAft>
              <a:buClr>
                <a:schemeClr val="accent1"/>
              </a:buClr>
              <a:buSzPts val="3600"/>
              <a:buFont typeface="Arial"/>
              <a:buNone/>
            </a:pPr>
            <a:r>
              <a:rPr b="1" lang="en-US" sz="3600">
                <a:solidFill>
                  <a:srgbClr val="FF1313"/>
                </a:solidFill>
                <a:latin typeface="Helvetica Neue"/>
                <a:ea typeface="Helvetica Neue"/>
                <a:cs typeface="Helvetica Neue"/>
                <a:sym typeface="Helvetica Neue"/>
              </a:rPr>
              <a:t>03</a:t>
            </a:r>
            <a:endParaRPr/>
          </a:p>
        </p:txBody>
      </p:sp>
      <p:sp>
        <p:nvSpPr>
          <p:cNvPr id="10064" name="Google Shape;10064;p26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065" name="Google Shape;10065;p26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69" name="Shape 10069"/>
        <p:cNvGrpSpPr/>
        <p:nvPr/>
      </p:nvGrpSpPr>
      <p:grpSpPr>
        <a:xfrm>
          <a:off x="0" y="0"/>
          <a:ext cx="0" cy="0"/>
          <a:chOff x="0" y="0"/>
          <a:chExt cx="0" cy="0"/>
        </a:xfrm>
      </p:grpSpPr>
      <p:pic>
        <p:nvPicPr>
          <p:cNvPr id="10070" name="Google Shape;10070;p264"/>
          <p:cNvPicPr preferRelativeResize="0"/>
          <p:nvPr/>
        </p:nvPicPr>
        <p:blipFill rotWithShape="1">
          <a:blip r:embed="rId3">
            <a:alphaModFix/>
          </a:blip>
          <a:srcRect b="15438" l="0" r="0" t="0"/>
          <a:stretch/>
        </p:blipFill>
        <p:spPr>
          <a:xfrm>
            <a:off x="0" y="-15240"/>
            <a:ext cx="12192000" cy="6873240"/>
          </a:xfrm>
          <a:prstGeom prst="rect">
            <a:avLst/>
          </a:prstGeom>
          <a:noFill/>
          <a:ln>
            <a:noFill/>
          </a:ln>
        </p:spPr>
      </p:pic>
      <p:sp>
        <p:nvSpPr>
          <p:cNvPr id="10071" name="Google Shape;10071;p264"/>
          <p:cNvSpPr/>
          <p:nvPr/>
        </p:nvSpPr>
        <p:spPr>
          <a:xfrm>
            <a:off x="589936" y="701040"/>
            <a:ext cx="11104552" cy="5485418"/>
          </a:xfrm>
          <a:prstGeom prst="rect">
            <a:avLst/>
          </a:prstGeom>
          <a:solidFill>
            <a:srgbClr val="191919">
              <a:alpha val="8196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072" name="Google Shape;10072;p264"/>
          <p:cNvSpPr txBox="1"/>
          <p:nvPr>
            <p:ph type="title"/>
          </p:nvPr>
        </p:nvSpPr>
        <p:spPr>
          <a:xfrm>
            <a:off x="925216" y="1137633"/>
            <a:ext cx="1048954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3200"/>
              <a:buFont typeface="Helvetica Neue"/>
              <a:buNone/>
            </a:pPr>
            <a:r>
              <a:rPr lang="en-US">
                <a:solidFill>
                  <a:schemeClr val="lt1"/>
                </a:solidFill>
              </a:rPr>
              <a:t>Four-Step Overlay on Dark Image</a:t>
            </a:r>
            <a:endParaRPr/>
          </a:p>
        </p:txBody>
      </p:sp>
      <p:grpSp>
        <p:nvGrpSpPr>
          <p:cNvPr id="10073" name="Google Shape;10073;p264"/>
          <p:cNvGrpSpPr/>
          <p:nvPr/>
        </p:nvGrpSpPr>
        <p:grpSpPr>
          <a:xfrm>
            <a:off x="925216" y="2326005"/>
            <a:ext cx="2428793" cy="3531379"/>
            <a:chOff x="925215" y="2326005"/>
            <a:chExt cx="2551161" cy="3531379"/>
          </a:xfrm>
        </p:grpSpPr>
        <p:sp>
          <p:nvSpPr>
            <p:cNvPr id="10074" name="Google Shape;10074;p264"/>
            <p:cNvSpPr txBox="1"/>
            <p:nvPr/>
          </p:nvSpPr>
          <p:spPr>
            <a:xfrm>
              <a:off x="925215" y="3722903"/>
              <a:ext cx="2551160" cy="213448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75" name="Google Shape;10075;p264"/>
            <p:cNvSpPr txBox="1"/>
            <p:nvPr/>
          </p:nvSpPr>
          <p:spPr>
            <a:xfrm>
              <a:off x="925216" y="2918808"/>
              <a:ext cx="255116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lt1"/>
                  </a:solidFill>
                  <a:latin typeface="Helvetica Neue"/>
                  <a:ea typeface="Helvetica Neue"/>
                  <a:cs typeface="Helvetica Neue"/>
                  <a:sym typeface="Helvetica Neue"/>
                </a:rPr>
                <a:t>Lorem Ipsum</a:t>
              </a:r>
              <a:endParaRPr/>
            </a:p>
          </p:txBody>
        </p:sp>
        <p:cxnSp>
          <p:nvCxnSpPr>
            <p:cNvPr id="10076" name="Google Shape;10076;p264"/>
            <p:cNvCxnSpPr/>
            <p:nvPr/>
          </p:nvCxnSpPr>
          <p:spPr>
            <a:xfrm>
              <a:off x="925493" y="3476951"/>
              <a:ext cx="528889" cy="0"/>
            </a:xfrm>
            <a:prstGeom prst="straightConnector1">
              <a:avLst/>
            </a:prstGeom>
            <a:noFill/>
            <a:ln cap="flat" cmpd="sng" w="76200">
              <a:solidFill>
                <a:schemeClr val="accent1"/>
              </a:solidFill>
              <a:prstDash val="solid"/>
              <a:miter lim="8000"/>
              <a:headEnd len="sm" w="sm" type="none"/>
              <a:tailEnd len="sm" w="sm" type="none"/>
            </a:ln>
          </p:spPr>
        </p:cxnSp>
        <p:sp>
          <p:nvSpPr>
            <p:cNvPr id="10077" name="Google Shape;10077;p264"/>
            <p:cNvSpPr txBox="1"/>
            <p:nvPr/>
          </p:nvSpPr>
          <p:spPr>
            <a:xfrm>
              <a:off x="925216" y="2326005"/>
              <a:ext cx="529166" cy="479403"/>
            </a:xfrm>
            <a:prstGeom prst="rect">
              <a:avLst/>
            </a:prstGeom>
            <a:noFill/>
            <a:ln>
              <a:noFill/>
            </a:ln>
          </p:spPr>
          <p:txBody>
            <a:bodyPr anchorCtr="0" anchor="b" bIns="0" lIns="0" spcFirstLastPara="1" rIns="0" wrap="square" tIns="0">
              <a:normAutofit fontScale="92500"/>
            </a:bodyPr>
            <a:lstStyle/>
            <a:p>
              <a:pPr indent="0" lvl="0" marL="0" marR="0" rtl="0" algn="l">
                <a:lnSpc>
                  <a:spcPct val="90000"/>
                </a:lnSpc>
                <a:spcBef>
                  <a:spcPts val="0"/>
                </a:spcBef>
                <a:spcAft>
                  <a:spcPts val="0"/>
                </a:spcAft>
                <a:buClr>
                  <a:schemeClr val="accent1"/>
                </a:buClr>
                <a:buSzPct val="100000"/>
                <a:buFont typeface="Arial"/>
                <a:buNone/>
              </a:pPr>
              <a:r>
                <a:rPr b="1" lang="en-US" sz="3600">
                  <a:solidFill>
                    <a:srgbClr val="FF1313"/>
                  </a:solidFill>
                  <a:latin typeface="Helvetica Neue"/>
                  <a:ea typeface="Helvetica Neue"/>
                  <a:cs typeface="Helvetica Neue"/>
                  <a:sym typeface="Helvetica Neue"/>
                </a:rPr>
                <a:t>01</a:t>
              </a:r>
              <a:endParaRPr/>
            </a:p>
          </p:txBody>
        </p:sp>
      </p:grpSp>
      <p:grpSp>
        <p:nvGrpSpPr>
          <p:cNvPr id="10078" name="Google Shape;10078;p264"/>
          <p:cNvGrpSpPr/>
          <p:nvPr/>
        </p:nvGrpSpPr>
        <p:grpSpPr>
          <a:xfrm>
            <a:off x="3612134" y="2326005"/>
            <a:ext cx="2428792" cy="3531379"/>
            <a:chOff x="3766648" y="2326005"/>
            <a:chExt cx="2551160" cy="3531379"/>
          </a:xfrm>
        </p:grpSpPr>
        <p:sp>
          <p:nvSpPr>
            <p:cNvPr id="10079" name="Google Shape;10079;p264"/>
            <p:cNvSpPr txBox="1"/>
            <p:nvPr/>
          </p:nvSpPr>
          <p:spPr>
            <a:xfrm>
              <a:off x="3766648" y="3722903"/>
              <a:ext cx="2551160" cy="213448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80" name="Google Shape;10080;p264"/>
            <p:cNvSpPr txBox="1"/>
            <p:nvPr/>
          </p:nvSpPr>
          <p:spPr>
            <a:xfrm>
              <a:off x="3766648" y="2918808"/>
              <a:ext cx="255116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lt1"/>
                  </a:solidFill>
                  <a:latin typeface="Helvetica Neue"/>
                  <a:ea typeface="Helvetica Neue"/>
                  <a:cs typeface="Helvetica Neue"/>
                  <a:sym typeface="Helvetica Neue"/>
                </a:rPr>
                <a:t>Lorem Ipsum</a:t>
              </a:r>
              <a:endParaRPr/>
            </a:p>
          </p:txBody>
        </p:sp>
        <p:cxnSp>
          <p:nvCxnSpPr>
            <p:cNvPr id="10081" name="Google Shape;10081;p264"/>
            <p:cNvCxnSpPr/>
            <p:nvPr/>
          </p:nvCxnSpPr>
          <p:spPr>
            <a:xfrm>
              <a:off x="3766926" y="3476951"/>
              <a:ext cx="528889" cy="0"/>
            </a:xfrm>
            <a:prstGeom prst="straightConnector1">
              <a:avLst/>
            </a:prstGeom>
            <a:noFill/>
            <a:ln cap="flat" cmpd="sng" w="76200">
              <a:solidFill>
                <a:schemeClr val="accent1"/>
              </a:solidFill>
              <a:prstDash val="solid"/>
              <a:miter lim="8000"/>
              <a:headEnd len="sm" w="sm" type="none"/>
              <a:tailEnd len="sm" w="sm" type="none"/>
            </a:ln>
          </p:spPr>
        </p:cxnSp>
        <p:sp>
          <p:nvSpPr>
            <p:cNvPr id="10082" name="Google Shape;10082;p264"/>
            <p:cNvSpPr txBox="1"/>
            <p:nvPr/>
          </p:nvSpPr>
          <p:spPr>
            <a:xfrm>
              <a:off x="3766648" y="2326005"/>
              <a:ext cx="529166" cy="479403"/>
            </a:xfrm>
            <a:prstGeom prst="rect">
              <a:avLst/>
            </a:prstGeom>
            <a:noFill/>
            <a:ln>
              <a:noFill/>
            </a:ln>
          </p:spPr>
          <p:txBody>
            <a:bodyPr anchorCtr="0" anchor="b" bIns="0" lIns="0" spcFirstLastPara="1" rIns="0" wrap="square" tIns="0">
              <a:normAutofit fontScale="92500"/>
            </a:bodyPr>
            <a:lstStyle/>
            <a:p>
              <a:pPr indent="0" lvl="0" marL="0" marR="0" rtl="0" algn="l">
                <a:lnSpc>
                  <a:spcPct val="90000"/>
                </a:lnSpc>
                <a:spcBef>
                  <a:spcPts val="0"/>
                </a:spcBef>
                <a:spcAft>
                  <a:spcPts val="0"/>
                </a:spcAft>
                <a:buClr>
                  <a:schemeClr val="accent1"/>
                </a:buClr>
                <a:buSzPct val="100000"/>
                <a:buFont typeface="Arial"/>
                <a:buNone/>
              </a:pPr>
              <a:r>
                <a:rPr b="1" lang="en-US" sz="3600">
                  <a:solidFill>
                    <a:srgbClr val="FF1313"/>
                  </a:solidFill>
                  <a:latin typeface="Helvetica Neue"/>
                  <a:ea typeface="Helvetica Neue"/>
                  <a:cs typeface="Helvetica Neue"/>
                  <a:sym typeface="Helvetica Neue"/>
                </a:rPr>
                <a:t>02</a:t>
              </a:r>
              <a:endParaRPr/>
            </a:p>
          </p:txBody>
        </p:sp>
      </p:grpSp>
      <p:grpSp>
        <p:nvGrpSpPr>
          <p:cNvPr id="10083" name="Google Shape;10083;p264"/>
          <p:cNvGrpSpPr/>
          <p:nvPr/>
        </p:nvGrpSpPr>
        <p:grpSpPr>
          <a:xfrm>
            <a:off x="6299050" y="2326005"/>
            <a:ext cx="2428793" cy="3531379"/>
            <a:chOff x="6608080" y="2326005"/>
            <a:chExt cx="2551161" cy="3531379"/>
          </a:xfrm>
        </p:grpSpPr>
        <p:sp>
          <p:nvSpPr>
            <p:cNvPr id="10084" name="Google Shape;10084;p264"/>
            <p:cNvSpPr txBox="1"/>
            <p:nvPr/>
          </p:nvSpPr>
          <p:spPr>
            <a:xfrm>
              <a:off x="6608080" y="3722903"/>
              <a:ext cx="2551160" cy="213448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85" name="Google Shape;10085;p264"/>
            <p:cNvSpPr txBox="1"/>
            <p:nvPr/>
          </p:nvSpPr>
          <p:spPr>
            <a:xfrm>
              <a:off x="6608081" y="2918808"/>
              <a:ext cx="255116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lt1"/>
                  </a:solidFill>
                  <a:latin typeface="Helvetica Neue"/>
                  <a:ea typeface="Helvetica Neue"/>
                  <a:cs typeface="Helvetica Neue"/>
                  <a:sym typeface="Helvetica Neue"/>
                </a:rPr>
                <a:t>Lorem Ipsum</a:t>
              </a:r>
              <a:endParaRPr/>
            </a:p>
          </p:txBody>
        </p:sp>
        <p:cxnSp>
          <p:nvCxnSpPr>
            <p:cNvPr id="10086" name="Google Shape;10086;p264"/>
            <p:cNvCxnSpPr/>
            <p:nvPr/>
          </p:nvCxnSpPr>
          <p:spPr>
            <a:xfrm>
              <a:off x="6608358" y="3476951"/>
              <a:ext cx="528889" cy="0"/>
            </a:xfrm>
            <a:prstGeom prst="straightConnector1">
              <a:avLst/>
            </a:prstGeom>
            <a:noFill/>
            <a:ln cap="flat" cmpd="sng" w="76200">
              <a:solidFill>
                <a:schemeClr val="accent1"/>
              </a:solidFill>
              <a:prstDash val="solid"/>
              <a:miter lim="8000"/>
              <a:headEnd len="sm" w="sm" type="none"/>
              <a:tailEnd len="sm" w="sm" type="none"/>
            </a:ln>
          </p:spPr>
        </p:cxnSp>
        <p:sp>
          <p:nvSpPr>
            <p:cNvPr id="10087" name="Google Shape;10087;p264"/>
            <p:cNvSpPr txBox="1"/>
            <p:nvPr/>
          </p:nvSpPr>
          <p:spPr>
            <a:xfrm>
              <a:off x="6608081" y="2326005"/>
              <a:ext cx="529166" cy="479403"/>
            </a:xfrm>
            <a:prstGeom prst="rect">
              <a:avLst/>
            </a:prstGeom>
            <a:noFill/>
            <a:ln>
              <a:noFill/>
            </a:ln>
          </p:spPr>
          <p:txBody>
            <a:bodyPr anchorCtr="0" anchor="b" bIns="0" lIns="0" spcFirstLastPara="1" rIns="0" wrap="square" tIns="0">
              <a:normAutofit fontScale="92500"/>
            </a:bodyPr>
            <a:lstStyle/>
            <a:p>
              <a:pPr indent="0" lvl="0" marL="0" marR="0" rtl="0" algn="l">
                <a:lnSpc>
                  <a:spcPct val="90000"/>
                </a:lnSpc>
                <a:spcBef>
                  <a:spcPts val="0"/>
                </a:spcBef>
                <a:spcAft>
                  <a:spcPts val="0"/>
                </a:spcAft>
                <a:buClr>
                  <a:schemeClr val="accent1"/>
                </a:buClr>
                <a:buSzPct val="100000"/>
                <a:buFont typeface="Arial"/>
                <a:buNone/>
              </a:pPr>
              <a:r>
                <a:rPr b="1" lang="en-US" sz="3600">
                  <a:solidFill>
                    <a:srgbClr val="FF1313"/>
                  </a:solidFill>
                  <a:latin typeface="Helvetica Neue"/>
                  <a:ea typeface="Helvetica Neue"/>
                  <a:cs typeface="Helvetica Neue"/>
                  <a:sym typeface="Helvetica Neue"/>
                </a:rPr>
                <a:t>03</a:t>
              </a:r>
              <a:endParaRPr/>
            </a:p>
          </p:txBody>
        </p:sp>
      </p:grpSp>
      <p:grpSp>
        <p:nvGrpSpPr>
          <p:cNvPr id="10088" name="Google Shape;10088;p264"/>
          <p:cNvGrpSpPr/>
          <p:nvPr/>
        </p:nvGrpSpPr>
        <p:grpSpPr>
          <a:xfrm>
            <a:off x="8985967" y="2326005"/>
            <a:ext cx="2428793" cy="3531379"/>
            <a:chOff x="9392083" y="2326005"/>
            <a:chExt cx="2551161" cy="3531379"/>
          </a:xfrm>
        </p:grpSpPr>
        <p:sp>
          <p:nvSpPr>
            <p:cNvPr id="10089" name="Google Shape;10089;p264"/>
            <p:cNvSpPr txBox="1"/>
            <p:nvPr/>
          </p:nvSpPr>
          <p:spPr>
            <a:xfrm>
              <a:off x="9392083" y="3722903"/>
              <a:ext cx="2551160" cy="2134481"/>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090" name="Google Shape;10090;p264"/>
            <p:cNvSpPr txBox="1"/>
            <p:nvPr/>
          </p:nvSpPr>
          <p:spPr>
            <a:xfrm>
              <a:off x="9392084" y="2918808"/>
              <a:ext cx="255116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lt1"/>
                  </a:solidFill>
                  <a:latin typeface="Helvetica Neue"/>
                  <a:ea typeface="Helvetica Neue"/>
                  <a:cs typeface="Helvetica Neue"/>
                  <a:sym typeface="Helvetica Neue"/>
                </a:rPr>
                <a:t>Lorem Ipsum</a:t>
              </a:r>
              <a:endParaRPr/>
            </a:p>
          </p:txBody>
        </p:sp>
        <p:cxnSp>
          <p:nvCxnSpPr>
            <p:cNvPr id="10091" name="Google Shape;10091;p264"/>
            <p:cNvCxnSpPr/>
            <p:nvPr/>
          </p:nvCxnSpPr>
          <p:spPr>
            <a:xfrm>
              <a:off x="9392361" y="3476951"/>
              <a:ext cx="528889" cy="0"/>
            </a:xfrm>
            <a:prstGeom prst="straightConnector1">
              <a:avLst/>
            </a:prstGeom>
            <a:noFill/>
            <a:ln cap="flat" cmpd="sng" w="76200">
              <a:solidFill>
                <a:schemeClr val="accent1"/>
              </a:solidFill>
              <a:prstDash val="solid"/>
              <a:miter lim="8000"/>
              <a:headEnd len="sm" w="sm" type="none"/>
              <a:tailEnd len="sm" w="sm" type="none"/>
            </a:ln>
          </p:spPr>
        </p:cxnSp>
        <p:sp>
          <p:nvSpPr>
            <p:cNvPr id="10092" name="Google Shape;10092;p264"/>
            <p:cNvSpPr txBox="1"/>
            <p:nvPr/>
          </p:nvSpPr>
          <p:spPr>
            <a:xfrm>
              <a:off x="9392084" y="2326005"/>
              <a:ext cx="529166" cy="479403"/>
            </a:xfrm>
            <a:prstGeom prst="rect">
              <a:avLst/>
            </a:prstGeom>
            <a:noFill/>
            <a:ln>
              <a:noFill/>
            </a:ln>
          </p:spPr>
          <p:txBody>
            <a:bodyPr anchorCtr="0" anchor="b" bIns="0" lIns="0" spcFirstLastPara="1" rIns="0" wrap="square" tIns="0">
              <a:normAutofit fontScale="92500"/>
            </a:bodyPr>
            <a:lstStyle/>
            <a:p>
              <a:pPr indent="0" lvl="0" marL="0" marR="0" rtl="0" algn="l">
                <a:lnSpc>
                  <a:spcPct val="90000"/>
                </a:lnSpc>
                <a:spcBef>
                  <a:spcPts val="0"/>
                </a:spcBef>
                <a:spcAft>
                  <a:spcPts val="0"/>
                </a:spcAft>
                <a:buClr>
                  <a:schemeClr val="accent1"/>
                </a:buClr>
                <a:buSzPct val="100000"/>
                <a:buFont typeface="Arial"/>
                <a:buNone/>
              </a:pPr>
              <a:r>
                <a:rPr b="1" lang="en-US" sz="3600">
                  <a:solidFill>
                    <a:srgbClr val="FF1313"/>
                  </a:solidFill>
                  <a:latin typeface="Helvetica Neue"/>
                  <a:ea typeface="Helvetica Neue"/>
                  <a:cs typeface="Helvetica Neue"/>
                  <a:sym typeface="Helvetica Neue"/>
                </a:rPr>
                <a:t>04</a:t>
              </a:r>
              <a:endParaRPr/>
            </a:p>
          </p:txBody>
        </p:sp>
      </p:grpSp>
      <p:sp>
        <p:nvSpPr>
          <p:cNvPr id="10093" name="Google Shape;10093;p26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094" name="Google Shape;10094;p26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98" name="Shape 10098"/>
        <p:cNvGrpSpPr/>
        <p:nvPr/>
      </p:nvGrpSpPr>
      <p:grpSpPr>
        <a:xfrm>
          <a:off x="0" y="0"/>
          <a:ext cx="0" cy="0"/>
          <a:chOff x="0" y="0"/>
          <a:chExt cx="0" cy="0"/>
        </a:xfrm>
      </p:grpSpPr>
      <p:pic>
        <p:nvPicPr>
          <p:cNvPr id="10099" name="Google Shape;10099;p265"/>
          <p:cNvPicPr preferRelativeResize="0"/>
          <p:nvPr/>
        </p:nvPicPr>
        <p:blipFill rotWithShape="1">
          <a:blip r:embed="rId3">
            <a:alphaModFix/>
          </a:blip>
          <a:srcRect b="15438" l="0" r="0" t="0"/>
          <a:stretch/>
        </p:blipFill>
        <p:spPr>
          <a:xfrm>
            <a:off x="0" y="-15240"/>
            <a:ext cx="12192000" cy="6873240"/>
          </a:xfrm>
          <a:prstGeom prst="rect">
            <a:avLst/>
          </a:prstGeom>
          <a:noFill/>
          <a:ln>
            <a:noFill/>
          </a:ln>
        </p:spPr>
      </p:pic>
      <p:sp>
        <p:nvSpPr>
          <p:cNvPr id="10100" name="Google Shape;10100;p265"/>
          <p:cNvSpPr/>
          <p:nvPr/>
        </p:nvSpPr>
        <p:spPr>
          <a:xfrm>
            <a:off x="0" y="-15240"/>
            <a:ext cx="12192000" cy="6873240"/>
          </a:xfrm>
          <a:prstGeom prst="rect">
            <a:avLst/>
          </a:prstGeom>
          <a:solidFill>
            <a:srgbClr val="191919">
              <a:alpha val="8196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101" name="Google Shape;10101;p265"/>
          <p:cNvSpPr/>
          <p:nvPr/>
        </p:nvSpPr>
        <p:spPr>
          <a:xfrm>
            <a:off x="0" y="3627120"/>
            <a:ext cx="12192000" cy="2575560"/>
          </a:xfrm>
          <a:prstGeom prst="rect">
            <a:avLst/>
          </a:prstGeom>
          <a:solidFill>
            <a:srgbClr val="FF3F3F">
              <a:alpha val="3882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102" name="Google Shape;10102;p265"/>
          <p:cNvSpPr txBox="1"/>
          <p:nvPr/>
        </p:nvSpPr>
        <p:spPr>
          <a:xfrm>
            <a:off x="8298952" y="3857566"/>
            <a:ext cx="3310456" cy="1969770"/>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103" name="Google Shape;10103;p265"/>
          <p:cNvSpPr txBox="1"/>
          <p:nvPr/>
        </p:nvSpPr>
        <p:spPr>
          <a:xfrm>
            <a:off x="582592" y="3857566"/>
            <a:ext cx="3310456" cy="1969770"/>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104" name="Google Shape;10104;p265"/>
          <p:cNvSpPr txBox="1"/>
          <p:nvPr/>
        </p:nvSpPr>
        <p:spPr>
          <a:xfrm>
            <a:off x="4440772" y="3857566"/>
            <a:ext cx="3310456" cy="1969770"/>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105" name="Google Shape;10105;p265"/>
          <p:cNvSpPr/>
          <p:nvPr/>
        </p:nvSpPr>
        <p:spPr>
          <a:xfrm>
            <a:off x="8298952" y="3218826"/>
            <a:ext cx="3310456" cy="408294"/>
          </a:xfrm>
          <a:prstGeom prst="snip1Rect">
            <a:avLst>
              <a:gd fmla="val 16667" name="adj"/>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2000">
                <a:solidFill>
                  <a:schemeClr val="lt1"/>
                </a:solidFill>
                <a:latin typeface="Helvetica Neue"/>
                <a:ea typeface="Helvetica Neue"/>
                <a:cs typeface="Helvetica Neue"/>
                <a:sym typeface="Helvetica Neue"/>
              </a:rPr>
              <a:t>Lorem ipsum dolor sit amet</a:t>
            </a:r>
            <a:endParaRPr sz="2000">
              <a:solidFill>
                <a:schemeClr val="lt1"/>
              </a:solidFill>
              <a:latin typeface="Helvetica Neue"/>
              <a:ea typeface="Helvetica Neue"/>
              <a:cs typeface="Helvetica Neue"/>
              <a:sym typeface="Helvetica Neue"/>
            </a:endParaRPr>
          </a:p>
        </p:txBody>
      </p:sp>
      <p:sp>
        <p:nvSpPr>
          <p:cNvPr id="10106" name="Google Shape;10106;p265"/>
          <p:cNvSpPr/>
          <p:nvPr/>
        </p:nvSpPr>
        <p:spPr>
          <a:xfrm>
            <a:off x="582592" y="3218826"/>
            <a:ext cx="3310456" cy="408294"/>
          </a:xfrm>
          <a:prstGeom prst="snip1Rect">
            <a:avLst>
              <a:gd fmla="val 16667" name="adj"/>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2000">
                <a:solidFill>
                  <a:schemeClr val="lt1"/>
                </a:solidFill>
                <a:latin typeface="Helvetica Neue"/>
                <a:ea typeface="Helvetica Neue"/>
                <a:cs typeface="Helvetica Neue"/>
                <a:sym typeface="Helvetica Neue"/>
              </a:rPr>
              <a:t>Lorem ipsum dolor sit amet</a:t>
            </a:r>
            <a:endParaRPr sz="2000">
              <a:solidFill>
                <a:schemeClr val="lt1"/>
              </a:solidFill>
              <a:latin typeface="Helvetica Neue"/>
              <a:ea typeface="Helvetica Neue"/>
              <a:cs typeface="Helvetica Neue"/>
              <a:sym typeface="Helvetica Neue"/>
            </a:endParaRPr>
          </a:p>
        </p:txBody>
      </p:sp>
      <p:sp>
        <p:nvSpPr>
          <p:cNvPr id="10107" name="Google Shape;10107;p265"/>
          <p:cNvSpPr/>
          <p:nvPr/>
        </p:nvSpPr>
        <p:spPr>
          <a:xfrm>
            <a:off x="4440772" y="3218826"/>
            <a:ext cx="3310456" cy="408294"/>
          </a:xfrm>
          <a:prstGeom prst="snip1Rect">
            <a:avLst>
              <a:gd fmla="val 16667" name="adj"/>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lang="en-US" sz="2000">
                <a:solidFill>
                  <a:schemeClr val="lt1"/>
                </a:solidFill>
                <a:latin typeface="Helvetica Neue"/>
                <a:ea typeface="Helvetica Neue"/>
                <a:cs typeface="Helvetica Neue"/>
                <a:sym typeface="Helvetica Neue"/>
              </a:rPr>
              <a:t>Lorem ipsum dolor sit amet</a:t>
            </a:r>
            <a:endParaRPr sz="2000">
              <a:solidFill>
                <a:schemeClr val="lt1"/>
              </a:solidFill>
              <a:latin typeface="Helvetica Neue"/>
              <a:ea typeface="Helvetica Neue"/>
              <a:cs typeface="Helvetica Neue"/>
              <a:sym typeface="Helvetica Neue"/>
            </a:endParaRPr>
          </a:p>
        </p:txBody>
      </p:sp>
      <p:sp>
        <p:nvSpPr>
          <p:cNvPr id="10108" name="Google Shape;10108;p26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3200"/>
              <a:buFont typeface="Helvetica Neue"/>
              <a:buNone/>
            </a:pPr>
            <a:r>
              <a:rPr lang="en-US">
                <a:solidFill>
                  <a:schemeClr val="lt1"/>
                </a:solidFill>
              </a:rPr>
              <a:t>Three-Point Icon Overlay (Dark Image)</a:t>
            </a:r>
            <a:endParaRPr/>
          </a:p>
        </p:txBody>
      </p:sp>
      <p:grpSp>
        <p:nvGrpSpPr>
          <p:cNvPr id="10109" name="Google Shape;10109;p265"/>
          <p:cNvGrpSpPr/>
          <p:nvPr/>
        </p:nvGrpSpPr>
        <p:grpSpPr>
          <a:xfrm>
            <a:off x="1598036" y="1736165"/>
            <a:ext cx="1279568" cy="1278514"/>
            <a:chOff x="4094847" y="1760585"/>
            <a:chExt cx="633600" cy="633600"/>
          </a:xfrm>
        </p:grpSpPr>
        <p:sp>
          <p:nvSpPr>
            <p:cNvPr id="10110" name="Google Shape;10110;p26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11" name="Google Shape;10111;p26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112" name="Google Shape;10112;p265"/>
          <p:cNvGrpSpPr/>
          <p:nvPr/>
        </p:nvGrpSpPr>
        <p:grpSpPr>
          <a:xfrm>
            <a:off x="5456216" y="1736165"/>
            <a:ext cx="1279568" cy="1278514"/>
            <a:chOff x="4094847" y="1760585"/>
            <a:chExt cx="633600" cy="633600"/>
          </a:xfrm>
        </p:grpSpPr>
        <p:sp>
          <p:nvSpPr>
            <p:cNvPr id="10113" name="Google Shape;10113;p26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14" name="Google Shape;10114;p26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115" name="Google Shape;10115;p265"/>
          <p:cNvGrpSpPr/>
          <p:nvPr/>
        </p:nvGrpSpPr>
        <p:grpSpPr>
          <a:xfrm>
            <a:off x="9314396" y="1736165"/>
            <a:ext cx="1279568" cy="1278514"/>
            <a:chOff x="4094847" y="1760585"/>
            <a:chExt cx="633600" cy="633600"/>
          </a:xfrm>
        </p:grpSpPr>
        <p:sp>
          <p:nvSpPr>
            <p:cNvPr id="10116" name="Google Shape;10116;p26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17" name="Google Shape;10117;p26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0118" name="Google Shape;10118;p26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119" name="Google Shape;10119;p26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23" name="Shape 10123"/>
        <p:cNvGrpSpPr/>
        <p:nvPr/>
      </p:nvGrpSpPr>
      <p:grpSpPr>
        <a:xfrm>
          <a:off x="0" y="0"/>
          <a:ext cx="0" cy="0"/>
          <a:chOff x="0" y="0"/>
          <a:chExt cx="0" cy="0"/>
        </a:xfrm>
      </p:grpSpPr>
      <p:pic>
        <p:nvPicPr>
          <p:cNvPr id="10124" name="Google Shape;10124;p266"/>
          <p:cNvPicPr preferRelativeResize="0"/>
          <p:nvPr/>
        </p:nvPicPr>
        <p:blipFill rotWithShape="1">
          <a:blip r:embed="rId3">
            <a:alphaModFix/>
          </a:blip>
          <a:srcRect b="15438" l="0" r="0" t="0"/>
          <a:stretch/>
        </p:blipFill>
        <p:spPr>
          <a:xfrm>
            <a:off x="0" y="-15240"/>
            <a:ext cx="12192000" cy="6873240"/>
          </a:xfrm>
          <a:prstGeom prst="rect">
            <a:avLst/>
          </a:prstGeom>
          <a:noFill/>
          <a:ln>
            <a:noFill/>
          </a:ln>
        </p:spPr>
      </p:pic>
      <p:sp>
        <p:nvSpPr>
          <p:cNvPr id="10125" name="Google Shape;10125;p266"/>
          <p:cNvSpPr/>
          <p:nvPr/>
        </p:nvSpPr>
        <p:spPr>
          <a:xfrm>
            <a:off x="0" y="-15240"/>
            <a:ext cx="12192000" cy="6873240"/>
          </a:xfrm>
          <a:prstGeom prst="rect">
            <a:avLst/>
          </a:prstGeom>
          <a:solidFill>
            <a:srgbClr val="191919">
              <a:alpha val="8196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126" name="Google Shape;10126;p266"/>
          <p:cNvSpPr/>
          <p:nvPr/>
        </p:nvSpPr>
        <p:spPr>
          <a:xfrm>
            <a:off x="0" y="3627120"/>
            <a:ext cx="12192000" cy="2575560"/>
          </a:xfrm>
          <a:prstGeom prst="rect">
            <a:avLst/>
          </a:prstGeom>
          <a:solidFill>
            <a:srgbClr val="FF3F3F">
              <a:alpha val="38823"/>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0127" name="Google Shape;10127;p266"/>
          <p:cNvGrpSpPr/>
          <p:nvPr/>
        </p:nvGrpSpPr>
        <p:grpSpPr>
          <a:xfrm>
            <a:off x="6282044" y="3218826"/>
            <a:ext cx="2621451" cy="2608510"/>
            <a:chOff x="6692945" y="3218826"/>
            <a:chExt cx="2621451" cy="2608510"/>
          </a:xfrm>
        </p:grpSpPr>
        <p:sp>
          <p:nvSpPr>
            <p:cNvPr id="10128" name="Google Shape;10128;p266"/>
            <p:cNvSpPr txBox="1"/>
            <p:nvPr/>
          </p:nvSpPr>
          <p:spPr>
            <a:xfrm>
              <a:off x="6692945" y="3857566"/>
              <a:ext cx="2621451" cy="1969770"/>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129" name="Google Shape;10129;p266"/>
            <p:cNvSpPr/>
            <p:nvPr/>
          </p:nvSpPr>
          <p:spPr>
            <a:xfrm>
              <a:off x="6692945" y="3218826"/>
              <a:ext cx="2621451" cy="408294"/>
            </a:xfrm>
            <a:prstGeom prst="snip1Rect">
              <a:avLst>
                <a:gd fmla="val 16667" name="adj"/>
              </a:avLst>
            </a:prstGeom>
            <a:solidFill>
              <a:schemeClr val="accent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lang="en-US" sz="1550">
                  <a:solidFill>
                    <a:schemeClr val="lt1"/>
                  </a:solidFill>
                  <a:latin typeface="Helvetica Neue"/>
                  <a:ea typeface="Helvetica Neue"/>
                  <a:cs typeface="Helvetica Neue"/>
                  <a:sym typeface="Helvetica Neue"/>
                </a:rPr>
                <a:t>Lorem ipsum dolor sit amet</a:t>
              </a:r>
              <a:endParaRPr sz="1550">
                <a:solidFill>
                  <a:schemeClr val="lt1"/>
                </a:solidFill>
                <a:latin typeface="Helvetica Neue"/>
                <a:ea typeface="Helvetica Neue"/>
                <a:cs typeface="Helvetica Neue"/>
                <a:sym typeface="Helvetica Neue"/>
              </a:endParaRPr>
            </a:p>
          </p:txBody>
        </p:sp>
      </p:grpSp>
      <p:grpSp>
        <p:nvGrpSpPr>
          <p:cNvPr id="10130" name="Google Shape;10130;p266"/>
          <p:cNvGrpSpPr/>
          <p:nvPr/>
        </p:nvGrpSpPr>
        <p:grpSpPr>
          <a:xfrm>
            <a:off x="294968" y="3218826"/>
            <a:ext cx="2621451" cy="2608510"/>
            <a:chOff x="582592" y="3218826"/>
            <a:chExt cx="2621451" cy="2608510"/>
          </a:xfrm>
        </p:grpSpPr>
        <p:sp>
          <p:nvSpPr>
            <p:cNvPr id="10131" name="Google Shape;10131;p266"/>
            <p:cNvSpPr txBox="1"/>
            <p:nvPr/>
          </p:nvSpPr>
          <p:spPr>
            <a:xfrm>
              <a:off x="582592" y="3857566"/>
              <a:ext cx="2621451" cy="1969770"/>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132" name="Google Shape;10132;p266"/>
            <p:cNvSpPr/>
            <p:nvPr/>
          </p:nvSpPr>
          <p:spPr>
            <a:xfrm>
              <a:off x="582592" y="3218826"/>
              <a:ext cx="2621451" cy="408294"/>
            </a:xfrm>
            <a:prstGeom prst="snip1Rect">
              <a:avLst>
                <a:gd fmla="val 16667" name="adj"/>
              </a:avLst>
            </a:prstGeom>
            <a:solidFill>
              <a:schemeClr val="accent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lang="en-US" sz="1550">
                  <a:solidFill>
                    <a:schemeClr val="lt1"/>
                  </a:solidFill>
                  <a:latin typeface="Helvetica Neue"/>
                  <a:ea typeface="Helvetica Neue"/>
                  <a:cs typeface="Helvetica Neue"/>
                  <a:sym typeface="Helvetica Neue"/>
                </a:rPr>
                <a:t>Lorem ipsum dolor sit amet</a:t>
              </a:r>
              <a:endParaRPr sz="1550">
                <a:solidFill>
                  <a:schemeClr val="lt1"/>
                </a:solidFill>
                <a:latin typeface="Helvetica Neue"/>
                <a:ea typeface="Helvetica Neue"/>
                <a:cs typeface="Helvetica Neue"/>
                <a:sym typeface="Helvetica Neue"/>
              </a:endParaRPr>
            </a:p>
          </p:txBody>
        </p:sp>
      </p:grpSp>
      <p:grpSp>
        <p:nvGrpSpPr>
          <p:cNvPr id="10133" name="Google Shape;10133;p266"/>
          <p:cNvGrpSpPr/>
          <p:nvPr/>
        </p:nvGrpSpPr>
        <p:grpSpPr>
          <a:xfrm>
            <a:off x="3288506" y="3218826"/>
            <a:ext cx="2621451" cy="2608510"/>
            <a:chOff x="3637769" y="3218826"/>
            <a:chExt cx="2621451" cy="2608510"/>
          </a:xfrm>
        </p:grpSpPr>
        <p:sp>
          <p:nvSpPr>
            <p:cNvPr id="10134" name="Google Shape;10134;p266"/>
            <p:cNvSpPr txBox="1"/>
            <p:nvPr/>
          </p:nvSpPr>
          <p:spPr>
            <a:xfrm>
              <a:off x="3637769" y="3857566"/>
              <a:ext cx="2621451" cy="1969770"/>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135" name="Google Shape;10135;p266"/>
            <p:cNvSpPr/>
            <p:nvPr/>
          </p:nvSpPr>
          <p:spPr>
            <a:xfrm>
              <a:off x="3637769" y="3218826"/>
              <a:ext cx="2621451" cy="408294"/>
            </a:xfrm>
            <a:prstGeom prst="snip1Rect">
              <a:avLst>
                <a:gd fmla="val 16667" name="adj"/>
              </a:avLst>
            </a:prstGeom>
            <a:solidFill>
              <a:schemeClr val="accent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lang="en-US" sz="1550">
                  <a:solidFill>
                    <a:schemeClr val="lt1"/>
                  </a:solidFill>
                  <a:latin typeface="Helvetica Neue"/>
                  <a:ea typeface="Helvetica Neue"/>
                  <a:cs typeface="Helvetica Neue"/>
                  <a:sym typeface="Helvetica Neue"/>
                </a:rPr>
                <a:t>Lorem ipsum dolor sit amet</a:t>
              </a:r>
              <a:endParaRPr sz="1550">
                <a:solidFill>
                  <a:schemeClr val="lt1"/>
                </a:solidFill>
                <a:latin typeface="Helvetica Neue"/>
                <a:ea typeface="Helvetica Neue"/>
                <a:cs typeface="Helvetica Neue"/>
                <a:sym typeface="Helvetica Neue"/>
              </a:endParaRPr>
            </a:p>
          </p:txBody>
        </p:sp>
      </p:grpSp>
      <p:sp>
        <p:nvSpPr>
          <p:cNvPr id="10136" name="Google Shape;10136;p26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3200"/>
              <a:buFont typeface="Helvetica Neue"/>
              <a:buNone/>
            </a:pPr>
            <a:r>
              <a:rPr lang="en-US">
                <a:solidFill>
                  <a:schemeClr val="lt1"/>
                </a:solidFill>
              </a:rPr>
              <a:t>Four-Point Icon Overlay (Dark Image)</a:t>
            </a:r>
            <a:endParaRPr/>
          </a:p>
        </p:txBody>
      </p:sp>
      <p:grpSp>
        <p:nvGrpSpPr>
          <p:cNvPr id="10137" name="Google Shape;10137;p266"/>
          <p:cNvGrpSpPr/>
          <p:nvPr/>
        </p:nvGrpSpPr>
        <p:grpSpPr>
          <a:xfrm>
            <a:off x="1039353" y="1809549"/>
            <a:ext cx="1132680" cy="1131746"/>
            <a:chOff x="4094847" y="1760585"/>
            <a:chExt cx="633600" cy="633600"/>
          </a:xfrm>
        </p:grpSpPr>
        <p:sp>
          <p:nvSpPr>
            <p:cNvPr id="10138" name="Google Shape;10138;p26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39" name="Google Shape;10139;p26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140" name="Google Shape;10140;p266"/>
          <p:cNvGrpSpPr/>
          <p:nvPr/>
        </p:nvGrpSpPr>
        <p:grpSpPr>
          <a:xfrm>
            <a:off x="9275581" y="3218826"/>
            <a:ext cx="2621451" cy="2608510"/>
            <a:chOff x="9748121" y="3218826"/>
            <a:chExt cx="2621451" cy="2608510"/>
          </a:xfrm>
        </p:grpSpPr>
        <p:sp>
          <p:nvSpPr>
            <p:cNvPr id="10141" name="Google Shape;10141;p266"/>
            <p:cNvSpPr txBox="1"/>
            <p:nvPr/>
          </p:nvSpPr>
          <p:spPr>
            <a:xfrm>
              <a:off x="9748121" y="3857566"/>
              <a:ext cx="2621451" cy="1969770"/>
            </a:xfrm>
            <a:prstGeom prst="rect">
              <a:avLst/>
            </a:prstGeom>
            <a:noFill/>
            <a:ln>
              <a:noFill/>
            </a:ln>
          </p:spPr>
          <p:txBody>
            <a:bodyPr anchorCtr="0" anchor="t" bIns="0" lIns="0" spcFirstLastPara="1" rIns="0" wrap="square" tIns="0">
              <a:normAutofit fontScale="92500" lnSpcReduction="10000"/>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142" name="Google Shape;10142;p266"/>
            <p:cNvSpPr/>
            <p:nvPr/>
          </p:nvSpPr>
          <p:spPr>
            <a:xfrm>
              <a:off x="9748121" y="3218826"/>
              <a:ext cx="2621451" cy="408294"/>
            </a:xfrm>
            <a:prstGeom prst="snip1Rect">
              <a:avLst>
                <a:gd fmla="val 16667" name="adj"/>
              </a:avLst>
            </a:prstGeom>
            <a:solidFill>
              <a:schemeClr val="accent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lang="en-US" sz="1550">
                  <a:solidFill>
                    <a:schemeClr val="lt1"/>
                  </a:solidFill>
                  <a:latin typeface="Helvetica Neue"/>
                  <a:ea typeface="Helvetica Neue"/>
                  <a:cs typeface="Helvetica Neue"/>
                  <a:sym typeface="Helvetica Neue"/>
                </a:rPr>
                <a:t>Lorem ipsum dolor sit amet</a:t>
              </a:r>
              <a:endParaRPr sz="1550">
                <a:solidFill>
                  <a:schemeClr val="lt1"/>
                </a:solidFill>
                <a:latin typeface="Helvetica Neue"/>
                <a:ea typeface="Helvetica Neue"/>
                <a:cs typeface="Helvetica Neue"/>
                <a:sym typeface="Helvetica Neue"/>
              </a:endParaRPr>
            </a:p>
          </p:txBody>
        </p:sp>
      </p:grpSp>
      <p:grpSp>
        <p:nvGrpSpPr>
          <p:cNvPr id="10143" name="Google Shape;10143;p266"/>
          <p:cNvGrpSpPr/>
          <p:nvPr/>
        </p:nvGrpSpPr>
        <p:grpSpPr>
          <a:xfrm>
            <a:off x="4032891" y="1809549"/>
            <a:ext cx="1132680" cy="1131746"/>
            <a:chOff x="4094847" y="1760585"/>
            <a:chExt cx="633600" cy="633600"/>
          </a:xfrm>
        </p:grpSpPr>
        <p:sp>
          <p:nvSpPr>
            <p:cNvPr id="10144" name="Google Shape;10144;p26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45" name="Google Shape;10145;p26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146" name="Google Shape;10146;p266"/>
          <p:cNvGrpSpPr/>
          <p:nvPr/>
        </p:nvGrpSpPr>
        <p:grpSpPr>
          <a:xfrm>
            <a:off x="7026429" y="1809549"/>
            <a:ext cx="1132680" cy="1131746"/>
            <a:chOff x="4094847" y="1760585"/>
            <a:chExt cx="633600" cy="633600"/>
          </a:xfrm>
        </p:grpSpPr>
        <p:sp>
          <p:nvSpPr>
            <p:cNvPr id="10147" name="Google Shape;10147;p26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48" name="Google Shape;10148;p26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149" name="Google Shape;10149;p266"/>
          <p:cNvGrpSpPr/>
          <p:nvPr/>
        </p:nvGrpSpPr>
        <p:grpSpPr>
          <a:xfrm>
            <a:off x="10019966" y="1809549"/>
            <a:ext cx="1132680" cy="1131746"/>
            <a:chOff x="4094847" y="1760585"/>
            <a:chExt cx="633600" cy="633600"/>
          </a:xfrm>
        </p:grpSpPr>
        <p:sp>
          <p:nvSpPr>
            <p:cNvPr id="10150" name="Google Shape;10150;p26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51" name="Google Shape;10151;p26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0152" name="Google Shape;10152;p26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153" name="Google Shape;10153;p26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57" name="Shape 10157"/>
        <p:cNvGrpSpPr/>
        <p:nvPr/>
      </p:nvGrpSpPr>
      <p:grpSpPr>
        <a:xfrm>
          <a:off x="0" y="0"/>
          <a:ext cx="0" cy="0"/>
          <a:chOff x="0" y="0"/>
          <a:chExt cx="0" cy="0"/>
        </a:xfrm>
      </p:grpSpPr>
      <p:pic>
        <p:nvPicPr>
          <p:cNvPr id="10158" name="Google Shape;10158;p267"/>
          <p:cNvPicPr preferRelativeResize="0"/>
          <p:nvPr/>
        </p:nvPicPr>
        <p:blipFill rotWithShape="1">
          <a:blip r:embed="rId3">
            <a:alphaModFix/>
          </a:blip>
          <a:srcRect b="15438" l="0" r="0" t="0"/>
          <a:stretch/>
        </p:blipFill>
        <p:spPr>
          <a:xfrm>
            <a:off x="0" y="-15240"/>
            <a:ext cx="12192000" cy="6873240"/>
          </a:xfrm>
          <a:prstGeom prst="rect">
            <a:avLst/>
          </a:prstGeom>
          <a:gradFill>
            <a:gsLst>
              <a:gs pos="0">
                <a:srgbClr val="FEFEFE">
                  <a:alpha val="0"/>
                </a:srgbClr>
              </a:gs>
              <a:gs pos="66000">
                <a:srgbClr val="262626">
                  <a:alpha val="85882"/>
                </a:srgbClr>
              </a:gs>
              <a:gs pos="100000">
                <a:srgbClr val="262626">
                  <a:alpha val="85882"/>
                </a:srgbClr>
              </a:gs>
            </a:gsLst>
            <a:lin ang="16200000" scaled="0"/>
          </a:gradFill>
          <a:ln>
            <a:noFill/>
          </a:ln>
        </p:spPr>
      </p:pic>
      <p:sp>
        <p:nvSpPr>
          <p:cNvPr id="10159" name="Google Shape;10159;p267"/>
          <p:cNvSpPr/>
          <p:nvPr/>
        </p:nvSpPr>
        <p:spPr>
          <a:xfrm>
            <a:off x="-15240" y="-15240"/>
            <a:ext cx="12207240" cy="6891457"/>
          </a:xfrm>
          <a:prstGeom prst="rect">
            <a:avLst/>
          </a:prstGeom>
          <a:gradFill>
            <a:gsLst>
              <a:gs pos="0">
                <a:srgbClr val="BE0100">
                  <a:alpha val="54901"/>
                </a:srgbClr>
              </a:gs>
              <a:gs pos="65000">
                <a:srgbClr val="262626">
                  <a:alpha val="61960"/>
                </a:srgbClr>
              </a:gs>
              <a:gs pos="100000">
                <a:srgbClr val="262626">
                  <a:alpha val="61960"/>
                </a:srgbClr>
              </a:gs>
            </a:gsLst>
            <a:lin ang="54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160" name="Google Shape;10160;p267"/>
          <p:cNvSpPr txBox="1"/>
          <p:nvPr>
            <p:ph type="title"/>
          </p:nvPr>
        </p:nvSpPr>
        <p:spPr>
          <a:xfrm>
            <a:off x="294968" y="822960"/>
            <a:ext cx="5799718" cy="262029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3200"/>
              <a:buFont typeface="Helvetica Neue"/>
              <a:buNone/>
            </a:pPr>
            <a:r>
              <a:rPr lang="en-US">
                <a:solidFill>
                  <a:schemeClr val="lt1"/>
                </a:solidFill>
              </a:rPr>
              <a:t>Three-Point Icon List on Image (Right)</a:t>
            </a:r>
            <a:endParaRPr/>
          </a:p>
        </p:txBody>
      </p:sp>
      <p:sp>
        <p:nvSpPr>
          <p:cNvPr id="10161" name="Google Shape;10161;p267"/>
          <p:cNvSpPr txBox="1"/>
          <p:nvPr/>
        </p:nvSpPr>
        <p:spPr>
          <a:xfrm>
            <a:off x="294969" y="3648665"/>
            <a:ext cx="5799718" cy="221599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24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p:txBody>
      </p:sp>
      <p:sp>
        <p:nvSpPr>
          <p:cNvPr id="10162" name="Google Shape;10162;p267"/>
          <p:cNvSpPr/>
          <p:nvPr/>
        </p:nvSpPr>
        <p:spPr>
          <a:xfrm>
            <a:off x="6633212" y="915512"/>
            <a:ext cx="4994908" cy="1515236"/>
          </a:xfrm>
          <a:prstGeom prst="rect">
            <a:avLst/>
          </a:prstGeom>
          <a:solidFill>
            <a:schemeClr val="dk1">
              <a:alpha val="7098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0163" name="Google Shape;10163;p267"/>
          <p:cNvGrpSpPr/>
          <p:nvPr/>
        </p:nvGrpSpPr>
        <p:grpSpPr>
          <a:xfrm>
            <a:off x="7909560" y="1104103"/>
            <a:ext cx="3458616" cy="1138055"/>
            <a:chOff x="7886280" y="1049913"/>
            <a:chExt cx="3470766" cy="1138055"/>
          </a:xfrm>
        </p:grpSpPr>
        <p:sp>
          <p:nvSpPr>
            <p:cNvPr id="10164" name="Google Shape;10164;p267"/>
            <p:cNvSpPr txBox="1"/>
            <p:nvPr/>
          </p:nvSpPr>
          <p:spPr>
            <a:xfrm>
              <a:off x="7890548" y="1356971"/>
              <a:ext cx="3203614" cy="83099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Lorem ipsum dolor sit amet, consectetur adipiscing elit. Ut tempor</a:t>
              </a:r>
              <a:endParaRPr b="1" sz="1800">
                <a:solidFill>
                  <a:schemeClr val="lt1"/>
                </a:solidFill>
                <a:latin typeface="Helvetica Neue"/>
                <a:ea typeface="Helvetica Neue"/>
                <a:cs typeface="Helvetica Neue"/>
                <a:sym typeface="Helvetica Neue"/>
              </a:endParaRPr>
            </a:p>
          </p:txBody>
        </p:sp>
        <p:sp>
          <p:nvSpPr>
            <p:cNvPr id="10165" name="Google Shape;10165;p267"/>
            <p:cNvSpPr txBox="1"/>
            <p:nvPr/>
          </p:nvSpPr>
          <p:spPr>
            <a:xfrm>
              <a:off x="7886280" y="1049913"/>
              <a:ext cx="3470766"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000">
                  <a:solidFill>
                    <a:schemeClr val="accent1"/>
                  </a:solidFill>
                  <a:latin typeface="Helvetica Neue"/>
                  <a:ea typeface="Helvetica Neue"/>
                  <a:cs typeface="Helvetica Neue"/>
                  <a:sym typeface="Helvetica Neue"/>
                </a:rPr>
                <a:t>Lorem ipsum </a:t>
              </a:r>
              <a:endParaRPr/>
            </a:p>
          </p:txBody>
        </p:sp>
      </p:grpSp>
      <p:sp>
        <p:nvSpPr>
          <p:cNvPr id="10166" name="Google Shape;10166;p267"/>
          <p:cNvSpPr/>
          <p:nvPr/>
        </p:nvSpPr>
        <p:spPr>
          <a:xfrm>
            <a:off x="6633212" y="4432814"/>
            <a:ext cx="4994908" cy="1515236"/>
          </a:xfrm>
          <a:prstGeom prst="rect">
            <a:avLst/>
          </a:prstGeom>
          <a:solidFill>
            <a:schemeClr val="dk1">
              <a:alpha val="7098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0167" name="Google Shape;10167;p267"/>
          <p:cNvGrpSpPr/>
          <p:nvPr/>
        </p:nvGrpSpPr>
        <p:grpSpPr>
          <a:xfrm>
            <a:off x="7902698" y="4602611"/>
            <a:ext cx="3458616" cy="1175643"/>
            <a:chOff x="7890548" y="4534688"/>
            <a:chExt cx="3470766" cy="1175643"/>
          </a:xfrm>
        </p:grpSpPr>
        <p:sp>
          <p:nvSpPr>
            <p:cNvPr id="10168" name="Google Shape;10168;p267"/>
            <p:cNvSpPr txBox="1"/>
            <p:nvPr/>
          </p:nvSpPr>
          <p:spPr>
            <a:xfrm>
              <a:off x="7890548" y="4842465"/>
              <a:ext cx="3440286" cy="867866"/>
            </a:xfrm>
            <a:prstGeom prst="rect">
              <a:avLst/>
            </a:prstGeom>
            <a:noFill/>
            <a:ln>
              <a:noFill/>
            </a:ln>
          </p:spPr>
          <p:txBody>
            <a:bodyPr anchorCtr="0" anchor="t" bIns="0" lIns="0" spcFirstLastPara="1" rIns="0" wrap="square" tIns="0">
              <a:spAutoFit/>
            </a:bodyPr>
            <a:lstStyle/>
            <a:p>
              <a:pPr indent="0" lvl="0" marL="0" marR="0" rtl="0" algn="l">
                <a:lnSpc>
                  <a:spcPct val="107000"/>
                </a:lnSpc>
                <a:spcBef>
                  <a:spcPts val="0"/>
                </a:spcBef>
                <a:spcAft>
                  <a:spcPts val="0"/>
                </a:spcAft>
                <a:buNone/>
              </a:pPr>
              <a:r>
                <a:rPr lang="en-US" sz="1800">
                  <a:solidFill>
                    <a:schemeClr val="lt1"/>
                  </a:solidFill>
                  <a:latin typeface="Helvetica Neue"/>
                  <a:ea typeface="Helvetica Neue"/>
                  <a:cs typeface="Helvetica Neue"/>
                  <a:sym typeface="Helvetica Neue"/>
                </a:rPr>
                <a:t>Lorem ipsum dolor sit amet, consectetur adipiscing elit. Ut tempor</a:t>
              </a:r>
              <a:endParaRPr sz="1600">
                <a:solidFill>
                  <a:schemeClr val="lt1"/>
                </a:solidFill>
                <a:latin typeface="Helvetica Neue"/>
                <a:ea typeface="Helvetica Neue"/>
                <a:cs typeface="Helvetica Neue"/>
                <a:sym typeface="Helvetica Neue"/>
              </a:endParaRPr>
            </a:p>
          </p:txBody>
        </p:sp>
        <p:sp>
          <p:nvSpPr>
            <p:cNvPr id="10169" name="Google Shape;10169;p267"/>
            <p:cNvSpPr txBox="1"/>
            <p:nvPr/>
          </p:nvSpPr>
          <p:spPr>
            <a:xfrm>
              <a:off x="7890548" y="4534688"/>
              <a:ext cx="3470766"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000">
                  <a:solidFill>
                    <a:schemeClr val="accent1"/>
                  </a:solidFill>
                  <a:latin typeface="Helvetica Neue"/>
                  <a:ea typeface="Helvetica Neue"/>
                  <a:cs typeface="Helvetica Neue"/>
                  <a:sym typeface="Helvetica Neue"/>
                </a:rPr>
                <a:t>Lorem ipsum </a:t>
              </a:r>
              <a:endParaRPr/>
            </a:p>
          </p:txBody>
        </p:sp>
      </p:grpSp>
      <p:sp>
        <p:nvSpPr>
          <p:cNvPr id="10170" name="Google Shape;10170;p267"/>
          <p:cNvSpPr/>
          <p:nvPr/>
        </p:nvSpPr>
        <p:spPr>
          <a:xfrm>
            <a:off x="6633213" y="2678294"/>
            <a:ext cx="4991097" cy="1515236"/>
          </a:xfrm>
          <a:prstGeom prst="rect">
            <a:avLst/>
          </a:prstGeom>
          <a:solidFill>
            <a:schemeClr val="dk1">
              <a:alpha val="70980"/>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0171" name="Google Shape;10171;p267"/>
          <p:cNvGrpSpPr/>
          <p:nvPr/>
        </p:nvGrpSpPr>
        <p:grpSpPr>
          <a:xfrm>
            <a:off x="7894321" y="2811510"/>
            <a:ext cx="3458616" cy="1170952"/>
            <a:chOff x="7882171" y="2780523"/>
            <a:chExt cx="3470766" cy="1170952"/>
          </a:xfrm>
        </p:grpSpPr>
        <p:sp>
          <p:nvSpPr>
            <p:cNvPr id="10172" name="Google Shape;10172;p267"/>
            <p:cNvSpPr txBox="1"/>
            <p:nvPr/>
          </p:nvSpPr>
          <p:spPr>
            <a:xfrm>
              <a:off x="7882171" y="3120478"/>
              <a:ext cx="3203614" cy="83099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Lorem ipsum dolor sit amet, consectetur adipiscing elit. Ut tempor</a:t>
              </a:r>
              <a:endParaRPr b="1" sz="1800">
                <a:solidFill>
                  <a:schemeClr val="lt1"/>
                </a:solidFill>
                <a:latin typeface="Helvetica Neue"/>
                <a:ea typeface="Helvetica Neue"/>
                <a:cs typeface="Helvetica Neue"/>
                <a:sym typeface="Helvetica Neue"/>
              </a:endParaRPr>
            </a:p>
          </p:txBody>
        </p:sp>
        <p:sp>
          <p:nvSpPr>
            <p:cNvPr id="10173" name="Google Shape;10173;p267"/>
            <p:cNvSpPr txBox="1"/>
            <p:nvPr/>
          </p:nvSpPr>
          <p:spPr>
            <a:xfrm>
              <a:off x="7882171" y="2780523"/>
              <a:ext cx="3470766" cy="30777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2000">
                  <a:solidFill>
                    <a:schemeClr val="accent1"/>
                  </a:solidFill>
                  <a:latin typeface="Helvetica Neue"/>
                  <a:ea typeface="Helvetica Neue"/>
                  <a:cs typeface="Helvetica Neue"/>
                  <a:sym typeface="Helvetica Neue"/>
                </a:rPr>
                <a:t>Lorem ipsum </a:t>
              </a:r>
              <a:endParaRPr/>
            </a:p>
          </p:txBody>
        </p:sp>
      </p:grpSp>
      <p:grpSp>
        <p:nvGrpSpPr>
          <p:cNvPr id="10174" name="Google Shape;10174;p267"/>
          <p:cNvGrpSpPr/>
          <p:nvPr/>
        </p:nvGrpSpPr>
        <p:grpSpPr>
          <a:xfrm>
            <a:off x="6894310" y="1287743"/>
            <a:ext cx="771410" cy="770774"/>
            <a:chOff x="4094847" y="1760585"/>
            <a:chExt cx="633600" cy="633600"/>
          </a:xfrm>
        </p:grpSpPr>
        <p:sp>
          <p:nvSpPr>
            <p:cNvPr id="10175" name="Google Shape;10175;p26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76" name="Google Shape;10176;p26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177" name="Google Shape;10177;p267"/>
          <p:cNvGrpSpPr/>
          <p:nvPr/>
        </p:nvGrpSpPr>
        <p:grpSpPr>
          <a:xfrm>
            <a:off x="6894310" y="3050525"/>
            <a:ext cx="771410" cy="770774"/>
            <a:chOff x="4094847" y="1760585"/>
            <a:chExt cx="633600" cy="633600"/>
          </a:xfrm>
        </p:grpSpPr>
        <p:sp>
          <p:nvSpPr>
            <p:cNvPr id="10178" name="Google Shape;10178;p26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79" name="Google Shape;10179;p26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180" name="Google Shape;10180;p267"/>
          <p:cNvGrpSpPr/>
          <p:nvPr/>
        </p:nvGrpSpPr>
        <p:grpSpPr>
          <a:xfrm>
            <a:off x="6894310" y="4805045"/>
            <a:ext cx="771410" cy="770774"/>
            <a:chOff x="4094847" y="1760585"/>
            <a:chExt cx="633600" cy="633600"/>
          </a:xfrm>
        </p:grpSpPr>
        <p:sp>
          <p:nvSpPr>
            <p:cNvPr id="10181" name="Google Shape;10181;p26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82" name="Google Shape;10182;p26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0183" name="Google Shape;10183;p26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184" name="Google Shape;10184;p26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88" name="Shape 10188"/>
        <p:cNvGrpSpPr/>
        <p:nvPr/>
      </p:nvGrpSpPr>
      <p:grpSpPr>
        <a:xfrm>
          <a:off x="0" y="0"/>
          <a:ext cx="0" cy="0"/>
          <a:chOff x="0" y="0"/>
          <a:chExt cx="0" cy="0"/>
        </a:xfrm>
      </p:grpSpPr>
      <p:pic>
        <p:nvPicPr>
          <p:cNvPr id="10189" name="Google Shape;10189;p268"/>
          <p:cNvPicPr preferRelativeResize="0"/>
          <p:nvPr/>
        </p:nvPicPr>
        <p:blipFill rotWithShape="1">
          <a:blip r:embed="rId3">
            <a:alphaModFix/>
          </a:blip>
          <a:srcRect b="15438" l="0" r="0" t="0"/>
          <a:stretch/>
        </p:blipFill>
        <p:spPr>
          <a:xfrm>
            <a:off x="0" y="-15240"/>
            <a:ext cx="12192000" cy="6873240"/>
          </a:xfrm>
          <a:prstGeom prst="rect">
            <a:avLst/>
          </a:prstGeom>
          <a:gradFill>
            <a:gsLst>
              <a:gs pos="0">
                <a:srgbClr val="FEFEFE">
                  <a:alpha val="0"/>
                </a:srgbClr>
              </a:gs>
              <a:gs pos="66000">
                <a:srgbClr val="262626">
                  <a:alpha val="85882"/>
                </a:srgbClr>
              </a:gs>
              <a:gs pos="100000">
                <a:srgbClr val="262626">
                  <a:alpha val="85882"/>
                </a:srgbClr>
              </a:gs>
            </a:gsLst>
            <a:lin ang="16200000" scaled="0"/>
          </a:gradFill>
          <a:ln>
            <a:noFill/>
          </a:ln>
        </p:spPr>
      </p:pic>
      <p:sp>
        <p:nvSpPr>
          <p:cNvPr id="10190" name="Google Shape;10190;p26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accent1"/>
              </a:buClr>
              <a:buSzPts val="3200"/>
              <a:buFont typeface="Helvetica Neue"/>
              <a:buNone/>
            </a:pPr>
            <a:r>
              <a:rPr lang="en-US">
                <a:solidFill>
                  <a:schemeClr val="accent1"/>
                </a:solidFill>
              </a:rPr>
              <a:t>Five-Step List with Image and Icon</a:t>
            </a:r>
            <a:endParaRPr/>
          </a:p>
        </p:txBody>
      </p:sp>
      <p:sp>
        <p:nvSpPr>
          <p:cNvPr id="10191" name="Google Shape;10191;p268"/>
          <p:cNvSpPr/>
          <p:nvPr/>
        </p:nvSpPr>
        <p:spPr>
          <a:xfrm>
            <a:off x="294969" y="1805354"/>
            <a:ext cx="7606386" cy="4381104"/>
          </a:xfrm>
          <a:prstGeom prst="rect">
            <a:avLst/>
          </a:prstGeom>
          <a:solidFill>
            <a:srgbClr val="191919">
              <a:alpha val="81960"/>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192" name="Google Shape;10192;p268"/>
          <p:cNvSpPr/>
          <p:nvPr/>
        </p:nvSpPr>
        <p:spPr>
          <a:xfrm>
            <a:off x="8196323" y="1805354"/>
            <a:ext cx="3667431" cy="4381104"/>
          </a:xfrm>
          <a:prstGeom prst="rect">
            <a:avLst/>
          </a:prstGeom>
          <a:solidFill>
            <a:schemeClr val="accent1">
              <a:alpha val="81176"/>
            </a:scheme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193" name="Google Shape;10193;p268"/>
          <p:cNvSpPr txBox="1"/>
          <p:nvPr/>
        </p:nvSpPr>
        <p:spPr>
          <a:xfrm>
            <a:off x="1505814" y="2170629"/>
            <a:ext cx="5715867" cy="59962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lang="en-US" sz="2000">
                <a:solidFill>
                  <a:schemeClr val="lt1"/>
                </a:solidFill>
                <a:latin typeface="Helvetica Neue"/>
                <a:ea typeface="Helvetica Neue"/>
                <a:cs typeface="Helvetica Neue"/>
                <a:sym typeface="Helvetica Neue"/>
              </a:rPr>
              <a:t>Lorem ipsum dolor sit amet, consectetur adipiscing elit. Ut tempor, quam et mattis pulvinar, </a:t>
            </a:r>
            <a:endParaRPr/>
          </a:p>
        </p:txBody>
      </p:sp>
      <p:sp>
        <p:nvSpPr>
          <p:cNvPr id="10194" name="Google Shape;10194;p268"/>
          <p:cNvSpPr txBox="1"/>
          <p:nvPr/>
        </p:nvSpPr>
        <p:spPr>
          <a:xfrm>
            <a:off x="707006" y="2142632"/>
            <a:ext cx="674118" cy="655619"/>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4000"/>
              <a:buFont typeface="Arial"/>
              <a:buNone/>
            </a:pPr>
            <a:r>
              <a:rPr b="1" lang="en-US" sz="4000">
                <a:solidFill>
                  <a:srgbClr val="FF1313"/>
                </a:solidFill>
                <a:latin typeface="Helvetica Neue"/>
                <a:ea typeface="Helvetica Neue"/>
                <a:cs typeface="Helvetica Neue"/>
                <a:sym typeface="Helvetica Neue"/>
              </a:rPr>
              <a:t>01</a:t>
            </a:r>
            <a:endParaRPr/>
          </a:p>
        </p:txBody>
      </p:sp>
      <p:sp>
        <p:nvSpPr>
          <p:cNvPr id="10195" name="Google Shape;10195;p268"/>
          <p:cNvSpPr txBox="1"/>
          <p:nvPr/>
        </p:nvSpPr>
        <p:spPr>
          <a:xfrm>
            <a:off x="1505814" y="2933362"/>
            <a:ext cx="5715867" cy="59962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lang="en-US" sz="2000">
                <a:solidFill>
                  <a:schemeClr val="lt1"/>
                </a:solidFill>
                <a:latin typeface="Helvetica Neue"/>
                <a:ea typeface="Helvetica Neue"/>
                <a:cs typeface="Helvetica Neue"/>
                <a:sym typeface="Helvetica Neue"/>
              </a:rPr>
              <a:t>Lorem ipsum dolor sit amet, consectetur adipiscing elit. Ut tempor, quam et mattis pulvinar, </a:t>
            </a:r>
            <a:endParaRPr/>
          </a:p>
        </p:txBody>
      </p:sp>
      <p:sp>
        <p:nvSpPr>
          <p:cNvPr id="10196" name="Google Shape;10196;p268"/>
          <p:cNvSpPr txBox="1"/>
          <p:nvPr/>
        </p:nvSpPr>
        <p:spPr>
          <a:xfrm>
            <a:off x="707006" y="2905365"/>
            <a:ext cx="674118" cy="655619"/>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4000"/>
              <a:buFont typeface="Arial"/>
              <a:buNone/>
            </a:pPr>
            <a:r>
              <a:rPr b="1" lang="en-US" sz="4000">
                <a:solidFill>
                  <a:srgbClr val="FF1313"/>
                </a:solidFill>
                <a:latin typeface="Helvetica Neue"/>
                <a:ea typeface="Helvetica Neue"/>
                <a:cs typeface="Helvetica Neue"/>
                <a:sym typeface="Helvetica Neue"/>
              </a:rPr>
              <a:t>02</a:t>
            </a:r>
            <a:endParaRPr/>
          </a:p>
        </p:txBody>
      </p:sp>
      <p:sp>
        <p:nvSpPr>
          <p:cNvPr id="10197" name="Google Shape;10197;p268"/>
          <p:cNvSpPr txBox="1"/>
          <p:nvPr/>
        </p:nvSpPr>
        <p:spPr>
          <a:xfrm>
            <a:off x="1505814" y="3696095"/>
            <a:ext cx="5715867" cy="59962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lang="en-US" sz="2000">
                <a:solidFill>
                  <a:schemeClr val="lt1"/>
                </a:solidFill>
                <a:latin typeface="Helvetica Neue"/>
                <a:ea typeface="Helvetica Neue"/>
                <a:cs typeface="Helvetica Neue"/>
                <a:sym typeface="Helvetica Neue"/>
              </a:rPr>
              <a:t>Lorem ipsum dolor sit amet, consectetur adipiscing elit. Ut tempor, quam et mattis pulvinar, </a:t>
            </a:r>
            <a:endParaRPr/>
          </a:p>
        </p:txBody>
      </p:sp>
      <p:sp>
        <p:nvSpPr>
          <p:cNvPr id="10198" name="Google Shape;10198;p268"/>
          <p:cNvSpPr txBox="1"/>
          <p:nvPr/>
        </p:nvSpPr>
        <p:spPr>
          <a:xfrm>
            <a:off x="707006" y="3668098"/>
            <a:ext cx="674118" cy="655619"/>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4000"/>
              <a:buFont typeface="Arial"/>
              <a:buNone/>
            </a:pPr>
            <a:r>
              <a:rPr b="1" lang="en-US" sz="4000">
                <a:solidFill>
                  <a:srgbClr val="FF1313"/>
                </a:solidFill>
                <a:latin typeface="Helvetica Neue"/>
                <a:ea typeface="Helvetica Neue"/>
                <a:cs typeface="Helvetica Neue"/>
                <a:sym typeface="Helvetica Neue"/>
              </a:rPr>
              <a:t>03</a:t>
            </a:r>
            <a:endParaRPr/>
          </a:p>
        </p:txBody>
      </p:sp>
      <p:sp>
        <p:nvSpPr>
          <p:cNvPr id="10199" name="Google Shape;10199;p268"/>
          <p:cNvSpPr txBox="1"/>
          <p:nvPr/>
        </p:nvSpPr>
        <p:spPr>
          <a:xfrm>
            <a:off x="1505814" y="4458828"/>
            <a:ext cx="5715867" cy="59962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lang="en-US" sz="2000">
                <a:solidFill>
                  <a:schemeClr val="lt1"/>
                </a:solidFill>
                <a:latin typeface="Helvetica Neue"/>
                <a:ea typeface="Helvetica Neue"/>
                <a:cs typeface="Helvetica Neue"/>
                <a:sym typeface="Helvetica Neue"/>
              </a:rPr>
              <a:t>Lorem ipsum dolor sit amet, consectetur adipiscing elit. Ut tempor, quam et mattis pulvinar, </a:t>
            </a:r>
            <a:endParaRPr/>
          </a:p>
        </p:txBody>
      </p:sp>
      <p:sp>
        <p:nvSpPr>
          <p:cNvPr id="10200" name="Google Shape;10200;p268"/>
          <p:cNvSpPr txBox="1"/>
          <p:nvPr/>
        </p:nvSpPr>
        <p:spPr>
          <a:xfrm>
            <a:off x="707006" y="4430831"/>
            <a:ext cx="674118" cy="655619"/>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4000"/>
              <a:buFont typeface="Arial"/>
              <a:buNone/>
            </a:pPr>
            <a:r>
              <a:rPr b="1" lang="en-US" sz="4000">
                <a:solidFill>
                  <a:srgbClr val="FF1313"/>
                </a:solidFill>
                <a:latin typeface="Helvetica Neue"/>
                <a:ea typeface="Helvetica Neue"/>
                <a:cs typeface="Helvetica Neue"/>
                <a:sym typeface="Helvetica Neue"/>
              </a:rPr>
              <a:t>04</a:t>
            </a:r>
            <a:endParaRPr/>
          </a:p>
        </p:txBody>
      </p:sp>
      <p:sp>
        <p:nvSpPr>
          <p:cNvPr id="10201" name="Google Shape;10201;p268"/>
          <p:cNvSpPr txBox="1"/>
          <p:nvPr/>
        </p:nvSpPr>
        <p:spPr>
          <a:xfrm>
            <a:off x="1505814" y="5221558"/>
            <a:ext cx="5715867" cy="599625"/>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lang="en-US" sz="2000">
                <a:solidFill>
                  <a:schemeClr val="lt1"/>
                </a:solidFill>
                <a:latin typeface="Helvetica Neue"/>
                <a:ea typeface="Helvetica Neue"/>
                <a:cs typeface="Helvetica Neue"/>
                <a:sym typeface="Helvetica Neue"/>
              </a:rPr>
              <a:t>Lorem ipsum dolor sit amet, consectetur adipiscing elit. Ut tempor, quam et mattis pulvinar, </a:t>
            </a:r>
            <a:endParaRPr/>
          </a:p>
        </p:txBody>
      </p:sp>
      <p:sp>
        <p:nvSpPr>
          <p:cNvPr id="10202" name="Google Shape;10202;p268"/>
          <p:cNvSpPr txBox="1"/>
          <p:nvPr/>
        </p:nvSpPr>
        <p:spPr>
          <a:xfrm>
            <a:off x="707006" y="5193561"/>
            <a:ext cx="674118" cy="655619"/>
          </a:xfrm>
          <a:prstGeom prst="rect">
            <a:avLst/>
          </a:prstGeom>
          <a:noFill/>
          <a:ln>
            <a:noFill/>
          </a:ln>
        </p:spPr>
        <p:txBody>
          <a:bodyPr anchorCtr="0" anchor="ctr" bIns="0" lIns="0" spcFirstLastPara="1" rIns="0" wrap="square" tIns="0">
            <a:normAutofit/>
          </a:bodyPr>
          <a:lstStyle/>
          <a:p>
            <a:pPr indent="0" lvl="0" marL="0" marR="0" rtl="0" algn="l">
              <a:lnSpc>
                <a:spcPct val="90000"/>
              </a:lnSpc>
              <a:spcBef>
                <a:spcPts val="0"/>
              </a:spcBef>
              <a:spcAft>
                <a:spcPts val="0"/>
              </a:spcAft>
              <a:buClr>
                <a:schemeClr val="accent1"/>
              </a:buClr>
              <a:buSzPts val="4000"/>
              <a:buFont typeface="Arial"/>
              <a:buNone/>
            </a:pPr>
            <a:r>
              <a:rPr b="1" lang="en-US" sz="4000">
                <a:solidFill>
                  <a:srgbClr val="FF1313"/>
                </a:solidFill>
                <a:latin typeface="Helvetica Neue"/>
                <a:ea typeface="Helvetica Neue"/>
                <a:cs typeface="Helvetica Neue"/>
                <a:sym typeface="Helvetica Neue"/>
              </a:rPr>
              <a:t>05</a:t>
            </a:r>
            <a:endParaRPr/>
          </a:p>
        </p:txBody>
      </p:sp>
      <p:cxnSp>
        <p:nvCxnSpPr>
          <p:cNvPr id="10203" name="Google Shape;10203;p268"/>
          <p:cNvCxnSpPr/>
          <p:nvPr/>
        </p:nvCxnSpPr>
        <p:spPr>
          <a:xfrm>
            <a:off x="707006" y="2851808"/>
            <a:ext cx="6836794" cy="0"/>
          </a:xfrm>
          <a:prstGeom prst="straightConnector1">
            <a:avLst/>
          </a:prstGeom>
          <a:noFill/>
          <a:ln cap="flat" cmpd="sng" w="9525">
            <a:solidFill>
              <a:schemeClr val="lt1"/>
            </a:solidFill>
            <a:prstDash val="dot"/>
            <a:miter lim="8000"/>
            <a:headEnd len="sm" w="sm" type="none"/>
            <a:tailEnd len="sm" w="sm" type="none"/>
          </a:ln>
        </p:spPr>
      </p:cxnSp>
      <p:cxnSp>
        <p:nvCxnSpPr>
          <p:cNvPr id="10204" name="Google Shape;10204;p268"/>
          <p:cNvCxnSpPr/>
          <p:nvPr/>
        </p:nvCxnSpPr>
        <p:spPr>
          <a:xfrm>
            <a:off x="707006" y="3614541"/>
            <a:ext cx="6836794" cy="0"/>
          </a:xfrm>
          <a:prstGeom prst="straightConnector1">
            <a:avLst/>
          </a:prstGeom>
          <a:noFill/>
          <a:ln cap="flat" cmpd="sng" w="9525">
            <a:solidFill>
              <a:schemeClr val="lt1"/>
            </a:solidFill>
            <a:prstDash val="dot"/>
            <a:miter lim="8000"/>
            <a:headEnd len="sm" w="sm" type="none"/>
            <a:tailEnd len="sm" w="sm" type="none"/>
          </a:ln>
        </p:spPr>
      </p:cxnSp>
      <p:cxnSp>
        <p:nvCxnSpPr>
          <p:cNvPr id="10205" name="Google Shape;10205;p268"/>
          <p:cNvCxnSpPr/>
          <p:nvPr/>
        </p:nvCxnSpPr>
        <p:spPr>
          <a:xfrm>
            <a:off x="707006" y="4377274"/>
            <a:ext cx="6836794" cy="0"/>
          </a:xfrm>
          <a:prstGeom prst="straightConnector1">
            <a:avLst/>
          </a:prstGeom>
          <a:noFill/>
          <a:ln cap="flat" cmpd="sng" w="9525">
            <a:solidFill>
              <a:schemeClr val="lt1"/>
            </a:solidFill>
            <a:prstDash val="dot"/>
            <a:miter lim="8000"/>
            <a:headEnd len="sm" w="sm" type="none"/>
            <a:tailEnd len="sm" w="sm" type="none"/>
          </a:ln>
        </p:spPr>
      </p:cxnSp>
      <p:cxnSp>
        <p:nvCxnSpPr>
          <p:cNvPr id="10206" name="Google Shape;10206;p268"/>
          <p:cNvCxnSpPr/>
          <p:nvPr/>
        </p:nvCxnSpPr>
        <p:spPr>
          <a:xfrm>
            <a:off x="707006" y="5140007"/>
            <a:ext cx="6836794" cy="0"/>
          </a:xfrm>
          <a:prstGeom prst="straightConnector1">
            <a:avLst/>
          </a:prstGeom>
          <a:noFill/>
          <a:ln cap="flat" cmpd="sng" w="9525">
            <a:solidFill>
              <a:schemeClr val="lt1"/>
            </a:solidFill>
            <a:prstDash val="dot"/>
            <a:miter lim="8000"/>
            <a:headEnd len="sm" w="sm" type="none"/>
            <a:tailEnd len="sm" w="sm" type="none"/>
          </a:ln>
        </p:spPr>
      </p:cxnSp>
      <p:grpSp>
        <p:nvGrpSpPr>
          <p:cNvPr id="10207" name="Google Shape;10207;p268"/>
          <p:cNvGrpSpPr/>
          <p:nvPr/>
        </p:nvGrpSpPr>
        <p:grpSpPr>
          <a:xfrm>
            <a:off x="8490063" y="2793854"/>
            <a:ext cx="3079951" cy="3215931"/>
            <a:chOff x="8469014" y="2793854"/>
            <a:chExt cx="3249991" cy="3215931"/>
          </a:xfrm>
        </p:grpSpPr>
        <p:sp>
          <p:nvSpPr>
            <p:cNvPr id="10208" name="Google Shape;10208;p268"/>
            <p:cNvSpPr txBox="1"/>
            <p:nvPr/>
          </p:nvSpPr>
          <p:spPr>
            <a:xfrm>
              <a:off x="8469014" y="3581401"/>
              <a:ext cx="3249990" cy="2428384"/>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20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a:t>
              </a:r>
              <a:endParaRPr/>
            </a:p>
          </p:txBody>
        </p:sp>
        <p:sp>
          <p:nvSpPr>
            <p:cNvPr id="10209" name="Google Shape;10209;p268"/>
            <p:cNvSpPr txBox="1"/>
            <p:nvPr/>
          </p:nvSpPr>
          <p:spPr>
            <a:xfrm>
              <a:off x="8469015" y="2793854"/>
              <a:ext cx="324999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400"/>
                <a:buFont typeface="Arial"/>
                <a:buNone/>
              </a:pPr>
              <a:r>
                <a:rPr b="1" lang="en-US" sz="2400">
                  <a:solidFill>
                    <a:schemeClr val="lt1"/>
                  </a:solidFill>
                  <a:latin typeface="Helvetica Neue"/>
                  <a:ea typeface="Helvetica Neue"/>
                  <a:cs typeface="Helvetica Neue"/>
                  <a:sym typeface="Helvetica Neue"/>
                </a:rPr>
                <a:t>Lorem Ipsum</a:t>
              </a:r>
              <a:endParaRPr/>
            </a:p>
          </p:txBody>
        </p:sp>
        <p:cxnSp>
          <p:nvCxnSpPr>
            <p:cNvPr id="10210" name="Google Shape;10210;p268"/>
            <p:cNvCxnSpPr/>
            <p:nvPr/>
          </p:nvCxnSpPr>
          <p:spPr>
            <a:xfrm>
              <a:off x="8469368" y="3351997"/>
              <a:ext cx="673766" cy="0"/>
            </a:xfrm>
            <a:prstGeom prst="straightConnector1">
              <a:avLst/>
            </a:prstGeom>
            <a:noFill/>
            <a:ln cap="flat" cmpd="sng" w="76200">
              <a:solidFill>
                <a:schemeClr val="lt1"/>
              </a:solidFill>
              <a:prstDash val="solid"/>
              <a:miter lim="8000"/>
              <a:headEnd len="sm" w="sm" type="none"/>
              <a:tailEnd len="sm" w="sm" type="none"/>
            </a:ln>
          </p:spPr>
        </p:cxnSp>
      </p:grpSp>
      <p:grpSp>
        <p:nvGrpSpPr>
          <p:cNvPr id="10211" name="Google Shape;10211;p268"/>
          <p:cNvGrpSpPr/>
          <p:nvPr/>
        </p:nvGrpSpPr>
        <p:grpSpPr>
          <a:xfrm>
            <a:off x="8419890" y="2008907"/>
            <a:ext cx="709022" cy="708438"/>
            <a:chOff x="4094847" y="1760585"/>
            <a:chExt cx="633600" cy="633600"/>
          </a:xfrm>
        </p:grpSpPr>
        <p:sp>
          <p:nvSpPr>
            <p:cNvPr id="10212" name="Google Shape;10212;p26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213" name="Google Shape;10213;p26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0214" name="Google Shape;10214;p26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215" name="Google Shape;10215;p26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19" name="Shape 10219"/>
        <p:cNvGrpSpPr/>
        <p:nvPr/>
      </p:nvGrpSpPr>
      <p:grpSpPr>
        <a:xfrm>
          <a:off x="0" y="0"/>
          <a:ext cx="0" cy="0"/>
          <a:chOff x="0" y="0"/>
          <a:chExt cx="0" cy="0"/>
        </a:xfrm>
      </p:grpSpPr>
      <p:sp>
        <p:nvSpPr>
          <p:cNvPr id="10220" name="Google Shape;10220;p269"/>
          <p:cNvSpPr/>
          <p:nvPr/>
        </p:nvSpPr>
        <p:spPr>
          <a:xfrm>
            <a:off x="0" y="0"/>
            <a:ext cx="3403544" cy="685800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221" name="Google Shape;10221;p269"/>
          <p:cNvSpPr txBox="1"/>
          <p:nvPr>
            <p:ph type="title"/>
          </p:nvPr>
        </p:nvSpPr>
        <p:spPr>
          <a:xfrm>
            <a:off x="294968" y="955435"/>
            <a:ext cx="2636661" cy="207454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4000"/>
              <a:buFont typeface="Helvetica Neue"/>
              <a:buNone/>
            </a:pPr>
            <a:r>
              <a:rPr lang="en-US" sz="4000">
                <a:solidFill>
                  <a:schemeClr val="lt1"/>
                </a:solidFill>
              </a:rPr>
              <a:t>Key Highlights with Three Image Columns</a:t>
            </a:r>
            <a:endParaRPr/>
          </a:p>
        </p:txBody>
      </p:sp>
      <p:pic>
        <p:nvPicPr>
          <p:cNvPr descr="Hanging out with friends" id="10222" name="Google Shape;10222;p269"/>
          <p:cNvPicPr preferRelativeResize="0"/>
          <p:nvPr/>
        </p:nvPicPr>
        <p:blipFill rotWithShape="1">
          <a:blip r:embed="rId3">
            <a:alphaModFix/>
          </a:blip>
          <a:srcRect b="0" l="35810" r="35810" t="0"/>
          <a:stretch/>
        </p:blipFill>
        <p:spPr>
          <a:xfrm>
            <a:off x="3413934" y="0"/>
            <a:ext cx="2918071" cy="6858000"/>
          </a:xfrm>
          <a:custGeom>
            <a:rect b="b" l="l" r="r" t="t"/>
            <a:pathLst>
              <a:path extrusionOk="0" h="6858000" w="2918071">
                <a:moveTo>
                  <a:pt x="0" y="0"/>
                </a:moveTo>
                <a:lnTo>
                  <a:pt x="2918071" y="0"/>
                </a:lnTo>
                <a:lnTo>
                  <a:pt x="2918071" y="6858000"/>
                </a:lnTo>
                <a:lnTo>
                  <a:pt x="0" y="6858000"/>
                </a:lnTo>
                <a:close/>
              </a:path>
            </a:pathLst>
          </a:custGeom>
          <a:noFill/>
          <a:ln>
            <a:noFill/>
          </a:ln>
        </p:spPr>
      </p:pic>
      <p:pic>
        <p:nvPicPr>
          <p:cNvPr descr="Bridging the digital divide: How a coalition is tackling smartphone affordability" id="10223" name="Google Shape;10223;p269"/>
          <p:cNvPicPr preferRelativeResize="0"/>
          <p:nvPr/>
        </p:nvPicPr>
        <p:blipFill rotWithShape="1">
          <a:blip r:embed="rId4">
            <a:alphaModFix/>
          </a:blip>
          <a:srcRect b="0" l="52623" r="16295" t="0"/>
          <a:stretch/>
        </p:blipFill>
        <p:spPr>
          <a:xfrm>
            <a:off x="6342300" y="0"/>
            <a:ext cx="2918071" cy="6858000"/>
          </a:xfrm>
          <a:custGeom>
            <a:rect b="b" l="l" r="r" t="t"/>
            <a:pathLst>
              <a:path extrusionOk="0" h="6858000" w="2918071">
                <a:moveTo>
                  <a:pt x="0" y="0"/>
                </a:moveTo>
                <a:lnTo>
                  <a:pt x="2918071" y="0"/>
                </a:lnTo>
                <a:lnTo>
                  <a:pt x="2918071" y="6858000"/>
                </a:lnTo>
                <a:lnTo>
                  <a:pt x="0" y="6858000"/>
                </a:lnTo>
                <a:close/>
              </a:path>
            </a:pathLst>
          </a:custGeom>
          <a:noFill/>
          <a:ln>
            <a:noFill/>
          </a:ln>
        </p:spPr>
      </p:pic>
      <p:pic>
        <p:nvPicPr>
          <p:cNvPr descr="Why Gen Z’s Second Screen Habits Are The Top Trends to Watch in Sports (2025) | by Globalinsightnews | Medium" id="10224" name="Google Shape;10224;p269"/>
          <p:cNvPicPr preferRelativeResize="0"/>
          <p:nvPr/>
        </p:nvPicPr>
        <p:blipFill rotWithShape="1">
          <a:blip r:embed="rId5">
            <a:alphaModFix/>
          </a:blip>
          <a:srcRect b="0" l="62223" r="13491" t="0"/>
          <a:stretch/>
        </p:blipFill>
        <p:spPr>
          <a:xfrm>
            <a:off x="9270071" y="0"/>
            <a:ext cx="2918071" cy="6858000"/>
          </a:xfrm>
          <a:custGeom>
            <a:rect b="b" l="l" r="r" t="t"/>
            <a:pathLst>
              <a:path extrusionOk="0" h="6858000" w="2918071">
                <a:moveTo>
                  <a:pt x="0" y="0"/>
                </a:moveTo>
                <a:lnTo>
                  <a:pt x="2918071" y="0"/>
                </a:lnTo>
                <a:lnTo>
                  <a:pt x="2918071" y="6858000"/>
                </a:lnTo>
                <a:lnTo>
                  <a:pt x="0" y="6858000"/>
                </a:lnTo>
                <a:close/>
              </a:path>
            </a:pathLst>
          </a:custGeom>
          <a:noFill/>
          <a:ln>
            <a:noFill/>
          </a:ln>
        </p:spPr>
      </p:pic>
      <p:sp>
        <p:nvSpPr>
          <p:cNvPr id="10225" name="Google Shape;10225;p269"/>
          <p:cNvSpPr/>
          <p:nvPr/>
        </p:nvSpPr>
        <p:spPr>
          <a:xfrm>
            <a:off x="3406769" y="0"/>
            <a:ext cx="2918071" cy="6858000"/>
          </a:xfrm>
          <a:prstGeom prst="rect">
            <a:avLst/>
          </a:prstGeom>
          <a:gradFill>
            <a:gsLst>
              <a:gs pos="0">
                <a:schemeClr val="dk1"/>
              </a:gs>
              <a:gs pos="3000">
                <a:schemeClr val="dk1"/>
              </a:gs>
              <a:gs pos="100000">
                <a:srgbClr val="BE0100">
                  <a:alpha val="52941"/>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226" name="Google Shape;10226;p269"/>
          <p:cNvSpPr/>
          <p:nvPr/>
        </p:nvSpPr>
        <p:spPr>
          <a:xfrm>
            <a:off x="6335230" y="0"/>
            <a:ext cx="2911691" cy="6858000"/>
          </a:xfrm>
          <a:prstGeom prst="rect">
            <a:avLst/>
          </a:prstGeom>
          <a:gradFill>
            <a:gsLst>
              <a:gs pos="0">
                <a:schemeClr val="dk1"/>
              </a:gs>
              <a:gs pos="3000">
                <a:schemeClr val="dk1"/>
              </a:gs>
              <a:gs pos="100000">
                <a:srgbClr val="BE0100">
                  <a:alpha val="52941"/>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227" name="Google Shape;10227;p269"/>
          <p:cNvSpPr/>
          <p:nvPr/>
        </p:nvSpPr>
        <p:spPr>
          <a:xfrm>
            <a:off x="9239926" y="0"/>
            <a:ext cx="2936641" cy="6858000"/>
          </a:xfrm>
          <a:prstGeom prst="rect">
            <a:avLst/>
          </a:prstGeom>
          <a:gradFill>
            <a:gsLst>
              <a:gs pos="0">
                <a:schemeClr val="dk1"/>
              </a:gs>
              <a:gs pos="3000">
                <a:schemeClr val="dk1"/>
              </a:gs>
              <a:gs pos="100000">
                <a:srgbClr val="BE0100">
                  <a:alpha val="52941"/>
                </a:srgbClr>
              </a:gs>
            </a:gsLst>
            <a:lin ang="162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10228" name="Google Shape;10228;p269"/>
          <p:cNvCxnSpPr/>
          <p:nvPr/>
        </p:nvCxnSpPr>
        <p:spPr>
          <a:xfrm>
            <a:off x="9239926" y="0"/>
            <a:ext cx="0" cy="6822831"/>
          </a:xfrm>
          <a:prstGeom prst="straightConnector1">
            <a:avLst/>
          </a:prstGeom>
          <a:noFill/>
          <a:ln cap="flat" cmpd="sng" w="25400">
            <a:solidFill>
              <a:schemeClr val="dk1"/>
            </a:solidFill>
            <a:prstDash val="solid"/>
            <a:miter lim="8000"/>
            <a:headEnd len="sm" w="sm" type="none"/>
            <a:tailEnd len="sm" w="sm" type="none"/>
          </a:ln>
        </p:spPr>
      </p:cxnSp>
      <p:cxnSp>
        <p:nvCxnSpPr>
          <p:cNvPr id="10229" name="Google Shape;10229;p269"/>
          <p:cNvCxnSpPr/>
          <p:nvPr/>
        </p:nvCxnSpPr>
        <p:spPr>
          <a:xfrm>
            <a:off x="6330035" y="-45720"/>
            <a:ext cx="0" cy="6893329"/>
          </a:xfrm>
          <a:prstGeom prst="straightConnector1">
            <a:avLst/>
          </a:prstGeom>
          <a:noFill/>
          <a:ln cap="flat" cmpd="sng" w="25400">
            <a:solidFill>
              <a:schemeClr val="dk1"/>
            </a:solidFill>
            <a:prstDash val="solid"/>
            <a:miter lim="8000"/>
            <a:headEnd len="sm" w="sm" type="none"/>
            <a:tailEnd len="sm" w="sm" type="none"/>
          </a:ln>
        </p:spPr>
      </p:cxnSp>
      <p:sp>
        <p:nvSpPr>
          <p:cNvPr id="10230" name="Google Shape;10230;p269"/>
          <p:cNvSpPr txBox="1"/>
          <p:nvPr/>
        </p:nvSpPr>
        <p:spPr>
          <a:xfrm>
            <a:off x="3716433" y="3249014"/>
            <a:ext cx="2298742" cy="318458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7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a:t>
            </a:r>
            <a:endParaRPr/>
          </a:p>
        </p:txBody>
      </p:sp>
      <p:sp>
        <p:nvSpPr>
          <p:cNvPr id="10231" name="Google Shape;10231;p269"/>
          <p:cNvSpPr txBox="1"/>
          <p:nvPr/>
        </p:nvSpPr>
        <p:spPr>
          <a:xfrm>
            <a:off x="3716433" y="2163916"/>
            <a:ext cx="2298742" cy="615553"/>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lt2"/>
                </a:solidFill>
                <a:latin typeface="Helvetica Neue"/>
                <a:ea typeface="Helvetica Neue"/>
                <a:cs typeface="Helvetica Neue"/>
                <a:sym typeface="Helvetica Neue"/>
              </a:rPr>
              <a:t>Lorem ipsum dolor sit </a:t>
            </a:r>
            <a:endParaRPr sz="2000">
              <a:solidFill>
                <a:schemeClr val="lt2"/>
              </a:solidFill>
              <a:latin typeface="Helvetica Neue"/>
              <a:ea typeface="Helvetica Neue"/>
              <a:cs typeface="Helvetica Neue"/>
              <a:sym typeface="Helvetica Neue"/>
            </a:endParaRPr>
          </a:p>
        </p:txBody>
      </p:sp>
      <p:sp>
        <p:nvSpPr>
          <p:cNvPr id="10232" name="Google Shape;10232;p269"/>
          <p:cNvSpPr txBox="1"/>
          <p:nvPr/>
        </p:nvSpPr>
        <p:spPr>
          <a:xfrm>
            <a:off x="6641704" y="3249014"/>
            <a:ext cx="2298742" cy="318458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7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a:t>
            </a:r>
            <a:endParaRPr/>
          </a:p>
        </p:txBody>
      </p:sp>
      <p:sp>
        <p:nvSpPr>
          <p:cNvPr id="10233" name="Google Shape;10233;p269"/>
          <p:cNvSpPr txBox="1"/>
          <p:nvPr/>
        </p:nvSpPr>
        <p:spPr>
          <a:xfrm>
            <a:off x="6641704" y="2163916"/>
            <a:ext cx="2298742" cy="615553"/>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lt2"/>
                </a:solidFill>
                <a:latin typeface="Helvetica Neue"/>
                <a:ea typeface="Helvetica Neue"/>
                <a:cs typeface="Helvetica Neue"/>
                <a:sym typeface="Helvetica Neue"/>
              </a:rPr>
              <a:t>Lorem ipsum dolor sit </a:t>
            </a:r>
            <a:endParaRPr sz="2000">
              <a:solidFill>
                <a:schemeClr val="lt2"/>
              </a:solidFill>
              <a:latin typeface="Helvetica Neue"/>
              <a:ea typeface="Helvetica Neue"/>
              <a:cs typeface="Helvetica Neue"/>
              <a:sym typeface="Helvetica Neue"/>
            </a:endParaRPr>
          </a:p>
        </p:txBody>
      </p:sp>
      <p:sp>
        <p:nvSpPr>
          <p:cNvPr id="10234" name="Google Shape;10234;p269"/>
          <p:cNvSpPr txBox="1"/>
          <p:nvPr/>
        </p:nvSpPr>
        <p:spPr>
          <a:xfrm>
            <a:off x="9558875" y="3249014"/>
            <a:ext cx="2298742" cy="318458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lang="en-US" sz="17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a:t>
            </a:r>
            <a:endParaRPr/>
          </a:p>
        </p:txBody>
      </p:sp>
      <p:sp>
        <p:nvSpPr>
          <p:cNvPr id="10235" name="Google Shape;10235;p269"/>
          <p:cNvSpPr txBox="1"/>
          <p:nvPr/>
        </p:nvSpPr>
        <p:spPr>
          <a:xfrm>
            <a:off x="9558875" y="2163916"/>
            <a:ext cx="2298742" cy="615553"/>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2000">
                <a:solidFill>
                  <a:schemeClr val="lt2"/>
                </a:solidFill>
                <a:latin typeface="Helvetica Neue"/>
                <a:ea typeface="Helvetica Neue"/>
                <a:cs typeface="Helvetica Neue"/>
                <a:sym typeface="Helvetica Neue"/>
              </a:rPr>
              <a:t>Lorem ipsum dolor sit </a:t>
            </a:r>
            <a:endParaRPr sz="2000">
              <a:solidFill>
                <a:schemeClr val="lt2"/>
              </a:solidFill>
              <a:latin typeface="Helvetica Neue"/>
              <a:ea typeface="Helvetica Neue"/>
              <a:cs typeface="Helvetica Neue"/>
              <a:sym typeface="Helvetica Neue"/>
            </a:endParaRPr>
          </a:p>
        </p:txBody>
      </p:sp>
      <p:grpSp>
        <p:nvGrpSpPr>
          <p:cNvPr id="10236" name="Google Shape;10236;p269"/>
          <p:cNvGrpSpPr/>
          <p:nvPr/>
        </p:nvGrpSpPr>
        <p:grpSpPr>
          <a:xfrm>
            <a:off x="4356733" y="818864"/>
            <a:ext cx="1018142" cy="1017304"/>
            <a:chOff x="4094847" y="1760585"/>
            <a:chExt cx="633600" cy="633600"/>
          </a:xfrm>
        </p:grpSpPr>
        <p:sp>
          <p:nvSpPr>
            <p:cNvPr id="10237" name="Google Shape;10237;p26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238" name="Google Shape;10238;p26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239" name="Google Shape;10239;p269"/>
          <p:cNvGrpSpPr/>
          <p:nvPr/>
        </p:nvGrpSpPr>
        <p:grpSpPr>
          <a:xfrm>
            <a:off x="7285194" y="818864"/>
            <a:ext cx="1018142" cy="1017304"/>
            <a:chOff x="4094847" y="1760585"/>
            <a:chExt cx="633600" cy="633600"/>
          </a:xfrm>
        </p:grpSpPr>
        <p:sp>
          <p:nvSpPr>
            <p:cNvPr id="10240" name="Google Shape;10240;p26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241" name="Google Shape;10241;p26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242" name="Google Shape;10242;p269"/>
          <p:cNvGrpSpPr/>
          <p:nvPr/>
        </p:nvGrpSpPr>
        <p:grpSpPr>
          <a:xfrm>
            <a:off x="10208460" y="818864"/>
            <a:ext cx="1018142" cy="1017304"/>
            <a:chOff x="4094847" y="1760585"/>
            <a:chExt cx="633600" cy="633600"/>
          </a:xfrm>
        </p:grpSpPr>
        <p:sp>
          <p:nvSpPr>
            <p:cNvPr id="10243" name="Google Shape;10243;p26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244" name="Google Shape;10244;p26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cxnSp>
        <p:nvCxnSpPr>
          <p:cNvPr id="10245" name="Google Shape;10245;p269"/>
          <p:cNvCxnSpPr/>
          <p:nvPr/>
        </p:nvCxnSpPr>
        <p:spPr>
          <a:xfrm>
            <a:off x="4546547" y="2957059"/>
            <a:ext cx="638514" cy="0"/>
          </a:xfrm>
          <a:prstGeom prst="straightConnector1">
            <a:avLst/>
          </a:prstGeom>
          <a:noFill/>
          <a:ln cap="flat" cmpd="sng" w="76200">
            <a:solidFill>
              <a:schemeClr val="lt1"/>
            </a:solidFill>
            <a:prstDash val="solid"/>
            <a:miter lim="8000"/>
            <a:headEnd len="sm" w="sm" type="none"/>
            <a:tailEnd len="sm" w="sm" type="none"/>
          </a:ln>
        </p:spPr>
      </p:cxnSp>
      <p:cxnSp>
        <p:nvCxnSpPr>
          <p:cNvPr id="10246" name="Google Shape;10246;p269"/>
          <p:cNvCxnSpPr/>
          <p:nvPr/>
        </p:nvCxnSpPr>
        <p:spPr>
          <a:xfrm>
            <a:off x="7471818" y="2957059"/>
            <a:ext cx="638514" cy="0"/>
          </a:xfrm>
          <a:prstGeom prst="straightConnector1">
            <a:avLst/>
          </a:prstGeom>
          <a:noFill/>
          <a:ln cap="flat" cmpd="sng" w="76200">
            <a:solidFill>
              <a:schemeClr val="lt1"/>
            </a:solidFill>
            <a:prstDash val="solid"/>
            <a:miter lim="8000"/>
            <a:headEnd len="sm" w="sm" type="none"/>
            <a:tailEnd len="sm" w="sm" type="none"/>
          </a:ln>
        </p:spPr>
      </p:cxnSp>
      <p:cxnSp>
        <p:nvCxnSpPr>
          <p:cNvPr id="10247" name="Google Shape;10247;p269"/>
          <p:cNvCxnSpPr/>
          <p:nvPr/>
        </p:nvCxnSpPr>
        <p:spPr>
          <a:xfrm>
            <a:off x="10388989" y="2957059"/>
            <a:ext cx="638514" cy="0"/>
          </a:xfrm>
          <a:prstGeom prst="straightConnector1">
            <a:avLst/>
          </a:prstGeom>
          <a:noFill/>
          <a:ln cap="flat" cmpd="sng" w="76200">
            <a:solidFill>
              <a:schemeClr val="lt1"/>
            </a:solidFill>
            <a:prstDash val="solid"/>
            <a:miter lim="8000"/>
            <a:headEnd len="sm" w="sm" type="none"/>
            <a:tailEnd len="sm" w="sm" type="none"/>
          </a:ln>
        </p:spPr>
      </p:cxnSp>
      <p:sp>
        <p:nvSpPr>
          <p:cNvPr id="10248" name="Google Shape;10248;p269"/>
          <p:cNvSpPr txBox="1"/>
          <p:nvPr/>
        </p:nvSpPr>
        <p:spPr>
          <a:xfrm>
            <a:off x="295640" y="3395105"/>
            <a:ext cx="2724253" cy="193899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Lorem ipsum dolor sit amet,</a:t>
            </a:r>
            <a:br>
              <a:rPr lang="en-US" sz="1800">
                <a:solidFill>
                  <a:schemeClr val="lt1"/>
                </a:solidFill>
                <a:latin typeface="Helvetica Neue"/>
                <a:ea typeface="Helvetica Neue"/>
                <a:cs typeface="Helvetica Neue"/>
                <a:sym typeface="Helvetica Neue"/>
              </a:rPr>
            </a:br>
            <a:r>
              <a:rPr lang="en-US" sz="18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sp>
        <p:nvSpPr>
          <p:cNvPr id="10249" name="Google Shape;10249;p26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solidFill>
                  <a:schemeClr val="lt1"/>
                </a:solidFill>
              </a:rPr>
              <a:t>‹#›</a:t>
            </a:fld>
            <a:endParaRPr>
              <a:solidFill>
                <a:schemeClr val="lt1"/>
              </a:solidFill>
            </a:endParaRPr>
          </a:p>
        </p:txBody>
      </p:sp>
      <p:sp>
        <p:nvSpPr>
          <p:cNvPr id="10250" name="Google Shape;10250;p26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3" name="Shape 823"/>
        <p:cNvGrpSpPr/>
        <p:nvPr/>
      </p:nvGrpSpPr>
      <p:grpSpPr>
        <a:xfrm>
          <a:off x="0" y="0"/>
          <a:ext cx="0" cy="0"/>
          <a:chOff x="0" y="0"/>
          <a:chExt cx="0" cy="0"/>
        </a:xfrm>
      </p:grpSpPr>
      <p:sp>
        <p:nvSpPr>
          <p:cNvPr id="824" name="Google Shape;824;p2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Numbered List (Five Items)</a:t>
            </a:r>
            <a:endParaRPr/>
          </a:p>
        </p:txBody>
      </p:sp>
      <p:sp>
        <p:nvSpPr>
          <p:cNvPr id="825" name="Google Shape;825;p27"/>
          <p:cNvSpPr txBox="1"/>
          <p:nvPr/>
        </p:nvSpPr>
        <p:spPr>
          <a:xfrm>
            <a:off x="295280" y="1420009"/>
            <a:ext cx="5508560" cy="400382"/>
          </a:xfrm>
          <a:prstGeom prst="rect">
            <a:avLst/>
          </a:prstGeom>
          <a:solidFill>
            <a:schemeClr val="accent1"/>
          </a:solidFill>
          <a:ln>
            <a:noFill/>
          </a:ln>
        </p:spPr>
        <p:txBody>
          <a:bodyPr anchorCtr="0" anchor="ctr"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826" name="Google Shape;826;p27"/>
          <p:cNvSpPr txBox="1"/>
          <p:nvPr/>
        </p:nvSpPr>
        <p:spPr>
          <a:xfrm>
            <a:off x="6388472" y="1420009"/>
            <a:ext cx="5508560" cy="400382"/>
          </a:xfrm>
          <a:prstGeom prst="rect">
            <a:avLst/>
          </a:prstGeom>
          <a:solidFill>
            <a:schemeClr val="accent1"/>
          </a:solidFill>
          <a:ln>
            <a:noFill/>
          </a:ln>
        </p:spPr>
        <p:txBody>
          <a:bodyPr anchorCtr="0" anchor="ctr"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827" name="Google Shape;827;p27"/>
          <p:cNvSpPr/>
          <p:nvPr/>
        </p:nvSpPr>
        <p:spPr>
          <a:xfrm>
            <a:off x="430306" y="1965680"/>
            <a:ext cx="5373222" cy="572504"/>
          </a:xfrm>
          <a:prstGeom prst="rect">
            <a:avLst/>
          </a:prstGeom>
          <a:noFill/>
          <a:ln cap="flat" cmpd="sng" w="12700">
            <a:solidFill>
              <a:schemeClr val="dk1"/>
            </a:solidFill>
            <a:prstDash val="solid"/>
            <a:miter lim="8000"/>
            <a:headEnd len="sm" w="sm" type="none"/>
            <a:tailEnd len="sm" w="sm" type="none"/>
          </a:ln>
        </p:spPr>
        <p:txBody>
          <a:bodyPr anchorCtr="0" anchor="ctr" bIns="45700" lIns="360000" spcFirstLastPara="1" rIns="91425" wrap="square" tIns="45700">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r>
              <a:rPr lang="en-US" sz="1400">
                <a:solidFill>
                  <a:schemeClr val="dk1"/>
                </a:solidFill>
                <a:latin typeface="Helvetica Neue"/>
                <a:ea typeface="Helvetica Neue"/>
                <a:cs typeface="Helvetica Neue"/>
                <a:sym typeface="Helvetica Neue"/>
              </a:rPr>
              <a:t>, consectetur adipiscing elit. Ut tempor, quam et mattis pulvinar, mauris ligula suscipit arcu, </a:t>
            </a:r>
            <a:endParaRPr sz="1400">
              <a:solidFill>
                <a:schemeClr val="dk1"/>
              </a:solidFill>
              <a:latin typeface="Helvetica Neue"/>
              <a:ea typeface="Helvetica Neue"/>
              <a:cs typeface="Helvetica Neue"/>
              <a:sym typeface="Helvetica Neue"/>
            </a:endParaRPr>
          </a:p>
        </p:txBody>
      </p:sp>
      <p:sp>
        <p:nvSpPr>
          <p:cNvPr id="828" name="Google Shape;828;p27"/>
          <p:cNvSpPr/>
          <p:nvPr/>
        </p:nvSpPr>
        <p:spPr>
          <a:xfrm>
            <a:off x="430306" y="2645688"/>
            <a:ext cx="5373222" cy="572504"/>
          </a:xfrm>
          <a:prstGeom prst="rect">
            <a:avLst/>
          </a:prstGeom>
          <a:noFill/>
          <a:ln cap="flat" cmpd="sng" w="12700">
            <a:solidFill>
              <a:schemeClr val="dk1"/>
            </a:solidFill>
            <a:prstDash val="solid"/>
            <a:miter lim="8000"/>
            <a:headEnd len="sm" w="sm" type="none"/>
            <a:tailEnd len="sm" w="sm" type="none"/>
          </a:ln>
        </p:spPr>
        <p:txBody>
          <a:bodyPr anchorCtr="0" anchor="ctr" bIns="45700" lIns="360000" spcFirstLastPara="1" rIns="91425" wrap="square" tIns="45700">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r>
              <a:rPr lang="en-US" sz="1400">
                <a:solidFill>
                  <a:schemeClr val="dk1"/>
                </a:solidFill>
                <a:latin typeface="Helvetica Neue"/>
                <a:ea typeface="Helvetica Neue"/>
                <a:cs typeface="Helvetica Neue"/>
                <a:sym typeface="Helvetica Neue"/>
              </a:rPr>
              <a:t>, consectetur adipiscing elit. Ut tempor, quam et mattis pulvinar, mauris ligula suscipit arcu, </a:t>
            </a:r>
            <a:endParaRPr sz="1400">
              <a:solidFill>
                <a:schemeClr val="dk1"/>
              </a:solidFill>
              <a:latin typeface="Helvetica Neue"/>
              <a:ea typeface="Helvetica Neue"/>
              <a:cs typeface="Helvetica Neue"/>
              <a:sym typeface="Helvetica Neue"/>
            </a:endParaRPr>
          </a:p>
        </p:txBody>
      </p:sp>
      <p:sp>
        <p:nvSpPr>
          <p:cNvPr id="829" name="Google Shape;829;p27"/>
          <p:cNvSpPr/>
          <p:nvPr/>
        </p:nvSpPr>
        <p:spPr>
          <a:xfrm>
            <a:off x="430306" y="3325695"/>
            <a:ext cx="5373222" cy="572504"/>
          </a:xfrm>
          <a:prstGeom prst="rect">
            <a:avLst/>
          </a:prstGeom>
          <a:noFill/>
          <a:ln cap="flat" cmpd="sng" w="12700">
            <a:solidFill>
              <a:schemeClr val="dk1"/>
            </a:solidFill>
            <a:prstDash val="solid"/>
            <a:miter lim="8000"/>
            <a:headEnd len="sm" w="sm" type="none"/>
            <a:tailEnd len="sm" w="sm" type="none"/>
          </a:ln>
        </p:spPr>
        <p:txBody>
          <a:bodyPr anchorCtr="0" anchor="ctr" bIns="45700" lIns="360000" spcFirstLastPara="1" rIns="91425" wrap="square" tIns="45700">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r>
              <a:rPr lang="en-US" sz="1400">
                <a:solidFill>
                  <a:schemeClr val="dk1"/>
                </a:solidFill>
                <a:latin typeface="Helvetica Neue"/>
                <a:ea typeface="Helvetica Neue"/>
                <a:cs typeface="Helvetica Neue"/>
                <a:sym typeface="Helvetica Neue"/>
              </a:rPr>
              <a:t>, consectetur adipiscing elit. Ut tempor, quam et mattis pulvinar, mauris ligula suscipit arcu, </a:t>
            </a:r>
            <a:endParaRPr sz="1400">
              <a:solidFill>
                <a:schemeClr val="dk1"/>
              </a:solidFill>
              <a:latin typeface="Helvetica Neue"/>
              <a:ea typeface="Helvetica Neue"/>
              <a:cs typeface="Helvetica Neue"/>
              <a:sym typeface="Helvetica Neue"/>
            </a:endParaRPr>
          </a:p>
        </p:txBody>
      </p:sp>
      <p:sp>
        <p:nvSpPr>
          <p:cNvPr id="830" name="Google Shape;830;p27"/>
          <p:cNvSpPr/>
          <p:nvPr/>
        </p:nvSpPr>
        <p:spPr>
          <a:xfrm>
            <a:off x="430306" y="4005702"/>
            <a:ext cx="5373222" cy="572504"/>
          </a:xfrm>
          <a:prstGeom prst="rect">
            <a:avLst/>
          </a:prstGeom>
          <a:noFill/>
          <a:ln cap="flat" cmpd="sng" w="12700">
            <a:solidFill>
              <a:schemeClr val="dk1"/>
            </a:solidFill>
            <a:prstDash val="solid"/>
            <a:miter lim="8000"/>
            <a:headEnd len="sm" w="sm" type="none"/>
            <a:tailEnd len="sm" w="sm" type="none"/>
          </a:ln>
        </p:spPr>
        <p:txBody>
          <a:bodyPr anchorCtr="0" anchor="ctr" bIns="45700" lIns="360000" spcFirstLastPara="1" rIns="91425" wrap="square" tIns="45700">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r>
              <a:rPr lang="en-US" sz="1400">
                <a:solidFill>
                  <a:schemeClr val="dk1"/>
                </a:solidFill>
                <a:latin typeface="Helvetica Neue"/>
                <a:ea typeface="Helvetica Neue"/>
                <a:cs typeface="Helvetica Neue"/>
                <a:sym typeface="Helvetica Neue"/>
              </a:rPr>
              <a:t>, consectetur adipiscing elit. Ut tempor, quam et mattis pulvinar, mauris ligula suscipit arcu, </a:t>
            </a:r>
            <a:endParaRPr sz="1400">
              <a:solidFill>
                <a:schemeClr val="dk1"/>
              </a:solidFill>
              <a:latin typeface="Helvetica Neue"/>
              <a:ea typeface="Helvetica Neue"/>
              <a:cs typeface="Helvetica Neue"/>
              <a:sym typeface="Helvetica Neue"/>
            </a:endParaRPr>
          </a:p>
        </p:txBody>
      </p:sp>
      <p:sp>
        <p:nvSpPr>
          <p:cNvPr id="831" name="Google Shape;831;p27"/>
          <p:cNvSpPr/>
          <p:nvPr/>
        </p:nvSpPr>
        <p:spPr>
          <a:xfrm>
            <a:off x="430306" y="4685709"/>
            <a:ext cx="5373222" cy="572504"/>
          </a:xfrm>
          <a:prstGeom prst="rect">
            <a:avLst/>
          </a:prstGeom>
          <a:noFill/>
          <a:ln cap="flat" cmpd="sng" w="12700">
            <a:solidFill>
              <a:schemeClr val="dk1"/>
            </a:solidFill>
            <a:prstDash val="solid"/>
            <a:miter lim="8000"/>
            <a:headEnd len="sm" w="sm" type="none"/>
            <a:tailEnd len="sm" w="sm" type="none"/>
          </a:ln>
        </p:spPr>
        <p:txBody>
          <a:bodyPr anchorCtr="0" anchor="ctr" bIns="45700" lIns="360000" spcFirstLastPara="1" rIns="91425" wrap="square" tIns="45700">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r>
              <a:rPr lang="en-US" sz="1400">
                <a:solidFill>
                  <a:schemeClr val="dk1"/>
                </a:solidFill>
                <a:latin typeface="Helvetica Neue"/>
                <a:ea typeface="Helvetica Neue"/>
                <a:cs typeface="Helvetica Neue"/>
                <a:sym typeface="Helvetica Neue"/>
              </a:rPr>
              <a:t>, consectetur adipiscing elit. Ut tempor, quam et mattis pulvinar, mauris ligula suscipit arcu, </a:t>
            </a:r>
            <a:endParaRPr sz="1400">
              <a:solidFill>
                <a:schemeClr val="dk1"/>
              </a:solidFill>
              <a:latin typeface="Helvetica Neue"/>
              <a:ea typeface="Helvetica Neue"/>
              <a:cs typeface="Helvetica Neue"/>
              <a:sym typeface="Helvetica Neue"/>
            </a:endParaRPr>
          </a:p>
        </p:txBody>
      </p:sp>
      <p:sp>
        <p:nvSpPr>
          <p:cNvPr id="832" name="Google Shape;832;p27"/>
          <p:cNvSpPr/>
          <p:nvPr/>
        </p:nvSpPr>
        <p:spPr>
          <a:xfrm>
            <a:off x="430306" y="5365718"/>
            <a:ext cx="5373222" cy="572504"/>
          </a:xfrm>
          <a:prstGeom prst="rect">
            <a:avLst/>
          </a:prstGeom>
          <a:noFill/>
          <a:ln cap="flat" cmpd="sng" w="12700">
            <a:solidFill>
              <a:schemeClr val="dk1"/>
            </a:solidFill>
            <a:prstDash val="solid"/>
            <a:miter lim="8000"/>
            <a:headEnd len="sm" w="sm" type="none"/>
            <a:tailEnd len="sm" w="sm" type="none"/>
          </a:ln>
        </p:spPr>
        <p:txBody>
          <a:bodyPr anchorCtr="0" anchor="ctr" bIns="45700" lIns="360000" spcFirstLastPara="1" rIns="91425" wrap="square" tIns="45700">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a:t>
            </a:r>
            <a:r>
              <a:rPr lang="en-US" sz="1400">
                <a:solidFill>
                  <a:schemeClr val="dk1"/>
                </a:solidFill>
                <a:latin typeface="Helvetica Neue"/>
                <a:ea typeface="Helvetica Neue"/>
                <a:cs typeface="Helvetica Neue"/>
                <a:sym typeface="Helvetica Neue"/>
              </a:rPr>
              <a:t>, consectetur adipiscing elit. Ut tempor, quam et mattis pulvinar, mauris ligula suscipit arcu, </a:t>
            </a:r>
            <a:endParaRPr sz="1400">
              <a:solidFill>
                <a:schemeClr val="dk1"/>
              </a:solidFill>
              <a:latin typeface="Helvetica Neue"/>
              <a:ea typeface="Helvetica Neue"/>
              <a:cs typeface="Helvetica Neue"/>
              <a:sym typeface="Helvetica Neue"/>
            </a:endParaRPr>
          </a:p>
        </p:txBody>
      </p:sp>
      <p:sp>
        <p:nvSpPr>
          <p:cNvPr id="833" name="Google Shape;833;p27"/>
          <p:cNvSpPr/>
          <p:nvPr/>
        </p:nvSpPr>
        <p:spPr>
          <a:xfrm>
            <a:off x="6388472" y="1965680"/>
            <a:ext cx="5508560" cy="572504"/>
          </a:xfrm>
          <a:prstGeom prst="rect">
            <a:avLst/>
          </a:prstGeom>
          <a:no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sz="1400">
              <a:solidFill>
                <a:schemeClr val="dk1"/>
              </a:solidFill>
              <a:latin typeface="Helvetica Neue"/>
              <a:ea typeface="Helvetica Neue"/>
              <a:cs typeface="Helvetica Neue"/>
              <a:sym typeface="Helvetica Neue"/>
            </a:endParaRPr>
          </a:p>
        </p:txBody>
      </p:sp>
      <p:sp>
        <p:nvSpPr>
          <p:cNvPr id="834" name="Google Shape;834;p27"/>
          <p:cNvSpPr/>
          <p:nvPr/>
        </p:nvSpPr>
        <p:spPr>
          <a:xfrm>
            <a:off x="6388472" y="2645688"/>
            <a:ext cx="5508560" cy="572504"/>
          </a:xfrm>
          <a:prstGeom prst="rect">
            <a:avLst/>
          </a:prstGeom>
          <a:no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sz="1400">
              <a:solidFill>
                <a:schemeClr val="dk1"/>
              </a:solidFill>
              <a:latin typeface="Helvetica Neue"/>
              <a:ea typeface="Helvetica Neue"/>
              <a:cs typeface="Helvetica Neue"/>
              <a:sym typeface="Helvetica Neue"/>
            </a:endParaRPr>
          </a:p>
        </p:txBody>
      </p:sp>
      <p:sp>
        <p:nvSpPr>
          <p:cNvPr id="835" name="Google Shape;835;p27"/>
          <p:cNvSpPr/>
          <p:nvPr/>
        </p:nvSpPr>
        <p:spPr>
          <a:xfrm>
            <a:off x="6388472" y="3325695"/>
            <a:ext cx="5508560" cy="572504"/>
          </a:xfrm>
          <a:prstGeom prst="rect">
            <a:avLst/>
          </a:prstGeom>
          <a:no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sz="1400">
              <a:solidFill>
                <a:schemeClr val="dk1"/>
              </a:solidFill>
              <a:latin typeface="Helvetica Neue"/>
              <a:ea typeface="Helvetica Neue"/>
              <a:cs typeface="Helvetica Neue"/>
              <a:sym typeface="Helvetica Neue"/>
            </a:endParaRPr>
          </a:p>
        </p:txBody>
      </p:sp>
      <p:sp>
        <p:nvSpPr>
          <p:cNvPr id="836" name="Google Shape;836;p27"/>
          <p:cNvSpPr/>
          <p:nvPr/>
        </p:nvSpPr>
        <p:spPr>
          <a:xfrm>
            <a:off x="6388472" y="4005702"/>
            <a:ext cx="5508560" cy="572504"/>
          </a:xfrm>
          <a:prstGeom prst="rect">
            <a:avLst/>
          </a:prstGeom>
          <a:no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sz="1400">
              <a:solidFill>
                <a:schemeClr val="dk1"/>
              </a:solidFill>
              <a:latin typeface="Helvetica Neue"/>
              <a:ea typeface="Helvetica Neue"/>
              <a:cs typeface="Helvetica Neue"/>
              <a:sym typeface="Helvetica Neue"/>
            </a:endParaRPr>
          </a:p>
        </p:txBody>
      </p:sp>
      <p:sp>
        <p:nvSpPr>
          <p:cNvPr id="837" name="Google Shape;837;p27"/>
          <p:cNvSpPr/>
          <p:nvPr/>
        </p:nvSpPr>
        <p:spPr>
          <a:xfrm>
            <a:off x="6388472" y="4685709"/>
            <a:ext cx="5508560" cy="572504"/>
          </a:xfrm>
          <a:prstGeom prst="rect">
            <a:avLst/>
          </a:prstGeom>
          <a:no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sz="1400">
              <a:solidFill>
                <a:schemeClr val="dk1"/>
              </a:solidFill>
              <a:latin typeface="Helvetica Neue"/>
              <a:ea typeface="Helvetica Neue"/>
              <a:cs typeface="Helvetica Neue"/>
              <a:sym typeface="Helvetica Neue"/>
            </a:endParaRPr>
          </a:p>
        </p:txBody>
      </p:sp>
      <p:sp>
        <p:nvSpPr>
          <p:cNvPr id="838" name="Google Shape;838;p27"/>
          <p:cNvSpPr/>
          <p:nvPr/>
        </p:nvSpPr>
        <p:spPr>
          <a:xfrm>
            <a:off x="6388472" y="5365718"/>
            <a:ext cx="5508560" cy="572504"/>
          </a:xfrm>
          <a:prstGeom prst="rect">
            <a:avLst/>
          </a:prstGeom>
          <a:no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a:t>
            </a:r>
            <a:endParaRPr sz="1400">
              <a:solidFill>
                <a:schemeClr val="dk1"/>
              </a:solidFill>
              <a:latin typeface="Helvetica Neue"/>
              <a:ea typeface="Helvetica Neue"/>
              <a:cs typeface="Helvetica Neue"/>
              <a:sym typeface="Helvetica Neue"/>
            </a:endParaRPr>
          </a:p>
        </p:txBody>
      </p:sp>
      <p:sp>
        <p:nvSpPr>
          <p:cNvPr id="839" name="Google Shape;839;p27"/>
          <p:cNvSpPr/>
          <p:nvPr/>
        </p:nvSpPr>
        <p:spPr>
          <a:xfrm>
            <a:off x="295280" y="2102532"/>
            <a:ext cx="299588" cy="298800"/>
          </a:xfrm>
          <a:prstGeom prst="ellipse">
            <a:avLst/>
          </a:prstGeom>
          <a:solidFill>
            <a:schemeClr val="dk1"/>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400"/>
              <a:buFont typeface="Helvetica Neue"/>
              <a:buNone/>
            </a:pPr>
            <a:r>
              <a:rPr b="1" i="0" lang="en-US" sz="1400" u="none" cap="none" strike="noStrike">
                <a:solidFill>
                  <a:srgbClr val="FFFFFF"/>
                </a:solidFill>
                <a:latin typeface="Helvetica Neue"/>
                <a:ea typeface="Helvetica Neue"/>
                <a:cs typeface="Helvetica Neue"/>
                <a:sym typeface="Helvetica Neue"/>
              </a:rPr>
              <a:t>1</a:t>
            </a:r>
            <a:endParaRPr b="1" i="0" sz="1400" u="none" cap="none" strike="noStrike">
              <a:solidFill>
                <a:srgbClr val="FFFFFF"/>
              </a:solidFill>
              <a:latin typeface="Helvetica Neue"/>
              <a:ea typeface="Helvetica Neue"/>
              <a:cs typeface="Helvetica Neue"/>
              <a:sym typeface="Helvetica Neue"/>
            </a:endParaRPr>
          </a:p>
        </p:txBody>
      </p:sp>
      <p:sp>
        <p:nvSpPr>
          <p:cNvPr id="840" name="Google Shape;840;p27"/>
          <p:cNvSpPr/>
          <p:nvPr/>
        </p:nvSpPr>
        <p:spPr>
          <a:xfrm>
            <a:off x="295280" y="2782540"/>
            <a:ext cx="299588" cy="298800"/>
          </a:xfrm>
          <a:prstGeom prst="ellipse">
            <a:avLst/>
          </a:prstGeom>
          <a:solidFill>
            <a:schemeClr val="dk1"/>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400"/>
              <a:buFont typeface="Helvetica Neue"/>
              <a:buNone/>
            </a:pPr>
            <a:r>
              <a:rPr b="1" i="0" lang="en-US" sz="1400" u="none" cap="none" strike="noStrike">
                <a:solidFill>
                  <a:srgbClr val="FFFFFF"/>
                </a:solidFill>
                <a:latin typeface="Helvetica Neue"/>
                <a:ea typeface="Helvetica Neue"/>
                <a:cs typeface="Helvetica Neue"/>
                <a:sym typeface="Helvetica Neue"/>
              </a:rPr>
              <a:t>2</a:t>
            </a:r>
            <a:endParaRPr b="1" i="0" sz="1400" u="none" cap="none" strike="noStrike">
              <a:solidFill>
                <a:srgbClr val="FFFFFF"/>
              </a:solidFill>
              <a:latin typeface="Helvetica Neue"/>
              <a:ea typeface="Helvetica Neue"/>
              <a:cs typeface="Helvetica Neue"/>
              <a:sym typeface="Helvetica Neue"/>
            </a:endParaRPr>
          </a:p>
        </p:txBody>
      </p:sp>
      <p:sp>
        <p:nvSpPr>
          <p:cNvPr id="841" name="Google Shape;841;p27"/>
          <p:cNvSpPr/>
          <p:nvPr/>
        </p:nvSpPr>
        <p:spPr>
          <a:xfrm>
            <a:off x="295280" y="3462548"/>
            <a:ext cx="299588" cy="298800"/>
          </a:xfrm>
          <a:prstGeom prst="ellipse">
            <a:avLst/>
          </a:prstGeom>
          <a:solidFill>
            <a:schemeClr val="dk1"/>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400"/>
              <a:buFont typeface="Helvetica Neue"/>
              <a:buNone/>
            </a:pPr>
            <a:r>
              <a:rPr b="1" i="0" lang="en-US" sz="1400" u="none" cap="none" strike="noStrike">
                <a:solidFill>
                  <a:srgbClr val="FFFFFF"/>
                </a:solidFill>
                <a:latin typeface="Helvetica Neue"/>
                <a:ea typeface="Helvetica Neue"/>
                <a:cs typeface="Helvetica Neue"/>
                <a:sym typeface="Helvetica Neue"/>
              </a:rPr>
              <a:t>3</a:t>
            </a:r>
            <a:endParaRPr b="1" i="0" sz="1400" u="none" cap="none" strike="noStrike">
              <a:solidFill>
                <a:srgbClr val="FFFFFF"/>
              </a:solidFill>
              <a:latin typeface="Helvetica Neue"/>
              <a:ea typeface="Helvetica Neue"/>
              <a:cs typeface="Helvetica Neue"/>
              <a:sym typeface="Helvetica Neue"/>
            </a:endParaRPr>
          </a:p>
        </p:txBody>
      </p:sp>
      <p:sp>
        <p:nvSpPr>
          <p:cNvPr id="842" name="Google Shape;842;p27"/>
          <p:cNvSpPr/>
          <p:nvPr/>
        </p:nvSpPr>
        <p:spPr>
          <a:xfrm>
            <a:off x="295280" y="4142556"/>
            <a:ext cx="299588" cy="298800"/>
          </a:xfrm>
          <a:prstGeom prst="ellipse">
            <a:avLst/>
          </a:prstGeom>
          <a:solidFill>
            <a:schemeClr val="dk1"/>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400"/>
              <a:buFont typeface="Helvetica Neue"/>
              <a:buNone/>
            </a:pPr>
            <a:r>
              <a:rPr b="1" i="0" lang="en-US" sz="1400" u="none" cap="none" strike="noStrike">
                <a:solidFill>
                  <a:srgbClr val="FFFFFF"/>
                </a:solidFill>
                <a:latin typeface="Helvetica Neue"/>
                <a:ea typeface="Helvetica Neue"/>
                <a:cs typeface="Helvetica Neue"/>
                <a:sym typeface="Helvetica Neue"/>
              </a:rPr>
              <a:t>4</a:t>
            </a:r>
            <a:endParaRPr b="1" i="0" sz="1400" u="none" cap="none" strike="noStrike">
              <a:solidFill>
                <a:srgbClr val="FFFFFF"/>
              </a:solidFill>
              <a:latin typeface="Helvetica Neue"/>
              <a:ea typeface="Helvetica Neue"/>
              <a:cs typeface="Helvetica Neue"/>
              <a:sym typeface="Helvetica Neue"/>
            </a:endParaRPr>
          </a:p>
        </p:txBody>
      </p:sp>
      <p:sp>
        <p:nvSpPr>
          <p:cNvPr id="843" name="Google Shape;843;p27"/>
          <p:cNvSpPr/>
          <p:nvPr/>
        </p:nvSpPr>
        <p:spPr>
          <a:xfrm>
            <a:off x="295280" y="4822564"/>
            <a:ext cx="299588" cy="298800"/>
          </a:xfrm>
          <a:prstGeom prst="ellipse">
            <a:avLst/>
          </a:prstGeom>
          <a:solidFill>
            <a:schemeClr val="dk1"/>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400"/>
              <a:buFont typeface="Helvetica Neue"/>
              <a:buNone/>
            </a:pPr>
            <a:r>
              <a:rPr b="1" i="0" lang="en-US" sz="1400" u="none" cap="none" strike="noStrike">
                <a:solidFill>
                  <a:srgbClr val="FFFFFF"/>
                </a:solidFill>
                <a:latin typeface="Helvetica Neue"/>
                <a:ea typeface="Helvetica Neue"/>
                <a:cs typeface="Helvetica Neue"/>
                <a:sym typeface="Helvetica Neue"/>
              </a:rPr>
              <a:t>5</a:t>
            </a:r>
            <a:endParaRPr b="1" i="0" sz="1400" u="none" cap="none" strike="noStrike">
              <a:solidFill>
                <a:srgbClr val="FFFFFF"/>
              </a:solidFill>
              <a:latin typeface="Helvetica Neue"/>
              <a:ea typeface="Helvetica Neue"/>
              <a:cs typeface="Helvetica Neue"/>
              <a:sym typeface="Helvetica Neue"/>
            </a:endParaRPr>
          </a:p>
        </p:txBody>
      </p:sp>
      <p:sp>
        <p:nvSpPr>
          <p:cNvPr id="844" name="Google Shape;844;p27"/>
          <p:cNvSpPr/>
          <p:nvPr/>
        </p:nvSpPr>
        <p:spPr>
          <a:xfrm>
            <a:off x="295280" y="5502570"/>
            <a:ext cx="299588" cy="298800"/>
          </a:xfrm>
          <a:prstGeom prst="ellipse">
            <a:avLst/>
          </a:prstGeom>
          <a:solidFill>
            <a:schemeClr val="dk1"/>
          </a:solidFill>
          <a:ln>
            <a:noFill/>
          </a:ln>
        </p:spPr>
        <p:txBody>
          <a:bodyPr anchorCtr="0" anchor="ctr" bIns="45700" lIns="45700" spcFirstLastPara="1" rIns="45700" wrap="square" tIns="45700">
            <a:noAutofit/>
          </a:bodyPr>
          <a:lstStyle/>
          <a:p>
            <a:pPr indent="0" lvl="0" marL="0" marR="0" rtl="0" algn="ctr">
              <a:lnSpc>
                <a:spcPct val="100000"/>
              </a:lnSpc>
              <a:spcBef>
                <a:spcPts val="0"/>
              </a:spcBef>
              <a:spcAft>
                <a:spcPts val="0"/>
              </a:spcAft>
              <a:buClr>
                <a:srgbClr val="FFFFFF"/>
              </a:buClr>
              <a:buSzPts val="1400"/>
              <a:buFont typeface="Helvetica Neue"/>
              <a:buNone/>
            </a:pPr>
            <a:r>
              <a:rPr b="1" i="0" lang="en-US" sz="1400" u="none" cap="none" strike="noStrike">
                <a:solidFill>
                  <a:srgbClr val="FFFFFF"/>
                </a:solidFill>
                <a:latin typeface="Helvetica Neue"/>
                <a:ea typeface="Helvetica Neue"/>
                <a:cs typeface="Helvetica Neue"/>
                <a:sym typeface="Helvetica Neue"/>
              </a:rPr>
              <a:t>6</a:t>
            </a:r>
            <a:endParaRPr b="1" i="0" sz="1400" u="none" cap="none" strike="noStrike">
              <a:solidFill>
                <a:srgbClr val="FFFFFF"/>
              </a:solidFill>
              <a:latin typeface="Helvetica Neue"/>
              <a:ea typeface="Helvetica Neue"/>
              <a:cs typeface="Helvetica Neue"/>
              <a:sym typeface="Helvetica Neue"/>
            </a:endParaRPr>
          </a:p>
        </p:txBody>
      </p:sp>
      <p:sp>
        <p:nvSpPr>
          <p:cNvPr id="845" name="Google Shape;845;p27"/>
          <p:cNvSpPr/>
          <p:nvPr/>
        </p:nvSpPr>
        <p:spPr>
          <a:xfrm rot="5400000">
            <a:off x="5887012" y="2135491"/>
            <a:ext cx="417978" cy="232883"/>
          </a:xfrm>
          <a:prstGeom prst="triangle">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46" name="Google Shape;846;p27"/>
          <p:cNvSpPr/>
          <p:nvPr/>
        </p:nvSpPr>
        <p:spPr>
          <a:xfrm rot="5400000">
            <a:off x="5887010" y="2815499"/>
            <a:ext cx="417978" cy="232883"/>
          </a:xfrm>
          <a:prstGeom prst="triangle">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47" name="Google Shape;847;p27"/>
          <p:cNvSpPr/>
          <p:nvPr/>
        </p:nvSpPr>
        <p:spPr>
          <a:xfrm rot="5400000">
            <a:off x="5887010" y="3495507"/>
            <a:ext cx="417978" cy="232883"/>
          </a:xfrm>
          <a:prstGeom prst="triangle">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48" name="Google Shape;848;p27"/>
          <p:cNvSpPr/>
          <p:nvPr/>
        </p:nvSpPr>
        <p:spPr>
          <a:xfrm rot="5400000">
            <a:off x="5887010" y="4175515"/>
            <a:ext cx="417978" cy="232883"/>
          </a:xfrm>
          <a:prstGeom prst="triangle">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49" name="Google Shape;849;p27"/>
          <p:cNvSpPr/>
          <p:nvPr/>
        </p:nvSpPr>
        <p:spPr>
          <a:xfrm rot="5400000">
            <a:off x="5887010" y="4855523"/>
            <a:ext cx="417978" cy="232883"/>
          </a:xfrm>
          <a:prstGeom prst="triangle">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50" name="Google Shape;850;p27"/>
          <p:cNvSpPr/>
          <p:nvPr/>
        </p:nvSpPr>
        <p:spPr>
          <a:xfrm rot="5400000">
            <a:off x="5887010" y="5535529"/>
            <a:ext cx="417978" cy="232883"/>
          </a:xfrm>
          <a:prstGeom prst="triangle">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51" name="Google Shape;851;p2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52" name="Google Shape;852;p2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54" name="Shape 10254"/>
        <p:cNvGrpSpPr/>
        <p:nvPr/>
      </p:nvGrpSpPr>
      <p:grpSpPr>
        <a:xfrm>
          <a:off x="0" y="0"/>
          <a:ext cx="0" cy="0"/>
          <a:chOff x="0" y="0"/>
          <a:chExt cx="0" cy="0"/>
        </a:xfrm>
      </p:grpSpPr>
      <p:sp>
        <p:nvSpPr>
          <p:cNvPr id="10255" name="Google Shape;10255;p270"/>
          <p:cNvSpPr/>
          <p:nvPr/>
        </p:nvSpPr>
        <p:spPr>
          <a:xfrm>
            <a:off x="8406581" y="0"/>
            <a:ext cx="3785419" cy="6858000"/>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256" name="Google Shape;10256;p270"/>
          <p:cNvSpPr txBox="1"/>
          <p:nvPr>
            <p:ph type="title"/>
          </p:nvPr>
        </p:nvSpPr>
        <p:spPr>
          <a:xfrm>
            <a:off x="294968" y="365126"/>
            <a:ext cx="7531509"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Text with Right Image Panel</a:t>
            </a:r>
            <a:endParaRPr/>
          </a:p>
        </p:txBody>
      </p:sp>
      <p:pic>
        <p:nvPicPr>
          <p:cNvPr id="10257" name="Google Shape;10257;p270"/>
          <p:cNvPicPr preferRelativeResize="0"/>
          <p:nvPr/>
        </p:nvPicPr>
        <p:blipFill rotWithShape="1">
          <a:blip r:embed="rId3">
            <a:alphaModFix/>
          </a:blip>
          <a:srcRect b="11052" l="9816" r="16546" t="7368"/>
          <a:stretch/>
        </p:blipFill>
        <p:spPr>
          <a:xfrm>
            <a:off x="5209243" y="1292596"/>
            <a:ext cx="6495928" cy="4797706"/>
          </a:xfrm>
          <a:custGeom>
            <a:rect b="b" l="l" r="r" t="t"/>
            <a:pathLst>
              <a:path extrusionOk="0" h="4949716" w="6701742">
                <a:moveTo>
                  <a:pt x="0" y="0"/>
                </a:moveTo>
                <a:lnTo>
                  <a:pt x="6701742" y="0"/>
                </a:lnTo>
                <a:lnTo>
                  <a:pt x="6701742" y="4949716"/>
                </a:lnTo>
                <a:lnTo>
                  <a:pt x="0" y="4949716"/>
                </a:lnTo>
                <a:close/>
              </a:path>
            </a:pathLst>
          </a:custGeom>
          <a:noFill/>
          <a:ln>
            <a:noFill/>
          </a:ln>
        </p:spPr>
      </p:pic>
      <p:sp>
        <p:nvSpPr>
          <p:cNvPr id="10258" name="Google Shape;10258;p270"/>
          <p:cNvSpPr txBox="1"/>
          <p:nvPr/>
        </p:nvSpPr>
        <p:spPr>
          <a:xfrm>
            <a:off x="294969" y="2401728"/>
            <a:ext cx="4323330" cy="221599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a:t>
            </a:r>
            <a:endParaRPr sz="1600">
              <a:solidFill>
                <a:schemeClr val="dk1"/>
              </a:solidFill>
              <a:latin typeface="Helvetica Neue"/>
              <a:ea typeface="Helvetica Neue"/>
              <a:cs typeface="Helvetica Neue"/>
              <a:sym typeface="Helvetica Neue"/>
            </a:endParaRPr>
          </a:p>
        </p:txBody>
      </p:sp>
      <p:sp>
        <p:nvSpPr>
          <p:cNvPr id="10259" name="Google Shape;10259;p270"/>
          <p:cNvSpPr txBox="1"/>
          <p:nvPr/>
        </p:nvSpPr>
        <p:spPr>
          <a:xfrm>
            <a:off x="294969" y="4954607"/>
            <a:ext cx="4323330" cy="98488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b="1" sz="1600">
              <a:solidFill>
                <a:schemeClr val="dk1"/>
              </a:solidFill>
              <a:latin typeface="Helvetica Neue"/>
              <a:ea typeface="Helvetica Neue"/>
              <a:cs typeface="Helvetica Neue"/>
              <a:sym typeface="Helvetica Neue"/>
            </a:endParaRPr>
          </a:p>
        </p:txBody>
      </p:sp>
      <p:sp>
        <p:nvSpPr>
          <p:cNvPr id="10260" name="Google Shape;10260;p270"/>
          <p:cNvSpPr txBox="1"/>
          <p:nvPr/>
        </p:nvSpPr>
        <p:spPr>
          <a:xfrm>
            <a:off x="294968" y="1458384"/>
            <a:ext cx="72054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261" name="Google Shape;10261;p270"/>
          <p:cNvCxnSpPr/>
          <p:nvPr/>
        </p:nvCxnSpPr>
        <p:spPr>
          <a:xfrm>
            <a:off x="295277" y="201652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10262" name="Google Shape;10262;p27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263" name="Google Shape;10263;p27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67" name="Shape 10267"/>
        <p:cNvGrpSpPr/>
        <p:nvPr/>
      </p:nvGrpSpPr>
      <p:grpSpPr>
        <a:xfrm>
          <a:off x="0" y="0"/>
          <a:ext cx="0" cy="0"/>
          <a:chOff x="0" y="0"/>
          <a:chExt cx="0" cy="0"/>
        </a:xfrm>
      </p:grpSpPr>
      <p:sp>
        <p:nvSpPr>
          <p:cNvPr id="10268" name="Google Shape;10268;p271"/>
          <p:cNvSpPr/>
          <p:nvPr/>
        </p:nvSpPr>
        <p:spPr>
          <a:xfrm>
            <a:off x="0" y="0"/>
            <a:ext cx="3785419" cy="6858000"/>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269" name="Google Shape;10269;p271"/>
          <p:cNvSpPr txBox="1"/>
          <p:nvPr>
            <p:ph type="title"/>
          </p:nvPr>
        </p:nvSpPr>
        <p:spPr>
          <a:xfrm>
            <a:off x="4100052" y="365126"/>
            <a:ext cx="7796980"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 Image-Header Cards with Text</a:t>
            </a:r>
            <a:endParaRPr/>
          </a:p>
        </p:txBody>
      </p:sp>
      <p:pic>
        <p:nvPicPr>
          <p:cNvPr id="10270" name="Google Shape;10270;p271"/>
          <p:cNvPicPr preferRelativeResize="0"/>
          <p:nvPr/>
        </p:nvPicPr>
        <p:blipFill rotWithShape="1">
          <a:blip r:embed="rId3">
            <a:alphaModFix/>
          </a:blip>
          <a:srcRect b="11052" l="9816" r="16546" t="26974"/>
          <a:stretch/>
        </p:blipFill>
        <p:spPr>
          <a:xfrm>
            <a:off x="931707" y="1575296"/>
            <a:ext cx="3686014" cy="2068120"/>
          </a:xfrm>
          <a:custGeom>
            <a:rect b="b" l="l" r="r" t="t"/>
            <a:pathLst>
              <a:path extrusionOk="0" h="4949716" w="6701742">
                <a:moveTo>
                  <a:pt x="0" y="0"/>
                </a:moveTo>
                <a:lnTo>
                  <a:pt x="6701742" y="0"/>
                </a:lnTo>
                <a:lnTo>
                  <a:pt x="6701742" y="4949716"/>
                </a:lnTo>
                <a:lnTo>
                  <a:pt x="0" y="4949716"/>
                </a:lnTo>
                <a:close/>
              </a:path>
            </a:pathLst>
          </a:custGeom>
          <a:noFill/>
          <a:ln>
            <a:noFill/>
          </a:ln>
        </p:spPr>
      </p:pic>
      <p:sp>
        <p:nvSpPr>
          <p:cNvPr id="10271" name="Google Shape;10271;p271"/>
          <p:cNvSpPr/>
          <p:nvPr/>
        </p:nvSpPr>
        <p:spPr>
          <a:xfrm>
            <a:off x="931707" y="3115456"/>
            <a:ext cx="3686014" cy="527959"/>
          </a:xfrm>
          <a:prstGeom prst="rect">
            <a:avLst/>
          </a:prstGeom>
          <a:solidFill>
            <a:schemeClr val="accent1">
              <a:alpha val="72941"/>
            </a:scheme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lang="en-US" sz="2400">
                <a:solidFill>
                  <a:schemeClr val="lt1"/>
                </a:solidFill>
                <a:latin typeface="Helvetica Neue"/>
                <a:ea typeface="Helvetica Neue"/>
                <a:cs typeface="Helvetica Neue"/>
                <a:sym typeface="Helvetica Neue"/>
              </a:rPr>
              <a:t>Header</a:t>
            </a:r>
            <a:endParaRPr/>
          </a:p>
        </p:txBody>
      </p:sp>
      <p:pic>
        <p:nvPicPr>
          <p:cNvPr id="10272" name="Google Shape;10272;p271"/>
          <p:cNvPicPr preferRelativeResize="0"/>
          <p:nvPr/>
        </p:nvPicPr>
        <p:blipFill rotWithShape="1">
          <a:blip r:embed="rId3">
            <a:alphaModFix/>
          </a:blip>
          <a:srcRect b="11052" l="9816" r="16546" t="26974"/>
          <a:stretch/>
        </p:blipFill>
        <p:spPr>
          <a:xfrm>
            <a:off x="931707" y="3790059"/>
            <a:ext cx="3686014" cy="2068120"/>
          </a:xfrm>
          <a:custGeom>
            <a:rect b="b" l="l" r="r" t="t"/>
            <a:pathLst>
              <a:path extrusionOk="0" h="4949716" w="6701742">
                <a:moveTo>
                  <a:pt x="0" y="0"/>
                </a:moveTo>
                <a:lnTo>
                  <a:pt x="6701742" y="0"/>
                </a:lnTo>
                <a:lnTo>
                  <a:pt x="6701742" y="4949716"/>
                </a:lnTo>
                <a:lnTo>
                  <a:pt x="0" y="4949716"/>
                </a:lnTo>
                <a:close/>
              </a:path>
            </a:pathLst>
          </a:custGeom>
          <a:noFill/>
          <a:ln>
            <a:noFill/>
          </a:ln>
        </p:spPr>
      </p:pic>
      <p:sp>
        <p:nvSpPr>
          <p:cNvPr id="10273" name="Google Shape;10273;p271"/>
          <p:cNvSpPr/>
          <p:nvPr/>
        </p:nvSpPr>
        <p:spPr>
          <a:xfrm>
            <a:off x="931707" y="5330219"/>
            <a:ext cx="3686014" cy="527959"/>
          </a:xfrm>
          <a:prstGeom prst="rect">
            <a:avLst/>
          </a:prstGeom>
          <a:solidFill>
            <a:schemeClr val="accent1">
              <a:alpha val="72941"/>
            </a:scheme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lang="en-US" sz="2400">
                <a:solidFill>
                  <a:schemeClr val="lt1"/>
                </a:solidFill>
                <a:latin typeface="Helvetica Neue"/>
                <a:ea typeface="Helvetica Neue"/>
                <a:cs typeface="Helvetica Neue"/>
                <a:sym typeface="Helvetica Neue"/>
              </a:rPr>
              <a:t>Header</a:t>
            </a:r>
            <a:endParaRPr/>
          </a:p>
        </p:txBody>
      </p:sp>
      <p:sp>
        <p:nvSpPr>
          <p:cNvPr id="10274" name="Google Shape;10274;p271"/>
          <p:cNvSpPr txBox="1"/>
          <p:nvPr/>
        </p:nvSpPr>
        <p:spPr>
          <a:xfrm>
            <a:off x="4919624" y="1778360"/>
            <a:ext cx="6780762" cy="166199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a:t>
            </a:r>
            <a:endParaRPr/>
          </a:p>
        </p:txBody>
      </p:sp>
      <p:sp>
        <p:nvSpPr>
          <p:cNvPr id="10275" name="Google Shape;10275;p271"/>
          <p:cNvSpPr txBox="1"/>
          <p:nvPr/>
        </p:nvSpPr>
        <p:spPr>
          <a:xfrm>
            <a:off x="4919624" y="3993123"/>
            <a:ext cx="6780762" cy="1661993"/>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a:t>
            </a:r>
            <a:endParaRPr/>
          </a:p>
        </p:txBody>
      </p:sp>
      <p:cxnSp>
        <p:nvCxnSpPr>
          <p:cNvPr id="10276" name="Google Shape;10276;p271"/>
          <p:cNvCxnSpPr/>
          <p:nvPr/>
        </p:nvCxnSpPr>
        <p:spPr>
          <a:xfrm>
            <a:off x="4919624" y="3716738"/>
            <a:ext cx="6738976" cy="0"/>
          </a:xfrm>
          <a:prstGeom prst="straightConnector1">
            <a:avLst/>
          </a:prstGeom>
          <a:noFill/>
          <a:ln cap="flat" cmpd="sng" w="9525">
            <a:solidFill>
              <a:schemeClr val="dk2"/>
            </a:solidFill>
            <a:prstDash val="dot"/>
            <a:miter lim="8000"/>
            <a:headEnd len="sm" w="sm" type="none"/>
            <a:tailEnd len="sm" w="sm" type="none"/>
          </a:ln>
        </p:spPr>
      </p:cxnSp>
      <p:sp>
        <p:nvSpPr>
          <p:cNvPr id="10277" name="Google Shape;10277;p27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278" name="Google Shape;10278;p27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82" name="Shape 10282"/>
        <p:cNvGrpSpPr/>
        <p:nvPr/>
      </p:nvGrpSpPr>
      <p:grpSpPr>
        <a:xfrm>
          <a:off x="0" y="0"/>
          <a:ext cx="0" cy="0"/>
          <a:chOff x="0" y="0"/>
          <a:chExt cx="0" cy="0"/>
        </a:xfrm>
      </p:grpSpPr>
      <p:sp>
        <p:nvSpPr>
          <p:cNvPr id="10283" name="Google Shape;10283;p272"/>
          <p:cNvSpPr/>
          <p:nvPr/>
        </p:nvSpPr>
        <p:spPr>
          <a:xfrm>
            <a:off x="0" y="0"/>
            <a:ext cx="3785419" cy="6858000"/>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pic>
        <p:nvPicPr>
          <p:cNvPr id="10284" name="Google Shape;10284;p272"/>
          <p:cNvPicPr preferRelativeResize="0"/>
          <p:nvPr/>
        </p:nvPicPr>
        <p:blipFill rotWithShape="1">
          <a:blip r:embed="rId3">
            <a:alphaModFix/>
          </a:blip>
          <a:srcRect b="36202" l="9816" r="16546" t="26974"/>
          <a:stretch/>
        </p:blipFill>
        <p:spPr>
          <a:xfrm>
            <a:off x="931707" y="1778360"/>
            <a:ext cx="3686014" cy="1228864"/>
          </a:xfrm>
          <a:custGeom>
            <a:rect b="b" l="l" r="r" t="t"/>
            <a:pathLst>
              <a:path extrusionOk="0" h="4949716" w="6701742">
                <a:moveTo>
                  <a:pt x="0" y="0"/>
                </a:moveTo>
                <a:lnTo>
                  <a:pt x="6701742" y="0"/>
                </a:lnTo>
                <a:lnTo>
                  <a:pt x="6701742" y="4949716"/>
                </a:lnTo>
                <a:lnTo>
                  <a:pt x="0" y="4949716"/>
                </a:lnTo>
                <a:close/>
              </a:path>
            </a:pathLst>
          </a:custGeom>
          <a:noFill/>
          <a:ln>
            <a:noFill/>
          </a:ln>
        </p:spPr>
      </p:pic>
      <p:sp>
        <p:nvSpPr>
          <p:cNvPr id="10285" name="Google Shape;10285;p272"/>
          <p:cNvSpPr/>
          <p:nvPr/>
        </p:nvSpPr>
        <p:spPr>
          <a:xfrm>
            <a:off x="931707" y="2693139"/>
            <a:ext cx="3686014" cy="314085"/>
          </a:xfrm>
          <a:prstGeom prst="rect">
            <a:avLst/>
          </a:prstGeom>
          <a:solidFill>
            <a:schemeClr val="accent1">
              <a:alpha val="72941"/>
            </a:scheme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rPr lang="en-US" sz="1680">
                <a:solidFill>
                  <a:schemeClr val="lt1"/>
                </a:solidFill>
                <a:latin typeface="Helvetica Neue"/>
                <a:ea typeface="Helvetica Neue"/>
                <a:cs typeface="Helvetica Neue"/>
                <a:sym typeface="Helvetica Neue"/>
              </a:rPr>
              <a:t>Header</a:t>
            </a:r>
            <a:endParaRPr/>
          </a:p>
        </p:txBody>
      </p:sp>
      <p:sp>
        <p:nvSpPr>
          <p:cNvPr id="10286" name="Google Shape;10286;p272"/>
          <p:cNvSpPr txBox="1"/>
          <p:nvPr/>
        </p:nvSpPr>
        <p:spPr>
          <a:xfrm>
            <a:off x="4919624" y="1913174"/>
            <a:ext cx="6780762" cy="959236"/>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a:t>
            </a:r>
            <a:endParaRPr/>
          </a:p>
        </p:txBody>
      </p:sp>
      <p:cxnSp>
        <p:nvCxnSpPr>
          <p:cNvPr id="10287" name="Google Shape;10287;p272"/>
          <p:cNvCxnSpPr/>
          <p:nvPr/>
        </p:nvCxnSpPr>
        <p:spPr>
          <a:xfrm>
            <a:off x="4919624" y="3054765"/>
            <a:ext cx="6738976" cy="0"/>
          </a:xfrm>
          <a:prstGeom prst="straightConnector1">
            <a:avLst/>
          </a:prstGeom>
          <a:noFill/>
          <a:ln cap="flat" cmpd="sng" w="9525">
            <a:solidFill>
              <a:schemeClr val="dk2"/>
            </a:solidFill>
            <a:prstDash val="dot"/>
            <a:miter lim="8000"/>
            <a:headEnd len="sm" w="sm" type="none"/>
            <a:tailEnd len="sm" w="sm" type="none"/>
          </a:ln>
        </p:spPr>
      </p:cxnSp>
      <p:pic>
        <p:nvPicPr>
          <p:cNvPr id="10288" name="Google Shape;10288;p272"/>
          <p:cNvPicPr preferRelativeResize="0"/>
          <p:nvPr/>
        </p:nvPicPr>
        <p:blipFill rotWithShape="1">
          <a:blip r:embed="rId3">
            <a:alphaModFix/>
          </a:blip>
          <a:srcRect b="36202" l="9816" r="16546" t="26974"/>
          <a:stretch/>
        </p:blipFill>
        <p:spPr>
          <a:xfrm>
            <a:off x="931707" y="3102306"/>
            <a:ext cx="3686014" cy="1228864"/>
          </a:xfrm>
          <a:custGeom>
            <a:rect b="b" l="l" r="r" t="t"/>
            <a:pathLst>
              <a:path extrusionOk="0" h="4949716" w="6701742">
                <a:moveTo>
                  <a:pt x="0" y="0"/>
                </a:moveTo>
                <a:lnTo>
                  <a:pt x="6701742" y="0"/>
                </a:lnTo>
                <a:lnTo>
                  <a:pt x="6701742" y="4949716"/>
                </a:lnTo>
                <a:lnTo>
                  <a:pt x="0" y="4949716"/>
                </a:lnTo>
                <a:close/>
              </a:path>
            </a:pathLst>
          </a:custGeom>
          <a:noFill/>
          <a:ln>
            <a:noFill/>
          </a:ln>
        </p:spPr>
      </p:pic>
      <p:sp>
        <p:nvSpPr>
          <p:cNvPr id="10289" name="Google Shape;10289;p272"/>
          <p:cNvSpPr/>
          <p:nvPr/>
        </p:nvSpPr>
        <p:spPr>
          <a:xfrm>
            <a:off x="931707" y="4017085"/>
            <a:ext cx="3686014" cy="314085"/>
          </a:xfrm>
          <a:prstGeom prst="rect">
            <a:avLst/>
          </a:prstGeom>
          <a:solidFill>
            <a:schemeClr val="accent1">
              <a:alpha val="72941"/>
            </a:scheme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rPr lang="en-US" sz="1680">
                <a:solidFill>
                  <a:schemeClr val="lt1"/>
                </a:solidFill>
                <a:latin typeface="Helvetica Neue"/>
                <a:ea typeface="Helvetica Neue"/>
                <a:cs typeface="Helvetica Neue"/>
                <a:sym typeface="Helvetica Neue"/>
              </a:rPr>
              <a:t>Header</a:t>
            </a:r>
            <a:endParaRPr/>
          </a:p>
        </p:txBody>
      </p:sp>
      <p:pic>
        <p:nvPicPr>
          <p:cNvPr id="10290" name="Google Shape;10290;p272"/>
          <p:cNvPicPr preferRelativeResize="0"/>
          <p:nvPr/>
        </p:nvPicPr>
        <p:blipFill rotWithShape="1">
          <a:blip r:embed="rId3">
            <a:alphaModFix/>
          </a:blip>
          <a:srcRect b="36202" l="9816" r="16546" t="26974"/>
          <a:stretch/>
        </p:blipFill>
        <p:spPr>
          <a:xfrm>
            <a:off x="931707" y="4426252"/>
            <a:ext cx="3686014" cy="1228864"/>
          </a:xfrm>
          <a:custGeom>
            <a:rect b="b" l="l" r="r" t="t"/>
            <a:pathLst>
              <a:path extrusionOk="0" h="4949716" w="6701742">
                <a:moveTo>
                  <a:pt x="0" y="0"/>
                </a:moveTo>
                <a:lnTo>
                  <a:pt x="6701742" y="0"/>
                </a:lnTo>
                <a:lnTo>
                  <a:pt x="6701742" y="4949716"/>
                </a:lnTo>
                <a:lnTo>
                  <a:pt x="0" y="4949716"/>
                </a:lnTo>
                <a:close/>
              </a:path>
            </a:pathLst>
          </a:custGeom>
          <a:noFill/>
          <a:ln>
            <a:noFill/>
          </a:ln>
        </p:spPr>
      </p:pic>
      <p:sp>
        <p:nvSpPr>
          <p:cNvPr id="10291" name="Google Shape;10291;p272"/>
          <p:cNvSpPr/>
          <p:nvPr/>
        </p:nvSpPr>
        <p:spPr>
          <a:xfrm>
            <a:off x="931707" y="5341031"/>
            <a:ext cx="3686014" cy="314085"/>
          </a:xfrm>
          <a:prstGeom prst="rect">
            <a:avLst/>
          </a:prstGeom>
          <a:solidFill>
            <a:schemeClr val="accent1">
              <a:alpha val="72941"/>
            </a:schemeClr>
          </a:solidFill>
          <a:ln>
            <a:noFill/>
          </a:ln>
        </p:spPr>
        <p:txBody>
          <a:bodyPr anchorCtr="0" anchor="ctr" bIns="45700" lIns="91425" spcFirstLastPara="1" rIns="91425" wrap="square" tIns="45700">
            <a:normAutofit/>
          </a:bodyPr>
          <a:lstStyle/>
          <a:p>
            <a:pPr indent="0" lvl="0" marL="0" marR="0" rtl="0" algn="ctr">
              <a:lnSpc>
                <a:spcPct val="80000"/>
              </a:lnSpc>
              <a:spcBef>
                <a:spcPts val="0"/>
              </a:spcBef>
              <a:spcAft>
                <a:spcPts val="0"/>
              </a:spcAft>
              <a:buNone/>
            </a:pPr>
            <a:r>
              <a:rPr lang="en-US" sz="1680">
                <a:solidFill>
                  <a:schemeClr val="lt1"/>
                </a:solidFill>
                <a:latin typeface="Helvetica Neue"/>
                <a:ea typeface="Helvetica Neue"/>
                <a:cs typeface="Helvetica Neue"/>
                <a:sym typeface="Helvetica Neue"/>
              </a:rPr>
              <a:t>Header</a:t>
            </a:r>
            <a:endParaRPr/>
          </a:p>
        </p:txBody>
      </p:sp>
      <p:cxnSp>
        <p:nvCxnSpPr>
          <p:cNvPr id="10292" name="Google Shape;10292;p272"/>
          <p:cNvCxnSpPr/>
          <p:nvPr/>
        </p:nvCxnSpPr>
        <p:spPr>
          <a:xfrm>
            <a:off x="4919624" y="4378711"/>
            <a:ext cx="6738976" cy="0"/>
          </a:xfrm>
          <a:prstGeom prst="straightConnector1">
            <a:avLst/>
          </a:prstGeom>
          <a:noFill/>
          <a:ln cap="flat" cmpd="sng" w="9525">
            <a:solidFill>
              <a:schemeClr val="dk2"/>
            </a:solidFill>
            <a:prstDash val="dot"/>
            <a:miter lim="8000"/>
            <a:headEnd len="sm" w="sm" type="none"/>
            <a:tailEnd len="sm" w="sm" type="none"/>
          </a:ln>
        </p:spPr>
      </p:cxnSp>
      <p:sp>
        <p:nvSpPr>
          <p:cNvPr id="10293" name="Google Shape;10293;p272"/>
          <p:cNvSpPr txBox="1"/>
          <p:nvPr/>
        </p:nvSpPr>
        <p:spPr>
          <a:xfrm>
            <a:off x="4919624" y="3237120"/>
            <a:ext cx="6780762" cy="959236"/>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a:t>
            </a:r>
            <a:endParaRPr/>
          </a:p>
        </p:txBody>
      </p:sp>
      <p:sp>
        <p:nvSpPr>
          <p:cNvPr id="10294" name="Google Shape;10294;p272"/>
          <p:cNvSpPr txBox="1"/>
          <p:nvPr/>
        </p:nvSpPr>
        <p:spPr>
          <a:xfrm>
            <a:off x="4919624" y="4561066"/>
            <a:ext cx="6780762" cy="959236"/>
          </a:xfrm>
          <a:prstGeom prst="rect">
            <a:avLst/>
          </a:prstGeom>
          <a:noFill/>
          <a:ln>
            <a:noFill/>
          </a:ln>
        </p:spPr>
        <p:txBody>
          <a:bodyPr anchorCtr="0" anchor="t" bIns="0" lIns="0" spcFirstLastPara="1" rIns="0" wrap="square" tIns="0">
            <a:normAutofit fontScale="85000" lnSpcReduction="20000"/>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a:t>
            </a:r>
            <a:endParaRPr/>
          </a:p>
        </p:txBody>
      </p:sp>
      <p:sp>
        <p:nvSpPr>
          <p:cNvPr id="10295" name="Google Shape;10295;p272"/>
          <p:cNvSpPr txBox="1"/>
          <p:nvPr>
            <p:ph type="title"/>
          </p:nvPr>
        </p:nvSpPr>
        <p:spPr>
          <a:xfrm>
            <a:off x="4100052" y="365126"/>
            <a:ext cx="7796980"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 Image-Header Cards with Text</a:t>
            </a:r>
            <a:endParaRPr/>
          </a:p>
        </p:txBody>
      </p:sp>
      <p:sp>
        <p:nvSpPr>
          <p:cNvPr id="10296" name="Google Shape;10296;p27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297" name="Google Shape;10297;p27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01" name="Shape 10301"/>
        <p:cNvGrpSpPr/>
        <p:nvPr/>
      </p:nvGrpSpPr>
      <p:grpSpPr>
        <a:xfrm>
          <a:off x="0" y="0"/>
          <a:ext cx="0" cy="0"/>
          <a:chOff x="0" y="0"/>
          <a:chExt cx="0" cy="0"/>
        </a:xfrm>
      </p:grpSpPr>
      <p:sp>
        <p:nvSpPr>
          <p:cNvPr id="10302" name="Google Shape;10302;p273"/>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One Chart Slides</a:t>
            </a:r>
            <a:endParaRPr/>
          </a:p>
        </p:txBody>
      </p:sp>
      <p:sp>
        <p:nvSpPr>
          <p:cNvPr id="10303" name="Google Shape;10303;p273"/>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2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07" name="Shape 10307"/>
        <p:cNvGrpSpPr/>
        <p:nvPr/>
      </p:nvGrpSpPr>
      <p:grpSpPr>
        <a:xfrm>
          <a:off x="0" y="0"/>
          <a:ext cx="0" cy="0"/>
          <a:chOff x="0" y="0"/>
          <a:chExt cx="0" cy="0"/>
        </a:xfrm>
      </p:grpSpPr>
      <p:sp>
        <p:nvSpPr>
          <p:cNvPr id="10308" name="Google Shape;10308;p27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Clustered Bar Chart</a:t>
            </a:r>
            <a:endParaRPr/>
          </a:p>
        </p:txBody>
      </p:sp>
      <p:graphicFrame>
        <p:nvGraphicFramePr>
          <p:cNvPr id="10309" name="Google Shape;10309;p274"/>
          <p:cNvGraphicFramePr/>
          <p:nvPr/>
        </p:nvGraphicFramePr>
        <p:xfrm>
          <a:off x="294967" y="2809157"/>
          <a:ext cx="11602063" cy="3105505"/>
        </p:xfrm>
        <a:graphic>
          <a:graphicData uri="http://schemas.openxmlformats.org/drawingml/2006/chart">
            <c:chart r:id="rId3"/>
          </a:graphicData>
        </a:graphic>
      </p:graphicFrame>
      <p:sp>
        <p:nvSpPr>
          <p:cNvPr id="10310" name="Google Shape;10310;p274"/>
          <p:cNvSpPr txBox="1"/>
          <p:nvPr/>
        </p:nvSpPr>
        <p:spPr>
          <a:xfrm>
            <a:off x="294967" y="2119868"/>
            <a:ext cx="11602063"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a:p>
        </p:txBody>
      </p:sp>
      <p:sp>
        <p:nvSpPr>
          <p:cNvPr id="10311" name="Google Shape;10311;p274"/>
          <p:cNvSpPr txBox="1"/>
          <p:nvPr/>
        </p:nvSpPr>
        <p:spPr>
          <a:xfrm>
            <a:off x="294968" y="1353789"/>
            <a:ext cx="7796980"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312" name="Google Shape;10312;p274"/>
          <p:cNvCxnSpPr/>
          <p:nvPr/>
        </p:nvCxnSpPr>
        <p:spPr>
          <a:xfrm>
            <a:off x="295277" y="1861464"/>
            <a:ext cx="636970" cy="0"/>
          </a:xfrm>
          <a:prstGeom prst="straightConnector1">
            <a:avLst/>
          </a:prstGeom>
          <a:noFill/>
          <a:ln cap="flat" cmpd="sng" w="76200">
            <a:solidFill>
              <a:schemeClr val="accent1"/>
            </a:solidFill>
            <a:prstDash val="solid"/>
            <a:miter lim="8000"/>
            <a:headEnd len="sm" w="sm" type="none"/>
            <a:tailEnd len="sm" w="sm" type="none"/>
          </a:ln>
        </p:spPr>
      </p:cxnSp>
      <p:sp>
        <p:nvSpPr>
          <p:cNvPr id="10313" name="Google Shape;10313;p27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314" name="Google Shape;10314;p27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18" name="Shape 10318"/>
        <p:cNvGrpSpPr/>
        <p:nvPr/>
      </p:nvGrpSpPr>
      <p:grpSpPr>
        <a:xfrm>
          <a:off x="0" y="0"/>
          <a:ext cx="0" cy="0"/>
          <a:chOff x="0" y="0"/>
          <a:chExt cx="0" cy="0"/>
        </a:xfrm>
      </p:grpSpPr>
      <p:sp>
        <p:nvSpPr>
          <p:cNvPr id="10319" name="Google Shape;10319;p27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Column Chart with Two Callouts</a:t>
            </a:r>
            <a:endParaRPr/>
          </a:p>
        </p:txBody>
      </p:sp>
      <p:sp>
        <p:nvSpPr>
          <p:cNvPr id="10320" name="Google Shape;10320;p275"/>
          <p:cNvSpPr txBox="1"/>
          <p:nvPr/>
        </p:nvSpPr>
        <p:spPr>
          <a:xfrm>
            <a:off x="294968" y="1353789"/>
            <a:ext cx="5572431"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10321" name="Google Shape;10321;p275"/>
          <p:cNvCxnSpPr/>
          <p:nvPr/>
        </p:nvCxnSpPr>
        <p:spPr>
          <a:xfrm>
            <a:off x="295277" y="1861464"/>
            <a:ext cx="636970"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322" name="Google Shape;10322;p275"/>
          <p:cNvGraphicFramePr/>
          <p:nvPr/>
        </p:nvGraphicFramePr>
        <p:xfrm>
          <a:off x="294966" y="2608542"/>
          <a:ext cx="5008554" cy="3548418"/>
        </p:xfrm>
        <a:graphic>
          <a:graphicData uri="http://schemas.openxmlformats.org/drawingml/2006/chart">
            <c:chart r:id="rId3"/>
          </a:graphicData>
        </a:graphic>
      </p:graphicFrame>
      <p:sp>
        <p:nvSpPr>
          <p:cNvPr id="10323" name="Google Shape;10323;p275"/>
          <p:cNvSpPr txBox="1"/>
          <p:nvPr/>
        </p:nvSpPr>
        <p:spPr>
          <a:xfrm>
            <a:off x="294969" y="2019560"/>
            <a:ext cx="5572431"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10324" name="Google Shape;10324;p275"/>
          <p:cNvSpPr txBox="1"/>
          <p:nvPr/>
        </p:nvSpPr>
        <p:spPr>
          <a:xfrm>
            <a:off x="6096000" y="1353789"/>
            <a:ext cx="5572430"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10325" name="Google Shape;10325;p275"/>
          <p:cNvCxnSpPr/>
          <p:nvPr/>
        </p:nvCxnSpPr>
        <p:spPr>
          <a:xfrm>
            <a:off x="6096308" y="1861464"/>
            <a:ext cx="636970" cy="0"/>
          </a:xfrm>
          <a:prstGeom prst="straightConnector1">
            <a:avLst/>
          </a:prstGeom>
          <a:noFill/>
          <a:ln cap="flat" cmpd="sng" w="76200">
            <a:solidFill>
              <a:schemeClr val="accent1"/>
            </a:solidFill>
            <a:prstDash val="solid"/>
            <a:miter lim="8000"/>
            <a:headEnd len="sm" w="sm" type="none"/>
            <a:tailEnd len="sm" w="sm" type="none"/>
          </a:ln>
        </p:spPr>
      </p:cxnSp>
      <p:sp>
        <p:nvSpPr>
          <p:cNvPr id="10326" name="Google Shape;10326;p275"/>
          <p:cNvSpPr/>
          <p:nvPr/>
        </p:nvSpPr>
        <p:spPr>
          <a:xfrm>
            <a:off x="6095999" y="2019561"/>
            <a:ext cx="5801029" cy="195673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327" name="Google Shape;10327;p275"/>
          <p:cNvSpPr/>
          <p:nvPr/>
        </p:nvSpPr>
        <p:spPr>
          <a:xfrm>
            <a:off x="6095999" y="4032587"/>
            <a:ext cx="5801029" cy="1956733"/>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328" name="Google Shape;10328;p275"/>
          <p:cNvSpPr txBox="1"/>
          <p:nvPr/>
        </p:nvSpPr>
        <p:spPr>
          <a:xfrm>
            <a:off x="7280476" y="2272620"/>
            <a:ext cx="4240964" cy="145061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chemeClr val="accent1"/>
                </a:solidFill>
                <a:latin typeface="Helvetica Neue"/>
                <a:ea typeface="Helvetica Neue"/>
                <a:cs typeface="Helvetica Neue"/>
                <a:sym typeface="Helvetica Neue"/>
              </a:rPr>
              <a:t>Lorem ipsum dolor sit amet</a:t>
            </a:r>
            <a:endParaRPr/>
          </a:p>
          <a:p>
            <a:pPr indent="-285750" lvl="0" marL="285750"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 consectetur adipiscing elit. Ut tempor, quam et mattis pulvinar, mauris ligula suscipit arcu, sed elementum diam leo at magna. </a:t>
            </a:r>
            <a:endParaRPr/>
          </a:p>
          <a:p>
            <a:pPr indent="-285750" lvl="0" marL="285750"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Curabitur maximus sodales massa, eu bibendum dui bibendum vel. Suspendisse potenti. Aliquam et lorem elementum</a:t>
            </a:r>
            <a:endParaRPr/>
          </a:p>
        </p:txBody>
      </p:sp>
      <p:sp>
        <p:nvSpPr>
          <p:cNvPr id="10329" name="Google Shape;10329;p275"/>
          <p:cNvSpPr txBox="1"/>
          <p:nvPr/>
        </p:nvSpPr>
        <p:spPr>
          <a:xfrm>
            <a:off x="7280476" y="4285646"/>
            <a:ext cx="4240964" cy="145061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chemeClr val="accent1"/>
                </a:solidFill>
                <a:latin typeface="Helvetica Neue"/>
                <a:ea typeface="Helvetica Neue"/>
                <a:cs typeface="Helvetica Neue"/>
                <a:sym typeface="Helvetica Neue"/>
              </a:rPr>
              <a:t>Lorem ipsum dolor sit amet</a:t>
            </a:r>
            <a:endParaRPr/>
          </a:p>
          <a:p>
            <a:pPr indent="-285750" lvl="0" marL="285750"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 consectetur adipiscing elit. Ut tempor, quam et mattis pulvinar, mauris ligula suscipit arcu, sed elementum diam leo at magna. </a:t>
            </a:r>
            <a:endParaRPr/>
          </a:p>
          <a:p>
            <a:pPr indent="-285750" lvl="0" marL="285750"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Curabitur maximus sodales massa, eu bibendum dui bibendum vel. Suspendisse potenti. Aliquam et lorem elementum</a:t>
            </a:r>
            <a:endParaRPr/>
          </a:p>
        </p:txBody>
      </p:sp>
      <p:grpSp>
        <p:nvGrpSpPr>
          <p:cNvPr id="10330" name="Google Shape;10330;p275"/>
          <p:cNvGrpSpPr/>
          <p:nvPr/>
        </p:nvGrpSpPr>
        <p:grpSpPr>
          <a:xfrm>
            <a:off x="6222892" y="4571789"/>
            <a:ext cx="879052" cy="878328"/>
            <a:chOff x="4094847" y="1760585"/>
            <a:chExt cx="633600" cy="633600"/>
          </a:xfrm>
        </p:grpSpPr>
        <p:sp>
          <p:nvSpPr>
            <p:cNvPr id="10331" name="Google Shape;10331;p27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rgbClr val="B4B4B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0332" name="Google Shape;10332;p27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7F7F7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10333" name="Google Shape;10333;p275"/>
          <p:cNvGrpSpPr/>
          <p:nvPr/>
        </p:nvGrpSpPr>
        <p:grpSpPr>
          <a:xfrm>
            <a:off x="6222892" y="2558763"/>
            <a:ext cx="879052" cy="878328"/>
            <a:chOff x="4094847" y="1760585"/>
            <a:chExt cx="633600" cy="633600"/>
          </a:xfrm>
        </p:grpSpPr>
        <p:sp>
          <p:nvSpPr>
            <p:cNvPr id="10334" name="Google Shape;10334;p27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rgbClr val="B4B4B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0335" name="Google Shape;10335;p27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7F7F7F"/>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10336" name="Google Shape;10336;p27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337" name="Google Shape;10337;p27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41" name="Shape 10341"/>
        <p:cNvGrpSpPr/>
        <p:nvPr/>
      </p:nvGrpSpPr>
      <p:grpSpPr>
        <a:xfrm>
          <a:off x="0" y="0"/>
          <a:ext cx="0" cy="0"/>
          <a:chOff x="0" y="0"/>
          <a:chExt cx="0" cy="0"/>
        </a:xfrm>
      </p:grpSpPr>
      <p:sp>
        <p:nvSpPr>
          <p:cNvPr id="10342" name="Google Shape;10342;p27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Twelve-Category Bar Chart with Labels</a:t>
            </a:r>
            <a:endParaRPr/>
          </a:p>
        </p:txBody>
      </p:sp>
      <p:sp>
        <p:nvSpPr>
          <p:cNvPr id="10343" name="Google Shape;10343;p276"/>
          <p:cNvSpPr txBox="1"/>
          <p:nvPr/>
        </p:nvSpPr>
        <p:spPr>
          <a:xfrm>
            <a:off x="294968" y="1353789"/>
            <a:ext cx="7796980"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344" name="Google Shape;10344;p276"/>
          <p:cNvCxnSpPr/>
          <p:nvPr/>
        </p:nvCxnSpPr>
        <p:spPr>
          <a:xfrm>
            <a:off x="295277" y="1861464"/>
            <a:ext cx="636970"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345" name="Google Shape;10345;p276"/>
          <p:cNvGraphicFramePr/>
          <p:nvPr/>
        </p:nvGraphicFramePr>
        <p:xfrm>
          <a:off x="1192696" y="2939970"/>
          <a:ext cx="10704333" cy="3112960"/>
        </p:xfrm>
        <a:graphic>
          <a:graphicData uri="http://schemas.openxmlformats.org/drawingml/2006/chart">
            <c:chart r:id="rId3"/>
          </a:graphicData>
        </a:graphic>
      </p:graphicFrame>
      <p:sp>
        <p:nvSpPr>
          <p:cNvPr id="10346" name="Google Shape;10346;p276"/>
          <p:cNvSpPr/>
          <p:nvPr/>
        </p:nvSpPr>
        <p:spPr>
          <a:xfrm>
            <a:off x="1586883"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47" name="Google Shape;10347;p276"/>
          <p:cNvSpPr/>
          <p:nvPr/>
        </p:nvSpPr>
        <p:spPr>
          <a:xfrm>
            <a:off x="2445513"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48" name="Google Shape;10348;p276"/>
          <p:cNvSpPr/>
          <p:nvPr/>
        </p:nvSpPr>
        <p:spPr>
          <a:xfrm>
            <a:off x="3304143"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49" name="Google Shape;10349;p276"/>
          <p:cNvSpPr/>
          <p:nvPr/>
        </p:nvSpPr>
        <p:spPr>
          <a:xfrm>
            <a:off x="4162773"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50" name="Google Shape;10350;p276"/>
          <p:cNvSpPr/>
          <p:nvPr/>
        </p:nvSpPr>
        <p:spPr>
          <a:xfrm>
            <a:off x="5021403"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51" name="Google Shape;10351;p276"/>
          <p:cNvSpPr/>
          <p:nvPr/>
        </p:nvSpPr>
        <p:spPr>
          <a:xfrm>
            <a:off x="5880033"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52" name="Google Shape;10352;p276"/>
          <p:cNvSpPr/>
          <p:nvPr/>
        </p:nvSpPr>
        <p:spPr>
          <a:xfrm>
            <a:off x="6738663"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53" name="Google Shape;10353;p276"/>
          <p:cNvSpPr/>
          <p:nvPr/>
        </p:nvSpPr>
        <p:spPr>
          <a:xfrm>
            <a:off x="7597293"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54" name="Google Shape;10354;p276"/>
          <p:cNvSpPr/>
          <p:nvPr/>
        </p:nvSpPr>
        <p:spPr>
          <a:xfrm>
            <a:off x="8455923"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55" name="Google Shape;10355;p276"/>
          <p:cNvSpPr/>
          <p:nvPr/>
        </p:nvSpPr>
        <p:spPr>
          <a:xfrm>
            <a:off x="9314553"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56" name="Google Shape;10356;p276"/>
          <p:cNvSpPr/>
          <p:nvPr/>
        </p:nvSpPr>
        <p:spPr>
          <a:xfrm>
            <a:off x="10173184"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57" name="Google Shape;10357;p276"/>
          <p:cNvSpPr/>
          <p:nvPr/>
        </p:nvSpPr>
        <p:spPr>
          <a:xfrm>
            <a:off x="11031809" y="2391680"/>
            <a:ext cx="645477" cy="312516"/>
          </a:xfrm>
          <a:prstGeom prst="ellipse">
            <a:avLst/>
          </a:prstGeom>
          <a:noFill/>
          <a:ln cap="flat" cmpd="sng" w="28575">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xx</a:t>
            </a:r>
            <a:endParaRPr b="1" sz="1600">
              <a:solidFill>
                <a:schemeClr val="accent1"/>
              </a:solidFill>
              <a:latin typeface="Helvetica Neue"/>
              <a:ea typeface="Helvetica Neue"/>
              <a:cs typeface="Helvetica Neue"/>
              <a:sym typeface="Helvetica Neue"/>
            </a:endParaRPr>
          </a:p>
        </p:txBody>
      </p:sp>
      <p:sp>
        <p:nvSpPr>
          <p:cNvPr id="10358" name="Google Shape;10358;p276"/>
          <p:cNvSpPr txBox="1"/>
          <p:nvPr/>
        </p:nvSpPr>
        <p:spPr>
          <a:xfrm>
            <a:off x="290148" y="2351923"/>
            <a:ext cx="1083191" cy="419002"/>
          </a:xfrm>
          <a:prstGeom prst="rect">
            <a:avLst/>
          </a:prstGeom>
          <a:noFill/>
          <a:ln>
            <a:noFill/>
          </a:ln>
        </p:spPr>
        <p:txBody>
          <a:bodyPr anchorCtr="0" anchor="b" bIns="0" lIns="0" spcFirstLastPara="1" rIns="0" wrap="square" tIns="0">
            <a:normAutofit fontScale="92500"/>
          </a:bodyPr>
          <a:lstStyle/>
          <a:p>
            <a:pPr indent="0" lvl="0" marL="0" marR="0" rtl="0" algn="r">
              <a:lnSpc>
                <a:spcPct val="90000"/>
              </a:lnSpc>
              <a:spcBef>
                <a:spcPts val="0"/>
              </a:spcBef>
              <a:spcAft>
                <a:spcPts val="0"/>
              </a:spcAft>
              <a:buClr>
                <a:schemeClr val="accent1"/>
              </a:buClr>
              <a:buSzPct val="100000"/>
              <a:buFont typeface="Arial"/>
              <a:buNone/>
            </a:pPr>
            <a:r>
              <a:rPr b="1" lang="en-US" sz="1400">
                <a:solidFill>
                  <a:schemeClr val="dk1"/>
                </a:solidFill>
                <a:latin typeface="Helvetica Neue"/>
                <a:ea typeface="Helvetica Neue"/>
                <a:cs typeface="Helvetica Neue"/>
                <a:sym typeface="Helvetica Neue"/>
              </a:rPr>
              <a:t>Lorem ipsum dolor sit </a:t>
            </a:r>
            <a:endParaRPr/>
          </a:p>
        </p:txBody>
      </p:sp>
      <p:sp>
        <p:nvSpPr>
          <p:cNvPr id="10359" name="Google Shape;10359;p27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360" name="Google Shape;10360;p27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64" name="Shape 10364"/>
        <p:cNvGrpSpPr/>
        <p:nvPr/>
      </p:nvGrpSpPr>
      <p:grpSpPr>
        <a:xfrm>
          <a:off x="0" y="0"/>
          <a:ext cx="0" cy="0"/>
          <a:chOff x="0" y="0"/>
          <a:chExt cx="0" cy="0"/>
        </a:xfrm>
      </p:grpSpPr>
      <p:sp>
        <p:nvSpPr>
          <p:cNvPr id="10365" name="Google Shape;10365;p27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Bar Chart with Detail Panel</a:t>
            </a:r>
            <a:endParaRPr/>
          </a:p>
        </p:txBody>
      </p:sp>
      <p:graphicFrame>
        <p:nvGraphicFramePr>
          <p:cNvPr id="10366" name="Google Shape;10366;p277"/>
          <p:cNvGraphicFramePr/>
          <p:nvPr/>
        </p:nvGraphicFramePr>
        <p:xfrm>
          <a:off x="294967" y="2112978"/>
          <a:ext cx="6867833" cy="3012845"/>
        </p:xfrm>
        <a:graphic>
          <a:graphicData uri="http://schemas.openxmlformats.org/drawingml/2006/chart">
            <c:chart r:id="rId3"/>
          </a:graphicData>
        </a:graphic>
      </p:graphicFrame>
      <p:sp>
        <p:nvSpPr>
          <p:cNvPr id="10367" name="Google Shape;10367;p277"/>
          <p:cNvSpPr txBox="1"/>
          <p:nvPr/>
        </p:nvSpPr>
        <p:spPr>
          <a:xfrm>
            <a:off x="294967" y="5295662"/>
            <a:ext cx="6730673" cy="646331"/>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 consectetur adipiscing elit. </a:t>
            </a:r>
            <a:r>
              <a:rPr lang="en-US" sz="1400">
                <a:solidFill>
                  <a:schemeClr val="dk1"/>
                </a:solidFill>
                <a:latin typeface="Helvetica Neue"/>
                <a:ea typeface="Helvetica Neue"/>
                <a:cs typeface="Helvetica Neue"/>
                <a:sym typeface="Helvetica Neue"/>
              </a:rPr>
              <a:t>Ut tempor, quam et mattis pulvinar, mauris ligula suscipit arcu, sed elementum diam leo at magna. Curabitur maximus sodales massa, eu bibendum dui bibendum vel. </a:t>
            </a:r>
            <a:endParaRPr/>
          </a:p>
        </p:txBody>
      </p:sp>
      <p:sp>
        <p:nvSpPr>
          <p:cNvPr id="10368" name="Google Shape;10368;p277"/>
          <p:cNvSpPr txBox="1"/>
          <p:nvPr/>
        </p:nvSpPr>
        <p:spPr>
          <a:xfrm>
            <a:off x="294968" y="1353789"/>
            <a:ext cx="7796980"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369" name="Google Shape;10369;p277"/>
          <p:cNvCxnSpPr/>
          <p:nvPr/>
        </p:nvCxnSpPr>
        <p:spPr>
          <a:xfrm>
            <a:off x="295277" y="1861464"/>
            <a:ext cx="636970" cy="0"/>
          </a:xfrm>
          <a:prstGeom prst="straightConnector1">
            <a:avLst/>
          </a:prstGeom>
          <a:noFill/>
          <a:ln cap="flat" cmpd="sng" w="76200">
            <a:solidFill>
              <a:schemeClr val="accent1"/>
            </a:solidFill>
            <a:prstDash val="solid"/>
            <a:miter lim="8000"/>
            <a:headEnd len="sm" w="sm" type="none"/>
            <a:tailEnd len="sm" w="sm" type="none"/>
          </a:ln>
        </p:spPr>
      </p:cxnSp>
      <p:grpSp>
        <p:nvGrpSpPr>
          <p:cNvPr id="10370" name="Google Shape;10370;p277"/>
          <p:cNvGrpSpPr/>
          <p:nvPr/>
        </p:nvGrpSpPr>
        <p:grpSpPr>
          <a:xfrm>
            <a:off x="7708140" y="1732178"/>
            <a:ext cx="4188892" cy="4093710"/>
            <a:chOff x="7569243" y="1732178"/>
            <a:chExt cx="4188892" cy="4093710"/>
          </a:xfrm>
        </p:grpSpPr>
        <p:sp>
          <p:nvSpPr>
            <p:cNvPr id="10371" name="Google Shape;10371;p277"/>
            <p:cNvSpPr/>
            <p:nvPr/>
          </p:nvSpPr>
          <p:spPr>
            <a:xfrm>
              <a:off x="7569243" y="1962301"/>
              <a:ext cx="4188892" cy="3863587"/>
            </a:xfrm>
            <a:prstGeom prst="roundRect">
              <a:avLst>
                <a:gd fmla="val 5399" name="adj"/>
              </a:avLst>
            </a:prstGeom>
            <a:solidFill>
              <a:srgbClr val="FFFFFF"/>
            </a:solidFill>
            <a:ln>
              <a:noFill/>
            </a:ln>
            <a:effectLst>
              <a:outerShdw blurRad="107950" algn="ctr" dir="5400000" dist="12700">
                <a:srgbClr val="000000"/>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0372" name="Google Shape;10372;p277"/>
            <p:cNvSpPr txBox="1"/>
            <p:nvPr/>
          </p:nvSpPr>
          <p:spPr>
            <a:xfrm>
              <a:off x="8822222" y="2112979"/>
              <a:ext cx="2682491" cy="894382"/>
            </a:xfrm>
            <a:prstGeom prst="rect">
              <a:avLst/>
            </a:prstGeom>
            <a:noFill/>
            <a:ln>
              <a:noFill/>
            </a:ln>
          </p:spPr>
          <p:txBody>
            <a:bodyPr anchorCtr="0" anchor="b" bIns="0" lIns="0" spcFirstLastPara="1" rIns="0" wrap="square" tIns="0">
              <a:noAutofit/>
            </a:bodyPr>
            <a:lstStyle/>
            <a:p>
              <a:pPr indent="-101600" lvl="0" marL="0" marR="0" rtl="0" algn="l">
                <a:lnSpc>
                  <a:spcPct val="100000"/>
                </a:lnSpc>
                <a:spcBef>
                  <a:spcPts val="0"/>
                </a:spcBef>
                <a:spcAft>
                  <a:spcPts val="0"/>
                </a:spcAft>
                <a:buClr>
                  <a:schemeClr val="dk1"/>
                </a:buClr>
                <a:buSzPts val="1600"/>
                <a:buFont typeface="Trebuchet MS"/>
                <a:buChar char="​"/>
              </a:pPr>
              <a:r>
                <a:rPr b="1" i="0" lang="en-US" sz="1600" u="none">
                  <a:solidFill>
                    <a:schemeClr val="dk1"/>
                  </a:solidFill>
                  <a:latin typeface="Helvetica Neue"/>
                  <a:ea typeface="Helvetica Neue"/>
                  <a:cs typeface="Helvetica Neue"/>
                  <a:sym typeface="Helvetica Neue"/>
                </a:rPr>
                <a:t>Lorem ipsum dolor sit amet, consectetur </a:t>
              </a:r>
              <a:endParaRPr/>
            </a:p>
          </p:txBody>
        </p:sp>
        <p:sp>
          <p:nvSpPr>
            <p:cNvPr id="10373" name="Google Shape;10373;p277"/>
            <p:cNvSpPr/>
            <p:nvPr/>
          </p:nvSpPr>
          <p:spPr>
            <a:xfrm flipH="1">
              <a:off x="7751877" y="1732178"/>
              <a:ext cx="94247" cy="238665"/>
            </a:xfrm>
            <a:prstGeom prst="round2SameRect">
              <a:avLst>
                <a:gd fmla="val 50000" name="adj1"/>
                <a:gd fmla="val 0" name="adj2"/>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0374" name="Google Shape;10374;p277"/>
            <p:cNvSpPr/>
            <p:nvPr/>
          </p:nvSpPr>
          <p:spPr>
            <a:xfrm rot="10800000">
              <a:off x="7805307" y="1732178"/>
              <a:ext cx="857115" cy="1370531"/>
            </a:xfrm>
            <a:prstGeom prst="round2SameRect">
              <a:avLst>
                <a:gd fmla="val 50000" name="adj1"/>
                <a:gd fmla="val 0" name="adj2"/>
              </a:avLst>
            </a:pr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375" name="Google Shape;10375;p277"/>
            <p:cNvSpPr/>
            <p:nvPr/>
          </p:nvSpPr>
          <p:spPr>
            <a:xfrm rot="5400000">
              <a:off x="7884323" y="2323550"/>
              <a:ext cx="699085" cy="699085"/>
            </a:xfrm>
            <a:prstGeom prst="ellipse">
              <a:avLst/>
            </a:prstGeom>
            <a:solidFill>
              <a:schemeClr val="lt1"/>
            </a:solidFill>
            <a:ln>
              <a:noFill/>
            </a:ln>
            <a:effectLst>
              <a:outerShdw blurRad="44450" algn="ctr" dir="5400000" dist="27940">
                <a:srgbClr val="000000">
                  <a:alpha val="32156"/>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0376" name="Google Shape;10376;p277"/>
            <p:cNvSpPr txBox="1"/>
            <p:nvPr/>
          </p:nvSpPr>
          <p:spPr>
            <a:xfrm>
              <a:off x="7742977" y="3403187"/>
              <a:ext cx="3822446" cy="2215641"/>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216000" lvl="1" marL="324000" marR="0" rtl="0" algn="l">
                <a:spcBef>
                  <a:spcPts val="60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Ut tempor, quam et mattis pulvinar, mauris ligula suscipit arcu, sed elementum diam leo at magna. </a:t>
              </a:r>
              <a:endParaRPr/>
            </a:p>
            <a:p>
              <a:pPr indent="-216000" lvl="1" marL="324000" marR="0" rtl="0" algn="l">
                <a:spcBef>
                  <a:spcPts val="60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Curabitur maximus sodales massa, </a:t>
              </a:r>
              <a:endParaRPr/>
            </a:p>
          </p:txBody>
        </p:sp>
        <p:grpSp>
          <p:nvGrpSpPr>
            <p:cNvPr id="10377" name="Google Shape;10377;p277"/>
            <p:cNvGrpSpPr/>
            <p:nvPr/>
          </p:nvGrpSpPr>
          <p:grpSpPr>
            <a:xfrm>
              <a:off x="7989959" y="2419235"/>
              <a:ext cx="508130" cy="507712"/>
              <a:chOff x="4094847" y="1760585"/>
              <a:chExt cx="633600" cy="633600"/>
            </a:xfrm>
          </p:grpSpPr>
          <p:sp>
            <p:nvSpPr>
              <p:cNvPr id="10378" name="Google Shape;10378;p27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0379" name="Google Shape;10379;p27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sp>
        <p:nvSpPr>
          <p:cNvPr id="10380" name="Google Shape;10380;p27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381" name="Google Shape;10381;p27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85" name="Shape 10385"/>
        <p:cNvGrpSpPr/>
        <p:nvPr/>
      </p:nvGrpSpPr>
      <p:grpSpPr>
        <a:xfrm>
          <a:off x="0" y="0"/>
          <a:ext cx="0" cy="0"/>
          <a:chOff x="0" y="0"/>
          <a:chExt cx="0" cy="0"/>
        </a:xfrm>
      </p:grpSpPr>
      <p:sp>
        <p:nvSpPr>
          <p:cNvPr id="10386" name="Google Shape;10386;p27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Bar Chart with Data Table</a:t>
            </a:r>
            <a:endParaRPr/>
          </a:p>
        </p:txBody>
      </p:sp>
      <p:graphicFrame>
        <p:nvGraphicFramePr>
          <p:cNvPr id="10387" name="Google Shape;10387;p278"/>
          <p:cNvGraphicFramePr/>
          <p:nvPr/>
        </p:nvGraphicFramePr>
        <p:xfrm>
          <a:off x="2364828" y="2103640"/>
          <a:ext cx="9290874" cy="1785191"/>
        </p:xfrm>
        <a:graphic>
          <a:graphicData uri="http://schemas.openxmlformats.org/drawingml/2006/chart">
            <c:chart r:id="rId3"/>
          </a:graphicData>
        </a:graphic>
      </p:graphicFrame>
      <p:graphicFrame>
        <p:nvGraphicFramePr>
          <p:cNvPr id="10388" name="Google Shape;10388;p278"/>
          <p:cNvGraphicFramePr/>
          <p:nvPr/>
        </p:nvGraphicFramePr>
        <p:xfrm>
          <a:off x="491612" y="3873936"/>
          <a:ext cx="3000000" cy="3000000"/>
        </p:xfrm>
        <a:graphic>
          <a:graphicData uri="http://schemas.openxmlformats.org/drawingml/2006/table">
            <a:tbl>
              <a:tblPr bandRow="1" firstRow="1">
                <a:noFill/>
                <a:tableStyleId>{DBE0AA6D-ABB2-4A09-BFB9-EF6C36214AE4}</a:tableStyleId>
              </a:tblPr>
              <a:tblGrid>
                <a:gridCol w="2207650"/>
                <a:gridCol w="2207650"/>
                <a:gridCol w="2207650"/>
                <a:gridCol w="2207650"/>
                <a:gridCol w="2207650"/>
              </a:tblGrid>
              <a:tr h="289375">
                <a:tc>
                  <a:txBody>
                    <a:bodyPr/>
                    <a:lstStyle/>
                    <a:p>
                      <a:pPr indent="0" lvl="0" marL="0" marR="0" rtl="0" algn="l">
                        <a:spcBef>
                          <a:spcPts val="0"/>
                        </a:spcBef>
                        <a:spcAft>
                          <a:spcPts val="0"/>
                        </a:spcAft>
                        <a:buNone/>
                      </a:pPr>
                      <a:r>
                        <a:rPr b="1" i="0" lang="en-US" sz="1400" u="none" cap="none" strike="noStrike">
                          <a:solidFill>
                            <a:schemeClr val="lt1"/>
                          </a:solidFill>
                          <a:latin typeface="Arial"/>
                          <a:ea typeface="Arial"/>
                          <a:cs typeface="Arial"/>
                          <a:sym typeface="Arial"/>
                        </a:rPr>
                        <a:t>Lorem ipsum </a:t>
                      </a:r>
                      <a:endParaRPr b="1" sz="1400">
                        <a:solidFill>
                          <a:schemeClr val="lt1"/>
                        </a:solidFill>
                      </a:endParaRPr>
                    </a:p>
                  </a:txBody>
                  <a:tcPr marT="45725" marB="45725" marR="91450" marL="91450">
                    <a:lnB cap="flat" cmpd="sng" w="9525">
                      <a:solidFill>
                        <a:srgbClr val="929292"/>
                      </a:solidFill>
                      <a:prstDash val="dot"/>
                      <a:round/>
                      <a:headEnd len="sm" w="sm" type="none"/>
                      <a:tailEnd len="sm" w="sm" type="none"/>
                    </a:lnB>
                    <a:solidFill>
                      <a:schemeClr val="dk1"/>
                    </a:solidFill>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B cap="flat" cmpd="sng" w="9525">
                      <a:solidFill>
                        <a:srgbClr val="929292"/>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B cap="flat" cmpd="sng" w="9525">
                      <a:solidFill>
                        <a:srgbClr val="929292"/>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B cap="flat" cmpd="sng" w="9525">
                      <a:solidFill>
                        <a:srgbClr val="929292"/>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B cap="flat" cmpd="sng" w="9525">
                      <a:solidFill>
                        <a:srgbClr val="929292"/>
                      </a:solidFill>
                      <a:prstDash val="dot"/>
                      <a:round/>
                      <a:headEnd len="sm" w="sm" type="none"/>
                      <a:tailEnd len="sm" w="sm" type="none"/>
                    </a:lnB>
                  </a:tcPr>
                </a:tc>
              </a:tr>
              <a:tr h="289375">
                <a:tc>
                  <a:txBody>
                    <a:bodyPr/>
                    <a:lstStyle/>
                    <a:p>
                      <a:pPr indent="0" lvl="0" marL="0" marR="0" rtl="0" algn="l">
                        <a:spcBef>
                          <a:spcPts val="0"/>
                        </a:spcBef>
                        <a:spcAft>
                          <a:spcPts val="0"/>
                        </a:spcAft>
                        <a:buNone/>
                      </a:pPr>
                      <a:r>
                        <a:rPr b="1" i="0" lang="en-US" sz="1400" u="none" cap="none" strike="noStrike">
                          <a:solidFill>
                            <a:schemeClr val="lt1"/>
                          </a:solidFill>
                          <a:latin typeface="Arial"/>
                          <a:ea typeface="Arial"/>
                          <a:cs typeface="Arial"/>
                          <a:sym typeface="Arial"/>
                        </a:rPr>
                        <a:t>Lorem ipsum </a:t>
                      </a:r>
                      <a:endParaRPr b="1" sz="1400">
                        <a:solidFill>
                          <a:schemeClr val="lt1"/>
                        </a:solidFill>
                      </a:endParaRPr>
                    </a:p>
                  </a:txBody>
                  <a:tcPr marT="45725" marB="45725" marR="91450" marL="91450">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solidFill>
                      <a:schemeClr val="dk1"/>
                    </a:solidFill>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solidFill>
                      <a:srgbClr val="F1F1F1"/>
                    </a:solidFill>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solidFill>
                      <a:srgbClr val="F1F1F1"/>
                    </a:solidFill>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solidFill>
                      <a:srgbClr val="F1F1F1"/>
                    </a:solidFill>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T cap="flat" cmpd="sng" w="9525">
                      <a:solidFill>
                        <a:srgbClr val="929292"/>
                      </a:solidFill>
                      <a:prstDash val="dot"/>
                      <a:round/>
                      <a:headEnd len="sm" w="sm" type="none"/>
                      <a:tailEnd len="sm" w="sm" type="none"/>
                    </a:lnT>
                    <a:lnB cap="flat" cmpd="sng" w="9525">
                      <a:solidFill>
                        <a:srgbClr val="929292"/>
                      </a:solidFill>
                      <a:prstDash val="dot"/>
                      <a:round/>
                      <a:headEnd len="sm" w="sm" type="none"/>
                      <a:tailEnd len="sm" w="sm" type="none"/>
                    </a:lnB>
                    <a:solidFill>
                      <a:srgbClr val="F1F1F1"/>
                    </a:solidFill>
                  </a:tcPr>
                </a:tc>
              </a:tr>
              <a:tr h="289375">
                <a:tc>
                  <a:txBody>
                    <a:bodyPr/>
                    <a:lstStyle/>
                    <a:p>
                      <a:pPr indent="0" lvl="0" marL="0" marR="0" rtl="0" algn="l">
                        <a:spcBef>
                          <a:spcPts val="0"/>
                        </a:spcBef>
                        <a:spcAft>
                          <a:spcPts val="0"/>
                        </a:spcAft>
                        <a:buNone/>
                      </a:pPr>
                      <a:r>
                        <a:rPr b="1" i="0" lang="en-US" sz="1400" u="none" cap="none" strike="noStrike">
                          <a:solidFill>
                            <a:schemeClr val="lt1"/>
                          </a:solidFill>
                          <a:latin typeface="Arial"/>
                          <a:ea typeface="Arial"/>
                          <a:cs typeface="Arial"/>
                          <a:sym typeface="Arial"/>
                        </a:rPr>
                        <a:t>Lorem ipsum </a:t>
                      </a:r>
                      <a:endParaRPr b="1" sz="1400">
                        <a:solidFill>
                          <a:schemeClr val="lt1"/>
                        </a:solidFill>
                      </a:endParaRPr>
                    </a:p>
                  </a:txBody>
                  <a:tcPr marT="45725" marB="45725" marR="91450" marL="91450">
                    <a:lnT cap="flat" cmpd="sng" w="9525">
                      <a:solidFill>
                        <a:srgbClr val="929292"/>
                      </a:solidFill>
                      <a:prstDash val="dot"/>
                      <a:round/>
                      <a:headEnd len="sm" w="sm" type="none"/>
                      <a:tailEnd len="sm" w="sm" type="none"/>
                    </a:lnT>
                    <a:lnB cap="flat" cmpd="sng" w="9525">
                      <a:solidFill>
                        <a:srgbClr val="000000">
                          <a:alpha val="0"/>
                        </a:srgbClr>
                      </a:solidFill>
                      <a:prstDash val="solid"/>
                      <a:round/>
                      <a:headEnd len="sm" w="sm" type="none"/>
                      <a:tailEnd len="sm" w="sm" type="none"/>
                    </a:lnB>
                    <a:solidFill>
                      <a:schemeClr val="dk1"/>
                    </a:solidFill>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T cap="flat" cmpd="sng" w="9525">
                      <a:solidFill>
                        <a:srgbClr val="929292"/>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T cap="flat" cmpd="sng" w="9525">
                      <a:solidFill>
                        <a:srgbClr val="929292"/>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T cap="flat" cmpd="sng" w="9525">
                      <a:solidFill>
                        <a:srgbClr val="929292"/>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ctr">
                        <a:lnSpc>
                          <a:spcPct val="100000"/>
                        </a:lnSpc>
                        <a:spcBef>
                          <a:spcPts val="0"/>
                        </a:spcBef>
                        <a:spcAft>
                          <a:spcPts val="0"/>
                        </a:spcAft>
                        <a:buClr>
                          <a:srgbClr val="262626"/>
                        </a:buClr>
                        <a:buSzPts val="1400"/>
                        <a:buFont typeface="Arial"/>
                        <a:buNone/>
                      </a:pPr>
                      <a:r>
                        <a:rPr b="0" i="0" lang="en-US" sz="1400" u="none" cap="none" strike="noStrike">
                          <a:solidFill>
                            <a:srgbClr val="262626"/>
                          </a:solidFill>
                          <a:latin typeface="Arial"/>
                          <a:ea typeface="Arial"/>
                          <a:cs typeface="Arial"/>
                          <a:sym typeface="Arial"/>
                        </a:rPr>
                        <a:t>xxxx</a:t>
                      </a:r>
                      <a:endParaRPr b="0" i="0" sz="1400" u="none" cap="none" strike="noStrike">
                        <a:solidFill>
                          <a:srgbClr val="262626"/>
                        </a:solidFill>
                        <a:latin typeface="Arial"/>
                        <a:ea typeface="Arial"/>
                        <a:cs typeface="Arial"/>
                        <a:sym typeface="Arial"/>
                      </a:endParaRPr>
                    </a:p>
                  </a:txBody>
                  <a:tcPr marT="45725" marB="45725" marR="91450" marL="91450">
                    <a:lnT cap="flat" cmpd="sng" w="9525">
                      <a:solidFill>
                        <a:srgbClr val="929292"/>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10389" name="Google Shape;10389;p278"/>
          <p:cNvSpPr/>
          <p:nvPr/>
        </p:nvSpPr>
        <p:spPr>
          <a:xfrm>
            <a:off x="294968" y="5287186"/>
            <a:ext cx="1595324" cy="480581"/>
          </a:xfrm>
          <a:prstGeom prst="rect">
            <a:avLst/>
          </a:prstGeom>
          <a:noFill/>
          <a:ln>
            <a:noFill/>
          </a:ln>
        </p:spPr>
        <p:txBody>
          <a:bodyPr anchorCtr="0" anchor="ctr" bIns="45700" lIns="0" spcFirstLastPara="1" rIns="0" wrap="square" tIns="45700">
            <a:noAutofit/>
          </a:bodyPr>
          <a:lstStyle/>
          <a:p>
            <a:pPr indent="0" lvl="0" marL="0" marR="0" rtl="0" algn="l">
              <a:spcBef>
                <a:spcPts val="0"/>
              </a:spcBef>
              <a:spcAft>
                <a:spcPts val="0"/>
              </a:spcAft>
              <a:buNone/>
            </a:pPr>
            <a:r>
              <a:rPr b="1" lang="en-US" sz="1600">
                <a:solidFill>
                  <a:schemeClr val="accent1"/>
                </a:solidFill>
                <a:latin typeface="Helvetica Neue"/>
                <a:ea typeface="Helvetica Neue"/>
                <a:cs typeface="Helvetica Neue"/>
                <a:sym typeface="Helvetica Neue"/>
              </a:rPr>
              <a:t>Key Highlight</a:t>
            </a:r>
            <a:endParaRPr b="1" sz="2800">
              <a:solidFill>
                <a:schemeClr val="accent1"/>
              </a:solidFill>
              <a:latin typeface="Helvetica Neue"/>
              <a:ea typeface="Helvetica Neue"/>
              <a:cs typeface="Helvetica Neue"/>
              <a:sym typeface="Helvetica Neue"/>
            </a:endParaRPr>
          </a:p>
        </p:txBody>
      </p:sp>
      <p:sp>
        <p:nvSpPr>
          <p:cNvPr id="10390" name="Google Shape;10390;p278"/>
          <p:cNvSpPr/>
          <p:nvPr/>
        </p:nvSpPr>
        <p:spPr>
          <a:xfrm>
            <a:off x="2033732" y="5117141"/>
            <a:ext cx="119533" cy="82067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10391" name="Google Shape;10391;p278"/>
          <p:cNvSpPr txBox="1"/>
          <p:nvPr/>
        </p:nvSpPr>
        <p:spPr>
          <a:xfrm>
            <a:off x="2296704" y="5117141"/>
            <a:ext cx="9345809" cy="820669"/>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a:t>
            </a:r>
            <a:endParaRPr/>
          </a:p>
        </p:txBody>
      </p:sp>
      <p:sp>
        <p:nvSpPr>
          <p:cNvPr id="10392" name="Google Shape;10392;p278"/>
          <p:cNvSpPr txBox="1"/>
          <p:nvPr/>
        </p:nvSpPr>
        <p:spPr>
          <a:xfrm>
            <a:off x="2540457" y="1469536"/>
            <a:ext cx="7796980"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393" name="Google Shape;10393;p278"/>
          <p:cNvCxnSpPr/>
          <p:nvPr/>
        </p:nvCxnSpPr>
        <p:spPr>
          <a:xfrm>
            <a:off x="2540766" y="1977211"/>
            <a:ext cx="636970" cy="0"/>
          </a:xfrm>
          <a:prstGeom prst="straightConnector1">
            <a:avLst/>
          </a:prstGeom>
          <a:noFill/>
          <a:ln cap="flat" cmpd="sng" w="76200">
            <a:solidFill>
              <a:schemeClr val="accent1"/>
            </a:solidFill>
            <a:prstDash val="solid"/>
            <a:miter lim="8000"/>
            <a:headEnd len="sm" w="sm" type="none"/>
            <a:tailEnd len="sm" w="sm" type="none"/>
          </a:ln>
        </p:spPr>
      </p:cxnSp>
      <p:sp>
        <p:nvSpPr>
          <p:cNvPr id="10394" name="Google Shape;10394;p27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395" name="Google Shape;10395;p27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399" name="Shape 10399"/>
        <p:cNvGrpSpPr/>
        <p:nvPr/>
      </p:nvGrpSpPr>
      <p:grpSpPr>
        <a:xfrm>
          <a:off x="0" y="0"/>
          <a:ext cx="0" cy="0"/>
          <a:chOff x="0" y="0"/>
          <a:chExt cx="0" cy="0"/>
        </a:xfrm>
      </p:grpSpPr>
      <p:sp>
        <p:nvSpPr>
          <p:cNvPr id="10400" name="Google Shape;10400;p27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Bar Chart with Key Highlight</a:t>
            </a:r>
            <a:endParaRPr/>
          </a:p>
        </p:txBody>
      </p:sp>
      <p:graphicFrame>
        <p:nvGraphicFramePr>
          <p:cNvPr id="10401" name="Google Shape;10401;p279"/>
          <p:cNvGraphicFramePr/>
          <p:nvPr/>
        </p:nvGraphicFramePr>
        <p:xfrm>
          <a:off x="294968" y="2142070"/>
          <a:ext cx="11602063" cy="2615120"/>
        </p:xfrm>
        <a:graphic>
          <a:graphicData uri="http://schemas.openxmlformats.org/drawingml/2006/chart">
            <c:chart r:id="rId3"/>
          </a:graphicData>
        </a:graphic>
      </p:graphicFrame>
      <p:grpSp>
        <p:nvGrpSpPr>
          <p:cNvPr id="10402" name="Google Shape;10402;p279"/>
          <p:cNvGrpSpPr/>
          <p:nvPr/>
        </p:nvGrpSpPr>
        <p:grpSpPr>
          <a:xfrm>
            <a:off x="294968" y="5081910"/>
            <a:ext cx="11602063" cy="902826"/>
            <a:chOff x="654397" y="4954589"/>
            <a:chExt cx="10988116" cy="902826"/>
          </a:xfrm>
        </p:grpSpPr>
        <p:sp>
          <p:nvSpPr>
            <p:cNvPr id="10403" name="Google Shape;10403;p279"/>
            <p:cNvSpPr/>
            <p:nvPr/>
          </p:nvSpPr>
          <p:spPr>
            <a:xfrm>
              <a:off x="654397" y="5141657"/>
              <a:ext cx="1544793" cy="528690"/>
            </a:xfrm>
            <a:prstGeom prst="rect">
              <a:avLst/>
            </a:prstGeom>
            <a:noFill/>
            <a:ln>
              <a:noFill/>
            </a:ln>
          </p:spPr>
          <p:txBody>
            <a:bodyPr anchorCtr="0" anchor="ctr" bIns="45700" lIns="0" spcFirstLastPara="1" rIns="0" wrap="square" tIns="45700">
              <a:noAutofit/>
            </a:bodyPr>
            <a:lstStyle/>
            <a:p>
              <a:pPr indent="0" lvl="0" marL="0" marR="0" rtl="0" algn="l">
                <a:spcBef>
                  <a:spcPts val="0"/>
                </a:spcBef>
                <a:spcAft>
                  <a:spcPts val="0"/>
                </a:spcAft>
                <a:buNone/>
              </a:pPr>
              <a:r>
                <a:rPr b="1" lang="en-US" sz="1800">
                  <a:solidFill>
                    <a:schemeClr val="accent1"/>
                  </a:solidFill>
                  <a:latin typeface="Helvetica Neue"/>
                  <a:ea typeface="Helvetica Neue"/>
                  <a:cs typeface="Helvetica Neue"/>
                  <a:sym typeface="Helvetica Neue"/>
                </a:rPr>
                <a:t>Key Highlight</a:t>
              </a:r>
              <a:endParaRPr b="1" sz="3200">
                <a:solidFill>
                  <a:schemeClr val="accent1"/>
                </a:solidFill>
                <a:latin typeface="Helvetica Neue"/>
                <a:ea typeface="Helvetica Neue"/>
                <a:cs typeface="Helvetica Neue"/>
                <a:sym typeface="Helvetica Neue"/>
              </a:endParaRPr>
            </a:p>
          </p:txBody>
        </p:sp>
        <p:sp>
          <p:nvSpPr>
            <p:cNvPr id="10404" name="Google Shape;10404;p279"/>
            <p:cNvSpPr/>
            <p:nvPr/>
          </p:nvSpPr>
          <p:spPr>
            <a:xfrm>
              <a:off x="2338086" y="4954589"/>
              <a:ext cx="115747" cy="902826"/>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405" name="Google Shape;10405;p279"/>
            <p:cNvSpPr txBox="1"/>
            <p:nvPr/>
          </p:nvSpPr>
          <p:spPr>
            <a:xfrm>
              <a:off x="2592729" y="4954590"/>
              <a:ext cx="9049784" cy="90282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a:t>
              </a:r>
              <a:endParaRPr/>
            </a:p>
          </p:txBody>
        </p:sp>
      </p:grpSp>
      <p:sp>
        <p:nvSpPr>
          <p:cNvPr id="10406" name="Google Shape;10406;p279"/>
          <p:cNvSpPr txBox="1"/>
          <p:nvPr/>
        </p:nvSpPr>
        <p:spPr>
          <a:xfrm>
            <a:off x="294968" y="1353789"/>
            <a:ext cx="7796980"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407" name="Google Shape;10407;p279"/>
          <p:cNvCxnSpPr/>
          <p:nvPr/>
        </p:nvCxnSpPr>
        <p:spPr>
          <a:xfrm>
            <a:off x="295277" y="1861464"/>
            <a:ext cx="636970" cy="0"/>
          </a:xfrm>
          <a:prstGeom prst="straightConnector1">
            <a:avLst/>
          </a:prstGeom>
          <a:noFill/>
          <a:ln cap="flat" cmpd="sng" w="76200">
            <a:solidFill>
              <a:schemeClr val="accent1"/>
            </a:solidFill>
            <a:prstDash val="solid"/>
            <a:miter lim="8000"/>
            <a:headEnd len="sm" w="sm" type="none"/>
            <a:tailEnd len="sm" w="sm" type="none"/>
          </a:ln>
        </p:spPr>
      </p:cxnSp>
      <p:sp>
        <p:nvSpPr>
          <p:cNvPr id="10408" name="Google Shape;10408;p27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409" name="Google Shape;10409;p27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6" name="Shape 856"/>
        <p:cNvGrpSpPr/>
        <p:nvPr/>
      </p:nvGrpSpPr>
      <p:grpSpPr>
        <a:xfrm>
          <a:off x="0" y="0"/>
          <a:ext cx="0" cy="0"/>
          <a:chOff x="0" y="0"/>
          <a:chExt cx="0" cy="0"/>
        </a:xfrm>
      </p:grpSpPr>
      <p:sp>
        <p:nvSpPr>
          <p:cNvPr id="857" name="Google Shape;857;p2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Five-Column Icon List with Chevron Footer</a:t>
            </a:r>
            <a:endParaRPr/>
          </a:p>
        </p:txBody>
      </p:sp>
      <p:sp>
        <p:nvSpPr>
          <p:cNvPr id="858" name="Google Shape;858;p28"/>
          <p:cNvSpPr/>
          <p:nvPr/>
        </p:nvSpPr>
        <p:spPr>
          <a:xfrm>
            <a:off x="0" y="4700096"/>
            <a:ext cx="12192000" cy="1400383"/>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59" name="Google Shape;859;p28"/>
          <p:cNvSpPr txBox="1"/>
          <p:nvPr/>
        </p:nvSpPr>
        <p:spPr>
          <a:xfrm>
            <a:off x="416688" y="2344629"/>
            <a:ext cx="2057401" cy="5051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500">
                <a:solidFill>
                  <a:schemeClr val="accent1"/>
                </a:solidFill>
                <a:latin typeface="Helvetica Neue"/>
                <a:ea typeface="Helvetica Neue"/>
                <a:cs typeface="Helvetica Neue"/>
                <a:sym typeface="Helvetica Neue"/>
              </a:rPr>
              <a:t>Lorem ipsum dolor</a:t>
            </a:r>
            <a:br>
              <a:rPr b="1" lang="en-US" sz="1500">
                <a:solidFill>
                  <a:schemeClr val="accent1"/>
                </a:solidFill>
                <a:latin typeface="Helvetica Neue"/>
                <a:ea typeface="Helvetica Neue"/>
                <a:cs typeface="Helvetica Neue"/>
                <a:sym typeface="Helvetica Neue"/>
              </a:rPr>
            </a:br>
            <a:r>
              <a:rPr b="1" lang="en-US" sz="1500">
                <a:solidFill>
                  <a:schemeClr val="accent1"/>
                </a:solidFill>
                <a:latin typeface="Helvetica Neue"/>
                <a:ea typeface="Helvetica Neue"/>
                <a:cs typeface="Helvetica Neue"/>
                <a:sym typeface="Helvetica Neue"/>
              </a:rPr>
              <a:t>sit amet</a:t>
            </a:r>
            <a:endParaRPr b="1" sz="1500">
              <a:solidFill>
                <a:schemeClr val="accent1"/>
              </a:solidFill>
              <a:latin typeface="Helvetica Neue"/>
              <a:ea typeface="Helvetica Neue"/>
              <a:cs typeface="Helvetica Neue"/>
              <a:sym typeface="Helvetica Neue"/>
            </a:endParaRPr>
          </a:p>
        </p:txBody>
      </p:sp>
      <p:sp>
        <p:nvSpPr>
          <p:cNvPr id="860" name="Google Shape;860;p28"/>
          <p:cNvSpPr txBox="1"/>
          <p:nvPr/>
        </p:nvSpPr>
        <p:spPr>
          <a:xfrm>
            <a:off x="416689" y="2982905"/>
            <a:ext cx="2059200" cy="1400383"/>
          </a:xfrm>
          <a:prstGeom prst="rect">
            <a:avLst/>
          </a:prstGeom>
          <a:noFill/>
          <a:ln>
            <a:noFill/>
          </a:ln>
        </p:spPr>
        <p:txBody>
          <a:bodyPr anchorCtr="0" anchor="t" bIns="0" lIns="0" spcFirstLastPara="1" rIns="0" wrap="square" tIns="0">
            <a:spAutoFit/>
          </a:bodyPr>
          <a:lstStyle/>
          <a:p>
            <a:pPr indent="-182563" lvl="0" marL="182563" marR="0" rtl="0" algn="l">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adipiscing elit. Ut tempor, quam et mattis</a:t>
            </a:r>
            <a:endParaRPr/>
          </a:p>
          <a:p>
            <a:pPr indent="-182563" lvl="0" marL="182563" marR="0" rtl="0" algn="l">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adipiscing elit. </a:t>
            </a:r>
            <a:endParaRPr/>
          </a:p>
        </p:txBody>
      </p:sp>
      <p:sp>
        <p:nvSpPr>
          <p:cNvPr id="861" name="Google Shape;861;p28"/>
          <p:cNvSpPr txBox="1"/>
          <p:nvPr/>
        </p:nvSpPr>
        <p:spPr>
          <a:xfrm>
            <a:off x="2741994" y="2344629"/>
            <a:ext cx="2057401" cy="5051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500">
                <a:solidFill>
                  <a:schemeClr val="accent1"/>
                </a:solidFill>
                <a:latin typeface="Helvetica Neue"/>
                <a:ea typeface="Helvetica Neue"/>
                <a:cs typeface="Helvetica Neue"/>
                <a:sym typeface="Helvetica Neue"/>
              </a:rPr>
              <a:t>Lorem ipsum dolor</a:t>
            </a:r>
            <a:br>
              <a:rPr b="1" lang="en-US" sz="1500">
                <a:solidFill>
                  <a:schemeClr val="accent1"/>
                </a:solidFill>
                <a:latin typeface="Helvetica Neue"/>
                <a:ea typeface="Helvetica Neue"/>
                <a:cs typeface="Helvetica Neue"/>
                <a:sym typeface="Helvetica Neue"/>
              </a:rPr>
            </a:br>
            <a:r>
              <a:rPr b="1" lang="en-US" sz="1500">
                <a:solidFill>
                  <a:schemeClr val="accent1"/>
                </a:solidFill>
                <a:latin typeface="Helvetica Neue"/>
                <a:ea typeface="Helvetica Neue"/>
                <a:cs typeface="Helvetica Neue"/>
                <a:sym typeface="Helvetica Neue"/>
              </a:rPr>
              <a:t>sit amet</a:t>
            </a:r>
            <a:endParaRPr b="1" sz="1500">
              <a:solidFill>
                <a:schemeClr val="accent1"/>
              </a:solidFill>
              <a:latin typeface="Helvetica Neue"/>
              <a:ea typeface="Helvetica Neue"/>
              <a:cs typeface="Helvetica Neue"/>
              <a:sym typeface="Helvetica Neue"/>
            </a:endParaRPr>
          </a:p>
        </p:txBody>
      </p:sp>
      <p:sp>
        <p:nvSpPr>
          <p:cNvPr id="862" name="Google Shape;862;p28"/>
          <p:cNvSpPr txBox="1"/>
          <p:nvPr/>
        </p:nvSpPr>
        <p:spPr>
          <a:xfrm>
            <a:off x="5067300" y="2344629"/>
            <a:ext cx="2057401" cy="5051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500">
                <a:solidFill>
                  <a:schemeClr val="accent1"/>
                </a:solidFill>
                <a:latin typeface="Helvetica Neue"/>
                <a:ea typeface="Helvetica Neue"/>
                <a:cs typeface="Helvetica Neue"/>
                <a:sym typeface="Helvetica Neue"/>
              </a:rPr>
              <a:t>Lorem ipsum dolor</a:t>
            </a:r>
            <a:br>
              <a:rPr b="1" lang="en-US" sz="1500">
                <a:solidFill>
                  <a:schemeClr val="accent1"/>
                </a:solidFill>
                <a:latin typeface="Helvetica Neue"/>
                <a:ea typeface="Helvetica Neue"/>
                <a:cs typeface="Helvetica Neue"/>
                <a:sym typeface="Helvetica Neue"/>
              </a:rPr>
            </a:br>
            <a:r>
              <a:rPr b="1" lang="en-US" sz="1500">
                <a:solidFill>
                  <a:schemeClr val="accent1"/>
                </a:solidFill>
                <a:latin typeface="Helvetica Neue"/>
                <a:ea typeface="Helvetica Neue"/>
                <a:cs typeface="Helvetica Neue"/>
                <a:sym typeface="Helvetica Neue"/>
              </a:rPr>
              <a:t>sit amet</a:t>
            </a:r>
            <a:endParaRPr b="1" sz="1500">
              <a:solidFill>
                <a:schemeClr val="accent1"/>
              </a:solidFill>
              <a:latin typeface="Helvetica Neue"/>
              <a:ea typeface="Helvetica Neue"/>
              <a:cs typeface="Helvetica Neue"/>
              <a:sym typeface="Helvetica Neue"/>
            </a:endParaRPr>
          </a:p>
        </p:txBody>
      </p:sp>
      <p:sp>
        <p:nvSpPr>
          <p:cNvPr id="863" name="Google Shape;863;p28"/>
          <p:cNvSpPr txBox="1"/>
          <p:nvPr/>
        </p:nvSpPr>
        <p:spPr>
          <a:xfrm>
            <a:off x="7392606" y="2344629"/>
            <a:ext cx="2057401" cy="5051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500">
                <a:solidFill>
                  <a:schemeClr val="accent1"/>
                </a:solidFill>
                <a:latin typeface="Helvetica Neue"/>
                <a:ea typeface="Helvetica Neue"/>
                <a:cs typeface="Helvetica Neue"/>
                <a:sym typeface="Helvetica Neue"/>
              </a:rPr>
              <a:t>Lorem ipsum dolor</a:t>
            </a:r>
            <a:br>
              <a:rPr b="1" lang="en-US" sz="1500">
                <a:solidFill>
                  <a:schemeClr val="accent1"/>
                </a:solidFill>
                <a:latin typeface="Helvetica Neue"/>
                <a:ea typeface="Helvetica Neue"/>
                <a:cs typeface="Helvetica Neue"/>
                <a:sym typeface="Helvetica Neue"/>
              </a:rPr>
            </a:br>
            <a:r>
              <a:rPr b="1" lang="en-US" sz="1500">
                <a:solidFill>
                  <a:schemeClr val="accent1"/>
                </a:solidFill>
                <a:latin typeface="Helvetica Neue"/>
                <a:ea typeface="Helvetica Neue"/>
                <a:cs typeface="Helvetica Neue"/>
                <a:sym typeface="Helvetica Neue"/>
              </a:rPr>
              <a:t>sit amet</a:t>
            </a:r>
            <a:endParaRPr b="1" sz="1500">
              <a:solidFill>
                <a:schemeClr val="accent1"/>
              </a:solidFill>
              <a:latin typeface="Helvetica Neue"/>
              <a:ea typeface="Helvetica Neue"/>
              <a:cs typeface="Helvetica Neue"/>
              <a:sym typeface="Helvetica Neue"/>
            </a:endParaRPr>
          </a:p>
        </p:txBody>
      </p:sp>
      <p:sp>
        <p:nvSpPr>
          <p:cNvPr id="864" name="Google Shape;864;p28"/>
          <p:cNvSpPr txBox="1"/>
          <p:nvPr/>
        </p:nvSpPr>
        <p:spPr>
          <a:xfrm>
            <a:off x="9717910" y="2344629"/>
            <a:ext cx="2057401" cy="505170"/>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500">
                <a:solidFill>
                  <a:schemeClr val="accent1"/>
                </a:solidFill>
                <a:latin typeface="Helvetica Neue"/>
                <a:ea typeface="Helvetica Neue"/>
                <a:cs typeface="Helvetica Neue"/>
                <a:sym typeface="Helvetica Neue"/>
              </a:rPr>
              <a:t>Lorem ipsum dolor</a:t>
            </a:r>
            <a:br>
              <a:rPr b="1" lang="en-US" sz="1500">
                <a:solidFill>
                  <a:schemeClr val="accent1"/>
                </a:solidFill>
                <a:latin typeface="Helvetica Neue"/>
                <a:ea typeface="Helvetica Neue"/>
                <a:cs typeface="Helvetica Neue"/>
                <a:sym typeface="Helvetica Neue"/>
              </a:rPr>
            </a:br>
            <a:r>
              <a:rPr b="1" lang="en-US" sz="1500">
                <a:solidFill>
                  <a:schemeClr val="accent1"/>
                </a:solidFill>
                <a:latin typeface="Helvetica Neue"/>
                <a:ea typeface="Helvetica Neue"/>
                <a:cs typeface="Helvetica Neue"/>
                <a:sym typeface="Helvetica Neue"/>
              </a:rPr>
              <a:t>sit amet</a:t>
            </a:r>
            <a:endParaRPr b="1" sz="1500">
              <a:solidFill>
                <a:schemeClr val="accent1"/>
              </a:solidFill>
              <a:latin typeface="Helvetica Neue"/>
              <a:ea typeface="Helvetica Neue"/>
              <a:cs typeface="Helvetica Neue"/>
              <a:sym typeface="Helvetica Neue"/>
            </a:endParaRPr>
          </a:p>
        </p:txBody>
      </p:sp>
      <p:sp>
        <p:nvSpPr>
          <p:cNvPr id="865" name="Google Shape;865;p28"/>
          <p:cNvSpPr txBox="1"/>
          <p:nvPr/>
        </p:nvSpPr>
        <p:spPr>
          <a:xfrm>
            <a:off x="2741545" y="2982905"/>
            <a:ext cx="2059200" cy="1400383"/>
          </a:xfrm>
          <a:prstGeom prst="rect">
            <a:avLst/>
          </a:prstGeom>
          <a:noFill/>
          <a:ln>
            <a:noFill/>
          </a:ln>
        </p:spPr>
        <p:txBody>
          <a:bodyPr anchorCtr="0" anchor="t" bIns="0" lIns="0" spcFirstLastPara="1" rIns="0" wrap="square" tIns="0">
            <a:spAutoFit/>
          </a:bodyPr>
          <a:lstStyle/>
          <a:p>
            <a:pPr indent="-182563" lvl="0" marL="182563" marR="0" rtl="0" algn="l">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adipiscing elit. Ut tempor, quam et mattis</a:t>
            </a:r>
            <a:endParaRPr/>
          </a:p>
          <a:p>
            <a:pPr indent="-182563" lvl="0" marL="182563" marR="0" rtl="0" algn="l">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adipiscing elit. </a:t>
            </a:r>
            <a:endParaRPr/>
          </a:p>
        </p:txBody>
      </p:sp>
      <p:sp>
        <p:nvSpPr>
          <p:cNvPr id="866" name="Google Shape;866;p28"/>
          <p:cNvSpPr txBox="1"/>
          <p:nvPr/>
        </p:nvSpPr>
        <p:spPr>
          <a:xfrm>
            <a:off x="5066401" y="2982905"/>
            <a:ext cx="2059200" cy="1400383"/>
          </a:xfrm>
          <a:prstGeom prst="rect">
            <a:avLst/>
          </a:prstGeom>
          <a:noFill/>
          <a:ln>
            <a:noFill/>
          </a:ln>
        </p:spPr>
        <p:txBody>
          <a:bodyPr anchorCtr="0" anchor="t" bIns="0" lIns="0" spcFirstLastPara="1" rIns="0" wrap="square" tIns="0">
            <a:spAutoFit/>
          </a:bodyPr>
          <a:lstStyle/>
          <a:p>
            <a:pPr indent="-182563" lvl="0" marL="182563" marR="0" rtl="0" algn="l">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adipiscing elit. Ut tempor, quam et mattis</a:t>
            </a:r>
            <a:endParaRPr/>
          </a:p>
          <a:p>
            <a:pPr indent="-182563" lvl="0" marL="182563" marR="0" rtl="0" algn="l">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adipiscing elit. </a:t>
            </a:r>
            <a:endParaRPr/>
          </a:p>
        </p:txBody>
      </p:sp>
      <p:sp>
        <p:nvSpPr>
          <p:cNvPr id="867" name="Google Shape;867;p28"/>
          <p:cNvSpPr txBox="1"/>
          <p:nvPr/>
        </p:nvSpPr>
        <p:spPr>
          <a:xfrm>
            <a:off x="7391257" y="2982905"/>
            <a:ext cx="2059200" cy="1400383"/>
          </a:xfrm>
          <a:prstGeom prst="rect">
            <a:avLst/>
          </a:prstGeom>
          <a:noFill/>
          <a:ln>
            <a:noFill/>
          </a:ln>
        </p:spPr>
        <p:txBody>
          <a:bodyPr anchorCtr="0" anchor="t" bIns="0" lIns="0" spcFirstLastPara="1" rIns="0" wrap="square" tIns="0">
            <a:spAutoFit/>
          </a:bodyPr>
          <a:lstStyle/>
          <a:p>
            <a:pPr indent="-182563" lvl="0" marL="182563" marR="0" rtl="0" algn="l">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adipiscing elit. Ut tempor, quam et mattis</a:t>
            </a:r>
            <a:endParaRPr/>
          </a:p>
          <a:p>
            <a:pPr indent="-182563" lvl="0" marL="182563" marR="0" rtl="0" algn="l">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adipiscing elit. </a:t>
            </a:r>
            <a:endParaRPr/>
          </a:p>
        </p:txBody>
      </p:sp>
      <p:sp>
        <p:nvSpPr>
          <p:cNvPr id="868" name="Google Shape;868;p28"/>
          <p:cNvSpPr txBox="1"/>
          <p:nvPr/>
        </p:nvSpPr>
        <p:spPr>
          <a:xfrm>
            <a:off x="9716111" y="2982905"/>
            <a:ext cx="2059200" cy="1400383"/>
          </a:xfrm>
          <a:prstGeom prst="rect">
            <a:avLst/>
          </a:prstGeom>
          <a:noFill/>
          <a:ln>
            <a:noFill/>
          </a:ln>
        </p:spPr>
        <p:txBody>
          <a:bodyPr anchorCtr="0" anchor="t" bIns="0" lIns="0" spcFirstLastPara="1" rIns="0" wrap="square" tIns="0">
            <a:spAutoFit/>
          </a:bodyPr>
          <a:lstStyle/>
          <a:p>
            <a:pPr indent="-182563" lvl="0" marL="182563" marR="0" rtl="0" algn="l">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adipiscing elit. Ut tempor, quam et mattis</a:t>
            </a:r>
            <a:endParaRPr/>
          </a:p>
          <a:p>
            <a:pPr indent="-182563" lvl="0" marL="182563" marR="0" rtl="0" algn="l">
              <a:spcBef>
                <a:spcPts val="0"/>
              </a:spcBef>
              <a:spcAft>
                <a:spcPts val="0"/>
              </a:spcAft>
              <a:buClr>
                <a:schemeClr val="dk1"/>
              </a:buClr>
              <a:buSzPts val="1300"/>
              <a:buFont typeface="Arial"/>
              <a:buChar char="•"/>
            </a:pPr>
            <a:r>
              <a:rPr lang="en-US" sz="1300">
                <a:solidFill>
                  <a:schemeClr val="dk1"/>
                </a:solidFill>
                <a:latin typeface="Helvetica Neue"/>
                <a:ea typeface="Helvetica Neue"/>
                <a:cs typeface="Helvetica Neue"/>
                <a:sym typeface="Helvetica Neue"/>
              </a:rPr>
              <a:t>Lorem ipsum dolor sit amet, consectetur adipiscing elit. </a:t>
            </a:r>
            <a:endParaRPr/>
          </a:p>
        </p:txBody>
      </p:sp>
      <p:sp>
        <p:nvSpPr>
          <p:cNvPr id="869" name="Google Shape;869;p28"/>
          <p:cNvSpPr txBox="1"/>
          <p:nvPr/>
        </p:nvSpPr>
        <p:spPr>
          <a:xfrm>
            <a:off x="416688" y="5118199"/>
            <a:ext cx="2057401" cy="680720"/>
          </a:xfrm>
          <a:prstGeom prst="rect">
            <a:avLst/>
          </a:prstGeom>
          <a:noFill/>
          <a:ln>
            <a:noFill/>
          </a:ln>
        </p:spPr>
        <p:txBody>
          <a:bodyPr anchorCtr="0" anchor="t" bIns="0" lIns="0" spcFirstLastPara="1" rIns="0" wrap="square" tIns="0">
            <a:normAutofit fontScale="92500"/>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 consectetur adipiscing elit. Ut tempor</a:t>
            </a:r>
            <a:endParaRPr b="1" sz="1400">
              <a:solidFill>
                <a:schemeClr val="lt1"/>
              </a:solidFill>
              <a:latin typeface="Helvetica Neue"/>
              <a:ea typeface="Helvetica Neue"/>
              <a:cs typeface="Helvetica Neue"/>
              <a:sym typeface="Helvetica Neue"/>
            </a:endParaRPr>
          </a:p>
        </p:txBody>
      </p:sp>
      <p:sp>
        <p:nvSpPr>
          <p:cNvPr id="870" name="Google Shape;870;p28"/>
          <p:cNvSpPr txBox="1"/>
          <p:nvPr/>
        </p:nvSpPr>
        <p:spPr>
          <a:xfrm>
            <a:off x="2741769" y="5118199"/>
            <a:ext cx="2057401" cy="680720"/>
          </a:xfrm>
          <a:prstGeom prst="rect">
            <a:avLst/>
          </a:prstGeom>
          <a:noFill/>
          <a:ln>
            <a:noFill/>
          </a:ln>
        </p:spPr>
        <p:txBody>
          <a:bodyPr anchorCtr="0" anchor="t" bIns="0" lIns="0" spcFirstLastPara="1" rIns="0" wrap="square" tIns="0">
            <a:normAutofit fontScale="92500"/>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 consectetur adipiscing elit. Ut tempor</a:t>
            </a:r>
            <a:endParaRPr b="1" sz="1400">
              <a:solidFill>
                <a:schemeClr val="lt1"/>
              </a:solidFill>
              <a:latin typeface="Helvetica Neue"/>
              <a:ea typeface="Helvetica Neue"/>
              <a:cs typeface="Helvetica Neue"/>
              <a:sym typeface="Helvetica Neue"/>
            </a:endParaRPr>
          </a:p>
        </p:txBody>
      </p:sp>
      <p:sp>
        <p:nvSpPr>
          <p:cNvPr id="871" name="Google Shape;871;p28"/>
          <p:cNvSpPr txBox="1"/>
          <p:nvPr/>
        </p:nvSpPr>
        <p:spPr>
          <a:xfrm>
            <a:off x="5067300" y="5118199"/>
            <a:ext cx="2057401" cy="680720"/>
          </a:xfrm>
          <a:prstGeom prst="rect">
            <a:avLst/>
          </a:prstGeom>
          <a:noFill/>
          <a:ln>
            <a:noFill/>
          </a:ln>
        </p:spPr>
        <p:txBody>
          <a:bodyPr anchorCtr="0" anchor="t" bIns="0" lIns="0" spcFirstLastPara="1" rIns="0" wrap="square" tIns="0">
            <a:normAutofit fontScale="92500"/>
          </a:bodyPr>
          <a:lstStyle/>
          <a:p>
            <a:pPr indent="0" lvl="0" marL="0" marR="0" rtl="0" algn="ctr">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 consectetur adipiscing elit. Ut tempor</a:t>
            </a:r>
            <a:endParaRPr b="1" sz="1400">
              <a:solidFill>
                <a:schemeClr val="lt1"/>
              </a:solidFill>
              <a:latin typeface="Helvetica Neue"/>
              <a:ea typeface="Helvetica Neue"/>
              <a:cs typeface="Helvetica Neue"/>
              <a:sym typeface="Helvetica Neue"/>
            </a:endParaRPr>
          </a:p>
        </p:txBody>
      </p:sp>
      <p:sp>
        <p:nvSpPr>
          <p:cNvPr id="872" name="Google Shape;872;p28"/>
          <p:cNvSpPr txBox="1"/>
          <p:nvPr/>
        </p:nvSpPr>
        <p:spPr>
          <a:xfrm>
            <a:off x="7392606" y="5118199"/>
            <a:ext cx="2057401" cy="680720"/>
          </a:xfrm>
          <a:prstGeom prst="rect">
            <a:avLst/>
          </a:prstGeom>
          <a:noFill/>
          <a:ln>
            <a:noFill/>
          </a:ln>
        </p:spPr>
        <p:txBody>
          <a:bodyPr anchorCtr="0" anchor="t" bIns="0" lIns="0" spcFirstLastPara="1" rIns="0" wrap="square" tIns="0">
            <a:noAutofit/>
          </a:bodyPr>
          <a:lstStyle/>
          <a:p>
            <a:pPr indent="0" lvl="0" marL="0" marR="0" rtl="0" algn="ctr">
              <a:spcBef>
                <a:spcPts val="0"/>
              </a:spcBef>
              <a:spcAft>
                <a:spcPts val="0"/>
              </a:spcAft>
              <a:buNone/>
            </a:pPr>
            <a:r>
              <a:rPr b="1" lang="en-US" sz="1300">
                <a:solidFill>
                  <a:schemeClr val="lt1"/>
                </a:solidFill>
                <a:latin typeface="Helvetica Neue"/>
                <a:ea typeface="Helvetica Neue"/>
                <a:cs typeface="Helvetica Neue"/>
                <a:sym typeface="Helvetica Neue"/>
              </a:rPr>
              <a:t>Lorem ipsum dolor sit amet, consectetur adipiscing elit. Ut tempor</a:t>
            </a:r>
            <a:endParaRPr b="1" sz="1300">
              <a:solidFill>
                <a:schemeClr val="lt1"/>
              </a:solidFill>
              <a:latin typeface="Helvetica Neue"/>
              <a:ea typeface="Helvetica Neue"/>
              <a:cs typeface="Helvetica Neue"/>
              <a:sym typeface="Helvetica Neue"/>
            </a:endParaRPr>
          </a:p>
        </p:txBody>
      </p:sp>
      <p:sp>
        <p:nvSpPr>
          <p:cNvPr id="873" name="Google Shape;873;p28"/>
          <p:cNvSpPr txBox="1"/>
          <p:nvPr/>
        </p:nvSpPr>
        <p:spPr>
          <a:xfrm>
            <a:off x="9717910" y="5118199"/>
            <a:ext cx="2057401" cy="680720"/>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b="1" lang="en-US" sz="1300">
                <a:solidFill>
                  <a:schemeClr val="lt1"/>
                </a:solidFill>
                <a:latin typeface="Helvetica Neue"/>
                <a:ea typeface="Helvetica Neue"/>
                <a:cs typeface="Helvetica Neue"/>
                <a:sym typeface="Helvetica Neue"/>
              </a:rPr>
              <a:t>Lorem ipsum dolor sit amet, consectetur adipiscing elit. Ut tempor</a:t>
            </a:r>
            <a:endParaRPr b="1" sz="1300">
              <a:solidFill>
                <a:schemeClr val="lt1"/>
              </a:solidFill>
              <a:latin typeface="Helvetica Neue"/>
              <a:ea typeface="Helvetica Neue"/>
              <a:cs typeface="Helvetica Neue"/>
              <a:sym typeface="Helvetica Neue"/>
            </a:endParaRPr>
          </a:p>
        </p:txBody>
      </p:sp>
      <p:sp>
        <p:nvSpPr>
          <p:cNvPr id="874" name="Google Shape;874;p28"/>
          <p:cNvSpPr/>
          <p:nvPr/>
        </p:nvSpPr>
        <p:spPr>
          <a:xfrm rot="10800000">
            <a:off x="1002805" y="4700097"/>
            <a:ext cx="886968" cy="219144"/>
          </a:xfrm>
          <a:prstGeom prst="triangle">
            <a:avLst>
              <a:gd fmla="val 50000" name="adj"/>
            </a:avLst>
          </a:prstGeom>
          <a:solidFill>
            <a:schemeClr val="accent3"/>
          </a:solidFill>
          <a:ln cap="flat" cmpd="sng" w="38100">
            <a:solidFill>
              <a:srgbClr val="E5E8E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75" name="Google Shape;875;p28"/>
          <p:cNvSpPr/>
          <p:nvPr/>
        </p:nvSpPr>
        <p:spPr>
          <a:xfrm rot="10800000">
            <a:off x="3327661" y="4700097"/>
            <a:ext cx="886968" cy="219144"/>
          </a:xfrm>
          <a:prstGeom prst="triangle">
            <a:avLst>
              <a:gd fmla="val 50000" name="adj"/>
            </a:avLst>
          </a:prstGeom>
          <a:solidFill>
            <a:schemeClr val="accent3"/>
          </a:solidFill>
          <a:ln cap="flat" cmpd="sng" w="38100">
            <a:solidFill>
              <a:srgbClr val="E5E8E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76" name="Google Shape;876;p28"/>
          <p:cNvSpPr/>
          <p:nvPr/>
        </p:nvSpPr>
        <p:spPr>
          <a:xfrm rot="10800000">
            <a:off x="5652516" y="4700097"/>
            <a:ext cx="886968" cy="219144"/>
          </a:xfrm>
          <a:prstGeom prst="triangle">
            <a:avLst>
              <a:gd fmla="val 50000" name="adj"/>
            </a:avLst>
          </a:prstGeom>
          <a:solidFill>
            <a:schemeClr val="accent3"/>
          </a:solidFill>
          <a:ln cap="flat" cmpd="sng" w="38100">
            <a:solidFill>
              <a:srgbClr val="E5E8E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77" name="Google Shape;877;p28"/>
          <p:cNvSpPr/>
          <p:nvPr/>
        </p:nvSpPr>
        <p:spPr>
          <a:xfrm rot="10800000">
            <a:off x="7977371" y="4700097"/>
            <a:ext cx="886968" cy="219144"/>
          </a:xfrm>
          <a:prstGeom prst="triangle">
            <a:avLst>
              <a:gd fmla="val 50000" name="adj"/>
            </a:avLst>
          </a:prstGeom>
          <a:solidFill>
            <a:schemeClr val="accent3"/>
          </a:solidFill>
          <a:ln cap="flat" cmpd="sng" w="38100">
            <a:solidFill>
              <a:srgbClr val="E5E8E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878" name="Google Shape;878;p28"/>
          <p:cNvSpPr/>
          <p:nvPr/>
        </p:nvSpPr>
        <p:spPr>
          <a:xfrm rot="10800000">
            <a:off x="10302227" y="4700097"/>
            <a:ext cx="886968" cy="219144"/>
          </a:xfrm>
          <a:prstGeom prst="triangle">
            <a:avLst>
              <a:gd fmla="val 50000" name="adj"/>
            </a:avLst>
          </a:prstGeom>
          <a:solidFill>
            <a:schemeClr val="accent3"/>
          </a:solidFill>
          <a:ln cap="flat" cmpd="sng" w="38100">
            <a:solidFill>
              <a:srgbClr val="E5E8E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879" name="Google Shape;879;p28"/>
          <p:cNvGrpSpPr/>
          <p:nvPr/>
        </p:nvGrpSpPr>
        <p:grpSpPr>
          <a:xfrm>
            <a:off x="416688" y="1602701"/>
            <a:ext cx="689654" cy="689086"/>
            <a:chOff x="4094847" y="1760585"/>
            <a:chExt cx="633600" cy="633600"/>
          </a:xfrm>
        </p:grpSpPr>
        <p:sp>
          <p:nvSpPr>
            <p:cNvPr id="880" name="Google Shape;880;p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81" name="Google Shape;881;p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82" name="Google Shape;882;p28"/>
          <p:cNvGrpSpPr/>
          <p:nvPr/>
        </p:nvGrpSpPr>
        <p:grpSpPr>
          <a:xfrm>
            <a:off x="2741993" y="1602701"/>
            <a:ext cx="689654" cy="689086"/>
            <a:chOff x="4094847" y="1760585"/>
            <a:chExt cx="633600" cy="633600"/>
          </a:xfrm>
        </p:grpSpPr>
        <p:sp>
          <p:nvSpPr>
            <p:cNvPr id="883" name="Google Shape;883;p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84" name="Google Shape;884;p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85" name="Google Shape;885;p28"/>
          <p:cNvGrpSpPr/>
          <p:nvPr/>
        </p:nvGrpSpPr>
        <p:grpSpPr>
          <a:xfrm>
            <a:off x="5067299" y="1602701"/>
            <a:ext cx="689654" cy="689086"/>
            <a:chOff x="4094847" y="1760585"/>
            <a:chExt cx="633600" cy="633600"/>
          </a:xfrm>
        </p:grpSpPr>
        <p:sp>
          <p:nvSpPr>
            <p:cNvPr id="886" name="Google Shape;886;p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87" name="Google Shape;887;p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88" name="Google Shape;888;p28"/>
          <p:cNvGrpSpPr/>
          <p:nvPr/>
        </p:nvGrpSpPr>
        <p:grpSpPr>
          <a:xfrm>
            <a:off x="7392605" y="1602701"/>
            <a:ext cx="689654" cy="689086"/>
            <a:chOff x="4094847" y="1760585"/>
            <a:chExt cx="633600" cy="633600"/>
          </a:xfrm>
        </p:grpSpPr>
        <p:sp>
          <p:nvSpPr>
            <p:cNvPr id="889" name="Google Shape;889;p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90" name="Google Shape;890;p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891" name="Google Shape;891;p28"/>
          <p:cNvGrpSpPr/>
          <p:nvPr/>
        </p:nvGrpSpPr>
        <p:grpSpPr>
          <a:xfrm>
            <a:off x="9717910" y="1602701"/>
            <a:ext cx="689654" cy="689086"/>
            <a:chOff x="4094847" y="1760585"/>
            <a:chExt cx="633600" cy="633600"/>
          </a:xfrm>
        </p:grpSpPr>
        <p:sp>
          <p:nvSpPr>
            <p:cNvPr id="892" name="Google Shape;892;p2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893" name="Google Shape;893;p2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894" name="Google Shape;894;p2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895" name="Google Shape;895;p2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13" name="Shape 10413"/>
        <p:cNvGrpSpPr/>
        <p:nvPr/>
      </p:nvGrpSpPr>
      <p:grpSpPr>
        <a:xfrm>
          <a:off x="0" y="0"/>
          <a:ext cx="0" cy="0"/>
          <a:chOff x="0" y="0"/>
          <a:chExt cx="0" cy="0"/>
        </a:xfrm>
      </p:grpSpPr>
      <p:sp>
        <p:nvSpPr>
          <p:cNvPr id="10414" name="Google Shape;10414;p28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Monthly Trend Chart with Labels</a:t>
            </a:r>
            <a:endParaRPr/>
          </a:p>
        </p:txBody>
      </p:sp>
      <p:sp>
        <p:nvSpPr>
          <p:cNvPr id="10415" name="Google Shape;10415;p280"/>
          <p:cNvSpPr txBox="1"/>
          <p:nvPr/>
        </p:nvSpPr>
        <p:spPr>
          <a:xfrm>
            <a:off x="294968" y="5433119"/>
            <a:ext cx="11591455" cy="678121"/>
          </a:xfrm>
          <a:prstGeom prst="rect">
            <a:avLst/>
          </a:prstGeom>
          <a:gradFill>
            <a:gsLst>
              <a:gs pos="0">
                <a:schemeClr val="lt1"/>
              </a:gs>
              <a:gs pos="50000">
                <a:schemeClr val="lt1"/>
              </a:gs>
              <a:gs pos="100000">
                <a:schemeClr val="lt1"/>
              </a:gs>
            </a:gsLst>
            <a:lin ang="5400000" scaled="0"/>
          </a:gradFill>
          <a:ln>
            <a:noFill/>
          </a:ln>
        </p:spPr>
        <p:txBody>
          <a:bodyPr anchorCtr="0" anchor="ctr" bIns="45700" lIns="252000" spcFirstLastPara="1" rIns="252000" wrap="square" tIns="45700">
            <a:no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a:t>
            </a:r>
            <a:endParaRPr b="1" sz="1800">
              <a:solidFill>
                <a:schemeClr val="dk1"/>
              </a:solidFill>
              <a:latin typeface="Helvetica Neue"/>
              <a:ea typeface="Helvetica Neue"/>
              <a:cs typeface="Helvetica Neue"/>
              <a:sym typeface="Helvetica Neue"/>
            </a:endParaRPr>
          </a:p>
        </p:txBody>
      </p:sp>
      <p:graphicFrame>
        <p:nvGraphicFramePr>
          <p:cNvPr id="10416" name="Google Shape;10416;p280"/>
          <p:cNvGraphicFramePr/>
          <p:nvPr/>
        </p:nvGraphicFramePr>
        <p:xfrm>
          <a:off x="2355142" y="2209803"/>
          <a:ext cx="9465935" cy="1986584"/>
        </p:xfrm>
        <a:graphic>
          <a:graphicData uri="http://schemas.openxmlformats.org/drawingml/2006/chart">
            <c:chart r:id="rId3"/>
          </a:graphicData>
        </a:graphic>
      </p:graphicFrame>
      <p:sp>
        <p:nvSpPr>
          <p:cNvPr id="10417" name="Google Shape;10417;p280"/>
          <p:cNvSpPr txBox="1"/>
          <p:nvPr/>
        </p:nvSpPr>
        <p:spPr>
          <a:xfrm>
            <a:off x="294968" y="4292633"/>
            <a:ext cx="1856755" cy="353878"/>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accent1"/>
              </a:buClr>
              <a:buSzPts val="1800"/>
              <a:buFont typeface="Arial"/>
              <a:buNone/>
            </a:pPr>
            <a:r>
              <a:rPr lang="en-US" sz="1800">
                <a:solidFill>
                  <a:schemeClr val="lt1"/>
                </a:solidFill>
                <a:latin typeface="Helvetica Neue"/>
                <a:ea typeface="Helvetica Neue"/>
                <a:cs typeface="Helvetica Neue"/>
                <a:sym typeface="Helvetica Neue"/>
              </a:rPr>
              <a:t>Lorem ipsum </a:t>
            </a:r>
            <a:endParaRPr sz="1800">
              <a:solidFill>
                <a:schemeClr val="lt1"/>
              </a:solidFill>
              <a:latin typeface="Helvetica Neue"/>
              <a:ea typeface="Helvetica Neue"/>
              <a:cs typeface="Helvetica Neue"/>
              <a:sym typeface="Helvetica Neue"/>
            </a:endParaRPr>
          </a:p>
        </p:txBody>
      </p:sp>
      <p:sp>
        <p:nvSpPr>
          <p:cNvPr id="10418" name="Google Shape;10418;p280"/>
          <p:cNvSpPr txBox="1"/>
          <p:nvPr/>
        </p:nvSpPr>
        <p:spPr>
          <a:xfrm>
            <a:off x="294968" y="4895372"/>
            <a:ext cx="1856755" cy="325692"/>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accent1"/>
              </a:buClr>
              <a:buSzPts val="1800"/>
              <a:buFont typeface="Arial"/>
              <a:buNone/>
            </a:pPr>
            <a:r>
              <a:rPr lang="en-US" sz="1800">
                <a:solidFill>
                  <a:schemeClr val="lt1"/>
                </a:solidFill>
                <a:latin typeface="Helvetica Neue"/>
                <a:ea typeface="Helvetica Neue"/>
                <a:cs typeface="Helvetica Neue"/>
                <a:sym typeface="Helvetica Neue"/>
              </a:rPr>
              <a:t>Lorem ipsum </a:t>
            </a:r>
            <a:endParaRPr sz="1800">
              <a:solidFill>
                <a:schemeClr val="lt1"/>
              </a:solidFill>
              <a:latin typeface="Helvetica Neue"/>
              <a:ea typeface="Helvetica Neue"/>
              <a:cs typeface="Helvetica Neue"/>
              <a:sym typeface="Helvetica Neue"/>
            </a:endParaRPr>
          </a:p>
        </p:txBody>
      </p:sp>
      <p:cxnSp>
        <p:nvCxnSpPr>
          <p:cNvPr id="10419" name="Google Shape;10419;p280"/>
          <p:cNvCxnSpPr/>
          <p:nvPr/>
        </p:nvCxnSpPr>
        <p:spPr>
          <a:xfrm>
            <a:off x="305577" y="4770942"/>
            <a:ext cx="11591455" cy="0"/>
          </a:xfrm>
          <a:prstGeom prst="straightConnector1">
            <a:avLst/>
          </a:prstGeom>
          <a:noFill/>
          <a:ln cap="flat" cmpd="sng" w="9525">
            <a:solidFill>
              <a:srgbClr val="929292"/>
            </a:solidFill>
            <a:prstDash val="dot"/>
            <a:miter lim="8000"/>
            <a:headEnd len="sm" w="sm" type="none"/>
            <a:tailEnd len="sm" w="sm" type="none"/>
          </a:ln>
        </p:spPr>
      </p:cxnSp>
      <p:sp>
        <p:nvSpPr>
          <p:cNvPr id="10420" name="Google Shape;10420;p280"/>
          <p:cNvSpPr/>
          <p:nvPr/>
        </p:nvSpPr>
        <p:spPr>
          <a:xfrm>
            <a:off x="3522310" y="4296750"/>
            <a:ext cx="1165090" cy="353878"/>
          </a:xfrm>
          <a:prstGeom prst="ellipse">
            <a:avLst/>
          </a:prstGeom>
          <a:noFill/>
          <a:ln cap="flat" cmpd="sng" w="12700">
            <a:solidFill>
              <a:schemeClr val="accent1"/>
            </a:solidFill>
            <a:prstDash val="dash"/>
            <a:miter lim="8000"/>
            <a:headEnd len="sm" w="sm" type="none"/>
            <a:tailEnd len="sm" w="sm" type="none"/>
          </a:ln>
        </p:spPr>
        <p:txBody>
          <a:bodyPr anchorCtr="0" anchor="ctr" bIns="45700" lIns="0" spcFirstLastPara="1" rIns="0" wrap="square" tIns="45700">
            <a:no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XXX</a:t>
            </a:r>
            <a:endParaRPr/>
          </a:p>
        </p:txBody>
      </p:sp>
      <p:sp>
        <p:nvSpPr>
          <p:cNvPr id="10421" name="Google Shape;10421;p280"/>
          <p:cNvSpPr/>
          <p:nvPr/>
        </p:nvSpPr>
        <p:spPr>
          <a:xfrm>
            <a:off x="5207916" y="4296750"/>
            <a:ext cx="1165090" cy="353878"/>
          </a:xfrm>
          <a:prstGeom prst="ellipse">
            <a:avLst/>
          </a:prstGeom>
          <a:noFill/>
          <a:ln cap="flat" cmpd="sng" w="12700">
            <a:solidFill>
              <a:schemeClr val="accent1"/>
            </a:solidFill>
            <a:prstDash val="dash"/>
            <a:miter lim="8000"/>
            <a:headEnd len="sm" w="sm" type="none"/>
            <a:tailEnd len="sm" w="sm" type="none"/>
          </a:ln>
        </p:spPr>
        <p:txBody>
          <a:bodyPr anchorCtr="0" anchor="ctr" bIns="45700" lIns="0" spcFirstLastPara="1" rIns="0" wrap="square" tIns="45700">
            <a:no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XXX</a:t>
            </a:r>
            <a:endParaRPr/>
          </a:p>
        </p:txBody>
      </p:sp>
      <p:sp>
        <p:nvSpPr>
          <p:cNvPr id="10422" name="Google Shape;10422;p280"/>
          <p:cNvSpPr/>
          <p:nvPr/>
        </p:nvSpPr>
        <p:spPr>
          <a:xfrm>
            <a:off x="8579129" y="4296750"/>
            <a:ext cx="1165090" cy="353878"/>
          </a:xfrm>
          <a:prstGeom prst="ellipse">
            <a:avLst/>
          </a:prstGeom>
          <a:noFill/>
          <a:ln cap="flat" cmpd="sng" w="12700">
            <a:solidFill>
              <a:schemeClr val="accent1"/>
            </a:solidFill>
            <a:prstDash val="dash"/>
            <a:miter lim="8000"/>
            <a:headEnd len="sm" w="sm" type="none"/>
            <a:tailEnd len="sm" w="sm" type="none"/>
          </a:ln>
        </p:spPr>
        <p:txBody>
          <a:bodyPr anchorCtr="0" anchor="ctr" bIns="45700" lIns="0" spcFirstLastPara="1" rIns="0" wrap="square" tIns="45700">
            <a:no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XXX</a:t>
            </a:r>
            <a:endParaRPr/>
          </a:p>
        </p:txBody>
      </p:sp>
      <p:sp>
        <p:nvSpPr>
          <p:cNvPr id="10423" name="Google Shape;10423;p280"/>
          <p:cNvSpPr txBox="1"/>
          <p:nvPr/>
        </p:nvSpPr>
        <p:spPr>
          <a:xfrm>
            <a:off x="3628746" y="4922212"/>
            <a:ext cx="952217" cy="325691"/>
          </a:xfrm>
          <a:prstGeom prst="rect">
            <a:avLst/>
          </a:prstGeom>
          <a:noFill/>
          <a:ln>
            <a:noFill/>
          </a:ln>
        </p:spPr>
        <p:txBody>
          <a:bodyPr anchorCtr="0" anchor="ctr" bIns="45700" lIns="0" spcFirstLastPara="1" rIns="0" wrap="square" tIns="45700">
            <a:noAutofit/>
          </a:bodyPr>
          <a:lstStyle/>
          <a:p>
            <a:pPr indent="0" lvl="0" marL="0" marR="0" rtl="0" algn="ctr">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XXXXX</a:t>
            </a:r>
            <a:endParaRPr/>
          </a:p>
        </p:txBody>
      </p:sp>
      <p:sp>
        <p:nvSpPr>
          <p:cNvPr id="10424" name="Google Shape;10424;p280"/>
          <p:cNvSpPr txBox="1"/>
          <p:nvPr/>
        </p:nvSpPr>
        <p:spPr>
          <a:xfrm>
            <a:off x="5314353" y="4922212"/>
            <a:ext cx="952217" cy="325691"/>
          </a:xfrm>
          <a:prstGeom prst="rect">
            <a:avLst/>
          </a:prstGeom>
          <a:noFill/>
          <a:ln>
            <a:noFill/>
          </a:ln>
        </p:spPr>
        <p:txBody>
          <a:bodyPr anchorCtr="0" anchor="ctr" bIns="45700" lIns="0" spcFirstLastPara="1" rIns="0" wrap="square" tIns="45700">
            <a:noAutofit/>
          </a:bodyPr>
          <a:lstStyle/>
          <a:p>
            <a:pPr indent="0" lvl="0" marL="0" marR="0" rtl="0" algn="ctr">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XXXXX</a:t>
            </a:r>
            <a:endParaRPr/>
          </a:p>
        </p:txBody>
      </p:sp>
      <p:sp>
        <p:nvSpPr>
          <p:cNvPr id="10425" name="Google Shape;10425;p280"/>
          <p:cNvSpPr txBox="1"/>
          <p:nvPr/>
        </p:nvSpPr>
        <p:spPr>
          <a:xfrm>
            <a:off x="8685566" y="4922212"/>
            <a:ext cx="952217" cy="325691"/>
          </a:xfrm>
          <a:prstGeom prst="rect">
            <a:avLst/>
          </a:prstGeom>
          <a:noFill/>
          <a:ln>
            <a:noFill/>
          </a:ln>
        </p:spPr>
        <p:txBody>
          <a:bodyPr anchorCtr="0" anchor="ctr" bIns="45700" lIns="0" spcFirstLastPara="1" rIns="0" wrap="square" tIns="45700">
            <a:noAutofit/>
          </a:bodyPr>
          <a:lstStyle/>
          <a:p>
            <a:pPr indent="0" lvl="0" marL="0" marR="0" rtl="0" algn="ctr">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XXXXX</a:t>
            </a:r>
            <a:endParaRPr/>
          </a:p>
        </p:txBody>
      </p:sp>
      <p:sp>
        <p:nvSpPr>
          <p:cNvPr id="10426" name="Google Shape;10426;p280"/>
          <p:cNvSpPr/>
          <p:nvPr/>
        </p:nvSpPr>
        <p:spPr>
          <a:xfrm>
            <a:off x="10264735" y="4296750"/>
            <a:ext cx="1165090" cy="353878"/>
          </a:xfrm>
          <a:prstGeom prst="ellipse">
            <a:avLst/>
          </a:prstGeom>
          <a:noFill/>
          <a:ln cap="flat" cmpd="sng" w="12700">
            <a:solidFill>
              <a:schemeClr val="accent1"/>
            </a:solidFill>
            <a:prstDash val="dash"/>
            <a:miter lim="8000"/>
            <a:headEnd len="sm" w="sm" type="none"/>
            <a:tailEnd len="sm" w="sm" type="none"/>
          </a:ln>
        </p:spPr>
        <p:txBody>
          <a:bodyPr anchorCtr="0" anchor="ctr" bIns="45700" lIns="0" spcFirstLastPara="1" rIns="0" wrap="square" tIns="45700">
            <a:no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XXX</a:t>
            </a:r>
            <a:endParaRPr/>
          </a:p>
        </p:txBody>
      </p:sp>
      <p:sp>
        <p:nvSpPr>
          <p:cNvPr id="10427" name="Google Shape;10427;p280"/>
          <p:cNvSpPr txBox="1"/>
          <p:nvPr/>
        </p:nvSpPr>
        <p:spPr>
          <a:xfrm>
            <a:off x="10371171" y="4922212"/>
            <a:ext cx="952217" cy="325691"/>
          </a:xfrm>
          <a:prstGeom prst="rect">
            <a:avLst/>
          </a:prstGeom>
          <a:noFill/>
          <a:ln>
            <a:noFill/>
          </a:ln>
        </p:spPr>
        <p:txBody>
          <a:bodyPr anchorCtr="0" anchor="ctr" bIns="45700" lIns="0" spcFirstLastPara="1" rIns="0" wrap="square" tIns="45700">
            <a:noAutofit/>
          </a:bodyPr>
          <a:lstStyle/>
          <a:p>
            <a:pPr indent="0" lvl="0" marL="0" marR="0" rtl="0" algn="ctr">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XXXXX</a:t>
            </a:r>
            <a:endParaRPr/>
          </a:p>
        </p:txBody>
      </p:sp>
      <p:sp>
        <p:nvSpPr>
          <p:cNvPr id="10428" name="Google Shape;10428;p280"/>
          <p:cNvSpPr/>
          <p:nvPr/>
        </p:nvSpPr>
        <p:spPr>
          <a:xfrm>
            <a:off x="6893523" y="4296750"/>
            <a:ext cx="1165090" cy="353878"/>
          </a:xfrm>
          <a:prstGeom prst="ellipse">
            <a:avLst/>
          </a:prstGeom>
          <a:noFill/>
          <a:ln cap="flat" cmpd="sng" w="12700">
            <a:solidFill>
              <a:schemeClr val="accent1"/>
            </a:solidFill>
            <a:prstDash val="dash"/>
            <a:miter lim="8000"/>
            <a:headEnd len="sm" w="sm" type="none"/>
            <a:tailEnd len="sm" w="sm" type="none"/>
          </a:ln>
        </p:spPr>
        <p:txBody>
          <a:bodyPr anchorCtr="0" anchor="ctr" bIns="45700" lIns="0" spcFirstLastPara="1" rIns="0" wrap="square" tIns="45700">
            <a:noAutofit/>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XXX</a:t>
            </a:r>
            <a:endParaRPr/>
          </a:p>
        </p:txBody>
      </p:sp>
      <p:sp>
        <p:nvSpPr>
          <p:cNvPr id="10429" name="Google Shape;10429;p280"/>
          <p:cNvSpPr txBox="1"/>
          <p:nvPr/>
        </p:nvSpPr>
        <p:spPr>
          <a:xfrm>
            <a:off x="6999959" y="4922212"/>
            <a:ext cx="952217" cy="325691"/>
          </a:xfrm>
          <a:prstGeom prst="rect">
            <a:avLst/>
          </a:prstGeom>
          <a:noFill/>
          <a:ln>
            <a:noFill/>
          </a:ln>
        </p:spPr>
        <p:txBody>
          <a:bodyPr anchorCtr="0" anchor="ctr" bIns="45700" lIns="0" spcFirstLastPara="1" rIns="0" wrap="square" tIns="45700">
            <a:noAutofit/>
          </a:bodyPr>
          <a:lstStyle/>
          <a:p>
            <a:pPr indent="0" lvl="0" marL="0" marR="0" rtl="0" algn="ctr">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XXXXX</a:t>
            </a:r>
            <a:endParaRPr/>
          </a:p>
        </p:txBody>
      </p:sp>
      <p:sp>
        <p:nvSpPr>
          <p:cNvPr id="10430" name="Google Shape;10430;p280"/>
          <p:cNvSpPr txBox="1"/>
          <p:nvPr/>
        </p:nvSpPr>
        <p:spPr>
          <a:xfrm>
            <a:off x="294968" y="2209802"/>
            <a:ext cx="1856755" cy="1986586"/>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lnSpc>
                <a:spcPct val="90000"/>
              </a:lnSpc>
              <a:spcBef>
                <a:spcPts val="0"/>
              </a:spcBef>
              <a:spcAft>
                <a:spcPts val="0"/>
              </a:spcAft>
              <a:buClr>
                <a:schemeClr val="accent1"/>
              </a:buClr>
              <a:buSzPts val="1800"/>
              <a:buFont typeface="Arial"/>
              <a:buNone/>
            </a:pPr>
            <a:r>
              <a:rPr lang="en-US" sz="1800">
                <a:solidFill>
                  <a:schemeClr val="lt1"/>
                </a:solidFill>
                <a:latin typeface="Helvetica Neue"/>
                <a:ea typeface="Helvetica Neue"/>
                <a:cs typeface="Helvetica Neue"/>
                <a:sym typeface="Helvetica Neue"/>
              </a:rPr>
              <a:t>Lorem ipsum dolor sit amet</a:t>
            </a:r>
            <a:endParaRPr sz="1800">
              <a:solidFill>
                <a:schemeClr val="lt1"/>
              </a:solidFill>
              <a:latin typeface="Helvetica Neue"/>
              <a:ea typeface="Helvetica Neue"/>
              <a:cs typeface="Helvetica Neue"/>
              <a:sym typeface="Helvetica Neue"/>
            </a:endParaRPr>
          </a:p>
        </p:txBody>
      </p:sp>
      <p:sp>
        <p:nvSpPr>
          <p:cNvPr id="10431" name="Google Shape;10431;p280"/>
          <p:cNvSpPr txBox="1"/>
          <p:nvPr/>
        </p:nvSpPr>
        <p:spPr>
          <a:xfrm>
            <a:off x="294968" y="1353789"/>
            <a:ext cx="7796980"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432" name="Google Shape;10432;p280"/>
          <p:cNvCxnSpPr/>
          <p:nvPr/>
        </p:nvCxnSpPr>
        <p:spPr>
          <a:xfrm>
            <a:off x="295277" y="1861464"/>
            <a:ext cx="636970" cy="0"/>
          </a:xfrm>
          <a:prstGeom prst="straightConnector1">
            <a:avLst/>
          </a:prstGeom>
          <a:noFill/>
          <a:ln cap="flat" cmpd="sng" w="76200">
            <a:solidFill>
              <a:schemeClr val="accent1"/>
            </a:solidFill>
            <a:prstDash val="solid"/>
            <a:miter lim="8000"/>
            <a:headEnd len="sm" w="sm" type="none"/>
            <a:tailEnd len="sm" w="sm" type="none"/>
          </a:ln>
        </p:spPr>
      </p:cxnSp>
      <p:sp>
        <p:nvSpPr>
          <p:cNvPr id="10433" name="Google Shape;10433;p28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434" name="Google Shape;10434;p28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38" name="Shape 10438"/>
        <p:cNvGrpSpPr/>
        <p:nvPr/>
      </p:nvGrpSpPr>
      <p:grpSpPr>
        <a:xfrm>
          <a:off x="0" y="0"/>
          <a:ext cx="0" cy="0"/>
          <a:chOff x="0" y="0"/>
          <a:chExt cx="0" cy="0"/>
        </a:xfrm>
      </p:grpSpPr>
      <p:sp>
        <p:nvSpPr>
          <p:cNvPr id="10439" name="Google Shape;10439;p28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Text with Bar Chart and Icon</a:t>
            </a:r>
            <a:endParaRPr/>
          </a:p>
        </p:txBody>
      </p:sp>
      <p:graphicFrame>
        <p:nvGraphicFramePr>
          <p:cNvPr id="10440" name="Google Shape;10440;p281"/>
          <p:cNvGraphicFramePr/>
          <p:nvPr/>
        </p:nvGraphicFramePr>
        <p:xfrm>
          <a:off x="4826000" y="2303365"/>
          <a:ext cx="6953941" cy="2772879"/>
        </p:xfrm>
        <a:graphic>
          <a:graphicData uri="http://schemas.openxmlformats.org/drawingml/2006/chart">
            <c:chart r:id="rId3"/>
          </a:graphicData>
        </a:graphic>
      </p:graphicFrame>
      <p:sp>
        <p:nvSpPr>
          <p:cNvPr id="10441" name="Google Shape;10441;p281"/>
          <p:cNvSpPr txBox="1"/>
          <p:nvPr/>
        </p:nvSpPr>
        <p:spPr>
          <a:xfrm>
            <a:off x="294969" y="2303365"/>
            <a:ext cx="3880792" cy="1818934"/>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bibendaum dui bibendum vel. Suspendisse potenti. Aliquam et lorem elementum, </a:t>
            </a:r>
            <a:endParaRPr/>
          </a:p>
        </p:txBody>
      </p:sp>
      <p:grpSp>
        <p:nvGrpSpPr>
          <p:cNvPr id="10442" name="Google Shape;10442;p281"/>
          <p:cNvGrpSpPr/>
          <p:nvPr/>
        </p:nvGrpSpPr>
        <p:grpSpPr>
          <a:xfrm>
            <a:off x="1504710" y="4637462"/>
            <a:ext cx="2500132" cy="1128053"/>
            <a:chOff x="1683156" y="4670542"/>
            <a:chExt cx="2492604" cy="1128053"/>
          </a:xfrm>
        </p:grpSpPr>
        <p:sp>
          <p:nvSpPr>
            <p:cNvPr id="10443" name="Google Shape;10443;p281"/>
            <p:cNvSpPr txBox="1"/>
            <p:nvPr/>
          </p:nvSpPr>
          <p:spPr>
            <a:xfrm>
              <a:off x="1683156" y="4992294"/>
              <a:ext cx="2492604" cy="806301"/>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a:t>
              </a:r>
              <a:endParaRPr sz="1600">
                <a:solidFill>
                  <a:schemeClr val="dk1"/>
                </a:solidFill>
                <a:latin typeface="Helvetica Neue"/>
                <a:ea typeface="Helvetica Neue"/>
                <a:cs typeface="Helvetica Neue"/>
                <a:sym typeface="Helvetica Neue"/>
              </a:endParaRPr>
            </a:p>
          </p:txBody>
        </p:sp>
        <p:sp>
          <p:nvSpPr>
            <p:cNvPr id="10444" name="Google Shape;10444;p281"/>
            <p:cNvSpPr txBox="1"/>
            <p:nvPr/>
          </p:nvSpPr>
          <p:spPr>
            <a:xfrm>
              <a:off x="1683156" y="4670542"/>
              <a:ext cx="2467763" cy="235155"/>
            </a:xfrm>
            <a:prstGeom prst="rect">
              <a:avLst/>
            </a:prstGeom>
            <a:noFill/>
            <a:ln>
              <a:noFill/>
            </a:ln>
          </p:spPr>
          <p:txBody>
            <a:bodyPr anchorCtr="0" anchor="t" bIns="0" lIns="0" spcFirstLastPara="1" rIns="0" wrap="square" tIns="0">
              <a:normAutofit fontScale="92500" lnSpcReduction="10000"/>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Lorem ipsum</a:t>
              </a:r>
              <a:endParaRPr b="1" sz="1800">
                <a:solidFill>
                  <a:schemeClr val="dk1"/>
                </a:solidFill>
                <a:latin typeface="Helvetica Neue"/>
                <a:ea typeface="Helvetica Neue"/>
                <a:cs typeface="Helvetica Neue"/>
                <a:sym typeface="Helvetica Neue"/>
              </a:endParaRPr>
            </a:p>
          </p:txBody>
        </p:sp>
      </p:grpSp>
      <p:sp>
        <p:nvSpPr>
          <p:cNvPr id="10445" name="Google Shape;10445;p281"/>
          <p:cNvSpPr txBox="1"/>
          <p:nvPr/>
        </p:nvSpPr>
        <p:spPr>
          <a:xfrm>
            <a:off x="4941694" y="5148351"/>
            <a:ext cx="6690608" cy="806301"/>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a:t>
            </a:r>
            <a:endParaRPr/>
          </a:p>
        </p:txBody>
      </p:sp>
      <p:sp>
        <p:nvSpPr>
          <p:cNvPr id="10446" name="Google Shape;10446;p281"/>
          <p:cNvSpPr txBox="1"/>
          <p:nvPr/>
        </p:nvSpPr>
        <p:spPr>
          <a:xfrm>
            <a:off x="294968" y="1527409"/>
            <a:ext cx="388079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447" name="Google Shape;10447;p281"/>
          <p:cNvCxnSpPr/>
          <p:nvPr/>
        </p:nvCxnSpPr>
        <p:spPr>
          <a:xfrm>
            <a:off x="295277" y="2035084"/>
            <a:ext cx="636970" cy="0"/>
          </a:xfrm>
          <a:prstGeom prst="straightConnector1">
            <a:avLst/>
          </a:prstGeom>
          <a:noFill/>
          <a:ln cap="flat" cmpd="sng" w="76200">
            <a:solidFill>
              <a:schemeClr val="accent1"/>
            </a:solidFill>
            <a:prstDash val="solid"/>
            <a:miter lim="8000"/>
            <a:headEnd len="sm" w="sm" type="none"/>
            <a:tailEnd len="sm" w="sm" type="none"/>
          </a:ln>
        </p:spPr>
      </p:cxnSp>
      <p:sp>
        <p:nvSpPr>
          <p:cNvPr id="10448" name="Google Shape;10448;p281"/>
          <p:cNvSpPr txBox="1"/>
          <p:nvPr/>
        </p:nvSpPr>
        <p:spPr>
          <a:xfrm>
            <a:off x="4826000" y="1527409"/>
            <a:ext cx="707103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449" name="Google Shape;10449;p281"/>
          <p:cNvCxnSpPr/>
          <p:nvPr/>
        </p:nvCxnSpPr>
        <p:spPr>
          <a:xfrm>
            <a:off x="4826000" y="2035084"/>
            <a:ext cx="636970" cy="0"/>
          </a:xfrm>
          <a:prstGeom prst="straightConnector1">
            <a:avLst/>
          </a:prstGeom>
          <a:noFill/>
          <a:ln cap="flat" cmpd="sng" w="76200">
            <a:solidFill>
              <a:schemeClr val="accent1"/>
            </a:solidFill>
            <a:prstDash val="solid"/>
            <a:miter lim="8000"/>
            <a:headEnd len="sm" w="sm" type="none"/>
            <a:tailEnd len="sm" w="sm" type="none"/>
          </a:ln>
        </p:spPr>
      </p:cxnSp>
      <p:sp>
        <p:nvSpPr>
          <p:cNvPr id="10450" name="Google Shape;10450;p281"/>
          <p:cNvSpPr/>
          <p:nvPr/>
        </p:nvSpPr>
        <p:spPr>
          <a:xfrm>
            <a:off x="294969" y="4713728"/>
            <a:ext cx="943724" cy="943724"/>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451" name="Google Shape;10451;p281"/>
          <p:cNvSpPr/>
          <p:nvPr/>
        </p:nvSpPr>
        <p:spPr>
          <a:xfrm>
            <a:off x="338352" y="4745525"/>
            <a:ext cx="943724" cy="943724"/>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0452" name="Google Shape;10452;p281"/>
          <p:cNvGrpSpPr/>
          <p:nvPr/>
        </p:nvGrpSpPr>
        <p:grpSpPr>
          <a:xfrm>
            <a:off x="502641" y="4903792"/>
            <a:ext cx="615146" cy="614638"/>
            <a:chOff x="4094847" y="1760585"/>
            <a:chExt cx="633600" cy="633600"/>
          </a:xfrm>
        </p:grpSpPr>
        <p:sp>
          <p:nvSpPr>
            <p:cNvPr id="10453" name="Google Shape;10453;p28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454" name="Google Shape;10454;p28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0455" name="Google Shape;10455;p28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456" name="Google Shape;10456;p28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60" name="Shape 10460"/>
        <p:cNvGrpSpPr/>
        <p:nvPr/>
      </p:nvGrpSpPr>
      <p:grpSpPr>
        <a:xfrm>
          <a:off x="0" y="0"/>
          <a:ext cx="0" cy="0"/>
          <a:chOff x="0" y="0"/>
          <a:chExt cx="0" cy="0"/>
        </a:xfrm>
      </p:grpSpPr>
      <p:sp>
        <p:nvSpPr>
          <p:cNvPr id="10461" name="Google Shape;10461;p28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Bar Chart with Three Callouts</a:t>
            </a:r>
            <a:endParaRPr/>
          </a:p>
        </p:txBody>
      </p:sp>
      <p:graphicFrame>
        <p:nvGraphicFramePr>
          <p:cNvPr id="10462" name="Google Shape;10462;p282"/>
          <p:cNvGraphicFramePr/>
          <p:nvPr/>
        </p:nvGraphicFramePr>
        <p:xfrm>
          <a:off x="294968" y="2314938"/>
          <a:ext cx="6256303" cy="3426104"/>
        </p:xfrm>
        <a:graphic>
          <a:graphicData uri="http://schemas.openxmlformats.org/drawingml/2006/chart">
            <c:chart r:id="rId3"/>
          </a:graphicData>
        </a:graphic>
      </p:graphicFrame>
      <p:grpSp>
        <p:nvGrpSpPr>
          <p:cNvPr id="10463" name="Google Shape;10463;p282"/>
          <p:cNvGrpSpPr/>
          <p:nvPr/>
        </p:nvGrpSpPr>
        <p:grpSpPr>
          <a:xfrm>
            <a:off x="8414796" y="2417933"/>
            <a:ext cx="3135120" cy="733274"/>
            <a:chOff x="8414796" y="2614702"/>
            <a:chExt cx="3135120" cy="733274"/>
          </a:xfrm>
        </p:grpSpPr>
        <p:sp>
          <p:nvSpPr>
            <p:cNvPr id="10464" name="Google Shape;10464;p282"/>
            <p:cNvSpPr txBox="1"/>
            <p:nvPr/>
          </p:nvSpPr>
          <p:spPr>
            <a:xfrm>
              <a:off x="8414796" y="2936455"/>
              <a:ext cx="3135120" cy="411521"/>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a:t>
              </a:r>
              <a:endParaRPr sz="1400">
                <a:solidFill>
                  <a:schemeClr val="dk1"/>
                </a:solidFill>
                <a:latin typeface="Helvetica Neue"/>
                <a:ea typeface="Helvetica Neue"/>
                <a:cs typeface="Helvetica Neue"/>
                <a:sym typeface="Helvetica Neue"/>
              </a:endParaRPr>
            </a:p>
          </p:txBody>
        </p:sp>
        <p:sp>
          <p:nvSpPr>
            <p:cNvPr id="10465" name="Google Shape;10465;p282"/>
            <p:cNvSpPr txBox="1"/>
            <p:nvPr/>
          </p:nvSpPr>
          <p:spPr>
            <a:xfrm>
              <a:off x="8414796" y="2614702"/>
              <a:ext cx="3135120" cy="235155"/>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a:t>
              </a:r>
              <a:endParaRPr b="1" sz="1600">
                <a:solidFill>
                  <a:schemeClr val="dk1"/>
                </a:solidFill>
                <a:latin typeface="Helvetica Neue"/>
                <a:ea typeface="Helvetica Neue"/>
                <a:cs typeface="Helvetica Neue"/>
                <a:sym typeface="Helvetica Neue"/>
              </a:endParaRPr>
            </a:p>
          </p:txBody>
        </p:sp>
      </p:grpSp>
      <p:grpSp>
        <p:nvGrpSpPr>
          <p:cNvPr id="10466" name="Google Shape;10466;p282"/>
          <p:cNvGrpSpPr/>
          <p:nvPr/>
        </p:nvGrpSpPr>
        <p:grpSpPr>
          <a:xfrm>
            <a:off x="8414796" y="3504527"/>
            <a:ext cx="3135120" cy="733274"/>
            <a:chOff x="8414796" y="3701296"/>
            <a:chExt cx="3135120" cy="733274"/>
          </a:xfrm>
        </p:grpSpPr>
        <p:sp>
          <p:nvSpPr>
            <p:cNvPr id="10467" name="Google Shape;10467;p282"/>
            <p:cNvSpPr txBox="1"/>
            <p:nvPr/>
          </p:nvSpPr>
          <p:spPr>
            <a:xfrm>
              <a:off x="8414796" y="4023049"/>
              <a:ext cx="3135120" cy="411521"/>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a:t>
              </a:r>
              <a:endParaRPr sz="1400">
                <a:solidFill>
                  <a:schemeClr val="dk1"/>
                </a:solidFill>
                <a:latin typeface="Helvetica Neue"/>
                <a:ea typeface="Helvetica Neue"/>
                <a:cs typeface="Helvetica Neue"/>
                <a:sym typeface="Helvetica Neue"/>
              </a:endParaRPr>
            </a:p>
          </p:txBody>
        </p:sp>
        <p:sp>
          <p:nvSpPr>
            <p:cNvPr id="10468" name="Google Shape;10468;p282"/>
            <p:cNvSpPr txBox="1"/>
            <p:nvPr/>
          </p:nvSpPr>
          <p:spPr>
            <a:xfrm>
              <a:off x="8414796" y="3701296"/>
              <a:ext cx="3135120" cy="235155"/>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a:t>
              </a:r>
              <a:endParaRPr b="1" sz="1600">
                <a:solidFill>
                  <a:schemeClr val="dk1"/>
                </a:solidFill>
                <a:latin typeface="Helvetica Neue"/>
                <a:ea typeface="Helvetica Neue"/>
                <a:cs typeface="Helvetica Neue"/>
                <a:sym typeface="Helvetica Neue"/>
              </a:endParaRPr>
            </a:p>
          </p:txBody>
        </p:sp>
      </p:grpSp>
      <p:grpSp>
        <p:nvGrpSpPr>
          <p:cNvPr id="10469" name="Google Shape;10469;p282"/>
          <p:cNvGrpSpPr/>
          <p:nvPr/>
        </p:nvGrpSpPr>
        <p:grpSpPr>
          <a:xfrm>
            <a:off x="8414796" y="4591121"/>
            <a:ext cx="3135120" cy="733274"/>
            <a:chOff x="8414796" y="4787890"/>
            <a:chExt cx="3135120" cy="733274"/>
          </a:xfrm>
        </p:grpSpPr>
        <p:sp>
          <p:nvSpPr>
            <p:cNvPr id="10470" name="Google Shape;10470;p282"/>
            <p:cNvSpPr txBox="1"/>
            <p:nvPr/>
          </p:nvSpPr>
          <p:spPr>
            <a:xfrm>
              <a:off x="8414796" y="5109643"/>
              <a:ext cx="3135120" cy="411521"/>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a:t>
              </a:r>
              <a:endParaRPr sz="1400">
                <a:solidFill>
                  <a:schemeClr val="dk1"/>
                </a:solidFill>
                <a:latin typeface="Helvetica Neue"/>
                <a:ea typeface="Helvetica Neue"/>
                <a:cs typeface="Helvetica Neue"/>
                <a:sym typeface="Helvetica Neue"/>
              </a:endParaRPr>
            </a:p>
          </p:txBody>
        </p:sp>
        <p:sp>
          <p:nvSpPr>
            <p:cNvPr id="10471" name="Google Shape;10471;p282"/>
            <p:cNvSpPr txBox="1"/>
            <p:nvPr/>
          </p:nvSpPr>
          <p:spPr>
            <a:xfrm>
              <a:off x="8414796" y="4787890"/>
              <a:ext cx="3135120" cy="235155"/>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a:t>
              </a:r>
              <a:endParaRPr b="1" sz="1600">
                <a:solidFill>
                  <a:schemeClr val="dk1"/>
                </a:solidFill>
                <a:latin typeface="Helvetica Neue"/>
                <a:ea typeface="Helvetica Neue"/>
                <a:cs typeface="Helvetica Neue"/>
                <a:sym typeface="Helvetica Neue"/>
              </a:endParaRPr>
            </a:p>
          </p:txBody>
        </p:sp>
      </p:grpSp>
      <p:grpSp>
        <p:nvGrpSpPr>
          <p:cNvPr id="10472" name="Google Shape;10472;p282"/>
          <p:cNvGrpSpPr/>
          <p:nvPr/>
        </p:nvGrpSpPr>
        <p:grpSpPr>
          <a:xfrm>
            <a:off x="7398860" y="2442708"/>
            <a:ext cx="691844" cy="683724"/>
            <a:chOff x="411872" y="4604382"/>
            <a:chExt cx="987107" cy="975521"/>
          </a:xfrm>
        </p:grpSpPr>
        <p:sp>
          <p:nvSpPr>
            <p:cNvPr id="10473" name="Google Shape;10473;p282"/>
            <p:cNvSpPr/>
            <p:nvPr/>
          </p:nvSpPr>
          <p:spPr>
            <a:xfrm>
              <a:off x="411872" y="4604382"/>
              <a:ext cx="943724" cy="943724"/>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474" name="Google Shape;10474;p282"/>
            <p:cNvSpPr/>
            <p:nvPr/>
          </p:nvSpPr>
          <p:spPr>
            <a:xfrm>
              <a:off x="455255" y="4636179"/>
              <a:ext cx="943724" cy="943724"/>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0475" name="Google Shape;10475;p282"/>
            <p:cNvGrpSpPr/>
            <p:nvPr/>
          </p:nvGrpSpPr>
          <p:grpSpPr>
            <a:xfrm>
              <a:off x="619544" y="4794446"/>
              <a:ext cx="615146" cy="614638"/>
              <a:chOff x="4094847" y="1760585"/>
              <a:chExt cx="633600" cy="633600"/>
            </a:xfrm>
          </p:grpSpPr>
          <p:sp>
            <p:nvSpPr>
              <p:cNvPr id="10476" name="Google Shape;10476;p28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477" name="Google Shape;10477;p28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10478" name="Google Shape;10478;p282"/>
          <p:cNvGrpSpPr/>
          <p:nvPr/>
        </p:nvGrpSpPr>
        <p:grpSpPr>
          <a:xfrm>
            <a:off x="7398860" y="3530519"/>
            <a:ext cx="691844" cy="683724"/>
            <a:chOff x="411872" y="4604382"/>
            <a:chExt cx="987107" cy="975521"/>
          </a:xfrm>
        </p:grpSpPr>
        <p:sp>
          <p:nvSpPr>
            <p:cNvPr id="10479" name="Google Shape;10479;p282"/>
            <p:cNvSpPr/>
            <p:nvPr/>
          </p:nvSpPr>
          <p:spPr>
            <a:xfrm>
              <a:off x="411872" y="4604382"/>
              <a:ext cx="943724" cy="943724"/>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480" name="Google Shape;10480;p282"/>
            <p:cNvSpPr/>
            <p:nvPr/>
          </p:nvSpPr>
          <p:spPr>
            <a:xfrm>
              <a:off x="455255" y="4636179"/>
              <a:ext cx="943724" cy="943724"/>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0481" name="Google Shape;10481;p282"/>
            <p:cNvGrpSpPr/>
            <p:nvPr/>
          </p:nvGrpSpPr>
          <p:grpSpPr>
            <a:xfrm>
              <a:off x="619544" y="4794446"/>
              <a:ext cx="615146" cy="614638"/>
              <a:chOff x="4094847" y="1760585"/>
              <a:chExt cx="633600" cy="633600"/>
            </a:xfrm>
          </p:grpSpPr>
          <p:sp>
            <p:nvSpPr>
              <p:cNvPr id="10482" name="Google Shape;10482;p28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483" name="Google Shape;10483;p28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10484" name="Google Shape;10484;p282"/>
          <p:cNvGrpSpPr/>
          <p:nvPr/>
        </p:nvGrpSpPr>
        <p:grpSpPr>
          <a:xfrm>
            <a:off x="7398860" y="4615896"/>
            <a:ext cx="691844" cy="683724"/>
            <a:chOff x="411872" y="4604382"/>
            <a:chExt cx="987107" cy="975521"/>
          </a:xfrm>
        </p:grpSpPr>
        <p:sp>
          <p:nvSpPr>
            <p:cNvPr id="10485" name="Google Shape;10485;p282"/>
            <p:cNvSpPr/>
            <p:nvPr/>
          </p:nvSpPr>
          <p:spPr>
            <a:xfrm>
              <a:off x="411872" y="4604382"/>
              <a:ext cx="943724" cy="943724"/>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486" name="Google Shape;10486;p282"/>
            <p:cNvSpPr/>
            <p:nvPr/>
          </p:nvSpPr>
          <p:spPr>
            <a:xfrm>
              <a:off x="455255" y="4636179"/>
              <a:ext cx="943724" cy="943724"/>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0487" name="Google Shape;10487;p282"/>
            <p:cNvGrpSpPr/>
            <p:nvPr/>
          </p:nvGrpSpPr>
          <p:grpSpPr>
            <a:xfrm>
              <a:off x="619544" y="4794446"/>
              <a:ext cx="615146" cy="614638"/>
              <a:chOff x="4094847" y="1760585"/>
              <a:chExt cx="633600" cy="633600"/>
            </a:xfrm>
          </p:grpSpPr>
          <p:sp>
            <p:nvSpPr>
              <p:cNvPr id="10488" name="Google Shape;10488;p28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489" name="Google Shape;10489;p28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0490" name="Google Shape;10490;p282"/>
          <p:cNvSpPr txBox="1"/>
          <p:nvPr/>
        </p:nvSpPr>
        <p:spPr>
          <a:xfrm>
            <a:off x="294968" y="1527409"/>
            <a:ext cx="388079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491" name="Google Shape;10491;p282"/>
          <p:cNvCxnSpPr/>
          <p:nvPr/>
        </p:nvCxnSpPr>
        <p:spPr>
          <a:xfrm>
            <a:off x="295277" y="2035084"/>
            <a:ext cx="636970" cy="0"/>
          </a:xfrm>
          <a:prstGeom prst="straightConnector1">
            <a:avLst/>
          </a:prstGeom>
          <a:noFill/>
          <a:ln cap="flat" cmpd="sng" w="76200">
            <a:solidFill>
              <a:schemeClr val="accent1"/>
            </a:solidFill>
            <a:prstDash val="solid"/>
            <a:miter lim="8000"/>
            <a:headEnd len="sm" w="sm" type="none"/>
            <a:tailEnd len="sm" w="sm" type="none"/>
          </a:ln>
        </p:spPr>
      </p:cxnSp>
      <p:sp>
        <p:nvSpPr>
          <p:cNvPr id="10492" name="Google Shape;10492;p282"/>
          <p:cNvSpPr txBox="1"/>
          <p:nvPr/>
        </p:nvSpPr>
        <p:spPr>
          <a:xfrm>
            <a:off x="7368512" y="1527409"/>
            <a:ext cx="4528520"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493" name="Google Shape;10493;p282"/>
          <p:cNvCxnSpPr/>
          <p:nvPr/>
        </p:nvCxnSpPr>
        <p:spPr>
          <a:xfrm>
            <a:off x="7368821" y="2035084"/>
            <a:ext cx="636970" cy="0"/>
          </a:xfrm>
          <a:prstGeom prst="straightConnector1">
            <a:avLst/>
          </a:prstGeom>
          <a:noFill/>
          <a:ln cap="flat" cmpd="sng" w="76200">
            <a:solidFill>
              <a:schemeClr val="accent1"/>
            </a:solidFill>
            <a:prstDash val="solid"/>
            <a:miter lim="8000"/>
            <a:headEnd len="sm" w="sm" type="none"/>
            <a:tailEnd len="sm" w="sm" type="none"/>
          </a:ln>
        </p:spPr>
      </p:cxnSp>
      <p:cxnSp>
        <p:nvCxnSpPr>
          <p:cNvPr id="10494" name="Google Shape;10494;p282"/>
          <p:cNvCxnSpPr/>
          <p:nvPr/>
        </p:nvCxnSpPr>
        <p:spPr>
          <a:xfrm>
            <a:off x="7419372" y="3327867"/>
            <a:ext cx="4213185" cy="0"/>
          </a:xfrm>
          <a:prstGeom prst="straightConnector1">
            <a:avLst/>
          </a:prstGeom>
          <a:noFill/>
          <a:ln cap="flat" cmpd="sng" w="9525">
            <a:solidFill>
              <a:srgbClr val="7F7F7F"/>
            </a:solidFill>
            <a:prstDash val="dot"/>
            <a:miter lim="8000"/>
            <a:headEnd len="sm" w="sm" type="none"/>
            <a:tailEnd len="sm" w="sm" type="none"/>
          </a:ln>
        </p:spPr>
      </p:cxnSp>
      <p:cxnSp>
        <p:nvCxnSpPr>
          <p:cNvPr id="10495" name="Google Shape;10495;p282"/>
          <p:cNvCxnSpPr/>
          <p:nvPr/>
        </p:nvCxnSpPr>
        <p:spPr>
          <a:xfrm>
            <a:off x="7419372" y="4414461"/>
            <a:ext cx="4213185" cy="0"/>
          </a:xfrm>
          <a:prstGeom prst="straightConnector1">
            <a:avLst/>
          </a:prstGeom>
          <a:noFill/>
          <a:ln cap="flat" cmpd="sng" w="9525">
            <a:solidFill>
              <a:srgbClr val="7F7F7F"/>
            </a:solidFill>
            <a:prstDash val="dot"/>
            <a:miter lim="8000"/>
            <a:headEnd len="sm" w="sm" type="none"/>
            <a:tailEnd len="sm" w="sm" type="none"/>
          </a:ln>
        </p:spPr>
      </p:cxnSp>
      <p:sp>
        <p:nvSpPr>
          <p:cNvPr id="10496" name="Google Shape;10496;p28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497" name="Google Shape;10497;p28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01" name="Shape 10501"/>
        <p:cNvGrpSpPr/>
        <p:nvPr/>
      </p:nvGrpSpPr>
      <p:grpSpPr>
        <a:xfrm>
          <a:off x="0" y="0"/>
          <a:ext cx="0" cy="0"/>
          <a:chOff x="0" y="0"/>
          <a:chExt cx="0" cy="0"/>
        </a:xfrm>
      </p:grpSpPr>
      <p:sp>
        <p:nvSpPr>
          <p:cNvPr id="10502" name="Google Shape;10502;p283"/>
          <p:cNvSpPr txBox="1"/>
          <p:nvPr>
            <p:ph type="title"/>
          </p:nvPr>
        </p:nvSpPr>
        <p:spPr>
          <a:xfrm>
            <a:off x="293225"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Bar Chart with Two Callouts</a:t>
            </a:r>
            <a:endParaRPr/>
          </a:p>
        </p:txBody>
      </p:sp>
      <p:sp>
        <p:nvSpPr>
          <p:cNvPr id="10503" name="Google Shape;10503;p283"/>
          <p:cNvSpPr/>
          <p:nvPr/>
        </p:nvSpPr>
        <p:spPr>
          <a:xfrm>
            <a:off x="6614060" y="2298225"/>
            <a:ext cx="5281128" cy="326984"/>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rmAutofit/>
          </a:bodyPr>
          <a:lstStyle/>
          <a:p>
            <a:pPr indent="0" lvl="0" marL="0" marR="0" rtl="0" algn="ctr">
              <a:lnSpc>
                <a:spcPct val="95000"/>
              </a:lnSpc>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b="1" sz="1400">
              <a:solidFill>
                <a:schemeClr val="lt1"/>
              </a:solidFill>
              <a:latin typeface="Helvetica Neue"/>
              <a:ea typeface="Helvetica Neue"/>
              <a:cs typeface="Helvetica Neue"/>
              <a:sym typeface="Helvetica Neue"/>
            </a:endParaRPr>
          </a:p>
        </p:txBody>
      </p:sp>
      <p:sp>
        <p:nvSpPr>
          <p:cNvPr id="10504" name="Google Shape;10504;p283"/>
          <p:cNvSpPr/>
          <p:nvPr/>
        </p:nvSpPr>
        <p:spPr>
          <a:xfrm>
            <a:off x="6614161" y="2625209"/>
            <a:ext cx="5281128" cy="803791"/>
          </a:xfrm>
          <a:prstGeom prst="rect">
            <a:avLst/>
          </a:prstGeom>
          <a:solidFill>
            <a:schemeClr val="lt2"/>
          </a:solidFill>
          <a:ln>
            <a:noFill/>
          </a:ln>
        </p:spPr>
        <p:txBody>
          <a:bodyPr anchorCtr="0" anchor="t" bIns="108000" lIns="756000" spcFirstLastPara="1" rIns="72000" wrap="square" tIns="108000">
            <a:noAutofit/>
          </a:bodyPr>
          <a:lstStyle/>
          <a:p>
            <a:pPr indent="-155575" lvl="1" marL="263525"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a:t>
            </a:r>
            <a:endParaRPr/>
          </a:p>
        </p:txBody>
      </p:sp>
      <p:graphicFrame>
        <p:nvGraphicFramePr>
          <p:cNvPr id="10505" name="Google Shape;10505;p283"/>
          <p:cNvGraphicFramePr/>
          <p:nvPr/>
        </p:nvGraphicFramePr>
        <p:xfrm>
          <a:off x="293225" y="2343945"/>
          <a:ext cx="5939935" cy="3630135"/>
        </p:xfrm>
        <a:graphic>
          <a:graphicData uri="http://schemas.openxmlformats.org/drawingml/2006/chart">
            <c:chart r:id="rId3"/>
          </a:graphicData>
        </a:graphic>
      </p:graphicFrame>
      <p:sp>
        <p:nvSpPr>
          <p:cNvPr id="10506" name="Google Shape;10506;p283"/>
          <p:cNvSpPr txBox="1"/>
          <p:nvPr/>
        </p:nvSpPr>
        <p:spPr>
          <a:xfrm>
            <a:off x="293224" y="1382539"/>
            <a:ext cx="5939936"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 adipiscing elit.</a:t>
            </a:r>
            <a:endParaRPr b="1" sz="1600">
              <a:solidFill>
                <a:schemeClr val="dk1"/>
              </a:solidFill>
              <a:latin typeface="Helvetica Neue"/>
              <a:ea typeface="Helvetica Neue"/>
              <a:cs typeface="Helvetica Neue"/>
              <a:sym typeface="Helvetica Neue"/>
            </a:endParaRPr>
          </a:p>
        </p:txBody>
      </p:sp>
      <p:cxnSp>
        <p:nvCxnSpPr>
          <p:cNvPr id="10507" name="Google Shape;10507;p283"/>
          <p:cNvCxnSpPr/>
          <p:nvPr/>
        </p:nvCxnSpPr>
        <p:spPr>
          <a:xfrm>
            <a:off x="293225" y="2034588"/>
            <a:ext cx="456563" cy="0"/>
          </a:xfrm>
          <a:prstGeom prst="straightConnector1">
            <a:avLst/>
          </a:prstGeom>
          <a:noFill/>
          <a:ln cap="flat" cmpd="sng" w="76200">
            <a:solidFill>
              <a:schemeClr val="accent1"/>
            </a:solidFill>
            <a:prstDash val="solid"/>
            <a:miter lim="8000"/>
            <a:headEnd len="sm" w="sm" type="none"/>
            <a:tailEnd len="sm" w="sm" type="none"/>
          </a:ln>
        </p:spPr>
      </p:cxnSp>
      <p:sp>
        <p:nvSpPr>
          <p:cNvPr id="10508" name="Google Shape;10508;p283"/>
          <p:cNvSpPr txBox="1"/>
          <p:nvPr/>
        </p:nvSpPr>
        <p:spPr>
          <a:xfrm>
            <a:off x="6614060" y="1382539"/>
            <a:ext cx="5281229"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a:t>
            </a:r>
            <a:endParaRPr b="1" sz="1600">
              <a:solidFill>
                <a:schemeClr val="dk1"/>
              </a:solidFill>
              <a:latin typeface="Helvetica Neue"/>
              <a:ea typeface="Helvetica Neue"/>
              <a:cs typeface="Helvetica Neue"/>
              <a:sym typeface="Helvetica Neue"/>
            </a:endParaRPr>
          </a:p>
        </p:txBody>
      </p:sp>
      <p:cxnSp>
        <p:nvCxnSpPr>
          <p:cNvPr id="10509" name="Google Shape;10509;p283"/>
          <p:cNvCxnSpPr/>
          <p:nvPr/>
        </p:nvCxnSpPr>
        <p:spPr>
          <a:xfrm>
            <a:off x="6614061" y="2034588"/>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10510" name="Google Shape;10510;p283"/>
          <p:cNvGrpSpPr/>
          <p:nvPr/>
        </p:nvGrpSpPr>
        <p:grpSpPr>
          <a:xfrm>
            <a:off x="6810808" y="2767502"/>
            <a:ext cx="519632" cy="519204"/>
            <a:chOff x="4094847" y="1760585"/>
            <a:chExt cx="633600" cy="633600"/>
          </a:xfrm>
        </p:grpSpPr>
        <p:sp>
          <p:nvSpPr>
            <p:cNvPr id="10511" name="Google Shape;10511;p28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0512" name="Google Shape;10512;p28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10513" name="Google Shape;10513;p283"/>
          <p:cNvSpPr/>
          <p:nvPr/>
        </p:nvSpPr>
        <p:spPr>
          <a:xfrm>
            <a:off x="6614060" y="3536716"/>
            <a:ext cx="5281128" cy="326984"/>
          </a:xfrm>
          <a:prstGeom prst="rect">
            <a:avLst/>
          </a:prstGeom>
          <a:solidFill>
            <a:srgbClr val="760000"/>
          </a:solidFill>
          <a:ln cap="rnd" cmpd="sng" w="9525">
            <a:solidFill>
              <a:srgbClr val="760000"/>
            </a:solidFill>
            <a:prstDash val="solid"/>
            <a:round/>
            <a:headEnd len="sm" w="sm" type="none"/>
            <a:tailEnd len="sm" w="sm" type="none"/>
          </a:ln>
        </p:spPr>
        <p:txBody>
          <a:bodyPr anchorCtr="0" anchor="ctr" bIns="45700" lIns="91425" spcFirstLastPara="1" rIns="91425" wrap="square" tIns="45700">
            <a:normAutofit/>
          </a:bodyPr>
          <a:lstStyle/>
          <a:p>
            <a:pPr indent="0" lvl="0" marL="0" marR="0" rtl="0" algn="ctr">
              <a:lnSpc>
                <a:spcPct val="95000"/>
              </a:lnSpc>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b="1" sz="1400">
              <a:solidFill>
                <a:schemeClr val="lt1"/>
              </a:solidFill>
              <a:latin typeface="Helvetica Neue"/>
              <a:ea typeface="Helvetica Neue"/>
              <a:cs typeface="Helvetica Neue"/>
              <a:sym typeface="Helvetica Neue"/>
            </a:endParaRPr>
          </a:p>
        </p:txBody>
      </p:sp>
      <p:sp>
        <p:nvSpPr>
          <p:cNvPr id="10514" name="Google Shape;10514;p283"/>
          <p:cNvSpPr/>
          <p:nvPr/>
        </p:nvSpPr>
        <p:spPr>
          <a:xfrm>
            <a:off x="6614161" y="3863700"/>
            <a:ext cx="5281128" cy="803791"/>
          </a:xfrm>
          <a:prstGeom prst="rect">
            <a:avLst/>
          </a:prstGeom>
          <a:solidFill>
            <a:schemeClr val="lt2"/>
          </a:solidFill>
          <a:ln>
            <a:noFill/>
          </a:ln>
        </p:spPr>
        <p:txBody>
          <a:bodyPr anchorCtr="0" anchor="t" bIns="108000" lIns="756000" spcFirstLastPara="1" rIns="72000" wrap="square" tIns="108000">
            <a:noAutofit/>
          </a:bodyPr>
          <a:lstStyle/>
          <a:p>
            <a:pPr indent="-155575" lvl="1" marL="263525"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a:t>
            </a:r>
            <a:endParaRPr/>
          </a:p>
        </p:txBody>
      </p:sp>
      <p:grpSp>
        <p:nvGrpSpPr>
          <p:cNvPr id="10515" name="Google Shape;10515;p283"/>
          <p:cNvGrpSpPr/>
          <p:nvPr/>
        </p:nvGrpSpPr>
        <p:grpSpPr>
          <a:xfrm>
            <a:off x="6810808" y="4005993"/>
            <a:ext cx="519632" cy="519204"/>
            <a:chOff x="4094847" y="1760585"/>
            <a:chExt cx="633600" cy="633600"/>
          </a:xfrm>
        </p:grpSpPr>
        <p:sp>
          <p:nvSpPr>
            <p:cNvPr id="10516" name="Google Shape;10516;p28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0517" name="Google Shape;10517;p28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10518" name="Google Shape;10518;p283"/>
          <p:cNvSpPr/>
          <p:nvPr/>
        </p:nvSpPr>
        <p:spPr>
          <a:xfrm>
            <a:off x="6614060" y="4775207"/>
            <a:ext cx="5281128" cy="326984"/>
          </a:xfrm>
          <a:prstGeom prst="rect">
            <a:avLst/>
          </a:prstGeom>
          <a:solidFill>
            <a:srgbClr val="460000"/>
          </a:solidFill>
          <a:ln cap="rnd" cmpd="sng" w="9525">
            <a:solidFill>
              <a:srgbClr val="460000"/>
            </a:solidFill>
            <a:prstDash val="solid"/>
            <a:round/>
            <a:headEnd len="sm" w="sm" type="none"/>
            <a:tailEnd len="sm" w="sm" type="none"/>
          </a:ln>
        </p:spPr>
        <p:txBody>
          <a:bodyPr anchorCtr="0" anchor="ctr" bIns="45700" lIns="91425" spcFirstLastPara="1" rIns="91425" wrap="square" tIns="45700">
            <a:normAutofit/>
          </a:bodyPr>
          <a:lstStyle/>
          <a:p>
            <a:pPr indent="0" lvl="0" marL="0" marR="0" rtl="0" algn="ctr">
              <a:lnSpc>
                <a:spcPct val="95000"/>
              </a:lnSpc>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b="1" sz="1400">
              <a:solidFill>
                <a:schemeClr val="lt1"/>
              </a:solidFill>
              <a:latin typeface="Helvetica Neue"/>
              <a:ea typeface="Helvetica Neue"/>
              <a:cs typeface="Helvetica Neue"/>
              <a:sym typeface="Helvetica Neue"/>
            </a:endParaRPr>
          </a:p>
        </p:txBody>
      </p:sp>
      <p:sp>
        <p:nvSpPr>
          <p:cNvPr id="10519" name="Google Shape;10519;p283"/>
          <p:cNvSpPr/>
          <p:nvPr/>
        </p:nvSpPr>
        <p:spPr>
          <a:xfrm>
            <a:off x="6614161" y="5102191"/>
            <a:ext cx="5281128" cy="803791"/>
          </a:xfrm>
          <a:prstGeom prst="rect">
            <a:avLst/>
          </a:prstGeom>
          <a:solidFill>
            <a:schemeClr val="lt2"/>
          </a:solidFill>
          <a:ln>
            <a:noFill/>
          </a:ln>
        </p:spPr>
        <p:txBody>
          <a:bodyPr anchorCtr="0" anchor="t" bIns="108000" lIns="756000" spcFirstLastPara="1" rIns="72000" wrap="square" tIns="108000">
            <a:noAutofit/>
          </a:bodyPr>
          <a:lstStyle/>
          <a:p>
            <a:pPr indent="-155575" lvl="1" marL="263525"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a:t>
            </a:r>
            <a:endParaRPr/>
          </a:p>
        </p:txBody>
      </p:sp>
      <p:grpSp>
        <p:nvGrpSpPr>
          <p:cNvPr id="10520" name="Google Shape;10520;p283"/>
          <p:cNvGrpSpPr/>
          <p:nvPr/>
        </p:nvGrpSpPr>
        <p:grpSpPr>
          <a:xfrm>
            <a:off x="6810808" y="5244484"/>
            <a:ext cx="519632" cy="519204"/>
            <a:chOff x="4094847" y="1760585"/>
            <a:chExt cx="633600" cy="633600"/>
          </a:xfrm>
        </p:grpSpPr>
        <p:sp>
          <p:nvSpPr>
            <p:cNvPr id="10521" name="Google Shape;10521;p28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0522" name="Google Shape;10522;p28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10523" name="Google Shape;10523;p28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524" name="Google Shape;10524;p28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28" name="Shape 10528"/>
        <p:cNvGrpSpPr/>
        <p:nvPr/>
      </p:nvGrpSpPr>
      <p:grpSpPr>
        <a:xfrm>
          <a:off x="0" y="0"/>
          <a:ext cx="0" cy="0"/>
          <a:chOff x="0" y="0"/>
          <a:chExt cx="0" cy="0"/>
        </a:xfrm>
      </p:grpSpPr>
      <p:sp>
        <p:nvSpPr>
          <p:cNvPr id="10529" name="Google Shape;10529;p284"/>
          <p:cNvSpPr txBox="1"/>
          <p:nvPr>
            <p:ph type="title"/>
          </p:nvPr>
        </p:nvSpPr>
        <p:spPr>
          <a:xfrm>
            <a:off x="293225"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Bar Chart with Numbered Callouts and Stat</a:t>
            </a:r>
            <a:endParaRPr/>
          </a:p>
        </p:txBody>
      </p:sp>
      <p:graphicFrame>
        <p:nvGraphicFramePr>
          <p:cNvPr id="10530" name="Google Shape;10530;p284"/>
          <p:cNvGraphicFramePr/>
          <p:nvPr/>
        </p:nvGraphicFramePr>
        <p:xfrm>
          <a:off x="293225" y="2343945"/>
          <a:ext cx="5939935" cy="2608753"/>
        </p:xfrm>
        <a:graphic>
          <a:graphicData uri="http://schemas.openxmlformats.org/drawingml/2006/chart">
            <c:chart r:id="rId3"/>
          </a:graphicData>
        </a:graphic>
      </p:graphicFrame>
      <p:sp>
        <p:nvSpPr>
          <p:cNvPr id="10531" name="Google Shape;10531;p284"/>
          <p:cNvSpPr txBox="1"/>
          <p:nvPr/>
        </p:nvSpPr>
        <p:spPr>
          <a:xfrm>
            <a:off x="293224" y="1382539"/>
            <a:ext cx="5939936"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 adipiscing elit.</a:t>
            </a:r>
            <a:endParaRPr b="1" sz="1600">
              <a:solidFill>
                <a:schemeClr val="dk1"/>
              </a:solidFill>
              <a:latin typeface="Helvetica Neue"/>
              <a:ea typeface="Helvetica Neue"/>
              <a:cs typeface="Helvetica Neue"/>
              <a:sym typeface="Helvetica Neue"/>
            </a:endParaRPr>
          </a:p>
        </p:txBody>
      </p:sp>
      <p:cxnSp>
        <p:nvCxnSpPr>
          <p:cNvPr id="10532" name="Google Shape;10532;p284"/>
          <p:cNvCxnSpPr/>
          <p:nvPr/>
        </p:nvCxnSpPr>
        <p:spPr>
          <a:xfrm>
            <a:off x="293225" y="2034588"/>
            <a:ext cx="456563" cy="0"/>
          </a:xfrm>
          <a:prstGeom prst="straightConnector1">
            <a:avLst/>
          </a:prstGeom>
          <a:noFill/>
          <a:ln cap="flat" cmpd="sng" w="76200">
            <a:solidFill>
              <a:schemeClr val="accent1"/>
            </a:solidFill>
            <a:prstDash val="solid"/>
            <a:miter lim="8000"/>
            <a:headEnd len="sm" w="sm" type="none"/>
            <a:tailEnd len="sm" w="sm" type="none"/>
          </a:ln>
        </p:spPr>
      </p:cxnSp>
      <p:sp>
        <p:nvSpPr>
          <p:cNvPr id="10533" name="Google Shape;10533;p284"/>
          <p:cNvSpPr txBox="1"/>
          <p:nvPr/>
        </p:nvSpPr>
        <p:spPr>
          <a:xfrm>
            <a:off x="6614060" y="1382539"/>
            <a:ext cx="5281229" cy="522764"/>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a:t>
            </a:r>
            <a:endParaRPr b="1" sz="1600">
              <a:solidFill>
                <a:schemeClr val="dk1"/>
              </a:solidFill>
              <a:latin typeface="Helvetica Neue"/>
              <a:ea typeface="Helvetica Neue"/>
              <a:cs typeface="Helvetica Neue"/>
              <a:sym typeface="Helvetica Neue"/>
            </a:endParaRPr>
          </a:p>
        </p:txBody>
      </p:sp>
      <p:cxnSp>
        <p:nvCxnSpPr>
          <p:cNvPr id="10534" name="Google Shape;10534;p284"/>
          <p:cNvCxnSpPr/>
          <p:nvPr/>
        </p:nvCxnSpPr>
        <p:spPr>
          <a:xfrm>
            <a:off x="6614061" y="2034588"/>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10535" name="Google Shape;10535;p284"/>
          <p:cNvGrpSpPr/>
          <p:nvPr/>
        </p:nvGrpSpPr>
        <p:grpSpPr>
          <a:xfrm>
            <a:off x="1942531" y="5110518"/>
            <a:ext cx="4045046" cy="803791"/>
            <a:chOff x="1942531" y="5196900"/>
            <a:chExt cx="4045046" cy="803791"/>
          </a:xfrm>
        </p:grpSpPr>
        <p:sp>
          <p:nvSpPr>
            <p:cNvPr id="10536" name="Google Shape;10536;p284"/>
            <p:cNvSpPr txBox="1"/>
            <p:nvPr/>
          </p:nvSpPr>
          <p:spPr>
            <a:xfrm>
              <a:off x="1942531" y="5435921"/>
              <a:ext cx="4045046" cy="56477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a:t>
              </a:r>
              <a:endParaRPr/>
            </a:p>
          </p:txBody>
        </p:sp>
        <p:sp>
          <p:nvSpPr>
            <p:cNvPr id="10537" name="Google Shape;10537;p284"/>
            <p:cNvSpPr txBox="1"/>
            <p:nvPr/>
          </p:nvSpPr>
          <p:spPr>
            <a:xfrm>
              <a:off x="1942531" y="5196900"/>
              <a:ext cx="4004734" cy="17469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en-US" sz="1300">
                  <a:solidFill>
                    <a:schemeClr val="dk1"/>
                  </a:solidFill>
                  <a:latin typeface="Helvetica Neue"/>
                  <a:ea typeface="Helvetica Neue"/>
                  <a:cs typeface="Helvetica Neue"/>
                  <a:sym typeface="Helvetica Neue"/>
                </a:rPr>
                <a:t>Lorem ipsum</a:t>
              </a:r>
              <a:endParaRPr b="1" sz="1300">
                <a:solidFill>
                  <a:schemeClr val="dk1"/>
                </a:solidFill>
                <a:latin typeface="Helvetica Neue"/>
                <a:ea typeface="Helvetica Neue"/>
                <a:cs typeface="Helvetica Neue"/>
                <a:sym typeface="Helvetica Neue"/>
              </a:endParaRPr>
            </a:p>
          </p:txBody>
        </p:sp>
      </p:grpSp>
      <p:sp>
        <p:nvSpPr>
          <p:cNvPr id="10538" name="Google Shape;10538;p284"/>
          <p:cNvSpPr txBox="1"/>
          <p:nvPr/>
        </p:nvSpPr>
        <p:spPr>
          <a:xfrm>
            <a:off x="467360" y="5173112"/>
            <a:ext cx="1087121" cy="67860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400">
                <a:solidFill>
                  <a:schemeClr val="accent1"/>
                </a:solidFill>
                <a:latin typeface="Helvetica Neue"/>
                <a:ea typeface="Helvetica Neue"/>
                <a:cs typeface="Helvetica Neue"/>
                <a:sym typeface="Helvetica Neue"/>
              </a:rPr>
              <a:t>XXXX</a:t>
            </a:r>
            <a:endParaRPr b="1" sz="2400">
              <a:solidFill>
                <a:schemeClr val="accent1"/>
              </a:solidFill>
              <a:latin typeface="Helvetica Neue"/>
              <a:ea typeface="Helvetica Neue"/>
              <a:cs typeface="Helvetica Neue"/>
              <a:sym typeface="Helvetica Neue"/>
            </a:endParaRPr>
          </a:p>
        </p:txBody>
      </p:sp>
      <p:sp>
        <p:nvSpPr>
          <p:cNvPr id="10539" name="Google Shape;10539;p284"/>
          <p:cNvSpPr/>
          <p:nvPr/>
        </p:nvSpPr>
        <p:spPr>
          <a:xfrm>
            <a:off x="1645920" y="5110518"/>
            <a:ext cx="60960" cy="803791"/>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540" name="Google Shape;10540;p284"/>
          <p:cNvSpPr/>
          <p:nvPr/>
        </p:nvSpPr>
        <p:spPr>
          <a:xfrm>
            <a:off x="293224" y="4974869"/>
            <a:ext cx="5939936" cy="107508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541" name="Google Shape;10541;p284"/>
          <p:cNvSpPr/>
          <p:nvPr/>
        </p:nvSpPr>
        <p:spPr>
          <a:xfrm>
            <a:off x="6614060" y="2389786"/>
            <a:ext cx="416690" cy="416690"/>
          </a:xfrm>
          <a:prstGeom prst="ellipse">
            <a:avLst/>
          </a:prstGeom>
          <a:solidFill>
            <a:schemeClr val="accent1"/>
          </a:solid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6000">
                <a:solidFill>
                  <a:schemeClr val="lt1"/>
                </a:solidFill>
                <a:latin typeface="Helvetica Neue"/>
                <a:ea typeface="Helvetica Neue"/>
                <a:cs typeface="Helvetica Neue"/>
                <a:sym typeface="Helvetica Neue"/>
              </a:rPr>
              <a:t>“</a:t>
            </a:r>
            <a:endParaRPr sz="6000">
              <a:solidFill>
                <a:schemeClr val="lt1"/>
              </a:solidFill>
              <a:latin typeface="Helvetica Neue"/>
              <a:ea typeface="Helvetica Neue"/>
              <a:cs typeface="Helvetica Neue"/>
              <a:sym typeface="Helvetica Neue"/>
            </a:endParaRPr>
          </a:p>
        </p:txBody>
      </p:sp>
      <p:sp>
        <p:nvSpPr>
          <p:cNvPr id="10542" name="Google Shape;10542;p284"/>
          <p:cNvSpPr txBox="1"/>
          <p:nvPr/>
        </p:nvSpPr>
        <p:spPr>
          <a:xfrm>
            <a:off x="7176304" y="2389786"/>
            <a:ext cx="4718985" cy="70788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cxnSp>
        <p:nvCxnSpPr>
          <p:cNvPr id="10543" name="Google Shape;10543;p284"/>
          <p:cNvCxnSpPr/>
          <p:nvPr/>
        </p:nvCxnSpPr>
        <p:spPr>
          <a:xfrm>
            <a:off x="6614060" y="3202282"/>
            <a:ext cx="5289630" cy="0"/>
          </a:xfrm>
          <a:prstGeom prst="straightConnector1">
            <a:avLst/>
          </a:prstGeom>
          <a:noFill/>
          <a:ln cap="flat" cmpd="sng" w="9525">
            <a:solidFill>
              <a:srgbClr val="BEBEBE"/>
            </a:solidFill>
            <a:prstDash val="dot"/>
            <a:miter lim="8000"/>
            <a:headEnd len="sm" w="sm" type="none"/>
            <a:tailEnd len="sm" w="sm" type="none"/>
          </a:ln>
        </p:spPr>
      </p:cxnSp>
      <p:grpSp>
        <p:nvGrpSpPr>
          <p:cNvPr id="10544" name="Google Shape;10544;p284"/>
          <p:cNvGrpSpPr/>
          <p:nvPr/>
        </p:nvGrpSpPr>
        <p:grpSpPr>
          <a:xfrm>
            <a:off x="6614060" y="3306892"/>
            <a:ext cx="5281229" cy="707886"/>
            <a:chOff x="6614060" y="2389786"/>
            <a:chExt cx="5281229" cy="707886"/>
          </a:xfrm>
        </p:grpSpPr>
        <p:sp>
          <p:nvSpPr>
            <p:cNvPr id="10545" name="Google Shape;10545;p284"/>
            <p:cNvSpPr/>
            <p:nvPr/>
          </p:nvSpPr>
          <p:spPr>
            <a:xfrm>
              <a:off x="6614060" y="2389786"/>
              <a:ext cx="416690" cy="416690"/>
            </a:xfrm>
            <a:prstGeom prst="ellipse">
              <a:avLst/>
            </a:prstGeom>
            <a:solidFill>
              <a:schemeClr val="accent1"/>
            </a:solid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6000">
                  <a:solidFill>
                    <a:schemeClr val="lt1"/>
                  </a:solidFill>
                  <a:latin typeface="Helvetica Neue"/>
                  <a:ea typeface="Helvetica Neue"/>
                  <a:cs typeface="Helvetica Neue"/>
                  <a:sym typeface="Helvetica Neue"/>
                </a:rPr>
                <a:t>“</a:t>
              </a:r>
              <a:endParaRPr sz="6000">
                <a:solidFill>
                  <a:schemeClr val="lt1"/>
                </a:solidFill>
                <a:latin typeface="Helvetica Neue"/>
                <a:ea typeface="Helvetica Neue"/>
                <a:cs typeface="Helvetica Neue"/>
                <a:sym typeface="Helvetica Neue"/>
              </a:endParaRPr>
            </a:p>
          </p:txBody>
        </p:sp>
        <p:sp>
          <p:nvSpPr>
            <p:cNvPr id="10546" name="Google Shape;10546;p284"/>
            <p:cNvSpPr txBox="1"/>
            <p:nvPr/>
          </p:nvSpPr>
          <p:spPr>
            <a:xfrm>
              <a:off x="7176304" y="2389786"/>
              <a:ext cx="4718985" cy="70788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grpSp>
      <p:cxnSp>
        <p:nvCxnSpPr>
          <p:cNvPr id="10547" name="Google Shape;10547;p284"/>
          <p:cNvCxnSpPr/>
          <p:nvPr/>
        </p:nvCxnSpPr>
        <p:spPr>
          <a:xfrm>
            <a:off x="6614060" y="4119389"/>
            <a:ext cx="5289630" cy="0"/>
          </a:xfrm>
          <a:prstGeom prst="straightConnector1">
            <a:avLst/>
          </a:prstGeom>
          <a:noFill/>
          <a:ln cap="flat" cmpd="sng" w="9525">
            <a:solidFill>
              <a:srgbClr val="BEBEBE"/>
            </a:solidFill>
            <a:prstDash val="dot"/>
            <a:miter lim="8000"/>
            <a:headEnd len="sm" w="sm" type="none"/>
            <a:tailEnd len="sm" w="sm" type="none"/>
          </a:ln>
        </p:spPr>
      </p:cxnSp>
      <p:grpSp>
        <p:nvGrpSpPr>
          <p:cNvPr id="10548" name="Google Shape;10548;p284"/>
          <p:cNvGrpSpPr/>
          <p:nvPr/>
        </p:nvGrpSpPr>
        <p:grpSpPr>
          <a:xfrm>
            <a:off x="6614060" y="4224000"/>
            <a:ext cx="5281229" cy="707886"/>
            <a:chOff x="6614060" y="2389786"/>
            <a:chExt cx="5281229" cy="707886"/>
          </a:xfrm>
        </p:grpSpPr>
        <p:sp>
          <p:nvSpPr>
            <p:cNvPr id="10549" name="Google Shape;10549;p284"/>
            <p:cNvSpPr/>
            <p:nvPr/>
          </p:nvSpPr>
          <p:spPr>
            <a:xfrm>
              <a:off x="6614060" y="2389786"/>
              <a:ext cx="416690" cy="416690"/>
            </a:xfrm>
            <a:prstGeom prst="ellipse">
              <a:avLst/>
            </a:prstGeom>
            <a:solidFill>
              <a:schemeClr val="accent1"/>
            </a:solid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6000">
                  <a:solidFill>
                    <a:schemeClr val="lt1"/>
                  </a:solidFill>
                  <a:latin typeface="Helvetica Neue"/>
                  <a:ea typeface="Helvetica Neue"/>
                  <a:cs typeface="Helvetica Neue"/>
                  <a:sym typeface="Helvetica Neue"/>
                </a:rPr>
                <a:t>“</a:t>
              </a:r>
              <a:endParaRPr sz="6000">
                <a:solidFill>
                  <a:schemeClr val="lt1"/>
                </a:solidFill>
                <a:latin typeface="Helvetica Neue"/>
                <a:ea typeface="Helvetica Neue"/>
                <a:cs typeface="Helvetica Neue"/>
                <a:sym typeface="Helvetica Neue"/>
              </a:endParaRPr>
            </a:p>
          </p:txBody>
        </p:sp>
        <p:sp>
          <p:nvSpPr>
            <p:cNvPr id="10550" name="Google Shape;10550;p284"/>
            <p:cNvSpPr txBox="1"/>
            <p:nvPr/>
          </p:nvSpPr>
          <p:spPr>
            <a:xfrm>
              <a:off x="7176304" y="2389786"/>
              <a:ext cx="4718985" cy="70788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grpSp>
      <p:cxnSp>
        <p:nvCxnSpPr>
          <p:cNvPr id="10551" name="Google Shape;10551;p284"/>
          <p:cNvCxnSpPr/>
          <p:nvPr/>
        </p:nvCxnSpPr>
        <p:spPr>
          <a:xfrm>
            <a:off x="6614060" y="5036497"/>
            <a:ext cx="5289630" cy="0"/>
          </a:xfrm>
          <a:prstGeom prst="straightConnector1">
            <a:avLst/>
          </a:prstGeom>
          <a:noFill/>
          <a:ln cap="flat" cmpd="sng" w="9525">
            <a:solidFill>
              <a:srgbClr val="BEBEBE"/>
            </a:solidFill>
            <a:prstDash val="dot"/>
            <a:miter lim="8000"/>
            <a:headEnd len="sm" w="sm" type="none"/>
            <a:tailEnd len="sm" w="sm" type="none"/>
          </a:ln>
        </p:spPr>
      </p:cxnSp>
      <p:grpSp>
        <p:nvGrpSpPr>
          <p:cNvPr id="10552" name="Google Shape;10552;p284"/>
          <p:cNvGrpSpPr/>
          <p:nvPr/>
        </p:nvGrpSpPr>
        <p:grpSpPr>
          <a:xfrm>
            <a:off x="6614060" y="5141107"/>
            <a:ext cx="5281229" cy="707886"/>
            <a:chOff x="6614060" y="2389786"/>
            <a:chExt cx="5281229" cy="707886"/>
          </a:xfrm>
        </p:grpSpPr>
        <p:sp>
          <p:nvSpPr>
            <p:cNvPr id="10553" name="Google Shape;10553;p284"/>
            <p:cNvSpPr/>
            <p:nvPr/>
          </p:nvSpPr>
          <p:spPr>
            <a:xfrm>
              <a:off x="6614060" y="2389786"/>
              <a:ext cx="416690" cy="416690"/>
            </a:xfrm>
            <a:prstGeom prst="ellipse">
              <a:avLst/>
            </a:prstGeom>
            <a:solidFill>
              <a:schemeClr val="accent1"/>
            </a:solidFill>
            <a:ln>
              <a:noFill/>
            </a:ln>
          </p:spPr>
          <p:txBody>
            <a:bodyPr anchorCtr="0" anchor="ctr" bIns="45700" lIns="91425" spcFirstLastPara="1" rIns="91425" wrap="square" tIns="360000">
              <a:noAutofit/>
            </a:bodyPr>
            <a:lstStyle/>
            <a:p>
              <a:pPr indent="0" lvl="0" marL="0" marR="0" rtl="0" algn="ctr">
                <a:spcBef>
                  <a:spcPts val="0"/>
                </a:spcBef>
                <a:spcAft>
                  <a:spcPts val="0"/>
                </a:spcAft>
                <a:buNone/>
              </a:pPr>
              <a:r>
                <a:rPr lang="en-US" sz="6000">
                  <a:solidFill>
                    <a:schemeClr val="lt1"/>
                  </a:solidFill>
                  <a:latin typeface="Helvetica Neue"/>
                  <a:ea typeface="Helvetica Neue"/>
                  <a:cs typeface="Helvetica Neue"/>
                  <a:sym typeface="Helvetica Neue"/>
                </a:rPr>
                <a:t>“</a:t>
              </a:r>
              <a:endParaRPr sz="6000">
                <a:solidFill>
                  <a:schemeClr val="lt1"/>
                </a:solidFill>
                <a:latin typeface="Helvetica Neue"/>
                <a:ea typeface="Helvetica Neue"/>
                <a:cs typeface="Helvetica Neue"/>
                <a:sym typeface="Helvetica Neue"/>
              </a:endParaRPr>
            </a:p>
          </p:txBody>
        </p:sp>
        <p:sp>
          <p:nvSpPr>
            <p:cNvPr id="10554" name="Google Shape;10554;p284"/>
            <p:cNvSpPr txBox="1"/>
            <p:nvPr/>
          </p:nvSpPr>
          <p:spPr>
            <a:xfrm>
              <a:off x="7176304" y="2389786"/>
              <a:ext cx="4718985" cy="707886"/>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sit amet, consectetur adipiscing elit. </a:t>
              </a:r>
              <a:r>
                <a:rPr lang="en-US" sz="1200">
                  <a:solidFill>
                    <a:schemeClr val="dk1"/>
                  </a:solidFill>
                  <a:latin typeface="Helvetica Neue"/>
                  <a:ea typeface="Helvetica Neue"/>
                  <a:cs typeface="Helvetica Neue"/>
                  <a:sym typeface="Helvetica Neue"/>
                </a:rPr>
                <a:t>Ut tempor, quam et mattis pulvinar, mauris ligula suscipit arcu, sed</a:t>
              </a:r>
              <a:endParaRPr/>
            </a:p>
            <a:p>
              <a:pPr indent="0" lvl="0" marL="0" marR="0" rtl="0" algn="r">
                <a:spcBef>
                  <a:spcPts val="1200"/>
                </a:spcBef>
                <a:spcAft>
                  <a:spcPts val="0"/>
                </a:spcAft>
                <a:buNone/>
              </a:pPr>
              <a:r>
                <a:rPr lang="en-US" sz="1200">
                  <a:solidFill>
                    <a:schemeClr val="dk1"/>
                  </a:solidFill>
                  <a:latin typeface="Helvetica Neue"/>
                  <a:ea typeface="Helvetica Neue"/>
                  <a:cs typeface="Helvetica Neue"/>
                  <a:sym typeface="Helvetica Neue"/>
                </a:rPr>
                <a:t>-</a:t>
              </a:r>
              <a:r>
                <a:rPr b="1" lang="en-US" sz="1200">
                  <a:solidFill>
                    <a:schemeClr val="dk1"/>
                  </a:solidFill>
                  <a:latin typeface="Helvetica Neue"/>
                  <a:ea typeface="Helvetica Neue"/>
                  <a:cs typeface="Helvetica Neue"/>
                  <a:sym typeface="Helvetica Neue"/>
                </a:rPr>
                <a:t> Lorem ipsum dolor sit amet, </a:t>
              </a:r>
              <a:endParaRPr sz="1200">
                <a:solidFill>
                  <a:schemeClr val="dk1"/>
                </a:solidFill>
                <a:latin typeface="Helvetica Neue"/>
                <a:ea typeface="Helvetica Neue"/>
                <a:cs typeface="Helvetica Neue"/>
                <a:sym typeface="Helvetica Neue"/>
              </a:endParaRPr>
            </a:p>
          </p:txBody>
        </p:sp>
      </p:grpSp>
      <p:sp>
        <p:nvSpPr>
          <p:cNvPr id="10555" name="Google Shape;10555;p28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556" name="Google Shape;10556;p28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60" name="Shape 10560"/>
        <p:cNvGrpSpPr/>
        <p:nvPr/>
      </p:nvGrpSpPr>
      <p:grpSpPr>
        <a:xfrm>
          <a:off x="0" y="0"/>
          <a:ext cx="0" cy="0"/>
          <a:chOff x="0" y="0"/>
          <a:chExt cx="0" cy="0"/>
        </a:xfrm>
      </p:grpSpPr>
      <p:sp>
        <p:nvSpPr>
          <p:cNvPr id="10561" name="Google Shape;10561;p285"/>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Two Chart Slides</a:t>
            </a:r>
            <a:endParaRPr/>
          </a:p>
        </p:txBody>
      </p:sp>
      <p:sp>
        <p:nvSpPr>
          <p:cNvPr id="10562" name="Google Shape;10562;p285"/>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2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66" name="Shape 10566"/>
        <p:cNvGrpSpPr/>
        <p:nvPr/>
      </p:nvGrpSpPr>
      <p:grpSpPr>
        <a:xfrm>
          <a:off x="0" y="0"/>
          <a:ext cx="0" cy="0"/>
          <a:chOff x="0" y="0"/>
          <a:chExt cx="0" cy="0"/>
        </a:xfrm>
      </p:grpSpPr>
      <p:sp>
        <p:nvSpPr>
          <p:cNvPr id="10567" name="Google Shape;10567;p28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 Column Charts Comparison</a:t>
            </a:r>
            <a:endParaRPr/>
          </a:p>
        </p:txBody>
      </p:sp>
      <p:sp>
        <p:nvSpPr>
          <p:cNvPr id="10568" name="Google Shape;10568;p286"/>
          <p:cNvSpPr txBox="1"/>
          <p:nvPr/>
        </p:nvSpPr>
        <p:spPr>
          <a:xfrm>
            <a:off x="294968" y="1353789"/>
            <a:ext cx="5572431"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10569" name="Google Shape;10569;p286"/>
          <p:cNvCxnSpPr/>
          <p:nvPr/>
        </p:nvCxnSpPr>
        <p:spPr>
          <a:xfrm>
            <a:off x="295277" y="1861464"/>
            <a:ext cx="636970"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570" name="Google Shape;10570;p286"/>
          <p:cNvGraphicFramePr/>
          <p:nvPr/>
        </p:nvGraphicFramePr>
        <p:xfrm>
          <a:off x="294966" y="2608542"/>
          <a:ext cx="5008554" cy="3548418"/>
        </p:xfrm>
        <a:graphic>
          <a:graphicData uri="http://schemas.openxmlformats.org/drawingml/2006/chart">
            <c:chart r:id="rId3"/>
          </a:graphicData>
        </a:graphic>
      </p:graphicFrame>
      <p:sp>
        <p:nvSpPr>
          <p:cNvPr id="10571" name="Google Shape;10571;p286"/>
          <p:cNvSpPr txBox="1"/>
          <p:nvPr/>
        </p:nvSpPr>
        <p:spPr>
          <a:xfrm>
            <a:off x="294969" y="2019560"/>
            <a:ext cx="5572431"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10572" name="Google Shape;10572;p286"/>
          <p:cNvSpPr txBox="1"/>
          <p:nvPr/>
        </p:nvSpPr>
        <p:spPr>
          <a:xfrm>
            <a:off x="6324600" y="1353789"/>
            <a:ext cx="5572431"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10573" name="Google Shape;10573;p286"/>
          <p:cNvCxnSpPr/>
          <p:nvPr/>
        </p:nvCxnSpPr>
        <p:spPr>
          <a:xfrm>
            <a:off x="6324909" y="1861464"/>
            <a:ext cx="636970"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574" name="Google Shape;10574;p286"/>
          <p:cNvGraphicFramePr/>
          <p:nvPr/>
        </p:nvGraphicFramePr>
        <p:xfrm>
          <a:off x="6324598" y="2608542"/>
          <a:ext cx="5008554" cy="3548418"/>
        </p:xfrm>
        <a:graphic>
          <a:graphicData uri="http://schemas.openxmlformats.org/drawingml/2006/chart">
            <c:chart r:id="rId4"/>
          </a:graphicData>
        </a:graphic>
      </p:graphicFrame>
      <p:sp>
        <p:nvSpPr>
          <p:cNvPr id="10575" name="Google Shape;10575;p286"/>
          <p:cNvSpPr txBox="1"/>
          <p:nvPr/>
        </p:nvSpPr>
        <p:spPr>
          <a:xfrm>
            <a:off x="6324601" y="2019560"/>
            <a:ext cx="5572431"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10576" name="Google Shape;10576;p28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577" name="Google Shape;10577;p28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81" name="Shape 10581"/>
        <p:cNvGrpSpPr/>
        <p:nvPr/>
      </p:nvGrpSpPr>
      <p:grpSpPr>
        <a:xfrm>
          <a:off x="0" y="0"/>
          <a:ext cx="0" cy="0"/>
          <a:chOff x="0" y="0"/>
          <a:chExt cx="0" cy="0"/>
        </a:xfrm>
      </p:grpSpPr>
      <p:sp>
        <p:nvSpPr>
          <p:cNvPr id="10582" name="Google Shape;10582;p28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 Bar Charts with Callouts</a:t>
            </a:r>
            <a:endParaRPr/>
          </a:p>
        </p:txBody>
      </p:sp>
      <p:graphicFrame>
        <p:nvGraphicFramePr>
          <p:cNvPr id="10583" name="Google Shape;10583;p287"/>
          <p:cNvGraphicFramePr/>
          <p:nvPr/>
        </p:nvGraphicFramePr>
        <p:xfrm>
          <a:off x="421067" y="2488557"/>
          <a:ext cx="2642840" cy="3608027"/>
        </p:xfrm>
        <a:graphic>
          <a:graphicData uri="http://schemas.openxmlformats.org/drawingml/2006/chart">
            <c:chart r:id="rId3"/>
          </a:graphicData>
        </a:graphic>
      </p:graphicFrame>
      <p:graphicFrame>
        <p:nvGraphicFramePr>
          <p:cNvPr id="10584" name="Google Shape;10584;p287"/>
          <p:cNvGraphicFramePr/>
          <p:nvPr/>
        </p:nvGraphicFramePr>
        <p:xfrm>
          <a:off x="3617779" y="2488557"/>
          <a:ext cx="2642840" cy="3608027"/>
        </p:xfrm>
        <a:graphic>
          <a:graphicData uri="http://schemas.openxmlformats.org/drawingml/2006/chart">
            <c:chart r:id="rId4"/>
          </a:graphicData>
        </a:graphic>
      </p:graphicFrame>
      <p:grpSp>
        <p:nvGrpSpPr>
          <p:cNvPr id="10585" name="Google Shape;10585;p287"/>
          <p:cNvGrpSpPr/>
          <p:nvPr/>
        </p:nvGrpSpPr>
        <p:grpSpPr>
          <a:xfrm>
            <a:off x="294968" y="1559689"/>
            <a:ext cx="2895040" cy="776512"/>
            <a:chOff x="294968" y="1559689"/>
            <a:chExt cx="2263037" cy="776512"/>
          </a:xfrm>
        </p:grpSpPr>
        <p:sp>
          <p:nvSpPr>
            <p:cNvPr id="10586" name="Google Shape;10586;p287"/>
            <p:cNvSpPr/>
            <p:nvPr/>
          </p:nvSpPr>
          <p:spPr>
            <a:xfrm>
              <a:off x="294968" y="1559689"/>
              <a:ext cx="2263037" cy="326984"/>
            </a:xfrm>
            <a:prstGeom prst="rect">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a:t>
              </a:r>
              <a:endParaRPr sz="1600">
                <a:solidFill>
                  <a:schemeClr val="lt1"/>
                </a:solidFill>
                <a:latin typeface="Helvetica Neue"/>
                <a:ea typeface="Helvetica Neue"/>
                <a:cs typeface="Helvetica Neue"/>
                <a:sym typeface="Helvetica Neue"/>
              </a:endParaRPr>
            </a:p>
          </p:txBody>
        </p:sp>
        <p:sp>
          <p:nvSpPr>
            <p:cNvPr id="10587" name="Google Shape;10587;p287"/>
            <p:cNvSpPr txBox="1"/>
            <p:nvPr/>
          </p:nvSpPr>
          <p:spPr>
            <a:xfrm>
              <a:off x="294969" y="1944546"/>
              <a:ext cx="2263036" cy="391655"/>
            </a:xfrm>
            <a:prstGeom prst="rect">
              <a:avLst/>
            </a:prstGeom>
            <a:noFill/>
            <a:ln>
              <a:noFill/>
            </a:ln>
          </p:spPr>
          <p:txBody>
            <a:bodyPr anchorCtr="0" anchor="t" bIns="0" lIns="0" spcFirstLastPara="1" rIns="0" wrap="square" tIns="0">
              <a:normAutofit lnSpcReduction="10000"/>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a:t>
              </a:r>
              <a:endParaRPr/>
            </a:p>
          </p:txBody>
        </p:sp>
      </p:grpSp>
      <p:grpSp>
        <p:nvGrpSpPr>
          <p:cNvPr id="10588" name="Google Shape;10588;p287"/>
          <p:cNvGrpSpPr/>
          <p:nvPr/>
        </p:nvGrpSpPr>
        <p:grpSpPr>
          <a:xfrm>
            <a:off x="3491680" y="1559689"/>
            <a:ext cx="2895040" cy="776512"/>
            <a:chOff x="2806674" y="1559689"/>
            <a:chExt cx="2263037" cy="776512"/>
          </a:xfrm>
        </p:grpSpPr>
        <p:sp>
          <p:nvSpPr>
            <p:cNvPr id="10589" name="Google Shape;10589;p287"/>
            <p:cNvSpPr/>
            <p:nvPr/>
          </p:nvSpPr>
          <p:spPr>
            <a:xfrm>
              <a:off x="2806674" y="1559689"/>
              <a:ext cx="2263037" cy="326984"/>
            </a:xfrm>
            <a:prstGeom prst="rect">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Lorem ipsum dolor sit</a:t>
              </a:r>
              <a:endParaRPr sz="1600">
                <a:solidFill>
                  <a:schemeClr val="lt1"/>
                </a:solidFill>
                <a:latin typeface="Helvetica Neue"/>
                <a:ea typeface="Helvetica Neue"/>
                <a:cs typeface="Helvetica Neue"/>
                <a:sym typeface="Helvetica Neue"/>
              </a:endParaRPr>
            </a:p>
          </p:txBody>
        </p:sp>
        <p:sp>
          <p:nvSpPr>
            <p:cNvPr id="10590" name="Google Shape;10590;p287"/>
            <p:cNvSpPr txBox="1"/>
            <p:nvPr/>
          </p:nvSpPr>
          <p:spPr>
            <a:xfrm>
              <a:off x="2806675" y="1944546"/>
              <a:ext cx="2263036" cy="391655"/>
            </a:xfrm>
            <a:prstGeom prst="rect">
              <a:avLst/>
            </a:prstGeom>
            <a:noFill/>
            <a:ln>
              <a:noFill/>
            </a:ln>
          </p:spPr>
          <p:txBody>
            <a:bodyPr anchorCtr="0" anchor="t" bIns="0" lIns="0" spcFirstLastPara="1" rIns="0" wrap="square" tIns="0">
              <a:normAutofit lnSpcReduction="10000"/>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a:t>
              </a:r>
              <a:endParaRPr/>
            </a:p>
          </p:txBody>
        </p:sp>
      </p:grpSp>
      <p:cxnSp>
        <p:nvCxnSpPr>
          <p:cNvPr id="10591" name="Google Shape;10591;p287"/>
          <p:cNvCxnSpPr/>
          <p:nvPr/>
        </p:nvCxnSpPr>
        <p:spPr>
          <a:xfrm>
            <a:off x="3340844" y="1932972"/>
            <a:ext cx="0" cy="4025868"/>
          </a:xfrm>
          <a:prstGeom prst="straightConnector1">
            <a:avLst/>
          </a:prstGeom>
          <a:noFill/>
          <a:ln cap="flat" cmpd="sng" w="19050">
            <a:solidFill>
              <a:srgbClr val="E4E4E4"/>
            </a:solidFill>
            <a:prstDash val="solid"/>
            <a:miter lim="8000"/>
            <a:headEnd len="sm" w="sm" type="none"/>
            <a:tailEnd len="sm" w="sm" type="none"/>
          </a:ln>
        </p:spPr>
      </p:cxnSp>
      <p:sp>
        <p:nvSpPr>
          <p:cNvPr id="10592" name="Google Shape;10592;p287"/>
          <p:cNvSpPr/>
          <p:nvPr/>
        </p:nvSpPr>
        <p:spPr>
          <a:xfrm>
            <a:off x="6940592" y="1559690"/>
            <a:ext cx="4955923" cy="326984"/>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accent1"/>
                </a:solidFill>
                <a:latin typeface="Helvetica Neue"/>
                <a:ea typeface="Helvetica Neue"/>
                <a:cs typeface="Helvetica Neue"/>
                <a:sym typeface="Helvetica Neue"/>
              </a:rPr>
              <a:t>Lorem ipsum dolor sit amet</a:t>
            </a:r>
            <a:endParaRPr b="1" sz="1600">
              <a:solidFill>
                <a:schemeClr val="accent1"/>
              </a:solidFill>
              <a:latin typeface="Helvetica Neue"/>
              <a:ea typeface="Helvetica Neue"/>
              <a:cs typeface="Helvetica Neue"/>
              <a:sym typeface="Helvetica Neue"/>
            </a:endParaRPr>
          </a:p>
        </p:txBody>
      </p:sp>
      <p:sp>
        <p:nvSpPr>
          <p:cNvPr id="10593" name="Google Shape;10593;p287"/>
          <p:cNvSpPr/>
          <p:nvPr/>
        </p:nvSpPr>
        <p:spPr>
          <a:xfrm>
            <a:off x="6940693" y="1909822"/>
            <a:ext cx="4955923" cy="1967697"/>
          </a:xfrm>
          <a:prstGeom prst="rect">
            <a:avLst/>
          </a:prstGeom>
          <a:solidFill>
            <a:schemeClr val="lt2"/>
          </a:solidFill>
          <a:ln>
            <a:noFill/>
          </a:ln>
        </p:spPr>
        <p:txBody>
          <a:bodyPr anchorCtr="0" anchor="t" bIns="108000" lIns="72000" spcFirstLastPara="1" rIns="72000" wrap="square" tIns="108000">
            <a:noAutofit/>
          </a:bodyPr>
          <a:lstStyle/>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216000" lvl="1" marL="324000" marR="0" rtl="0" algn="l">
              <a:spcBef>
                <a:spcPts val="120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sp>
        <p:nvSpPr>
          <p:cNvPr id="10594" name="Google Shape;10594;p287"/>
          <p:cNvSpPr/>
          <p:nvPr/>
        </p:nvSpPr>
        <p:spPr>
          <a:xfrm>
            <a:off x="6940592" y="4438890"/>
            <a:ext cx="4955923" cy="326984"/>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600">
                <a:solidFill>
                  <a:schemeClr val="lt1"/>
                </a:solidFill>
                <a:latin typeface="Helvetica Neue"/>
                <a:ea typeface="Helvetica Neue"/>
                <a:cs typeface="Helvetica Neue"/>
                <a:sym typeface="Helvetica Neue"/>
              </a:rPr>
              <a:t>Lorem ipsum dolor sit amet</a:t>
            </a:r>
            <a:endParaRPr b="1" sz="1600">
              <a:solidFill>
                <a:schemeClr val="lt1"/>
              </a:solidFill>
              <a:latin typeface="Helvetica Neue"/>
              <a:ea typeface="Helvetica Neue"/>
              <a:cs typeface="Helvetica Neue"/>
              <a:sym typeface="Helvetica Neue"/>
            </a:endParaRPr>
          </a:p>
        </p:txBody>
      </p:sp>
      <p:sp>
        <p:nvSpPr>
          <p:cNvPr id="10595" name="Google Shape;10595;p287"/>
          <p:cNvSpPr/>
          <p:nvPr/>
        </p:nvSpPr>
        <p:spPr>
          <a:xfrm>
            <a:off x="6940693" y="4765875"/>
            <a:ext cx="4955923" cy="1064870"/>
          </a:xfrm>
          <a:prstGeom prst="rect">
            <a:avLst/>
          </a:prstGeom>
          <a:solidFill>
            <a:schemeClr val="lt2"/>
          </a:solidFill>
          <a:ln>
            <a:noFill/>
          </a:ln>
        </p:spPr>
        <p:txBody>
          <a:bodyPr anchorCtr="0" anchor="t" bIns="108000" lIns="72000" spcFirstLastPara="1" rIns="72000" wrap="square" tIns="108000">
            <a:noAutofit/>
          </a:bodyPr>
          <a:lstStyle/>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cxnSp>
        <p:nvCxnSpPr>
          <p:cNvPr id="10596" name="Google Shape;10596;p287"/>
          <p:cNvCxnSpPr/>
          <p:nvPr/>
        </p:nvCxnSpPr>
        <p:spPr>
          <a:xfrm>
            <a:off x="6940592" y="4178461"/>
            <a:ext cx="4958183" cy="0"/>
          </a:xfrm>
          <a:prstGeom prst="straightConnector1">
            <a:avLst/>
          </a:prstGeom>
          <a:noFill/>
          <a:ln cap="flat" cmpd="sng" w="12700">
            <a:solidFill>
              <a:srgbClr val="7F7F7F"/>
            </a:solidFill>
            <a:prstDash val="solid"/>
            <a:miter lim="8000"/>
            <a:headEnd len="sm" w="sm" type="none"/>
            <a:tailEnd len="sm" w="sm" type="none"/>
          </a:ln>
        </p:spPr>
      </p:cxnSp>
      <p:sp>
        <p:nvSpPr>
          <p:cNvPr id="10597" name="Google Shape;10597;p287"/>
          <p:cNvSpPr/>
          <p:nvPr/>
        </p:nvSpPr>
        <p:spPr>
          <a:xfrm flipH="1" rot="-5400000">
            <a:off x="9286139" y="3914892"/>
            <a:ext cx="267090" cy="531767"/>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dk1"/>
              </a:solidFill>
              <a:latin typeface="Helvetica Neue"/>
              <a:ea typeface="Helvetica Neue"/>
              <a:cs typeface="Helvetica Neue"/>
              <a:sym typeface="Helvetica Neue"/>
            </a:endParaRPr>
          </a:p>
        </p:txBody>
      </p:sp>
      <p:sp>
        <p:nvSpPr>
          <p:cNvPr id="10598" name="Google Shape;10598;p28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599" name="Google Shape;10599;p28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03" name="Shape 10603"/>
        <p:cNvGrpSpPr/>
        <p:nvPr/>
      </p:nvGrpSpPr>
      <p:grpSpPr>
        <a:xfrm>
          <a:off x="0" y="0"/>
          <a:ext cx="0" cy="0"/>
          <a:chOff x="0" y="0"/>
          <a:chExt cx="0" cy="0"/>
        </a:xfrm>
      </p:grpSpPr>
      <p:sp>
        <p:nvSpPr>
          <p:cNvPr id="10604" name="Google Shape;10604;p28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 Bar Charts with Descriptions</a:t>
            </a:r>
            <a:endParaRPr/>
          </a:p>
        </p:txBody>
      </p:sp>
      <p:cxnSp>
        <p:nvCxnSpPr>
          <p:cNvPr id="10605" name="Google Shape;10605;p288"/>
          <p:cNvCxnSpPr/>
          <p:nvPr/>
        </p:nvCxnSpPr>
        <p:spPr>
          <a:xfrm rot="10800000">
            <a:off x="3073204" y="4978400"/>
            <a:ext cx="0" cy="233680"/>
          </a:xfrm>
          <a:prstGeom prst="straightConnector1">
            <a:avLst/>
          </a:prstGeom>
          <a:noFill/>
          <a:ln cap="flat" cmpd="sng" w="28575">
            <a:solidFill>
              <a:schemeClr val="dk1"/>
            </a:solidFill>
            <a:prstDash val="solid"/>
            <a:miter lim="8000"/>
            <a:headEnd len="sm" w="sm" type="none"/>
            <a:tailEnd len="med" w="med" type="oval"/>
          </a:ln>
        </p:spPr>
      </p:cxnSp>
      <p:sp>
        <p:nvSpPr>
          <p:cNvPr id="10606" name="Google Shape;10606;p288"/>
          <p:cNvSpPr txBox="1"/>
          <p:nvPr/>
        </p:nvSpPr>
        <p:spPr>
          <a:xfrm>
            <a:off x="294970" y="2269558"/>
            <a:ext cx="5575601" cy="39751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 consectetur </a:t>
            </a:r>
            <a:r>
              <a:rPr lang="en-US" sz="1600">
                <a:solidFill>
                  <a:schemeClr val="dk1"/>
                </a:solidFill>
                <a:latin typeface="Helvetica Neue"/>
                <a:ea typeface="Helvetica Neue"/>
                <a:cs typeface="Helvetica Neue"/>
                <a:sym typeface="Helvetica Neue"/>
              </a:rPr>
              <a:t>adipiscing elit. Ut</a:t>
            </a:r>
            <a:endParaRPr/>
          </a:p>
        </p:txBody>
      </p:sp>
      <p:sp>
        <p:nvSpPr>
          <p:cNvPr id="10607" name="Google Shape;10607;p288"/>
          <p:cNvSpPr txBox="1"/>
          <p:nvPr/>
        </p:nvSpPr>
        <p:spPr>
          <a:xfrm>
            <a:off x="294968" y="1616288"/>
            <a:ext cx="5575601"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10608" name="Google Shape;10608;p288"/>
          <p:cNvCxnSpPr/>
          <p:nvPr/>
        </p:nvCxnSpPr>
        <p:spPr>
          <a:xfrm>
            <a:off x="295497" y="2123963"/>
            <a:ext cx="778191" cy="0"/>
          </a:xfrm>
          <a:prstGeom prst="straightConnector1">
            <a:avLst/>
          </a:prstGeom>
          <a:noFill/>
          <a:ln cap="flat" cmpd="sng" w="76200">
            <a:solidFill>
              <a:schemeClr val="accent1"/>
            </a:solidFill>
            <a:prstDash val="solid"/>
            <a:miter lim="8000"/>
            <a:headEnd len="sm" w="sm" type="none"/>
            <a:tailEnd len="sm" w="sm" type="none"/>
          </a:ln>
        </p:spPr>
      </p:cxnSp>
      <p:sp>
        <p:nvSpPr>
          <p:cNvPr id="10609" name="Google Shape;10609;p288"/>
          <p:cNvSpPr txBox="1"/>
          <p:nvPr/>
        </p:nvSpPr>
        <p:spPr>
          <a:xfrm>
            <a:off x="6321428" y="2269558"/>
            <a:ext cx="5575601" cy="39751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 consectetur </a:t>
            </a:r>
            <a:r>
              <a:rPr lang="en-US" sz="1600">
                <a:solidFill>
                  <a:schemeClr val="dk1"/>
                </a:solidFill>
                <a:latin typeface="Helvetica Neue"/>
                <a:ea typeface="Helvetica Neue"/>
                <a:cs typeface="Helvetica Neue"/>
                <a:sym typeface="Helvetica Neue"/>
              </a:rPr>
              <a:t>adipiscing elit. Ut</a:t>
            </a:r>
            <a:endParaRPr/>
          </a:p>
        </p:txBody>
      </p:sp>
      <p:sp>
        <p:nvSpPr>
          <p:cNvPr id="10610" name="Google Shape;10610;p288"/>
          <p:cNvSpPr txBox="1"/>
          <p:nvPr/>
        </p:nvSpPr>
        <p:spPr>
          <a:xfrm>
            <a:off x="6321426" y="1616288"/>
            <a:ext cx="5575601"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10611" name="Google Shape;10611;p288"/>
          <p:cNvCxnSpPr/>
          <p:nvPr/>
        </p:nvCxnSpPr>
        <p:spPr>
          <a:xfrm>
            <a:off x="6321955" y="2123963"/>
            <a:ext cx="778191"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612" name="Google Shape;10612;p288"/>
          <p:cNvGraphicFramePr/>
          <p:nvPr/>
        </p:nvGraphicFramePr>
        <p:xfrm>
          <a:off x="294967" y="2843142"/>
          <a:ext cx="5575600" cy="2050661"/>
        </p:xfrm>
        <a:graphic>
          <a:graphicData uri="http://schemas.openxmlformats.org/drawingml/2006/chart">
            <c:chart r:id="rId3"/>
          </a:graphicData>
        </a:graphic>
      </p:graphicFrame>
      <p:graphicFrame>
        <p:nvGraphicFramePr>
          <p:cNvPr id="10613" name="Google Shape;10613;p288"/>
          <p:cNvGraphicFramePr/>
          <p:nvPr/>
        </p:nvGraphicFramePr>
        <p:xfrm>
          <a:off x="6321426" y="2843142"/>
          <a:ext cx="5575600" cy="2050661"/>
        </p:xfrm>
        <a:graphic>
          <a:graphicData uri="http://schemas.openxmlformats.org/drawingml/2006/chart">
            <c:chart r:id="rId4"/>
          </a:graphicData>
        </a:graphic>
      </p:graphicFrame>
      <p:sp>
        <p:nvSpPr>
          <p:cNvPr id="10614" name="Google Shape;10614;p288"/>
          <p:cNvSpPr/>
          <p:nvPr/>
        </p:nvSpPr>
        <p:spPr>
          <a:xfrm>
            <a:off x="294965" y="5241712"/>
            <a:ext cx="5575600" cy="823808"/>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1" marL="0" marR="0" rtl="0" algn="ctr">
              <a:spcBef>
                <a:spcPts val="0"/>
              </a:spcBef>
              <a:spcAft>
                <a:spcPts val="0"/>
              </a:spcAft>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10615" name="Google Shape;10615;p288"/>
          <p:cNvSpPr/>
          <p:nvPr/>
        </p:nvSpPr>
        <p:spPr>
          <a:xfrm flipH="1" rot="10800000">
            <a:off x="294965" y="5175503"/>
            <a:ext cx="5575600" cy="6705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cxnSp>
        <p:nvCxnSpPr>
          <p:cNvPr id="10616" name="Google Shape;10616;p288"/>
          <p:cNvCxnSpPr/>
          <p:nvPr/>
        </p:nvCxnSpPr>
        <p:spPr>
          <a:xfrm rot="10800000">
            <a:off x="9099667" y="4978400"/>
            <a:ext cx="0" cy="233680"/>
          </a:xfrm>
          <a:prstGeom prst="straightConnector1">
            <a:avLst/>
          </a:prstGeom>
          <a:noFill/>
          <a:ln cap="flat" cmpd="sng" w="28575">
            <a:solidFill>
              <a:schemeClr val="dk1"/>
            </a:solidFill>
            <a:prstDash val="solid"/>
            <a:miter lim="8000"/>
            <a:headEnd len="sm" w="sm" type="none"/>
            <a:tailEnd len="med" w="med" type="oval"/>
          </a:ln>
        </p:spPr>
      </p:cxnSp>
      <p:sp>
        <p:nvSpPr>
          <p:cNvPr id="10617" name="Google Shape;10617;p288"/>
          <p:cNvSpPr/>
          <p:nvPr/>
        </p:nvSpPr>
        <p:spPr>
          <a:xfrm>
            <a:off x="6321428" y="5241712"/>
            <a:ext cx="5575600" cy="823808"/>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1" marL="0" marR="0" rtl="0" algn="ctr">
              <a:spcBef>
                <a:spcPts val="0"/>
              </a:spcBef>
              <a:spcAft>
                <a:spcPts val="0"/>
              </a:spcAft>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10618" name="Google Shape;10618;p288"/>
          <p:cNvSpPr/>
          <p:nvPr/>
        </p:nvSpPr>
        <p:spPr>
          <a:xfrm flipH="1" rot="10800000">
            <a:off x="6321428" y="5175503"/>
            <a:ext cx="5575600" cy="6705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10619" name="Google Shape;10619;p28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620" name="Google Shape;10620;p28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24" name="Shape 10624"/>
        <p:cNvGrpSpPr/>
        <p:nvPr/>
      </p:nvGrpSpPr>
      <p:grpSpPr>
        <a:xfrm>
          <a:off x="0" y="0"/>
          <a:ext cx="0" cy="0"/>
          <a:chOff x="0" y="0"/>
          <a:chExt cx="0" cy="0"/>
        </a:xfrm>
      </p:grpSpPr>
      <p:sp>
        <p:nvSpPr>
          <p:cNvPr id="10625" name="Google Shape;10625;p28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 Bar Charts with Bullet Points</a:t>
            </a:r>
            <a:endParaRPr/>
          </a:p>
        </p:txBody>
      </p:sp>
      <p:sp>
        <p:nvSpPr>
          <p:cNvPr id="10626" name="Google Shape;10626;p289"/>
          <p:cNvSpPr txBox="1"/>
          <p:nvPr/>
        </p:nvSpPr>
        <p:spPr>
          <a:xfrm>
            <a:off x="294969" y="2086678"/>
            <a:ext cx="5575602" cy="1738562"/>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216000" lvl="1" marL="324000" marR="0" rtl="0" algn="l">
              <a:spcBef>
                <a:spcPts val="120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sp>
        <p:nvSpPr>
          <p:cNvPr id="10627" name="Google Shape;10627;p289"/>
          <p:cNvSpPr txBox="1"/>
          <p:nvPr/>
        </p:nvSpPr>
        <p:spPr>
          <a:xfrm>
            <a:off x="294968" y="1433408"/>
            <a:ext cx="557560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10628" name="Google Shape;10628;p289"/>
          <p:cNvCxnSpPr/>
          <p:nvPr/>
        </p:nvCxnSpPr>
        <p:spPr>
          <a:xfrm>
            <a:off x="295496" y="1941083"/>
            <a:ext cx="778191" cy="0"/>
          </a:xfrm>
          <a:prstGeom prst="straightConnector1">
            <a:avLst/>
          </a:prstGeom>
          <a:noFill/>
          <a:ln cap="flat" cmpd="sng" w="76200">
            <a:solidFill>
              <a:schemeClr val="accent1"/>
            </a:solidFill>
            <a:prstDash val="solid"/>
            <a:miter lim="8000"/>
            <a:headEnd len="sm" w="sm" type="none"/>
            <a:tailEnd len="sm" w="sm" type="none"/>
          </a:ln>
        </p:spPr>
      </p:cxnSp>
      <p:sp>
        <p:nvSpPr>
          <p:cNvPr id="10629" name="Google Shape;10629;p289"/>
          <p:cNvSpPr txBox="1"/>
          <p:nvPr/>
        </p:nvSpPr>
        <p:spPr>
          <a:xfrm>
            <a:off x="6321428" y="2086678"/>
            <a:ext cx="5575602" cy="1738562"/>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216000" lvl="1" marL="324000" marR="0" rtl="0" algn="l">
              <a:spcBef>
                <a:spcPts val="120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sp>
        <p:nvSpPr>
          <p:cNvPr id="10630" name="Google Shape;10630;p289"/>
          <p:cNvSpPr txBox="1"/>
          <p:nvPr/>
        </p:nvSpPr>
        <p:spPr>
          <a:xfrm>
            <a:off x="6321427" y="1433408"/>
            <a:ext cx="557560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cxnSp>
        <p:nvCxnSpPr>
          <p:cNvPr id="10631" name="Google Shape;10631;p289"/>
          <p:cNvCxnSpPr/>
          <p:nvPr/>
        </p:nvCxnSpPr>
        <p:spPr>
          <a:xfrm>
            <a:off x="6321955" y="1941083"/>
            <a:ext cx="778191"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632" name="Google Shape;10632;p289"/>
          <p:cNvGraphicFramePr/>
          <p:nvPr/>
        </p:nvGraphicFramePr>
        <p:xfrm>
          <a:off x="294966" y="4070059"/>
          <a:ext cx="5575600" cy="2050661"/>
        </p:xfrm>
        <a:graphic>
          <a:graphicData uri="http://schemas.openxmlformats.org/drawingml/2006/chart">
            <c:chart r:id="rId3"/>
          </a:graphicData>
        </a:graphic>
      </p:graphicFrame>
      <p:graphicFrame>
        <p:nvGraphicFramePr>
          <p:cNvPr id="10633" name="Google Shape;10633;p289"/>
          <p:cNvGraphicFramePr/>
          <p:nvPr/>
        </p:nvGraphicFramePr>
        <p:xfrm>
          <a:off x="6321427" y="4070059"/>
          <a:ext cx="5575600" cy="2050661"/>
        </p:xfrm>
        <a:graphic>
          <a:graphicData uri="http://schemas.openxmlformats.org/drawingml/2006/chart">
            <c:chart r:id="rId4"/>
          </a:graphicData>
        </a:graphic>
      </p:graphicFrame>
      <p:sp>
        <p:nvSpPr>
          <p:cNvPr id="10634" name="Google Shape;10634;p28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635" name="Google Shape;10635;p28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9" name="Shape 899"/>
        <p:cNvGrpSpPr/>
        <p:nvPr/>
      </p:nvGrpSpPr>
      <p:grpSpPr>
        <a:xfrm>
          <a:off x="0" y="0"/>
          <a:ext cx="0" cy="0"/>
          <a:chOff x="0" y="0"/>
          <a:chExt cx="0" cy="0"/>
        </a:xfrm>
      </p:grpSpPr>
      <p:sp>
        <p:nvSpPr>
          <p:cNvPr id="900" name="Google Shape;900;p2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Numbered Banner Cards</a:t>
            </a:r>
            <a:endParaRPr/>
          </a:p>
        </p:txBody>
      </p:sp>
      <p:sp>
        <p:nvSpPr>
          <p:cNvPr id="901" name="Google Shape;901;p29"/>
          <p:cNvSpPr/>
          <p:nvPr/>
        </p:nvSpPr>
        <p:spPr>
          <a:xfrm>
            <a:off x="294968" y="1717847"/>
            <a:ext cx="3767829" cy="4240524"/>
          </a:xfrm>
          <a:prstGeom prst="rect">
            <a:avLst/>
          </a:prstGeom>
          <a:noFill/>
          <a:ln cap="flat" cmpd="sng" w="12700">
            <a:solidFill>
              <a:srgbClr val="E0E0E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02" name="Google Shape;902;p29"/>
          <p:cNvSpPr/>
          <p:nvPr/>
        </p:nvSpPr>
        <p:spPr>
          <a:xfrm rot="5400000">
            <a:off x="1371011" y="702255"/>
            <a:ext cx="1615310" cy="3405413"/>
          </a:xfrm>
          <a:prstGeom prst="homePlate">
            <a:avLst>
              <a:gd fmla="val 32372"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03" name="Google Shape;903;p29"/>
          <p:cNvSpPr txBox="1"/>
          <p:nvPr/>
        </p:nvSpPr>
        <p:spPr>
          <a:xfrm>
            <a:off x="510024" y="3354139"/>
            <a:ext cx="3337716" cy="276999"/>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Title</a:t>
            </a:r>
            <a:endParaRPr/>
          </a:p>
        </p:txBody>
      </p:sp>
      <p:sp>
        <p:nvSpPr>
          <p:cNvPr id="904" name="Google Shape;904;p29"/>
          <p:cNvSpPr txBox="1"/>
          <p:nvPr/>
        </p:nvSpPr>
        <p:spPr>
          <a:xfrm>
            <a:off x="510024" y="3751678"/>
            <a:ext cx="3337716" cy="2012514"/>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sp>
        <p:nvSpPr>
          <p:cNvPr id="905" name="Google Shape;905;p29"/>
          <p:cNvSpPr/>
          <p:nvPr/>
        </p:nvSpPr>
        <p:spPr>
          <a:xfrm>
            <a:off x="4212083" y="1717847"/>
            <a:ext cx="3767829" cy="4240524"/>
          </a:xfrm>
          <a:prstGeom prst="rect">
            <a:avLst/>
          </a:prstGeom>
          <a:noFill/>
          <a:ln cap="flat" cmpd="sng" w="12700">
            <a:solidFill>
              <a:srgbClr val="E0E0E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06" name="Google Shape;906;p29"/>
          <p:cNvSpPr/>
          <p:nvPr/>
        </p:nvSpPr>
        <p:spPr>
          <a:xfrm rot="5400000">
            <a:off x="5288125" y="702257"/>
            <a:ext cx="1615313" cy="3405413"/>
          </a:xfrm>
          <a:prstGeom prst="homePlate">
            <a:avLst>
              <a:gd fmla="val 32372"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07" name="Google Shape;907;p29"/>
          <p:cNvSpPr txBox="1"/>
          <p:nvPr/>
        </p:nvSpPr>
        <p:spPr>
          <a:xfrm>
            <a:off x="4427142" y="3354139"/>
            <a:ext cx="3337716" cy="276999"/>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Title</a:t>
            </a:r>
            <a:endParaRPr/>
          </a:p>
        </p:txBody>
      </p:sp>
      <p:sp>
        <p:nvSpPr>
          <p:cNvPr id="908" name="Google Shape;908;p29"/>
          <p:cNvSpPr txBox="1"/>
          <p:nvPr/>
        </p:nvSpPr>
        <p:spPr>
          <a:xfrm>
            <a:off x="4427142" y="3751678"/>
            <a:ext cx="3337716" cy="2012514"/>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sp>
        <p:nvSpPr>
          <p:cNvPr id="909" name="Google Shape;909;p29"/>
          <p:cNvSpPr/>
          <p:nvPr/>
        </p:nvSpPr>
        <p:spPr>
          <a:xfrm>
            <a:off x="8129202" y="1717847"/>
            <a:ext cx="3767829" cy="4240524"/>
          </a:xfrm>
          <a:prstGeom prst="rect">
            <a:avLst/>
          </a:prstGeom>
          <a:noFill/>
          <a:ln cap="flat" cmpd="sng" w="12700">
            <a:solidFill>
              <a:srgbClr val="E0E0E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10" name="Google Shape;910;p29"/>
          <p:cNvSpPr/>
          <p:nvPr/>
        </p:nvSpPr>
        <p:spPr>
          <a:xfrm rot="5400000">
            <a:off x="9205241" y="702257"/>
            <a:ext cx="1615313" cy="3405413"/>
          </a:xfrm>
          <a:prstGeom prst="homePlate">
            <a:avLst>
              <a:gd fmla="val 32372"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11" name="Google Shape;911;p29"/>
          <p:cNvSpPr txBox="1"/>
          <p:nvPr/>
        </p:nvSpPr>
        <p:spPr>
          <a:xfrm>
            <a:off x="8344258" y="3354139"/>
            <a:ext cx="3337716" cy="276999"/>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Title</a:t>
            </a:r>
            <a:endParaRPr/>
          </a:p>
        </p:txBody>
      </p:sp>
      <p:sp>
        <p:nvSpPr>
          <p:cNvPr id="912" name="Google Shape;912;p29"/>
          <p:cNvSpPr txBox="1"/>
          <p:nvPr/>
        </p:nvSpPr>
        <p:spPr>
          <a:xfrm>
            <a:off x="8344258" y="3751678"/>
            <a:ext cx="3337716" cy="2012514"/>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nvGrpSpPr>
          <p:cNvPr id="913" name="Google Shape;913;p29"/>
          <p:cNvGrpSpPr/>
          <p:nvPr/>
        </p:nvGrpSpPr>
        <p:grpSpPr>
          <a:xfrm>
            <a:off x="1850357" y="1354232"/>
            <a:ext cx="656618" cy="656618"/>
            <a:chOff x="2088078" y="1145913"/>
            <a:chExt cx="656618" cy="656618"/>
          </a:xfrm>
        </p:grpSpPr>
        <p:sp>
          <p:nvSpPr>
            <p:cNvPr id="914" name="Google Shape;914;p29"/>
            <p:cNvSpPr/>
            <p:nvPr/>
          </p:nvSpPr>
          <p:spPr>
            <a:xfrm>
              <a:off x="2088078" y="1145913"/>
              <a:ext cx="656618" cy="656618"/>
            </a:xfrm>
            <a:prstGeom prst="ellipse">
              <a:avLst/>
            </a:prstGeom>
            <a:solidFill>
              <a:schemeClr val="accent1"/>
            </a:solidFill>
            <a:ln cap="flat" cmpd="sng" w="12700">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15" name="Google Shape;915;p29"/>
            <p:cNvSpPr/>
            <p:nvPr/>
          </p:nvSpPr>
          <p:spPr>
            <a:xfrm>
              <a:off x="2145060" y="1202894"/>
              <a:ext cx="542655" cy="542656"/>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600">
                  <a:solidFill>
                    <a:schemeClr val="dk1"/>
                  </a:solidFill>
                  <a:latin typeface="Helvetica Neue"/>
                  <a:ea typeface="Helvetica Neue"/>
                  <a:cs typeface="Helvetica Neue"/>
                  <a:sym typeface="Helvetica Neue"/>
                </a:rPr>
                <a:t>01</a:t>
              </a:r>
              <a:endParaRPr b="1" sz="2600">
                <a:solidFill>
                  <a:schemeClr val="dk1"/>
                </a:solidFill>
                <a:latin typeface="Helvetica Neue"/>
                <a:ea typeface="Helvetica Neue"/>
                <a:cs typeface="Helvetica Neue"/>
                <a:sym typeface="Helvetica Neue"/>
              </a:endParaRPr>
            </a:p>
          </p:txBody>
        </p:sp>
      </p:grpSp>
      <p:grpSp>
        <p:nvGrpSpPr>
          <p:cNvPr id="916" name="Google Shape;916;p29"/>
          <p:cNvGrpSpPr/>
          <p:nvPr/>
        </p:nvGrpSpPr>
        <p:grpSpPr>
          <a:xfrm>
            <a:off x="5767473" y="1354232"/>
            <a:ext cx="656618" cy="656618"/>
            <a:chOff x="5762847" y="1145913"/>
            <a:chExt cx="656618" cy="656618"/>
          </a:xfrm>
        </p:grpSpPr>
        <p:sp>
          <p:nvSpPr>
            <p:cNvPr id="917" name="Google Shape;917;p29"/>
            <p:cNvSpPr/>
            <p:nvPr/>
          </p:nvSpPr>
          <p:spPr>
            <a:xfrm>
              <a:off x="5762847" y="1145913"/>
              <a:ext cx="656618" cy="656618"/>
            </a:xfrm>
            <a:prstGeom prst="ellipse">
              <a:avLst/>
            </a:prstGeom>
            <a:solidFill>
              <a:schemeClr val="accent2"/>
            </a:solidFill>
            <a:ln cap="flat" cmpd="sng" w="12700">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18" name="Google Shape;918;p29"/>
            <p:cNvSpPr/>
            <p:nvPr/>
          </p:nvSpPr>
          <p:spPr>
            <a:xfrm>
              <a:off x="5819830" y="1202894"/>
              <a:ext cx="542655" cy="542656"/>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600">
                  <a:solidFill>
                    <a:schemeClr val="dk1"/>
                  </a:solidFill>
                  <a:latin typeface="Helvetica Neue"/>
                  <a:ea typeface="Helvetica Neue"/>
                  <a:cs typeface="Helvetica Neue"/>
                  <a:sym typeface="Helvetica Neue"/>
                </a:rPr>
                <a:t>02</a:t>
              </a:r>
              <a:endParaRPr b="1" sz="2600">
                <a:solidFill>
                  <a:schemeClr val="dk1"/>
                </a:solidFill>
                <a:latin typeface="Helvetica Neue"/>
                <a:ea typeface="Helvetica Neue"/>
                <a:cs typeface="Helvetica Neue"/>
                <a:sym typeface="Helvetica Neue"/>
              </a:endParaRPr>
            </a:p>
          </p:txBody>
        </p:sp>
      </p:grpSp>
      <p:grpSp>
        <p:nvGrpSpPr>
          <p:cNvPr id="919" name="Google Shape;919;p29"/>
          <p:cNvGrpSpPr/>
          <p:nvPr/>
        </p:nvGrpSpPr>
        <p:grpSpPr>
          <a:xfrm>
            <a:off x="9684588" y="1354232"/>
            <a:ext cx="656618" cy="656618"/>
            <a:chOff x="9437613" y="1145913"/>
            <a:chExt cx="656618" cy="656618"/>
          </a:xfrm>
        </p:grpSpPr>
        <p:sp>
          <p:nvSpPr>
            <p:cNvPr id="920" name="Google Shape;920;p29"/>
            <p:cNvSpPr/>
            <p:nvPr/>
          </p:nvSpPr>
          <p:spPr>
            <a:xfrm>
              <a:off x="9437613" y="1145913"/>
              <a:ext cx="656618" cy="656618"/>
            </a:xfrm>
            <a:prstGeom prst="ellipse">
              <a:avLst/>
            </a:prstGeom>
            <a:solidFill>
              <a:schemeClr val="accent4"/>
            </a:solidFill>
            <a:ln cap="flat" cmpd="sng" w="12700">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21" name="Google Shape;921;p29"/>
            <p:cNvSpPr/>
            <p:nvPr/>
          </p:nvSpPr>
          <p:spPr>
            <a:xfrm>
              <a:off x="9494595" y="1202894"/>
              <a:ext cx="542655" cy="542656"/>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600">
                  <a:solidFill>
                    <a:schemeClr val="dk1"/>
                  </a:solidFill>
                  <a:latin typeface="Helvetica Neue"/>
                  <a:ea typeface="Helvetica Neue"/>
                  <a:cs typeface="Helvetica Neue"/>
                  <a:sym typeface="Helvetica Neue"/>
                </a:rPr>
                <a:t>03</a:t>
              </a:r>
              <a:endParaRPr b="1" sz="2600">
                <a:solidFill>
                  <a:schemeClr val="dk1"/>
                </a:solidFill>
                <a:latin typeface="Helvetica Neue"/>
                <a:ea typeface="Helvetica Neue"/>
                <a:cs typeface="Helvetica Neue"/>
                <a:sym typeface="Helvetica Neue"/>
              </a:endParaRPr>
            </a:p>
          </p:txBody>
        </p:sp>
      </p:grpSp>
      <p:grpSp>
        <p:nvGrpSpPr>
          <p:cNvPr id="922" name="Google Shape;922;p29"/>
          <p:cNvGrpSpPr/>
          <p:nvPr/>
        </p:nvGrpSpPr>
        <p:grpSpPr>
          <a:xfrm>
            <a:off x="1679633" y="2067831"/>
            <a:ext cx="998066" cy="1003000"/>
            <a:chOff x="4094847" y="1760585"/>
            <a:chExt cx="633600" cy="633600"/>
          </a:xfrm>
        </p:grpSpPr>
        <p:sp>
          <p:nvSpPr>
            <p:cNvPr id="923" name="Google Shape;923;p2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924" name="Google Shape;924;p2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grpSp>
        <p:nvGrpSpPr>
          <p:cNvPr id="925" name="Google Shape;925;p29"/>
          <p:cNvGrpSpPr/>
          <p:nvPr/>
        </p:nvGrpSpPr>
        <p:grpSpPr>
          <a:xfrm>
            <a:off x="5596748" y="2067831"/>
            <a:ext cx="998066" cy="1003000"/>
            <a:chOff x="4094847" y="1760585"/>
            <a:chExt cx="633600" cy="633600"/>
          </a:xfrm>
        </p:grpSpPr>
        <p:sp>
          <p:nvSpPr>
            <p:cNvPr id="926" name="Google Shape;926;p2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927" name="Google Shape;927;p2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grpSp>
        <p:nvGrpSpPr>
          <p:cNvPr id="928" name="Google Shape;928;p29"/>
          <p:cNvGrpSpPr/>
          <p:nvPr/>
        </p:nvGrpSpPr>
        <p:grpSpPr>
          <a:xfrm>
            <a:off x="9513864" y="2067831"/>
            <a:ext cx="998066" cy="1003000"/>
            <a:chOff x="4094847" y="1760585"/>
            <a:chExt cx="633600" cy="633600"/>
          </a:xfrm>
        </p:grpSpPr>
        <p:sp>
          <p:nvSpPr>
            <p:cNvPr id="929" name="Google Shape;929;p2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930" name="Google Shape;930;p2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931" name="Google Shape;931;p29"/>
          <p:cNvSpPr/>
          <p:nvPr/>
        </p:nvSpPr>
        <p:spPr>
          <a:xfrm>
            <a:off x="484585" y="5950021"/>
            <a:ext cx="3388594" cy="65331"/>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32" name="Google Shape;932;p29"/>
          <p:cNvSpPr/>
          <p:nvPr/>
        </p:nvSpPr>
        <p:spPr>
          <a:xfrm>
            <a:off x="4401700" y="5950021"/>
            <a:ext cx="3388594" cy="65331"/>
          </a:xfrm>
          <a:prstGeom prst="rect">
            <a:avLst/>
          </a:prstGeom>
          <a:solidFill>
            <a:srgbClr val="76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33" name="Google Shape;933;p29"/>
          <p:cNvSpPr/>
          <p:nvPr/>
        </p:nvSpPr>
        <p:spPr>
          <a:xfrm>
            <a:off x="8318819" y="5950021"/>
            <a:ext cx="3388594" cy="65331"/>
          </a:xfrm>
          <a:prstGeom prst="rect">
            <a:avLst/>
          </a:prstGeom>
          <a:solidFill>
            <a:srgbClr val="38556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34" name="Google Shape;934;p2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35" name="Google Shape;935;p2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39" name="Shape 10639"/>
        <p:cNvGrpSpPr/>
        <p:nvPr/>
      </p:nvGrpSpPr>
      <p:grpSpPr>
        <a:xfrm>
          <a:off x="0" y="0"/>
          <a:ext cx="0" cy="0"/>
          <a:chOff x="0" y="0"/>
          <a:chExt cx="0" cy="0"/>
        </a:xfrm>
      </p:grpSpPr>
      <p:sp>
        <p:nvSpPr>
          <p:cNvPr id="10640" name="Google Shape;10640;p29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 Column Charts with Descriptions</a:t>
            </a:r>
            <a:endParaRPr/>
          </a:p>
        </p:txBody>
      </p:sp>
      <p:cxnSp>
        <p:nvCxnSpPr>
          <p:cNvPr id="10641" name="Google Shape;10641;p290"/>
          <p:cNvCxnSpPr/>
          <p:nvPr/>
        </p:nvCxnSpPr>
        <p:spPr>
          <a:xfrm>
            <a:off x="1695305" y="4771856"/>
            <a:ext cx="10180320" cy="0"/>
          </a:xfrm>
          <a:prstGeom prst="straightConnector1">
            <a:avLst/>
          </a:prstGeom>
          <a:noFill/>
          <a:ln cap="flat" cmpd="sng" w="9525">
            <a:solidFill>
              <a:srgbClr val="BEBEBE"/>
            </a:solidFill>
            <a:prstDash val="solid"/>
            <a:miter lim="8000"/>
            <a:headEnd len="sm" w="sm" type="none"/>
            <a:tailEnd len="sm" w="sm" type="none"/>
          </a:ln>
        </p:spPr>
      </p:cxnSp>
      <p:grpSp>
        <p:nvGrpSpPr>
          <p:cNvPr id="10642" name="Google Shape;10642;p290"/>
          <p:cNvGrpSpPr/>
          <p:nvPr/>
        </p:nvGrpSpPr>
        <p:grpSpPr>
          <a:xfrm>
            <a:off x="1695305" y="1473651"/>
            <a:ext cx="10201727" cy="4525122"/>
            <a:chOff x="1695305" y="1473651"/>
            <a:chExt cx="6718137" cy="4525122"/>
          </a:xfrm>
        </p:grpSpPr>
        <p:sp>
          <p:nvSpPr>
            <p:cNvPr id="10643" name="Google Shape;10643;p290"/>
            <p:cNvSpPr txBox="1"/>
            <p:nvPr/>
          </p:nvSpPr>
          <p:spPr>
            <a:xfrm>
              <a:off x="1706882" y="4049655"/>
              <a:ext cx="3222972" cy="578769"/>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0644" name="Google Shape;10644;p290"/>
            <p:cNvSpPr txBox="1"/>
            <p:nvPr/>
          </p:nvSpPr>
          <p:spPr>
            <a:xfrm>
              <a:off x="1706880" y="1473651"/>
              <a:ext cx="3222972" cy="544010"/>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 adipiscing elit. Ut</a:t>
              </a:r>
              <a:endParaRPr/>
            </a:p>
          </p:txBody>
        </p:sp>
        <p:sp>
          <p:nvSpPr>
            <p:cNvPr id="10645" name="Google Shape;10645;p290"/>
            <p:cNvSpPr txBox="1"/>
            <p:nvPr/>
          </p:nvSpPr>
          <p:spPr>
            <a:xfrm>
              <a:off x="5190470" y="4049655"/>
              <a:ext cx="3222972" cy="578769"/>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0646" name="Google Shape;10646;p290"/>
            <p:cNvSpPr txBox="1"/>
            <p:nvPr/>
          </p:nvSpPr>
          <p:spPr>
            <a:xfrm>
              <a:off x="5190470" y="1473651"/>
              <a:ext cx="3222972" cy="544010"/>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 dolor sit amet, consectetur adipiscing elit. Ut</a:t>
              </a:r>
              <a:endParaRPr/>
            </a:p>
          </p:txBody>
        </p:sp>
        <p:graphicFrame>
          <p:nvGraphicFramePr>
            <p:cNvPr id="10647" name="Google Shape;10647;p290"/>
            <p:cNvGraphicFramePr/>
            <p:nvPr/>
          </p:nvGraphicFramePr>
          <p:xfrm>
            <a:off x="1695305" y="2261639"/>
            <a:ext cx="3222971" cy="1647683"/>
          </p:xfrm>
          <a:graphic>
            <a:graphicData uri="http://schemas.openxmlformats.org/drawingml/2006/chart">
              <c:chart r:id="rId3"/>
            </a:graphicData>
          </a:graphic>
        </p:graphicFrame>
        <p:graphicFrame>
          <p:nvGraphicFramePr>
            <p:cNvPr id="10648" name="Google Shape;10648;p290"/>
            <p:cNvGraphicFramePr/>
            <p:nvPr/>
          </p:nvGraphicFramePr>
          <p:xfrm>
            <a:off x="5178895" y="2261639"/>
            <a:ext cx="3222971" cy="1647683"/>
          </p:xfrm>
          <a:graphic>
            <a:graphicData uri="http://schemas.openxmlformats.org/drawingml/2006/chart">
              <c:chart r:id="rId4"/>
            </a:graphicData>
          </a:graphic>
        </p:graphicFrame>
        <p:cxnSp>
          <p:nvCxnSpPr>
            <p:cNvPr id="10649" name="Google Shape;10649;p290"/>
            <p:cNvCxnSpPr/>
            <p:nvPr/>
          </p:nvCxnSpPr>
          <p:spPr>
            <a:xfrm>
              <a:off x="1706880" y="2123900"/>
              <a:ext cx="3220720" cy="0"/>
            </a:xfrm>
            <a:prstGeom prst="straightConnector1">
              <a:avLst/>
            </a:prstGeom>
            <a:noFill/>
            <a:ln cap="flat" cmpd="sng" w="9525">
              <a:solidFill>
                <a:schemeClr val="dk1"/>
              </a:solidFill>
              <a:prstDash val="solid"/>
              <a:miter lim="8000"/>
              <a:headEnd len="sm" w="sm" type="none"/>
              <a:tailEnd len="sm" w="sm" type="none"/>
            </a:ln>
          </p:spPr>
        </p:cxnSp>
        <p:cxnSp>
          <p:nvCxnSpPr>
            <p:cNvPr id="10650" name="Google Shape;10650;p290"/>
            <p:cNvCxnSpPr/>
            <p:nvPr/>
          </p:nvCxnSpPr>
          <p:spPr>
            <a:xfrm>
              <a:off x="5190470" y="2123900"/>
              <a:ext cx="3220720" cy="0"/>
            </a:xfrm>
            <a:prstGeom prst="straightConnector1">
              <a:avLst/>
            </a:prstGeom>
            <a:noFill/>
            <a:ln cap="flat" cmpd="sng" w="9525">
              <a:solidFill>
                <a:schemeClr val="dk1"/>
              </a:solidFill>
              <a:prstDash val="solid"/>
              <a:miter lim="8000"/>
              <a:headEnd len="sm" w="sm" type="none"/>
              <a:tailEnd len="sm" w="sm" type="none"/>
            </a:ln>
          </p:spPr>
        </p:cxnSp>
        <p:sp>
          <p:nvSpPr>
            <p:cNvPr id="10651" name="Google Shape;10651;p290"/>
            <p:cNvSpPr txBox="1"/>
            <p:nvPr/>
          </p:nvSpPr>
          <p:spPr>
            <a:xfrm>
              <a:off x="1706882" y="4906181"/>
              <a:ext cx="3222972" cy="1092592"/>
            </a:xfrm>
            <a:prstGeom prst="rect">
              <a:avLst/>
            </a:prstGeom>
            <a:noFill/>
            <a:ln>
              <a:noFill/>
            </a:ln>
          </p:spPr>
          <p:txBody>
            <a:bodyPr anchorCtr="0" anchor="t" bIns="0" lIns="0" spcFirstLastPara="1" rIns="0" wrap="square" tIns="0">
              <a:noAutofit/>
            </a:bodyPr>
            <a:lstStyle/>
            <a:p>
              <a:pPr indent="-171450" lvl="1" marL="17145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1450" lvl="1" marL="17145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Ut tempor, quam et mattis pulvinar, mauris ligula suscipit arcu, sed</a:t>
              </a:r>
              <a:endParaRPr/>
            </a:p>
            <a:p>
              <a:pPr indent="-171450" lvl="1" marL="17145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10652" name="Google Shape;10652;p290"/>
            <p:cNvSpPr txBox="1"/>
            <p:nvPr/>
          </p:nvSpPr>
          <p:spPr>
            <a:xfrm>
              <a:off x="5190470" y="4906181"/>
              <a:ext cx="3222972" cy="1092592"/>
            </a:xfrm>
            <a:prstGeom prst="rect">
              <a:avLst/>
            </a:prstGeom>
            <a:noFill/>
            <a:ln>
              <a:noFill/>
            </a:ln>
          </p:spPr>
          <p:txBody>
            <a:bodyPr anchorCtr="0" anchor="t" bIns="0" lIns="0" spcFirstLastPara="1" rIns="0" wrap="square" tIns="0">
              <a:noAutofit/>
            </a:bodyPr>
            <a:lstStyle/>
            <a:p>
              <a:pPr indent="-171450" lvl="1" marL="17145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1450" lvl="1" marL="17145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Ut tempor, quam et mattis pulvinar, mauris ligula suscipit arcu, sed</a:t>
              </a:r>
              <a:endParaRPr/>
            </a:p>
            <a:p>
              <a:pPr indent="-171450" lvl="1" marL="17145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cxnSp>
          <p:nvCxnSpPr>
            <p:cNvPr id="10653" name="Google Shape;10653;p290"/>
            <p:cNvCxnSpPr/>
            <p:nvPr/>
          </p:nvCxnSpPr>
          <p:spPr>
            <a:xfrm>
              <a:off x="5060162" y="4049655"/>
              <a:ext cx="0" cy="578769"/>
            </a:xfrm>
            <a:prstGeom prst="straightConnector1">
              <a:avLst/>
            </a:prstGeom>
            <a:noFill/>
            <a:ln cap="flat" cmpd="sng" w="9525">
              <a:solidFill>
                <a:srgbClr val="BEBEBE"/>
              </a:solidFill>
              <a:prstDash val="solid"/>
              <a:miter lim="8000"/>
              <a:headEnd len="sm" w="sm" type="none"/>
              <a:tailEnd len="sm" w="sm" type="none"/>
            </a:ln>
          </p:spPr>
        </p:cxnSp>
        <p:cxnSp>
          <p:nvCxnSpPr>
            <p:cNvPr id="10654" name="Google Shape;10654;p290"/>
            <p:cNvCxnSpPr/>
            <p:nvPr/>
          </p:nvCxnSpPr>
          <p:spPr>
            <a:xfrm>
              <a:off x="5060162" y="4906181"/>
              <a:ext cx="0" cy="1092592"/>
            </a:xfrm>
            <a:prstGeom prst="straightConnector1">
              <a:avLst/>
            </a:prstGeom>
            <a:noFill/>
            <a:ln cap="flat" cmpd="sng" w="9525">
              <a:solidFill>
                <a:srgbClr val="BEBEBE"/>
              </a:solidFill>
              <a:prstDash val="solid"/>
              <a:miter lim="8000"/>
              <a:headEnd len="sm" w="sm" type="none"/>
              <a:tailEnd len="sm" w="sm" type="none"/>
            </a:ln>
          </p:spPr>
        </p:cxnSp>
      </p:grpSp>
      <p:sp>
        <p:nvSpPr>
          <p:cNvPr id="10655" name="Google Shape;10655;p290"/>
          <p:cNvSpPr/>
          <p:nvPr/>
        </p:nvSpPr>
        <p:spPr>
          <a:xfrm>
            <a:off x="1458410" y="4049652"/>
            <a:ext cx="71862" cy="578768"/>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656" name="Google Shape;10656;p290"/>
          <p:cNvSpPr/>
          <p:nvPr/>
        </p:nvSpPr>
        <p:spPr>
          <a:xfrm>
            <a:off x="1458410" y="4906181"/>
            <a:ext cx="71862" cy="1092592"/>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657" name="Google Shape;10657;p290"/>
          <p:cNvSpPr txBox="1"/>
          <p:nvPr/>
        </p:nvSpPr>
        <p:spPr>
          <a:xfrm>
            <a:off x="294968" y="4049655"/>
            <a:ext cx="1091580" cy="578769"/>
          </a:xfrm>
          <a:prstGeom prst="rect">
            <a:avLst/>
          </a:prstGeom>
          <a:noFill/>
          <a:ln>
            <a:noFill/>
          </a:ln>
        </p:spPr>
        <p:txBody>
          <a:bodyPr anchorCtr="0" anchor="ctr" bIns="0" lIns="0" spcFirstLastPara="1" rIns="0" wrap="square" tIns="0">
            <a:noAutofit/>
          </a:bodyPr>
          <a:lstStyle/>
          <a:p>
            <a:pPr indent="0" lvl="1" marL="0" marR="0" rtl="0" algn="l">
              <a:spcBef>
                <a:spcPts val="0"/>
              </a:spcBef>
              <a:spcAft>
                <a:spcPts val="0"/>
              </a:spcAft>
              <a:buNone/>
            </a:pPr>
            <a:r>
              <a:rPr b="1" i="0" lang="en-US" sz="1400" u="none" cap="none" strike="noStrike">
                <a:solidFill>
                  <a:schemeClr val="dk1"/>
                </a:solidFill>
                <a:latin typeface="Helvetica Neue"/>
                <a:ea typeface="Helvetica Neue"/>
                <a:cs typeface="Helvetica Neue"/>
                <a:sym typeface="Helvetica Neue"/>
              </a:rPr>
              <a:t>Lorem ipsum dolor sit amet, </a:t>
            </a:r>
            <a:endParaRPr/>
          </a:p>
        </p:txBody>
      </p:sp>
      <p:sp>
        <p:nvSpPr>
          <p:cNvPr id="10658" name="Google Shape;10658;p290"/>
          <p:cNvSpPr txBox="1"/>
          <p:nvPr/>
        </p:nvSpPr>
        <p:spPr>
          <a:xfrm>
            <a:off x="294968" y="5163093"/>
            <a:ext cx="1091580" cy="578769"/>
          </a:xfrm>
          <a:prstGeom prst="rect">
            <a:avLst/>
          </a:prstGeom>
          <a:noFill/>
          <a:ln>
            <a:noFill/>
          </a:ln>
        </p:spPr>
        <p:txBody>
          <a:bodyPr anchorCtr="0" anchor="ctr" bIns="0" lIns="0" spcFirstLastPara="1" rIns="0" wrap="square" tIns="0">
            <a:noAutofit/>
          </a:bodyPr>
          <a:lstStyle/>
          <a:p>
            <a:pPr indent="0" lvl="1" marL="0" marR="0" rtl="0" algn="l">
              <a:spcBef>
                <a:spcPts val="0"/>
              </a:spcBef>
              <a:spcAft>
                <a:spcPts val="0"/>
              </a:spcAft>
              <a:buNone/>
            </a:pPr>
            <a:r>
              <a:rPr b="1" i="0" lang="en-US" sz="1400" u="none" cap="none" strike="noStrike">
                <a:solidFill>
                  <a:schemeClr val="dk1"/>
                </a:solidFill>
                <a:latin typeface="Helvetica Neue"/>
                <a:ea typeface="Helvetica Neue"/>
                <a:cs typeface="Helvetica Neue"/>
                <a:sym typeface="Helvetica Neue"/>
              </a:rPr>
              <a:t>Lorem ipsum dolor sit amet, </a:t>
            </a:r>
            <a:endParaRPr/>
          </a:p>
        </p:txBody>
      </p:sp>
      <p:sp>
        <p:nvSpPr>
          <p:cNvPr id="10659" name="Google Shape;10659;p29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660" name="Google Shape;10660;p29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64" name="Shape 10664"/>
        <p:cNvGrpSpPr/>
        <p:nvPr/>
      </p:nvGrpSpPr>
      <p:grpSpPr>
        <a:xfrm>
          <a:off x="0" y="0"/>
          <a:ext cx="0" cy="0"/>
          <a:chOff x="0" y="0"/>
          <a:chExt cx="0" cy="0"/>
        </a:xfrm>
      </p:grpSpPr>
      <p:sp>
        <p:nvSpPr>
          <p:cNvPr id="10665" name="Google Shape;10665;p291"/>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Three Chart Slides</a:t>
            </a:r>
            <a:endParaRPr/>
          </a:p>
        </p:txBody>
      </p:sp>
      <p:sp>
        <p:nvSpPr>
          <p:cNvPr id="10666" name="Google Shape;10666;p291"/>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2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0" name="Shape 10670"/>
        <p:cNvGrpSpPr/>
        <p:nvPr/>
      </p:nvGrpSpPr>
      <p:grpSpPr>
        <a:xfrm>
          <a:off x="0" y="0"/>
          <a:ext cx="0" cy="0"/>
          <a:chOff x="0" y="0"/>
          <a:chExt cx="0" cy="0"/>
        </a:xfrm>
      </p:grpSpPr>
      <p:sp>
        <p:nvSpPr>
          <p:cNvPr id="10671" name="Google Shape;10671;p29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 Column Charts Comparison</a:t>
            </a:r>
            <a:endParaRPr/>
          </a:p>
        </p:txBody>
      </p:sp>
      <p:sp>
        <p:nvSpPr>
          <p:cNvPr id="10672" name="Google Shape;10672;p292"/>
          <p:cNvSpPr txBox="1"/>
          <p:nvPr/>
        </p:nvSpPr>
        <p:spPr>
          <a:xfrm>
            <a:off x="294968" y="1353789"/>
            <a:ext cx="3696943"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673" name="Google Shape;10673;p292"/>
          <p:cNvCxnSpPr/>
          <p:nvPr/>
        </p:nvCxnSpPr>
        <p:spPr>
          <a:xfrm>
            <a:off x="295173" y="1861464"/>
            <a:ext cx="422588"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674" name="Google Shape;10674;p292"/>
          <p:cNvGraphicFramePr/>
          <p:nvPr/>
        </p:nvGraphicFramePr>
        <p:xfrm>
          <a:off x="294966" y="2608542"/>
          <a:ext cx="3322848" cy="3548418"/>
        </p:xfrm>
        <a:graphic>
          <a:graphicData uri="http://schemas.openxmlformats.org/drawingml/2006/chart">
            <c:chart r:id="rId3"/>
          </a:graphicData>
        </a:graphic>
      </p:graphicFrame>
      <p:sp>
        <p:nvSpPr>
          <p:cNvPr id="10675" name="Google Shape;10675;p292"/>
          <p:cNvSpPr txBox="1"/>
          <p:nvPr/>
        </p:nvSpPr>
        <p:spPr>
          <a:xfrm>
            <a:off x="294968" y="2019560"/>
            <a:ext cx="3696943"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10676" name="Google Shape;10676;p292"/>
          <p:cNvSpPr txBox="1"/>
          <p:nvPr/>
        </p:nvSpPr>
        <p:spPr>
          <a:xfrm>
            <a:off x="4247527" y="1353789"/>
            <a:ext cx="3696943"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677" name="Google Shape;10677;p292"/>
          <p:cNvCxnSpPr/>
          <p:nvPr/>
        </p:nvCxnSpPr>
        <p:spPr>
          <a:xfrm>
            <a:off x="4247732" y="1861464"/>
            <a:ext cx="422588"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678" name="Google Shape;10678;p292"/>
          <p:cNvGraphicFramePr/>
          <p:nvPr/>
        </p:nvGraphicFramePr>
        <p:xfrm>
          <a:off x="4247526" y="2608542"/>
          <a:ext cx="3322848" cy="3548418"/>
        </p:xfrm>
        <a:graphic>
          <a:graphicData uri="http://schemas.openxmlformats.org/drawingml/2006/chart">
            <c:chart r:id="rId4"/>
          </a:graphicData>
        </a:graphic>
      </p:graphicFrame>
      <p:sp>
        <p:nvSpPr>
          <p:cNvPr id="10679" name="Google Shape;10679;p292"/>
          <p:cNvSpPr txBox="1"/>
          <p:nvPr/>
        </p:nvSpPr>
        <p:spPr>
          <a:xfrm>
            <a:off x="4247528" y="2019560"/>
            <a:ext cx="3696943"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10680" name="Google Shape;10680;p292"/>
          <p:cNvSpPr txBox="1"/>
          <p:nvPr/>
        </p:nvSpPr>
        <p:spPr>
          <a:xfrm>
            <a:off x="8200086" y="1353789"/>
            <a:ext cx="3696943"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681" name="Google Shape;10681;p292"/>
          <p:cNvCxnSpPr/>
          <p:nvPr/>
        </p:nvCxnSpPr>
        <p:spPr>
          <a:xfrm>
            <a:off x="8200291" y="1861464"/>
            <a:ext cx="422588"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682" name="Google Shape;10682;p292"/>
          <p:cNvGraphicFramePr/>
          <p:nvPr/>
        </p:nvGraphicFramePr>
        <p:xfrm>
          <a:off x="8200085" y="2608542"/>
          <a:ext cx="3322848" cy="3548418"/>
        </p:xfrm>
        <a:graphic>
          <a:graphicData uri="http://schemas.openxmlformats.org/drawingml/2006/chart">
            <c:chart r:id="rId5"/>
          </a:graphicData>
        </a:graphic>
      </p:graphicFrame>
      <p:sp>
        <p:nvSpPr>
          <p:cNvPr id="10683" name="Google Shape;10683;p292"/>
          <p:cNvSpPr txBox="1"/>
          <p:nvPr/>
        </p:nvSpPr>
        <p:spPr>
          <a:xfrm>
            <a:off x="8200087" y="2019560"/>
            <a:ext cx="3696943"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10684" name="Google Shape;10684;p29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685" name="Google Shape;10685;p29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89" name="Shape 10689"/>
        <p:cNvGrpSpPr/>
        <p:nvPr/>
      </p:nvGrpSpPr>
      <p:grpSpPr>
        <a:xfrm>
          <a:off x="0" y="0"/>
          <a:ext cx="0" cy="0"/>
          <a:chOff x="0" y="0"/>
          <a:chExt cx="0" cy="0"/>
        </a:xfrm>
      </p:grpSpPr>
      <p:sp>
        <p:nvSpPr>
          <p:cNvPr id="10690" name="Google Shape;10690;p29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 Bar Charts with Callouts</a:t>
            </a:r>
            <a:endParaRPr/>
          </a:p>
        </p:txBody>
      </p:sp>
      <p:graphicFrame>
        <p:nvGraphicFramePr>
          <p:cNvPr id="10691" name="Google Shape;10691;p293"/>
          <p:cNvGraphicFramePr/>
          <p:nvPr/>
        </p:nvGraphicFramePr>
        <p:xfrm>
          <a:off x="393539" y="2488557"/>
          <a:ext cx="2065894" cy="3608027"/>
        </p:xfrm>
        <a:graphic>
          <a:graphicData uri="http://schemas.openxmlformats.org/drawingml/2006/chart">
            <c:chart r:id="rId3"/>
          </a:graphicData>
        </a:graphic>
      </p:graphicFrame>
      <p:graphicFrame>
        <p:nvGraphicFramePr>
          <p:cNvPr id="10692" name="Google Shape;10692;p293"/>
          <p:cNvGraphicFramePr/>
          <p:nvPr/>
        </p:nvGraphicFramePr>
        <p:xfrm>
          <a:off x="2892392" y="2488557"/>
          <a:ext cx="2065894" cy="3608027"/>
        </p:xfrm>
        <a:graphic>
          <a:graphicData uri="http://schemas.openxmlformats.org/drawingml/2006/chart">
            <c:chart r:id="rId4"/>
          </a:graphicData>
        </a:graphic>
      </p:graphicFrame>
      <p:graphicFrame>
        <p:nvGraphicFramePr>
          <p:cNvPr id="10693" name="Google Shape;10693;p293"/>
          <p:cNvGraphicFramePr/>
          <p:nvPr/>
        </p:nvGraphicFramePr>
        <p:xfrm>
          <a:off x="5391244" y="2488557"/>
          <a:ext cx="2065894" cy="3608027"/>
        </p:xfrm>
        <a:graphic>
          <a:graphicData uri="http://schemas.openxmlformats.org/drawingml/2006/chart">
            <c:chart r:id="rId5"/>
          </a:graphicData>
        </a:graphic>
      </p:graphicFrame>
      <p:grpSp>
        <p:nvGrpSpPr>
          <p:cNvPr id="10694" name="Google Shape;10694;p293"/>
          <p:cNvGrpSpPr/>
          <p:nvPr/>
        </p:nvGrpSpPr>
        <p:grpSpPr>
          <a:xfrm>
            <a:off x="294968" y="1559689"/>
            <a:ext cx="2263037" cy="776512"/>
            <a:chOff x="294968" y="1559689"/>
            <a:chExt cx="2263037" cy="776512"/>
          </a:xfrm>
        </p:grpSpPr>
        <p:sp>
          <p:nvSpPr>
            <p:cNvPr id="10695" name="Google Shape;10695;p293"/>
            <p:cNvSpPr/>
            <p:nvPr/>
          </p:nvSpPr>
          <p:spPr>
            <a:xfrm>
              <a:off x="294968" y="1559689"/>
              <a:ext cx="2263037" cy="326984"/>
            </a:xfrm>
            <a:prstGeom prst="rect">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a:t>
              </a:r>
              <a:endParaRPr sz="1400">
                <a:solidFill>
                  <a:schemeClr val="lt1"/>
                </a:solidFill>
                <a:latin typeface="Helvetica Neue"/>
                <a:ea typeface="Helvetica Neue"/>
                <a:cs typeface="Helvetica Neue"/>
                <a:sym typeface="Helvetica Neue"/>
              </a:endParaRPr>
            </a:p>
          </p:txBody>
        </p:sp>
        <p:sp>
          <p:nvSpPr>
            <p:cNvPr id="10696" name="Google Shape;10696;p293"/>
            <p:cNvSpPr txBox="1"/>
            <p:nvPr/>
          </p:nvSpPr>
          <p:spPr>
            <a:xfrm>
              <a:off x="294969" y="1944546"/>
              <a:ext cx="2263036" cy="391655"/>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a:t>
              </a:r>
              <a:endParaRPr/>
            </a:p>
          </p:txBody>
        </p:sp>
      </p:grpSp>
      <p:grpSp>
        <p:nvGrpSpPr>
          <p:cNvPr id="10697" name="Google Shape;10697;p293"/>
          <p:cNvGrpSpPr/>
          <p:nvPr/>
        </p:nvGrpSpPr>
        <p:grpSpPr>
          <a:xfrm>
            <a:off x="2793821" y="1559689"/>
            <a:ext cx="2263037" cy="776512"/>
            <a:chOff x="2806674" y="1559689"/>
            <a:chExt cx="2263037" cy="776512"/>
          </a:xfrm>
        </p:grpSpPr>
        <p:sp>
          <p:nvSpPr>
            <p:cNvPr id="10698" name="Google Shape;10698;p293"/>
            <p:cNvSpPr/>
            <p:nvPr/>
          </p:nvSpPr>
          <p:spPr>
            <a:xfrm>
              <a:off x="2806674" y="1559689"/>
              <a:ext cx="2263037" cy="326984"/>
            </a:xfrm>
            <a:prstGeom prst="rect">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a:t>
              </a:r>
              <a:endParaRPr sz="1400">
                <a:solidFill>
                  <a:schemeClr val="lt1"/>
                </a:solidFill>
                <a:latin typeface="Helvetica Neue"/>
                <a:ea typeface="Helvetica Neue"/>
                <a:cs typeface="Helvetica Neue"/>
                <a:sym typeface="Helvetica Neue"/>
              </a:endParaRPr>
            </a:p>
          </p:txBody>
        </p:sp>
        <p:sp>
          <p:nvSpPr>
            <p:cNvPr id="10699" name="Google Shape;10699;p293"/>
            <p:cNvSpPr txBox="1"/>
            <p:nvPr/>
          </p:nvSpPr>
          <p:spPr>
            <a:xfrm>
              <a:off x="2806675" y="1944546"/>
              <a:ext cx="2263036" cy="391655"/>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a:t>
              </a:r>
              <a:endParaRPr/>
            </a:p>
          </p:txBody>
        </p:sp>
      </p:grpSp>
      <p:grpSp>
        <p:nvGrpSpPr>
          <p:cNvPr id="10700" name="Google Shape;10700;p293"/>
          <p:cNvGrpSpPr/>
          <p:nvPr/>
        </p:nvGrpSpPr>
        <p:grpSpPr>
          <a:xfrm>
            <a:off x="5292673" y="1559689"/>
            <a:ext cx="2263037" cy="776512"/>
            <a:chOff x="5410978" y="1559689"/>
            <a:chExt cx="2263037" cy="776512"/>
          </a:xfrm>
        </p:grpSpPr>
        <p:sp>
          <p:nvSpPr>
            <p:cNvPr id="10701" name="Google Shape;10701;p293"/>
            <p:cNvSpPr/>
            <p:nvPr/>
          </p:nvSpPr>
          <p:spPr>
            <a:xfrm>
              <a:off x="5410978" y="1559689"/>
              <a:ext cx="2263037" cy="326984"/>
            </a:xfrm>
            <a:prstGeom prst="rect">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a:t>
              </a:r>
              <a:endParaRPr sz="1400">
                <a:solidFill>
                  <a:schemeClr val="lt1"/>
                </a:solidFill>
                <a:latin typeface="Helvetica Neue"/>
                <a:ea typeface="Helvetica Neue"/>
                <a:cs typeface="Helvetica Neue"/>
                <a:sym typeface="Helvetica Neue"/>
              </a:endParaRPr>
            </a:p>
          </p:txBody>
        </p:sp>
        <p:sp>
          <p:nvSpPr>
            <p:cNvPr id="10702" name="Google Shape;10702;p293"/>
            <p:cNvSpPr txBox="1"/>
            <p:nvPr/>
          </p:nvSpPr>
          <p:spPr>
            <a:xfrm>
              <a:off x="5410978" y="1944546"/>
              <a:ext cx="2263036" cy="391655"/>
            </a:xfrm>
            <a:prstGeom prst="rect">
              <a:avLst/>
            </a:prstGeom>
            <a:noFill/>
            <a:ln>
              <a:noFill/>
            </a:ln>
          </p:spPr>
          <p:txBody>
            <a:bodyPr anchorCtr="0" anchor="t" bIns="0" lIns="0" spcFirstLastPara="1" rIns="0" wrap="square" tIns="0">
              <a:norm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a:t>
              </a:r>
              <a:endParaRPr/>
            </a:p>
          </p:txBody>
        </p:sp>
      </p:grpSp>
      <p:grpSp>
        <p:nvGrpSpPr>
          <p:cNvPr id="10703" name="Google Shape;10703;p293"/>
          <p:cNvGrpSpPr/>
          <p:nvPr/>
        </p:nvGrpSpPr>
        <p:grpSpPr>
          <a:xfrm>
            <a:off x="2675913" y="1932972"/>
            <a:ext cx="2498853" cy="4025868"/>
            <a:chOff x="2675913" y="1932972"/>
            <a:chExt cx="2498853" cy="3738623"/>
          </a:xfrm>
        </p:grpSpPr>
        <p:cxnSp>
          <p:nvCxnSpPr>
            <p:cNvPr id="10704" name="Google Shape;10704;p293"/>
            <p:cNvCxnSpPr/>
            <p:nvPr/>
          </p:nvCxnSpPr>
          <p:spPr>
            <a:xfrm>
              <a:off x="2675913" y="1932972"/>
              <a:ext cx="0" cy="3738623"/>
            </a:xfrm>
            <a:prstGeom prst="straightConnector1">
              <a:avLst/>
            </a:prstGeom>
            <a:noFill/>
            <a:ln cap="flat" cmpd="sng" w="19050">
              <a:solidFill>
                <a:srgbClr val="E4E4E4"/>
              </a:solidFill>
              <a:prstDash val="solid"/>
              <a:miter lim="8000"/>
              <a:headEnd len="sm" w="sm" type="none"/>
              <a:tailEnd len="sm" w="sm" type="none"/>
            </a:ln>
          </p:spPr>
        </p:cxnSp>
        <p:cxnSp>
          <p:nvCxnSpPr>
            <p:cNvPr id="10705" name="Google Shape;10705;p293"/>
            <p:cNvCxnSpPr/>
            <p:nvPr/>
          </p:nvCxnSpPr>
          <p:spPr>
            <a:xfrm>
              <a:off x="5174766" y="1932972"/>
              <a:ext cx="0" cy="3738623"/>
            </a:xfrm>
            <a:prstGeom prst="straightConnector1">
              <a:avLst/>
            </a:prstGeom>
            <a:noFill/>
            <a:ln cap="flat" cmpd="sng" w="19050">
              <a:solidFill>
                <a:srgbClr val="E4E4E4"/>
              </a:solidFill>
              <a:prstDash val="solid"/>
              <a:miter lim="8000"/>
              <a:headEnd len="sm" w="sm" type="none"/>
              <a:tailEnd len="sm" w="sm" type="none"/>
            </a:ln>
          </p:spPr>
        </p:cxnSp>
      </p:grpSp>
      <p:sp>
        <p:nvSpPr>
          <p:cNvPr id="10706" name="Google Shape;10706;p293"/>
          <p:cNvSpPr/>
          <p:nvPr/>
        </p:nvSpPr>
        <p:spPr>
          <a:xfrm>
            <a:off x="8067555" y="1559690"/>
            <a:ext cx="3829474" cy="326984"/>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400">
                <a:solidFill>
                  <a:schemeClr val="accent1"/>
                </a:solidFill>
                <a:latin typeface="Helvetica Neue"/>
                <a:ea typeface="Helvetica Neue"/>
                <a:cs typeface="Helvetica Neue"/>
                <a:sym typeface="Helvetica Neue"/>
              </a:rPr>
              <a:t>Lorem ipsum dolor sit amet</a:t>
            </a:r>
            <a:endParaRPr b="1" sz="1400">
              <a:solidFill>
                <a:schemeClr val="accent1"/>
              </a:solidFill>
              <a:latin typeface="Helvetica Neue"/>
              <a:ea typeface="Helvetica Neue"/>
              <a:cs typeface="Helvetica Neue"/>
              <a:sym typeface="Helvetica Neue"/>
            </a:endParaRPr>
          </a:p>
        </p:txBody>
      </p:sp>
      <p:sp>
        <p:nvSpPr>
          <p:cNvPr id="10707" name="Google Shape;10707;p293"/>
          <p:cNvSpPr/>
          <p:nvPr/>
        </p:nvSpPr>
        <p:spPr>
          <a:xfrm>
            <a:off x="8067633" y="1909822"/>
            <a:ext cx="3829474" cy="1967697"/>
          </a:xfrm>
          <a:prstGeom prst="rect">
            <a:avLst/>
          </a:prstGeom>
          <a:solidFill>
            <a:schemeClr val="lt2"/>
          </a:solidFill>
          <a:ln>
            <a:noFill/>
          </a:ln>
        </p:spPr>
        <p:txBody>
          <a:bodyPr anchorCtr="0" anchor="t" bIns="108000" lIns="72000" spcFirstLastPara="1" rIns="72000" wrap="square" tIns="108000">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216000" lvl="1" marL="324000" marR="0" rtl="0" algn="l">
              <a:spcBef>
                <a:spcPts val="120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sp>
        <p:nvSpPr>
          <p:cNvPr id="10708" name="Google Shape;10708;p293"/>
          <p:cNvSpPr/>
          <p:nvPr/>
        </p:nvSpPr>
        <p:spPr>
          <a:xfrm>
            <a:off x="8067555" y="4438890"/>
            <a:ext cx="3829474" cy="326984"/>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95000"/>
              </a:lnSpc>
              <a:spcBef>
                <a:spcPts val="0"/>
              </a:spcBef>
              <a:spcAft>
                <a:spcPts val="0"/>
              </a:spcAft>
              <a:buNone/>
            </a:pPr>
            <a:r>
              <a:rPr b="1" lang="en-US" sz="1400">
                <a:solidFill>
                  <a:schemeClr val="lt1"/>
                </a:solidFill>
                <a:latin typeface="Helvetica Neue"/>
                <a:ea typeface="Helvetica Neue"/>
                <a:cs typeface="Helvetica Neue"/>
                <a:sym typeface="Helvetica Neue"/>
              </a:rPr>
              <a:t>Lorem ipsum dolor sit amet</a:t>
            </a:r>
            <a:endParaRPr b="1" sz="1400">
              <a:solidFill>
                <a:schemeClr val="lt1"/>
              </a:solidFill>
              <a:latin typeface="Helvetica Neue"/>
              <a:ea typeface="Helvetica Neue"/>
              <a:cs typeface="Helvetica Neue"/>
              <a:sym typeface="Helvetica Neue"/>
            </a:endParaRPr>
          </a:p>
        </p:txBody>
      </p:sp>
      <p:sp>
        <p:nvSpPr>
          <p:cNvPr id="10709" name="Google Shape;10709;p293"/>
          <p:cNvSpPr/>
          <p:nvPr/>
        </p:nvSpPr>
        <p:spPr>
          <a:xfrm>
            <a:off x="8067633" y="4765875"/>
            <a:ext cx="3829474" cy="1064870"/>
          </a:xfrm>
          <a:prstGeom prst="rect">
            <a:avLst/>
          </a:prstGeom>
          <a:solidFill>
            <a:schemeClr val="lt2"/>
          </a:solidFill>
          <a:ln>
            <a:noFill/>
          </a:ln>
        </p:spPr>
        <p:txBody>
          <a:bodyPr anchorCtr="0" anchor="t" bIns="108000" lIns="72000" spcFirstLastPara="1" rIns="72000" wrap="square" tIns="108000">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cxnSp>
        <p:nvCxnSpPr>
          <p:cNvPr id="10710" name="Google Shape;10710;p293"/>
          <p:cNvCxnSpPr/>
          <p:nvPr/>
        </p:nvCxnSpPr>
        <p:spPr>
          <a:xfrm>
            <a:off x="8067555" y="4178461"/>
            <a:ext cx="3831220" cy="0"/>
          </a:xfrm>
          <a:prstGeom prst="straightConnector1">
            <a:avLst/>
          </a:prstGeom>
          <a:noFill/>
          <a:ln cap="flat" cmpd="sng" w="12700">
            <a:solidFill>
              <a:srgbClr val="7F7F7F"/>
            </a:solidFill>
            <a:prstDash val="solid"/>
            <a:miter lim="8000"/>
            <a:headEnd len="sm" w="sm" type="none"/>
            <a:tailEnd len="sm" w="sm" type="none"/>
          </a:ln>
        </p:spPr>
      </p:cxnSp>
      <p:sp>
        <p:nvSpPr>
          <p:cNvPr id="10711" name="Google Shape;10711;p293"/>
          <p:cNvSpPr/>
          <p:nvPr/>
        </p:nvSpPr>
        <p:spPr>
          <a:xfrm flipH="1" rot="-5400000">
            <a:off x="9849620" y="3975326"/>
            <a:ext cx="267090" cy="410900"/>
          </a:xfrm>
          <a:prstGeom prst="chevron">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712" name="Google Shape;10712;p29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713" name="Google Shape;10713;p29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17" name="Shape 10717"/>
        <p:cNvGrpSpPr/>
        <p:nvPr/>
      </p:nvGrpSpPr>
      <p:grpSpPr>
        <a:xfrm>
          <a:off x="0" y="0"/>
          <a:ext cx="0" cy="0"/>
          <a:chOff x="0" y="0"/>
          <a:chExt cx="0" cy="0"/>
        </a:xfrm>
      </p:grpSpPr>
      <p:cxnSp>
        <p:nvCxnSpPr>
          <p:cNvPr id="10718" name="Google Shape;10718;p294"/>
          <p:cNvCxnSpPr/>
          <p:nvPr/>
        </p:nvCxnSpPr>
        <p:spPr>
          <a:xfrm rot="10800000">
            <a:off x="2123440" y="4978400"/>
            <a:ext cx="0" cy="233680"/>
          </a:xfrm>
          <a:prstGeom prst="straightConnector1">
            <a:avLst/>
          </a:prstGeom>
          <a:noFill/>
          <a:ln cap="flat" cmpd="sng" w="28575">
            <a:solidFill>
              <a:schemeClr val="dk1"/>
            </a:solidFill>
            <a:prstDash val="solid"/>
            <a:miter lim="8000"/>
            <a:headEnd len="sm" w="sm" type="none"/>
            <a:tailEnd len="med" w="med" type="oval"/>
          </a:ln>
        </p:spPr>
      </p:cxnSp>
      <p:sp>
        <p:nvSpPr>
          <p:cNvPr id="10719" name="Google Shape;10719;p29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 Bar Charts with Descriptions</a:t>
            </a:r>
            <a:endParaRPr/>
          </a:p>
        </p:txBody>
      </p:sp>
      <p:sp>
        <p:nvSpPr>
          <p:cNvPr id="10720" name="Google Shape;10720;p294"/>
          <p:cNvSpPr txBox="1"/>
          <p:nvPr/>
        </p:nvSpPr>
        <p:spPr>
          <a:xfrm>
            <a:off x="294968" y="2269558"/>
            <a:ext cx="3669536" cy="39751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 consectetur </a:t>
            </a:r>
            <a:r>
              <a:rPr lang="en-US" sz="1400">
                <a:solidFill>
                  <a:schemeClr val="dk1"/>
                </a:solidFill>
                <a:latin typeface="Helvetica Neue"/>
                <a:ea typeface="Helvetica Neue"/>
                <a:cs typeface="Helvetica Neue"/>
                <a:sym typeface="Helvetica Neue"/>
              </a:rPr>
              <a:t>adipiscing elit. Ut tempor, </a:t>
            </a:r>
            <a:endParaRPr/>
          </a:p>
        </p:txBody>
      </p:sp>
      <p:sp>
        <p:nvSpPr>
          <p:cNvPr id="10721" name="Google Shape;10721;p294"/>
          <p:cNvSpPr txBox="1"/>
          <p:nvPr/>
        </p:nvSpPr>
        <p:spPr>
          <a:xfrm>
            <a:off x="294967" y="1616288"/>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722" name="Google Shape;10722;p294"/>
          <p:cNvCxnSpPr/>
          <p:nvPr/>
        </p:nvCxnSpPr>
        <p:spPr>
          <a:xfrm>
            <a:off x="295315" y="2123963"/>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10723" name="Google Shape;10723;p294"/>
          <p:cNvSpPr txBox="1"/>
          <p:nvPr/>
        </p:nvSpPr>
        <p:spPr>
          <a:xfrm>
            <a:off x="4261232" y="2269558"/>
            <a:ext cx="3669536" cy="39751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 consectetur </a:t>
            </a:r>
            <a:r>
              <a:rPr lang="en-US" sz="1400">
                <a:solidFill>
                  <a:schemeClr val="dk1"/>
                </a:solidFill>
                <a:latin typeface="Helvetica Neue"/>
                <a:ea typeface="Helvetica Neue"/>
                <a:cs typeface="Helvetica Neue"/>
                <a:sym typeface="Helvetica Neue"/>
              </a:rPr>
              <a:t>adipiscing elit. Ut tempor, </a:t>
            </a:r>
            <a:endParaRPr/>
          </a:p>
        </p:txBody>
      </p:sp>
      <p:sp>
        <p:nvSpPr>
          <p:cNvPr id="10724" name="Google Shape;10724;p294"/>
          <p:cNvSpPr txBox="1"/>
          <p:nvPr/>
        </p:nvSpPr>
        <p:spPr>
          <a:xfrm>
            <a:off x="4261231" y="1616288"/>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725" name="Google Shape;10725;p294"/>
          <p:cNvCxnSpPr/>
          <p:nvPr/>
        </p:nvCxnSpPr>
        <p:spPr>
          <a:xfrm>
            <a:off x="4261579" y="2123963"/>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10726" name="Google Shape;10726;p294"/>
          <p:cNvSpPr txBox="1"/>
          <p:nvPr/>
        </p:nvSpPr>
        <p:spPr>
          <a:xfrm>
            <a:off x="8227495" y="2269558"/>
            <a:ext cx="3669536" cy="397510"/>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sit amet, consectetur </a:t>
            </a:r>
            <a:r>
              <a:rPr lang="en-US" sz="1400">
                <a:solidFill>
                  <a:schemeClr val="dk1"/>
                </a:solidFill>
                <a:latin typeface="Helvetica Neue"/>
                <a:ea typeface="Helvetica Neue"/>
                <a:cs typeface="Helvetica Neue"/>
                <a:sym typeface="Helvetica Neue"/>
              </a:rPr>
              <a:t>adipiscing elit. Ut tempor, </a:t>
            </a:r>
            <a:endParaRPr/>
          </a:p>
        </p:txBody>
      </p:sp>
      <p:sp>
        <p:nvSpPr>
          <p:cNvPr id="10727" name="Google Shape;10727;p294"/>
          <p:cNvSpPr txBox="1"/>
          <p:nvPr/>
        </p:nvSpPr>
        <p:spPr>
          <a:xfrm>
            <a:off x="8227494" y="1616288"/>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728" name="Google Shape;10728;p294"/>
          <p:cNvCxnSpPr/>
          <p:nvPr/>
        </p:nvCxnSpPr>
        <p:spPr>
          <a:xfrm>
            <a:off x="8227842" y="2123963"/>
            <a:ext cx="512160"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729" name="Google Shape;10729;p294"/>
          <p:cNvGraphicFramePr/>
          <p:nvPr/>
        </p:nvGraphicFramePr>
        <p:xfrm>
          <a:off x="294966" y="2843142"/>
          <a:ext cx="3669535" cy="2050661"/>
        </p:xfrm>
        <a:graphic>
          <a:graphicData uri="http://schemas.openxmlformats.org/drawingml/2006/chart">
            <c:chart r:id="rId3"/>
          </a:graphicData>
        </a:graphic>
      </p:graphicFrame>
      <p:graphicFrame>
        <p:nvGraphicFramePr>
          <p:cNvPr id="10730" name="Google Shape;10730;p294"/>
          <p:cNvGraphicFramePr/>
          <p:nvPr/>
        </p:nvGraphicFramePr>
        <p:xfrm>
          <a:off x="4261231" y="2843142"/>
          <a:ext cx="3669535" cy="2050661"/>
        </p:xfrm>
        <a:graphic>
          <a:graphicData uri="http://schemas.openxmlformats.org/drawingml/2006/chart">
            <c:chart r:id="rId4"/>
          </a:graphicData>
        </a:graphic>
      </p:graphicFrame>
      <p:graphicFrame>
        <p:nvGraphicFramePr>
          <p:cNvPr id="10731" name="Google Shape;10731;p294"/>
          <p:cNvGraphicFramePr/>
          <p:nvPr/>
        </p:nvGraphicFramePr>
        <p:xfrm>
          <a:off x="8227496" y="2843142"/>
          <a:ext cx="3669535" cy="2050661"/>
        </p:xfrm>
        <a:graphic>
          <a:graphicData uri="http://schemas.openxmlformats.org/drawingml/2006/chart">
            <c:chart r:id="rId5"/>
          </a:graphicData>
        </a:graphic>
      </p:graphicFrame>
      <p:sp>
        <p:nvSpPr>
          <p:cNvPr id="10732" name="Google Shape;10732;p294"/>
          <p:cNvSpPr/>
          <p:nvPr/>
        </p:nvSpPr>
        <p:spPr>
          <a:xfrm>
            <a:off x="294965" y="5241712"/>
            <a:ext cx="3669535" cy="823808"/>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1" marL="0" marR="0" rtl="0" algn="ctr">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10733" name="Google Shape;10733;p294"/>
          <p:cNvSpPr/>
          <p:nvPr/>
        </p:nvSpPr>
        <p:spPr>
          <a:xfrm flipH="1" rot="10800000">
            <a:off x="294965" y="5175503"/>
            <a:ext cx="3669535" cy="6705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10734" name="Google Shape;10734;p294"/>
          <p:cNvCxnSpPr/>
          <p:nvPr/>
        </p:nvCxnSpPr>
        <p:spPr>
          <a:xfrm rot="10800000">
            <a:off x="6089707" y="4978400"/>
            <a:ext cx="0" cy="233680"/>
          </a:xfrm>
          <a:prstGeom prst="straightConnector1">
            <a:avLst/>
          </a:prstGeom>
          <a:noFill/>
          <a:ln cap="flat" cmpd="sng" w="28575">
            <a:solidFill>
              <a:schemeClr val="dk1"/>
            </a:solidFill>
            <a:prstDash val="solid"/>
            <a:miter lim="8000"/>
            <a:headEnd len="sm" w="sm" type="none"/>
            <a:tailEnd len="med" w="med" type="oval"/>
          </a:ln>
        </p:spPr>
      </p:cxnSp>
      <p:sp>
        <p:nvSpPr>
          <p:cNvPr id="10735" name="Google Shape;10735;p294"/>
          <p:cNvSpPr/>
          <p:nvPr/>
        </p:nvSpPr>
        <p:spPr>
          <a:xfrm>
            <a:off x="4261232" y="5241712"/>
            <a:ext cx="3669535" cy="823808"/>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1" marL="0" marR="0" rtl="0" algn="ctr">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10736" name="Google Shape;10736;p294"/>
          <p:cNvSpPr/>
          <p:nvPr/>
        </p:nvSpPr>
        <p:spPr>
          <a:xfrm flipH="1" rot="10800000">
            <a:off x="4261232" y="5175503"/>
            <a:ext cx="3669535" cy="6705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10737" name="Google Shape;10737;p294"/>
          <p:cNvCxnSpPr/>
          <p:nvPr/>
        </p:nvCxnSpPr>
        <p:spPr>
          <a:xfrm rot="10800000">
            <a:off x="10062267" y="4978400"/>
            <a:ext cx="0" cy="233680"/>
          </a:xfrm>
          <a:prstGeom prst="straightConnector1">
            <a:avLst/>
          </a:prstGeom>
          <a:noFill/>
          <a:ln cap="flat" cmpd="sng" w="28575">
            <a:solidFill>
              <a:schemeClr val="dk1"/>
            </a:solidFill>
            <a:prstDash val="solid"/>
            <a:miter lim="8000"/>
            <a:headEnd len="sm" w="sm" type="none"/>
            <a:tailEnd len="med" w="med" type="oval"/>
          </a:ln>
        </p:spPr>
      </p:cxnSp>
      <p:sp>
        <p:nvSpPr>
          <p:cNvPr id="10738" name="Google Shape;10738;p294"/>
          <p:cNvSpPr/>
          <p:nvPr/>
        </p:nvSpPr>
        <p:spPr>
          <a:xfrm>
            <a:off x="8233792" y="5241712"/>
            <a:ext cx="3669535" cy="823808"/>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1" marL="0" marR="0" rtl="0" algn="ctr">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10739" name="Google Shape;10739;p294"/>
          <p:cNvSpPr/>
          <p:nvPr/>
        </p:nvSpPr>
        <p:spPr>
          <a:xfrm flipH="1" rot="10800000">
            <a:off x="8233792" y="5175503"/>
            <a:ext cx="3669535" cy="67055"/>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740" name="Google Shape;10740;p29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741" name="Google Shape;10741;p29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45" name="Shape 10745"/>
        <p:cNvGrpSpPr/>
        <p:nvPr/>
      </p:nvGrpSpPr>
      <p:grpSpPr>
        <a:xfrm>
          <a:off x="0" y="0"/>
          <a:ext cx="0" cy="0"/>
          <a:chOff x="0" y="0"/>
          <a:chExt cx="0" cy="0"/>
        </a:xfrm>
      </p:grpSpPr>
      <p:sp>
        <p:nvSpPr>
          <p:cNvPr id="10746" name="Google Shape;10746;p29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 Bar Charts with Bullet Points</a:t>
            </a:r>
            <a:endParaRPr/>
          </a:p>
        </p:txBody>
      </p:sp>
      <p:sp>
        <p:nvSpPr>
          <p:cNvPr id="10747" name="Google Shape;10747;p295"/>
          <p:cNvSpPr txBox="1"/>
          <p:nvPr/>
        </p:nvSpPr>
        <p:spPr>
          <a:xfrm>
            <a:off x="294968" y="2086678"/>
            <a:ext cx="3669536" cy="1738562"/>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216000" lvl="1" marL="324000" marR="0" rtl="0" algn="l">
              <a:spcBef>
                <a:spcPts val="120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sp>
        <p:nvSpPr>
          <p:cNvPr id="10748" name="Google Shape;10748;p295"/>
          <p:cNvSpPr txBox="1"/>
          <p:nvPr/>
        </p:nvSpPr>
        <p:spPr>
          <a:xfrm>
            <a:off x="294967" y="1433408"/>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749" name="Google Shape;10749;p295"/>
          <p:cNvCxnSpPr/>
          <p:nvPr/>
        </p:nvCxnSpPr>
        <p:spPr>
          <a:xfrm>
            <a:off x="295315" y="1941083"/>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10750" name="Google Shape;10750;p295"/>
          <p:cNvSpPr txBox="1"/>
          <p:nvPr/>
        </p:nvSpPr>
        <p:spPr>
          <a:xfrm>
            <a:off x="4261232" y="2086678"/>
            <a:ext cx="3669536" cy="1738562"/>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216000" lvl="1" marL="324000" marR="0" rtl="0" algn="l">
              <a:spcBef>
                <a:spcPts val="120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sp>
        <p:nvSpPr>
          <p:cNvPr id="10751" name="Google Shape;10751;p295"/>
          <p:cNvSpPr txBox="1"/>
          <p:nvPr/>
        </p:nvSpPr>
        <p:spPr>
          <a:xfrm>
            <a:off x="4261231" y="1433408"/>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752" name="Google Shape;10752;p295"/>
          <p:cNvCxnSpPr/>
          <p:nvPr/>
        </p:nvCxnSpPr>
        <p:spPr>
          <a:xfrm>
            <a:off x="4261579" y="1941083"/>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10753" name="Google Shape;10753;p295"/>
          <p:cNvSpPr txBox="1"/>
          <p:nvPr/>
        </p:nvSpPr>
        <p:spPr>
          <a:xfrm>
            <a:off x="8227495" y="2086678"/>
            <a:ext cx="3669536" cy="1738562"/>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216000" lvl="1" marL="324000" marR="0" rtl="0" algn="l">
              <a:spcBef>
                <a:spcPts val="120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sp>
        <p:nvSpPr>
          <p:cNvPr id="10754" name="Google Shape;10754;p295"/>
          <p:cNvSpPr txBox="1"/>
          <p:nvPr/>
        </p:nvSpPr>
        <p:spPr>
          <a:xfrm>
            <a:off x="8227494" y="1433408"/>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755" name="Google Shape;10755;p295"/>
          <p:cNvCxnSpPr/>
          <p:nvPr/>
        </p:nvCxnSpPr>
        <p:spPr>
          <a:xfrm>
            <a:off x="8227842" y="1941083"/>
            <a:ext cx="512160"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756" name="Google Shape;10756;p295"/>
          <p:cNvGraphicFramePr/>
          <p:nvPr/>
        </p:nvGraphicFramePr>
        <p:xfrm>
          <a:off x="294966" y="4070059"/>
          <a:ext cx="3669535" cy="2050661"/>
        </p:xfrm>
        <a:graphic>
          <a:graphicData uri="http://schemas.openxmlformats.org/drawingml/2006/chart">
            <c:chart r:id="rId3"/>
          </a:graphicData>
        </a:graphic>
      </p:graphicFrame>
      <p:graphicFrame>
        <p:nvGraphicFramePr>
          <p:cNvPr id="10757" name="Google Shape;10757;p295"/>
          <p:cNvGraphicFramePr/>
          <p:nvPr/>
        </p:nvGraphicFramePr>
        <p:xfrm>
          <a:off x="4261231" y="4070059"/>
          <a:ext cx="3669535" cy="2050661"/>
        </p:xfrm>
        <a:graphic>
          <a:graphicData uri="http://schemas.openxmlformats.org/drawingml/2006/chart">
            <c:chart r:id="rId4"/>
          </a:graphicData>
        </a:graphic>
      </p:graphicFrame>
      <p:graphicFrame>
        <p:nvGraphicFramePr>
          <p:cNvPr id="10758" name="Google Shape;10758;p295"/>
          <p:cNvGraphicFramePr/>
          <p:nvPr/>
        </p:nvGraphicFramePr>
        <p:xfrm>
          <a:off x="8227496" y="4070059"/>
          <a:ext cx="3669535" cy="2050661"/>
        </p:xfrm>
        <a:graphic>
          <a:graphicData uri="http://schemas.openxmlformats.org/drawingml/2006/chart">
            <c:chart r:id="rId5"/>
          </a:graphicData>
        </a:graphic>
      </p:graphicFrame>
      <p:sp>
        <p:nvSpPr>
          <p:cNvPr id="10759" name="Google Shape;10759;p29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760" name="Google Shape;10760;p29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64" name="Shape 10764"/>
        <p:cNvGrpSpPr/>
        <p:nvPr/>
      </p:nvGrpSpPr>
      <p:grpSpPr>
        <a:xfrm>
          <a:off x="0" y="0"/>
          <a:ext cx="0" cy="0"/>
          <a:chOff x="0" y="0"/>
          <a:chExt cx="0" cy="0"/>
        </a:xfrm>
      </p:grpSpPr>
      <p:sp>
        <p:nvSpPr>
          <p:cNvPr id="10765" name="Google Shape;10765;p29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 Column Charts with Bullets</a:t>
            </a:r>
            <a:endParaRPr/>
          </a:p>
        </p:txBody>
      </p:sp>
      <p:sp>
        <p:nvSpPr>
          <p:cNvPr id="10766" name="Google Shape;10766;p296"/>
          <p:cNvSpPr txBox="1"/>
          <p:nvPr/>
        </p:nvSpPr>
        <p:spPr>
          <a:xfrm>
            <a:off x="1706882" y="4049655"/>
            <a:ext cx="3222972" cy="578769"/>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0767" name="Google Shape;10767;p296"/>
          <p:cNvSpPr txBox="1"/>
          <p:nvPr/>
        </p:nvSpPr>
        <p:spPr>
          <a:xfrm>
            <a:off x="1706880" y="1473651"/>
            <a:ext cx="3222972" cy="544010"/>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 sit amet, consectetur adipiscing elit. Ut</a:t>
            </a:r>
            <a:endParaRPr/>
          </a:p>
        </p:txBody>
      </p:sp>
      <p:sp>
        <p:nvSpPr>
          <p:cNvPr id="10768" name="Google Shape;10768;p296"/>
          <p:cNvSpPr txBox="1"/>
          <p:nvPr/>
        </p:nvSpPr>
        <p:spPr>
          <a:xfrm>
            <a:off x="5190470" y="4049655"/>
            <a:ext cx="3222972" cy="578769"/>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0769" name="Google Shape;10769;p296"/>
          <p:cNvSpPr txBox="1"/>
          <p:nvPr/>
        </p:nvSpPr>
        <p:spPr>
          <a:xfrm>
            <a:off x="5190470" y="1473651"/>
            <a:ext cx="3222972" cy="544010"/>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 sit amet, consectetur adipiscing elit. Ut</a:t>
            </a:r>
            <a:endParaRPr/>
          </a:p>
        </p:txBody>
      </p:sp>
      <p:sp>
        <p:nvSpPr>
          <p:cNvPr id="10770" name="Google Shape;10770;p296"/>
          <p:cNvSpPr txBox="1"/>
          <p:nvPr/>
        </p:nvSpPr>
        <p:spPr>
          <a:xfrm>
            <a:off x="8674059" y="4049655"/>
            <a:ext cx="3222972" cy="578769"/>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0771" name="Google Shape;10771;p296"/>
          <p:cNvSpPr txBox="1"/>
          <p:nvPr/>
        </p:nvSpPr>
        <p:spPr>
          <a:xfrm>
            <a:off x="8674059" y="1473651"/>
            <a:ext cx="3222972" cy="544010"/>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 sit amet, consectetur adipiscing elit. Ut</a:t>
            </a:r>
            <a:endParaRPr/>
          </a:p>
        </p:txBody>
      </p:sp>
      <p:graphicFrame>
        <p:nvGraphicFramePr>
          <p:cNvPr id="10772" name="Google Shape;10772;p296"/>
          <p:cNvGraphicFramePr/>
          <p:nvPr/>
        </p:nvGraphicFramePr>
        <p:xfrm>
          <a:off x="1695305" y="2261639"/>
          <a:ext cx="3222971" cy="1647683"/>
        </p:xfrm>
        <a:graphic>
          <a:graphicData uri="http://schemas.openxmlformats.org/drawingml/2006/chart">
            <c:chart r:id="rId3"/>
          </a:graphicData>
        </a:graphic>
      </p:graphicFrame>
      <p:graphicFrame>
        <p:nvGraphicFramePr>
          <p:cNvPr id="10773" name="Google Shape;10773;p296"/>
          <p:cNvGraphicFramePr/>
          <p:nvPr/>
        </p:nvGraphicFramePr>
        <p:xfrm>
          <a:off x="5178895" y="2261639"/>
          <a:ext cx="3222971" cy="1647683"/>
        </p:xfrm>
        <a:graphic>
          <a:graphicData uri="http://schemas.openxmlformats.org/drawingml/2006/chart">
            <c:chart r:id="rId4"/>
          </a:graphicData>
        </a:graphic>
      </p:graphicFrame>
      <p:graphicFrame>
        <p:nvGraphicFramePr>
          <p:cNvPr id="10774" name="Google Shape;10774;p296"/>
          <p:cNvGraphicFramePr/>
          <p:nvPr/>
        </p:nvGraphicFramePr>
        <p:xfrm>
          <a:off x="8662485" y="2261639"/>
          <a:ext cx="3222971" cy="1647683"/>
        </p:xfrm>
        <a:graphic>
          <a:graphicData uri="http://schemas.openxmlformats.org/drawingml/2006/chart">
            <c:chart r:id="rId5"/>
          </a:graphicData>
        </a:graphic>
      </p:graphicFrame>
      <p:cxnSp>
        <p:nvCxnSpPr>
          <p:cNvPr id="10775" name="Google Shape;10775;p296"/>
          <p:cNvCxnSpPr/>
          <p:nvPr/>
        </p:nvCxnSpPr>
        <p:spPr>
          <a:xfrm>
            <a:off x="1706880" y="2123900"/>
            <a:ext cx="3220720" cy="0"/>
          </a:xfrm>
          <a:prstGeom prst="straightConnector1">
            <a:avLst/>
          </a:prstGeom>
          <a:noFill/>
          <a:ln cap="flat" cmpd="sng" w="9525">
            <a:solidFill>
              <a:schemeClr val="dk1"/>
            </a:solidFill>
            <a:prstDash val="solid"/>
            <a:miter lim="8000"/>
            <a:headEnd len="sm" w="sm" type="none"/>
            <a:tailEnd len="sm" w="sm" type="none"/>
          </a:ln>
        </p:spPr>
      </p:cxnSp>
      <p:cxnSp>
        <p:nvCxnSpPr>
          <p:cNvPr id="10776" name="Google Shape;10776;p296"/>
          <p:cNvCxnSpPr/>
          <p:nvPr/>
        </p:nvCxnSpPr>
        <p:spPr>
          <a:xfrm>
            <a:off x="5190470" y="2123900"/>
            <a:ext cx="3220720" cy="0"/>
          </a:xfrm>
          <a:prstGeom prst="straightConnector1">
            <a:avLst/>
          </a:prstGeom>
          <a:noFill/>
          <a:ln cap="flat" cmpd="sng" w="9525">
            <a:solidFill>
              <a:schemeClr val="dk1"/>
            </a:solidFill>
            <a:prstDash val="solid"/>
            <a:miter lim="8000"/>
            <a:headEnd len="sm" w="sm" type="none"/>
            <a:tailEnd len="sm" w="sm" type="none"/>
          </a:ln>
        </p:spPr>
      </p:cxnSp>
      <p:cxnSp>
        <p:nvCxnSpPr>
          <p:cNvPr id="10777" name="Google Shape;10777;p296"/>
          <p:cNvCxnSpPr/>
          <p:nvPr/>
        </p:nvCxnSpPr>
        <p:spPr>
          <a:xfrm>
            <a:off x="8674059" y="2123900"/>
            <a:ext cx="3220720" cy="0"/>
          </a:xfrm>
          <a:prstGeom prst="straightConnector1">
            <a:avLst/>
          </a:prstGeom>
          <a:noFill/>
          <a:ln cap="flat" cmpd="sng" w="9525">
            <a:solidFill>
              <a:schemeClr val="dk1"/>
            </a:solidFill>
            <a:prstDash val="solid"/>
            <a:miter lim="8000"/>
            <a:headEnd len="sm" w="sm" type="none"/>
            <a:tailEnd len="sm" w="sm" type="none"/>
          </a:ln>
        </p:spPr>
      </p:cxnSp>
      <p:sp>
        <p:nvSpPr>
          <p:cNvPr id="10778" name="Google Shape;10778;p296"/>
          <p:cNvSpPr txBox="1"/>
          <p:nvPr/>
        </p:nvSpPr>
        <p:spPr>
          <a:xfrm>
            <a:off x="1706882" y="4906181"/>
            <a:ext cx="3222972" cy="1092592"/>
          </a:xfrm>
          <a:prstGeom prst="rect">
            <a:avLst/>
          </a:prstGeom>
          <a:noFill/>
          <a:ln>
            <a:noFill/>
          </a:ln>
        </p:spPr>
        <p:txBody>
          <a:bodyPr anchorCtr="0" anchor="t" bIns="0" lIns="0" spcFirstLastPara="1" rIns="0" wrap="square" tIns="0">
            <a:noAutofit/>
          </a:bodyPr>
          <a:lstStyle/>
          <a:p>
            <a:pPr indent="-171450" lvl="1" marL="17145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1450" lvl="1" marL="17145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Helvetica Neue"/>
                <a:ea typeface="Helvetica Neue"/>
                <a:cs typeface="Helvetica Neue"/>
                <a:sym typeface="Helvetica Neue"/>
              </a:rPr>
              <a:t>Ut tempor, quam et mattis pulvinar, mauris ligula suscipit arcu, sed</a:t>
            </a:r>
            <a:endParaRPr/>
          </a:p>
          <a:p>
            <a:pPr indent="-171450" lvl="1" marL="17145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10779" name="Google Shape;10779;p296"/>
          <p:cNvSpPr txBox="1"/>
          <p:nvPr/>
        </p:nvSpPr>
        <p:spPr>
          <a:xfrm>
            <a:off x="5190470" y="4906181"/>
            <a:ext cx="3222972" cy="1092592"/>
          </a:xfrm>
          <a:prstGeom prst="rect">
            <a:avLst/>
          </a:prstGeom>
          <a:noFill/>
          <a:ln>
            <a:noFill/>
          </a:ln>
        </p:spPr>
        <p:txBody>
          <a:bodyPr anchorCtr="0" anchor="t" bIns="0" lIns="0" spcFirstLastPara="1" rIns="0" wrap="square" tIns="0">
            <a:noAutofit/>
          </a:bodyPr>
          <a:lstStyle/>
          <a:p>
            <a:pPr indent="-171450" lvl="1" marL="17145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1450" lvl="1" marL="17145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Helvetica Neue"/>
                <a:ea typeface="Helvetica Neue"/>
                <a:cs typeface="Helvetica Neue"/>
                <a:sym typeface="Helvetica Neue"/>
              </a:rPr>
              <a:t>Ut tempor, quam et mattis pulvinar, mauris ligula suscipit arcu, sed</a:t>
            </a:r>
            <a:endParaRPr/>
          </a:p>
          <a:p>
            <a:pPr indent="-171450" lvl="1" marL="17145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10780" name="Google Shape;10780;p296"/>
          <p:cNvSpPr txBox="1"/>
          <p:nvPr/>
        </p:nvSpPr>
        <p:spPr>
          <a:xfrm>
            <a:off x="8674059" y="4906181"/>
            <a:ext cx="3222972" cy="1092592"/>
          </a:xfrm>
          <a:prstGeom prst="rect">
            <a:avLst/>
          </a:prstGeom>
          <a:noFill/>
          <a:ln>
            <a:noFill/>
          </a:ln>
        </p:spPr>
        <p:txBody>
          <a:bodyPr anchorCtr="0" anchor="t" bIns="0" lIns="0" spcFirstLastPara="1" rIns="0" wrap="square" tIns="0">
            <a:noAutofit/>
          </a:bodyPr>
          <a:lstStyle/>
          <a:p>
            <a:pPr indent="-171450" lvl="1" marL="17145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1450" lvl="1" marL="17145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Helvetica Neue"/>
                <a:ea typeface="Helvetica Neue"/>
                <a:cs typeface="Helvetica Neue"/>
                <a:sym typeface="Helvetica Neue"/>
              </a:rPr>
              <a:t>Ut tempor, quam et mattis pulvinar, mauris ligula suscipit arcu, sed</a:t>
            </a:r>
            <a:endParaRPr/>
          </a:p>
          <a:p>
            <a:pPr indent="-171450" lvl="1" marL="171450" marR="0" rtl="0" algn="l">
              <a:spcBef>
                <a:spcPts val="0"/>
              </a:spcBef>
              <a:spcAft>
                <a:spcPts val="0"/>
              </a:spcAft>
              <a:buClr>
                <a:schemeClr val="dk1"/>
              </a:buClr>
              <a:buSzPts val="12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cxnSp>
        <p:nvCxnSpPr>
          <p:cNvPr id="10781" name="Google Shape;10781;p296"/>
          <p:cNvCxnSpPr/>
          <p:nvPr/>
        </p:nvCxnSpPr>
        <p:spPr>
          <a:xfrm>
            <a:off x="1695305" y="4771856"/>
            <a:ext cx="10180320" cy="0"/>
          </a:xfrm>
          <a:prstGeom prst="straightConnector1">
            <a:avLst/>
          </a:prstGeom>
          <a:noFill/>
          <a:ln cap="flat" cmpd="sng" w="9525">
            <a:solidFill>
              <a:srgbClr val="BEBEBE"/>
            </a:solidFill>
            <a:prstDash val="solid"/>
            <a:miter lim="8000"/>
            <a:headEnd len="sm" w="sm" type="none"/>
            <a:tailEnd len="sm" w="sm" type="none"/>
          </a:ln>
        </p:spPr>
      </p:cxnSp>
      <p:cxnSp>
        <p:nvCxnSpPr>
          <p:cNvPr id="10782" name="Google Shape;10782;p296"/>
          <p:cNvCxnSpPr/>
          <p:nvPr/>
        </p:nvCxnSpPr>
        <p:spPr>
          <a:xfrm>
            <a:off x="5060162" y="4049655"/>
            <a:ext cx="0" cy="578769"/>
          </a:xfrm>
          <a:prstGeom prst="straightConnector1">
            <a:avLst/>
          </a:prstGeom>
          <a:noFill/>
          <a:ln cap="flat" cmpd="sng" w="9525">
            <a:solidFill>
              <a:srgbClr val="BEBEBE"/>
            </a:solidFill>
            <a:prstDash val="solid"/>
            <a:miter lim="8000"/>
            <a:headEnd len="sm" w="sm" type="none"/>
            <a:tailEnd len="sm" w="sm" type="none"/>
          </a:ln>
        </p:spPr>
      </p:cxnSp>
      <p:cxnSp>
        <p:nvCxnSpPr>
          <p:cNvPr id="10783" name="Google Shape;10783;p296"/>
          <p:cNvCxnSpPr/>
          <p:nvPr/>
        </p:nvCxnSpPr>
        <p:spPr>
          <a:xfrm>
            <a:off x="5060162" y="4906181"/>
            <a:ext cx="0" cy="1092592"/>
          </a:xfrm>
          <a:prstGeom prst="straightConnector1">
            <a:avLst/>
          </a:prstGeom>
          <a:noFill/>
          <a:ln cap="flat" cmpd="sng" w="9525">
            <a:solidFill>
              <a:srgbClr val="BEBEBE"/>
            </a:solidFill>
            <a:prstDash val="solid"/>
            <a:miter lim="8000"/>
            <a:headEnd len="sm" w="sm" type="none"/>
            <a:tailEnd len="sm" w="sm" type="none"/>
          </a:ln>
        </p:spPr>
      </p:cxnSp>
      <p:cxnSp>
        <p:nvCxnSpPr>
          <p:cNvPr id="10784" name="Google Shape;10784;p296"/>
          <p:cNvCxnSpPr/>
          <p:nvPr/>
        </p:nvCxnSpPr>
        <p:spPr>
          <a:xfrm>
            <a:off x="8543750" y="4906181"/>
            <a:ext cx="0" cy="1092592"/>
          </a:xfrm>
          <a:prstGeom prst="straightConnector1">
            <a:avLst/>
          </a:prstGeom>
          <a:noFill/>
          <a:ln cap="flat" cmpd="sng" w="9525">
            <a:solidFill>
              <a:srgbClr val="BEBEBE"/>
            </a:solidFill>
            <a:prstDash val="solid"/>
            <a:miter lim="8000"/>
            <a:headEnd len="sm" w="sm" type="none"/>
            <a:tailEnd len="sm" w="sm" type="none"/>
          </a:ln>
        </p:spPr>
      </p:cxnSp>
      <p:cxnSp>
        <p:nvCxnSpPr>
          <p:cNvPr id="10785" name="Google Shape;10785;p296"/>
          <p:cNvCxnSpPr/>
          <p:nvPr/>
        </p:nvCxnSpPr>
        <p:spPr>
          <a:xfrm>
            <a:off x="8543750" y="4049655"/>
            <a:ext cx="0" cy="578769"/>
          </a:xfrm>
          <a:prstGeom prst="straightConnector1">
            <a:avLst/>
          </a:prstGeom>
          <a:noFill/>
          <a:ln cap="flat" cmpd="sng" w="9525">
            <a:solidFill>
              <a:srgbClr val="BEBEBE"/>
            </a:solidFill>
            <a:prstDash val="solid"/>
            <a:miter lim="8000"/>
            <a:headEnd len="sm" w="sm" type="none"/>
            <a:tailEnd len="sm" w="sm" type="none"/>
          </a:ln>
        </p:spPr>
      </p:cxnSp>
      <p:sp>
        <p:nvSpPr>
          <p:cNvPr id="10786" name="Google Shape;10786;p296"/>
          <p:cNvSpPr/>
          <p:nvPr/>
        </p:nvSpPr>
        <p:spPr>
          <a:xfrm>
            <a:off x="1458410" y="4049652"/>
            <a:ext cx="71862" cy="578768"/>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787" name="Google Shape;10787;p296"/>
          <p:cNvSpPr/>
          <p:nvPr/>
        </p:nvSpPr>
        <p:spPr>
          <a:xfrm>
            <a:off x="1458410" y="4906181"/>
            <a:ext cx="71862" cy="1092592"/>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788" name="Google Shape;10788;p296"/>
          <p:cNvSpPr txBox="1"/>
          <p:nvPr/>
        </p:nvSpPr>
        <p:spPr>
          <a:xfrm>
            <a:off x="294968" y="4049655"/>
            <a:ext cx="1091580" cy="578769"/>
          </a:xfrm>
          <a:prstGeom prst="rect">
            <a:avLst/>
          </a:prstGeom>
          <a:noFill/>
          <a:ln>
            <a:noFill/>
          </a:ln>
        </p:spPr>
        <p:txBody>
          <a:bodyPr anchorCtr="0" anchor="ctr" bIns="0" lIns="0" spcFirstLastPara="1" rIns="0" wrap="square" tIns="0">
            <a:noAutofit/>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 </a:t>
            </a:r>
            <a:endParaRPr/>
          </a:p>
        </p:txBody>
      </p:sp>
      <p:sp>
        <p:nvSpPr>
          <p:cNvPr id="10789" name="Google Shape;10789;p296"/>
          <p:cNvSpPr txBox="1"/>
          <p:nvPr/>
        </p:nvSpPr>
        <p:spPr>
          <a:xfrm>
            <a:off x="294968" y="5163093"/>
            <a:ext cx="1091580" cy="578769"/>
          </a:xfrm>
          <a:prstGeom prst="rect">
            <a:avLst/>
          </a:prstGeom>
          <a:noFill/>
          <a:ln>
            <a:noFill/>
          </a:ln>
        </p:spPr>
        <p:txBody>
          <a:bodyPr anchorCtr="0" anchor="ctr" bIns="0" lIns="0" spcFirstLastPara="1" rIns="0" wrap="square" tIns="0">
            <a:noAutofit/>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 </a:t>
            </a:r>
            <a:endParaRPr/>
          </a:p>
        </p:txBody>
      </p:sp>
      <p:sp>
        <p:nvSpPr>
          <p:cNvPr id="10790" name="Google Shape;10790;p29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791" name="Google Shape;10791;p29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95" name="Shape 10795"/>
        <p:cNvGrpSpPr/>
        <p:nvPr/>
      </p:nvGrpSpPr>
      <p:grpSpPr>
        <a:xfrm>
          <a:off x="0" y="0"/>
          <a:ext cx="0" cy="0"/>
          <a:chOff x="0" y="0"/>
          <a:chExt cx="0" cy="0"/>
        </a:xfrm>
      </p:grpSpPr>
      <p:sp>
        <p:nvSpPr>
          <p:cNvPr id="10796" name="Google Shape;10796;p29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 Donut Charts with Descriptions</a:t>
            </a:r>
            <a:endParaRPr/>
          </a:p>
        </p:txBody>
      </p:sp>
      <p:graphicFrame>
        <p:nvGraphicFramePr>
          <p:cNvPr id="10797" name="Google Shape;10797;p297"/>
          <p:cNvGraphicFramePr/>
          <p:nvPr/>
        </p:nvGraphicFramePr>
        <p:xfrm>
          <a:off x="294968" y="2142203"/>
          <a:ext cx="3719250" cy="2845109"/>
        </p:xfrm>
        <a:graphic>
          <a:graphicData uri="http://schemas.openxmlformats.org/drawingml/2006/chart">
            <c:chart r:id="rId3"/>
          </a:graphicData>
        </a:graphic>
      </p:graphicFrame>
      <p:sp>
        <p:nvSpPr>
          <p:cNvPr id="10798" name="Google Shape;10798;p297"/>
          <p:cNvSpPr txBox="1"/>
          <p:nvPr/>
        </p:nvSpPr>
        <p:spPr>
          <a:xfrm>
            <a:off x="294969" y="1585509"/>
            <a:ext cx="3719251" cy="464427"/>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000">
                <a:solidFill>
                  <a:schemeClr val="lt1"/>
                </a:solidFill>
                <a:latin typeface="Helvetica Neue"/>
                <a:ea typeface="Helvetica Neue"/>
                <a:cs typeface="Helvetica Neue"/>
                <a:sym typeface="Helvetica Neue"/>
              </a:rPr>
              <a:t>Chart Title</a:t>
            </a:r>
            <a:endParaRPr b="1" sz="2000">
              <a:solidFill>
                <a:schemeClr val="lt1"/>
              </a:solidFill>
              <a:latin typeface="Helvetica Neue"/>
              <a:ea typeface="Helvetica Neue"/>
              <a:cs typeface="Helvetica Neue"/>
              <a:sym typeface="Helvetica Neue"/>
            </a:endParaRPr>
          </a:p>
        </p:txBody>
      </p:sp>
      <p:sp>
        <p:nvSpPr>
          <p:cNvPr id="10799" name="Google Shape;10799;p297"/>
          <p:cNvSpPr txBox="1"/>
          <p:nvPr/>
        </p:nvSpPr>
        <p:spPr>
          <a:xfrm>
            <a:off x="425629" y="4913800"/>
            <a:ext cx="3421069" cy="973857"/>
          </a:xfrm>
          <a:prstGeom prst="rect">
            <a:avLst/>
          </a:prstGeom>
          <a:noFill/>
          <a:ln>
            <a:noFill/>
          </a:ln>
        </p:spPr>
        <p:txBody>
          <a:bodyPr anchorCtr="0" anchor="ctr" bIns="0" lIns="0" spcFirstLastPara="1" rIns="0" wrap="square" tIns="0">
            <a:normAutofit lnSpcReduction="10000"/>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 </a:t>
            </a:r>
            <a:r>
              <a:rPr lang="en-US" sz="1600">
                <a:solidFill>
                  <a:schemeClr val="dk1"/>
                </a:solidFill>
                <a:latin typeface="Helvetica Neue"/>
                <a:ea typeface="Helvetica Neue"/>
                <a:cs typeface="Helvetica Neue"/>
                <a:sym typeface="Helvetica Neue"/>
              </a:rPr>
              <a:t>consectetur adipiscing elit. Ut tempor, quam et mattis pulvinar, mauris ligula suscipit arcu, </a:t>
            </a:r>
            <a:endParaRPr/>
          </a:p>
        </p:txBody>
      </p:sp>
      <p:graphicFrame>
        <p:nvGraphicFramePr>
          <p:cNvPr id="10800" name="Google Shape;10800;p297"/>
          <p:cNvGraphicFramePr/>
          <p:nvPr/>
        </p:nvGraphicFramePr>
        <p:xfrm>
          <a:off x="4249833" y="2142203"/>
          <a:ext cx="3719250" cy="2845109"/>
        </p:xfrm>
        <a:graphic>
          <a:graphicData uri="http://schemas.openxmlformats.org/drawingml/2006/chart">
            <c:chart r:id="rId4"/>
          </a:graphicData>
        </a:graphic>
      </p:graphicFrame>
      <p:sp>
        <p:nvSpPr>
          <p:cNvPr id="10801" name="Google Shape;10801;p297"/>
          <p:cNvSpPr txBox="1"/>
          <p:nvPr/>
        </p:nvSpPr>
        <p:spPr>
          <a:xfrm>
            <a:off x="4235225" y="1585509"/>
            <a:ext cx="3719251" cy="464427"/>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000">
                <a:solidFill>
                  <a:schemeClr val="lt1"/>
                </a:solidFill>
                <a:latin typeface="Helvetica Neue"/>
                <a:ea typeface="Helvetica Neue"/>
                <a:cs typeface="Helvetica Neue"/>
                <a:sym typeface="Helvetica Neue"/>
              </a:rPr>
              <a:t>Chart Title</a:t>
            </a:r>
            <a:endParaRPr b="1" sz="2000">
              <a:solidFill>
                <a:schemeClr val="lt1"/>
              </a:solidFill>
              <a:latin typeface="Helvetica Neue"/>
              <a:ea typeface="Helvetica Neue"/>
              <a:cs typeface="Helvetica Neue"/>
              <a:sym typeface="Helvetica Neue"/>
            </a:endParaRPr>
          </a:p>
        </p:txBody>
      </p:sp>
      <p:sp>
        <p:nvSpPr>
          <p:cNvPr id="10802" name="Google Shape;10802;p297"/>
          <p:cNvSpPr txBox="1"/>
          <p:nvPr/>
        </p:nvSpPr>
        <p:spPr>
          <a:xfrm>
            <a:off x="4394436" y="4913800"/>
            <a:ext cx="3421069" cy="973857"/>
          </a:xfrm>
          <a:prstGeom prst="rect">
            <a:avLst/>
          </a:prstGeom>
          <a:noFill/>
          <a:ln>
            <a:noFill/>
          </a:ln>
        </p:spPr>
        <p:txBody>
          <a:bodyPr anchorCtr="0" anchor="ctr" bIns="0" lIns="0" spcFirstLastPara="1" rIns="0" wrap="square" tIns="0">
            <a:normAutofit lnSpcReduction="10000"/>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 </a:t>
            </a:r>
            <a:r>
              <a:rPr lang="en-US" sz="1600">
                <a:solidFill>
                  <a:schemeClr val="dk1"/>
                </a:solidFill>
                <a:latin typeface="Helvetica Neue"/>
                <a:ea typeface="Helvetica Neue"/>
                <a:cs typeface="Helvetica Neue"/>
                <a:sym typeface="Helvetica Neue"/>
              </a:rPr>
              <a:t>consectetur adipiscing elit. Ut tempor, quam et mattis pulvinar, mauris ligula suscipit arcu, </a:t>
            </a:r>
            <a:endParaRPr/>
          </a:p>
        </p:txBody>
      </p:sp>
      <p:graphicFrame>
        <p:nvGraphicFramePr>
          <p:cNvPr id="10803" name="Google Shape;10803;p297"/>
          <p:cNvGraphicFramePr/>
          <p:nvPr/>
        </p:nvGraphicFramePr>
        <p:xfrm>
          <a:off x="8177782" y="2142203"/>
          <a:ext cx="3719250" cy="2845109"/>
        </p:xfrm>
        <a:graphic>
          <a:graphicData uri="http://schemas.openxmlformats.org/drawingml/2006/chart">
            <c:chart r:id="rId5"/>
          </a:graphicData>
        </a:graphic>
      </p:graphicFrame>
      <p:sp>
        <p:nvSpPr>
          <p:cNvPr id="10804" name="Google Shape;10804;p297"/>
          <p:cNvSpPr txBox="1"/>
          <p:nvPr/>
        </p:nvSpPr>
        <p:spPr>
          <a:xfrm>
            <a:off x="8177781" y="1585509"/>
            <a:ext cx="3719251" cy="464427"/>
          </a:xfrm>
          <a:prstGeom prst="rect">
            <a:avLst/>
          </a:prstGeom>
          <a:solidFill>
            <a:schemeClr val="accent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000">
                <a:solidFill>
                  <a:schemeClr val="lt1"/>
                </a:solidFill>
                <a:latin typeface="Helvetica Neue"/>
                <a:ea typeface="Helvetica Neue"/>
                <a:cs typeface="Helvetica Neue"/>
                <a:sym typeface="Helvetica Neue"/>
              </a:rPr>
              <a:t>Chart Title</a:t>
            </a:r>
            <a:endParaRPr b="1" sz="2000">
              <a:solidFill>
                <a:schemeClr val="lt1"/>
              </a:solidFill>
              <a:latin typeface="Helvetica Neue"/>
              <a:ea typeface="Helvetica Neue"/>
              <a:cs typeface="Helvetica Neue"/>
              <a:sym typeface="Helvetica Neue"/>
            </a:endParaRPr>
          </a:p>
        </p:txBody>
      </p:sp>
      <p:sp>
        <p:nvSpPr>
          <p:cNvPr id="10805" name="Google Shape;10805;p297"/>
          <p:cNvSpPr txBox="1"/>
          <p:nvPr/>
        </p:nvSpPr>
        <p:spPr>
          <a:xfrm>
            <a:off x="8326871" y="4913800"/>
            <a:ext cx="3421069" cy="973857"/>
          </a:xfrm>
          <a:prstGeom prst="rect">
            <a:avLst/>
          </a:prstGeom>
          <a:noFill/>
          <a:ln>
            <a:noFill/>
          </a:ln>
        </p:spPr>
        <p:txBody>
          <a:bodyPr anchorCtr="0" anchor="ctr" bIns="0" lIns="0" spcFirstLastPara="1" rIns="0" wrap="square" tIns="0">
            <a:normAutofit lnSpcReduction="10000"/>
          </a:bodyPr>
          <a:lstStyle/>
          <a:p>
            <a:pPr indent="0" lvl="0" marL="0" marR="0" rtl="0" algn="ctr">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 </a:t>
            </a:r>
            <a:r>
              <a:rPr lang="en-US" sz="1600">
                <a:solidFill>
                  <a:schemeClr val="dk1"/>
                </a:solidFill>
                <a:latin typeface="Helvetica Neue"/>
                <a:ea typeface="Helvetica Neue"/>
                <a:cs typeface="Helvetica Neue"/>
                <a:sym typeface="Helvetica Neue"/>
              </a:rPr>
              <a:t>consectetur adipiscing elit. Ut tempor, quam et mattis pulvinar, mauris ligula suscipit arcu, </a:t>
            </a:r>
            <a:endParaRPr/>
          </a:p>
        </p:txBody>
      </p:sp>
      <p:cxnSp>
        <p:nvCxnSpPr>
          <p:cNvPr id="10806" name="Google Shape;10806;p297"/>
          <p:cNvCxnSpPr/>
          <p:nvPr/>
        </p:nvCxnSpPr>
        <p:spPr>
          <a:xfrm>
            <a:off x="294969" y="2146266"/>
            <a:ext cx="3733858" cy="0"/>
          </a:xfrm>
          <a:prstGeom prst="straightConnector1">
            <a:avLst/>
          </a:prstGeom>
          <a:noFill/>
          <a:ln cap="flat" cmpd="sng" w="38100">
            <a:solidFill>
              <a:schemeClr val="dk1"/>
            </a:solidFill>
            <a:prstDash val="solid"/>
            <a:miter lim="8000"/>
            <a:headEnd len="sm" w="sm" type="none"/>
            <a:tailEnd len="sm" w="sm" type="none"/>
          </a:ln>
        </p:spPr>
      </p:cxnSp>
      <p:cxnSp>
        <p:nvCxnSpPr>
          <p:cNvPr id="10807" name="Google Shape;10807;p297"/>
          <p:cNvCxnSpPr/>
          <p:nvPr/>
        </p:nvCxnSpPr>
        <p:spPr>
          <a:xfrm>
            <a:off x="4235225" y="2146266"/>
            <a:ext cx="3733858" cy="0"/>
          </a:xfrm>
          <a:prstGeom prst="straightConnector1">
            <a:avLst/>
          </a:prstGeom>
          <a:noFill/>
          <a:ln cap="flat" cmpd="sng" w="38100">
            <a:solidFill>
              <a:schemeClr val="dk1"/>
            </a:solidFill>
            <a:prstDash val="solid"/>
            <a:miter lim="8000"/>
            <a:headEnd len="sm" w="sm" type="none"/>
            <a:tailEnd len="sm" w="sm" type="none"/>
          </a:ln>
        </p:spPr>
      </p:cxnSp>
      <p:cxnSp>
        <p:nvCxnSpPr>
          <p:cNvPr id="10808" name="Google Shape;10808;p297"/>
          <p:cNvCxnSpPr/>
          <p:nvPr/>
        </p:nvCxnSpPr>
        <p:spPr>
          <a:xfrm>
            <a:off x="8163174" y="2146266"/>
            <a:ext cx="3733858" cy="0"/>
          </a:xfrm>
          <a:prstGeom prst="straightConnector1">
            <a:avLst/>
          </a:prstGeom>
          <a:noFill/>
          <a:ln cap="flat" cmpd="sng" w="38100">
            <a:solidFill>
              <a:schemeClr val="dk1"/>
            </a:solidFill>
            <a:prstDash val="solid"/>
            <a:miter lim="8000"/>
            <a:headEnd len="sm" w="sm" type="none"/>
            <a:tailEnd len="sm" w="sm" type="none"/>
          </a:ln>
        </p:spPr>
      </p:cxnSp>
      <p:cxnSp>
        <p:nvCxnSpPr>
          <p:cNvPr id="10809" name="Google Shape;10809;p297"/>
          <p:cNvCxnSpPr/>
          <p:nvPr/>
        </p:nvCxnSpPr>
        <p:spPr>
          <a:xfrm>
            <a:off x="4125297" y="2361235"/>
            <a:ext cx="0" cy="3588152"/>
          </a:xfrm>
          <a:prstGeom prst="straightConnector1">
            <a:avLst/>
          </a:prstGeom>
          <a:noFill/>
          <a:ln cap="flat" cmpd="sng" w="9525">
            <a:solidFill>
              <a:srgbClr val="BEBEBE"/>
            </a:solidFill>
            <a:prstDash val="solid"/>
            <a:miter lim="8000"/>
            <a:headEnd len="sm" w="sm" type="none"/>
            <a:tailEnd len="sm" w="sm" type="none"/>
          </a:ln>
        </p:spPr>
      </p:cxnSp>
      <p:cxnSp>
        <p:nvCxnSpPr>
          <p:cNvPr id="10810" name="Google Shape;10810;p297"/>
          <p:cNvCxnSpPr/>
          <p:nvPr/>
        </p:nvCxnSpPr>
        <p:spPr>
          <a:xfrm>
            <a:off x="8066703" y="2361235"/>
            <a:ext cx="0" cy="3588152"/>
          </a:xfrm>
          <a:prstGeom prst="straightConnector1">
            <a:avLst/>
          </a:prstGeom>
          <a:noFill/>
          <a:ln cap="flat" cmpd="sng" w="9525">
            <a:solidFill>
              <a:srgbClr val="BEBEBE"/>
            </a:solidFill>
            <a:prstDash val="solid"/>
            <a:miter lim="8000"/>
            <a:headEnd len="sm" w="sm" type="none"/>
            <a:tailEnd len="sm" w="sm" type="none"/>
          </a:ln>
        </p:spPr>
      </p:cxnSp>
      <p:sp>
        <p:nvSpPr>
          <p:cNvPr id="10811" name="Google Shape;10811;p29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812" name="Google Shape;10812;p29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16" name="Shape 10816"/>
        <p:cNvGrpSpPr/>
        <p:nvPr/>
      </p:nvGrpSpPr>
      <p:grpSpPr>
        <a:xfrm>
          <a:off x="0" y="0"/>
          <a:ext cx="0" cy="0"/>
          <a:chOff x="0" y="0"/>
          <a:chExt cx="0" cy="0"/>
        </a:xfrm>
      </p:grpSpPr>
      <p:sp>
        <p:nvSpPr>
          <p:cNvPr id="10817" name="Google Shape;10817;p29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 Donut Charts with Title Bars</a:t>
            </a:r>
            <a:endParaRPr/>
          </a:p>
        </p:txBody>
      </p:sp>
      <p:graphicFrame>
        <p:nvGraphicFramePr>
          <p:cNvPr id="10818" name="Google Shape;10818;p298"/>
          <p:cNvGraphicFramePr/>
          <p:nvPr/>
        </p:nvGraphicFramePr>
        <p:xfrm>
          <a:off x="565700" y="1632728"/>
          <a:ext cx="3450716" cy="2727970"/>
        </p:xfrm>
        <a:graphic>
          <a:graphicData uri="http://schemas.openxmlformats.org/drawingml/2006/chart">
            <c:chart r:id="rId3"/>
          </a:graphicData>
        </a:graphic>
      </p:graphicFrame>
      <p:sp>
        <p:nvSpPr>
          <p:cNvPr id="10819" name="Google Shape;10819;p298"/>
          <p:cNvSpPr txBox="1"/>
          <p:nvPr/>
        </p:nvSpPr>
        <p:spPr>
          <a:xfrm>
            <a:off x="491613" y="4432880"/>
            <a:ext cx="3598892" cy="464427"/>
          </a:xfrm>
          <a:prstGeom prst="rect">
            <a:avLst/>
          </a:prstGeom>
          <a:solidFill>
            <a:schemeClr val="dk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000">
                <a:solidFill>
                  <a:schemeClr val="lt1"/>
                </a:solidFill>
                <a:latin typeface="Helvetica Neue"/>
                <a:ea typeface="Helvetica Neue"/>
                <a:cs typeface="Helvetica Neue"/>
                <a:sym typeface="Helvetica Neue"/>
              </a:rPr>
              <a:t>Chart Title</a:t>
            </a:r>
            <a:endParaRPr b="1" sz="2000">
              <a:solidFill>
                <a:schemeClr val="lt1"/>
              </a:solidFill>
              <a:latin typeface="Helvetica Neue"/>
              <a:ea typeface="Helvetica Neue"/>
              <a:cs typeface="Helvetica Neue"/>
              <a:sym typeface="Helvetica Neue"/>
            </a:endParaRPr>
          </a:p>
        </p:txBody>
      </p:sp>
      <p:sp>
        <p:nvSpPr>
          <p:cNvPr id="10820" name="Google Shape;10820;p298"/>
          <p:cNvSpPr txBox="1"/>
          <p:nvPr/>
        </p:nvSpPr>
        <p:spPr>
          <a:xfrm>
            <a:off x="618045" y="5145293"/>
            <a:ext cx="3310360" cy="973857"/>
          </a:xfrm>
          <a:prstGeom prst="rect">
            <a:avLst/>
          </a:prstGeom>
          <a:noFill/>
          <a:ln>
            <a:noFill/>
          </a:ln>
        </p:spPr>
        <p:txBody>
          <a:bodyPr anchorCtr="0" anchor="ctr" bIns="0" lIns="0" spcFirstLastPara="1" rIns="0" wrap="square" tIns="0">
            <a:normAutofit lnSpcReduction="10000"/>
          </a:bodyPr>
          <a:lstStyle/>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a:t>
            </a:r>
            <a:endParaRPr/>
          </a:p>
        </p:txBody>
      </p:sp>
      <p:graphicFrame>
        <p:nvGraphicFramePr>
          <p:cNvPr id="10821" name="Google Shape;10821;p298"/>
          <p:cNvGraphicFramePr/>
          <p:nvPr/>
        </p:nvGraphicFramePr>
        <p:xfrm>
          <a:off x="4392582" y="1632728"/>
          <a:ext cx="3450716" cy="2727970"/>
        </p:xfrm>
        <a:graphic>
          <a:graphicData uri="http://schemas.openxmlformats.org/drawingml/2006/chart">
            <c:chart r:id="rId4"/>
          </a:graphicData>
        </a:graphic>
      </p:graphicFrame>
      <p:sp>
        <p:nvSpPr>
          <p:cNvPr id="10822" name="Google Shape;10822;p298"/>
          <p:cNvSpPr txBox="1"/>
          <p:nvPr/>
        </p:nvSpPr>
        <p:spPr>
          <a:xfrm>
            <a:off x="4318493" y="4432880"/>
            <a:ext cx="3598892" cy="464427"/>
          </a:xfrm>
          <a:prstGeom prst="rect">
            <a:avLst/>
          </a:prstGeom>
          <a:solidFill>
            <a:schemeClr val="dk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000">
                <a:solidFill>
                  <a:schemeClr val="lt1"/>
                </a:solidFill>
                <a:latin typeface="Helvetica Neue"/>
                <a:ea typeface="Helvetica Neue"/>
                <a:cs typeface="Helvetica Neue"/>
                <a:sym typeface="Helvetica Neue"/>
              </a:rPr>
              <a:t>Chart Title</a:t>
            </a:r>
            <a:endParaRPr b="1" sz="2000">
              <a:solidFill>
                <a:schemeClr val="lt1"/>
              </a:solidFill>
              <a:latin typeface="Helvetica Neue"/>
              <a:ea typeface="Helvetica Neue"/>
              <a:cs typeface="Helvetica Neue"/>
              <a:sym typeface="Helvetica Neue"/>
            </a:endParaRPr>
          </a:p>
        </p:txBody>
      </p:sp>
      <p:sp>
        <p:nvSpPr>
          <p:cNvPr id="10823" name="Google Shape;10823;p298"/>
          <p:cNvSpPr txBox="1"/>
          <p:nvPr/>
        </p:nvSpPr>
        <p:spPr>
          <a:xfrm>
            <a:off x="4458417" y="5145293"/>
            <a:ext cx="3310360" cy="973857"/>
          </a:xfrm>
          <a:prstGeom prst="rect">
            <a:avLst/>
          </a:prstGeom>
          <a:noFill/>
          <a:ln>
            <a:noFill/>
          </a:ln>
        </p:spPr>
        <p:txBody>
          <a:bodyPr anchorCtr="0" anchor="ctr" bIns="0" lIns="0" spcFirstLastPara="1" rIns="0" wrap="square" tIns="0">
            <a:normAutofit lnSpcReduction="10000"/>
          </a:bodyPr>
          <a:lstStyle/>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a:t>
            </a:r>
            <a:endParaRPr/>
          </a:p>
        </p:txBody>
      </p:sp>
      <p:graphicFrame>
        <p:nvGraphicFramePr>
          <p:cNvPr id="10824" name="Google Shape;10824;p298"/>
          <p:cNvGraphicFramePr/>
          <p:nvPr/>
        </p:nvGraphicFramePr>
        <p:xfrm>
          <a:off x="8193419" y="1632728"/>
          <a:ext cx="3450716" cy="2727970"/>
        </p:xfrm>
        <a:graphic>
          <a:graphicData uri="http://schemas.openxmlformats.org/drawingml/2006/chart">
            <c:chart r:id="rId5"/>
          </a:graphicData>
        </a:graphic>
      </p:graphicFrame>
      <p:sp>
        <p:nvSpPr>
          <p:cNvPr id="10825" name="Google Shape;10825;p298"/>
          <p:cNvSpPr txBox="1"/>
          <p:nvPr/>
        </p:nvSpPr>
        <p:spPr>
          <a:xfrm>
            <a:off x="8119330" y="4432880"/>
            <a:ext cx="3598892" cy="464427"/>
          </a:xfrm>
          <a:prstGeom prst="rect">
            <a:avLst/>
          </a:prstGeom>
          <a:solidFill>
            <a:schemeClr val="dk1"/>
          </a:solidFill>
          <a:ln>
            <a:noFill/>
          </a:ln>
        </p:spPr>
        <p:txBody>
          <a:bodyPr anchorCtr="0" anchor="ctr" bIns="0" lIns="0" spcFirstLastPara="1" rIns="0" wrap="square" tIns="0">
            <a:normAutofit/>
          </a:bodyPr>
          <a:lstStyle/>
          <a:p>
            <a:pPr indent="0" lvl="0" marL="0" marR="0" rtl="0" algn="ctr">
              <a:spcBef>
                <a:spcPts val="0"/>
              </a:spcBef>
              <a:spcAft>
                <a:spcPts val="0"/>
              </a:spcAft>
              <a:buNone/>
            </a:pPr>
            <a:r>
              <a:rPr b="1" lang="en-US" sz="2000">
                <a:solidFill>
                  <a:schemeClr val="lt1"/>
                </a:solidFill>
                <a:latin typeface="Helvetica Neue"/>
                <a:ea typeface="Helvetica Neue"/>
                <a:cs typeface="Helvetica Neue"/>
                <a:sym typeface="Helvetica Neue"/>
              </a:rPr>
              <a:t>Chart Title</a:t>
            </a:r>
            <a:endParaRPr b="1" sz="2000">
              <a:solidFill>
                <a:schemeClr val="lt1"/>
              </a:solidFill>
              <a:latin typeface="Helvetica Neue"/>
              <a:ea typeface="Helvetica Neue"/>
              <a:cs typeface="Helvetica Neue"/>
              <a:sym typeface="Helvetica Neue"/>
            </a:endParaRPr>
          </a:p>
        </p:txBody>
      </p:sp>
      <p:sp>
        <p:nvSpPr>
          <p:cNvPr id="10826" name="Google Shape;10826;p298"/>
          <p:cNvSpPr txBox="1"/>
          <p:nvPr/>
        </p:nvSpPr>
        <p:spPr>
          <a:xfrm>
            <a:off x="8263595" y="5145293"/>
            <a:ext cx="3310360" cy="973857"/>
          </a:xfrm>
          <a:prstGeom prst="rect">
            <a:avLst/>
          </a:prstGeom>
          <a:noFill/>
          <a:ln>
            <a:noFill/>
          </a:ln>
        </p:spPr>
        <p:txBody>
          <a:bodyPr anchorCtr="0" anchor="ctr" bIns="0" lIns="0" spcFirstLastPara="1" rIns="0" wrap="square" tIns="0">
            <a:normAutofit lnSpcReduction="10000"/>
          </a:bodyPr>
          <a:lstStyle/>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a:t>
            </a:r>
            <a:endParaRPr/>
          </a:p>
        </p:txBody>
      </p:sp>
      <p:cxnSp>
        <p:nvCxnSpPr>
          <p:cNvPr id="10827" name="Google Shape;10827;p298"/>
          <p:cNvCxnSpPr/>
          <p:nvPr/>
        </p:nvCxnSpPr>
        <p:spPr>
          <a:xfrm>
            <a:off x="491613" y="4993637"/>
            <a:ext cx="3613027" cy="0"/>
          </a:xfrm>
          <a:prstGeom prst="straightConnector1">
            <a:avLst/>
          </a:prstGeom>
          <a:noFill/>
          <a:ln cap="flat" cmpd="sng" w="38100">
            <a:solidFill>
              <a:schemeClr val="dk1"/>
            </a:solidFill>
            <a:prstDash val="solid"/>
            <a:miter lim="8000"/>
            <a:headEnd len="sm" w="sm" type="none"/>
            <a:tailEnd len="sm" w="sm" type="none"/>
          </a:ln>
        </p:spPr>
      </p:cxnSp>
      <p:cxnSp>
        <p:nvCxnSpPr>
          <p:cNvPr id="10828" name="Google Shape;10828;p298"/>
          <p:cNvCxnSpPr/>
          <p:nvPr/>
        </p:nvCxnSpPr>
        <p:spPr>
          <a:xfrm>
            <a:off x="4304358" y="4993637"/>
            <a:ext cx="3613027" cy="0"/>
          </a:xfrm>
          <a:prstGeom prst="straightConnector1">
            <a:avLst/>
          </a:prstGeom>
          <a:noFill/>
          <a:ln cap="flat" cmpd="sng" w="38100">
            <a:solidFill>
              <a:schemeClr val="dk1"/>
            </a:solidFill>
            <a:prstDash val="solid"/>
            <a:miter lim="8000"/>
            <a:headEnd len="sm" w="sm" type="none"/>
            <a:tailEnd len="sm" w="sm" type="none"/>
          </a:ln>
        </p:spPr>
      </p:cxnSp>
      <p:cxnSp>
        <p:nvCxnSpPr>
          <p:cNvPr id="10829" name="Google Shape;10829;p298"/>
          <p:cNvCxnSpPr/>
          <p:nvPr/>
        </p:nvCxnSpPr>
        <p:spPr>
          <a:xfrm>
            <a:off x="8105195" y="4993637"/>
            <a:ext cx="3613027" cy="0"/>
          </a:xfrm>
          <a:prstGeom prst="straightConnector1">
            <a:avLst/>
          </a:prstGeom>
          <a:noFill/>
          <a:ln cap="flat" cmpd="sng" w="38100">
            <a:solidFill>
              <a:schemeClr val="dk1"/>
            </a:solidFill>
            <a:prstDash val="solid"/>
            <a:miter lim="8000"/>
            <a:headEnd len="sm" w="sm" type="none"/>
            <a:tailEnd len="sm" w="sm" type="none"/>
          </a:ln>
        </p:spPr>
      </p:cxnSp>
      <p:grpSp>
        <p:nvGrpSpPr>
          <p:cNvPr id="10830" name="Google Shape;10830;p298"/>
          <p:cNvGrpSpPr/>
          <p:nvPr/>
        </p:nvGrpSpPr>
        <p:grpSpPr>
          <a:xfrm>
            <a:off x="1858600" y="2557548"/>
            <a:ext cx="879052" cy="878328"/>
            <a:chOff x="4094847" y="1760585"/>
            <a:chExt cx="633600" cy="633600"/>
          </a:xfrm>
        </p:grpSpPr>
        <p:sp>
          <p:nvSpPr>
            <p:cNvPr id="10831" name="Google Shape;10831;p29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0832" name="Google Shape;10832;p29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10833" name="Google Shape;10833;p298"/>
          <p:cNvGrpSpPr/>
          <p:nvPr/>
        </p:nvGrpSpPr>
        <p:grpSpPr>
          <a:xfrm>
            <a:off x="5656474" y="2557548"/>
            <a:ext cx="879052" cy="878328"/>
            <a:chOff x="4094847" y="1760585"/>
            <a:chExt cx="633600" cy="633600"/>
          </a:xfrm>
        </p:grpSpPr>
        <p:sp>
          <p:nvSpPr>
            <p:cNvPr id="10834" name="Google Shape;10834;p29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0835" name="Google Shape;10835;p29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10836" name="Google Shape;10836;p298"/>
          <p:cNvGrpSpPr/>
          <p:nvPr/>
        </p:nvGrpSpPr>
        <p:grpSpPr>
          <a:xfrm>
            <a:off x="9479249" y="2557548"/>
            <a:ext cx="879052" cy="878328"/>
            <a:chOff x="4094847" y="1760585"/>
            <a:chExt cx="633600" cy="633600"/>
          </a:xfrm>
        </p:grpSpPr>
        <p:sp>
          <p:nvSpPr>
            <p:cNvPr id="10837" name="Google Shape;10837;p29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0838" name="Google Shape;10838;p29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10839" name="Google Shape;10839;p29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840" name="Google Shape;10840;p29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2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44" name="Shape 10844"/>
        <p:cNvGrpSpPr/>
        <p:nvPr/>
      </p:nvGrpSpPr>
      <p:grpSpPr>
        <a:xfrm>
          <a:off x="0" y="0"/>
          <a:ext cx="0" cy="0"/>
          <a:chOff x="0" y="0"/>
          <a:chExt cx="0" cy="0"/>
        </a:xfrm>
      </p:grpSpPr>
      <p:sp>
        <p:nvSpPr>
          <p:cNvPr id="10845" name="Google Shape;10845;p299"/>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Four Chart Slides</a:t>
            </a:r>
            <a:endParaRPr/>
          </a:p>
        </p:txBody>
      </p:sp>
      <p:sp>
        <p:nvSpPr>
          <p:cNvPr id="10846" name="Google Shape;10846;p299"/>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2" name="Shape 142"/>
        <p:cNvGrpSpPr/>
        <p:nvPr/>
      </p:nvGrpSpPr>
      <p:grpSpPr>
        <a:xfrm>
          <a:off x="0" y="0"/>
          <a:ext cx="0" cy="0"/>
          <a:chOff x="0" y="0"/>
          <a:chExt cx="0" cy="0"/>
        </a:xfrm>
      </p:grpSpPr>
      <p:sp>
        <p:nvSpPr>
          <p:cNvPr id="143" name="Google Shape;143;p3"/>
          <p:cNvSpPr txBox="1"/>
          <p:nvPr>
            <p:ph type="ctrTitle"/>
          </p:nvPr>
        </p:nvSpPr>
        <p:spPr>
          <a:xfrm>
            <a:off x="288821" y="4013957"/>
            <a:ext cx="11602063" cy="1065697"/>
          </a:xfrm>
          <a:prstGeom prst="rect">
            <a:avLst/>
          </a:prstGeom>
          <a:noFill/>
          <a:ln>
            <a:noFill/>
          </a:ln>
        </p:spPr>
        <p:txBody>
          <a:bodyPr anchorCtr="0" anchor="b" bIns="0" lIns="0" spcFirstLastPara="1" rIns="0" wrap="square" tIns="0">
            <a:normAutofit/>
          </a:bodyPr>
          <a:lstStyle/>
          <a:p>
            <a:pPr indent="0" lvl="0" marL="0" rtl="0" algn="l">
              <a:lnSpc>
                <a:spcPct val="90000"/>
              </a:lnSpc>
              <a:spcBef>
                <a:spcPts val="0"/>
              </a:spcBef>
              <a:spcAft>
                <a:spcPts val="0"/>
              </a:spcAft>
              <a:buClr>
                <a:schemeClr val="lt1"/>
              </a:buClr>
              <a:buSzPts val="4400"/>
              <a:buFont typeface="Helvetica Neue"/>
              <a:buNone/>
            </a:pPr>
            <a:r>
              <a:rPr lang="en-US"/>
              <a:t>Business Case Template</a:t>
            </a:r>
            <a:endParaRPr/>
          </a:p>
        </p:txBody>
      </p:sp>
      <p:sp>
        <p:nvSpPr>
          <p:cNvPr id="144" name="Google Shape;144;p3"/>
          <p:cNvSpPr txBox="1"/>
          <p:nvPr>
            <p:ph idx="1" type="subTitle"/>
          </p:nvPr>
        </p:nvSpPr>
        <p:spPr>
          <a:xfrm>
            <a:off x="288821" y="5442762"/>
            <a:ext cx="11602063" cy="522819"/>
          </a:xfrm>
          <a:prstGeom prst="rect">
            <a:avLst/>
          </a:prstGeom>
          <a:noFill/>
          <a:ln>
            <a:noFill/>
          </a:ln>
        </p:spPr>
        <p:txBody>
          <a:bodyPr anchorCtr="0" anchor="t" bIns="0" lIns="0" spcFirstLastPara="1" rIns="0" wrap="square" tIns="0">
            <a:normAutofit lnSpcReduction="10000"/>
          </a:bodyPr>
          <a:lstStyle/>
          <a:p>
            <a:pPr indent="0" lvl="0" marL="0" rtl="0" algn="l">
              <a:lnSpc>
                <a:spcPct val="90000"/>
              </a:lnSpc>
              <a:spcBef>
                <a:spcPts val="0"/>
              </a:spcBef>
              <a:spcAft>
                <a:spcPts val="0"/>
              </a:spcAft>
              <a:buSzPts val="2000"/>
              <a:buNone/>
            </a:pPr>
            <a:r>
              <a:rPr lang="en-US" sz="2000"/>
              <a:t>Ideal for evaluating opportunities, presenting analysis, assessing risks, and recommending the best course of action</a:t>
            </a:r>
            <a:endParaRPr/>
          </a:p>
        </p:txBody>
      </p:sp>
      <p:sp>
        <p:nvSpPr>
          <p:cNvPr id="145" name="Google Shape;145;p3"/>
          <p:cNvSpPr txBox="1"/>
          <p:nvPr>
            <p:ph idx="2" type="body"/>
          </p:nvPr>
        </p:nvSpPr>
        <p:spPr>
          <a:xfrm>
            <a:off x="288821" y="6106776"/>
            <a:ext cx="2847918" cy="322394"/>
          </a:xfrm>
          <a:prstGeom prst="rect">
            <a:avLst/>
          </a:prstGeom>
          <a:solidFill>
            <a:srgbClr val="FFBFBF"/>
          </a:solidFill>
          <a:ln>
            <a:noFill/>
          </a:ln>
        </p:spPr>
        <p:txBody>
          <a:bodyPr anchorCtr="0" anchor="ctr" bIns="0" lIns="0" spcFirstLastPara="1" rIns="0" wrap="square" tIns="0">
            <a:normAutofit/>
          </a:bodyPr>
          <a:lstStyle/>
          <a:p>
            <a:pPr indent="0" lvl="0" marL="0" rtl="0" algn="ctr">
              <a:lnSpc>
                <a:spcPct val="90000"/>
              </a:lnSpc>
              <a:spcBef>
                <a:spcPts val="0"/>
              </a:spcBef>
              <a:spcAft>
                <a:spcPts val="0"/>
              </a:spcAft>
              <a:buSzPts val="1800"/>
              <a:buNone/>
            </a:pPr>
            <a:r>
              <a:t/>
            </a:r>
            <a:endParaRPr/>
          </a:p>
        </p:txBody>
      </p:sp>
      <p:pic>
        <p:nvPicPr>
          <p:cNvPr id="146" name="Google Shape;146;p3"/>
          <p:cNvPicPr preferRelativeResize="0"/>
          <p:nvPr>
            <p:ph idx="3" type="pic"/>
          </p:nvPr>
        </p:nvPicPr>
        <p:blipFill rotWithShape="1">
          <a:blip r:embed="rId3">
            <a:alphaModFix/>
          </a:blip>
          <a:srcRect b="26689" l="0" r="0" t="26689"/>
          <a:stretch/>
        </p:blipFill>
        <p:spPr>
          <a:xfrm>
            <a:off x="0" y="0"/>
            <a:ext cx="12192000" cy="3788728"/>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9" name="Shape 939"/>
        <p:cNvGrpSpPr/>
        <p:nvPr/>
      </p:nvGrpSpPr>
      <p:grpSpPr>
        <a:xfrm>
          <a:off x="0" y="0"/>
          <a:ext cx="0" cy="0"/>
          <a:chOff x="0" y="0"/>
          <a:chExt cx="0" cy="0"/>
        </a:xfrm>
      </p:grpSpPr>
      <p:sp>
        <p:nvSpPr>
          <p:cNvPr id="940" name="Google Shape;940;p30"/>
          <p:cNvSpPr/>
          <p:nvPr/>
        </p:nvSpPr>
        <p:spPr>
          <a:xfrm>
            <a:off x="294968" y="1717847"/>
            <a:ext cx="2819271" cy="4240524"/>
          </a:xfrm>
          <a:prstGeom prst="rect">
            <a:avLst/>
          </a:prstGeom>
          <a:noFill/>
          <a:ln cap="flat" cmpd="sng" w="12700">
            <a:solidFill>
              <a:srgbClr val="E0E0E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41" name="Google Shape;941;p30"/>
          <p:cNvSpPr/>
          <p:nvPr/>
        </p:nvSpPr>
        <p:spPr>
          <a:xfrm rot="5400000">
            <a:off x="896787" y="1130915"/>
            <a:ext cx="1615310" cy="2548093"/>
          </a:xfrm>
          <a:prstGeom prst="homePlate">
            <a:avLst>
              <a:gd fmla="val 32372"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42" name="Google Shape;942;p30"/>
          <p:cNvSpPr txBox="1"/>
          <p:nvPr/>
        </p:nvSpPr>
        <p:spPr>
          <a:xfrm>
            <a:off x="455883" y="3354139"/>
            <a:ext cx="2497440" cy="276999"/>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Title</a:t>
            </a:r>
            <a:endParaRPr/>
          </a:p>
        </p:txBody>
      </p:sp>
      <p:sp>
        <p:nvSpPr>
          <p:cNvPr id="943" name="Google Shape;943;p30"/>
          <p:cNvSpPr txBox="1"/>
          <p:nvPr/>
        </p:nvSpPr>
        <p:spPr>
          <a:xfrm>
            <a:off x="455883" y="3751678"/>
            <a:ext cx="2497440" cy="2012514"/>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nvGrpSpPr>
          <p:cNvPr id="944" name="Google Shape;944;p30"/>
          <p:cNvGrpSpPr/>
          <p:nvPr/>
        </p:nvGrpSpPr>
        <p:grpSpPr>
          <a:xfrm>
            <a:off x="1202242" y="2067831"/>
            <a:ext cx="1004400" cy="1003000"/>
            <a:chOff x="4094847" y="1760585"/>
            <a:chExt cx="633600" cy="633600"/>
          </a:xfrm>
        </p:grpSpPr>
        <p:sp>
          <p:nvSpPr>
            <p:cNvPr id="945" name="Google Shape;945;p3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946" name="Google Shape;946;p3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947" name="Google Shape;947;p30"/>
          <p:cNvSpPr/>
          <p:nvPr/>
        </p:nvSpPr>
        <p:spPr>
          <a:xfrm>
            <a:off x="436849" y="5950021"/>
            <a:ext cx="2535509" cy="65331"/>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48" name="Google Shape;948;p30"/>
          <p:cNvSpPr/>
          <p:nvPr/>
        </p:nvSpPr>
        <p:spPr>
          <a:xfrm>
            <a:off x="3222565" y="1717847"/>
            <a:ext cx="2819271" cy="4240524"/>
          </a:xfrm>
          <a:prstGeom prst="rect">
            <a:avLst/>
          </a:prstGeom>
          <a:noFill/>
          <a:ln cap="flat" cmpd="sng" w="12700">
            <a:solidFill>
              <a:srgbClr val="E0E0E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49" name="Google Shape;949;p30"/>
          <p:cNvSpPr/>
          <p:nvPr/>
        </p:nvSpPr>
        <p:spPr>
          <a:xfrm rot="5400000">
            <a:off x="3824382" y="1130917"/>
            <a:ext cx="1615313" cy="2548093"/>
          </a:xfrm>
          <a:prstGeom prst="homePlate">
            <a:avLst>
              <a:gd fmla="val 32372"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50" name="Google Shape;950;p30"/>
          <p:cNvSpPr txBox="1"/>
          <p:nvPr/>
        </p:nvSpPr>
        <p:spPr>
          <a:xfrm>
            <a:off x="3383482" y="3354139"/>
            <a:ext cx="2497440" cy="276999"/>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Title</a:t>
            </a:r>
            <a:endParaRPr/>
          </a:p>
        </p:txBody>
      </p:sp>
      <p:sp>
        <p:nvSpPr>
          <p:cNvPr id="951" name="Google Shape;951;p30"/>
          <p:cNvSpPr txBox="1"/>
          <p:nvPr/>
        </p:nvSpPr>
        <p:spPr>
          <a:xfrm>
            <a:off x="3383482" y="3751678"/>
            <a:ext cx="2497440" cy="2012514"/>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nvGrpSpPr>
          <p:cNvPr id="952" name="Google Shape;952;p30"/>
          <p:cNvGrpSpPr/>
          <p:nvPr/>
        </p:nvGrpSpPr>
        <p:grpSpPr>
          <a:xfrm>
            <a:off x="4129838" y="2067831"/>
            <a:ext cx="1004400" cy="1003000"/>
            <a:chOff x="4094847" y="1760585"/>
            <a:chExt cx="633600" cy="633600"/>
          </a:xfrm>
        </p:grpSpPr>
        <p:sp>
          <p:nvSpPr>
            <p:cNvPr id="953" name="Google Shape;953;p3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954" name="Google Shape;954;p3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955" name="Google Shape;955;p30"/>
          <p:cNvSpPr/>
          <p:nvPr/>
        </p:nvSpPr>
        <p:spPr>
          <a:xfrm>
            <a:off x="3364445" y="5950021"/>
            <a:ext cx="2535509" cy="65331"/>
          </a:xfrm>
          <a:prstGeom prst="rect">
            <a:avLst/>
          </a:prstGeom>
          <a:solidFill>
            <a:srgbClr val="760000"/>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56" name="Google Shape;956;p30"/>
          <p:cNvSpPr/>
          <p:nvPr/>
        </p:nvSpPr>
        <p:spPr>
          <a:xfrm>
            <a:off x="6150162" y="1717847"/>
            <a:ext cx="2819271" cy="4240524"/>
          </a:xfrm>
          <a:prstGeom prst="rect">
            <a:avLst/>
          </a:prstGeom>
          <a:noFill/>
          <a:ln cap="flat" cmpd="sng" w="12700">
            <a:solidFill>
              <a:srgbClr val="E0E0E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57" name="Google Shape;957;p30"/>
          <p:cNvSpPr/>
          <p:nvPr/>
        </p:nvSpPr>
        <p:spPr>
          <a:xfrm rot="5400000">
            <a:off x="6751977" y="1130917"/>
            <a:ext cx="1615313" cy="2548093"/>
          </a:xfrm>
          <a:prstGeom prst="homePlate">
            <a:avLst>
              <a:gd fmla="val 32372" name="adj"/>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58" name="Google Shape;958;p30"/>
          <p:cNvSpPr txBox="1"/>
          <p:nvPr/>
        </p:nvSpPr>
        <p:spPr>
          <a:xfrm>
            <a:off x="6311077" y="3354139"/>
            <a:ext cx="2497440" cy="276999"/>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Title</a:t>
            </a:r>
            <a:endParaRPr/>
          </a:p>
        </p:txBody>
      </p:sp>
      <p:sp>
        <p:nvSpPr>
          <p:cNvPr id="959" name="Google Shape;959;p30"/>
          <p:cNvSpPr txBox="1"/>
          <p:nvPr/>
        </p:nvSpPr>
        <p:spPr>
          <a:xfrm>
            <a:off x="6311077" y="3751678"/>
            <a:ext cx="2497440" cy="2012514"/>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nvGrpSpPr>
          <p:cNvPr id="960" name="Google Shape;960;p30"/>
          <p:cNvGrpSpPr/>
          <p:nvPr/>
        </p:nvGrpSpPr>
        <p:grpSpPr>
          <a:xfrm>
            <a:off x="7057434" y="2067831"/>
            <a:ext cx="1004400" cy="1003000"/>
            <a:chOff x="4094847" y="1760585"/>
            <a:chExt cx="633600" cy="633600"/>
          </a:xfrm>
        </p:grpSpPr>
        <p:sp>
          <p:nvSpPr>
            <p:cNvPr id="961" name="Google Shape;961;p3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962" name="Google Shape;962;p3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963" name="Google Shape;963;p30"/>
          <p:cNvSpPr/>
          <p:nvPr/>
        </p:nvSpPr>
        <p:spPr>
          <a:xfrm>
            <a:off x="6292043" y="5950021"/>
            <a:ext cx="2535509" cy="65331"/>
          </a:xfrm>
          <a:prstGeom prst="rect">
            <a:avLst/>
          </a:prstGeom>
          <a:solidFill>
            <a:srgbClr val="38556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64" name="Google Shape;964;p30"/>
          <p:cNvSpPr/>
          <p:nvPr/>
        </p:nvSpPr>
        <p:spPr>
          <a:xfrm>
            <a:off x="9077760" y="1717847"/>
            <a:ext cx="2819271" cy="4240524"/>
          </a:xfrm>
          <a:prstGeom prst="rect">
            <a:avLst/>
          </a:prstGeom>
          <a:noFill/>
          <a:ln cap="flat" cmpd="sng" w="12700">
            <a:solidFill>
              <a:srgbClr val="E0E0E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65" name="Google Shape;965;p30"/>
          <p:cNvSpPr/>
          <p:nvPr/>
        </p:nvSpPr>
        <p:spPr>
          <a:xfrm rot="5400000">
            <a:off x="9679575" y="1130917"/>
            <a:ext cx="1615313" cy="2548093"/>
          </a:xfrm>
          <a:prstGeom prst="homePlate">
            <a:avLst>
              <a:gd fmla="val 32372" name="adj"/>
            </a:avLst>
          </a:prstGeom>
          <a:solidFill>
            <a:srgbClr val="2A3F5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66" name="Google Shape;966;p30"/>
          <p:cNvSpPr txBox="1"/>
          <p:nvPr/>
        </p:nvSpPr>
        <p:spPr>
          <a:xfrm>
            <a:off x="9238675" y="3354139"/>
            <a:ext cx="2497440" cy="276999"/>
          </a:xfrm>
          <a:prstGeom prst="rect">
            <a:avLst/>
          </a:prstGeom>
          <a:noFill/>
          <a:ln>
            <a:noFill/>
          </a:ln>
        </p:spPr>
        <p:txBody>
          <a:bodyPr anchorCtr="0" anchor="b" bIns="0" lIns="0" spcFirstLastPara="1" rIns="0" wrap="square" tIns="0">
            <a:normAutofit/>
          </a:bodyPr>
          <a:lstStyle/>
          <a:p>
            <a:pPr indent="0" lvl="0" marL="0" marR="0" rtl="0" algn="ctr">
              <a:spcBef>
                <a:spcPts val="0"/>
              </a:spcBef>
              <a:spcAft>
                <a:spcPts val="0"/>
              </a:spcAft>
              <a:buNone/>
            </a:pPr>
            <a:r>
              <a:rPr b="1" lang="en-US" sz="1800">
                <a:solidFill>
                  <a:schemeClr val="dk1"/>
                </a:solidFill>
                <a:latin typeface="Helvetica Neue"/>
                <a:ea typeface="Helvetica Neue"/>
                <a:cs typeface="Helvetica Neue"/>
                <a:sym typeface="Helvetica Neue"/>
              </a:rPr>
              <a:t>Title</a:t>
            </a:r>
            <a:endParaRPr/>
          </a:p>
        </p:txBody>
      </p:sp>
      <p:sp>
        <p:nvSpPr>
          <p:cNvPr id="967" name="Google Shape;967;p30"/>
          <p:cNvSpPr txBox="1"/>
          <p:nvPr/>
        </p:nvSpPr>
        <p:spPr>
          <a:xfrm>
            <a:off x="9238675" y="3751678"/>
            <a:ext cx="2497440" cy="2012514"/>
          </a:xfrm>
          <a:prstGeom prst="rect">
            <a:avLst/>
          </a:prstGeom>
          <a:noFill/>
          <a:ln>
            <a:noFill/>
          </a:ln>
        </p:spPr>
        <p:txBody>
          <a:bodyPr anchorCtr="0" anchor="t" bIns="0" lIns="0" spcFirstLastPara="1" rIns="0" wrap="square" tIns="0">
            <a:normAutofit fontScale="92500" lnSpcReduction="20000"/>
          </a:bodyPr>
          <a:lstStyle/>
          <a:p>
            <a:pPr indent="0" lvl="0" marL="0" marR="0" rtl="0" algn="ctr">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a:t>
            </a:r>
            <a:endParaRPr/>
          </a:p>
        </p:txBody>
      </p:sp>
      <p:grpSp>
        <p:nvGrpSpPr>
          <p:cNvPr id="968" name="Google Shape;968;p30"/>
          <p:cNvGrpSpPr/>
          <p:nvPr/>
        </p:nvGrpSpPr>
        <p:grpSpPr>
          <a:xfrm>
            <a:off x="9985031" y="2067831"/>
            <a:ext cx="1004400" cy="1003000"/>
            <a:chOff x="4094847" y="1760585"/>
            <a:chExt cx="633600" cy="633600"/>
          </a:xfrm>
        </p:grpSpPr>
        <p:sp>
          <p:nvSpPr>
            <p:cNvPr id="969" name="Google Shape;969;p3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970" name="Google Shape;970;p3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971" name="Google Shape;971;p30"/>
          <p:cNvSpPr/>
          <p:nvPr/>
        </p:nvSpPr>
        <p:spPr>
          <a:xfrm>
            <a:off x="9219641" y="5950021"/>
            <a:ext cx="2535509" cy="65331"/>
          </a:xfrm>
          <a:prstGeom prst="rect">
            <a:avLst/>
          </a:prstGeom>
          <a:solidFill>
            <a:srgbClr val="2A405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972" name="Google Shape;972;p3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Numbered Banner Cards</a:t>
            </a:r>
            <a:endParaRPr/>
          </a:p>
        </p:txBody>
      </p:sp>
      <p:grpSp>
        <p:nvGrpSpPr>
          <p:cNvPr id="973" name="Google Shape;973;p30"/>
          <p:cNvGrpSpPr/>
          <p:nvPr/>
        </p:nvGrpSpPr>
        <p:grpSpPr>
          <a:xfrm>
            <a:off x="1376133" y="1354232"/>
            <a:ext cx="656618" cy="656618"/>
            <a:chOff x="2088078" y="1145913"/>
            <a:chExt cx="656618" cy="656618"/>
          </a:xfrm>
        </p:grpSpPr>
        <p:sp>
          <p:nvSpPr>
            <p:cNvPr id="974" name="Google Shape;974;p30"/>
            <p:cNvSpPr/>
            <p:nvPr/>
          </p:nvSpPr>
          <p:spPr>
            <a:xfrm>
              <a:off x="2088078" y="1145913"/>
              <a:ext cx="656618" cy="656618"/>
            </a:xfrm>
            <a:prstGeom prst="ellipse">
              <a:avLst/>
            </a:prstGeom>
            <a:solidFill>
              <a:schemeClr val="accent1"/>
            </a:solidFill>
            <a:ln cap="flat" cmpd="sng" w="12700">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75" name="Google Shape;975;p30"/>
            <p:cNvSpPr/>
            <p:nvPr/>
          </p:nvSpPr>
          <p:spPr>
            <a:xfrm>
              <a:off x="2145060" y="1202894"/>
              <a:ext cx="542655" cy="542656"/>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600">
                  <a:solidFill>
                    <a:schemeClr val="dk1"/>
                  </a:solidFill>
                  <a:latin typeface="Helvetica Neue"/>
                  <a:ea typeface="Helvetica Neue"/>
                  <a:cs typeface="Helvetica Neue"/>
                  <a:sym typeface="Helvetica Neue"/>
                </a:rPr>
                <a:t>01</a:t>
              </a:r>
              <a:endParaRPr b="1" sz="2600">
                <a:solidFill>
                  <a:schemeClr val="dk1"/>
                </a:solidFill>
                <a:latin typeface="Helvetica Neue"/>
                <a:ea typeface="Helvetica Neue"/>
                <a:cs typeface="Helvetica Neue"/>
                <a:sym typeface="Helvetica Neue"/>
              </a:endParaRPr>
            </a:p>
          </p:txBody>
        </p:sp>
      </p:grpSp>
      <p:grpSp>
        <p:nvGrpSpPr>
          <p:cNvPr id="976" name="Google Shape;976;p30"/>
          <p:cNvGrpSpPr/>
          <p:nvPr/>
        </p:nvGrpSpPr>
        <p:grpSpPr>
          <a:xfrm>
            <a:off x="4303729" y="1354232"/>
            <a:ext cx="656618" cy="656618"/>
            <a:chOff x="5762847" y="1145913"/>
            <a:chExt cx="656618" cy="656618"/>
          </a:xfrm>
        </p:grpSpPr>
        <p:sp>
          <p:nvSpPr>
            <p:cNvPr id="977" name="Google Shape;977;p30"/>
            <p:cNvSpPr/>
            <p:nvPr/>
          </p:nvSpPr>
          <p:spPr>
            <a:xfrm>
              <a:off x="5762847" y="1145913"/>
              <a:ext cx="656618" cy="656618"/>
            </a:xfrm>
            <a:prstGeom prst="ellipse">
              <a:avLst/>
            </a:prstGeom>
            <a:solidFill>
              <a:schemeClr val="accent2"/>
            </a:solidFill>
            <a:ln cap="flat" cmpd="sng" w="12700">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78" name="Google Shape;978;p30"/>
            <p:cNvSpPr/>
            <p:nvPr/>
          </p:nvSpPr>
          <p:spPr>
            <a:xfrm>
              <a:off x="5819830" y="1202894"/>
              <a:ext cx="542655" cy="542656"/>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600">
                  <a:solidFill>
                    <a:schemeClr val="dk1"/>
                  </a:solidFill>
                  <a:latin typeface="Helvetica Neue"/>
                  <a:ea typeface="Helvetica Neue"/>
                  <a:cs typeface="Helvetica Neue"/>
                  <a:sym typeface="Helvetica Neue"/>
                </a:rPr>
                <a:t>02</a:t>
              </a:r>
              <a:endParaRPr b="1" sz="2600">
                <a:solidFill>
                  <a:schemeClr val="dk1"/>
                </a:solidFill>
                <a:latin typeface="Helvetica Neue"/>
                <a:ea typeface="Helvetica Neue"/>
                <a:cs typeface="Helvetica Neue"/>
                <a:sym typeface="Helvetica Neue"/>
              </a:endParaRPr>
            </a:p>
          </p:txBody>
        </p:sp>
      </p:grpSp>
      <p:grpSp>
        <p:nvGrpSpPr>
          <p:cNvPr id="979" name="Google Shape;979;p30"/>
          <p:cNvGrpSpPr/>
          <p:nvPr/>
        </p:nvGrpSpPr>
        <p:grpSpPr>
          <a:xfrm>
            <a:off x="7231324" y="1354232"/>
            <a:ext cx="656618" cy="656618"/>
            <a:chOff x="9437613" y="1145913"/>
            <a:chExt cx="656618" cy="656618"/>
          </a:xfrm>
        </p:grpSpPr>
        <p:sp>
          <p:nvSpPr>
            <p:cNvPr id="980" name="Google Shape;980;p30"/>
            <p:cNvSpPr/>
            <p:nvPr/>
          </p:nvSpPr>
          <p:spPr>
            <a:xfrm>
              <a:off x="9437613" y="1145913"/>
              <a:ext cx="656618" cy="656618"/>
            </a:xfrm>
            <a:prstGeom prst="ellipse">
              <a:avLst/>
            </a:prstGeom>
            <a:solidFill>
              <a:schemeClr val="accent4"/>
            </a:solidFill>
            <a:ln cap="flat" cmpd="sng" w="12700">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81" name="Google Shape;981;p30"/>
            <p:cNvSpPr/>
            <p:nvPr/>
          </p:nvSpPr>
          <p:spPr>
            <a:xfrm>
              <a:off x="9494595" y="1202894"/>
              <a:ext cx="542655" cy="542656"/>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600">
                  <a:solidFill>
                    <a:schemeClr val="dk1"/>
                  </a:solidFill>
                  <a:latin typeface="Helvetica Neue"/>
                  <a:ea typeface="Helvetica Neue"/>
                  <a:cs typeface="Helvetica Neue"/>
                  <a:sym typeface="Helvetica Neue"/>
                </a:rPr>
                <a:t>03</a:t>
              </a:r>
              <a:endParaRPr b="1" sz="2600">
                <a:solidFill>
                  <a:schemeClr val="dk1"/>
                </a:solidFill>
                <a:latin typeface="Helvetica Neue"/>
                <a:ea typeface="Helvetica Neue"/>
                <a:cs typeface="Helvetica Neue"/>
                <a:sym typeface="Helvetica Neue"/>
              </a:endParaRPr>
            </a:p>
          </p:txBody>
        </p:sp>
      </p:grpSp>
      <p:grpSp>
        <p:nvGrpSpPr>
          <p:cNvPr id="982" name="Google Shape;982;p30"/>
          <p:cNvGrpSpPr/>
          <p:nvPr/>
        </p:nvGrpSpPr>
        <p:grpSpPr>
          <a:xfrm>
            <a:off x="10158922" y="1354232"/>
            <a:ext cx="656618" cy="656618"/>
            <a:chOff x="9437613" y="1145913"/>
            <a:chExt cx="656618" cy="656618"/>
          </a:xfrm>
        </p:grpSpPr>
        <p:sp>
          <p:nvSpPr>
            <p:cNvPr id="983" name="Google Shape;983;p30"/>
            <p:cNvSpPr/>
            <p:nvPr/>
          </p:nvSpPr>
          <p:spPr>
            <a:xfrm>
              <a:off x="9437613" y="1145913"/>
              <a:ext cx="656618" cy="656618"/>
            </a:xfrm>
            <a:prstGeom prst="ellipse">
              <a:avLst/>
            </a:prstGeom>
            <a:solidFill>
              <a:srgbClr val="2A3F52"/>
            </a:solidFill>
            <a:ln cap="flat" cmpd="sng" w="12700">
              <a:solidFill>
                <a:srgbClr val="FFFFFF"/>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639">
                <a:solidFill>
                  <a:srgbClr val="FFFFFF"/>
                </a:solidFill>
                <a:latin typeface="Helvetica Neue"/>
                <a:ea typeface="Helvetica Neue"/>
                <a:cs typeface="Helvetica Neue"/>
                <a:sym typeface="Helvetica Neue"/>
              </a:endParaRPr>
            </a:p>
          </p:txBody>
        </p:sp>
        <p:sp>
          <p:nvSpPr>
            <p:cNvPr id="984" name="Google Shape;984;p30"/>
            <p:cNvSpPr/>
            <p:nvPr/>
          </p:nvSpPr>
          <p:spPr>
            <a:xfrm>
              <a:off x="9494595" y="1202894"/>
              <a:ext cx="542655" cy="542656"/>
            </a:xfrm>
            <a:prstGeom prst="ellipse">
              <a:avLst/>
            </a:prstGeom>
            <a:solidFill>
              <a:srgbClr val="FFFFFF"/>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600">
                  <a:solidFill>
                    <a:schemeClr val="dk1"/>
                  </a:solidFill>
                  <a:latin typeface="Helvetica Neue"/>
                  <a:ea typeface="Helvetica Neue"/>
                  <a:cs typeface="Helvetica Neue"/>
                  <a:sym typeface="Helvetica Neue"/>
                </a:rPr>
                <a:t>04</a:t>
              </a:r>
              <a:endParaRPr b="1" sz="2600">
                <a:solidFill>
                  <a:schemeClr val="dk1"/>
                </a:solidFill>
                <a:latin typeface="Helvetica Neue"/>
                <a:ea typeface="Helvetica Neue"/>
                <a:cs typeface="Helvetica Neue"/>
                <a:sym typeface="Helvetica Neue"/>
              </a:endParaRPr>
            </a:p>
          </p:txBody>
        </p:sp>
      </p:grpSp>
      <p:sp>
        <p:nvSpPr>
          <p:cNvPr id="985" name="Google Shape;985;p3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986" name="Google Shape;986;p3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0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50" name="Shape 10850"/>
        <p:cNvGrpSpPr/>
        <p:nvPr/>
      </p:nvGrpSpPr>
      <p:grpSpPr>
        <a:xfrm>
          <a:off x="0" y="0"/>
          <a:ext cx="0" cy="0"/>
          <a:chOff x="0" y="0"/>
          <a:chExt cx="0" cy="0"/>
        </a:xfrm>
      </p:grpSpPr>
      <p:pic>
        <p:nvPicPr>
          <p:cNvPr id="10851" name="Google Shape;10851;p300"/>
          <p:cNvPicPr preferRelativeResize="0"/>
          <p:nvPr/>
        </p:nvPicPr>
        <p:blipFill rotWithShape="1">
          <a:blip r:embed="rId3">
            <a:alphaModFix/>
          </a:blip>
          <a:srcRect b="0" l="25151" r="39287" t="0"/>
          <a:stretch/>
        </p:blipFill>
        <p:spPr>
          <a:xfrm>
            <a:off x="8533695" y="0"/>
            <a:ext cx="3658305" cy="6858000"/>
          </a:xfrm>
          <a:prstGeom prst="rect">
            <a:avLst/>
          </a:prstGeom>
          <a:noFill/>
          <a:ln>
            <a:noFill/>
          </a:ln>
        </p:spPr>
      </p:pic>
      <p:sp>
        <p:nvSpPr>
          <p:cNvPr id="10852" name="Google Shape;10852;p30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 Donut Charts with Image Panel</a:t>
            </a:r>
            <a:endParaRPr/>
          </a:p>
        </p:txBody>
      </p:sp>
      <p:sp>
        <p:nvSpPr>
          <p:cNvPr id="10853" name="Google Shape;10853;p300"/>
          <p:cNvSpPr/>
          <p:nvPr/>
        </p:nvSpPr>
        <p:spPr>
          <a:xfrm>
            <a:off x="8838541" y="897040"/>
            <a:ext cx="3048612" cy="5063922"/>
          </a:xfrm>
          <a:prstGeom prst="rect">
            <a:avLst/>
          </a:prstGeom>
          <a:solidFill>
            <a:schemeClr val="accent1">
              <a:alpha val="72941"/>
            </a:schemeClr>
          </a:solidFill>
          <a:ln>
            <a:noFill/>
          </a:ln>
        </p:spPr>
        <p:txBody>
          <a:bodyPr anchorCtr="0" anchor="ctr" bIns="45700" lIns="91425" spcFirstLastPara="1" rIns="91425" wrap="square" tIns="45700">
            <a:normAutofit/>
          </a:bodyPr>
          <a:lstStyle/>
          <a:p>
            <a:pPr indent="0" lvl="0" marL="0" marR="0" rtl="0" algn="ctr">
              <a:spcBef>
                <a:spcPts val="0"/>
              </a:spcBef>
              <a:spcAft>
                <a:spcPts val="0"/>
              </a:spcAft>
              <a:buNone/>
            </a:pPr>
            <a:r>
              <a:rPr lang="en-US" sz="2000">
                <a:solidFill>
                  <a:schemeClr val="lt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a:t>
            </a:r>
            <a:endParaRPr/>
          </a:p>
        </p:txBody>
      </p:sp>
      <p:sp>
        <p:nvSpPr>
          <p:cNvPr id="10854" name="Google Shape;10854;p300"/>
          <p:cNvSpPr txBox="1"/>
          <p:nvPr/>
        </p:nvSpPr>
        <p:spPr>
          <a:xfrm>
            <a:off x="294968" y="1226468"/>
            <a:ext cx="7796980"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sp>
        <p:nvSpPr>
          <p:cNvPr id="10855" name="Google Shape;10855;p300"/>
          <p:cNvSpPr/>
          <p:nvPr/>
        </p:nvSpPr>
        <p:spPr>
          <a:xfrm>
            <a:off x="313424" y="1922939"/>
            <a:ext cx="3687644" cy="2004406"/>
          </a:xfrm>
          <a:prstGeom prst="rect">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sp>
        <p:nvSpPr>
          <p:cNvPr id="10856" name="Google Shape;10856;p300"/>
          <p:cNvSpPr/>
          <p:nvPr/>
        </p:nvSpPr>
        <p:spPr>
          <a:xfrm>
            <a:off x="4379369" y="1922939"/>
            <a:ext cx="3849479" cy="2004406"/>
          </a:xfrm>
          <a:prstGeom prst="rect">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grpSp>
        <p:nvGrpSpPr>
          <p:cNvPr id="10857" name="Google Shape;10857;p300"/>
          <p:cNvGrpSpPr/>
          <p:nvPr/>
        </p:nvGrpSpPr>
        <p:grpSpPr>
          <a:xfrm>
            <a:off x="294968" y="1954331"/>
            <a:ext cx="7933880" cy="4150109"/>
            <a:chOff x="294968" y="1954331"/>
            <a:chExt cx="7600334" cy="4150109"/>
          </a:xfrm>
        </p:grpSpPr>
        <p:graphicFrame>
          <p:nvGraphicFramePr>
            <p:cNvPr id="10858" name="Google Shape;10858;p300"/>
            <p:cNvGraphicFramePr/>
            <p:nvPr/>
          </p:nvGraphicFramePr>
          <p:xfrm>
            <a:off x="294968" y="1954331"/>
            <a:ext cx="1528282" cy="1951157"/>
          </p:xfrm>
          <a:graphic>
            <a:graphicData uri="http://schemas.openxmlformats.org/drawingml/2006/chart">
              <c:chart r:id="rId4"/>
            </a:graphicData>
          </a:graphic>
        </p:graphicFrame>
        <p:sp>
          <p:nvSpPr>
            <p:cNvPr id="10859" name="Google Shape;10859;p300"/>
            <p:cNvSpPr txBox="1"/>
            <p:nvPr/>
          </p:nvSpPr>
          <p:spPr>
            <a:xfrm>
              <a:off x="1747413" y="1976187"/>
              <a:ext cx="2115235" cy="392728"/>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Chart Title</a:t>
              </a:r>
              <a:endParaRPr b="1" sz="1600">
                <a:solidFill>
                  <a:schemeClr val="dk1"/>
                </a:solidFill>
                <a:latin typeface="Helvetica Neue"/>
                <a:ea typeface="Helvetica Neue"/>
                <a:cs typeface="Helvetica Neue"/>
                <a:sym typeface="Helvetica Neue"/>
              </a:endParaRPr>
            </a:p>
          </p:txBody>
        </p:sp>
        <p:sp>
          <p:nvSpPr>
            <p:cNvPr id="10860" name="Google Shape;10860;p300"/>
            <p:cNvSpPr txBox="1"/>
            <p:nvPr/>
          </p:nvSpPr>
          <p:spPr>
            <a:xfrm>
              <a:off x="1747413" y="2439822"/>
              <a:ext cx="2115235" cy="1327909"/>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a:t>
              </a:r>
              <a:endParaRPr/>
            </a:p>
          </p:txBody>
        </p:sp>
        <p:graphicFrame>
          <p:nvGraphicFramePr>
            <p:cNvPr id="10861" name="Google Shape;10861;p300"/>
            <p:cNvGraphicFramePr/>
            <p:nvPr/>
          </p:nvGraphicFramePr>
          <p:xfrm>
            <a:off x="4189202" y="1954331"/>
            <a:ext cx="1528282" cy="1951157"/>
          </p:xfrm>
          <a:graphic>
            <a:graphicData uri="http://schemas.openxmlformats.org/drawingml/2006/chart">
              <c:chart r:id="rId5"/>
            </a:graphicData>
          </a:graphic>
        </p:graphicFrame>
        <p:sp>
          <p:nvSpPr>
            <p:cNvPr id="10862" name="Google Shape;10862;p300"/>
            <p:cNvSpPr txBox="1"/>
            <p:nvPr/>
          </p:nvSpPr>
          <p:spPr>
            <a:xfrm>
              <a:off x="5641647" y="1976187"/>
              <a:ext cx="2115235" cy="392728"/>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Chart Title</a:t>
              </a:r>
              <a:endParaRPr b="1" sz="1600">
                <a:solidFill>
                  <a:schemeClr val="dk1"/>
                </a:solidFill>
                <a:latin typeface="Helvetica Neue"/>
                <a:ea typeface="Helvetica Neue"/>
                <a:cs typeface="Helvetica Neue"/>
                <a:sym typeface="Helvetica Neue"/>
              </a:endParaRPr>
            </a:p>
          </p:txBody>
        </p:sp>
        <p:sp>
          <p:nvSpPr>
            <p:cNvPr id="10863" name="Google Shape;10863;p300"/>
            <p:cNvSpPr txBox="1"/>
            <p:nvPr/>
          </p:nvSpPr>
          <p:spPr>
            <a:xfrm>
              <a:off x="5641647" y="2439822"/>
              <a:ext cx="2115235" cy="1327909"/>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a:t>
              </a:r>
              <a:endParaRPr/>
            </a:p>
          </p:txBody>
        </p:sp>
        <p:sp>
          <p:nvSpPr>
            <p:cNvPr id="10864" name="Google Shape;10864;p300"/>
            <p:cNvSpPr/>
            <p:nvPr/>
          </p:nvSpPr>
          <p:spPr>
            <a:xfrm>
              <a:off x="313424" y="4100034"/>
              <a:ext cx="3687644" cy="2004406"/>
            </a:xfrm>
            <a:prstGeom prst="rect">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graphicFrame>
          <p:nvGraphicFramePr>
            <p:cNvPr id="10865" name="Google Shape;10865;p300"/>
            <p:cNvGraphicFramePr/>
            <p:nvPr/>
          </p:nvGraphicFramePr>
          <p:xfrm>
            <a:off x="294968" y="4131427"/>
            <a:ext cx="1528282" cy="1951157"/>
          </p:xfrm>
          <a:graphic>
            <a:graphicData uri="http://schemas.openxmlformats.org/drawingml/2006/chart">
              <c:chart r:id="rId6"/>
            </a:graphicData>
          </a:graphic>
        </p:graphicFrame>
        <p:sp>
          <p:nvSpPr>
            <p:cNvPr id="10866" name="Google Shape;10866;p300"/>
            <p:cNvSpPr txBox="1"/>
            <p:nvPr/>
          </p:nvSpPr>
          <p:spPr>
            <a:xfrm>
              <a:off x="1747413" y="4153283"/>
              <a:ext cx="2115235" cy="392728"/>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Chart Title</a:t>
              </a:r>
              <a:endParaRPr b="1" sz="1600">
                <a:solidFill>
                  <a:schemeClr val="dk1"/>
                </a:solidFill>
                <a:latin typeface="Helvetica Neue"/>
                <a:ea typeface="Helvetica Neue"/>
                <a:cs typeface="Helvetica Neue"/>
                <a:sym typeface="Helvetica Neue"/>
              </a:endParaRPr>
            </a:p>
          </p:txBody>
        </p:sp>
        <p:sp>
          <p:nvSpPr>
            <p:cNvPr id="10867" name="Google Shape;10867;p300"/>
            <p:cNvSpPr txBox="1"/>
            <p:nvPr/>
          </p:nvSpPr>
          <p:spPr>
            <a:xfrm>
              <a:off x="1747413" y="4616918"/>
              <a:ext cx="2115235" cy="1327909"/>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a:t>
              </a:r>
              <a:endParaRPr/>
            </a:p>
          </p:txBody>
        </p:sp>
        <p:sp>
          <p:nvSpPr>
            <p:cNvPr id="10868" name="Google Shape;10868;p300"/>
            <p:cNvSpPr/>
            <p:nvPr/>
          </p:nvSpPr>
          <p:spPr>
            <a:xfrm>
              <a:off x="4207658" y="4100034"/>
              <a:ext cx="3687644" cy="2004406"/>
            </a:xfrm>
            <a:prstGeom prst="rect">
              <a:avLst/>
            </a:prstGeom>
            <a:solidFill>
              <a:srgbClr val="FFFFFF"/>
            </a:solidFill>
            <a:ln cap="flat" cmpd="sng" w="12700">
              <a:solidFill>
                <a:schemeClr val="accent5"/>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graphicFrame>
          <p:nvGraphicFramePr>
            <p:cNvPr id="10869" name="Google Shape;10869;p300"/>
            <p:cNvGraphicFramePr/>
            <p:nvPr/>
          </p:nvGraphicFramePr>
          <p:xfrm>
            <a:off x="4189202" y="4131427"/>
            <a:ext cx="1528282" cy="1951157"/>
          </p:xfrm>
          <a:graphic>
            <a:graphicData uri="http://schemas.openxmlformats.org/drawingml/2006/chart">
              <c:chart r:id="rId7"/>
            </a:graphicData>
          </a:graphic>
        </p:graphicFrame>
        <p:sp>
          <p:nvSpPr>
            <p:cNvPr id="10870" name="Google Shape;10870;p300"/>
            <p:cNvSpPr txBox="1"/>
            <p:nvPr/>
          </p:nvSpPr>
          <p:spPr>
            <a:xfrm>
              <a:off x="5641647" y="4153283"/>
              <a:ext cx="2115235" cy="392728"/>
            </a:xfrm>
            <a:prstGeom prst="rect">
              <a:avLst/>
            </a:prstGeom>
            <a:noFill/>
            <a:ln>
              <a:noFill/>
            </a:ln>
          </p:spPr>
          <p:txBody>
            <a:bodyPr anchorCtr="0" anchor="b"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Chart Title</a:t>
              </a:r>
              <a:endParaRPr b="1" sz="1600">
                <a:solidFill>
                  <a:schemeClr val="dk1"/>
                </a:solidFill>
                <a:latin typeface="Helvetica Neue"/>
                <a:ea typeface="Helvetica Neue"/>
                <a:cs typeface="Helvetica Neue"/>
                <a:sym typeface="Helvetica Neue"/>
              </a:endParaRPr>
            </a:p>
          </p:txBody>
        </p:sp>
        <p:sp>
          <p:nvSpPr>
            <p:cNvPr id="10871" name="Google Shape;10871;p300"/>
            <p:cNvSpPr txBox="1"/>
            <p:nvPr/>
          </p:nvSpPr>
          <p:spPr>
            <a:xfrm>
              <a:off x="5641647" y="4616917"/>
              <a:ext cx="2115235" cy="1327909"/>
            </a:xfrm>
            <a:prstGeom prst="rect">
              <a:avLst/>
            </a:prstGeom>
            <a:noFill/>
            <a:ln>
              <a:noFill/>
            </a:ln>
          </p:spPr>
          <p:txBody>
            <a:bodyPr anchorCtr="0" anchor="t" bIns="0" lIns="0" spcFirstLastPara="1" rIns="0" wrap="square" tIns="0">
              <a:normAutofit lnSpcReduction="100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a:t>
              </a:r>
              <a:endParaRPr/>
            </a:p>
          </p:txBody>
        </p:sp>
      </p:grpSp>
      <p:cxnSp>
        <p:nvCxnSpPr>
          <p:cNvPr id="10872" name="Google Shape;10872;p300"/>
          <p:cNvCxnSpPr/>
          <p:nvPr/>
        </p:nvCxnSpPr>
        <p:spPr>
          <a:xfrm>
            <a:off x="295277" y="1734143"/>
            <a:ext cx="636970" cy="0"/>
          </a:xfrm>
          <a:prstGeom prst="straightConnector1">
            <a:avLst/>
          </a:prstGeom>
          <a:noFill/>
          <a:ln cap="flat" cmpd="sng" w="76200">
            <a:solidFill>
              <a:schemeClr val="accent1"/>
            </a:solidFill>
            <a:prstDash val="solid"/>
            <a:miter lim="8000"/>
            <a:headEnd len="sm" w="sm" type="none"/>
            <a:tailEnd len="sm" w="sm" type="none"/>
          </a:ln>
        </p:spPr>
      </p:cxnSp>
      <p:sp>
        <p:nvSpPr>
          <p:cNvPr id="10873" name="Google Shape;10873;p30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874" name="Google Shape;10874;p30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0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78" name="Shape 10878"/>
        <p:cNvGrpSpPr/>
        <p:nvPr/>
      </p:nvGrpSpPr>
      <p:grpSpPr>
        <a:xfrm>
          <a:off x="0" y="0"/>
          <a:ext cx="0" cy="0"/>
          <a:chOff x="0" y="0"/>
          <a:chExt cx="0" cy="0"/>
        </a:xfrm>
      </p:grpSpPr>
      <p:sp>
        <p:nvSpPr>
          <p:cNvPr id="10879" name="Google Shape;10879;p30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 Column Charts Comparison</a:t>
            </a:r>
            <a:endParaRPr/>
          </a:p>
        </p:txBody>
      </p:sp>
      <p:sp>
        <p:nvSpPr>
          <p:cNvPr id="10880" name="Google Shape;10880;p301"/>
          <p:cNvSpPr txBox="1"/>
          <p:nvPr/>
        </p:nvSpPr>
        <p:spPr>
          <a:xfrm>
            <a:off x="294967" y="1353789"/>
            <a:ext cx="2718677"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881" name="Google Shape;10881;p301"/>
          <p:cNvCxnSpPr/>
          <p:nvPr/>
        </p:nvCxnSpPr>
        <p:spPr>
          <a:xfrm>
            <a:off x="295118" y="1861464"/>
            <a:ext cx="310765"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882" name="Google Shape;10882;p301"/>
          <p:cNvGraphicFramePr/>
          <p:nvPr/>
        </p:nvGraphicFramePr>
        <p:xfrm>
          <a:off x="294966" y="2608542"/>
          <a:ext cx="2443573" cy="3548418"/>
        </p:xfrm>
        <a:graphic>
          <a:graphicData uri="http://schemas.openxmlformats.org/drawingml/2006/chart">
            <c:chart r:id="rId3"/>
          </a:graphicData>
        </a:graphic>
      </p:graphicFrame>
      <p:sp>
        <p:nvSpPr>
          <p:cNvPr id="10883" name="Google Shape;10883;p301"/>
          <p:cNvSpPr txBox="1"/>
          <p:nvPr/>
        </p:nvSpPr>
        <p:spPr>
          <a:xfrm>
            <a:off x="294967" y="2019560"/>
            <a:ext cx="2718677"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10884" name="Google Shape;10884;p301"/>
          <p:cNvSpPr txBox="1"/>
          <p:nvPr/>
        </p:nvSpPr>
        <p:spPr>
          <a:xfrm>
            <a:off x="3256096" y="1353789"/>
            <a:ext cx="2718677"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885" name="Google Shape;10885;p301"/>
          <p:cNvCxnSpPr/>
          <p:nvPr/>
        </p:nvCxnSpPr>
        <p:spPr>
          <a:xfrm>
            <a:off x="3256246" y="1861464"/>
            <a:ext cx="310765"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886" name="Google Shape;10886;p301"/>
          <p:cNvGraphicFramePr/>
          <p:nvPr/>
        </p:nvGraphicFramePr>
        <p:xfrm>
          <a:off x="3256095" y="2608542"/>
          <a:ext cx="2443573" cy="3548418"/>
        </p:xfrm>
        <a:graphic>
          <a:graphicData uri="http://schemas.openxmlformats.org/drawingml/2006/chart">
            <c:chart r:id="rId4"/>
          </a:graphicData>
        </a:graphic>
      </p:graphicFrame>
      <p:sp>
        <p:nvSpPr>
          <p:cNvPr id="10887" name="Google Shape;10887;p301"/>
          <p:cNvSpPr txBox="1"/>
          <p:nvPr/>
        </p:nvSpPr>
        <p:spPr>
          <a:xfrm>
            <a:off x="3256096" y="2019560"/>
            <a:ext cx="2718677"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10888" name="Google Shape;10888;p301"/>
          <p:cNvSpPr txBox="1"/>
          <p:nvPr/>
        </p:nvSpPr>
        <p:spPr>
          <a:xfrm>
            <a:off x="6217225" y="1353789"/>
            <a:ext cx="2718677"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889" name="Google Shape;10889;p301"/>
          <p:cNvCxnSpPr/>
          <p:nvPr/>
        </p:nvCxnSpPr>
        <p:spPr>
          <a:xfrm>
            <a:off x="6217375" y="1861464"/>
            <a:ext cx="310765"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890" name="Google Shape;10890;p301"/>
          <p:cNvGraphicFramePr/>
          <p:nvPr/>
        </p:nvGraphicFramePr>
        <p:xfrm>
          <a:off x="6217224" y="2608542"/>
          <a:ext cx="2443573" cy="3548418"/>
        </p:xfrm>
        <a:graphic>
          <a:graphicData uri="http://schemas.openxmlformats.org/drawingml/2006/chart">
            <c:chart r:id="rId5"/>
          </a:graphicData>
        </a:graphic>
      </p:graphicFrame>
      <p:sp>
        <p:nvSpPr>
          <p:cNvPr id="10891" name="Google Shape;10891;p301"/>
          <p:cNvSpPr txBox="1"/>
          <p:nvPr/>
        </p:nvSpPr>
        <p:spPr>
          <a:xfrm>
            <a:off x="6217225" y="2019560"/>
            <a:ext cx="2718677"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10892" name="Google Shape;10892;p301"/>
          <p:cNvSpPr txBox="1"/>
          <p:nvPr/>
        </p:nvSpPr>
        <p:spPr>
          <a:xfrm>
            <a:off x="9178353" y="1353789"/>
            <a:ext cx="2718677"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0893" name="Google Shape;10893;p301"/>
          <p:cNvCxnSpPr/>
          <p:nvPr/>
        </p:nvCxnSpPr>
        <p:spPr>
          <a:xfrm>
            <a:off x="9178503" y="1861464"/>
            <a:ext cx="310765" cy="0"/>
          </a:xfrm>
          <a:prstGeom prst="straightConnector1">
            <a:avLst/>
          </a:prstGeom>
          <a:noFill/>
          <a:ln cap="flat" cmpd="sng" w="76200">
            <a:solidFill>
              <a:schemeClr val="accent1"/>
            </a:solidFill>
            <a:prstDash val="solid"/>
            <a:miter lim="8000"/>
            <a:headEnd len="sm" w="sm" type="none"/>
            <a:tailEnd len="sm" w="sm" type="none"/>
          </a:ln>
        </p:spPr>
      </p:cxnSp>
      <p:graphicFrame>
        <p:nvGraphicFramePr>
          <p:cNvPr id="10894" name="Google Shape;10894;p301"/>
          <p:cNvGraphicFramePr/>
          <p:nvPr/>
        </p:nvGraphicFramePr>
        <p:xfrm>
          <a:off x="9178352" y="2608542"/>
          <a:ext cx="2443573" cy="3548418"/>
        </p:xfrm>
        <a:graphic>
          <a:graphicData uri="http://schemas.openxmlformats.org/drawingml/2006/chart">
            <c:chart r:id="rId6"/>
          </a:graphicData>
        </a:graphic>
      </p:graphicFrame>
      <p:sp>
        <p:nvSpPr>
          <p:cNvPr id="10895" name="Google Shape;10895;p301"/>
          <p:cNvSpPr txBox="1"/>
          <p:nvPr/>
        </p:nvSpPr>
        <p:spPr>
          <a:xfrm>
            <a:off x="9178353" y="2019560"/>
            <a:ext cx="2718677" cy="369332"/>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a:t>
            </a:r>
            <a:endParaRPr/>
          </a:p>
        </p:txBody>
      </p:sp>
      <p:sp>
        <p:nvSpPr>
          <p:cNvPr id="10896" name="Google Shape;10896;p30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897" name="Google Shape;10897;p30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0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01" name="Shape 10901"/>
        <p:cNvGrpSpPr/>
        <p:nvPr/>
      </p:nvGrpSpPr>
      <p:grpSpPr>
        <a:xfrm>
          <a:off x="0" y="0"/>
          <a:ext cx="0" cy="0"/>
          <a:chOff x="0" y="0"/>
          <a:chExt cx="0" cy="0"/>
        </a:xfrm>
      </p:grpSpPr>
      <p:sp>
        <p:nvSpPr>
          <p:cNvPr id="10902" name="Google Shape;10902;p30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Pie Chart with Four Callouts</a:t>
            </a:r>
            <a:endParaRPr/>
          </a:p>
        </p:txBody>
      </p:sp>
      <p:graphicFrame>
        <p:nvGraphicFramePr>
          <p:cNvPr id="10903" name="Google Shape;10903;p302"/>
          <p:cNvGraphicFramePr/>
          <p:nvPr/>
        </p:nvGraphicFramePr>
        <p:xfrm>
          <a:off x="493088" y="1851287"/>
          <a:ext cx="4993312" cy="4259398"/>
        </p:xfrm>
        <a:graphic>
          <a:graphicData uri="http://schemas.openxmlformats.org/drawingml/2006/chart">
            <c:chart r:id="rId3"/>
          </a:graphicData>
        </a:graphic>
      </p:graphicFrame>
      <p:sp>
        <p:nvSpPr>
          <p:cNvPr id="10904" name="Google Shape;10904;p302"/>
          <p:cNvSpPr/>
          <p:nvPr/>
        </p:nvSpPr>
        <p:spPr>
          <a:xfrm>
            <a:off x="3211030" y="2438743"/>
            <a:ext cx="828054" cy="828054"/>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30%</a:t>
            </a:r>
            <a:endParaRPr b="1" sz="2000">
              <a:solidFill>
                <a:schemeClr val="accent1"/>
              </a:solidFill>
              <a:latin typeface="Helvetica Neue"/>
              <a:ea typeface="Helvetica Neue"/>
              <a:cs typeface="Helvetica Neue"/>
              <a:sym typeface="Helvetica Neue"/>
            </a:endParaRPr>
          </a:p>
        </p:txBody>
      </p:sp>
      <p:sp>
        <p:nvSpPr>
          <p:cNvPr id="10905" name="Google Shape;10905;p302"/>
          <p:cNvSpPr/>
          <p:nvPr/>
        </p:nvSpPr>
        <p:spPr>
          <a:xfrm>
            <a:off x="2128835" y="4278158"/>
            <a:ext cx="828056" cy="828056"/>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2"/>
                </a:solidFill>
                <a:latin typeface="Helvetica Neue"/>
                <a:ea typeface="Helvetica Neue"/>
                <a:cs typeface="Helvetica Neue"/>
                <a:sym typeface="Helvetica Neue"/>
              </a:rPr>
              <a:t>40%</a:t>
            </a:r>
            <a:endParaRPr b="1" sz="2000">
              <a:solidFill>
                <a:schemeClr val="accent2"/>
              </a:solidFill>
              <a:latin typeface="Helvetica Neue"/>
              <a:ea typeface="Helvetica Neue"/>
              <a:cs typeface="Helvetica Neue"/>
              <a:sym typeface="Helvetica Neue"/>
            </a:endParaRPr>
          </a:p>
        </p:txBody>
      </p:sp>
      <p:sp>
        <p:nvSpPr>
          <p:cNvPr id="10906" name="Google Shape;10906;p302"/>
          <p:cNvSpPr/>
          <p:nvPr/>
        </p:nvSpPr>
        <p:spPr>
          <a:xfrm>
            <a:off x="3750938" y="3794229"/>
            <a:ext cx="828054" cy="829524"/>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3"/>
                </a:solidFill>
                <a:latin typeface="Helvetica Neue"/>
                <a:ea typeface="Helvetica Neue"/>
                <a:cs typeface="Helvetica Neue"/>
                <a:sym typeface="Helvetica Neue"/>
              </a:rPr>
              <a:t>15%</a:t>
            </a:r>
            <a:endParaRPr b="1" sz="2000">
              <a:solidFill>
                <a:schemeClr val="accent3"/>
              </a:solidFill>
              <a:latin typeface="Helvetica Neue"/>
              <a:ea typeface="Helvetica Neue"/>
              <a:cs typeface="Helvetica Neue"/>
              <a:sym typeface="Helvetica Neue"/>
            </a:endParaRPr>
          </a:p>
        </p:txBody>
      </p:sp>
      <p:sp>
        <p:nvSpPr>
          <p:cNvPr id="10907" name="Google Shape;10907;p302"/>
          <p:cNvSpPr/>
          <p:nvPr/>
        </p:nvSpPr>
        <p:spPr>
          <a:xfrm>
            <a:off x="1755937" y="2648285"/>
            <a:ext cx="828056" cy="828056"/>
          </a:xfrm>
          <a:prstGeom prst="ellipse">
            <a:avLst/>
          </a:prstGeom>
          <a:solidFill>
            <a:schemeClr val="l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2000">
                <a:solidFill>
                  <a:schemeClr val="accent4"/>
                </a:solidFill>
                <a:latin typeface="Helvetica Neue"/>
                <a:ea typeface="Helvetica Neue"/>
                <a:cs typeface="Helvetica Neue"/>
                <a:sym typeface="Helvetica Neue"/>
              </a:rPr>
              <a:t>15%</a:t>
            </a:r>
            <a:endParaRPr b="1" sz="2000">
              <a:solidFill>
                <a:schemeClr val="accent4"/>
              </a:solidFill>
              <a:latin typeface="Helvetica Neue"/>
              <a:ea typeface="Helvetica Neue"/>
              <a:cs typeface="Helvetica Neue"/>
              <a:sym typeface="Helvetica Neue"/>
            </a:endParaRPr>
          </a:p>
        </p:txBody>
      </p:sp>
      <p:sp>
        <p:nvSpPr>
          <p:cNvPr id="10908" name="Google Shape;10908;p302"/>
          <p:cNvSpPr txBox="1"/>
          <p:nvPr/>
        </p:nvSpPr>
        <p:spPr>
          <a:xfrm>
            <a:off x="9055100" y="2670346"/>
            <a:ext cx="2659063" cy="923330"/>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800">
                <a:solidFill>
                  <a:schemeClr val="accent2"/>
                </a:solidFill>
                <a:latin typeface="Helvetica Neue"/>
                <a:ea typeface="Helvetica Neue"/>
                <a:cs typeface="Helvetica Neue"/>
                <a:sym typeface="Helvetica Neue"/>
              </a:rPr>
              <a:t>Your Title Here</a:t>
            </a:r>
            <a:endParaRPr/>
          </a:p>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Insert text Insert text Insert text Insert text Insert text Insert text Insert text</a:t>
            </a:r>
            <a:endParaRPr/>
          </a:p>
        </p:txBody>
      </p:sp>
      <p:sp>
        <p:nvSpPr>
          <p:cNvPr id="10909" name="Google Shape;10909;p302"/>
          <p:cNvSpPr txBox="1"/>
          <p:nvPr/>
        </p:nvSpPr>
        <p:spPr>
          <a:xfrm>
            <a:off x="9055100" y="4957616"/>
            <a:ext cx="2659063" cy="923330"/>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800">
                <a:solidFill>
                  <a:schemeClr val="accent4"/>
                </a:solidFill>
                <a:latin typeface="Helvetica Neue"/>
                <a:ea typeface="Helvetica Neue"/>
                <a:cs typeface="Helvetica Neue"/>
                <a:sym typeface="Helvetica Neue"/>
              </a:rPr>
              <a:t>Your Title Here</a:t>
            </a:r>
            <a:endParaRPr/>
          </a:p>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Insert text Insert text Insert text Insert text Insert text Insert text Insert text</a:t>
            </a:r>
            <a:endParaRPr/>
          </a:p>
        </p:txBody>
      </p:sp>
      <p:sp>
        <p:nvSpPr>
          <p:cNvPr id="10910" name="Google Shape;10910;p302"/>
          <p:cNvSpPr txBox="1"/>
          <p:nvPr/>
        </p:nvSpPr>
        <p:spPr>
          <a:xfrm>
            <a:off x="5959475" y="2670346"/>
            <a:ext cx="2659063" cy="923330"/>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800">
                <a:solidFill>
                  <a:schemeClr val="accent1"/>
                </a:solidFill>
                <a:latin typeface="Helvetica Neue"/>
                <a:ea typeface="Helvetica Neue"/>
                <a:cs typeface="Helvetica Neue"/>
                <a:sym typeface="Helvetica Neue"/>
              </a:rPr>
              <a:t>Your Title Here</a:t>
            </a:r>
            <a:endParaRPr/>
          </a:p>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Insert text Insert text Insert text Insert text Insert text Insert text Insert text</a:t>
            </a:r>
            <a:endParaRPr/>
          </a:p>
        </p:txBody>
      </p:sp>
      <p:sp>
        <p:nvSpPr>
          <p:cNvPr id="10911" name="Google Shape;10911;p302"/>
          <p:cNvSpPr txBox="1"/>
          <p:nvPr/>
        </p:nvSpPr>
        <p:spPr>
          <a:xfrm>
            <a:off x="5959475" y="4957616"/>
            <a:ext cx="2659063" cy="923330"/>
          </a:xfrm>
          <a:prstGeom prst="rect">
            <a:avLst/>
          </a:prstGeom>
          <a:noFill/>
          <a:ln>
            <a:noFill/>
          </a:ln>
        </p:spPr>
        <p:txBody>
          <a:bodyPr anchorCtr="0" anchor="t" bIns="0" lIns="0" spcFirstLastPara="1" rIns="0" wrap="square" tIns="0">
            <a:spAutoFit/>
          </a:bodyPr>
          <a:lstStyle/>
          <a:p>
            <a:pPr indent="0" lvl="0" marL="0" marR="0" rtl="0" algn="ctr">
              <a:spcBef>
                <a:spcPts val="0"/>
              </a:spcBef>
              <a:spcAft>
                <a:spcPts val="0"/>
              </a:spcAft>
              <a:buNone/>
            </a:pPr>
            <a:r>
              <a:rPr b="1" lang="en-US" sz="1800">
                <a:solidFill>
                  <a:schemeClr val="accent3"/>
                </a:solidFill>
                <a:latin typeface="Helvetica Neue"/>
                <a:ea typeface="Helvetica Neue"/>
                <a:cs typeface="Helvetica Neue"/>
                <a:sym typeface="Helvetica Neue"/>
              </a:rPr>
              <a:t>Your Title Here</a:t>
            </a:r>
            <a:endParaRPr/>
          </a:p>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Insert text Insert text Insert text Insert text Insert text Insert text Insert text</a:t>
            </a:r>
            <a:endParaRPr/>
          </a:p>
        </p:txBody>
      </p:sp>
      <p:sp>
        <p:nvSpPr>
          <p:cNvPr id="10912" name="Google Shape;10912;p302"/>
          <p:cNvSpPr/>
          <p:nvPr/>
        </p:nvSpPr>
        <p:spPr>
          <a:xfrm>
            <a:off x="6959893" y="1752600"/>
            <a:ext cx="656640" cy="656640"/>
          </a:xfrm>
          <a:prstGeom prst="ellipse">
            <a:avLst/>
          </a:prstGeom>
          <a:gradFill>
            <a:gsLst>
              <a:gs pos="0">
                <a:schemeClr val="accent1"/>
              </a:gs>
              <a:gs pos="100000">
                <a:schemeClr val="accent1"/>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4000">
                <a:solidFill>
                  <a:schemeClr val="lt1"/>
                </a:solidFill>
                <a:latin typeface="Helvetica Neue"/>
                <a:ea typeface="Helvetica Neue"/>
                <a:cs typeface="Helvetica Neue"/>
                <a:sym typeface="Helvetica Neue"/>
              </a:rPr>
              <a:t>1</a:t>
            </a:r>
            <a:endParaRPr b="1" sz="4000">
              <a:solidFill>
                <a:schemeClr val="lt1"/>
              </a:solidFill>
              <a:latin typeface="Helvetica Neue"/>
              <a:ea typeface="Helvetica Neue"/>
              <a:cs typeface="Helvetica Neue"/>
              <a:sym typeface="Helvetica Neue"/>
            </a:endParaRPr>
          </a:p>
        </p:txBody>
      </p:sp>
      <p:sp>
        <p:nvSpPr>
          <p:cNvPr id="10913" name="Google Shape;10913;p302"/>
          <p:cNvSpPr/>
          <p:nvPr/>
        </p:nvSpPr>
        <p:spPr>
          <a:xfrm>
            <a:off x="10023133" y="1752600"/>
            <a:ext cx="656640" cy="656640"/>
          </a:xfrm>
          <a:prstGeom prst="ellipse">
            <a:avLst/>
          </a:prstGeom>
          <a:gradFill>
            <a:gsLst>
              <a:gs pos="0">
                <a:schemeClr val="accent2"/>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4000">
                <a:solidFill>
                  <a:schemeClr val="lt1"/>
                </a:solidFill>
                <a:latin typeface="Helvetica Neue"/>
                <a:ea typeface="Helvetica Neue"/>
                <a:cs typeface="Helvetica Neue"/>
                <a:sym typeface="Helvetica Neue"/>
              </a:rPr>
              <a:t>2</a:t>
            </a:r>
            <a:endParaRPr b="1" sz="4000">
              <a:solidFill>
                <a:schemeClr val="lt1"/>
              </a:solidFill>
              <a:latin typeface="Helvetica Neue"/>
              <a:ea typeface="Helvetica Neue"/>
              <a:cs typeface="Helvetica Neue"/>
              <a:sym typeface="Helvetica Neue"/>
            </a:endParaRPr>
          </a:p>
        </p:txBody>
      </p:sp>
      <p:sp>
        <p:nvSpPr>
          <p:cNvPr id="10914" name="Google Shape;10914;p302"/>
          <p:cNvSpPr/>
          <p:nvPr/>
        </p:nvSpPr>
        <p:spPr>
          <a:xfrm>
            <a:off x="6959893" y="4069232"/>
            <a:ext cx="656640" cy="656640"/>
          </a:xfrm>
          <a:prstGeom prst="ellipse">
            <a:avLst/>
          </a:prstGeom>
          <a:gradFill>
            <a:gsLst>
              <a:gs pos="0">
                <a:schemeClr val="accent3"/>
              </a:gs>
              <a:gs pos="100000">
                <a:schemeClr val="accent3"/>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4000">
                <a:solidFill>
                  <a:schemeClr val="lt1"/>
                </a:solidFill>
                <a:latin typeface="Helvetica Neue"/>
                <a:ea typeface="Helvetica Neue"/>
                <a:cs typeface="Helvetica Neue"/>
                <a:sym typeface="Helvetica Neue"/>
              </a:rPr>
              <a:t>3</a:t>
            </a:r>
            <a:endParaRPr b="1" sz="4000">
              <a:solidFill>
                <a:schemeClr val="lt1"/>
              </a:solidFill>
              <a:latin typeface="Helvetica Neue"/>
              <a:ea typeface="Helvetica Neue"/>
              <a:cs typeface="Helvetica Neue"/>
              <a:sym typeface="Helvetica Neue"/>
            </a:endParaRPr>
          </a:p>
        </p:txBody>
      </p:sp>
      <p:sp>
        <p:nvSpPr>
          <p:cNvPr id="10915" name="Google Shape;10915;p302"/>
          <p:cNvSpPr/>
          <p:nvPr/>
        </p:nvSpPr>
        <p:spPr>
          <a:xfrm>
            <a:off x="10023133" y="4069232"/>
            <a:ext cx="656640" cy="656640"/>
          </a:xfrm>
          <a:prstGeom prst="ellipse">
            <a:avLst/>
          </a:prstGeom>
          <a:gradFill>
            <a:gsLst>
              <a:gs pos="0">
                <a:schemeClr val="accent4"/>
              </a:gs>
              <a:gs pos="100000">
                <a:srgbClr val="1C2A37"/>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4000">
                <a:solidFill>
                  <a:schemeClr val="lt1"/>
                </a:solidFill>
                <a:latin typeface="Helvetica Neue"/>
                <a:ea typeface="Helvetica Neue"/>
                <a:cs typeface="Helvetica Neue"/>
                <a:sym typeface="Helvetica Neue"/>
              </a:rPr>
              <a:t>4</a:t>
            </a:r>
            <a:endParaRPr b="1" sz="4000">
              <a:solidFill>
                <a:schemeClr val="lt1"/>
              </a:solidFill>
              <a:latin typeface="Helvetica Neue"/>
              <a:ea typeface="Helvetica Neue"/>
              <a:cs typeface="Helvetica Neue"/>
              <a:sym typeface="Helvetica Neue"/>
            </a:endParaRPr>
          </a:p>
        </p:txBody>
      </p:sp>
      <p:sp>
        <p:nvSpPr>
          <p:cNvPr id="10916" name="Google Shape;10916;p302"/>
          <p:cNvSpPr txBox="1"/>
          <p:nvPr/>
        </p:nvSpPr>
        <p:spPr>
          <a:xfrm>
            <a:off x="294968" y="1375009"/>
            <a:ext cx="519143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0917" name="Google Shape;10917;p302"/>
          <p:cNvCxnSpPr/>
          <p:nvPr/>
        </p:nvCxnSpPr>
        <p:spPr>
          <a:xfrm>
            <a:off x="295277" y="1882684"/>
            <a:ext cx="636970" cy="0"/>
          </a:xfrm>
          <a:prstGeom prst="straightConnector1">
            <a:avLst/>
          </a:prstGeom>
          <a:noFill/>
          <a:ln cap="flat" cmpd="sng" w="76200">
            <a:solidFill>
              <a:schemeClr val="accent1"/>
            </a:solidFill>
            <a:prstDash val="solid"/>
            <a:miter lim="8000"/>
            <a:headEnd len="sm" w="sm" type="none"/>
            <a:tailEnd len="sm" w="sm" type="none"/>
          </a:ln>
        </p:spPr>
      </p:cxnSp>
      <p:sp>
        <p:nvSpPr>
          <p:cNvPr id="10918" name="Google Shape;10918;p30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919" name="Google Shape;10919;p30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0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23" name="Shape 10923"/>
        <p:cNvGrpSpPr/>
        <p:nvPr/>
      </p:nvGrpSpPr>
      <p:grpSpPr>
        <a:xfrm>
          <a:off x="0" y="0"/>
          <a:ext cx="0" cy="0"/>
          <a:chOff x="0" y="0"/>
          <a:chExt cx="0" cy="0"/>
        </a:xfrm>
      </p:grpSpPr>
      <p:sp>
        <p:nvSpPr>
          <p:cNvPr id="10924" name="Google Shape;10924;p30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 Column Charts with Bullets</a:t>
            </a:r>
            <a:endParaRPr/>
          </a:p>
        </p:txBody>
      </p:sp>
      <p:sp>
        <p:nvSpPr>
          <p:cNvPr id="10925" name="Google Shape;10925;p303"/>
          <p:cNvSpPr txBox="1"/>
          <p:nvPr/>
        </p:nvSpPr>
        <p:spPr>
          <a:xfrm>
            <a:off x="1703402" y="4049655"/>
            <a:ext cx="2254089" cy="578769"/>
          </a:xfrm>
          <a:prstGeom prst="rect">
            <a:avLst/>
          </a:prstGeom>
          <a:noFill/>
          <a:ln>
            <a:noFill/>
          </a:ln>
        </p:spPr>
        <p:txBody>
          <a:bodyPr anchorCtr="0" anchor="t" bIns="0" lIns="0" spcFirstLastPara="1" rIns="0" wrap="square" tIns="0">
            <a:normAutofit fontScale="92500" lnSpcReduction="20000"/>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0926" name="Google Shape;10926;p303"/>
          <p:cNvSpPr txBox="1"/>
          <p:nvPr/>
        </p:nvSpPr>
        <p:spPr>
          <a:xfrm>
            <a:off x="1703400" y="1473651"/>
            <a:ext cx="2254089" cy="544010"/>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 sit amet, consectetur</a:t>
            </a:r>
            <a:endParaRPr/>
          </a:p>
        </p:txBody>
      </p:sp>
      <p:graphicFrame>
        <p:nvGraphicFramePr>
          <p:cNvPr id="10927" name="Google Shape;10927;p303"/>
          <p:cNvGraphicFramePr/>
          <p:nvPr/>
        </p:nvGraphicFramePr>
        <p:xfrm>
          <a:off x="1695305" y="2261639"/>
          <a:ext cx="2254089" cy="1647683"/>
        </p:xfrm>
        <a:graphic>
          <a:graphicData uri="http://schemas.openxmlformats.org/drawingml/2006/chart">
            <c:chart r:id="rId3"/>
          </a:graphicData>
        </a:graphic>
      </p:graphicFrame>
      <p:cxnSp>
        <p:nvCxnSpPr>
          <p:cNvPr id="10928" name="Google Shape;10928;p303"/>
          <p:cNvCxnSpPr/>
          <p:nvPr/>
        </p:nvCxnSpPr>
        <p:spPr>
          <a:xfrm>
            <a:off x="1703400" y="2123900"/>
            <a:ext cx="2252514" cy="0"/>
          </a:xfrm>
          <a:prstGeom prst="straightConnector1">
            <a:avLst/>
          </a:prstGeom>
          <a:noFill/>
          <a:ln cap="flat" cmpd="sng" w="9525">
            <a:solidFill>
              <a:schemeClr val="dk1"/>
            </a:solidFill>
            <a:prstDash val="solid"/>
            <a:miter lim="8000"/>
            <a:headEnd len="sm" w="sm" type="none"/>
            <a:tailEnd len="sm" w="sm" type="none"/>
          </a:ln>
        </p:spPr>
      </p:cxnSp>
      <p:sp>
        <p:nvSpPr>
          <p:cNvPr id="10929" name="Google Shape;10929;p303"/>
          <p:cNvSpPr txBox="1"/>
          <p:nvPr/>
        </p:nvSpPr>
        <p:spPr>
          <a:xfrm>
            <a:off x="1703402" y="4906181"/>
            <a:ext cx="2254089" cy="1092592"/>
          </a:xfrm>
          <a:prstGeom prst="rect">
            <a:avLst/>
          </a:prstGeom>
          <a:noFill/>
          <a:ln>
            <a:noFill/>
          </a:ln>
        </p:spPr>
        <p:txBody>
          <a:bodyPr anchorCtr="0" anchor="t" bIns="0" lIns="0" spcFirstLastPara="1" rIns="0" wrap="square" tIns="0">
            <a:normAutofit fontScale="92500" lnSpcReduction="10000"/>
          </a:bodyPr>
          <a:lstStyle/>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Ut tempor, quam et mattis pulvinar, mauris ligula suscipit arcu, sed</a:t>
            </a:r>
            <a:endParaRPr/>
          </a:p>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cxnSp>
        <p:nvCxnSpPr>
          <p:cNvPr id="10930" name="Google Shape;10930;p303"/>
          <p:cNvCxnSpPr/>
          <p:nvPr/>
        </p:nvCxnSpPr>
        <p:spPr>
          <a:xfrm>
            <a:off x="1695305" y="4771856"/>
            <a:ext cx="10180320" cy="0"/>
          </a:xfrm>
          <a:prstGeom prst="straightConnector1">
            <a:avLst/>
          </a:prstGeom>
          <a:noFill/>
          <a:ln cap="flat" cmpd="sng" w="9525">
            <a:solidFill>
              <a:srgbClr val="BEBEBE"/>
            </a:solidFill>
            <a:prstDash val="solid"/>
            <a:miter lim="8000"/>
            <a:headEnd len="sm" w="sm" type="none"/>
            <a:tailEnd len="sm" w="sm" type="none"/>
          </a:ln>
        </p:spPr>
      </p:cxnSp>
      <p:sp>
        <p:nvSpPr>
          <p:cNvPr id="10931" name="Google Shape;10931;p303"/>
          <p:cNvSpPr txBox="1"/>
          <p:nvPr/>
        </p:nvSpPr>
        <p:spPr>
          <a:xfrm>
            <a:off x="4349915" y="4049655"/>
            <a:ext cx="2254089" cy="578769"/>
          </a:xfrm>
          <a:prstGeom prst="rect">
            <a:avLst/>
          </a:prstGeom>
          <a:noFill/>
          <a:ln>
            <a:noFill/>
          </a:ln>
        </p:spPr>
        <p:txBody>
          <a:bodyPr anchorCtr="0" anchor="t" bIns="0" lIns="0" spcFirstLastPara="1" rIns="0" wrap="square" tIns="0">
            <a:normAutofit fontScale="92500" lnSpcReduction="20000"/>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0932" name="Google Shape;10932;p303"/>
          <p:cNvSpPr txBox="1"/>
          <p:nvPr/>
        </p:nvSpPr>
        <p:spPr>
          <a:xfrm>
            <a:off x="4349915" y="1473651"/>
            <a:ext cx="2254089" cy="544010"/>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 sit amet, consectetur</a:t>
            </a:r>
            <a:endParaRPr/>
          </a:p>
        </p:txBody>
      </p:sp>
      <p:graphicFrame>
        <p:nvGraphicFramePr>
          <p:cNvPr id="10933" name="Google Shape;10933;p303"/>
          <p:cNvGraphicFramePr/>
          <p:nvPr/>
        </p:nvGraphicFramePr>
        <p:xfrm>
          <a:off x="4341820" y="2261639"/>
          <a:ext cx="2254088" cy="1647683"/>
        </p:xfrm>
        <a:graphic>
          <a:graphicData uri="http://schemas.openxmlformats.org/drawingml/2006/chart">
            <c:chart r:id="rId4"/>
          </a:graphicData>
        </a:graphic>
      </p:graphicFrame>
      <p:cxnSp>
        <p:nvCxnSpPr>
          <p:cNvPr id="10934" name="Google Shape;10934;p303"/>
          <p:cNvCxnSpPr/>
          <p:nvPr/>
        </p:nvCxnSpPr>
        <p:spPr>
          <a:xfrm>
            <a:off x="4349915" y="2123900"/>
            <a:ext cx="2252514" cy="0"/>
          </a:xfrm>
          <a:prstGeom prst="straightConnector1">
            <a:avLst/>
          </a:prstGeom>
          <a:noFill/>
          <a:ln cap="flat" cmpd="sng" w="9525">
            <a:solidFill>
              <a:schemeClr val="dk1"/>
            </a:solidFill>
            <a:prstDash val="solid"/>
            <a:miter lim="8000"/>
            <a:headEnd len="sm" w="sm" type="none"/>
            <a:tailEnd len="sm" w="sm" type="none"/>
          </a:ln>
        </p:spPr>
      </p:cxnSp>
      <p:sp>
        <p:nvSpPr>
          <p:cNvPr id="10935" name="Google Shape;10935;p303"/>
          <p:cNvSpPr txBox="1"/>
          <p:nvPr/>
        </p:nvSpPr>
        <p:spPr>
          <a:xfrm>
            <a:off x="4349915" y="4906181"/>
            <a:ext cx="2254089" cy="1092592"/>
          </a:xfrm>
          <a:prstGeom prst="rect">
            <a:avLst/>
          </a:prstGeom>
          <a:noFill/>
          <a:ln>
            <a:noFill/>
          </a:ln>
        </p:spPr>
        <p:txBody>
          <a:bodyPr anchorCtr="0" anchor="t" bIns="0" lIns="0" spcFirstLastPara="1" rIns="0" wrap="square" tIns="0">
            <a:normAutofit fontScale="92500" lnSpcReduction="10000"/>
          </a:bodyPr>
          <a:lstStyle/>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Ut tempor, quam et mattis pulvinar, mauris ligula suscipit arcu, sed</a:t>
            </a:r>
            <a:endParaRPr/>
          </a:p>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cxnSp>
        <p:nvCxnSpPr>
          <p:cNvPr id="10936" name="Google Shape;10936;p303"/>
          <p:cNvCxnSpPr/>
          <p:nvPr/>
        </p:nvCxnSpPr>
        <p:spPr>
          <a:xfrm>
            <a:off x="4153703" y="4049655"/>
            <a:ext cx="0" cy="578769"/>
          </a:xfrm>
          <a:prstGeom prst="straightConnector1">
            <a:avLst/>
          </a:prstGeom>
          <a:noFill/>
          <a:ln cap="flat" cmpd="sng" w="9525">
            <a:solidFill>
              <a:srgbClr val="BEBEBE"/>
            </a:solidFill>
            <a:prstDash val="solid"/>
            <a:miter lim="8000"/>
            <a:headEnd len="sm" w="sm" type="none"/>
            <a:tailEnd len="sm" w="sm" type="none"/>
          </a:ln>
        </p:spPr>
      </p:cxnSp>
      <p:cxnSp>
        <p:nvCxnSpPr>
          <p:cNvPr id="10937" name="Google Shape;10937;p303"/>
          <p:cNvCxnSpPr/>
          <p:nvPr/>
        </p:nvCxnSpPr>
        <p:spPr>
          <a:xfrm>
            <a:off x="4153703" y="4906181"/>
            <a:ext cx="0" cy="1092592"/>
          </a:xfrm>
          <a:prstGeom prst="straightConnector1">
            <a:avLst/>
          </a:prstGeom>
          <a:noFill/>
          <a:ln cap="flat" cmpd="sng" w="9525">
            <a:solidFill>
              <a:srgbClr val="BEBEBE"/>
            </a:solidFill>
            <a:prstDash val="solid"/>
            <a:miter lim="8000"/>
            <a:headEnd len="sm" w="sm" type="none"/>
            <a:tailEnd len="sm" w="sm" type="none"/>
          </a:ln>
        </p:spPr>
      </p:cxnSp>
      <p:sp>
        <p:nvSpPr>
          <p:cNvPr id="10938" name="Google Shape;10938;p303"/>
          <p:cNvSpPr txBox="1"/>
          <p:nvPr/>
        </p:nvSpPr>
        <p:spPr>
          <a:xfrm>
            <a:off x="6996428" y="4049655"/>
            <a:ext cx="2254089" cy="578769"/>
          </a:xfrm>
          <a:prstGeom prst="rect">
            <a:avLst/>
          </a:prstGeom>
          <a:noFill/>
          <a:ln>
            <a:noFill/>
          </a:ln>
        </p:spPr>
        <p:txBody>
          <a:bodyPr anchorCtr="0" anchor="t" bIns="0" lIns="0" spcFirstLastPara="1" rIns="0" wrap="square" tIns="0">
            <a:normAutofit fontScale="92500" lnSpcReduction="20000"/>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0939" name="Google Shape;10939;p303"/>
          <p:cNvSpPr txBox="1"/>
          <p:nvPr/>
        </p:nvSpPr>
        <p:spPr>
          <a:xfrm>
            <a:off x="6996429" y="1473651"/>
            <a:ext cx="2254089" cy="544010"/>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 sit amet, consectetur</a:t>
            </a:r>
            <a:endParaRPr/>
          </a:p>
        </p:txBody>
      </p:sp>
      <p:graphicFrame>
        <p:nvGraphicFramePr>
          <p:cNvPr id="10940" name="Google Shape;10940;p303"/>
          <p:cNvGraphicFramePr/>
          <p:nvPr/>
        </p:nvGraphicFramePr>
        <p:xfrm>
          <a:off x="6988334" y="2261639"/>
          <a:ext cx="2254089" cy="1647683"/>
        </p:xfrm>
        <a:graphic>
          <a:graphicData uri="http://schemas.openxmlformats.org/drawingml/2006/chart">
            <c:chart r:id="rId5"/>
          </a:graphicData>
        </a:graphic>
      </p:graphicFrame>
      <p:cxnSp>
        <p:nvCxnSpPr>
          <p:cNvPr id="10941" name="Google Shape;10941;p303"/>
          <p:cNvCxnSpPr/>
          <p:nvPr/>
        </p:nvCxnSpPr>
        <p:spPr>
          <a:xfrm>
            <a:off x="6996429" y="2123900"/>
            <a:ext cx="2252514" cy="0"/>
          </a:xfrm>
          <a:prstGeom prst="straightConnector1">
            <a:avLst/>
          </a:prstGeom>
          <a:noFill/>
          <a:ln cap="flat" cmpd="sng" w="9525">
            <a:solidFill>
              <a:schemeClr val="dk1"/>
            </a:solidFill>
            <a:prstDash val="solid"/>
            <a:miter lim="8000"/>
            <a:headEnd len="sm" w="sm" type="none"/>
            <a:tailEnd len="sm" w="sm" type="none"/>
          </a:ln>
        </p:spPr>
      </p:cxnSp>
      <p:sp>
        <p:nvSpPr>
          <p:cNvPr id="10942" name="Google Shape;10942;p303"/>
          <p:cNvSpPr txBox="1"/>
          <p:nvPr/>
        </p:nvSpPr>
        <p:spPr>
          <a:xfrm>
            <a:off x="6996428" y="4906181"/>
            <a:ext cx="2254089" cy="1092592"/>
          </a:xfrm>
          <a:prstGeom prst="rect">
            <a:avLst/>
          </a:prstGeom>
          <a:noFill/>
          <a:ln>
            <a:noFill/>
          </a:ln>
        </p:spPr>
        <p:txBody>
          <a:bodyPr anchorCtr="0" anchor="t" bIns="0" lIns="0" spcFirstLastPara="1" rIns="0" wrap="square" tIns="0">
            <a:normAutofit fontScale="92500" lnSpcReduction="10000"/>
          </a:bodyPr>
          <a:lstStyle/>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Ut tempor, quam et mattis pulvinar, mauris ligula suscipit arcu, sed</a:t>
            </a:r>
            <a:endParaRPr/>
          </a:p>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cxnSp>
        <p:nvCxnSpPr>
          <p:cNvPr id="10943" name="Google Shape;10943;p303"/>
          <p:cNvCxnSpPr/>
          <p:nvPr/>
        </p:nvCxnSpPr>
        <p:spPr>
          <a:xfrm>
            <a:off x="6800216" y="4906181"/>
            <a:ext cx="0" cy="1092592"/>
          </a:xfrm>
          <a:prstGeom prst="straightConnector1">
            <a:avLst/>
          </a:prstGeom>
          <a:noFill/>
          <a:ln cap="flat" cmpd="sng" w="9525">
            <a:solidFill>
              <a:srgbClr val="BEBEBE"/>
            </a:solidFill>
            <a:prstDash val="solid"/>
            <a:miter lim="8000"/>
            <a:headEnd len="sm" w="sm" type="none"/>
            <a:tailEnd len="sm" w="sm" type="none"/>
          </a:ln>
        </p:spPr>
      </p:cxnSp>
      <p:cxnSp>
        <p:nvCxnSpPr>
          <p:cNvPr id="10944" name="Google Shape;10944;p303"/>
          <p:cNvCxnSpPr/>
          <p:nvPr/>
        </p:nvCxnSpPr>
        <p:spPr>
          <a:xfrm>
            <a:off x="6800216" y="4049655"/>
            <a:ext cx="0" cy="578769"/>
          </a:xfrm>
          <a:prstGeom prst="straightConnector1">
            <a:avLst/>
          </a:prstGeom>
          <a:noFill/>
          <a:ln cap="flat" cmpd="sng" w="9525">
            <a:solidFill>
              <a:srgbClr val="BEBEBE"/>
            </a:solidFill>
            <a:prstDash val="solid"/>
            <a:miter lim="8000"/>
            <a:headEnd len="sm" w="sm" type="none"/>
            <a:tailEnd len="sm" w="sm" type="none"/>
          </a:ln>
        </p:spPr>
      </p:cxnSp>
      <p:sp>
        <p:nvSpPr>
          <p:cNvPr id="10945" name="Google Shape;10945;p303"/>
          <p:cNvSpPr/>
          <p:nvPr/>
        </p:nvSpPr>
        <p:spPr>
          <a:xfrm>
            <a:off x="1458410" y="4049652"/>
            <a:ext cx="71862" cy="578768"/>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946" name="Google Shape;10946;p303"/>
          <p:cNvSpPr/>
          <p:nvPr/>
        </p:nvSpPr>
        <p:spPr>
          <a:xfrm>
            <a:off x="1458410" y="4906181"/>
            <a:ext cx="71862" cy="1092592"/>
          </a:xfrm>
          <a:prstGeom prst="rect">
            <a:avLst/>
          </a:prstGeom>
          <a:solidFill>
            <a:schemeClr val="dk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0947" name="Google Shape;10947;p303"/>
          <p:cNvSpPr txBox="1"/>
          <p:nvPr/>
        </p:nvSpPr>
        <p:spPr>
          <a:xfrm>
            <a:off x="294968" y="4049655"/>
            <a:ext cx="1091580" cy="578769"/>
          </a:xfrm>
          <a:prstGeom prst="rect">
            <a:avLst/>
          </a:prstGeom>
          <a:noFill/>
          <a:ln>
            <a:noFill/>
          </a:ln>
        </p:spPr>
        <p:txBody>
          <a:bodyPr anchorCtr="0" anchor="ctr" bIns="0" lIns="0" spcFirstLastPara="1" rIns="0" wrap="square" tIns="0">
            <a:noAutofit/>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 </a:t>
            </a:r>
            <a:endParaRPr/>
          </a:p>
        </p:txBody>
      </p:sp>
      <p:sp>
        <p:nvSpPr>
          <p:cNvPr id="10948" name="Google Shape;10948;p303"/>
          <p:cNvSpPr txBox="1"/>
          <p:nvPr/>
        </p:nvSpPr>
        <p:spPr>
          <a:xfrm>
            <a:off x="294968" y="5163093"/>
            <a:ext cx="1091580" cy="578769"/>
          </a:xfrm>
          <a:prstGeom prst="rect">
            <a:avLst/>
          </a:prstGeom>
          <a:noFill/>
          <a:ln>
            <a:noFill/>
          </a:ln>
        </p:spPr>
        <p:txBody>
          <a:bodyPr anchorCtr="0" anchor="ctr" bIns="0" lIns="0" spcFirstLastPara="1" rIns="0" wrap="square" tIns="0">
            <a:noAutofit/>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 </a:t>
            </a:r>
            <a:endParaRPr/>
          </a:p>
        </p:txBody>
      </p:sp>
      <p:sp>
        <p:nvSpPr>
          <p:cNvPr id="10949" name="Google Shape;10949;p303"/>
          <p:cNvSpPr txBox="1"/>
          <p:nvPr/>
        </p:nvSpPr>
        <p:spPr>
          <a:xfrm>
            <a:off x="9642943" y="4049655"/>
            <a:ext cx="2254089" cy="578769"/>
          </a:xfrm>
          <a:prstGeom prst="rect">
            <a:avLst/>
          </a:prstGeom>
          <a:noFill/>
          <a:ln>
            <a:noFill/>
          </a:ln>
        </p:spPr>
        <p:txBody>
          <a:bodyPr anchorCtr="0" anchor="t" bIns="0" lIns="0" spcFirstLastPara="1" rIns="0" wrap="square" tIns="0">
            <a:normAutofit fontScale="92500" lnSpcReduction="20000"/>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0950" name="Google Shape;10950;p303"/>
          <p:cNvSpPr txBox="1"/>
          <p:nvPr/>
        </p:nvSpPr>
        <p:spPr>
          <a:xfrm>
            <a:off x="9642943" y="1473651"/>
            <a:ext cx="2254089" cy="544010"/>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 sit amet, consectetur</a:t>
            </a:r>
            <a:endParaRPr/>
          </a:p>
        </p:txBody>
      </p:sp>
      <p:graphicFrame>
        <p:nvGraphicFramePr>
          <p:cNvPr id="10951" name="Google Shape;10951;p303"/>
          <p:cNvGraphicFramePr/>
          <p:nvPr/>
        </p:nvGraphicFramePr>
        <p:xfrm>
          <a:off x="9634848" y="2261639"/>
          <a:ext cx="2254089" cy="1647683"/>
        </p:xfrm>
        <a:graphic>
          <a:graphicData uri="http://schemas.openxmlformats.org/drawingml/2006/chart">
            <c:chart r:id="rId6"/>
          </a:graphicData>
        </a:graphic>
      </p:graphicFrame>
      <p:cxnSp>
        <p:nvCxnSpPr>
          <p:cNvPr id="10952" name="Google Shape;10952;p303"/>
          <p:cNvCxnSpPr/>
          <p:nvPr/>
        </p:nvCxnSpPr>
        <p:spPr>
          <a:xfrm>
            <a:off x="9642943" y="2123900"/>
            <a:ext cx="2252514" cy="0"/>
          </a:xfrm>
          <a:prstGeom prst="straightConnector1">
            <a:avLst/>
          </a:prstGeom>
          <a:noFill/>
          <a:ln cap="flat" cmpd="sng" w="9525">
            <a:solidFill>
              <a:schemeClr val="dk1"/>
            </a:solidFill>
            <a:prstDash val="solid"/>
            <a:miter lim="8000"/>
            <a:headEnd len="sm" w="sm" type="none"/>
            <a:tailEnd len="sm" w="sm" type="none"/>
          </a:ln>
        </p:spPr>
      </p:cxnSp>
      <p:sp>
        <p:nvSpPr>
          <p:cNvPr id="10953" name="Google Shape;10953;p303"/>
          <p:cNvSpPr txBox="1"/>
          <p:nvPr/>
        </p:nvSpPr>
        <p:spPr>
          <a:xfrm>
            <a:off x="9642943" y="4906181"/>
            <a:ext cx="2254089" cy="1092592"/>
          </a:xfrm>
          <a:prstGeom prst="rect">
            <a:avLst/>
          </a:prstGeom>
          <a:noFill/>
          <a:ln>
            <a:noFill/>
          </a:ln>
        </p:spPr>
        <p:txBody>
          <a:bodyPr anchorCtr="0" anchor="t" bIns="0" lIns="0" spcFirstLastPara="1" rIns="0" wrap="square" tIns="0">
            <a:normAutofit fontScale="92500" lnSpcReduction="10000"/>
          </a:bodyPr>
          <a:lstStyle/>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Ut tempor, quam et mattis pulvinar, mauris ligula suscipit arcu, sed</a:t>
            </a:r>
            <a:endParaRPr/>
          </a:p>
          <a:p>
            <a:pPr indent="-171450" lvl="1" marL="171450" marR="0" rtl="0" algn="l">
              <a:spcBef>
                <a:spcPts val="0"/>
              </a:spcBef>
              <a:spcAft>
                <a:spcPts val="0"/>
              </a:spcAft>
              <a:buClr>
                <a:schemeClr val="dk1"/>
              </a:buClr>
              <a:buSzPct val="100000"/>
              <a:buFont typeface="Arial"/>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cxnSp>
        <p:nvCxnSpPr>
          <p:cNvPr id="10954" name="Google Shape;10954;p303"/>
          <p:cNvCxnSpPr/>
          <p:nvPr/>
        </p:nvCxnSpPr>
        <p:spPr>
          <a:xfrm>
            <a:off x="9446729" y="4906181"/>
            <a:ext cx="0" cy="1092592"/>
          </a:xfrm>
          <a:prstGeom prst="straightConnector1">
            <a:avLst/>
          </a:prstGeom>
          <a:noFill/>
          <a:ln cap="flat" cmpd="sng" w="9525">
            <a:solidFill>
              <a:srgbClr val="BEBEBE"/>
            </a:solidFill>
            <a:prstDash val="solid"/>
            <a:miter lim="8000"/>
            <a:headEnd len="sm" w="sm" type="none"/>
            <a:tailEnd len="sm" w="sm" type="none"/>
          </a:ln>
        </p:spPr>
      </p:cxnSp>
      <p:cxnSp>
        <p:nvCxnSpPr>
          <p:cNvPr id="10955" name="Google Shape;10955;p303"/>
          <p:cNvCxnSpPr/>
          <p:nvPr/>
        </p:nvCxnSpPr>
        <p:spPr>
          <a:xfrm>
            <a:off x="9446729" y="4049655"/>
            <a:ext cx="0" cy="578769"/>
          </a:xfrm>
          <a:prstGeom prst="straightConnector1">
            <a:avLst/>
          </a:prstGeom>
          <a:noFill/>
          <a:ln cap="flat" cmpd="sng" w="9525">
            <a:solidFill>
              <a:srgbClr val="BEBEBE"/>
            </a:solidFill>
            <a:prstDash val="solid"/>
            <a:miter lim="8000"/>
            <a:headEnd len="sm" w="sm" type="none"/>
            <a:tailEnd len="sm" w="sm" type="none"/>
          </a:ln>
        </p:spPr>
      </p:cxnSp>
      <p:sp>
        <p:nvSpPr>
          <p:cNvPr id="10956" name="Google Shape;10956;p30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957" name="Google Shape;10957;p30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0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1" name="Shape 10961"/>
        <p:cNvGrpSpPr/>
        <p:nvPr/>
      </p:nvGrpSpPr>
      <p:grpSpPr>
        <a:xfrm>
          <a:off x="0" y="0"/>
          <a:ext cx="0" cy="0"/>
          <a:chOff x="0" y="0"/>
          <a:chExt cx="0" cy="0"/>
        </a:xfrm>
      </p:grpSpPr>
      <p:sp>
        <p:nvSpPr>
          <p:cNvPr id="10962" name="Google Shape;10962;p304"/>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Dashboard Slide Chart</a:t>
            </a:r>
            <a:endParaRPr/>
          </a:p>
        </p:txBody>
      </p:sp>
      <p:sp>
        <p:nvSpPr>
          <p:cNvPr id="10963" name="Google Shape;10963;p304"/>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30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7" name="Shape 10967"/>
        <p:cNvGrpSpPr/>
        <p:nvPr/>
      </p:nvGrpSpPr>
      <p:grpSpPr>
        <a:xfrm>
          <a:off x="0" y="0"/>
          <a:ext cx="0" cy="0"/>
          <a:chOff x="0" y="0"/>
          <a:chExt cx="0" cy="0"/>
        </a:xfrm>
      </p:grpSpPr>
      <p:sp>
        <p:nvSpPr>
          <p:cNvPr id="10968" name="Google Shape;10968;p30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Bar and Pie Chart with Data Table</a:t>
            </a:r>
            <a:endParaRPr/>
          </a:p>
        </p:txBody>
      </p:sp>
      <p:sp>
        <p:nvSpPr>
          <p:cNvPr id="10969" name="Google Shape;10969;p305"/>
          <p:cNvSpPr/>
          <p:nvPr/>
        </p:nvSpPr>
        <p:spPr>
          <a:xfrm>
            <a:off x="294968" y="1870942"/>
            <a:ext cx="6982253"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165"/>
              <a:buFont typeface="Helvetica Neue"/>
              <a:buNone/>
            </a:pPr>
            <a:r>
              <a:t/>
            </a:r>
            <a:endParaRPr b="0" i="0" sz="1165" u="none" cap="none" strike="noStrike">
              <a:solidFill>
                <a:srgbClr val="000000"/>
              </a:solidFill>
              <a:latin typeface="Helvetica Neue"/>
              <a:ea typeface="Helvetica Neue"/>
              <a:cs typeface="Helvetica Neue"/>
              <a:sym typeface="Helvetica Neue"/>
            </a:endParaRPr>
          </a:p>
        </p:txBody>
      </p:sp>
      <p:sp>
        <p:nvSpPr>
          <p:cNvPr id="10970" name="Google Shape;10970;p305"/>
          <p:cNvSpPr/>
          <p:nvPr/>
        </p:nvSpPr>
        <p:spPr>
          <a:xfrm>
            <a:off x="7440605" y="1870942"/>
            <a:ext cx="4449787"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165"/>
              <a:buFont typeface="Helvetica Neue"/>
              <a:buNone/>
            </a:pPr>
            <a:r>
              <a:t/>
            </a:r>
            <a:endParaRPr b="0" i="0" sz="1165" u="none" cap="none" strike="noStrike">
              <a:solidFill>
                <a:srgbClr val="000000"/>
              </a:solidFill>
              <a:latin typeface="Helvetica Neue"/>
              <a:ea typeface="Helvetica Neue"/>
              <a:cs typeface="Helvetica Neue"/>
              <a:sym typeface="Helvetica Neue"/>
            </a:endParaRPr>
          </a:p>
        </p:txBody>
      </p:sp>
      <p:sp>
        <p:nvSpPr>
          <p:cNvPr id="10971" name="Google Shape;10971;p305"/>
          <p:cNvSpPr/>
          <p:nvPr/>
        </p:nvSpPr>
        <p:spPr>
          <a:xfrm>
            <a:off x="294968" y="1499115"/>
            <a:ext cx="698225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sp>
        <p:nvSpPr>
          <p:cNvPr id="10972" name="Google Shape;10972;p305"/>
          <p:cNvSpPr/>
          <p:nvPr/>
        </p:nvSpPr>
        <p:spPr>
          <a:xfrm>
            <a:off x="7440605" y="1499115"/>
            <a:ext cx="4449787"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graphicFrame>
        <p:nvGraphicFramePr>
          <p:cNvPr id="10973" name="Google Shape;10973;p305"/>
          <p:cNvGraphicFramePr/>
          <p:nvPr/>
        </p:nvGraphicFramePr>
        <p:xfrm>
          <a:off x="325972" y="1941463"/>
          <a:ext cx="6843930" cy="1705281"/>
        </p:xfrm>
        <a:graphic>
          <a:graphicData uri="http://schemas.openxmlformats.org/drawingml/2006/chart">
            <c:chart r:id="rId3"/>
          </a:graphicData>
        </a:graphic>
      </p:graphicFrame>
      <p:sp>
        <p:nvSpPr>
          <p:cNvPr id="10974" name="Google Shape;10974;p305"/>
          <p:cNvSpPr/>
          <p:nvPr/>
        </p:nvSpPr>
        <p:spPr>
          <a:xfrm>
            <a:off x="8509484" y="2856365"/>
            <a:ext cx="428411" cy="631428"/>
          </a:xfrm>
          <a:prstGeom prst="downArrow">
            <a:avLst>
              <a:gd fmla="val 50000" name="adj1"/>
              <a:gd fmla="val 50000" name="adj2"/>
            </a:avLst>
          </a:prstGeom>
          <a:solidFill>
            <a:srgbClr val="DA1E28"/>
          </a:solid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t/>
            </a:r>
            <a:endParaRPr b="0" i="0" sz="1200" u="none" cap="none" strike="noStrike">
              <a:solidFill>
                <a:srgbClr val="000000"/>
              </a:solidFill>
              <a:latin typeface="Helvetica Neue"/>
              <a:ea typeface="Helvetica Neue"/>
              <a:cs typeface="Helvetica Neue"/>
              <a:sym typeface="Helvetica Neue"/>
            </a:endParaRPr>
          </a:p>
        </p:txBody>
      </p:sp>
      <p:sp>
        <p:nvSpPr>
          <p:cNvPr id="10975" name="Google Shape;10975;p305"/>
          <p:cNvSpPr/>
          <p:nvPr/>
        </p:nvSpPr>
        <p:spPr>
          <a:xfrm flipH="1" rot="10800000">
            <a:off x="8509484" y="2136697"/>
            <a:ext cx="428411" cy="631428"/>
          </a:xfrm>
          <a:prstGeom prst="downArrow">
            <a:avLst>
              <a:gd fmla="val 50000" name="adj1"/>
              <a:gd fmla="val 50000" name="adj2"/>
            </a:avLst>
          </a:prstGeom>
          <a:solidFill>
            <a:srgbClr val="24A148"/>
          </a:solid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t/>
            </a:r>
            <a:endParaRPr b="0" i="0" sz="1200" u="none" cap="none" strike="noStrike">
              <a:solidFill>
                <a:srgbClr val="000000"/>
              </a:solidFill>
              <a:latin typeface="Helvetica Neue"/>
              <a:ea typeface="Helvetica Neue"/>
              <a:cs typeface="Helvetica Neue"/>
              <a:sym typeface="Helvetica Neue"/>
            </a:endParaRPr>
          </a:p>
        </p:txBody>
      </p:sp>
      <p:sp>
        <p:nvSpPr>
          <p:cNvPr id="10976" name="Google Shape;10976;p305"/>
          <p:cNvSpPr txBox="1"/>
          <p:nvPr/>
        </p:nvSpPr>
        <p:spPr>
          <a:xfrm>
            <a:off x="7508797" y="2463846"/>
            <a:ext cx="982427" cy="369332"/>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Insert Text Here</a:t>
            </a:r>
            <a:endParaRPr b="0" i="0" sz="1200" u="none" cap="none" strike="noStrike">
              <a:solidFill>
                <a:schemeClr val="dk1"/>
              </a:solidFill>
              <a:latin typeface="Helvetica Neue"/>
              <a:ea typeface="Helvetica Neue"/>
              <a:cs typeface="Helvetica Neue"/>
              <a:sym typeface="Helvetica Neue"/>
            </a:endParaRPr>
          </a:p>
        </p:txBody>
      </p:sp>
      <p:sp>
        <p:nvSpPr>
          <p:cNvPr id="10977" name="Google Shape;10977;p305"/>
          <p:cNvSpPr txBox="1"/>
          <p:nvPr/>
        </p:nvSpPr>
        <p:spPr>
          <a:xfrm>
            <a:off x="7508797" y="2146806"/>
            <a:ext cx="982427" cy="274260"/>
          </a:xfrm>
          <a:prstGeom prst="rect">
            <a:avLst/>
          </a:prstGeom>
          <a:noFill/>
          <a:ln>
            <a:noFill/>
          </a:ln>
        </p:spPr>
        <p:txBody>
          <a:bodyPr anchorCtr="0" anchor="b" bIns="44350" lIns="0" spcFirstLastPara="1" rIns="0" wrap="square" tIns="4435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XX%</a:t>
            </a:r>
            <a:endParaRPr b="0" i="0" sz="1200" u="none" cap="none" strike="noStrike">
              <a:solidFill>
                <a:schemeClr val="dk1"/>
              </a:solidFill>
              <a:latin typeface="Helvetica Neue"/>
              <a:ea typeface="Helvetica Neue"/>
              <a:cs typeface="Helvetica Neue"/>
              <a:sym typeface="Helvetica Neue"/>
            </a:endParaRPr>
          </a:p>
        </p:txBody>
      </p:sp>
      <p:sp>
        <p:nvSpPr>
          <p:cNvPr id="10978" name="Google Shape;10978;p305"/>
          <p:cNvSpPr txBox="1"/>
          <p:nvPr/>
        </p:nvSpPr>
        <p:spPr>
          <a:xfrm>
            <a:off x="7508797" y="3229557"/>
            <a:ext cx="982427" cy="369332"/>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Insert Text Here</a:t>
            </a:r>
            <a:endParaRPr b="0" i="0" sz="1200" u="none" cap="none" strike="noStrike">
              <a:solidFill>
                <a:schemeClr val="dk1"/>
              </a:solidFill>
              <a:latin typeface="Helvetica Neue"/>
              <a:ea typeface="Helvetica Neue"/>
              <a:cs typeface="Helvetica Neue"/>
              <a:sym typeface="Helvetica Neue"/>
            </a:endParaRPr>
          </a:p>
        </p:txBody>
      </p:sp>
      <p:sp>
        <p:nvSpPr>
          <p:cNvPr id="10979" name="Google Shape;10979;p305"/>
          <p:cNvSpPr txBox="1"/>
          <p:nvPr/>
        </p:nvSpPr>
        <p:spPr>
          <a:xfrm>
            <a:off x="7508797" y="2912516"/>
            <a:ext cx="982427" cy="274260"/>
          </a:xfrm>
          <a:prstGeom prst="rect">
            <a:avLst/>
          </a:prstGeom>
          <a:noFill/>
          <a:ln>
            <a:noFill/>
          </a:ln>
        </p:spPr>
        <p:txBody>
          <a:bodyPr anchorCtr="0" anchor="b" bIns="44350" lIns="0" spcFirstLastPara="1" rIns="0" wrap="square" tIns="4435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XX%</a:t>
            </a:r>
            <a:endParaRPr b="0" i="0" sz="1200" u="none" cap="none" strike="noStrike">
              <a:solidFill>
                <a:schemeClr val="dk1"/>
              </a:solidFill>
              <a:latin typeface="Helvetica Neue"/>
              <a:ea typeface="Helvetica Neue"/>
              <a:cs typeface="Helvetica Neue"/>
              <a:sym typeface="Helvetica Neue"/>
            </a:endParaRPr>
          </a:p>
        </p:txBody>
      </p:sp>
      <p:sp>
        <p:nvSpPr>
          <p:cNvPr id="10980" name="Google Shape;10980;p305"/>
          <p:cNvSpPr/>
          <p:nvPr/>
        </p:nvSpPr>
        <p:spPr>
          <a:xfrm>
            <a:off x="294977" y="3919193"/>
            <a:ext cx="11602055" cy="379239"/>
          </a:xfrm>
          <a:prstGeom prst="rect">
            <a:avLst/>
          </a:prstGeom>
          <a:solidFill>
            <a:schemeClr val="accent2"/>
          </a:solidFill>
          <a:ln cap="flat" cmpd="sng" w="12700">
            <a:solidFill>
              <a:schemeClr val="accent2"/>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sp>
        <p:nvSpPr>
          <p:cNvPr id="10981" name="Google Shape;10981;p305"/>
          <p:cNvSpPr/>
          <p:nvPr/>
        </p:nvSpPr>
        <p:spPr>
          <a:xfrm>
            <a:off x="294977" y="4294325"/>
            <a:ext cx="11602055"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t/>
            </a:r>
            <a:endParaRPr b="0" i="0" sz="1200" u="none" cap="none" strike="noStrike">
              <a:solidFill>
                <a:srgbClr val="000000"/>
              </a:solidFill>
              <a:latin typeface="Helvetica Neue"/>
              <a:ea typeface="Helvetica Neue"/>
              <a:cs typeface="Helvetica Neue"/>
              <a:sym typeface="Helvetica Neue"/>
            </a:endParaRPr>
          </a:p>
        </p:txBody>
      </p:sp>
      <p:sp>
        <p:nvSpPr>
          <p:cNvPr id="10982" name="Google Shape;10982;p305"/>
          <p:cNvSpPr/>
          <p:nvPr/>
        </p:nvSpPr>
        <p:spPr>
          <a:xfrm>
            <a:off x="294977" y="4300368"/>
            <a:ext cx="11602055" cy="425624"/>
          </a:xfrm>
          <a:prstGeom prst="rect">
            <a:avLst/>
          </a:prstGeom>
          <a:solidFill>
            <a:schemeClr val="lt2">
              <a:alpha val="50196"/>
            </a:schemeClr>
          </a:solidFill>
          <a:ln cap="flat" cmpd="sng" w="9525">
            <a:solidFill>
              <a:schemeClr val="lt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l">
              <a:lnSpc>
                <a:spcPct val="100000"/>
              </a:lnSpc>
              <a:spcBef>
                <a:spcPts val="0"/>
              </a:spcBef>
              <a:spcAft>
                <a:spcPts val="0"/>
              </a:spcAft>
              <a:buClr>
                <a:schemeClr val="dk1"/>
              </a:buClr>
              <a:buSzPts val="1200"/>
              <a:buFont typeface="Helvetica Neue"/>
              <a:buNone/>
            </a:pPr>
            <a:r>
              <a:t/>
            </a:r>
            <a:endParaRPr b="0" i="0" sz="1200" u="none" cap="none" strike="noStrike">
              <a:solidFill>
                <a:srgbClr val="FFFFFF"/>
              </a:solidFill>
              <a:latin typeface="Helvetica Neue"/>
              <a:ea typeface="Helvetica Neue"/>
              <a:cs typeface="Helvetica Neue"/>
              <a:sym typeface="Helvetica Neue"/>
            </a:endParaRPr>
          </a:p>
        </p:txBody>
      </p:sp>
      <p:sp>
        <p:nvSpPr>
          <p:cNvPr id="10983" name="Google Shape;10983;p305"/>
          <p:cNvSpPr txBox="1"/>
          <p:nvPr/>
        </p:nvSpPr>
        <p:spPr>
          <a:xfrm>
            <a:off x="294976" y="4367622"/>
            <a:ext cx="1548856" cy="307805"/>
          </a:xfrm>
          <a:prstGeom prst="rect">
            <a:avLst/>
          </a:prstGeom>
          <a:noFill/>
          <a:ln>
            <a:noFill/>
          </a:ln>
        </p:spPr>
        <p:txBody>
          <a:bodyPr anchorCtr="0" anchor="ctr" bIns="44350" lIns="88750" spcFirstLastPara="1" rIns="88750" wrap="square" tIns="44350">
            <a:spAutoFit/>
          </a:bodyPr>
          <a:lstStyle/>
          <a:p>
            <a:pPr indent="0" lvl="0" marL="0" marR="0" rtl="0" algn="l">
              <a:lnSpc>
                <a:spcPct val="100000"/>
              </a:lnSpc>
              <a:spcBef>
                <a:spcPts val="0"/>
              </a:spcBef>
              <a:spcAft>
                <a:spcPts val="0"/>
              </a:spcAft>
              <a:buClr>
                <a:schemeClr val="accent1"/>
              </a:buClr>
              <a:buSzPts val="1200"/>
              <a:buFont typeface="Helvetica Neue"/>
              <a:buNone/>
            </a:pPr>
            <a:r>
              <a:rPr b="1" i="0" lang="en-US" sz="1200" u="none" cap="none" strike="noStrike">
                <a:solidFill>
                  <a:schemeClr val="accent1"/>
                </a:solidFill>
                <a:latin typeface="Helvetica Neue"/>
                <a:ea typeface="Helvetica Neue"/>
                <a:cs typeface="Helvetica Neue"/>
                <a:sym typeface="Helvetica Neue"/>
              </a:rPr>
              <a:t>Insert Text Here</a:t>
            </a:r>
            <a:endParaRPr b="1" i="0" sz="1200" u="none" cap="none" strike="noStrike">
              <a:solidFill>
                <a:schemeClr val="accent1"/>
              </a:solidFill>
              <a:latin typeface="Helvetica Neue"/>
              <a:ea typeface="Helvetica Neue"/>
              <a:cs typeface="Helvetica Neue"/>
              <a:sym typeface="Helvetica Neue"/>
            </a:endParaRPr>
          </a:p>
        </p:txBody>
      </p:sp>
      <p:sp>
        <p:nvSpPr>
          <p:cNvPr id="10984" name="Google Shape;10984;p305"/>
          <p:cNvSpPr txBox="1"/>
          <p:nvPr/>
        </p:nvSpPr>
        <p:spPr>
          <a:xfrm>
            <a:off x="2082532" y="4263997"/>
            <a:ext cx="1199544" cy="515058"/>
          </a:xfrm>
          <a:prstGeom prst="rect">
            <a:avLst/>
          </a:prstGeom>
          <a:noFill/>
          <a:ln>
            <a:noFill/>
          </a:ln>
        </p:spPr>
        <p:txBody>
          <a:bodyPr anchorCtr="0" anchor="ctr" bIns="44350" lIns="88750" spcFirstLastPara="1" rIns="88750" wrap="square" tIns="44350">
            <a:spAutoFit/>
          </a:bodyPr>
          <a:lstStyle/>
          <a:p>
            <a:pPr indent="0" lvl="0" marL="0" marR="0" rtl="0" algn="ctr">
              <a:lnSpc>
                <a:spcPct val="100000"/>
              </a:lnSpc>
              <a:spcBef>
                <a:spcPts val="0"/>
              </a:spcBef>
              <a:spcAft>
                <a:spcPts val="0"/>
              </a:spcAft>
              <a:buClr>
                <a:schemeClr val="accent1"/>
              </a:buClr>
              <a:buSzPts val="1200"/>
              <a:buFont typeface="Helvetica Neue"/>
              <a:buNone/>
            </a:pPr>
            <a:r>
              <a:rPr b="1" i="0" lang="en-US" sz="1200" u="none" cap="none" strike="noStrike">
                <a:solidFill>
                  <a:schemeClr val="accent1"/>
                </a:solidFill>
                <a:latin typeface="Helvetica Neue"/>
                <a:ea typeface="Helvetica Neue"/>
                <a:cs typeface="Helvetica Neue"/>
                <a:sym typeface="Helvetica Neue"/>
              </a:rPr>
              <a:t>Insert Text Here</a:t>
            </a:r>
            <a:endParaRPr b="1" i="0" sz="1200" u="none" cap="none" strike="noStrike">
              <a:solidFill>
                <a:schemeClr val="accent1"/>
              </a:solidFill>
              <a:latin typeface="Helvetica Neue"/>
              <a:ea typeface="Helvetica Neue"/>
              <a:cs typeface="Helvetica Neue"/>
              <a:sym typeface="Helvetica Neue"/>
            </a:endParaRPr>
          </a:p>
        </p:txBody>
      </p:sp>
      <p:sp>
        <p:nvSpPr>
          <p:cNvPr id="10985" name="Google Shape;10985;p305"/>
          <p:cNvSpPr txBox="1"/>
          <p:nvPr/>
        </p:nvSpPr>
        <p:spPr>
          <a:xfrm>
            <a:off x="3520774" y="4263997"/>
            <a:ext cx="1199544" cy="515058"/>
          </a:xfrm>
          <a:prstGeom prst="rect">
            <a:avLst/>
          </a:prstGeom>
          <a:noFill/>
          <a:ln>
            <a:noFill/>
          </a:ln>
        </p:spPr>
        <p:txBody>
          <a:bodyPr anchorCtr="0" anchor="ctr" bIns="44350" lIns="88750" spcFirstLastPara="1" rIns="88750" wrap="square" tIns="44350">
            <a:spAutoFit/>
          </a:bodyPr>
          <a:lstStyle/>
          <a:p>
            <a:pPr indent="0" lvl="0" marL="0" marR="0" rtl="0" algn="ctr">
              <a:lnSpc>
                <a:spcPct val="100000"/>
              </a:lnSpc>
              <a:spcBef>
                <a:spcPts val="0"/>
              </a:spcBef>
              <a:spcAft>
                <a:spcPts val="0"/>
              </a:spcAft>
              <a:buClr>
                <a:schemeClr val="accent1"/>
              </a:buClr>
              <a:buSzPts val="1200"/>
              <a:buFont typeface="Helvetica Neue"/>
              <a:buNone/>
            </a:pPr>
            <a:r>
              <a:rPr b="1" i="0" lang="en-US" sz="1200" u="none" cap="none" strike="noStrike">
                <a:solidFill>
                  <a:schemeClr val="accent1"/>
                </a:solidFill>
                <a:latin typeface="Helvetica Neue"/>
                <a:ea typeface="Helvetica Neue"/>
                <a:cs typeface="Helvetica Neue"/>
                <a:sym typeface="Helvetica Neue"/>
              </a:rPr>
              <a:t>Insert Text Here</a:t>
            </a:r>
            <a:endParaRPr b="1" i="0" sz="1200" u="none" cap="none" strike="noStrike">
              <a:solidFill>
                <a:schemeClr val="accent1"/>
              </a:solidFill>
              <a:latin typeface="Helvetica Neue"/>
              <a:ea typeface="Helvetica Neue"/>
              <a:cs typeface="Helvetica Neue"/>
              <a:sym typeface="Helvetica Neue"/>
            </a:endParaRPr>
          </a:p>
        </p:txBody>
      </p:sp>
      <p:sp>
        <p:nvSpPr>
          <p:cNvPr id="10986" name="Google Shape;10986;p305"/>
          <p:cNvSpPr txBox="1"/>
          <p:nvPr/>
        </p:nvSpPr>
        <p:spPr>
          <a:xfrm>
            <a:off x="4959019" y="4263997"/>
            <a:ext cx="1199544" cy="515058"/>
          </a:xfrm>
          <a:prstGeom prst="rect">
            <a:avLst/>
          </a:prstGeom>
          <a:noFill/>
          <a:ln>
            <a:noFill/>
          </a:ln>
        </p:spPr>
        <p:txBody>
          <a:bodyPr anchorCtr="0" anchor="ctr" bIns="44350" lIns="88750" spcFirstLastPara="1" rIns="88750" wrap="square" tIns="44350">
            <a:spAutoFit/>
          </a:bodyPr>
          <a:lstStyle/>
          <a:p>
            <a:pPr indent="0" lvl="0" marL="0" marR="0" rtl="0" algn="ctr">
              <a:lnSpc>
                <a:spcPct val="100000"/>
              </a:lnSpc>
              <a:spcBef>
                <a:spcPts val="0"/>
              </a:spcBef>
              <a:spcAft>
                <a:spcPts val="0"/>
              </a:spcAft>
              <a:buClr>
                <a:schemeClr val="accent1"/>
              </a:buClr>
              <a:buSzPts val="1200"/>
              <a:buFont typeface="Helvetica Neue"/>
              <a:buNone/>
            </a:pPr>
            <a:r>
              <a:rPr b="1" i="0" lang="en-US" sz="1200" u="none" cap="none" strike="noStrike">
                <a:solidFill>
                  <a:schemeClr val="accent1"/>
                </a:solidFill>
                <a:latin typeface="Helvetica Neue"/>
                <a:ea typeface="Helvetica Neue"/>
                <a:cs typeface="Helvetica Neue"/>
                <a:sym typeface="Helvetica Neue"/>
              </a:rPr>
              <a:t>Insert Text Here</a:t>
            </a:r>
            <a:endParaRPr b="1" i="0" sz="1200" u="none" cap="none" strike="noStrike">
              <a:solidFill>
                <a:schemeClr val="accent1"/>
              </a:solidFill>
              <a:latin typeface="Helvetica Neue"/>
              <a:ea typeface="Helvetica Neue"/>
              <a:cs typeface="Helvetica Neue"/>
              <a:sym typeface="Helvetica Neue"/>
            </a:endParaRPr>
          </a:p>
        </p:txBody>
      </p:sp>
      <p:sp>
        <p:nvSpPr>
          <p:cNvPr id="10987" name="Google Shape;10987;p305"/>
          <p:cNvSpPr txBox="1"/>
          <p:nvPr/>
        </p:nvSpPr>
        <p:spPr>
          <a:xfrm>
            <a:off x="6397262" y="4263997"/>
            <a:ext cx="1199544" cy="515058"/>
          </a:xfrm>
          <a:prstGeom prst="rect">
            <a:avLst/>
          </a:prstGeom>
          <a:noFill/>
          <a:ln>
            <a:noFill/>
          </a:ln>
        </p:spPr>
        <p:txBody>
          <a:bodyPr anchorCtr="0" anchor="ctr" bIns="44350" lIns="88750" spcFirstLastPara="1" rIns="88750" wrap="square" tIns="44350">
            <a:spAutoFit/>
          </a:bodyPr>
          <a:lstStyle/>
          <a:p>
            <a:pPr indent="0" lvl="0" marL="0" marR="0" rtl="0" algn="ctr">
              <a:lnSpc>
                <a:spcPct val="100000"/>
              </a:lnSpc>
              <a:spcBef>
                <a:spcPts val="0"/>
              </a:spcBef>
              <a:spcAft>
                <a:spcPts val="0"/>
              </a:spcAft>
              <a:buClr>
                <a:schemeClr val="accent1"/>
              </a:buClr>
              <a:buSzPts val="1200"/>
              <a:buFont typeface="Helvetica Neue"/>
              <a:buNone/>
            </a:pPr>
            <a:r>
              <a:rPr b="1" i="0" lang="en-US" sz="1200" u="none" cap="none" strike="noStrike">
                <a:solidFill>
                  <a:schemeClr val="accent1"/>
                </a:solidFill>
                <a:latin typeface="Helvetica Neue"/>
                <a:ea typeface="Helvetica Neue"/>
                <a:cs typeface="Helvetica Neue"/>
                <a:sym typeface="Helvetica Neue"/>
              </a:rPr>
              <a:t>Insert Text Here</a:t>
            </a:r>
            <a:endParaRPr b="1" i="0" sz="1200" u="none" cap="none" strike="noStrike">
              <a:solidFill>
                <a:schemeClr val="accent1"/>
              </a:solidFill>
              <a:latin typeface="Helvetica Neue"/>
              <a:ea typeface="Helvetica Neue"/>
              <a:cs typeface="Helvetica Neue"/>
              <a:sym typeface="Helvetica Neue"/>
            </a:endParaRPr>
          </a:p>
        </p:txBody>
      </p:sp>
      <p:sp>
        <p:nvSpPr>
          <p:cNvPr id="10988" name="Google Shape;10988;p305"/>
          <p:cNvSpPr txBox="1"/>
          <p:nvPr/>
        </p:nvSpPr>
        <p:spPr>
          <a:xfrm>
            <a:off x="7835505" y="4263997"/>
            <a:ext cx="1199544" cy="515058"/>
          </a:xfrm>
          <a:prstGeom prst="rect">
            <a:avLst/>
          </a:prstGeom>
          <a:noFill/>
          <a:ln>
            <a:noFill/>
          </a:ln>
        </p:spPr>
        <p:txBody>
          <a:bodyPr anchorCtr="0" anchor="ctr" bIns="44350" lIns="88750" spcFirstLastPara="1" rIns="88750" wrap="square" tIns="44350">
            <a:spAutoFit/>
          </a:bodyPr>
          <a:lstStyle/>
          <a:p>
            <a:pPr indent="0" lvl="0" marL="0" marR="0" rtl="0" algn="ctr">
              <a:lnSpc>
                <a:spcPct val="100000"/>
              </a:lnSpc>
              <a:spcBef>
                <a:spcPts val="0"/>
              </a:spcBef>
              <a:spcAft>
                <a:spcPts val="0"/>
              </a:spcAft>
              <a:buClr>
                <a:schemeClr val="accent1"/>
              </a:buClr>
              <a:buSzPts val="1200"/>
              <a:buFont typeface="Helvetica Neue"/>
              <a:buNone/>
            </a:pPr>
            <a:r>
              <a:rPr b="1" i="0" lang="en-US" sz="1200" u="none" cap="none" strike="noStrike">
                <a:solidFill>
                  <a:schemeClr val="accent1"/>
                </a:solidFill>
                <a:latin typeface="Helvetica Neue"/>
                <a:ea typeface="Helvetica Neue"/>
                <a:cs typeface="Helvetica Neue"/>
                <a:sym typeface="Helvetica Neue"/>
              </a:rPr>
              <a:t>Insert Text Here</a:t>
            </a:r>
            <a:endParaRPr b="1" i="0" sz="1200" u="none" cap="none" strike="noStrike">
              <a:solidFill>
                <a:schemeClr val="accent1"/>
              </a:solidFill>
              <a:latin typeface="Helvetica Neue"/>
              <a:ea typeface="Helvetica Neue"/>
              <a:cs typeface="Helvetica Neue"/>
              <a:sym typeface="Helvetica Neue"/>
            </a:endParaRPr>
          </a:p>
        </p:txBody>
      </p:sp>
      <p:sp>
        <p:nvSpPr>
          <p:cNvPr id="10989" name="Google Shape;10989;p305"/>
          <p:cNvSpPr txBox="1"/>
          <p:nvPr/>
        </p:nvSpPr>
        <p:spPr>
          <a:xfrm>
            <a:off x="9366663" y="4367621"/>
            <a:ext cx="2435061" cy="307805"/>
          </a:xfrm>
          <a:prstGeom prst="rect">
            <a:avLst/>
          </a:prstGeom>
          <a:noFill/>
          <a:ln>
            <a:noFill/>
          </a:ln>
        </p:spPr>
        <p:txBody>
          <a:bodyPr anchorCtr="0" anchor="ctr" bIns="44350" lIns="0" spcFirstLastPara="1" rIns="88750" wrap="square" tIns="44350">
            <a:spAutoFit/>
          </a:bodyPr>
          <a:lstStyle/>
          <a:p>
            <a:pPr indent="0" lvl="0" marL="0" marR="0" rtl="0" algn="l">
              <a:lnSpc>
                <a:spcPct val="100000"/>
              </a:lnSpc>
              <a:spcBef>
                <a:spcPts val="0"/>
              </a:spcBef>
              <a:spcAft>
                <a:spcPts val="0"/>
              </a:spcAft>
              <a:buClr>
                <a:schemeClr val="accent1"/>
              </a:buClr>
              <a:buSzPts val="1200"/>
              <a:buFont typeface="Helvetica Neue"/>
              <a:buNone/>
            </a:pPr>
            <a:r>
              <a:rPr b="1" i="0" lang="en-US" sz="1200" u="none" cap="none" strike="noStrike">
                <a:solidFill>
                  <a:schemeClr val="accent1"/>
                </a:solidFill>
                <a:latin typeface="Helvetica Neue"/>
                <a:ea typeface="Helvetica Neue"/>
                <a:cs typeface="Helvetica Neue"/>
                <a:sym typeface="Helvetica Neue"/>
              </a:rPr>
              <a:t>Insert Text Here</a:t>
            </a:r>
            <a:endParaRPr b="1" i="0" sz="1200" u="none" cap="none" strike="noStrike">
              <a:solidFill>
                <a:schemeClr val="accent1"/>
              </a:solidFill>
              <a:latin typeface="Helvetica Neue"/>
              <a:ea typeface="Helvetica Neue"/>
              <a:cs typeface="Helvetica Neue"/>
              <a:sym typeface="Helvetica Neue"/>
            </a:endParaRPr>
          </a:p>
        </p:txBody>
      </p:sp>
      <p:graphicFrame>
        <p:nvGraphicFramePr>
          <p:cNvPr id="10990" name="Google Shape;10990;p305"/>
          <p:cNvGraphicFramePr/>
          <p:nvPr/>
        </p:nvGraphicFramePr>
        <p:xfrm>
          <a:off x="9334670" y="4861654"/>
          <a:ext cx="2545945" cy="425624"/>
        </p:xfrm>
        <a:graphic>
          <a:graphicData uri="http://schemas.openxmlformats.org/drawingml/2006/chart">
            <c:chart r:id="rId4"/>
          </a:graphicData>
        </a:graphic>
      </p:graphicFrame>
      <p:graphicFrame>
        <p:nvGraphicFramePr>
          <p:cNvPr id="10991" name="Google Shape;10991;p305"/>
          <p:cNvGraphicFramePr/>
          <p:nvPr/>
        </p:nvGraphicFramePr>
        <p:xfrm>
          <a:off x="9334670" y="5517593"/>
          <a:ext cx="2545945" cy="425624"/>
        </p:xfrm>
        <a:graphic>
          <a:graphicData uri="http://schemas.openxmlformats.org/drawingml/2006/chart">
            <c:chart r:id="rId5"/>
          </a:graphicData>
        </a:graphic>
      </p:graphicFrame>
      <p:sp>
        <p:nvSpPr>
          <p:cNvPr id="10992" name="Google Shape;10992;p305"/>
          <p:cNvSpPr txBox="1"/>
          <p:nvPr/>
        </p:nvSpPr>
        <p:spPr>
          <a:xfrm>
            <a:off x="294976" y="4967911"/>
            <a:ext cx="1548856" cy="232488"/>
          </a:xfrm>
          <a:prstGeom prst="rect">
            <a:avLst/>
          </a:prstGeom>
          <a:noFill/>
          <a:ln>
            <a:noFill/>
          </a:ln>
        </p:spPr>
        <p:txBody>
          <a:bodyPr anchorCtr="0" anchor="ctr" bIns="44350" lIns="88750" spcFirstLastPara="1" rIns="88750" wrap="square" tIns="44350">
            <a:noAutofit/>
          </a:bodyPr>
          <a:lstStyle/>
          <a:p>
            <a:pPr indent="0" lvl="0" marL="0" marR="0" rtl="0" algn="l">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Lorem ipsum dolor sit</a:t>
            </a:r>
            <a:endParaRPr b="1" i="0" sz="1200" u="none" cap="none" strike="noStrike">
              <a:solidFill>
                <a:schemeClr val="dk1"/>
              </a:solidFill>
              <a:latin typeface="Helvetica Neue"/>
              <a:ea typeface="Helvetica Neue"/>
              <a:cs typeface="Helvetica Neue"/>
              <a:sym typeface="Helvetica Neue"/>
            </a:endParaRPr>
          </a:p>
        </p:txBody>
      </p:sp>
      <p:sp>
        <p:nvSpPr>
          <p:cNvPr id="10993" name="Google Shape;10993;p305"/>
          <p:cNvSpPr txBox="1"/>
          <p:nvPr/>
        </p:nvSpPr>
        <p:spPr>
          <a:xfrm>
            <a:off x="2082532" y="4967911"/>
            <a:ext cx="1199544" cy="232488"/>
          </a:xfrm>
          <a:prstGeom prst="rect">
            <a:avLst/>
          </a:prstGeom>
          <a:no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XXX</a:t>
            </a:r>
            <a:endParaRPr b="0" i="0" sz="1200" u="none" cap="none" strike="noStrike">
              <a:solidFill>
                <a:schemeClr val="dk1"/>
              </a:solidFill>
              <a:latin typeface="Helvetica Neue"/>
              <a:ea typeface="Helvetica Neue"/>
              <a:cs typeface="Helvetica Neue"/>
              <a:sym typeface="Helvetica Neue"/>
            </a:endParaRPr>
          </a:p>
        </p:txBody>
      </p:sp>
      <p:sp>
        <p:nvSpPr>
          <p:cNvPr id="10994" name="Google Shape;10994;p305"/>
          <p:cNvSpPr txBox="1"/>
          <p:nvPr/>
        </p:nvSpPr>
        <p:spPr>
          <a:xfrm>
            <a:off x="3520774" y="4967911"/>
            <a:ext cx="1199544" cy="232488"/>
          </a:xfrm>
          <a:prstGeom prst="rect">
            <a:avLst/>
          </a:prstGeom>
          <a:no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XXX</a:t>
            </a:r>
            <a:endParaRPr b="0" i="0" sz="1200" u="none" cap="none" strike="noStrike">
              <a:solidFill>
                <a:schemeClr val="dk1"/>
              </a:solidFill>
              <a:latin typeface="Helvetica Neue"/>
              <a:ea typeface="Helvetica Neue"/>
              <a:cs typeface="Helvetica Neue"/>
              <a:sym typeface="Helvetica Neue"/>
            </a:endParaRPr>
          </a:p>
        </p:txBody>
      </p:sp>
      <p:sp>
        <p:nvSpPr>
          <p:cNvPr id="10995" name="Google Shape;10995;p305"/>
          <p:cNvSpPr txBox="1"/>
          <p:nvPr/>
        </p:nvSpPr>
        <p:spPr>
          <a:xfrm>
            <a:off x="4959019" y="4967911"/>
            <a:ext cx="1199544" cy="232488"/>
          </a:xfrm>
          <a:prstGeom prst="rect">
            <a:avLst/>
          </a:prstGeom>
          <a:no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XXX</a:t>
            </a:r>
            <a:endParaRPr b="0" i="0" sz="1200" u="none" cap="none" strike="noStrike">
              <a:solidFill>
                <a:schemeClr val="dk1"/>
              </a:solidFill>
              <a:latin typeface="Helvetica Neue"/>
              <a:ea typeface="Helvetica Neue"/>
              <a:cs typeface="Helvetica Neue"/>
              <a:sym typeface="Helvetica Neue"/>
            </a:endParaRPr>
          </a:p>
        </p:txBody>
      </p:sp>
      <p:sp>
        <p:nvSpPr>
          <p:cNvPr id="10996" name="Google Shape;10996;p305"/>
          <p:cNvSpPr txBox="1"/>
          <p:nvPr/>
        </p:nvSpPr>
        <p:spPr>
          <a:xfrm>
            <a:off x="6397262" y="4967911"/>
            <a:ext cx="1199544" cy="232488"/>
          </a:xfrm>
          <a:prstGeom prst="rect">
            <a:avLst/>
          </a:prstGeom>
          <a:no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XXX</a:t>
            </a:r>
            <a:endParaRPr b="0" i="0" sz="1200" u="none" cap="none" strike="noStrike">
              <a:solidFill>
                <a:schemeClr val="dk1"/>
              </a:solidFill>
              <a:latin typeface="Helvetica Neue"/>
              <a:ea typeface="Helvetica Neue"/>
              <a:cs typeface="Helvetica Neue"/>
              <a:sym typeface="Helvetica Neue"/>
            </a:endParaRPr>
          </a:p>
        </p:txBody>
      </p:sp>
      <p:sp>
        <p:nvSpPr>
          <p:cNvPr id="10997" name="Google Shape;10997;p305"/>
          <p:cNvSpPr txBox="1"/>
          <p:nvPr/>
        </p:nvSpPr>
        <p:spPr>
          <a:xfrm>
            <a:off x="7835505" y="4967911"/>
            <a:ext cx="1199544" cy="232488"/>
          </a:xfrm>
          <a:prstGeom prst="rect">
            <a:avLst/>
          </a:prstGeom>
          <a:no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XXX</a:t>
            </a:r>
            <a:endParaRPr b="0" i="0" sz="1200" u="none" cap="none" strike="noStrike">
              <a:solidFill>
                <a:schemeClr val="dk1"/>
              </a:solidFill>
              <a:latin typeface="Helvetica Neue"/>
              <a:ea typeface="Helvetica Neue"/>
              <a:cs typeface="Helvetica Neue"/>
              <a:sym typeface="Helvetica Neue"/>
            </a:endParaRPr>
          </a:p>
        </p:txBody>
      </p:sp>
      <p:sp>
        <p:nvSpPr>
          <p:cNvPr id="10998" name="Google Shape;10998;p305"/>
          <p:cNvSpPr txBox="1"/>
          <p:nvPr/>
        </p:nvSpPr>
        <p:spPr>
          <a:xfrm>
            <a:off x="294976" y="5628902"/>
            <a:ext cx="1548856" cy="232488"/>
          </a:xfrm>
          <a:prstGeom prst="rect">
            <a:avLst/>
          </a:prstGeom>
          <a:noFill/>
          <a:ln>
            <a:noFill/>
          </a:ln>
        </p:spPr>
        <p:txBody>
          <a:bodyPr anchorCtr="0" anchor="ctr" bIns="44350" lIns="88750" spcFirstLastPara="1" rIns="88750" wrap="square" tIns="44350">
            <a:noAutofit/>
          </a:bodyPr>
          <a:lstStyle/>
          <a:p>
            <a:pPr indent="0" lvl="0" marL="0" marR="0" rtl="0" algn="l">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Lorem ipsum dolor sit</a:t>
            </a:r>
            <a:endParaRPr/>
          </a:p>
        </p:txBody>
      </p:sp>
      <p:sp>
        <p:nvSpPr>
          <p:cNvPr id="10999" name="Google Shape;10999;p305"/>
          <p:cNvSpPr txBox="1"/>
          <p:nvPr/>
        </p:nvSpPr>
        <p:spPr>
          <a:xfrm>
            <a:off x="2082532" y="5628902"/>
            <a:ext cx="1199544" cy="232488"/>
          </a:xfrm>
          <a:prstGeom prst="rect">
            <a:avLst/>
          </a:prstGeom>
          <a:no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XXX</a:t>
            </a:r>
            <a:endParaRPr b="0" i="0" sz="1200" u="none" cap="none" strike="noStrike">
              <a:solidFill>
                <a:schemeClr val="dk1"/>
              </a:solidFill>
              <a:latin typeface="Helvetica Neue"/>
              <a:ea typeface="Helvetica Neue"/>
              <a:cs typeface="Helvetica Neue"/>
              <a:sym typeface="Helvetica Neue"/>
            </a:endParaRPr>
          </a:p>
        </p:txBody>
      </p:sp>
      <p:sp>
        <p:nvSpPr>
          <p:cNvPr id="11000" name="Google Shape;11000;p305"/>
          <p:cNvSpPr txBox="1"/>
          <p:nvPr/>
        </p:nvSpPr>
        <p:spPr>
          <a:xfrm>
            <a:off x="3520774" y="5628902"/>
            <a:ext cx="1199544" cy="232488"/>
          </a:xfrm>
          <a:prstGeom prst="rect">
            <a:avLst/>
          </a:prstGeom>
          <a:no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XXX</a:t>
            </a:r>
            <a:endParaRPr b="0" i="0" sz="1200" u="none" cap="none" strike="noStrike">
              <a:solidFill>
                <a:schemeClr val="dk1"/>
              </a:solidFill>
              <a:latin typeface="Helvetica Neue"/>
              <a:ea typeface="Helvetica Neue"/>
              <a:cs typeface="Helvetica Neue"/>
              <a:sym typeface="Helvetica Neue"/>
            </a:endParaRPr>
          </a:p>
        </p:txBody>
      </p:sp>
      <p:sp>
        <p:nvSpPr>
          <p:cNvPr id="11001" name="Google Shape;11001;p305"/>
          <p:cNvSpPr txBox="1"/>
          <p:nvPr/>
        </p:nvSpPr>
        <p:spPr>
          <a:xfrm>
            <a:off x="4959019" y="5628902"/>
            <a:ext cx="1199544" cy="232488"/>
          </a:xfrm>
          <a:prstGeom prst="rect">
            <a:avLst/>
          </a:prstGeom>
          <a:no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XXX</a:t>
            </a:r>
            <a:endParaRPr b="0" i="0" sz="1200" u="none" cap="none" strike="noStrike">
              <a:solidFill>
                <a:schemeClr val="dk1"/>
              </a:solidFill>
              <a:latin typeface="Helvetica Neue"/>
              <a:ea typeface="Helvetica Neue"/>
              <a:cs typeface="Helvetica Neue"/>
              <a:sym typeface="Helvetica Neue"/>
            </a:endParaRPr>
          </a:p>
        </p:txBody>
      </p:sp>
      <p:sp>
        <p:nvSpPr>
          <p:cNvPr id="11002" name="Google Shape;11002;p305"/>
          <p:cNvSpPr txBox="1"/>
          <p:nvPr/>
        </p:nvSpPr>
        <p:spPr>
          <a:xfrm>
            <a:off x="6397262" y="5628902"/>
            <a:ext cx="1199544" cy="232488"/>
          </a:xfrm>
          <a:prstGeom prst="rect">
            <a:avLst/>
          </a:prstGeom>
          <a:no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XXX</a:t>
            </a:r>
            <a:endParaRPr b="0" i="0" sz="1200" u="none" cap="none" strike="noStrike">
              <a:solidFill>
                <a:schemeClr val="dk1"/>
              </a:solidFill>
              <a:latin typeface="Helvetica Neue"/>
              <a:ea typeface="Helvetica Neue"/>
              <a:cs typeface="Helvetica Neue"/>
              <a:sym typeface="Helvetica Neue"/>
            </a:endParaRPr>
          </a:p>
        </p:txBody>
      </p:sp>
      <p:sp>
        <p:nvSpPr>
          <p:cNvPr id="11003" name="Google Shape;11003;p305"/>
          <p:cNvSpPr txBox="1"/>
          <p:nvPr/>
        </p:nvSpPr>
        <p:spPr>
          <a:xfrm>
            <a:off x="7835505" y="5628902"/>
            <a:ext cx="1199544" cy="232488"/>
          </a:xfrm>
          <a:prstGeom prst="rect">
            <a:avLst/>
          </a:prstGeom>
          <a:no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XXX</a:t>
            </a:r>
            <a:endParaRPr b="0" i="0" sz="1200" u="none" cap="none" strike="noStrike">
              <a:solidFill>
                <a:schemeClr val="dk1"/>
              </a:solidFill>
              <a:latin typeface="Helvetica Neue"/>
              <a:ea typeface="Helvetica Neue"/>
              <a:cs typeface="Helvetica Neue"/>
              <a:sym typeface="Helvetica Neue"/>
            </a:endParaRPr>
          </a:p>
        </p:txBody>
      </p:sp>
      <p:cxnSp>
        <p:nvCxnSpPr>
          <p:cNvPr id="11004" name="Google Shape;11004;p305"/>
          <p:cNvCxnSpPr/>
          <p:nvPr/>
        </p:nvCxnSpPr>
        <p:spPr>
          <a:xfrm>
            <a:off x="1963176" y="4840590"/>
            <a:ext cx="0" cy="1146600"/>
          </a:xfrm>
          <a:prstGeom prst="straightConnector1">
            <a:avLst/>
          </a:prstGeom>
          <a:noFill/>
          <a:ln cap="flat" cmpd="sng" w="9525">
            <a:solidFill>
              <a:srgbClr val="BEBEBE"/>
            </a:solidFill>
            <a:prstDash val="dot"/>
            <a:miter lim="8000"/>
            <a:headEnd len="sm" w="sm" type="none"/>
            <a:tailEnd len="sm" w="sm" type="none"/>
          </a:ln>
        </p:spPr>
      </p:cxnSp>
      <p:cxnSp>
        <p:nvCxnSpPr>
          <p:cNvPr id="11005" name="Google Shape;11005;p305"/>
          <p:cNvCxnSpPr/>
          <p:nvPr/>
        </p:nvCxnSpPr>
        <p:spPr>
          <a:xfrm>
            <a:off x="3401419" y="4840590"/>
            <a:ext cx="0" cy="1146600"/>
          </a:xfrm>
          <a:prstGeom prst="straightConnector1">
            <a:avLst/>
          </a:prstGeom>
          <a:noFill/>
          <a:ln cap="flat" cmpd="sng" w="9525">
            <a:solidFill>
              <a:srgbClr val="BEBEBE"/>
            </a:solidFill>
            <a:prstDash val="dot"/>
            <a:miter lim="8000"/>
            <a:headEnd len="sm" w="sm" type="none"/>
            <a:tailEnd len="sm" w="sm" type="none"/>
          </a:ln>
        </p:spPr>
      </p:cxnSp>
      <p:cxnSp>
        <p:nvCxnSpPr>
          <p:cNvPr id="11006" name="Google Shape;11006;p305"/>
          <p:cNvCxnSpPr/>
          <p:nvPr/>
        </p:nvCxnSpPr>
        <p:spPr>
          <a:xfrm>
            <a:off x="4839662" y="4840590"/>
            <a:ext cx="0" cy="1146600"/>
          </a:xfrm>
          <a:prstGeom prst="straightConnector1">
            <a:avLst/>
          </a:prstGeom>
          <a:noFill/>
          <a:ln cap="flat" cmpd="sng" w="9525">
            <a:solidFill>
              <a:srgbClr val="BEBEBE"/>
            </a:solidFill>
            <a:prstDash val="dot"/>
            <a:miter lim="8000"/>
            <a:headEnd len="sm" w="sm" type="none"/>
            <a:tailEnd len="sm" w="sm" type="none"/>
          </a:ln>
        </p:spPr>
      </p:cxnSp>
      <p:cxnSp>
        <p:nvCxnSpPr>
          <p:cNvPr id="11007" name="Google Shape;11007;p305"/>
          <p:cNvCxnSpPr/>
          <p:nvPr/>
        </p:nvCxnSpPr>
        <p:spPr>
          <a:xfrm>
            <a:off x="6277907" y="4840590"/>
            <a:ext cx="0" cy="1146600"/>
          </a:xfrm>
          <a:prstGeom prst="straightConnector1">
            <a:avLst/>
          </a:prstGeom>
          <a:noFill/>
          <a:ln cap="flat" cmpd="sng" w="9525">
            <a:solidFill>
              <a:srgbClr val="BEBEBE"/>
            </a:solidFill>
            <a:prstDash val="dot"/>
            <a:miter lim="8000"/>
            <a:headEnd len="sm" w="sm" type="none"/>
            <a:tailEnd len="sm" w="sm" type="none"/>
          </a:ln>
        </p:spPr>
      </p:cxnSp>
      <p:cxnSp>
        <p:nvCxnSpPr>
          <p:cNvPr id="11008" name="Google Shape;11008;p305"/>
          <p:cNvCxnSpPr/>
          <p:nvPr/>
        </p:nvCxnSpPr>
        <p:spPr>
          <a:xfrm>
            <a:off x="7716153" y="4840590"/>
            <a:ext cx="0" cy="1146600"/>
          </a:xfrm>
          <a:prstGeom prst="straightConnector1">
            <a:avLst/>
          </a:prstGeom>
          <a:noFill/>
          <a:ln cap="flat" cmpd="sng" w="9525">
            <a:solidFill>
              <a:srgbClr val="BEBEBE"/>
            </a:solidFill>
            <a:prstDash val="dot"/>
            <a:miter lim="8000"/>
            <a:headEnd len="sm" w="sm" type="none"/>
            <a:tailEnd len="sm" w="sm" type="none"/>
          </a:ln>
        </p:spPr>
      </p:cxnSp>
      <p:cxnSp>
        <p:nvCxnSpPr>
          <p:cNvPr id="11009" name="Google Shape;11009;p305"/>
          <p:cNvCxnSpPr/>
          <p:nvPr/>
        </p:nvCxnSpPr>
        <p:spPr>
          <a:xfrm>
            <a:off x="9154391" y="4840590"/>
            <a:ext cx="0" cy="1146600"/>
          </a:xfrm>
          <a:prstGeom prst="straightConnector1">
            <a:avLst/>
          </a:prstGeom>
          <a:noFill/>
          <a:ln cap="flat" cmpd="sng" w="9525">
            <a:solidFill>
              <a:srgbClr val="BEBEBE"/>
            </a:solidFill>
            <a:prstDash val="dot"/>
            <a:miter lim="8000"/>
            <a:headEnd len="sm" w="sm" type="none"/>
            <a:tailEnd len="sm" w="sm" type="none"/>
          </a:ln>
        </p:spPr>
      </p:cxnSp>
      <p:sp>
        <p:nvSpPr>
          <p:cNvPr id="11010" name="Google Shape;11010;p305"/>
          <p:cNvSpPr txBox="1"/>
          <p:nvPr/>
        </p:nvSpPr>
        <p:spPr>
          <a:xfrm>
            <a:off x="10165268" y="5001364"/>
            <a:ext cx="315878" cy="207253"/>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lt1"/>
              </a:buClr>
              <a:buSzPts val="1200"/>
              <a:buFont typeface="Helvetica Neue"/>
              <a:buNone/>
            </a:pPr>
            <a:r>
              <a:rPr b="1" i="0" lang="en-US" sz="1200" u="none" cap="none" strike="noStrike">
                <a:solidFill>
                  <a:schemeClr val="lt1"/>
                </a:solidFill>
                <a:latin typeface="Helvetica Neue"/>
                <a:ea typeface="Helvetica Neue"/>
                <a:cs typeface="Helvetica Neue"/>
                <a:sym typeface="Helvetica Neue"/>
              </a:rPr>
              <a:t>XXX</a:t>
            </a:r>
            <a:endParaRPr b="1" i="0" sz="1200" u="none" cap="none" strike="noStrike">
              <a:solidFill>
                <a:schemeClr val="lt1"/>
              </a:solidFill>
              <a:latin typeface="Helvetica Neue"/>
              <a:ea typeface="Helvetica Neue"/>
              <a:cs typeface="Helvetica Neue"/>
              <a:sym typeface="Helvetica Neue"/>
            </a:endParaRPr>
          </a:p>
        </p:txBody>
      </p:sp>
      <p:sp>
        <p:nvSpPr>
          <p:cNvPr id="11011" name="Google Shape;11011;p305"/>
          <p:cNvSpPr txBox="1"/>
          <p:nvPr/>
        </p:nvSpPr>
        <p:spPr>
          <a:xfrm>
            <a:off x="11100616" y="5012939"/>
            <a:ext cx="315878" cy="207253"/>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XXX</a:t>
            </a:r>
            <a:endParaRPr b="1" i="0" sz="1200" u="none" cap="none" strike="noStrike">
              <a:solidFill>
                <a:schemeClr val="dk1"/>
              </a:solidFill>
              <a:latin typeface="Helvetica Neue"/>
              <a:ea typeface="Helvetica Neue"/>
              <a:cs typeface="Helvetica Neue"/>
              <a:sym typeface="Helvetica Neue"/>
            </a:endParaRPr>
          </a:p>
        </p:txBody>
      </p:sp>
      <p:sp>
        <p:nvSpPr>
          <p:cNvPr id="11012" name="Google Shape;11012;p305"/>
          <p:cNvSpPr txBox="1"/>
          <p:nvPr/>
        </p:nvSpPr>
        <p:spPr>
          <a:xfrm>
            <a:off x="10393789" y="5645729"/>
            <a:ext cx="315878" cy="207253"/>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lt1"/>
              </a:buClr>
              <a:buSzPts val="1200"/>
              <a:buFont typeface="Helvetica Neue"/>
              <a:buNone/>
            </a:pPr>
            <a:r>
              <a:rPr b="1" i="0" lang="en-US" sz="1200" u="none" cap="none" strike="noStrike">
                <a:solidFill>
                  <a:schemeClr val="lt1"/>
                </a:solidFill>
                <a:latin typeface="Helvetica Neue"/>
                <a:ea typeface="Helvetica Neue"/>
                <a:cs typeface="Helvetica Neue"/>
                <a:sym typeface="Helvetica Neue"/>
              </a:rPr>
              <a:t>XXX</a:t>
            </a:r>
            <a:endParaRPr b="1" i="0" sz="1200" u="none" cap="none" strike="noStrike">
              <a:solidFill>
                <a:schemeClr val="lt1"/>
              </a:solidFill>
              <a:latin typeface="Helvetica Neue"/>
              <a:ea typeface="Helvetica Neue"/>
              <a:cs typeface="Helvetica Neue"/>
              <a:sym typeface="Helvetica Neue"/>
            </a:endParaRPr>
          </a:p>
        </p:txBody>
      </p:sp>
      <p:sp>
        <p:nvSpPr>
          <p:cNvPr id="11013" name="Google Shape;11013;p305"/>
          <p:cNvSpPr txBox="1"/>
          <p:nvPr/>
        </p:nvSpPr>
        <p:spPr>
          <a:xfrm>
            <a:off x="11329136" y="5668879"/>
            <a:ext cx="315878" cy="207253"/>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XXX</a:t>
            </a:r>
            <a:endParaRPr b="1" i="0" sz="1200" u="none" cap="none" strike="noStrike">
              <a:solidFill>
                <a:schemeClr val="dk1"/>
              </a:solidFill>
              <a:latin typeface="Helvetica Neue"/>
              <a:ea typeface="Helvetica Neue"/>
              <a:cs typeface="Helvetica Neue"/>
              <a:sym typeface="Helvetica Neue"/>
            </a:endParaRPr>
          </a:p>
        </p:txBody>
      </p:sp>
      <p:cxnSp>
        <p:nvCxnSpPr>
          <p:cNvPr id="11014" name="Google Shape;11014;p305"/>
          <p:cNvCxnSpPr/>
          <p:nvPr/>
        </p:nvCxnSpPr>
        <p:spPr>
          <a:xfrm>
            <a:off x="1963176" y="4369941"/>
            <a:ext cx="0" cy="286482"/>
          </a:xfrm>
          <a:prstGeom prst="straightConnector1">
            <a:avLst/>
          </a:prstGeom>
          <a:noFill/>
          <a:ln cap="flat" cmpd="sng" w="9525">
            <a:solidFill>
              <a:srgbClr val="BEBEBE"/>
            </a:solidFill>
            <a:prstDash val="dot"/>
            <a:miter lim="8000"/>
            <a:headEnd len="sm" w="sm" type="none"/>
            <a:tailEnd len="sm" w="sm" type="none"/>
          </a:ln>
        </p:spPr>
      </p:cxnSp>
      <p:cxnSp>
        <p:nvCxnSpPr>
          <p:cNvPr id="11015" name="Google Shape;11015;p305"/>
          <p:cNvCxnSpPr/>
          <p:nvPr/>
        </p:nvCxnSpPr>
        <p:spPr>
          <a:xfrm>
            <a:off x="3401419" y="4369941"/>
            <a:ext cx="0" cy="286482"/>
          </a:xfrm>
          <a:prstGeom prst="straightConnector1">
            <a:avLst/>
          </a:prstGeom>
          <a:noFill/>
          <a:ln cap="flat" cmpd="sng" w="9525">
            <a:solidFill>
              <a:srgbClr val="BEBEBE"/>
            </a:solidFill>
            <a:prstDash val="dot"/>
            <a:miter lim="8000"/>
            <a:headEnd len="sm" w="sm" type="none"/>
            <a:tailEnd len="sm" w="sm" type="none"/>
          </a:ln>
        </p:spPr>
      </p:cxnSp>
      <p:cxnSp>
        <p:nvCxnSpPr>
          <p:cNvPr id="11016" name="Google Shape;11016;p305"/>
          <p:cNvCxnSpPr/>
          <p:nvPr/>
        </p:nvCxnSpPr>
        <p:spPr>
          <a:xfrm>
            <a:off x="4839662" y="4369941"/>
            <a:ext cx="0" cy="286482"/>
          </a:xfrm>
          <a:prstGeom prst="straightConnector1">
            <a:avLst/>
          </a:prstGeom>
          <a:noFill/>
          <a:ln cap="flat" cmpd="sng" w="9525">
            <a:solidFill>
              <a:srgbClr val="BEBEBE"/>
            </a:solidFill>
            <a:prstDash val="dot"/>
            <a:miter lim="8000"/>
            <a:headEnd len="sm" w="sm" type="none"/>
            <a:tailEnd len="sm" w="sm" type="none"/>
          </a:ln>
        </p:spPr>
      </p:cxnSp>
      <p:cxnSp>
        <p:nvCxnSpPr>
          <p:cNvPr id="11017" name="Google Shape;11017;p305"/>
          <p:cNvCxnSpPr/>
          <p:nvPr/>
        </p:nvCxnSpPr>
        <p:spPr>
          <a:xfrm>
            <a:off x="6277907" y="4369941"/>
            <a:ext cx="0" cy="286482"/>
          </a:xfrm>
          <a:prstGeom prst="straightConnector1">
            <a:avLst/>
          </a:prstGeom>
          <a:noFill/>
          <a:ln cap="flat" cmpd="sng" w="9525">
            <a:solidFill>
              <a:srgbClr val="BEBEBE"/>
            </a:solidFill>
            <a:prstDash val="dot"/>
            <a:miter lim="8000"/>
            <a:headEnd len="sm" w="sm" type="none"/>
            <a:tailEnd len="sm" w="sm" type="none"/>
          </a:ln>
        </p:spPr>
      </p:cxnSp>
      <p:cxnSp>
        <p:nvCxnSpPr>
          <p:cNvPr id="11018" name="Google Shape;11018;p305"/>
          <p:cNvCxnSpPr/>
          <p:nvPr/>
        </p:nvCxnSpPr>
        <p:spPr>
          <a:xfrm>
            <a:off x="7716153" y="4369941"/>
            <a:ext cx="0" cy="286482"/>
          </a:xfrm>
          <a:prstGeom prst="straightConnector1">
            <a:avLst/>
          </a:prstGeom>
          <a:noFill/>
          <a:ln cap="flat" cmpd="sng" w="9525">
            <a:solidFill>
              <a:srgbClr val="BEBEBE"/>
            </a:solidFill>
            <a:prstDash val="dot"/>
            <a:miter lim="8000"/>
            <a:headEnd len="sm" w="sm" type="none"/>
            <a:tailEnd len="sm" w="sm" type="none"/>
          </a:ln>
        </p:spPr>
      </p:cxnSp>
      <p:cxnSp>
        <p:nvCxnSpPr>
          <p:cNvPr id="11019" name="Google Shape;11019;p305"/>
          <p:cNvCxnSpPr/>
          <p:nvPr/>
        </p:nvCxnSpPr>
        <p:spPr>
          <a:xfrm>
            <a:off x="9154391" y="4369941"/>
            <a:ext cx="0" cy="286482"/>
          </a:xfrm>
          <a:prstGeom prst="straightConnector1">
            <a:avLst/>
          </a:prstGeom>
          <a:noFill/>
          <a:ln cap="flat" cmpd="sng" w="9525">
            <a:solidFill>
              <a:srgbClr val="BEBEBE"/>
            </a:solidFill>
            <a:prstDash val="dot"/>
            <a:miter lim="8000"/>
            <a:headEnd len="sm" w="sm" type="none"/>
            <a:tailEnd len="sm" w="sm" type="none"/>
          </a:ln>
        </p:spPr>
      </p:cxnSp>
      <p:graphicFrame>
        <p:nvGraphicFramePr>
          <p:cNvPr id="11020" name="Google Shape;11020;p305"/>
          <p:cNvGraphicFramePr/>
          <p:nvPr/>
        </p:nvGraphicFramePr>
        <p:xfrm>
          <a:off x="8571740" y="1920378"/>
          <a:ext cx="3238138" cy="1730365"/>
        </p:xfrm>
        <a:graphic>
          <a:graphicData uri="http://schemas.openxmlformats.org/drawingml/2006/chart">
            <c:chart r:id="rId6"/>
          </a:graphicData>
        </a:graphic>
      </p:graphicFrame>
      <p:sp>
        <p:nvSpPr>
          <p:cNvPr id="11021" name="Google Shape;11021;p30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1022" name="Google Shape;11022;p30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0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26" name="Shape 11026"/>
        <p:cNvGrpSpPr/>
        <p:nvPr/>
      </p:nvGrpSpPr>
      <p:grpSpPr>
        <a:xfrm>
          <a:off x="0" y="0"/>
          <a:ext cx="0" cy="0"/>
          <a:chOff x="0" y="0"/>
          <a:chExt cx="0" cy="0"/>
        </a:xfrm>
      </p:grpSpPr>
      <p:sp>
        <p:nvSpPr>
          <p:cNvPr id="11027" name="Google Shape;11027;p30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Bar and Pie Chart with Trend Callouts</a:t>
            </a:r>
            <a:endParaRPr/>
          </a:p>
        </p:txBody>
      </p:sp>
      <p:sp>
        <p:nvSpPr>
          <p:cNvPr id="11028" name="Google Shape;11028;p306"/>
          <p:cNvSpPr/>
          <p:nvPr/>
        </p:nvSpPr>
        <p:spPr>
          <a:xfrm>
            <a:off x="294968" y="1870942"/>
            <a:ext cx="6982253"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165"/>
              <a:buFont typeface="Helvetica Neue"/>
              <a:buNone/>
            </a:pPr>
            <a:r>
              <a:t/>
            </a:r>
            <a:endParaRPr b="0" i="0" sz="1165" u="none" cap="none" strike="noStrike">
              <a:solidFill>
                <a:srgbClr val="000000"/>
              </a:solidFill>
              <a:latin typeface="Helvetica Neue"/>
              <a:ea typeface="Helvetica Neue"/>
              <a:cs typeface="Helvetica Neue"/>
              <a:sym typeface="Helvetica Neue"/>
            </a:endParaRPr>
          </a:p>
        </p:txBody>
      </p:sp>
      <p:sp>
        <p:nvSpPr>
          <p:cNvPr id="11029" name="Google Shape;11029;p306"/>
          <p:cNvSpPr/>
          <p:nvPr/>
        </p:nvSpPr>
        <p:spPr>
          <a:xfrm>
            <a:off x="7440605" y="1870942"/>
            <a:ext cx="4449787"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165"/>
              <a:buFont typeface="Helvetica Neue"/>
              <a:buNone/>
            </a:pPr>
            <a:r>
              <a:t/>
            </a:r>
            <a:endParaRPr b="0" i="0" sz="1165" u="none" cap="none" strike="noStrike">
              <a:solidFill>
                <a:srgbClr val="000000"/>
              </a:solidFill>
              <a:latin typeface="Helvetica Neue"/>
              <a:ea typeface="Helvetica Neue"/>
              <a:cs typeface="Helvetica Neue"/>
              <a:sym typeface="Helvetica Neue"/>
            </a:endParaRPr>
          </a:p>
        </p:txBody>
      </p:sp>
      <p:sp>
        <p:nvSpPr>
          <p:cNvPr id="11030" name="Google Shape;11030;p306"/>
          <p:cNvSpPr/>
          <p:nvPr/>
        </p:nvSpPr>
        <p:spPr>
          <a:xfrm>
            <a:off x="294968" y="1499115"/>
            <a:ext cx="698225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sp>
        <p:nvSpPr>
          <p:cNvPr id="11031" name="Google Shape;11031;p306"/>
          <p:cNvSpPr/>
          <p:nvPr/>
        </p:nvSpPr>
        <p:spPr>
          <a:xfrm>
            <a:off x="7440605" y="1499115"/>
            <a:ext cx="4449787"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graphicFrame>
        <p:nvGraphicFramePr>
          <p:cNvPr id="11032" name="Google Shape;11032;p306"/>
          <p:cNvGraphicFramePr/>
          <p:nvPr/>
        </p:nvGraphicFramePr>
        <p:xfrm>
          <a:off x="325972" y="1941463"/>
          <a:ext cx="6843930" cy="1705281"/>
        </p:xfrm>
        <a:graphic>
          <a:graphicData uri="http://schemas.openxmlformats.org/drawingml/2006/chart">
            <c:chart r:id="rId3"/>
          </a:graphicData>
        </a:graphic>
      </p:graphicFrame>
      <p:sp>
        <p:nvSpPr>
          <p:cNvPr id="11033" name="Google Shape;11033;p306"/>
          <p:cNvSpPr/>
          <p:nvPr/>
        </p:nvSpPr>
        <p:spPr>
          <a:xfrm>
            <a:off x="8509484" y="2856365"/>
            <a:ext cx="428411" cy="631428"/>
          </a:xfrm>
          <a:prstGeom prst="downArrow">
            <a:avLst>
              <a:gd fmla="val 50000" name="adj1"/>
              <a:gd fmla="val 50000" name="adj2"/>
            </a:avLst>
          </a:prstGeom>
          <a:solidFill>
            <a:srgbClr val="DA1E28"/>
          </a:solid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t/>
            </a:r>
            <a:endParaRPr b="0" i="0" sz="1200" u="none" cap="none" strike="noStrike">
              <a:solidFill>
                <a:srgbClr val="000000"/>
              </a:solidFill>
              <a:latin typeface="Helvetica Neue"/>
              <a:ea typeface="Helvetica Neue"/>
              <a:cs typeface="Helvetica Neue"/>
              <a:sym typeface="Helvetica Neue"/>
            </a:endParaRPr>
          </a:p>
        </p:txBody>
      </p:sp>
      <p:sp>
        <p:nvSpPr>
          <p:cNvPr id="11034" name="Google Shape;11034;p306"/>
          <p:cNvSpPr/>
          <p:nvPr/>
        </p:nvSpPr>
        <p:spPr>
          <a:xfrm flipH="1" rot="10800000">
            <a:off x="8509484" y="2136697"/>
            <a:ext cx="428411" cy="631428"/>
          </a:xfrm>
          <a:prstGeom prst="downArrow">
            <a:avLst>
              <a:gd fmla="val 50000" name="adj1"/>
              <a:gd fmla="val 50000" name="adj2"/>
            </a:avLst>
          </a:prstGeom>
          <a:solidFill>
            <a:srgbClr val="24A148"/>
          </a:solid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t/>
            </a:r>
            <a:endParaRPr b="0" i="0" sz="1200" u="none" cap="none" strike="noStrike">
              <a:solidFill>
                <a:srgbClr val="000000"/>
              </a:solidFill>
              <a:latin typeface="Helvetica Neue"/>
              <a:ea typeface="Helvetica Neue"/>
              <a:cs typeface="Helvetica Neue"/>
              <a:sym typeface="Helvetica Neue"/>
            </a:endParaRPr>
          </a:p>
        </p:txBody>
      </p:sp>
      <p:sp>
        <p:nvSpPr>
          <p:cNvPr id="11035" name="Google Shape;11035;p306"/>
          <p:cNvSpPr txBox="1"/>
          <p:nvPr/>
        </p:nvSpPr>
        <p:spPr>
          <a:xfrm>
            <a:off x="7508797" y="2463846"/>
            <a:ext cx="982427" cy="369332"/>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Insert Text Here</a:t>
            </a:r>
            <a:endParaRPr b="0" i="0" sz="1200" u="none" cap="none" strike="noStrike">
              <a:solidFill>
                <a:schemeClr val="dk1"/>
              </a:solidFill>
              <a:latin typeface="Helvetica Neue"/>
              <a:ea typeface="Helvetica Neue"/>
              <a:cs typeface="Helvetica Neue"/>
              <a:sym typeface="Helvetica Neue"/>
            </a:endParaRPr>
          </a:p>
        </p:txBody>
      </p:sp>
      <p:sp>
        <p:nvSpPr>
          <p:cNvPr id="11036" name="Google Shape;11036;p306"/>
          <p:cNvSpPr txBox="1"/>
          <p:nvPr/>
        </p:nvSpPr>
        <p:spPr>
          <a:xfrm>
            <a:off x="7508797" y="2146806"/>
            <a:ext cx="982427" cy="274260"/>
          </a:xfrm>
          <a:prstGeom prst="rect">
            <a:avLst/>
          </a:prstGeom>
          <a:noFill/>
          <a:ln>
            <a:noFill/>
          </a:ln>
        </p:spPr>
        <p:txBody>
          <a:bodyPr anchorCtr="0" anchor="b" bIns="44350" lIns="0" spcFirstLastPara="1" rIns="0" wrap="square" tIns="4435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XX%</a:t>
            </a:r>
            <a:endParaRPr b="0" i="0" sz="1200" u="none" cap="none" strike="noStrike">
              <a:solidFill>
                <a:schemeClr val="dk1"/>
              </a:solidFill>
              <a:latin typeface="Helvetica Neue"/>
              <a:ea typeface="Helvetica Neue"/>
              <a:cs typeface="Helvetica Neue"/>
              <a:sym typeface="Helvetica Neue"/>
            </a:endParaRPr>
          </a:p>
        </p:txBody>
      </p:sp>
      <p:sp>
        <p:nvSpPr>
          <p:cNvPr id="11037" name="Google Shape;11037;p306"/>
          <p:cNvSpPr txBox="1"/>
          <p:nvPr/>
        </p:nvSpPr>
        <p:spPr>
          <a:xfrm>
            <a:off x="7508797" y="3229557"/>
            <a:ext cx="982427" cy="369332"/>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Insert Text Here</a:t>
            </a:r>
            <a:endParaRPr b="0" i="0" sz="1200" u="none" cap="none" strike="noStrike">
              <a:solidFill>
                <a:schemeClr val="dk1"/>
              </a:solidFill>
              <a:latin typeface="Helvetica Neue"/>
              <a:ea typeface="Helvetica Neue"/>
              <a:cs typeface="Helvetica Neue"/>
              <a:sym typeface="Helvetica Neue"/>
            </a:endParaRPr>
          </a:p>
        </p:txBody>
      </p:sp>
      <p:sp>
        <p:nvSpPr>
          <p:cNvPr id="11038" name="Google Shape;11038;p306"/>
          <p:cNvSpPr txBox="1"/>
          <p:nvPr/>
        </p:nvSpPr>
        <p:spPr>
          <a:xfrm>
            <a:off x="7508797" y="2912516"/>
            <a:ext cx="982427" cy="274260"/>
          </a:xfrm>
          <a:prstGeom prst="rect">
            <a:avLst/>
          </a:prstGeom>
          <a:noFill/>
          <a:ln>
            <a:noFill/>
          </a:ln>
        </p:spPr>
        <p:txBody>
          <a:bodyPr anchorCtr="0" anchor="b" bIns="44350" lIns="0" spcFirstLastPara="1" rIns="0" wrap="square" tIns="4435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XX%</a:t>
            </a:r>
            <a:endParaRPr b="0" i="0" sz="1200" u="none" cap="none" strike="noStrike">
              <a:solidFill>
                <a:schemeClr val="dk1"/>
              </a:solidFill>
              <a:latin typeface="Helvetica Neue"/>
              <a:ea typeface="Helvetica Neue"/>
              <a:cs typeface="Helvetica Neue"/>
              <a:sym typeface="Helvetica Neue"/>
            </a:endParaRPr>
          </a:p>
        </p:txBody>
      </p:sp>
      <p:graphicFrame>
        <p:nvGraphicFramePr>
          <p:cNvPr id="11039" name="Google Shape;11039;p306"/>
          <p:cNvGraphicFramePr/>
          <p:nvPr/>
        </p:nvGraphicFramePr>
        <p:xfrm>
          <a:off x="8571740" y="1920378"/>
          <a:ext cx="3238138" cy="1730365"/>
        </p:xfrm>
        <a:graphic>
          <a:graphicData uri="http://schemas.openxmlformats.org/drawingml/2006/chart">
            <c:chart r:id="rId4"/>
          </a:graphicData>
        </a:graphic>
      </p:graphicFrame>
      <p:grpSp>
        <p:nvGrpSpPr>
          <p:cNvPr id="11040" name="Google Shape;11040;p306"/>
          <p:cNvGrpSpPr/>
          <p:nvPr/>
        </p:nvGrpSpPr>
        <p:grpSpPr>
          <a:xfrm>
            <a:off x="294968" y="3919193"/>
            <a:ext cx="11595424" cy="2218146"/>
            <a:chOff x="294968" y="3899468"/>
            <a:chExt cx="11595424" cy="2218146"/>
          </a:xfrm>
        </p:grpSpPr>
        <p:sp>
          <p:nvSpPr>
            <p:cNvPr id="11041" name="Google Shape;11041;p306"/>
            <p:cNvSpPr/>
            <p:nvPr/>
          </p:nvSpPr>
          <p:spPr>
            <a:xfrm>
              <a:off x="294968" y="4271295"/>
              <a:ext cx="5689973"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173038" lvl="0" marL="266700" marR="0" rtl="0" algn="l">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266700" marR="0" rtl="0" algn="l">
                <a:spcBef>
                  <a:spcPts val="60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a:p>
              <a:pPr indent="-173038" lvl="0" marL="266700" marR="0" rtl="0" algn="l">
                <a:spcBef>
                  <a:spcPts val="600"/>
                </a:spcBef>
                <a:spcAft>
                  <a:spcPts val="60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11042" name="Google Shape;11042;p306"/>
            <p:cNvSpPr/>
            <p:nvPr/>
          </p:nvSpPr>
          <p:spPr>
            <a:xfrm>
              <a:off x="294968" y="3899468"/>
              <a:ext cx="568997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sp>
          <p:nvSpPr>
            <p:cNvPr id="11043" name="Google Shape;11043;p306"/>
            <p:cNvSpPr/>
            <p:nvPr/>
          </p:nvSpPr>
          <p:spPr>
            <a:xfrm>
              <a:off x="6200419" y="4271295"/>
              <a:ext cx="5689973"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173038" lvl="0" marL="266700" marR="0" rtl="0" algn="l">
                <a:spcBef>
                  <a:spcPts val="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266700" marR="0" rtl="0" algn="l">
                <a:spcBef>
                  <a:spcPts val="600"/>
                </a:spcBef>
                <a:spcAft>
                  <a:spcPts val="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a:p>
              <a:pPr indent="-173038" lvl="0" marL="266700" marR="0" rtl="0" algn="l">
                <a:spcBef>
                  <a:spcPts val="600"/>
                </a:spcBef>
                <a:spcAft>
                  <a:spcPts val="600"/>
                </a:spcAft>
                <a:buClr>
                  <a:schemeClr val="dk1"/>
                </a:buClr>
                <a:buSzPts val="1200"/>
                <a:buFont typeface="Arial"/>
                <a:buChar char="•"/>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11044" name="Google Shape;11044;p306"/>
            <p:cNvSpPr/>
            <p:nvPr/>
          </p:nvSpPr>
          <p:spPr>
            <a:xfrm>
              <a:off x="6200419" y="3899468"/>
              <a:ext cx="568997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grpSp>
      <p:sp>
        <p:nvSpPr>
          <p:cNvPr id="11045" name="Google Shape;11045;p30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1046" name="Google Shape;11046;p30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0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50" name="Shape 11050"/>
        <p:cNvGrpSpPr/>
        <p:nvPr/>
      </p:nvGrpSpPr>
      <p:grpSpPr>
        <a:xfrm>
          <a:off x="0" y="0"/>
          <a:ext cx="0" cy="0"/>
          <a:chOff x="0" y="0"/>
          <a:chExt cx="0" cy="0"/>
        </a:xfrm>
      </p:grpSpPr>
      <p:sp>
        <p:nvSpPr>
          <p:cNvPr id="11051" name="Google Shape;11051;p307"/>
          <p:cNvSpPr/>
          <p:nvPr/>
        </p:nvSpPr>
        <p:spPr>
          <a:xfrm>
            <a:off x="294968" y="1870942"/>
            <a:ext cx="5689973"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96838" lvl="0" marL="266700" marR="0" rtl="0" algn="l">
              <a:spcBef>
                <a:spcPts val="0"/>
              </a:spcBef>
              <a:spcAft>
                <a:spcPts val="60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11052" name="Google Shape;11052;p30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 Bar Charts Grid</a:t>
            </a:r>
            <a:endParaRPr/>
          </a:p>
        </p:txBody>
      </p:sp>
      <p:sp>
        <p:nvSpPr>
          <p:cNvPr id="11053" name="Google Shape;11053;p307"/>
          <p:cNvSpPr/>
          <p:nvPr/>
        </p:nvSpPr>
        <p:spPr>
          <a:xfrm>
            <a:off x="294968" y="4291020"/>
            <a:ext cx="5689973"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96838" lvl="0" marL="266700" marR="0" rtl="0" algn="l">
              <a:spcBef>
                <a:spcPts val="0"/>
              </a:spcBef>
              <a:spcAft>
                <a:spcPts val="60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11054" name="Google Shape;11054;p307"/>
          <p:cNvSpPr/>
          <p:nvPr/>
        </p:nvSpPr>
        <p:spPr>
          <a:xfrm>
            <a:off x="294968" y="3919193"/>
            <a:ext cx="568997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sp>
        <p:nvSpPr>
          <p:cNvPr id="11055" name="Google Shape;11055;p307"/>
          <p:cNvSpPr/>
          <p:nvPr/>
        </p:nvSpPr>
        <p:spPr>
          <a:xfrm>
            <a:off x="6228638" y="4298432"/>
            <a:ext cx="5689973"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96838" lvl="0" marL="266700" marR="0" rtl="0" algn="l">
              <a:spcBef>
                <a:spcPts val="0"/>
              </a:spcBef>
              <a:spcAft>
                <a:spcPts val="60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11056" name="Google Shape;11056;p307"/>
          <p:cNvSpPr/>
          <p:nvPr/>
        </p:nvSpPr>
        <p:spPr>
          <a:xfrm>
            <a:off x="6200419" y="3919193"/>
            <a:ext cx="568997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sp>
        <p:nvSpPr>
          <p:cNvPr id="11057" name="Google Shape;11057;p307"/>
          <p:cNvSpPr/>
          <p:nvPr/>
        </p:nvSpPr>
        <p:spPr>
          <a:xfrm>
            <a:off x="294968" y="1499115"/>
            <a:ext cx="568997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sp>
        <p:nvSpPr>
          <p:cNvPr id="11058" name="Google Shape;11058;p307"/>
          <p:cNvSpPr/>
          <p:nvPr/>
        </p:nvSpPr>
        <p:spPr>
          <a:xfrm>
            <a:off x="6200419" y="1870942"/>
            <a:ext cx="5689973"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96838" lvl="0" marL="266700" marR="0" rtl="0" algn="l">
              <a:spcBef>
                <a:spcPts val="0"/>
              </a:spcBef>
              <a:spcAft>
                <a:spcPts val="60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11059" name="Google Shape;11059;p307"/>
          <p:cNvSpPr/>
          <p:nvPr/>
        </p:nvSpPr>
        <p:spPr>
          <a:xfrm>
            <a:off x="6200419" y="1499115"/>
            <a:ext cx="568997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graphicFrame>
        <p:nvGraphicFramePr>
          <p:cNvPr id="11060" name="Google Shape;11060;p307"/>
          <p:cNvGraphicFramePr/>
          <p:nvPr/>
        </p:nvGraphicFramePr>
        <p:xfrm>
          <a:off x="460415" y="2070007"/>
          <a:ext cx="5359079" cy="1094903"/>
        </p:xfrm>
        <a:graphic>
          <a:graphicData uri="http://schemas.openxmlformats.org/drawingml/2006/chart">
            <c:chart r:id="rId3"/>
          </a:graphicData>
        </a:graphic>
      </p:graphicFrame>
      <p:sp>
        <p:nvSpPr>
          <p:cNvPr id="11061" name="Google Shape;11061;p307"/>
          <p:cNvSpPr txBox="1"/>
          <p:nvPr/>
        </p:nvSpPr>
        <p:spPr>
          <a:xfrm>
            <a:off x="566835" y="3195234"/>
            <a:ext cx="5146238" cy="358697"/>
          </a:xfrm>
          <a:prstGeom prst="rect">
            <a:avLst/>
          </a:prstGeom>
          <a:noFill/>
          <a:ln>
            <a:noFill/>
          </a:ln>
        </p:spPr>
        <p:txBody>
          <a:bodyPr anchorCtr="0" anchor="t" bIns="0" lIns="0" spcFirstLastPara="1" rIns="0" wrap="square" tIns="0">
            <a:normAutofit lnSpcReduction="10000"/>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a:t>
            </a:r>
            <a:r>
              <a:rPr b="0" i="0" lang="en-US" sz="12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a:t>
            </a:r>
            <a:endParaRPr/>
          </a:p>
        </p:txBody>
      </p:sp>
      <p:graphicFrame>
        <p:nvGraphicFramePr>
          <p:cNvPr id="11062" name="Google Shape;11062;p307"/>
          <p:cNvGraphicFramePr/>
          <p:nvPr/>
        </p:nvGraphicFramePr>
        <p:xfrm>
          <a:off x="6365866" y="2070007"/>
          <a:ext cx="5359079" cy="1094903"/>
        </p:xfrm>
        <a:graphic>
          <a:graphicData uri="http://schemas.openxmlformats.org/drawingml/2006/chart">
            <c:chart r:id="rId4"/>
          </a:graphicData>
        </a:graphic>
      </p:graphicFrame>
      <p:sp>
        <p:nvSpPr>
          <p:cNvPr id="11063" name="Google Shape;11063;p307"/>
          <p:cNvSpPr txBox="1"/>
          <p:nvPr/>
        </p:nvSpPr>
        <p:spPr>
          <a:xfrm>
            <a:off x="6472286" y="3195234"/>
            <a:ext cx="5146238" cy="358697"/>
          </a:xfrm>
          <a:prstGeom prst="rect">
            <a:avLst/>
          </a:prstGeom>
          <a:noFill/>
          <a:ln>
            <a:noFill/>
          </a:ln>
        </p:spPr>
        <p:txBody>
          <a:bodyPr anchorCtr="0" anchor="t" bIns="0" lIns="0" spcFirstLastPara="1" rIns="0" wrap="square" tIns="0">
            <a:normAutofit lnSpcReduction="10000"/>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a:t>
            </a:r>
            <a:r>
              <a:rPr b="0" i="0" lang="en-US" sz="12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a:t>
            </a:r>
            <a:endParaRPr/>
          </a:p>
        </p:txBody>
      </p:sp>
      <p:graphicFrame>
        <p:nvGraphicFramePr>
          <p:cNvPr id="11064" name="Google Shape;11064;p307"/>
          <p:cNvGraphicFramePr/>
          <p:nvPr/>
        </p:nvGraphicFramePr>
        <p:xfrm>
          <a:off x="460415" y="4472217"/>
          <a:ext cx="5359079" cy="1094903"/>
        </p:xfrm>
        <a:graphic>
          <a:graphicData uri="http://schemas.openxmlformats.org/drawingml/2006/chart">
            <c:chart r:id="rId5"/>
          </a:graphicData>
        </a:graphic>
      </p:graphicFrame>
      <p:sp>
        <p:nvSpPr>
          <p:cNvPr id="11065" name="Google Shape;11065;p307"/>
          <p:cNvSpPr txBox="1"/>
          <p:nvPr/>
        </p:nvSpPr>
        <p:spPr>
          <a:xfrm>
            <a:off x="566835" y="5597444"/>
            <a:ext cx="5146238" cy="358697"/>
          </a:xfrm>
          <a:prstGeom prst="rect">
            <a:avLst/>
          </a:prstGeom>
          <a:noFill/>
          <a:ln>
            <a:noFill/>
          </a:ln>
        </p:spPr>
        <p:txBody>
          <a:bodyPr anchorCtr="0" anchor="t" bIns="0" lIns="0" spcFirstLastPara="1" rIns="0" wrap="square" tIns="0">
            <a:normAutofit lnSpcReduction="10000"/>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a:t>
            </a:r>
            <a:r>
              <a:rPr b="0" i="0" lang="en-US" sz="12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a:t>
            </a:r>
            <a:endParaRPr/>
          </a:p>
        </p:txBody>
      </p:sp>
      <p:graphicFrame>
        <p:nvGraphicFramePr>
          <p:cNvPr id="11066" name="Google Shape;11066;p307"/>
          <p:cNvGraphicFramePr/>
          <p:nvPr/>
        </p:nvGraphicFramePr>
        <p:xfrm>
          <a:off x="6365866" y="4472217"/>
          <a:ext cx="5359079" cy="1094903"/>
        </p:xfrm>
        <a:graphic>
          <a:graphicData uri="http://schemas.openxmlformats.org/drawingml/2006/chart">
            <c:chart r:id="rId6"/>
          </a:graphicData>
        </a:graphic>
      </p:graphicFrame>
      <p:sp>
        <p:nvSpPr>
          <p:cNvPr id="11067" name="Google Shape;11067;p307"/>
          <p:cNvSpPr txBox="1"/>
          <p:nvPr/>
        </p:nvSpPr>
        <p:spPr>
          <a:xfrm>
            <a:off x="6472286" y="5597444"/>
            <a:ext cx="5146238" cy="358697"/>
          </a:xfrm>
          <a:prstGeom prst="rect">
            <a:avLst/>
          </a:prstGeom>
          <a:noFill/>
          <a:ln>
            <a:noFill/>
          </a:ln>
        </p:spPr>
        <p:txBody>
          <a:bodyPr anchorCtr="0" anchor="t" bIns="0" lIns="0" spcFirstLastPara="1" rIns="0" wrap="square" tIns="0">
            <a:normAutofit lnSpcReduction="10000"/>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a:t>
            </a:r>
            <a:r>
              <a:rPr b="0" i="0" lang="en-US" sz="12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a:t>
            </a:r>
            <a:endParaRPr/>
          </a:p>
        </p:txBody>
      </p:sp>
      <p:sp>
        <p:nvSpPr>
          <p:cNvPr id="11068" name="Google Shape;11068;p30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1069" name="Google Shape;11069;p30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0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73" name="Shape 11073"/>
        <p:cNvGrpSpPr/>
        <p:nvPr/>
      </p:nvGrpSpPr>
      <p:grpSpPr>
        <a:xfrm>
          <a:off x="0" y="0"/>
          <a:ext cx="0" cy="0"/>
          <a:chOff x="0" y="0"/>
          <a:chExt cx="0" cy="0"/>
        </a:xfrm>
      </p:grpSpPr>
      <p:sp>
        <p:nvSpPr>
          <p:cNvPr id="11074" name="Google Shape;11074;p308"/>
          <p:cNvSpPr/>
          <p:nvPr/>
        </p:nvSpPr>
        <p:spPr>
          <a:xfrm>
            <a:off x="294968" y="1870942"/>
            <a:ext cx="5689973"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96838" lvl="0" marL="266700" marR="0" rtl="0" algn="l">
              <a:spcBef>
                <a:spcPts val="0"/>
              </a:spcBef>
              <a:spcAft>
                <a:spcPts val="60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11075" name="Google Shape;11075;p30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 Bar Charts with Table</a:t>
            </a:r>
            <a:endParaRPr/>
          </a:p>
        </p:txBody>
      </p:sp>
      <p:sp>
        <p:nvSpPr>
          <p:cNvPr id="11076" name="Google Shape;11076;p308"/>
          <p:cNvSpPr/>
          <p:nvPr/>
        </p:nvSpPr>
        <p:spPr>
          <a:xfrm>
            <a:off x="294968" y="4291020"/>
            <a:ext cx="5689973"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96838" lvl="0" marL="266700" marR="0" rtl="0" algn="l">
              <a:spcBef>
                <a:spcPts val="0"/>
              </a:spcBef>
              <a:spcAft>
                <a:spcPts val="60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11077" name="Google Shape;11077;p308"/>
          <p:cNvSpPr/>
          <p:nvPr/>
        </p:nvSpPr>
        <p:spPr>
          <a:xfrm>
            <a:off x="294968" y="3919193"/>
            <a:ext cx="568997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sp>
        <p:nvSpPr>
          <p:cNvPr id="11078" name="Google Shape;11078;p308"/>
          <p:cNvSpPr/>
          <p:nvPr/>
        </p:nvSpPr>
        <p:spPr>
          <a:xfrm>
            <a:off x="294968" y="1499115"/>
            <a:ext cx="568997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sp>
        <p:nvSpPr>
          <p:cNvPr id="11079" name="Google Shape;11079;p308"/>
          <p:cNvSpPr/>
          <p:nvPr/>
        </p:nvSpPr>
        <p:spPr>
          <a:xfrm>
            <a:off x="6200419" y="1870942"/>
            <a:ext cx="5689973" cy="4266397"/>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96838" lvl="0" marL="266700" marR="0" rtl="0" algn="l">
              <a:spcBef>
                <a:spcPts val="0"/>
              </a:spcBef>
              <a:spcAft>
                <a:spcPts val="600"/>
              </a:spcAft>
              <a:buClr>
                <a:schemeClr val="dk1"/>
              </a:buClr>
              <a:buSzPts val="1200"/>
              <a:buFont typeface="Arial"/>
              <a:buNone/>
            </a:pPr>
            <a:r>
              <a:t/>
            </a:r>
            <a:endParaRPr sz="1200">
              <a:solidFill>
                <a:schemeClr val="dk1"/>
              </a:solidFill>
              <a:latin typeface="Helvetica Neue"/>
              <a:ea typeface="Helvetica Neue"/>
              <a:cs typeface="Helvetica Neue"/>
              <a:sym typeface="Helvetica Neue"/>
            </a:endParaRPr>
          </a:p>
        </p:txBody>
      </p:sp>
      <p:sp>
        <p:nvSpPr>
          <p:cNvPr id="11080" name="Google Shape;11080;p308"/>
          <p:cNvSpPr/>
          <p:nvPr/>
        </p:nvSpPr>
        <p:spPr>
          <a:xfrm>
            <a:off x="6200419" y="1499115"/>
            <a:ext cx="568997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graphicFrame>
        <p:nvGraphicFramePr>
          <p:cNvPr id="11081" name="Google Shape;11081;p308"/>
          <p:cNvGraphicFramePr/>
          <p:nvPr/>
        </p:nvGraphicFramePr>
        <p:xfrm>
          <a:off x="460415" y="2070007"/>
          <a:ext cx="5359079" cy="1094903"/>
        </p:xfrm>
        <a:graphic>
          <a:graphicData uri="http://schemas.openxmlformats.org/drawingml/2006/chart">
            <c:chart r:id="rId3"/>
          </a:graphicData>
        </a:graphic>
      </p:graphicFrame>
      <p:sp>
        <p:nvSpPr>
          <p:cNvPr id="11082" name="Google Shape;11082;p308"/>
          <p:cNvSpPr txBox="1"/>
          <p:nvPr/>
        </p:nvSpPr>
        <p:spPr>
          <a:xfrm>
            <a:off x="566835" y="3195234"/>
            <a:ext cx="5146238" cy="358697"/>
          </a:xfrm>
          <a:prstGeom prst="rect">
            <a:avLst/>
          </a:prstGeom>
          <a:noFill/>
          <a:ln>
            <a:noFill/>
          </a:ln>
        </p:spPr>
        <p:txBody>
          <a:bodyPr anchorCtr="0" anchor="t" bIns="0" lIns="0" spcFirstLastPara="1" rIns="0" wrap="square" tIns="0">
            <a:normAutofit lnSpcReduction="10000"/>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a:t>
            </a:r>
            <a:r>
              <a:rPr b="0" i="0" lang="en-US" sz="12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a:t>
            </a:r>
            <a:endParaRPr/>
          </a:p>
        </p:txBody>
      </p:sp>
      <p:graphicFrame>
        <p:nvGraphicFramePr>
          <p:cNvPr id="11083" name="Google Shape;11083;p308"/>
          <p:cNvGraphicFramePr/>
          <p:nvPr/>
        </p:nvGraphicFramePr>
        <p:xfrm>
          <a:off x="6365866" y="2070007"/>
          <a:ext cx="5359079" cy="1647254"/>
        </p:xfrm>
        <a:graphic>
          <a:graphicData uri="http://schemas.openxmlformats.org/drawingml/2006/chart">
            <c:chart r:id="rId4"/>
          </a:graphicData>
        </a:graphic>
      </p:graphicFrame>
      <p:sp>
        <p:nvSpPr>
          <p:cNvPr id="11084" name="Google Shape;11084;p308"/>
          <p:cNvSpPr txBox="1"/>
          <p:nvPr/>
        </p:nvSpPr>
        <p:spPr>
          <a:xfrm>
            <a:off x="6472286" y="3811672"/>
            <a:ext cx="5146238" cy="358697"/>
          </a:xfrm>
          <a:prstGeom prst="rect">
            <a:avLst/>
          </a:prstGeom>
          <a:noFill/>
          <a:ln>
            <a:noFill/>
          </a:ln>
        </p:spPr>
        <p:txBody>
          <a:bodyPr anchorCtr="0" anchor="t" bIns="0" lIns="0" spcFirstLastPara="1" rIns="0" wrap="square" tIns="0">
            <a:normAutofit lnSpcReduction="10000"/>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a:t>
            </a:r>
            <a:r>
              <a:rPr b="0" i="0" lang="en-US" sz="12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a:t>
            </a:r>
            <a:endParaRPr/>
          </a:p>
        </p:txBody>
      </p:sp>
      <p:graphicFrame>
        <p:nvGraphicFramePr>
          <p:cNvPr id="11085" name="Google Shape;11085;p308"/>
          <p:cNvGraphicFramePr/>
          <p:nvPr/>
        </p:nvGraphicFramePr>
        <p:xfrm>
          <a:off x="460415" y="4472217"/>
          <a:ext cx="5359079" cy="1094903"/>
        </p:xfrm>
        <a:graphic>
          <a:graphicData uri="http://schemas.openxmlformats.org/drawingml/2006/chart">
            <c:chart r:id="rId5"/>
          </a:graphicData>
        </a:graphic>
      </p:graphicFrame>
      <p:sp>
        <p:nvSpPr>
          <p:cNvPr id="11086" name="Google Shape;11086;p308"/>
          <p:cNvSpPr txBox="1"/>
          <p:nvPr/>
        </p:nvSpPr>
        <p:spPr>
          <a:xfrm>
            <a:off x="566835" y="5597444"/>
            <a:ext cx="5146238" cy="358697"/>
          </a:xfrm>
          <a:prstGeom prst="rect">
            <a:avLst/>
          </a:prstGeom>
          <a:noFill/>
          <a:ln>
            <a:noFill/>
          </a:ln>
        </p:spPr>
        <p:txBody>
          <a:bodyPr anchorCtr="0" anchor="t" bIns="0" lIns="0" spcFirstLastPara="1" rIns="0" wrap="square" tIns="0">
            <a:normAutofit lnSpcReduction="10000"/>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a:t>
            </a:r>
            <a:r>
              <a:rPr b="0" i="0" lang="en-US" sz="12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a:t>
            </a:r>
            <a:endParaRPr/>
          </a:p>
        </p:txBody>
      </p:sp>
      <p:graphicFrame>
        <p:nvGraphicFramePr>
          <p:cNvPr id="11087" name="Google Shape;11087;p308"/>
          <p:cNvGraphicFramePr/>
          <p:nvPr/>
        </p:nvGraphicFramePr>
        <p:xfrm>
          <a:off x="6365865" y="4274742"/>
          <a:ext cx="3000000" cy="3000000"/>
        </p:xfrm>
        <a:graphic>
          <a:graphicData uri="http://schemas.openxmlformats.org/drawingml/2006/table">
            <a:tbl>
              <a:tblPr bandRow="1" firstCol="1" firstRow="1">
                <a:noFill/>
                <a:tableStyleId>{DBE0AA6D-ABB2-4A09-BFB9-EF6C36214AE4}</a:tableStyleId>
              </a:tblPr>
              <a:tblGrid>
                <a:gridCol w="256150"/>
                <a:gridCol w="1700975"/>
                <a:gridCol w="1700975"/>
                <a:gridCol w="1700975"/>
              </a:tblGrid>
              <a:tr h="159700">
                <a:tc>
                  <a:txBody>
                    <a:bodyPr/>
                    <a:lstStyle/>
                    <a:p>
                      <a:pPr indent="0" lvl="0" marL="0" marR="0" rtl="0" algn="ctr">
                        <a:spcBef>
                          <a:spcPts val="0"/>
                        </a:spcBef>
                        <a:spcAft>
                          <a:spcPts val="0"/>
                        </a:spcAft>
                        <a:buNone/>
                      </a:pPr>
                      <a:r>
                        <a:t/>
                      </a:r>
                      <a:endParaRPr b="0" sz="1050">
                        <a:solidFill>
                          <a:schemeClr val="dk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B cap="flat" cmpd="sng" w="9525">
                      <a:solidFill>
                        <a:srgbClr val="A5A5A5"/>
                      </a:solidFill>
                      <a:prstDash val="solid"/>
                      <a:round/>
                      <a:headEnd len="sm" w="sm" type="none"/>
                      <a:tailEnd len="sm" w="sm" type="none"/>
                    </a:lnB>
                    <a:solidFill>
                      <a:schemeClr val="lt1"/>
                    </a:solidFill>
                  </a:tcPr>
                </a:tc>
                <a:tc>
                  <a:txBody>
                    <a:bodyPr/>
                    <a:lstStyle/>
                    <a:p>
                      <a:pPr indent="0" lvl="0" marL="0" marR="0" rtl="0" algn="l">
                        <a:spcBef>
                          <a:spcPts val="0"/>
                        </a:spcBef>
                        <a:spcAft>
                          <a:spcPts val="0"/>
                        </a:spcAft>
                        <a:buNone/>
                      </a:pPr>
                      <a:r>
                        <a:rPr b="1" lang="en-US" sz="1050">
                          <a:solidFill>
                            <a:srgbClr val="FFFFFF"/>
                          </a:solidFill>
                          <a:latin typeface="Helvetica Neue"/>
                          <a:ea typeface="Helvetica Neue"/>
                          <a:cs typeface="Helvetica Neue"/>
                          <a:sym typeface="Helvetica Neue"/>
                        </a:rPr>
                        <a:t>Lorem ipsum dolor </a:t>
                      </a:r>
                      <a:endParaRPr b="1" sz="1050">
                        <a:solidFill>
                          <a:srgbClr val="FFFFFF"/>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B cap="flat" cmpd="sng" w="9525">
                      <a:solidFill>
                        <a:srgbClr val="A5A5A5"/>
                      </a:solidFill>
                      <a:prstDash val="solid"/>
                      <a:round/>
                      <a:headEnd len="sm" w="sm" type="none"/>
                      <a:tailEnd len="sm" w="sm" type="none"/>
                    </a:lnB>
                    <a:solidFill>
                      <a:schemeClr val="accent1"/>
                    </a:solidFill>
                  </a:tcPr>
                </a:tc>
                <a:tc>
                  <a:txBody>
                    <a:bodyPr/>
                    <a:lstStyle/>
                    <a:p>
                      <a:pPr indent="0" lvl="0" marL="0" marR="0" rtl="0" algn="l">
                        <a:spcBef>
                          <a:spcPts val="0"/>
                        </a:spcBef>
                        <a:spcAft>
                          <a:spcPts val="0"/>
                        </a:spcAft>
                        <a:buNone/>
                      </a:pPr>
                      <a:r>
                        <a:rPr b="1" lang="en-US" sz="1050">
                          <a:solidFill>
                            <a:srgbClr val="FFFFFF"/>
                          </a:solidFill>
                          <a:latin typeface="Helvetica Neue"/>
                          <a:ea typeface="Helvetica Neue"/>
                          <a:cs typeface="Helvetica Neue"/>
                          <a:sym typeface="Helvetica Neue"/>
                        </a:rPr>
                        <a:t>Lorem ipsum dolor </a:t>
                      </a:r>
                      <a:endParaRPr b="1" sz="1050">
                        <a:solidFill>
                          <a:srgbClr val="FFFFFF"/>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B cap="flat" cmpd="sng" w="9525">
                      <a:solidFill>
                        <a:srgbClr val="A5A5A5"/>
                      </a:solidFill>
                      <a:prstDash val="solid"/>
                      <a:round/>
                      <a:headEnd len="sm" w="sm" type="none"/>
                      <a:tailEnd len="sm" w="sm" type="none"/>
                    </a:lnB>
                    <a:solidFill>
                      <a:schemeClr val="accent1"/>
                    </a:solidFill>
                  </a:tcPr>
                </a:tc>
                <a:tc>
                  <a:txBody>
                    <a:bodyPr/>
                    <a:lstStyle/>
                    <a:p>
                      <a:pPr indent="0" lvl="0" marL="0" marR="0" rtl="0" algn="l">
                        <a:spcBef>
                          <a:spcPts val="0"/>
                        </a:spcBef>
                        <a:spcAft>
                          <a:spcPts val="0"/>
                        </a:spcAft>
                        <a:buNone/>
                      </a:pPr>
                      <a:r>
                        <a:rPr b="1" lang="en-US" sz="1050">
                          <a:solidFill>
                            <a:srgbClr val="FFFFFF"/>
                          </a:solidFill>
                          <a:latin typeface="Helvetica Neue"/>
                          <a:ea typeface="Helvetica Neue"/>
                          <a:cs typeface="Helvetica Neue"/>
                          <a:sym typeface="Helvetica Neue"/>
                        </a:rPr>
                        <a:t>Lorem ipsum dolor </a:t>
                      </a:r>
                      <a:endParaRPr b="1" sz="1050">
                        <a:solidFill>
                          <a:srgbClr val="FFFFFF"/>
                        </a:solidFill>
                        <a:latin typeface="Helvetica Neue"/>
                        <a:ea typeface="Helvetica Neue"/>
                        <a:cs typeface="Helvetica Neue"/>
                        <a:sym typeface="Helvetica Neue"/>
                      </a:endParaRPr>
                    </a:p>
                  </a:txBody>
                  <a:tcPr marT="27425" marB="27425" marR="27425" marL="27425" anchor="ctr">
                    <a:lnB cap="flat" cmpd="sng" w="9525">
                      <a:solidFill>
                        <a:srgbClr val="A5A5A5"/>
                      </a:solidFill>
                      <a:prstDash val="solid"/>
                      <a:round/>
                      <a:headEnd len="sm" w="sm" type="none"/>
                      <a:tailEnd len="sm" w="sm" type="none"/>
                    </a:lnB>
                    <a:solidFill>
                      <a:schemeClr val="accent1"/>
                    </a:solidFill>
                  </a:tcPr>
                </a:tc>
              </a:tr>
              <a:tr h="267325">
                <a:tc>
                  <a:txBody>
                    <a:bodyPr/>
                    <a:lstStyle/>
                    <a:p>
                      <a:pPr indent="0" lvl="0" marL="0" marR="0" rtl="0" algn="ctr">
                        <a:spcBef>
                          <a:spcPts val="0"/>
                        </a:spcBef>
                        <a:spcAft>
                          <a:spcPts val="0"/>
                        </a:spcAft>
                        <a:buNone/>
                      </a:pPr>
                      <a:r>
                        <a:rPr lang="en-US" sz="1000">
                          <a:solidFill>
                            <a:schemeClr val="accent1"/>
                          </a:solidFill>
                          <a:latin typeface="Helvetica Neue"/>
                          <a:ea typeface="Helvetica Neue"/>
                          <a:cs typeface="Helvetica Neue"/>
                          <a:sym typeface="Helvetica Neue"/>
                        </a:rPr>
                        <a:t>A</a:t>
                      </a:r>
                      <a:endParaRPr sz="1000">
                        <a:solidFill>
                          <a:schemeClr val="accent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solid"/>
                      <a:round/>
                      <a:headEnd len="sm" w="sm" type="none"/>
                      <a:tailEnd len="sm" w="sm" type="none"/>
                    </a:lnT>
                    <a:lnB cap="flat" cmpd="sng" w="9525">
                      <a:solidFill>
                        <a:srgbClr val="A5A5A5"/>
                      </a:solidFill>
                      <a:prstDash val="dot"/>
                      <a:round/>
                      <a:headEnd len="sm" w="sm" type="none"/>
                      <a:tailEnd len="sm" w="sm" type="none"/>
                    </a:lnB>
                  </a:tcPr>
                </a:tc>
              </a:tr>
              <a:tr h="267325">
                <a:tc>
                  <a:txBody>
                    <a:bodyPr/>
                    <a:lstStyle/>
                    <a:p>
                      <a:pPr indent="0" lvl="0" marL="0" marR="0" rtl="0" algn="ctr">
                        <a:spcBef>
                          <a:spcPts val="0"/>
                        </a:spcBef>
                        <a:spcAft>
                          <a:spcPts val="0"/>
                        </a:spcAft>
                        <a:buNone/>
                      </a:pPr>
                      <a:r>
                        <a:rPr lang="en-US" sz="1000">
                          <a:solidFill>
                            <a:schemeClr val="accent1"/>
                          </a:solidFill>
                          <a:latin typeface="Helvetica Neue"/>
                          <a:ea typeface="Helvetica Neue"/>
                          <a:cs typeface="Helvetica Neue"/>
                          <a:sym typeface="Helvetica Neue"/>
                        </a:rPr>
                        <a:t>B</a:t>
                      </a:r>
                      <a:endParaRPr sz="1000">
                        <a:solidFill>
                          <a:schemeClr val="accent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267325">
                <a:tc>
                  <a:txBody>
                    <a:bodyPr/>
                    <a:lstStyle/>
                    <a:p>
                      <a:pPr indent="0" lvl="0" marL="0" marR="0" rtl="0" algn="ctr">
                        <a:spcBef>
                          <a:spcPts val="0"/>
                        </a:spcBef>
                        <a:spcAft>
                          <a:spcPts val="0"/>
                        </a:spcAft>
                        <a:buNone/>
                      </a:pPr>
                      <a:r>
                        <a:rPr lang="en-US" sz="1000">
                          <a:solidFill>
                            <a:schemeClr val="accent1"/>
                          </a:solidFill>
                          <a:latin typeface="Helvetica Neue"/>
                          <a:ea typeface="Helvetica Neue"/>
                          <a:cs typeface="Helvetica Neue"/>
                          <a:sym typeface="Helvetica Neue"/>
                        </a:rPr>
                        <a:t>C</a:t>
                      </a:r>
                      <a:endParaRPr sz="1000">
                        <a:solidFill>
                          <a:schemeClr val="accent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267325">
                <a:tc>
                  <a:txBody>
                    <a:bodyPr/>
                    <a:lstStyle/>
                    <a:p>
                      <a:pPr indent="0" lvl="0" marL="0" marR="0" rtl="0" algn="ctr">
                        <a:spcBef>
                          <a:spcPts val="0"/>
                        </a:spcBef>
                        <a:spcAft>
                          <a:spcPts val="0"/>
                        </a:spcAft>
                        <a:buNone/>
                      </a:pPr>
                      <a:r>
                        <a:rPr lang="en-US" sz="1000">
                          <a:solidFill>
                            <a:schemeClr val="accent1"/>
                          </a:solidFill>
                          <a:latin typeface="Helvetica Neue"/>
                          <a:ea typeface="Helvetica Neue"/>
                          <a:cs typeface="Helvetica Neue"/>
                          <a:sym typeface="Helvetica Neue"/>
                        </a:rPr>
                        <a:t>D</a:t>
                      </a:r>
                      <a:endParaRPr sz="1000">
                        <a:solidFill>
                          <a:schemeClr val="accent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000" u="none" cap="none" strike="noStrike">
                          <a:solidFill>
                            <a:srgbClr val="262626"/>
                          </a:solidFill>
                          <a:latin typeface="Helvetica Neue"/>
                          <a:ea typeface="Helvetica Neue"/>
                          <a:cs typeface="Helvetica Neue"/>
                          <a:sym typeface="Helvetica Neue"/>
                        </a:rPr>
                        <a:t>Lorem ipsum dolor sit amet, consectetur </a:t>
                      </a:r>
                      <a:endParaRPr sz="10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11088" name="Google Shape;11088;p30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1089" name="Google Shape;11089;p30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0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93" name="Shape 11093"/>
        <p:cNvGrpSpPr/>
        <p:nvPr/>
      </p:nvGrpSpPr>
      <p:grpSpPr>
        <a:xfrm>
          <a:off x="0" y="0"/>
          <a:ext cx="0" cy="0"/>
          <a:chOff x="0" y="0"/>
          <a:chExt cx="0" cy="0"/>
        </a:xfrm>
      </p:grpSpPr>
      <p:sp>
        <p:nvSpPr>
          <p:cNvPr id="11094" name="Google Shape;11094;p30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Bar and Pie Chart with Lettered Table</a:t>
            </a:r>
            <a:endParaRPr/>
          </a:p>
        </p:txBody>
      </p:sp>
      <p:sp>
        <p:nvSpPr>
          <p:cNvPr id="11095" name="Google Shape;11095;p309"/>
          <p:cNvSpPr/>
          <p:nvPr/>
        </p:nvSpPr>
        <p:spPr>
          <a:xfrm>
            <a:off x="294968" y="1870942"/>
            <a:ext cx="6982253"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165"/>
              <a:buFont typeface="Helvetica Neue"/>
              <a:buNone/>
            </a:pPr>
            <a:r>
              <a:t/>
            </a:r>
            <a:endParaRPr b="0" i="0" sz="1165" u="none" cap="none" strike="noStrike">
              <a:solidFill>
                <a:srgbClr val="000000"/>
              </a:solidFill>
              <a:latin typeface="Helvetica Neue"/>
              <a:ea typeface="Helvetica Neue"/>
              <a:cs typeface="Helvetica Neue"/>
              <a:sym typeface="Helvetica Neue"/>
            </a:endParaRPr>
          </a:p>
        </p:txBody>
      </p:sp>
      <p:sp>
        <p:nvSpPr>
          <p:cNvPr id="11096" name="Google Shape;11096;p309"/>
          <p:cNvSpPr/>
          <p:nvPr/>
        </p:nvSpPr>
        <p:spPr>
          <a:xfrm>
            <a:off x="7440605" y="1870942"/>
            <a:ext cx="4449787" cy="1846319"/>
          </a:xfrm>
          <a:prstGeom prst="rect">
            <a:avLst/>
          </a:prstGeom>
          <a:noFill/>
          <a:ln cap="flat" cmpd="sng" w="12700">
            <a:solidFill>
              <a:srgbClr val="BEBEBE"/>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165"/>
              <a:buFont typeface="Helvetica Neue"/>
              <a:buNone/>
            </a:pPr>
            <a:r>
              <a:t/>
            </a:r>
            <a:endParaRPr b="0" i="0" sz="1165" u="none" cap="none" strike="noStrike">
              <a:solidFill>
                <a:srgbClr val="000000"/>
              </a:solidFill>
              <a:latin typeface="Helvetica Neue"/>
              <a:ea typeface="Helvetica Neue"/>
              <a:cs typeface="Helvetica Neue"/>
              <a:sym typeface="Helvetica Neue"/>
            </a:endParaRPr>
          </a:p>
        </p:txBody>
      </p:sp>
      <p:sp>
        <p:nvSpPr>
          <p:cNvPr id="11097" name="Google Shape;11097;p309"/>
          <p:cNvSpPr/>
          <p:nvPr/>
        </p:nvSpPr>
        <p:spPr>
          <a:xfrm>
            <a:off x="294968" y="1499115"/>
            <a:ext cx="6982253"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sp>
        <p:nvSpPr>
          <p:cNvPr id="11098" name="Google Shape;11098;p309"/>
          <p:cNvSpPr/>
          <p:nvPr/>
        </p:nvSpPr>
        <p:spPr>
          <a:xfrm>
            <a:off x="7440605" y="1499115"/>
            <a:ext cx="4449787" cy="379239"/>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rgbClr val="FFFFFF"/>
              </a:buClr>
              <a:buSzPts val="1800"/>
              <a:buFont typeface="Helvetica Neue"/>
              <a:buNone/>
            </a:pPr>
            <a:r>
              <a:rPr b="1" i="0" lang="en-US" sz="1400" u="none" cap="none" strike="noStrike">
                <a:solidFill>
                  <a:schemeClr val="lt1"/>
                </a:solidFill>
                <a:latin typeface="Helvetica Neue"/>
                <a:ea typeface="Helvetica Neue"/>
                <a:cs typeface="Helvetica Neue"/>
                <a:sym typeface="Helvetica Neue"/>
              </a:rPr>
              <a:t>Lorem ipsum dolor sit amet </a:t>
            </a:r>
            <a:endParaRPr b="0" i="0" sz="1400" u="none" cap="none" strike="noStrike">
              <a:solidFill>
                <a:schemeClr val="lt1"/>
              </a:solidFill>
              <a:latin typeface="Helvetica Neue"/>
              <a:ea typeface="Helvetica Neue"/>
              <a:cs typeface="Helvetica Neue"/>
              <a:sym typeface="Helvetica Neue"/>
            </a:endParaRPr>
          </a:p>
        </p:txBody>
      </p:sp>
      <p:graphicFrame>
        <p:nvGraphicFramePr>
          <p:cNvPr id="11099" name="Google Shape;11099;p309"/>
          <p:cNvGraphicFramePr/>
          <p:nvPr/>
        </p:nvGraphicFramePr>
        <p:xfrm>
          <a:off x="325972" y="1941463"/>
          <a:ext cx="6843930" cy="1705281"/>
        </p:xfrm>
        <a:graphic>
          <a:graphicData uri="http://schemas.openxmlformats.org/drawingml/2006/chart">
            <c:chart r:id="rId3"/>
          </a:graphicData>
        </a:graphic>
      </p:graphicFrame>
      <p:sp>
        <p:nvSpPr>
          <p:cNvPr id="11100" name="Google Shape;11100;p309"/>
          <p:cNvSpPr/>
          <p:nvPr/>
        </p:nvSpPr>
        <p:spPr>
          <a:xfrm>
            <a:off x="8509484" y="2856365"/>
            <a:ext cx="428411" cy="631428"/>
          </a:xfrm>
          <a:prstGeom prst="downArrow">
            <a:avLst>
              <a:gd fmla="val 50000" name="adj1"/>
              <a:gd fmla="val 50000" name="adj2"/>
            </a:avLst>
          </a:prstGeom>
          <a:solidFill>
            <a:srgbClr val="DA1E28"/>
          </a:solid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t/>
            </a:r>
            <a:endParaRPr b="0" i="0" sz="1200" u="none" cap="none" strike="noStrike">
              <a:solidFill>
                <a:srgbClr val="000000"/>
              </a:solidFill>
              <a:latin typeface="Helvetica Neue"/>
              <a:ea typeface="Helvetica Neue"/>
              <a:cs typeface="Helvetica Neue"/>
              <a:sym typeface="Helvetica Neue"/>
            </a:endParaRPr>
          </a:p>
        </p:txBody>
      </p:sp>
      <p:sp>
        <p:nvSpPr>
          <p:cNvPr id="11101" name="Google Shape;11101;p309"/>
          <p:cNvSpPr/>
          <p:nvPr/>
        </p:nvSpPr>
        <p:spPr>
          <a:xfrm flipH="1" rot="10800000">
            <a:off x="8509484" y="2136697"/>
            <a:ext cx="428411" cy="631428"/>
          </a:xfrm>
          <a:prstGeom prst="downArrow">
            <a:avLst>
              <a:gd fmla="val 50000" name="adj1"/>
              <a:gd fmla="val 50000" name="adj2"/>
            </a:avLst>
          </a:prstGeom>
          <a:solidFill>
            <a:srgbClr val="24A148"/>
          </a:solidFill>
          <a:ln>
            <a:noFill/>
          </a:ln>
        </p:spPr>
        <p:txBody>
          <a:bodyPr anchorCtr="0" anchor="ctr" bIns="44350" lIns="88750" spcFirstLastPara="1" rIns="88750" wrap="square" tIns="44350">
            <a:noAutofit/>
          </a:bodyPr>
          <a:lstStyle/>
          <a:p>
            <a:pPr indent="0" lvl="0" marL="0" marR="0" rtl="0" algn="ctr">
              <a:lnSpc>
                <a:spcPct val="100000"/>
              </a:lnSpc>
              <a:spcBef>
                <a:spcPts val="0"/>
              </a:spcBef>
              <a:spcAft>
                <a:spcPts val="0"/>
              </a:spcAft>
              <a:buClr>
                <a:schemeClr val="dk1"/>
              </a:buClr>
              <a:buSzPts val="1200"/>
              <a:buFont typeface="Helvetica Neue"/>
              <a:buNone/>
            </a:pPr>
            <a:r>
              <a:t/>
            </a:r>
            <a:endParaRPr b="0" i="0" sz="1200" u="none" cap="none" strike="noStrike">
              <a:solidFill>
                <a:srgbClr val="000000"/>
              </a:solidFill>
              <a:latin typeface="Helvetica Neue"/>
              <a:ea typeface="Helvetica Neue"/>
              <a:cs typeface="Helvetica Neue"/>
              <a:sym typeface="Helvetica Neue"/>
            </a:endParaRPr>
          </a:p>
        </p:txBody>
      </p:sp>
      <p:sp>
        <p:nvSpPr>
          <p:cNvPr id="11102" name="Google Shape;11102;p309"/>
          <p:cNvSpPr txBox="1"/>
          <p:nvPr/>
        </p:nvSpPr>
        <p:spPr>
          <a:xfrm>
            <a:off x="7508797" y="2463846"/>
            <a:ext cx="982427" cy="369332"/>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Insert Text Here</a:t>
            </a:r>
            <a:endParaRPr b="0" i="0" sz="1200" u="none" cap="none" strike="noStrike">
              <a:solidFill>
                <a:schemeClr val="dk1"/>
              </a:solidFill>
              <a:latin typeface="Helvetica Neue"/>
              <a:ea typeface="Helvetica Neue"/>
              <a:cs typeface="Helvetica Neue"/>
              <a:sym typeface="Helvetica Neue"/>
            </a:endParaRPr>
          </a:p>
        </p:txBody>
      </p:sp>
      <p:sp>
        <p:nvSpPr>
          <p:cNvPr id="11103" name="Google Shape;11103;p309"/>
          <p:cNvSpPr txBox="1"/>
          <p:nvPr/>
        </p:nvSpPr>
        <p:spPr>
          <a:xfrm>
            <a:off x="7508797" y="2146806"/>
            <a:ext cx="982427" cy="274260"/>
          </a:xfrm>
          <a:prstGeom prst="rect">
            <a:avLst/>
          </a:prstGeom>
          <a:noFill/>
          <a:ln>
            <a:noFill/>
          </a:ln>
        </p:spPr>
        <p:txBody>
          <a:bodyPr anchorCtr="0" anchor="b" bIns="44350" lIns="0" spcFirstLastPara="1" rIns="0" wrap="square" tIns="4435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XX%</a:t>
            </a:r>
            <a:endParaRPr b="0" i="0" sz="1200" u="none" cap="none" strike="noStrike">
              <a:solidFill>
                <a:schemeClr val="dk1"/>
              </a:solidFill>
              <a:latin typeface="Helvetica Neue"/>
              <a:ea typeface="Helvetica Neue"/>
              <a:cs typeface="Helvetica Neue"/>
              <a:sym typeface="Helvetica Neue"/>
            </a:endParaRPr>
          </a:p>
        </p:txBody>
      </p:sp>
      <p:sp>
        <p:nvSpPr>
          <p:cNvPr id="11104" name="Google Shape;11104;p309"/>
          <p:cNvSpPr txBox="1"/>
          <p:nvPr/>
        </p:nvSpPr>
        <p:spPr>
          <a:xfrm>
            <a:off x="7508797" y="3229557"/>
            <a:ext cx="982427" cy="369332"/>
          </a:xfrm>
          <a:prstGeom prst="rect">
            <a:avLst/>
          </a:prstGeom>
          <a:noFill/>
          <a:ln>
            <a:noFill/>
          </a:ln>
        </p:spPr>
        <p:txBody>
          <a:bodyPr anchorCtr="0" anchor="t" bIns="0" lIns="0" spcFirstLastPara="1" rIns="0" wrap="square" tIns="0">
            <a:spAutoFit/>
          </a:bodyPr>
          <a:lstStyle/>
          <a:p>
            <a:pPr indent="0" lvl="0" marL="0" marR="0" rtl="0" algn="ctr">
              <a:lnSpc>
                <a:spcPct val="100000"/>
              </a:lnSpc>
              <a:spcBef>
                <a:spcPts val="0"/>
              </a:spcBef>
              <a:spcAft>
                <a:spcPts val="0"/>
              </a:spcAft>
              <a:buClr>
                <a:schemeClr val="dk1"/>
              </a:buClr>
              <a:buSzPts val="1200"/>
              <a:buFont typeface="Helvetica Neue"/>
              <a:buNone/>
            </a:pPr>
            <a:r>
              <a:rPr b="0" i="0" lang="en-US" sz="1200" u="none" cap="none" strike="noStrike">
                <a:solidFill>
                  <a:schemeClr val="dk1"/>
                </a:solidFill>
                <a:latin typeface="Helvetica Neue"/>
                <a:ea typeface="Helvetica Neue"/>
                <a:cs typeface="Helvetica Neue"/>
                <a:sym typeface="Helvetica Neue"/>
              </a:rPr>
              <a:t>Insert Text Here</a:t>
            </a:r>
            <a:endParaRPr b="0" i="0" sz="1200" u="none" cap="none" strike="noStrike">
              <a:solidFill>
                <a:schemeClr val="dk1"/>
              </a:solidFill>
              <a:latin typeface="Helvetica Neue"/>
              <a:ea typeface="Helvetica Neue"/>
              <a:cs typeface="Helvetica Neue"/>
              <a:sym typeface="Helvetica Neue"/>
            </a:endParaRPr>
          </a:p>
        </p:txBody>
      </p:sp>
      <p:sp>
        <p:nvSpPr>
          <p:cNvPr id="11105" name="Google Shape;11105;p309"/>
          <p:cNvSpPr txBox="1"/>
          <p:nvPr/>
        </p:nvSpPr>
        <p:spPr>
          <a:xfrm>
            <a:off x="7508797" y="2912516"/>
            <a:ext cx="982427" cy="274260"/>
          </a:xfrm>
          <a:prstGeom prst="rect">
            <a:avLst/>
          </a:prstGeom>
          <a:noFill/>
          <a:ln>
            <a:noFill/>
          </a:ln>
        </p:spPr>
        <p:txBody>
          <a:bodyPr anchorCtr="0" anchor="b" bIns="44350" lIns="0" spcFirstLastPara="1" rIns="0" wrap="square" tIns="44350">
            <a:spAutoFit/>
          </a:bodyPr>
          <a:lstStyle/>
          <a:p>
            <a:pPr indent="0" lvl="0" marL="0" marR="0" rtl="0" algn="ctr">
              <a:lnSpc>
                <a:spcPct val="100000"/>
              </a:lnSpc>
              <a:spcBef>
                <a:spcPts val="0"/>
              </a:spcBef>
              <a:spcAft>
                <a:spcPts val="0"/>
              </a:spcAft>
              <a:buClr>
                <a:schemeClr val="dk1"/>
              </a:buClr>
              <a:buSzPts val="1200"/>
              <a:buFont typeface="Helvetica Neue"/>
              <a:buNone/>
            </a:pPr>
            <a:r>
              <a:rPr b="1" i="0" lang="en-US" sz="1200" u="none" cap="none" strike="noStrike">
                <a:solidFill>
                  <a:schemeClr val="dk1"/>
                </a:solidFill>
                <a:latin typeface="Helvetica Neue"/>
                <a:ea typeface="Helvetica Neue"/>
                <a:cs typeface="Helvetica Neue"/>
                <a:sym typeface="Helvetica Neue"/>
              </a:rPr>
              <a:t>XX%</a:t>
            </a:r>
            <a:endParaRPr b="0" i="0" sz="1200" u="none" cap="none" strike="noStrike">
              <a:solidFill>
                <a:schemeClr val="dk1"/>
              </a:solidFill>
              <a:latin typeface="Helvetica Neue"/>
              <a:ea typeface="Helvetica Neue"/>
              <a:cs typeface="Helvetica Neue"/>
              <a:sym typeface="Helvetica Neue"/>
            </a:endParaRPr>
          </a:p>
        </p:txBody>
      </p:sp>
      <p:graphicFrame>
        <p:nvGraphicFramePr>
          <p:cNvPr id="11106" name="Google Shape;11106;p309"/>
          <p:cNvGraphicFramePr/>
          <p:nvPr/>
        </p:nvGraphicFramePr>
        <p:xfrm>
          <a:off x="8571740" y="1920378"/>
          <a:ext cx="3238138" cy="1730365"/>
        </p:xfrm>
        <a:graphic>
          <a:graphicData uri="http://schemas.openxmlformats.org/drawingml/2006/chart">
            <c:chart r:id="rId4"/>
          </a:graphicData>
        </a:graphic>
      </p:graphicFrame>
      <p:graphicFrame>
        <p:nvGraphicFramePr>
          <p:cNvPr id="11107" name="Google Shape;11107;p309"/>
          <p:cNvGraphicFramePr/>
          <p:nvPr/>
        </p:nvGraphicFramePr>
        <p:xfrm>
          <a:off x="294966" y="3970116"/>
          <a:ext cx="3000000" cy="3000000"/>
        </p:xfrm>
        <a:graphic>
          <a:graphicData uri="http://schemas.openxmlformats.org/drawingml/2006/table">
            <a:tbl>
              <a:tblPr bandRow="1" firstCol="1" firstRow="1">
                <a:noFill/>
                <a:tableStyleId>{DBE0AA6D-ABB2-4A09-BFB9-EF6C36214AE4}</a:tableStyleId>
              </a:tblPr>
              <a:tblGrid>
                <a:gridCol w="554550"/>
                <a:gridCol w="3682500"/>
                <a:gridCol w="3682500"/>
                <a:gridCol w="3682500"/>
              </a:tblGrid>
              <a:tr h="312800">
                <a:tc>
                  <a:txBody>
                    <a:bodyPr/>
                    <a:lstStyle/>
                    <a:p>
                      <a:pPr indent="0" lvl="0" marL="0" marR="0" rtl="0" algn="ctr">
                        <a:spcBef>
                          <a:spcPts val="0"/>
                        </a:spcBef>
                        <a:spcAft>
                          <a:spcPts val="0"/>
                        </a:spcAft>
                        <a:buNone/>
                      </a:pPr>
                      <a:r>
                        <a:t/>
                      </a:r>
                      <a:endParaRPr b="0" sz="1400">
                        <a:solidFill>
                          <a:schemeClr val="dk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B cap="flat" cmpd="sng" w="9525">
                      <a:solidFill>
                        <a:srgbClr val="A5A5A5"/>
                      </a:solidFill>
                      <a:prstDash val="solid"/>
                      <a:round/>
                      <a:headEnd len="sm" w="sm" type="none"/>
                      <a:tailEnd len="sm" w="sm" type="none"/>
                    </a:lnB>
                    <a:solidFill>
                      <a:schemeClr val="lt1"/>
                    </a:solidFill>
                  </a:tcPr>
                </a:tc>
                <a:tc>
                  <a:txBody>
                    <a:bodyPr/>
                    <a:lstStyle/>
                    <a:p>
                      <a:pPr indent="0" lvl="0" marL="0" marR="0" rtl="0" algn="l">
                        <a:spcBef>
                          <a:spcPts val="0"/>
                        </a:spcBef>
                        <a:spcAft>
                          <a:spcPts val="0"/>
                        </a:spcAft>
                        <a:buNone/>
                      </a:pPr>
                      <a:r>
                        <a:rPr b="1" lang="en-US" sz="1400">
                          <a:solidFill>
                            <a:srgbClr val="FFFFFF"/>
                          </a:solidFill>
                          <a:latin typeface="Helvetica Neue"/>
                          <a:ea typeface="Helvetica Neue"/>
                          <a:cs typeface="Helvetica Neue"/>
                          <a:sym typeface="Helvetica Neue"/>
                        </a:rPr>
                        <a:t>Lorem ipsum dolor </a:t>
                      </a:r>
                      <a:endParaRPr b="1" sz="1400">
                        <a:solidFill>
                          <a:srgbClr val="FFFFFF"/>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B cap="flat" cmpd="sng" w="9525">
                      <a:solidFill>
                        <a:srgbClr val="A5A5A5"/>
                      </a:solidFill>
                      <a:prstDash val="solid"/>
                      <a:round/>
                      <a:headEnd len="sm" w="sm" type="none"/>
                      <a:tailEnd len="sm" w="sm" type="none"/>
                    </a:lnB>
                    <a:solidFill>
                      <a:schemeClr val="accent1"/>
                    </a:solidFill>
                  </a:tcPr>
                </a:tc>
                <a:tc>
                  <a:txBody>
                    <a:bodyPr/>
                    <a:lstStyle/>
                    <a:p>
                      <a:pPr indent="0" lvl="0" marL="0" marR="0" rtl="0" algn="l">
                        <a:spcBef>
                          <a:spcPts val="0"/>
                        </a:spcBef>
                        <a:spcAft>
                          <a:spcPts val="0"/>
                        </a:spcAft>
                        <a:buNone/>
                      </a:pPr>
                      <a:r>
                        <a:rPr b="1" lang="en-US" sz="1400">
                          <a:solidFill>
                            <a:srgbClr val="FFFFFF"/>
                          </a:solidFill>
                          <a:latin typeface="Helvetica Neue"/>
                          <a:ea typeface="Helvetica Neue"/>
                          <a:cs typeface="Helvetica Neue"/>
                          <a:sym typeface="Helvetica Neue"/>
                        </a:rPr>
                        <a:t>Lorem ipsum dolor </a:t>
                      </a:r>
                      <a:endParaRPr b="1" sz="1400">
                        <a:solidFill>
                          <a:srgbClr val="FFFFFF"/>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B cap="flat" cmpd="sng" w="9525">
                      <a:solidFill>
                        <a:srgbClr val="A5A5A5"/>
                      </a:solidFill>
                      <a:prstDash val="solid"/>
                      <a:round/>
                      <a:headEnd len="sm" w="sm" type="none"/>
                      <a:tailEnd len="sm" w="sm" type="none"/>
                    </a:lnB>
                    <a:solidFill>
                      <a:schemeClr val="accent1"/>
                    </a:solidFill>
                  </a:tcPr>
                </a:tc>
                <a:tc>
                  <a:txBody>
                    <a:bodyPr/>
                    <a:lstStyle/>
                    <a:p>
                      <a:pPr indent="0" lvl="0" marL="0" marR="0" rtl="0" algn="l">
                        <a:spcBef>
                          <a:spcPts val="0"/>
                        </a:spcBef>
                        <a:spcAft>
                          <a:spcPts val="0"/>
                        </a:spcAft>
                        <a:buNone/>
                      </a:pPr>
                      <a:r>
                        <a:rPr b="1" lang="en-US" sz="1400">
                          <a:solidFill>
                            <a:srgbClr val="FFFFFF"/>
                          </a:solidFill>
                          <a:latin typeface="Helvetica Neue"/>
                          <a:ea typeface="Helvetica Neue"/>
                          <a:cs typeface="Helvetica Neue"/>
                          <a:sym typeface="Helvetica Neue"/>
                        </a:rPr>
                        <a:t>Lorem ipsum dolor </a:t>
                      </a:r>
                      <a:endParaRPr b="1" sz="1400">
                        <a:solidFill>
                          <a:srgbClr val="FFFFFF"/>
                        </a:solidFill>
                        <a:latin typeface="Helvetica Neue"/>
                        <a:ea typeface="Helvetica Neue"/>
                        <a:cs typeface="Helvetica Neue"/>
                        <a:sym typeface="Helvetica Neue"/>
                      </a:endParaRPr>
                    </a:p>
                  </a:txBody>
                  <a:tcPr marT="27425" marB="27425" marR="27425" marL="27425" anchor="ctr">
                    <a:lnB cap="flat" cmpd="sng" w="9525">
                      <a:solidFill>
                        <a:srgbClr val="A5A5A5"/>
                      </a:solidFill>
                      <a:prstDash val="solid"/>
                      <a:round/>
                      <a:headEnd len="sm" w="sm" type="none"/>
                      <a:tailEnd len="sm" w="sm" type="none"/>
                    </a:lnB>
                    <a:solidFill>
                      <a:schemeClr val="accent1"/>
                    </a:solidFill>
                  </a:tcPr>
                </a:tc>
              </a:tr>
              <a:tr h="280900">
                <a:tc>
                  <a:txBody>
                    <a:bodyPr/>
                    <a:lstStyle/>
                    <a:p>
                      <a:pPr indent="0" lvl="0" marL="0" marR="0" rtl="0" algn="ctr">
                        <a:spcBef>
                          <a:spcPts val="0"/>
                        </a:spcBef>
                        <a:spcAft>
                          <a:spcPts val="0"/>
                        </a:spcAft>
                        <a:buNone/>
                      </a:pPr>
                      <a:r>
                        <a:rPr lang="en-US" sz="1200">
                          <a:solidFill>
                            <a:schemeClr val="accent1"/>
                          </a:solidFill>
                          <a:latin typeface="Helvetica Neue"/>
                          <a:ea typeface="Helvetica Neue"/>
                          <a:cs typeface="Helvetica Neue"/>
                          <a:sym typeface="Helvetica Neue"/>
                        </a:rPr>
                        <a:t>A</a:t>
                      </a:r>
                      <a:endParaRPr sz="1200">
                        <a:solidFill>
                          <a:schemeClr val="accent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solid"/>
                      <a:round/>
                      <a:headEnd len="sm" w="sm" type="none"/>
                      <a:tailEnd len="sm" w="sm" type="none"/>
                    </a:lnT>
                    <a:lnB cap="flat" cmpd="sng" w="9525">
                      <a:solidFill>
                        <a:srgbClr val="A5A5A5"/>
                      </a:solidFill>
                      <a:prstDash val="dot"/>
                      <a:round/>
                      <a:headEnd len="sm" w="sm" type="none"/>
                      <a:tailEnd len="sm" w="sm" type="none"/>
                    </a:lnB>
                  </a:tcPr>
                </a:tc>
              </a:tr>
              <a:tr h="373150">
                <a:tc>
                  <a:txBody>
                    <a:bodyPr/>
                    <a:lstStyle/>
                    <a:p>
                      <a:pPr indent="0" lvl="0" marL="0" marR="0" rtl="0" algn="ctr">
                        <a:spcBef>
                          <a:spcPts val="0"/>
                        </a:spcBef>
                        <a:spcAft>
                          <a:spcPts val="0"/>
                        </a:spcAft>
                        <a:buNone/>
                      </a:pPr>
                      <a:r>
                        <a:rPr lang="en-US" sz="1200">
                          <a:solidFill>
                            <a:schemeClr val="accent1"/>
                          </a:solidFill>
                          <a:latin typeface="Helvetica Neue"/>
                          <a:ea typeface="Helvetica Neue"/>
                          <a:cs typeface="Helvetica Neue"/>
                          <a:sym typeface="Helvetica Neue"/>
                        </a:rPr>
                        <a:t>B</a:t>
                      </a:r>
                      <a:endParaRPr sz="1200">
                        <a:solidFill>
                          <a:schemeClr val="accent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280900">
                <a:tc>
                  <a:txBody>
                    <a:bodyPr/>
                    <a:lstStyle/>
                    <a:p>
                      <a:pPr indent="0" lvl="0" marL="0" marR="0" rtl="0" algn="ctr">
                        <a:spcBef>
                          <a:spcPts val="0"/>
                        </a:spcBef>
                        <a:spcAft>
                          <a:spcPts val="0"/>
                        </a:spcAft>
                        <a:buNone/>
                      </a:pPr>
                      <a:r>
                        <a:rPr lang="en-US" sz="1200">
                          <a:solidFill>
                            <a:schemeClr val="accent1"/>
                          </a:solidFill>
                          <a:latin typeface="Helvetica Neue"/>
                          <a:ea typeface="Helvetica Neue"/>
                          <a:cs typeface="Helvetica Neue"/>
                          <a:sym typeface="Helvetica Neue"/>
                        </a:rPr>
                        <a:t>C</a:t>
                      </a:r>
                      <a:endParaRPr sz="1200">
                        <a:solidFill>
                          <a:schemeClr val="accent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343050">
                <a:tc>
                  <a:txBody>
                    <a:bodyPr/>
                    <a:lstStyle/>
                    <a:p>
                      <a:pPr indent="0" lvl="0" marL="0" marR="0" rtl="0" algn="ctr">
                        <a:spcBef>
                          <a:spcPts val="0"/>
                        </a:spcBef>
                        <a:spcAft>
                          <a:spcPts val="0"/>
                        </a:spcAft>
                        <a:buNone/>
                      </a:pPr>
                      <a:r>
                        <a:rPr lang="en-US" sz="1200">
                          <a:solidFill>
                            <a:schemeClr val="accent1"/>
                          </a:solidFill>
                          <a:latin typeface="Helvetica Neue"/>
                          <a:ea typeface="Helvetica Neue"/>
                          <a:cs typeface="Helvetica Neue"/>
                          <a:sym typeface="Helvetica Neue"/>
                        </a:rPr>
                        <a:t>D</a:t>
                      </a:r>
                      <a:endParaRPr sz="1200">
                        <a:solidFill>
                          <a:schemeClr val="accent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280900">
                <a:tc>
                  <a:txBody>
                    <a:bodyPr/>
                    <a:lstStyle/>
                    <a:p>
                      <a:pPr indent="0" lvl="0" marL="0" marR="0" rtl="0" algn="ctr">
                        <a:spcBef>
                          <a:spcPts val="0"/>
                        </a:spcBef>
                        <a:spcAft>
                          <a:spcPts val="0"/>
                        </a:spcAft>
                        <a:buNone/>
                      </a:pPr>
                      <a:r>
                        <a:rPr lang="en-US" sz="1200">
                          <a:solidFill>
                            <a:schemeClr val="accent1"/>
                          </a:solidFill>
                          <a:latin typeface="Helvetica Neue"/>
                          <a:ea typeface="Helvetica Neue"/>
                          <a:cs typeface="Helvetica Neue"/>
                          <a:sym typeface="Helvetica Neue"/>
                        </a:rPr>
                        <a:t>E</a:t>
                      </a:r>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280900">
                <a:tc>
                  <a:txBody>
                    <a:bodyPr/>
                    <a:lstStyle/>
                    <a:p>
                      <a:pPr indent="0" lvl="0" marL="0" marR="0" rtl="0" algn="ctr">
                        <a:spcBef>
                          <a:spcPts val="0"/>
                        </a:spcBef>
                        <a:spcAft>
                          <a:spcPts val="0"/>
                        </a:spcAft>
                        <a:buNone/>
                      </a:pPr>
                      <a:r>
                        <a:rPr lang="en-US" sz="1200">
                          <a:solidFill>
                            <a:schemeClr val="accent1"/>
                          </a:solidFill>
                          <a:latin typeface="Helvetica Neue"/>
                          <a:ea typeface="Helvetica Neue"/>
                          <a:cs typeface="Helvetica Neue"/>
                          <a:sym typeface="Helvetica Neue"/>
                        </a:rPr>
                        <a:t>F</a:t>
                      </a:r>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200" u="none" cap="none" strike="noStrike">
                          <a:solidFill>
                            <a:srgbClr val="262626"/>
                          </a:solidFill>
                          <a:latin typeface="Helvetica Neue"/>
                          <a:ea typeface="Helvetica Neue"/>
                          <a:cs typeface="Helvetica Neue"/>
                          <a:sym typeface="Helvetica Neue"/>
                        </a:rPr>
                        <a:t>Lorem ipsum dolor sit amet, consectetur </a:t>
                      </a:r>
                      <a:endParaRPr sz="12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sp>
        <p:nvSpPr>
          <p:cNvPr id="11108" name="Google Shape;11108;p30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1109" name="Google Shape;11109;p30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0" name="Shape 990"/>
        <p:cNvGrpSpPr/>
        <p:nvPr/>
      </p:nvGrpSpPr>
      <p:grpSpPr>
        <a:xfrm>
          <a:off x="0" y="0"/>
          <a:ext cx="0" cy="0"/>
          <a:chOff x="0" y="0"/>
          <a:chExt cx="0" cy="0"/>
        </a:xfrm>
      </p:grpSpPr>
      <p:sp>
        <p:nvSpPr>
          <p:cNvPr id="991" name="Google Shape;991;p3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Three-Step Numbered Pin Cards</a:t>
            </a:r>
            <a:endParaRPr/>
          </a:p>
        </p:txBody>
      </p:sp>
      <p:sp>
        <p:nvSpPr>
          <p:cNvPr id="992" name="Google Shape;992;p31"/>
          <p:cNvSpPr/>
          <p:nvPr/>
        </p:nvSpPr>
        <p:spPr>
          <a:xfrm rot="10800000">
            <a:off x="8134628" y="3272068"/>
            <a:ext cx="3762404" cy="2793451"/>
          </a:xfrm>
          <a:prstGeom prst="round2SameRect">
            <a:avLst>
              <a:gd fmla="val 23267" name="adj1"/>
              <a:gd fmla="val 0" name="adj2"/>
            </a:avLst>
          </a:prstGeom>
          <a:solidFill>
            <a:schemeClr val="lt1">
              <a:alpha val="23921"/>
            </a:schemeClr>
          </a:solidFill>
          <a:ln cap="flat" cmpd="sng" w="28575">
            <a:solidFill>
              <a:schemeClr val="accent1"/>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3600">
              <a:solidFill>
                <a:schemeClr val="lt1"/>
              </a:solidFill>
              <a:latin typeface="Helvetica Neue"/>
              <a:ea typeface="Helvetica Neue"/>
              <a:cs typeface="Helvetica Neue"/>
              <a:sym typeface="Helvetica Neue"/>
            </a:endParaRPr>
          </a:p>
        </p:txBody>
      </p:sp>
      <p:sp>
        <p:nvSpPr>
          <p:cNvPr id="993" name="Google Shape;993;p31"/>
          <p:cNvSpPr/>
          <p:nvPr/>
        </p:nvSpPr>
        <p:spPr>
          <a:xfrm rot="10800000">
            <a:off x="4214799" y="3272068"/>
            <a:ext cx="3762404" cy="2793451"/>
          </a:xfrm>
          <a:prstGeom prst="round2SameRect">
            <a:avLst>
              <a:gd fmla="val 23267" name="adj1"/>
              <a:gd fmla="val 0" name="adj2"/>
            </a:avLst>
          </a:prstGeom>
          <a:solidFill>
            <a:schemeClr val="lt1">
              <a:alpha val="23921"/>
            </a:schemeClr>
          </a:solidFill>
          <a:ln cap="flat" cmpd="sng" w="28575">
            <a:solidFill>
              <a:schemeClr val="accent1"/>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3600">
              <a:solidFill>
                <a:schemeClr val="lt1"/>
              </a:solidFill>
              <a:latin typeface="Helvetica Neue"/>
              <a:ea typeface="Helvetica Neue"/>
              <a:cs typeface="Helvetica Neue"/>
              <a:sym typeface="Helvetica Neue"/>
            </a:endParaRPr>
          </a:p>
        </p:txBody>
      </p:sp>
      <p:sp>
        <p:nvSpPr>
          <p:cNvPr id="994" name="Google Shape;994;p31"/>
          <p:cNvSpPr/>
          <p:nvPr/>
        </p:nvSpPr>
        <p:spPr>
          <a:xfrm rot="10800000">
            <a:off x="294969" y="3272068"/>
            <a:ext cx="3762404" cy="2793451"/>
          </a:xfrm>
          <a:prstGeom prst="round2SameRect">
            <a:avLst>
              <a:gd fmla="val 23267" name="adj1"/>
              <a:gd fmla="val 0" name="adj2"/>
            </a:avLst>
          </a:prstGeom>
          <a:solidFill>
            <a:schemeClr val="lt1">
              <a:alpha val="23921"/>
            </a:schemeClr>
          </a:solidFill>
          <a:ln cap="flat" cmpd="sng" w="28575">
            <a:solidFill>
              <a:schemeClr val="accent1"/>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3600">
              <a:solidFill>
                <a:schemeClr val="lt1"/>
              </a:solidFill>
              <a:latin typeface="Helvetica Neue"/>
              <a:ea typeface="Helvetica Neue"/>
              <a:cs typeface="Helvetica Neue"/>
              <a:sym typeface="Helvetica Neue"/>
            </a:endParaRPr>
          </a:p>
        </p:txBody>
      </p:sp>
      <p:sp>
        <p:nvSpPr>
          <p:cNvPr id="995" name="Google Shape;995;p31"/>
          <p:cNvSpPr txBox="1"/>
          <p:nvPr/>
        </p:nvSpPr>
        <p:spPr>
          <a:xfrm>
            <a:off x="403927" y="3406464"/>
            <a:ext cx="3544485" cy="552312"/>
          </a:xfrm>
          <a:prstGeom prst="rect">
            <a:avLst/>
          </a:prstGeom>
          <a:noFill/>
          <a:ln>
            <a:noFill/>
          </a:ln>
        </p:spPr>
        <p:txBody>
          <a:bodyPr anchorCtr="0" anchor="b" bIns="45700" lIns="91425" spcFirstLastPara="1" rIns="91425" wrap="square" tIns="45700">
            <a:norm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Lorem ipsum </a:t>
            </a:r>
            <a:endParaRPr/>
          </a:p>
        </p:txBody>
      </p:sp>
      <p:sp>
        <p:nvSpPr>
          <p:cNvPr id="996" name="Google Shape;996;p31"/>
          <p:cNvSpPr txBox="1"/>
          <p:nvPr/>
        </p:nvSpPr>
        <p:spPr>
          <a:xfrm>
            <a:off x="4323758" y="3406464"/>
            <a:ext cx="3544485" cy="552312"/>
          </a:xfrm>
          <a:prstGeom prst="rect">
            <a:avLst/>
          </a:prstGeom>
          <a:noFill/>
          <a:ln>
            <a:noFill/>
          </a:ln>
        </p:spPr>
        <p:txBody>
          <a:bodyPr anchorCtr="0" anchor="b" bIns="45700" lIns="91425" spcFirstLastPara="1" rIns="91425" wrap="square" tIns="45700">
            <a:norm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Lorem ipsum </a:t>
            </a:r>
            <a:endParaRPr/>
          </a:p>
        </p:txBody>
      </p:sp>
      <p:sp>
        <p:nvSpPr>
          <p:cNvPr id="997" name="Google Shape;997;p31"/>
          <p:cNvSpPr txBox="1"/>
          <p:nvPr/>
        </p:nvSpPr>
        <p:spPr>
          <a:xfrm>
            <a:off x="8243586" y="3406464"/>
            <a:ext cx="3544485" cy="552312"/>
          </a:xfrm>
          <a:prstGeom prst="rect">
            <a:avLst/>
          </a:prstGeom>
          <a:noFill/>
          <a:ln>
            <a:noFill/>
          </a:ln>
        </p:spPr>
        <p:txBody>
          <a:bodyPr anchorCtr="0" anchor="b" bIns="45700" lIns="91425" spcFirstLastPara="1" rIns="91425" wrap="square" tIns="45700">
            <a:norm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Lorem ipsum </a:t>
            </a:r>
            <a:endParaRPr/>
          </a:p>
        </p:txBody>
      </p:sp>
      <p:sp>
        <p:nvSpPr>
          <p:cNvPr id="998" name="Google Shape;998;p31"/>
          <p:cNvSpPr txBox="1"/>
          <p:nvPr/>
        </p:nvSpPr>
        <p:spPr>
          <a:xfrm>
            <a:off x="634343" y="4133464"/>
            <a:ext cx="3083655" cy="1739777"/>
          </a:xfrm>
          <a:prstGeom prst="rect">
            <a:avLst/>
          </a:prstGeom>
          <a:noFill/>
          <a:ln>
            <a:noFill/>
          </a:ln>
        </p:spPr>
        <p:txBody>
          <a:bodyPr anchorCtr="0" anchor="t" bIns="45700" lIns="91425" spcFirstLastPara="1" rIns="91425" wrap="square" tIns="45700">
            <a:normAutofit lnSpcReduction="10000"/>
          </a:bodyPr>
          <a:lstStyle/>
          <a:p>
            <a:pPr indent="0" lvl="0" marL="0" marR="0" rtl="0" algn="ctr">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133"/>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999" name="Google Shape;999;p31"/>
          <p:cNvSpPr txBox="1"/>
          <p:nvPr/>
        </p:nvSpPr>
        <p:spPr>
          <a:xfrm>
            <a:off x="4554174" y="4133464"/>
            <a:ext cx="3083655" cy="1739777"/>
          </a:xfrm>
          <a:prstGeom prst="rect">
            <a:avLst/>
          </a:prstGeom>
          <a:noFill/>
          <a:ln>
            <a:noFill/>
          </a:ln>
        </p:spPr>
        <p:txBody>
          <a:bodyPr anchorCtr="0" anchor="t" bIns="45700" lIns="91425" spcFirstLastPara="1" rIns="91425" wrap="square" tIns="45700">
            <a:normAutofit lnSpcReduction="10000"/>
          </a:bodyPr>
          <a:lstStyle/>
          <a:p>
            <a:pPr indent="0" lvl="0" marL="0" marR="0" rtl="0" algn="ctr">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133"/>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000" name="Google Shape;1000;p31"/>
          <p:cNvSpPr txBox="1"/>
          <p:nvPr/>
        </p:nvSpPr>
        <p:spPr>
          <a:xfrm>
            <a:off x="8474002" y="4133464"/>
            <a:ext cx="3083655" cy="1739777"/>
          </a:xfrm>
          <a:prstGeom prst="rect">
            <a:avLst/>
          </a:prstGeom>
          <a:noFill/>
          <a:ln>
            <a:noFill/>
          </a:ln>
        </p:spPr>
        <p:txBody>
          <a:bodyPr anchorCtr="0" anchor="t" bIns="45700" lIns="91425" spcFirstLastPara="1" rIns="91425" wrap="square" tIns="45700">
            <a:normAutofit lnSpcReduction="10000"/>
          </a:bodyPr>
          <a:lstStyle/>
          <a:p>
            <a:pPr indent="0" lvl="0" marL="0" marR="0" rtl="0" algn="ctr">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133"/>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001" name="Google Shape;1001;p31"/>
          <p:cNvSpPr/>
          <p:nvPr/>
        </p:nvSpPr>
        <p:spPr>
          <a:xfrm rot="2700000">
            <a:off x="1596584" y="1672340"/>
            <a:ext cx="1431287" cy="1431286"/>
          </a:xfrm>
          <a:prstGeom prst="teardrop">
            <a:avLst>
              <a:gd fmla="val 100000" name="adj"/>
            </a:avLst>
          </a:prstGeom>
          <a:solidFill>
            <a:schemeClr val="lt1">
              <a:alpha val="23921"/>
            </a:schemeClr>
          </a:solidFill>
          <a:ln cap="flat" cmpd="sng" w="28575">
            <a:solidFill>
              <a:schemeClr val="accent3"/>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2133">
              <a:solidFill>
                <a:schemeClr val="lt1"/>
              </a:solidFill>
              <a:latin typeface="Calibri"/>
              <a:ea typeface="Calibri"/>
              <a:cs typeface="Calibri"/>
              <a:sym typeface="Calibri"/>
            </a:endParaRPr>
          </a:p>
        </p:txBody>
      </p:sp>
      <p:sp>
        <p:nvSpPr>
          <p:cNvPr id="1002" name="Google Shape;1002;p31"/>
          <p:cNvSpPr/>
          <p:nvPr/>
        </p:nvSpPr>
        <p:spPr>
          <a:xfrm rot="2700000">
            <a:off x="1324468" y="1654033"/>
            <a:ext cx="1431287" cy="1431286"/>
          </a:xfrm>
          <a:prstGeom prst="teardrop">
            <a:avLst>
              <a:gd fmla="val 100000" name="adj"/>
            </a:avLst>
          </a:prstGeom>
          <a:solidFill>
            <a:schemeClr val="accent1"/>
          </a:solidFill>
          <a:ln cap="flat" cmpd="sng" w="19050">
            <a:solidFill>
              <a:schemeClr val="accent1"/>
            </a:solidFill>
            <a:prstDash val="solid"/>
            <a:miter lim="8000"/>
            <a:headEnd len="sm" w="sm" type="none"/>
            <a:tailEnd len="sm" w="sm" type="none"/>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568">
              <a:solidFill>
                <a:schemeClr val="lt1"/>
              </a:solidFill>
              <a:latin typeface="Calibri"/>
              <a:ea typeface="Calibri"/>
              <a:cs typeface="Calibri"/>
              <a:sym typeface="Calibri"/>
            </a:endParaRPr>
          </a:p>
        </p:txBody>
      </p:sp>
      <p:sp>
        <p:nvSpPr>
          <p:cNvPr id="1003" name="Google Shape;1003;p31"/>
          <p:cNvSpPr/>
          <p:nvPr/>
        </p:nvSpPr>
        <p:spPr>
          <a:xfrm rot="2700000">
            <a:off x="1402680" y="1671647"/>
            <a:ext cx="1431289" cy="1227437"/>
          </a:xfrm>
          <a:custGeom>
            <a:rect b="b" l="l" r="r" t="t"/>
            <a:pathLst>
              <a:path extrusionOk="0" h="1514187" w="1765666">
                <a:moveTo>
                  <a:pt x="258577" y="258575"/>
                </a:moveTo>
                <a:cubicBezTo>
                  <a:pt x="418338" y="98814"/>
                  <a:pt x="639047" y="0"/>
                  <a:pt x="882834" y="0"/>
                </a:cubicBezTo>
                <a:lnTo>
                  <a:pt x="1765666" y="0"/>
                </a:lnTo>
                <a:lnTo>
                  <a:pt x="1765666" y="15700"/>
                </a:lnTo>
                <a:lnTo>
                  <a:pt x="267179" y="1514187"/>
                </a:lnTo>
                <a:lnTo>
                  <a:pt x="258576" y="1507089"/>
                </a:lnTo>
                <a:cubicBezTo>
                  <a:pt x="98815" y="1347327"/>
                  <a:pt x="0" y="1126619"/>
                  <a:pt x="0" y="882832"/>
                </a:cubicBezTo>
                <a:lnTo>
                  <a:pt x="1" y="882832"/>
                </a:lnTo>
                <a:cubicBezTo>
                  <a:pt x="1" y="639044"/>
                  <a:pt x="98816" y="418337"/>
                  <a:pt x="258577" y="258575"/>
                </a:cubicBezTo>
                <a:close/>
              </a:path>
            </a:pathLst>
          </a:custGeom>
          <a:solidFill>
            <a:schemeClr val="accent2"/>
          </a:soli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b="1" sz="1568">
              <a:solidFill>
                <a:schemeClr val="lt1"/>
              </a:solidFill>
              <a:latin typeface="Calibri"/>
              <a:ea typeface="Calibri"/>
              <a:cs typeface="Calibri"/>
              <a:sym typeface="Calibri"/>
            </a:endParaRPr>
          </a:p>
        </p:txBody>
      </p:sp>
      <p:sp>
        <p:nvSpPr>
          <p:cNvPr id="1004" name="Google Shape;1004;p31"/>
          <p:cNvSpPr txBox="1"/>
          <p:nvPr/>
        </p:nvSpPr>
        <p:spPr>
          <a:xfrm>
            <a:off x="1749026" y="2347401"/>
            <a:ext cx="582170" cy="666786"/>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3733">
                <a:solidFill>
                  <a:schemeClr val="lt1"/>
                </a:solidFill>
                <a:latin typeface="Helvetica Neue"/>
                <a:ea typeface="Helvetica Neue"/>
                <a:cs typeface="Helvetica Neue"/>
                <a:sym typeface="Helvetica Neue"/>
              </a:rPr>
              <a:t>1</a:t>
            </a:r>
            <a:endParaRPr/>
          </a:p>
        </p:txBody>
      </p:sp>
      <p:grpSp>
        <p:nvGrpSpPr>
          <p:cNvPr id="1005" name="Google Shape;1005;p31"/>
          <p:cNvGrpSpPr/>
          <p:nvPr/>
        </p:nvGrpSpPr>
        <p:grpSpPr>
          <a:xfrm>
            <a:off x="1745629" y="1765350"/>
            <a:ext cx="588964" cy="588110"/>
            <a:chOff x="4094847" y="1760585"/>
            <a:chExt cx="633600" cy="633600"/>
          </a:xfrm>
        </p:grpSpPr>
        <p:sp>
          <p:nvSpPr>
            <p:cNvPr id="1006" name="Google Shape;1006;p3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07" name="Google Shape;1007;p3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008" name="Google Shape;1008;p31"/>
          <p:cNvSpPr/>
          <p:nvPr/>
        </p:nvSpPr>
        <p:spPr>
          <a:xfrm rot="2700000">
            <a:off x="5516414" y="1672340"/>
            <a:ext cx="1431287" cy="1431286"/>
          </a:xfrm>
          <a:prstGeom prst="teardrop">
            <a:avLst>
              <a:gd fmla="val 100000" name="adj"/>
            </a:avLst>
          </a:prstGeom>
          <a:solidFill>
            <a:schemeClr val="lt1">
              <a:alpha val="23921"/>
            </a:schemeClr>
          </a:solidFill>
          <a:ln cap="flat" cmpd="sng" w="28575">
            <a:solidFill>
              <a:schemeClr val="accent3"/>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2133">
              <a:solidFill>
                <a:schemeClr val="lt1"/>
              </a:solidFill>
              <a:latin typeface="Calibri"/>
              <a:ea typeface="Calibri"/>
              <a:cs typeface="Calibri"/>
              <a:sym typeface="Calibri"/>
            </a:endParaRPr>
          </a:p>
        </p:txBody>
      </p:sp>
      <p:sp>
        <p:nvSpPr>
          <p:cNvPr id="1009" name="Google Shape;1009;p31"/>
          <p:cNvSpPr/>
          <p:nvPr/>
        </p:nvSpPr>
        <p:spPr>
          <a:xfrm rot="2700000">
            <a:off x="5244299" y="1654033"/>
            <a:ext cx="1431287" cy="1431286"/>
          </a:xfrm>
          <a:prstGeom prst="teardrop">
            <a:avLst>
              <a:gd fmla="val 100000" name="adj"/>
            </a:avLst>
          </a:prstGeom>
          <a:solidFill>
            <a:schemeClr val="accent1"/>
          </a:solidFill>
          <a:ln cap="flat" cmpd="sng" w="19050">
            <a:solidFill>
              <a:schemeClr val="accent1"/>
            </a:solidFill>
            <a:prstDash val="solid"/>
            <a:miter lim="8000"/>
            <a:headEnd len="sm" w="sm" type="none"/>
            <a:tailEnd len="sm" w="sm" type="none"/>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568">
              <a:solidFill>
                <a:schemeClr val="lt1"/>
              </a:solidFill>
              <a:latin typeface="Calibri"/>
              <a:ea typeface="Calibri"/>
              <a:cs typeface="Calibri"/>
              <a:sym typeface="Calibri"/>
            </a:endParaRPr>
          </a:p>
        </p:txBody>
      </p:sp>
      <p:sp>
        <p:nvSpPr>
          <p:cNvPr id="1010" name="Google Shape;1010;p31"/>
          <p:cNvSpPr/>
          <p:nvPr/>
        </p:nvSpPr>
        <p:spPr>
          <a:xfrm rot="2700000">
            <a:off x="5322511" y="1671647"/>
            <a:ext cx="1431289" cy="1227437"/>
          </a:xfrm>
          <a:custGeom>
            <a:rect b="b" l="l" r="r" t="t"/>
            <a:pathLst>
              <a:path extrusionOk="0" h="1514187" w="1765666">
                <a:moveTo>
                  <a:pt x="258577" y="258575"/>
                </a:moveTo>
                <a:cubicBezTo>
                  <a:pt x="418338" y="98814"/>
                  <a:pt x="639047" y="0"/>
                  <a:pt x="882834" y="0"/>
                </a:cubicBezTo>
                <a:lnTo>
                  <a:pt x="1765666" y="0"/>
                </a:lnTo>
                <a:lnTo>
                  <a:pt x="1765666" y="15700"/>
                </a:lnTo>
                <a:lnTo>
                  <a:pt x="267179" y="1514187"/>
                </a:lnTo>
                <a:lnTo>
                  <a:pt x="258576" y="1507089"/>
                </a:lnTo>
                <a:cubicBezTo>
                  <a:pt x="98815" y="1347327"/>
                  <a:pt x="0" y="1126619"/>
                  <a:pt x="0" y="882832"/>
                </a:cubicBezTo>
                <a:lnTo>
                  <a:pt x="1" y="882832"/>
                </a:lnTo>
                <a:cubicBezTo>
                  <a:pt x="1" y="639044"/>
                  <a:pt x="98816" y="418337"/>
                  <a:pt x="258577" y="258575"/>
                </a:cubicBezTo>
                <a:close/>
              </a:path>
            </a:pathLst>
          </a:custGeom>
          <a:solidFill>
            <a:schemeClr val="accent2"/>
          </a:soli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b="1" sz="1568">
              <a:solidFill>
                <a:schemeClr val="lt1"/>
              </a:solidFill>
              <a:latin typeface="Calibri"/>
              <a:ea typeface="Calibri"/>
              <a:cs typeface="Calibri"/>
              <a:sym typeface="Calibri"/>
            </a:endParaRPr>
          </a:p>
        </p:txBody>
      </p:sp>
      <p:sp>
        <p:nvSpPr>
          <p:cNvPr id="1011" name="Google Shape;1011;p31"/>
          <p:cNvSpPr txBox="1"/>
          <p:nvPr/>
        </p:nvSpPr>
        <p:spPr>
          <a:xfrm>
            <a:off x="5668857" y="2347401"/>
            <a:ext cx="582170" cy="666786"/>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3733">
                <a:solidFill>
                  <a:schemeClr val="lt1"/>
                </a:solidFill>
                <a:latin typeface="Helvetica Neue"/>
                <a:ea typeface="Helvetica Neue"/>
                <a:cs typeface="Helvetica Neue"/>
                <a:sym typeface="Helvetica Neue"/>
              </a:rPr>
              <a:t>2</a:t>
            </a:r>
            <a:endParaRPr/>
          </a:p>
        </p:txBody>
      </p:sp>
      <p:grpSp>
        <p:nvGrpSpPr>
          <p:cNvPr id="1012" name="Google Shape;1012;p31"/>
          <p:cNvGrpSpPr/>
          <p:nvPr/>
        </p:nvGrpSpPr>
        <p:grpSpPr>
          <a:xfrm>
            <a:off x="5665460" y="1765350"/>
            <a:ext cx="588964" cy="588110"/>
            <a:chOff x="4094847" y="1760585"/>
            <a:chExt cx="633600" cy="633600"/>
          </a:xfrm>
        </p:grpSpPr>
        <p:sp>
          <p:nvSpPr>
            <p:cNvPr id="1013" name="Google Shape;1013;p3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14" name="Google Shape;1014;p3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015" name="Google Shape;1015;p31"/>
          <p:cNvSpPr/>
          <p:nvPr/>
        </p:nvSpPr>
        <p:spPr>
          <a:xfrm rot="2700000">
            <a:off x="9436244" y="1672340"/>
            <a:ext cx="1431287" cy="1431286"/>
          </a:xfrm>
          <a:prstGeom prst="teardrop">
            <a:avLst>
              <a:gd fmla="val 100000" name="adj"/>
            </a:avLst>
          </a:prstGeom>
          <a:solidFill>
            <a:schemeClr val="lt1">
              <a:alpha val="23921"/>
            </a:schemeClr>
          </a:solidFill>
          <a:ln cap="flat" cmpd="sng" w="28575">
            <a:solidFill>
              <a:schemeClr val="accent3"/>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2133">
              <a:solidFill>
                <a:schemeClr val="lt1"/>
              </a:solidFill>
              <a:latin typeface="Calibri"/>
              <a:ea typeface="Calibri"/>
              <a:cs typeface="Calibri"/>
              <a:sym typeface="Calibri"/>
            </a:endParaRPr>
          </a:p>
        </p:txBody>
      </p:sp>
      <p:sp>
        <p:nvSpPr>
          <p:cNvPr id="1016" name="Google Shape;1016;p31"/>
          <p:cNvSpPr/>
          <p:nvPr/>
        </p:nvSpPr>
        <p:spPr>
          <a:xfrm rot="2700000">
            <a:off x="9164128" y="1654033"/>
            <a:ext cx="1431287" cy="1431286"/>
          </a:xfrm>
          <a:prstGeom prst="teardrop">
            <a:avLst>
              <a:gd fmla="val 100000" name="adj"/>
            </a:avLst>
          </a:prstGeom>
          <a:solidFill>
            <a:schemeClr val="accent1"/>
          </a:solidFill>
          <a:ln cap="flat" cmpd="sng" w="19050">
            <a:solidFill>
              <a:schemeClr val="accent1"/>
            </a:solidFill>
            <a:prstDash val="solid"/>
            <a:miter lim="8000"/>
            <a:headEnd len="sm" w="sm" type="none"/>
            <a:tailEnd len="sm" w="sm" type="none"/>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568">
              <a:solidFill>
                <a:schemeClr val="lt1"/>
              </a:solidFill>
              <a:latin typeface="Calibri"/>
              <a:ea typeface="Calibri"/>
              <a:cs typeface="Calibri"/>
              <a:sym typeface="Calibri"/>
            </a:endParaRPr>
          </a:p>
        </p:txBody>
      </p:sp>
      <p:sp>
        <p:nvSpPr>
          <p:cNvPr id="1017" name="Google Shape;1017;p31"/>
          <p:cNvSpPr/>
          <p:nvPr/>
        </p:nvSpPr>
        <p:spPr>
          <a:xfrm rot="2700000">
            <a:off x="9242340" y="1671647"/>
            <a:ext cx="1431289" cy="1227437"/>
          </a:xfrm>
          <a:custGeom>
            <a:rect b="b" l="l" r="r" t="t"/>
            <a:pathLst>
              <a:path extrusionOk="0" h="1514187" w="1765666">
                <a:moveTo>
                  <a:pt x="258577" y="258575"/>
                </a:moveTo>
                <a:cubicBezTo>
                  <a:pt x="418338" y="98814"/>
                  <a:pt x="639047" y="0"/>
                  <a:pt x="882834" y="0"/>
                </a:cubicBezTo>
                <a:lnTo>
                  <a:pt x="1765666" y="0"/>
                </a:lnTo>
                <a:lnTo>
                  <a:pt x="1765666" y="15700"/>
                </a:lnTo>
                <a:lnTo>
                  <a:pt x="267179" y="1514187"/>
                </a:lnTo>
                <a:lnTo>
                  <a:pt x="258576" y="1507089"/>
                </a:lnTo>
                <a:cubicBezTo>
                  <a:pt x="98815" y="1347327"/>
                  <a:pt x="0" y="1126619"/>
                  <a:pt x="0" y="882832"/>
                </a:cubicBezTo>
                <a:lnTo>
                  <a:pt x="1" y="882832"/>
                </a:lnTo>
                <a:cubicBezTo>
                  <a:pt x="1" y="639044"/>
                  <a:pt x="98816" y="418337"/>
                  <a:pt x="258577" y="258575"/>
                </a:cubicBezTo>
                <a:close/>
              </a:path>
            </a:pathLst>
          </a:custGeom>
          <a:solidFill>
            <a:schemeClr val="accent2"/>
          </a:soli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b="1" sz="1568">
              <a:solidFill>
                <a:schemeClr val="lt1"/>
              </a:solidFill>
              <a:latin typeface="Calibri"/>
              <a:ea typeface="Calibri"/>
              <a:cs typeface="Calibri"/>
              <a:sym typeface="Calibri"/>
            </a:endParaRPr>
          </a:p>
        </p:txBody>
      </p:sp>
      <p:sp>
        <p:nvSpPr>
          <p:cNvPr id="1018" name="Google Shape;1018;p31"/>
          <p:cNvSpPr txBox="1"/>
          <p:nvPr/>
        </p:nvSpPr>
        <p:spPr>
          <a:xfrm>
            <a:off x="9588686" y="2347401"/>
            <a:ext cx="582170" cy="666786"/>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3733">
                <a:solidFill>
                  <a:schemeClr val="lt1"/>
                </a:solidFill>
                <a:latin typeface="Helvetica Neue"/>
                <a:ea typeface="Helvetica Neue"/>
                <a:cs typeface="Helvetica Neue"/>
                <a:sym typeface="Helvetica Neue"/>
              </a:rPr>
              <a:t>3</a:t>
            </a:r>
            <a:endParaRPr/>
          </a:p>
        </p:txBody>
      </p:sp>
      <p:grpSp>
        <p:nvGrpSpPr>
          <p:cNvPr id="1019" name="Google Shape;1019;p31"/>
          <p:cNvGrpSpPr/>
          <p:nvPr/>
        </p:nvGrpSpPr>
        <p:grpSpPr>
          <a:xfrm>
            <a:off x="9585289" y="1765350"/>
            <a:ext cx="588964" cy="588110"/>
            <a:chOff x="4094847" y="1760585"/>
            <a:chExt cx="633600" cy="633600"/>
          </a:xfrm>
        </p:grpSpPr>
        <p:sp>
          <p:nvSpPr>
            <p:cNvPr id="1020" name="Google Shape;1020;p3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21" name="Google Shape;1021;p3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022" name="Google Shape;1022;p3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23" name="Google Shape;1023;p3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13" name="Shape 11113"/>
        <p:cNvGrpSpPr/>
        <p:nvPr/>
      </p:nvGrpSpPr>
      <p:grpSpPr>
        <a:xfrm>
          <a:off x="0" y="0"/>
          <a:ext cx="0" cy="0"/>
          <a:chOff x="0" y="0"/>
          <a:chExt cx="0" cy="0"/>
        </a:xfrm>
      </p:grpSpPr>
      <p:sp>
        <p:nvSpPr>
          <p:cNvPr id="11114" name="Google Shape;11114;p310"/>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Map Slides</a:t>
            </a:r>
            <a:endParaRPr/>
          </a:p>
        </p:txBody>
      </p:sp>
      <p:sp>
        <p:nvSpPr>
          <p:cNvPr id="11115" name="Google Shape;11115;p310"/>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3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19" name="Shape 11119"/>
        <p:cNvGrpSpPr/>
        <p:nvPr/>
      </p:nvGrpSpPr>
      <p:grpSpPr>
        <a:xfrm>
          <a:off x="0" y="0"/>
          <a:ext cx="0" cy="0"/>
          <a:chOff x="0" y="0"/>
          <a:chExt cx="0" cy="0"/>
        </a:xfrm>
      </p:grpSpPr>
      <p:sp>
        <p:nvSpPr>
          <p:cNvPr id="11120" name="Google Shape;11120;p31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US Map with Side Callouts</a:t>
            </a:r>
            <a:endParaRPr/>
          </a:p>
        </p:txBody>
      </p:sp>
      <p:grpSp>
        <p:nvGrpSpPr>
          <p:cNvPr id="11121" name="Google Shape;11121;p311"/>
          <p:cNvGrpSpPr/>
          <p:nvPr/>
        </p:nvGrpSpPr>
        <p:grpSpPr>
          <a:xfrm>
            <a:off x="2394548" y="2264300"/>
            <a:ext cx="6655650" cy="3492908"/>
            <a:chOff x="1002834" y="1264665"/>
            <a:chExt cx="8977360" cy="4711348"/>
          </a:xfrm>
        </p:grpSpPr>
        <p:sp>
          <p:nvSpPr>
            <p:cNvPr id="11122" name="Google Shape;11122;p311"/>
            <p:cNvSpPr/>
            <p:nvPr/>
          </p:nvSpPr>
          <p:spPr>
            <a:xfrm>
              <a:off x="4616018" y="3986266"/>
              <a:ext cx="2036663" cy="1989747"/>
            </a:xfrm>
            <a:custGeom>
              <a:rect b="b" l="l" r="r" t="t"/>
              <a:pathLst>
                <a:path extrusionOk="0" h="2196119" w="2247901">
                  <a:moveTo>
                    <a:pt x="881607" y="13377"/>
                  </a:moveTo>
                  <a:lnTo>
                    <a:pt x="1173790" y="28474"/>
                  </a:lnTo>
                  <a:lnTo>
                    <a:pt x="1157109" y="424602"/>
                  </a:lnTo>
                  <a:lnTo>
                    <a:pt x="1169885" y="422895"/>
                  </a:lnTo>
                  <a:lnTo>
                    <a:pt x="1205503" y="463522"/>
                  </a:lnTo>
                  <a:lnTo>
                    <a:pt x="1225737" y="457579"/>
                  </a:lnTo>
                  <a:lnTo>
                    <a:pt x="1278319" y="461711"/>
                  </a:lnTo>
                  <a:lnTo>
                    <a:pt x="1288811" y="501250"/>
                  </a:lnTo>
                  <a:lnTo>
                    <a:pt x="1322567" y="500108"/>
                  </a:lnTo>
                  <a:lnTo>
                    <a:pt x="1358459" y="519103"/>
                  </a:lnTo>
                  <a:lnTo>
                    <a:pt x="1391332" y="517788"/>
                  </a:lnTo>
                  <a:lnTo>
                    <a:pt x="1404562" y="534925"/>
                  </a:lnTo>
                  <a:lnTo>
                    <a:pt x="1426019" y="516450"/>
                  </a:lnTo>
                  <a:lnTo>
                    <a:pt x="1457709" y="526158"/>
                  </a:lnTo>
                  <a:lnTo>
                    <a:pt x="1470895" y="548830"/>
                  </a:lnTo>
                  <a:lnTo>
                    <a:pt x="1494568" y="552689"/>
                  </a:lnTo>
                  <a:lnTo>
                    <a:pt x="1506805" y="580900"/>
                  </a:lnTo>
                  <a:lnTo>
                    <a:pt x="1536563" y="554612"/>
                  </a:lnTo>
                  <a:lnTo>
                    <a:pt x="1575602" y="570920"/>
                  </a:lnTo>
                  <a:lnTo>
                    <a:pt x="1589991" y="587911"/>
                  </a:lnTo>
                  <a:lnTo>
                    <a:pt x="1609317" y="580349"/>
                  </a:lnTo>
                  <a:lnTo>
                    <a:pt x="1622723" y="606242"/>
                  </a:lnTo>
                  <a:lnTo>
                    <a:pt x="1665325" y="560859"/>
                  </a:lnTo>
                  <a:lnTo>
                    <a:pt x="1676994" y="584454"/>
                  </a:lnTo>
                  <a:lnTo>
                    <a:pt x="1713602" y="584740"/>
                  </a:lnTo>
                  <a:lnTo>
                    <a:pt x="1748314" y="599470"/>
                  </a:lnTo>
                  <a:lnTo>
                    <a:pt x="1761073" y="617412"/>
                  </a:lnTo>
                  <a:lnTo>
                    <a:pt x="1794138" y="586189"/>
                  </a:lnTo>
                  <a:lnTo>
                    <a:pt x="1829827" y="576140"/>
                  </a:lnTo>
                  <a:lnTo>
                    <a:pt x="1846310" y="587304"/>
                  </a:lnTo>
                  <a:lnTo>
                    <a:pt x="1885585" y="567058"/>
                  </a:lnTo>
                  <a:lnTo>
                    <a:pt x="1894781" y="578201"/>
                  </a:lnTo>
                  <a:lnTo>
                    <a:pt x="1937785" y="579056"/>
                  </a:lnTo>
                  <a:lnTo>
                    <a:pt x="1948617" y="561076"/>
                  </a:lnTo>
                  <a:lnTo>
                    <a:pt x="1991785" y="580797"/>
                  </a:lnTo>
                  <a:lnTo>
                    <a:pt x="2008534" y="604091"/>
                  </a:lnTo>
                  <a:lnTo>
                    <a:pt x="2073031" y="625557"/>
                  </a:lnTo>
                  <a:lnTo>
                    <a:pt x="2090788" y="644272"/>
                  </a:lnTo>
                  <a:lnTo>
                    <a:pt x="2123665" y="633615"/>
                  </a:lnTo>
                  <a:lnTo>
                    <a:pt x="2147717" y="642082"/>
                  </a:lnTo>
                  <a:lnTo>
                    <a:pt x="2149951" y="750459"/>
                  </a:lnTo>
                  <a:lnTo>
                    <a:pt x="2154253" y="959164"/>
                  </a:lnTo>
                  <a:lnTo>
                    <a:pt x="2192745" y="1002945"/>
                  </a:lnTo>
                  <a:lnTo>
                    <a:pt x="2194709" y="1047505"/>
                  </a:lnTo>
                  <a:lnTo>
                    <a:pt x="2243931" y="1128779"/>
                  </a:lnTo>
                  <a:lnTo>
                    <a:pt x="2247901" y="1172120"/>
                  </a:lnTo>
                  <a:lnTo>
                    <a:pt x="2231173" y="1224878"/>
                  </a:lnTo>
                  <a:lnTo>
                    <a:pt x="2214541" y="1246432"/>
                  </a:lnTo>
                  <a:lnTo>
                    <a:pt x="2220935" y="1274097"/>
                  </a:lnTo>
                  <a:lnTo>
                    <a:pt x="2209017" y="1295519"/>
                  </a:lnTo>
                  <a:lnTo>
                    <a:pt x="2223349" y="1334102"/>
                  </a:lnTo>
                  <a:lnTo>
                    <a:pt x="2183713" y="1407264"/>
                  </a:lnTo>
                  <a:lnTo>
                    <a:pt x="2199569" y="1426908"/>
                  </a:lnTo>
                  <a:lnTo>
                    <a:pt x="2170680" y="1428651"/>
                  </a:lnTo>
                  <a:lnTo>
                    <a:pt x="2079544" y="1458080"/>
                  </a:lnTo>
                  <a:lnTo>
                    <a:pt x="2046504" y="1443015"/>
                  </a:lnTo>
                  <a:lnTo>
                    <a:pt x="2040276" y="1409778"/>
                  </a:lnTo>
                  <a:lnTo>
                    <a:pt x="2017446" y="1433390"/>
                  </a:lnTo>
                  <a:lnTo>
                    <a:pt x="2000996" y="1428024"/>
                  </a:lnTo>
                  <a:lnTo>
                    <a:pt x="1992621" y="1456985"/>
                  </a:lnTo>
                  <a:lnTo>
                    <a:pt x="2011104" y="1468996"/>
                  </a:lnTo>
                  <a:lnTo>
                    <a:pt x="2014441" y="1506695"/>
                  </a:lnTo>
                  <a:lnTo>
                    <a:pt x="1981904" y="1546981"/>
                  </a:lnTo>
                  <a:lnTo>
                    <a:pt x="1928842" y="1597307"/>
                  </a:lnTo>
                  <a:lnTo>
                    <a:pt x="1821759" y="1650854"/>
                  </a:lnTo>
                  <a:lnTo>
                    <a:pt x="1811020" y="1641989"/>
                  </a:lnTo>
                  <a:lnTo>
                    <a:pt x="1778776" y="1655237"/>
                  </a:lnTo>
                  <a:lnTo>
                    <a:pt x="1777829" y="1643048"/>
                  </a:lnTo>
                  <a:lnTo>
                    <a:pt x="1733857" y="1651747"/>
                  </a:lnTo>
                  <a:lnTo>
                    <a:pt x="1713506" y="1626149"/>
                  </a:lnTo>
                  <a:lnTo>
                    <a:pt x="1700789" y="1631605"/>
                  </a:lnTo>
                  <a:lnTo>
                    <a:pt x="1747395" y="1683929"/>
                  </a:lnTo>
                  <a:lnTo>
                    <a:pt x="1713042" y="1700358"/>
                  </a:lnTo>
                  <a:lnTo>
                    <a:pt x="1680801" y="1690161"/>
                  </a:lnTo>
                  <a:lnTo>
                    <a:pt x="1675598" y="1726651"/>
                  </a:lnTo>
                  <a:lnTo>
                    <a:pt x="1634972" y="1763883"/>
                  </a:lnTo>
                  <a:lnTo>
                    <a:pt x="1592760" y="1833043"/>
                  </a:lnTo>
                  <a:lnTo>
                    <a:pt x="1565031" y="1905574"/>
                  </a:lnTo>
                  <a:lnTo>
                    <a:pt x="1545293" y="1899750"/>
                  </a:lnTo>
                  <a:lnTo>
                    <a:pt x="1539908" y="1926164"/>
                  </a:lnTo>
                  <a:lnTo>
                    <a:pt x="1560850" y="1919867"/>
                  </a:lnTo>
                  <a:lnTo>
                    <a:pt x="1550104" y="1972681"/>
                  </a:lnTo>
                  <a:lnTo>
                    <a:pt x="1536135" y="1974664"/>
                  </a:lnTo>
                  <a:lnTo>
                    <a:pt x="1534650" y="2004423"/>
                  </a:lnTo>
                  <a:lnTo>
                    <a:pt x="1551344" y="2021230"/>
                  </a:lnTo>
                  <a:lnTo>
                    <a:pt x="1555414" y="2081908"/>
                  </a:lnTo>
                  <a:lnTo>
                    <a:pt x="1575150" y="2103124"/>
                  </a:lnTo>
                  <a:lnTo>
                    <a:pt x="1579634" y="2141720"/>
                  </a:lnTo>
                  <a:lnTo>
                    <a:pt x="1595276" y="2176039"/>
                  </a:lnTo>
                  <a:lnTo>
                    <a:pt x="1538556" y="2196119"/>
                  </a:lnTo>
                  <a:lnTo>
                    <a:pt x="1515830" y="2169339"/>
                  </a:lnTo>
                  <a:lnTo>
                    <a:pt x="1472747" y="2158634"/>
                  </a:lnTo>
                  <a:lnTo>
                    <a:pt x="1415363" y="2159602"/>
                  </a:lnTo>
                  <a:lnTo>
                    <a:pt x="1366930" y="2125389"/>
                  </a:lnTo>
                  <a:lnTo>
                    <a:pt x="1329877" y="2121084"/>
                  </a:lnTo>
                  <a:lnTo>
                    <a:pt x="1302558" y="2093859"/>
                  </a:lnTo>
                  <a:lnTo>
                    <a:pt x="1264758" y="2083881"/>
                  </a:lnTo>
                  <a:lnTo>
                    <a:pt x="1239563" y="2057709"/>
                  </a:lnTo>
                  <a:lnTo>
                    <a:pt x="1224645" y="1996546"/>
                  </a:lnTo>
                  <a:lnTo>
                    <a:pt x="1193080" y="1959010"/>
                  </a:lnTo>
                  <a:lnTo>
                    <a:pt x="1198171" y="1928276"/>
                  </a:lnTo>
                  <a:lnTo>
                    <a:pt x="1184503" y="1894636"/>
                  </a:lnTo>
                  <a:lnTo>
                    <a:pt x="1190508" y="1866123"/>
                  </a:lnTo>
                  <a:lnTo>
                    <a:pt x="1168976" y="1833256"/>
                  </a:lnTo>
                  <a:lnTo>
                    <a:pt x="1150350" y="1829221"/>
                  </a:lnTo>
                  <a:lnTo>
                    <a:pt x="1120930" y="1799284"/>
                  </a:lnTo>
                  <a:lnTo>
                    <a:pt x="1112588" y="1762418"/>
                  </a:lnTo>
                  <a:lnTo>
                    <a:pt x="1087472" y="1728140"/>
                  </a:lnTo>
                  <a:lnTo>
                    <a:pt x="1050462" y="1698812"/>
                  </a:lnTo>
                  <a:lnTo>
                    <a:pt x="1034672" y="1637123"/>
                  </a:lnTo>
                  <a:lnTo>
                    <a:pt x="1017894" y="1619701"/>
                  </a:lnTo>
                  <a:lnTo>
                    <a:pt x="996873" y="1569871"/>
                  </a:lnTo>
                  <a:lnTo>
                    <a:pt x="991060" y="1529620"/>
                  </a:lnTo>
                  <a:lnTo>
                    <a:pt x="970214" y="1499703"/>
                  </a:lnTo>
                  <a:lnTo>
                    <a:pt x="933813" y="1472267"/>
                  </a:lnTo>
                  <a:lnTo>
                    <a:pt x="926062" y="1454073"/>
                  </a:lnTo>
                  <a:lnTo>
                    <a:pt x="892173" y="1436667"/>
                  </a:lnTo>
                  <a:lnTo>
                    <a:pt x="867703" y="1390803"/>
                  </a:lnTo>
                  <a:lnTo>
                    <a:pt x="791397" y="1376262"/>
                  </a:lnTo>
                  <a:lnTo>
                    <a:pt x="745139" y="1375572"/>
                  </a:lnTo>
                  <a:lnTo>
                    <a:pt x="706788" y="1357470"/>
                  </a:lnTo>
                  <a:lnTo>
                    <a:pt x="696733" y="1377950"/>
                  </a:lnTo>
                  <a:lnTo>
                    <a:pt x="653992" y="1381698"/>
                  </a:lnTo>
                  <a:lnTo>
                    <a:pt x="619257" y="1421539"/>
                  </a:lnTo>
                  <a:lnTo>
                    <a:pt x="595066" y="1487660"/>
                  </a:lnTo>
                  <a:lnTo>
                    <a:pt x="584345" y="1487987"/>
                  </a:lnTo>
                  <a:lnTo>
                    <a:pt x="557179" y="1526005"/>
                  </a:lnTo>
                  <a:lnTo>
                    <a:pt x="528013" y="1524903"/>
                  </a:lnTo>
                  <a:lnTo>
                    <a:pt x="486852" y="1490545"/>
                  </a:lnTo>
                  <a:lnTo>
                    <a:pt x="381840" y="1431769"/>
                  </a:lnTo>
                  <a:lnTo>
                    <a:pt x="362947" y="1403395"/>
                  </a:lnTo>
                  <a:lnTo>
                    <a:pt x="322890" y="1374215"/>
                  </a:lnTo>
                  <a:lnTo>
                    <a:pt x="298378" y="1313996"/>
                  </a:lnTo>
                  <a:lnTo>
                    <a:pt x="301232" y="1261802"/>
                  </a:lnTo>
                  <a:lnTo>
                    <a:pt x="275586" y="1216994"/>
                  </a:lnTo>
                  <a:lnTo>
                    <a:pt x="272356" y="1179822"/>
                  </a:lnTo>
                  <a:lnTo>
                    <a:pt x="255578" y="1154766"/>
                  </a:lnTo>
                  <a:lnTo>
                    <a:pt x="191686" y="1113896"/>
                  </a:lnTo>
                  <a:lnTo>
                    <a:pt x="160470" y="1063768"/>
                  </a:lnTo>
                  <a:lnTo>
                    <a:pt x="132961" y="1044161"/>
                  </a:lnTo>
                  <a:lnTo>
                    <a:pt x="106082" y="1001039"/>
                  </a:lnTo>
                  <a:lnTo>
                    <a:pt x="65154" y="975390"/>
                  </a:lnTo>
                  <a:lnTo>
                    <a:pt x="40983" y="918942"/>
                  </a:lnTo>
                  <a:lnTo>
                    <a:pt x="16988" y="905074"/>
                  </a:lnTo>
                  <a:lnTo>
                    <a:pt x="0" y="879610"/>
                  </a:lnTo>
                  <a:lnTo>
                    <a:pt x="6898" y="860182"/>
                  </a:lnTo>
                  <a:lnTo>
                    <a:pt x="611351" y="916576"/>
                  </a:lnTo>
                  <a:lnTo>
                    <a:pt x="626527" y="712858"/>
                  </a:lnTo>
                  <a:lnTo>
                    <a:pt x="645533" y="506901"/>
                  </a:lnTo>
                  <a:lnTo>
                    <a:pt x="684063" y="0"/>
                  </a:lnTo>
                  <a:lnTo>
                    <a:pt x="690233" y="456"/>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23" name="Google Shape;11123;p311"/>
            <p:cNvSpPr/>
            <p:nvPr/>
          </p:nvSpPr>
          <p:spPr>
            <a:xfrm>
              <a:off x="2383193" y="2442066"/>
              <a:ext cx="1168025" cy="2000573"/>
            </a:xfrm>
            <a:custGeom>
              <a:rect b="b" l="l" r="r" t="t"/>
              <a:pathLst>
                <a:path extrusionOk="0" h="2208068" w="1289170">
                  <a:moveTo>
                    <a:pt x="266513" y="41091"/>
                  </a:moveTo>
                  <a:lnTo>
                    <a:pt x="389542" y="75576"/>
                  </a:lnTo>
                  <a:lnTo>
                    <a:pt x="582021" y="132427"/>
                  </a:lnTo>
                  <a:lnTo>
                    <a:pt x="731720" y="171927"/>
                  </a:lnTo>
                  <a:lnTo>
                    <a:pt x="644171" y="514564"/>
                  </a:lnTo>
                  <a:lnTo>
                    <a:pt x="578687" y="764974"/>
                  </a:lnTo>
                  <a:lnTo>
                    <a:pt x="729934" y="992434"/>
                  </a:lnTo>
                  <a:lnTo>
                    <a:pt x="876328" y="1212581"/>
                  </a:lnTo>
                  <a:lnTo>
                    <a:pt x="994316" y="1389597"/>
                  </a:lnTo>
                  <a:lnTo>
                    <a:pt x="1080649" y="1519413"/>
                  </a:lnTo>
                  <a:lnTo>
                    <a:pt x="1235613" y="1753591"/>
                  </a:lnTo>
                  <a:lnTo>
                    <a:pt x="1230597" y="1778847"/>
                  </a:lnTo>
                  <a:lnTo>
                    <a:pt x="1250690" y="1817052"/>
                  </a:lnTo>
                  <a:lnTo>
                    <a:pt x="1262595" y="1874128"/>
                  </a:lnTo>
                  <a:lnTo>
                    <a:pt x="1289170" y="1908927"/>
                  </a:lnTo>
                  <a:lnTo>
                    <a:pt x="1264394" y="1931475"/>
                  </a:lnTo>
                  <a:lnTo>
                    <a:pt x="1235870" y="1939581"/>
                  </a:lnTo>
                  <a:lnTo>
                    <a:pt x="1209246" y="1970818"/>
                  </a:lnTo>
                  <a:lnTo>
                    <a:pt x="1206224" y="2019234"/>
                  </a:lnTo>
                  <a:lnTo>
                    <a:pt x="1195880" y="2047962"/>
                  </a:lnTo>
                  <a:lnTo>
                    <a:pt x="1156849" y="2069843"/>
                  </a:lnTo>
                  <a:lnTo>
                    <a:pt x="1152857" y="2146527"/>
                  </a:lnTo>
                  <a:lnTo>
                    <a:pt x="1175318" y="2152117"/>
                  </a:lnTo>
                  <a:lnTo>
                    <a:pt x="1177057" y="2191169"/>
                  </a:lnTo>
                  <a:lnTo>
                    <a:pt x="1164501" y="2206906"/>
                  </a:lnTo>
                  <a:lnTo>
                    <a:pt x="1130202" y="2208068"/>
                  </a:lnTo>
                  <a:lnTo>
                    <a:pt x="906195" y="2181119"/>
                  </a:lnTo>
                  <a:lnTo>
                    <a:pt x="723412" y="2159186"/>
                  </a:lnTo>
                  <a:lnTo>
                    <a:pt x="709385" y="2128531"/>
                  </a:lnTo>
                  <a:lnTo>
                    <a:pt x="717890" y="2086945"/>
                  </a:lnTo>
                  <a:lnTo>
                    <a:pt x="716428" y="2035054"/>
                  </a:lnTo>
                  <a:lnTo>
                    <a:pt x="701027" y="1994844"/>
                  </a:lnTo>
                  <a:lnTo>
                    <a:pt x="661020" y="1935099"/>
                  </a:lnTo>
                  <a:lnTo>
                    <a:pt x="606335" y="1875125"/>
                  </a:lnTo>
                  <a:lnTo>
                    <a:pt x="591003" y="1884118"/>
                  </a:lnTo>
                  <a:lnTo>
                    <a:pt x="567865" y="1870529"/>
                  </a:lnTo>
                  <a:lnTo>
                    <a:pt x="576127" y="1851813"/>
                  </a:lnTo>
                  <a:lnTo>
                    <a:pt x="557387" y="1804730"/>
                  </a:lnTo>
                  <a:lnTo>
                    <a:pt x="517120" y="1804141"/>
                  </a:lnTo>
                  <a:lnTo>
                    <a:pt x="457030" y="1758193"/>
                  </a:lnTo>
                  <a:lnTo>
                    <a:pt x="453269" y="1731887"/>
                  </a:lnTo>
                  <a:lnTo>
                    <a:pt x="415660" y="1691277"/>
                  </a:lnTo>
                  <a:lnTo>
                    <a:pt x="364320" y="1679348"/>
                  </a:lnTo>
                  <a:lnTo>
                    <a:pt x="325467" y="1655451"/>
                  </a:lnTo>
                  <a:lnTo>
                    <a:pt x="270467" y="1646854"/>
                  </a:lnTo>
                  <a:lnTo>
                    <a:pt x="249259" y="1613468"/>
                  </a:lnTo>
                  <a:lnTo>
                    <a:pt x="270010" y="1559912"/>
                  </a:lnTo>
                  <a:lnTo>
                    <a:pt x="262704" y="1548709"/>
                  </a:lnTo>
                  <a:lnTo>
                    <a:pt x="279142" y="1511371"/>
                  </a:lnTo>
                  <a:lnTo>
                    <a:pt x="245208" y="1471035"/>
                  </a:lnTo>
                  <a:lnTo>
                    <a:pt x="254206" y="1430547"/>
                  </a:lnTo>
                  <a:lnTo>
                    <a:pt x="239208" y="1424197"/>
                  </a:lnTo>
                  <a:lnTo>
                    <a:pt x="222634" y="1382590"/>
                  </a:lnTo>
                  <a:lnTo>
                    <a:pt x="206576" y="1370100"/>
                  </a:lnTo>
                  <a:lnTo>
                    <a:pt x="204718" y="1346370"/>
                  </a:lnTo>
                  <a:lnTo>
                    <a:pt x="166950" y="1248825"/>
                  </a:lnTo>
                  <a:lnTo>
                    <a:pt x="145368" y="1217228"/>
                  </a:lnTo>
                  <a:lnTo>
                    <a:pt x="157213" y="1151885"/>
                  </a:lnTo>
                  <a:lnTo>
                    <a:pt x="167604" y="1160607"/>
                  </a:lnTo>
                  <a:lnTo>
                    <a:pt x="189170" y="1125895"/>
                  </a:lnTo>
                  <a:lnTo>
                    <a:pt x="176787" y="1085205"/>
                  </a:lnTo>
                  <a:lnTo>
                    <a:pt x="148511" y="1081922"/>
                  </a:lnTo>
                  <a:lnTo>
                    <a:pt x="121899" y="1040606"/>
                  </a:lnTo>
                  <a:lnTo>
                    <a:pt x="116326" y="1012212"/>
                  </a:lnTo>
                  <a:lnTo>
                    <a:pt x="125613" y="989217"/>
                  </a:lnTo>
                  <a:lnTo>
                    <a:pt x="116922" y="952923"/>
                  </a:lnTo>
                  <a:lnTo>
                    <a:pt x="131739" y="901196"/>
                  </a:lnTo>
                  <a:lnTo>
                    <a:pt x="160145" y="909303"/>
                  </a:lnTo>
                  <a:lnTo>
                    <a:pt x="169046" y="833745"/>
                  </a:lnTo>
                  <a:lnTo>
                    <a:pt x="154419" y="837727"/>
                  </a:lnTo>
                  <a:lnTo>
                    <a:pt x="141742" y="872577"/>
                  </a:lnTo>
                  <a:lnTo>
                    <a:pt x="109566" y="871493"/>
                  </a:lnTo>
                  <a:lnTo>
                    <a:pt x="81576" y="834199"/>
                  </a:lnTo>
                  <a:lnTo>
                    <a:pt x="89255" y="786229"/>
                  </a:lnTo>
                  <a:lnTo>
                    <a:pt x="76792" y="742871"/>
                  </a:lnTo>
                  <a:lnTo>
                    <a:pt x="52912" y="711296"/>
                  </a:lnTo>
                  <a:lnTo>
                    <a:pt x="44090" y="680622"/>
                  </a:lnTo>
                  <a:lnTo>
                    <a:pt x="14852" y="616908"/>
                  </a:lnTo>
                  <a:lnTo>
                    <a:pt x="26729" y="604090"/>
                  </a:lnTo>
                  <a:lnTo>
                    <a:pt x="26010" y="532487"/>
                  </a:lnTo>
                  <a:lnTo>
                    <a:pt x="45937" y="498697"/>
                  </a:lnTo>
                  <a:lnTo>
                    <a:pt x="49454" y="440077"/>
                  </a:lnTo>
                  <a:lnTo>
                    <a:pt x="27789" y="374976"/>
                  </a:lnTo>
                  <a:lnTo>
                    <a:pt x="0" y="333669"/>
                  </a:lnTo>
                  <a:lnTo>
                    <a:pt x="3662" y="296125"/>
                  </a:lnTo>
                  <a:lnTo>
                    <a:pt x="66645" y="221750"/>
                  </a:lnTo>
                  <a:lnTo>
                    <a:pt x="82619" y="195024"/>
                  </a:lnTo>
                  <a:lnTo>
                    <a:pt x="82331" y="170363"/>
                  </a:lnTo>
                  <a:lnTo>
                    <a:pt x="113726" y="115592"/>
                  </a:lnTo>
                  <a:lnTo>
                    <a:pt x="118201" y="58487"/>
                  </a:lnTo>
                  <a:lnTo>
                    <a:pt x="106403" y="40846"/>
                  </a:lnTo>
                  <a:lnTo>
                    <a:pt x="125771"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24" name="Google Shape;11124;p311"/>
            <p:cNvSpPr/>
            <p:nvPr/>
          </p:nvSpPr>
          <p:spPr>
            <a:xfrm>
              <a:off x="3797774" y="1464118"/>
              <a:ext cx="1485922" cy="944474"/>
            </a:xfrm>
            <a:custGeom>
              <a:rect b="b" l="l" r="r" t="t"/>
              <a:pathLst>
                <a:path extrusionOk="0" h="1042433" w="1640039">
                  <a:moveTo>
                    <a:pt x="1640039" y="237775"/>
                  </a:moveTo>
                  <a:lnTo>
                    <a:pt x="1621455" y="465606"/>
                  </a:lnTo>
                  <a:lnTo>
                    <a:pt x="1587991" y="850996"/>
                  </a:lnTo>
                  <a:lnTo>
                    <a:pt x="1572530" y="1042433"/>
                  </a:lnTo>
                  <a:lnTo>
                    <a:pt x="1570186" y="1042234"/>
                  </a:lnTo>
                  <a:lnTo>
                    <a:pt x="1305732" y="1016037"/>
                  </a:lnTo>
                  <a:lnTo>
                    <a:pt x="855974" y="961360"/>
                  </a:lnTo>
                  <a:lnTo>
                    <a:pt x="576863" y="919747"/>
                  </a:lnTo>
                  <a:lnTo>
                    <a:pt x="560803" y="1025313"/>
                  </a:lnTo>
                  <a:lnTo>
                    <a:pt x="538434" y="1000305"/>
                  </a:lnTo>
                  <a:lnTo>
                    <a:pt x="521593" y="961503"/>
                  </a:lnTo>
                  <a:lnTo>
                    <a:pt x="482071" y="997844"/>
                  </a:lnTo>
                  <a:lnTo>
                    <a:pt x="451978" y="1000719"/>
                  </a:lnTo>
                  <a:lnTo>
                    <a:pt x="446819" y="988566"/>
                  </a:lnTo>
                  <a:lnTo>
                    <a:pt x="411869" y="991661"/>
                  </a:lnTo>
                  <a:lnTo>
                    <a:pt x="394119" y="978449"/>
                  </a:lnTo>
                  <a:lnTo>
                    <a:pt x="358402" y="990314"/>
                  </a:lnTo>
                  <a:lnTo>
                    <a:pt x="314256" y="981381"/>
                  </a:lnTo>
                  <a:lnTo>
                    <a:pt x="296138" y="997360"/>
                  </a:lnTo>
                  <a:lnTo>
                    <a:pt x="281771" y="983461"/>
                  </a:lnTo>
                  <a:lnTo>
                    <a:pt x="274877" y="915492"/>
                  </a:lnTo>
                  <a:lnTo>
                    <a:pt x="245880" y="907913"/>
                  </a:lnTo>
                  <a:lnTo>
                    <a:pt x="232687" y="888507"/>
                  </a:lnTo>
                  <a:lnTo>
                    <a:pt x="240564" y="850396"/>
                  </a:lnTo>
                  <a:lnTo>
                    <a:pt x="226280" y="833038"/>
                  </a:lnTo>
                  <a:lnTo>
                    <a:pt x="210837" y="788314"/>
                  </a:lnTo>
                  <a:lnTo>
                    <a:pt x="204290" y="747523"/>
                  </a:lnTo>
                  <a:lnTo>
                    <a:pt x="211212" y="731890"/>
                  </a:lnTo>
                  <a:lnTo>
                    <a:pt x="189787" y="707475"/>
                  </a:lnTo>
                  <a:lnTo>
                    <a:pt x="171877" y="726633"/>
                  </a:lnTo>
                  <a:lnTo>
                    <a:pt x="132233" y="747210"/>
                  </a:lnTo>
                  <a:lnTo>
                    <a:pt x="106528" y="720665"/>
                  </a:lnTo>
                  <a:lnTo>
                    <a:pt x="117684" y="700244"/>
                  </a:lnTo>
                  <a:lnTo>
                    <a:pt x="111878" y="677612"/>
                  </a:lnTo>
                  <a:lnTo>
                    <a:pt x="141232" y="660785"/>
                  </a:lnTo>
                  <a:lnTo>
                    <a:pt x="132811" y="627495"/>
                  </a:lnTo>
                  <a:lnTo>
                    <a:pt x="145795" y="581493"/>
                  </a:lnTo>
                  <a:lnTo>
                    <a:pt x="179839" y="511461"/>
                  </a:lnTo>
                  <a:lnTo>
                    <a:pt x="139856" y="504720"/>
                  </a:lnTo>
                  <a:lnTo>
                    <a:pt x="140940" y="491403"/>
                  </a:lnTo>
                  <a:lnTo>
                    <a:pt x="109126" y="463615"/>
                  </a:lnTo>
                  <a:lnTo>
                    <a:pt x="107519" y="440736"/>
                  </a:lnTo>
                  <a:lnTo>
                    <a:pt x="67697" y="377370"/>
                  </a:lnTo>
                  <a:lnTo>
                    <a:pt x="67624" y="362700"/>
                  </a:lnTo>
                  <a:lnTo>
                    <a:pt x="41979" y="348365"/>
                  </a:lnTo>
                  <a:lnTo>
                    <a:pt x="21045" y="319176"/>
                  </a:lnTo>
                  <a:lnTo>
                    <a:pt x="31666" y="265065"/>
                  </a:lnTo>
                  <a:lnTo>
                    <a:pt x="0" y="200907"/>
                  </a:lnTo>
                  <a:lnTo>
                    <a:pt x="43017" y="0"/>
                  </a:lnTo>
                  <a:lnTo>
                    <a:pt x="644172" y="114869"/>
                  </a:lnTo>
                  <a:lnTo>
                    <a:pt x="916948" y="15563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25" name="Google Shape;11125;p311"/>
            <p:cNvSpPr/>
            <p:nvPr/>
          </p:nvSpPr>
          <p:spPr>
            <a:xfrm>
              <a:off x="4231437" y="3802186"/>
              <a:ext cx="1016753" cy="1056049"/>
            </a:xfrm>
            <a:custGeom>
              <a:rect b="b" l="l" r="r" t="t"/>
              <a:pathLst>
                <a:path extrusionOk="0" h="1165580" w="1122208">
                  <a:moveTo>
                    <a:pt x="417017" y="33356"/>
                  </a:moveTo>
                  <a:lnTo>
                    <a:pt x="504962" y="44844"/>
                  </a:lnTo>
                  <a:lnTo>
                    <a:pt x="908567" y="85763"/>
                  </a:lnTo>
                  <a:lnTo>
                    <a:pt x="1122208" y="101916"/>
                  </a:lnTo>
                  <a:lnTo>
                    <a:pt x="1114702" y="203629"/>
                  </a:lnTo>
                  <a:lnTo>
                    <a:pt x="1108531" y="203172"/>
                  </a:lnTo>
                  <a:lnTo>
                    <a:pt x="1070001" y="710074"/>
                  </a:lnTo>
                  <a:lnTo>
                    <a:pt x="1050996" y="916031"/>
                  </a:lnTo>
                  <a:lnTo>
                    <a:pt x="1035820" y="1119748"/>
                  </a:lnTo>
                  <a:lnTo>
                    <a:pt x="431367" y="1063355"/>
                  </a:lnTo>
                  <a:lnTo>
                    <a:pt x="424468" y="1082782"/>
                  </a:lnTo>
                  <a:lnTo>
                    <a:pt x="441456" y="1108246"/>
                  </a:lnTo>
                  <a:lnTo>
                    <a:pt x="155122" y="1073830"/>
                  </a:lnTo>
                  <a:lnTo>
                    <a:pt x="143270" y="1165580"/>
                  </a:lnTo>
                  <a:lnTo>
                    <a:pt x="0" y="1146430"/>
                  </a:lnTo>
                  <a:lnTo>
                    <a:pt x="159269"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26" name="Google Shape;11126;p311"/>
            <p:cNvSpPr/>
            <p:nvPr/>
          </p:nvSpPr>
          <p:spPr>
            <a:xfrm>
              <a:off x="3385009" y="3683801"/>
              <a:ext cx="990731" cy="1157084"/>
            </a:xfrm>
            <a:custGeom>
              <a:rect b="b" l="l" r="r" t="t"/>
              <a:pathLst>
                <a:path extrusionOk="0" h="1277094" w="1093487">
                  <a:moveTo>
                    <a:pt x="1093487" y="130663"/>
                  </a:moveTo>
                  <a:lnTo>
                    <a:pt x="934217" y="1277094"/>
                  </a:lnTo>
                  <a:lnTo>
                    <a:pt x="588488" y="1225569"/>
                  </a:lnTo>
                  <a:lnTo>
                    <a:pt x="401945" y="1117723"/>
                  </a:lnTo>
                  <a:lnTo>
                    <a:pt x="0" y="879327"/>
                  </a:lnTo>
                  <a:lnTo>
                    <a:pt x="24480" y="837543"/>
                  </a:lnTo>
                  <a:lnTo>
                    <a:pt x="58779" y="836381"/>
                  </a:lnTo>
                  <a:lnTo>
                    <a:pt x="71335" y="820644"/>
                  </a:lnTo>
                  <a:lnTo>
                    <a:pt x="69595" y="781592"/>
                  </a:lnTo>
                  <a:lnTo>
                    <a:pt x="47134" y="776002"/>
                  </a:lnTo>
                  <a:lnTo>
                    <a:pt x="51127" y="699318"/>
                  </a:lnTo>
                  <a:lnTo>
                    <a:pt x="90157" y="677437"/>
                  </a:lnTo>
                  <a:lnTo>
                    <a:pt x="100502" y="648709"/>
                  </a:lnTo>
                  <a:lnTo>
                    <a:pt x="103523" y="600293"/>
                  </a:lnTo>
                  <a:lnTo>
                    <a:pt x="130148" y="569056"/>
                  </a:lnTo>
                  <a:lnTo>
                    <a:pt x="158671" y="560950"/>
                  </a:lnTo>
                  <a:lnTo>
                    <a:pt x="183447" y="538402"/>
                  </a:lnTo>
                  <a:lnTo>
                    <a:pt x="156873" y="503603"/>
                  </a:lnTo>
                  <a:lnTo>
                    <a:pt x="144968" y="446526"/>
                  </a:lnTo>
                  <a:lnTo>
                    <a:pt x="124875" y="408322"/>
                  </a:lnTo>
                  <a:lnTo>
                    <a:pt x="129891" y="383066"/>
                  </a:lnTo>
                  <a:lnTo>
                    <a:pt x="145055" y="357537"/>
                  </a:lnTo>
                  <a:lnTo>
                    <a:pt x="148925" y="319491"/>
                  </a:lnTo>
                  <a:lnTo>
                    <a:pt x="143370" y="278423"/>
                  </a:lnTo>
                  <a:lnTo>
                    <a:pt x="157189" y="158952"/>
                  </a:lnTo>
                  <a:lnTo>
                    <a:pt x="217103" y="162805"/>
                  </a:lnTo>
                  <a:lnTo>
                    <a:pt x="231577" y="190742"/>
                  </a:lnTo>
                  <a:lnTo>
                    <a:pt x="247510" y="192690"/>
                  </a:lnTo>
                  <a:lnTo>
                    <a:pt x="270662" y="161780"/>
                  </a:lnTo>
                  <a:lnTo>
                    <a:pt x="301758" y="0"/>
                  </a:lnTo>
                  <a:lnTo>
                    <a:pt x="862547" y="9583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27" name="Google Shape;11127;p311"/>
            <p:cNvSpPr/>
            <p:nvPr/>
          </p:nvSpPr>
          <p:spPr>
            <a:xfrm>
              <a:off x="2907501" y="2597837"/>
              <a:ext cx="926355" cy="1433033"/>
            </a:xfrm>
            <a:custGeom>
              <a:rect b="b" l="l" r="r" t="t"/>
              <a:pathLst>
                <a:path extrusionOk="0" h="1581664" w="1022435">
                  <a:moveTo>
                    <a:pt x="585647" y="103293"/>
                  </a:moveTo>
                  <a:lnTo>
                    <a:pt x="1022435" y="195499"/>
                  </a:lnTo>
                  <a:lnTo>
                    <a:pt x="828793" y="1198597"/>
                  </a:lnTo>
                  <a:lnTo>
                    <a:pt x="797696" y="1360377"/>
                  </a:lnTo>
                  <a:lnTo>
                    <a:pt x="774544" y="1391288"/>
                  </a:lnTo>
                  <a:lnTo>
                    <a:pt x="758612" y="1389340"/>
                  </a:lnTo>
                  <a:lnTo>
                    <a:pt x="744138" y="1361402"/>
                  </a:lnTo>
                  <a:lnTo>
                    <a:pt x="684224" y="1357549"/>
                  </a:lnTo>
                  <a:lnTo>
                    <a:pt x="670405" y="1477020"/>
                  </a:lnTo>
                  <a:lnTo>
                    <a:pt x="675959" y="1518088"/>
                  </a:lnTo>
                  <a:lnTo>
                    <a:pt x="672089" y="1556134"/>
                  </a:lnTo>
                  <a:lnTo>
                    <a:pt x="656925" y="1581664"/>
                  </a:lnTo>
                  <a:lnTo>
                    <a:pt x="501961" y="1347485"/>
                  </a:lnTo>
                  <a:lnTo>
                    <a:pt x="415628" y="1217669"/>
                  </a:lnTo>
                  <a:lnTo>
                    <a:pt x="297640" y="1040653"/>
                  </a:lnTo>
                  <a:lnTo>
                    <a:pt x="151246" y="820506"/>
                  </a:lnTo>
                  <a:lnTo>
                    <a:pt x="0" y="593046"/>
                  </a:lnTo>
                  <a:lnTo>
                    <a:pt x="65483" y="342637"/>
                  </a:lnTo>
                  <a:lnTo>
                    <a:pt x="153032" y="0"/>
                  </a:lnTo>
                  <a:lnTo>
                    <a:pt x="341874" y="4850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28" name="Google Shape;11128;p311"/>
            <p:cNvSpPr/>
            <p:nvPr/>
          </p:nvSpPr>
          <p:spPr>
            <a:xfrm>
              <a:off x="4375740" y="3067907"/>
              <a:ext cx="1056993" cy="837177"/>
            </a:xfrm>
            <a:custGeom>
              <a:rect b="b" l="l" r="r" t="t"/>
              <a:pathLst>
                <a:path extrusionOk="0" h="924007" w="1166622">
                  <a:moveTo>
                    <a:pt x="280908" y="21307"/>
                  </a:moveTo>
                  <a:lnTo>
                    <a:pt x="610970" y="60187"/>
                  </a:lnTo>
                  <a:lnTo>
                    <a:pt x="864206" y="82821"/>
                  </a:lnTo>
                  <a:lnTo>
                    <a:pt x="1166622" y="105306"/>
                  </a:lnTo>
                  <a:lnTo>
                    <a:pt x="1153578" y="309817"/>
                  </a:lnTo>
                  <a:lnTo>
                    <a:pt x="1116163" y="924007"/>
                  </a:lnTo>
                  <a:lnTo>
                    <a:pt x="962939" y="912353"/>
                  </a:lnTo>
                  <a:lnTo>
                    <a:pt x="749297" y="896200"/>
                  </a:lnTo>
                  <a:lnTo>
                    <a:pt x="345693" y="855281"/>
                  </a:lnTo>
                  <a:lnTo>
                    <a:pt x="257747" y="843792"/>
                  </a:lnTo>
                  <a:lnTo>
                    <a:pt x="0" y="810436"/>
                  </a:lnTo>
                  <a:lnTo>
                    <a:pt x="32662" y="573916"/>
                  </a:lnTo>
                  <a:lnTo>
                    <a:pt x="33164" y="551353"/>
                  </a:lnTo>
                  <a:lnTo>
                    <a:pt x="57805" y="379369"/>
                  </a:lnTo>
                  <a:lnTo>
                    <a:pt x="111078"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29" name="Google Shape;11129;p311"/>
            <p:cNvSpPr/>
            <p:nvPr/>
          </p:nvSpPr>
          <p:spPr>
            <a:xfrm>
              <a:off x="4204600" y="2297435"/>
              <a:ext cx="1015808" cy="845510"/>
            </a:xfrm>
            <a:custGeom>
              <a:rect b="b" l="l" r="r" t="t"/>
              <a:pathLst>
                <a:path extrusionOk="0" h="933205" w="1121165">
                  <a:moveTo>
                    <a:pt x="406953" y="41613"/>
                  </a:moveTo>
                  <a:lnTo>
                    <a:pt x="856711" y="96290"/>
                  </a:lnTo>
                  <a:lnTo>
                    <a:pt x="1121165" y="122487"/>
                  </a:lnTo>
                  <a:lnTo>
                    <a:pt x="1087628" y="526621"/>
                  </a:lnTo>
                  <a:lnTo>
                    <a:pt x="1053096" y="933205"/>
                  </a:lnTo>
                  <a:lnTo>
                    <a:pt x="799859" y="910570"/>
                  </a:lnTo>
                  <a:lnTo>
                    <a:pt x="469798" y="871690"/>
                  </a:lnTo>
                  <a:lnTo>
                    <a:pt x="299967" y="850383"/>
                  </a:lnTo>
                  <a:lnTo>
                    <a:pt x="0" y="805722"/>
                  </a:lnTo>
                  <a:lnTo>
                    <a:pt x="32275" y="603560"/>
                  </a:lnTo>
                  <a:lnTo>
                    <a:pt x="111782" y="105566"/>
                  </a:lnTo>
                  <a:lnTo>
                    <a:pt x="12784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30" name="Google Shape;11130;p311"/>
            <p:cNvSpPr/>
            <p:nvPr/>
          </p:nvSpPr>
          <p:spPr>
            <a:xfrm>
              <a:off x="2484950" y="1716087"/>
              <a:ext cx="1170157" cy="975336"/>
            </a:xfrm>
            <a:custGeom>
              <a:rect b="b" l="l" r="r" t="t"/>
              <a:pathLst>
                <a:path extrusionOk="0" h="1076496" w="1291523">
                  <a:moveTo>
                    <a:pt x="396673" y="30332"/>
                  </a:moveTo>
                  <a:lnTo>
                    <a:pt x="409859" y="31898"/>
                  </a:lnTo>
                  <a:lnTo>
                    <a:pt x="432807" y="60534"/>
                  </a:lnTo>
                  <a:lnTo>
                    <a:pt x="438611" y="87612"/>
                  </a:lnTo>
                  <a:lnTo>
                    <a:pt x="428340" y="148145"/>
                  </a:lnTo>
                  <a:lnTo>
                    <a:pt x="492433" y="189584"/>
                  </a:lnTo>
                  <a:lnTo>
                    <a:pt x="560947" y="175404"/>
                  </a:lnTo>
                  <a:lnTo>
                    <a:pt x="599206" y="182544"/>
                  </a:lnTo>
                  <a:lnTo>
                    <a:pt x="639679" y="205117"/>
                  </a:lnTo>
                  <a:lnTo>
                    <a:pt x="640685" y="219188"/>
                  </a:lnTo>
                  <a:lnTo>
                    <a:pt x="723112" y="211433"/>
                  </a:lnTo>
                  <a:lnTo>
                    <a:pt x="738552" y="225844"/>
                  </a:lnTo>
                  <a:lnTo>
                    <a:pt x="780473" y="231094"/>
                  </a:lnTo>
                  <a:lnTo>
                    <a:pt x="819234" y="220508"/>
                  </a:lnTo>
                  <a:lnTo>
                    <a:pt x="883602" y="218621"/>
                  </a:lnTo>
                  <a:lnTo>
                    <a:pt x="939428" y="228031"/>
                  </a:lnTo>
                  <a:lnTo>
                    <a:pt x="961374" y="219758"/>
                  </a:lnTo>
                  <a:lnTo>
                    <a:pt x="1245284" y="287667"/>
                  </a:lnTo>
                  <a:lnTo>
                    <a:pt x="1256674" y="325423"/>
                  </a:lnTo>
                  <a:lnTo>
                    <a:pt x="1286091" y="346689"/>
                  </a:lnTo>
                  <a:lnTo>
                    <a:pt x="1291523" y="376275"/>
                  </a:lnTo>
                  <a:lnTo>
                    <a:pt x="1249759" y="428475"/>
                  </a:lnTo>
                  <a:lnTo>
                    <a:pt x="1233687" y="461327"/>
                  </a:lnTo>
                  <a:lnTo>
                    <a:pt x="1212332" y="481626"/>
                  </a:lnTo>
                  <a:lnTo>
                    <a:pt x="1210517" y="500583"/>
                  </a:lnTo>
                  <a:lnTo>
                    <a:pt x="1189407" y="526630"/>
                  </a:lnTo>
                  <a:lnTo>
                    <a:pt x="1173362" y="529868"/>
                  </a:lnTo>
                  <a:lnTo>
                    <a:pt x="1128935" y="593974"/>
                  </a:lnTo>
                  <a:lnTo>
                    <a:pt x="1132815" y="623395"/>
                  </a:lnTo>
                  <a:lnTo>
                    <a:pt x="1159146" y="632756"/>
                  </a:lnTo>
                  <a:lnTo>
                    <a:pt x="1167107" y="651657"/>
                  </a:lnTo>
                  <a:lnTo>
                    <a:pt x="1133849" y="712710"/>
                  </a:lnTo>
                  <a:lnTo>
                    <a:pt x="1052023" y="1076496"/>
                  </a:lnTo>
                  <a:lnTo>
                    <a:pt x="808251" y="1021707"/>
                  </a:lnTo>
                  <a:lnTo>
                    <a:pt x="619408" y="973203"/>
                  </a:lnTo>
                  <a:lnTo>
                    <a:pt x="469709" y="933703"/>
                  </a:lnTo>
                  <a:lnTo>
                    <a:pt x="277230" y="876852"/>
                  </a:lnTo>
                  <a:lnTo>
                    <a:pt x="154202" y="842367"/>
                  </a:lnTo>
                  <a:lnTo>
                    <a:pt x="13460" y="801275"/>
                  </a:lnTo>
                  <a:lnTo>
                    <a:pt x="0" y="772591"/>
                  </a:lnTo>
                  <a:lnTo>
                    <a:pt x="8491" y="706213"/>
                  </a:lnTo>
                  <a:lnTo>
                    <a:pt x="24315" y="663163"/>
                  </a:lnTo>
                  <a:lnTo>
                    <a:pt x="15511" y="623039"/>
                  </a:lnTo>
                  <a:lnTo>
                    <a:pt x="39306" y="595339"/>
                  </a:lnTo>
                  <a:lnTo>
                    <a:pt x="65425" y="546166"/>
                  </a:lnTo>
                  <a:lnTo>
                    <a:pt x="103161" y="497076"/>
                  </a:lnTo>
                  <a:lnTo>
                    <a:pt x="127329" y="450837"/>
                  </a:lnTo>
                  <a:lnTo>
                    <a:pt x="192815" y="290354"/>
                  </a:lnTo>
                  <a:lnTo>
                    <a:pt x="197354" y="267318"/>
                  </a:lnTo>
                  <a:lnTo>
                    <a:pt x="232834" y="199091"/>
                  </a:lnTo>
                  <a:lnTo>
                    <a:pt x="268318" y="100780"/>
                  </a:lnTo>
                  <a:lnTo>
                    <a:pt x="277633" y="43337"/>
                  </a:lnTo>
                  <a:lnTo>
                    <a:pt x="294248" y="12469"/>
                  </a:lnTo>
                  <a:lnTo>
                    <a:pt x="356692" y="0"/>
                  </a:lnTo>
                  <a:lnTo>
                    <a:pt x="373678" y="2931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31" name="Google Shape;11131;p311"/>
            <p:cNvSpPr/>
            <p:nvPr/>
          </p:nvSpPr>
          <p:spPr>
            <a:xfrm>
              <a:off x="3658411" y="2774966"/>
              <a:ext cx="817968" cy="1027220"/>
            </a:xfrm>
            <a:custGeom>
              <a:rect b="b" l="l" r="r" t="t"/>
              <a:pathLst>
                <a:path extrusionOk="0" h="1133761" w="902806">
                  <a:moveTo>
                    <a:pt x="470075" y="50289"/>
                  </a:moveTo>
                  <a:lnTo>
                    <a:pt x="635114" y="76501"/>
                  </a:lnTo>
                  <a:lnTo>
                    <a:pt x="602838" y="278663"/>
                  </a:lnTo>
                  <a:lnTo>
                    <a:pt x="902806" y="323324"/>
                  </a:lnTo>
                  <a:lnTo>
                    <a:pt x="849534" y="702694"/>
                  </a:lnTo>
                  <a:lnTo>
                    <a:pt x="824892" y="874678"/>
                  </a:lnTo>
                  <a:lnTo>
                    <a:pt x="824390" y="897241"/>
                  </a:lnTo>
                  <a:lnTo>
                    <a:pt x="791728" y="1133761"/>
                  </a:lnTo>
                  <a:lnTo>
                    <a:pt x="560789" y="1098931"/>
                  </a:lnTo>
                  <a:lnTo>
                    <a:pt x="0" y="1003098"/>
                  </a:lnTo>
                  <a:lnTo>
                    <a:pt x="19364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32" name="Google Shape;11132;p311"/>
            <p:cNvSpPr/>
            <p:nvPr/>
          </p:nvSpPr>
          <p:spPr>
            <a:xfrm>
              <a:off x="6114348" y="1651157"/>
              <a:ext cx="940201" cy="1076811"/>
            </a:xfrm>
            <a:custGeom>
              <a:rect b="b" l="l" r="r" t="t"/>
              <a:pathLst>
                <a:path extrusionOk="0" h="1188496" w="1037717">
                  <a:moveTo>
                    <a:pt x="721212" y="527025"/>
                  </a:moveTo>
                  <a:lnTo>
                    <a:pt x="710161" y="518629"/>
                  </a:lnTo>
                  <a:lnTo>
                    <a:pt x="682581" y="536339"/>
                  </a:lnTo>
                  <a:lnTo>
                    <a:pt x="687242" y="655830"/>
                  </a:lnTo>
                  <a:lnTo>
                    <a:pt x="679231" y="668341"/>
                  </a:lnTo>
                  <a:lnTo>
                    <a:pt x="639699" y="686439"/>
                  </a:lnTo>
                  <a:lnTo>
                    <a:pt x="608676" y="730778"/>
                  </a:lnTo>
                  <a:lnTo>
                    <a:pt x="607296" y="759689"/>
                  </a:lnTo>
                  <a:lnTo>
                    <a:pt x="623683" y="761363"/>
                  </a:lnTo>
                  <a:lnTo>
                    <a:pt x="642452" y="786260"/>
                  </a:lnTo>
                  <a:lnTo>
                    <a:pt x="627167" y="817903"/>
                  </a:lnTo>
                  <a:lnTo>
                    <a:pt x="631469" y="852216"/>
                  </a:lnTo>
                  <a:lnTo>
                    <a:pt x="623803" y="927006"/>
                  </a:lnTo>
                  <a:lnTo>
                    <a:pt x="662882" y="962374"/>
                  </a:lnTo>
                  <a:lnTo>
                    <a:pt x="692970" y="964588"/>
                  </a:lnTo>
                  <a:lnTo>
                    <a:pt x="708834" y="986243"/>
                  </a:lnTo>
                  <a:lnTo>
                    <a:pt x="754014" y="1006661"/>
                  </a:lnTo>
                  <a:lnTo>
                    <a:pt x="762292" y="1033053"/>
                  </a:lnTo>
                  <a:lnTo>
                    <a:pt x="805100" y="1065696"/>
                  </a:lnTo>
                  <a:lnTo>
                    <a:pt x="828511" y="1072397"/>
                  </a:lnTo>
                  <a:lnTo>
                    <a:pt x="858557" y="1115553"/>
                  </a:lnTo>
                  <a:lnTo>
                    <a:pt x="856179" y="1148042"/>
                  </a:lnTo>
                  <a:lnTo>
                    <a:pt x="865349" y="1171030"/>
                  </a:lnTo>
                  <a:lnTo>
                    <a:pt x="842935" y="1172141"/>
                  </a:lnTo>
                  <a:lnTo>
                    <a:pt x="99435" y="1188496"/>
                  </a:lnTo>
                  <a:lnTo>
                    <a:pt x="101168" y="823401"/>
                  </a:lnTo>
                  <a:lnTo>
                    <a:pt x="68557" y="799885"/>
                  </a:lnTo>
                  <a:lnTo>
                    <a:pt x="43977" y="760833"/>
                  </a:lnTo>
                  <a:lnTo>
                    <a:pt x="83084" y="717860"/>
                  </a:lnTo>
                  <a:lnTo>
                    <a:pt x="86318" y="694592"/>
                  </a:lnTo>
                  <a:lnTo>
                    <a:pt x="81417" y="613672"/>
                  </a:lnTo>
                  <a:lnTo>
                    <a:pt x="64673" y="592519"/>
                  </a:lnTo>
                  <a:lnTo>
                    <a:pt x="53539" y="548163"/>
                  </a:lnTo>
                  <a:lnTo>
                    <a:pt x="56281" y="494002"/>
                  </a:lnTo>
                  <a:lnTo>
                    <a:pt x="51027" y="485116"/>
                  </a:lnTo>
                  <a:lnTo>
                    <a:pt x="47625" y="355932"/>
                  </a:lnTo>
                  <a:lnTo>
                    <a:pt x="21257" y="287348"/>
                  </a:lnTo>
                  <a:lnTo>
                    <a:pt x="11222" y="248705"/>
                  </a:lnTo>
                  <a:lnTo>
                    <a:pt x="7733" y="167302"/>
                  </a:lnTo>
                  <a:lnTo>
                    <a:pt x="16962" y="139955"/>
                  </a:lnTo>
                  <a:lnTo>
                    <a:pt x="0" y="76112"/>
                  </a:lnTo>
                  <a:lnTo>
                    <a:pt x="279477" y="76673"/>
                  </a:lnTo>
                  <a:lnTo>
                    <a:pt x="278794" y="0"/>
                  </a:lnTo>
                  <a:lnTo>
                    <a:pt x="305205" y="1926"/>
                  </a:lnTo>
                  <a:lnTo>
                    <a:pt x="322989" y="17044"/>
                  </a:lnTo>
                  <a:lnTo>
                    <a:pt x="342036" y="120939"/>
                  </a:lnTo>
                  <a:lnTo>
                    <a:pt x="356274" y="132809"/>
                  </a:lnTo>
                  <a:lnTo>
                    <a:pt x="400771" y="135365"/>
                  </a:lnTo>
                  <a:lnTo>
                    <a:pt x="406141" y="145148"/>
                  </a:lnTo>
                  <a:lnTo>
                    <a:pt x="458133" y="148464"/>
                  </a:lnTo>
                  <a:lnTo>
                    <a:pt x="464575" y="170289"/>
                  </a:lnTo>
                  <a:lnTo>
                    <a:pt x="508994" y="163687"/>
                  </a:lnTo>
                  <a:lnTo>
                    <a:pt x="508759" y="154903"/>
                  </a:lnTo>
                  <a:lnTo>
                    <a:pt x="543305" y="142949"/>
                  </a:lnTo>
                  <a:lnTo>
                    <a:pt x="573833" y="146410"/>
                  </a:lnTo>
                  <a:lnTo>
                    <a:pt x="609245" y="161722"/>
                  </a:lnTo>
                  <a:lnTo>
                    <a:pt x="619630" y="182249"/>
                  </a:lnTo>
                  <a:lnTo>
                    <a:pt x="639622" y="179330"/>
                  </a:lnTo>
                  <a:lnTo>
                    <a:pt x="659925" y="223678"/>
                  </a:lnTo>
                  <a:lnTo>
                    <a:pt x="668149" y="204652"/>
                  </a:lnTo>
                  <a:lnTo>
                    <a:pt x="702042" y="194486"/>
                  </a:lnTo>
                  <a:lnTo>
                    <a:pt x="708780" y="212913"/>
                  </a:lnTo>
                  <a:lnTo>
                    <a:pt x="749615" y="224345"/>
                  </a:lnTo>
                  <a:lnTo>
                    <a:pt x="750409" y="241930"/>
                  </a:lnTo>
                  <a:lnTo>
                    <a:pt x="771242" y="255296"/>
                  </a:lnTo>
                  <a:lnTo>
                    <a:pt x="811979" y="245616"/>
                  </a:lnTo>
                  <a:lnTo>
                    <a:pt x="835609" y="224584"/>
                  </a:lnTo>
                  <a:lnTo>
                    <a:pt x="868516" y="210720"/>
                  </a:lnTo>
                  <a:lnTo>
                    <a:pt x="882078" y="239726"/>
                  </a:lnTo>
                  <a:lnTo>
                    <a:pt x="904851" y="231833"/>
                  </a:lnTo>
                  <a:lnTo>
                    <a:pt x="932854" y="236819"/>
                  </a:lnTo>
                  <a:lnTo>
                    <a:pt x="964685" y="230484"/>
                  </a:lnTo>
                  <a:lnTo>
                    <a:pt x="1002879" y="253439"/>
                  </a:lnTo>
                  <a:lnTo>
                    <a:pt x="1037717" y="246729"/>
                  </a:lnTo>
                  <a:lnTo>
                    <a:pt x="1035465" y="257915"/>
                  </a:lnTo>
                  <a:lnTo>
                    <a:pt x="991447" y="286174"/>
                  </a:lnTo>
                  <a:lnTo>
                    <a:pt x="928892" y="309864"/>
                  </a:lnTo>
                  <a:lnTo>
                    <a:pt x="888752" y="333129"/>
                  </a:lnTo>
                  <a:lnTo>
                    <a:pt x="831955" y="388061"/>
                  </a:lnTo>
                  <a:lnTo>
                    <a:pt x="807835" y="421316"/>
                  </a:lnTo>
                  <a:lnTo>
                    <a:pt x="770126" y="459592"/>
                  </a:lnTo>
                  <a:lnTo>
                    <a:pt x="709843" y="51089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33" name="Google Shape;11133;p311"/>
            <p:cNvSpPr/>
            <p:nvPr/>
          </p:nvSpPr>
          <p:spPr>
            <a:xfrm>
              <a:off x="3438114" y="1438329"/>
              <a:ext cx="867763" cy="1405949"/>
            </a:xfrm>
            <a:custGeom>
              <a:rect b="b" l="l" r="r" t="t"/>
              <a:pathLst>
                <a:path extrusionOk="0" h="1551771" w="957766">
                  <a:moveTo>
                    <a:pt x="439980" y="28463"/>
                  </a:moveTo>
                  <a:lnTo>
                    <a:pt x="396963" y="229370"/>
                  </a:lnTo>
                  <a:lnTo>
                    <a:pt x="428629" y="293529"/>
                  </a:lnTo>
                  <a:lnTo>
                    <a:pt x="418008" y="347639"/>
                  </a:lnTo>
                  <a:lnTo>
                    <a:pt x="438942" y="376829"/>
                  </a:lnTo>
                  <a:lnTo>
                    <a:pt x="464587" y="391164"/>
                  </a:lnTo>
                  <a:lnTo>
                    <a:pt x="464660" y="405834"/>
                  </a:lnTo>
                  <a:lnTo>
                    <a:pt x="504482" y="469200"/>
                  </a:lnTo>
                  <a:lnTo>
                    <a:pt x="506090" y="492078"/>
                  </a:lnTo>
                  <a:lnTo>
                    <a:pt x="537903" y="519866"/>
                  </a:lnTo>
                  <a:lnTo>
                    <a:pt x="536819" y="533184"/>
                  </a:lnTo>
                  <a:lnTo>
                    <a:pt x="576802" y="539925"/>
                  </a:lnTo>
                  <a:lnTo>
                    <a:pt x="542758" y="609957"/>
                  </a:lnTo>
                  <a:lnTo>
                    <a:pt x="529774" y="655958"/>
                  </a:lnTo>
                  <a:lnTo>
                    <a:pt x="538195" y="689248"/>
                  </a:lnTo>
                  <a:lnTo>
                    <a:pt x="508841" y="706076"/>
                  </a:lnTo>
                  <a:lnTo>
                    <a:pt x="514647" y="728708"/>
                  </a:lnTo>
                  <a:lnTo>
                    <a:pt x="503491" y="749129"/>
                  </a:lnTo>
                  <a:lnTo>
                    <a:pt x="529196" y="775674"/>
                  </a:lnTo>
                  <a:lnTo>
                    <a:pt x="568840" y="755097"/>
                  </a:lnTo>
                  <a:lnTo>
                    <a:pt x="586750" y="735938"/>
                  </a:lnTo>
                  <a:lnTo>
                    <a:pt x="608175" y="760354"/>
                  </a:lnTo>
                  <a:lnTo>
                    <a:pt x="601254" y="775986"/>
                  </a:lnTo>
                  <a:lnTo>
                    <a:pt x="607800" y="816777"/>
                  </a:lnTo>
                  <a:lnTo>
                    <a:pt x="623243" y="861502"/>
                  </a:lnTo>
                  <a:lnTo>
                    <a:pt x="637527" y="878859"/>
                  </a:lnTo>
                  <a:lnTo>
                    <a:pt x="629650" y="916970"/>
                  </a:lnTo>
                  <a:lnTo>
                    <a:pt x="642844" y="936377"/>
                  </a:lnTo>
                  <a:lnTo>
                    <a:pt x="671840" y="943956"/>
                  </a:lnTo>
                  <a:lnTo>
                    <a:pt x="678734" y="1011925"/>
                  </a:lnTo>
                  <a:lnTo>
                    <a:pt x="693101" y="1025824"/>
                  </a:lnTo>
                  <a:lnTo>
                    <a:pt x="711219" y="1009844"/>
                  </a:lnTo>
                  <a:lnTo>
                    <a:pt x="755365" y="1018777"/>
                  </a:lnTo>
                  <a:lnTo>
                    <a:pt x="791082" y="1006913"/>
                  </a:lnTo>
                  <a:lnTo>
                    <a:pt x="808832" y="1020125"/>
                  </a:lnTo>
                  <a:lnTo>
                    <a:pt x="843782" y="1017030"/>
                  </a:lnTo>
                  <a:lnTo>
                    <a:pt x="848941" y="1029182"/>
                  </a:lnTo>
                  <a:lnTo>
                    <a:pt x="879035" y="1026307"/>
                  </a:lnTo>
                  <a:lnTo>
                    <a:pt x="918556" y="989967"/>
                  </a:lnTo>
                  <a:lnTo>
                    <a:pt x="935398" y="1028769"/>
                  </a:lnTo>
                  <a:lnTo>
                    <a:pt x="957766" y="1053777"/>
                  </a:lnTo>
                  <a:lnTo>
                    <a:pt x="878259" y="1551771"/>
                  </a:lnTo>
                  <a:lnTo>
                    <a:pt x="713221" y="1525559"/>
                  </a:lnTo>
                  <a:lnTo>
                    <a:pt x="436787" y="1475269"/>
                  </a:lnTo>
                  <a:lnTo>
                    <a:pt x="0" y="1383063"/>
                  </a:lnTo>
                  <a:lnTo>
                    <a:pt x="81825" y="1019276"/>
                  </a:lnTo>
                  <a:lnTo>
                    <a:pt x="115083" y="958224"/>
                  </a:lnTo>
                  <a:lnTo>
                    <a:pt x="107122" y="939322"/>
                  </a:lnTo>
                  <a:lnTo>
                    <a:pt x="80791" y="929962"/>
                  </a:lnTo>
                  <a:lnTo>
                    <a:pt x="76912" y="900540"/>
                  </a:lnTo>
                  <a:lnTo>
                    <a:pt x="121338" y="836435"/>
                  </a:lnTo>
                  <a:lnTo>
                    <a:pt x="137383" y="833197"/>
                  </a:lnTo>
                  <a:lnTo>
                    <a:pt x="158494" y="807149"/>
                  </a:lnTo>
                  <a:lnTo>
                    <a:pt x="160308" y="788192"/>
                  </a:lnTo>
                  <a:lnTo>
                    <a:pt x="181663" y="767894"/>
                  </a:lnTo>
                  <a:lnTo>
                    <a:pt x="197735" y="735042"/>
                  </a:lnTo>
                  <a:lnTo>
                    <a:pt x="239499" y="682842"/>
                  </a:lnTo>
                  <a:lnTo>
                    <a:pt x="234068" y="653255"/>
                  </a:lnTo>
                  <a:lnTo>
                    <a:pt x="204650" y="631990"/>
                  </a:lnTo>
                  <a:lnTo>
                    <a:pt x="193260" y="594233"/>
                  </a:lnTo>
                  <a:lnTo>
                    <a:pt x="200251" y="559457"/>
                  </a:lnTo>
                  <a:lnTo>
                    <a:pt x="190002" y="520829"/>
                  </a:lnTo>
                  <a:lnTo>
                    <a:pt x="195897" y="505133"/>
                  </a:lnTo>
                  <a:lnTo>
                    <a:pt x="254337" y="242029"/>
                  </a:lnTo>
                  <a:lnTo>
                    <a:pt x="31033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34" name="Google Shape;11134;p311"/>
            <p:cNvSpPr/>
            <p:nvPr/>
          </p:nvSpPr>
          <p:spPr>
            <a:xfrm>
              <a:off x="5387015" y="3348611"/>
              <a:ext cx="1078207" cy="581892"/>
            </a:xfrm>
            <a:custGeom>
              <a:rect b="b" l="l" r="r" t="t"/>
              <a:pathLst>
                <a:path extrusionOk="0" h="642245" w="1190036">
                  <a:moveTo>
                    <a:pt x="60121" y="1430"/>
                  </a:moveTo>
                  <a:lnTo>
                    <a:pt x="1074927" y="29264"/>
                  </a:lnTo>
                  <a:lnTo>
                    <a:pt x="1090253" y="48190"/>
                  </a:lnTo>
                  <a:lnTo>
                    <a:pt x="1140215" y="63374"/>
                  </a:lnTo>
                  <a:lnTo>
                    <a:pt x="1106143" y="123121"/>
                  </a:lnTo>
                  <a:lnTo>
                    <a:pt x="1125864" y="143095"/>
                  </a:lnTo>
                  <a:lnTo>
                    <a:pt x="1151086" y="190995"/>
                  </a:lnTo>
                  <a:lnTo>
                    <a:pt x="1184459" y="200633"/>
                  </a:lnTo>
                  <a:lnTo>
                    <a:pt x="1190036" y="642245"/>
                  </a:lnTo>
                  <a:lnTo>
                    <a:pt x="313081" y="629769"/>
                  </a:lnTo>
                  <a:lnTo>
                    <a:pt x="0" y="614190"/>
                  </a:lnTo>
                  <a:lnTo>
                    <a:pt x="37415"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35" name="Google Shape;11135;p311"/>
            <p:cNvSpPr/>
            <p:nvPr/>
          </p:nvSpPr>
          <p:spPr>
            <a:xfrm>
              <a:off x="5190023" y="2235146"/>
              <a:ext cx="1016276" cy="679930"/>
            </a:xfrm>
            <a:custGeom>
              <a:rect b="b" l="l" r="r" t="t"/>
              <a:pathLst>
                <a:path extrusionOk="0" h="750451" w="1121682">
                  <a:moveTo>
                    <a:pt x="51342" y="0"/>
                  </a:moveTo>
                  <a:lnTo>
                    <a:pt x="1106513" y="50033"/>
                  </a:lnTo>
                  <a:lnTo>
                    <a:pt x="1103278" y="73302"/>
                  </a:lnTo>
                  <a:lnTo>
                    <a:pt x="1064171" y="116275"/>
                  </a:lnTo>
                  <a:lnTo>
                    <a:pt x="1088751" y="155327"/>
                  </a:lnTo>
                  <a:lnTo>
                    <a:pt x="1121362" y="178843"/>
                  </a:lnTo>
                  <a:lnTo>
                    <a:pt x="1119630" y="543937"/>
                  </a:lnTo>
                  <a:lnTo>
                    <a:pt x="1100367" y="548294"/>
                  </a:lnTo>
                  <a:lnTo>
                    <a:pt x="1108291" y="565072"/>
                  </a:lnTo>
                  <a:lnTo>
                    <a:pt x="1103265" y="600745"/>
                  </a:lnTo>
                  <a:lnTo>
                    <a:pt x="1121682" y="620929"/>
                  </a:lnTo>
                  <a:lnTo>
                    <a:pt x="1110321" y="635382"/>
                  </a:lnTo>
                  <a:lnTo>
                    <a:pt x="1105251" y="675544"/>
                  </a:lnTo>
                  <a:lnTo>
                    <a:pt x="1092106" y="705614"/>
                  </a:lnTo>
                  <a:lnTo>
                    <a:pt x="1119463" y="750451"/>
                  </a:lnTo>
                  <a:lnTo>
                    <a:pt x="1092659" y="744714"/>
                  </a:lnTo>
                  <a:lnTo>
                    <a:pt x="1083114" y="715604"/>
                  </a:lnTo>
                  <a:lnTo>
                    <a:pt x="1005712" y="676855"/>
                  </a:lnTo>
                  <a:lnTo>
                    <a:pt x="936130" y="675791"/>
                  </a:lnTo>
                  <a:lnTo>
                    <a:pt x="915181" y="670935"/>
                  </a:lnTo>
                  <a:lnTo>
                    <a:pt x="896975" y="690677"/>
                  </a:lnTo>
                  <a:lnTo>
                    <a:pt x="821803" y="652073"/>
                  </a:lnTo>
                  <a:lnTo>
                    <a:pt x="817221" y="641903"/>
                  </a:lnTo>
                  <a:lnTo>
                    <a:pt x="356643" y="622201"/>
                  </a:lnTo>
                  <a:lnTo>
                    <a:pt x="107022" y="604048"/>
                  </a:lnTo>
                  <a:lnTo>
                    <a:pt x="0" y="595372"/>
                  </a:lnTo>
                  <a:lnTo>
                    <a:pt x="33537" y="191237"/>
                  </a:lnTo>
                  <a:lnTo>
                    <a:pt x="35881" y="191436"/>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36" name="Google Shape;11136;p311"/>
            <p:cNvSpPr/>
            <p:nvPr/>
          </p:nvSpPr>
          <p:spPr>
            <a:xfrm>
              <a:off x="5158735" y="2774570"/>
              <a:ext cx="1202195" cy="600555"/>
            </a:xfrm>
            <a:custGeom>
              <a:rect b="b" l="l" r="r" t="t"/>
              <a:pathLst>
                <a:path extrusionOk="0" h="662843" w="1326884">
                  <a:moveTo>
                    <a:pt x="141555" y="8676"/>
                  </a:moveTo>
                  <a:lnTo>
                    <a:pt x="391176" y="26829"/>
                  </a:lnTo>
                  <a:lnTo>
                    <a:pt x="851753" y="46531"/>
                  </a:lnTo>
                  <a:lnTo>
                    <a:pt x="856335" y="56701"/>
                  </a:lnTo>
                  <a:lnTo>
                    <a:pt x="931507" y="95305"/>
                  </a:lnTo>
                  <a:lnTo>
                    <a:pt x="949713" y="75563"/>
                  </a:lnTo>
                  <a:lnTo>
                    <a:pt x="970662" y="80418"/>
                  </a:lnTo>
                  <a:lnTo>
                    <a:pt x="1040244" y="81483"/>
                  </a:lnTo>
                  <a:lnTo>
                    <a:pt x="1117646" y="120232"/>
                  </a:lnTo>
                  <a:lnTo>
                    <a:pt x="1127191" y="149342"/>
                  </a:lnTo>
                  <a:lnTo>
                    <a:pt x="1153995" y="155079"/>
                  </a:lnTo>
                  <a:lnTo>
                    <a:pt x="1180581" y="246822"/>
                  </a:lnTo>
                  <a:lnTo>
                    <a:pt x="1201029" y="260280"/>
                  </a:lnTo>
                  <a:lnTo>
                    <a:pt x="1210839" y="296072"/>
                  </a:lnTo>
                  <a:lnTo>
                    <a:pt x="1201771" y="320668"/>
                  </a:lnTo>
                  <a:lnTo>
                    <a:pt x="1205858" y="348637"/>
                  </a:lnTo>
                  <a:lnTo>
                    <a:pt x="1232257" y="366538"/>
                  </a:lnTo>
                  <a:lnTo>
                    <a:pt x="1231472" y="418010"/>
                  </a:lnTo>
                  <a:lnTo>
                    <a:pt x="1246469" y="463879"/>
                  </a:lnTo>
                  <a:lnTo>
                    <a:pt x="1238223" y="516507"/>
                  </a:lnTo>
                  <a:lnTo>
                    <a:pt x="1255808" y="543347"/>
                  </a:lnTo>
                  <a:lnTo>
                    <a:pt x="1288712" y="609304"/>
                  </a:lnTo>
                  <a:lnTo>
                    <a:pt x="1326884" y="662843"/>
                  </a:lnTo>
                  <a:lnTo>
                    <a:pt x="312078" y="635009"/>
                  </a:lnTo>
                  <a:lnTo>
                    <a:pt x="289371" y="633578"/>
                  </a:lnTo>
                  <a:lnTo>
                    <a:pt x="302416" y="429068"/>
                  </a:lnTo>
                  <a:lnTo>
                    <a:pt x="0" y="406583"/>
                  </a:lnTo>
                  <a:lnTo>
                    <a:pt x="3453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37" name="Google Shape;11137;p311"/>
            <p:cNvSpPr/>
            <p:nvPr/>
          </p:nvSpPr>
          <p:spPr>
            <a:xfrm>
              <a:off x="5241389" y="3894525"/>
              <a:ext cx="1255791" cy="658513"/>
            </a:xfrm>
            <a:custGeom>
              <a:rect b="b" l="l" r="r" t="t"/>
              <a:pathLst>
                <a:path extrusionOk="0" h="726813" w="1386039">
                  <a:moveTo>
                    <a:pt x="473811" y="27233"/>
                  </a:moveTo>
                  <a:lnTo>
                    <a:pt x="1350766" y="39709"/>
                  </a:lnTo>
                  <a:lnTo>
                    <a:pt x="1352251" y="141687"/>
                  </a:lnTo>
                  <a:lnTo>
                    <a:pt x="1386039" y="367496"/>
                  </a:lnTo>
                  <a:lnTo>
                    <a:pt x="1382797" y="726813"/>
                  </a:lnTo>
                  <a:lnTo>
                    <a:pt x="1318300" y="705348"/>
                  </a:lnTo>
                  <a:lnTo>
                    <a:pt x="1301551" y="682054"/>
                  </a:lnTo>
                  <a:lnTo>
                    <a:pt x="1258383" y="662333"/>
                  </a:lnTo>
                  <a:lnTo>
                    <a:pt x="1247551" y="680312"/>
                  </a:lnTo>
                  <a:lnTo>
                    <a:pt x="1204547" y="679457"/>
                  </a:lnTo>
                  <a:lnTo>
                    <a:pt x="1195351" y="668314"/>
                  </a:lnTo>
                  <a:lnTo>
                    <a:pt x="1156076" y="688560"/>
                  </a:lnTo>
                  <a:lnTo>
                    <a:pt x="1139593" y="677397"/>
                  </a:lnTo>
                  <a:lnTo>
                    <a:pt x="1103904" y="687445"/>
                  </a:lnTo>
                  <a:lnTo>
                    <a:pt x="1070839" y="718668"/>
                  </a:lnTo>
                  <a:lnTo>
                    <a:pt x="1058080" y="700726"/>
                  </a:lnTo>
                  <a:lnTo>
                    <a:pt x="1023368" y="685996"/>
                  </a:lnTo>
                  <a:lnTo>
                    <a:pt x="986760" y="685711"/>
                  </a:lnTo>
                  <a:lnTo>
                    <a:pt x="975091" y="662115"/>
                  </a:lnTo>
                  <a:lnTo>
                    <a:pt x="932489" y="707498"/>
                  </a:lnTo>
                  <a:lnTo>
                    <a:pt x="919083" y="681605"/>
                  </a:lnTo>
                  <a:lnTo>
                    <a:pt x="899757" y="689167"/>
                  </a:lnTo>
                  <a:lnTo>
                    <a:pt x="885368" y="672176"/>
                  </a:lnTo>
                  <a:lnTo>
                    <a:pt x="846329" y="655868"/>
                  </a:lnTo>
                  <a:lnTo>
                    <a:pt x="816571" y="682156"/>
                  </a:lnTo>
                  <a:lnTo>
                    <a:pt x="804334" y="653945"/>
                  </a:lnTo>
                  <a:lnTo>
                    <a:pt x="780661" y="650087"/>
                  </a:lnTo>
                  <a:lnTo>
                    <a:pt x="767475" y="627414"/>
                  </a:lnTo>
                  <a:lnTo>
                    <a:pt x="735785" y="617706"/>
                  </a:lnTo>
                  <a:lnTo>
                    <a:pt x="714329" y="636181"/>
                  </a:lnTo>
                  <a:lnTo>
                    <a:pt x="701098" y="619044"/>
                  </a:lnTo>
                  <a:lnTo>
                    <a:pt x="668225" y="620359"/>
                  </a:lnTo>
                  <a:lnTo>
                    <a:pt x="632333" y="601364"/>
                  </a:lnTo>
                  <a:lnTo>
                    <a:pt x="598577" y="602506"/>
                  </a:lnTo>
                  <a:lnTo>
                    <a:pt x="588085" y="562967"/>
                  </a:lnTo>
                  <a:lnTo>
                    <a:pt x="535503" y="558835"/>
                  </a:lnTo>
                  <a:lnTo>
                    <a:pt x="515269" y="564779"/>
                  </a:lnTo>
                  <a:lnTo>
                    <a:pt x="479651" y="524151"/>
                  </a:lnTo>
                  <a:lnTo>
                    <a:pt x="466875" y="525859"/>
                  </a:lnTo>
                  <a:lnTo>
                    <a:pt x="483556" y="129730"/>
                  </a:lnTo>
                  <a:lnTo>
                    <a:pt x="191373" y="114633"/>
                  </a:lnTo>
                  <a:lnTo>
                    <a:pt x="0" y="101712"/>
                  </a:lnTo>
                  <a:lnTo>
                    <a:pt x="7506" y="0"/>
                  </a:lnTo>
                  <a:lnTo>
                    <a:pt x="160730" y="11654"/>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38" name="Google Shape;11138;p311"/>
            <p:cNvSpPr/>
            <p:nvPr/>
          </p:nvSpPr>
          <p:spPr>
            <a:xfrm>
              <a:off x="5236540" y="1679549"/>
              <a:ext cx="956014" cy="600928"/>
            </a:xfrm>
            <a:custGeom>
              <a:rect b="b" l="l" r="r" t="t"/>
              <a:pathLst>
                <a:path extrusionOk="0" h="663255" w="1055170">
                  <a:moveTo>
                    <a:pt x="968851" y="44775"/>
                  </a:moveTo>
                  <a:lnTo>
                    <a:pt x="985814" y="108619"/>
                  </a:lnTo>
                  <a:lnTo>
                    <a:pt x="976585" y="135965"/>
                  </a:lnTo>
                  <a:lnTo>
                    <a:pt x="980074" y="217369"/>
                  </a:lnTo>
                  <a:lnTo>
                    <a:pt x="990109" y="256012"/>
                  </a:lnTo>
                  <a:lnTo>
                    <a:pt x="1016477" y="324595"/>
                  </a:lnTo>
                  <a:lnTo>
                    <a:pt x="1019879" y="453779"/>
                  </a:lnTo>
                  <a:lnTo>
                    <a:pt x="1025133" y="462666"/>
                  </a:lnTo>
                  <a:lnTo>
                    <a:pt x="1022391" y="516826"/>
                  </a:lnTo>
                  <a:lnTo>
                    <a:pt x="1033525" y="561182"/>
                  </a:lnTo>
                  <a:lnTo>
                    <a:pt x="1050269" y="582335"/>
                  </a:lnTo>
                  <a:lnTo>
                    <a:pt x="1055170" y="663255"/>
                  </a:lnTo>
                  <a:lnTo>
                    <a:pt x="0" y="613221"/>
                  </a:lnTo>
                  <a:lnTo>
                    <a:pt x="33463" y="227831"/>
                  </a:lnTo>
                  <a:lnTo>
                    <a:pt x="52047"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39" name="Google Shape;11139;p311"/>
            <p:cNvSpPr/>
            <p:nvPr/>
          </p:nvSpPr>
          <p:spPr>
            <a:xfrm>
              <a:off x="6296533" y="3248571"/>
              <a:ext cx="964376" cy="844723"/>
            </a:xfrm>
            <a:custGeom>
              <a:rect b="b" l="l" r="r" t="t"/>
              <a:pathLst>
                <a:path extrusionOk="0" h="932336" w="1064399">
                  <a:moveTo>
                    <a:pt x="599663" y="1822"/>
                  </a:moveTo>
                  <a:lnTo>
                    <a:pt x="615471" y="0"/>
                  </a:lnTo>
                  <a:lnTo>
                    <a:pt x="648298" y="39966"/>
                  </a:lnTo>
                  <a:lnTo>
                    <a:pt x="665359" y="45880"/>
                  </a:lnTo>
                  <a:lnTo>
                    <a:pt x="653340" y="75607"/>
                  </a:lnTo>
                  <a:lnTo>
                    <a:pt x="656982" y="116927"/>
                  </a:lnTo>
                  <a:lnTo>
                    <a:pt x="679387" y="178660"/>
                  </a:lnTo>
                  <a:lnTo>
                    <a:pt x="729432" y="228869"/>
                  </a:lnTo>
                  <a:lnTo>
                    <a:pt x="783564" y="269727"/>
                  </a:lnTo>
                  <a:lnTo>
                    <a:pt x="797540" y="336297"/>
                  </a:lnTo>
                  <a:lnTo>
                    <a:pt x="810197" y="347929"/>
                  </a:lnTo>
                  <a:lnTo>
                    <a:pt x="827036" y="327873"/>
                  </a:lnTo>
                  <a:lnTo>
                    <a:pt x="861714" y="334795"/>
                  </a:lnTo>
                  <a:lnTo>
                    <a:pt x="884816" y="347977"/>
                  </a:lnTo>
                  <a:lnTo>
                    <a:pt x="870935" y="373537"/>
                  </a:lnTo>
                  <a:lnTo>
                    <a:pt x="876381" y="392295"/>
                  </a:lnTo>
                  <a:lnTo>
                    <a:pt x="852937" y="446492"/>
                  </a:lnTo>
                  <a:lnTo>
                    <a:pt x="854006" y="478994"/>
                  </a:lnTo>
                  <a:lnTo>
                    <a:pt x="903151" y="517549"/>
                  </a:lnTo>
                  <a:lnTo>
                    <a:pt x="922149" y="543307"/>
                  </a:lnTo>
                  <a:lnTo>
                    <a:pt x="939176" y="537718"/>
                  </a:lnTo>
                  <a:lnTo>
                    <a:pt x="993218" y="577935"/>
                  </a:lnTo>
                  <a:lnTo>
                    <a:pt x="995357" y="609249"/>
                  </a:lnTo>
                  <a:lnTo>
                    <a:pt x="1011110" y="647492"/>
                  </a:lnTo>
                  <a:lnTo>
                    <a:pt x="998948" y="661811"/>
                  </a:lnTo>
                  <a:lnTo>
                    <a:pt x="1038837" y="717466"/>
                  </a:lnTo>
                  <a:lnTo>
                    <a:pt x="1064399" y="717885"/>
                  </a:lnTo>
                  <a:lnTo>
                    <a:pt x="1057174" y="801556"/>
                  </a:lnTo>
                  <a:lnTo>
                    <a:pt x="1032766" y="794294"/>
                  </a:lnTo>
                  <a:lnTo>
                    <a:pt x="1025746" y="820622"/>
                  </a:lnTo>
                  <a:lnTo>
                    <a:pt x="1015164" y="821352"/>
                  </a:lnTo>
                  <a:lnTo>
                    <a:pt x="1006344" y="821955"/>
                  </a:lnTo>
                  <a:lnTo>
                    <a:pt x="1010654" y="872205"/>
                  </a:lnTo>
                  <a:lnTo>
                    <a:pt x="982195" y="925771"/>
                  </a:lnTo>
                  <a:lnTo>
                    <a:pt x="877397" y="932336"/>
                  </a:lnTo>
                  <a:lnTo>
                    <a:pt x="900841" y="892764"/>
                  </a:lnTo>
                  <a:lnTo>
                    <a:pt x="924110" y="866630"/>
                  </a:lnTo>
                  <a:lnTo>
                    <a:pt x="907546" y="828361"/>
                  </a:lnTo>
                  <a:lnTo>
                    <a:pt x="210649" y="854287"/>
                  </a:lnTo>
                  <a:lnTo>
                    <a:pt x="187670" y="854638"/>
                  </a:lnTo>
                  <a:lnTo>
                    <a:pt x="186185" y="752660"/>
                  </a:lnTo>
                  <a:lnTo>
                    <a:pt x="180608" y="311048"/>
                  </a:lnTo>
                  <a:lnTo>
                    <a:pt x="147235" y="301410"/>
                  </a:lnTo>
                  <a:lnTo>
                    <a:pt x="122013" y="253510"/>
                  </a:lnTo>
                  <a:lnTo>
                    <a:pt x="102292" y="233536"/>
                  </a:lnTo>
                  <a:lnTo>
                    <a:pt x="136364" y="173789"/>
                  </a:lnTo>
                  <a:lnTo>
                    <a:pt x="86402" y="158605"/>
                  </a:lnTo>
                  <a:lnTo>
                    <a:pt x="71076" y="139679"/>
                  </a:lnTo>
                  <a:lnTo>
                    <a:pt x="32904" y="86140"/>
                  </a:lnTo>
                  <a:lnTo>
                    <a:pt x="0" y="20183"/>
                  </a:lnTo>
                  <a:lnTo>
                    <a:pt x="173039" y="22085"/>
                  </a:lnTo>
                  <a:lnTo>
                    <a:pt x="382744" y="153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40" name="Google Shape;11140;p311"/>
            <p:cNvSpPr/>
            <p:nvPr/>
          </p:nvSpPr>
          <p:spPr>
            <a:xfrm>
              <a:off x="2748236" y="1264665"/>
              <a:ext cx="971048" cy="712057"/>
            </a:xfrm>
            <a:custGeom>
              <a:rect b="b" l="l" r="r" t="t"/>
              <a:pathLst>
                <a:path extrusionOk="0" h="785910" w="1071763">
                  <a:moveTo>
                    <a:pt x="1071763" y="191676"/>
                  </a:moveTo>
                  <a:lnTo>
                    <a:pt x="1015768" y="433706"/>
                  </a:lnTo>
                  <a:lnTo>
                    <a:pt x="957328" y="696809"/>
                  </a:lnTo>
                  <a:lnTo>
                    <a:pt x="951433" y="712506"/>
                  </a:lnTo>
                  <a:lnTo>
                    <a:pt x="961683" y="751134"/>
                  </a:lnTo>
                  <a:lnTo>
                    <a:pt x="954692" y="785910"/>
                  </a:lnTo>
                  <a:lnTo>
                    <a:pt x="670782" y="718001"/>
                  </a:lnTo>
                  <a:lnTo>
                    <a:pt x="648836" y="726275"/>
                  </a:lnTo>
                  <a:lnTo>
                    <a:pt x="593010" y="716864"/>
                  </a:lnTo>
                  <a:lnTo>
                    <a:pt x="528642" y="718752"/>
                  </a:lnTo>
                  <a:lnTo>
                    <a:pt x="489881" y="729338"/>
                  </a:lnTo>
                  <a:lnTo>
                    <a:pt x="447960" y="724087"/>
                  </a:lnTo>
                  <a:lnTo>
                    <a:pt x="432519" y="709676"/>
                  </a:lnTo>
                  <a:lnTo>
                    <a:pt x="350093" y="717432"/>
                  </a:lnTo>
                  <a:lnTo>
                    <a:pt x="349086" y="703360"/>
                  </a:lnTo>
                  <a:lnTo>
                    <a:pt x="308614" y="680787"/>
                  </a:lnTo>
                  <a:lnTo>
                    <a:pt x="270354" y="673647"/>
                  </a:lnTo>
                  <a:lnTo>
                    <a:pt x="201841" y="687828"/>
                  </a:lnTo>
                  <a:lnTo>
                    <a:pt x="137748" y="646389"/>
                  </a:lnTo>
                  <a:lnTo>
                    <a:pt x="148019" y="585855"/>
                  </a:lnTo>
                  <a:lnTo>
                    <a:pt x="142215" y="558777"/>
                  </a:lnTo>
                  <a:lnTo>
                    <a:pt x="119267" y="530141"/>
                  </a:lnTo>
                  <a:lnTo>
                    <a:pt x="106081" y="528576"/>
                  </a:lnTo>
                  <a:lnTo>
                    <a:pt x="83086" y="527562"/>
                  </a:lnTo>
                  <a:lnTo>
                    <a:pt x="66100" y="498243"/>
                  </a:lnTo>
                  <a:lnTo>
                    <a:pt x="44012" y="483540"/>
                  </a:lnTo>
                  <a:lnTo>
                    <a:pt x="20615" y="489219"/>
                  </a:lnTo>
                  <a:lnTo>
                    <a:pt x="0" y="464454"/>
                  </a:lnTo>
                  <a:lnTo>
                    <a:pt x="13191" y="439534"/>
                  </a:lnTo>
                  <a:lnTo>
                    <a:pt x="34966" y="431097"/>
                  </a:lnTo>
                  <a:lnTo>
                    <a:pt x="20094" y="382653"/>
                  </a:lnTo>
                  <a:lnTo>
                    <a:pt x="33857" y="272485"/>
                  </a:lnTo>
                  <a:lnTo>
                    <a:pt x="27209" y="255439"/>
                  </a:lnTo>
                  <a:lnTo>
                    <a:pt x="35495" y="177220"/>
                  </a:lnTo>
                  <a:lnTo>
                    <a:pt x="18457" y="140809"/>
                  </a:lnTo>
                  <a:lnTo>
                    <a:pt x="25393" y="80716"/>
                  </a:lnTo>
                  <a:lnTo>
                    <a:pt x="51389" y="47341"/>
                  </a:lnTo>
                  <a:lnTo>
                    <a:pt x="72208" y="73341"/>
                  </a:lnTo>
                  <a:lnTo>
                    <a:pt x="118349" y="113895"/>
                  </a:lnTo>
                  <a:lnTo>
                    <a:pt x="155144" y="123844"/>
                  </a:lnTo>
                  <a:lnTo>
                    <a:pt x="188834" y="144233"/>
                  </a:lnTo>
                  <a:lnTo>
                    <a:pt x="226042" y="144896"/>
                  </a:lnTo>
                  <a:lnTo>
                    <a:pt x="237589" y="166628"/>
                  </a:lnTo>
                  <a:lnTo>
                    <a:pt x="268781" y="174559"/>
                  </a:lnTo>
                  <a:lnTo>
                    <a:pt x="278158" y="223107"/>
                  </a:lnTo>
                  <a:lnTo>
                    <a:pt x="294938" y="224488"/>
                  </a:lnTo>
                  <a:lnTo>
                    <a:pt x="281449" y="282527"/>
                  </a:lnTo>
                  <a:lnTo>
                    <a:pt x="276036" y="337201"/>
                  </a:lnTo>
                  <a:lnTo>
                    <a:pt x="290647" y="335625"/>
                  </a:lnTo>
                  <a:lnTo>
                    <a:pt x="290266" y="287340"/>
                  </a:lnTo>
                  <a:lnTo>
                    <a:pt x="306280" y="244914"/>
                  </a:lnTo>
                  <a:lnTo>
                    <a:pt x="340565" y="206572"/>
                  </a:lnTo>
                  <a:lnTo>
                    <a:pt x="328405" y="183669"/>
                  </a:lnTo>
                  <a:lnTo>
                    <a:pt x="336007" y="151521"/>
                  </a:lnTo>
                  <a:lnTo>
                    <a:pt x="333074" y="112961"/>
                  </a:lnTo>
                  <a:lnTo>
                    <a:pt x="346744" y="89447"/>
                  </a:lnTo>
                  <a:lnTo>
                    <a:pt x="346639" y="57446"/>
                  </a:lnTo>
                  <a:lnTo>
                    <a:pt x="327219" y="47304"/>
                  </a:lnTo>
                  <a:lnTo>
                    <a:pt x="314433" y="19630"/>
                  </a:lnTo>
                  <a:lnTo>
                    <a:pt x="325493" y="0"/>
                  </a:lnTo>
                  <a:close/>
                  <a:moveTo>
                    <a:pt x="292071" y="134345"/>
                  </a:moveTo>
                  <a:lnTo>
                    <a:pt x="311691" y="130843"/>
                  </a:lnTo>
                  <a:lnTo>
                    <a:pt x="297583" y="169128"/>
                  </a:lnTo>
                  <a:lnTo>
                    <a:pt x="281042" y="148328"/>
                  </a:lnTo>
                  <a:close/>
                  <a:moveTo>
                    <a:pt x="267401" y="69960"/>
                  </a:moveTo>
                  <a:lnTo>
                    <a:pt x="289015" y="48814"/>
                  </a:lnTo>
                  <a:lnTo>
                    <a:pt x="299371" y="84976"/>
                  </a:lnTo>
                  <a:lnTo>
                    <a:pt x="286019" y="109707"/>
                  </a:lnTo>
                  <a:lnTo>
                    <a:pt x="258171" y="9358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41" name="Google Shape;11141;p311"/>
            <p:cNvSpPr/>
            <p:nvPr/>
          </p:nvSpPr>
          <p:spPr>
            <a:xfrm>
              <a:off x="1002834" y="4739292"/>
              <a:ext cx="2083866" cy="1069098"/>
            </a:xfrm>
            <a:custGeom>
              <a:rect b="b" l="l" r="r" t="t"/>
              <a:pathLst>
                <a:path extrusionOk="0" h="1179983" w="2300000">
                  <a:moveTo>
                    <a:pt x="2243462" y="991156"/>
                  </a:moveTo>
                  <a:lnTo>
                    <a:pt x="2241280" y="980038"/>
                  </a:lnTo>
                  <a:lnTo>
                    <a:pt x="2251281" y="983934"/>
                  </a:lnTo>
                  <a:lnTo>
                    <a:pt x="2253609" y="995401"/>
                  </a:lnTo>
                  <a:lnTo>
                    <a:pt x="2243525" y="997039"/>
                  </a:lnTo>
                  <a:close/>
                  <a:moveTo>
                    <a:pt x="2228586" y="973811"/>
                  </a:moveTo>
                  <a:lnTo>
                    <a:pt x="2237977" y="979510"/>
                  </a:lnTo>
                  <a:lnTo>
                    <a:pt x="2237715" y="992185"/>
                  </a:lnTo>
                  <a:lnTo>
                    <a:pt x="2233412" y="989210"/>
                  </a:lnTo>
                  <a:close/>
                  <a:moveTo>
                    <a:pt x="2166409" y="920094"/>
                  </a:moveTo>
                  <a:lnTo>
                    <a:pt x="2174713" y="916064"/>
                  </a:lnTo>
                  <a:lnTo>
                    <a:pt x="2179235" y="917456"/>
                  </a:lnTo>
                  <a:lnTo>
                    <a:pt x="2180957" y="927531"/>
                  </a:lnTo>
                  <a:lnTo>
                    <a:pt x="2173824" y="932008"/>
                  </a:lnTo>
                  <a:lnTo>
                    <a:pt x="2165039" y="927938"/>
                  </a:lnTo>
                  <a:close/>
                  <a:moveTo>
                    <a:pt x="2145581" y="932383"/>
                  </a:moveTo>
                  <a:lnTo>
                    <a:pt x="2161967" y="930010"/>
                  </a:lnTo>
                  <a:lnTo>
                    <a:pt x="2169655" y="941462"/>
                  </a:lnTo>
                  <a:lnTo>
                    <a:pt x="2189683" y="950797"/>
                  </a:lnTo>
                  <a:lnTo>
                    <a:pt x="2197724" y="957786"/>
                  </a:lnTo>
                  <a:lnTo>
                    <a:pt x="2200305" y="964850"/>
                  </a:lnTo>
                  <a:lnTo>
                    <a:pt x="2204585" y="965119"/>
                  </a:lnTo>
                  <a:lnTo>
                    <a:pt x="2208039" y="974270"/>
                  </a:lnTo>
                  <a:lnTo>
                    <a:pt x="2217406" y="981607"/>
                  </a:lnTo>
                  <a:lnTo>
                    <a:pt x="2220763" y="989605"/>
                  </a:lnTo>
                  <a:lnTo>
                    <a:pt x="2224275" y="985769"/>
                  </a:lnTo>
                  <a:lnTo>
                    <a:pt x="2228116" y="991649"/>
                  </a:lnTo>
                  <a:lnTo>
                    <a:pt x="2236851" y="1016825"/>
                  </a:lnTo>
                  <a:lnTo>
                    <a:pt x="2235942" y="1023390"/>
                  </a:lnTo>
                  <a:lnTo>
                    <a:pt x="2225043" y="1025568"/>
                  </a:lnTo>
                  <a:lnTo>
                    <a:pt x="2218210" y="1013536"/>
                  </a:lnTo>
                  <a:lnTo>
                    <a:pt x="2214822" y="1015740"/>
                  </a:lnTo>
                  <a:lnTo>
                    <a:pt x="2204274" y="1008338"/>
                  </a:lnTo>
                  <a:lnTo>
                    <a:pt x="2202974" y="1012250"/>
                  </a:lnTo>
                  <a:lnTo>
                    <a:pt x="2195623" y="1010911"/>
                  </a:lnTo>
                  <a:lnTo>
                    <a:pt x="2199527" y="1020318"/>
                  </a:lnTo>
                  <a:lnTo>
                    <a:pt x="2204773" y="1016019"/>
                  </a:lnTo>
                  <a:lnTo>
                    <a:pt x="2209775" y="1018437"/>
                  </a:lnTo>
                  <a:lnTo>
                    <a:pt x="2211895" y="1032288"/>
                  </a:lnTo>
                  <a:lnTo>
                    <a:pt x="2204191" y="1033018"/>
                  </a:lnTo>
                  <a:lnTo>
                    <a:pt x="2188230" y="1019337"/>
                  </a:lnTo>
                  <a:lnTo>
                    <a:pt x="2182618" y="1011592"/>
                  </a:lnTo>
                  <a:lnTo>
                    <a:pt x="2180619" y="1002405"/>
                  </a:lnTo>
                  <a:lnTo>
                    <a:pt x="2172195" y="1005617"/>
                  </a:lnTo>
                  <a:lnTo>
                    <a:pt x="2170230" y="998764"/>
                  </a:lnTo>
                  <a:lnTo>
                    <a:pt x="2176582" y="996152"/>
                  </a:lnTo>
                  <a:lnTo>
                    <a:pt x="2181344" y="988121"/>
                  </a:lnTo>
                  <a:lnTo>
                    <a:pt x="2175336" y="978143"/>
                  </a:lnTo>
                  <a:lnTo>
                    <a:pt x="2166980" y="978217"/>
                  </a:lnTo>
                  <a:lnTo>
                    <a:pt x="2160783" y="961245"/>
                  </a:lnTo>
                  <a:lnTo>
                    <a:pt x="2155476" y="953390"/>
                  </a:lnTo>
                  <a:lnTo>
                    <a:pt x="2151982" y="961024"/>
                  </a:lnTo>
                  <a:lnTo>
                    <a:pt x="2147202" y="951838"/>
                  </a:lnTo>
                  <a:lnTo>
                    <a:pt x="2151293" y="945600"/>
                  </a:lnTo>
                  <a:lnTo>
                    <a:pt x="2143702" y="935650"/>
                  </a:lnTo>
                  <a:close/>
                  <a:moveTo>
                    <a:pt x="2155176" y="986265"/>
                  </a:moveTo>
                  <a:lnTo>
                    <a:pt x="2163551" y="988572"/>
                  </a:lnTo>
                  <a:lnTo>
                    <a:pt x="2166896" y="981757"/>
                  </a:lnTo>
                  <a:lnTo>
                    <a:pt x="2172514" y="982871"/>
                  </a:lnTo>
                  <a:lnTo>
                    <a:pt x="2170217" y="994082"/>
                  </a:lnTo>
                  <a:lnTo>
                    <a:pt x="2161410" y="993474"/>
                  </a:lnTo>
                  <a:close/>
                  <a:moveTo>
                    <a:pt x="2123476" y="897222"/>
                  </a:moveTo>
                  <a:lnTo>
                    <a:pt x="2116553" y="892123"/>
                  </a:lnTo>
                  <a:lnTo>
                    <a:pt x="2121224" y="886140"/>
                  </a:lnTo>
                  <a:lnTo>
                    <a:pt x="2142358" y="886779"/>
                  </a:lnTo>
                  <a:lnTo>
                    <a:pt x="2150866" y="883916"/>
                  </a:lnTo>
                  <a:lnTo>
                    <a:pt x="2160548" y="894394"/>
                  </a:lnTo>
                  <a:lnTo>
                    <a:pt x="2174767" y="901140"/>
                  </a:lnTo>
                  <a:lnTo>
                    <a:pt x="2175852" y="909055"/>
                  </a:lnTo>
                  <a:lnTo>
                    <a:pt x="2171096" y="914789"/>
                  </a:lnTo>
                  <a:lnTo>
                    <a:pt x="2162438" y="915386"/>
                  </a:lnTo>
                  <a:lnTo>
                    <a:pt x="2158052" y="921757"/>
                  </a:lnTo>
                  <a:lnTo>
                    <a:pt x="2149269" y="921167"/>
                  </a:lnTo>
                  <a:lnTo>
                    <a:pt x="2141341" y="926555"/>
                  </a:lnTo>
                  <a:lnTo>
                    <a:pt x="2135154" y="911511"/>
                  </a:lnTo>
                  <a:lnTo>
                    <a:pt x="2133081" y="901160"/>
                  </a:lnTo>
                  <a:lnTo>
                    <a:pt x="2126474" y="902629"/>
                  </a:lnTo>
                  <a:close/>
                  <a:moveTo>
                    <a:pt x="2124197" y="929009"/>
                  </a:moveTo>
                  <a:lnTo>
                    <a:pt x="2117823" y="925305"/>
                  </a:lnTo>
                  <a:lnTo>
                    <a:pt x="2109494" y="915888"/>
                  </a:lnTo>
                  <a:lnTo>
                    <a:pt x="2106637" y="907705"/>
                  </a:lnTo>
                  <a:lnTo>
                    <a:pt x="2109894" y="902534"/>
                  </a:lnTo>
                  <a:lnTo>
                    <a:pt x="2115524" y="905278"/>
                  </a:lnTo>
                  <a:lnTo>
                    <a:pt x="2114613" y="898120"/>
                  </a:lnTo>
                  <a:lnTo>
                    <a:pt x="2132137" y="906114"/>
                  </a:lnTo>
                  <a:lnTo>
                    <a:pt x="2136790" y="917298"/>
                  </a:lnTo>
                  <a:lnTo>
                    <a:pt x="2132235" y="920142"/>
                  </a:lnTo>
                  <a:lnTo>
                    <a:pt x="2132691" y="934062"/>
                  </a:lnTo>
                  <a:lnTo>
                    <a:pt x="2137301" y="936674"/>
                  </a:lnTo>
                  <a:lnTo>
                    <a:pt x="2137134" y="953104"/>
                  </a:lnTo>
                  <a:lnTo>
                    <a:pt x="2130596" y="951409"/>
                  </a:lnTo>
                  <a:lnTo>
                    <a:pt x="2132387" y="961046"/>
                  </a:lnTo>
                  <a:lnTo>
                    <a:pt x="2127460" y="957336"/>
                  </a:lnTo>
                  <a:lnTo>
                    <a:pt x="2120192" y="939461"/>
                  </a:lnTo>
                  <a:close/>
                  <a:moveTo>
                    <a:pt x="2108736" y="947229"/>
                  </a:moveTo>
                  <a:lnTo>
                    <a:pt x="2109567" y="955173"/>
                  </a:lnTo>
                  <a:lnTo>
                    <a:pt x="2103374" y="952155"/>
                  </a:lnTo>
                  <a:lnTo>
                    <a:pt x="2082051" y="926274"/>
                  </a:lnTo>
                  <a:lnTo>
                    <a:pt x="2071256" y="919734"/>
                  </a:lnTo>
                  <a:lnTo>
                    <a:pt x="2072460" y="912054"/>
                  </a:lnTo>
                  <a:lnTo>
                    <a:pt x="2064823" y="896155"/>
                  </a:lnTo>
                  <a:lnTo>
                    <a:pt x="2051996" y="885045"/>
                  </a:lnTo>
                  <a:lnTo>
                    <a:pt x="2058236" y="869501"/>
                  </a:lnTo>
                  <a:lnTo>
                    <a:pt x="2063916" y="873871"/>
                  </a:lnTo>
                  <a:lnTo>
                    <a:pt x="2073427" y="876072"/>
                  </a:lnTo>
                  <a:lnTo>
                    <a:pt x="2081220" y="874804"/>
                  </a:lnTo>
                  <a:lnTo>
                    <a:pt x="2084201" y="885297"/>
                  </a:lnTo>
                  <a:lnTo>
                    <a:pt x="2100868" y="917824"/>
                  </a:lnTo>
                  <a:close/>
                  <a:moveTo>
                    <a:pt x="2071663" y="819345"/>
                  </a:moveTo>
                  <a:lnTo>
                    <a:pt x="2084835" y="821256"/>
                  </a:lnTo>
                  <a:lnTo>
                    <a:pt x="2091489" y="818657"/>
                  </a:lnTo>
                  <a:lnTo>
                    <a:pt x="2092505" y="823841"/>
                  </a:lnTo>
                  <a:lnTo>
                    <a:pt x="2107477" y="839213"/>
                  </a:lnTo>
                  <a:lnTo>
                    <a:pt x="2099763" y="838233"/>
                  </a:lnTo>
                  <a:lnTo>
                    <a:pt x="2099735" y="844875"/>
                  </a:lnTo>
                  <a:lnTo>
                    <a:pt x="2109863" y="852217"/>
                  </a:lnTo>
                  <a:lnTo>
                    <a:pt x="2116843" y="868231"/>
                  </a:lnTo>
                  <a:lnTo>
                    <a:pt x="2110464" y="874691"/>
                  </a:lnTo>
                  <a:lnTo>
                    <a:pt x="2109528" y="881191"/>
                  </a:lnTo>
                  <a:lnTo>
                    <a:pt x="2100441" y="896529"/>
                  </a:lnTo>
                  <a:lnTo>
                    <a:pt x="2096607" y="897171"/>
                  </a:lnTo>
                  <a:lnTo>
                    <a:pt x="2091633" y="884878"/>
                  </a:lnTo>
                  <a:lnTo>
                    <a:pt x="2092129" y="876569"/>
                  </a:lnTo>
                  <a:lnTo>
                    <a:pt x="2087940" y="865621"/>
                  </a:lnTo>
                  <a:lnTo>
                    <a:pt x="2079993" y="852949"/>
                  </a:lnTo>
                  <a:lnTo>
                    <a:pt x="2078828" y="845472"/>
                  </a:lnTo>
                  <a:lnTo>
                    <a:pt x="2071408" y="828368"/>
                  </a:lnTo>
                  <a:lnTo>
                    <a:pt x="2064811" y="821937"/>
                  </a:lnTo>
                  <a:lnTo>
                    <a:pt x="2060038" y="809183"/>
                  </a:lnTo>
                  <a:close/>
                  <a:moveTo>
                    <a:pt x="2046561" y="889113"/>
                  </a:moveTo>
                  <a:lnTo>
                    <a:pt x="2051657" y="887844"/>
                  </a:lnTo>
                  <a:lnTo>
                    <a:pt x="2059985" y="898546"/>
                  </a:lnTo>
                  <a:lnTo>
                    <a:pt x="2059733" y="907528"/>
                  </a:lnTo>
                  <a:lnTo>
                    <a:pt x="2052081" y="911377"/>
                  </a:lnTo>
                  <a:lnTo>
                    <a:pt x="2050004" y="897945"/>
                  </a:lnTo>
                  <a:close/>
                  <a:moveTo>
                    <a:pt x="2017338" y="834295"/>
                  </a:moveTo>
                  <a:lnTo>
                    <a:pt x="2027956" y="832095"/>
                  </a:lnTo>
                  <a:lnTo>
                    <a:pt x="2033386" y="824547"/>
                  </a:lnTo>
                  <a:lnTo>
                    <a:pt x="2045334" y="830079"/>
                  </a:lnTo>
                  <a:lnTo>
                    <a:pt x="2042181" y="840190"/>
                  </a:lnTo>
                  <a:lnTo>
                    <a:pt x="2044929" y="842991"/>
                  </a:lnTo>
                  <a:lnTo>
                    <a:pt x="2047420" y="831879"/>
                  </a:lnTo>
                  <a:lnTo>
                    <a:pt x="2060318" y="832058"/>
                  </a:lnTo>
                  <a:lnTo>
                    <a:pt x="2068927" y="837585"/>
                  </a:lnTo>
                  <a:lnTo>
                    <a:pt x="2068515" y="851696"/>
                  </a:lnTo>
                  <a:lnTo>
                    <a:pt x="2071889" y="851978"/>
                  </a:lnTo>
                  <a:lnTo>
                    <a:pt x="2080559" y="868366"/>
                  </a:lnTo>
                  <a:lnTo>
                    <a:pt x="2071889" y="873363"/>
                  </a:lnTo>
                  <a:lnTo>
                    <a:pt x="2050948" y="863588"/>
                  </a:lnTo>
                  <a:lnTo>
                    <a:pt x="2055217" y="878029"/>
                  </a:lnTo>
                  <a:lnTo>
                    <a:pt x="2051213" y="885241"/>
                  </a:lnTo>
                  <a:lnTo>
                    <a:pt x="2044120" y="884294"/>
                  </a:lnTo>
                  <a:lnTo>
                    <a:pt x="2037962" y="876127"/>
                  </a:lnTo>
                  <a:lnTo>
                    <a:pt x="2029044" y="871721"/>
                  </a:lnTo>
                  <a:lnTo>
                    <a:pt x="2020328" y="860278"/>
                  </a:lnTo>
                  <a:lnTo>
                    <a:pt x="2011773" y="856128"/>
                  </a:lnTo>
                  <a:lnTo>
                    <a:pt x="2009646" y="845419"/>
                  </a:lnTo>
                  <a:lnTo>
                    <a:pt x="2013581" y="840615"/>
                  </a:lnTo>
                  <a:lnTo>
                    <a:pt x="2012925" y="831098"/>
                  </a:lnTo>
                  <a:close/>
                  <a:moveTo>
                    <a:pt x="1623771" y="757702"/>
                  </a:moveTo>
                  <a:lnTo>
                    <a:pt x="1610679" y="775997"/>
                  </a:lnTo>
                  <a:lnTo>
                    <a:pt x="1610014" y="782835"/>
                  </a:lnTo>
                  <a:lnTo>
                    <a:pt x="1598681" y="788098"/>
                  </a:lnTo>
                  <a:lnTo>
                    <a:pt x="1600456" y="777422"/>
                  </a:lnTo>
                  <a:lnTo>
                    <a:pt x="1612222" y="765701"/>
                  </a:lnTo>
                  <a:lnTo>
                    <a:pt x="1619158" y="753131"/>
                  </a:lnTo>
                  <a:close/>
                  <a:moveTo>
                    <a:pt x="1605733" y="732927"/>
                  </a:moveTo>
                  <a:lnTo>
                    <a:pt x="1604846" y="747327"/>
                  </a:lnTo>
                  <a:lnTo>
                    <a:pt x="1600989" y="762295"/>
                  </a:lnTo>
                  <a:lnTo>
                    <a:pt x="1594009" y="757826"/>
                  </a:lnTo>
                  <a:lnTo>
                    <a:pt x="1598493" y="740569"/>
                  </a:lnTo>
                  <a:close/>
                  <a:moveTo>
                    <a:pt x="1556363" y="74530"/>
                  </a:moveTo>
                  <a:lnTo>
                    <a:pt x="1559002" y="77313"/>
                  </a:lnTo>
                  <a:lnTo>
                    <a:pt x="1571478" y="79407"/>
                  </a:lnTo>
                  <a:lnTo>
                    <a:pt x="1577799" y="77085"/>
                  </a:lnTo>
                  <a:lnTo>
                    <a:pt x="1586704" y="76373"/>
                  </a:lnTo>
                  <a:lnTo>
                    <a:pt x="1596607" y="78110"/>
                  </a:lnTo>
                  <a:lnTo>
                    <a:pt x="1602153" y="76126"/>
                  </a:lnTo>
                  <a:lnTo>
                    <a:pt x="1608229" y="81105"/>
                  </a:lnTo>
                  <a:lnTo>
                    <a:pt x="1618962" y="86336"/>
                  </a:lnTo>
                  <a:lnTo>
                    <a:pt x="1632753" y="86342"/>
                  </a:lnTo>
                  <a:lnTo>
                    <a:pt x="1636100" y="82253"/>
                  </a:lnTo>
                  <a:lnTo>
                    <a:pt x="1644899" y="78996"/>
                  </a:lnTo>
                  <a:lnTo>
                    <a:pt x="1648194" y="73770"/>
                  </a:lnTo>
                  <a:lnTo>
                    <a:pt x="1657885" y="71810"/>
                  </a:lnTo>
                  <a:lnTo>
                    <a:pt x="1658180" y="75117"/>
                  </a:lnTo>
                  <a:lnTo>
                    <a:pt x="1663738" y="72533"/>
                  </a:lnTo>
                  <a:lnTo>
                    <a:pt x="1676418" y="76014"/>
                  </a:lnTo>
                  <a:lnTo>
                    <a:pt x="1685764" y="83249"/>
                  </a:lnTo>
                  <a:lnTo>
                    <a:pt x="1694011" y="86132"/>
                  </a:lnTo>
                  <a:lnTo>
                    <a:pt x="1696252" y="89527"/>
                  </a:lnTo>
                  <a:lnTo>
                    <a:pt x="1703389" y="89176"/>
                  </a:lnTo>
                  <a:lnTo>
                    <a:pt x="1711016" y="94326"/>
                  </a:lnTo>
                  <a:lnTo>
                    <a:pt x="1712968" y="98128"/>
                  </a:lnTo>
                  <a:lnTo>
                    <a:pt x="1716485" y="94187"/>
                  </a:lnTo>
                  <a:lnTo>
                    <a:pt x="1721868" y="95918"/>
                  </a:lnTo>
                  <a:lnTo>
                    <a:pt x="1827192" y="726004"/>
                  </a:lnTo>
                  <a:lnTo>
                    <a:pt x="1843674" y="728920"/>
                  </a:lnTo>
                  <a:lnTo>
                    <a:pt x="1844644" y="722634"/>
                  </a:lnTo>
                  <a:lnTo>
                    <a:pt x="1862418" y="728250"/>
                  </a:lnTo>
                  <a:lnTo>
                    <a:pt x="1870090" y="715723"/>
                  </a:lnTo>
                  <a:lnTo>
                    <a:pt x="1890029" y="710742"/>
                  </a:lnTo>
                  <a:lnTo>
                    <a:pt x="1889936" y="729563"/>
                  </a:lnTo>
                  <a:lnTo>
                    <a:pt x="1896297" y="734838"/>
                  </a:lnTo>
                  <a:lnTo>
                    <a:pt x="1909039" y="738430"/>
                  </a:lnTo>
                  <a:lnTo>
                    <a:pt x="1913568" y="747499"/>
                  </a:lnTo>
                  <a:lnTo>
                    <a:pt x="1955579" y="775535"/>
                  </a:lnTo>
                  <a:lnTo>
                    <a:pt x="1965984" y="796752"/>
                  </a:lnTo>
                  <a:lnTo>
                    <a:pt x="1970792" y="789116"/>
                  </a:lnTo>
                  <a:lnTo>
                    <a:pt x="1983332" y="775043"/>
                  </a:lnTo>
                  <a:lnTo>
                    <a:pt x="1991641" y="772708"/>
                  </a:lnTo>
                  <a:lnTo>
                    <a:pt x="1993636" y="763722"/>
                  </a:lnTo>
                  <a:lnTo>
                    <a:pt x="1990386" y="751723"/>
                  </a:lnTo>
                  <a:lnTo>
                    <a:pt x="1996296" y="750308"/>
                  </a:lnTo>
                  <a:lnTo>
                    <a:pt x="1995208" y="739338"/>
                  </a:lnTo>
                  <a:lnTo>
                    <a:pt x="2005042" y="734224"/>
                  </a:lnTo>
                  <a:lnTo>
                    <a:pt x="2018289" y="721205"/>
                  </a:lnTo>
                  <a:lnTo>
                    <a:pt x="2037492" y="732977"/>
                  </a:lnTo>
                  <a:lnTo>
                    <a:pt x="2038495" y="742832"/>
                  </a:lnTo>
                  <a:lnTo>
                    <a:pt x="2044659" y="751339"/>
                  </a:lnTo>
                  <a:lnTo>
                    <a:pt x="2053916" y="751228"/>
                  </a:lnTo>
                  <a:lnTo>
                    <a:pt x="2068655" y="762466"/>
                  </a:lnTo>
                  <a:lnTo>
                    <a:pt x="2068998" y="766664"/>
                  </a:lnTo>
                  <a:lnTo>
                    <a:pt x="2076104" y="772921"/>
                  </a:lnTo>
                  <a:lnTo>
                    <a:pt x="2092517" y="777748"/>
                  </a:lnTo>
                  <a:lnTo>
                    <a:pt x="2126335" y="809181"/>
                  </a:lnTo>
                  <a:lnTo>
                    <a:pt x="2132706" y="818296"/>
                  </a:lnTo>
                  <a:lnTo>
                    <a:pt x="2142924" y="826268"/>
                  </a:lnTo>
                  <a:lnTo>
                    <a:pt x="2160335" y="845407"/>
                  </a:lnTo>
                  <a:lnTo>
                    <a:pt x="2176944" y="861193"/>
                  </a:lnTo>
                  <a:lnTo>
                    <a:pt x="2175284" y="870350"/>
                  </a:lnTo>
                  <a:lnTo>
                    <a:pt x="2187447" y="869761"/>
                  </a:lnTo>
                  <a:lnTo>
                    <a:pt x="2188270" y="882099"/>
                  </a:lnTo>
                  <a:lnTo>
                    <a:pt x="2198910" y="883911"/>
                  </a:lnTo>
                  <a:lnTo>
                    <a:pt x="2204242" y="896815"/>
                  </a:lnTo>
                  <a:lnTo>
                    <a:pt x="2213253" y="893184"/>
                  </a:lnTo>
                  <a:lnTo>
                    <a:pt x="2235329" y="901085"/>
                  </a:lnTo>
                  <a:lnTo>
                    <a:pt x="2247181" y="899962"/>
                  </a:lnTo>
                  <a:lnTo>
                    <a:pt x="2255030" y="904481"/>
                  </a:lnTo>
                  <a:lnTo>
                    <a:pt x="2261151" y="904413"/>
                  </a:lnTo>
                  <a:lnTo>
                    <a:pt x="2264888" y="910290"/>
                  </a:lnTo>
                  <a:lnTo>
                    <a:pt x="2277156" y="908109"/>
                  </a:lnTo>
                  <a:lnTo>
                    <a:pt x="2283400" y="914703"/>
                  </a:lnTo>
                  <a:lnTo>
                    <a:pt x="2283022" y="931109"/>
                  </a:lnTo>
                  <a:lnTo>
                    <a:pt x="2287948" y="942915"/>
                  </a:lnTo>
                  <a:lnTo>
                    <a:pt x="2300000" y="961003"/>
                  </a:lnTo>
                  <a:lnTo>
                    <a:pt x="2297660" y="967361"/>
                  </a:lnTo>
                  <a:lnTo>
                    <a:pt x="2294876" y="988519"/>
                  </a:lnTo>
                  <a:lnTo>
                    <a:pt x="2286170" y="1006075"/>
                  </a:lnTo>
                  <a:lnTo>
                    <a:pt x="2280229" y="1000538"/>
                  </a:lnTo>
                  <a:lnTo>
                    <a:pt x="2276004" y="1004300"/>
                  </a:lnTo>
                  <a:lnTo>
                    <a:pt x="2268078" y="991898"/>
                  </a:lnTo>
                  <a:lnTo>
                    <a:pt x="2267233" y="985859"/>
                  </a:lnTo>
                  <a:lnTo>
                    <a:pt x="2260944" y="980414"/>
                  </a:lnTo>
                  <a:lnTo>
                    <a:pt x="2267141" y="970486"/>
                  </a:lnTo>
                  <a:lnTo>
                    <a:pt x="2263888" y="968791"/>
                  </a:lnTo>
                  <a:lnTo>
                    <a:pt x="2258269" y="980494"/>
                  </a:lnTo>
                  <a:lnTo>
                    <a:pt x="2251743" y="976295"/>
                  </a:lnTo>
                  <a:lnTo>
                    <a:pt x="2247486" y="981210"/>
                  </a:lnTo>
                  <a:lnTo>
                    <a:pt x="2227507" y="971789"/>
                  </a:lnTo>
                  <a:lnTo>
                    <a:pt x="2227809" y="954379"/>
                  </a:lnTo>
                  <a:lnTo>
                    <a:pt x="2219808" y="962788"/>
                  </a:lnTo>
                  <a:lnTo>
                    <a:pt x="2221856" y="970800"/>
                  </a:lnTo>
                  <a:lnTo>
                    <a:pt x="2212271" y="967085"/>
                  </a:lnTo>
                  <a:lnTo>
                    <a:pt x="2208338" y="960046"/>
                  </a:lnTo>
                  <a:lnTo>
                    <a:pt x="2211034" y="950178"/>
                  </a:lnTo>
                  <a:lnTo>
                    <a:pt x="2206879" y="942421"/>
                  </a:lnTo>
                  <a:lnTo>
                    <a:pt x="2201743" y="951461"/>
                  </a:lnTo>
                  <a:lnTo>
                    <a:pt x="2190045" y="938920"/>
                  </a:lnTo>
                  <a:lnTo>
                    <a:pt x="2186504" y="943124"/>
                  </a:lnTo>
                  <a:lnTo>
                    <a:pt x="2180040" y="931727"/>
                  </a:lnTo>
                  <a:lnTo>
                    <a:pt x="2184633" y="921717"/>
                  </a:lnTo>
                  <a:lnTo>
                    <a:pt x="2191387" y="919668"/>
                  </a:lnTo>
                  <a:lnTo>
                    <a:pt x="2186450" y="910566"/>
                  </a:lnTo>
                  <a:lnTo>
                    <a:pt x="2186164" y="896901"/>
                  </a:lnTo>
                  <a:lnTo>
                    <a:pt x="2180764" y="898938"/>
                  </a:lnTo>
                  <a:lnTo>
                    <a:pt x="2166118" y="891565"/>
                  </a:lnTo>
                  <a:lnTo>
                    <a:pt x="2154247" y="880965"/>
                  </a:lnTo>
                  <a:lnTo>
                    <a:pt x="2132783" y="877010"/>
                  </a:lnTo>
                  <a:lnTo>
                    <a:pt x="2125627" y="850501"/>
                  </a:lnTo>
                  <a:lnTo>
                    <a:pt x="2118724" y="848946"/>
                  </a:lnTo>
                  <a:lnTo>
                    <a:pt x="2116993" y="837706"/>
                  </a:lnTo>
                  <a:lnTo>
                    <a:pt x="2110039" y="836542"/>
                  </a:lnTo>
                  <a:lnTo>
                    <a:pt x="2097010" y="824550"/>
                  </a:lnTo>
                  <a:lnTo>
                    <a:pt x="2092431" y="817617"/>
                  </a:lnTo>
                  <a:lnTo>
                    <a:pt x="2076331" y="819265"/>
                  </a:lnTo>
                  <a:lnTo>
                    <a:pt x="2054256" y="804082"/>
                  </a:lnTo>
                  <a:lnTo>
                    <a:pt x="2035256" y="760006"/>
                  </a:lnTo>
                  <a:lnTo>
                    <a:pt x="2034621" y="771439"/>
                  </a:lnTo>
                  <a:lnTo>
                    <a:pt x="2038542" y="780539"/>
                  </a:lnTo>
                  <a:lnTo>
                    <a:pt x="2050002" y="797021"/>
                  </a:lnTo>
                  <a:lnTo>
                    <a:pt x="2049060" y="800376"/>
                  </a:lnTo>
                  <a:lnTo>
                    <a:pt x="2057482" y="814131"/>
                  </a:lnTo>
                  <a:lnTo>
                    <a:pt x="2059093" y="824212"/>
                  </a:lnTo>
                  <a:lnTo>
                    <a:pt x="2051853" y="823753"/>
                  </a:lnTo>
                  <a:lnTo>
                    <a:pt x="2043726" y="814180"/>
                  </a:lnTo>
                  <a:lnTo>
                    <a:pt x="2036239" y="814134"/>
                  </a:lnTo>
                  <a:lnTo>
                    <a:pt x="2027082" y="819520"/>
                  </a:lnTo>
                  <a:lnTo>
                    <a:pt x="2023390" y="803761"/>
                  </a:lnTo>
                  <a:lnTo>
                    <a:pt x="2014124" y="792083"/>
                  </a:lnTo>
                  <a:lnTo>
                    <a:pt x="2009642" y="797434"/>
                  </a:lnTo>
                  <a:lnTo>
                    <a:pt x="1984712" y="788636"/>
                  </a:lnTo>
                  <a:lnTo>
                    <a:pt x="1983766" y="793105"/>
                  </a:lnTo>
                  <a:lnTo>
                    <a:pt x="1996650" y="794734"/>
                  </a:lnTo>
                  <a:lnTo>
                    <a:pt x="2008513" y="803515"/>
                  </a:lnTo>
                  <a:lnTo>
                    <a:pt x="2012191" y="803014"/>
                  </a:lnTo>
                  <a:lnTo>
                    <a:pt x="2015456" y="811517"/>
                  </a:lnTo>
                  <a:lnTo>
                    <a:pt x="2022704" y="820597"/>
                  </a:lnTo>
                  <a:lnTo>
                    <a:pt x="2012104" y="829360"/>
                  </a:lnTo>
                  <a:lnTo>
                    <a:pt x="2004165" y="827380"/>
                  </a:lnTo>
                  <a:lnTo>
                    <a:pt x="2006136" y="836582"/>
                  </a:lnTo>
                  <a:lnTo>
                    <a:pt x="1995313" y="831772"/>
                  </a:lnTo>
                  <a:lnTo>
                    <a:pt x="1991068" y="827346"/>
                  </a:lnTo>
                  <a:lnTo>
                    <a:pt x="1985338" y="828660"/>
                  </a:lnTo>
                  <a:lnTo>
                    <a:pt x="1966545" y="818991"/>
                  </a:lnTo>
                  <a:lnTo>
                    <a:pt x="1952395" y="809750"/>
                  </a:lnTo>
                  <a:lnTo>
                    <a:pt x="1949754" y="803002"/>
                  </a:lnTo>
                  <a:lnTo>
                    <a:pt x="1941141" y="794063"/>
                  </a:lnTo>
                  <a:lnTo>
                    <a:pt x="1921930" y="790369"/>
                  </a:lnTo>
                  <a:lnTo>
                    <a:pt x="1910607" y="784588"/>
                  </a:lnTo>
                  <a:lnTo>
                    <a:pt x="1891837" y="779053"/>
                  </a:lnTo>
                  <a:lnTo>
                    <a:pt x="1879024" y="772664"/>
                  </a:lnTo>
                  <a:lnTo>
                    <a:pt x="1878226" y="763237"/>
                  </a:lnTo>
                  <a:lnTo>
                    <a:pt x="1881940" y="765604"/>
                  </a:lnTo>
                  <a:lnTo>
                    <a:pt x="1884531" y="758982"/>
                  </a:lnTo>
                  <a:lnTo>
                    <a:pt x="1878312" y="746363"/>
                  </a:lnTo>
                  <a:lnTo>
                    <a:pt x="1881508" y="738092"/>
                  </a:lnTo>
                  <a:lnTo>
                    <a:pt x="1878673" y="735181"/>
                  </a:lnTo>
                  <a:lnTo>
                    <a:pt x="1873033" y="750799"/>
                  </a:lnTo>
                  <a:lnTo>
                    <a:pt x="1857312" y="763224"/>
                  </a:lnTo>
                  <a:lnTo>
                    <a:pt x="1835938" y="763483"/>
                  </a:lnTo>
                  <a:lnTo>
                    <a:pt x="1817102" y="757801"/>
                  </a:lnTo>
                  <a:lnTo>
                    <a:pt x="1815290" y="751226"/>
                  </a:lnTo>
                  <a:lnTo>
                    <a:pt x="1807394" y="754000"/>
                  </a:lnTo>
                  <a:lnTo>
                    <a:pt x="1797964" y="750501"/>
                  </a:lnTo>
                  <a:lnTo>
                    <a:pt x="1777925" y="748896"/>
                  </a:lnTo>
                  <a:lnTo>
                    <a:pt x="1766616" y="750109"/>
                  </a:lnTo>
                  <a:lnTo>
                    <a:pt x="1741783" y="757199"/>
                  </a:lnTo>
                  <a:lnTo>
                    <a:pt x="1733028" y="760947"/>
                  </a:lnTo>
                  <a:lnTo>
                    <a:pt x="1720382" y="752605"/>
                  </a:lnTo>
                  <a:lnTo>
                    <a:pt x="1705649" y="749740"/>
                  </a:lnTo>
                  <a:lnTo>
                    <a:pt x="1700566" y="744239"/>
                  </a:lnTo>
                  <a:lnTo>
                    <a:pt x="1697814" y="734310"/>
                  </a:lnTo>
                  <a:lnTo>
                    <a:pt x="1688176" y="736090"/>
                  </a:lnTo>
                  <a:lnTo>
                    <a:pt x="1685794" y="745422"/>
                  </a:lnTo>
                  <a:lnTo>
                    <a:pt x="1667338" y="735131"/>
                  </a:lnTo>
                  <a:lnTo>
                    <a:pt x="1664098" y="730140"/>
                  </a:lnTo>
                  <a:lnTo>
                    <a:pt x="1647178" y="741480"/>
                  </a:lnTo>
                  <a:lnTo>
                    <a:pt x="1639482" y="753836"/>
                  </a:lnTo>
                  <a:lnTo>
                    <a:pt x="1634916" y="743248"/>
                  </a:lnTo>
                  <a:lnTo>
                    <a:pt x="1638107" y="736946"/>
                  </a:lnTo>
                  <a:lnTo>
                    <a:pt x="1643371" y="738023"/>
                  </a:lnTo>
                  <a:lnTo>
                    <a:pt x="1659536" y="728670"/>
                  </a:lnTo>
                  <a:lnTo>
                    <a:pt x="1656800" y="722869"/>
                  </a:lnTo>
                  <a:lnTo>
                    <a:pt x="1649219" y="726565"/>
                  </a:lnTo>
                  <a:lnTo>
                    <a:pt x="1645441" y="718953"/>
                  </a:lnTo>
                  <a:lnTo>
                    <a:pt x="1638067" y="718436"/>
                  </a:lnTo>
                  <a:lnTo>
                    <a:pt x="1629221" y="699125"/>
                  </a:lnTo>
                  <a:lnTo>
                    <a:pt x="1626894" y="704217"/>
                  </a:lnTo>
                  <a:lnTo>
                    <a:pt x="1616958" y="707607"/>
                  </a:lnTo>
                  <a:lnTo>
                    <a:pt x="1613511" y="705213"/>
                  </a:lnTo>
                  <a:lnTo>
                    <a:pt x="1610520" y="711841"/>
                  </a:lnTo>
                  <a:lnTo>
                    <a:pt x="1597673" y="710435"/>
                  </a:lnTo>
                  <a:lnTo>
                    <a:pt x="1597584" y="717610"/>
                  </a:lnTo>
                  <a:lnTo>
                    <a:pt x="1589146" y="720017"/>
                  </a:lnTo>
                  <a:lnTo>
                    <a:pt x="1584987" y="717622"/>
                  </a:lnTo>
                  <a:lnTo>
                    <a:pt x="1587139" y="704671"/>
                  </a:lnTo>
                  <a:lnTo>
                    <a:pt x="1583544" y="705258"/>
                  </a:lnTo>
                  <a:lnTo>
                    <a:pt x="1578499" y="719120"/>
                  </a:lnTo>
                  <a:lnTo>
                    <a:pt x="1586772" y="723176"/>
                  </a:lnTo>
                  <a:lnTo>
                    <a:pt x="1588078" y="732907"/>
                  </a:lnTo>
                  <a:lnTo>
                    <a:pt x="1593668" y="743134"/>
                  </a:lnTo>
                  <a:lnTo>
                    <a:pt x="1591399" y="754589"/>
                  </a:lnTo>
                  <a:lnTo>
                    <a:pt x="1584711" y="751207"/>
                  </a:lnTo>
                  <a:lnTo>
                    <a:pt x="1583181" y="756952"/>
                  </a:lnTo>
                  <a:lnTo>
                    <a:pt x="1589608" y="758845"/>
                  </a:lnTo>
                  <a:lnTo>
                    <a:pt x="1594039" y="773669"/>
                  </a:lnTo>
                  <a:lnTo>
                    <a:pt x="1585068" y="777212"/>
                  </a:lnTo>
                  <a:lnTo>
                    <a:pt x="1579860" y="774483"/>
                  </a:lnTo>
                  <a:lnTo>
                    <a:pt x="1572046" y="779041"/>
                  </a:lnTo>
                  <a:lnTo>
                    <a:pt x="1567767" y="775861"/>
                  </a:lnTo>
                  <a:lnTo>
                    <a:pt x="1557140" y="776733"/>
                  </a:lnTo>
                  <a:lnTo>
                    <a:pt x="1557263" y="771073"/>
                  </a:lnTo>
                  <a:lnTo>
                    <a:pt x="1552391" y="775053"/>
                  </a:lnTo>
                  <a:lnTo>
                    <a:pt x="1549883" y="782318"/>
                  </a:lnTo>
                  <a:lnTo>
                    <a:pt x="1545141" y="776100"/>
                  </a:lnTo>
                  <a:lnTo>
                    <a:pt x="1539867" y="785343"/>
                  </a:lnTo>
                  <a:lnTo>
                    <a:pt x="1542460" y="789392"/>
                  </a:lnTo>
                  <a:lnTo>
                    <a:pt x="1534750" y="794942"/>
                  </a:lnTo>
                  <a:lnTo>
                    <a:pt x="1527618" y="795927"/>
                  </a:lnTo>
                  <a:lnTo>
                    <a:pt x="1525005" y="803164"/>
                  </a:lnTo>
                  <a:lnTo>
                    <a:pt x="1517425" y="809779"/>
                  </a:lnTo>
                  <a:lnTo>
                    <a:pt x="1512064" y="807654"/>
                  </a:lnTo>
                  <a:lnTo>
                    <a:pt x="1506356" y="815316"/>
                  </a:lnTo>
                  <a:lnTo>
                    <a:pt x="1501600" y="815036"/>
                  </a:lnTo>
                  <a:lnTo>
                    <a:pt x="1491954" y="830641"/>
                  </a:lnTo>
                  <a:lnTo>
                    <a:pt x="1481257" y="831907"/>
                  </a:lnTo>
                  <a:lnTo>
                    <a:pt x="1477769" y="827046"/>
                  </a:lnTo>
                  <a:lnTo>
                    <a:pt x="1471329" y="835377"/>
                  </a:lnTo>
                  <a:lnTo>
                    <a:pt x="1457913" y="829020"/>
                  </a:lnTo>
                  <a:lnTo>
                    <a:pt x="1460951" y="817346"/>
                  </a:lnTo>
                  <a:lnTo>
                    <a:pt x="1469674" y="813173"/>
                  </a:lnTo>
                  <a:lnTo>
                    <a:pt x="1475374" y="813888"/>
                  </a:lnTo>
                  <a:lnTo>
                    <a:pt x="1477043" y="809355"/>
                  </a:lnTo>
                  <a:lnTo>
                    <a:pt x="1487155" y="800207"/>
                  </a:lnTo>
                  <a:lnTo>
                    <a:pt x="1487433" y="792672"/>
                  </a:lnTo>
                  <a:lnTo>
                    <a:pt x="1474153" y="802977"/>
                  </a:lnTo>
                  <a:lnTo>
                    <a:pt x="1462990" y="797009"/>
                  </a:lnTo>
                  <a:lnTo>
                    <a:pt x="1461662" y="792870"/>
                  </a:lnTo>
                  <a:lnTo>
                    <a:pt x="1467228" y="775530"/>
                  </a:lnTo>
                  <a:lnTo>
                    <a:pt x="1476641" y="763041"/>
                  </a:lnTo>
                  <a:lnTo>
                    <a:pt x="1478031" y="752861"/>
                  </a:lnTo>
                  <a:lnTo>
                    <a:pt x="1480783" y="750950"/>
                  </a:lnTo>
                  <a:lnTo>
                    <a:pt x="1481770" y="740019"/>
                  </a:lnTo>
                  <a:lnTo>
                    <a:pt x="1476885" y="728017"/>
                  </a:lnTo>
                  <a:lnTo>
                    <a:pt x="1488335" y="723366"/>
                  </a:lnTo>
                  <a:lnTo>
                    <a:pt x="1509802" y="705632"/>
                  </a:lnTo>
                  <a:lnTo>
                    <a:pt x="1515228" y="712275"/>
                  </a:lnTo>
                  <a:lnTo>
                    <a:pt x="1521997" y="713969"/>
                  </a:lnTo>
                  <a:lnTo>
                    <a:pt x="1531741" y="706502"/>
                  </a:lnTo>
                  <a:lnTo>
                    <a:pt x="1520427" y="697440"/>
                  </a:lnTo>
                  <a:lnTo>
                    <a:pt x="1515908" y="690410"/>
                  </a:lnTo>
                  <a:lnTo>
                    <a:pt x="1507301" y="691378"/>
                  </a:lnTo>
                  <a:lnTo>
                    <a:pt x="1501122" y="688123"/>
                  </a:lnTo>
                  <a:lnTo>
                    <a:pt x="1499385" y="691170"/>
                  </a:lnTo>
                  <a:lnTo>
                    <a:pt x="1489212" y="696239"/>
                  </a:lnTo>
                  <a:lnTo>
                    <a:pt x="1484647" y="705715"/>
                  </a:lnTo>
                  <a:lnTo>
                    <a:pt x="1474352" y="708080"/>
                  </a:lnTo>
                  <a:lnTo>
                    <a:pt x="1463698" y="719058"/>
                  </a:lnTo>
                  <a:lnTo>
                    <a:pt x="1462624" y="726215"/>
                  </a:lnTo>
                  <a:lnTo>
                    <a:pt x="1454402" y="729986"/>
                  </a:lnTo>
                  <a:lnTo>
                    <a:pt x="1452556" y="737891"/>
                  </a:lnTo>
                  <a:lnTo>
                    <a:pt x="1446659" y="742767"/>
                  </a:lnTo>
                  <a:lnTo>
                    <a:pt x="1443817" y="756685"/>
                  </a:lnTo>
                  <a:lnTo>
                    <a:pt x="1432240" y="765625"/>
                  </a:lnTo>
                  <a:lnTo>
                    <a:pt x="1437755" y="772834"/>
                  </a:lnTo>
                  <a:lnTo>
                    <a:pt x="1432981" y="783332"/>
                  </a:lnTo>
                  <a:lnTo>
                    <a:pt x="1422088" y="785074"/>
                  </a:lnTo>
                  <a:lnTo>
                    <a:pt x="1420936" y="798613"/>
                  </a:lnTo>
                  <a:lnTo>
                    <a:pt x="1410654" y="803324"/>
                  </a:lnTo>
                  <a:lnTo>
                    <a:pt x="1407564" y="797609"/>
                  </a:lnTo>
                  <a:lnTo>
                    <a:pt x="1402222" y="808034"/>
                  </a:lnTo>
                  <a:lnTo>
                    <a:pt x="1396153" y="808257"/>
                  </a:lnTo>
                  <a:lnTo>
                    <a:pt x="1397093" y="815815"/>
                  </a:lnTo>
                  <a:lnTo>
                    <a:pt x="1383460" y="819940"/>
                  </a:lnTo>
                  <a:lnTo>
                    <a:pt x="1380111" y="840549"/>
                  </a:lnTo>
                  <a:lnTo>
                    <a:pt x="1395639" y="842141"/>
                  </a:lnTo>
                  <a:lnTo>
                    <a:pt x="1407820" y="848078"/>
                  </a:lnTo>
                  <a:lnTo>
                    <a:pt x="1411155" y="854923"/>
                  </a:lnTo>
                  <a:lnTo>
                    <a:pt x="1405894" y="865734"/>
                  </a:lnTo>
                  <a:lnTo>
                    <a:pt x="1397375" y="872310"/>
                  </a:lnTo>
                  <a:lnTo>
                    <a:pt x="1389578" y="872477"/>
                  </a:lnTo>
                  <a:lnTo>
                    <a:pt x="1388626" y="878474"/>
                  </a:lnTo>
                  <a:lnTo>
                    <a:pt x="1383481" y="880579"/>
                  </a:lnTo>
                  <a:lnTo>
                    <a:pt x="1385599" y="888175"/>
                  </a:lnTo>
                  <a:lnTo>
                    <a:pt x="1379943" y="899294"/>
                  </a:lnTo>
                  <a:lnTo>
                    <a:pt x="1368134" y="909427"/>
                  </a:lnTo>
                  <a:lnTo>
                    <a:pt x="1361610" y="909176"/>
                  </a:lnTo>
                  <a:lnTo>
                    <a:pt x="1355124" y="912675"/>
                  </a:lnTo>
                  <a:lnTo>
                    <a:pt x="1349020" y="911654"/>
                  </a:lnTo>
                  <a:lnTo>
                    <a:pt x="1344076" y="915570"/>
                  </a:lnTo>
                  <a:lnTo>
                    <a:pt x="1345202" y="921272"/>
                  </a:lnTo>
                  <a:lnTo>
                    <a:pt x="1336111" y="923847"/>
                  </a:lnTo>
                  <a:lnTo>
                    <a:pt x="1333900" y="932022"/>
                  </a:lnTo>
                  <a:lnTo>
                    <a:pt x="1327994" y="926440"/>
                  </a:lnTo>
                  <a:lnTo>
                    <a:pt x="1320315" y="942219"/>
                  </a:lnTo>
                  <a:lnTo>
                    <a:pt x="1308961" y="940422"/>
                  </a:lnTo>
                  <a:lnTo>
                    <a:pt x="1309239" y="949106"/>
                  </a:lnTo>
                  <a:lnTo>
                    <a:pt x="1302548" y="946430"/>
                  </a:lnTo>
                  <a:lnTo>
                    <a:pt x="1297484" y="949873"/>
                  </a:lnTo>
                  <a:lnTo>
                    <a:pt x="1296723" y="961506"/>
                  </a:lnTo>
                  <a:lnTo>
                    <a:pt x="1287811" y="978998"/>
                  </a:lnTo>
                  <a:lnTo>
                    <a:pt x="1275237" y="980365"/>
                  </a:lnTo>
                  <a:lnTo>
                    <a:pt x="1264418" y="987840"/>
                  </a:lnTo>
                  <a:lnTo>
                    <a:pt x="1262431" y="992209"/>
                  </a:lnTo>
                  <a:lnTo>
                    <a:pt x="1256403" y="985317"/>
                  </a:lnTo>
                  <a:lnTo>
                    <a:pt x="1243915" y="1001626"/>
                  </a:lnTo>
                  <a:lnTo>
                    <a:pt x="1241258" y="996493"/>
                  </a:lnTo>
                  <a:lnTo>
                    <a:pt x="1234978" y="997449"/>
                  </a:lnTo>
                  <a:lnTo>
                    <a:pt x="1232668" y="1007053"/>
                  </a:lnTo>
                  <a:lnTo>
                    <a:pt x="1225943" y="1010213"/>
                  </a:lnTo>
                  <a:lnTo>
                    <a:pt x="1218464" y="1007999"/>
                  </a:lnTo>
                  <a:lnTo>
                    <a:pt x="1211542" y="1017145"/>
                  </a:lnTo>
                  <a:lnTo>
                    <a:pt x="1221801" y="1021148"/>
                  </a:lnTo>
                  <a:lnTo>
                    <a:pt x="1208289" y="1041738"/>
                  </a:lnTo>
                  <a:lnTo>
                    <a:pt x="1174556" y="1045373"/>
                  </a:lnTo>
                  <a:lnTo>
                    <a:pt x="1163173" y="1063355"/>
                  </a:lnTo>
                  <a:lnTo>
                    <a:pt x="1161335" y="1058985"/>
                  </a:lnTo>
                  <a:lnTo>
                    <a:pt x="1163975" y="1047195"/>
                  </a:lnTo>
                  <a:lnTo>
                    <a:pt x="1157715" y="1044573"/>
                  </a:lnTo>
                  <a:lnTo>
                    <a:pt x="1149027" y="1048070"/>
                  </a:lnTo>
                  <a:lnTo>
                    <a:pt x="1147182" y="1052763"/>
                  </a:lnTo>
                  <a:lnTo>
                    <a:pt x="1133409" y="1058994"/>
                  </a:lnTo>
                  <a:lnTo>
                    <a:pt x="1126794" y="1067229"/>
                  </a:lnTo>
                  <a:lnTo>
                    <a:pt x="1125930" y="1060682"/>
                  </a:lnTo>
                  <a:lnTo>
                    <a:pt x="1121590" y="1067687"/>
                  </a:lnTo>
                  <a:lnTo>
                    <a:pt x="1114653" y="1061843"/>
                  </a:lnTo>
                  <a:lnTo>
                    <a:pt x="1098956" y="1071435"/>
                  </a:lnTo>
                  <a:lnTo>
                    <a:pt x="1088459" y="1069565"/>
                  </a:lnTo>
                  <a:lnTo>
                    <a:pt x="1091215" y="1060861"/>
                  </a:lnTo>
                  <a:lnTo>
                    <a:pt x="1087833" y="1051649"/>
                  </a:lnTo>
                  <a:lnTo>
                    <a:pt x="1082607" y="1058093"/>
                  </a:lnTo>
                  <a:lnTo>
                    <a:pt x="1081936" y="1065582"/>
                  </a:lnTo>
                  <a:lnTo>
                    <a:pt x="1064379" y="1086099"/>
                  </a:lnTo>
                  <a:lnTo>
                    <a:pt x="1060356" y="1079788"/>
                  </a:lnTo>
                  <a:lnTo>
                    <a:pt x="1057552" y="1088085"/>
                  </a:lnTo>
                  <a:lnTo>
                    <a:pt x="1048017" y="1085069"/>
                  </a:lnTo>
                  <a:lnTo>
                    <a:pt x="1048660" y="1071494"/>
                  </a:lnTo>
                  <a:lnTo>
                    <a:pt x="1043231" y="1067580"/>
                  </a:lnTo>
                  <a:lnTo>
                    <a:pt x="1040339" y="1072053"/>
                  </a:lnTo>
                  <a:lnTo>
                    <a:pt x="1044666" y="1078834"/>
                  </a:lnTo>
                  <a:lnTo>
                    <a:pt x="1040629" y="1087684"/>
                  </a:lnTo>
                  <a:lnTo>
                    <a:pt x="1031978" y="1091213"/>
                  </a:lnTo>
                  <a:lnTo>
                    <a:pt x="1027755" y="1079864"/>
                  </a:lnTo>
                  <a:lnTo>
                    <a:pt x="1020682" y="1077911"/>
                  </a:lnTo>
                  <a:lnTo>
                    <a:pt x="1018719" y="1081763"/>
                  </a:lnTo>
                  <a:lnTo>
                    <a:pt x="1024934" y="1088901"/>
                  </a:lnTo>
                  <a:lnTo>
                    <a:pt x="1010101" y="1096267"/>
                  </a:lnTo>
                  <a:lnTo>
                    <a:pt x="1018617" y="1100388"/>
                  </a:lnTo>
                  <a:lnTo>
                    <a:pt x="1018079" y="1104861"/>
                  </a:lnTo>
                  <a:lnTo>
                    <a:pt x="1011169" y="1100257"/>
                  </a:lnTo>
                  <a:lnTo>
                    <a:pt x="999578" y="1107372"/>
                  </a:lnTo>
                  <a:lnTo>
                    <a:pt x="980180" y="1103497"/>
                  </a:lnTo>
                  <a:lnTo>
                    <a:pt x="969458" y="1107605"/>
                  </a:lnTo>
                  <a:lnTo>
                    <a:pt x="967770" y="1111864"/>
                  </a:lnTo>
                  <a:lnTo>
                    <a:pt x="955632" y="1114895"/>
                  </a:lnTo>
                  <a:lnTo>
                    <a:pt x="947838" y="1111472"/>
                  </a:lnTo>
                  <a:lnTo>
                    <a:pt x="947515" y="1098419"/>
                  </a:lnTo>
                  <a:lnTo>
                    <a:pt x="956407" y="1095954"/>
                  </a:lnTo>
                  <a:lnTo>
                    <a:pt x="965478" y="1082042"/>
                  </a:lnTo>
                  <a:lnTo>
                    <a:pt x="973604" y="1083201"/>
                  </a:lnTo>
                  <a:lnTo>
                    <a:pt x="992807" y="1076445"/>
                  </a:lnTo>
                  <a:lnTo>
                    <a:pt x="1006838" y="1078565"/>
                  </a:lnTo>
                  <a:lnTo>
                    <a:pt x="1010465" y="1089098"/>
                  </a:lnTo>
                  <a:lnTo>
                    <a:pt x="1015710" y="1082770"/>
                  </a:lnTo>
                  <a:lnTo>
                    <a:pt x="1016261" y="1074490"/>
                  </a:lnTo>
                  <a:lnTo>
                    <a:pt x="1024919" y="1072159"/>
                  </a:lnTo>
                  <a:lnTo>
                    <a:pt x="1033578" y="1073606"/>
                  </a:lnTo>
                  <a:lnTo>
                    <a:pt x="1048059" y="1057715"/>
                  </a:lnTo>
                  <a:lnTo>
                    <a:pt x="1063352" y="1043789"/>
                  </a:lnTo>
                  <a:lnTo>
                    <a:pt x="1082164" y="1032218"/>
                  </a:lnTo>
                  <a:lnTo>
                    <a:pt x="1102604" y="1028726"/>
                  </a:lnTo>
                  <a:lnTo>
                    <a:pt x="1110291" y="1032830"/>
                  </a:lnTo>
                  <a:lnTo>
                    <a:pt x="1118743" y="1029810"/>
                  </a:lnTo>
                  <a:lnTo>
                    <a:pt x="1120025" y="1036044"/>
                  </a:lnTo>
                  <a:lnTo>
                    <a:pt x="1114747" y="1042155"/>
                  </a:lnTo>
                  <a:lnTo>
                    <a:pt x="1118852" y="1048011"/>
                  </a:lnTo>
                  <a:lnTo>
                    <a:pt x="1121404" y="1040017"/>
                  </a:lnTo>
                  <a:lnTo>
                    <a:pt x="1131302" y="1040554"/>
                  </a:lnTo>
                  <a:lnTo>
                    <a:pt x="1133347" y="1046117"/>
                  </a:lnTo>
                  <a:lnTo>
                    <a:pt x="1139175" y="1048747"/>
                  </a:lnTo>
                  <a:lnTo>
                    <a:pt x="1140177" y="1042438"/>
                  </a:lnTo>
                  <a:lnTo>
                    <a:pt x="1130885" y="1035577"/>
                  </a:lnTo>
                  <a:lnTo>
                    <a:pt x="1130535" y="1031745"/>
                  </a:lnTo>
                  <a:lnTo>
                    <a:pt x="1139409" y="1015083"/>
                  </a:lnTo>
                  <a:lnTo>
                    <a:pt x="1149529" y="1006125"/>
                  </a:lnTo>
                  <a:lnTo>
                    <a:pt x="1162612" y="997865"/>
                  </a:lnTo>
                  <a:lnTo>
                    <a:pt x="1182434" y="991436"/>
                  </a:lnTo>
                  <a:lnTo>
                    <a:pt x="1197436" y="980580"/>
                  </a:lnTo>
                  <a:lnTo>
                    <a:pt x="1203492" y="985744"/>
                  </a:lnTo>
                  <a:lnTo>
                    <a:pt x="1208985" y="984412"/>
                  </a:lnTo>
                  <a:lnTo>
                    <a:pt x="1207537" y="976331"/>
                  </a:lnTo>
                  <a:lnTo>
                    <a:pt x="1209916" y="969014"/>
                  </a:lnTo>
                  <a:lnTo>
                    <a:pt x="1221767" y="954312"/>
                  </a:lnTo>
                  <a:lnTo>
                    <a:pt x="1236786" y="945516"/>
                  </a:lnTo>
                  <a:lnTo>
                    <a:pt x="1249186" y="933017"/>
                  </a:lnTo>
                  <a:lnTo>
                    <a:pt x="1249233" y="925469"/>
                  </a:lnTo>
                  <a:lnTo>
                    <a:pt x="1262578" y="872971"/>
                  </a:lnTo>
                  <a:lnTo>
                    <a:pt x="1277303" y="859794"/>
                  </a:lnTo>
                  <a:lnTo>
                    <a:pt x="1276624" y="848415"/>
                  </a:lnTo>
                  <a:lnTo>
                    <a:pt x="1242800" y="861810"/>
                  </a:lnTo>
                  <a:lnTo>
                    <a:pt x="1232710" y="858978"/>
                  </a:lnTo>
                  <a:lnTo>
                    <a:pt x="1230846" y="851992"/>
                  </a:lnTo>
                  <a:lnTo>
                    <a:pt x="1225354" y="848428"/>
                  </a:lnTo>
                  <a:lnTo>
                    <a:pt x="1224176" y="840745"/>
                  </a:lnTo>
                  <a:lnTo>
                    <a:pt x="1218647" y="843591"/>
                  </a:lnTo>
                  <a:lnTo>
                    <a:pt x="1214175" y="854861"/>
                  </a:lnTo>
                  <a:lnTo>
                    <a:pt x="1218300" y="870040"/>
                  </a:lnTo>
                  <a:lnTo>
                    <a:pt x="1210831" y="875705"/>
                  </a:lnTo>
                  <a:lnTo>
                    <a:pt x="1205029" y="872822"/>
                  </a:lnTo>
                  <a:lnTo>
                    <a:pt x="1195942" y="848354"/>
                  </a:lnTo>
                  <a:lnTo>
                    <a:pt x="1189378" y="835865"/>
                  </a:lnTo>
                  <a:lnTo>
                    <a:pt x="1185354" y="835398"/>
                  </a:lnTo>
                  <a:lnTo>
                    <a:pt x="1181656" y="843681"/>
                  </a:lnTo>
                  <a:lnTo>
                    <a:pt x="1178016" y="844764"/>
                  </a:lnTo>
                  <a:lnTo>
                    <a:pt x="1173687" y="837038"/>
                  </a:lnTo>
                  <a:lnTo>
                    <a:pt x="1167500" y="835137"/>
                  </a:lnTo>
                  <a:lnTo>
                    <a:pt x="1166084" y="823198"/>
                  </a:lnTo>
                  <a:lnTo>
                    <a:pt x="1145662" y="833830"/>
                  </a:lnTo>
                  <a:lnTo>
                    <a:pt x="1127501" y="840827"/>
                  </a:lnTo>
                  <a:lnTo>
                    <a:pt x="1125415" y="845853"/>
                  </a:lnTo>
                  <a:lnTo>
                    <a:pt x="1110983" y="851748"/>
                  </a:lnTo>
                  <a:lnTo>
                    <a:pt x="1105490" y="843696"/>
                  </a:lnTo>
                  <a:lnTo>
                    <a:pt x="1112666" y="836396"/>
                  </a:lnTo>
                  <a:lnTo>
                    <a:pt x="1113444" y="816721"/>
                  </a:lnTo>
                  <a:lnTo>
                    <a:pt x="1112165" y="795590"/>
                  </a:lnTo>
                  <a:lnTo>
                    <a:pt x="1122092" y="788315"/>
                  </a:lnTo>
                  <a:lnTo>
                    <a:pt x="1117535" y="770126"/>
                  </a:lnTo>
                  <a:lnTo>
                    <a:pt x="1112872" y="759516"/>
                  </a:lnTo>
                  <a:lnTo>
                    <a:pt x="1110250" y="744633"/>
                  </a:lnTo>
                  <a:lnTo>
                    <a:pt x="1104015" y="737555"/>
                  </a:lnTo>
                  <a:lnTo>
                    <a:pt x="1100222" y="749535"/>
                  </a:lnTo>
                  <a:lnTo>
                    <a:pt x="1091127" y="750736"/>
                  </a:lnTo>
                  <a:lnTo>
                    <a:pt x="1075962" y="756226"/>
                  </a:lnTo>
                  <a:lnTo>
                    <a:pt x="1058722" y="756672"/>
                  </a:lnTo>
                  <a:lnTo>
                    <a:pt x="1049789" y="754303"/>
                  </a:lnTo>
                  <a:lnTo>
                    <a:pt x="1042779" y="748806"/>
                  </a:lnTo>
                  <a:lnTo>
                    <a:pt x="1043850" y="737898"/>
                  </a:lnTo>
                  <a:lnTo>
                    <a:pt x="1037871" y="733331"/>
                  </a:lnTo>
                  <a:lnTo>
                    <a:pt x="1030296" y="716548"/>
                  </a:lnTo>
                  <a:lnTo>
                    <a:pt x="1022156" y="711886"/>
                  </a:lnTo>
                  <a:lnTo>
                    <a:pt x="1015289" y="693614"/>
                  </a:lnTo>
                  <a:lnTo>
                    <a:pt x="1023600" y="687602"/>
                  </a:lnTo>
                  <a:lnTo>
                    <a:pt x="1027749" y="674222"/>
                  </a:lnTo>
                  <a:lnTo>
                    <a:pt x="1021985" y="676142"/>
                  </a:lnTo>
                  <a:lnTo>
                    <a:pt x="1022981" y="667508"/>
                  </a:lnTo>
                  <a:lnTo>
                    <a:pt x="1026874" y="660993"/>
                  </a:lnTo>
                  <a:lnTo>
                    <a:pt x="1021594" y="653397"/>
                  </a:lnTo>
                  <a:lnTo>
                    <a:pt x="1019535" y="659895"/>
                  </a:lnTo>
                  <a:lnTo>
                    <a:pt x="1012102" y="655675"/>
                  </a:lnTo>
                  <a:lnTo>
                    <a:pt x="1013419" y="644027"/>
                  </a:lnTo>
                  <a:lnTo>
                    <a:pt x="1007578" y="641264"/>
                  </a:lnTo>
                  <a:lnTo>
                    <a:pt x="1005887" y="632824"/>
                  </a:lnTo>
                  <a:lnTo>
                    <a:pt x="1008098" y="623286"/>
                  </a:lnTo>
                  <a:lnTo>
                    <a:pt x="1001053" y="626398"/>
                  </a:lnTo>
                  <a:lnTo>
                    <a:pt x="1001996" y="616972"/>
                  </a:lnTo>
                  <a:lnTo>
                    <a:pt x="1009933" y="616363"/>
                  </a:lnTo>
                  <a:lnTo>
                    <a:pt x="1006081" y="604759"/>
                  </a:lnTo>
                  <a:lnTo>
                    <a:pt x="1016943" y="606301"/>
                  </a:lnTo>
                  <a:lnTo>
                    <a:pt x="1019575" y="593776"/>
                  </a:lnTo>
                  <a:lnTo>
                    <a:pt x="1023920" y="585842"/>
                  </a:lnTo>
                  <a:lnTo>
                    <a:pt x="1048970" y="562912"/>
                  </a:lnTo>
                  <a:lnTo>
                    <a:pt x="1054630" y="555594"/>
                  </a:lnTo>
                  <a:lnTo>
                    <a:pt x="1057207" y="557634"/>
                  </a:lnTo>
                  <a:lnTo>
                    <a:pt x="1057767" y="545858"/>
                  </a:lnTo>
                  <a:lnTo>
                    <a:pt x="1068920" y="527717"/>
                  </a:lnTo>
                  <a:lnTo>
                    <a:pt x="1076708" y="521164"/>
                  </a:lnTo>
                  <a:lnTo>
                    <a:pt x="1089089" y="520028"/>
                  </a:lnTo>
                  <a:lnTo>
                    <a:pt x="1097607" y="525008"/>
                  </a:lnTo>
                  <a:lnTo>
                    <a:pt x="1108357" y="539111"/>
                  </a:lnTo>
                  <a:lnTo>
                    <a:pt x="1116968" y="539048"/>
                  </a:lnTo>
                  <a:lnTo>
                    <a:pt x="1130373" y="529442"/>
                  </a:lnTo>
                  <a:lnTo>
                    <a:pt x="1144915" y="513859"/>
                  </a:lnTo>
                  <a:lnTo>
                    <a:pt x="1151144" y="512918"/>
                  </a:lnTo>
                  <a:lnTo>
                    <a:pt x="1151951" y="517605"/>
                  </a:lnTo>
                  <a:lnTo>
                    <a:pt x="1166183" y="519719"/>
                  </a:lnTo>
                  <a:lnTo>
                    <a:pt x="1179289" y="517779"/>
                  </a:lnTo>
                  <a:lnTo>
                    <a:pt x="1192967" y="501046"/>
                  </a:lnTo>
                  <a:lnTo>
                    <a:pt x="1193560" y="496576"/>
                  </a:lnTo>
                  <a:lnTo>
                    <a:pt x="1190319" y="478702"/>
                  </a:lnTo>
                  <a:lnTo>
                    <a:pt x="1191037" y="468564"/>
                  </a:lnTo>
                  <a:lnTo>
                    <a:pt x="1184002" y="456597"/>
                  </a:lnTo>
                  <a:lnTo>
                    <a:pt x="1182115" y="446851"/>
                  </a:lnTo>
                  <a:lnTo>
                    <a:pt x="1190377" y="450660"/>
                  </a:lnTo>
                  <a:lnTo>
                    <a:pt x="1199575" y="443950"/>
                  </a:lnTo>
                  <a:lnTo>
                    <a:pt x="1201043" y="436572"/>
                  </a:lnTo>
                  <a:lnTo>
                    <a:pt x="1192476" y="421397"/>
                  </a:lnTo>
                  <a:lnTo>
                    <a:pt x="1183225" y="431085"/>
                  </a:lnTo>
                  <a:lnTo>
                    <a:pt x="1176218" y="428175"/>
                  </a:lnTo>
                  <a:lnTo>
                    <a:pt x="1168533" y="433106"/>
                  </a:lnTo>
                  <a:lnTo>
                    <a:pt x="1160543" y="433408"/>
                  </a:lnTo>
                  <a:lnTo>
                    <a:pt x="1158007" y="437193"/>
                  </a:lnTo>
                  <a:lnTo>
                    <a:pt x="1148170" y="441722"/>
                  </a:lnTo>
                  <a:lnTo>
                    <a:pt x="1143848" y="451296"/>
                  </a:lnTo>
                  <a:lnTo>
                    <a:pt x="1138702" y="454644"/>
                  </a:lnTo>
                  <a:lnTo>
                    <a:pt x="1138576" y="442445"/>
                  </a:lnTo>
                  <a:lnTo>
                    <a:pt x="1133599" y="438953"/>
                  </a:lnTo>
                  <a:lnTo>
                    <a:pt x="1128213" y="447563"/>
                  </a:lnTo>
                  <a:lnTo>
                    <a:pt x="1126738" y="442741"/>
                  </a:lnTo>
                  <a:lnTo>
                    <a:pt x="1117885" y="434343"/>
                  </a:lnTo>
                  <a:lnTo>
                    <a:pt x="1097383" y="430995"/>
                  </a:lnTo>
                  <a:lnTo>
                    <a:pt x="1081394" y="435580"/>
                  </a:lnTo>
                  <a:lnTo>
                    <a:pt x="1075623" y="435593"/>
                  </a:lnTo>
                  <a:lnTo>
                    <a:pt x="1064636" y="428783"/>
                  </a:lnTo>
                  <a:lnTo>
                    <a:pt x="1043330" y="418919"/>
                  </a:lnTo>
                  <a:lnTo>
                    <a:pt x="1038400" y="413615"/>
                  </a:lnTo>
                  <a:lnTo>
                    <a:pt x="1037196" y="406430"/>
                  </a:lnTo>
                  <a:lnTo>
                    <a:pt x="1041248" y="397717"/>
                  </a:lnTo>
                  <a:lnTo>
                    <a:pt x="1035049" y="388265"/>
                  </a:lnTo>
                  <a:lnTo>
                    <a:pt x="1038483" y="380194"/>
                  </a:lnTo>
                  <a:lnTo>
                    <a:pt x="1044387" y="376898"/>
                  </a:lnTo>
                  <a:lnTo>
                    <a:pt x="1045207" y="365942"/>
                  </a:lnTo>
                  <a:lnTo>
                    <a:pt x="1037413" y="364193"/>
                  </a:lnTo>
                  <a:lnTo>
                    <a:pt x="1031672" y="359806"/>
                  </a:lnTo>
                  <a:lnTo>
                    <a:pt x="1019705" y="354699"/>
                  </a:lnTo>
                  <a:lnTo>
                    <a:pt x="1014490" y="347670"/>
                  </a:lnTo>
                  <a:lnTo>
                    <a:pt x="1005852" y="339777"/>
                  </a:lnTo>
                  <a:lnTo>
                    <a:pt x="1006657" y="332643"/>
                  </a:lnTo>
                  <a:lnTo>
                    <a:pt x="1024311" y="327294"/>
                  </a:lnTo>
                  <a:lnTo>
                    <a:pt x="1047281" y="316494"/>
                  </a:lnTo>
                  <a:lnTo>
                    <a:pt x="1062839" y="310379"/>
                  </a:lnTo>
                  <a:lnTo>
                    <a:pt x="1069455" y="317176"/>
                  </a:lnTo>
                  <a:lnTo>
                    <a:pt x="1077118" y="319952"/>
                  </a:lnTo>
                  <a:lnTo>
                    <a:pt x="1080440" y="313001"/>
                  </a:lnTo>
                  <a:lnTo>
                    <a:pt x="1075921" y="310902"/>
                  </a:lnTo>
                  <a:lnTo>
                    <a:pt x="1076795" y="304586"/>
                  </a:lnTo>
                  <a:lnTo>
                    <a:pt x="1097658" y="298205"/>
                  </a:lnTo>
                  <a:lnTo>
                    <a:pt x="1120207" y="294604"/>
                  </a:lnTo>
                  <a:lnTo>
                    <a:pt x="1131668" y="295972"/>
                  </a:lnTo>
                  <a:lnTo>
                    <a:pt x="1137389" y="299664"/>
                  </a:lnTo>
                  <a:lnTo>
                    <a:pt x="1132151" y="310120"/>
                  </a:lnTo>
                  <a:lnTo>
                    <a:pt x="1131946" y="318065"/>
                  </a:lnTo>
                  <a:lnTo>
                    <a:pt x="1128561" y="323157"/>
                  </a:lnTo>
                  <a:lnTo>
                    <a:pt x="1131012" y="332725"/>
                  </a:lnTo>
                  <a:lnTo>
                    <a:pt x="1138781" y="332580"/>
                  </a:lnTo>
                  <a:lnTo>
                    <a:pt x="1147994" y="335685"/>
                  </a:lnTo>
                  <a:lnTo>
                    <a:pt x="1159281" y="335666"/>
                  </a:lnTo>
                  <a:lnTo>
                    <a:pt x="1161903" y="339504"/>
                  </a:lnTo>
                  <a:lnTo>
                    <a:pt x="1169024" y="341398"/>
                  </a:lnTo>
                  <a:lnTo>
                    <a:pt x="1175875" y="339055"/>
                  </a:lnTo>
                  <a:lnTo>
                    <a:pt x="1183613" y="344014"/>
                  </a:lnTo>
                  <a:lnTo>
                    <a:pt x="1193769" y="330377"/>
                  </a:lnTo>
                  <a:lnTo>
                    <a:pt x="1199574" y="330452"/>
                  </a:lnTo>
                  <a:lnTo>
                    <a:pt x="1203060" y="333964"/>
                  </a:lnTo>
                  <a:lnTo>
                    <a:pt x="1206193" y="325712"/>
                  </a:lnTo>
                  <a:lnTo>
                    <a:pt x="1195866" y="320097"/>
                  </a:lnTo>
                  <a:lnTo>
                    <a:pt x="1184931" y="321888"/>
                  </a:lnTo>
                  <a:lnTo>
                    <a:pt x="1187638" y="310949"/>
                  </a:lnTo>
                  <a:lnTo>
                    <a:pt x="1181306" y="297887"/>
                  </a:lnTo>
                  <a:lnTo>
                    <a:pt x="1173060" y="292810"/>
                  </a:lnTo>
                  <a:lnTo>
                    <a:pt x="1172139" y="281691"/>
                  </a:lnTo>
                  <a:lnTo>
                    <a:pt x="1179407" y="280199"/>
                  </a:lnTo>
                  <a:lnTo>
                    <a:pt x="1186533" y="292261"/>
                  </a:lnTo>
                  <a:lnTo>
                    <a:pt x="1183619" y="300511"/>
                  </a:lnTo>
                  <a:lnTo>
                    <a:pt x="1186896" y="307813"/>
                  </a:lnTo>
                  <a:lnTo>
                    <a:pt x="1195103" y="316963"/>
                  </a:lnTo>
                  <a:lnTo>
                    <a:pt x="1198507" y="309144"/>
                  </a:lnTo>
                  <a:lnTo>
                    <a:pt x="1189448" y="296858"/>
                  </a:lnTo>
                  <a:lnTo>
                    <a:pt x="1196843" y="278320"/>
                  </a:lnTo>
                  <a:lnTo>
                    <a:pt x="1193698" y="274456"/>
                  </a:lnTo>
                  <a:lnTo>
                    <a:pt x="1182751" y="276942"/>
                  </a:lnTo>
                  <a:lnTo>
                    <a:pt x="1172309" y="274153"/>
                  </a:lnTo>
                  <a:lnTo>
                    <a:pt x="1171249" y="270577"/>
                  </a:lnTo>
                  <a:lnTo>
                    <a:pt x="1165335" y="273012"/>
                  </a:lnTo>
                  <a:lnTo>
                    <a:pt x="1144582" y="261106"/>
                  </a:lnTo>
                  <a:lnTo>
                    <a:pt x="1145660" y="252580"/>
                  </a:lnTo>
                  <a:lnTo>
                    <a:pt x="1142480" y="232677"/>
                  </a:lnTo>
                  <a:lnTo>
                    <a:pt x="1138525" y="224747"/>
                  </a:lnTo>
                  <a:lnTo>
                    <a:pt x="1131313" y="217321"/>
                  </a:lnTo>
                  <a:lnTo>
                    <a:pt x="1117685" y="197952"/>
                  </a:lnTo>
                  <a:lnTo>
                    <a:pt x="1111317" y="190199"/>
                  </a:lnTo>
                  <a:lnTo>
                    <a:pt x="1104015" y="187157"/>
                  </a:lnTo>
                  <a:lnTo>
                    <a:pt x="1095069" y="173829"/>
                  </a:lnTo>
                  <a:lnTo>
                    <a:pt x="1085498" y="165239"/>
                  </a:lnTo>
                  <a:lnTo>
                    <a:pt x="1085442" y="162940"/>
                  </a:lnTo>
                  <a:lnTo>
                    <a:pt x="1094335" y="161493"/>
                  </a:lnTo>
                  <a:lnTo>
                    <a:pt x="1100220" y="152134"/>
                  </a:lnTo>
                  <a:lnTo>
                    <a:pt x="1104905" y="131885"/>
                  </a:lnTo>
                  <a:lnTo>
                    <a:pt x="1126283" y="137900"/>
                  </a:lnTo>
                  <a:lnTo>
                    <a:pt x="1153493" y="138295"/>
                  </a:lnTo>
                  <a:lnTo>
                    <a:pt x="1161001" y="135910"/>
                  </a:lnTo>
                  <a:lnTo>
                    <a:pt x="1173649" y="127632"/>
                  </a:lnTo>
                  <a:lnTo>
                    <a:pt x="1186566" y="113702"/>
                  </a:lnTo>
                  <a:lnTo>
                    <a:pt x="1191307" y="98375"/>
                  </a:lnTo>
                  <a:lnTo>
                    <a:pt x="1197847" y="85606"/>
                  </a:lnTo>
                  <a:lnTo>
                    <a:pt x="1208473" y="75736"/>
                  </a:lnTo>
                  <a:lnTo>
                    <a:pt x="1213525" y="67947"/>
                  </a:lnTo>
                  <a:lnTo>
                    <a:pt x="1226325" y="56115"/>
                  </a:lnTo>
                  <a:lnTo>
                    <a:pt x="1227440" y="60004"/>
                  </a:lnTo>
                  <a:lnTo>
                    <a:pt x="1236225" y="62398"/>
                  </a:lnTo>
                  <a:lnTo>
                    <a:pt x="1250204" y="57266"/>
                  </a:lnTo>
                  <a:lnTo>
                    <a:pt x="1259302" y="51036"/>
                  </a:lnTo>
                  <a:lnTo>
                    <a:pt x="1281357" y="30773"/>
                  </a:lnTo>
                  <a:lnTo>
                    <a:pt x="1288745" y="30502"/>
                  </a:lnTo>
                  <a:lnTo>
                    <a:pt x="1289134" y="33870"/>
                  </a:lnTo>
                  <a:lnTo>
                    <a:pt x="1296811" y="32113"/>
                  </a:lnTo>
                  <a:lnTo>
                    <a:pt x="1304011" y="33592"/>
                  </a:lnTo>
                  <a:lnTo>
                    <a:pt x="1318591" y="32040"/>
                  </a:lnTo>
                  <a:lnTo>
                    <a:pt x="1333445" y="23381"/>
                  </a:lnTo>
                  <a:lnTo>
                    <a:pt x="1348772" y="3988"/>
                  </a:lnTo>
                  <a:lnTo>
                    <a:pt x="1354612" y="0"/>
                  </a:lnTo>
                  <a:lnTo>
                    <a:pt x="1355344" y="3717"/>
                  </a:lnTo>
                  <a:lnTo>
                    <a:pt x="1375938" y="13411"/>
                  </a:lnTo>
                  <a:lnTo>
                    <a:pt x="1377362" y="19357"/>
                  </a:lnTo>
                  <a:lnTo>
                    <a:pt x="1369584" y="26638"/>
                  </a:lnTo>
                  <a:lnTo>
                    <a:pt x="1366189" y="26805"/>
                  </a:lnTo>
                  <a:lnTo>
                    <a:pt x="1365700" y="37068"/>
                  </a:lnTo>
                  <a:lnTo>
                    <a:pt x="1376693" y="34379"/>
                  </a:lnTo>
                  <a:lnTo>
                    <a:pt x="1377609" y="28916"/>
                  </a:lnTo>
                  <a:lnTo>
                    <a:pt x="1382741" y="24036"/>
                  </a:lnTo>
                  <a:lnTo>
                    <a:pt x="1384221" y="27045"/>
                  </a:lnTo>
                  <a:lnTo>
                    <a:pt x="1388380" y="15499"/>
                  </a:lnTo>
                  <a:lnTo>
                    <a:pt x="1398512" y="26564"/>
                  </a:lnTo>
                  <a:lnTo>
                    <a:pt x="1396442" y="34559"/>
                  </a:lnTo>
                  <a:lnTo>
                    <a:pt x="1403020" y="37010"/>
                  </a:lnTo>
                  <a:lnTo>
                    <a:pt x="1406762" y="41913"/>
                  </a:lnTo>
                  <a:lnTo>
                    <a:pt x="1412791" y="34388"/>
                  </a:lnTo>
                  <a:lnTo>
                    <a:pt x="1422970" y="34283"/>
                  </a:lnTo>
                  <a:lnTo>
                    <a:pt x="1428794" y="31834"/>
                  </a:lnTo>
                  <a:lnTo>
                    <a:pt x="1443563" y="34605"/>
                  </a:lnTo>
                  <a:lnTo>
                    <a:pt x="1451087" y="37589"/>
                  </a:lnTo>
                  <a:lnTo>
                    <a:pt x="1447338" y="53364"/>
                  </a:lnTo>
                  <a:lnTo>
                    <a:pt x="1461333" y="57433"/>
                  </a:lnTo>
                  <a:lnTo>
                    <a:pt x="1462367" y="61476"/>
                  </a:lnTo>
                  <a:lnTo>
                    <a:pt x="1476126" y="68359"/>
                  </a:lnTo>
                  <a:lnTo>
                    <a:pt x="1476213" y="65046"/>
                  </a:lnTo>
                  <a:lnTo>
                    <a:pt x="1485993" y="60479"/>
                  </a:lnTo>
                  <a:lnTo>
                    <a:pt x="1495453" y="60641"/>
                  </a:lnTo>
                  <a:lnTo>
                    <a:pt x="1495672" y="64316"/>
                  </a:lnTo>
                  <a:lnTo>
                    <a:pt x="1501187" y="64537"/>
                  </a:lnTo>
                  <a:lnTo>
                    <a:pt x="1506784" y="59215"/>
                  </a:lnTo>
                  <a:lnTo>
                    <a:pt x="1516198" y="58148"/>
                  </a:lnTo>
                  <a:lnTo>
                    <a:pt x="1522922" y="60085"/>
                  </a:lnTo>
                  <a:lnTo>
                    <a:pt x="1532253" y="65186"/>
                  </a:lnTo>
                  <a:lnTo>
                    <a:pt x="1536423" y="63873"/>
                  </a:lnTo>
                  <a:lnTo>
                    <a:pt x="1542863" y="71272"/>
                  </a:lnTo>
                  <a:lnTo>
                    <a:pt x="1546167" y="68136"/>
                  </a:lnTo>
                  <a:lnTo>
                    <a:pt x="1551947" y="70008"/>
                  </a:lnTo>
                  <a:close/>
                  <a:moveTo>
                    <a:pt x="1423088" y="913093"/>
                  </a:moveTo>
                  <a:lnTo>
                    <a:pt x="1422847" y="916100"/>
                  </a:lnTo>
                  <a:lnTo>
                    <a:pt x="1410444" y="911375"/>
                  </a:lnTo>
                  <a:lnTo>
                    <a:pt x="1419627" y="893848"/>
                  </a:lnTo>
                  <a:lnTo>
                    <a:pt x="1427700" y="892455"/>
                  </a:lnTo>
                  <a:lnTo>
                    <a:pt x="1433360" y="876334"/>
                  </a:lnTo>
                  <a:lnTo>
                    <a:pt x="1439298" y="890689"/>
                  </a:lnTo>
                  <a:lnTo>
                    <a:pt x="1444424" y="885829"/>
                  </a:lnTo>
                  <a:lnTo>
                    <a:pt x="1454204" y="893764"/>
                  </a:lnTo>
                  <a:lnTo>
                    <a:pt x="1454191" y="904677"/>
                  </a:lnTo>
                  <a:lnTo>
                    <a:pt x="1439775" y="906122"/>
                  </a:lnTo>
                  <a:lnTo>
                    <a:pt x="1433408" y="910959"/>
                  </a:lnTo>
                  <a:close/>
                  <a:moveTo>
                    <a:pt x="1385273" y="945757"/>
                  </a:moveTo>
                  <a:lnTo>
                    <a:pt x="1395939" y="937018"/>
                  </a:lnTo>
                  <a:lnTo>
                    <a:pt x="1386594" y="934882"/>
                  </a:lnTo>
                  <a:lnTo>
                    <a:pt x="1386624" y="926980"/>
                  </a:lnTo>
                  <a:lnTo>
                    <a:pt x="1394529" y="921928"/>
                  </a:lnTo>
                  <a:lnTo>
                    <a:pt x="1400006" y="925828"/>
                  </a:lnTo>
                  <a:lnTo>
                    <a:pt x="1400618" y="933744"/>
                  </a:lnTo>
                  <a:lnTo>
                    <a:pt x="1403929" y="928551"/>
                  </a:lnTo>
                  <a:lnTo>
                    <a:pt x="1404384" y="916895"/>
                  </a:lnTo>
                  <a:lnTo>
                    <a:pt x="1411027" y="922300"/>
                  </a:lnTo>
                  <a:lnTo>
                    <a:pt x="1412360" y="914799"/>
                  </a:lnTo>
                  <a:lnTo>
                    <a:pt x="1418232" y="919417"/>
                  </a:lnTo>
                  <a:lnTo>
                    <a:pt x="1425380" y="919521"/>
                  </a:lnTo>
                  <a:lnTo>
                    <a:pt x="1430985" y="915450"/>
                  </a:lnTo>
                  <a:lnTo>
                    <a:pt x="1440053" y="922680"/>
                  </a:lnTo>
                  <a:lnTo>
                    <a:pt x="1439912" y="942618"/>
                  </a:lnTo>
                  <a:lnTo>
                    <a:pt x="1451542" y="941168"/>
                  </a:lnTo>
                  <a:lnTo>
                    <a:pt x="1443858" y="954303"/>
                  </a:lnTo>
                  <a:lnTo>
                    <a:pt x="1429817" y="948920"/>
                  </a:lnTo>
                  <a:lnTo>
                    <a:pt x="1434965" y="957624"/>
                  </a:lnTo>
                  <a:lnTo>
                    <a:pt x="1430854" y="964729"/>
                  </a:lnTo>
                  <a:lnTo>
                    <a:pt x="1423618" y="961256"/>
                  </a:lnTo>
                  <a:lnTo>
                    <a:pt x="1423230" y="974789"/>
                  </a:lnTo>
                  <a:lnTo>
                    <a:pt x="1411991" y="978370"/>
                  </a:lnTo>
                  <a:lnTo>
                    <a:pt x="1408218" y="983939"/>
                  </a:lnTo>
                  <a:lnTo>
                    <a:pt x="1401405" y="978530"/>
                  </a:lnTo>
                  <a:lnTo>
                    <a:pt x="1393718" y="992636"/>
                  </a:lnTo>
                  <a:lnTo>
                    <a:pt x="1387947" y="993986"/>
                  </a:lnTo>
                  <a:lnTo>
                    <a:pt x="1381613" y="1000194"/>
                  </a:lnTo>
                  <a:lnTo>
                    <a:pt x="1379837" y="984720"/>
                  </a:lnTo>
                  <a:lnTo>
                    <a:pt x="1370985" y="992703"/>
                  </a:lnTo>
                  <a:lnTo>
                    <a:pt x="1370747" y="987805"/>
                  </a:lnTo>
                  <a:lnTo>
                    <a:pt x="1363173" y="982638"/>
                  </a:lnTo>
                  <a:lnTo>
                    <a:pt x="1363094" y="968713"/>
                  </a:lnTo>
                  <a:lnTo>
                    <a:pt x="1355831" y="962778"/>
                  </a:lnTo>
                  <a:lnTo>
                    <a:pt x="1360715" y="946791"/>
                  </a:lnTo>
                  <a:lnTo>
                    <a:pt x="1375716" y="937176"/>
                  </a:lnTo>
                  <a:lnTo>
                    <a:pt x="1384695" y="938213"/>
                  </a:lnTo>
                  <a:close/>
                  <a:moveTo>
                    <a:pt x="1361748" y="1009292"/>
                  </a:moveTo>
                  <a:lnTo>
                    <a:pt x="1353348" y="1022874"/>
                  </a:lnTo>
                  <a:lnTo>
                    <a:pt x="1350958" y="1020517"/>
                  </a:lnTo>
                  <a:close/>
                  <a:moveTo>
                    <a:pt x="1317816" y="1053886"/>
                  </a:moveTo>
                  <a:lnTo>
                    <a:pt x="1323857" y="1054962"/>
                  </a:lnTo>
                  <a:lnTo>
                    <a:pt x="1321001" y="1069100"/>
                  </a:lnTo>
                  <a:lnTo>
                    <a:pt x="1310987" y="1066667"/>
                  </a:lnTo>
                  <a:lnTo>
                    <a:pt x="1309583" y="1061697"/>
                  </a:lnTo>
                  <a:close/>
                  <a:moveTo>
                    <a:pt x="1150119" y="1083365"/>
                  </a:moveTo>
                  <a:lnTo>
                    <a:pt x="1146039" y="1097615"/>
                  </a:lnTo>
                  <a:lnTo>
                    <a:pt x="1132612" y="1108062"/>
                  </a:lnTo>
                  <a:lnTo>
                    <a:pt x="1140632" y="1090533"/>
                  </a:lnTo>
                  <a:lnTo>
                    <a:pt x="1144448" y="1092888"/>
                  </a:lnTo>
                  <a:close/>
                  <a:moveTo>
                    <a:pt x="1126417" y="1075128"/>
                  </a:moveTo>
                  <a:lnTo>
                    <a:pt x="1133606" y="1076045"/>
                  </a:lnTo>
                  <a:lnTo>
                    <a:pt x="1132455" y="1083465"/>
                  </a:lnTo>
                  <a:lnTo>
                    <a:pt x="1124188" y="1090731"/>
                  </a:lnTo>
                  <a:lnTo>
                    <a:pt x="1118543" y="1084320"/>
                  </a:lnTo>
                  <a:lnTo>
                    <a:pt x="1113820" y="1088993"/>
                  </a:lnTo>
                  <a:lnTo>
                    <a:pt x="1113178" y="1076036"/>
                  </a:lnTo>
                  <a:lnTo>
                    <a:pt x="1115838" y="1072226"/>
                  </a:lnTo>
                  <a:close/>
                  <a:moveTo>
                    <a:pt x="1055545" y="1091190"/>
                  </a:moveTo>
                  <a:lnTo>
                    <a:pt x="1055475" y="1097253"/>
                  </a:lnTo>
                  <a:lnTo>
                    <a:pt x="1050416" y="1100259"/>
                  </a:lnTo>
                  <a:lnTo>
                    <a:pt x="1047999" y="1093422"/>
                  </a:lnTo>
                  <a:close/>
                  <a:moveTo>
                    <a:pt x="1142208" y="503159"/>
                  </a:moveTo>
                  <a:lnTo>
                    <a:pt x="1136703" y="509134"/>
                  </a:lnTo>
                  <a:lnTo>
                    <a:pt x="1136178" y="502958"/>
                  </a:lnTo>
                  <a:close/>
                  <a:moveTo>
                    <a:pt x="1028821" y="1121096"/>
                  </a:moveTo>
                  <a:lnTo>
                    <a:pt x="1036799" y="1125050"/>
                  </a:lnTo>
                  <a:lnTo>
                    <a:pt x="1035042" y="1130462"/>
                  </a:lnTo>
                  <a:lnTo>
                    <a:pt x="1028410" y="1129005"/>
                  </a:lnTo>
                  <a:close/>
                  <a:moveTo>
                    <a:pt x="918755" y="1114026"/>
                  </a:moveTo>
                  <a:lnTo>
                    <a:pt x="919959" y="1122310"/>
                  </a:lnTo>
                  <a:lnTo>
                    <a:pt x="913245" y="1124364"/>
                  </a:lnTo>
                  <a:lnTo>
                    <a:pt x="912777" y="1115845"/>
                  </a:lnTo>
                  <a:close/>
                  <a:moveTo>
                    <a:pt x="909245" y="1121997"/>
                  </a:moveTo>
                  <a:lnTo>
                    <a:pt x="895623" y="1126765"/>
                  </a:lnTo>
                  <a:lnTo>
                    <a:pt x="894142" y="1121081"/>
                  </a:lnTo>
                  <a:lnTo>
                    <a:pt x="900717" y="1115594"/>
                  </a:lnTo>
                  <a:close/>
                  <a:moveTo>
                    <a:pt x="976133" y="700743"/>
                  </a:moveTo>
                  <a:lnTo>
                    <a:pt x="984274" y="699819"/>
                  </a:lnTo>
                  <a:lnTo>
                    <a:pt x="984868" y="704955"/>
                  </a:lnTo>
                  <a:lnTo>
                    <a:pt x="991796" y="705281"/>
                  </a:lnTo>
                  <a:lnTo>
                    <a:pt x="997386" y="711076"/>
                  </a:lnTo>
                  <a:lnTo>
                    <a:pt x="994660" y="730510"/>
                  </a:lnTo>
                  <a:lnTo>
                    <a:pt x="989868" y="736048"/>
                  </a:lnTo>
                  <a:lnTo>
                    <a:pt x="980462" y="737902"/>
                  </a:lnTo>
                  <a:lnTo>
                    <a:pt x="977202" y="744135"/>
                  </a:lnTo>
                  <a:lnTo>
                    <a:pt x="966132" y="734014"/>
                  </a:lnTo>
                  <a:lnTo>
                    <a:pt x="960188" y="733078"/>
                  </a:lnTo>
                  <a:lnTo>
                    <a:pt x="949748" y="720673"/>
                  </a:lnTo>
                  <a:lnTo>
                    <a:pt x="945377" y="719664"/>
                  </a:lnTo>
                  <a:lnTo>
                    <a:pt x="939390" y="712466"/>
                  </a:lnTo>
                  <a:lnTo>
                    <a:pt x="938930" y="703072"/>
                  </a:lnTo>
                  <a:lnTo>
                    <a:pt x="943061" y="701724"/>
                  </a:lnTo>
                  <a:lnTo>
                    <a:pt x="954845" y="706775"/>
                  </a:lnTo>
                  <a:lnTo>
                    <a:pt x="962217" y="701114"/>
                  </a:lnTo>
                  <a:lnTo>
                    <a:pt x="968522" y="701757"/>
                  </a:lnTo>
                  <a:lnTo>
                    <a:pt x="972291" y="697581"/>
                  </a:lnTo>
                  <a:close/>
                  <a:moveTo>
                    <a:pt x="882208" y="1126150"/>
                  </a:moveTo>
                  <a:lnTo>
                    <a:pt x="887565" y="1132689"/>
                  </a:lnTo>
                  <a:lnTo>
                    <a:pt x="871621" y="1142220"/>
                  </a:lnTo>
                  <a:lnTo>
                    <a:pt x="871350" y="1144461"/>
                  </a:lnTo>
                  <a:lnTo>
                    <a:pt x="890054" y="1138976"/>
                  </a:lnTo>
                  <a:lnTo>
                    <a:pt x="889165" y="1144148"/>
                  </a:lnTo>
                  <a:lnTo>
                    <a:pt x="881079" y="1148906"/>
                  </a:lnTo>
                  <a:lnTo>
                    <a:pt x="869315" y="1150529"/>
                  </a:lnTo>
                  <a:lnTo>
                    <a:pt x="866841" y="1156497"/>
                  </a:lnTo>
                  <a:lnTo>
                    <a:pt x="853572" y="1160412"/>
                  </a:lnTo>
                  <a:lnTo>
                    <a:pt x="843226" y="1158417"/>
                  </a:lnTo>
                  <a:lnTo>
                    <a:pt x="835009" y="1163033"/>
                  </a:lnTo>
                  <a:lnTo>
                    <a:pt x="821027" y="1165485"/>
                  </a:lnTo>
                  <a:lnTo>
                    <a:pt x="815655" y="1158032"/>
                  </a:lnTo>
                  <a:lnTo>
                    <a:pt x="830615" y="1154306"/>
                  </a:lnTo>
                  <a:lnTo>
                    <a:pt x="834499" y="1156378"/>
                  </a:lnTo>
                  <a:lnTo>
                    <a:pt x="845886" y="1152886"/>
                  </a:lnTo>
                  <a:lnTo>
                    <a:pt x="845016" y="1145767"/>
                  </a:lnTo>
                  <a:lnTo>
                    <a:pt x="852260" y="1140141"/>
                  </a:lnTo>
                  <a:lnTo>
                    <a:pt x="859971" y="1145359"/>
                  </a:lnTo>
                  <a:lnTo>
                    <a:pt x="861832" y="1141174"/>
                  </a:lnTo>
                  <a:lnTo>
                    <a:pt x="853065" y="1137636"/>
                  </a:lnTo>
                  <a:lnTo>
                    <a:pt x="849185" y="1131744"/>
                  </a:lnTo>
                  <a:lnTo>
                    <a:pt x="855357" y="1124713"/>
                  </a:lnTo>
                  <a:lnTo>
                    <a:pt x="871731" y="1123440"/>
                  </a:lnTo>
                  <a:lnTo>
                    <a:pt x="872925" y="1133302"/>
                  </a:lnTo>
                  <a:close/>
                  <a:moveTo>
                    <a:pt x="772923" y="1160061"/>
                  </a:moveTo>
                  <a:lnTo>
                    <a:pt x="791425" y="1151269"/>
                  </a:lnTo>
                  <a:lnTo>
                    <a:pt x="793666" y="1146045"/>
                  </a:lnTo>
                  <a:lnTo>
                    <a:pt x="801074" y="1141342"/>
                  </a:lnTo>
                  <a:lnTo>
                    <a:pt x="810900" y="1140690"/>
                  </a:lnTo>
                  <a:lnTo>
                    <a:pt x="814872" y="1145131"/>
                  </a:lnTo>
                  <a:lnTo>
                    <a:pt x="814487" y="1154283"/>
                  </a:lnTo>
                  <a:lnTo>
                    <a:pt x="795143" y="1159533"/>
                  </a:lnTo>
                  <a:lnTo>
                    <a:pt x="782481" y="1171003"/>
                  </a:lnTo>
                  <a:lnTo>
                    <a:pt x="773819" y="1173810"/>
                  </a:lnTo>
                  <a:close/>
                  <a:moveTo>
                    <a:pt x="730036" y="1167227"/>
                  </a:moveTo>
                  <a:lnTo>
                    <a:pt x="730015" y="1174199"/>
                  </a:lnTo>
                  <a:lnTo>
                    <a:pt x="719601" y="1171721"/>
                  </a:lnTo>
                  <a:lnTo>
                    <a:pt x="719705" y="1167094"/>
                  </a:lnTo>
                  <a:close/>
                  <a:moveTo>
                    <a:pt x="794040" y="877465"/>
                  </a:moveTo>
                  <a:lnTo>
                    <a:pt x="787426" y="882245"/>
                  </a:lnTo>
                  <a:lnTo>
                    <a:pt x="788189" y="875818"/>
                  </a:lnTo>
                  <a:close/>
                  <a:moveTo>
                    <a:pt x="689584" y="1169831"/>
                  </a:moveTo>
                  <a:lnTo>
                    <a:pt x="690458" y="1176695"/>
                  </a:lnTo>
                  <a:lnTo>
                    <a:pt x="681737" y="1178842"/>
                  </a:lnTo>
                  <a:lnTo>
                    <a:pt x="682518" y="1172063"/>
                  </a:lnTo>
                  <a:close/>
                  <a:moveTo>
                    <a:pt x="868212" y="434085"/>
                  </a:moveTo>
                  <a:lnTo>
                    <a:pt x="888383" y="450727"/>
                  </a:lnTo>
                  <a:lnTo>
                    <a:pt x="904204" y="446308"/>
                  </a:lnTo>
                  <a:lnTo>
                    <a:pt x="910064" y="448754"/>
                  </a:lnTo>
                  <a:lnTo>
                    <a:pt x="914182" y="454987"/>
                  </a:lnTo>
                  <a:lnTo>
                    <a:pt x="913405" y="463356"/>
                  </a:lnTo>
                  <a:lnTo>
                    <a:pt x="923979" y="470947"/>
                  </a:lnTo>
                  <a:lnTo>
                    <a:pt x="926617" y="475948"/>
                  </a:lnTo>
                  <a:lnTo>
                    <a:pt x="941545" y="481862"/>
                  </a:lnTo>
                  <a:lnTo>
                    <a:pt x="950063" y="487178"/>
                  </a:lnTo>
                  <a:lnTo>
                    <a:pt x="942465" y="495703"/>
                  </a:lnTo>
                  <a:lnTo>
                    <a:pt x="935518" y="491555"/>
                  </a:lnTo>
                  <a:lnTo>
                    <a:pt x="927036" y="491247"/>
                  </a:lnTo>
                  <a:lnTo>
                    <a:pt x="921780" y="494507"/>
                  </a:lnTo>
                  <a:lnTo>
                    <a:pt x="915354" y="503288"/>
                  </a:lnTo>
                  <a:lnTo>
                    <a:pt x="912103" y="492650"/>
                  </a:lnTo>
                  <a:lnTo>
                    <a:pt x="907126" y="484637"/>
                  </a:lnTo>
                  <a:lnTo>
                    <a:pt x="901150" y="482180"/>
                  </a:lnTo>
                  <a:lnTo>
                    <a:pt x="900177" y="474479"/>
                  </a:lnTo>
                  <a:lnTo>
                    <a:pt x="887832" y="461534"/>
                  </a:lnTo>
                  <a:lnTo>
                    <a:pt x="881028" y="459143"/>
                  </a:lnTo>
                  <a:lnTo>
                    <a:pt x="868157" y="463538"/>
                  </a:lnTo>
                  <a:lnTo>
                    <a:pt x="861325" y="457138"/>
                  </a:lnTo>
                  <a:lnTo>
                    <a:pt x="860393" y="448199"/>
                  </a:lnTo>
                  <a:close/>
                  <a:moveTo>
                    <a:pt x="612943" y="1168459"/>
                  </a:moveTo>
                  <a:lnTo>
                    <a:pt x="611227" y="1176145"/>
                  </a:lnTo>
                  <a:lnTo>
                    <a:pt x="603084" y="1175115"/>
                  </a:lnTo>
                  <a:lnTo>
                    <a:pt x="606671" y="1169204"/>
                  </a:lnTo>
                  <a:close/>
                  <a:moveTo>
                    <a:pt x="560064" y="1168426"/>
                  </a:moveTo>
                  <a:lnTo>
                    <a:pt x="564373" y="1173028"/>
                  </a:lnTo>
                  <a:lnTo>
                    <a:pt x="579427" y="1177638"/>
                  </a:lnTo>
                  <a:lnTo>
                    <a:pt x="579387" y="1179983"/>
                  </a:lnTo>
                  <a:lnTo>
                    <a:pt x="560512" y="1177245"/>
                  </a:lnTo>
                  <a:close/>
                  <a:moveTo>
                    <a:pt x="535246" y="1150423"/>
                  </a:moveTo>
                  <a:lnTo>
                    <a:pt x="537247" y="1144000"/>
                  </a:lnTo>
                  <a:lnTo>
                    <a:pt x="543750" y="1143495"/>
                  </a:lnTo>
                  <a:lnTo>
                    <a:pt x="549599" y="1152629"/>
                  </a:lnTo>
                  <a:lnTo>
                    <a:pt x="544480" y="1157583"/>
                  </a:lnTo>
                  <a:lnTo>
                    <a:pt x="539804" y="1155570"/>
                  </a:lnTo>
                  <a:lnTo>
                    <a:pt x="539008" y="1162804"/>
                  </a:lnTo>
                  <a:lnTo>
                    <a:pt x="531114" y="1160848"/>
                  </a:lnTo>
                  <a:lnTo>
                    <a:pt x="512458" y="1162181"/>
                  </a:lnTo>
                  <a:lnTo>
                    <a:pt x="504043" y="1156786"/>
                  </a:lnTo>
                  <a:lnTo>
                    <a:pt x="508428" y="1152808"/>
                  </a:lnTo>
                  <a:lnTo>
                    <a:pt x="517986" y="1157015"/>
                  </a:lnTo>
                  <a:close/>
                  <a:moveTo>
                    <a:pt x="439955" y="1146417"/>
                  </a:moveTo>
                  <a:lnTo>
                    <a:pt x="447529" y="1148130"/>
                  </a:lnTo>
                  <a:lnTo>
                    <a:pt x="444459" y="1156146"/>
                  </a:lnTo>
                  <a:lnTo>
                    <a:pt x="435710" y="1151579"/>
                  </a:lnTo>
                  <a:lnTo>
                    <a:pt x="420724" y="1156554"/>
                  </a:lnTo>
                  <a:lnTo>
                    <a:pt x="421285" y="1142342"/>
                  </a:lnTo>
                  <a:lnTo>
                    <a:pt x="426195" y="1143870"/>
                  </a:lnTo>
                  <a:lnTo>
                    <a:pt x="430519" y="1134740"/>
                  </a:lnTo>
                  <a:lnTo>
                    <a:pt x="436498" y="1136672"/>
                  </a:lnTo>
                  <a:lnTo>
                    <a:pt x="433792" y="1143629"/>
                  </a:lnTo>
                  <a:close/>
                  <a:moveTo>
                    <a:pt x="415197" y="1129897"/>
                  </a:moveTo>
                  <a:lnTo>
                    <a:pt x="418279" y="1134735"/>
                  </a:lnTo>
                  <a:lnTo>
                    <a:pt x="410979" y="1144285"/>
                  </a:lnTo>
                  <a:lnTo>
                    <a:pt x="403656" y="1144980"/>
                  </a:lnTo>
                  <a:lnTo>
                    <a:pt x="406073" y="1138311"/>
                  </a:lnTo>
                  <a:close/>
                  <a:moveTo>
                    <a:pt x="376379" y="1116134"/>
                  </a:moveTo>
                  <a:lnTo>
                    <a:pt x="382898" y="1119233"/>
                  </a:lnTo>
                  <a:lnTo>
                    <a:pt x="385811" y="1129306"/>
                  </a:lnTo>
                  <a:lnTo>
                    <a:pt x="375642" y="1135617"/>
                  </a:lnTo>
                  <a:close/>
                  <a:moveTo>
                    <a:pt x="71950" y="883348"/>
                  </a:moveTo>
                  <a:lnTo>
                    <a:pt x="63032" y="883324"/>
                  </a:lnTo>
                  <a:lnTo>
                    <a:pt x="59039" y="889218"/>
                  </a:lnTo>
                  <a:lnTo>
                    <a:pt x="0" y="858339"/>
                  </a:lnTo>
                  <a:lnTo>
                    <a:pt x="15179" y="854536"/>
                  </a:lnTo>
                  <a:lnTo>
                    <a:pt x="17923" y="8500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42" name="Google Shape;11142;p311"/>
            <p:cNvSpPr/>
            <p:nvPr/>
          </p:nvSpPr>
          <p:spPr>
            <a:xfrm>
              <a:off x="7811639" y="4172273"/>
              <a:ext cx="784338" cy="828948"/>
            </a:xfrm>
            <a:custGeom>
              <a:rect b="b" l="l" r="r" t="t"/>
              <a:pathLst>
                <a:path extrusionOk="0" h="914925" w="865688">
                  <a:moveTo>
                    <a:pt x="407673" y="0"/>
                  </a:moveTo>
                  <a:lnTo>
                    <a:pt x="378634" y="47987"/>
                  </a:lnTo>
                  <a:lnTo>
                    <a:pt x="378771" y="69426"/>
                  </a:lnTo>
                  <a:lnTo>
                    <a:pt x="439444" y="105235"/>
                  </a:lnTo>
                  <a:lnTo>
                    <a:pt x="456070" y="99549"/>
                  </a:lnTo>
                  <a:lnTo>
                    <a:pt x="487461" y="140361"/>
                  </a:lnTo>
                  <a:lnTo>
                    <a:pt x="496143" y="162865"/>
                  </a:lnTo>
                  <a:lnTo>
                    <a:pt x="528311" y="201241"/>
                  </a:lnTo>
                  <a:lnTo>
                    <a:pt x="569999" y="221239"/>
                  </a:lnTo>
                  <a:lnTo>
                    <a:pt x="597245" y="255690"/>
                  </a:lnTo>
                  <a:lnTo>
                    <a:pt x="646844" y="283393"/>
                  </a:lnTo>
                  <a:lnTo>
                    <a:pt x="648485" y="306880"/>
                  </a:lnTo>
                  <a:lnTo>
                    <a:pt x="683304" y="340077"/>
                  </a:lnTo>
                  <a:lnTo>
                    <a:pt x="732783" y="364181"/>
                  </a:lnTo>
                  <a:lnTo>
                    <a:pt x="748872" y="395606"/>
                  </a:lnTo>
                  <a:lnTo>
                    <a:pt x="757361" y="438362"/>
                  </a:lnTo>
                  <a:lnTo>
                    <a:pt x="782561" y="449134"/>
                  </a:lnTo>
                  <a:lnTo>
                    <a:pt x="817742" y="498973"/>
                  </a:lnTo>
                  <a:lnTo>
                    <a:pt x="824059" y="532994"/>
                  </a:lnTo>
                  <a:lnTo>
                    <a:pt x="865688" y="544443"/>
                  </a:lnTo>
                  <a:lnTo>
                    <a:pt x="834840" y="619360"/>
                  </a:lnTo>
                  <a:lnTo>
                    <a:pt x="832948" y="655768"/>
                  </a:lnTo>
                  <a:lnTo>
                    <a:pt x="820069" y="689370"/>
                  </a:lnTo>
                  <a:lnTo>
                    <a:pt x="823183" y="721583"/>
                  </a:lnTo>
                  <a:lnTo>
                    <a:pt x="806699" y="738798"/>
                  </a:lnTo>
                  <a:lnTo>
                    <a:pt x="812459" y="825779"/>
                  </a:lnTo>
                  <a:lnTo>
                    <a:pt x="764236" y="825271"/>
                  </a:lnTo>
                  <a:lnTo>
                    <a:pt x="722253" y="814692"/>
                  </a:lnTo>
                  <a:lnTo>
                    <a:pt x="708547" y="832480"/>
                  </a:lnTo>
                  <a:lnTo>
                    <a:pt x="720688" y="868929"/>
                  </a:lnTo>
                  <a:lnTo>
                    <a:pt x="719161" y="910760"/>
                  </a:lnTo>
                  <a:lnTo>
                    <a:pt x="698512" y="914925"/>
                  </a:lnTo>
                  <a:lnTo>
                    <a:pt x="683728" y="873244"/>
                  </a:lnTo>
                  <a:lnTo>
                    <a:pt x="460661" y="888562"/>
                  </a:lnTo>
                  <a:lnTo>
                    <a:pt x="222751" y="904838"/>
                  </a:lnTo>
                  <a:lnTo>
                    <a:pt x="192302" y="848998"/>
                  </a:lnTo>
                  <a:lnTo>
                    <a:pt x="167091" y="795853"/>
                  </a:lnTo>
                  <a:lnTo>
                    <a:pt x="173147" y="741312"/>
                  </a:lnTo>
                  <a:lnTo>
                    <a:pt x="149307" y="682336"/>
                  </a:lnTo>
                  <a:lnTo>
                    <a:pt x="160255" y="646272"/>
                  </a:lnTo>
                  <a:lnTo>
                    <a:pt x="156377" y="620891"/>
                  </a:lnTo>
                  <a:lnTo>
                    <a:pt x="182183" y="592047"/>
                  </a:lnTo>
                  <a:lnTo>
                    <a:pt x="161289" y="582129"/>
                  </a:lnTo>
                  <a:lnTo>
                    <a:pt x="166375" y="561312"/>
                  </a:lnTo>
                  <a:lnTo>
                    <a:pt x="144146" y="531302"/>
                  </a:lnTo>
                  <a:lnTo>
                    <a:pt x="118275" y="476950"/>
                  </a:lnTo>
                  <a:lnTo>
                    <a:pt x="48179" y="225014"/>
                  </a:lnTo>
                  <a:lnTo>
                    <a:pt x="0" y="53571"/>
                  </a:lnTo>
                  <a:lnTo>
                    <a:pt x="210356" y="27906"/>
                  </a:lnTo>
                  <a:lnTo>
                    <a:pt x="325000" y="1444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43" name="Google Shape;11143;p311"/>
            <p:cNvSpPr/>
            <p:nvPr/>
          </p:nvSpPr>
          <p:spPr>
            <a:xfrm>
              <a:off x="6971130" y="1835258"/>
              <a:ext cx="1102152" cy="1154456"/>
            </a:xfrm>
            <a:custGeom>
              <a:rect b="b" l="l" r="r" t="t"/>
              <a:pathLst>
                <a:path extrusionOk="0" h="1274194" w="1216465">
                  <a:moveTo>
                    <a:pt x="1097846" y="1222098"/>
                  </a:moveTo>
                  <a:lnTo>
                    <a:pt x="897250" y="1255170"/>
                  </a:lnTo>
                  <a:lnTo>
                    <a:pt x="895673" y="1241842"/>
                  </a:lnTo>
                  <a:lnTo>
                    <a:pt x="719238" y="1261605"/>
                  </a:lnTo>
                  <a:lnTo>
                    <a:pt x="594939" y="1274194"/>
                  </a:lnTo>
                  <a:lnTo>
                    <a:pt x="622562" y="1244522"/>
                  </a:lnTo>
                  <a:lnTo>
                    <a:pt x="638388" y="1196878"/>
                  </a:lnTo>
                  <a:lnTo>
                    <a:pt x="654271" y="1167186"/>
                  </a:lnTo>
                  <a:lnTo>
                    <a:pt x="664074" y="1126868"/>
                  </a:lnTo>
                  <a:lnTo>
                    <a:pt x="666426" y="1070476"/>
                  </a:lnTo>
                  <a:lnTo>
                    <a:pt x="657014" y="1010834"/>
                  </a:lnTo>
                  <a:lnTo>
                    <a:pt x="601881" y="897564"/>
                  </a:lnTo>
                  <a:lnTo>
                    <a:pt x="610938" y="851836"/>
                  </a:lnTo>
                  <a:lnTo>
                    <a:pt x="596075" y="799577"/>
                  </a:lnTo>
                  <a:lnTo>
                    <a:pt x="623706" y="741923"/>
                  </a:lnTo>
                  <a:lnTo>
                    <a:pt x="626106" y="695801"/>
                  </a:lnTo>
                  <a:lnTo>
                    <a:pt x="618891" y="671938"/>
                  </a:lnTo>
                  <a:lnTo>
                    <a:pt x="641349" y="659542"/>
                  </a:lnTo>
                  <a:lnTo>
                    <a:pt x="640999" y="626035"/>
                  </a:lnTo>
                  <a:lnTo>
                    <a:pt x="676738" y="613293"/>
                  </a:lnTo>
                  <a:lnTo>
                    <a:pt x="700815" y="573782"/>
                  </a:lnTo>
                  <a:lnTo>
                    <a:pt x="706473" y="646974"/>
                  </a:lnTo>
                  <a:lnTo>
                    <a:pt x="721696" y="648655"/>
                  </a:lnTo>
                  <a:lnTo>
                    <a:pt x="736378" y="610097"/>
                  </a:lnTo>
                  <a:lnTo>
                    <a:pt x="730223" y="548163"/>
                  </a:lnTo>
                  <a:lnTo>
                    <a:pt x="740120" y="531400"/>
                  </a:lnTo>
                  <a:lnTo>
                    <a:pt x="777729" y="517035"/>
                  </a:lnTo>
                  <a:lnTo>
                    <a:pt x="760390" y="475452"/>
                  </a:lnTo>
                  <a:lnTo>
                    <a:pt x="781614" y="436130"/>
                  </a:lnTo>
                  <a:lnTo>
                    <a:pt x="812910" y="430200"/>
                  </a:lnTo>
                  <a:lnTo>
                    <a:pt x="851121" y="449056"/>
                  </a:lnTo>
                  <a:lnTo>
                    <a:pt x="886203" y="448085"/>
                  </a:lnTo>
                  <a:lnTo>
                    <a:pt x="906758" y="474592"/>
                  </a:lnTo>
                  <a:lnTo>
                    <a:pt x="933286" y="473464"/>
                  </a:lnTo>
                  <a:lnTo>
                    <a:pt x="980746" y="494185"/>
                  </a:lnTo>
                  <a:lnTo>
                    <a:pt x="996063" y="491045"/>
                  </a:lnTo>
                  <a:lnTo>
                    <a:pt x="1025786" y="530788"/>
                  </a:lnTo>
                  <a:lnTo>
                    <a:pt x="1009474" y="556511"/>
                  </a:lnTo>
                  <a:lnTo>
                    <a:pt x="1032106" y="583771"/>
                  </a:lnTo>
                  <a:lnTo>
                    <a:pt x="1043714" y="616997"/>
                  </a:lnTo>
                  <a:lnTo>
                    <a:pt x="1045186" y="693152"/>
                  </a:lnTo>
                  <a:lnTo>
                    <a:pt x="1018625" y="715779"/>
                  </a:lnTo>
                  <a:lnTo>
                    <a:pt x="1016629" y="755361"/>
                  </a:lnTo>
                  <a:lnTo>
                    <a:pt x="983649" y="773132"/>
                  </a:lnTo>
                  <a:lnTo>
                    <a:pt x="970620" y="821990"/>
                  </a:lnTo>
                  <a:lnTo>
                    <a:pt x="980012" y="838773"/>
                  </a:lnTo>
                  <a:lnTo>
                    <a:pt x="1017063" y="850850"/>
                  </a:lnTo>
                  <a:lnTo>
                    <a:pt x="1040678" y="821880"/>
                  </a:lnTo>
                  <a:lnTo>
                    <a:pt x="1065356" y="765735"/>
                  </a:lnTo>
                  <a:lnTo>
                    <a:pt x="1112287" y="739080"/>
                  </a:lnTo>
                  <a:lnTo>
                    <a:pt x="1138857" y="751123"/>
                  </a:lnTo>
                  <a:lnTo>
                    <a:pt x="1157886" y="777701"/>
                  </a:lnTo>
                  <a:lnTo>
                    <a:pt x="1184846" y="859459"/>
                  </a:lnTo>
                  <a:lnTo>
                    <a:pt x="1193220" y="901087"/>
                  </a:lnTo>
                  <a:lnTo>
                    <a:pt x="1216465" y="949620"/>
                  </a:lnTo>
                  <a:lnTo>
                    <a:pt x="1211694" y="1024758"/>
                  </a:lnTo>
                  <a:lnTo>
                    <a:pt x="1189139" y="1039242"/>
                  </a:lnTo>
                  <a:lnTo>
                    <a:pt x="1184592" y="1012810"/>
                  </a:lnTo>
                  <a:lnTo>
                    <a:pt x="1169613" y="1022809"/>
                  </a:lnTo>
                  <a:lnTo>
                    <a:pt x="1159555" y="1086246"/>
                  </a:lnTo>
                  <a:lnTo>
                    <a:pt x="1132851" y="1113603"/>
                  </a:lnTo>
                  <a:lnTo>
                    <a:pt x="1130263" y="1161336"/>
                  </a:lnTo>
                  <a:lnTo>
                    <a:pt x="1098080" y="1205144"/>
                  </a:lnTo>
                  <a:close/>
                  <a:moveTo>
                    <a:pt x="702137" y="450763"/>
                  </a:moveTo>
                  <a:lnTo>
                    <a:pt x="707142" y="474768"/>
                  </a:lnTo>
                  <a:lnTo>
                    <a:pt x="689095" y="481225"/>
                  </a:lnTo>
                  <a:lnTo>
                    <a:pt x="693052" y="446187"/>
                  </a:lnTo>
                  <a:close/>
                  <a:moveTo>
                    <a:pt x="420336" y="608310"/>
                  </a:moveTo>
                  <a:lnTo>
                    <a:pt x="396670" y="589198"/>
                  </a:lnTo>
                  <a:lnTo>
                    <a:pt x="407372" y="559270"/>
                  </a:lnTo>
                  <a:lnTo>
                    <a:pt x="373582" y="557745"/>
                  </a:lnTo>
                  <a:lnTo>
                    <a:pt x="384394" y="528954"/>
                  </a:lnTo>
                  <a:lnTo>
                    <a:pt x="382877" y="493439"/>
                  </a:lnTo>
                  <a:lnTo>
                    <a:pt x="351441" y="471634"/>
                  </a:lnTo>
                  <a:lnTo>
                    <a:pt x="333114" y="447575"/>
                  </a:lnTo>
                  <a:lnTo>
                    <a:pt x="271439" y="432551"/>
                  </a:lnTo>
                  <a:lnTo>
                    <a:pt x="253481" y="440624"/>
                  </a:lnTo>
                  <a:lnTo>
                    <a:pt x="191231" y="415290"/>
                  </a:lnTo>
                  <a:lnTo>
                    <a:pt x="44142" y="384125"/>
                  </a:lnTo>
                  <a:lnTo>
                    <a:pt x="26723" y="350810"/>
                  </a:lnTo>
                  <a:lnTo>
                    <a:pt x="0" y="340213"/>
                  </a:lnTo>
                  <a:lnTo>
                    <a:pt x="52937" y="315931"/>
                  </a:lnTo>
                  <a:lnTo>
                    <a:pt x="75775" y="290092"/>
                  </a:lnTo>
                  <a:lnTo>
                    <a:pt x="135989" y="276078"/>
                  </a:lnTo>
                  <a:lnTo>
                    <a:pt x="173380" y="243509"/>
                  </a:lnTo>
                  <a:lnTo>
                    <a:pt x="191507" y="241075"/>
                  </a:lnTo>
                  <a:lnTo>
                    <a:pt x="205109" y="219015"/>
                  </a:lnTo>
                  <a:lnTo>
                    <a:pt x="245943" y="185982"/>
                  </a:lnTo>
                  <a:lnTo>
                    <a:pt x="265825" y="158943"/>
                  </a:lnTo>
                  <a:lnTo>
                    <a:pt x="296877" y="139817"/>
                  </a:lnTo>
                  <a:lnTo>
                    <a:pt x="328949" y="151528"/>
                  </a:lnTo>
                  <a:lnTo>
                    <a:pt x="279664" y="217645"/>
                  </a:lnTo>
                  <a:lnTo>
                    <a:pt x="268458" y="239603"/>
                  </a:lnTo>
                  <a:lnTo>
                    <a:pt x="272204" y="277008"/>
                  </a:lnTo>
                  <a:lnTo>
                    <a:pt x="296482" y="246211"/>
                  </a:lnTo>
                  <a:lnTo>
                    <a:pt x="344660" y="246620"/>
                  </a:lnTo>
                  <a:lnTo>
                    <a:pt x="383591" y="263214"/>
                  </a:lnTo>
                  <a:lnTo>
                    <a:pt x="422023" y="315303"/>
                  </a:lnTo>
                  <a:lnTo>
                    <a:pt x="441245" y="323546"/>
                  </a:lnTo>
                  <a:lnTo>
                    <a:pt x="475518" y="311447"/>
                  </a:lnTo>
                  <a:lnTo>
                    <a:pt x="485064" y="322768"/>
                  </a:lnTo>
                  <a:lnTo>
                    <a:pt x="520820" y="325978"/>
                  </a:lnTo>
                  <a:lnTo>
                    <a:pt x="590816" y="272190"/>
                  </a:lnTo>
                  <a:lnTo>
                    <a:pt x="629119" y="263704"/>
                  </a:lnTo>
                  <a:lnTo>
                    <a:pt x="681023" y="260280"/>
                  </a:lnTo>
                  <a:lnTo>
                    <a:pt x="714217" y="240974"/>
                  </a:lnTo>
                  <a:lnTo>
                    <a:pt x="740637" y="236835"/>
                  </a:lnTo>
                  <a:lnTo>
                    <a:pt x="752446" y="292269"/>
                  </a:lnTo>
                  <a:lnTo>
                    <a:pt x="780766" y="296756"/>
                  </a:lnTo>
                  <a:lnTo>
                    <a:pt x="807130" y="284698"/>
                  </a:lnTo>
                  <a:lnTo>
                    <a:pt x="820143" y="296508"/>
                  </a:lnTo>
                  <a:lnTo>
                    <a:pt x="836405" y="277801"/>
                  </a:lnTo>
                  <a:lnTo>
                    <a:pt x="876025" y="267311"/>
                  </a:lnTo>
                  <a:lnTo>
                    <a:pt x="885618" y="337531"/>
                  </a:lnTo>
                  <a:lnTo>
                    <a:pt x="907727" y="364896"/>
                  </a:lnTo>
                  <a:lnTo>
                    <a:pt x="936282" y="369061"/>
                  </a:lnTo>
                  <a:lnTo>
                    <a:pt x="936787" y="348879"/>
                  </a:lnTo>
                  <a:lnTo>
                    <a:pt x="963551" y="345389"/>
                  </a:lnTo>
                  <a:lnTo>
                    <a:pt x="980844" y="364349"/>
                  </a:lnTo>
                  <a:lnTo>
                    <a:pt x="970617" y="381355"/>
                  </a:lnTo>
                  <a:lnTo>
                    <a:pt x="892262" y="378023"/>
                  </a:lnTo>
                  <a:lnTo>
                    <a:pt x="856548" y="391401"/>
                  </a:lnTo>
                  <a:lnTo>
                    <a:pt x="813741" y="372032"/>
                  </a:lnTo>
                  <a:lnTo>
                    <a:pt x="804868" y="395420"/>
                  </a:lnTo>
                  <a:lnTo>
                    <a:pt x="812476" y="413497"/>
                  </a:lnTo>
                  <a:lnTo>
                    <a:pt x="794278" y="411191"/>
                  </a:lnTo>
                  <a:lnTo>
                    <a:pt x="764954" y="386717"/>
                  </a:lnTo>
                  <a:lnTo>
                    <a:pt x="717833" y="375373"/>
                  </a:lnTo>
                  <a:lnTo>
                    <a:pt x="694719" y="376842"/>
                  </a:lnTo>
                  <a:lnTo>
                    <a:pt x="675379" y="405732"/>
                  </a:lnTo>
                  <a:lnTo>
                    <a:pt x="639210" y="416322"/>
                  </a:lnTo>
                  <a:lnTo>
                    <a:pt x="598663" y="415002"/>
                  </a:lnTo>
                  <a:lnTo>
                    <a:pt x="583648" y="427690"/>
                  </a:lnTo>
                  <a:lnTo>
                    <a:pt x="582049" y="450148"/>
                  </a:lnTo>
                  <a:lnTo>
                    <a:pt x="539965" y="473318"/>
                  </a:lnTo>
                  <a:lnTo>
                    <a:pt x="539666" y="446596"/>
                  </a:lnTo>
                  <a:lnTo>
                    <a:pt x="519867" y="442965"/>
                  </a:lnTo>
                  <a:lnTo>
                    <a:pt x="514833" y="471313"/>
                  </a:lnTo>
                  <a:lnTo>
                    <a:pt x="482516" y="475512"/>
                  </a:lnTo>
                  <a:lnTo>
                    <a:pt x="468978" y="489039"/>
                  </a:lnTo>
                  <a:lnTo>
                    <a:pt x="451685" y="538567"/>
                  </a:lnTo>
                  <a:lnTo>
                    <a:pt x="416727" y="603052"/>
                  </a:lnTo>
                  <a:close/>
                  <a:moveTo>
                    <a:pt x="203123" y="42210"/>
                  </a:moveTo>
                  <a:lnTo>
                    <a:pt x="170601" y="70033"/>
                  </a:lnTo>
                  <a:lnTo>
                    <a:pt x="152868" y="74632"/>
                  </a:lnTo>
                  <a:lnTo>
                    <a:pt x="152865" y="53651"/>
                  </a:lnTo>
                  <a:lnTo>
                    <a:pt x="235131" y="0"/>
                  </a:lnTo>
                  <a:lnTo>
                    <a:pt x="221291" y="34194"/>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44" name="Google Shape;11144;p311"/>
            <p:cNvSpPr/>
            <p:nvPr/>
          </p:nvSpPr>
          <p:spPr>
            <a:xfrm>
              <a:off x="7577702" y="4910408"/>
              <a:ext cx="1322843" cy="1010269"/>
            </a:xfrm>
            <a:custGeom>
              <a:rect b="b" l="l" r="r" t="t"/>
              <a:pathLst>
                <a:path extrusionOk="0" h="1115052" w="1460045">
                  <a:moveTo>
                    <a:pt x="365797" y="45047"/>
                  </a:moveTo>
                  <a:lnTo>
                    <a:pt x="450502" y="34305"/>
                  </a:lnTo>
                  <a:lnTo>
                    <a:pt x="480951" y="90146"/>
                  </a:lnTo>
                  <a:lnTo>
                    <a:pt x="718861" y="73869"/>
                  </a:lnTo>
                  <a:lnTo>
                    <a:pt x="941929" y="58551"/>
                  </a:lnTo>
                  <a:lnTo>
                    <a:pt x="956713" y="100232"/>
                  </a:lnTo>
                  <a:lnTo>
                    <a:pt x="977361" y="96068"/>
                  </a:lnTo>
                  <a:lnTo>
                    <a:pt x="978888" y="54236"/>
                  </a:lnTo>
                  <a:lnTo>
                    <a:pt x="966747" y="17787"/>
                  </a:lnTo>
                  <a:lnTo>
                    <a:pt x="980453" y="0"/>
                  </a:lnTo>
                  <a:lnTo>
                    <a:pt x="1022436" y="10578"/>
                  </a:lnTo>
                  <a:lnTo>
                    <a:pt x="1070659" y="11086"/>
                  </a:lnTo>
                  <a:lnTo>
                    <a:pt x="1094470" y="96328"/>
                  </a:lnTo>
                  <a:lnTo>
                    <a:pt x="1131502" y="190665"/>
                  </a:lnTo>
                  <a:lnTo>
                    <a:pt x="1202361" y="310954"/>
                  </a:lnTo>
                  <a:lnTo>
                    <a:pt x="1302405" y="435101"/>
                  </a:lnTo>
                  <a:lnTo>
                    <a:pt x="1292429" y="446836"/>
                  </a:lnTo>
                  <a:lnTo>
                    <a:pt x="1306670" y="509555"/>
                  </a:lnTo>
                  <a:lnTo>
                    <a:pt x="1351392" y="575037"/>
                  </a:lnTo>
                  <a:lnTo>
                    <a:pt x="1427071" y="709049"/>
                  </a:lnTo>
                  <a:lnTo>
                    <a:pt x="1445425" y="751804"/>
                  </a:lnTo>
                  <a:lnTo>
                    <a:pt x="1452180" y="797612"/>
                  </a:lnTo>
                  <a:lnTo>
                    <a:pt x="1460045" y="964817"/>
                  </a:lnTo>
                  <a:lnTo>
                    <a:pt x="1443658" y="970911"/>
                  </a:lnTo>
                  <a:lnTo>
                    <a:pt x="1434195" y="1024841"/>
                  </a:lnTo>
                  <a:lnTo>
                    <a:pt x="1442899" y="1040090"/>
                  </a:lnTo>
                  <a:lnTo>
                    <a:pt x="1413946" y="1082713"/>
                  </a:lnTo>
                  <a:lnTo>
                    <a:pt x="1398489" y="1076354"/>
                  </a:lnTo>
                  <a:lnTo>
                    <a:pt x="1366858" y="1097067"/>
                  </a:lnTo>
                  <a:lnTo>
                    <a:pt x="1310013" y="1115052"/>
                  </a:lnTo>
                  <a:lnTo>
                    <a:pt x="1289695" y="1097153"/>
                  </a:lnTo>
                  <a:lnTo>
                    <a:pt x="1292932" y="1065529"/>
                  </a:lnTo>
                  <a:lnTo>
                    <a:pt x="1238194" y="984022"/>
                  </a:lnTo>
                  <a:lnTo>
                    <a:pt x="1203784" y="972646"/>
                  </a:lnTo>
                  <a:lnTo>
                    <a:pt x="1177699" y="988864"/>
                  </a:lnTo>
                  <a:lnTo>
                    <a:pt x="1148390" y="943236"/>
                  </a:lnTo>
                  <a:lnTo>
                    <a:pt x="1136374" y="903861"/>
                  </a:lnTo>
                  <a:lnTo>
                    <a:pt x="1092050" y="864814"/>
                  </a:lnTo>
                  <a:lnTo>
                    <a:pt x="1078800" y="836696"/>
                  </a:lnTo>
                  <a:lnTo>
                    <a:pt x="1078446" y="793285"/>
                  </a:lnTo>
                  <a:lnTo>
                    <a:pt x="1056619" y="788694"/>
                  </a:lnTo>
                  <a:lnTo>
                    <a:pt x="1065232" y="813065"/>
                  </a:lnTo>
                  <a:lnTo>
                    <a:pt x="1047429" y="822354"/>
                  </a:lnTo>
                  <a:lnTo>
                    <a:pt x="974745" y="722469"/>
                  </a:lnTo>
                  <a:lnTo>
                    <a:pt x="948306" y="698330"/>
                  </a:lnTo>
                  <a:lnTo>
                    <a:pt x="990711" y="610798"/>
                  </a:lnTo>
                  <a:lnTo>
                    <a:pt x="956211" y="620203"/>
                  </a:lnTo>
                  <a:lnTo>
                    <a:pt x="936325" y="648691"/>
                  </a:lnTo>
                  <a:lnTo>
                    <a:pt x="907371" y="612556"/>
                  </a:lnTo>
                  <a:lnTo>
                    <a:pt x="923124" y="498609"/>
                  </a:lnTo>
                  <a:lnTo>
                    <a:pt x="916057" y="406735"/>
                  </a:lnTo>
                  <a:lnTo>
                    <a:pt x="891776" y="387762"/>
                  </a:lnTo>
                  <a:lnTo>
                    <a:pt x="880893" y="359050"/>
                  </a:lnTo>
                  <a:lnTo>
                    <a:pt x="846346" y="357123"/>
                  </a:lnTo>
                  <a:lnTo>
                    <a:pt x="800399" y="314120"/>
                  </a:lnTo>
                  <a:lnTo>
                    <a:pt x="766128" y="298564"/>
                  </a:lnTo>
                  <a:lnTo>
                    <a:pt x="760253" y="269103"/>
                  </a:lnTo>
                  <a:lnTo>
                    <a:pt x="736816" y="261007"/>
                  </a:lnTo>
                  <a:lnTo>
                    <a:pt x="714343" y="230348"/>
                  </a:lnTo>
                  <a:lnTo>
                    <a:pt x="641990" y="194844"/>
                  </a:lnTo>
                  <a:lnTo>
                    <a:pt x="585158" y="212023"/>
                  </a:lnTo>
                  <a:lnTo>
                    <a:pt x="591823" y="242552"/>
                  </a:lnTo>
                  <a:lnTo>
                    <a:pt x="572063" y="239379"/>
                  </a:lnTo>
                  <a:lnTo>
                    <a:pt x="503949" y="285586"/>
                  </a:lnTo>
                  <a:lnTo>
                    <a:pt x="427430" y="303353"/>
                  </a:lnTo>
                  <a:lnTo>
                    <a:pt x="426850" y="281063"/>
                  </a:lnTo>
                  <a:lnTo>
                    <a:pt x="405709" y="256610"/>
                  </a:lnTo>
                  <a:lnTo>
                    <a:pt x="308600" y="206835"/>
                  </a:lnTo>
                  <a:lnTo>
                    <a:pt x="241231" y="188156"/>
                  </a:lnTo>
                  <a:lnTo>
                    <a:pt x="182546" y="187357"/>
                  </a:lnTo>
                  <a:lnTo>
                    <a:pt x="134459" y="196511"/>
                  </a:lnTo>
                  <a:lnTo>
                    <a:pt x="30485" y="225136"/>
                  </a:lnTo>
                  <a:lnTo>
                    <a:pt x="53498" y="192910"/>
                  </a:lnTo>
                  <a:lnTo>
                    <a:pt x="38679" y="177499"/>
                  </a:lnTo>
                  <a:lnTo>
                    <a:pt x="42319" y="143655"/>
                  </a:lnTo>
                  <a:lnTo>
                    <a:pt x="0" y="108330"/>
                  </a:lnTo>
                  <a:lnTo>
                    <a:pt x="3320" y="812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45" name="Google Shape;11145;p311"/>
            <p:cNvSpPr/>
            <p:nvPr/>
          </p:nvSpPr>
          <p:spPr>
            <a:xfrm>
              <a:off x="6179502" y="2712145"/>
              <a:ext cx="878057" cy="577995"/>
            </a:xfrm>
            <a:custGeom>
              <a:rect b="b" l="l" r="r" t="t"/>
              <a:pathLst>
                <a:path extrusionOk="0" h="637943" w="969127">
                  <a:moveTo>
                    <a:pt x="771023" y="1111"/>
                  </a:moveTo>
                  <a:lnTo>
                    <a:pt x="793437" y="0"/>
                  </a:lnTo>
                  <a:lnTo>
                    <a:pt x="796557" y="29997"/>
                  </a:lnTo>
                  <a:lnTo>
                    <a:pt x="819259" y="48941"/>
                  </a:lnTo>
                  <a:lnTo>
                    <a:pt x="802832" y="74369"/>
                  </a:lnTo>
                  <a:lnTo>
                    <a:pt x="809998" y="119829"/>
                  </a:lnTo>
                  <a:lnTo>
                    <a:pt x="822980" y="151585"/>
                  </a:lnTo>
                  <a:lnTo>
                    <a:pt x="876877" y="172172"/>
                  </a:lnTo>
                  <a:lnTo>
                    <a:pt x="888860" y="197233"/>
                  </a:lnTo>
                  <a:lnTo>
                    <a:pt x="923494" y="232171"/>
                  </a:lnTo>
                  <a:lnTo>
                    <a:pt x="928815" y="253128"/>
                  </a:lnTo>
                  <a:lnTo>
                    <a:pt x="963463" y="271196"/>
                  </a:lnTo>
                  <a:lnTo>
                    <a:pt x="969127" y="296608"/>
                  </a:lnTo>
                  <a:lnTo>
                    <a:pt x="965799" y="336022"/>
                  </a:lnTo>
                  <a:lnTo>
                    <a:pt x="946926" y="350611"/>
                  </a:lnTo>
                  <a:lnTo>
                    <a:pt x="943864" y="382168"/>
                  </a:lnTo>
                  <a:lnTo>
                    <a:pt x="898424" y="410573"/>
                  </a:lnTo>
                  <a:lnTo>
                    <a:pt x="840430" y="423802"/>
                  </a:lnTo>
                  <a:lnTo>
                    <a:pt x="832372" y="460073"/>
                  </a:lnTo>
                  <a:lnTo>
                    <a:pt x="858726" y="487831"/>
                  </a:lnTo>
                  <a:lnTo>
                    <a:pt x="858138" y="523731"/>
                  </a:lnTo>
                  <a:lnTo>
                    <a:pt x="839241" y="544898"/>
                  </a:lnTo>
                  <a:lnTo>
                    <a:pt x="836690" y="576420"/>
                  </a:lnTo>
                  <a:lnTo>
                    <a:pt x="795253" y="600910"/>
                  </a:lnTo>
                  <a:lnTo>
                    <a:pt x="794529" y="637943"/>
                  </a:lnTo>
                  <a:lnTo>
                    <a:pt x="777468" y="632029"/>
                  </a:lnTo>
                  <a:lnTo>
                    <a:pt x="744641" y="592063"/>
                  </a:lnTo>
                  <a:lnTo>
                    <a:pt x="728832" y="593886"/>
                  </a:lnTo>
                  <a:lnTo>
                    <a:pt x="511913" y="607375"/>
                  </a:lnTo>
                  <a:lnTo>
                    <a:pt x="302209" y="614149"/>
                  </a:lnTo>
                  <a:lnTo>
                    <a:pt x="129169" y="612247"/>
                  </a:lnTo>
                  <a:lnTo>
                    <a:pt x="111585" y="585407"/>
                  </a:lnTo>
                  <a:lnTo>
                    <a:pt x="119831" y="532778"/>
                  </a:lnTo>
                  <a:lnTo>
                    <a:pt x="104834" y="486910"/>
                  </a:lnTo>
                  <a:lnTo>
                    <a:pt x="105619" y="435438"/>
                  </a:lnTo>
                  <a:lnTo>
                    <a:pt x="79219" y="417536"/>
                  </a:lnTo>
                  <a:lnTo>
                    <a:pt x="75133" y="389567"/>
                  </a:lnTo>
                  <a:lnTo>
                    <a:pt x="84201" y="364971"/>
                  </a:lnTo>
                  <a:lnTo>
                    <a:pt x="74391" y="329180"/>
                  </a:lnTo>
                  <a:lnTo>
                    <a:pt x="53943" y="315722"/>
                  </a:lnTo>
                  <a:lnTo>
                    <a:pt x="27357" y="223979"/>
                  </a:lnTo>
                  <a:lnTo>
                    <a:pt x="0" y="179142"/>
                  </a:lnTo>
                  <a:lnTo>
                    <a:pt x="13145" y="149072"/>
                  </a:lnTo>
                  <a:lnTo>
                    <a:pt x="18215" y="108910"/>
                  </a:lnTo>
                  <a:lnTo>
                    <a:pt x="29576" y="94456"/>
                  </a:lnTo>
                  <a:lnTo>
                    <a:pt x="11159" y="74273"/>
                  </a:lnTo>
                  <a:lnTo>
                    <a:pt x="16185" y="38599"/>
                  </a:lnTo>
                  <a:lnTo>
                    <a:pt x="8261" y="21822"/>
                  </a:lnTo>
                  <a:lnTo>
                    <a:pt x="27523" y="1746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46" name="Google Shape;11146;p311"/>
            <p:cNvSpPr/>
            <p:nvPr/>
          </p:nvSpPr>
          <p:spPr>
            <a:xfrm>
              <a:off x="6888479" y="2866676"/>
              <a:ext cx="579801" cy="1032320"/>
            </a:xfrm>
            <a:custGeom>
              <a:rect b="b" l="l" r="r" t="t"/>
              <a:pathLst>
                <a:path extrusionOk="0" h="1139390" w="639937">
                  <a:moveTo>
                    <a:pt x="106350" y="26674"/>
                  </a:moveTo>
                  <a:lnTo>
                    <a:pt x="380833" y="11853"/>
                  </a:lnTo>
                  <a:lnTo>
                    <a:pt x="526747" y="0"/>
                  </a:lnTo>
                  <a:lnTo>
                    <a:pt x="525241" y="39383"/>
                  </a:lnTo>
                  <a:lnTo>
                    <a:pt x="551996" y="83057"/>
                  </a:lnTo>
                  <a:lnTo>
                    <a:pt x="582304" y="155582"/>
                  </a:lnTo>
                  <a:lnTo>
                    <a:pt x="624440" y="636339"/>
                  </a:lnTo>
                  <a:lnTo>
                    <a:pt x="610750" y="674683"/>
                  </a:lnTo>
                  <a:lnTo>
                    <a:pt x="634177" y="716483"/>
                  </a:lnTo>
                  <a:lnTo>
                    <a:pt x="639937" y="751978"/>
                  </a:lnTo>
                  <a:lnTo>
                    <a:pt x="622868" y="782757"/>
                  </a:lnTo>
                  <a:lnTo>
                    <a:pt x="620095" y="810008"/>
                  </a:lnTo>
                  <a:lnTo>
                    <a:pt x="595563" y="856027"/>
                  </a:lnTo>
                  <a:lnTo>
                    <a:pt x="577795" y="860921"/>
                  </a:lnTo>
                  <a:lnTo>
                    <a:pt x="584282" y="886245"/>
                  </a:lnTo>
                  <a:lnTo>
                    <a:pt x="573071" y="897321"/>
                  </a:lnTo>
                  <a:lnTo>
                    <a:pt x="567611" y="946153"/>
                  </a:lnTo>
                  <a:lnTo>
                    <a:pt x="573927" y="959122"/>
                  </a:lnTo>
                  <a:lnTo>
                    <a:pt x="555554" y="989901"/>
                  </a:lnTo>
                  <a:lnTo>
                    <a:pt x="573289" y="1024421"/>
                  </a:lnTo>
                  <a:lnTo>
                    <a:pt x="509585" y="1048732"/>
                  </a:lnTo>
                  <a:lnTo>
                    <a:pt x="505166" y="1070446"/>
                  </a:lnTo>
                  <a:lnTo>
                    <a:pt x="522132" y="1096086"/>
                  </a:lnTo>
                  <a:lnTo>
                    <a:pt x="503358" y="1114439"/>
                  </a:lnTo>
                  <a:lnTo>
                    <a:pt x="442420" y="1087632"/>
                  </a:lnTo>
                  <a:lnTo>
                    <a:pt x="424251" y="1091226"/>
                  </a:lnTo>
                  <a:lnTo>
                    <a:pt x="402371" y="1128778"/>
                  </a:lnTo>
                  <a:lnTo>
                    <a:pt x="411058" y="1139390"/>
                  </a:lnTo>
                  <a:lnTo>
                    <a:pt x="385496" y="1138971"/>
                  </a:lnTo>
                  <a:lnTo>
                    <a:pt x="345608" y="1083316"/>
                  </a:lnTo>
                  <a:lnTo>
                    <a:pt x="357770" y="1068997"/>
                  </a:lnTo>
                  <a:lnTo>
                    <a:pt x="342017" y="1030754"/>
                  </a:lnTo>
                  <a:lnTo>
                    <a:pt x="339878" y="999439"/>
                  </a:lnTo>
                  <a:lnTo>
                    <a:pt x="285836" y="959223"/>
                  </a:lnTo>
                  <a:lnTo>
                    <a:pt x="268809" y="964811"/>
                  </a:lnTo>
                  <a:lnTo>
                    <a:pt x="249810" y="939054"/>
                  </a:lnTo>
                  <a:lnTo>
                    <a:pt x="200666" y="900499"/>
                  </a:lnTo>
                  <a:lnTo>
                    <a:pt x="199597" y="867997"/>
                  </a:lnTo>
                  <a:lnTo>
                    <a:pt x="223041" y="813800"/>
                  </a:lnTo>
                  <a:lnTo>
                    <a:pt x="217594" y="795042"/>
                  </a:lnTo>
                  <a:lnTo>
                    <a:pt x="231476" y="769482"/>
                  </a:lnTo>
                  <a:lnTo>
                    <a:pt x="208374" y="756300"/>
                  </a:lnTo>
                  <a:lnTo>
                    <a:pt x="173695" y="749378"/>
                  </a:lnTo>
                  <a:lnTo>
                    <a:pt x="156857" y="769434"/>
                  </a:lnTo>
                  <a:lnTo>
                    <a:pt x="144200" y="757802"/>
                  </a:lnTo>
                  <a:lnTo>
                    <a:pt x="130223" y="691232"/>
                  </a:lnTo>
                  <a:lnTo>
                    <a:pt x="76091" y="650374"/>
                  </a:lnTo>
                  <a:lnTo>
                    <a:pt x="26047" y="600165"/>
                  </a:lnTo>
                  <a:lnTo>
                    <a:pt x="3641" y="538431"/>
                  </a:lnTo>
                  <a:lnTo>
                    <a:pt x="0" y="497112"/>
                  </a:lnTo>
                  <a:lnTo>
                    <a:pt x="12019" y="467384"/>
                  </a:lnTo>
                  <a:lnTo>
                    <a:pt x="12743" y="430351"/>
                  </a:lnTo>
                  <a:lnTo>
                    <a:pt x="54180" y="405861"/>
                  </a:lnTo>
                  <a:lnTo>
                    <a:pt x="56731" y="374339"/>
                  </a:lnTo>
                  <a:lnTo>
                    <a:pt x="75628" y="353172"/>
                  </a:lnTo>
                  <a:lnTo>
                    <a:pt x="76216" y="317272"/>
                  </a:lnTo>
                  <a:lnTo>
                    <a:pt x="49862" y="289514"/>
                  </a:lnTo>
                  <a:lnTo>
                    <a:pt x="57920" y="253243"/>
                  </a:lnTo>
                  <a:lnTo>
                    <a:pt x="115914" y="240014"/>
                  </a:lnTo>
                  <a:lnTo>
                    <a:pt x="161354" y="211609"/>
                  </a:lnTo>
                  <a:lnTo>
                    <a:pt x="164416" y="180052"/>
                  </a:lnTo>
                  <a:lnTo>
                    <a:pt x="183289" y="165463"/>
                  </a:lnTo>
                  <a:lnTo>
                    <a:pt x="186617" y="126049"/>
                  </a:lnTo>
                  <a:lnTo>
                    <a:pt x="180953" y="100637"/>
                  </a:lnTo>
                  <a:lnTo>
                    <a:pt x="146305" y="82569"/>
                  </a:lnTo>
                  <a:lnTo>
                    <a:pt x="140984" y="616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47" name="Google Shape;11147;p311"/>
            <p:cNvSpPr/>
            <p:nvPr/>
          </p:nvSpPr>
          <p:spPr>
            <a:xfrm>
              <a:off x="6664577" y="2075488"/>
              <a:ext cx="757406" cy="815355"/>
            </a:xfrm>
            <a:custGeom>
              <a:rect b="b" l="l" r="r" t="t"/>
              <a:pathLst>
                <a:path extrusionOk="0" h="899922" w="835963">
                  <a:moveTo>
                    <a:pt x="338348" y="75067"/>
                  </a:moveTo>
                  <a:lnTo>
                    <a:pt x="365071" y="85664"/>
                  </a:lnTo>
                  <a:lnTo>
                    <a:pt x="382490" y="118979"/>
                  </a:lnTo>
                  <a:lnTo>
                    <a:pt x="529579" y="150144"/>
                  </a:lnTo>
                  <a:lnTo>
                    <a:pt x="591829" y="175478"/>
                  </a:lnTo>
                  <a:lnTo>
                    <a:pt x="609788" y="167405"/>
                  </a:lnTo>
                  <a:lnTo>
                    <a:pt x="671462" y="182429"/>
                  </a:lnTo>
                  <a:lnTo>
                    <a:pt x="689789" y="206488"/>
                  </a:lnTo>
                  <a:lnTo>
                    <a:pt x="721225" y="228293"/>
                  </a:lnTo>
                  <a:lnTo>
                    <a:pt x="722742" y="263808"/>
                  </a:lnTo>
                  <a:lnTo>
                    <a:pt x="711931" y="292599"/>
                  </a:lnTo>
                  <a:lnTo>
                    <a:pt x="745720" y="294124"/>
                  </a:lnTo>
                  <a:lnTo>
                    <a:pt x="735018" y="324052"/>
                  </a:lnTo>
                  <a:lnTo>
                    <a:pt x="758684" y="343164"/>
                  </a:lnTo>
                  <a:lnTo>
                    <a:pt x="755377" y="368005"/>
                  </a:lnTo>
                  <a:lnTo>
                    <a:pt x="728416" y="374822"/>
                  </a:lnTo>
                  <a:lnTo>
                    <a:pt x="708902" y="423363"/>
                  </a:lnTo>
                  <a:lnTo>
                    <a:pt x="702971" y="456241"/>
                  </a:lnTo>
                  <a:lnTo>
                    <a:pt x="719954" y="460389"/>
                  </a:lnTo>
                  <a:lnTo>
                    <a:pt x="740147" y="437435"/>
                  </a:lnTo>
                  <a:lnTo>
                    <a:pt x="760171" y="395485"/>
                  </a:lnTo>
                  <a:lnTo>
                    <a:pt x="788507" y="377317"/>
                  </a:lnTo>
                  <a:lnTo>
                    <a:pt x="807250" y="324261"/>
                  </a:lnTo>
                  <a:lnTo>
                    <a:pt x="835789" y="310433"/>
                  </a:lnTo>
                  <a:lnTo>
                    <a:pt x="835963" y="337202"/>
                  </a:lnTo>
                  <a:lnTo>
                    <a:pt x="817961" y="363449"/>
                  </a:lnTo>
                  <a:lnTo>
                    <a:pt x="785706" y="451280"/>
                  </a:lnTo>
                  <a:lnTo>
                    <a:pt x="778855" y="498830"/>
                  </a:lnTo>
                  <a:lnTo>
                    <a:pt x="782614" y="532035"/>
                  </a:lnTo>
                  <a:lnTo>
                    <a:pt x="768569" y="544463"/>
                  </a:lnTo>
                  <a:lnTo>
                    <a:pt x="759082" y="591150"/>
                  </a:lnTo>
                  <a:lnTo>
                    <a:pt x="767247" y="629598"/>
                  </a:lnTo>
                  <a:lnTo>
                    <a:pt x="756718" y="656257"/>
                  </a:lnTo>
                  <a:lnTo>
                    <a:pt x="744570" y="721117"/>
                  </a:lnTo>
                  <a:lnTo>
                    <a:pt x="752860" y="770813"/>
                  </a:lnTo>
                  <a:lnTo>
                    <a:pt x="774421" y="813780"/>
                  </a:lnTo>
                  <a:lnTo>
                    <a:pt x="773872" y="873248"/>
                  </a:lnTo>
                  <a:lnTo>
                    <a:pt x="627958" y="885102"/>
                  </a:lnTo>
                  <a:lnTo>
                    <a:pt x="353475" y="899922"/>
                  </a:lnTo>
                  <a:lnTo>
                    <a:pt x="341492" y="874861"/>
                  </a:lnTo>
                  <a:lnTo>
                    <a:pt x="287595" y="854274"/>
                  </a:lnTo>
                  <a:lnTo>
                    <a:pt x="274613" y="822518"/>
                  </a:lnTo>
                  <a:lnTo>
                    <a:pt x="267447" y="777058"/>
                  </a:lnTo>
                  <a:lnTo>
                    <a:pt x="283874" y="751631"/>
                  </a:lnTo>
                  <a:lnTo>
                    <a:pt x="261172" y="732686"/>
                  </a:lnTo>
                  <a:lnTo>
                    <a:pt x="258052" y="702689"/>
                  </a:lnTo>
                  <a:lnTo>
                    <a:pt x="248882" y="679701"/>
                  </a:lnTo>
                  <a:lnTo>
                    <a:pt x="251260" y="647211"/>
                  </a:lnTo>
                  <a:lnTo>
                    <a:pt x="221214" y="604056"/>
                  </a:lnTo>
                  <a:lnTo>
                    <a:pt x="197803" y="597354"/>
                  </a:lnTo>
                  <a:lnTo>
                    <a:pt x="154995" y="564712"/>
                  </a:lnTo>
                  <a:lnTo>
                    <a:pt x="146717" y="538320"/>
                  </a:lnTo>
                  <a:lnTo>
                    <a:pt x="101537" y="517902"/>
                  </a:lnTo>
                  <a:lnTo>
                    <a:pt x="85673" y="496246"/>
                  </a:lnTo>
                  <a:lnTo>
                    <a:pt x="55585" y="494033"/>
                  </a:lnTo>
                  <a:lnTo>
                    <a:pt x="16506" y="458665"/>
                  </a:lnTo>
                  <a:lnTo>
                    <a:pt x="24173" y="383875"/>
                  </a:lnTo>
                  <a:lnTo>
                    <a:pt x="19870" y="349562"/>
                  </a:lnTo>
                  <a:lnTo>
                    <a:pt x="35155" y="317918"/>
                  </a:lnTo>
                  <a:lnTo>
                    <a:pt x="16386" y="293021"/>
                  </a:lnTo>
                  <a:lnTo>
                    <a:pt x="0" y="291348"/>
                  </a:lnTo>
                  <a:lnTo>
                    <a:pt x="1380" y="262436"/>
                  </a:lnTo>
                  <a:lnTo>
                    <a:pt x="32403" y="218097"/>
                  </a:lnTo>
                  <a:lnTo>
                    <a:pt x="71935" y="199999"/>
                  </a:lnTo>
                  <a:lnTo>
                    <a:pt x="79946" y="187489"/>
                  </a:lnTo>
                  <a:lnTo>
                    <a:pt x="75284" y="67997"/>
                  </a:lnTo>
                  <a:lnTo>
                    <a:pt x="102864" y="50288"/>
                  </a:lnTo>
                  <a:lnTo>
                    <a:pt x="113915" y="58684"/>
                  </a:lnTo>
                  <a:lnTo>
                    <a:pt x="145309" y="59544"/>
                  </a:lnTo>
                  <a:lnTo>
                    <a:pt x="240475" y="20658"/>
                  </a:lnTo>
                  <a:lnTo>
                    <a:pt x="275227" y="0"/>
                  </a:lnTo>
                  <a:lnTo>
                    <a:pt x="288179" y="13679"/>
                  </a:lnTo>
                  <a:lnTo>
                    <a:pt x="270587" y="41214"/>
                  </a:lnTo>
                  <a:lnTo>
                    <a:pt x="318285" y="7290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48" name="Google Shape;11148;p311"/>
            <p:cNvSpPr/>
            <p:nvPr/>
          </p:nvSpPr>
          <p:spPr>
            <a:xfrm>
              <a:off x="6466568" y="3999090"/>
              <a:ext cx="719862" cy="667113"/>
            </a:xfrm>
            <a:custGeom>
              <a:rect b="b" l="l" r="r" t="t"/>
              <a:pathLst>
                <a:path extrusionOk="0" h="736305" w="794525">
                  <a:moveTo>
                    <a:pt x="22979" y="25925"/>
                  </a:moveTo>
                  <a:lnTo>
                    <a:pt x="719875" y="0"/>
                  </a:lnTo>
                  <a:lnTo>
                    <a:pt x="736440" y="38268"/>
                  </a:lnTo>
                  <a:lnTo>
                    <a:pt x="713171" y="64403"/>
                  </a:lnTo>
                  <a:lnTo>
                    <a:pt x="689727" y="103974"/>
                  </a:lnTo>
                  <a:lnTo>
                    <a:pt x="794525" y="97409"/>
                  </a:lnTo>
                  <a:lnTo>
                    <a:pt x="791695" y="135769"/>
                  </a:lnTo>
                  <a:lnTo>
                    <a:pt x="768377" y="148509"/>
                  </a:lnTo>
                  <a:lnTo>
                    <a:pt x="765029" y="180152"/>
                  </a:lnTo>
                  <a:lnTo>
                    <a:pt x="736749" y="215596"/>
                  </a:lnTo>
                  <a:lnTo>
                    <a:pt x="742483" y="264610"/>
                  </a:lnTo>
                  <a:lnTo>
                    <a:pt x="728507" y="301367"/>
                  </a:lnTo>
                  <a:lnTo>
                    <a:pt x="712647" y="307933"/>
                  </a:lnTo>
                  <a:lnTo>
                    <a:pt x="723630" y="325217"/>
                  </a:lnTo>
                  <a:lnTo>
                    <a:pt x="698419" y="342423"/>
                  </a:lnTo>
                  <a:lnTo>
                    <a:pt x="688706" y="377750"/>
                  </a:lnTo>
                  <a:lnTo>
                    <a:pt x="672038" y="387679"/>
                  </a:lnTo>
                  <a:lnTo>
                    <a:pt x="677053" y="427745"/>
                  </a:lnTo>
                  <a:lnTo>
                    <a:pt x="647740" y="440602"/>
                  </a:lnTo>
                  <a:lnTo>
                    <a:pt x="649389" y="453958"/>
                  </a:lnTo>
                  <a:lnTo>
                    <a:pt x="616647" y="489346"/>
                  </a:lnTo>
                  <a:lnTo>
                    <a:pt x="627864" y="511150"/>
                  </a:lnTo>
                  <a:lnTo>
                    <a:pt x="599455" y="545131"/>
                  </a:lnTo>
                  <a:lnTo>
                    <a:pt x="576096" y="609020"/>
                  </a:lnTo>
                  <a:lnTo>
                    <a:pt x="606847" y="634310"/>
                  </a:lnTo>
                  <a:lnTo>
                    <a:pt x="593001" y="651812"/>
                  </a:lnTo>
                  <a:lnTo>
                    <a:pt x="604392" y="693746"/>
                  </a:lnTo>
                  <a:lnTo>
                    <a:pt x="592900" y="722303"/>
                  </a:lnTo>
                  <a:lnTo>
                    <a:pt x="180517" y="734633"/>
                  </a:lnTo>
                  <a:lnTo>
                    <a:pt x="107466" y="736305"/>
                  </a:lnTo>
                  <a:lnTo>
                    <a:pt x="105232" y="627928"/>
                  </a:lnTo>
                  <a:lnTo>
                    <a:pt x="81180" y="619461"/>
                  </a:lnTo>
                  <a:lnTo>
                    <a:pt x="48302" y="630118"/>
                  </a:lnTo>
                  <a:lnTo>
                    <a:pt x="30545" y="611403"/>
                  </a:lnTo>
                  <a:lnTo>
                    <a:pt x="33787" y="252086"/>
                  </a:lnTo>
                  <a:lnTo>
                    <a:pt x="0" y="262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49" name="Google Shape;11149;p311"/>
            <p:cNvSpPr/>
            <p:nvPr/>
          </p:nvSpPr>
          <p:spPr>
            <a:xfrm>
              <a:off x="7425971" y="4220811"/>
              <a:ext cx="559899" cy="901515"/>
            </a:xfrm>
            <a:custGeom>
              <a:rect b="b" l="l" r="r" t="t"/>
              <a:pathLst>
                <a:path extrusionOk="0" h="995018" w="617970">
                  <a:moveTo>
                    <a:pt x="138236" y="25502"/>
                  </a:moveTo>
                  <a:lnTo>
                    <a:pt x="425667" y="0"/>
                  </a:lnTo>
                  <a:lnTo>
                    <a:pt x="473847" y="171442"/>
                  </a:lnTo>
                  <a:lnTo>
                    <a:pt x="543943" y="423378"/>
                  </a:lnTo>
                  <a:lnTo>
                    <a:pt x="569814" y="477730"/>
                  </a:lnTo>
                  <a:lnTo>
                    <a:pt x="592043" y="507740"/>
                  </a:lnTo>
                  <a:lnTo>
                    <a:pt x="586956" y="528557"/>
                  </a:lnTo>
                  <a:lnTo>
                    <a:pt x="607851" y="538475"/>
                  </a:lnTo>
                  <a:lnTo>
                    <a:pt x="582045" y="567319"/>
                  </a:lnTo>
                  <a:lnTo>
                    <a:pt x="585923" y="592700"/>
                  </a:lnTo>
                  <a:lnTo>
                    <a:pt x="574974" y="628764"/>
                  </a:lnTo>
                  <a:lnTo>
                    <a:pt x="598815" y="687740"/>
                  </a:lnTo>
                  <a:lnTo>
                    <a:pt x="592759" y="742281"/>
                  </a:lnTo>
                  <a:lnTo>
                    <a:pt x="617970" y="795426"/>
                  </a:lnTo>
                  <a:lnTo>
                    <a:pt x="533265" y="806168"/>
                  </a:lnTo>
                  <a:lnTo>
                    <a:pt x="170788" y="842332"/>
                  </a:lnTo>
                  <a:lnTo>
                    <a:pt x="167467" y="869451"/>
                  </a:lnTo>
                  <a:lnTo>
                    <a:pt x="209787" y="904776"/>
                  </a:lnTo>
                  <a:lnTo>
                    <a:pt x="206147" y="938620"/>
                  </a:lnTo>
                  <a:lnTo>
                    <a:pt x="220966" y="954031"/>
                  </a:lnTo>
                  <a:lnTo>
                    <a:pt x="197953" y="986257"/>
                  </a:lnTo>
                  <a:lnTo>
                    <a:pt x="174705" y="995018"/>
                  </a:lnTo>
                  <a:lnTo>
                    <a:pt x="127990" y="965581"/>
                  </a:lnTo>
                  <a:lnTo>
                    <a:pt x="118986" y="916104"/>
                  </a:lnTo>
                  <a:lnTo>
                    <a:pt x="105230" y="911685"/>
                  </a:lnTo>
                  <a:lnTo>
                    <a:pt x="92236" y="950735"/>
                  </a:lnTo>
                  <a:lnTo>
                    <a:pt x="89562" y="987787"/>
                  </a:lnTo>
                  <a:lnTo>
                    <a:pt x="43950" y="981465"/>
                  </a:lnTo>
                  <a:lnTo>
                    <a:pt x="6019" y="672771"/>
                  </a:lnTo>
                  <a:lnTo>
                    <a:pt x="13691" y="283358"/>
                  </a:lnTo>
                  <a:lnTo>
                    <a:pt x="18839" y="58394"/>
                  </a:lnTo>
                  <a:lnTo>
                    <a:pt x="0" y="3861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50" name="Google Shape;11150;p311"/>
            <p:cNvSpPr/>
            <p:nvPr/>
          </p:nvSpPr>
          <p:spPr>
            <a:xfrm>
              <a:off x="8000922" y="3704849"/>
              <a:ext cx="1238549" cy="568443"/>
            </a:xfrm>
            <a:custGeom>
              <a:rect b="b" l="l" r="r" t="t"/>
              <a:pathLst>
                <a:path extrusionOk="0" h="627401" w="1367009">
                  <a:moveTo>
                    <a:pt x="495453" y="149311"/>
                  </a:moveTo>
                  <a:lnTo>
                    <a:pt x="604968" y="134859"/>
                  </a:lnTo>
                  <a:lnTo>
                    <a:pt x="729680" y="114669"/>
                  </a:lnTo>
                  <a:lnTo>
                    <a:pt x="1305811" y="0"/>
                  </a:lnTo>
                  <a:lnTo>
                    <a:pt x="1341238" y="76042"/>
                  </a:lnTo>
                  <a:lnTo>
                    <a:pt x="1295321" y="77881"/>
                  </a:lnTo>
                  <a:lnTo>
                    <a:pt x="1291344" y="89039"/>
                  </a:lnTo>
                  <a:lnTo>
                    <a:pt x="1239984" y="112469"/>
                  </a:lnTo>
                  <a:lnTo>
                    <a:pt x="1234441" y="125072"/>
                  </a:lnTo>
                  <a:lnTo>
                    <a:pt x="1199407" y="135767"/>
                  </a:lnTo>
                  <a:lnTo>
                    <a:pt x="1204091" y="149673"/>
                  </a:lnTo>
                  <a:lnTo>
                    <a:pt x="1245625" y="130748"/>
                  </a:lnTo>
                  <a:lnTo>
                    <a:pt x="1253561" y="138244"/>
                  </a:lnTo>
                  <a:lnTo>
                    <a:pt x="1299381" y="118257"/>
                  </a:lnTo>
                  <a:lnTo>
                    <a:pt x="1319033" y="133537"/>
                  </a:lnTo>
                  <a:lnTo>
                    <a:pt x="1346124" y="119691"/>
                  </a:lnTo>
                  <a:lnTo>
                    <a:pt x="1367009" y="165604"/>
                  </a:lnTo>
                  <a:lnTo>
                    <a:pt x="1362372" y="190675"/>
                  </a:lnTo>
                  <a:lnTo>
                    <a:pt x="1343599" y="197010"/>
                  </a:lnTo>
                  <a:lnTo>
                    <a:pt x="1313790" y="254903"/>
                  </a:lnTo>
                  <a:lnTo>
                    <a:pt x="1260651" y="268358"/>
                  </a:lnTo>
                  <a:lnTo>
                    <a:pt x="1258919" y="304174"/>
                  </a:lnTo>
                  <a:lnTo>
                    <a:pt x="1288934" y="333372"/>
                  </a:lnTo>
                  <a:lnTo>
                    <a:pt x="1308855" y="336055"/>
                  </a:lnTo>
                  <a:lnTo>
                    <a:pt x="1286046" y="399156"/>
                  </a:lnTo>
                  <a:lnTo>
                    <a:pt x="1255426" y="398642"/>
                  </a:lnTo>
                  <a:lnTo>
                    <a:pt x="1205099" y="414643"/>
                  </a:lnTo>
                  <a:lnTo>
                    <a:pt x="1172010" y="433870"/>
                  </a:lnTo>
                  <a:lnTo>
                    <a:pt x="1123561" y="483415"/>
                  </a:lnTo>
                  <a:lnTo>
                    <a:pt x="1088755" y="542640"/>
                  </a:lnTo>
                  <a:lnTo>
                    <a:pt x="1077717" y="610835"/>
                  </a:lnTo>
                  <a:lnTo>
                    <a:pt x="1040846" y="603071"/>
                  </a:lnTo>
                  <a:lnTo>
                    <a:pt x="983985" y="627401"/>
                  </a:lnTo>
                  <a:lnTo>
                    <a:pt x="764259" y="469073"/>
                  </a:lnTo>
                  <a:lnTo>
                    <a:pt x="580963" y="496350"/>
                  </a:lnTo>
                  <a:lnTo>
                    <a:pt x="579891" y="472710"/>
                  </a:lnTo>
                  <a:lnTo>
                    <a:pt x="549466" y="442446"/>
                  </a:lnTo>
                  <a:lnTo>
                    <a:pt x="534502" y="457301"/>
                  </a:lnTo>
                  <a:lnTo>
                    <a:pt x="530279" y="436431"/>
                  </a:lnTo>
                  <a:lnTo>
                    <a:pt x="328660" y="456889"/>
                  </a:lnTo>
                  <a:lnTo>
                    <a:pt x="285260" y="471055"/>
                  </a:lnTo>
                  <a:lnTo>
                    <a:pt x="253158" y="494815"/>
                  </a:lnTo>
                  <a:lnTo>
                    <a:pt x="198758" y="515903"/>
                  </a:lnTo>
                  <a:lnTo>
                    <a:pt x="116085" y="530348"/>
                  </a:lnTo>
                  <a:lnTo>
                    <a:pt x="1441" y="543810"/>
                  </a:lnTo>
                  <a:lnTo>
                    <a:pt x="0" y="495475"/>
                  </a:lnTo>
                  <a:lnTo>
                    <a:pt x="31553" y="487021"/>
                  </a:lnTo>
                  <a:lnTo>
                    <a:pt x="39812" y="452114"/>
                  </a:lnTo>
                  <a:lnTo>
                    <a:pt x="75959" y="416998"/>
                  </a:lnTo>
                  <a:lnTo>
                    <a:pt x="120186" y="410082"/>
                  </a:lnTo>
                  <a:lnTo>
                    <a:pt x="155910" y="373666"/>
                  </a:lnTo>
                  <a:lnTo>
                    <a:pt x="195975" y="356899"/>
                  </a:lnTo>
                  <a:lnTo>
                    <a:pt x="224965" y="306499"/>
                  </a:lnTo>
                  <a:lnTo>
                    <a:pt x="245110" y="290086"/>
                  </a:lnTo>
                  <a:lnTo>
                    <a:pt x="252344" y="309430"/>
                  </a:lnTo>
                  <a:lnTo>
                    <a:pt x="310121" y="261495"/>
                  </a:lnTo>
                  <a:lnTo>
                    <a:pt x="340261" y="264991"/>
                  </a:lnTo>
                  <a:lnTo>
                    <a:pt x="354845" y="224307"/>
                  </a:lnTo>
                  <a:lnTo>
                    <a:pt x="383134" y="209856"/>
                  </a:lnTo>
                  <a:lnTo>
                    <a:pt x="382906" y="16115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51" name="Google Shape;11151;p311"/>
            <p:cNvSpPr/>
            <p:nvPr/>
          </p:nvSpPr>
          <p:spPr>
            <a:xfrm>
              <a:off x="8445284" y="2101208"/>
              <a:ext cx="1069753" cy="821080"/>
            </a:xfrm>
            <a:custGeom>
              <a:rect b="b" l="l" r="r" t="t"/>
              <a:pathLst>
                <a:path extrusionOk="0" h="906241" w="1180705">
                  <a:moveTo>
                    <a:pt x="804284" y="0"/>
                  </a:moveTo>
                  <a:lnTo>
                    <a:pt x="815788" y="40682"/>
                  </a:lnTo>
                  <a:lnTo>
                    <a:pt x="817062" y="79292"/>
                  </a:lnTo>
                  <a:lnTo>
                    <a:pt x="838775" y="111808"/>
                  </a:lnTo>
                  <a:lnTo>
                    <a:pt x="844144" y="150604"/>
                  </a:lnTo>
                  <a:lnTo>
                    <a:pt x="837658" y="194584"/>
                  </a:lnTo>
                  <a:lnTo>
                    <a:pt x="863175" y="245730"/>
                  </a:lnTo>
                  <a:lnTo>
                    <a:pt x="859355" y="263863"/>
                  </a:lnTo>
                  <a:lnTo>
                    <a:pt x="889810" y="290883"/>
                  </a:lnTo>
                  <a:lnTo>
                    <a:pt x="918435" y="428630"/>
                  </a:lnTo>
                  <a:lnTo>
                    <a:pt x="924240" y="445605"/>
                  </a:lnTo>
                  <a:lnTo>
                    <a:pt x="921024" y="584352"/>
                  </a:lnTo>
                  <a:lnTo>
                    <a:pt x="926041" y="591191"/>
                  </a:lnTo>
                  <a:lnTo>
                    <a:pt x="952610" y="743557"/>
                  </a:lnTo>
                  <a:lnTo>
                    <a:pt x="967007" y="757353"/>
                  </a:lnTo>
                  <a:lnTo>
                    <a:pt x="935957" y="787827"/>
                  </a:lnTo>
                  <a:lnTo>
                    <a:pt x="951922" y="808177"/>
                  </a:lnTo>
                  <a:lnTo>
                    <a:pt x="1018910" y="809248"/>
                  </a:lnTo>
                  <a:lnTo>
                    <a:pt x="1028907" y="794124"/>
                  </a:lnTo>
                  <a:lnTo>
                    <a:pt x="1082975" y="780752"/>
                  </a:lnTo>
                  <a:lnTo>
                    <a:pt x="1108755" y="767374"/>
                  </a:lnTo>
                  <a:lnTo>
                    <a:pt x="1145846" y="724502"/>
                  </a:lnTo>
                  <a:lnTo>
                    <a:pt x="1154869" y="746457"/>
                  </a:lnTo>
                  <a:lnTo>
                    <a:pt x="1180705" y="750242"/>
                  </a:lnTo>
                  <a:lnTo>
                    <a:pt x="1134161" y="793293"/>
                  </a:lnTo>
                  <a:lnTo>
                    <a:pt x="1030837" y="865111"/>
                  </a:lnTo>
                  <a:lnTo>
                    <a:pt x="985036" y="885428"/>
                  </a:lnTo>
                  <a:lnTo>
                    <a:pt x="952816" y="890838"/>
                  </a:lnTo>
                  <a:lnTo>
                    <a:pt x="931555" y="906241"/>
                  </a:lnTo>
                  <a:lnTo>
                    <a:pt x="910834" y="876616"/>
                  </a:lnTo>
                  <a:lnTo>
                    <a:pt x="915027" y="814662"/>
                  </a:lnTo>
                  <a:lnTo>
                    <a:pt x="859080" y="797913"/>
                  </a:lnTo>
                  <a:lnTo>
                    <a:pt x="781256" y="769918"/>
                  </a:lnTo>
                  <a:lnTo>
                    <a:pt x="771581" y="757204"/>
                  </a:lnTo>
                  <a:lnTo>
                    <a:pt x="748784" y="761223"/>
                  </a:lnTo>
                  <a:lnTo>
                    <a:pt x="714624" y="733357"/>
                  </a:lnTo>
                  <a:lnTo>
                    <a:pt x="711238" y="703169"/>
                  </a:lnTo>
                  <a:lnTo>
                    <a:pt x="688484" y="684189"/>
                  </a:lnTo>
                  <a:lnTo>
                    <a:pt x="677510" y="687774"/>
                  </a:lnTo>
                  <a:lnTo>
                    <a:pt x="655461" y="664024"/>
                  </a:lnTo>
                  <a:lnTo>
                    <a:pt x="9311" y="790977"/>
                  </a:lnTo>
                  <a:lnTo>
                    <a:pt x="569" y="740306"/>
                  </a:lnTo>
                  <a:lnTo>
                    <a:pt x="0" y="737002"/>
                  </a:lnTo>
                  <a:lnTo>
                    <a:pt x="79757" y="663983"/>
                  </a:lnTo>
                  <a:lnTo>
                    <a:pt x="89200" y="633914"/>
                  </a:lnTo>
                  <a:lnTo>
                    <a:pt x="114521" y="610028"/>
                  </a:lnTo>
                  <a:lnTo>
                    <a:pt x="97183" y="578002"/>
                  </a:lnTo>
                  <a:lnTo>
                    <a:pt x="84067" y="573570"/>
                  </a:lnTo>
                  <a:lnTo>
                    <a:pt x="65439" y="520227"/>
                  </a:lnTo>
                  <a:lnTo>
                    <a:pt x="145798" y="481687"/>
                  </a:lnTo>
                  <a:lnTo>
                    <a:pt x="220959" y="468601"/>
                  </a:lnTo>
                  <a:lnTo>
                    <a:pt x="251984" y="468289"/>
                  </a:lnTo>
                  <a:lnTo>
                    <a:pt x="288617" y="483862"/>
                  </a:lnTo>
                  <a:lnTo>
                    <a:pt x="307404" y="471052"/>
                  </a:lnTo>
                  <a:lnTo>
                    <a:pt x="369909" y="459645"/>
                  </a:lnTo>
                  <a:lnTo>
                    <a:pt x="404801" y="437705"/>
                  </a:lnTo>
                  <a:lnTo>
                    <a:pt x="437385" y="393352"/>
                  </a:lnTo>
                  <a:lnTo>
                    <a:pt x="463031" y="386827"/>
                  </a:lnTo>
                  <a:lnTo>
                    <a:pt x="452303" y="332117"/>
                  </a:lnTo>
                  <a:lnTo>
                    <a:pt x="458869" y="297695"/>
                  </a:lnTo>
                  <a:lnTo>
                    <a:pt x="422361" y="282620"/>
                  </a:lnTo>
                  <a:lnTo>
                    <a:pt x="424092" y="256081"/>
                  </a:lnTo>
                  <a:lnTo>
                    <a:pt x="473500" y="210301"/>
                  </a:lnTo>
                  <a:lnTo>
                    <a:pt x="488037" y="176429"/>
                  </a:lnTo>
                  <a:lnTo>
                    <a:pt x="541241" y="95322"/>
                  </a:lnTo>
                  <a:lnTo>
                    <a:pt x="597262" y="47455"/>
                  </a:lnTo>
                  <a:lnTo>
                    <a:pt x="693228" y="31059"/>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52" name="Google Shape;11152;p311"/>
            <p:cNvSpPr/>
            <p:nvPr/>
          </p:nvSpPr>
          <p:spPr>
            <a:xfrm>
              <a:off x="6946457" y="4255793"/>
              <a:ext cx="519334" cy="901634"/>
            </a:xfrm>
            <a:custGeom>
              <a:rect b="b" l="l" r="r" t="t"/>
              <a:pathLst>
                <a:path extrusionOk="0" h="995150" w="573198">
                  <a:moveTo>
                    <a:pt x="485209" y="3558"/>
                  </a:moveTo>
                  <a:lnTo>
                    <a:pt x="529247" y="0"/>
                  </a:lnTo>
                  <a:lnTo>
                    <a:pt x="548087" y="19784"/>
                  </a:lnTo>
                  <a:lnTo>
                    <a:pt x="542939" y="244748"/>
                  </a:lnTo>
                  <a:lnTo>
                    <a:pt x="535267" y="634161"/>
                  </a:lnTo>
                  <a:lnTo>
                    <a:pt x="573198" y="942855"/>
                  </a:lnTo>
                  <a:lnTo>
                    <a:pt x="554839" y="953241"/>
                  </a:lnTo>
                  <a:lnTo>
                    <a:pt x="512538" y="952069"/>
                  </a:lnTo>
                  <a:lnTo>
                    <a:pt x="494371" y="940065"/>
                  </a:lnTo>
                  <a:lnTo>
                    <a:pt x="453090" y="952048"/>
                  </a:lnTo>
                  <a:lnTo>
                    <a:pt x="396535" y="979481"/>
                  </a:lnTo>
                  <a:lnTo>
                    <a:pt x="379372" y="995150"/>
                  </a:lnTo>
                  <a:lnTo>
                    <a:pt x="356927" y="975494"/>
                  </a:lnTo>
                  <a:lnTo>
                    <a:pt x="348027" y="942651"/>
                  </a:lnTo>
                  <a:lnTo>
                    <a:pt x="316557" y="900120"/>
                  </a:lnTo>
                  <a:lnTo>
                    <a:pt x="329275" y="832358"/>
                  </a:lnTo>
                  <a:lnTo>
                    <a:pt x="2504" y="850627"/>
                  </a:lnTo>
                  <a:lnTo>
                    <a:pt x="14148" y="835596"/>
                  </a:lnTo>
                  <a:lnTo>
                    <a:pt x="0" y="796110"/>
                  </a:lnTo>
                  <a:lnTo>
                    <a:pt x="20673" y="792916"/>
                  </a:lnTo>
                  <a:lnTo>
                    <a:pt x="19972" y="718200"/>
                  </a:lnTo>
                  <a:lnTo>
                    <a:pt x="37108" y="721843"/>
                  </a:lnTo>
                  <a:lnTo>
                    <a:pt x="45210" y="675681"/>
                  </a:lnTo>
                  <a:lnTo>
                    <a:pt x="84031" y="644695"/>
                  </a:lnTo>
                  <a:lnTo>
                    <a:pt x="102146" y="596830"/>
                  </a:lnTo>
                  <a:lnTo>
                    <a:pt x="95250" y="536841"/>
                  </a:lnTo>
                  <a:lnTo>
                    <a:pt x="68842" y="512497"/>
                  </a:lnTo>
                  <a:lnTo>
                    <a:pt x="68588" y="471138"/>
                  </a:lnTo>
                  <a:lnTo>
                    <a:pt x="80160" y="461595"/>
                  </a:lnTo>
                  <a:lnTo>
                    <a:pt x="63238" y="438976"/>
                  </a:lnTo>
                  <a:lnTo>
                    <a:pt x="74730" y="410419"/>
                  </a:lnTo>
                  <a:lnTo>
                    <a:pt x="63338" y="368485"/>
                  </a:lnTo>
                  <a:lnTo>
                    <a:pt x="77184" y="350983"/>
                  </a:lnTo>
                  <a:lnTo>
                    <a:pt x="46434" y="325693"/>
                  </a:lnTo>
                  <a:lnTo>
                    <a:pt x="69793" y="261804"/>
                  </a:lnTo>
                  <a:lnTo>
                    <a:pt x="98202" y="227823"/>
                  </a:lnTo>
                  <a:lnTo>
                    <a:pt x="86985" y="206019"/>
                  </a:lnTo>
                  <a:lnTo>
                    <a:pt x="119727" y="170631"/>
                  </a:lnTo>
                  <a:lnTo>
                    <a:pt x="118077" y="157275"/>
                  </a:lnTo>
                  <a:lnTo>
                    <a:pt x="147391" y="144419"/>
                  </a:lnTo>
                  <a:lnTo>
                    <a:pt x="142376" y="104352"/>
                  </a:lnTo>
                  <a:lnTo>
                    <a:pt x="159044" y="94423"/>
                  </a:lnTo>
                  <a:lnTo>
                    <a:pt x="168757" y="59096"/>
                  </a:lnTo>
                  <a:lnTo>
                    <a:pt x="193968" y="41890"/>
                  </a:lnTo>
                  <a:lnTo>
                    <a:pt x="182984" y="2460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53" name="Google Shape;11153;p311"/>
            <p:cNvSpPr/>
            <p:nvPr/>
          </p:nvSpPr>
          <p:spPr>
            <a:xfrm>
              <a:off x="6563936" y="4653518"/>
              <a:ext cx="822056" cy="717239"/>
            </a:xfrm>
            <a:custGeom>
              <a:rect b="b" l="l" r="r" t="t"/>
              <a:pathLst>
                <a:path extrusionOk="0" h="791630" w="907318">
                  <a:moveTo>
                    <a:pt x="73051" y="12329"/>
                  </a:moveTo>
                  <a:lnTo>
                    <a:pt x="485434" y="0"/>
                  </a:lnTo>
                  <a:lnTo>
                    <a:pt x="502356" y="22618"/>
                  </a:lnTo>
                  <a:lnTo>
                    <a:pt x="490784" y="32161"/>
                  </a:lnTo>
                  <a:lnTo>
                    <a:pt x="491038" y="73520"/>
                  </a:lnTo>
                  <a:lnTo>
                    <a:pt x="517446" y="97864"/>
                  </a:lnTo>
                  <a:lnTo>
                    <a:pt x="524343" y="157853"/>
                  </a:lnTo>
                  <a:lnTo>
                    <a:pt x="506227" y="205718"/>
                  </a:lnTo>
                  <a:lnTo>
                    <a:pt x="467407" y="236705"/>
                  </a:lnTo>
                  <a:lnTo>
                    <a:pt x="459304" y="282867"/>
                  </a:lnTo>
                  <a:lnTo>
                    <a:pt x="442168" y="279223"/>
                  </a:lnTo>
                  <a:lnTo>
                    <a:pt x="442869" y="353940"/>
                  </a:lnTo>
                  <a:lnTo>
                    <a:pt x="422196" y="357133"/>
                  </a:lnTo>
                  <a:lnTo>
                    <a:pt x="436344" y="396619"/>
                  </a:lnTo>
                  <a:lnTo>
                    <a:pt x="424700" y="411650"/>
                  </a:lnTo>
                  <a:lnTo>
                    <a:pt x="751471" y="393381"/>
                  </a:lnTo>
                  <a:lnTo>
                    <a:pt x="738753" y="461144"/>
                  </a:lnTo>
                  <a:lnTo>
                    <a:pt x="770223" y="503674"/>
                  </a:lnTo>
                  <a:lnTo>
                    <a:pt x="779123" y="536518"/>
                  </a:lnTo>
                  <a:lnTo>
                    <a:pt x="801568" y="556173"/>
                  </a:lnTo>
                  <a:lnTo>
                    <a:pt x="751745" y="587346"/>
                  </a:lnTo>
                  <a:lnTo>
                    <a:pt x="749210" y="607556"/>
                  </a:lnTo>
                  <a:lnTo>
                    <a:pt x="792297" y="618067"/>
                  </a:lnTo>
                  <a:lnTo>
                    <a:pt x="808324" y="584678"/>
                  </a:lnTo>
                  <a:lnTo>
                    <a:pt x="846985" y="614289"/>
                  </a:lnTo>
                  <a:lnTo>
                    <a:pt x="845906" y="639978"/>
                  </a:lnTo>
                  <a:lnTo>
                    <a:pt x="825535" y="652537"/>
                  </a:lnTo>
                  <a:lnTo>
                    <a:pt x="785441" y="645248"/>
                  </a:lnTo>
                  <a:lnTo>
                    <a:pt x="791513" y="663764"/>
                  </a:lnTo>
                  <a:lnTo>
                    <a:pt x="779955" y="693468"/>
                  </a:lnTo>
                  <a:lnTo>
                    <a:pt x="815432" y="716663"/>
                  </a:lnTo>
                  <a:lnTo>
                    <a:pt x="870034" y="720626"/>
                  </a:lnTo>
                  <a:lnTo>
                    <a:pt x="891518" y="749109"/>
                  </a:lnTo>
                  <a:lnTo>
                    <a:pt x="907318" y="752400"/>
                  </a:lnTo>
                  <a:lnTo>
                    <a:pt x="881736" y="788738"/>
                  </a:lnTo>
                  <a:lnTo>
                    <a:pt x="850248" y="784308"/>
                  </a:lnTo>
                  <a:lnTo>
                    <a:pt x="821649" y="750715"/>
                  </a:lnTo>
                  <a:lnTo>
                    <a:pt x="755619" y="736218"/>
                  </a:lnTo>
                  <a:lnTo>
                    <a:pt x="753395" y="701885"/>
                  </a:lnTo>
                  <a:lnTo>
                    <a:pt x="722265" y="714994"/>
                  </a:lnTo>
                  <a:lnTo>
                    <a:pt x="726009" y="743669"/>
                  </a:lnTo>
                  <a:lnTo>
                    <a:pt x="713157" y="771150"/>
                  </a:lnTo>
                  <a:lnTo>
                    <a:pt x="690184" y="777006"/>
                  </a:lnTo>
                  <a:lnTo>
                    <a:pt x="670962" y="748157"/>
                  </a:lnTo>
                  <a:lnTo>
                    <a:pt x="630280" y="749425"/>
                  </a:lnTo>
                  <a:lnTo>
                    <a:pt x="617522" y="781262"/>
                  </a:lnTo>
                  <a:lnTo>
                    <a:pt x="590875" y="791630"/>
                  </a:lnTo>
                  <a:lnTo>
                    <a:pt x="560788" y="774368"/>
                  </a:lnTo>
                  <a:lnTo>
                    <a:pt x="537428" y="773370"/>
                  </a:lnTo>
                  <a:lnTo>
                    <a:pt x="512642" y="724636"/>
                  </a:lnTo>
                  <a:lnTo>
                    <a:pt x="471982" y="704406"/>
                  </a:lnTo>
                  <a:lnTo>
                    <a:pt x="456706" y="708465"/>
                  </a:lnTo>
                  <a:lnTo>
                    <a:pt x="439326" y="667033"/>
                  </a:lnTo>
                  <a:lnTo>
                    <a:pt x="393369" y="674648"/>
                  </a:lnTo>
                  <a:lnTo>
                    <a:pt x="391302" y="649166"/>
                  </a:lnTo>
                  <a:lnTo>
                    <a:pt x="347107" y="675477"/>
                  </a:lnTo>
                  <a:lnTo>
                    <a:pt x="353656" y="694104"/>
                  </a:lnTo>
                  <a:lnTo>
                    <a:pt x="319642" y="713239"/>
                  </a:lnTo>
                  <a:lnTo>
                    <a:pt x="265281" y="706375"/>
                  </a:lnTo>
                  <a:lnTo>
                    <a:pt x="201691" y="680743"/>
                  </a:lnTo>
                  <a:lnTo>
                    <a:pt x="157027" y="669883"/>
                  </a:lnTo>
                  <a:lnTo>
                    <a:pt x="61963" y="682388"/>
                  </a:lnTo>
                  <a:lnTo>
                    <a:pt x="49618" y="690450"/>
                  </a:lnTo>
                  <a:lnTo>
                    <a:pt x="33762" y="670806"/>
                  </a:lnTo>
                  <a:lnTo>
                    <a:pt x="73397" y="597644"/>
                  </a:lnTo>
                  <a:lnTo>
                    <a:pt x="59066" y="559061"/>
                  </a:lnTo>
                  <a:lnTo>
                    <a:pt x="70983" y="537640"/>
                  </a:lnTo>
                  <a:lnTo>
                    <a:pt x="64589" y="509974"/>
                  </a:lnTo>
                  <a:lnTo>
                    <a:pt x="81222" y="488421"/>
                  </a:lnTo>
                  <a:lnTo>
                    <a:pt x="97950" y="435662"/>
                  </a:lnTo>
                  <a:lnTo>
                    <a:pt x="93980" y="392321"/>
                  </a:lnTo>
                  <a:lnTo>
                    <a:pt x="44757" y="311047"/>
                  </a:lnTo>
                  <a:lnTo>
                    <a:pt x="42793" y="266487"/>
                  </a:lnTo>
                  <a:lnTo>
                    <a:pt x="4301" y="222706"/>
                  </a:lnTo>
                  <a:lnTo>
                    <a:pt x="0" y="1400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54" name="Google Shape;11154;p311"/>
            <p:cNvSpPr/>
            <p:nvPr/>
          </p:nvSpPr>
          <p:spPr>
            <a:xfrm>
              <a:off x="8353385" y="2702833"/>
              <a:ext cx="836467" cy="548356"/>
            </a:xfrm>
            <a:custGeom>
              <a:rect b="b" l="l" r="r" t="t"/>
              <a:pathLst>
                <a:path extrusionOk="0" h="605230" w="923224">
                  <a:moveTo>
                    <a:pt x="101999" y="76282"/>
                  </a:moveTo>
                  <a:lnTo>
                    <a:pt x="110741" y="126953"/>
                  </a:lnTo>
                  <a:lnTo>
                    <a:pt x="756890" y="0"/>
                  </a:lnTo>
                  <a:lnTo>
                    <a:pt x="778940" y="23750"/>
                  </a:lnTo>
                  <a:lnTo>
                    <a:pt x="789913" y="20165"/>
                  </a:lnTo>
                  <a:lnTo>
                    <a:pt x="812667" y="39145"/>
                  </a:lnTo>
                  <a:lnTo>
                    <a:pt x="816054" y="69333"/>
                  </a:lnTo>
                  <a:lnTo>
                    <a:pt x="850214" y="97199"/>
                  </a:lnTo>
                  <a:lnTo>
                    <a:pt x="873011" y="93180"/>
                  </a:lnTo>
                  <a:lnTo>
                    <a:pt x="882685" y="105894"/>
                  </a:lnTo>
                  <a:lnTo>
                    <a:pt x="866553" y="124477"/>
                  </a:lnTo>
                  <a:lnTo>
                    <a:pt x="863414" y="148134"/>
                  </a:lnTo>
                  <a:lnTo>
                    <a:pt x="835478" y="197996"/>
                  </a:lnTo>
                  <a:lnTo>
                    <a:pt x="852296" y="216030"/>
                  </a:lnTo>
                  <a:lnTo>
                    <a:pt x="837323" y="256079"/>
                  </a:lnTo>
                  <a:lnTo>
                    <a:pt x="844058" y="278669"/>
                  </a:lnTo>
                  <a:lnTo>
                    <a:pt x="864289" y="281039"/>
                  </a:lnTo>
                  <a:lnTo>
                    <a:pt x="871551" y="305807"/>
                  </a:lnTo>
                  <a:lnTo>
                    <a:pt x="923224" y="336633"/>
                  </a:lnTo>
                  <a:lnTo>
                    <a:pt x="919811" y="355784"/>
                  </a:lnTo>
                  <a:lnTo>
                    <a:pt x="881174" y="398919"/>
                  </a:lnTo>
                  <a:lnTo>
                    <a:pt x="882119" y="414778"/>
                  </a:lnTo>
                  <a:lnTo>
                    <a:pt x="845353" y="440135"/>
                  </a:lnTo>
                  <a:lnTo>
                    <a:pt x="813620" y="441348"/>
                  </a:lnTo>
                  <a:lnTo>
                    <a:pt x="792761" y="468801"/>
                  </a:lnTo>
                  <a:lnTo>
                    <a:pt x="233246" y="578297"/>
                  </a:lnTo>
                  <a:lnTo>
                    <a:pt x="74791" y="605230"/>
                  </a:lnTo>
                  <a:lnTo>
                    <a:pt x="44456" y="420650"/>
                  </a:lnTo>
                  <a:lnTo>
                    <a:pt x="0" y="150140"/>
                  </a:lnTo>
                  <a:lnTo>
                    <a:pt x="0" y="150140"/>
                  </a:lnTo>
                  <a:lnTo>
                    <a:pt x="25650" y="134567"/>
                  </a:lnTo>
                  <a:lnTo>
                    <a:pt x="101429" y="7297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55" name="Google Shape;11155;p311"/>
            <p:cNvSpPr/>
            <p:nvPr/>
          </p:nvSpPr>
          <p:spPr>
            <a:xfrm>
              <a:off x="7112247" y="3850859"/>
              <a:ext cx="1235805" cy="427229"/>
            </a:xfrm>
            <a:custGeom>
              <a:rect b="b" l="l" r="r" t="t"/>
              <a:pathLst>
                <a:path extrusionOk="0" h="471540" w="1363980">
                  <a:moveTo>
                    <a:pt x="344896" y="139062"/>
                  </a:moveTo>
                  <a:lnTo>
                    <a:pt x="339172" y="102429"/>
                  </a:lnTo>
                  <a:lnTo>
                    <a:pt x="375088" y="108382"/>
                  </a:lnTo>
                  <a:lnTo>
                    <a:pt x="576723" y="85205"/>
                  </a:lnTo>
                  <a:lnTo>
                    <a:pt x="754797" y="74362"/>
                  </a:lnTo>
                  <a:lnTo>
                    <a:pt x="786120" y="68595"/>
                  </a:lnTo>
                  <a:lnTo>
                    <a:pt x="906124" y="61307"/>
                  </a:lnTo>
                  <a:lnTo>
                    <a:pt x="1043058" y="46356"/>
                  </a:lnTo>
                  <a:lnTo>
                    <a:pt x="1045250" y="42679"/>
                  </a:lnTo>
                  <a:lnTo>
                    <a:pt x="1363752" y="0"/>
                  </a:lnTo>
                  <a:lnTo>
                    <a:pt x="1363980" y="48703"/>
                  </a:lnTo>
                  <a:lnTo>
                    <a:pt x="1335692" y="63155"/>
                  </a:lnTo>
                  <a:lnTo>
                    <a:pt x="1321107" y="103839"/>
                  </a:lnTo>
                  <a:lnTo>
                    <a:pt x="1290967" y="100342"/>
                  </a:lnTo>
                  <a:lnTo>
                    <a:pt x="1233190" y="148277"/>
                  </a:lnTo>
                  <a:lnTo>
                    <a:pt x="1225957" y="128933"/>
                  </a:lnTo>
                  <a:lnTo>
                    <a:pt x="1205812" y="145347"/>
                  </a:lnTo>
                  <a:lnTo>
                    <a:pt x="1176821" y="195746"/>
                  </a:lnTo>
                  <a:lnTo>
                    <a:pt x="1136756" y="212513"/>
                  </a:lnTo>
                  <a:lnTo>
                    <a:pt x="1101032" y="248930"/>
                  </a:lnTo>
                  <a:lnTo>
                    <a:pt x="1056806" y="255846"/>
                  </a:lnTo>
                  <a:lnTo>
                    <a:pt x="1020658" y="290962"/>
                  </a:lnTo>
                  <a:lnTo>
                    <a:pt x="1012400" y="325868"/>
                  </a:lnTo>
                  <a:lnTo>
                    <a:pt x="980846" y="334322"/>
                  </a:lnTo>
                  <a:lnTo>
                    <a:pt x="982287" y="382657"/>
                  </a:lnTo>
                  <a:lnTo>
                    <a:pt x="771930" y="408322"/>
                  </a:lnTo>
                  <a:lnTo>
                    <a:pt x="484499" y="433825"/>
                  </a:lnTo>
                  <a:lnTo>
                    <a:pt x="346263" y="446933"/>
                  </a:lnTo>
                  <a:lnTo>
                    <a:pt x="302224" y="450491"/>
                  </a:lnTo>
                  <a:lnTo>
                    <a:pt x="0" y="471540"/>
                  </a:lnTo>
                  <a:lnTo>
                    <a:pt x="15859" y="464973"/>
                  </a:lnTo>
                  <a:lnTo>
                    <a:pt x="29836" y="428216"/>
                  </a:lnTo>
                  <a:lnTo>
                    <a:pt x="24102" y="379202"/>
                  </a:lnTo>
                  <a:lnTo>
                    <a:pt x="52382" y="343758"/>
                  </a:lnTo>
                  <a:lnTo>
                    <a:pt x="55730" y="312116"/>
                  </a:lnTo>
                  <a:lnTo>
                    <a:pt x="79048" y="299376"/>
                  </a:lnTo>
                  <a:lnTo>
                    <a:pt x="81878" y="261016"/>
                  </a:lnTo>
                  <a:lnTo>
                    <a:pt x="110337" y="207450"/>
                  </a:lnTo>
                  <a:lnTo>
                    <a:pt x="106027" y="157200"/>
                  </a:lnTo>
                  <a:lnTo>
                    <a:pt x="114846" y="156597"/>
                  </a:lnTo>
                  <a:lnTo>
                    <a:pt x="125429" y="155866"/>
                  </a:lnTo>
                  <a:lnTo>
                    <a:pt x="144671" y="15227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56" name="Google Shape;11156;p311"/>
            <p:cNvSpPr/>
            <p:nvPr/>
          </p:nvSpPr>
          <p:spPr>
            <a:xfrm>
              <a:off x="7784064" y="2838864"/>
              <a:ext cx="609600" cy="694565"/>
            </a:xfrm>
            <a:custGeom>
              <a:rect b="b" l="l" r="r" t="t"/>
              <a:pathLst>
                <a:path extrusionOk="0" h="766604" w="672826">
                  <a:moveTo>
                    <a:pt x="628369" y="0"/>
                  </a:moveTo>
                  <a:lnTo>
                    <a:pt x="672826" y="270509"/>
                  </a:lnTo>
                  <a:lnTo>
                    <a:pt x="652371" y="285201"/>
                  </a:lnTo>
                  <a:lnTo>
                    <a:pt x="666709" y="305554"/>
                  </a:lnTo>
                  <a:lnTo>
                    <a:pt x="670941" y="336636"/>
                  </a:lnTo>
                  <a:lnTo>
                    <a:pt x="658121" y="388655"/>
                  </a:lnTo>
                  <a:lnTo>
                    <a:pt x="655924" y="465044"/>
                  </a:lnTo>
                  <a:lnTo>
                    <a:pt x="606836" y="539783"/>
                  </a:lnTo>
                  <a:lnTo>
                    <a:pt x="588900" y="551657"/>
                  </a:lnTo>
                  <a:lnTo>
                    <a:pt x="570042" y="540969"/>
                  </a:lnTo>
                  <a:lnTo>
                    <a:pt x="556814" y="572480"/>
                  </a:lnTo>
                  <a:lnTo>
                    <a:pt x="538972" y="574065"/>
                  </a:lnTo>
                  <a:lnTo>
                    <a:pt x="525448" y="615779"/>
                  </a:lnTo>
                  <a:lnTo>
                    <a:pt x="533175" y="638418"/>
                  </a:lnTo>
                  <a:lnTo>
                    <a:pt x="519932" y="659674"/>
                  </a:lnTo>
                  <a:lnTo>
                    <a:pt x="492478" y="632030"/>
                  </a:lnTo>
                  <a:lnTo>
                    <a:pt x="470871" y="685053"/>
                  </a:lnTo>
                  <a:lnTo>
                    <a:pt x="483052" y="714990"/>
                  </a:lnTo>
                  <a:lnTo>
                    <a:pt x="465967" y="728810"/>
                  </a:lnTo>
                  <a:lnTo>
                    <a:pt x="463869" y="756299"/>
                  </a:lnTo>
                  <a:lnTo>
                    <a:pt x="423591" y="766604"/>
                  </a:lnTo>
                  <a:lnTo>
                    <a:pt x="398372" y="741865"/>
                  </a:lnTo>
                  <a:lnTo>
                    <a:pt x="379720" y="738815"/>
                  </a:lnTo>
                  <a:lnTo>
                    <a:pt x="368133" y="705344"/>
                  </a:lnTo>
                  <a:lnTo>
                    <a:pt x="346968" y="715055"/>
                  </a:lnTo>
                  <a:lnTo>
                    <a:pt x="332693" y="737370"/>
                  </a:lnTo>
                  <a:lnTo>
                    <a:pt x="271903" y="729688"/>
                  </a:lnTo>
                  <a:lnTo>
                    <a:pt x="249118" y="747375"/>
                  </a:lnTo>
                  <a:lnTo>
                    <a:pt x="210640" y="724090"/>
                  </a:lnTo>
                  <a:lnTo>
                    <a:pt x="161196" y="722426"/>
                  </a:lnTo>
                  <a:lnTo>
                    <a:pt x="156431" y="704947"/>
                  </a:lnTo>
                  <a:lnTo>
                    <a:pt x="119838" y="666548"/>
                  </a:lnTo>
                  <a:lnTo>
                    <a:pt x="60539" y="673679"/>
                  </a:lnTo>
                  <a:lnTo>
                    <a:pt x="29497" y="389667"/>
                  </a:lnTo>
                  <a:lnTo>
                    <a:pt x="0" y="147472"/>
                  </a:lnTo>
                  <a:lnTo>
                    <a:pt x="200595" y="114399"/>
                  </a:lnTo>
                  <a:lnTo>
                    <a:pt x="262246" y="134301"/>
                  </a:lnTo>
                  <a:lnTo>
                    <a:pt x="284134" y="148226"/>
                  </a:lnTo>
                  <a:lnTo>
                    <a:pt x="296678" y="130673"/>
                  </a:lnTo>
                  <a:lnTo>
                    <a:pt x="333868" y="158206"/>
                  </a:lnTo>
                  <a:lnTo>
                    <a:pt x="355734" y="165261"/>
                  </a:lnTo>
                  <a:lnTo>
                    <a:pt x="421306" y="128571"/>
                  </a:lnTo>
                  <a:lnTo>
                    <a:pt x="462930" y="127996"/>
                  </a:lnTo>
                  <a:lnTo>
                    <a:pt x="501176" y="83680"/>
                  </a:lnTo>
                  <a:lnTo>
                    <a:pt x="559611" y="37168"/>
                  </a:lnTo>
                  <a:lnTo>
                    <a:pt x="628369"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57" name="Google Shape;11157;p311"/>
            <p:cNvSpPr/>
            <p:nvPr/>
          </p:nvSpPr>
          <p:spPr>
            <a:xfrm>
              <a:off x="8059274" y="3245452"/>
              <a:ext cx="1154479" cy="644075"/>
            </a:xfrm>
            <a:custGeom>
              <a:rect b="b" l="l" r="r" t="t"/>
              <a:pathLst>
                <a:path extrusionOk="0" h="710877" w="1274219">
                  <a:moveTo>
                    <a:pt x="1251269" y="198614"/>
                  </a:moveTo>
                  <a:lnTo>
                    <a:pt x="1274219" y="190096"/>
                  </a:lnTo>
                  <a:lnTo>
                    <a:pt x="1261410" y="228520"/>
                  </a:lnTo>
                  <a:lnTo>
                    <a:pt x="1242855" y="245222"/>
                  </a:lnTo>
                  <a:lnTo>
                    <a:pt x="1240157" y="294004"/>
                  </a:lnTo>
                  <a:lnTo>
                    <a:pt x="1223876" y="375533"/>
                  </a:lnTo>
                  <a:lnTo>
                    <a:pt x="1200616" y="396580"/>
                  </a:lnTo>
                  <a:lnTo>
                    <a:pt x="1186198" y="371005"/>
                  </a:lnTo>
                  <a:lnTo>
                    <a:pt x="1186738" y="306698"/>
                  </a:lnTo>
                  <a:lnTo>
                    <a:pt x="1211582" y="219917"/>
                  </a:lnTo>
                  <a:close/>
                  <a:moveTo>
                    <a:pt x="1158197" y="231411"/>
                  </a:moveTo>
                  <a:lnTo>
                    <a:pt x="1161587" y="230687"/>
                  </a:lnTo>
                  <a:lnTo>
                    <a:pt x="1153958" y="232315"/>
                  </a:lnTo>
                  <a:close/>
                  <a:moveTo>
                    <a:pt x="739041" y="0"/>
                  </a:moveTo>
                  <a:lnTo>
                    <a:pt x="831255" y="52006"/>
                  </a:lnTo>
                  <a:lnTo>
                    <a:pt x="840503" y="10254"/>
                  </a:lnTo>
                  <a:lnTo>
                    <a:pt x="864526" y="8981"/>
                  </a:lnTo>
                  <a:lnTo>
                    <a:pt x="884481" y="22183"/>
                  </a:lnTo>
                  <a:lnTo>
                    <a:pt x="890348" y="51869"/>
                  </a:lnTo>
                  <a:lnTo>
                    <a:pt x="924138" y="55438"/>
                  </a:lnTo>
                  <a:lnTo>
                    <a:pt x="947998" y="70085"/>
                  </a:lnTo>
                  <a:lnTo>
                    <a:pt x="965509" y="96281"/>
                  </a:lnTo>
                  <a:lnTo>
                    <a:pt x="958481" y="130859"/>
                  </a:lnTo>
                  <a:lnTo>
                    <a:pt x="941714" y="143368"/>
                  </a:lnTo>
                  <a:lnTo>
                    <a:pt x="935606" y="174305"/>
                  </a:lnTo>
                  <a:lnTo>
                    <a:pt x="946529" y="193845"/>
                  </a:lnTo>
                  <a:lnTo>
                    <a:pt x="986614" y="178927"/>
                  </a:lnTo>
                  <a:lnTo>
                    <a:pt x="1000683" y="209245"/>
                  </a:lnTo>
                  <a:lnTo>
                    <a:pt x="1057560" y="211321"/>
                  </a:lnTo>
                  <a:lnTo>
                    <a:pt x="1078045" y="233404"/>
                  </a:lnTo>
                  <a:lnTo>
                    <a:pt x="1127057" y="251771"/>
                  </a:lnTo>
                  <a:lnTo>
                    <a:pt x="1119259" y="311832"/>
                  </a:lnTo>
                  <a:lnTo>
                    <a:pt x="1146408" y="351943"/>
                  </a:lnTo>
                  <a:lnTo>
                    <a:pt x="1129403" y="377279"/>
                  </a:lnTo>
                  <a:lnTo>
                    <a:pt x="1132113" y="403051"/>
                  </a:lnTo>
                  <a:lnTo>
                    <a:pt x="1155069" y="414268"/>
                  </a:lnTo>
                  <a:lnTo>
                    <a:pt x="1138656" y="442907"/>
                  </a:lnTo>
                  <a:lnTo>
                    <a:pt x="1099390" y="417872"/>
                  </a:lnTo>
                  <a:lnTo>
                    <a:pt x="1093928" y="430445"/>
                  </a:lnTo>
                  <a:lnTo>
                    <a:pt x="1127074" y="447614"/>
                  </a:lnTo>
                  <a:lnTo>
                    <a:pt x="1205618" y="436773"/>
                  </a:lnTo>
                  <a:lnTo>
                    <a:pt x="1241407" y="507045"/>
                  </a:lnTo>
                  <a:lnTo>
                    <a:pt x="665276" y="621714"/>
                  </a:lnTo>
                  <a:lnTo>
                    <a:pt x="540564" y="641904"/>
                  </a:lnTo>
                  <a:lnTo>
                    <a:pt x="431049" y="656356"/>
                  </a:lnTo>
                  <a:lnTo>
                    <a:pt x="318502" y="668198"/>
                  </a:lnTo>
                  <a:lnTo>
                    <a:pt x="0" y="710877"/>
                  </a:lnTo>
                  <a:lnTo>
                    <a:pt x="81819" y="670574"/>
                  </a:lnTo>
                  <a:lnTo>
                    <a:pt x="89255" y="646935"/>
                  </a:lnTo>
                  <a:lnTo>
                    <a:pt x="118679" y="634958"/>
                  </a:lnTo>
                  <a:lnTo>
                    <a:pt x="117952" y="616953"/>
                  </a:lnTo>
                  <a:lnTo>
                    <a:pt x="139564" y="600349"/>
                  </a:lnTo>
                  <a:lnTo>
                    <a:pt x="137378" y="584810"/>
                  </a:lnTo>
                  <a:lnTo>
                    <a:pt x="191193" y="546565"/>
                  </a:lnTo>
                  <a:lnTo>
                    <a:pt x="243708" y="483350"/>
                  </a:lnTo>
                  <a:lnTo>
                    <a:pt x="243591" y="500367"/>
                  </a:lnTo>
                  <a:lnTo>
                    <a:pt x="270324" y="531511"/>
                  </a:lnTo>
                  <a:lnTo>
                    <a:pt x="299659" y="544088"/>
                  </a:lnTo>
                  <a:lnTo>
                    <a:pt x="319399" y="539944"/>
                  </a:lnTo>
                  <a:lnTo>
                    <a:pt x="345560" y="508690"/>
                  </a:lnTo>
                  <a:lnTo>
                    <a:pt x="370447" y="526363"/>
                  </a:lnTo>
                  <a:lnTo>
                    <a:pt x="409315" y="508869"/>
                  </a:lnTo>
                  <a:lnTo>
                    <a:pt x="474610" y="458551"/>
                  </a:lnTo>
                  <a:lnTo>
                    <a:pt x="482640" y="469725"/>
                  </a:lnTo>
                  <a:lnTo>
                    <a:pt x="507253" y="447465"/>
                  </a:lnTo>
                  <a:lnTo>
                    <a:pt x="502028" y="410833"/>
                  </a:lnTo>
                  <a:lnTo>
                    <a:pt x="513803" y="375902"/>
                  </a:lnTo>
                  <a:lnTo>
                    <a:pt x="537832" y="341146"/>
                  </a:lnTo>
                  <a:lnTo>
                    <a:pt x="543559" y="302644"/>
                  </a:lnTo>
                  <a:lnTo>
                    <a:pt x="567724" y="259818"/>
                  </a:lnTo>
                  <a:lnTo>
                    <a:pt x="571554" y="211373"/>
                  </a:lnTo>
                  <a:lnTo>
                    <a:pt x="602640" y="234390"/>
                  </a:lnTo>
                  <a:lnTo>
                    <a:pt x="629639" y="238731"/>
                  </a:lnTo>
                  <a:lnTo>
                    <a:pt x="642798" y="219311"/>
                  </a:lnTo>
                  <a:lnTo>
                    <a:pt x="662859" y="141681"/>
                  </a:lnTo>
                  <a:lnTo>
                    <a:pt x="685450" y="155807"/>
                  </a:lnTo>
                  <a:lnTo>
                    <a:pt x="741836" y="6104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58" name="Google Shape;11158;p311"/>
            <p:cNvSpPr/>
            <p:nvPr/>
          </p:nvSpPr>
          <p:spPr>
            <a:xfrm>
              <a:off x="7225889" y="3442777"/>
              <a:ext cx="1054191" cy="549301"/>
            </a:xfrm>
            <a:custGeom>
              <a:rect b="b" l="l" r="r" t="t"/>
              <a:pathLst>
                <a:path extrusionOk="0" h="606273" w="1163529">
                  <a:moveTo>
                    <a:pt x="826708" y="57541"/>
                  </a:moveTo>
                  <a:lnTo>
                    <a:pt x="865185" y="80826"/>
                  </a:lnTo>
                  <a:lnTo>
                    <a:pt x="887970" y="63140"/>
                  </a:lnTo>
                  <a:lnTo>
                    <a:pt x="948760" y="70821"/>
                  </a:lnTo>
                  <a:lnTo>
                    <a:pt x="963035" y="48506"/>
                  </a:lnTo>
                  <a:lnTo>
                    <a:pt x="984201" y="38795"/>
                  </a:lnTo>
                  <a:lnTo>
                    <a:pt x="995788" y="72266"/>
                  </a:lnTo>
                  <a:lnTo>
                    <a:pt x="1014439" y="75316"/>
                  </a:lnTo>
                  <a:lnTo>
                    <a:pt x="1039658" y="100056"/>
                  </a:lnTo>
                  <a:lnTo>
                    <a:pt x="1044044" y="161704"/>
                  </a:lnTo>
                  <a:lnTo>
                    <a:pt x="1068434" y="197863"/>
                  </a:lnTo>
                  <a:lnTo>
                    <a:pt x="1097657" y="224238"/>
                  </a:lnTo>
                  <a:lnTo>
                    <a:pt x="1108778" y="246413"/>
                  </a:lnTo>
                  <a:lnTo>
                    <a:pt x="1142343" y="265295"/>
                  </a:lnTo>
                  <a:lnTo>
                    <a:pt x="1163529" y="265559"/>
                  </a:lnTo>
                  <a:lnTo>
                    <a:pt x="1111014" y="328774"/>
                  </a:lnTo>
                  <a:lnTo>
                    <a:pt x="1057200" y="367019"/>
                  </a:lnTo>
                  <a:lnTo>
                    <a:pt x="1059385" y="382558"/>
                  </a:lnTo>
                  <a:lnTo>
                    <a:pt x="1037773" y="399162"/>
                  </a:lnTo>
                  <a:lnTo>
                    <a:pt x="1038501" y="417166"/>
                  </a:lnTo>
                  <a:lnTo>
                    <a:pt x="1009077" y="429144"/>
                  </a:lnTo>
                  <a:lnTo>
                    <a:pt x="1001641" y="452783"/>
                  </a:lnTo>
                  <a:lnTo>
                    <a:pt x="919821" y="493086"/>
                  </a:lnTo>
                  <a:lnTo>
                    <a:pt x="917629" y="496762"/>
                  </a:lnTo>
                  <a:lnTo>
                    <a:pt x="780695" y="511714"/>
                  </a:lnTo>
                  <a:lnTo>
                    <a:pt x="660691" y="519001"/>
                  </a:lnTo>
                  <a:lnTo>
                    <a:pt x="629368" y="524769"/>
                  </a:lnTo>
                  <a:lnTo>
                    <a:pt x="451294" y="535611"/>
                  </a:lnTo>
                  <a:lnTo>
                    <a:pt x="249659" y="558788"/>
                  </a:lnTo>
                  <a:lnTo>
                    <a:pt x="213743" y="552835"/>
                  </a:lnTo>
                  <a:lnTo>
                    <a:pt x="219467" y="589468"/>
                  </a:lnTo>
                  <a:lnTo>
                    <a:pt x="19242" y="602679"/>
                  </a:lnTo>
                  <a:lnTo>
                    <a:pt x="0" y="606273"/>
                  </a:lnTo>
                  <a:lnTo>
                    <a:pt x="7020" y="579946"/>
                  </a:lnTo>
                  <a:lnTo>
                    <a:pt x="31427" y="587208"/>
                  </a:lnTo>
                  <a:lnTo>
                    <a:pt x="38652" y="503536"/>
                  </a:lnTo>
                  <a:lnTo>
                    <a:pt x="29965" y="492925"/>
                  </a:lnTo>
                  <a:lnTo>
                    <a:pt x="51845" y="455372"/>
                  </a:lnTo>
                  <a:lnTo>
                    <a:pt x="70014" y="451779"/>
                  </a:lnTo>
                  <a:lnTo>
                    <a:pt x="130952" y="478586"/>
                  </a:lnTo>
                  <a:lnTo>
                    <a:pt x="149725" y="460232"/>
                  </a:lnTo>
                  <a:lnTo>
                    <a:pt x="132760" y="434593"/>
                  </a:lnTo>
                  <a:lnTo>
                    <a:pt x="137179" y="412879"/>
                  </a:lnTo>
                  <a:lnTo>
                    <a:pt x="200883" y="388568"/>
                  </a:lnTo>
                  <a:lnTo>
                    <a:pt x="183148" y="354048"/>
                  </a:lnTo>
                  <a:lnTo>
                    <a:pt x="201521" y="323269"/>
                  </a:lnTo>
                  <a:lnTo>
                    <a:pt x="214619" y="303036"/>
                  </a:lnTo>
                  <a:lnTo>
                    <a:pt x="254181" y="297367"/>
                  </a:lnTo>
                  <a:lnTo>
                    <a:pt x="265855" y="281709"/>
                  </a:lnTo>
                  <a:lnTo>
                    <a:pt x="280965" y="294993"/>
                  </a:lnTo>
                  <a:lnTo>
                    <a:pt x="301089" y="286424"/>
                  </a:lnTo>
                  <a:lnTo>
                    <a:pt x="343623" y="312895"/>
                  </a:lnTo>
                  <a:lnTo>
                    <a:pt x="354593" y="290471"/>
                  </a:lnTo>
                  <a:lnTo>
                    <a:pt x="392366" y="266581"/>
                  </a:lnTo>
                  <a:lnTo>
                    <a:pt x="404678" y="285654"/>
                  </a:lnTo>
                  <a:lnTo>
                    <a:pt x="439290" y="274341"/>
                  </a:lnTo>
                  <a:lnTo>
                    <a:pt x="434469" y="252291"/>
                  </a:lnTo>
                  <a:lnTo>
                    <a:pt x="466298" y="223155"/>
                  </a:lnTo>
                  <a:lnTo>
                    <a:pt x="474724" y="245955"/>
                  </a:lnTo>
                  <a:lnTo>
                    <a:pt x="512018" y="261236"/>
                  </a:lnTo>
                  <a:lnTo>
                    <a:pt x="528695" y="245945"/>
                  </a:lnTo>
                  <a:lnTo>
                    <a:pt x="537827" y="193109"/>
                  </a:lnTo>
                  <a:lnTo>
                    <a:pt x="564186" y="180106"/>
                  </a:lnTo>
                  <a:lnTo>
                    <a:pt x="571655" y="153350"/>
                  </a:lnTo>
                  <a:lnTo>
                    <a:pt x="596313" y="133699"/>
                  </a:lnTo>
                  <a:lnTo>
                    <a:pt x="590126" y="93786"/>
                  </a:lnTo>
                  <a:lnTo>
                    <a:pt x="631199" y="98168"/>
                  </a:lnTo>
                  <a:lnTo>
                    <a:pt x="657981" y="75896"/>
                  </a:lnTo>
                  <a:lnTo>
                    <a:pt x="685088" y="71588"/>
                  </a:lnTo>
                  <a:lnTo>
                    <a:pt x="665788" y="17432"/>
                  </a:lnTo>
                  <a:lnTo>
                    <a:pt x="676606" y="7130"/>
                  </a:lnTo>
                  <a:lnTo>
                    <a:pt x="735906" y="0"/>
                  </a:lnTo>
                  <a:lnTo>
                    <a:pt x="772498" y="38399"/>
                  </a:lnTo>
                  <a:lnTo>
                    <a:pt x="777263" y="558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59" name="Google Shape;11159;p311"/>
            <p:cNvSpPr/>
            <p:nvPr/>
          </p:nvSpPr>
          <p:spPr>
            <a:xfrm>
              <a:off x="7402751" y="2960404"/>
              <a:ext cx="443848" cy="775264"/>
            </a:xfrm>
            <a:custGeom>
              <a:rect b="b" l="l" r="r" t="t"/>
              <a:pathLst>
                <a:path extrusionOk="0" h="855673" w="489883">
                  <a:moveTo>
                    <a:pt x="242850" y="19762"/>
                  </a:moveTo>
                  <a:lnTo>
                    <a:pt x="419285" y="0"/>
                  </a:lnTo>
                  <a:lnTo>
                    <a:pt x="420862" y="13327"/>
                  </a:lnTo>
                  <a:lnTo>
                    <a:pt x="450359" y="255523"/>
                  </a:lnTo>
                  <a:lnTo>
                    <a:pt x="481401" y="539534"/>
                  </a:lnTo>
                  <a:lnTo>
                    <a:pt x="470583" y="549837"/>
                  </a:lnTo>
                  <a:lnTo>
                    <a:pt x="489883" y="603992"/>
                  </a:lnTo>
                  <a:lnTo>
                    <a:pt x="462775" y="608301"/>
                  </a:lnTo>
                  <a:lnTo>
                    <a:pt x="435994" y="630573"/>
                  </a:lnTo>
                  <a:lnTo>
                    <a:pt x="394921" y="626191"/>
                  </a:lnTo>
                  <a:lnTo>
                    <a:pt x="401108" y="666104"/>
                  </a:lnTo>
                  <a:lnTo>
                    <a:pt x="376450" y="685755"/>
                  </a:lnTo>
                  <a:lnTo>
                    <a:pt x="368981" y="712510"/>
                  </a:lnTo>
                  <a:lnTo>
                    <a:pt x="342621" y="725514"/>
                  </a:lnTo>
                  <a:lnTo>
                    <a:pt x="333490" y="778349"/>
                  </a:lnTo>
                  <a:lnTo>
                    <a:pt x="316813" y="793641"/>
                  </a:lnTo>
                  <a:lnTo>
                    <a:pt x="279518" y="778360"/>
                  </a:lnTo>
                  <a:lnTo>
                    <a:pt x="271093" y="755559"/>
                  </a:lnTo>
                  <a:lnTo>
                    <a:pt x="239264" y="784696"/>
                  </a:lnTo>
                  <a:lnTo>
                    <a:pt x="244085" y="806745"/>
                  </a:lnTo>
                  <a:lnTo>
                    <a:pt x="209473" y="818059"/>
                  </a:lnTo>
                  <a:lnTo>
                    <a:pt x="197160" y="798986"/>
                  </a:lnTo>
                  <a:lnTo>
                    <a:pt x="159388" y="822875"/>
                  </a:lnTo>
                  <a:lnTo>
                    <a:pt x="148417" y="845300"/>
                  </a:lnTo>
                  <a:lnTo>
                    <a:pt x="105883" y="818829"/>
                  </a:lnTo>
                  <a:lnTo>
                    <a:pt x="85759" y="827398"/>
                  </a:lnTo>
                  <a:lnTo>
                    <a:pt x="70650" y="814113"/>
                  </a:lnTo>
                  <a:lnTo>
                    <a:pt x="58975" y="829772"/>
                  </a:lnTo>
                  <a:lnTo>
                    <a:pt x="19414" y="835441"/>
                  </a:lnTo>
                  <a:lnTo>
                    <a:pt x="6315" y="855673"/>
                  </a:lnTo>
                  <a:lnTo>
                    <a:pt x="0" y="842704"/>
                  </a:lnTo>
                  <a:lnTo>
                    <a:pt x="5460" y="793872"/>
                  </a:lnTo>
                  <a:lnTo>
                    <a:pt x="16671" y="782797"/>
                  </a:lnTo>
                  <a:lnTo>
                    <a:pt x="10183" y="757473"/>
                  </a:lnTo>
                  <a:lnTo>
                    <a:pt x="27952" y="752578"/>
                  </a:lnTo>
                  <a:lnTo>
                    <a:pt x="52483" y="706559"/>
                  </a:lnTo>
                  <a:lnTo>
                    <a:pt x="55256" y="679308"/>
                  </a:lnTo>
                  <a:lnTo>
                    <a:pt x="72325" y="648529"/>
                  </a:lnTo>
                  <a:lnTo>
                    <a:pt x="66566" y="613035"/>
                  </a:lnTo>
                  <a:lnTo>
                    <a:pt x="43138" y="571234"/>
                  </a:lnTo>
                  <a:lnTo>
                    <a:pt x="56829" y="532890"/>
                  </a:lnTo>
                  <a:lnTo>
                    <a:pt x="14692" y="52134"/>
                  </a:lnTo>
                  <a:lnTo>
                    <a:pt x="30647" y="64175"/>
                  </a:lnTo>
                  <a:lnTo>
                    <a:pt x="76558" y="59946"/>
                  </a:lnTo>
                  <a:lnTo>
                    <a:pt x="118551" y="3235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60" name="Google Shape;11160;p311"/>
            <p:cNvSpPr/>
            <p:nvPr/>
          </p:nvSpPr>
          <p:spPr>
            <a:xfrm>
              <a:off x="9444293" y="1516168"/>
              <a:ext cx="535901" cy="847248"/>
            </a:xfrm>
            <a:custGeom>
              <a:rect b="b" l="l" r="r" t="t"/>
              <a:pathLst>
                <a:path extrusionOk="0" h="935123" w="591484">
                  <a:moveTo>
                    <a:pt x="172068" y="935123"/>
                  </a:moveTo>
                  <a:lnTo>
                    <a:pt x="151145" y="925777"/>
                  </a:lnTo>
                  <a:lnTo>
                    <a:pt x="148216" y="905759"/>
                  </a:lnTo>
                  <a:lnTo>
                    <a:pt x="119590" y="889231"/>
                  </a:lnTo>
                  <a:lnTo>
                    <a:pt x="40845" y="633523"/>
                  </a:lnTo>
                  <a:lnTo>
                    <a:pt x="0" y="508675"/>
                  </a:lnTo>
                  <a:lnTo>
                    <a:pt x="52188" y="465781"/>
                  </a:lnTo>
                  <a:lnTo>
                    <a:pt x="38628" y="454521"/>
                  </a:lnTo>
                  <a:lnTo>
                    <a:pt x="52920" y="418399"/>
                  </a:lnTo>
                  <a:lnTo>
                    <a:pt x="72278" y="398111"/>
                  </a:lnTo>
                  <a:lnTo>
                    <a:pt x="64549" y="387587"/>
                  </a:lnTo>
                  <a:lnTo>
                    <a:pt x="81155" y="363429"/>
                  </a:lnTo>
                  <a:lnTo>
                    <a:pt x="64974" y="331103"/>
                  </a:lnTo>
                  <a:lnTo>
                    <a:pt x="64102" y="276157"/>
                  </a:lnTo>
                  <a:lnTo>
                    <a:pt x="80050" y="253314"/>
                  </a:lnTo>
                  <a:lnTo>
                    <a:pt x="72930" y="196698"/>
                  </a:lnTo>
                  <a:lnTo>
                    <a:pt x="133555" y="18610"/>
                  </a:lnTo>
                  <a:lnTo>
                    <a:pt x="159341" y="18013"/>
                  </a:lnTo>
                  <a:lnTo>
                    <a:pt x="171296" y="53615"/>
                  </a:lnTo>
                  <a:lnTo>
                    <a:pt x="192479" y="61227"/>
                  </a:lnTo>
                  <a:lnTo>
                    <a:pt x="229122" y="27397"/>
                  </a:lnTo>
                  <a:lnTo>
                    <a:pt x="255975" y="19396"/>
                  </a:lnTo>
                  <a:lnTo>
                    <a:pt x="270701" y="0"/>
                  </a:lnTo>
                  <a:lnTo>
                    <a:pt x="316939" y="19464"/>
                  </a:lnTo>
                  <a:lnTo>
                    <a:pt x="346451" y="38177"/>
                  </a:lnTo>
                  <a:lnTo>
                    <a:pt x="414286" y="254689"/>
                  </a:lnTo>
                  <a:lnTo>
                    <a:pt x="427219" y="307565"/>
                  </a:lnTo>
                  <a:lnTo>
                    <a:pt x="478213" y="306967"/>
                  </a:lnTo>
                  <a:lnTo>
                    <a:pt x="478418" y="331303"/>
                  </a:lnTo>
                  <a:lnTo>
                    <a:pt x="496890" y="348829"/>
                  </a:lnTo>
                  <a:lnTo>
                    <a:pt x="493117" y="370925"/>
                  </a:lnTo>
                  <a:lnTo>
                    <a:pt x="521740" y="394617"/>
                  </a:lnTo>
                  <a:lnTo>
                    <a:pt x="545142" y="380331"/>
                  </a:lnTo>
                  <a:lnTo>
                    <a:pt x="591484" y="441509"/>
                  </a:lnTo>
                  <a:lnTo>
                    <a:pt x="572610" y="481245"/>
                  </a:lnTo>
                  <a:lnTo>
                    <a:pt x="552422" y="474726"/>
                  </a:lnTo>
                  <a:lnTo>
                    <a:pt x="545481" y="500184"/>
                  </a:lnTo>
                  <a:lnTo>
                    <a:pt x="524253" y="500930"/>
                  </a:lnTo>
                  <a:lnTo>
                    <a:pt x="527568" y="519703"/>
                  </a:lnTo>
                  <a:lnTo>
                    <a:pt x="501261" y="525460"/>
                  </a:lnTo>
                  <a:lnTo>
                    <a:pt x="473073" y="579424"/>
                  </a:lnTo>
                  <a:lnTo>
                    <a:pt x="454530" y="553633"/>
                  </a:lnTo>
                  <a:lnTo>
                    <a:pt x="439516" y="555834"/>
                  </a:lnTo>
                  <a:lnTo>
                    <a:pt x="455640" y="584692"/>
                  </a:lnTo>
                  <a:lnTo>
                    <a:pt x="428252" y="609186"/>
                  </a:lnTo>
                  <a:lnTo>
                    <a:pt x="413339" y="586914"/>
                  </a:lnTo>
                  <a:lnTo>
                    <a:pt x="401975" y="604233"/>
                  </a:lnTo>
                  <a:lnTo>
                    <a:pt x="366278" y="614780"/>
                  </a:lnTo>
                  <a:lnTo>
                    <a:pt x="357042" y="586167"/>
                  </a:lnTo>
                  <a:lnTo>
                    <a:pt x="337682" y="598799"/>
                  </a:lnTo>
                  <a:lnTo>
                    <a:pt x="347413" y="617991"/>
                  </a:lnTo>
                  <a:lnTo>
                    <a:pt x="340089" y="666528"/>
                  </a:lnTo>
                  <a:lnTo>
                    <a:pt x="347328" y="677184"/>
                  </a:lnTo>
                  <a:lnTo>
                    <a:pt x="328171" y="708264"/>
                  </a:lnTo>
                  <a:lnTo>
                    <a:pt x="299688" y="707189"/>
                  </a:lnTo>
                  <a:lnTo>
                    <a:pt x="291423" y="736216"/>
                  </a:lnTo>
                  <a:lnTo>
                    <a:pt x="270860" y="745549"/>
                  </a:lnTo>
                  <a:lnTo>
                    <a:pt x="258966" y="770929"/>
                  </a:lnTo>
                  <a:lnTo>
                    <a:pt x="236228" y="772700"/>
                  </a:lnTo>
                  <a:lnTo>
                    <a:pt x="224061" y="752960"/>
                  </a:lnTo>
                  <a:lnTo>
                    <a:pt x="202116" y="796114"/>
                  </a:lnTo>
                  <a:lnTo>
                    <a:pt x="216569" y="815242"/>
                  </a:lnTo>
                  <a:lnTo>
                    <a:pt x="195503" y="829188"/>
                  </a:lnTo>
                  <a:lnTo>
                    <a:pt x="199010" y="847890"/>
                  </a:lnTo>
                  <a:lnTo>
                    <a:pt x="178909" y="87772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61" name="Google Shape;11161;p311"/>
            <p:cNvSpPr/>
            <p:nvPr/>
          </p:nvSpPr>
          <p:spPr>
            <a:xfrm>
              <a:off x="8154693" y="4100269"/>
              <a:ext cx="737747" cy="565285"/>
            </a:xfrm>
            <a:custGeom>
              <a:rect b="b" l="l" r="r" t="t"/>
              <a:pathLst>
                <a:path extrusionOk="0" h="623915" w="814265">
                  <a:moveTo>
                    <a:pt x="83439" y="58384"/>
                  </a:moveTo>
                  <a:lnTo>
                    <a:pt x="115541" y="34623"/>
                  </a:lnTo>
                  <a:lnTo>
                    <a:pt x="158941" y="20458"/>
                  </a:lnTo>
                  <a:lnTo>
                    <a:pt x="360559" y="0"/>
                  </a:lnTo>
                  <a:lnTo>
                    <a:pt x="364783" y="20869"/>
                  </a:lnTo>
                  <a:lnTo>
                    <a:pt x="379747" y="6014"/>
                  </a:lnTo>
                  <a:lnTo>
                    <a:pt x="410172" y="36279"/>
                  </a:lnTo>
                  <a:lnTo>
                    <a:pt x="411243" y="59919"/>
                  </a:lnTo>
                  <a:lnTo>
                    <a:pt x="594540" y="32641"/>
                  </a:lnTo>
                  <a:lnTo>
                    <a:pt x="814265" y="190970"/>
                  </a:lnTo>
                  <a:lnTo>
                    <a:pt x="787289" y="206191"/>
                  </a:lnTo>
                  <a:lnTo>
                    <a:pt x="757246" y="245779"/>
                  </a:lnTo>
                  <a:lnTo>
                    <a:pt x="731291" y="303845"/>
                  </a:lnTo>
                  <a:lnTo>
                    <a:pt x="732420" y="346784"/>
                  </a:lnTo>
                  <a:lnTo>
                    <a:pt x="710084" y="384799"/>
                  </a:lnTo>
                  <a:lnTo>
                    <a:pt x="672728" y="391362"/>
                  </a:lnTo>
                  <a:lnTo>
                    <a:pt x="668738" y="417002"/>
                  </a:lnTo>
                  <a:lnTo>
                    <a:pt x="634008" y="450199"/>
                  </a:lnTo>
                  <a:lnTo>
                    <a:pt x="616917" y="482568"/>
                  </a:lnTo>
                  <a:lnTo>
                    <a:pt x="584113" y="500561"/>
                  </a:lnTo>
                  <a:lnTo>
                    <a:pt x="551582" y="537664"/>
                  </a:lnTo>
                  <a:lnTo>
                    <a:pt x="550265" y="552587"/>
                  </a:lnTo>
                  <a:lnTo>
                    <a:pt x="517967" y="574844"/>
                  </a:lnTo>
                  <a:lnTo>
                    <a:pt x="487053" y="623915"/>
                  </a:lnTo>
                  <a:lnTo>
                    <a:pt x="445424" y="612466"/>
                  </a:lnTo>
                  <a:lnTo>
                    <a:pt x="439107" y="578446"/>
                  </a:lnTo>
                  <a:lnTo>
                    <a:pt x="403926" y="528606"/>
                  </a:lnTo>
                  <a:lnTo>
                    <a:pt x="378726" y="517834"/>
                  </a:lnTo>
                  <a:lnTo>
                    <a:pt x="370237" y="475078"/>
                  </a:lnTo>
                  <a:lnTo>
                    <a:pt x="354148" y="443653"/>
                  </a:lnTo>
                  <a:lnTo>
                    <a:pt x="304669" y="419549"/>
                  </a:lnTo>
                  <a:lnTo>
                    <a:pt x="269850" y="386352"/>
                  </a:lnTo>
                  <a:lnTo>
                    <a:pt x="268209" y="362866"/>
                  </a:lnTo>
                  <a:lnTo>
                    <a:pt x="218610" y="335162"/>
                  </a:lnTo>
                  <a:lnTo>
                    <a:pt x="191364" y="300711"/>
                  </a:lnTo>
                  <a:lnTo>
                    <a:pt x="149676" y="280713"/>
                  </a:lnTo>
                  <a:lnTo>
                    <a:pt x="117508" y="242337"/>
                  </a:lnTo>
                  <a:lnTo>
                    <a:pt x="108826" y="219833"/>
                  </a:lnTo>
                  <a:lnTo>
                    <a:pt x="77435" y="179022"/>
                  </a:lnTo>
                  <a:lnTo>
                    <a:pt x="60809" y="184707"/>
                  </a:lnTo>
                  <a:lnTo>
                    <a:pt x="136" y="148898"/>
                  </a:lnTo>
                  <a:lnTo>
                    <a:pt x="0" y="127459"/>
                  </a:lnTo>
                  <a:lnTo>
                    <a:pt x="29038" y="7947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62" name="Google Shape;11162;p311"/>
            <p:cNvSpPr/>
            <p:nvPr/>
          </p:nvSpPr>
          <p:spPr>
            <a:xfrm>
              <a:off x="8167850" y="3083954"/>
              <a:ext cx="652944" cy="654457"/>
            </a:xfrm>
            <a:custGeom>
              <a:rect b="b" l="l" r="r" t="t"/>
              <a:pathLst>
                <a:path extrusionOk="0" h="722336" w="720666">
                  <a:moveTo>
                    <a:pt x="249235" y="0"/>
                  </a:moveTo>
                  <a:lnTo>
                    <a:pt x="279569" y="184580"/>
                  </a:lnTo>
                  <a:lnTo>
                    <a:pt x="438025" y="157647"/>
                  </a:lnTo>
                  <a:lnTo>
                    <a:pt x="454565" y="261689"/>
                  </a:lnTo>
                  <a:lnTo>
                    <a:pt x="481438" y="237598"/>
                  </a:lnTo>
                  <a:lnTo>
                    <a:pt x="505447" y="198018"/>
                  </a:lnTo>
                  <a:lnTo>
                    <a:pt x="526696" y="201015"/>
                  </a:lnTo>
                  <a:lnTo>
                    <a:pt x="551319" y="165773"/>
                  </a:lnTo>
                  <a:lnTo>
                    <a:pt x="598995" y="171770"/>
                  </a:lnTo>
                  <a:lnTo>
                    <a:pt x="600714" y="148651"/>
                  </a:lnTo>
                  <a:lnTo>
                    <a:pt x="625898" y="145059"/>
                  </a:lnTo>
                  <a:lnTo>
                    <a:pt x="637124" y="126969"/>
                  </a:lnTo>
                  <a:lnTo>
                    <a:pt x="666479" y="140763"/>
                  </a:lnTo>
                  <a:lnTo>
                    <a:pt x="692273" y="135796"/>
                  </a:lnTo>
                  <a:lnTo>
                    <a:pt x="720666" y="188501"/>
                  </a:lnTo>
                  <a:lnTo>
                    <a:pt x="711418" y="230254"/>
                  </a:lnTo>
                  <a:lnTo>
                    <a:pt x="619203" y="178247"/>
                  </a:lnTo>
                  <a:lnTo>
                    <a:pt x="621998" y="239294"/>
                  </a:lnTo>
                  <a:lnTo>
                    <a:pt x="565613" y="334054"/>
                  </a:lnTo>
                  <a:lnTo>
                    <a:pt x="543022" y="319928"/>
                  </a:lnTo>
                  <a:lnTo>
                    <a:pt x="522960" y="397558"/>
                  </a:lnTo>
                  <a:lnTo>
                    <a:pt x="509802" y="416978"/>
                  </a:lnTo>
                  <a:lnTo>
                    <a:pt x="482803" y="412637"/>
                  </a:lnTo>
                  <a:lnTo>
                    <a:pt x="451717" y="389620"/>
                  </a:lnTo>
                  <a:lnTo>
                    <a:pt x="447887" y="438066"/>
                  </a:lnTo>
                  <a:lnTo>
                    <a:pt x="423722" y="480891"/>
                  </a:lnTo>
                  <a:lnTo>
                    <a:pt x="417994" y="519393"/>
                  </a:lnTo>
                  <a:lnTo>
                    <a:pt x="393965" y="554149"/>
                  </a:lnTo>
                  <a:lnTo>
                    <a:pt x="382191" y="589081"/>
                  </a:lnTo>
                  <a:lnTo>
                    <a:pt x="387416" y="625713"/>
                  </a:lnTo>
                  <a:lnTo>
                    <a:pt x="362803" y="647973"/>
                  </a:lnTo>
                  <a:lnTo>
                    <a:pt x="354772" y="636798"/>
                  </a:lnTo>
                  <a:lnTo>
                    <a:pt x="289477" y="687117"/>
                  </a:lnTo>
                  <a:lnTo>
                    <a:pt x="250610" y="704610"/>
                  </a:lnTo>
                  <a:lnTo>
                    <a:pt x="225723" y="686937"/>
                  </a:lnTo>
                  <a:lnTo>
                    <a:pt x="199562" y="718192"/>
                  </a:lnTo>
                  <a:lnTo>
                    <a:pt x="179822" y="722336"/>
                  </a:lnTo>
                  <a:lnTo>
                    <a:pt x="150487" y="709759"/>
                  </a:lnTo>
                  <a:lnTo>
                    <a:pt x="123754" y="678614"/>
                  </a:lnTo>
                  <a:lnTo>
                    <a:pt x="123871" y="661598"/>
                  </a:lnTo>
                  <a:lnTo>
                    <a:pt x="102685" y="661334"/>
                  </a:lnTo>
                  <a:lnTo>
                    <a:pt x="69120" y="642452"/>
                  </a:lnTo>
                  <a:lnTo>
                    <a:pt x="57998" y="620277"/>
                  </a:lnTo>
                  <a:lnTo>
                    <a:pt x="28775" y="593902"/>
                  </a:lnTo>
                  <a:lnTo>
                    <a:pt x="4386" y="557743"/>
                  </a:lnTo>
                  <a:lnTo>
                    <a:pt x="0" y="496094"/>
                  </a:lnTo>
                  <a:lnTo>
                    <a:pt x="40278" y="485789"/>
                  </a:lnTo>
                  <a:lnTo>
                    <a:pt x="42376" y="458300"/>
                  </a:lnTo>
                  <a:lnTo>
                    <a:pt x="59461" y="444480"/>
                  </a:lnTo>
                  <a:lnTo>
                    <a:pt x="47279" y="414543"/>
                  </a:lnTo>
                  <a:lnTo>
                    <a:pt x="68887" y="361520"/>
                  </a:lnTo>
                  <a:lnTo>
                    <a:pt x="96341" y="389164"/>
                  </a:lnTo>
                  <a:lnTo>
                    <a:pt x="109584" y="367908"/>
                  </a:lnTo>
                  <a:lnTo>
                    <a:pt x="101857" y="345269"/>
                  </a:lnTo>
                  <a:lnTo>
                    <a:pt x="115381" y="303555"/>
                  </a:lnTo>
                  <a:lnTo>
                    <a:pt x="133223" y="301970"/>
                  </a:lnTo>
                  <a:lnTo>
                    <a:pt x="146451" y="270459"/>
                  </a:lnTo>
                  <a:lnTo>
                    <a:pt x="165309" y="281147"/>
                  </a:lnTo>
                  <a:lnTo>
                    <a:pt x="183245" y="269273"/>
                  </a:lnTo>
                  <a:lnTo>
                    <a:pt x="232332" y="194534"/>
                  </a:lnTo>
                  <a:lnTo>
                    <a:pt x="234530" y="118145"/>
                  </a:lnTo>
                  <a:lnTo>
                    <a:pt x="247350" y="66126"/>
                  </a:lnTo>
                  <a:lnTo>
                    <a:pt x="243117" y="35044"/>
                  </a:lnTo>
                  <a:lnTo>
                    <a:pt x="228780" y="1469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63" name="Google Shape;11163;p311"/>
            <p:cNvSpPr/>
            <p:nvPr/>
          </p:nvSpPr>
          <p:spPr>
            <a:xfrm>
              <a:off x="8564714" y="3127581"/>
              <a:ext cx="659505" cy="331533"/>
            </a:xfrm>
            <a:custGeom>
              <a:rect b="b" l="l" r="r" t="t"/>
              <a:pathLst>
                <a:path extrusionOk="0" h="365919" w="727907">
                  <a:moveTo>
                    <a:pt x="603725" y="360783"/>
                  </a:moveTo>
                  <a:lnTo>
                    <a:pt x="600334" y="361507"/>
                  </a:lnTo>
                  <a:lnTo>
                    <a:pt x="596095" y="362411"/>
                  </a:lnTo>
                  <a:close/>
                  <a:moveTo>
                    <a:pt x="0" y="109496"/>
                  </a:moveTo>
                  <a:lnTo>
                    <a:pt x="559514" y="0"/>
                  </a:lnTo>
                  <a:lnTo>
                    <a:pt x="628226" y="248867"/>
                  </a:lnTo>
                  <a:lnTo>
                    <a:pt x="727907" y="229180"/>
                  </a:lnTo>
                  <a:lnTo>
                    <a:pt x="716357" y="320192"/>
                  </a:lnTo>
                  <a:lnTo>
                    <a:pt x="693406" y="328710"/>
                  </a:lnTo>
                  <a:lnTo>
                    <a:pt x="653719" y="350013"/>
                  </a:lnTo>
                  <a:lnTo>
                    <a:pt x="622560" y="365919"/>
                  </a:lnTo>
                  <a:lnTo>
                    <a:pt x="616342" y="332858"/>
                  </a:lnTo>
                  <a:lnTo>
                    <a:pt x="600835" y="322425"/>
                  </a:lnTo>
                  <a:lnTo>
                    <a:pt x="615520" y="304368"/>
                  </a:lnTo>
                  <a:lnTo>
                    <a:pt x="584848" y="276552"/>
                  </a:lnTo>
                  <a:lnTo>
                    <a:pt x="580298" y="292423"/>
                  </a:lnTo>
                  <a:lnTo>
                    <a:pt x="547536" y="295928"/>
                  </a:lnTo>
                  <a:lnTo>
                    <a:pt x="528962" y="262034"/>
                  </a:lnTo>
                  <a:lnTo>
                    <a:pt x="539065" y="259909"/>
                  </a:lnTo>
                  <a:lnTo>
                    <a:pt x="529967" y="212568"/>
                  </a:lnTo>
                  <a:lnTo>
                    <a:pt x="536093" y="191800"/>
                  </a:lnTo>
                  <a:lnTo>
                    <a:pt x="509293" y="131016"/>
                  </a:lnTo>
                  <a:lnTo>
                    <a:pt x="518087" y="90216"/>
                  </a:lnTo>
                  <a:lnTo>
                    <a:pt x="542472" y="78156"/>
                  </a:lnTo>
                  <a:lnTo>
                    <a:pt x="538425" y="38914"/>
                  </a:lnTo>
                  <a:lnTo>
                    <a:pt x="520285" y="47365"/>
                  </a:lnTo>
                  <a:lnTo>
                    <a:pt x="523646" y="67271"/>
                  </a:lnTo>
                  <a:lnTo>
                    <a:pt x="489045" y="100914"/>
                  </a:lnTo>
                  <a:lnTo>
                    <a:pt x="482195" y="126391"/>
                  </a:lnTo>
                  <a:lnTo>
                    <a:pt x="491818" y="185063"/>
                  </a:lnTo>
                  <a:lnTo>
                    <a:pt x="482433" y="215637"/>
                  </a:lnTo>
                  <a:lnTo>
                    <a:pt x="498731" y="260334"/>
                  </a:lnTo>
                  <a:lnTo>
                    <a:pt x="525595" y="287937"/>
                  </a:lnTo>
                  <a:lnTo>
                    <a:pt x="528115" y="312605"/>
                  </a:lnTo>
                  <a:lnTo>
                    <a:pt x="545858" y="334084"/>
                  </a:lnTo>
                  <a:lnTo>
                    <a:pt x="542538" y="351961"/>
                  </a:lnTo>
                  <a:lnTo>
                    <a:pt x="500356" y="327543"/>
                  </a:lnTo>
                  <a:lnTo>
                    <a:pt x="446463" y="322586"/>
                  </a:lnTo>
                  <a:lnTo>
                    <a:pt x="425016" y="294912"/>
                  </a:lnTo>
                  <a:lnTo>
                    <a:pt x="399842" y="318277"/>
                  </a:lnTo>
                  <a:lnTo>
                    <a:pt x="384027" y="296290"/>
                  </a:lnTo>
                  <a:lnTo>
                    <a:pt x="400619" y="260955"/>
                  </a:lnTo>
                  <a:lnTo>
                    <a:pt x="407647" y="226377"/>
                  </a:lnTo>
                  <a:lnTo>
                    <a:pt x="423553" y="201420"/>
                  </a:lnTo>
                  <a:lnTo>
                    <a:pt x="400266" y="185559"/>
                  </a:lnTo>
                  <a:lnTo>
                    <a:pt x="390135" y="200181"/>
                  </a:lnTo>
                  <a:lnTo>
                    <a:pt x="366276" y="185534"/>
                  </a:lnTo>
                  <a:lnTo>
                    <a:pt x="332485" y="181965"/>
                  </a:lnTo>
                  <a:lnTo>
                    <a:pt x="326619" y="152279"/>
                  </a:lnTo>
                  <a:lnTo>
                    <a:pt x="306664" y="139077"/>
                  </a:lnTo>
                  <a:lnTo>
                    <a:pt x="282641" y="140350"/>
                  </a:lnTo>
                  <a:lnTo>
                    <a:pt x="254248" y="87644"/>
                  </a:lnTo>
                  <a:lnTo>
                    <a:pt x="228453" y="92611"/>
                  </a:lnTo>
                  <a:lnTo>
                    <a:pt x="199099" y="78818"/>
                  </a:lnTo>
                  <a:lnTo>
                    <a:pt x="187873" y="96908"/>
                  </a:lnTo>
                  <a:lnTo>
                    <a:pt x="162689" y="100499"/>
                  </a:lnTo>
                  <a:lnTo>
                    <a:pt x="160970" y="123618"/>
                  </a:lnTo>
                  <a:lnTo>
                    <a:pt x="113294" y="117622"/>
                  </a:lnTo>
                  <a:lnTo>
                    <a:pt x="88671" y="152864"/>
                  </a:lnTo>
                  <a:lnTo>
                    <a:pt x="67422" y="149867"/>
                  </a:lnTo>
                  <a:lnTo>
                    <a:pt x="43413" y="189447"/>
                  </a:lnTo>
                  <a:lnTo>
                    <a:pt x="16540" y="21353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64" name="Google Shape;11164;p311"/>
            <p:cNvSpPr/>
            <p:nvPr/>
          </p:nvSpPr>
          <p:spPr>
            <a:xfrm>
              <a:off x="9173989" y="2042628"/>
              <a:ext cx="247177" cy="462311"/>
            </a:xfrm>
            <a:custGeom>
              <a:rect b="b" l="l" r="r" t="t"/>
              <a:pathLst>
                <a:path extrusionOk="0" h="510261" w="272814">
                  <a:moveTo>
                    <a:pt x="255280" y="0"/>
                  </a:moveTo>
                  <a:lnTo>
                    <a:pt x="261898" y="18948"/>
                  </a:lnTo>
                  <a:lnTo>
                    <a:pt x="251381" y="56209"/>
                  </a:lnTo>
                  <a:lnTo>
                    <a:pt x="272814" y="85085"/>
                  </a:lnTo>
                  <a:lnTo>
                    <a:pt x="258650" y="124467"/>
                  </a:lnTo>
                  <a:lnTo>
                    <a:pt x="216682" y="154910"/>
                  </a:lnTo>
                  <a:lnTo>
                    <a:pt x="229955" y="203242"/>
                  </a:lnTo>
                  <a:lnTo>
                    <a:pt x="221795" y="222595"/>
                  </a:lnTo>
                  <a:lnTo>
                    <a:pt x="220783" y="270022"/>
                  </a:lnTo>
                  <a:lnTo>
                    <a:pt x="205899" y="315232"/>
                  </a:lnTo>
                  <a:lnTo>
                    <a:pt x="216095" y="401261"/>
                  </a:lnTo>
                  <a:lnTo>
                    <a:pt x="224775" y="428999"/>
                  </a:lnTo>
                  <a:lnTo>
                    <a:pt x="214981" y="442986"/>
                  </a:lnTo>
                  <a:lnTo>
                    <a:pt x="220778" y="472613"/>
                  </a:lnTo>
                  <a:lnTo>
                    <a:pt x="237172" y="484600"/>
                  </a:lnTo>
                  <a:lnTo>
                    <a:pt x="119955" y="510261"/>
                  </a:lnTo>
                  <a:lnTo>
                    <a:pt x="114150" y="493286"/>
                  </a:lnTo>
                  <a:lnTo>
                    <a:pt x="85525" y="355539"/>
                  </a:lnTo>
                  <a:lnTo>
                    <a:pt x="55070" y="328519"/>
                  </a:lnTo>
                  <a:lnTo>
                    <a:pt x="58890" y="310386"/>
                  </a:lnTo>
                  <a:lnTo>
                    <a:pt x="33373" y="259240"/>
                  </a:lnTo>
                  <a:lnTo>
                    <a:pt x="39859" y="215260"/>
                  </a:lnTo>
                  <a:lnTo>
                    <a:pt x="34490" y="176464"/>
                  </a:lnTo>
                  <a:lnTo>
                    <a:pt x="12777" y="143948"/>
                  </a:lnTo>
                  <a:lnTo>
                    <a:pt x="11503" y="105338"/>
                  </a:lnTo>
                  <a:lnTo>
                    <a:pt x="0" y="64655"/>
                  </a:lnTo>
                  <a:lnTo>
                    <a:pt x="144297" y="31049"/>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65" name="Google Shape;11165;p311"/>
            <p:cNvSpPr/>
            <p:nvPr/>
          </p:nvSpPr>
          <p:spPr>
            <a:xfrm>
              <a:off x="9360540" y="1977043"/>
              <a:ext cx="239652" cy="504647"/>
            </a:xfrm>
            <a:custGeom>
              <a:rect b="b" l="l" r="r" t="t"/>
              <a:pathLst>
                <a:path extrusionOk="0" h="556988" w="264508">
                  <a:moveTo>
                    <a:pt x="92439" y="0"/>
                  </a:moveTo>
                  <a:lnTo>
                    <a:pt x="133285" y="124847"/>
                  </a:lnTo>
                  <a:lnTo>
                    <a:pt x="212029" y="380555"/>
                  </a:lnTo>
                  <a:lnTo>
                    <a:pt x="240655" y="397083"/>
                  </a:lnTo>
                  <a:lnTo>
                    <a:pt x="243584" y="417101"/>
                  </a:lnTo>
                  <a:lnTo>
                    <a:pt x="264508" y="426448"/>
                  </a:lnTo>
                  <a:lnTo>
                    <a:pt x="258101" y="467525"/>
                  </a:lnTo>
                  <a:lnTo>
                    <a:pt x="243173" y="468097"/>
                  </a:lnTo>
                  <a:lnTo>
                    <a:pt x="210093" y="497797"/>
                  </a:lnTo>
                  <a:lnTo>
                    <a:pt x="199323" y="520316"/>
                  </a:lnTo>
                  <a:lnTo>
                    <a:pt x="31272" y="556988"/>
                  </a:lnTo>
                  <a:lnTo>
                    <a:pt x="14878" y="545002"/>
                  </a:lnTo>
                  <a:lnTo>
                    <a:pt x="9081" y="515374"/>
                  </a:lnTo>
                  <a:lnTo>
                    <a:pt x="18875" y="501387"/>
                  </a:lnTo>
                  <a:lnTo>
                    <a:pt x="10195" y="473649"/>
                  </a:lnTo>
                  <a:lnTo>
                    <a:pt x="0" y="387620"/>
                  </a:lnTo>
                  <a:lnTo>
                    <a:pt x="14883" y="342410"/>
                  </a:lnTo>
                  <a:lnTo>
                    <a:pt x="15895" y="294984"/>
                  </a:lnTo>
                  <a:lnTo>
                    <a:pt x="24055" y="275630"/>
                  </a:lnTo>
                  <a:lnTo>
                    <a:pt x="10783" y="227298"/>
                  </a:lnTo>
                  <a:lnTo>
                    <a:pt x="52750" y="196855"/>
                  </a:lnTo>
                  <a:lnTo>
                    <a:pt x="66914" y="157473"/>
                  </a:lnTo>
                  <a:lnTo>
                    <a:pt x="45481" y="128597"/>
                  </a:lnTo>
                  <a:lnTo>
                    <a:pt x="55998" y="91337"/>
                  </a:lnTo>
                  <a:lnTo>
                    <a:pt x="49380" y="72388"/>
                  </a:lnTo>
                  <a:lnTo>
                    <a:pt x="55693" y="16700"/>
                  </a:lnTo>
                  <a:lnTo>
                    <a:pt x="88816" y="1362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66" name="Google Shape;11166;p311"/>
            <p:cNvSpPr/>
            <p:nvPr/>
          </p:nvSpPr>
          <p:spPr>
            <a:xfrm>
              <a:off x="9279758" y="2400634"/>
              <a:ext cx="481545" cy="256011"/>
            </a:xfrm>
            <a:custGeom>
              <a:rect b="b" l="l" r="r" t="t"/>
              <a:pathLst>
                <a:path extrusionOk="0" h="282564" w="531490">
                  <a:moveTo>
                    <a:pt x="332334" y="571"/>
                  </a:moveTo>
                  <a:lnTo>
                    <a:pt x="347261" y="0"/>
                  </a:lnTo>
                  <a:lnTo>
                    <a:pt x="362096" y="32999"/>
                  </a:lnTo>
                  <a:lnTo>
                    <a:pt x="363438" y="62728"/>
                  </a:lnTo>
                  <a:lnTo>
                    <a:pt x="347666" y="94768"/>
                  </a:lnTo>
                  <a:lnTo>
                    <a:pt x="355019" y="125192"/>
                  </a:lnTo>
                  <a:lnTo>
                    <a:pt x="387697" y="120979"/>
                  </a:lnTo>
                  <a:lnTo>
                    <a:pt x="415143" y="147095"/>
                  </a:lnTo>
                  <a:lnTo>
                    <a:pt x="418761" y="172762"/>
                  </a:lnTo>
                  <a:lnTo>
                    <a:pt x="436346" y="174904"/>
                  </a:lnTo>
                  <a:lnTo>
                    <a:pt x="444143" y="197115"/>
                  </a:lnTo>
                  <a:lnTo>
                    <a:pt x="489904" y="205365"/>
                  </a:lnTo>
                  <a:lnTo>
                    <a:pt x="531490" y="174002"/>
                  </a:lnTo>
                  <a:lnTo>
                    <a:pt x="528761" y="203811"/>
                  </a:lnTo>
                  <a:lnTo>
                    <a:pt x="466302" y="246702"/>
                  </a:lnTo>
                  <a:lnTo>
                    <a:pt x="441155" y="254755"/>
                  </a:lnTo>
                  <a:lnTo>
                    <a:pt x="421051" y="240524"/>
                  </a:lnTo>
                  <a:lnTo>
                    <a:pt x="398669" y="252384"/>
                  </a:lnTo>
                  <a:lnTo>
                    <a:pt x="401665" y="266638"/>
                  </a:lnTo>
                  <a:lnTo>
                    <a:pt x="376909" y="282564"/>
                  </a:lnTo>
                  <a:lnTo>
                    <a:pt x="356227" y="249885"/>
                  </a:lnTo>
                  <a:lnTo>
                    <a:pt x="350522" y="244462"/>
                  </a:lnTo>
                  <a:lnTo>
                    <a:pt x="331688" y="234430"/>
                  </a:lnTo>
                  <a:lnTo>
                    <a:pt x="311431" y="190060"/>
                  </a:lnTo>
                  <a:lnTo>
                    <a:pt x="290053" y="195706"/>
                  </a:lnTo>
                  <a:lnTo>
                    <a:pt x="251798" y="208032"/>
                  </a:lnTo>
                  <a:lnTo>
                    <a:pt x="250953" y="204786"/>
                  </a:lnTo>
                  <a:lnTo>
                    <a:pt x="68375" y="247563"/>
                  </a:lnTo>
                  <a:lnTo>
                    <a:pt x="5017" y="260710"/>
                  </a:lnTo>
                  <a:lnTo>
                    <a:pt x="0" y="253871"/>
                  </a:lnTo>
                  <a:lnTo>
                    <a:pt x="3216" y="115124"/>
                  </a:lnTo>
                  <a:lnTo>
                    <a:pt x="120432" y="89463"/>
                  </a:lnTo>
                  <a:lnTo>
                    <a:pt x="288483" y="52790"/>
                  </a:lnTo>
                  <a:lnTo>
                    <a:pt x="299254" y="3027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67" name="Google Shape;11167;p311"/>
            <p:cNvSpPr/>
            <p:nvPr/>
          </p:nvSpPr>
          <p:spPr>
            <a:xfrm>
              <a:off x="9106041" y="2798777"/>
              <a:ext cx="194278" cy="430508"/>
            </a:xfrm>
            <a:custGeom>
              <a:rect b="b" l="l" r="r" t="t"/>
              <a:pathLst>
                <a:path extrusionOk="0" h="475159" w="214428">
                  <a:moveTo>
                    <a:pt x="129790" y="27994"/>
                  </a:moveTo>
                  <a:lnTo>
                    <a:pt x="185737" y="44744"/>
                  </a:lnTo>
                  <a:lnTo>
                    <a:pt x="181544" y="106698"/>
                  </a:lnTo>
                  <a:lnTo>
                    <a:pt x="160232" y="125497"/>
                  </a:lnTo>
                  <a:lnTo>
                    <a:pt x="154324" y="159068"/>
                  </a:lnTo>
                  <a:lnTo>
                    <a:pt x="198664" y="164788"/>
                  </a:lnTo>
                  <a:lnTo>
                    <a:pt x="207326" y="186909"/>
                  </a:lnTo>
                  <a:lnTo>
                    <a:pt x="214428" y="298018"/>
                  </a:lnTo>
                  <a:lnTo>
                    <a:pt x="185912" y="388646"/>
                  </a:lnTo>
                  <a:lnTo>
                    <a:pt x="160506" y="418638"/>
                  </a:lnTo>
                  <a:lnTo>
                    <a:pt x="144514" y="475159"/>
                  </a:lnTo>
                  <a:lnTo>
                    <a:pt x="122938" y="445569"/>
                  </a:lnTo>
                  <a:lnTo>
                    <a:pt x="75192" y="439047"/>
                  </a:lnTo>
                  <a:lnTo>
                    <a:pt x="11559" y="407185"/>
                  </a:lnTo>
                  <a:lnTo>
                    <a:pt x="1784" y="378353"/>
                  </a:lnTo>
                  <a:lnTo>
                    <a:pt x="0" y="374155"/>
                  </a:lnTo>
                  <a:lnTo>
                    <a:pt x="5877" y="361400"/>
                  </a:lnTo>
                  <a:lnTo>
                    <a:pt x="14634" y="334241"/>
                  </a:lnTo>
                  <a:lnTo>
                    <a:pt x="51400" y="308884"/>
                  </a:lnTo>
                  <a:lnTo>
                    <a:pt x="50454" y="293024"/>
                  </a:lnTo>
                  <a:lnTo>
                    <a:pt x="89091" y="249890"/>
                  </a:lnTo>
                  <a:lnTo>
                    <a:pt x="92505" y="230738"/>
                  </a:lnTo>
                  <a:lnTo>
                    <a:pt x="40831" y="199912"/>
                  </a:lnTo>
                  <a:lnTo>
                    <a:pt x="33570" y="175144"/>
                  </a:lnTo>
                  <a:lnTo>
                    <a:pt x="13338" y="172775"/>
                  </a:lnTo>
                  <a:lnTo>
                    <a:pt x="6603" y="150184"/>
                  </a:lnTo>
                  <a:lnTo>
                    <a:pt x="21576" y="110135"/>
                  </a:lnTo>
                  <a:lnTo>
                    <a:pt x="4759" y="92101"/>
                  </a:lnTo>
                  <a:lnTo>
                    <a:pt x="32694" y="42239"/>
                  </a:lnTo>
                  <a:lnTo>
                    <a:pt x="35833" y="18583"/>
                  </a:lnTo>
                  <a:lnTo>
                    <a:pt x="51966"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68" name="Google Shape;11168;p311"/>
            <p:cNvSpPr/>
            <p:nvPr/>
          </p:nvSpPr>
          <p:spPr>
            <a:xfrm>
              <a:off x="3177303" y="5175475"/>
              <a:ext cx="860727" cy="604444"/>
            </a:xfrm>
            <a:custGeom>
              <a:rect b="b" l="l" r="r" t="t"/>
              <a:pathLst>
                <a:path extrusionOk="0" h="667136" w="950000">
                  <a:moveTo>
                    <a:pt x="791216" y="667136"/>
                  </a:moveTo>
                  <a:lnTo>
                    <a:pt x="743518" y="649526"/>
                  </a:lnTo>
                  <a:lnTo>
                    <a:pt x="736038" y="631719"/>
                  </a:lnTo>
                  <a:lnTo>
                    <a:pt x="742184" y="585993"/>
                  </a:lnTo>
                  <a:lnTo>
                    <a:pt x="708091" y="508155"/>
                  </a:lnTo>
                  <a:lnTo>
                    <a:pt x="734353" y="482446"/>
                  </a:lnTo>
                  <a:lnTo>
                    <a:pt x="753166" y="446748"/>
                  </a:lnTo>
                  <a:lnTo>
                    <a:pt x="739370" y="423445"/>
                  </a:lnTo>
                  <a:lnTo>
                    <a:pt x="743475" y="398956"/>
                  </a:lnTo>
                  <a:lnTo>
                    <a:pt x="797309" y="427610"/>
                  </a:lnTo>
                  <a:lnTo>
                    <a:pt x="857475" y="448384"/>
                  </a:lnTo>
                  <a:lnTo>
                    <a:pt x="894581" y="479285"/>
                  </a:lnTo>
                  <a:lnTo>
                    <a:pt x="894780" y="506003"/>
                  </a:lnTo>
                  <a:lnTo>
                    <a:pt x="950000" y="548996"/>
                  </a:lnTo>
                  <a:lnTo>
                    <a:pt x="916499" y="584926"/>
                  </a:lnTo>
                  <a:lnTo>
                    <a:pt x="856393" y="602081"/>
                  </a:lnTo>
                  <a:lnTo>
                    <a:pt x="814276" y="629097"/>
                  </a:lnTo>
                  <a:close/>
                  <a:moveTo>
                    <a:pt x="606405" y="244920"/>
                  </a:moveTo>
                  <a:lnTo>
                    <a:pt x="628495" y="272637"/>
                  </a:lnTo>
                  <a:lnTo>
                    <a:pt x="656806" y="260356"/>
                  </a:lnTo>
                  <a:lnTo>
                    <a:pt x="718851" y="292358"/>
                  </a:lnTo>
                  <a:lnTo>
                    <a:pt x="709507" y="321278"/>
                  </a:lnTo>
                  <a:lnTo>
                    <a:pt x="646494" y="335917"/>
                  </a:lnTo>
                  <a:lnTo>
                    <a:pt x="633869" y="330390"/>
                  </a:lnTo>
                  <a:lnTo>
                    <a:pt x="630641" y="294845"/>
                  </a:lnTo>
                  <a:lnTo>
                    <a:pt x="598073" y="287127"/>
                  </a:lnTo>
                  <a:lnTo>
                    <a:pt x="585448" y="267154"/>
                  </a:lnTo>
                  <a:close/>
                  <a:moveTo>
                    <a:pt x="530863" y="208360"/>
                  </a:moveTo>
                  <a:lnTo>
                    <a:pt x="511986" y="229442"/>
                  </a:lnTo>
                  <a:lnTo>
                    <a:pt x="467935" y="229408"/>
                  </a:lnTo>
                  <a:lnTo>
                    <a:pt x="481591" y="206119"/>
                  </a:lnTo>
                  <a:close/>
                  <a:moveTo>
                    <a:pt x="345668" y="109336"/>
                  </a:moveTo>
                  <a:lnTo>
                    <a:pt x="366436" y="157072"/>
                  </a:lnTo>
                  <a:lnTo>
                    <a:pt x="355866" y="184762"/>
                  </a:lnTo>
                  <a:lnTo>
                    <a:pt x="314980" y="189038"/>
                  </a:lnTo>
                  <a:lnTo>
                    <a:pt x="288010" y="132361"/>
                  </a:lnTo>
                  <a:lnTo>
                    <a:pt x="312090" y="131365"/>
                  </a:lnTo>
                  <a:close/>
                  <a:moveTo>
                    <a:pt x="56897" y="0"/>
                  </a:moveTo>
                  <a:lnTo>
                    <a:pt x="78799" y="2419"/>
                  </a:lnTo>
                  <a:lnTo>
                    <a:pt x="89050" y="23538"/>
                  </a:lnTo>
                  <a:lnTo>
                    <a:pt x="82510" y="53370"/>
                  </a:lnTo>
                  <a:lnTo>
                    <a:pt x="60384" y="71989"/>
                  </a:lnTo>
                  <a:lnTo>
                    <a:pt x="0" y="48118"/>
                  </a:lnTo>
                  <a:lnTo>
                    <a:pt x="7668" y="1499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69" name="Google Shape;11169;p311"/>
            <p:cNvSpPr/>
            <p:nvPr/>
          </p:nvSpPr>
          <p:spPr>
            <a:xfrm>
              <a:off x="9284304" y="2586177"/>
              <a:ext cx="251157" cy="247263"/>
            </a:xfrm>
            <a:custGeom>
              <a:rect b="b" l="l" r="r" t="t"/>
              <a:pathLst>
                <a:path extrusionOk="0" h="272909" w="277206">
                  <a:moveTo>
                    <a:pt x="63357" y="42777"/>
                  </a:moveTo>
                  <a:lnTo>
                    <a:pt x="245936" y="0"/>
                  </a:lnTo>
                  <a:lnTo>
                    <a:pt x="246781" y="3245"/>
                  </a:lnTo>
                  <a:lnTo>
                    <a:pt x="277206" y="120141"/>
                  </a:lnTo>
                  <a:lnTo>
                    <a:pt x="273191" y="140837"/>
                  </a:lnTo>
                  <a:lnTo>
                    <a:pt x="259540" y="140907"/>
                  </a:lnTo>
                  <a:lnTo>
                    <a:pt x="199310" y="172507"/>
                  </a:lnTo>
                  <a:lnTo>
                    <a:pt x="121953" y="187293"/>
                  </a:lnTo>
                  <a:lnTo>
                    <a:pt x="95678" y="222588"/>
                  </a:lnTo>
                  <a:lnTo>
                    <a:pt x="62346" y="239938"/>
                  </a:lnTo>
                  <a:lnTo>
                    <a:pt x="25880" y="272909"/>
                  </a:lnTo>
                  <a:lnTo>
                    <a:pt x="9915" y="252559"/>
                  </a:lnTo>
                  <a:lnTo>
                    <a:pt x="40965" y="222085"/>
                  </a:lnTo>
                  <a:lnTo>
                    <a:pt x="26568" y="208289"/>
                  </a:lnTo>
                  <a:lnTo>
                    <a:pt x="0" y="5592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70" name="Google Shape;11170;p311"/>
            <p:cNvSpPr/>
            <p:nvPr/>
          </p:nvSpPr>
          <p:spPr>
            <a:xfrm>
              <a:off x="9071650" y="3101609"/>
              <a:ext cx="152568" cy="251453"/>
            </a:xfrm>
            <a:custGeom>
              <a:rect b="b" l="l" r="r" t="t"/>
              <a:pathLst>
                <a:path extrusionOk="0" h="277533" w="168392">
                  <a:moveTo>
                    <a:pt x="52592" y="0"/>
                  </a:moveTo>
                  <a:lnTo>
                    <a:pt x="43835" y="27158"/>
                  </a:lnTo>
                  <a:lnTo>
                    <a:pt x="30986" y="43728"/>
                  </a:lnTo>
                  <a:lnTo>
                    <a:pt x="41222" y="74756"/>
                  </a:lnTo>
                  <a:lnTo>
                    <a:pt x="70110" y="99405"/>
                  </a:lnTo>
                  <a:lnTo>
                    <a:pt x="86770" y="147379"/>
                  </a:lnTo>
                  <a:lnTo>
                    <a:pt x="130720" y="191605"/>
                  </a:lnTo>
                  <a:lnTo>
                    <a:pt x="146260" y="190435"/>
                  </a:lnTo>
                  <a:lnTo>
                    <a:pt x="168392" y="257846"/>
                  </a:lnTo>
                  <a:lnTo>
                    <a:pt x="68711" y="277533"/>
                  </a:lnTo>
                  <a:lnTo>
                    <a:pt x="0" y="28665"/>
                  </a:lnTo>
                  <a:lnTo>
                    <a:pt x="20859" y="121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71" name="Google Shape;11171;p311"/>
            <p:cNvSpPr/>
            <p:nvPr/>
          </p:nvSpPr>
          <p:spPr>
            <a:xfrm>
              <a:off x="9507895" y="2572834"/>
              <a:ext cx="113354" cy="140945"/>
            </a:xfrm>
            <a:custGeom>
              <a:rect b="b" l="l" r="r" t="t"/>
              <a:pathLst>
                <a:path extrusionOk="0" h="155564" w="125111">
                  <a:moveTo>
                    <a:pt x="104428" y="59825"/>
                  </a:moveTo>
                  <a:lnTo>
                    <a:pt x="125111" y="92504"/>
                  </a:lnTo>
                  <a:lnTo>
                    <a:pt x="97562" y="104486"/>
                  </a:lnTo>
                  <a:close/>
                  <a:moveTo>
                    <a:pt x="38255" y="5646"/>
                  </a:moveTo>
                  <a:lnTo>
                    <a:pt x="59633" y="0"/>
                  </a:lnTo>
                  <a:lnTo>
                    <a:pt x="79889" y="44370"/>
                  </a:lnTo>
                  <a:lnTo>
                    <a:pt x="98723" y="54402"/>
                  </a:lnTo>
                  <a:lnTo>
                    <a:pt x="80375" y="55812"/>
                  </a:lnTo>
                  <a:lnTo>
                    <a:pt x="72986" y="89009"/>
                  </a:lnTo>
                  <a:lnTo>
                    <a:pt x="79051" y="131377"/>
                  </a:lnTo>
                  <a:lnTo>
                    <a:pt x="26410" y="155564"/>
                  </a:lnTo>
                  <a:lnTo>
                    <a:pt x="30425" y="134867"/>
                  </a:lnTo>
                  <a:lnTo>
                    <a:pt x="0" y="1797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72" name="Google Shape;11172;p311"/>
            <p:cNvSpPr/>
            <p:nvPr/>
          </p:nvSpPr>
          <p:spPr>
            <a:xfrm>
              <a:off x="8918187" y="3295703"/>
              <a:ext cx="30278" cy="36982"/>
            </a:xfrm>
            <a:custGeom>
              <a:rect b="b" l="l" r="r" t="t"/>
              <a:pathLst>
                <a:path extrusionOk="0" h="40818" w="33418">
                  <a:moveTo>
                    <a:pt x="10131" y="0"/>
                  </a:moveTo>
                  <a:lnTo>
                    <a:pt x="33418" y="15860"/>
                  </a:lnTo>
                  <a:lnTo>
                    <a:pt x="17511" y="40818"/>
                  </a:lnTo>
                  <a:lnTo>
                    <a:pt x="0" y="1462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173" name="Google Shape;11173;p311"/>
            <p:cNvSpPr txBox="1"/>
            <p:nvPr/>
          </p:nvSpPr>
          <p:spPr>
            <a:xfrm>
              <a:off x="5615712" y="480628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TX</a:t>
              </a:r>
              <a:endParaRPr/>
            </a:p>
          </p:txBody>
        </p:sp>
        <p:sp>
          <p:nvSpPr>
            <p:cNvPr id="11174" name="Google Shape;11174;p311"/>
            <p:cNvSpPr txBox="1"/>
            <p:nvPr/>
          </p:nvSpPr>
          <p:spPr>
            <a:xfrm>
              <a:off x="2768743" y="3341551"/>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CA</a:t>
              </a:r>
              <a:endParaRPr/>
            </a:p>
          </p:txBody>
        </p:sp>
        <p:sp>
          <p:nvSpPr>
            <p:cNvPr id="11175" name="Google Shape;11175;p311"/>
            <p:cNvSpPr txBox="1"/>
            <p:nvPr/>
          </p:nvSpPr>
          <p:spPr>
            <a:xfrm>
              <a:off x="4426527" y="1816471"/>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MT</a:t>
              </a:r>
              <a:endParaRPr/>
            </a:p>
          </p:txBody>
        </p:sp>
        <p:sp>
          <p:nvSpPr>
            <p:cNvPr id="11176" name="Google Shape;11176;p311"/>
            <p:cNvSpPr txBox="1"/>
            <p:nvPr/>
          </p:nvSpPr>
          <p:spPr>
            <a:xfrm>
              <a:off x="4618000" y="419359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NM</a:t>
              </a:r>
              <a:endParaRPr/>
            </a:p>
          </p:txBody>
        </p:sp>
        <p:sp>
          <p:nvSpPr>
            <p:cNvPr id="11177" name="Google Shape;11177;p311"/>
            <p:cNvSpPr txBox="1"/>
            <p:nvPr/>
          </p:nvSpPr>
          <p:spPr>
            <a:xfrm>
              <a:off x="3788344" y="4105015"/>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AZ</a:t>
              </a:r>
              <a:endParaRPr/>
            </a:p>
          </p:txBody>
        </p:sp>
        <p:sp>
          <p:nvSpPr>
            <p:cNvPr id="11178" name="Google Shape;11178;p311"/>
            <p:cNvSpPr txBox="1"/>
            <p:nvPr/>
          </p:nvSpPr>
          <p:spPr>
            <a:xfrm>
              <a:off x="3256807" y="3051205"/>
              <a:ext cx="254747" cy="2701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NV</a:t>
              </a:r>
              <a:endParaRPr/>
            </a:p>
          </p:txBody>
        </p:sp>
        <p:sp>
          <p:nvSpPr>
            <p:cNvPr id="11179" name="Google Shape;11179;p311"/>
            <p:cNvSpPr txBox="1"/>
            <p:nvPr/>
          </p:nvSpPr>
          <p:spPr>
            <a:xfrm>
              <a:off x="4787721" y="3356680"/>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CO</a:t>
              </a:r>
              <a:endParaRPr/>
            </a:p>
          </p:txBody>
        </p:sp>
        <p:sp>
          <p:nvSpPr>
            <p:cNvPr id="11180" name="Google Shape;11180;p311"/>
            <p:cNvSpPr txBox="1"/>
            <p:nvPr/>
          </p:nvSpPr>
          <p:spPr>
            <a:xfrm>
              <a:off x="4596003" y="259072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WY</a:t>
              </a:r>
              <a:endParaRPr/>
            </a:p>
          </p:txBody>
        </p:sp>
        <p:sp>
          <p:nvSpPr>
            <p:cNvPr id="11181" name="Google Shape;11181;p311"/>
            <p:cNvSpPr txBox="1"/>
            <p:nvPr/>
          </p:nvSpPr>
          <p:spPr>
            <a:xfrm>
              <a:off x="2935189" y="2095935"/>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OR</a:t>
              </a:r>
              <a:endParaRPr/>
            </a:p>
          </p:txBody>
        </p:sp>
        <p:sp>
          <p:nvSpPr>
            <p:cNvPr id="11182" name="Google Shape;11182;p311"/>
            <p:cNvSpPr txBox="1"/>
            <p:nvPr/>
          </p:nvSpPr>
          <p:spPr>
            <a:xfrm>
              <a:off x="3956398" y="3202937"/>
              <a:ext cx="224941" cy="23857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UT</a:t>
              </a:r>
              <a:endParaRPr/>
            </a:p>
          </p:txBody>
        </p:sp>
        <p:sp>
          <p:nvSpPr>
            <p:cNvPr id="11183" name="Google Shape;11183;p311"/>
            <p:cNvSpPr txBox="1"/>
            <p:nvPr/>
          </p:nvSpPr>
          <p:spPr>
            <a:xfrm>
              <a:off x="6350156" y="207720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MN</a:t>
              </a:r>
              <a:endParaRPr/>
            </a:p>
          </p:txBody>
        </p:sp>
        <p:sp>
          <p:nvSpPr>
            <p:cNvPr id="11184" name="Google Shape;11184;p311"/>
            <p:cNvSpPr txBox="1"/>
            <p:nvPr/>
          </p:nvSpPr>
          <p:spPr>
            <a:xfrm>
              <a:off x="3722798" y="2207735"/>
              <a:ext cx="238634" cy="25309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ID</a:t>
              </a:r>
              <a:endParaRPr/>
            </a:p>
          </p:txBody>
        </p:sp>
        <p:sp>
          <p:nvSpPr>
            <p:cNvPr id="11185" name="Google Shape;11185;p311"/>
            <p:cNvSpPr txBox="1"/>
            <p:nvPr/>
          </p:nvSpPr>
          <p:spPr>
            <a:xfrm>
              <a:off x="5795389" y="3510234"/>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KS</a:t>
              </a:r>
              <a:endParaRPr/>
            </a:p>
          </p:txBody>
        </p:sp>
        <p:sp>
          <p:nvSpPr>
            <p:cNvPr id="11186" name="Google Shape;11186;p311"/>
            <p:cNvSpPr txBox="1"/>
            <p:nvPr/>
          </p:nvSpPr>
          <p:spPr>
            <a:xfrm>
              <a:off x="5582297" y="240244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SD</a:t>
              </a:r>
              <a:endParaRPr/>
            </a:p>
          </p:txBody>
        </p:sp>
        <p:sp>
          <p:nvSpPr>
            <p:cNvPr id="11187" name="Google Shape;11187;p311"/>
            <p:cNvSpPr txBox="1"/>
            <p:nvPr/>
          </p:nvSpPr>
          <p:spPr>
            <a:xfrm>
              <a:off x="5616228" y="2941208"/>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NE</a:t>
              </a:r>
              <a:endParaRPr/>
            </a:p>
          </p:txBody>
        </p:sp>
        <p:sp>
          <p:nvSpPr>
            <p:cNvPr id="11188" name="Google Shape;11188;p311"/>
            <p:cNvSpPr txBox="1"/>
            <p:nvPr/>
          </p:nvSpPr>
          <p:spPr>
            <a:xfrm>
              <a:off x="5914629" y="405298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OK</a:t>
              </a:r>
              <a:endParaRPr/>
            </a:p>
          </p:txBody>
        </p:sp>
        <p:sp>
          <p:nvSpPr>
            <p:cNvPr id="11189" name="Google Shape;11189;p311"/>
            <p:cNvSpPr txBox="1"/>
            <p:nvPr/>
          </p:nvSpPr>
          <p:spPr>
            <a:xfrm>
              <a:off x="5576943" y="1848417"/>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ND</a:t>
              </a:r>
              <a:endParaRPr/>
            </a:p>
          </p:txBody>
        </p:sp>
        <p:sp>
          <p:nvSpPr>
            <p:cNvPr id="11190" name="Google Shape;11190;p311"/>
            <p:cNvSpPr txBox="1"/>
            <p:nvPr/>
          </p:nvSpPr>
          <p:spPr>
            <a:xfrm>
              <a:off x="6639991" y="353299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MO</a:t>
              </a:r>
              <a:endParaRPr/>
            </a:p>
          </p:txBody>
        </p:sp>
        <p:sp>
          <p:nvSpPr>
            <p:cNvPr id="11191" name="Google Shape;11191;p311"/>
            <p:cNvSpPr txBox="1"/>
            <p:nvPr/>
          </p:nvSpPr>
          <p:spPr>
            <a:xfrm>
              <a:off x="3110836" y="1488240"/>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WA</a:t>
              </a:r>
              <a:endParaRPr/>
            </a:p>
          </p:txBody>
        </p:sp>
        <p:sp>
          <p:nvSpPr>
            <p:cNvPr id="11192" name="Google Shape;11192;p311"/>
            <p:cNvSpPr txBox="1"/>
            <p:nvPr/>
          </p:nvSpPr>
          <p:spPr>
            <a:xfrm>
              <a:off x="2180147" y="5045282"/>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AK</a:t>
              </a:r>
              <a:endParaRPr/>
            </a:p>
          </p:txBody>
        </p:sp>
        <p:sp>
          <p:nvSpPr>
            <p:cNvPr id="11193" name="Google Shape;11193;p311"/>
            <p:cNvSpPr txBox="1"/>
            <p:nvPr/>
          </p:nvSpPr>
          <p:spPr>
            <a:xfrm>
              <a:off x="8082526" y="4497519"/>
              <a:ext cx="215693" cy="2287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GA</a:t>
              </a:r>
              <a:endParaRPr/>
            </a:p>
          </p:txBody>
        </p:sp>
        <p:sp>
          <p:nvSpPr>
            <p:cNvPr id="11194" name="Google Shape;11194;p311"/>
            <p:cNvSpPr txBox="1"/>
            <p:nvPr/>
          </p:nvSpPr>
          <p:spPr>
            <a:xfrm>
              <a:off x="7641150" y="250744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MI</a:t>
              </a:r>
              <a:endParaRPr/>
            </a:p>
          </p:txBody>
        </p:sp>
        <p:sp>
          <p:nvSpPr>
            <p:cNvPr id="11195" name="Google Shape;11195;p311"/>
            <p:cNvSpPr txBox="1"/>
            <p:nvPr/>
          </p:nvSpPr>
          <p:spPr>
            <a:xfrm>
              <a:off x="8449104" y="5297874"/>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FL</a:t>
              </a:r>
              <a:endParaRPr/>
            </a:p>
          </p:txBody>
        </p:sp>
        <p:sp>
          <p:nvSpPr>
            <p:cNvPr id="11196" name="Google Shape;11196;p311"/>
            <p:cNvSpPr txBox="1"/>
            <p:nvPr/>
          </p:nvSpPr>
          <p:spPr>
            <a:xfrm>
              <a:off x="6482033" y="2857787"/>
              <a:ext cx="241466" cy="2561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IA</a:t>
              </a:r>
              <a:endParaRPr/>
            </a:p>
          </p:txBody>
        </p:sp>
        <p:sp>
          <p:nvSpPr>
            <p:cNvPr id="11197" name="Google Shape;11197;p311"/>
            <p:cNvSpPr txBox="1"/>
            <p:nvPr/>
          </p:nvSpPr>
          <p:spPr>
            <a:xfrm>
              <a:off x="7121038" y="3249976"/>
              <a:ext cx="181206" cy="16910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IL</a:t>
              </a:r>
              <a:endParaRPr/>
            </a:p>
          </p:txBody>
        </p:sp>
        <p:sp>
          <p:nvSpPr>
            <p:cNvPr id="11198" name="Google Shape;11198;p311"/>
            <p:cNvSpPr txBox="1"/>
            <p:nvPr/>
          </p:nvSpPr>
          <p:spPr>
            <a:xfrm>
              <a:off x="6942353" y="2386789"/>
              <a:ext cx="208287" cy="22091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WI</a:t>
              </a:r>
              <a:endParaRPr/>
            </a:p>
          </p:txBody>
        </p:sp>
        <p:sp>
          <p:nvSpPr>
            <p:cNvPr id="11199" name="Google Shape;11199;p311"/>
            <p:cNvSpPr txBox="1"/>
            <p:nvPr/>
          </p:nvSpPr>
          <p:spPr>
            <a:xfrm>
              <a:off x="6696186" y="4206139"/>
              <a:ext cx="197962" cy="20995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AR</a:t>
              </a:r>
              <a:endParaRPr/>
            </a:p>
          </p:txBody>
        </p:sp>
        <p:sp>
          <p:nvSpPr>
            <p:cNvPr id="11200" name="Google Shape;11200;p311"/>
            <p:cNvSpPr txBox="1"/>
            <p:nvPr/>
          </p:nvSpPr>
          <p:spPr>
            <a:xfrm>
              <a:off x="7578840" y="4563819"/>
              <a:ext cx="181206" cy="163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AL</a:t>
              </a:r>
              <a:endParaRPr/>
            </a:p>
          </p:txBody>
        </p:sp>
        <p:sp>
          <p:nvSpPr>
            <p:cNvPr id="11201" name="Google Shape;11201;p311"/>
            <p:cNvSpPr txBox="1"/>
            <p:nvPr/>
          </p:nvSpPr>
          <p:spPr>
            <a:xfrm>
              <a:off x="8590335" y="384735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NC</a:t>
              </a:r>
              <a:endParaRPr/>
            </a:p>
          </p:txBody>
        </p:sp>
        <p:sp>
          <p:nvSpPr>
            <p:cNvPr id="11202" name="Google Shape;11202;p311"/>
            <p:cNvSpPr txBox="1"/>
            <p:nvPr/>
          </p:nvSpPr>
          <p:spPr>
            <a:xfrm>
              <a:off x="8854499" y="240003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NY</a:t>
              </a:r>
              <a:endParaRPr/>
            </a:p>
          </p:txBody>
        </p:sp>
        <p:sp>
          <p:nvSpPr>
            <p:cNvPr id="11203" name="Google Shape;11203;p311"/>
            <p:cNvSpPr txBox="1"/>
            <p:nvPr/>
          </p:nvSpPr>
          <p:spPr>
            <a:xfrm>
              <a:off x="7145556" y="4613066"/>
              <a:ext cx="181206" cy="15147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MS</a:t>
              </a:r>
              <a:endParaRPr/>
            </a:p>
          </p:txBody>
        </p:sp>
        <p:sp>
          <p:nvSpPr>
            <p:cNvPr id="11204" name="Google Shape;11204;p311"/>
            <p:cNvSpPr txBox="1"/>
            <p:nvPr/>
          </p:nvSpPr>
          <p:spPr>
            <a:xfrm>
              <a:off x="6782242" y="4897820"/>
              <a:ext cx="226065" cy="23976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LA</a:t>
              </a:r>
              <a:endParaRPr/>
            </a:p>
          </p:txBody>
        </p:sp>
        <p:sp>
          <p:nvSpPr>
            <p:cNvPr id="11205" name="Google Shape;11205;p311"/>
            <p:cNvSpPr txBox="1"/>
            <p:nvPr/>
          </p:nvSpPr>
          <p:spPr>
            <a:xfrm>
              <a:off x="8639713" y="2850588"/>
              <a:ext cx="230028" cy="24396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PA</a:t>
              </a:r>
              <a:endParaRPr/>
            </a:p>
          </p:txBody>
        </p:sp>
        <p:sp>
          <p:nvSpPr>
            <p:cNvPr id="11206" name="Google Shape;11206;p311"/>
            <p:cNvSpPr txBox="1"/>
            <p:nvPr/>
          </p:nvSpPr>
          <p:spPr>
            <a:xfrm>
              <a:off x="7555427" y="3934408"/>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TN</a:t>
              </a:r>
              <a:endParaRPr/>
            </a:p>
          </p:txBody>
        </p:sp>
        <p:sp>
          <p:nvSpPr>
            <p:cNvPr id="11207" name="Google Shape;11207;p311"/>
            <p:cNvSpPr txBox="1"/>
            <p:nvPr/>
          </p:nvSpPr>
          <p:spPr>
            <a:xfrm>
              <a:off x="8001359" y="3105684"/>
              <a:ext cx="181206" cy="1778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OH</a:t>
              </a:r>
              <a:endParaRPr/>
            </a:p>
          </p:txBody>
        </p:sp>
        <p:sp>
          <p:nvSpPr>
            <p:cNvPr id="11208" name="Google Shape;11208;p311"/>
            <p:cNvSpPr txBox="1"/>
            <p:nvPr/>
          </p:nvSpPr>
          <p:spPr>
            <a:xfrm>
              <a:off x="8591715" y="347652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VA</a:t>
              </a:r>
              <a:endParaRPr/>
            </a:p>
          </p:txBody>
        </p:sp>
        <p:sp>
          <p:nvSpPr>
            <p:cNvPr id="11209" name="Google Shape;11209;p311"/>
            <p:cNvSpPr txBox="1"/>
            <p:nvPr/>
          </p:nvSpPr>
          <p:spPr>
            <a:xfrm>
              <a:off x="7674501" y="360911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KY</a:t>
              </a:r>
              <a:endParaRPr/>
            </a:p>
          </p:txBody>
        </p:sp>
        <p:sp>
          <p:nvSpPr>
            <p:cNvPr id="11210" name="Google Shape;11210;p311"/>
            <p:cNvSpPr txBox="1"/>
            <p:nvPr/>
          </p:nvSpPr>
          <p:spPr>
            <a:xfrm>
              <a:off x="7528705" y="3260594"/>
              <a:ext cx="181206" cy="1294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IN</a:t>
              </a:r>
              <a:endParaRPr/>
            </a:p>
          </p:txBody>
        </p:sp>
        <p:sp>
          <p:nvSpPr>
            <p:cNvPr id="11211" name="Google Shape;11211;p311"/>
            <p:cNvSpPr txBox="1"/>
            <p:nvPr/>
          </p:nvSpPr>
          <p:spPr>
            <a:xfrm>
              <a:off x="9579110" y="1824332"/>
              <a:ext cx="181206" cy="156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ME</a:t>
              </a:r>
              <a:endParaRPr/>
            </a:p>
          </p:txBody>
        </p:sp>
        <p:sp>
          <p:nvSpPr>
            <p:cNvPr id="11212" name="Google Shape;11212;p311"/>
            <p:cNvSpPr txBox="1"/>
            <p:nvPr/>
          </p:nvSpPr>
          <p:spPr>
            <a:xfrm>
              <a:off x="8439375" y="4216792"/>
              <a:ext cx="202881" cy="21517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SC</a:t>
              </a:r>
              <a:endParaRPr/>
            </a:p>
          </p:txBody>
        </p:sp>
        <p:sp>
          <p:nvSpPr>
            <p:cNvPr id="11213" name="Google Shape;11213;p311"/>
            <p:cNvSpPr txBox="1"/>
            <p:nvPr/>
          </p:nvSpPr>
          <p:spPr>
            <a:xfrm>
              <a:off x="8348020" y="3357041"/>
              <a:ext cx="181206" cy="19044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WV</a:t>
              </a:r>
              <a:endParaRPr/>
            </a:p>
          </p:txBody>
        </p:sp>
        <p:sp>
          <p:nvSpPr>
            <p:cNvPr id="11214" name="Google Shape;11214;p311"/>
            <p:cNvSpPr txBox="1"/>
            <p:nvPr/>
          </p:nvSpPr>
          <p:spPr>
            <a:xfrm>
              <a:off x="8917475" y="3196852"/>
              <a:ext cx="181363" cy="1923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MD</a:t>
              </a:r>
              <a:endParaRPr/>
            </a:p>
          </p:txBody>
        </p:sp>
        <p:sp>
          <p:nvSpPr>
            <p:cNvPr id="11215" name="Google Shape;11215;p311"/>
            <p:cNvSpPr txBox="1"/>
            <p:nvPr/>
          </p:nvSpPr>
          <p:spPr>
            <a:xfrm>
              <a:off x="9142413" y="2100970"/>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VT</a:t>
              </a:r>
              <a:endParaRPr/>
            </a:p>
          </p:txBody>
        </p:sp>
        <p:sp>
          <p:nvSpPr>
            <p:cNvPr id="11216" name="Google Shape;11216;p311"/>
            <p:cNvSpPr txBox="1"/>
            <p:nvPr/>
          </p:nvSpPr>
          <p:spPr>
            <a:xfrm>
              <a:off x="9367494" y="2227079"/>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NH</a:t>
              </a:r>
              <a:endParaRPr/>
            </a:p>
          </p:txBody>
        </p:sp>
        <p:sp>
          <p:nvSpPr>
            <p:cNvPr id="11217" name="Google Shape;11217;p311"/>
            <p:cNvSpPr txBox="1"/>
            <p:nvPr/>
          </p:nvSpPr>
          <p:spPr>
            <a:xfrm>
              <a:off x="9696140" y="2390607"/>
              <a:ext cx="181206" cy="14045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MA</a:t>
              </a:r>
              <a:endParaRPr/>
            </a:p>
          </p:txBody>
        </p:sp>
        <p:sp>
          <p:nvSpPr>
            <p:cNvPr id="11218" name="Google Shape;11218;p311"/>
            <p:cNvSpPr txBox="1"/>
            <p:nvPr/>
          </p:nvSpPr>
          <p:spPr>
            <a:xfrm>
              <a:off x="9115191" y="2952948"/>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NJ</a:t>
              </a:r>
              <a:endParaRPr/>
            </a:p>
          </p:txBody>
        </p:sp>
        <p:sp>
          <p:nvSpPr>
            <p:cNvPr id="11219" name="Google Shape;11219;p311"/>
            <p:cNvSpPr txBox="1"/>
            <p:nvPr/>
          </p:nvSpPr>
          <p:spPr>
            <a:xfrm>
              <a:off x="3794620" y="5534435"/>
              <a:ext cx="236700" cy="25104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HI</a:t>
              </a:r>
              <a:endParaRPr/>
            </a:p>
          </p:txBody>
        </p:sp>
        <p:sp>
          <p:nvSpPr>
            <p:cNvPr id="11220" name="Google Shape;11220;p311"/>
            <p:cNvSpPr txBox="1"/>
            <p:nvPr/>
          </p:nvSpPr>
          <p:spPr>
            <a:xfrm>
              <a:off x="9312556" y="2632916"/>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CT</a:t>
              </a:r>
              <a:endParaRPr/>
            </a:p>
          </p:txBody>
        </p:sp>
        <p:sp>
          <p:nvSpPr>
            <p:cNvPr id="11221" name="Google Shape;11221;p311"/>
            <p:cNvSpPr txBox="1"/>
            <p:nvPr/>
          </p:nvSpPr>
          <p:spPr>
            <a:xfrm>
              <a:off x="9263818" y="3212058"/>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DE</a:t>
              </a:r>
              <a:endParaRPr/>
            </a:p>
          </p:txBody>
        </p:sp>
        <p:sp>
          <p:nvSpPr>
            <p:cNvPr id="11222" name="Google Shape;11222;p311"/>
            <p:cNvSpPr txBox="1"/>
            <p:nvPr/>
          </p:nvSpPr>
          <p:spPr>
            <a:xfrm>
              <a:off x="9625615" y="2689297"/>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RI</a:t>
              </a:r>
              <a:endParaRPr/>
            </a:p>
          </p:txBody>
        </p:sp>
        <p:sp>
          <p:nvSpPr>
            <p:cNvPr id="11223" name="Google Shape;11223;p311"/>
            <p:cNvSpPr txBox="1"/>
            <p:nvPr/>
          </p:nvSpPr>
          <p:spPr>
            <a:xfrm>
              <a:off x="8886300" y="3468186"/>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DC</a:t>
              </a:r>
              <a:endParaRPr/>
            </a:p>
          </p:txBody>
        </p:sp>
      </p:grpSp>
      <p:grpSp>
        <p:nvGrpSpPr>
          <p:cNvPr id="11224" name="Google Shape;11224;p311"/>
          <p:cNvGrpSpPr/>
          <p:nvPr/>
        </p:nvGrpSpPr>
        <p:grpSpPr>
          <a:xfrm>
            <a:off x="9566661" y="2105145"/>
            <a:ext cx="2330371" cy="836272"/>
            <a:chOff x="9792182" y="2035697"/>
            <a:chExt cx="2330371" cy="836272"/>
          </a:xfrm>
        </p:grpSpPr>
        <p:sp>
          <p:nvSpPr>
            <p:cNvPr id="11225" name="Google Shape;11225;p311"/>
            <p:cNvSpPr/>
            <p:nvPr/>
          </p:nvSpPr>
          <p:spPr>
            <a:xfrm>
              <a:off x="9792182" y="2035697"/>
              <a:ext cx="69448" cy="83627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1226" name="Google Shape;11226;p311"/>
            <p:cNvSpPr/>
            <p:nvPr/>
          </p:nvSpPr>
          <p:spPr>
            <a:xfrm>
              <a:off x="9861630" y="2035697"/>
              <a:ext cx="2260923" cy="836272"/>
            </a:xfrm>
            <a:prstGeom prst="rect">
              <a:avLst/>
            </a:prstGeom>
            <a:solidFill>
              <a:schemeClr val="lt2"/>
            </a:solidFill>
            <a:ln>
              <a:noFill/>
            </a:ln>
          </p:spPr>
          <p:txBody>
            <a:bodyPr anchorCtr="0" anchor="ctr" bIns="108000" lIns="72000" spcFirstLastPara="1" rIns="72000" wrap="square" tIns="108000">
              <a:normAutofit/>
            </a:bodyPr>
            <a:lstStyle/>
            <a:p>
              <a:pPr indent="0" lvl="1" marL="108000" marR="0" rtl="0" algn="l">
                <a:lnSpc>
                  <a:spcPct val="90000"/>
                </a:lnSpc>
                <a:spcBef>
                  <a:spcPts val="0"/>
                </a:spcBef>
                <a:spcAft>
                  <a:spcPts val="0"/>
                </a:spcAft>
                <a:buNone/>
              </a:pPr>
              <a:r>
                <a:rPr b="0" i="0" lang="en-US" sz="119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grpSp>
        <p:nvGrpSpPr>
          <p:cNvPr id="11227" name="Google Shape;11227;p311"/>
          <p:cNvGrpSpPr/>
          <p:nvPr/>
        </p:nvGrpSpPr>
        <p:grpSpPr>
          <a:xfrm>
            <a:off x="9566661" y="3135291"/>
            <a:ext cx="2330371" cy="836272"/>
            <a:chOff x="9792182" y="2035697"/>
            <a:chExt cx="2330371" cy="836272"/>
          </a:xfrm>
        </p:grpSpPr>
        <p:sp>
          <p:nvSpPr>
            <p:cNvPr id="11228" name="Google Shape;11228;p311"/>
            <p:cNvSpPr/>
            <p:nvPr/>
          </p:nvSpPr>
          <p:spPr>
            <a:xfrm>
              <a:off x="9792182" y="2035697"/>
              <a:ext cx="69448" cy="83627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1229" name="Google Shape;11229;p311"/>
            <p:cNvSpPr/>
            <p:nvPr/>
          </p:nvSpPr>
          <p:spPr>
            <a:xfrm>
              <a:off x="9861630" y="2035697"/>
              <a:ext cx="2260923" cy="836272"/>
            </a:xfrm>
            <a:prstGeom prst="rect">
              <a:avLst/>
            </a:prstGeom>
            <a:solidFill>
              <a:schemeClr val="lt2"/>
            </a:solidFill>
            <a:ln>
              <a:noFill/>
            </a:ln>
          </p:spPr>
          <p:txBody>
            <a:bodyPr anchorCtr="0" anchor="ctr" bIns="108000" lIns="72000" spcFirstLastPara="1" rIns="72000" wrap="square" tIns="108000">
              <a:normAutofit/>
            </a:bodyPr>
            <a:lstStyle/>
            <a:p>
              <a:pPr indent="0" lvl="1" marL="108000" marR="0" rtl="0" algn="l">
                <a:lnSpc>
                  <a:spcPct val="90000"/>
                </a:lnSpc>
                <a:spcBef>
                  <a:spcPts val="0"/>
                </a:spcBef>
                <a:spcAft>
                  <a:spcPts val="0"/>
                </a:spcAft>
                <a:buNone/>
              </a:pPr>
              <a:r>
                <a:rPr b="0" i="0" lang="en-US" sz="119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grpSp>
        <p:nvGrpSpPr>
          <p:cNvPr id="11230" name="Google Shape;11230;p311"/>
          <p:cNvGrpSpPr/>
          <p:nvPr/>
        </p:nvGrpSpPr>
        <p:grpSpPr>
          <a:xfrm>
            <a:off x="9566661" y="4165437"/>
            <a:ext cx="2330371" cy="836272"/>
            <a:chOff x="9792182" y="2035697"/>
            <a:chExt cx="2330371" cy="836272"/>
          </a:xfrm>
        </p:grpSpPr>
        <p:sp>
          <p:nvSpPr>
            <p:cNvPr id="11231" name="Google Shape;11231;p311"/>
            <p:cNvSpPr/>
            <p:nvPr/>
          </p:nvSpPr>
          <p:spPr>
            <a:xfrm>
              <a:off x="9792182" y="2035697"/>
              <a:ext cx="69448" cy="83627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1232" name="Google Shape;11232;p311"/>
            <p:cNvSpPr/>
            <p:nvPr/>
          </p:nvSpPr>
          <p:spPr>
            <a:xfrm>
              <a:off x="9861630" y="2035697"/>
              <a:ext cx="2260923" cy="836272"/>
            </a:xfrm>
            <a:prstGeom prst="rect">
              <a:avLst/>
            </a:prstGeom>
            <a:solidFill>
              <a:schemeClr val="lt2"/>
            </a:solidFill>
            <a:ln>
              <a:noFill/>
            </a:ln>
          </p:spPr>
          <p:txBody>
            <a:bodyPr anchorCtr="0" anchor="ctr" bIns="108000" lIns="72000" spcFirstLastPara="1" rIns="72000" wrap="square" tIns="108000">
              <a:normAutofit/>
            </a:bodyPr>
            <a:lstStyle/>
            <a:p>
              <a:pPr indent="0" lvl="1" marL="108000" marR="0" rtl="0" algn="l">
                <a:lnSpc>
                  <a:spcPct val="90000"/>
                </a:lnSpc>
                <a:spcBef>
                  <a:spcPts val="0"/>
                </a:spcBef>
                <a:spcAft>
                  <a:spcPts val="0"/>
                </a:spcAft>
                <a:buNone/>
              </a:pPr>
              <a:r>
                <a:rPr b="0" i="0" lang="en-US" sz="119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grpSp>
        <p:nvGrpSpPr>
          <p:cNvPr id="11233" name="Google Shape;11233;p311"/>
          <p:cNvGrpSpPr/>
          <p:nvPr/>
        </p:nvGrpSpPr>
        <p:grpSpPr>
          <a:xfrm>
            <a:off x="9566661" y="5195584"/>
            <a:ext cx="2330371" cy="836272"/>
            <a:chOff x="9792182" y="2035697"/>
            <a:chExt cx="2330371" cy="836272"/>
          </a:xfrm>
        </p:grpSpPr>
        <p:sp>
          <p:nvSpPr>
            <p:cNvPr id="11234" name="Google Shape;11234;p311"/>
            <p:cNvSpPr/>
            <p:nvPr/>
          </p:nvSpPr>
          <p:spPr>
            <a:xfrm>
              <a:off x="9792182" y="2035697"/>
              <a:ext cx="69448" cy="83627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1235" name="Google Shape;11235;p311"/>
            <p:cNvSpPr/>
            <p:nvPr/>
          </p:nvSpPr>
          <p:spPr>
            <a:xfrm>
              <a:off x="9861630" y="2035697"/>
              <a:ext cx="2260923" cy="836272"/>
            </a:xfrm>
            <a:prstGeom prst="rect">
              <a:avLst/>
            </a:prstGeom>
            <a:solidFill>
              <a:schemeClr val="lt2"/>
            </a:solidFill>
            <a:ln>
              <a:noFill/>
            </a:ln>
          </p:spPr>
          <p:txBody>
            <a:bodyPr anchorCtr="0" anchor="ctr" bIns="108000" lIns="72000" spcFirstLastPara="1" rIns="72000" wrap="square" tIns="108000">
              <a:normAutofit/>
            </a:bodyPr>
            <a:lstStyle/>
            <a:p>
              <a:pPr indent="0" lvl="1" marL="108000" marR="0" rtl="0" algn="l">
                <a:lnSpc>
                  <a:spcPct val="90000"/>
                </a:lnSpc>
                <a:spcBef>
                  <a:spcPts val="0"/>
                </a:spcBef>
                <a:spcAft>
                  <a:spcPts val="0"/>
                </a:spcAft>
                <a:buNone/>
              </a:pPr>
              <a:r>
                <a:rPr b="0" i="0" lang="en-US" sz="119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grpSp>
        <p:nvGrpSpPr>
          <p:cNvPr id="11236" name="Google Shape;11236;p311"/>
          <p:cNvGrpSpPr/>
          <p:nvPr/>
        </p:nvGrpSpPr>
        <p:grpSpPr>
          <a:xfrm>
            <a:off x="294968" y="2105145"/>
            <a:ext cx="2330371" cy="836272"/>
            <a:chOff x="9792182" y="2035697"/>
            <a:chExt cx="2330371" cy="836272"/>
          </a:xfrm>
        </p:grpSpPr>
        <p:sp>
          <p:nvSpPr>
            <p:cNvPr id="11237" name="Google Shape;11237;p311"/>
            <p:cNvSpPr/>
            <p:nvPr/>
          </p:nvSpPr>
          <p:spPr>
            <a:xfrm>
              <a:off x="9792182" y="2035697"/>
              <a:ext cx="69448" cy="83627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1238" name="Google Shape;11238;p311"/>
            <p:cNvSpPr/>
            <p:nvPr/>
          </p:nvSpPr>
          <p:spPr>
            <a:xfrm>
              <a:off x="9861630" y="2035697"/>
              <a:ext cx="2260923" cy="836272"/>
            </a:xfrm>
            <a:prstGeom prst="rect">
              <a:avLst/>
            </a:prstGeom>
            <a:solidFill>
              <a:schemeClr val="lt2"/>
            </a:solidFill>
            <a:ln>
              <a:noFill/>
            </a:ln>
          </p:spPr>
          <p:txBody>
            <a:bodyPr anchorCtr="0" anchor="ctr" bIns="108000" lIns="72000" spcFirstLastPara="1" rIns="72000" wrap="square" tIns="108000">
              <a:normAutofit/>
            </a:bodyPr>
            <a:lstStyle/>
            <a:p>
              <a:pPr indent="0" lvl="1" marL="108000" marR="0" rtl="0" algn="l">
                <a:lnSpc>
                  <a:spcPct val="90000"/>
                </a:lnSpc>
                <a:spcBef>
                  <a:spcPts val="0"/>
                </a:spcBef>
                <a:spcAft>
                  <a:spcPts val="0"/>
                </a:spcAft>
                <a:buNone/>
              </a:pPr>
              <a:r>
                <a:rPr b="0" i="0" lang="en-US" sz="119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grpSp>
        <p:nvGrpSpPr>
          <p:cNvPr id="11239" name="Google Shape;11239;p311"/>
          <p:cNvGrpSpPr/>
          <p:nvPr/>
        </p:nvGrpSpPr>
        <p:grpSpPr>
          <a:xfrm>
            <a:off x="294968" y="3135291"/>
            <a:ext cx="2330371" cy="836272"/>
            <a:chOff x="9792182" y="2035697"/>
            <a:chExt cx="2330371" cy="836272"/>
          </a:xfrm>
        </p:grpSpPr>
        <p:sp>
          <p:nvSpPr>
            <p:cNvPr id="11240" name="Google Shape;11240;p311"/>
            <p:cNvSpPr/>
            <p:nvPr/>
          </p:nvSpPr>
          <p:spPr>
            <a:xfrm>
              <a:off x="9792182" y="2035697"/>
              <a:ext cx="69448" cy="83627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1241" name="Google Shape;11241;p311"/>
            <p:cNvSpPr/>
            <p:nvPr/>
          </p:nvSpPr>
          <p:spPr>
            <a:xfrm>
              <a:off x="9861630" y="2035697"/>
              <a:ext cx="2260923" cy="836272"/>
            </a:xfrm>
            <a:prstGeom prst="rect">
              <a:avLst/>
            </a:prstGeom>
            <a:solidFill>
              <a:schemeClr val="lt2"/>
            </a:solidFill>
            <a:ln>
              <a:noFill/>
            </a:ln>
          </p:spPr>
          <p:txBody>
            <a:bodyPr anchorCtr="0" anchor="ctr" bIns="108000" lIns="72000" spcFirstLastPara="1" rIns="72000" wrap="square" tIns="108000">
              <a:normAutofit/>
            </a:bodyPr>
            <a:lstStyle/>
            <a:p>
              <a:pPr indent="0" lvl="1" marL="108000" marR="0" rtl="0" algn="l">
                <a:lnSpc>
                  <a:spcPct val="90000"/>
                </a:lnSpc>
                <a:spcBef>
                  <a:spcPts val="0"/>
                </a:spcBef>
                <a:spcAft>
                  <a:spcPts val="0"/>
                </a:spcAft>
                <a:buNone/>
              </a:pPr>
              <a:r>
                <a:rPr b="0" i="0" lang="en-US" sz="119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grpSp>
        <p:nvGrpSpPr>
          <p:cNvPr id="11242" name="Google Shape;11242;p311"/>
          <p:cNvGrpSpPr/>
          <p:nvPr/>
        </p:nvGrpSpPr>
        <p:grpSpPr>
          <a:xfrm>
            <a:off x="294968" y="4165437"/>
            <a:ext cx="2330371" cy="836272"/>
            <a:chOff x="9792182" y="2035697"/>
            <a:chExt cx="2330371" cy="836272"/>
          </a:xfrm>
        </p:grpSpPr>
        <p:sp>
          <p:nvSpPr>
            <p:cNvPr id="11243" name="Google Shape;11243;p311"/>
            <p:cNvSpPr/>
            <p:nvPr/>
          </p:nvSpPr>
          <p:spPr>
            <a:xfrm>
              <a:off x="9792182" y="2035697"/>
              <a:ext cx="69448" cy="83627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1244" name="Google Shape;11244;p311"/>
            <p:cNvSpPr/>
            <p:nvPr/>
          </p:nvSpPr>
          <p:spPr>
            <a:xfrm>
              <a:off x="9861630" y="2035697"/>
              <a:ext cx="2260923" cy="836272"/>
            </a:xfrm>
            <a:prstGeom prst="rect">
              <a:avLst/>
            </a:prstGeom>
            <a:solidFill>
              <a:schemeClr val="lt2"/>
            </a:solidFill>
            <a:ln>
              <a:noFill/>
            </a:ln>
          </p:spPr>
          <p:txBody>
            <a:bodyPr anchorCtr="0" anchor="ctr" bIns="108000" lIns="72000" spcFirstLastPara="1" rIns="72000" wrap="square" tIns="108000">
              <a:normAutofit/>
            </a:bodyPr>
            <a:lstStyle/>
            <a:p>
              <a:pPr indent="0" lvl="1" marL="108000" marR="0" rtl="0" algn="l">
                <a:lnSpc>
                  <a:spcPct val="90000"/>
                </a:lnSpc>
                <a:spcBef>
                  <a:spcPts val="0"/>
                </a:spcBef>
                <a:spcAft>
                  <a:spcPts val="0"/>
                </a:spcAft>
                <a:buNone/>
              </a:pPr>
              <a:r>
                <a:rPr b="0" i="0" lang="en-US" sz="119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grpSp>
        <p:nvGrpSpPr>
          <p:cNvPr id="11245" name="Google Shape;11245;p311"/>
          <p:cNvGrpSpPr/>
          <p:nvPr/>
        </p:nvGrpSpPr>
        <p:grpSpPr>
          <a:xfrm>
            <a:off x="294968" y="5195584"/>
            <a:ext cx="2330371" cy="836272"/>
            <a:chOff x="9792182" y="2035697"/>
            <a:chExt cx="2330371" cy="836272"/>
          </a:xfrm>
        </p:grpSpPr>
        <p:sp>
          <p:nvSpPr>
            <p:cNvPr id="11246" name="Google Shape;11246;p311"/>
            <p:cNvSpPr/>
            <p:nvPr/>
          </p:nvSpPr>
          <p:spPr>
            <a:xfrm>
              <a:off x="9792182" y="2035697"/>
              <a:ext cx="69448" cy="83627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1247" name="Google Shape;11247;p311"/>
            <p:cNvSpPr/>
            <p:nvPr/>
          </p:nvSpPr>
          <p:spPr>
            <a:xfrm>
              <a:off x="9861630" y="2035697"/>
              <a:ext cx="2260923" cy="836272"/>
            </a:xfrm>
            <a:prstGeom prst="rect">
              <a:avLst/>
            </a:prstGeom>
            <a:solidFill>
              <a:schemeClr val="lt2"/>
            </a:solidFill>
            <a:ln>
              <a:noFill/>
            </a:ln>
          </p:spPr>
          <p:txBody>
            <a:bodyPr anchorCtr="0" anchor="ctr" bIns="108000" lIns="72000" spcFirstLastPara="1" rIns="72000" wrap="square" tIns="108000">
              <a:normAutofit/>
            </a:bodyPr>
            <a:lstStyle/>
            <a:p>
              <a:pPr indent="0" lvl="1" marL="108000" marR="0" rtl="0" algn="l">
                <a:lnSpc>
                  <a:spcPct val="90000"/>
                </a:lnSpc>
                <a:spcBef>
                  <a:spcPts val="0"/>
                </a:spcBef>
                <a:spcAft>
                  <a:spcPts val="0"/>
                </a:spcAft>
                <a:buNone/>
              </a:pPr>
              <a:r>
                <a:rPr b="0" i="0" lang="en-US" sz="119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cxnSp>
        <p:nvCxnSpPr>
          <p:cNvPr id="11248" name="Google Shape;11248;p311"/>
          <p:cNvCxnSpPr>
            <a:stCxn id="11238" idx="3"/>
          </p:cNvCxnSpPr>
          <p:nvPr/>
        </p:nvCxnSpPr>
        <p:spPr>
          <a:xfrm>
            <a:off x="2625339" y="2523281"/>
            <a:ext cx="1159500" cy="0"/>
          </a:xfrm>
          <a:prstGeom prst="straightConnector1">
            <a:avLst/>
          </a:prstGeom>
          <a:noFill/>
          <a:ln cap="flat" cmpd="sng" w="9525">
            <a:solidFill>
              <a:schemeClr val="dk1"/>
            </a:solidFill>
            <a:prstDash val="solid"/>
            <a:miter lim="8000"/>
            <a:headEnd len="sm" w="sm" type="none"/>
            <a:tailEnd len="med" w="med" type="oval"/>
          </a:ln>
        </p:spPr>
      </p:cxnSp>
      <p:cxnSp>
        <p:nvCxnSpPr>
          <p:cNvPr id="11249" name="Google Shape;11249;p311"/>
          <p:cNvCxnSpPr/>
          <p:nvPr/>
        </p:nvCxnSpPr>
        <p:spPr>
          <a:xfrm>
            <a:off x="2625339" y="3576577"/>
            <a:ext cx="2027684" cy="0"/>
          </a:xfrm>
          <a:prstGeom prst="straightConnector1">
            <a:avLst/>
          </a:prstGeom>
          <a:noFill/>
          <a:ln cap="flat" cmpd="sng" w="9525">
            <a:solidFill>
              <a:schemeClr val="dk1"/>
            </a:solidFill>
            <a:prstDash val="solid"/>
            <a:miter lim="8000"/>
            <a:headEnd len="sm" w="sm" type="none"/>
            <a:tailEnd len="med" w="med" type="oval"/>
          </a:ln>
        </p:spPr>
      </p:cxnSp>
      <p:cxnSp>
        <p:nvCxnSpPr>
          <p:cNvPr id="11250" name="Google Shape;11250;p311"/>
          <p:cNvCxnSpPr/>
          <p:nvPr/>
        </p:nvCxnSpPr>
        <p:spPr>
          <a:xfrm>
            <a:off x="2625339" y="4583573"/>
            <a:ext cx="1437375" cy="0"/>
          </a:xfrm>
          <a:prstGeom prst="straightConnector1">
            <a:avLst/>
          </a:prstGeom>
          <a:noFill/>
          <a:ln cap="flat" cmpd="sng" w="9525">
            <a:solidFill>
              <a:schemeClr val="dk1"/>
            </a:solidFill>
            <a:prstDash val="solid"/>
            <a:miter lim="8000"/>
            <a:headEnd len="sm" w="sm" type="none"/>
            <a:tailEnd len="med" w="med" type="oval"/>
          </a:ln>
        </p:spPr>
      </p:cxnSp>
      <p:cxnSp>
        <p:nvCxnSpPr>
          <p:cNvPr id="11251" name="Google Shape;11251;p311"/>
          <p:cNvCxnSpPr/>
          <p:nvPr/>
        </p:nvCxnSpPr>
        <p:spPr>
          <a:xfrm>
            <a:off x="2625339" y="5497973"/>
            <a:ext cx="3416646" cy="0"/>
          </a:xfrm>
          <a:prstGeom prst="straightConnector1">
            <a:avLst/>
          </a:prstGeom>
          <a:noFill/>
          <a:ln cap="flat" cmpd="sng" w="9525">
            <a:solidFill>
              <a:schemeClr val="dk1"/>
            </a:solidFill>
            <a:prstDash val="solid"/>
            <a:miter lim="8000"/>
            <a:headEnd len="sm" w="sm" type="none"/>
            <a:tailEnd len="med" w="med" type="oval"/>
          </a:ln>
        </p:spPr>
      </p:cxnSp>
      <p:cxnSp>
        <p:nvCxnSpPr>
          <p:cNvPr id="11252" name="Google Shape;11252;p311"/>
          <p:cNvCxnSpPr/>
          <p:nvPr/>
        </p:nvCxnSpPr>
        <p:spPr>
          <a:xfrm rot="10800000">
            <a:off x="8819909" y="2523281"/>
            <a:ext cx="752355" cy="0"/>
          </a:xfrm>
          <a:prstGeom prst="straightConnector1">
            <a:avLst/>
          </a:prstGeom>
          <a:noFill/>
          <a:ln cap="flat" cmpd="sng" w="9525">
            <a:solidFill>
              <a:schemeClr val="dk1"/>
            </a:solidFill>
            <a:prstDash val="solid"/>
            <a:miter lim="8000"/>
            <a:headEnd len="sm" w="sm" type="none"/>
            <a:tailEnd len="med" w="med" type="oval"/>
          </a:ln>
        </p:spPr>
      </p:cxnSp>
      <p:cxnSp>
        <p:nvCxnSpPr>
          <p:cNvPr id="11253" name="Google Shape;11253;p311"/>
          <p:cNvCxnSpPr/>
          <p:nvPr/>
        </p:nvCxnSpPr>
        <p:spPr>
          <a:xfrm rot="10800000">
            <a:off x="7951808" y="3553427"/>
            <a:ext cx="1620456" cy="0"/>
          </a:xfrm>
          <a:prstGeom prst="straightConnector1">
            <a:avLst/>
          </a:prstGeom>
          <a:noFill/>
          <a:ln cap="flat" cmpd="sng" w="9525">
            <a:solidFill>
              <a:schemeClr val="dk1"/>
            </a:solidFill>
            <a:prstDash val="solid"/>
            <a:miter lim="8000"/>
            <a:headEnd len="sm" w="sm" type="none"/>
            <a:tailEnd len="med" w="med" type="oval"/>
          </a:ln>
        </p:spPr>
      </p:cxnSp>
      <p:cxnSp>
        <p:nvCxnSpPr>
          <p:cNvPr id="11254" name="Google Shape;11254;p311"/>
          <p:cNvCxnSpPr/>
          <p:nvPr/>
        </p:nvCxnSpPr>
        <p:spPr>
          <a:xfrm rot="10800000">
            <a:off x="8148577" y="4583573"/>
            <a:ext cx="1423687" cy="0"/>
          </a:xfrm>
          <a:prstGeom prst="straightConnector1">
            <a:avLst/>
          </a:prstGeom>
          <a:noFill/>
          <a:ln cap="flat" cmpd="sng" w="9525">
            <a:solidFill>
              <a:schemeClr val="dk1"/>
            </a:solidFill>
            <a:prstDash val="solid"/>
            <a:miter lim="8000"/>
            <a:headEnd len="sm" w="sm" type="none"/>
            <a:tailEnd len="med" w="med" type="oval"/>
          </a:ln>
        </p:spPr>
      </p:cxnSp>
      <p:cxnSp>
        <p:nvCxnSpPr>
          <p:cNvPr id="11255" name="Google Shape;11255;p311"/>
          <p:cNvCxnSpPr/>
          <p:nvPr/>
        </p:nvCxnSpPr>
        <p:spPr>
          <a:xfrm rot="10800000">
            <a:off x="8148577" y="5613720"/>
            <a:ext cx="1423687" cy="0"/>
          </a:xfrm>
          <a:prstGeom prst="straightConnector1">
            <a:avLst/>
          </a:prstGeom>
          <a:noFill/>
          <a:ln cap="flat" cmpd="sng" w="9525">
            <a:solidFill>
              <a:schemeClr val="dk1"/>
            </a:solidFill>
            <a:prstDash val="solid"/>
            <a:miter lim="8000"/>
            <a:headEnd len="sm" w="sm" type="none"/>
            <a:tailEnd len="med" w="med" type="oval"/>
          </a:ln>
        </p:spPr>
      </p:cxnSp>
      <p:sp>
        <p:nvSpPr>
          <p:cNvPr id="11256" name="Google Shape;11256;p311"/>
          <p:cNvSpPr txBox="1"/>
          <p:nvPr/>
        </p:nvSpPr>
        <p:spPr>
          <a:xfrm>
            <a:off x="4261232" y="1433408"/>
            <a:ext cx="3669536" cy="378389"/>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1257" name="Google Shape;11257;p311"/>
          <p:cNvCxnSpPr/>
          <p:nvPr/>
        </p:nvCxnSpPr>
        <p:spPr>
          <a:xfrm>
            <a:off x="5839920" y="1941083"/>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11258" name="Google Shape;11258;p31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1259" name="Google Shape;11259;p31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63" name="Shape 11263"/>
        <p:cNvGrpSpPr/>
        <p:nvPr/>
      </p:nvGrpSpPr>
      <p:grpSpPr>
        <a:xfrm>
          <a:off x="0" y="0"/>
          <a:ext cx="0" cy="0"/>
          <a:chOff x="0" y="0"/>
          <a:chExt cx="0" cy="0"/>
        </a:xfrm>
      </p:grpSpPr>
      <p:sp>
        <p:nvSpPr>
          <p:cNvPr id="11264" name="Google Shape;11264;p31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US Map with Stat Callouts</a:t>
            </a:r>
            <a:endParaRPr/>
          </a:p>
        </p:txBody>
      </p:sp>
      <p:grpSp>
        <p:nvGrpSpPr>
          <p:cNvPr id="11265" name="Google Shape;11265;p312"/>
          <p:cNvGrpSpPr/>
          <p:nvPr/>
        </p:nvGrpSpPr>
        <p:grpSpPr>
          <a:xfrm>
            <a:off x="178589" y="2064816"/>
            <a:ext cx="7571828" cy="3973720"/>
            <a:chOff x="1002834" y="1264665"/>
            <a:chExt cx="8977360" cy="4711348"/>
          </a:xfrm>
        </p:grpSpPr>
        <p:sp>
          <p:nvSpPr>
            <p:cNvPr id="11266" name="Google Shape;11266;p312"/>
            <p:cNvSpPr/>
            <p:nvPr/>
          </p:nvSpPr>
          <p:spPr>
            <a:xfrm>
              <a:off x="4616018" y="3986266"/>
              <a:ext cx="2036663" cy="1989747"/>
            </a:xfrm>
            <a:custGeom>
              <a:rect b="b" l="l" r="r" t="t"/>
              <a:pathLst>
                <a:path extrusionOk="0" h="2196119" w="2247901">
                  <a:moveTo>
                    <a:pt x="881607" y="13377"/>
                  </a:moveTo>
                  <a:lnTo>
                    <a:pt x="1173790" y="28474"/>
                  </a:lnTo>
                  <a:lnTo>
                    <a:pt x="1157109" y="424602"/>
                  </a:lnTo>
                  <a:lnTo>
                    <a:pt x="1169885" y="422895"/>
                  </a:lnTo>
                  <a:lnTo>
                    <a:pt x="1205503" y="463522"/>
                  </a:lnTo>
                  <a:lnTo>
                    <a:pt x="1225737" y="457579"/>
                  </a:lnTo>
                  <a:lnTo>
                    <a:pt x="1278319" y="461711"/>
                  </a:lnTo>
                  <a:lnTo>
                    <a:pt x="1288811" y="501250"/>
                  </a:lnTo>
                  <a:lnTo>
                    <a:pt x="1322567" y="500108"/>
                  </a:lnTo>
                  <a:lnTo>
                    <a:pt x="1358459" y="519103"/>
                  </a:lnTo>
                  <a:lnTo>
                    <a:pt x="1391332" y="517788"/>
                  </a:lnTo>
                  <a:lnTo>
                    <a:pt x="1404562" y="534925"/>
                  </a:lnTo>
                  <a:lnTo>
                    <a:pt x="1426019" y="516450"/>
                  </a:lnTo>
                  <a:lnTo>
                    <a:pt x="1457709" y="526158"/>
                  </a:lnTo>
                  <a:lnTo>
                    <a:pt x="1470895" y="548830"/>
                  </a:lnTo>
                  <a:lnTo>
                    <a:pt x="1494568" y="552689"/>
                  </a:lnTo>
                  <a:lnTo>
                    <a:pt x="1506805" y="580900"/>
                  </a:lnTo>
                  <a:lnTo>
                    <a:pt x="1536563" y="554612"/>
                  </a:lnTo>
                  <a:lnTo>
                    <a:pt x="1575602" y="570920"/>
                  </a:lnTo>
                  <a:lnTo>
                    <a:pt x="1589991" y="587911"/>
                  </a:lnTo>
                  <a:lnTo>
                    <a:pt x="1609317" y="580349"/>
                  </a:lnTo>
                  <a:lnTo>
                    <a:pt x="1622723" y="606242"/>
                  </a:lnTo>
                  <a:lnTo>
                    <a:pt x="1665325" y="560859"/>
                  </a:lnTo>
                  <a:lnTo>
                    <a:pt x="1676994" y="584454"/>
                  </a:lnTo>
                  <a:lnTo>
                    <a:pt x="1713602" y="584740"/>
                  </a:lnTo>
                  <a:lnTo>
                    <a:pt x="1748314" y="599470"/>
                  </a:lnTo>
                  <a:lnTo>
                    <a:pt x="1761073" y="617412"/>
                  </a:lnTo>
                  <a:lnTo>
                    <a:pt x="1794138" y="586189"/>
                  </a:lnTo>
                  <a:lnTo>
                    <a:pt x="1829827" y="576140"/>
                  </a:lnTo>
                  <a:lnTo>
                    <a:pt x="1846310" y="587304"/>
                  </a:lnTo>
                  <a:lnTo>
                    <a:pt x="1885585" y="567058"/>
                  </a:lnTo>
                  <a:lnTo>
                    <a:pt x="1894781" y="578201"/>
                  </a:lnTo>
                  <a:lnTo>
                    <a:pt x="1937785" y="579056"/>
                  </a:lnTo>
                  <a:lnTo>
                    <a:pt x="1948617" y="561076"/>
                  </a:lnTo>
                  <a:lnTo>
                    <a:pt x="1991785" y="580797"/>
                  </a:lnTo>
                  <a:lnTo>
                    <a:pt x="2008534" y="604091"/>
                  </a:lnTo>
                  <a:lnTo>
                    <a:pt x="2073031" y="625557"/>
                  </a:lnTo>
                  <a:lnTo>
                    <a:pt x="2090788" y="644272"/>
                  </a:lnTo>
                  <a:lnTo>
                    <a:pt x="2123665" y="633615"/>
                  </a:lnTo>
                  <a:lnTo>
                    <a:pt x="2147717" y="642082"/>
                  </a:lnTo>
                  <a:lnTo>
                    <a:pt x="2149951" y="750459"/>
                  </a:lnTo>
                  <a:lnTo>
                    <a:pt x="2154253" y="959164"/>
                  </a:lnTo>
                  <a:lnTo>
                    <a:pt x="2192745" y="1002945"/>
                  </a:lnTo>
                  <a:lnTo>
                    <a:pt x="2194709" y="1047505"/>
                  </a:lnTo>
                  <a:lnTo>
                    <a:pt x="2243931" y="1128779"/>
                  </a:lnTo>
                  <a:lnTo>
                    <a:pt x="2247901" y="1172120"/>
                  </a:lnTo>
                  <a:lnTo>
                    <a:pt x="2231173" y="1224878"/>
                  </a:lnTo>
                  <a:lnTo>
                    <a:pt x="2214541" y="1246432"/>
                  </a:lnTo>
                  <a:lnTo>
                    <a:pt x="2220935" y="1274097"/>
                  </a:lnTo>
                  <a:lnTo>
                    <a:pt x="2209017" y="1295519"/>
                  </a:lnTo>
                  <a:lnTo>
                    <a:pt x="2223349" y="1334102"/>
                  </a:lnTo>
                  <a:lnTo>
                    <a:pt x="2183713" y="1407264"/>
                  </a:lnTo>
                  <a:lnTo>
                    <a:pt x="2199569" y="1426908"/>
                  </a:lnTo>
                  <a:lnTo>
                    <a:pt x="2170680" y="1428651"/>
                  </a:lnTo>
                  <a:lnTo>
                    <a:pt x="2079544" y="1458080"/>
                  </a:lnTo>
                  <a:lnTo>
                    <a:pt x="2046504" y="1443015"/>
                  </a:lnTo>
                  <a:lnTo>
                    <a:pt x="2040276" y="1409778"/>
                  </a:lnTo>
                  <a:lnTo>
                    <a:pt x="2017446" y="1433390"/>
                  </a:lnTo>
                  <a:lnTo>
                    <a:pt x="2000996" y="1428024"/>
                  </a:lnTo>
                  <a:lnTo>
                    <a:pt x="1992621" y="1456985"/>
                  </a:lnTo>
                  <a:lnTo>
                    <a:pt x="2011104" y="1468996"/>
                  </a:lnTo>
                  <a:lnTo>
                    <a:pt x="2014441" y="1506695"/>
                  </a:lnTo>
                  <a:lnTo>
                    <a:pt x="1981904" y="1546981"/>
                  </a:lnTo>
                  <a:lnTo>
                    <a:pt x="1928842" y="1597307"/>
                  </a:lnTo>
                  <a:lnTo>
                    <a:pt x="1821759" y="1650854"/>
                  </a:lnTo>
                  <a:lnTo>
                    <a:pt x="1811020" y="1641989"/>
                  </a:lnTo>
                  <a:lnTo>
                    <a:pt x="1778776" y="1655237"/>
                  </a:lnTo>
                  <a:lnTo>
                    <a:pt x="1777829" y="1643048"/>
                  </a:lnTo>
                  <a:lnTo>
                    <a:pt x="1733857" y="1651747"/>
                  </a:lnTo>
                  <a:lnTo>
                    <a:pt x="1713506" y="1626149"/>
                  </a:lnTo>
                  <a:lnTo>
                    <a:pt x="1700789" y="1631605"/>
                  </a:lnTo>
                  <a:lnTo>
                    <a:pt x="1747395" y="1683929"/>
                  </a:lnTo>
                  <a:lnTo>
                    <a:pt x="1713042" y="1700358"/>
                  </a:lnTo>
                  <a:lnTo>
                    <a:pt x="1680801" y="1690161"/>
                  </a:lnTo>
                  <a:lnTo>
                    <a:pt x="1675598" y="1726651"/>
                  </a:lnTo>
                  <a:lnTo>
                    <a:pt x="1634972" y="1763883"/>
                  </a:lnTo>
                  <a:lnTo>
                    <a:pt x="1592760" y="1833043"/>
                  </a:lnTo>
                  <a:lnTo>
                    <a:pt x="1565031" y="1905574"/>
                  </a:lnTo>
                  <a:lnTo>
                    <a:pt x="1545293" y="1899750"/>
                  </a:lnTo>
                  <a:lnTo>
                    <a:pt x="1539908" y="1926164"/>
                  </a:lnTo>
                  <a:lnTo>
                    <a:pt x="1560850" y="1919867"/>
                  </a:lnTo>
                  <a:lnTo>
                    <a:pt x="1550104" y="1972681"/>
                  </a:lnTo>
                  <a:lnTo>
                    <a:pt x="1536135" y="1974664"/>
                  </a:lnTo>
                  <a:lnTo>
                    <a:pt x="1534650" y="2004423"/>
                  </a:lnTo>
                  <a:lnTo>
                    <a:pt x="1551344" y="2021230"/>
                  </a:lnTo>
                  <a:lnTo>
                    <a:pt x="1555414" y="2081908"/>
                  </a:lnTo>
                  <a:lnTo>
                    <a:pt x="1575150" y="2103124"/>
                  </a:lnTo>
                  <a:lnTo>
                    <a:pt x="1579634" y="2141720"/>
                  </a:lnTo>
                  <a:lnTo>
                    <a:pt x="1595276" y="2176039"/>
                  </a:lnTo>
                  <a:lnTo>
                    <a:pt x="1538556" y="2196119"/>
                  </a:lnTo>
                  <a:lnTo>
                    <a:pt x="1515830" y="2169339"/>
                  </a:lnTo>
                  <a:lnTo>
                    <a:pt x="1472747" y="2158634"/>
                  </a:lnTo>
                  <a:lnTo>
                    <a:pt x="1415363" y="2159602"/>
                  </a:lnTo>
                  <a:lnTo>
                    <a:pt x="1366930" y="2125389"/>
                  </a:lnTo>
                  <a:lnTo>
                    <a:pt x="1329877" y="2121084"/>
                  </a:lnTo>
                  <a:lnTo>
                    <a:pt x="1302558" y="2093859"/>
                  </a:lnTo>
                  <a:lnTo>
                    <a:pt x="1264758" y="2083881"/>
                  </a:lnTo>
                  <a:lnTo>
                    <a:pt x="1239563" y="2057709"/>
                  </a:lnTo>
                  <a:lnTo>
                    <a:pt x="1224645" y="1996546"/>
                  </a:lnTo>
                  <a:lnTo>
                    <a:pt x="1193080" y="1959010"/>
                  </a:lnTo>
                  <a:lnTo>
                    <a:pt x="1198171" y="1928276"/>
                  </a:lnTo>
                  <a:lnTo>
                    <a:pt x="1184503" y="1894636"/>
                  </a:lnTo>
                  <a:lnTo>
                    <a:pt x="1190508" y="1866123"/>
                  </a:lnTo>
                  <a:lnTo>
                    <a:pt x="1168976" y="1833256"/>
                  </a:lnTo>
                  <a:lnTo>
                    <a:pt x="1150350" y="1829221"/>
                  </a:lnTo>
                  <a:lnTo>
                    <a:pt x="1120930" y="1799284"/>
                  </a:lnTo>
                  <a:lnTo>
                    <a:pt x="1112588" y="1762418"/>
                  </a:lnTo>
                  <a:lnTo>
                    <a:pt x="1087472" y="1728140"/>
                  </a:lnTo>
                  <a:lnTo>
                    <a:pt x="1050462" y="1698812"/>
                  </a:lnTo>
                  <a:lnTo>
                    <a:pt x="1034672" y="1637123"/>
                  </a:lnTo>
                  <a:lnTo>
                    <a:pt x="1017894" y="1619701"/>
                  </a:lnTo>
                  <a:lnTo>
                    <a:pt x="996873" y="1569871"/>
                  </a:lnTo>
                  <a:lnTo>
                    <a:pt x="991060" y="1529620"/>
                  </a:lnTo>
                  <a:lnTo>
                    <a:pt x="970214" y="1499703"/>
                  </a:lnTo>
                  <a:lnTo>
                    <a:pt x="933813" y="1472267"/>
                  </a:lnTo>
                  <a:lnTo>
                    <a:pt x="926062" y="1454073"/>
                  </a:lnTo>
                  <a:lnTo>
                    <a:pt x="892173" y="1436667"/>
                  </a:lnTo>
                  <a:lnTo>
                    <a:pt x="867703" y="1390803"/>
                  </a:lnTo>
                  <a:lnTo>
                    <a:pt x="791397" y="1376262"/>
                  </a:lnTo>
                  <a:lnTo>
                    <a:pt x="745139" y="1375572"/>
                  </a:lnTo>
                  <a:lnTo>
                    <a:pt x="706788" y="1357470"/>
                  </a:lnTo>
                  <a:lnTo>
                    <a:pt x="696733" y="1377950"/>
                  </a:lnTo>
                  <a:lnTo>
                    <a:pt x="653992" y="1381698"/>
                  </a:lnTo>
                  <a:lnTo>
                    <a:pt x="619257" y="1421539"/>
                  </a:lnTo>
                  <a:lnTo>
                    <a:pt x="595066" y="1487660"/>
                  </a:lnTo>
                  <a:lnTo>
                    <a:pt x="584345" y="1487987"/>
                  </a:lnTo>
                  <a:lnTo>
                    <a:pt x="557179" y="1526005"/>
                  </a:lnTo>
                  <a:lnTo>
                    <a:pt x="528013" y="1524903"/>
                  </a:lnTo>
                  <a:lnTo>
                    <a:pt x="486852" y="1490545"/>
                  </a:lnTo>
                  <a:lnTo>
                    <a:pt x="381840" y="1431769"/>
                  </a:lnTo>
                  <a:lnTo>
                    <a:pt x="362947" y="1403395"/>
                  </a:lnTo>
                  <a:lnTo>
                    <a:pt x="322890" y="1374215"/>
                  </a:lnTo>
                  <a:lnTo>
                    <a:pt x="298378" y="1313996"/>
                  </a:lnTo>
                  <a:lnTo>
                    <a:pt x="301232" y="1261802"/>
                  </a:lnTo>
                  <a:lnTo>
                    <a:pt x="275586" y="1216994"/>
                  </a:lnTo>
                  <a:lnTo>
                    <a:pt x="272356" y="1179822"/>
                  </a:lnTo>
                  <a:lnTo>
                    <a:pt x="255578" y="1154766"/>
                  </a:lnTo>
                  <a:lnTo>
                    <a:pt x="191686" y="1113896"/>
                  </a:lnTo>
                  <a:lnTo>
                    <a:pt x="160470" y="1063768"/>
                  </a:lnTo>
                  <a:lnTo>
                    <a:pt x="132961" y="1044161"/>
                  </a:lnTo>
                  <a:lnTo>
                    <a:pt x="106082" y="1001039"/>
                  </a:lnTo>
                  <a:lnTo>
                    <a:pt x="65154" y="975390"/>
                  </a:lnTo>
                  <a:lnTo>
                    <a:pt x="40983" y="918942"/>
                  </a:lnTo>
                  <a:lnTo>
                    <a:pt x="16988" y="905074"/>
                  </a:lnTo>
                  <a:lnTo>
                    <a:pt x="0" y="879610"/>
                  </a:lnTo>
                  <a:lnTo>
                    <a:pt x="6898" y="860182"/>
                  </a:lnTo>
                  <a:lnTo>
                    <a:pt x="611351" y="916576"/>
                  </a:lnTo>
                  <a:lnTo>
                    <a:pt x="626527" y="712858"/>
                  </a:lnTo>
                  <a:lnTo>
                    <a:pt x="645533" y="506901"/>
                  </a:lnTo>
                  <a:lnTo>
                    <a:pt x="684063" y="0"/>
                  </a:lnTo>
                  <a:lnTo>
                    <a:pt x="690233" y="456"/>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67" name="Google Shape;11267;p312"/>
            <p:cNvSpPr/>
            <p:nvPr/>
          </p:nvSpPr>
          <p:spPr>
            <a:xfrm>
              <a:off x="2383193" y="2442066"/>
              <a:ext cx="1168025" cy="2000573"/>
            </a:xfrm>
            <a:custGeom>
              <a:rect b="b" l="l" r="r" t="t"/>
              <a:pathLst>
                <a:path extrusionOk="0" h="2208068" w="1289170">
                  <a:moveTo>
                    <a:pt x="266513" y="41091"/>
                  </a:moveTo>
                  <a:lnTo>
                    <a:pt x="389542" y="75576"/>
                  </a:lnTo>
                  <a:lnTo>
                    <a:pt x="582021" y="132427"/>
                  </a:lnTo>
                  <a:lnTo>
                    <a:pt x="731720" y="171927"/>
                  </a:lnTo>
                  <a:lnTo>
                    <a:pt x="644171" y="514564"/>
                  </a:lnTo>
                  <a:lnTo>
                    <a:pt x="578687" y="764974"/>
                  </a:lnTo>
                  <a:lnTo>
                    <a:pt x="729934" y="992434"/>
                  </a:lnTo>
                  <a:lnTo>
                    <a:pt x="876328" y="1212581"/>
                  </a:lnTo>
                  <a:lnTo>
                    <a:pt x="994316" y="1389597"/>
                  </a:lnTo>
                  <a:lnTo>
                    <a:pt x="1080649" y="1519413"/>
                  </a:lnTo>
                  <a:lnTo>
                    <a:pt x="1235613" y="1753591"/>
                  </a:lnTo>
                  <a:lnTo>
                    <a:pt x="1230597" y="1778847"/>
                  </a:lnTo>
                  <a:lnTo>
                    <a:pt x="1250690" y="1817052"/>
                  </a:lnTo>
                  <a:lnTo>
                    <a:pt x="1262595" y="1874128"/>
                  </a:lnTo>
                  <a:lnTo>
                    <a:pt x="1289170" y="1908927"/>
                  </a:lnTo>
                  <a:lnTo>
                    <a:pt x="1264394" y="1931475"/>
                  </a:lnTo>
                  <a:lnTo>
                    <a:pt x="1235870" y="1939581"/>
                  </a:lnTo>
                  <a:lnTo>
                    <a:pt x="1209246" y="1970818"/>
                  </a:lnTo>
                  <a:lnTo>
                    <a:pt x="1206224" y="2019234"/>
                  </a:lnTo>
                  <a:lnTo>
                    <a:pt x="1195880" y="2047962"/>
                  </a:lnTo>
                  <a:lnTo>
                    <a:pt x="1156849" y="2069843"/>
                  </a:lnTo>
                  <a:lnTo>
                    <a:pt x="1152857" y="2146527"/>
                  </a:lnTo>
                  <a:lnTo>
                    <a:pt x="1175318" y="2152117"/>
                  </a:lnTo>
                  <a:lnTo>
                    <a:pt x="1177057" y="2191169"/>
                  </a:lnTo>
                  <a:lnTo>
                    <a:pt x="1164501" y="2206906"/>
                  </a:lnTo>
                  <a:lnTo>
                    <a:pt x="1130202" y="2208068"/>
                  </a:lnTo>
                  <a:lnTo>
                    <a:pt x="906195" y="2181119"/>
                  </a:lnTo>
                  <a:lnTo>
                    <a:pt x="723412" y="2159186"/>
                  </a:lnTo>
                  <a:lnTo>
                    <a:pt x="709385" y="2128531"/>
                  </a:lnTo>
                  <a:lnTo>
                    <a:pt x="717890" y="2086945"/>
                  </a:lnTo>
                  <a:lnTo>
                    <a:pt x="716428" y="2035054"/>
                  </a:lnTo>
                  <a:lnTo>
                    <a:pt x="701027" y="1994844"/>
                  </a:lnTo>
                  <a:lnTo>
                    <a:pt x="661020" y="1935099"/>
                  </a:lnTo>
                  <a:lnTo>
                    <a:pt x="606335" y="1875125"/>
                  </a:lnTo>
                  <a:lnTo>
                    <a:pt x="591003" y="1884118"/>
                  </a:lnTo>
                  <a:lnTo>
                    <a:pt x="567865" y="1870529"/>
                  </a:lnTo>
                  <a:lnTo>
                    <a:pt x="576127" y="1851813"/>
                  </a:lnTo>
                  <a:lnTo>
                    <a:pt x="557387" y="1804730"/>
                  </a:lnTo>
                  <a:lnTo>
                    <a:pt x="517120" y="1804141"/>
                  </a:lnTo>
                  <a:lnTo>
                    <a:pt x="457030" y="1758193"/>
                  </a:lnTo>
                  <a:lnTo>
                    <a:pt x="453269" y="1731887"/>
                  </a:lnTo>
                  <a:lnTo>
                    <a:pt x="415660" y="1691277"/>
                  </a:lnTo>
                  <a:lnTo>
                    <a:pt x="364320" y="1679348"/>
                  </a:lnTo>
                  <a:lnTo>
                    <a:pt x="325467" y="1655451"/>
                  </a:lnTo>
                  <a:lnTo>
                    <a:pt x="270467" y="1646854"/>
                  </a:lnTo>
                  <a:lnTo>
                    <a:pt x="249259" y="1613468"/>
                  </a:lnTo>
                  <a:lnTo>
                    <a:pt x="270010" y="1559912"/>
                  </a:lnTo>
                  <a:lnTo>
                    <a:pt x="262704" y="1548709"/>
                  </a:lnTo>
                  <a:lnTo>
                    <a:pt x="279142" y="1511371"/>
                  </a:lnTo>
                  <a:lnTo>
                    <a:pt x="245208" y="1471035"/>
                  </a:lnTo>
                  <a:lnTo>
                    <a:pt x="254206" y="1430547"/>
                  </a:lnTo>
                  <a:lnTo>
                    <a:pt x="239208" y="1424197"/>
                  </a:lnTo>
                  <a:lnTo>
                    <a:pt x="222634" y="1382590"/>
                  </a:lnTo>
                  <a:lnTo>
                    <a:pt x="206576" y="1370100"/>
                  </a:lnTo>
                  <a:lnTo>
                    <a:pt x="204718" y="1346370"/>
                  </a:lnTo>
                  <a:lnTo>
                    <a:pt x="166950" y="1248825"/>
                  </a:lnTo>
                  <a:lnTo>
                    <a:pt x="145368" y="1217228"/>
                  </a:lnTo>
                  <a:lnTo>
                    <a:pt x="157213" y="1151885"/>
                  </a:lnTo>
                  <a:lnTo>
                    <a:pt x="167604" y="1160607"/>
                  </a:lnTo>
                  <a:lnTo>
                    <a:pt x="189170" y="1125895"/>
                  </a:lnTo>
                  <a:lnTo>
                    <a:pt x="176787" y="1085205"/>
                  </a:lnTo>
                  <a:lnTo>
                    <a:pt x="148511" y="1081922"/>
                  </a:lnTo>
                  <a:lnTo>
                    <a:pt x="121899" y="1040606"/>
                  </a:lnTo>
                  <a:lnTo>
                    <a:pt x="116326" y="1012212"/>
                  </a:lnTo>
                  <a:lnTo>
                    <a:pt x="125613" y="989217"/>
                  </a:lnTo>
                  <a:lnTo>
                    <a:pt x="116922" y="952923"/>
                  </a:lnTo>
                  <a:lnTo>
                    <a:pt x="131739" y="901196"/>
                  </a:lnTo>
                  <a:lnTo>
                    <a:pt x="160145" y="909303"/>
                  </a:lnTo>
                  <a:lnTo>
                    <a:pt x="169046" y="833745"/>
                  </a:lnTo>
                  <a:lnTo>
                    <a:pt x="154419" y="837727"/>
                  </a:lnTo>
                  <a:lnTo>
                    <a:pt x="141742" y="872577"/>
                  </a:lnTo>
                  <a:lnTo>
                    <a:pt x="109566" y="871493"/>
                  </a:lnTo>
                  <a:lnTo>
                    <a:pt x="81576" y="834199"/>
                  </a:lnTo>
                  <a:lnTo>
                    <a:pt x="89255" y="786229"/>
                  </a:lnTo>
                  <a:lnTo>
                    <a:pt x="76792" y="742871"/>
                  </a:lnTo>
                  <a:lnTo>
                    <a:pt x="52912" y="711296"/>
                  </a:lnTo>
                  <a:lnTo>
                    <a:pt x="44090" y="680622"/>
                  </a:lnTo>
                  <a:lnTo>
                    <a:pt x="14852" y="616908"/>
                  </a:lnTo>
                  <a:lnTo>
                    <a:pt x="26729" y="604090"/>
                  </a:lnTo>
                  <a:lnTo>
                    <a:pt x="26010" y="532487"/>
                  </a:lnTo>
                  <a:lnTo>
                    <a:pt x="45937" y="498697"/>
                  </a:lnTo>
                  <a:lnTo>
                    <a:pt x="49454" y="440077"/>
                  </a:lnTo>
                  <a:lnTo>
                    <a:pt x="27789" y="374976"/>
                  </a:lnTo>
                  <a:lnTo>
                    <a:pt x="0" y="333669"/>
                  </a:lnTo>
                  <a:lnTo>
                    <a:pt x="3662" y="296125"/>
                  </a:lnTo>
                  <a:lnTo>
                    <a:pt x="66645" y="221750"/>
                  </a:lnTo>
                  <a:lnTo>
                    <a:pt x="82619" y="195024"/>
                  </a:lnTo>
                  <a:lnTo>
                    <a:pt x="82331" y="170363"/>
                  </a:lnTo>
                  <a:lnTo>
                    <a:pt x="113726" y="115592"/>
                  </a:lnTo>
                  <a:lnTo>
                    <a:pt x="118201" y="58487"/>
                  </a:lnTo>
                  <a:lnTo>
                    <a:pt x="106403" y="40846"/>
                  </a:lnTo>
                  <a:lnTo>
                    <a:pt x="125771"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68" name="Google Shape;11268;p312"/>
            <p:cNvSpPr/>
            <p:nvPr/>
          </p:nvSpPr>
          <p:spPr>
            <a:xfrm>
              <a:off x="3797774" y="1464118"/>
              <a:ext cx="1485922" cy="944474"/>
            </a:xfrm>
            <a:custGeom>
              <a:rect b="b" l="l" r="r" t="t"/>
              <a:pathLst>
                <a:path extrusionOk="0" h="1042433" w="1640039">
                  <a:moveTo>
                    <a:pt x="1640039" y="237775"/>
                  </a:moveTo>
                  <a:lnTo>
                    <a:pt x="1621455" y="465606"/>
                  </a:lnTo>
                  <a:lnTo>
                    <a:pt x="1587991" y="850996"/>
                  </a:lnTo>
                  <a:lnTo>
                    <a:pt x="1572530" y="1042433"/>
                  </a:lnTo>
                  <a:lnTo>
                    <a:pt x="1570186" y="1042234"/>
                  </a:lnTo>
                  <a:lnTo>
                    <a:pt x="1305732" y="1016037"/>
                  </a:lnTo>
                  <a:lnTo>
                    <a:pt x="855974" y="961360"/>
                  </a:lnTo>
                  <a:lnTo>
                    <a:pt x="576863" y="919747"/>
                  </a:lnTo>
                  <a:lnTo>
                    <a:pt x="560803" y="1025313"/>
                  </a:lnTo>
                  <a:lnTo>
                    <a:pt x="538434" y="1000305"/>
                  </a:lnTo>
                  <a:lnTo>
                    <a:pt x="521593" y="961503"/>
                  </a:lnTo>
                  <a:lnTo>
                    <a:pt x="482071" y="997844"/>
                  </a:lnTo>
                  <a:lnTo>
                    <a:pt x="451978" y="1000719"/>
                  </a:lnTo>
                  <a:lnTo>
                    <a:pt x="446819" y="988566"/>
                  </a:lnTo>
                  <a:lnTo>
                    <a:pt x="411869" y="991661"/>
                  </a:lnTo>
                  <a:lnTo>
                    <a:pt x="394119" y="978449"/>
                  </a:lnTo>
                  <a:lnTo>
                    <a:pt x="358402" y="990314"/>
                  </a:lnTo>
                  <a:lnTo>
                    <a:pt x="314256" y="981381"/>
                  </a:lnTo>
                  <a:lnTo>
                    <a:pt x="296138" y="997360"/>
                  </a:lnTo>
                  <a:lnTo>
                    <a:pt x="281771" y="983461"/>
                  </a:lnTo>
                  <a:lnTo>
                    <a:pt x="274877" y="915492"/>
                  </a:lnTo>
                  <a:lnTo>
                    <a:pt x="245880" y="907913"/>
                  </a:lnTo>
                  <a:lnTo>
                    <a:pt x="232687" y="888507"/>
                  </a:lnTo>
                  <a:lnTo>
                    <a:pt x="240564" y="850396"/>
                  </a:lnTo>
                  <a:lnTo>
                    <a:pt x="226280" y="833038"/>
                  </a:lnTo>
                  <a:lnTo>
                    <a:pt x="210837" y="788314"/>
                  </a:lnTo>
                  <a:lnTo>
                    <a:pt x="204290" y="747523"/>
                  </a:lnTo>
                  <a:lnTo>
                    <a:pt x="211212" y="731890"/>
                  </a:lnTo>
                  <a:lnTo>
                    <a:pt x="189787" y="707475"/>
                  </a:lnTo>
                  <a:lnTo>
                    <a:pt x="171877" y="726633"/>
                  </a:lnTo>
                  <a:lnTo>
                    <a:pt x="132233" y="747210"/>
                  </a:lnTo>
                  <a:lnTo>
                    <a:pt x="106528" y="720665"/>
                  </a:lnTo>
                  <a:lnTo>
                    <a:pt x="117684" y="700244"/>
                  </a:lnTo>
                  <a:lnTo>
                    <a:pt x="111878" y="677612"/>
                  </a:lnTo>
                  <a:lnTo>
                    <a:pt x="141232" y="660785"/>
                  </a:lnTo>
                  <a:lnTo>
                    <a:pt x="132811" y="627495"/>
                  </a:lnTo>
                  <a:lnTo>
                    <a:pt x="145795" y="581493"/>
                  </a:lnTo>
                  <a:lnTo>
                    <a:pt x="179839" y="511461"/>
                  </a:lnTo>
                  <a:lnTo>
                    <a:pt x="139856" y="504720"/>
                  </a:lnTo>
                  <a:lnTo>
                    <a:pt x="140940" y="491403"/>
                  </a:lnTo>
                  <a:lnTo>
                    <a:pt x="109126" y="463615"/>
                  </a:lnTo>
                  <a:lnTo>
                    <a:pt x="107519" y="440736"/>
                  </a:lnTo>
                  <a:lnTo>
                    <a:pt x="67697" y="377370"/>
                  </a:lnTo>
                  <a:lnTo>
                    <a:pt x="67624" y="362700"/>
                  </a:lnTo>
                  <a:lnTo>
                    <a:pt x="41979" y="348365"/>
                  </a:lnTo>
                  <a:lnTo>
                    <a:pt x="21045" y="319176"/>
                  </a:lnTo>
                  <a:lnTo>
                    <a:pt x="31666" y="265065"/>
                  </a:lnTo>
                  <a:lnTo>
                    <a:pt x="0" y="200907"/>
                  </a:lnTo>
                  <a:lnTo>
                    <a:pt x="43017" y="0"/>
                  </a:lnTo>
                  <a:lnTo>
                    <a:pt x="644172" y="114869"/>
                  </a:lnTo>
                  <a:lnTo>
                    <a:pt x="916948" y="15563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69" name="Google Shape;11269;p312"/>
            <p:cNvSpPr/>
            <p:nvPr/>
          </p:nvSpPr>
          <p:spPr>
            <a:xfrm>
              <a:off x="4231437" y="3802186"/>
              <a:ext cx="1016753" cy="1056049"/>
            </a:xfrm>
            <a:custGeom>
              <a:rect b="b" l="l" r="r" t="t"/>
              <a:pathLst>
                <a:path extrusionOk="0" h="1165580" w="1122208">
                  <a:moveTo>
                    <a:pt x="417017" y="33356"/>
                  </a:moveTo>
                  <a:lnTo>
                    <a:pt x="504962" y="44844"/>
                  </a:lnTo>
                  <a:lnTo>
                    <a:pt x="908567" y="85763"/>
                  </a:lnTo>
                  <a:lnTo>
                    <a:pt x="1122208" y="101916"/>
                  </a:lnTo>
                  <a:lnTo>
                    <a:pt x="1114702" y="203629"/>
                  </a:lnTo>
                  <a:lnTo>
                    <a:pt x="1108531" y="203172"/>
                  </a:lnTo>
                  <a:lnTo>
                    <a:pt x="1070001" y="710074"/>
                  </a:lnTo>
                  <a:lnTo>
                    <a:pt x="1050996" y="916031"/>
                  </a:lnTo>
                  <a:lnTo>
                    <a:pt x="1035820" y="1119748"/>
                  </a:lnTo>
                  <a:lnTo>
                    <a:pt x="431367" y="1063355"/>
                  </a:lnTo>
                  <a:lnTo>
                    <a:pt x="424468" y="1082782"/>
                  </a:lnTo>
                  <a:lnTo>
                    <a:pt x="441456" y="1108246"/>
                  </a:lnTo>
                  <a:lnTo>
                    <a:pt x="155122" y="1073830"/>
                  </a:lnTo>
                  <a:lnTo>
                    <a:pt x="143270" y="1165580"/>
                  </a:lnTo>
                  <a:lnTo>
                    <a:pt x="0" y="1146430"/>
                  </a:lnTo>
                  <a:lnTo>
                    <a:pt x="159269"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70" name="Google Shape;11270;p312"/>
            <p:cNvSpPr/>
            <p:nvPr/>
          </p:nvSpPr>
          <p:spPr>
            <a:xfrm>
              <a:off x="3385009" y="3683801"/>
              <a:ext cx="990731" cy="1157084"/>
            </a:xfrm>
            <a:custGeom>
              <a:rect b="b" l="l" r="r" t="t"/>
              <a:pathLst>
                <a:path extrusionOk="0" h="1277094" w="1093487">
                  <a:moveTo>
                    <a:pt x="1093487" y="130663"/>
                  </a:moveTo>
                  <a:lnTo>
                    <a:pt x="934217" y="1277094"/>
                  </a:lnTo>
                  <a:lnTo>
                    <a:pt x="588488" y="1225569"/>
                  </a:lnTo>
                  <a:lnTo>
                    <a:pt x="401945" y="1117723"/>
                  </a:lnTo>
                  <a:lnTo>
                    <a:pt x="0" y="879327"/>
                  </a:lnTo>
                  <a:lnTo>
                    <a:pt x="24480" y="837543"/>
                  </a:lnTo>
                  <a:lnTo>
                    <a:pt x="58779" y="836381"/>
                  </a:lnTo>
                  <a:lnTo>
                    <a:pt x="71335" y="820644"/>
                  </a:lnTo>
                  <a:lnTo>
                    <a:pt x="69595" y="781592"/>
                  </a:lnTo>
                  <a:lnTo>
                    <a:pt x="47134" y="776002"/>
                  </a:lnTo>
                  <a:lnTo>
                    <a:pt x="51127" y="699318"/>
                  </a:lnTo>
                  <a:lnTo>
                    <a:pt x="90157" y="677437"/>
                  </a:lnTo>
                  <a:lnTo>
                    <a:pt x="100502" y="648709"/>
                  </a:lnTo>
                  <a:lnTo>
                    <a:pt x="103523" y="600293"/>
                  </a:lnTo>
                  <a:lnTo>
                    <a:pt x="130148" y="569056"/>
                  </a:lnTo>
                  <a:lnTo>
                    <a:pt x="158671" y="560950"/>
                  </a:lnTo>
                  <a:lnTo>
                    <a:pt x="183447" y="538402"/>
                  </a:lnTo>
                  <a:lnTo>
                    <a:pt x="156873" y="503603"/>
                  </a:lnTo>
                  <a:lnTo>
                    <a:pt x="144968" y="446526"/>
                  </a:lnTo>
                  <a:lnTo>
                    <a:pt x="124875" y="408322"/>
                  </a:lnTo>
                  <a:lnTo>
                    <a:pt x="129891" y="383066"/>
                  </a:lnTo>
                  <a:lnTo>
                    <a:pt x="145055" y="357537"/>
                  </a:lnTo>
                  <a:lnTo>
                    <a:pt x="148925" y="319491"/>
                  </a:lnTo>
                  <a:lnTo>
                    <a:pt x="143370" y="278423"/>
                  </a:lnTo>
                  <a:lnTo>
                    <a:pt x="157189" y="158952"/>
                  </a:lnTo>
                  <a:lnTo>
                    <a:pt x="217103" y="162805"/>
                  </a:lnTo>
                  <a:lnTo>
                    <a:pt x="231577" y="190742"/>
                  </a:lnTo>
                  <a:lnTo>
                    <a:pt x="247510" y="192690"/>
                  </a:lnTo>
                  <a:lnTo>
                    <a:pt x="270662" y="161780"/>
                  </a:lnTo>
                  <a:lnTo>
                    <a:pt x="301758" y="0"/>
                  </a:lnTo>
                  <a:lnTo>
                    <a:pt x="862547" y="9583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71" name="Google Shape;11271;p312"/>
            <p:cNvSpPr/>
            <p:nvPr/>
          </p:nvSpPr>
          <p:spPr>
            <a:xfrm>
              <a:off x="2907501" y="2597837"/>
              <a:ext cx="926355" cy="1433033"/>
            </a:xfrm>
            <a:custGeom>
              <a:rect b="b" l="l" r="r" t="t"/>
              <a:pathLst>
                <a:path extrusionOk="0" h="1581664" w="1022435">
                  <a:moveTo>
                    <a:pt x="585647" y="103293"/>
                  </a:moveTo>
                  <a:lnTo>
                    <a:pt x="1022435" y="195499"/>
                  </a:lnTo>
                  <a:lnTo>
                    <a:pt x="828793" y="1198597"/>
                  </a:lnTo>
                  <a:lnTo>
                    <a:pt x="797696" y="1360377"/>
                  </a:lnTo>
                  <a:lnTo>
                    <a:pt x="774544" y="1391288"/>
                  </a:lnTo>
                  <a:lnTo>
                    <a:pt x="758612" y="1389340"/>
                  </a:lnTo>
                  <a:lnTo>
                    <a:pt x="744138" y="1361402"/>
                  </a:lnTo>
                  <a:lnTo>
                    <a:pt x="684224" y="1357549"/>
                  </a:lnTo>
                  <a:lnTo>
                    <a:pt x="670405" y="1477020"/>
                  </a:lnTo>
                  <a:lnTo>
                    <a:pt x="675959" y="1518088"/>
                  </a:lnTo>
                  <a:lnTo>
                    <a:pt x="672089" y="1556134"/>
                  </a:lnTo>
                  <a:lnTo>
                    <a:pt x="656925" y="1581664"/>
                  </a:lnTo>
                  <a:lnTo>
                    <a:pt x="501961" y="1347485"/>
                  </a:lnTo>
                  <a:lnTo>
                    <a:pt x="415628" y="1217669"/>
                  </a:lnTo>
                  <a:lnTo>
                    <a:pt x="297640" y="1040653"/>
                  </a:lnTo>
                  <a:lnTo>
                    <a:pt x="151246" y="820506"/>
                  </a:lnTo>
                  <a:lnTo>
                    <a:pt x="0" y="593046"/>
                  </a:lnTo>
                  <a:lnTo>
                    <a:pt x="65483" y="342637"/>
                  </a:lnTo>
                  <a:lnTo>
                    <a:pt x="153032" y="0"/>
                  </a:lnTo>
                  <a:lnTo>
                    <a:pt x="341874" y="4850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72" name="Google Shape;11272;p312"/>
            <p:cNvSpPr/>
            <p:nvPr/>
          </p:nvSpPr>
          <p:spPr>
            <a:xfrm>
              <a:off x="4375740" y="3067907"/>
              <a:ext cx="1056993" cy="837177"/>
            </a:xfrm>
            <a:custGeom>
              <a:rect b="b" l="l" r="r" t="t"/>
              <a:pathLst>
                <a:path extrusionOk="0" h="924007" w="1166622">
                  <a:moveTo>
                    <a:pt x="280908" y="21307"/>
                  </a:moveTo>
                  <a:lnTo>
                    <a:pt x="610970" y="60187"/>
                  </a:lnTo>
                  <a:lnTo>
                    <a:pt x="864206" y="82821"/>
                  </a:lnTo>
                  <a:lnTo>
                    <a:pt x="1166622" y="105306"/>
                  </a:lnTo>
                  <a:lnTo>
                    <a:pt x="1153578" y="309817"/>
                  </a:lnTo>
                  <a:lnTo>
                    <a:pt x="1116163" y="924007"/>
                  </a:lnTo>
                  <a:lnTo>
                    <a:pt x="962939" y="912353"/>
                  </a:lnTo>
                  <a:lnTo>
                    <a:pt x="749297" y="896200"/>
                  </a:lnTo>
                  <a:lnTo>
                    <a:pt x="345693" y="855281"/>
                  </a:lnTo>
                  <a:lnTo>
                    <a:pt x="257747" y="843792"/>
                  </a:lnTo>
                  <a:lnTo>
                    <a:pt x="0" y="810436"/>
                  </a:lnTo>
                  <a:lnTo>
                    <a:pt x="32662" y="573916"/>
                  </a:lnTo>
                  <a:lnTo>
                    <a:pt x="33164" y="551353"/>
                  </a:lnTo>
                  <a:lnTo>
                    <a:pt x="57805" y="379369"/>
                  </a:lnTo>
                  <a:lnTo>
                    <a:pt x="111078"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73" name="Google Shape;11273;p312"/>
            <p:cNvSpPr/>
            <p:nvPr/>
          </p:nvSpPr>
          <p:spPr>
            <a:xfrm>
              <a:off x="4204600" y="2297435"/>
              <a:ext cx="1015808" cy="845510"/>
            </a:xfrm>
            <a:custGeom>
              <a:rect b="b" l="l" r="r" t="t"/>
              <a:pathLst>
                <a:path extrusionOk="0" h="933205" w="1121165">
                  <a:moveTo>
                    <a:pt x="406953" y="41613"/>
                  </a:moveTo>
                  <a:lnTo>
                    <a:pt x="856711" y="96290"/>
                  </a:lnTo>
                  <a:lnTo>
                    <a:pt x="1121165" y="122487"/>
                  </a:lnTo>
                  <a:lnTo>
                    <a:pt x="1087628" y="526621"/>
                  </a:lnTo>
                  <a:lnTo>
                    <a:pt x="1053096" y="933205"/>
                  </a:lnTo>
                  <a:lnTo>
                    <a:pt x="799859" y="910570"/>
                  </a:lnTo>
                  <a:lnTo>
                    <a:pt x="469798" y="871690"/>
                  </a:lnTo>
                  <a:lnTo>
                    <a:pt x="299967" y="850383"/>
                  </a:lnTo>
                  <a:lnTo>
                    <a:pt x="0" y="805722"/>
                  </a:lnTo>
                  <a:lnTo>
                    <a:pt x="32275" y="603560"/>
                  </a:lnTo>
                  <a:lnTo>
                    <a:pt x="111782" y="105566"/>
                  </a:lnTo>
                  <a:lnTo>
                    <a:pt x="12784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74" name="Google Shape;11274;p312"/>
            <p:cNvSpPr/>
            <p:nvPr/>
          </p:nvSpPr>
          <p:spPr>
            <a:xfrm>
              <a:off x="2484950" y="1716087"/>
              <a:ext cx="1170157" cy="975336"/>
            </a:xfrm>
            <a:custGeom>
              <a:rect b="b" l="l" r="r" t="t"/>
              <a:pathLst>
                <a:path extrusionOk="0" h="1076496" w="1291523">
                  <a:moveTo>
                    <a:pt x="396673" y="30332"/>
                  </a:moveTo>
                  <a:lnTo>
                    <a:pt x="409859" y="31898"/>
                  </a:lnTo>
                  <a:lnTo>
                    <a:pt x="432807" y="60534"/>
                  </a:lnTo>
                  <a:lnTo>
                    <a:pt x="438611" y="87612"/>
                  </a:lnTo>
                  <a:lnTo>
                    <a:pt x="428340" y="148145"/>
                  </a:lnTo>
                  <a:lnTo>
                    <a:pt x="492433" y="189584"/>
                  </a:lnTo>
                  <a:lnTo>
                    <a:pt x="560947" y="175404"/>
                  </a:lnTo>
                  <a:lnTo>
                    <a:pt x="599206" y="182544"/>
                  </a:lnTo>
                  <a:lnTo>
                    <a:pt x="639679" y="205117"/>
                  </a:lnTo>
                  <a:lnTo>
                    <a:pt x="640685" y="219188"/>
                  </a:lnTo>
                  <a:lnTo>
                    <a:pt x="723112" y="211433"/>
                  </a:lnTo>
                  <a:lnTo>
                    <a:pt x="738552" y="225844"/>
                  </a:lnTo>
                  <a:lnTo>
                    <a:pt x="780473" y="231094"/>
                  </a:lnTo>
                  <a:lnTo>
                    <a:pt x="819234" y="220508"/>
                  </a:lnTo>
                  <a:lnTo>
                    <a:pt x="883602" y="218621"/>
                  </a:lnTo>
                  <a:lnTo>
                    <a:pt x="939428" y="228031"/>
                  </a:lnTo>
                  <a:lnTo>
                    <a:pt x="961374" y="219758"/>
                  </a:lnTo>
                  <a:lnTo>
                    <a:pt x="1245284" y="287667"/>
                  </a:lnTo>
                  <a:lnTo>
                    <a:pt x="1256674" y="325423"/>
                  </a:lnTo>
                  <a:lnTo>
                    <a:pt x="1286091" y="346689"/>
                  </a:lnTo>
                  <a:lnTo>
                    <a:pt x="1291523" y="376275"/>
                  </a:lnTo>
                  <a:lnTo>
                    <a:pt x="1249759" y="428475"/>
                  </a:lnTo>
                  <a:lnTo>
                    <a:pt x="1233687" y="461327"/>
                  </a:lnTo>
                  <a:lnTo>
                    <a:pt x="1212332" y="481626"/>
                  </a:lnTo>
                  <a:lnTo>
                    <a:pt x="1210517" y="500583"/>
                  </a:lnTo>
                  <a:lnTo>
                    <a:pt x="1189407" y="526630"/>
                  </a:lnTo>
                  <a:lnTo>
                    <a:pt x="1173362" y="529868"/>
                  </a:lnTo>
                  <a:lnTo>
                    <a:pt x="1128935" y="593974"/>
                  </a:lnTo>
                  <a:lnTo>
                    <a:pt x="1132815" y="623395"/>
                  </a:lnTo>
                  <a:lnTo>
                    <a:pt x="1159146" y="632756"/>
                  </a:lnTo>
                  <a:lnTo>
                    <a:pt x="1167107" y="651657"/>
                  </a:lnTo>
                  <a:lnTo>
                    <a:pt x="1133849" y="712710"/>
                  </a:lnTo>
                  <a:lnTo>
                    <a:pt x="1052023" y="1076496"/>
                  </a:lnTo>
                  <a:lnTo>
                    <a:pt x="808251" y="1021707"/>
                  </a:lnTo>
                  <a:lnTo>
                    <a:pt x="619408" y="973203"/>
                  </a:lnTo>
                  <a:lnTo>
                    <a:pt x="469709" y="933703"/>
                  </a:lnTo>
                  <a:lnTo>
                    <a:pt x="277230" y="876852"/>
                  </a:lnTo>
                  <a:lnTo>
                    <a:pt x="154202" y="842367"/>
                  </a:lnTo>
                  <a:lnTo>
                    <a:pt x="13460" y="801275"/>
                  </a:lnTo>
                  <a:lnTo>
                    <a:pt x="0" y="772591"/>
                  </a:lnTo>
                  <a:lnTo>
                    <a:pt x="8491" y="706213"/>
                  </a:lnTo>
                  <a:lnTo>
                    <a:pt x="24315" y="663163"/>
                  </a:lnTo>
                  <a:lnTo>
                    <a:pt x="15511" y="623039"/>
                  </a:lnTo>
                  <a:lnTo>
                    <a:pt x="39306" y="595339"/>
                  </a:lnTo>
                  <a:lnTo>
                    <a:pt x="65425" y="546166"/>
                  </a:lnTo>
                  <a:lnTo>
                    <a:pt x="103161" y="497076"/>
                  </a:lnTo>
                  <a:lnTo>
                    <a:pt x="127329" y="450837"/>
                  </a:lnTo>
                  <a:lnTo>
                    <a:pt x="192815" y="290354"/>
                  </a:lnTo>
                  <a:lnTo>
                    <a:pt x="197354" y="267318"/>
                  </a:lnTo>
                  <a:lnTo>
                    <a:pt x="232834" y="199091"/>
                  </a:lnTo>
                  <a:lnTo>
                    <a:pt x="268318" y="100780"/>
                  </a:lnTo>
                  <a:lnTo>
                    <a:pt x="277633" y="43337"/>
                  </a:lnTo>
                  <a:lnTo>
                    <a:pt x="294248" y="12469"/>
                  </a:lnTo>
                  <a:lnTo>
                    <a:pt x="356692" y="0"/>
                  </a:lnTo>
                  <a:lnTo>
                    <a:pt x="373678" y="2931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75" name="Google Shape;11275;p312"/>
            <p:cNvSpPr/>
            <p:nvPr/>
          </p:nvSpPr>
          <p:spPr>
            <a:xfrm>
              <a:off x="3658411" y="2774966"/>
              <a:ext cx="817968" cy="1027220"/>
            </a:xfrm>
            <a:custGeom>
              <a:rect b="b" l="l" r="r" t="t"/>
              <a:pathLst>
                <a:path extrusionOk="0" h="1133761" w="902806">
                  <a:moveTo>
                    <a:pt x="470075" y="50289"/>
                  </a:moveTo>
                  <a:lnTo>
                    <a:pt x="635114" y="76501"/>
                  </a:lnTo>
                  <a:lnTo>
                    <a:pt x="602838" y="278663"/>
                  </a:lnTo>
                  <a:lnTo>
                    <a:pt x="902806" y="323324"/>
                  </a:lnTo>
                  <a:lnTo>
                    <a:pt x="849534" y="702694"/>
                  </a:lnTo>
                  <a:lnTo>
                    <a:pt x="824892" y="874678"/>
                  </a:lnTo>
                  <a:lnTo>
                    <a:pt x="824390" y="897241"/>
                  </a:lnTo>
                  <a:lnTo>
                    <a:pt x="791728" y="1133761"/>
                  </a:lnTo>
                  <a:lnTo>
                    <a:pt x="560789" y="1098931"/>
                  </a:lnTo>
                  <a:lnTo>
                    <a:pt x="0" y="1003098"/>
                  </a:lnTo>
                  <a:lnTo>
                    <a:pt x="19364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76" name="Google Shape;11276;p312"/>
            <p:cNvSpPr/>
            <p:nvPr/>
          </p:nvSpPr>
          <p:spPr>
            <a:xfrm>
              <a:off x="6114348" y="1651157"/>
              <a:ext cx="940201" cy="1076811"/>
            </a:xfrm>
            <a:custGeom>
              <a:rect b="b" l="l" r="r" t="t"/>
              <a:pathLst>
                <a:path extrusionOk="0" h="1188496" w="1037717">
                  <a:moveTo>
                    <a:pt x="721212" y="527025"/>
                  </a:moveTo>
                  <a:lnTo>
                    <a:pt x="710161" y="518629"/>
                  </a:lnTo>
                  <a:lnTo>
                    <a:pt x="682581" y="536339"/>
                  </a:lnTo>
                  <a:lnTo>
                    <a:pt x="687242" y="655830"/>
                  </a:lnTo>
                  <a:lnTo>
                    <a:pt x="679231" y="668341"/>
                  </a:lnTo>
                  <a:lnTo>
                    <a:pt x="639699" y="686439"/>
                  </a:lnTo>
                  <a:lnTo>
                    <a:pt x="608676" y="730778"/>
                  </a:lnTo>
                  <a:lnTo>
                    <a:pt x="607296" y="759689"/>
                  </a:lnTo>
                  <a:lnTo>
                    <a:pt x="623683" y="761363"/>
                  </a:lnTo>
                  <a:lnTo>
                    <a:pt x="642452" y="786260"/>
                  </a:lnTo>
                  <a:lnTo>
                    <a:pt x="627167" y="817903"/>
                  </a:lnTo>
                  <a:lnTo>
                    <a:pt x="631469" y="852216"/>
                  </a:lnTo>
                  <a:lnTo>
                    <a:pt x="623803" y="927006"/>
                  </a:lnTo>
                  <a:lnTo>
                    <a:pt x="662882" y="962374"/>
                  </a:lnTo>
                  <a:lnTo>
                    <a:pt x="692970" y="964588"/>
                  </a:lnTo>
                  <a:lnTo>
                    <a:pt x="708834" y="986243"/>
                  </a:lnTo>
                  <a:lnTo>
                    <a:pt x="754014" y="1006661"/>
                  </a:lnTo>
                  <a:lnTo>
                    <a:pt x="762292" y="1033053"/>
                  </a:lnTo>
                  <a:lnTo>
                    <a:pt x="805100" y="1065696"/>
                  </a:lnTo>
                  <a:lnTo>
                    <a:pt x="828511" y="1072397"/>
                  </a:lnTo>
                  <a:lnTo>
                    <a:pt x="858557" y="1115553"/>
                  </a:lnTo>
                  <a:lnTo>
                    <a:pt x="856179" y="1148042"/>
                  </a:lnTo>
                  <a:lnTo>
                    <a:pt x="865349" y="1171030"/>
                  </a:lnTo>
                  <a:lnTo>
                    <a:pt x="842935" y="1172141"/>
                  </a:lnTo>
                  <a:lnTo>
                    <a:pt x="99435" y="1188496"/>
                  </a:lnTo>
                  <a:lnTo>
                    <a:pt x="101168" y="823401"/>
                  </a:lnTo>
                  <a:lnTo>
                    <a:pt x="68557" y="799885"/>
                  </a:lnTo>
                  <a:lnTo>
                    <a:pt x="43977" y="760833"/>
                  </a:lnTo>
                  <a:lnTo>
                    <a:pt x="83084" y="717860"/>
                  </a:lnTo>
                  <a:lnTo>
                    <a:pt x="86318" y="694592"/>
                  </a:lnTo>
                  <a:lnTo>
                    <a:pt x="81417" y="613672"/>
                  </a:lnTo>
                  <a:lnTo>
                    <a:pt x="64673" y="592519"/>
                  </a:lnTo>
                  <a:lnTo>
                    <a:pt x="53539" y="548163"/>
                  </a:lnTo>
                  <a:lnTo>
                    <a:pt x="56281" y="494002"/>
                  </a:lnTo>
                  <a:lnTo>
                    <a:pt x="51027" y="485116"/>
                  </a:lnTo>
                  <a:lnTo>
                    <a:pt x="47625" y="355932"/>
                  </a:lnTo>
                  <a:lnTo>
                    <a:pt x="21257" y="287348"/>
                  </a:lnTo>
                  <a:lnTo>
                    <a:pt x="11222" y="248705"/>
                  </a:lnTo>
                  <a:lnTo>
                    <a:pt x="7733" y="167302"/>
                  </a:lnTo>
                  <a:lnTo>
                    <a:pt x="16962" y="139955"/>
                  </a:lnTo>
                  <a:lnTo>
                    <a:pt x="0" y="76112"/>
                  </a:lnTo>
                  <a:lnTo>
                    <a:pt x="279477" y="76673"/>
                  </a:lnTo>
                  <a:lnTo>
                    <a:pt x="278794" y="0"/>
                  </a:lnTo>
                  <a:lnTo>
                    <a:pt x="305205" y="1926"/>
                  </a:lnTo>
                  <a:lnTo>
                    <a:pt x="322989" y="17044"/>
                  </a:lnTo>
                  <a:lnTo>
                    <a:pt x="342036" y="120939"/>
                  </a:lnTo>
                  <a:lnTo>
                    <a:pt x="356274" y="132809"/>
                  </a:lnTo>
                  <a:lnTo>
                    <a:pt x="400771" y="135365"/>
                  </a:lnTo>
                  <a:lnTo>
                    <a:pt x="406141" y="145148"/>
                  </a:lnTo>
                  <a:lnTo>
                    <a:pt x="458133" y="148464"/>
                  </a:lnTo>
                  <a:lnTo>
                    <a:pt x="464575" y="170289"/>
                  </a:lnTo>
                  <a:lnTo>
                    <a:pt x="508994" y="163687"/>
                  </a:lnTo>
                  <a:lnTo>
                    <a:pt x="508759" y="154903"/>
                  </a:lnTo>
                  <a:lnTo>
                    <a:pt x="543305" y="142949"/>
                  </a:lnTo>
                  <a:lnTo>
                    <a:pt x="573833" y="146410"/>
                  </a:lnTo>
                  <a:lnTo>
                    <a:pt x="609245" y="161722"/>
                  </a:lnTo>
                  <a:lnTo>
                    <a:pt x="619630" y="182249"/>
                  </a:lnTo>
                  <a:lnTo>
                    <a:pt x="639622" y="179330"/>
                  </a:lnTo>
                  <a:lnTo>
                    <a:pt x="659925" y="223678"/>
                  </a:lnTo>
                  <a:lnTo>
                    <a:pt x="668149" y="204652"/>
                  </a:lnTo>
                  <a:lnTo>
                    <a:pt x="702042" y="194486"/>
                  </a:lnTo>
                  <a:lnTo>
                    <a:pt x="708780" y="212913"/>
                  </a:lnTo>
                  <a:lnTo>
                    <a:pt x="749615" y="224345"/>
                  </a:lnTo>
                  <a:lnTo>
                    <a:pt x="750409" y="241930"/>
                  </a:lnTo>
                  <a:lnTo>
                    <a:pt x="771242" y="255296"/>
                  </a:lnTo>
                  <a:lnTo>
                    <a:pt x="811979" y="245616"/>
                  </a:lnTo>
                  <a:lnTo>
                    <a:pt x="835609" y="224584"/>
                  </a:lnTo>
                  <a:lnTo>
                    <a:pt x="868516" y="210720"/>
                  </a:lnTo>
                  <a:lnTo>
                    <a:pt x="882078" y="239726"/>
                  </a:lnTo>
                  <a:lnTo>
                    <a:pt x="904851" y="231833"/>
                  </a:lnTo>
                  <a:lnTo>
                    <a:pt x="932854" y="236819"/>
                  </a:lnTo>
                  <a:lnTo>
                    <a:pt x="964685" y="230484"/>
                  </a:lnTo>
                  <a:lnTo>
                    <a:pt x="1002879" y="253439"/>
                  </a:lnTo>
                  <a:lnTo>
                    <a:pt x="1037717" y="246729"/>
                  </a:lnTo>
                  <a:lnTo>
                    <a:pt x="1035465" y="257915"/>
                  </a:lnTo>
                  <a:lnTo>
                    <a:pt x="991447" y="286174"/>
                  </a:lnTo>
                  <a:lnTo>
                    <a:pt x="928892" y="309864"/>
                  </a:lnTo>
                  <a:lnTo>
                    <a:pt x="888752" y="333129"/>
                  </a:lnTo>
                  <a:lnTo>
                    <a:pt x="831955" y="388061"/>
                  </a:lnTo>
                  <a:lnTo>
                    <a:pt x="807835" y="421316"/>
                  </a:lnTo>
                  <a:lnTo>
                    <a:pt x="770126" y="459592"/>
                  </a:lnTo>
                  <a:lnTo>
                    <a:pt x="709843" y="51089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77" name="Google Shape;11277;p312"/>
            <p:cNvSpPr/>
            <p:nvPr/>
          </p:nvSpPr>
          <p:spPr>
            <a:xfrm>
              <a:off x="3438114" y="1438329"/>
              <a:ext cx="867763" cy="1405949"/>
            </a:xfrm>
            <a:custGeom>
              <a:rect b="b" l="l" r="r" t="t"/>
              <a:pathLst>
                <a:path extrusionOk="0" h="1551771" w="957766">
                  <a:moveTo>
                    <a:pt x="439980" y="28463"/>
                  </a:moveTo>
                  <a:lnTo>
                    <a:pt x="396963" y="229370"/>
                  </a:lnTo>
                  <a:lnTo>
                    <a:pt x="428629" y="293529"/>
                  </a:lnTo>
                  <a:lnTo>
                    <a:pt x="418008" y="347639"/>
                  </a:lnTo>
                  <a:lnTo>
                    <a:pt x="438942" y="376829"/>
                  </a:lnTo>
                  <a:lnTo>
                    <a:pt x="464587" y="391164"/>
                  </a:lnTo>
                  <a:lnTo>
                    <a:pt x="464660" y="405834"/>
                  </a:lnTo>
                  <a:lnTo>
                    <a:pt x="504482" y="469200"/>
                  </a:lnTo>
                  <a:lnTo>
                    <a:pt x="506090" y="492078"/>
                  </a:lnTo>
                  <a:lnTo>
                    <a:pt x="537903" y="519866"/>
                  </a:lnTo>
                  <a:lnTo>
                    <a:pt x="536819" y="533184"/>
                  </a:lnTo>
                  <a:lnTo>
                    <a:pt x="576802" y="539925"/>
                  </a:lnTo>
                  <a:lnTo>
                    <a:pt x="542758" y="609957"/>
                  </a:lnTo>
                  <a:lnTo>
                    <a:pt x="529774" y="655958"/>
                  </a:lnTo>
                  <a:lnTo>
                    <a:pt x="538195" y="689248"/>
                  </a:lnTo>
                  <a:lnTo>
                    <a:pt x="508841" y="706076"/>
                  </a:lnTo>
                  <a:lnTo>
                    <a:pt x="514647" y="728708"/>
                  </a:lnTo>
                  <a:lnTo>
                    <a:pt x="503491" y="749129"/>
                  </a:lnTo>
                  <a:lnTo>
                    <a:pt x="529196" y="775674"/>
                  </a:lnTo>
                  <a:lnTo>
                    <a:pt x="568840" y="755097"/>
                  </a:lnTo>
                  <a:lnTo>
                    <a:pt x="586750" y="735938"/>
                  </a:lnTo>
                  <a:lnTo>
                    <a:pt x="608175" y="760354"/>
                  </a:lnTo>
                  <a:lnTo>
                    <a:pt x="601254" y="775986"/>
                  </a:lnTo>
                  <a:lnTo>
                    <a:pt x="607800" y="816777"/>
                  </a:lnTo>
                  <a:lnTo>
                    <a:pt x="623243" y="861502"/>
                  </a:lnTo>
                  <a:lnTo>
                    <a:pt x="637527" y="878859"/>
                  </a:lnTo>
                  <a:lnTo>
                    <a:pt x="629650" y="916970"/>
                  </a:lnTo>
                  <a:lnTo>
                    <a:pt x="642844" y="936377"/>
                  </a:lnTo>
                  <a:lnTo>
                    <a:pt x="671840" y="943956"/>
                  </a:lnTo>
                  <a:lnTo>
                    <a:pt x="678734" y="1011925"/>
                  </a:lnTo>
                  <a:lnTo>
                    <a:pt x="693101" y="1025824"/>
                  </a:lnTo>
                  <a:lnTo>
                    <a:pt x="711219" y="1009844"/>
                  </a:lnTo>
                  <a:lnTo>
                    <a:pt x="755365" y="1018777"/>
                  </a:lnTo>
                  <a:lnTo>
                    <a:pt x="791082" y="1006913"/>
                  </a:lnTo>
                  <a:lnTo>
                    <a:pt x="808832" y="1020125"/>
                  </a:lnTo>
                  <a:lnTo>
                    <a:pt x="843782" y="1017030"/>
                  </a:lnTo>
                  <a:lnTo>
                    <a:pt x="848941" y="1029182"/>
                  </a:lnTo>
                  <a:lnTo>
                    <a:pt x="879035" y="1026307"/>
                  </a:lnTo>
                  <a:lnTo>
                    <a:pt x="918556" y="989967"/>
                  </a:lnTo>
                  <a:lnTo>
                    <a:pt x="935398" y="1028769"/>
                  </a:lnTo>
                  <a:lnTo>
                    <a:pt x="957766" y="1053777"/>
                  </a:lnTo>
                  <a:lnTo>
                    <a:pt x="878259" y="1551771"/>
                  </a:lnTo>
                  <a:lnTo>
                    <a:pt x="713221" y="1525559"/>
                  </a:lnTo>
                  <a:lnTo>
                    <a:pt x="436787" y="1475269"/>
                  </a:lnTo>
                  <a:lnTo>
                    <a:pt x="0" y="1383063"/>
                  </a:lnTo>
                  <a:lnTo>
                    <a:pt x="81825" y="1019276"/>
                  </a:lnTo>
                  <a:lnTo>
                    <a:pt x="115083" y="958224"/>
                  </a:lnTo>
                  <a:lnTo>
                    <a:pt x="107122" y="939322"/>
                  </a:lnTo>
                  <a:lnTo>
                    <a:pt x="80791" y="929962"/>
                  </a:lnTo>
                  <a:lnTo>
                    <a:pt x="76912" y="900540"/>
                  </a:lnTo>
                  <a:lnTo>
                    <a:pt x="121338" y="836435"/>
                  </a:lnTo>
                  <a:lnTo>
                    <a:pt x="137383" y="833197"/>
                  </a:lnTo>
                  <a:lnTo>
                    <a:pt x="158494" y="807149"/>
                  </a:lnTo>
                  <a:lnTo>
                    <a:pt x="160308" y="788192"/>
                  </a:lnTo>
                  <a:lnTo>
                    <a:pt x="181663" y="767894"/>
                  </a:lnTo>
                  <a:lnTo>
                    <a:pt x="197735" y="735042"/>
                  </a:lnTo>
                  <a:lnTo>
                    <a:pt x="239499" y="682842"/>
                  </a:lnTo>
                  <a:lnTo>
                    <a:pt x="234068" y="653255"/>
                  </a:lnTo>
                  <a:lnTo>
                    <a:pt x="204650" y="631990"/>
                  </a:lnTo>
                  <a:lnTo>
                    <a:pt x="193260" y="594233"/>
                  </a:lnTo>
                  <a:lnTo>
                    <a:pt x="200251" y="559457"/>
                  </a:lnTo>
                  <a:lnTo>
                    <a:pt x="190002" y="520829"/>
                  </a:lnTo>
                  <a:lnTo>
                    <a:pt x="195897" y="505133"/>
                  </a:lnTo>
                  <a:lnTo>
                    <a:pt x="254337" y="242029"/>
                  </a:lnTo>
                  <a:lnTo>
                    <a:pt x="31033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78" name="Google Shape;11278;p312"/>
            <p:cNvSpPr/>
            <p:nvPr/>
          </p:nvSpPr>
          <p:spPr>
            <a:xfrm>
              <a:off x="5387015" y="3348611"/>
              <a:ext cx="1078207" cy="581892"/>
            </a:xfrm>
            <a:custGeom>
              <a:rect b="b" l="l" r="r" t="t"/>
              <a:pathLst>
                <a:path extrusionOk="0" h="642245" w="1190036">
                  <a:moveTo>
                    <a:pt x="60121" y="1430"/>
                  </a:moveTo>
                  <a:lnTo>
                    <a:pt x="1074927" y="29264"/>
                  </a:lnTo>
                  <a:lnTo>
                    <a:pt x="1090253" y="48190"/>
                  </a:lnTo>
                  <a:lnTo>
                    <a:pt x="1140215" y="63374"/>
                  </a:lnTo>
                  <a:lnTo>
                    <a:pt x="1106143" y="123121"/>
                  </a:lnTo>
                  <a:lnTo>
                    <a:pt x="1125864" y="143095"/>
                  </a:lnTo>
                  <a:lnTo>
                    <a:pt x="1151086" y="190995"/>
                  </a:lnTo>
                  <a:lnTo>
                    <a:pt x="1184459" y="200633"/>
                  </a:lnTo>
                  <a:lnTo>
                    <a:pt x="1190036" y="642245"/>
                  </a:lnTo>
                  <a:lnTo>
                    <a:pt x="313081" y="629769"/>
                  </a:lnTo>
                  <a:lnTo>
                    <a:pt x="0" y="614190"/>
                  </a:lnTo>
                  <a:lnTo>
                    <a:pt x="37415"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79" name="Google Shape;11279;p312"/>
            <p:cNvSpPr/>
            <p:nvPr/>
          </p:nvSpPr>
          <p:spPr>
            <a:xfrm>
              <a:off x="5190023" y="2235146"/>
              <a:ext cx="1016276" cy="679930"/>
            </a:xfrm>
            <a:custGeom>
              <a:rect b="b" l="l" r="r" t="t"/>
              <a:pathLst>
                <a:path extrusionOk="0" h="750451" w="1121682">
                  <a:moveTo>
                    <a:pt x="51342" y="0"/>
                  </a:moveTo>
                  <a:lnTo>
                    <a:pt x="1106513" y="50033"/>
                  </a:lnTo>
                  <a:lnTo>
                    <a:pt x="1103278" y="73302"/>
                  </a:lnTo>
                  <a:lnTo>
                    <a:pt x="1064171" y="116275"/>
                  </a:lnTo>
                  <a:lnTo>
                    <a:pt x="1088751" y="155327"/>
                  </a:lnTo>
                  <a:lnTo>
                    <a:pt x="1121362" y="178843"/>
                  </a:lnTo>
                  <a:lnTo>
                    <a:pt x="1119630" y="543937"/>
                  </a:lnTo>
                  <a:lnTo>
                    <a:pt x="1100367" y="548294"/>
                  </a:lnTo>
                  <a:lnTo>
                    <a:pt x="1108291" y="565072"/>
                  </a:lnTo>
                  <a:lnTo>
                    <a:pt x="1103265" y="600745"/>
                  </a:lnTo>
                  <a:lnTo>
                    <a:pt x="1121682" y="620929"/>
                  </a:lnTo>
                  <a:lnTo>
                    <a:pt x="1110321" y="635382"/>
                  </a:lnTo>
                  <a:lnTo>
                    <a:pt x="1105251" y="675544"/>
                  </a:lnTo>
                  <a:lnTo>
                    <a:pt x="1092106" y="705614"/>
                  </a:lnTo>
                  <a:lnTo>
                    <a:pt x="1119463" y="750451"/>
                  </a:lnTo>
                  <a:lnTo>
                    <a:pt x="1092659" y="744714"/>
                  </a:lnTo>
                  <a:lnTo>
                    <a:pt x="1083114" y="715604"/>
                  </a:lnTo>
                  <a:lnTo>
                    <a:pt x="1005712" y="676855"/>
                  </a:lnTo>
                  <a:lnTo>
                    <a:pt x="936130" y="675791"/>
                  </a:lnTo>
                  <a:lnTo>
                    <a:pt x="915181" y="670935"/>
                  </a:lnTo>
                  <a:lnTo>
                    <a:pt x="896975" y="690677"/>
                  </a:lnTo>
                  <a:lnTo>
                    <a:pt x="821803" y="652073"/>
                  </a:lnTo>
                  <a:lnTo>
                    <a:pt x="817221" y="641903"/>
                  </a:lnTo>
                  <a:lnTo>
                    <a:pt x="356643" y="622201"/>
                  </a:lnTo>
                  <a:lnTo>
                    <a:pt x="107022" y="604048"/>
                  </a:lnTo>
                  <a:lnTo>
                    <a:pt x="0" y="595372"/>
                  </a:lnTo>
                  <a:lnTo>
                    <a:pt x="33537" y="191237"/>
                  </a:lnTo>
                  <a:lnTo>
                    <a:pt x="35881" y="191436"/>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80" name="Google Shape;11280;p312"/>
            <p:cNvSpPr/>
            <p:nvPr/>
          </p:nvSpPr>
          <p:spPr>
            <a:xfrm>
              <a:off x="5158735" y="2774570"/>
              <a:ext cx="1202195" cy="600555"/>
            </a:xfrm>
            <a:custGeom>
              <a:rect b="b" l="l" r="r" t="t"/>
              <a:pathLst>
                <a:path extrusionOk="0" h="662843" w="1326884">
                  <a:moveTo>
                    <a:pt x="141555" y="8676"/>
                  </a:moveTo>
                  <a:lnTo>
                    <a:pt x="391176" y="26829"/>
                  </a:lnTo>
                  <a:lnTo>
                    <a:pt x="851753" y="46531"/>
                  </a:lnTo>
                  <a:lnTo>
                    <a:pt x="856335" y="56701"/>
                  </a:lnTo>
                  <a:lnTo>
                    <a:pt x="931507" y="95305"/>
                  </a:lnTo>
                  <a:lnTo>
                    <a:pt x="949713" y="75563"/>
                  </a:lnTo>
                  <a:lnTo>
                    <a:pt x="970662" y="80418"/>
                  </a:lnTo>
                  <a:lnTo>
                    <a:pt x="1040244" y="81483"/>
                  </a:lnTo>
                  <a:lnTo>
                    <a:pt x="1117646" y="120232"/>
                  </a:lnTo>
                  <a:lnTo>
                    <a:pt x="1127191" y="149342"/>
                  </a:lnTo>
                  <a:lnTo>
                    <a:pt x="1153995" y="155079"/>
                  </a:lnTo>
                  <a:lnTo>
                    <a:pt x="1180581" y="246822"/>
                  </a:lnTo>
                  <a:lnTo>
                    <a:pt x="1201029" y="260280"/>
                  </a:lnTo>
                  <a:lnTo>
                    <a:pt x="1210839" y="296072"/>
                  </a:lnTo>
                  <a:lnTo>
                    <a:pt x="1201771" y="320668"/>
                  </a:lnTo>
                  <a:lnTo>
                    <a:pt x="1205858" y="348637"/>
                  </a:lnTo>
                  <a:lnTo>
                    <a:pt x="1232257" y="366538"/>
                  </a:lnTo>
                  <a:lnTo>
                    <a:pt x="1231472" y="418010"/>
                  </a:lnTo>
                  <a:lnTo>
                    <a:pt x="1246469" y="463879"/>
                  </a:lnTo>
                  <a:lnTo>
                    <a:pt x="1238223" y="516507"/>
                  </a:lnTo>
                  <a:lnTo>
                    <a:pt x="1255808" y="543347"/>
                  </a:lnTo>
                  <a:lnTo>
                    <a:pt x="1288712" y="609304"/>
                  </a:lnTo>
                  <a:lnTo>
                    <a:pt x="1326884" y="662843"/>
                  </a:lnTo>
                  <a:lnTo>
                    <a:pt x="312078" y="635009"/>
                  </a:lnTo>
                  <a:lnTo>
                    <a:pt x="289371" y="633578"/>
                  </a:lnTo>
                  <a:lnTo>
                    <a:pt x="302416" y="429068"/>
                  </a:lnTo>
                  <a:lnTo>
                    <a:pt x="0" y="406583"/>
                  </a:lnTo>
                  <a:lnTo>
                    <a:pt x="3453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81" name="Google Shape;11281;p312"/>
            <p:cNvSpPr/>
            <p:nvPr/>
          </p:nvSpPr>
          <p:spPr>
            <a:xfrm>
              <a:off x="5241389" y="3894525"/>
              <a:ext cx="1255791" cy="658513"/>
            </a:xfrm>
            <a:custGeom>
              <a:rect b="b" l="l" r="r" t="t"/>
              <a:pathLst>
                <a:path extrusionOk="0" h="726813" w="1386039">
                  <a:moveTo>
                    <a:pt x="473811" y="27233"/>
                  </a:moveTo>
                  <a:lnTo>
                    <a:pt x="1350766" y="39709"/>
                  </a:lnTo>
                  <a:lnTo>
                    <a:pt x="1352251" y="141687"/>
                  </a:lnTo>
                  <a:lnTo>
                    <a:pt x="1386039" y="367496"/>
                  </a:lnTo>
                  <a:lnTo>
                    <a:pt x="1382797" y="726813"/>
                  </a:lnTo>
                  <a:lnTo>
                    <a:pt x="1318300" y="705348"/>
                  </a:lnTo>
                  <a:lnTo>
                    <a:pt x="1301551" y="682054"/>
                  </a:lnTo>
                  <a:lnTo>
                    <a:pt x="1258383" y="662333"/>
                  </a:lnTo>
                  <a:lnTo>
                    <a:pt x="1247551" y="680312"/>
                  </a:lnTo>
                  <a:lnTo>
                    <a:pt x="1204547" y="679457"/>
                  </a:lnTo>
                  <a:lnTo>
                    <a:pt x="1195351" y="668314"/>
                  </a:lnTo>
                  <a:lnTo>
                    <a:pt x="1156076" y="688560"/>
                  </a:lnTo>
                  <a:lnTo>
                    <a:pt x="1139593" y="677397"/>
                  </a:lnTo>
                  <a:lnTo>
                    <a:pt x="1103904" y="687445"/>
                  </a:lnTo>
                  <a:lnTo>
                    <a:pt x="1070839" y="718668"/>
                  </a:lnTo>
                  <a:lnTo>
                    <a:pt x="1058080" y="700726"/>
                  </a:lnTo>
                  <a:lnTo>
                    <a:pt x="1023368" y="685996"/>
                  </a:lnTo>
                  <a:lnTo>
                    <a:pt x="986760" y="685711"/>
                  </a:lnTo>
                  <a:lnTo>
                    <a:pt x="975091" y="662115"/>
                  </a:lnTo>
                  <a:lnTo>
                    <a:pt x="932489" y="707498"/>
                  </a:lnTo>
                  <a:lnTo>
                    <a:pt x="919083" y="681605"/>
                  </a:lnTo>
                  <a:lnTo>
                    <a:pt x="899757" y="689167"/>
                  </a:lnTo>
                  <a:lnTo>
                    <a:pt x="885368" y="672176"/>
                  </a:lnTo>
                  <a:lnTo>
                    <a:pt x="846329" y="655868"/>
                  </a:lnTo>
                  <a:lnTo>
                    <a:pt x="816571" y="682156"/>
                  </a:lnTo>
                  <a:lnTo>
                    <a:pt x="804334" y="653945"/>
                  </a:lnTo>
                  <a:lnTo>
                    <a:pt x="780661" y="650087"/>
                  </a:lnTo>
                  <a:lnTo>
                    <a:pt x="767475" y="627414"/>
                  </a:lnTo>
                  <a:lnTo>
                    <a:pt x="735785" y="617706"/>
                  </a:lnTo>
                  <a:lnTo>
                    <a:pt x="714329" y="636181"/>
                  </a:lnTo>
                  <a:lnTo>
                    <a:pt x="701098" y="619044"/>
                  </a:lnTo>
                  <a:lnTo>
                    <a:pt x="668225" y="620359"/>
                  </a:lnTo>
                  <a:lnTo>
                    <a:pt x="632333" y="601364"/>
                  </a:lnTo>
                  <a:lnTo>
                    <a:pt x="598577" y="602506"/>
                  </a:lnTo>
                  <a:lnTo>
                    <a:pt x="588085" y="562967"/>
                  </a:lnTo>
                  <a:lnTo>
                    <a:pt x="535503" y="558835"/>
                  </a:lnTo>
                  <a:lnTo>
                    <a:pt x="515269" y="564779"/>
                  </a:lnTo>
                  <a:lnTo>
                    <a:pt x="479651" y="524151"/>
                  </a:lnTo>
                  <a:lnTo>
                    <a:pt x="466875" y="525859"/>
                  </a:lnTo>
                  <a:lnTo>
                    <a:pt x="483556" y="129730"/>
                  </a:lnTo>
                  <a:lnTo>
                    <a:pt x="191373" y="114633"/>
                  </a:lnTo>
                  <a:lnTo>
                    <a:pt x="0" y="101712"/>
                  </a:lnTo>
                  <a:lnTo>
                    <a:pt x="7506" y="0"/>
                  </a:lnTo>
                  <a:lnTo>
                    <a:pt x="160730" y="11654"/>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82" name="Google Shape;11282;p312"/>
            <p:cNvSpPr/>
            <p:nvPr/>
          </p:nvSpPr>
          <p:spPr>
            <a:xfrm>
              <a:off x="5236540" y="1679549"/>
              <a:ext cx="956014" cy="600928"/>
            </a:xfrm>
            <a:custGeom>
              <a:rect b="b" l="l" r="r" t="t"/>
              <a:pathLst>
                <a:path extrusionOk="0" h="663255" w="1055170">
                  <a:moveTo>
                    <a:pt x="968851" y="44775"/>
                  </a:moveTo>
                  <a:lnTo>
                    <a:pt x="985814" y="108619"/>
                  </a:lnTo>
                  <a:lnTo>
                    <a:pt x="976585" y="135965"/>
                  </a:lnTo>
                  <a:lnTo>
                    <a:pt x="980074" y="217369"/>
                  </a:lnTo>
                  <a:lnTo>
                    <a:pt x="990109" y="256012"/>
                  </a:lnTo>
                  <a:lnTo>
                    <a:pt x="1016477" y="324595"/>
                  </a:lnTo>
                  <a:lnTo>
                    <a:pt x="1019879" y="453779"/>
                  </a:lnTo>
                  <a:lnTo>
                    <a:pt x="1025133" y="462666"/>
                  </a:lnTo>
                  <a:lnTo>
                    <a:pt x="1022391" y="516826"/>
                  </a:lnTo>
                  <a:lnTo>
                    <a:pt x="1033525" y="561182"/>
                  </a:lnTo>
                  <a:lnTo>
                    <a:pt x="1050269" y="582335"/>
                  </a:lnTo>
                  <a:lnTo>
                    <a:pt x="1055170" y="663255"/>
                  </a:lnTo>
                  <a:lnTo>
                    <a:pt x="0" y="613221"/>
                  </a:lnTo>
                  <a:lnTo>
                    <a:pt x="33463" y="227831"/>
                  </a:lnTo>
                  <a:lnTo>
                    <a:pt x="52047"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83" name="Google Shape;11283;p312"/>
            <p:cNvSpPr/>
            <p:nvPr/>
          </p:nvSpPr>
          <p:spPr>
            <a:xfrm>
              <a:off x="6296533" y="3248571"/>
              <a:ext cx="964376" cy="844723"/>
            </a:xfrm>
            <a:custGeom>
              <a:rect b="b" l="l" r="r" t="t"/>
              <a:pathLst>
                <a:path extrusionOk="0" h="932336" w="1064399">
                  <a:moveTo>
                    <a:pt x="599663" y="1822"/>
                  </a:moveTo>
                  <a:lnTo>
                    <a:pt x="615471" y="0"/>
                  </a:lnTo>
                  <a:lnTo>
                    <a:pt x="648298" y="39966"/>
                  </a:lnTo>
                  <a:lnTo>
                    <a:pt x="665359" y="45880"/>
                  </a:lnTo>
                  <a:lnTo>
                    <a:pt x="653340" y="75607"/>
                  </a:lnTo>
                  <a:lnTo>
                    <a:pt x="656982" y="116927"/>
                  </a:lnTo>
                  <a:lnTo>
                    <a:pt x="679387" y="178660"/>
                  </a:lnTo>
                  <a:lnTo>
                    <a:pt x="729432" y="228869"/>
                  </a:lnTo>
                  <a:lnTo>
                    <a:pt x="783564" y="269727"/>
                  </a:lnTo>
                  <a:lnTo>
                    <a:pt x="797540" y="336297"/>
                  </a:lnTo>
                  <a:lnTo>
                    <a:pt x="810197" y="347929"/>
                  </a:lnTo>
                  <a:lnTo>
                    <a:pt x="827036" y="327873"/>
                  </a:lnTo>
                  <a:lnTo>
                    <a:pt x="861714" y="334795"/>
                  </a:lnTo>
                  <a:lnTo>
                    <a:pt x="884816" y="347977"/>
                  </a:lnTo>
                  <a:lnTo>
                    <a:pt x="870935" y="373537"/>
                  </a:lnTo>
                  <a:lnTo>
                    <a:pt x="876381" y="392295"/>
                  </a:lnTo>
                  <a:lnTo>
                    <a:pt x="852937" y="446492"/>
                  </a:lnTo>
                  <a:lnTo>
                    <a:pt x="854006" y="478994"/>
                  </a:lnTo>
                  <a:lnTo>
                    <a:pt x="903151" y="517549"/>
                  </a:lnTo>
                  <a:lnTo>
                    <a:pt x="922149" y="543307"/>
                  </a:lnTo>
                  <a:lnTo>
                    <a:pt x="939176" y="537718"/>
                  </a:lnTo>
                  <a:lnTo>
                    <a:pt x="993218" y="577935"/>
                  </a:lnTo>
                  <a:lnTo>
                    <a:pt x="995357" y="609249"/>
                  </a:lnTo>
                  <a:lnTo>
                    <a:pt x="1011110" y="647492"/>
                  </a:lnTo>
                  <a:lnTo>
                    <a:pt x="998948" y="661811"/>
                  </a:lnTo>
                  <a:lnTo>
                    <a:pt x="1038837" y="717466"/>
                  </a:lnTo>
                  <a:lnTo>
                    <a:pt x="1064399" y="717885"/>
                  </a:lnTo>
                  <a:lnTo>
                    <a:pt x="1057174" y="801556"/>
                  </a:lnTo>
                  <a:lnTo>
                    <a:pt x="1032766" y="794294"/>
                  </a:lnTo>
                  <a:lnTo>
                    <a:pt x="1025746" y="820622"/>
                  </a:lnTo>
                  <a:lnTo>
                    <a:pt x="1015164" y="821352"/>
                  </a:lnTo>
                  <a:lnTo>
                    <a:pt x="1006344" y="821955"/>
                  </a:lnTo>
                  <a:lnTo>
                    <a:pt x="1010654" y="872205"/>
                  </a:lnTo>
                  <a:lnTo>
                    <a:pt x="982195" y="925771"/>
                  </a:lnTo>
                  <a:lnTo>
                    <a:pt x="877397" y="932336"/>
                  </a:lnTo>
                  <a:lnTo>
                    <a:pt x="900841" y="892764"/>
                  </a:lnTo>
                  <a:lnTo>
                    <a:pt x="924110" y="866630"/>
                  </a:lnTo>
                  <a:lnTo>
                    <a:pt x="907546" y="828361"/>
                  </a:lnTo>
                  <a:lnTo>
                    <a:pt x="210649" y="854287"/>
                  </a:lnTo>
                  <a:lnTo>
                    <a:pt x="187670" y="854638"/>
                  </a:lnTo>
                  <a:lnTo>
                    <a:pt x="186185" y="752660"/>
                  </a:lnTo>
                  <a:lnTo>
                    <a:pt x="180608" y="311048"/>
                  </a:lnTo>
                  <a:lnTo>
                    <a:pt x="147235" y="301410"/>
                  </a:lnTo>
                  <a:lnTo>
                    <a:pt x="122013" y="253510"/>
                  </a:lnTo>
                  <a:lnTo>
                    <a:pt x="102292" y="233536"/>
                  </a:lnTo>
                  <a:lnTo>
                    <a:pt x="136364" y="173789"/>
                  </a:lnTo>
                  <a:lnTo>
                    <a:pt x="86402" y="158605"/>
                  </a:lnTo>
                  <a:lnTo>
                    <a:pt x="71076" y="139679"/>
                  </a:lnTo>
                  <a:lnTo>
                    <a:pt x="32904" y="86140"/>
                  </a:lnTo>
                  <a:lnTo>
                    <a:pt x="0" y="20183"/>
                  </a:lnTo>
                  <a:lnTo>
                    <a:pt x="173039" y="22085"/>
                  </a:lnTo>
                  <a:lnTo>
                    <a:pt x="382744" y="153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84" name="Google Shape;11284;p312"/>
            <p:cNvSpPr/>
            <p:nvPr/>
          </p:nvSpPr>
          <p:spPr>
            <a:xfrm>
              <a:off x="2748236" y="1264665"/>
              <a:ext cx="971048" cy="712057"/>
            </a:xfrm>
            <a:custGeom>
              <a:rect b="b" l="l" r="r" t="t"/>
              <a:pathLst>
                <a:path extrusionOk="0" h="785910" w="1071763">
                  <a:moveTo>
                    <a:pt x="1071763" y="191676"/>
                  </a:moveTo>
                  <a:lnTo>
                    <a:pt x="1015768" y="433706"/>
                  </a:lnTo>
                  <a:lnTo>
                    <a:pt x="957328" y="696809"/>
                  </a:lnTo>
                  <a:lnTo>
                    <a:pt x="951433" y="712506"/>
                  </a:lnTo>
                  <a:lnTo>
                    <a:pt x="961683" y="751134"/>
                  </a:lnTo>
                  <a:lnTo>
                    <a:pt x="954692" y="785910"/>
                  </a:lnTo>
                  <a:lnTo>
                    <a:pt x="670782" y="718001"/>
                  </a:lnTo>
                  <a:lnTo>
                    <a:pt x="648836" y="726275"/>
                  </a:lnTo>
                  <a:lnTo>
                    <a:pt x="593010" y="716864"/>
                  </a:lnTo>
                  <a:lnTo>
                    <a:pt x="528642" y="718752"/>
                  </a:lnTo>
                  <a:lnTo>
                    <a:pt x="489881" y="729338"/>
                  </a:lnTo>
                  <a:lnTo>
                    <a:pt x="447960" y="724087"/>
                  </a:lnTo>
                  <a:lnTo>
                    <a:pt x="432519" y="709676"/>
                  </a:lnTo>
                  <a:lnTo>
                    <a:pt x="350093" y="717432"/>
                  </a:lnTo>
                  <a:lnTo>
                    <a:pt x="349086" y="703360"/>
                  </a:lnTo>
                  <a:lnTo>
                    <a:pt x="308614" y="680787"/>
                  </a:lnTo>
                  <a:lnTo>
                    <a:pt x="270354" y="673647"/>
                  </a:lnTo>
                  <a:lnTo>
                    <a:pt x="201841" y="687828"/>
                  </a:lnTo>
                  <a:lnTo>
                    <a:pt x="137748" y="646389"/>
                  </a:lnTo>
                  <a:lnTo>
                    <a:pt x="148019" y="585855"/>
                  </a:lnTo>
                  <a:lnTo>
                    <a:pt x="142215" y="558777"/>
                  </a:lnTo>
                  <a:lnTo>
                    <a:pt x="119267" y="530141"/>
                  </a:lnTo>
                  <a:lnTo>
                    <a:pt x="106081" y="528576"/>
                  </a:lnTo>
                  <a:lnTo>
                    <a:pt x="83086" y="527562"/>
                  </a:lnTo>
                  <a:lnTo>
                    <a:pt x="66100" y="498243"/>
                  </a:lnTo>
                  <a:lnTo>
                    <a:pt x="44012" y="483540"/>
                  </a:lnTo>
                  <a:lnTo>
                    <a:pt x="20615" y="489219"/>
                  </a:lnTo>
                  <a:lnTo>
                    <a:pt x="0" y="464454"/>
                  </a:lnTo>
                  <a:lnTo>
                    <a:pt x="13191" y="439534"/>
                  </a:lnTo>
                  <a:lnTo>
                    <a:pt x="34966" y="431097"/>
                  </a:lnTo>
                  <a:lnTo>
                    <a:pt x="20094" y="382653"/>
                  </a:lnTo>
                  <a:lnTo>
                    <a:pt x="33857" y="272485"/>
                  </a:lnTo>
                  <a:lnTo>
                    <a:pt x="27209" y="255439"/>
                  </a:lnTo>
                  <a:lnTo>
                    <a:pt x="35495" y="177220"/>
                  </a:lnTo>
                  <a:lnTo>
                    <a:pt x="18457" y="140809"/>
                  </a:lnTo>
                  <a:lnTo>
                    <a:pt x="25393" y="80716"/>
                  </a:lnTo>
                  <a:lnTo>
                    <a:pt x="51389" y="47341"/>
                  </a:lnTo>
                  <a:lnTo>
                    <a:pt x="72208" y="73341"/>
                  </a:lnTo>
                  <a:lnTo>
                    <a:pt x="118349" y="113895"/>
                  </a:lnTo>
                  <a:lnTo>
                    <a:pt x="155144" y="123844"/>
                  </a:lnTo>
                  <a:lnTo>
                    <a:pt x="188834" y="144233"/>
                  </a:lnTo>
                  <a:lnTo>
                    <a:pt x="226042" y="144896"/>
                  </a:lnTo>
                  <a:lnTo>
                    <a:pt x="237589" y="166628"/>
                  </a:lnTo>
                  <a:lnTo>
                    <a:pt x="268781" y="174559"/>
                  </a:lnTo>
                  <a:lnTo>
                    <a:pt x="278158" y="223107"/>
                  </a:lnTo>
                  <a:lnTo>
                    <a:pt x="294938" y="224488"/>
                  </a:lnTo>
                  <a:lnTo>
                    <a:pt x="281449" y="282527"/>
                  </a:lnTo>
                  <a:lnTo>
                    <a:pt x="276036" y="337201"/>
                  </a:lnTo>
                  <a:lnTo>
                    <a:pt x="290647" y="335625"/>
                  </a:lnTo>
                  <a:lnTo>
                    <a:pt x="290266" y="287340"/>
                  </a:lnTo>
                  <a:lnTo>
                    <a:pt x="306280" y="244914"/>
                  </a:lnTo>
                  <a:lnTo>
                    <a:pt x="340565" y="206572"/>
                  </a:lnTo>
                  <a:lnTo>
                    <a:pt x="328405" y="183669"/>
                  </a:lnTo>
                  <a:lnTo>
                    <a:pt x="336007" y="151521"/>
                  </a:lnTo>
                  <a:lnTo>
                    <a:pt x="333074" y="112961"/>
                  </a:lnTo>
                  <a:lnTo>
                    <a:pt x="346744" y="89447"/>
                  </a:lnTo>
                  <a:lnTo>
                    <a:pt x="346639" y="57446"/>
                  </a:lnTo>
                  <a:lnTo>
                    <a:pt x="327219" y="47304"/>
                  </a:lnTo>
                  <a:lnTo>
                    <a:pt x="314433" y="19630"/>
                  </a:lnTo>
                  <a:lnTo>
                    <a:pt x="325493" y="0"/>
                  </a:lnTo>
                  <a:close/>
                  <a:moveTo>
                    <a:pt x="292071" y="134345"/>
                  </a:moveTo>
                  <a:lnTo>
                    <a:pt x="311691" y="130843"/>
                  </a:lnTo>
                  <a:lnTo>
                    <a:pt x="297583" y="169128"/>
                  </a:lnTo>
                  <a:lnTo>
                    <a:pt x="281042" y="148328"/>
                  </a:lnTo>
                  <a:close/>
                  <a:moveTo>
                    <a:pt x="267401" y="69960"/>
                  </a:moveTo>
                  <a:lnTo>
                    <a:pt x="289015" y="48814"/>
                  </a:lnTo>
                  <a:lnTo>
                    <a:pt x="299371" y="84976"/>
                  </a:lnTo>
                  <a:lnTo>
                    <a:pt x="286019" y="109707"/>
                  </a:lnTo>
                  <a:lnTo>
                    <a:pt x="258171" y="9358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85" name="Google Shape;11285;p312"/>
            <p:cNvSpPr/>
            <p:nvPr/>
          </p:nvSpPr>
          <p:spPr>
            <a:xfrm>
              <a:off x="1002834" y="4739292"/>
              <a:ext cx="2083866" cy="1069098"/>
            </a:xfrm>
            <a:custGeom>
              <a:rect b="b" l="l" r="r" t="t"/>
              <a:pathLst>
                <a:path extrusionOk="0" h="1179983" w="2300000">
                  <a:moveTo>
                    <a:pt x="2243462" y="991156"/>
                  </a:moveTo>
                  <a:lnTo>
                    <a:pt x="2241280" y="980038"/>
                  </a:lnTo>
                  <a:lnTo>
                    <a:pt x="2251281" y="983934"/>
                  </a:lnTo>
                  <a:lnTo>
                    <a:pt x="2253609" y="995401"/>
                  </a:lnTo>
                  <a:lnTo>
                    <a:pt x="2243525" y="997039"/>
                  </a:lnTo>
                  <a:close/>
                  <a:moveTo>
                    <a:pt x="2228586" y="973811"/>
                  </a:moveTo>
                  <a:lnTo>
                    <a:pt x="2237977" y="979510"/>
                  </a:lnTo>
                  <a:lnTo>
                    <a:pt x="2237715" y="992185"/>
                  </a:lnTo>
                  <a:lnTo>
                    <a:pt x="2233412" y="989210"/>
                  </a:lnTo>
                  <a:close/>
                  <a:moveTo>
                    <a:pt x="2166409" y="920094"/>
                  </a:moveTo>
                  <a:lnTo>
                    <a:pt x="2174713" y="916064"/>
                  </a:lnTo>
                  <a:lnTo>
                    <a:pt x="2179235" y="917456"/>
                  </a:lnTo>
                  <a:lnTo>
                    <a:pt x="2180957" y="927531"/>
                  </a:lnTo>
                  <a:lnTo>
                    <a:pt x="2173824" y="932008"/>
                  </a:lnTo>
                  <a:lnTo>
                    <a:pt x="2165039" y="927938"/>
                  </a:lnTo>
                  <a:close/>
                  <a:moveTo>
                    <a:pt x="2145581" y="932383"/>
                  </a:moveTo>
                  <a:lnTo>
                    <a:pt x="2161967" y="930010"/>
                  </a:lnTo>
                  <a:lnTo>
                    <a:pt x="2169655" y="941462"/>
                  </a:lnTo>
                  <a:lnTo>
                    <a:pt x="2189683" y="950797"/>
                  </a:lnTo>
                  <a:lnTo>
                    <a:pt x="2197724" y="957786"/>
                  </a:lnTo>
                  <a:lnTo>
                    <a:pt x="2200305" y="964850"/>
                  </a:lnTo>
                  <a:lnTo>
                    <a:pt x="2204585" y="965119"/>
                  </a:lnTo>
                  <a:lnTo>
                    <a:pt x="2208039" y="974270"/>
                  </a:lnTo>
                  <a:lnTo>
                    <a:pt x="2217406" y="981607"/>
                  </a:lnTo>
                  <a:lnTo>
                    <a:pt x="2220763" y="989605"/>
                  </a:lnTo>
                  <a:lnTo>
                    <a:pt x="2224275" y="985769"/>
                  </a:lnTo>
                  <a:lnTo>
                    <a:pt x="2228116" y="991649"/>
                  </a:lnTo>
                  <a:lnTo>
                    <a:pt x="2236851" y="1016825"/>
                  </a:lnTo>
                  <a:lnTo>
                    <a:pt x="2235942" y="1023390"/>
                  </a:lnTo>
                  <a:lnTo>
                    <a:pt x="2225043" y="1025568"/>
                  </a:lnTo>
                  <a:lnTo>
                    <a:pt x="2218210" y="1013536"/>
                  </a:lnTo>
                  <a:lnTo>
                    <a:pt x="2214822" y="1015740"/>
                  </a:lnTo>
                  <a:lnTo>
                    <a:pt x="2204274" y="1008338"/>
                  </a:lnTo>
                  <a:lnTo>
                    <a:pt x="2202974" y="1012250"/>
                  </a:lnTo>
                  <a:lnTo>
                    <a:pt x="2195623" y="1010911"/>
                  </a:lnTo>
                  <a:lnTo>
                    <a:pt x="2199527" y="1020318"/>
                  </a:lnTo>
                  <a:lnTo>
                    <a:pt x="2204773" y="1016019"/>
                  </a:lnTo>
                  <a:lnTo>
                    <a:pt x="2209775" y="1018437"/>
                  </a:lnTo>
                  <a:lnTo>
                    <a:pt x="2211895" y="1032288"/>
                  </a:lnTo>
                  <a:lnTo>
                    <a:pt x="2204191" y="1033018"/>
                  </a:lnTo>
                  <a:lnTo>
                    <a:pt x="2188230" y="1019337"/>
                  </a:lnTo>
                  <a:lnTo>
                    <a:pt x="2182618" y="1011592"/>
                  </a:lnTo>
                  <a:lnTo>
                    <a:pt x="2180619" y="1002405"/>
                  </a:lnTo>
                  <a:lnTo>
                    <a:pt x="2172195" y="1005617"/>
                  </a:lnTo>
                  <a:lnTo>
                    <a:pt x="2170230" y="998764"/>
                  </a:lnTo>
                  <a:lnTo>
                    <a:pt x="2176582" y="996152"/>
                  </a:lnTo>
                  <a:lnTo>
                    <a:pt x="2181344" y="988121"/>
                  </a:lnTo>
                  <a:lnTo>
                    <a:pt x="2175336" y="978143"/>
                  </a:lnTo>
                  <a:lnTo>
                    <a:pt x="2166980" y="978217"/>
                  </a:lnTo>
                  <a:lnTo>
                    <a:pt x="2160783" y="961245"/>
                  </a:lnTo>
                  <a:lnTo>
                    <a:pt x="2155476" y="953390"/>
                  </a:lnTo>
                  <a:lnTo>
                    <a:pt x="2151982" y="961024"/>
                  </a:lnTo>
                  <a:lnTo>
                    <a:pt x="2147202" y="951838"/>
                  </a:lnTo>
                  <a:lnTo>
                    <a:pt x="2151293" y="945600"/>
                  </a:lnTo>
                  <a:lnTo>
                    <a:pt x="2143702" y="935650"/>
                  </a:lnTo>
                  <a:close/>
                  <a:moveTo>
                    <a:pt x="2155176" y="986265"/>
                  </a:moveTo>
                  <a:lnTo>
                    <a:pt x="2163551" y="988572"/>
                  </a:lnTo>
                  <a:lnTo>
                    <a:pt x="2166896" y="981757"/>
                  </a:lnTo>
                  <a:lnTo>
                    <a:pt x="2172514" y="982871"/>
                  </a:lnTo>
                  <a:lnTo>
                    <a:pt x="2170217" y="994082"/>
                  </a:lnTo>
                  <a:lnTo>
                    <a:pt x="2161410" y="993474"/>
                  </a:lnTo>
                  <a:close/>
                  <a:moveTo>
                    <a:pt x="2123476" y="897222"/>
                  </a:moveTo>
                  <a:lnTo>
                    <a:pt x="2116553" y="892123"/>
                  </a:lnTo>
                  <a:lnTo>
                    <a:pt x="2121224" y="886140"/>
                  </a:lnTo>
                  <a:lnTo>
                    <a:pt x="2142358" y="886779"/>
                  </a:lnTo>
                  <a:lnTo>
                    <a:pt x="2150866" y="883916"/>
                  </a:lnTo>
                  <a:lnTo>
                    <a:pt x="2160548" y="894394"/>
                  </a:lnTo>
                  <a:lnTo>
                    <a:pt x="2174767" y="901140"/>
                  </a:lnTo>
                  <a:lnTo>
                    <a:pt x="2175852" y="909055"/>
                  </a:lnTo>
                  <a:lnTo>
                    <a:pt x="2171096" y="914789"/>
                  </a:lnTo>
                  <a:lnTo>
                    <a:pt x="2162438" y="915386"/>
                  </a:lnTo>
                  <a:lnTo>
                    <a:pt x="2158052" y="921757"/>
                  </a:lnTo>
                  <a:lnTo>
                    <a:pt x="2149269" y="921167"/>
                  </a:lnTo>
                  <a:lnTo>
                    <a:pt x="2141341" y="926555"/>
                  </a:lnTo>
                  <a:lnTo>
                    <a:pt x="2135154" y="911511"/>
                  </a:lnTo>
                  <a:lnTo>
                    <a:pt x="2133081" y="901160"/>
                  </a:lnTo>
                  <a:lnTo>
                    <a:pt x="2126474" y="902629"/>
                  </a:lnTo>
                  <a:close/>
                  <a:moveTo>
                    <a:pt x="2124197" y="929009"/>
                  </a:moveTo>
                  <a:lnTo>
                    <a:pt x="2117823" y="925305"/>
                  </a:lnTo>
                  <a:lnTo>
                    <a:pt x="2109494" y="915888"/>
                  </a:lnTo>
                  <a:lnTo>
                    <a:pt x="2106637" y="907705"/>
                  </a:lnTo>
                  <a:lnTo>
                    <a:pt x="2109894" y="902534"/>
                  </a:lnTo>
                  <a:lnTo>
                    <a:pt x="2115524" y="905278"/>
                  </a:lnTo>
                  <a:lnTo>
                    <a:pt x="2114613" y="898120"/>
                  </a:lnTo>
                  <a:lnTo>
                    <a:pt x="2132137" y="906114"/>
                  </a:lnTo>
                  <a:lnTo>
                    <a:pt x="2136790" y="917298"/>
                  </a:lnTo>
                  <a:lnTo>
                    <a:pt x="2132235" y="920142"/>
                  </a:lnTo>
                  <a:lnTo>
                    <a:pt x="2132691" y="934062"/>
                  </a:lnTo>
                  <a:lnTo>
                    <a:pt x="2137301" y="936674"/>
                  </a:lnTo>
                  <a:lnTo>
                    <a:pt x="2137134" y="953104"/>
                  </a:lnTo>
                  <a:lnTo>
                    <a:pt x="2130596" y="951409"/>
                  </a:lnTo>
                  <a:lnTo>
                    <a:pt x="2132387" y="961046"/>
                  </a:lnTo>
                  <a:lnTo>
                    <a:pt x="2127460" y="957336"/>
                  </a:lnTo>
                  <a:lnTo>
                    <a:pt x="2120192" y="939461"/>
                  </a:lnTo>
                  <a:close/>
                  <a:moveTo>
                    <a:pt x="2108736" y="947229"/>
                  </a:moveTo>
                  <a:lnTo>
                    <a:pt x="2109567" y="955173"/>
                  </a:lnTo>
                  <a:lnTo>
                    <a:pt x="2103374" y="952155"/>
                  </a:lnTo>
                  <a:lnTo>
                    <a:pt x="2082051" y="926274"/>
                  </a:lnTo>
                  <a:lnTo>
                    <a:pt x="2071256" y="919734"/>
                  </a:lnTo>
                  <a:lnTo>
                    <a:pt x="2072460" y="912054"/>
                  </a:lnTo>
                  <a:lnTo>
                    <a:pt x="2064823" y="896155"/>
                  </a:lnTo>
                  <a:lnTo>
                    <a:pt x="2051996" y="885045"/>
                  </a:lnTo>
                  <a:lnTo>
                    <a:pt x="2058236" y="869501"/>
                  </a:lnTo>
                  <a:lnTo>
                    <a:pt x="2063916" y="873871"/>
                  </a:lnTo>
                  <a:lnTo>
                    <a:pt x="2073427" y="876072"/>
                  </a:lnTo>
                  <a:lnTo>
                    <a:pt x="2081220" y="874804"/>
                  </a:lnTo>
                  <a:lnTo>
                    <a:pt x="2084201" y="885297"/>
                  </a:lnTo>
                  <a:lnTo>
                    <a:pt x="2100868" y="917824"/>
                  </a:lnTo>
                  <a:close/>
                  <a:moveTo>
                    <a:pt x="2071663" y="819345"/>
                  </a:moveTo>
                  <a:lnTo>
                    <a:pt x="2084835" y="821256"/>
                  </a:lnTo>
                  <a:lnTo>
                    <a:pt x="2091489" y="818657"/>
                  </a:lnTo>
                  <a:lnTo>
                    <a:pt x="2092505" y="823841"/>
                  </a:lnTo>
                  <a:lnTo>
                    <a:pt x="2107477" y="839213"/>
                  </a:lnTo>
                  <a:lnTo>
                    <a:pt x="2099763" y="838233"/>
                  </a:lnTo>
                  <a:lnTo>
                    <a:pt x="2099735" y="844875"/>
                  </a:lnTo>
                  <a:lnTo>
                    <a:pt x="2109863" y="852217"/>
                  </a:lnTo>
                  <a:lnTo>
                    <a:pt x="2116843" y="868231"/>
                  </a:lnTo>
                  <a:lnTo>
                    <a:pt x="2110464" y="874691"/>
                  </a:lnTo>
                  <a:lnTo>
                    <a:pt x="2109528" y="881191"/>
                  </a:lnTo>
                  <a:lnTo>
                    <a:pt x="2100441" y="896529"/>
                  </a:lnTo>
                  <a:lnTo>
                    <a:pt x="2096607" y="897171"/>
                  </a:lnTo>
                  <a:lnTo>
                    <a:pt x="2091633" y="884878"/>
                  </a:lnTo>
                  <a:lnTo>
                    <a:pt x="2092129" y="876569"/>
                  </a:lnTo>
                  <a:lnTo>
                    <a:pt x="2087940" y="865621"/>
                  </a:lnTo>
                  <a:lnTo>
                    <a:pt x="2079993" y="852949"/>
                  </a:lnTo>
                  <a:lnTo>
                    <a:pt x="2078828" y="845472"/>
                  </a:lnTo>
                  <a:lnTo>
                    <a:pt x="2071408" y="828368"/>
                  </a:lnTo>
                  <a:lnTo>
                    <a:pt x="2064811" y="821937"/>
                  </a:lnTo>
                  <a:lnTo>
                    <a:pt x="2060038" y="809183"/>
                  </a:lnTo>
                  <a:close/>
                  <a:moveTo>
                    <a:pt x="2046561" y="889113"/>
                  </a:moveTo>
                  <a:lnTo>
                    <a:pt x="2051657" y="887844"/>
                  </a:lnTo>
                  <a:lnTo>
                    <a:pt x="2059985" y="898546"/>
                  </a:lnTo>
                  <a:lnTo>
                    <a:pt x="2059733" y="907528"/>
                  </a:lnTo>
                  <a:lnTo>
                    <a:pt x="2052081" y="911377"/>
                  </a:lnTo>
                  <a:lnTo>
                    <a:pt x="2050004" y="897945"/>
                  </a:lnTo>
                  <a:close/>
                  <a:moveTo>
                    <a:pt x="2017338" y="834295"/>
                  </a:moveTo>
                  <a:lnTo>
                    <a:pt x="2027956" y="832095"/>
                  </a:lnTo>
                  <a:lnTo>
                    <a:pt x="2033386" y="824547"/>
                  </a:lnTo>
                  <a:lnTo>
                    <a:pt x="2045334" y="830079"/>
                  </a:lnTo>
                  <a:lnTo>
                    <a:pt x="2042181" y="840190"/>
                  </a:lnTo>
                  <a:lnTo>
                    <a:pt x="2044929" y="842991"/>
                  </a:lnTo>
                  <a:lnTo>
                    <a:pt x="2047420" y="831879"/>
                  </a:lnTo>
                  <a:lnTo>
                    <a:pt x="2060318" y="832058"/>
                  </a:lnTo>
                  <a:lnTo>
                    <a:pt x="2068927" y="837585"/>
                  </a:lnTo>
                  <a:lnTo>
                    <a:pt x="2068515" y="851696"/>
                  </a:lnTo>
                  <a:lnTo>
                    <a:pt x="2071889" y="851978"/>
                  </a:lnTo>
                  <a:lnTo>
                    <a:pt x="2080559" y="868366"/>
                  </a:lnTo>
                  <a:lnTo>
                    <a:pt x="2071889" y="873363"/>
                  </a:lnTo>
                  <a:lnTo>
                    <a:pt x="2050948" y="863588"/>
                  </a:lnTo>
                  <a:lnTo>
                    <a:pt x="2055217" y="878029"/>
                  </a:lnTo>
                  <a:lnTo>
                    <a:pt x="2051213" y="885241"/>
                  </a:lnTo>
                  <a:lnTo>
                    <a:pt x="2044120" y="884294"/>
                  </a:lnTo>
                  <a:lnTo>
                    <a:pt x="2037962" y="876127"/>
                  </a:lnTo>
                  <a:lnTo>
                    <a:pt x="2029044" y="871721"/>
                  </a:lnTo>
                  <a:lnTo>
                    <a:pt x="2020328" y="860278"/>
                  </a:lnTo>
                  <a:lnTo>
                    <a:pt x="2011773" y="856128"/>
                  </a:lnTo>
                  <a:lnTo>
                    <a:pt x="2009646" y="845419"/>
                  </a:lnTo>
                  <a:lnTo>
                    <a:pt x="2013581" y="840615"/>
                  </a:lnTo>
                  <a:lnTo>
                    <a:pt x="2012925" y="831098"/>
                  </a:lnTo>
                  <a:close/>
                  <a:moveTo>
                    <a:pt x="1623771" y="757702"/>
                  </a:moveTo>
                  <a:lnTo>
                    <a:pt x="1610679" y="775997"/>
                  </a:lnTo>
                  <a:lnTo>
                    <a:pt x="1610014" y="782835"/>
                  </a:lnTo>
                  <a:lnTo>
                    <a:pt x="1598681" y="788098"/>
                  </a:lnTo>
                  <a:lnTo>
                    <a:pt x="1600456" y="777422"/>
                  </a:lnTo>
                  <a:lnTo>
                    <a:pt x="1612222" y="765701"/>
                  </a:lnTo>
                  <a:lnTo>
                    <a:pt x="1619158" y="753131"/>
                  </a:lnTo>
                  <a:close/>
                  <a:moveTo>
                    <a:pt x="1605733" y="732927"/>
                  </a:moveTo>
                  <a:lnTo>
                    <a:pt x="1604846" y="747327"/>
                  </a:lnTo>
                  <a:lnTo>
                    <a:pt x="1600989" y="762295"/>
                  </a:lnTo>
                  <a:lnTo>
                    <a:pt x="1594009" y="757826"/>
                  </a:lnTo>
                  <a:lnTo>
                    <a:pt x="1598493" y="740569"/>
                  </a:lnTo>
                  <a:close/>
                  <a:moveTo>
                    <a:pt x="1556363" y="74530"/>
                  </a:moveTo>
                  <a:lnTo>
                    <a:pt x="1559002" y="77313"/>
                  </a:lnTo>
                  <a:lnTo>
                    <a:pt x="1571478" y="79407"/>
                  </a:lnTo>
                  <a:lnTo>
                    <a:pt x="1577799" y="77085"/>
                  </a:lnTo>
                  <a:lnTo>
                    <a:pt x="1586704" y="76373"/>
                  </a:lnTo>
                  <a:lnTo>
                    <a:pt x="1596607" y="78110"/>
                  </a:lnTo>
                  <a:lnTo>
                    <a:pt x="1602153" y="76126"/>
                  </a:lnTo>
                  <a:lnTo>
                    <a:pt x="1608229" y="81105"/>
                  </a:lnTo>
                  <a:lnTo>
                    <a:pt x="1618962" y="86336"/>
                  </a:lnTo>
                  <a:lnTo>
                    <a:pt x="1632753" y="86342"/>
                  </a:lnTo>
                  <a:lnTo>
                    <a:pt x="1636100" y="82253"/>
                  </a:lnTo>
                  <a:lnTo>
                    <a:pt x="1644899" y="78996"/>
                  </a:lnTo>
                  <a:lnTo>
                    <a:pt x="1648194" y="73770"/>
                  </a:lnTo>
                  <a:lnTo>
                    <a:pt x="1657885" y="71810"/>
                  </a:lnTo>
                  <a:lnTo>
                    <a:pt x="1658180" y="75117"/>
                  </a:lnTo>
                  <a:lnTo>
                    <a:pt x="1663738" y="72533"/>
                  </a:lnTo>
                  <a:lnTo>
                    <a:pt x="1676418" y="76014"/>
                  </a:lnTo>
                  <a:lnTo>
                    <a:pt x="1685764" y="83249"/>
                  </a:lnTo>
                  <a:lnTo>
                    <a:pt x="1694011" y="86132"/>
                  </a:lnTo>
                  <a:lnTo>
                    <a:pt x="1696252" y="89527"/>
                  </a:lnTo>
                  <a:lnTo>
                    <a:pt x="1703389" y="89176"/>
                  </a:lnTo>
                  <a:lnTo>
                    <a:pt x="1711016" y="94326"/>
                  </a:lnTo>
                  <a:lnTo>
                    <a:pt x="1712968" y="98128"/>
                  </a:lnTo>
                  <a:lnTo>
                    <a:pt x="1716485" y="94187"/>
                  </a:lnTo>
                  <a:lnTo>
                    <a:pt x="1721868" y="95918"/>
                  </a:lnTo>
                  <a:lnTo>
                    <a:pt x="1827192" y="726004"/>
                  </a:lnTo>
                  <a:lnTo>
                    <a:pt x="1843674" y="728920"/>
                  </a:lnTo>
                  <a:lnTo>
                    <a:pt x="1844644" y="722634"/>
                  </a:lnTo>
                  <a:lnTo>
                    <a:pt x="1862418" y="728250"/>
                  </a:lnTo>
                  <a:lnTo>
                    <a:pt x="1870090" y="715723"/>
                  </a:lnTo>
                  <a:lnTo>
                    <a:pt x="1890029" y="710742"/>
                  </a:lnTo>
                  <a:lnTo>
                    <a:pt x="1889936" y="729563"/>
                  </a:lnTo>
                  <a:lnTo>
                    <a:pt x="1896297" y="734838"/>
                  </a:lnTo>
                  <a:lnTo>
                    <a:pt x="1909039" y="738430"/>
                  </a:lnTo>
                  <a:lnTo>
                    <a:pt x="1913568" y="747499"/>
                  </a:lnTo>
                  <a:lnTo>
                    <a:pt x="1955579" y="775535"/>
                  </a:lnTo>
                  <a:lnTo>
                    <a:pt x="1965984" y="796752"/>
                  </a:lnTo>
                  <a:lnTo>
                    <a:pt x="1970792" y="789116"/>
                  </a:lnTo>
                  <a:lnTo>
                    <a:pt x="1983332" y="775043"/>
                  </a:lnTo>
                  <a:lnTo>
                    <a:pt x="1991641" y="772708"/>
                  </a:lnTo>
                  <a:lnTo>
                    <a:pt x="1993636" y="763722"/>
                  </a:lnTo>
                  <a:lnTo>
                    <a:pt x="1990386" y="751723"/>
                  </a:lnTo>
                  <a:lnTo>
                    <a:pt x="1996296" y="750308"/>
                  </a:lnTo>
                  <a:lnTo>
                    <a:pt x="1995208" y="739338"/>
                  </a:lnTo>
                  <a:lnTo>
                    <a:pt x="2005042" y="734224"/>
                  </a:lnTo>
                  <a:lnTo>
                    <a:pt x="2018289" y="721205"/>
                  </a:lnTo>
                  <a:lnTo>
                    <a:pt x="2037492" y="732977"/>
                  </a:lnTo>
                  <a:lnTo>
                    <a:pt x="2038495" y="742832"/>
                  </a:lnTo>
                  <a:lnTo>
                    <a:pt x="2044659" y="751339"/>
                  </a:lnTo>
                  <a:lnTo>
                    <a:pt x="2053916" y="751228"/>
                  </a:lnTo>
                  <a:lnTo>
                    <a:pt x="2068655" y="762466"/>
                  </a:lnTo>
                  <a:lnTo>
                    <a:pt x="2068998" y="766664"/>
                  </a:lnTo>
                  <a:lnTo>
                    <a:pt x="2076104" y="772921"/>
                  </a:lnTo>
                  <a:lnTo>
                    <a:pt x="2092517" y="777748"/>
                  </a:lnTo>
                  <a:lnTo>
                    <a:pt x="2126335" y="809181"/>
                  </a:lnTo>
                  <a:lnTo>
                    <a:pt x="2132706" y="818296"/>
                  </a:lnTo>
                  <a:lnTo>
                    <a:pt x="2142924" y="826268"/>
                  </a:lnTo>
                  <a:lnTo>
                    <a:pt x="2160335" y="845407"/>
                  </a:lnTo>
                  <a:lnTo>
                    <a:pt x="2176944" y="861193"/>
                  </a:lnTo>
                  <a:lnTo>
                    <a:pt x="2175284" y="870350"/>
                  </a:lnTo>
                  <a:lnTo>
                    <a:pt x="2187447" y="869761"/>
                  </a:lnTo>
                  <a:lnTo>
                    <a:pt x="2188270" y="882099"/>
                  </a:lnTo>
                  <a:lnTo>
                    <a:pt x="2198910" y="883911"/>
                  </a:lnTo>
                  <a:lnTo>
                    <a:pt x="2204242" y="896815"/>
                  </a:lnTo>
                  <a:lnTo>
                    <a:pt x="2213253" y="893184"/>
                  </a:lnTo>
                  <a:lnTo>
                    <a:pt x="2235329" y="901085"/>
                  </a:lnTo>
                  <a:lnTo>
                    <a:pt x="2247181" y="899962"/>
                  </a:lnTo>
                  <a:lnTo>
                    <a:pt x="2255030" y="904481"/>
                  </a:lnTo>
                  <a:lnTo>
                    <a:pt x="2261151" y="904413"/>
                  </a:lnTo>
                  <a:lnTo>
                    <a:pt x="2264888" y="910290"/>
                  </a:lnTo>
                  <a:lnTo>
                    <a:pt x="2277156" y="908109"/>
                  </a:lnTo>
                  <a:lnTo>
                    <a:pt x="2283400" y="914703"/>
                  </a:lnTo>
                  <a:lnTo>
                    <a:pt x="2283022" y="931109"/>
                  </a:lnTo>
                  <a:lnTo>
                    <a:pt x="2287948" y="942915"/>
                  </a:lnTo>
                  <a:lnTo>
                    <a:pt x="2300000" y="961003"/>
                  </a:lnTo>
                  <a:lnTo>
                    <a:pt x="2297660" y="967361"/>
                  </a:lnTo>
                  <a:lnTo>
                    <a:pt x="2294876" y="988519"/>
                  </a:lnTo>
                  <a:lnTo>
                    <a:pt x="2286170" y="1006075"/>
                  </a:lnTo>
                  <a:lnTo>
                    <a:pt x="2280229" y="1000538"/>
                  </a:lnTo>
                  <a:lnTo>
                    <a:pt x="2276004" y="1004300"/>
                  </a:lnTo>
                  <a:lnTo>
                    <a:pt x="2268078" y="991898"/>
                  </a:lnTo>
                  <a:lnTo>
                    <a:pt x="2267233" y="985859"/>
                  </a:lnTo>
                  <a:lnTo>
                    <a:pt x="2260944" y="980414"/>
                  </a:lnTo>
                  <a:lnTo>
                    <a:pt x="2267141" y="970486"/>
                  </a:lnTo>
                  <a:lnTo>
                    <a:pt x="2263888" y="968791"/>
                  </a:lnTo>
                  <a:lnTo>
                    <a:pt x="2258269" y="980494"/>
                  </a:lnTo>
                  <a:lnTo>
                    <a:pt x="2251743" y="976295"/>
                  </a:lnTo>
                  <a:lnTo>
                    <a:pt x="2247486" y="981210"/>
                  </a:lnTo>
                  <a:lnTo>
                    <a:pt x="2227507" y="971789"/>
                  </a:lnTo>
                  <a:lnTo>
                    <a:pt x="2227809" y="954379"/>
                  </a:lnTo>
                  <a:lnTo>
                    <a:pt x="2219808" y="962788"/>
                  </a:lnTo>
                  <a:lnTo>
                    <a:pt x="2221856" y="970800"/>
                  </a:lnTo>
                  <a:lnTo>
                    <a:pt x="2212271" y="967085"/>
                  </a:lnTo>
                  <a:lnTo>
                    <a:pt x="2208338" y="960046"/>
                  </a:lnTo>
                  <a:lnTo>
                    <a:pt x="2211034" y="950178"/>
                  </a:lnTo>
                  <a:lnTo>
                    <a:pt x="2206879" y="942421"/>
                  </a:lnTo>
                  <a:lnTo>
                    <a:pt x="2201743" y="951461"/>
                  </a:lnTo>
                  <a:lnTo>
                    <a:pt x="2190045" y="938920"/>
                  </a:lnTo>
                  <a:lnTo>
                    <a:pt x="2186504" y="943124"/>
                  </a:lnTo>
                  <a:lnTo>
                    <a:pt x="2180040" y="931727"/>
                  </a:lnTo>
                  <a:lnTo>
                    <a:pt x="2184633" y="921717"/>
                  </a:lnTo>
                  <a:lnTo>
                    <a:pt x="2191387" y="919668"/>
                  </a:lnTo>
                  <a:lnTo>
                    <a:pt x="2186450" y="910566"/>
                  </a:lnTo>
                  <a:lnTo>
                    <a:pt x="2186164" y="896901"/>
                  </a:lnTo>
                  <a:lnTo>
                    <a:pt x="2180764" y="898938"/>
                  </a:lnTo>
                  <a:lnTo>
                    <a:pt x="2166118" y="891565"/>
                  </a:lnTo>
                  <a:lnTo>
                    <a:pt x="2154247" y="880965"/>
                  </a:lnTo>
                  <a:lnTo>
                    <a:pt x="2132783" y="877010"/>
                  </a:lnTo>
                  <a:lnTo>
                    <a:pt x="2125627" y="850501"/>
                  </a:lnTo>
                  <a:lnTo>
                    <a:pt x="2118724" y="848946"/>
                  </a:lnTo>
                  <a:lnTo>
                    <a:pt x="2116993" y="837706"/>
                  </a:lnTo>
                  <a:lnTo>
                    <a:pt x="2110039" y="836542"/>
                  </a:lnTo>
                  <a:lnTo>
                    <a:pt x="2097010" y="824550"/>
                  </a:lnTo>
                  <a:lnTo>
                    <a:pt x="2092431" y="817617"/>
                  </a:lnTo>
                  <a:lnTo>
                    <a:pt x="2076331" y="819265"/>
                  </a:lnTo>
                  <a:lnTo>
                    <a:pt x="2054256" y="804082"/>
                  </a:lnTo>
                  <a:lnTo>
                    <a:pt x="2035256" y="760006"/>
                  </a:lnTo>
                  <a:lnTo>
                    <a:pt x="2034621" y="771439"/>
                  </a:lnTo>
                  <a:lnTo>
                    <a:pt x="2038542" y="780539"/>
                  </a:lnTo>
                  <a:lnTo>
                    <a:pt x="2050002" y="797021"/>
                  </a:lnTo>
                  <a:lnTo>
                    <a:pt x="2049060" y="800376"/>
                  </a:lnTo>
                  <a:lnTo>
                    <a:pt x="2057482" y="814131"/>
                  </a:lnTo>
                  <a:lnTo>
                    <a:pt x="2059093" y="824212"/>
                  </a:lnTo>
                  <a:lnTo>
                    <a:pt x="2051853" y="823753"/>
                  </a:lnTo>
                  <a:lnTo>
                    <a:pt x="2043726" y="814180"/>
                  </a:lnTo>
                  <a:lnTo>
                    <a:pt x="2036239" y="814134"/>
                  </a:lnTo>
                  <a:lnTo>
                    <a:pt x="2027082" y="819520"/>
                  </a:lnTo>
                  <a:lnTo>
                    <a:pt x="2023390" y="803761"/>
                  </a:lnTo>
                  <a:lnTo>
                    <a:pt x="2014124" y="792083"/>
                  </a:lnTo>
                  <a:lnTo>
                    <a:pt x="2009642" y="797434"/>
                  </a:lnTo>
                  <a:lnTo>
                    <a:pt x="1984712" y="788636"/>
                  </a:lnTo>
                  <a:lnTo>
                    <a:pt x="1983766" y="793105"/>
                  </a:lnTo>
                  <a:lnTo>
                    <a:pt x="1996650" y="794734"/>
                  </a:lnTo>
                  <a:lnTo>
                    <a:pt x="2008513" y="803515"/>
                  </a:lnTo>
                  <a:lnTo>
                    <a:pt x="2012191" y="803014"/>
                  </a:lnTo>
                  <a:lnTo>
                    <a:pt x="2015456" y="811517"/>
                  </a:lnTo>
                  <a:lnTo>
                    <a:pt x="2022704" y="820597"/>
                  </a:lnTo>
                  <a:lnTo>
                    <a:pt x="2012104" y="829360"/>
                  </a:lnTo>
                  <a:lnTo>
                    <a:pt x="2004165" y="827380"/>
                  </a:lnTo>
                  <a:lnTo>
                    <a:pt x="2006136" y="836582"/>
                  </a:lnTo>
                  <a:lnTo>
                    <a:pt x="1995313" y="831772"/>
                  </a:lnTo>
                  <a:lnTo>
                    <a:pt x="1991068" y="827346"/>
                  </a:lnTo>
                  <a:lnTo>
                    <a:pt x="1985338" y="828660"/>
                  </a:lnTo>
                  <a:lnTo>
                    <a:pt x="1966545" y="818991"/>
                  </a:lnTo>
                  <a:lnTo>
                    <a:pt x="1952395" y="809750"/>
                  </a:lnTo>
                  <a:lnTo>
                    <a:pt x="1949754" y="803002"/>
                  </a:lnTo>
                  <a:lnTo>
                    <a:pt x="1941141" y="794063"/>
                  </a:lnTo>
                  <a:lnTo>
                    <a:pt x="1921930" y="790369"/>
                  </a:lnTo>
                  <a:lnTo>
                    <a:pt x="1910607" y="784588"/>
                  </a:lnTo>
                  <a:lnTo>
                    <a:pt x="1891837" y="779053"/>
                  </a:lnTo>
                  <a:lnTo>
                    <a:pt x="1879024" y="772664"/>
                  </a:lnTo>
                  <a:lnTo>
                    <a:pt x="1878226" y="763237"/>
                  </a:lnTo>
                  <a:lnTo>
                    <a:pt x="1881940" y="765604"/>
                  </a:lnTo>
                  <a:lnTo>
                    <a:pt x="1884531" y="758982"/>
                  </a:lnTo>
                  <a:lnTo>
                    <a:pt x="1878312" y="746363"/>
                  </a:lnTo>
                  <a:lnTo>
                    <a:pt x="1881508" y="738092"/>
                  </a:lnTo>
                  <a:lnTo>
                    <a:pt x="1878673" y="735181"/>
                  </a:lnTo>
                  <a:lnTo>
                    <a:pt x="1873033" y="750799"/>
                  </a:lnTo>
                  <a:lnTo>
                    <a:pt x="1857312" y="763224"/>
                  </a:lnTo>
                  <a:lnTo>
                    <a:pt x="1835938" y="763483"/>
                  </a:lnTo>
                  <a:lnTo>
                    <a:pt x="1817102" y="757801"/>
                  </a:lnTo>
                  <a:lnTo>
                    <a:pt x="1815290" y="751226"/>
                  </a:lnTo>
                  <a:lnTo>
                    <a:pt x="1807394" y="754000"/>
                  </a:lnTo>
                  <a:lnTo>
                    <a:pt x="1797964" y="750501"/>
                  </a:lnTo>
                  <a:lnTo>
                    <a:pt x="1777925" y="748896"/>
                  </a:lnTo>
                  <a:lnTo>
                    <a:pt x="1766616" y="750109"/>
                  </a:lnTo>
                  <a:lnTo>
                    <a:pt x="1741783" y="757199"/>
                  </a:lnTo>
                  <a:lnTo>
                    <a:pt x="1733028" y="760947"/>
                  </a:lnTo>
                  <a:lnTo>
                    <a:pt x="1720382" y="752605"/>
                  </a:lnTo>
                  <a:lnTo>
                    <a:pt x="1705649" y="749740"/>
                  </a:lnTo>
                  <a:lnTo>
                    <a:pt x="1700566" y="744239"/>
                  </a:lnTo>
                  <a:lnTo>
                    <a:pt x="1697814" y="734310"/>
                  </a:lnTo>
                  <a:lnTo>
                    <a:pt x="1688176" y="736090"/>
                  </a:lnTo>
                  <a:lnTo>
                    <a:pt x="1685794" y="745422"/>
                  </a:lnTo>
                  <a:lnTo>
                    <a:pt x="1667338" y="735131"/>
                  </a:lnTo>
                  <a:lnTo>
                    <a:pt x="1664098" y="730140"/>
                  </a:lnTo>
                  <a:lnTo>
                    <a:pt x="1647178" y="741480"/>
                  </a:lnTo>
                  <a:lnTo>
                    <a:pt x="1639482" y="753836"/>
                  </a:lnTo>
                  <a:lnTo>
                    <a:pt x="1634916" y="743248"/>
                  </a:lnTo>
                  <a:lnTo>
                    <a:pt x="1638107" y="736946"/>
                  </a:lnTo>
                  <a:lnTo>
                    <a:pt x="1643371" y="738023"/>
                  </a:lnTo>
                  <a:lnTo>
                    <a:pt x="1659536" y="728670"/>
                  </a:lnTo>
                  <a:lnTo>
                    <a:pt x="1656800" y="722869"/>
                  </a:lnTo>
                  <a:lnTo>
                    <a:pt x="1649219" y="726565"/>
                  </a:lnTo>
                  <a:lnTo>
                    <a:pt x="1645441" y="718953"/>
                  </a:lnTo>
                  <a:lnTo>
                    <a:pt x="1638067" y="718436"/>
                  </a:lnTo>
                  <a:lnTo>
                    <a:pt x="1629221" y="699125"/>
                  </a:lnTo>
                  <a:lnTo>
                    <a:pt x="1626894" y="704217"/>
                  </a:lnTo>
                  <a:lnTo>
                    <a:pt x="1616958" y="707607"/>
                  </a:lnTo>
                  <a:lnTo>
                    <a:pt x="1613511" y="705213"/>
                  </a:lnTo>
                  <a:lnTo>
                    <a:pt x="1610520" y="711841"/>
                  </a:lnTo>
                  <a:lnTo>
                    <a:pt x="1597673" y="710435"/>
                  </a:lnTo>
                  <a:lnTo>
                    <a:pt x="1597584" y="717610"/>
                  </a:lnTo>
                  <a:lnTo>
                    <a:pt x="1589146" y="720017"/>
                  </a:lnTo>
                  <a:lnTo>
                    <a:pt x="1584987" y="717622"/>
                  </a:lnTo>
                  <a:lnTo>
                    <a:pt x="1587139" y="704671"/>
                  </a:lnTo>
                  <a:lnTo>
                    <a:pt x="1583544" y="705258"/>
                  </a:lnTo>
                  <a:lnTo>
                    <a:pt x="1578499" y="719120"/>
                  </a:lnTo>
                  <a:lnTo>
                    <a:pt x="1586772" y="723176"/>
                  </a:lnTo>
                  <a:lnTo>
                    <a:pt x="1588078" y="732907"/>
                  </a:lnTo>
                  <a:lnTo>
                    <a:pt x="1593668" y="743134"/>
                  </a:lnTo>
                  <a:lnTo>
                    <a:pt x="1591399" y="754589"/>
                  </a:lnTo>
                  <a:lnTo>
                    <a:pt x="1584711" y="751207"/>
                  </a:lnTo>
                  <a:lnTo>
                    <a:pt x="1583181" y="756952"/>
                  </a:lnTo>
                  <a:lnTo>
                    <a:pt x="1589608" y="758845"/>
                  </a:lnTo>
                  <a:lnTo>
                    <a:pt x="1594039" y="773669"/>
                  </a:lnTo>
                  <a:lnTo>
                    <a:pt x="1585068" y="777212"/>
                  </a:lnTo>
                  <a:lnTo>
                    <a:pt x="1579860" y="774483"/>
                  </a:lnTo>
                  <a:lnTo>
                    <a:pt x="1572046" y="779041"/>
                  </a:lnTo>
                  <a:lnTo>
                    <a:pt x="1567767" y="775861"/>
                  </a:lnTo>
                  <a:lnTo>
                    <a:pt x="1557140" y="776733"/>
                  </a:lnTo>
                  <a:lnTo>
                    <a:pt x="1557263" y="771073"/>
                  </a:lnTo>
                  <a:lnTo>
                    <a:pt x="1552391" y="775053"/>
                  </a:lnTo>
                  <a:lnTo>
                    <a:pt x="1549883" y="782318"/>
                  </a:lnTo>
                  <a:lnTo>
                    <a:pt x="1545141" y="776100"/>
                  </a:lnTo>
                  <a:lnTo>
                    <a:pt x="1539867" y="785343"/>
                  </a:lnTo>
                  <a:lnTo>
                    <a:pt x="1542460" y="789392"/>
                  </a:lnTo>
                  <a:lnTo>
                    <a:pt x="1534750" y="794942"/>
                  </a:lnTo>
                  <a:lnTo>
                    <a:pt x="1527618" y="795927"/>
                  </a:lnTo>
                  <a:lnTo>
                    <a:pt x="1525005" y="803164"/>
                  </a:lnTo>
                  <a:lnTo>
                    <a:pt x="1517425" y="809779"/>
                  </a:lnTo>
                  <a:lnTo>
                    <a:pt x="1512064" y="807654"/>
                  </a:lnTo>
                  <a:lnTo>
                    <a:pt x="1506356" y="815316"/>
                  </a:lnTo>
                  <a:lnTo>
                    <a:pt x="1501600" y="815036"/>
                  </a:lnTo>
                  <a:lnTo>
                    <a:pt x="1491954" y="830641"/>
                  </a:lnTo>
                  <a:lnTo>
                    <a:pt x="1481257" y="831907"/>
                  </a:lnTo>
                  <a:lnTo>
                    <a:pt x="1477769" y="827046"/>
                  </a:lnTo>
                  <a:lnTo>
                    <a:pt x="1471329" y="835377"/>
                  </a:lnTo>
                  <a:lnTo>
                    <a:pt x="1457913" y="829020"/>
                  </a:lnTo>
                  <a:lnTo>
                    <a:pt x="1460951" y="817346"/>
                  </a:lnTo>
                  <a:lnTo>
                    <a:pt x="1469674" y="813173"/>
                  </a:lnTo>
                  <a:lnTo>
                    <a:pt x="1475374" y="813888"/>
                  </a:lnTo>
                  <a:lnTo>
                    <a:pt x="1477043" y="809355"/>
                  </a:lnTo>
                  <a:lnTo>
                    <a:pt x="1487155" y="800207"/>
                  </a:lnTo>
                  <a:lnTo>
                    <a:pt x="1487433" y="792672"/>
                  </a:lnTo>
                  <a:lnTo>
                    <a:pt x="1474153" y="802977"/>
                  </a:lnTo>
                  <a:lnTo>
                    <a:pt x="1462990" y="797009"/>
                  </a:lnTo>
                  <a:lnTo>
                    <a:pt x="1461662" y="792870"/>
                  </a:lnTo>
                  <a:lnTo>
                    <a:pt x="1467228" y="775530"/>
                  </a:lnTo>
                  <a:lnTo>
                    <a:pt x="1476641" y="763041"/>
                  </a:lnTo>
                  <a:lnTo>
                    <a:pt x="1478031" y="752861"/>
                  </a:lnTo>
                  <a:lnTo>
                    <a:pt x="1480783" y="750950"/>
                  </a:lnTo>
                  <a:lnTo>
                    <a:pt x="1481770" y="740019"/>
                  </a:lnTo>
                  <a:lnTo>
                    <a:pt x="1476885" y="728017"/>
                  </a:lnTo>
                  <a:lnTo>
                    <a:pt x="1488335" y="723366"/>
                  </a:lnTo>
                  <a:lnTo>
                    <a:pt x="1509802" y="705632"/>
                  </a:lnTo>
                  <a:lnTo>
                    <a:pt x="1515228" y="712275"/>
                  </a:lnTo>
                  <a:lnTo>
                    <a:pt x="1521997" y="713969"/>
                  </a:lnTo>
                  <a:lnTo>
                    <a:pt x="1531741" y="706502"/>
                  </a:lnTo>
                  <a:lnTo>
                    <a:pt x="1520427" y="697440"/>
                  </a:lnTo>
                  <a:lnTo>
                    <a:pt x="1515908" y="690410"/>
                  </a:lnTo>
                  <a:lnTo>
                    <a:pt x="1507301" y="691378"/>
                  </a:lnTo>
                  <a:lnTo>
                    <a:pt x="1501122" y="688123"/>
                  </a:lnTo>
                  <a:lnTo>
                    <a:pt x="1499385" y="691170"/>
                  </a:lnTo>
                  <a:lnTo>
                    <a:pt x="1489212" y="696239"/>
                  </a:lnTo>
                  <a:lnTo>
                    <a:pt x="1484647" y="705715"/>
                  </a:lnTo>
                  <a:lnTo>
                    <a:pt x="1474352" y="708080"/>
                  </a:lnTo>
                  <a:lnTo>
                    <a:pt x="1463698" y="719058"/>
                  </a:lnTo>
                  <a:lnTo>
                    <a:pt x="1462624" y="726215"/>
                  </a:lnTo>
                  <a:lnTo>
                    <a:pt x="1454402" y="729986"/>
                  </a:lnTo>
                  <a:lnTo>
                    <a:pt x="1452556" y="737891"/>
                  </a:lnTo>
                  <a:lnTo>
                    <a:pt x="1446659" y="742767"/>
                  </a:lnTo>
                  <a:lnTo>
                    <a:pt x="1443817" y="756685"/>
                  </a:lnTo>
                  <a:lnTo>
                    <a:pt x="1432240" y="765625"/>
                  </a:lnTo>
                  <a:lnTo>
                    <a:pt x="1437755" y="772834"/>
                  </a:lnTo>
                  <a:lnTo>
                    <a:pt x="1432981" y="783332"/>
                  </a:lnTo>
                  <a:lnTo>
                    <a:pt x="1422088" y="785074"/>
                  </a:lnTo>
                  <a:lnTo>
                    <a:pt x="1420936" y="798613"/>
                  </a:lnTo>
                  <a:lnTo>
                    <a:pt x="1410654" y="803324"/>
                  </a:lnTo>
                  <a:lnTo>
                    <a:pt x="1407564" y="797609"/>
                  </a:lnTo>
                  <a:lnTo>
                    <a:pt x="1402222" y="808034"/>
                  </a:lnTo>
                  <a:lnTo>
                    <a:pt x="1396153" y="808257"/>
                  </a:lnTo>
                  <a:lnTo>
                    <a:pt x="1397093" y="815815"/>
                  </a:lnTo>
                  <a:lnTo>
                    <a:pt x="1383460" y="819940"/>
                  </a:lnTo>
                  <a:lnTo>
                    <a:pt x="1380111" y="840549"/>
                  </a:lnTo>
                  <a:lnTo>
                    <a:pt x="1395639" y="842141"/>
                  </a:lnTo>
                  <a:lnTo>
                    <a:pt x="1407820" y="848078"/>
                  </a:lnTo>
                  <a:lnTo>
                    <a:pt x="1411155" y="854923"/>
                  </a:lnTo>
                  <a:lnTo>
                    <a:pt x="1405894" y="865734"/>
                  </a:lnTo>
                  <a:lnTo>
                    <a:pt x="1397375" y="872310"/>
                  </a:lnTo>
                  <a:lnTo>
                    <a:pt x="1389578" y="872477"/>
                  </a:lnTo>
                  <a:lnTo>
                    <a:pt x="1388626" y="878474"/>
                  </a:lnTo>
                  <a:lnTo>
                    <a:pt x="1383481" y="880579"/>
                  </a:lnTo>
                  <a:lnTo>
                    <a:pt x="1385599" y="888175"/>
                  </a:lnTo>
                  <a:lnTo>
                    <a:pt x="1379943" y="899294"/>
                  </a:lnTo>
                  <a:lnTo>
                    <a:pt x="1368134" y="909427"/>
                  </a:lnTo>
                  <a:lnTo>
                    <a:pt x="1361610" y="909176"/>
                  </a:lnTo>
                  <a:lnTo>
                    <a:pt x="1355124" y="912675"/>
                  </a:lnTo>
                  <a:lnTo>
                    <a:pt x="1349020" y="911654"/>
                  </a:lnTo>
                  <a:lnTo>
                    <a:pt x="1344076" y="915570"/>
                  </a:lnTo>
                  <a:lnTo>
                    <a:pt x="1345202" y="921272"/>
                  </a:lnTo>
                  <a:lnTo>
                    <a:pt x="1336111" y="923847"/>
                  </a:lnTo>
                  <a:lnTo>
                    <a:pt x="1333900" y="932022"/>
                  </a:lnTo>
                  <a:lnTo>
                    <a:pt x="1327994" y="926440"/>
                  </a:lnTo>
                  <a:lnTo>
                    <a:pt x="1320315" y="942219"/>
                  </a:lnTo>
                  <a:lnTo>
                    <a:pt x="1308961" y="940422"/>
                  </a:lnTo>
                  <a:lnTo>
                    <a:pt x="1309239" y="949106"/>
                  </a:lnTo>
                  <a:lnTo>
                    <a:pt x="1302548" y="946430"/>
                  </a:lnTo>
                  <a:lnTo>
                    <a:pt x="1297484" y="949873"/>
                  </a:lnTo>
                  <a:lnTo>
                    <a:pt x="1296723" y="961506"/>
                  </a:lnTo>
                  <a:lnTo>
                    <a:pt x="1287811" y="978998"/>
                  </a:lnTo>
                  <a:lnTo>
                    <a:pt x="1275237" y="980365"/>
                  </a:lnTo>
                  <a:lnTo>
                    <a:pt x="1264418" y="987840"/>
                  </a:lnTo>
                  <a:lnTo>
                    <a:pt x="1262431" y="992209"/>
                  </a:lnTo>
                  <a:lnTo>
                    <a:pt x="1256403" y="985317"/>
                  </a:lnTo>
                  <a:lnTo>
                    <a:pt x="1243915" y="1001626"/>
                  </a:lnTo>
                  <a:lnTo>
                    <a:pt x="1241258" y="996493"/>
                  </a:lnTo>
                  <a:lnTo>
                    <a:pt x="1234978" y="997449"/>
                  </a:lnTo>
                  <a:lnTo>
                    <a:pt x="1232668" y="1007053"/>
                  </a:lnTo>
                  <a:lnTo>
                    <a:pt x="1225943" y="1010213"/>
                  </a:lnTo>
                  <a:lnTo>
                    <a:pt x="1218464" y="1007999"/>
                  </a:lnTo>
                  <a:lnTo>
                    <a:pt x="1211542" y="1017145"/>
                  </a:lnTo>
                  <a:lnTo>
                    <a:pt x="1221801" y="1021148"/>
                  </a:lnTo>
                  <a:lnTo>
                    <a:pt x="1208289" y="1041738"/>
                  </a:lnTo>
                  <a:lnTo>
                    <a:pt x="1174556" y="1045373"/>
                  </a:lnTo>
                  <a:lnTo>
                    <a:pt x="1163173" y="1063355"/>
                  </a:lnTo>
                  <a:lnTo>
                    <a:pt x="1161335" y="1058985"/>
                  </a:lnTo>
                  <a:lnTo>
                    <a:pt x="1163975" y="1047195"/>
                  </a:lnTo>
                  <a:lnTo>
                    <a:pt x="1157715" y="1044573"/>
                  </a:lnTo>
                  <a:lnTo>
                    <a:pt x="1149027" y="1048070"/>
                  </a:lnTo>
                  <a:lnTo>
                    <a:pt x="1147182" y="1052763"/>
                  </a:lnTo>
                  <a:lnTo>
                    <a:pt x="1133409" y="1058994"/>
                  </a:lnTo>
                  <a:lnTo>
                    <a:pt x="1126794" y="1067229"/>
                  </a:lnTo>
                  <a:lnTo>
                    <a:pt x="1125930" y="1060682"/>
                  </a:lnTo>
                  <a:lnTo>
                    <a:pt x="1121590" y="1067687"/>
                  </a:lnTo>
                  <a:lnTo>
                    <a:pt x="1114653" y="1061843"/>
                  </a:lnTo>
                  <a:lnTo>
                    <a:pt x="1098956" y="1071435"/>
                  </a:lnTo>
                  <a:lnTo>
                    <a:pt x="1088459" y="1069565"/>
                  </a:lnTo>
                  <a:lnTo>
                    <a:pt x="1091215" y="1060861"/>
                  </a:lnTo>
                  <a:lnTo>
                    <a:pt x="1087833" y="1051649"/>
                  </a:lnTo>
                  <a:lnTo>
                    <a:pt x="1082607" y="1058093"/>
                  </a:lnTo>
                  <a:lnTo>
                    <a:pt x="1081936" y="1065582"/>
                  </a:lnTo>
                  <a:lnTo>
                    <a:pt x="1064379" y="1086099"/>
                  </a:lnTo>
                  <a:lnTo>
                    <a:pt x="1060356" y="1079788"/>
                  </a:lnTo>
                  <a:lnTo>
                    <a:pt x="1057552" y="1088085"/>
                  </a:lnTo>
                  <a:lnTo>
                    <a:pt x="1048017" y="1085069"/>
                  </a:lnTo>
                  <a:lnTo>
                    <a:pt x="1048660" y="1071494"/>
                  </a:lnTo>
                  <a:lnTo>
                    <a:pt x="1043231" y="1067580"/>
                  </a:lnTo>
                  <a:lnTo>
                    <a:pt x="1040339" y="1072053"/>
                  </a:lnTo>
                  <a:lnTo>
                    <a:pt x="1044666" y="1078834"/>
                  </a:lnTo>
                  <a:lnTo>
                    <a:pt x="1040629" y="1087684"/>
                  </a:lnTo>
                  <a:lnTo>
                    <a:pt x="1031978" y="1091213"/>
                  </a:lnTo>
                  <a:lnTo>
                    <a:pt x="1027755" y="1079864"/>
                  </a:lnTo>
                  <a:lnTo>
                    <a:pt x="1020682" y="1077911"/>
                  </a:lnTo>
                  <a:lnTo>
                    <a:pt x="1018719" y="1081763"/>
                  </a:lnTo>
                  <a:lnTo>
                    <a:pt x="1024934" y="1088901"/>
                  </a:lnTo>
                  <a:lnTo>
                    <a:pt x="1010101" y="1096267"/>
                  </a:lnTo>
                  <a:lnTo>
                    <a:pt x="1018617" y="1100388"/>
                  </a:lnTo>
                  <a:lnTo>
                    <a:pt x="1018079" y="1104861"/>
                  </a:lnTo>
                  <a:lnTo>
                    <a:pt x="1011169" y="1100257"/>
                  </a:lnTo>
                  <a:lnTo>
                    <a:pt x="999578" y="1107372"/>
                  </a:lnTo>
                  <a:lnTo>
                    <a:pt x="980180" y="1103497"/>
                  </a:lnTo>
                  <a:lnTo>
                    <a:pt x="969458" y="1107605"/>
                  </a:lnTo>
                  <a:lnTo>
                    <a:pt x="967770" y="1111864"/>
                  </a:lnTo>
                  <a:lnTo>
                    <a:pt x="955632" y="1114895"/>
                  </a:lnTo>
                  <a:lnTo>
                    <a:pt x="947838" y="1111472"/>
                  </a:lnTo>
                  <a:lnTo>
                    <a:pt x="947515" y="1098419"/>
                  </a:lnTo>
                  <a:lnTo>
                    <a:pt x="956407" y="1095954"/>
                  </a:lnTo>
                  <a:lnTo>
                    <a:pt x="965478" y="1082042"/>
                  </a:lnTo>
                  <a:lnTo>
                    <a:pt x="973604" y="1083201"/>
                  </a:lnTo>
                  <a:lnTo>
                    <a:pt x="992807" y="1076445"/>
                  </a:lnTo>
                  <a:lnTo>
                    <a:pt x="1006838" y="1078565"/>
                  </a:lnTo>
                  <a:lnTo>
                    <a:pt x="1010465" y="1089098"/>
                  </a:lnTo>
                  <a:lnTo>
                    <a:pt x="1015710" y="1082770"/>
                  </a:lnTo>
                  <a:lnTo>
                    <a:pt x="1016261" y="1074490"/>
                  </a:lnTo>
                  <a:lnTo>
                    <a:pt x="1024919" y="1072159"/>
                  </a:lnTo>
                  <a:lnTo>
                    <a:pt x="1033578" y="1073606"/>
                  </a:lnTo>
                  <a:lnTo>
                    <a:pt x="1048059" y="1057715"/>
                  </a:lnTo>
                  <a:lnTo>
                    <a:pt x="1063352" y="1043789"/>
                  </a:lnTo>
                  <a:lnTo>
                    <a:pt x="1082164" y="1032218"/>
                  </a:lnTo>
                  <a:lnTo>
                    <a:pt x="1102604" y="1028726"/>
                  </a:lnTo>
                  <a:lnTo>
                    <a:pt x="1110291" y="1032830"/>
                  </a:lnTo>
                  <a:lnTo>
                    <a:pt x="1118743" y="1029810"/>
                  </a:lnTo>
                  <a:lnTo>
                    <a:pt x="1120025" y="1036044"/>
                  </a:lnTo>
                  <a:lnTo>
                    <a:pt x="1114747" y="1042155"/>
                  </a:lnTo>
                  <a:lnTo>
                    <a:pt x="1118852" y="1048011"/>
                  </a:lnTo>
                  <a:lnTo>
                    <a:pt x="1121404" y="1040017"/>
                  </a:lnTo>
                  <a:lnTo>
                    <a:pt x="1131302" y="1040554"/>
                  </a:lnTo>
                  <a:lnTo>
                    <a:pt x="1133347" y="1046117"/>
                  </a:lnTo>
                  <a:lnTo>
                    <a:pt x="1139175" y="1048747"/>
                  </a:lnTo>
                  <a:lnTo>
                    <a:pt x="1140177" y="1042438"/>
                  </a:lnTo>
                  <a:lnTo>
                    <a:pt x="1130885" y="1035577"/>
                  </a:lnTo>
                  <a:lnTo>
                    <a:pt x="1130535" y="1031745"/>
                  </a:lnTo>
                  <a:lnTo>
                    <a:pt x="1139409" y="1015083"/>
                  </a:lnTo>
                  <a:lnTo>
                    <a:pt x="1149529" y="1006125"/>
                  </a:lnTo>
                  <a:lnTo>
                    <a:pt x="1162612" y="997865"/>
                  </a:lnTo>
                  <a:lnTo>
                    <a:pt x="1182434" y="991436"/>
                  </a:lnTo>
                  <a:lnTo>
                    <a:pt x="1197436" y="980580"/>
                  </a:lnTo>
                  <a:lnTo>
                    <a:pt x="1203492" y="985744"/>
                  </a:lnTo>
                  <a:lnTo>
                    <a:pt x="1208985" y="984412"/>
                  </a:lnTo>
                  <a:lnTo>
                    <a:pt x="1207537" y="976331"/>
                  </a:lnTo>
                  <a:lnTo>
                    <a:pt x="1209916" y="969014"/>
                  </a:lnTo>
                  <a:lnTo>
                    <a:pt x="1221767" y="954312"/>
                  </a:lnTo>
                  <a:lnTo>
                    <a:pt x="1236786" y="945516"/>
                  </a:lnTo>
                  <a:lnTo>
                    <a:pt x="1249186" y="933017"/>
                  </a:lnTo>
                  <a:lnTo>
                    <a:pt x="1249233" y="925469"/>
                  </a:lnTo>
                  <a:lnTo>
                    <a:pt x="1262578" y="872971"/>
                  </a:lnTo>
                  <a:lnTo>
                    <a:pt x="1277303" y="859794"/>
                  </a:lnTo>
                  <a:lnTo>
                    <a:pt x="1276624" y="848415"/>
                  </a:lnTo>
                  <a:lnTo>
                    <a:pt x="1242800" y="861810"/>
                  </a:lnTo>
                  <a:lnTo>
                    <a:pt x="1232710" y="858978"/>
                  </a:lnTo>
                  <a:lnTo>
                    <a:pt x="1230846" y="851992"/>
                  </a:lnTo>
                  <a:lnTo>
                    <a:pt x="1225354" y="848428"/>
                  </a:lnTo>
                  <a:lnTo>
                    <a:pt x="1224176" y="840745"/>
                  </a:lnTo>
                  <a:lnTo>
                    <a:pt x="1218647" y="843591"/>
                  </a:lnTo>
                  <a:lnTo>
                    <a:pt x="1214175" y="854861"/>
                  </a:lnTo>
                  <a:lnTo>
                    <a:pt x="1218300" y="870040"/>
                  </a:lnTo>
                  <a:lnTo>
                    <a:pt x="1210831" y="875705"/>
                  </a:lnTo>
                  <a:lnTo>
                    <a:pt x="1205029" y="872822"/>
                  </a:lnTo>
                  <a:lnTo>
                    <a:pt x="1195942" y="848354"/>
                  </a:lnTo>
                  <a:lnTo>
                    <a:pt x="1189378" y="835865"/>
                  </a:lnTo>
                  <a:lnTo>
                    <a:pt x="1185354" y="835398"/>
                  </a:lnTo>
                  <a:lnTo>
                    <a:pt x="1181656" y="843681"/>
                  </a:lnTo>
                  <a:lnTo>
                    <a:pt x="1178016" y="844764"/>
                  </a:lnTo>
                  <a:lnTo>
                    <a:pt x="1173687" y="837038"/>
                  </a:lnTo>
                  <a:lnTo>
                    <a:pt x="1167500" y="835137"/>
                  </a:lnTo>
                  <a:lnTo>
                    <a:pt x="1166084" y="823198"/>
                  </a:lnTo>
                  <a:lnTo>
                    <a:pt x="1145662" y="833830"/>
                  </a:lnTo>
                  <a:lnTo>
                    <a:pt x="1127501" y="840827"/>
                  </a:lnTo>
                  <a:lnTo>
                    <a:pt x="1125415" y="845853"/>
                  </a:lnTo>
                  <a:lnTo>
                    <a:pt x="1110983" y="851748"/>
                  </a:lnTo>
                  <a:lnTo>
                    <a:pt x="1105490" y="843696"/>
                  </a:lnTo>
                  <a:lnTo>
                    <a:pt x="1112666" y="836396"/>
                  </a:lnTo>
                  <a:lnTo>
                    <a:pt x="1113444" y="816721"/>
                  </a:lnTo>
                  <a:lnTo>
                    <a:pt x="1112165" y="795590"/>
                  </a:lnTo>
                  <a:lnTo>
                    <a:pt x="1122092" y="788315"/>
                  </a:lnTo>
                  <a:lnTo>
                    <a:pt x="1117535" y="770126"/>
                  </a:lnTo>
                  <a:lnTo>
                    <a:pt x="1112872" y="759516"/>
                  </a:lnTo>
                  <a:lnTo>
                    <a:pt x="1110250" y="744633"/>
                  </a:lnTo>
                  <a:lnTo>
                    <a:pt x="1104015" y="737555"/>
                  </a:lnTo>
                  <a:lnTo>
                    <a:pt x="1100222" y="749535"/>
                  </a:lnTo>
                  <a:lnTo>
                    <a:pt x="1091127" y="750736"/>
                  </a:lnTo>
                  <a:lnTo>
                    <a:pt x="1075962" y="756226"/>
                  </a:lnTo>
                  <a:lnTo>
                    <a:pt x="1058722" y="756672"/>
                  </a:lnTo>
                  <a:lnTo>
                    <a:pt x="1049789" y="754303"/>
                  </a:lnTo>
                  <a:lnTo>
                    <a:pt x="1042779" y="748806"/>
                  </a:lnTo>
                  <a:lnTo>
                    <a:pt x="1043850" y="737898"/>
                  </a:lnTo>
                  <a:lnTo>
                    <a:pt x="1037871" y="733331"/>
                  </a:lnTo>
                  <a:lnTo>
                    <a:pt x="1030296" y="716548"/>
                  </a:lnTo>
                  <a:lnTo>
                    <a:pt x="1022156" y="711886"/>
                  </a:lnTo>
                  <a:lnTo>
                    <a:pt x="1015289" y="693614"/>
                  </a:lnTo>
                  <a:lnTo>
                    <a:pt x="1023600" y="687602"/>
                  </a:lnTo>
                  <a:lnTo>
                    <a:pt x="1027749" y="674222"/>
                  </a:lnTo>
                  <a:lnTo>
                    <a:pt x="1021985" y="676142"/>
                  </a:lnTo>
                  <a:lnTo>
                    <a:pt x="1022981" y="667508"/>
                  </a:lnTo>
                  <a:lnTo>
                    <a:pt x="1026874" y="660993"/>
                  </a:lnTo>
                  <a:lnTo>
                    <a:pt x="1021594" y="653397"/>
                  </a:lnTo>
                  <a:lnTo>
                    <a:pt x="1019535" y="659895"/>
                  </a:lnTo>
                  <a:lnTo>
                    <a:pt x="1012102" y="655675"/>
                  </a:lnTo>
                  <a:lnTo>
                    <a:pt x="1013419" y="644027"/>
                  </a:lnTo>
                  <a:lnTo>
                    <a:pt x="1007578" y="641264"/>
                  </a:lnTo>
                  <a:lnTo>
                    <a:pt x="1005887" y="632824"/>
                  </a:lnTo>
                  <a:lnTo>
                    <a:pt x="1008098" y="623286"/>
                  </a:lnTo>
                  <a:lnTo>
                    <a:pt x="1001053" y="626398"/>
                  </a:lnTo>
                  <a:lnTo>
                    <a:pt x="1001996" y="616972"/>
                  </a:lnTo>
                  <a:lnTo>
                    <a:pt x="1009933" y="616363"/>
                  </a:lnTo>
                  <a:lnTo>
                    <a:pt x="1006081" y="604759"/>
                  </a:lnTo>
                  <a:lnTo>
                    <a:pt x="1016943" y="606301"/>
                  </a:lnTo>
                  <a:lnTo>
                    <a:pt x="1019575" y="593776"/>
                  </a:lnTo>
                  <a:lnTo>
                    <a:pt x="1023920" y="585842"/>
                  </a:lnTo>
                  <a:lnTo>
                    <a:pt x="1048970" y="562912"/>
                  </a:lnTo>
                  <a:lnTo>
                    <a:pt x="1054630" y="555594"/>
                  </a:lnTo>
                  <a:lnTo>
                    <a:pt x="1057207" y="557634"/>
                  </a:lnTo>
                  <a:lnTo>
                    <a:pt x="1057767" y="545858"/>
                  </a:lnTo>
                  <a:lnTo>
                    <a:pt x="1068920" y="527717"/>
                  </a:lnTo>
                  <a:lnTo>
                    <a:pt x="1076708" y="521164"/>
                  </a:lnTo>
                  <a:lnTo>
                    <a:pt x="1089089" y="520028"/>
                  </a:lnTo>
                  <a:lnTo>
                    <a:pt x="1097607" y="525008"/>
                  </a:lnTo>
                  <a:lnTo>
                    <a:pt x="1108357" y="539111"/>
                  </a:lnTo>
                  <a:lnTo>
                    <a:pt x="1116968" y="539048"/>
                  </a:lnTo>
                  <a:lnTo>
                    <a:pt x="1130373" y="529442"/>
                  </a:lnTo>
                  <a:lnTo>
                    <a:pt x="1144915" y="513859"/>
                  </a:lnTo>
                  <a:lnTo>
                    <a:pt x="1151144" y="512918"/>
                  </a:lnTo>
                  <a:lnTo>
                    <a:pt x="1151951" y="517605"/>
                  </a:lnTo>
                  <a:lnTo>
                    <a:pt x="1166183" y="519719"/>
                  </a:lnTo>
                  <a:lnTo>
                    <a:pt x="1179289" y="517779"/>
                  </a:lnTo>
                  <a:lnTo>
                    <a:pt x="1192967" y="501046"/>
                  </a:lnTo>
                  <a:lnTo>
                    <a:pt x="1193560" y="496576"/>
                  </a:lnTo>
                  <a:lnTo>
                    <a:pt x="1190319" y="478702"/>
                  </a:lnTo>
                  <a:lnTo>
                    <a:pt x="1191037" y="468564"/>
                  </a:lnTo>
                  <a:lnTo>
                    <a:pt x="1184002" y="456597"/>
                  </a:lnTo>
                  <a:lnTo>
                    <a:pt x="1182115" y="446851"/>
                  </a:lnTo>
                  <a:lnTo>
                    <a:pt x="1190377" y="450660"/>
                  </a:lnTo>
                  <a:lnTo>
                    <a:pt x="1199575" y="443950"/>
                  </a:lnTo>
                  <a:lnTo>
                    <a:pt x="1201043" y="436572"/>
                  </a:lnTo>
                  <a:lnTo>
                    <a:pt x="1192476" y="421397"/>
                  </a:lnTo>
                  <a:lnTo>
                    <a:pt x="1183225" y="431085"/>
                  </a:lnTo>
                  <a:lnTo>
                    <a:pt x="1176218" y="428175"/>
                  </a:lnTo>
                  <a:lnTo>
                    <a:pt x="1168533" y="433106"/>
                  </a:lnTo>
                  <a:lnTo>
                    <a:pt x="1160543" y="433408"/>
                  </a:lnTo>
                  <a:lnTo>
                    <a:pt x="1158007" y="437193"/>
                  </a:lnTo>
                  <a:lnTo>
                    <a:pt x="1148170" y="441722"/>
                  </a:lnTo>
                  <a:lnTo>
                    <a:pt x="1143848" y="451296"/>
                  </a:lnTo>
                  <a:lnTo>
                    <a:pt x="1138702" y="454644"/>
                  </a:lnTo>
                  <a:lnTo>
                    <a:pt x="1138576" y="442445"/>
                  </a:lnTo>
                  <a:lnTo>
                    <a:pt x="1133599" y="438953"/>
                  </a:lnTo>
                  <a:lnTo>
                    <a:pt x="1128213" y="447563"/>
                  </a:lnTo>
                  <a:lnTo>
                    <a:pt x="1126738" y="442741"/>
                  </a:lnTo>
                  <a:lnTo>
                    <a:pt x="1117885" y="434343"/>
                  </a:lnTo>
                  <a:lnTo>
                    <a:pt x="1097383" y="430995"/>
                  </a:lnTo>
                  <a:lnTo>
                    <a:pt x="1081394" y="435580"/>
                  </a:lnTo>
                  <a:lnTo>
                    <a:pt x="1075623" y="435593"/>
                  </a:lnTo>
                  <a:lnTo>
                    <a:pt x="1064636" y="428783"/>
                  </a:lnTo>
                  <a:lnTo>
                    <a:pt x="1043330" y="418919"/>
                  </a:lnTo>
                  <a:lnTo>
                    <a:pt x="1038400" y="413615"/>
                  </a:lnTo>
                  <a:lnTo>
                    <a:pt x="1037196" y="406430"/>
                  </a:lnTo>
                  <a:lnTo>
                    <a:pt x="1041248" y="397717"/>
                  </a:lnTo>
                  <a:lnTo>
                    <a:pt x="1035049" y="388265"/>
                  </a:lnTo>
                  <a:lnTo>
                    <a:pt x="1038483" y="380194"/>
                  </a:lnTo>
                  <a:lnTo>
                    <a:pt x="1044387" y="376898"/>
                  </a:lnTo>
                  <a:lnTo>
                    <a:pt x="1045207" y="365942"/>
                  </a:lnTo>
                  <a:lnTo>
                    <a:pt x="1037413" y="364193"/>
                  </a:lnTo>
                  <a:lnTo>
                    <a:pt x="1031672" y="359806"/>
                  </a:lnTo>
                  <a:lnTo>
                    <a:pt x="1019705" y="354699"/>
                  </a:lnTo>
                  <a:lnTo>
                    <a:pt x="1014490" y="347670"/>
                  </a:lnTo>
                  <a:lnTo>
                    <a:pt x="1005852" y="339777"/>
                  </a:lnTo>
                  <a:lnTo>
                    <a:pt x="1006657" y="332643"/>
                  </a:lnTo>
                  <a:lnTo>
                    <a:pt x="1024311" y="327294"/>
                  </a:lnTo>
                  <a:lnTo>
                    <a:pt x="1047281" y="316494"/>
                  </a:lnTo>
                  <a:lnTo>
                    <a:pt x="1062839" y="310379"/>
                  </a:lnTo>
                  <a:lnTo>
                    <a:pt x="1069455" y="317176"/>
                  </a:lnTo>
                  <a:lnTo>
                    <a:pt x="1077118" y="319952"/>
                  </a:lnTo>
                  <a:lnTo>
                    <a:pt x="1080440" y="313001"/>
                  </a:lnTo>
                  <a:lnTo>
                    <a:pt x="1075921" y="310902"/>
                  </a:lnTo>
                  <a:lnTo>
                    <a:pt x="1076795" y="304586"/>
                  </a:lnTo>
                  <a:lnTo>
                    <a:pt x="1097658" y="298205"/>
                  </a:lnTo>
                  <a:lnTo>
                    <a:pt x="1120207" y="294604"/>
                  </a:lnTo>
                  <a:lnTo>
                    <a:pt x="1131668" y="295972"/>
                  </a:lnTo>
                  <a:lnTo>
                    <a:pt x="1137389" y="299664"/>
                  </a:lnTo>
                  <a:lnTo>
                    <a:pt x="1132151" y="310120"/>
                  </a:lnTo>
                  <a:lnTo>
                    <a:pt x="1131946" y="318065"/>
                  </a:lnTo>
                  <a:lnTo>
                    <a:pt x="1128561" y="323157"/>
                  </a:lnTo>
                  <a:lnTo>
                    <a:pt x="1131012" y="332725"/>
                  </a:lnTo>
                  <a:lnTo>
                    <a:pt x="1138781" y="332580"/>
                  </a:lnTo>
                  <a:lnTo>
                    <a:pt x="1147994" y="335685"/>
                  </a:lnTo>
                  <a:lnTo>
                    <a:pt x="1159281" y="335666"/>
                  </a:lnTo>
                  <a:lnTo>
                    <a:pt x="1161903" y="339504"/>
                  </a:lnTo>
                  <a:lnTo>
                    <a:pt x="1169024" y="341398"/>
                  </a:lnTo>
                  <a:lnTo>
                    <a:pt x="1175875" y="339055"/>
                  </a:lnTo>
                  <a:lnTo>
                    <a:pt x="1183613" y="344014"/>
                  </a:lnTo>
                  <a:lnTo>
                    <a:pt x="1193769" y="330377"/>
                  </a:lnTo>
                  <a:lnTo>
                    <a:pt x="1199574" y="330452"/>
                  </a:lnTo>
                  <a:lnTo>
                    <a:pt x="1203060" y="333964"/>
                  </a:lnTo>
                  <a:lnTo>
                    <a:pt x="1206193" y="325712"/>
                  </a:lnTo>
                  <a:lnTo>
                    <a:pt x="1195866" y="320097"/>
                  </a:lnTo>
                  <a:lnTo>
                    <a:pt x="1184931" y="321888"/>
                  </a:lnTo>
                  <a:lnTo>
                    <a:pt x="1187638" y="310949"/>
                  </a:lnTo>
                  <a:lnTo>
                    <a:pt x="1181306" y="297887"/>
                  </a:lnTo>
                  <a:lnTo>
                    <a:pt x="1173060" y="292810"/>
                  </a:lnTo>
                  <a:lnTo>
                    <a:pt x="1172139" y="281691"/>
                  </a:lnTo>
                  <a:lnTo>
                    <a:pt x="1179407" y="280199"/>
                  </a:lnTo>
                  <a:lnTo>
                    <a:pt x="1186533" y="292261"/>
                  </a:lnTo>
                  <a:lnTo>
                    <a:pt x="1183619" y="300511"/>
                  </a:lnTo>
                  <a:lnTo>
                    <a:pt x="1186896" y="307813"/>
                  </a:lnTo>
                  <a:lnTo>
                    <a:pt x="1195103" y="316963"/>
                  </a:lnTo>
                  <a:lnTo>
                    <a:pt x="1198507" y="309144"/>
                  </a:lnTo>
                  <a:lnTo>
                    <a:pt x="1189448" y="296858"/>
                  </a:lnTo>
                  <a:lnTo>
                    <a:pt x="1196843" y="278320"/>
                  </a:lnTo>
                  <a:lnTo>
                    <a:pt x="1193698" y="274456"/>
                  </a:lnTo>
                  <a:lnTo>
                    <a:pt x="1182751" y="276942"/>
                  </a:lnTo>
                  <a:lnTo>
                    <a:pt x="1172309" y="274153"/>
                  </a:lnTo>
                  <a:lnTo>
                    <a:pt x="1171249" y="270577"/>
                  </a:lnTo>
                  <a:lnTo>
                    <a:pt x="1165335" y="273012"/>
                  </a:lnTo>
                  <a:lnTo>
                    <a:pt x="1144582" y="261106"/>
                  </a:lnTo>
                  <a:lnTo>
                    <a:pt x="1145660" y="252580"/>
                  </a:lnTo>
                  <a:lnTo>
                    <a:pt x="1142480" y="232677"/>
                  </a:lnTo>
                  <a:lnTo>
                    <a:pt x="1138525" y="224747"/>
                  </a:lnTo>
                  <a:lnTo>
                    <a:pt x="1131313" y="217321"/>
                  </a:lnTo>
                  <a:lnTo>
                    <a:pt x="1117685" y="197952"/>
                  </a:lnTo>
                  <a:lnTo>
                    <a:pt x="1111317" y="190199"/>
                  </a:lnTo>
                  <a:lnTo>
                    <a:pt x="1104015" y="187157"/>
                  </a:lnTo>
                  <a:lnTo>
                    <a:pt x="1095069" y="173829"/>
                  </a:lnTo>
                  <a:lnTo>
                    <a:pt x="1085498" y="165239"/>
                  </a:lnTo>
                  <a:lnTo>
                    <a:pt x="1085442" y="162940"/>
                  </a:lnTo>
                  <a:lnTo>
                    <a:pt x="1094335" y="161493"/>
                  </a:lnTo>
                  <a:lnTo>
                    <a:pt x="1100220" y="152134"/>
                  </a:lnTo>
                  <a:lnTo>
                    <a:pt x="1104905" y="131885"/>
                  </a:lnTo>
                  <a:lnTo>
                    <a:pt x="1126283" y="137900"/>
                  </a:lnTo>
                  <a:lnTo>
                    <a:pt x="1153493" y="138295"/>
                  </a:lnTo>
                  <a:lnTo>
                    <a:pt x="1161001" y="135910"/>
                  </a:lnTo>
                  <a:lnTo>
                    <a:pt x="1173649" y="127632"/>
                  </a:lnTo>
                  <a:lnTo>
                    <a:pt x="1186566" y="113702"/>
                  </a:lnTo>
                  <a:lnTo>
                    <a:pt x="1191307" y="98375"/>
                  </a:lnTo>
                  <a:lnTo>
                    <a:pt x="1197847" y="85606"/>
                  </a:lnTo>
                  <a:lnTo>
                    <a:pt x="1208473" y="75736"/>
                  </a:lnTo>
                  <a:lnTo>
                    <a:pt x="1213525" y="67947"/>
                  </a:lnTo>
                  <a:lnTo>
                    <a:pt x="1226325" y="56115"/>
                  </a:lnTo>
                  <a:lnTo>
                    <a:pt x="1227440" y="60004"/>
                  </a:lnTo>
                  <a:lnTo>
                    <a:pt x="1236225" y="62398"/>
                  </a:lnTo>
                  <a:lnTo>
                    <a:pt x="1250204" y="57266"/>
                  </a:lnTo>
                  <a:lnTo>
                    <a:pt x="1259302" y="51036"/>
                  </a:lnTo>
                  <a:lnTo>
                    <a:pt x="1281357" y="30773"/>
                  </a:lnTo>
                  <a:lnTo>
                    <a:pt x="1288745" y="30502"/>
                  </a:lnTo>
                  <a:lnTo>
                    <a:pt x="1289134" y="33870"/>
                  </a:lnTo>
                  <a:lnTo>
                    <a:pt x="1296811" y="32113"/>
                  </a:lnTo>
                  <a:lnTo>
                    <a:pt x="1304011" y="33592"/>
                  </a:lnTo>
                  <a:lnTo>
                    <a:pt x="1318591" y="32040"/>
                  </a:lnTo>
                  <a:lnTo>
                    <a:pt x="1333445" y="23381"/>
                  </a:lnTo>
                  <a:lnTo>
                    <a:pt x="1348772" y="3988"/>
                  </a:lnTo>
                  <a:lnTo>
                    <a:pt x="1354612" y="0"/>
                  </a:lnTo>
                  <a:lnTo>
                    <a:pt x="1355344" y="3717"/>
                  </a:lnTo>
                  <a:lnTo>
                    <a:pt x="1375938" y="13411"/>
                  </a:lnTo>
                  <a:lnTo>
                    <a:pt x="1377362" y="19357"/>
                  </a:lnTo>
                  <a:lnTo>
                    <a:pt x="1369584" y="26638"/>
                  </a:lnTo>
                  <a:lnTo>
                    <a:pt x="1366189" y="26805"/>
                  </a:lnTo>
                  <a:lnTo>
                    <a:pt x="1365700" y="37068"/>
                  </a:lnTo>
                  <a:lnTo>
                    <a:pt x="1376693" y="34379"/>
                  </a:lnTo>
                  <a:lnTo>
                    <a:pt x="1377609" y="28916"/>
                  </a:lnTo>
                  <a:lnTo>
                    <a:pt x="1382741" y="24036"/>
                  </a:lnTo>
                  <a:lnTo>
                    <a:pt x="1384221" y="27045"/>
                  </a:lnTo>
                  <a:lnTo>
                    <a:pt x="1388380" y="15499"/>
                  </a:lnTo>
                  <a:lnTo>
                    <a:pt x="1398512" y="26564"/>
                  </a:lnTo>
                  <a:lnTo>
                    <a:pt x="1396442" y="34559"/>
                  </a:lnTo>
                  <a:lnTo>
                    <a:pt x="1403020" y="37010"/>
                  </a:lnTo>
                  <a:lnTo>
                    <a:pt x="1406762" y="41913"/>
                  </a:lnTo>
                  <a:lnTo>
                    <a:pt x="1412791" y="34388"/>
                  </a:lnTo>
                  <a:lnTo>
                    <a:pt x="1422970" y="34283"/>
                  </a:lnTo>
                  <a:lnTo>
                    <a:pt x="1428794" y="31834"/>
                  </a:lnTo>
                  <a:lnTo>
                    <a:pt x="1443563" y="34605"/>
                  </a:lnTo>
                  <a:lnTo>
                    <a:pt x="1451087" y="37589"/>
                  </a:lnTo>
                  <a:lnTo>
                    <a:pt x="1447338" y="53364"/>
                  </a:lnTo>
                  <a:lnTo>
                    <a:pt x="1461333" y="57433"/>
                  </a:lnTo>
                  <a:lnTo>
                    <a:pt x="1462367" y="61476"/>
                  </a:lnTo>
                  <a:lnTo>
                    <a:pt x="1476126" y="68359"/>
                  </a:lnTo>
                  <a:lnTo>
                    <a:pt x="1476213" y="65046"/>
                  </a:lnTo>
                  <a:lnTo>
                    <a:pt x="1485993" y="60479"/>
                  </a:lnTo>
                  <a:lnTo>
                    <a:pt x="1495453" y="60641"/>
                  </a:lnTo>
                  <a:lnTo>
                    <a:pt x="1495672" y="64316"/>
                  </a:lnTo>
                  <a:lnTo>
                    <a:pt x="1501187" y="64537"/>
                  </a:lnTo>
                  <a:lnTo>
                    <a:pt x="1506784" y="59215"/>
                  </a:lnTo>
                  <a:lnTo>
                    <a:pt x="1516198" y="58148"/>
                  </a:lnTo>
                  <a:lnTo>
                    <a:pt x="1522922" y="60085"/>
                  </a:lnTo>
                  <a:lnTo>
                    <a:pt x="1532253" y="65186"/>
                  </a:lnTo>
                  <a:lnTo>
                    <a:pt x="1536423" y="63873"/>
                  </a:lnTo>
                  <a:lnTo>
                    <a:pt x="1542863" y="71272"/>
                  </a:lnTo>
                  <a:lnTo>
                    <a:pt x="1546167" y="68136"/>
                  </a:lnTo>
                  <a:lnTo>
                    <a:pt x="1551947" y="70008"/>
                  </a:lnTo>
                  <a:close/>
                  <a:moveTo>
                    <a:pt x="1423088" y="913093"/>
                  </a:moveTo>
                  <a:lnTo>
                    <a:pt x="1422847" y="916100"/>
                  </a:lnTo>
                  <a:lnTo>
                    <a:pt x="1410444" y="911375"/>
                  </a:lnTo>
                  <a:lnTo>
                    <a:pt x="1419627" y="893848"/>
                  </a:lnTo>
                  <a:lnTo>
                    <a:pt x="1427700" y="892455"/>
                  </a:lnTo>
                  <a:lnTo>
                    <a:pt x="1433360" y="876334"/>
                  </a:lnTo>
                  <a:lnTo>
                    <a:pt x="1439298" y="890689"/>
                  </a:lnTo>
                  <a:lnTo>
                    <a:pt x="1444424" y="885829"/>
                  </a:lnTo>
                  <a:lnTo>
                    <a:pt x="1454204" y="893764"/>
                  </a:lnTo>
                  <a:lnTo>
                    <a:pt x="1454191" y="904677"/>
                  </a:lnTo>
                  <a:lnTo>
                    <a:pt x="1439775" y="906122"/>
                  </a:lnTo>
                  <a:lnTo>
                    <a:pt x="1433408" y="910959"/>
                  </a:lnTo>
                  <a:close/>
                  <a:moveTo>
                    <a:pt x="1385273" y="945757"/>
                  </a:moveTo>
                  <a:lnTo>
                    <a:pt x="1395939" y="937018"/>
                  </a:lnTo>
                  <a:lnTo>
                    <a:pt x="1386594" y="934882"/>
                  </a:lnTo>
                  <a:lnTo>
                    <a:pt x="1386624" y="926980"/>
                  </a:lnTo>
                  <a:lnTo>
                    <a:pt x="1394529" y="921928"/>
                  </a:lnTo>
                  <a:lnTo>
                    <a:pt x="1400006" y="925828"/>
                  </a:lnTo>
                  <a:lnTo>
                    <a:pt x="1400618" y="933744"/>
                  </a:lnTo>
                  <a:lnTo>
                    <a:pt x="1403929" y="928551"/>
                  </a:lnTo>
                  <a:lnTo>
                    <a:pt x="1404384" y="916895"/>
                  </a:lnTo>
                  <a:lnTo>
                    <a:pt x="1411027" y="922300"/>
                  </a:lnTo>
                  <a:lnTo>
                    <a:pt x="1412360" y="914799"/>
                  </a:lnTo>
                  <a:lnTo>
                    <a:pt x="1418232" y="919417"/>
                  </a:lnTo>
                  <a:lnTo>
                    <a:pt x="1425380" y="919521"/>
                  </a:lnTo>
                  <a:lnTo>
                    <a:pt x="1430985" y="915450"/>
                  </a:lnTo>
                  <a:lnTo>
                    <a:pt x="1440053" y="922680"/>
                  </a:lnTo>
                  <a:lnTo>
                    <a:pt x="1439912" y="942618"/>
                  </a:lnTo>
                  <a:lnTo>
                    <a:pt x="1451542" y="941168"/>
                  </a:lnTo>
                  <a:lnTo>
                    <a:pt x="1443858" y="954303"/>
                  </a:lnTo>
                  <a:lnTo>
                    <a:pt x="1429817" y="948920"/>
                  </a:lnTo>
                  <a:lnTo>
                    <a:pt x="1434965" y="957624"/>
                  </a:lnTo>
                  <a:lnTo>
                    <a:pt x="1430854" y="964729"/>
                  </a:lnTo>
                  <a:lnTo>
                    <a:pt x="1423618" y="961256"/>
                  </a:lnTo>
                  <a:lnTo>
                    <a:pt x="1423230" y="974789"/>
                  </a:lnTo>
                  <a:lnTo>
                    <a:pt x="1411991" y="978370"/>
                  </a:lnTo>
                  <a:lnTo>
                    <a:pt x="1408218" y="983939"/>
                  </a:lnTo>
                  <a:lnTo>
                    <a:pt x="1401405" y="978530"/>
                  </a:lnTo>
                  <a:lnTo>
                    <a:pt x="1393718" y="992636"/>
                  </a:lnTo>
                  <a:lnTo>
                    <a:pt x="1387947" y="993986"/>
                  </a:lnTo>
                  <a:lnTo>
                    <a:pt x="1381613" y="1000194"/>
                  </a:lnTo>
                  <a:lnTo>
                    <a:pt x="1379837" y="984720"/>
                  </a:lnTo>
                  <a:lnTo>
                    <a:pt x="1370985" y="992703"/>
                  </a:lnTo>
                  <a:lnTo>
                    <a:pt x="1370747" y="987805"/>
                  </a:lnTo>
                  <a:lnTo>
                    <a:pt x="1363173" y="982638"/>
                  </a:lnTo>
                  <a:lnTo>
                    <a:pt x="1363094" y="968713"/>
                  </a:lnTo>
                  <a:lnTo>
                    <a:pt x="1355831" y="962778"/>
                  </a:lnTo>
                  <a:lnTo>
                    <a:pt x="1360715" y="946791"/>
                  </a:lnTo>
                  <a:lnTo>
                    <a:pt x="1375716" y="937176"/>
                  </a:lnTo>
                  <a:lnTo>
                    <a:pt x="1384695" y="938213"/>
                  </a:lnTo>
                  <a:close/>
                  <a:moveTo>
                    <a:pt x="1361748" y="1009292"/>
                  </a:moveTo>
                  <a:lnTo>
                    <a:pt x="1353348" y="1022874"/>
                  </a:lnTo>
                  <a:lnTo>
                    <a:pt x="1350958" y="1020517"/>
                  </a:lnTo>
                  <a:close/>
                  <a:moveTo>
                    <a:pt x="1317816" y="1053886"/>
                  </a:moveTo>
                  <a:lnTo>
                    <a:pt x="1323857" y="1054962"/>
                  </a:lnTo>
                  <a:lnTo>
                    <a:pt x="1321001" y="1069100"/>
                  </a:lnTo>
                  <a:lnTo>
                    <a:pt x="1310987" y="1066667"/>
                  </a:lnTo>
                  <a:lnTo>
                    <a:pt x="1309583" y="1061697"/>
                  </a:lnTo>
                  <a:close/>
                  <a:moveTo>
                    <a:pt x="1150119" y="1083365"/>
                  </a:moveTo>
                  <a:lnTo>
                    <a:pt x="1146039" y="1097615"/>
                  </a:lnTo>
                  <a:lnTo>
                    <a:pt x="1132612" y="1108062"/>
                  </a:lnTo>
                  <a:lnTo>
                    <a:pt x="1140632" y="1090533"/>
                  </a:lnTo>
                  <a:lnTo>
                    <a:pt x="1144448" y="1092888"/>
                  </a:lnTo>
                  <a:close/>
                  <a:moveTo>
                    <a:pt x="1126417" y="1075128"/>
                  </a:moveTo>
                  <a:lnTo>
                    <a:pt x="1133606" y="1076045"/>
                  </a:lnTo>
                  <a:lnTo>
                    <a:pt x="1132455" y="1083465"/>
                  </a:lnTo>
                  <a:lnTo>
                    <a:pt x="1124188" y="1090731"/>
                  </a:lnTo>
                  <a:lnTo>
                    <a:pt x="1118543" y="1084320"/>
                  </a:lnTo>
                  <a:lnTo>
                    <a:pt x="1113820" y="1088993"/>
                  </a:lnTo>
                  <a:lnTo>
                    <a:pt x="1113178" y="1076036"/>
                  </a:lnTo>
                  <a:lnTo>
                    <a:pt x="1115838" y="1072226"/>
                  </a:lnTo>
                  <a:close/>
                  <a:moveTo>
                    <a:pt x="1055545" y="1091190"/>
                  </a:moveTo>
                  <a:lnTo>
                    <a:pt x="1055475" y="1097253"/>
                  </a:lnTo>
                  <a:lnTo>
                    <a:pt x="1050416" y="1100259"/>
                  </a:lnTo>
                  <a:lnTo>
                    <a:pt x="1047999" y="1093422"/>
                  </a:lnTo>
                  <a:close/>
                  <a:moveTo>
                    <a:pt x="1142208" y="503159"/>
                  </a:moveTo>
                  <a:lnTo>
                    <a:pt x="1136703" y="509134"/>
                  </a:lnTo>
                  <a:lnTo>
                    <a:pt x="1136178" y="502958"/>
                  </a:lnTo>
                  <a:close/>
                  <a:moveTo>
                    <a:pt x="1028821" y="1121096"/>
                  </a:moveTo>
                  <a:lnTo>
                    <a:pt x="1036799" y="1125050"/>
                  </a:lnTo>
                  <a:lnTo>
                    <a:pt x="1035042" y="1130462"/>
                  </a:lnTo>
                  <a:lnTo>
                    <a:pt x="1028410" y="1129005"/>
                  </a:lnTo>
                  <a:close/>
                  <a:moveTo>
                    <a:pt x="918755" y="1114026"/>
                  </a:moveTo>
                  <a:lnTo>
                    <a:pt x="919959" y="1122310"/>
                  </a:lnTo>
                  <a:lnTo>
                    <a:pt x="913245" y="1124364"/>
                  </a:lnTo>
                  <a:lnTo>
                    <a:pt x="912777" y="1115845"/>
                  </a:lnTo>
                  <a:close/>
                  <a:moveTo>
                    <a:pt x="909245" y="1121997"/>
                  </a:moveTo>
                  <a:lnTo>
                    <a:pt x="895623" y="1126765"/>
                  </a:lnTo>
                  <a:lnTo>
                    <a:pt x="894142" y="1121081"/>
                  </a:lnTo>
                  <a:lnTo>
                    <a:pt x="900717" y="1115594"/>
                  </a:lnTo>
                  <a:close/>
                  <a:moveTo>
                    <a:pt x="976133" y="700743"/>
                  </a:moveTo>
                  <a:lnTo>
                    <a:pt x="984274" y="699819"/>
                  </a:lnTo>
                  <a:lnTo>
                    <a:pt x="984868" y="704955"/>
                  </a:lnTo>
                  <a:lnTo>
                    <a:pt x="991796" y="705281"/>
                  </a:lnTo>
                  <a:lnTo>
                    <a:pt x="997386" y="711076"/>
                  </a:lnTo>
                  <a:lnTo>
                    <a:pt x="994660" y="730510"/>
                  </a:lnTo>
                  <a:lnTo>
                    <a:pt x="989868" y="736048"/>
                  </a:lnTo>
                  <a:lnTo>
                    <a:pt x="980462" y="737902"/>
                  </a:lnTo>
                  <a:lnTo>
                    <a:pt x="977202" y="744135"/>
                  </a:lnTo>
                  <a:lnTo>
                    <a:pt x="966132" y="734014"/>
                  </a:lnTo>
                  <a:lnTo>
                    <a:pt x="960188" y="733078"/>
                  </a:lnTo>
                  <a:lnTo>
                    <a:pt x="949748" y="720673"/>
                  </a:lnTo>
                  <a:lnTo>
                    <a:pt x="945377" y="719664"/>
                  </a:lnTo>
                  <a:lnTo>
                    <a:pt x="939390" y="712466"/>
                  </a:lnTo>
                  <a:lnTo>
                    <a:pt x="938930" y="703072"/>
                  </a:lnTo>
                  <a:lnTo>
                    <a:pt x="943061" y="701724"/>
                  </a:lnTo>
                  <a:lnTo>
                    <a:pt x="954845" y="706775"/>
                  </a:lnTo>
                  <a:lnTo>
                    <a:pt x="962217" y="701114"/>
                  </a:lnTo>
                  <a:lnTo>
                    <a:pt x="968522" y="701757"/>
                  </a:lnTo>
                  <a:lnTo>
                    <a:pt x="972291" y="697581"/>
                  </a:lnTo>
                  <a:close/>
                  <a:moveTo>
                    <a:pt x="882208" y="1126150"/>
                  </a:moveTo>
                  <a:lnTo>
                    <a:pt x="887565" y="1132689"/>
                  </a:lnTo>
                  <a:lnTo>
                    <a:pt x="871621" y="1142220"/>
                  </a:lnTo>
                  <a:lnTo>
                    <a:pt x="871350" y="1144461"/>
                  </a:lnTo>
                  <a:lnTo>
                    <a:pt x="890054" y="1138976"/>
                  </a:lnTo>
                  <a:lnTo>
                    <a:pt x="889165" y="1144148"/>
                  </a:lnTo>
                  <a:lnTo>
                    <a:pt x="881079" y="1148906"/>
                  </a:lnTo>
                  <a:lnTo>
                    <a:pt x="869315" y="1150529"/>
                  </a:lnTo>
                  <a:lnTo>
                    <a:pt x="866841" y="1156497"/>
                  </a:lnTo>
                  <a:lnTo>
                    <a:pt x="853572" y="1160412"/>
                  </a:lnTo>
                  <a:lnTo>
                    <a:pt x="843226" y="1158417"/>
                  </a:lnTo>
                  <a:lnTo>
                    <a:pt x="835009" y="1163033"/>
                  </a:lnTo>
                  <a:lnTo>
                    <a:pt x="821027" y="1165485"/>
                  </a:lnTo>
                  <a:lnTo>
                    <a:pt x="815655" y="1158032"/>
                  </a:lnTo>
                  <a:lnTo>
                    <a:pt x="830615" y="1154306"/>
                  </a:lnTo>
                  <a:lnTo>
                    <a:pt x="834499" y="1156378"/>
                  </a:lnTo>
                  <a:lnTo>
                    <a:pt x="845886" y="1152886"/>
                  </a:lnTo>
                  <a:lnTo>
                    <a:pt x="845016" y="1145767"/>
                  </a:lnTo>
                  <a:lnTo>
                    <a:pt x="852260" y="1140141"/>
                  </a:lnTo>
                  <a:lnTo>
                    <a:pt x="859971" y="1145359"/>
                  </a:lnTo>
                  <a:lnTo>
                    <a:pt x="861832" y="1141174"/>
                  </a:lnTo>
                  <a:lnTo>
                    <a:pt x="853065" y="1137636"/>
                  </a:lnTo>
                  <a:lnTo>
                    <a:pt x="849185" y="1131744"/>
                  </a:lnTo>
                  <a:lnTo>
                    <a:pt x="855357" y="1124713"/>
                  </a:lnTo>
                  <a:lnTo>
                    <a:pt x="871731" y="1123440"/>
                  </a:lnTo>
                  <a:lnTo>
                    <a:pt x="872925" y="1133302"/>
                  </a:lnTo>
                  <a:close/>
                  <a:moveTo>
                    <a:pt x="772923" y="1160061"/>
                  </a:moveTo>
                  <a:lnTo>
                    <a:pt x="791425" y="1151269"/>
                  </a:lnTo>
                  <a:lnTo>
                    <a:pt x="793666" y="1146045"/>
                  </a:lnTo>
                  <a:lnTo>
                    <a:pt x="801074" y="1141342"/>
                  </a:lnTo>
                  <a:lnTo>
                    <a:pt x="810900" y="1140690"/>
                  </a:lnTo>
                  <a:lnTo>
                    <a:pt x="814872" y="1145131"/>
                  </a:lnTo>
                  <a:lnTo>
                    <a:pt x="814487" y="1154283"/>
                  </a:lnTo>
                  <a:lnTo>
                    <a:pt x="795143" y="1159533"/>
                  </a:lnTo>
                  <a:lnTo>
                    <a:pt x="782481" y="1171003"/>
                  </a:lnTo>
                  <a:lnTo>
                    <a:pt x="773819" y="1173810"/>
                  </a:lnTo>
                  <a:close/>
                  <a:moveTo>
                    <a:pt x="730036" y="1167227"/>
                  </a:moveTo>
                  <a:lnTo>
                    <a:pt x="730015" y="1174199"/>
                  </a:lnTo>
                  <a:lnTo>
                    <a:pt x="719601" y="1171721"/>
                  </a:lnTo>
                  <a:lnTo>
                    <a:pt x="719705" y="1167094"/>
                  </a:lnTo>
                  <a:close/>
                  <a:moveTo>
                    <a:pt x="794040" y="877465"/>
                  </a:moveTo>
                  <a:lnTo>
                    <a:pt x="787426" y="882245"/>
                  </a:lnTo>
                  <a:lnTo>
                    <a:pt x="788189" y="875818"/>
                  </a:lnTo>
                  <a:close/>
                  <a:moveTo>
                    <a:pt x="689584" y="1169831"/>
                  </a:moveTo>
                  <a:lnTo>
                    <a:pt x="690458" y="1176695"/>
                  </a:lnTo>
                  <a:lnTo>
                    <a:pt x="681737" y="1178842"/>
                  </a:lnTo>
                  <a:lnTo>
                    <a:pt x="682518" y="1172063"/>
                  </a:lnTo>
                  <a:close/>
                  <a:moveTo>
                    <a:pt x="868212" y="434085"/>
                  </a:moveTo>
                  <a:lnTo>
                    <a:pt x="888383" y="450727"/>
                  </a:lnTo>
                  <a:lnTo>
                    <a:pt x="904204" y="446308"/>
                  </a:lnTo>
                  <a:lnTo>
                    <a:pt x="910064" y="448754"/>
                  </a:lnTo>
                  <a:lnTo>
                    <a:pt x="914182" y="454987"/>
                  </a:lnTo>
                  <a:lnTo>
                    <a:pt x="913405" y="463356"/>
                  </a:lnTo>
                  <a:lnTo>
                    <a:pt x="923979" y="470947"/>
                  </a:lnTo>
                  <a:lnTo>
                    <a:pt x="926617" y="475948"/>
                  </a:lnTo>
                  <a:lnTo>
                    <a:pt x="941545" y="481862"/>
                  </a:lnTo>
                  <a:lnTo>
                    <a:pt x="950063" y="487178"/>
                  </a:lnTo>
                  <a:lnTo>
                    <a:pt x="942465" y="495703"/>
                  </a:lnTo>
                  <a:lnTo>
                    <a:pt x="935518" y="491555"/>
                  </a:lnTo>
                  <a:lnTo>
                    <a:pt x="927036" y="491247"/>
                  </a:lnTo>
                  <a:lnTo>
                    <a:pt x="921780" y="494507"/>
                  </a:lnTo>
                  <a:lnTo>
                    <a:pt x="915354" y="503288"/>
                  </a:lnTo>
                  <a:lnTo>
                    <a:pt x="912103" y="492650"/>
                  </a:lnTo>
                  <a:lnTo>
                    <a:pt x="907126" y="484637"/>
                  </a:lnTo>
                  <a:lnTo>
                    <a:pt x="901150" y="482180"/>
                  </a:lnTo>
                  <a:lnTo>
                    <a:pt x="900177" y="474479"/>
                  </a:lnTo>
                  <a:lnTo>
                    <a:pt x="887832" y="461534"/>
                  </a:lnTo>
                  <a:lnTo>
                    <a:pt x="881028" y="459143"/>
                  </a:lnTo>
                  <a:lnTo>
                    <a:pt x="868157" y="463538"/>
                  </a:lnTo>
                  <a:lnTo>
                    <a:pt x="861325" y="457138"/>
                  </a:lnTo>
                  <a:lnTo>
                    <a:pt x="860393" y="448199"/>
                  </a:lnTo>
                  <a:close/>
                  <a:moveTo>
                    <a:pt x="612943" y="1168459"/>
                  </a:moveTo>
                  <a:lnTo>
                    <a:pt x="611227" y="1176145"/>
                  </a:lnTo>
                  <a:lnTo>
                    <a:pt x="603084" y="1175115"/>
                  </a:lnTo>
                  <a:lnTo>
                    <a:pt x="606671" y="1169204"/>
                  </a:lnTo>
                  <a:close/>
                  <a:moveTo>
                    <a:pt x="560064" y="1168426"/>
                  </a:moveTo>
                  <a:lnTo>
                    <a:pt x="564373" y="1173028"/>
                  </a:lnTo>
                  <a:lnTo>
                    <a:pt x="579427" y="1177638"/>
                  </a:lnTo>
                  <a:lnTo>
                    <a:pt x="579387" y="1179983"/>
                  </a:lnTo>
                  <a:lnTo>
                    <a:pt x="560512" y="1177245"/>
                  </a:lnTo>
                  <a:close/>
                  <a:moveTo>
                    <a:pt x="535246" y="1150423"/>
                  </a:moveTo>
                  <a:lnTo>
                    <a:pt x="537247" y="1144000"/>
                  </a:lnTo>
                  <a:lnTo>
                    <a:pt x="543750" y="1143495"/>
                  </a:lnTo>
                  <a:lnTo>
                    <a:pt x="549599" y="1152629"/>
                  </a:lnTo>
                  <a:lnTo>
                    <a:pt x="544480" y="1157583"/>
                  </a:lnTo>
                  <a:lnTo>
                    <a:pt x="539804" y="1155570"/>
                  </a:lnTo>
                  <a:lnTo>
                    <a:pt x="539008" y="1162804"/>
                  </a:lnTo>
                  <a:lnTo>
                    <a:pt x="531114" y="1160848"/>
                  </a:lnTo>
                  <a:lnTo>
                    <a:pt x="512458" y="1162181"/>
                  </a:lnTo>
                  <a:lnTo>
                    <a:pt x="504043" y="1156786"/>
                  </a:lnTo>
                  <a:lnTo>
                    <a:pt x="508428" y="1152808"/>
                  </a:lnTo>
                  <a:lnTo>
                    <a:pt x="517986" y="1157015"/>
                  </a:lnTo>
                  <a:close/>
                  <a:moveTo>
                    <a:pt x="439955" y="1146417"/>
                  </a:moveTo>
                  <a:lnTo>
                    <a:pt x="447529" y="1148130"/>
                  </a:lnTo>
                  <a:lnTo>
                    <a:pt x="444459" y="1156146"/>
                  </a:lnTo>
                  <a:lnTo>
                    <a:pt x="435710" y="1151579"/>
                  </a:lnTo>
                  <a:lnTo>
                    <a:pt x="420724" y="1156554"/>
                  </a:lnTo>
                  <a:lnTo>
                    <a:pt x="421285" y="1142342"/>
                  </a:lnTo>
                  <a:lnTo>
                    <a:pt x="426195" y="1143870"/>
                  </a:lnTo>
                  <a:lnTo>
                    <a:pt x="430519" y="1134740"/>
                  </a:lnTo>
                  <a:lnTo>
                    <a:pt x="436498" y="1136672"/>
                  </a:lnTo>
                  <a:lnTo>
                    <a:pt x="433792" y="1143629"/>
                  </a:lnTo>
                  <a:close/>
                  <a:moveTo>
                    <a:pt x="415197" y="1129897"/>
                  </a:moveTo>
                  <a:lnTo>
                    <a:pt x="418279" y="1134735"/>
                  </a:lnTo>
                  <a:lnTo>
                    <a:pt x="410979" y="1144285"/>
                  </a:lnTo>
                  <a:lnTo>
                    <a:pt x="403656" y="1144980"/>
                  </a:lnTo>
                  <a:lnTo>
                    <a:pt x="406073" y="1138311"/>
                  </a:lnTo>
                  <a:close/>
                  <a:moveTo>
                    <a:pt x="376379" y="1116134"/>
                  </a:moveTo>
                  <a:lnTo>
                    <a:pt x="382898" y="1119233"/>
                  </a:lnTo>
                  <a:lnTo>
                    <a:pt x="385811" y="1129306"/>
                  </a:lnTo>
                  <a:lnTo>
                    <a:pt x="375642" y="1135617"/>
                  </a:lnTo>
                  <a:close/>
                  <a:moveTo>
                    <a:pt x="71950" y="883348"/>
                  </a:moveTo>
                  <a:lnTo>
                    <a:pt x="63032" y="883324"/>
                  </a:lnTo>
                  <a:lnTo>
                    <a:pt x="59039" y="889218"/>
                  </a:lnTo>
                  <a:lnTo>
                    <a:pt x="0" y="858339"/>
                  </a:lnTo>
                  <a:lnTo>
                    <a:pt x="15179" y="854536"/>
                  </a:lnTo>
                  <a:lnTo>
                    <a:pt x="17923" y="8500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86" name="Google Shape;11286;p312"/>
            <p:cNvSpPr/>
            <p:nvPr/>
          </p:nvSpPr>
          <p:spPr>
            <a:xfrm>
              <a:off x="7811639" y="4172273"/>
              <a:ext cx="784338" cy="828948"/>
            </a:xfrm>
            <a:custGeom>
              <a:rect b="b" l="l" r="r" t="t"/>
              <a:pathLst>
                <a:path extrusionOk="0" h="914925" w="865688">
                  <a:moveTo>
                    <a:pt x="407673" y="0"/>
                  </a:moveTo>
                  <a:lnTo>
                    <a:pt x="378634" y="47987"/>
                  </a:lnTo>
                  <a:lnTo>
                    <a:pt x="378771" y="69426"/>
                  </a:lnTo>
                  <a:lnTo>
                    <a:pt x="439444" y="105235"/>
                  </a:lnTo>
                  <a:lnTo>
                    <a:pt x="456070" y="99549"/>
                  </a:lnTo>
                  <a:lnTo>
                    <a:pt x="487461" y="140361"/>
                  </a:lnTo>
                  <a:lnTo>
                    <a:pt x="496143" y="162865"/>
                  </a:lnTo>
                  <a:lnTo>
                    <a:pt x="528311" y="201241"/>
                  </a:lnTo>
                  <a:lnTo>
                    <a:pt x="569999" y="221239"/>
                  </a:lnTo>
                  <a:lnTo>
                    <a:pt x="597245" y="255690"/>
                  </a:lnTo>
                  <a:lnTo>
                    <a:pt x="646844" y="283393"/>
                  </a:lnTo>
                  <a:lnTo>
                    <a:pt x="648485" y="306880"/>
                  </a:lnTo>
                  <a:lnTo>
                    <a:pt x="683304" y="340077"/>
                  </a:lnTo>
                  <a:lnTo>
                    <a:pt x="732783" y="364181"/>
                  </a:lnTo>
                  <a:lnTo>
                    <a:pt x="748872" y="395606"/>
                  </a:lnTo>
                  <a:lnTo>
                    <a:pt x="757361" y="438362"/>
                  </a:lnTo>
                  <a:lnTo>
                    <a:pt x="782561" y="449134"/>
                  </a:lnTo>
                  <a:lnTo>
                    <a:pt x="817742" y="498973"/>
                  </a:lnTo>
                  <a:lnTo>
                    <a:pt x="824059" y="532994"/>
                  </a:lnTo>
                  <a:lnTo>
                    <a:pt x="865688" y="544443"/>
                  </a:lnTo>
                  <a:lnTo>
                    <a:pt x="834840" y="619360"/>
                  </a:lnTo>
                  <a:lnTo>
                    <a:pt x="832948" y="655768"/>
                  </a:lnTo>
                  <a:lnTo>
                    <a:pt x="820069" y="689370"/>
                  </a:lnTo>
                  <a:lnTo>
                    <a:pt x="823183" y="721583"/>
                  </a:lnTo>
                  <a:lnTo>
                    <a:pt x="806699" y="738798"/>
                  </a:lnTo>
                  <a:lnTo>
                    <a:pt x="812459" y="825779"/>
                  </a:lnTo>
                  <a:lnTo>
                    <a:pt x="764236" y="825271"/>
                  </a:lnTo>
                  <a:lnTo>
                    <a:pt x="722253" y="814692"/>
                  </a:lnTo>
                  <a:lnTo>
                    <a:pt x="708547" y="832480"/>
                  </a:lnTo>
                  <a:lnTo>
                    <a:pt x="720688" y="868929"/>
                  </a:lnTo>
                  <a:lnTo>
                    <a:pt x="719161" y="910760"/>
                  </a:lnTo>
                  <a:lnTo>
                    <a:pt x="698512" y="914925"/>
                  </a:lnTo>
                  <a:lnTo>
                    <a:pt x="683728" y="873244"/>
                  </a:lnTo>
                  <a:lnTo>
                    <a:pt x="460661" y="888562"/>
                  </a:lnTo>
                  <a:lnTo>
                    <a:pt x="222751" y="904838"/>
                  </a:lnTo>
                  <a:lnTo>
                    <a:pt x="192302" y="848998"/>
                  </a:lnTo>
                  <a:lnTo>
                    <a:pt x="167091" y="795853"/>
                  </a:lnTo>
                  <a:lnTo>
                    <a:pt x="173147" y="741312"/>
                  </a:lnTo>
                  <a:lnTo>
                    <a:pt x="149307" y="682336"/>
                  </a:lnTo>
                  <a:lnTo>
                    <a:pt x="160255" y="646272"/>
                  </a:lnTo>
                  <a:lnTo>
                    <a:pt x="156377" y="620891"/>
                  </a:lnTo>
                  <a:lnTo>
                    <a:pt x="182183" y="592047"/>
                  </a:lnTo>
                  <a:lnTo>
                    <a:pt x="161289" y="582129"/>
                  </a:lnTo>
                  <a:lnTo>
                    <a:pt x="166375" y="561312"/>
                  </a:lnTo>
                  <a:lnTo>
                    <a:pt x="144146" y="531302"/>
                  </a:lnTo>
                  <a:lnTo>
                    <a:pt x="118275" y="476950"/>
                  </a:lnTo>
                  <a:lnTo>
                    <a:pt x="48179" y="225014"/>
                  </a:lnTo>
                  <a:lnTo>
                    <a:pt x="0" y="53571"/>
                  </a:lnTo>
                  <a:lnTo>
                    <a:pt x="210356" y="27906"/>
                  </a:lnTo>
                  <a:lnTo>
                    <a:pt x="325000" y="1444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87" name="Google Shape;11287;p312"/>
            <p:cNvSpPr/>
            <p:nvPr/>
          </p:nvSpPr>
          <p:spPr>
            <a:xfrm>
              <a:off x="6971130" y="1835258"/>
              <a:ext cx="1102152" cy="1154456"/>
            </a:xfrm>
            <a:custGeom>
              <a:rect b="b" l="l" r="r" t="t"/>
              <a:pathLst>
                <a:path extrusionOk="0" h="1274194" w="1216465">
                  <a:moveTo>
                    <a:pt x="1097846" y="1222098"/>
                  </a:moveTo>
                  <a:lnTo>
                    <a:pt x="897250" y="1255170"/>
                  </a:lnTo>
                  <a:lnTo>
                    <a:pt x="895673" y="1241842"/>
                  </a:lnTo>
                  <a:lnTo>
                    <a:pt x="719238" y="1261605"/>
                  </a:lnTo>
                  <a:lnTo>
                    <a:pt x="594939" y="1274194"/>
                  </a:lnTo>
                  <a:lnTo>
                    <a:pt x="622562" y="1244522"/>
                  </a:lnTo>
                  <a:lnTo>
                    <a:pt x="638388" y="1196878"/>
                  </a:lnTo>
                  <a:lnTo>
                    <a:pt x="654271" y="1167186"/>
                  </a:lnTo>
                  <a:lnTo>
                    <a:pt x="664074" y="1126868"/>
                  </a:lnTo>
                  <a:lnTo>
                    <a:pt x="666426" y="1070476"/>
                  </a:lnTo>
                  <a:lnTo>
                    <a:pt x="657014" y="1010834"/>
                  </a:lnTo>
                  <a:lnTo>
                    <a:pt x="601881" y="897564"/>
                  </a:lnTo>
                  <a:lnTo>
                    <a:pt x="610938" y="851836"/>
                  </a:lnTo>
                  <a:lnTo>
                    <a:pt x="596075" y="799577"/>
                  </a:lnTo>
                  <a:lnTo>
                    <a:pt x="623706" y="741923"/>
                  </a:lnTo>
                  <a:lnTo>
                    <a:pt x="626106" y="695801"/>
                  </a:lnTo>
                  <a:lnTo>
                    <a:pt x="618891" y="671938"/>
                  </a:lnTo>
                  <a:lnTo>
                    <a:pt x="641349" y="659542"/>
                  </a:lnTo>
                  <a:lnTo>
                    <a:pt x="640999" y="626035"/>
                  </a:lnTo>
                  <a:lnTo>
                    <a:pt x="676738" y="613293"/>
                  </a:lnTo>
                  <a:lnTo>
                    <a:pt x="700815" y="573782"/>
                  </a:lnTo>
                  <a:lnTo>
                    <a:pt x="706473" y="646974"/>
                  </a:lnTo>
                  <a:lnTo>
                    <a:pt x="721696" y="648655"/>
                  </a:lnTo>
                  <a:lnTo>
                    <a:pt x="736378" y="610097"/>
                  </a:lnTo>
                  <a:lnTo>
                    <a:pt x="730223" y="548163"/>
                  </a:lnTo>
                  <a:lnTo>
                    <a:pt x="740120" y="531400"/>
                  </a:lnTo>
                  <a:lnTo>
                    <a:pt x="777729" y="517035"/>
                  </a:lnTo>
                  <a:lnTo>
                    <a:pt x="760390" y="475452"/>
                  </a:lnTo>
                  <a:lnTo>
                    <a:pt x="781614" y="436130"/>
                  </a:lnTo>
                  <a:lnTo>
                    <a:pt x="812910" y="430200"/>
                  </a:lnTo>
                  <a:lnTo>
                    <a:pt x="851121" y="449056"/>
                  </a:lnTo>
                  <a:lnTo>
                    <a:pt x="886203" y="448085"/>
                  </a:lnTo>
                  <a:lnTo>
                    <a:pt x="906758" y="474592"/>
                  </a:lnTo>
                  <a:lnTo>
                    <a:pt x="933286" y="473464"/>
                  </a:lnTo>
                  <a:lnTo>
                    <a:pt x="980746" y="494185"/>
                  </a:lnTo>
                  <a:lnTo>
                    <a:pt x="996063" y="491045"/>
                  </a:lnTo>
                  <a:lnTo>
                    <a:pt x="1025786" y="530788"/>
                  </a:lnTo>
                  <a:lnTo>
                    <a:pt x="1009474" y="556511"/>
                  </a:lnTo>
                  <a:lnTo>
                    <a:pt x="1032106" y="583771"/>
                  </a:lnTo>
                  <a:lnTo>
                    <a:pt x="1043714" y="616997"/>
                  </a:lnTo>
                  <a:lnTo>
                    <a:pt x="1045186" y="693152"/>
                  </a:lnTo>
                  <a:lnTo>
                    <a:pt x="1018625" y="715779"/>
                  </a:lnTo>
                  <a:lnTo>
                    <a:pt x="1016629" y="755361"/>
                  </a:lnTo>
                  <a:lnTo>
                    <a:pt x="983649" y="773132"/>
                  </a:lnTo>
                  <a:lnTo>
                    <a:pt x="970620" y="821990"/>
                  </a:lnTo>
                  <a:lnTo>
                    <a:pt x="980012" y="838773"/>
                  </a:lnTo>
                  <a:lnTo>
                    <a:pt x="1017063" y="850850"/>
                  </a:lnTo>
                  <a:lnTo>
                    <a:pt x="1040678" y="821880"/>
                  </a:lnTo>
                  <a:lnTo>
                    <a:pt x="1065356" y="765735"/>
                  </a:lnTo>
                  <a:lnTo>
                    <a:pt x="1112287" y="739080"/>
                  </a:lnTo>
                  <a:lnTo>
                    <a:pt x="1138857" y="751123"/>
                  </a:lnTo>
                  <a:lnTo>
                    <a:pt x="1157886" y="777701"/>
                  </a:lnTo>
                  <a:lnTo>
                    <a:pt x="1184846" y="859459"/>
                  </a:lnTo>
                  <a:lnTo>
                    <a:pt x="1193220" y="901087"/>
                  </a:lnTo>
                  <a:lnTo>
                    <a:pt x="1216465" y="949620"/>
                  </a:lnTo>
                  <a:lnTo>
                    <a:pt x="1211694" y="1024758"/>
                  </a:lnTo>
                  <a:lnTo>
                    <a:pt x="1189139" y="1039242"/>
                  </a:lnTo>
                  <a:lnTo>
                    <a:pt x="1184592" y="1012810"/>
                  </a:lnTo>
                  <a:lnTo>
                    <a:pt x="1169613" y="1022809"/>
                  </a:lnTo>
                  <a:lnTo>
                    <a:pt x="1159555" y="1086246"/>
                  </a:lnTo>
                  <a:lnTo>
                    <a:pt x="1132851" y="1113603"/>
                  </a:lnTo>
                  <a:lnTo>
                    <a:pt x="1130263" y="1161336"/>
                  </a:lnTo>
                  <a:lnTo>
                    <a:pt x="1098080" y="1205144"/>
                  </a:lnTo>
                  <a:close/>
                  <a:moveTo>
                    <a:pt x="702137" y="450763"/>
                  </a:moveTo>
                  <a:lnTo>
                    <a:pt x="707142" y="474768"/>
                  </a:lnTo>
                  <a:lnTo>
                    <a:pt x="689095" y="481225"/>
                  </a:lnTo>
                  <a:lnTo>
                    <a:pt x="693052" y="446187"/>
                  </a:lnTo>
                  <a:close/>
                  <a:moveTo>
                    <a:pt x="420336" y="608310"/>
                  </a:moveTo>
                  <a:lnTo>
                    <a:pt x="396670" y="589198"/>
                  </a:lnTo>
                  <a:lnTo>
                    <a:pt x="407372" y="559270"/>
                  </a:lnTo>
                  <a:lnTo>
                    <a:pt x="373582" y="557745"/>
                  </a:lnTo>
                  <a:lnTo>
                    <a:pt x="384394" y="528954"/>
                  </a:lnTo>
                  <a:lnTo>
                    <a:pt x="382877" y="493439"/>
                  </a:lnTo>
                  <a:lnTo>
                    <a:pt x="351441" y="471634"/>
                  </a:lnTo>
                  <a:lnTo>
                    <a:pt x="333114" y="447575"/>
                  </a:lnTo>
                  <a:lnTo>
                    <a:pt x="271439" y="432551"/>
                  </a:lnTo>
                  <a:lnTo>
                    <a:pt x="253481" y="440624"/>
                  </a:lnTo>
                  <a:lnTo>
                    <a:pt x="191231" y="415290"/>
                  </a:lnTo>
                  <a:lnTo>
                    <a:pt x="44142" y="384125"/>
                  </a:lnTo>
                  <a:lnTo>
                    <a:pt x="26723" y="350810"/>
                  </a:lnTo>
                  <a:lnTo>
                    <a:pt x="0" y="340213"/>
                  </a:lnTo>
                  <a:lnTo>
                    <a:pt x="52937" y="315931"/>
                  </a:lnTo>
                  <a:lnTo>
                    <a:pt x="75775" y="290092"/>
                  </a:lnTo>
                  <a:lnTo>
                    <a:pt x="135989" y="276078"/>
                  </a:lnTo>
                  <a:lnTo>
                    <a:pt x="173380" y="243509"/>
                  </a:lnTo>
                  <a:lnTo>
                    <a:pt x="191507" y="241075"/>
                  </a:lnTo>
                  <a:lnTo>
                    <a:pt x="205109" y="219015"/>
                  </a:lnTo>
                  <a:lnTo>
                    <a:pt x="245943" y="185982"/>
                  </a:lnTo>
                  <a:lnTo>
                    <a:pt x="265825" y="158943"/>
                  </a:lnTo>
                  <a:lnTo>
                    <a:pt x="296877" y="139817"/>
                  </a:lnTo>
                  <a:lnTo>
                    <a:pt x="328949" y="151528"/>
                  </a:lnTo>
                  <a:lnTo>
                    <a:pt x="279664" y="217645"/>
                  </a:lnTo>
                  <a:lnTo>
                    <a:pt x="268458" y="239603"/>
                  </a:lnTo>
                  <a:lnTo>
                    <a:pt x="272204" y="277008"/>
                  </a:lnTo>
                  <a:lnTo>
                    <a:pt x="296482" y="246211"/>
                  </a:lnTo>
                  <a:lnTo>
                    <a:pt x="344660" y="246620"/>
                  </a:lnTo>
                  <a:lnTo>
                    <a:pt x="383591" y="263214"/>
                  </a:lnTo>
                  <a:lnTo>
                    <a:pt x="422023" y="315303"/>
                  </a:lnTo>
                  <a:lnTo>
                    <a:pt x="441245" y="323546"/>
                  </a:lnTo>
                  <a:lnTo>
                    <a:pt x="475518" y="311447"/>
                  </a:lnTo>
                  <a:lnTo>
                    <a:pt x="485064" y="322768"/>
                  </a:lnTo>
                  <a:lnTo>
                    <a:pt x="520820" y="325978"/>
                  </a:lnTo>
                  <a:lnTo>
                    <a:pt x="590816" y="272190"/>
                  </a:lnTo>
                  <a:lnTo>
                    <a:pt x="629119" y="263704"/>
                  </a:lnTo>
                  <a:lnTo>
                    <a:pt x="681023" y="260280"/>
                  </a:lnTo>
                  <a:lnTo>
                    <a:pt x="714217" y="240974"/>
                  </a:lnTo>
                  <a:lnTo>
                    <a:pt x="740637" y="236835"/>
                  </a:lnTo>
                  <a:lnTo>
                    <a:pt x="752446" y="292269"/>
                  </a:lnTo>
                  <a:lnTo>
                    <a:pt x="780766" y="296756"/>
                  </a:lnTo>
                  <a:lnTo>
                    <a:pt x="807130" y="284698"/>
                  </a:lnTo>
                  <a:lnTo>
                    <a:pt x="820143" y="296508"/>
                  </a:lnTo>
                  <a:lnTo>
                    <a:pt x="836405" y="277801"/>
                  </a:lnTo>
                  <a:lnTo>
                    <a:pt x="876025" y="267311"/>
                  </a:lnTo>
                  <a:lnTo>
                    <a:pt x="885618" y="337531"/>
                  </a:lnTo>
                  <a:lnTo>
                    <a:pt x="907727" y="364896"/>
                  </a:lnTo>
                  <a:lnTo>
                    <a:pt x="936282" y="369061"/>
                  </a:lnTo>
                  <a:lnTo>
                    <a:pt x="936787" y="348879"/>
                  </a:lnTo>
                  <a:lnTo>
                    <a:pt x="963551" y="345389"/>
                  </a:lnTo>
                  <a:lnTo>
                    <a:pt x="980844" y="364349"/>
                  </a:lnTo>
                  <a:lnTo>
                    <a:pt x="970617" y="381355"/>
                  </a:lnTo>
                  <a:lnTo>
                    <a:pt x="892262" y="378023"/>
                  </a:lnTo>
                  <a:lnTo>
                    <a:pt x="856548" y="391401"/>
                  </a:lnTo>
                  <a:lnTo>
                    <a:pt x="813741" y="372032"/>
                  </a:lnTo>
                  <a:lnTo>
                    <a:pt x="804868" y="395420"/>
                  </a:lnTo>
                  <a:lnTo>
                    <a:pt x="812476" y="413497"/>
                  </a:lnTo>
                  <a:lnTo>
                    <a:pt x="794278" y="411191"/>
                  </a:lnTo>
                  <a:lnTo>
                    <a:pt x="764954" y="386717"/>
                  </a:lnTo>
                  <a:lnTo>
                    <a:pt x="717833" y="375373"/>
                  </a:lnTo>
                  <a:lnTo>
                    <a:pt x="694719" y="376842"/>
                  </a:lnTo>
                  <a:lnTo>
                    <a:pt x="675379" y="405732"/>
                  </a:lnTo>
                  <a:lnTo>
                    <a:pt x="639210" y="416322"/>
                  </a:lnTo>
                  <a:lnTo>
                    <a:pt x="598663" y="415002"/>
                  </a:lnTo>
                  <a:lnTo>
                    <a:pt x="583648" y="427690"/>
                  </a:lnTo>
                  <a:lnTo>
                    <a:pt x="582049" y="450148"/>
                  </a:lnTo>
                  <a:lnTo>
                    <a:pt x="539965" y="473318"/>
                  </a:lnTo>
                  <a:lnTo>
                    <a:pt x="539666" y="446596"/>
                  </a:lnTo>
                  <a:lnTo>
                    <a:pt x="519867" y="442965"/>
                  </a:lnTo>
                  <a:lnTo>
                    <a:pt x="514833" y="471313"/>
                  </a:lnTo>
                  <a:lnTo>
                    <a:pt x="482516" y="475512"/>
                  </a:lnTo>
                  <a:lnTo>
                    <a:pt x="468978" y="489039"/>
                  </a:lnTo>
                  <a:lnTo>
                    <a:pt x="451685" y="538567"/>
                  </a:lnTo>
                  <a:lnTo>
                    <a:pt x="416727" y="603052"/>
                  </a:lnTo>
                  <a:close/>
                  <a:moveTo>
                    <a:pt x="203123" y="42210"/>
                  </a:moveTo>
                  <a:lnTo>
                    <a:pt x="170601" y="70033"/>
                  </a:lnTo>
                  <a:lnTo>
                    <a:pt x="152868" y="74632"/>
                  </a:lnTo>
                  <a:lnTo>
                    <a:pt x="152865" y="53651"/>
                  </a:lnTo>
                  <a:lnTo>
                    <a:pt x="235131" y="0"/>
                  </a:lnTo>
                  <a:lnTo>
                    <a:pt x="221291" y="34194"/>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88" name="Google Shape;11288;p312"/>
            <p:cNvSpPr/>
            <p:nvPr/>
          </p:nvSpPr>
          <p:spPr>
            <a:xfrm>
              <a:off x="7577702" y="4910408"/>
              <a:ext cx="1322843" cy="1010269"/>
            </a:xfrm>
            <a:custGeom>
              <a:rect b="b" l="l" r="r" t="t"/>
              <a:pathLst>
                <a:path extrusionOk="0" h="1115052" w="1460045">
                  <a:moveTo>
                    <a:pt x="365797" y="45047"/>
                  </a:moveTo>
                  <a:lnTo>
                    <a:pt x="450502" y="34305"/>
                  </a:lnTo>
                  <a:lnTo>
                    <a:pt x="480951" y="90146"/>
                  </a:lnTo>
                  <a:lnTo>
                    <a:pt x="718861" y="73869"/>
                  </a:lnTo>
                  <a:lnTo>
                    <a:pt x="941929" y="58551"/>
                  </a:lnTo>
                  <a:lnTo>
                    <a:pt x="956713" y="100232"/>
                  </a:lnTo>
                  <a:lnTo>
                    <a:pt x="977361" y="96068"/>
                  </a:lnTo>
                  <a:lnTo>
                    <a:pt x="978888" y="54236"/>
                  </a:lnTo>
                  <a:lnTo>
                    <a:pt x="966747" y="17787"/>
                  </a:lnTo>
                  <a:lnTo>
                    <a:pt x="980453" y="0"/>
                  </a:lnTo>
                  <a:lnTo>
                    <a:pt x="1022436" y="10578"/>
                  </a:lnTo>
                  <a:lnTo>
                    <a:pt x="1070659" y="11086"/>
                  </a:lnTo>
                  <a:lnTo>
                    <a:pt x="1094470" y="96328"/>
                  </a:lnTo>
                  <a:lnTo>
                    <a:pt x="1131502" y="190665"/>
                  </a:lnTo>
                  <a:lnTo>
                    <a:pt x="1202361" y="310954"/>
                  </a:lnTo>
                  <a:lnTo>
                    <a:pt x="1302405" y="435101"/>
                  </a:lnTo>
                  <a:lnTo>
                    <a:pt x="1292429" y="446836"/>
                  </a:lnTo>
                  <a:lnTo>
                    <a:pt x="1306670" y="509555"/>
                  </a:lnTo>
                  <a:lnTo>
                    <a:pt x="1351392" y="575037"/>
                  </a:lnTo>
                  <a:lnTo>
                    <a:pt x="1427071" y="709049"/>
                  </a:lnTo>
                  <a:lnTo>
                    <a:pt x="1445425" y="751804"/>
                  </a:lnTo>
                  <a:lnTo>
                    <a:pt x="1452180" y="797612"/>
                  </a:lnTo>
                  <a:lnTo>
                    <a:pt x="1460045" y="964817"/>
                  </a:lnTo>
                  <a:lnTo>
                    <a:pt x="1443658" y="970911"/>
                  </a:lnTo>
                  <a:lnTo>
                    <a:pt x="1434195" y="1024841"/>
                  </a:lnTo>
                  <a:lnTo>
                    <a:pt x="1442899" y="1040090"/>
                  </a:lnTo>
                  <a:lnTo>
                    <a:pt x="1413946" y="1082713"/>
                  </a:lnTo>
                  <a:lnTo>
                    <a:pt x="1398489" y="1076354"/>
                  </a:lnTo>
                  <a:lnTo>
                    <a:pt x="1366858" y="1097067"/>
                  </a:lnTo>
                  <a:lnTo>
                    <a:pt x="1310013" y="1115052"/>
                  </a:lnTo>
                  <a:lnTo>
                    <a:pt x="1289695" y="1097153"/>
                  </a:lnTo>
                  <a:lnTo>
                    <a:pt x="1292932" y="1065529"/>
                  </a:lnTo>
                  <a:lnTo>
                    <a:pt x="1238194" y="984022"/>
                  </a:lnTo>
                  <a:lnTo>
                    <a:pt x="1203784" y="972646"/>
                  </a:lnTo>
                  <a:lnTo>
                    <a:pt x="1177699" y="988864"/>
                  </a:lnTo>
                  <a:lnTo>
                    <a:pt x="1148390" y="943236"/>
                  </a:lnTo>
                  <a:lnTo>
                    <a:pt x="1136374" y="903861"/>
                  </a:lnTo>
                  <a:lnTo>
                    <a:pt x="1092050" y="864814"/>
                  </a:lnTo>
                  <a:lnTo>
                    <a:pt x="1078800" y="836696"/>
                  </a:lnTo>
                  <a:lnTo>
                    <a:pt x="1078446" y="793285"/>
                  </a:lnTo>
                  <a:lnTo>
                    <a:pt x="1056619" y="788694"/>
                  </a:lnTo>
                  <a:lnTo>
                    <a:pt x="1065232" y="813065"/>
                  </a:lnTo>
                  <a:lnTo>
                    <a:pt x="1047429" y="822354"/>
                  </a:lnTo>
                  <a:lnTo>
                    <a:pt x="974745" y="722469"/>
                  </a:lnTo>
                  <a:lnTo>
                    <a:pt x="948306" y="698330"/>
                  </a:lnTo>
                  <a:lnTo>
                    <a:pt x="990711" y="610798"/>
                  </a:lnTo>
                  <a:lnTo>
                    <a:pt x="956211" y="620203"/>
                  </a:lnTo>
                  <a:lnTo>
                    <a:pt x="936325" y="648691"/>
                  </a:lnTo>
                  <a:lnTo>
                    <a:pt x="907371" y="612556"/>
                  </a:lnTo>
                  <a:lnTo>
                    <a:pt x="923124" y="498609"/>
                  </a:lnTo>
                  <a:lnTo>
                    <a:pt x="916057" y="406735"/>
                  </a:lnTo>
                  <a:lnTo>
                    <a:pt x="891776" y="387762"/>
                  </a:lnTo>
                  <a:lnTo>
                    <a:pt x="880893" y="359050"/>
                  </a:lnTo>
                  <a:lnTo>
                    <a:pt x="846346" y="357123"/>
                  </a:lnTo>
                  <a:lnTo>
                    <a:pt x="800399" y="314120"/>
                  </a:lnTo>
                  <a:lnTo>
                    <a:pt x="766128" y="298564"/>
                  </a:lnTo>
                  <a:lnTo>
                    <a:pt x="760253" y="269103"/>
                  </a:lnTo>
                  <a:lnTo>
                    <a:pt x="736816" y="261007"/>
                  </a:lnTo>
                  <a:lnTo>
                    <a:pt x="714343" y="230348"/>
                  </a:lnTo>
                  <a:lnTo>
                    <a:pt x="641990" y="194844"/>
                  </a:lnTo>
                  <a:lnTo>
                    <a:pt x="585158" y="212023"/>
                  </a:lnTo>
                  <a:lnTo>
                    <a:pt x="591823" y="242552"/>
                  </a:lnTo>
                  <a:lnTo>
                    <a:pt x="572063" y="239379"/>
                  </a:lnTo>
                  <a:lnTo>
                    <a:pt x="503949" y="285586"/>
                  </a:lnTo>
                  <a:lnTo>
                    <a:pt x="427430" y="303353"/>
                  </a:lnTo>
                  <a:lnTo>
                    <a:pt x="426850" y="281063"/>
                  </a:lnTo>
                  <a:lnTo>
                    <a:pt x="405709" y="256610"/>
                  </a:lnTo>
                  <a:lnTo>
                    <a:pt x="308600" y="206835"/>
                  </a:lnTo>
                  <a:lnTo>
                    <a:pt x="241231" y="188156"/>
                  </a:lnTo>
                  <a:lnTo>
                    <a:pt x="182546" y="187357"/>
                  </a:lnTo>
                  <a:lnTo>
                    <a:pt x="134459" y="196511"/>
                  </a:lnTo>
                  <a:lnTo>
                    <a:pt x="30485" y="225136"/>
                  </a:lnTo>
                  <a:lnTo>
                    <a:pt x="53498" y="192910"/>
                  </a:lnTo>
                  <a:lnTo>
                    <a:pt x="38679" y="177499"/>
                  </a:lnTo>
                  <a:lnTo>
                    <a:pt x="42319" y="143655"/>
                  </a:lnTo>
                  <a:lnTo>
                    <a:pt x="0" y="108330"/>
                  </a:lnTo>
                  <a:lnTo>
                    <a:pt x="3320" y="812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89" name="Google Shape;11289;p312"/>
            <p:cNvSpPr/>
            <p:nvPr/>
          </p:nvSpPr>
          <p:spPr>
            <a:xfrm>
              <a:off x="6179502" y="2712145"/>
              <a:ext cx="878057" cy="577995"/>
            </a:xfrm>
            <a:custGeom>
              <a:rect b="b" l="l" r="r" t="t"/>
              <a:pathLst>
                <a:path extrusionOk="0" h="637943" w="969127">
                  <a:moveTo>
                    <a:pt x="771023" y="1111"/>
                  </a:moveTo>
                  <a:lnTo>
                    <a:pt x="793437" y="0"/>
                  </a:lnTo>
                  <a:lnTo>
                    <a:pt x="796557" y="29997"/>
                  </a:lnTo>
                  <a:lnTo>
                    <a:pt x="819259" y="48941"/>
                  </a:lnTo>
                  <a:lnTo>
                    <a:pt x="802832" y="74369"/>
                  </a:lnTo>
                  <a:lnTo>
                    <a:pt x="809998" y="119829"/>
                  </a:lnTo>
                  <a:lnTo>
                    <a:pt x="822980" y="151585"/>
                  </a:lnTo>
                  <a:lnTo>
                    <a:pt x="876877" y="172172"/>
                  </a:lnTo>
                  <a:lnTo>
                    <a:pt x="888860" y="197233"/>
                  </a:lnTo>
                  <a:lnTo>
                    <a:pt x="923494" y="232171"/>
                  </a:lnTo>
                  <a:lnTo>
                    <a:pt x="928815" y="253128"/>
                  </a:lnTo>
                  <a:lnTo>
                    <a:pt x="963463" y="271196"/>
                  </a:lnTo>
                  <a:lnTo>
                    <a:pt x="969127" y="296608"/>
                  </a:lnTo>
                  <a:lnTo>
                    <a:pt x="965799" y="336022"/>
                  </a:lnTo>
                  <a:lnTo>
                    <a:pt x="946926" y="350611"/>
                  </a:lnTo>
                  <a:lnTo>
                    <a:pt x="943864" y="382168"/>
                  </a:lnTo>
                  <a:lnTo>
                    <a:pt x="898424" y="410573"/>
                  </a:lnTo>
                  <a:lnTo>
                    <a:pt x="840430" y="423802"/>
                  </a:lnTo>
                  <a:lnTo>
                    <a:pt x="832372" y="460073"/>
                  </a:lnTo>
                  <a:lnTo>
                    <a:pt x="858726" y="487831"/>
                  </a:lnTo>
                  <a:lnTo>
                    <a:pt x="858138" y="523731"/>
                  </a:lnTo>
                  <a:lnTo>
                    <a:pt x="839241" y="544898"/>
                  </a:lnTo>
                  <a:lnTo>
                    <a:pt x="836690" y="576420"/>
                  </a:lnTo>
                  <a:lnTo>
                    <a:pt x="795253" y="600910"/>
                  </a:lnTo>
                  <a:lnTo>
                    <a:pt x="794529" y="637943"/>
                  </a:lnTo>
                  <a:lnTo>
                    <a:pt x="777468" y="632029"/>
                  </a:lnTo>
                  <a:lnTo>
                    <a:pt x="744641" y="592063"/>
                  </a:lnTo>
                  <a:lnTo>
                    <a:pt x="728832" y="593886"/>
                  </a:lnTo>
                  <a:lnTo>
                    <a:pt x="511913" y="607375"/>
                  </a:lnTo>
                  <a:lnTo>
                    <a:pt x="302209" y="614149"/>
                  </a:lnTo>
                  <a:lnTo>
                    <a:pt x="129169" y="612247"/>
                  </a:lnTo>
                  <a:lnTo>
                    <a:pt x="111585" y="585407"/>
                  </a:lnTo>
                  <a:lnTo>
                    <a:pt x="119831" y="532778"/>
                  </a:lnTo>
                  <a:lnTo>
                    <a:pt x="104834" y="486910"/>
                  </a:lnTo>
                  <a:lnTo>
                    <a:pt x="105619" y="435438"/>
                  </a:lnTo>
                  <a:lnTo>
                    <a:pt x="79219" y="417536"/>
                  </a:lnTo>
                  <a:lnTo>
                    <a:pt x="75133" y="389567"/>
                  </a:lnTo>
                  <a:lnTo>
                    <a:pt x="84201" y="364971"/>
                  </a:lnTo>
                  <a:lnTo>
                    <a:pt x="74391" y="329180"/>
                  </a:lnTo>
                  <a:lnTo>
                    <a:pt x="53943" y="315722"/>
                  </a:lnTo>
                  <a:lnTo>
                    <a:pt x="27357" y="223979"/>
                  </a:lnTo>
                  <a:lnTo>
                    <a:pt x="0" y="179142"/>
                  </a:lnTo>
                  <a:lnTo>
                    <a:pt x="13145" y="149072"/>
                  </a:lnTo>
                  <a:lnTo>
                    <a:pt x="18215" y="108910"/>
                  </a:lnTo>
                  <a:lnTo>
                    <a:pt x="29576" y="94456"/>
                  </a:lnTo>
                  <a:lnTo>
                    <a:pt x="11159" y="74273"/>
                  </a:lnTo>
                  <a:lnTo>
                    <a:pt x="16185" y="38599"/>
                  </a:lnTo>
                  <a:lnTo>
                    <a:pt x="8261" y="21822"/>
                  </a:lnTo>
                  <a:lnTo>
                    <a:pt x="27523" y="1746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90" name="Google Shape;11290;p312"/>
            <p:cNvSpPr/>
            <p:nvPr/>
          </p:nvSpPr>
          <p:spPr>
            <a:xfrm>
              <a:off x="6888479" y="2866676"/>
              <a:ext cx="579801" cy="1032320"/>
            </a:xfrm>
            <a:custGeom>
              <a:rect b="b" l="l" r="r" t="t"/>
              <a:pathLst>
                <a:path extrusionOk="0" h="1139390" w="639937">
                  <a:moveTo>
                    <a:pt x="106350" y="26674"/>
                  </a:moveTo>
                  <a:lnTo>
                    <a:pt x="380833" y="11853"/>
                  </a:lnTo>
                  <a:lnTo>
                    <a:pt x="526747" y="0"/>
                  </a:lnTo>
                  <a:lnTo>
                    <a:pt x="525241" y="39383"/>
                  </a:lnTo>
                  <a:lnTo>
                    <a:pt x="551996" y="83057"/>
                  </a:lnTo>
                  <a:lnTo>
                    <a:pt x="582304" y="155582"/>
                  </a:lnTo>
                  <a:lnTo>
                    <a:pt x="624440" y="636339"/>
                  </a:lnTo>
                  <a:lnTo>
                    <a:pt x="610750" y="674683"/>
                  </a:lnTo>
                  <a:lnTo>
                    <a:pt x="634177" y="716483"/>
                  </a:lnTo>
                  <a:lnTo>
                    <a:pt x="639937" y="751978"/>
                  </a:lnTo>
                  <a:lnTo>
                    <a:pt x="622868" y="782757"/>
                  </a:lnTo>
                  <a:lnTo>
                    <a:pt x="620095" y="810008"/>
                  </a:lnTo>
                  <a:lnTo>
                    <a:pt x="595563" y="856027"/>
                  </a:lnTo>
                  <a:lnTo>
                    <a:pt x="577795" y="860921"/>
                  </a:lnTo>
                  <a:lnTo>
                    <a:pt x="584282" y="886245"/>
                  </a:lnTo>
                  <a:lnTo>
                    <a:pt x="573071" y="897321"/>
                  </a:lnTo>
                  <a:lnTo>
                    <a:pt x="567611" y="946153"/>
                  </a:lnTo>
                  <a:lnTo>
                    <a:pt x="573927" y="959122"/>
                  </a:lnTo>
                  <a:lnTo>
                    <a:pt x="555554" y="989901"/>
                  </a:lnTo>
                  <a:lnTo>
                    <a:pt x="573289" y="1024421"/>
                  </a:lnTo>
                  <a:lnTo>
                    <a:pt x="509585" y="1048732"/>
                  </a:lnTo>
                  <a:lnTo>
                    <a:pt x="505166" y="1070446"/>
                  </a:lnTo>
                  <a:lnTo>
                    <a:pt x="522132" y="1096086"/>
                  </a:lnTo>
                  <a:lnTo>
                    <a:pt x="503358" y="1114439"/>
                  </a:lnTo>
                  <a:lnTo>
                    <a:pt x="442420" y="1087632"/>
                  </a:lnTo>
                  <a:lnTo>
                    <a:pt x="424251" y="1091226"/>
                  </a:lnTo>
                  <a:lnTo>
                    <a:pt x="402371" y="1128778"/>
                  </a:lnTo>
                  <a:lnTo>
                    <a:pt x="411058" y="1139390"/>
                  </a:lnTo>
                  <a:lnTo>
                    <a:pt x="385496" y="1138971"/>
                  </a:lnTo>
                  <a:lnTo>
                    <a:pt x="345608" y="1083316"/>
                  </a:lnTo>
                  <a:lnTo>
                    <a:pt x="357770" y="1068997"/>
                  </a:lnTo>
                  <a:lnTo>
                    <a:pt x="342017" y="1030754"/>
                  </a:lnTo>
                  <a:lnTo>
                    <a:pt x="339878" y="999439"/>
                  </a:lnTo>
                  <a:lnTo>
                    <a:pt x="285836" y="959223"/>
                  </a:lnTo>
                  <a:lnTo>
                    <a:pt x="268809" y="964811"/>
                  </a:lnTo>
                  <a:lnTo>
                    <a:pt x="249810" y="939054"/>
                  </a:lnTo>
                  <a:lnTo>
                    <a:pt x="200666" y="900499"/>
                  </a:lnTo>
                  <a:lnTo>
                    <a:pt x="199597" y="867997"/>
                  </a:lnTo>
                  <a:lnTo>
                    <a:pt x="223041" y="813800"/>
                  </a:lnTo>
                  <a:lnTo>
                    <a:pt x="217594" y="795042"/>
                  </a:lnTo>
                  <a:lnTo>
                    <a:pt x="231476" y="769482"/>
                  </a:lnTo>
                  <a:lnTo>
                    <a:pt x="208374" y="756300"/>
                  </a:lnTo>
                  <a:lnTo>
                    <a:pt x="173695" y="749378"/>
                  </a:lnTo>
                  <a:lnTo>
                    <a:pt x="156857" y="769434"/>
                  </a:lnTo>
                  <a:lnTo>
                    <a:pt x="144200" y="757802"/>
                  </a:lnTo>
                  <a:lnTo>
                    <a:pt x="130223" y="691232"/>
                  </a:lnTo>
                  <a:lnTo>
                    <a:pt x="76091" y="650374"/>
                  </a:lnTo>
                  <a:lnTo>
                    <a:pt x="26047" y="600165"/>
                  </a:lnTo>
                  <a:lnTo>
                    <a:pt x="3641" y="538431"/>
                  </a:lnTo>
                  <a:lnTo>
                    <a:pt x="0" y="497112"/>
                  </a:lnTo>
                  <a:lnTo>
                    <a:pt x="12019" y="467384"/>
                  </a:lnTo>
                  <a:lnTo>
                    <a:pt x="12743" y="430351"/>
                  </a:lnTo>
                  <a:lnTo>
                    <a:pt x="54180" y="405861"/>
                  </a:lnTo>
                  <a:lnTo>
                    <a:pt x="56731" y="374339"/>
                  </a:lnTo>
                  <a:lnTo>
                    <a:pt x="75628" y="353172"/>
                  </a:lnTo>
                  <a:lnTo>
                    <a:pt x="76216" y="317272"/>
                  </a:lnTo>
                  <a:lnTo>
                    <a:pt x="49862" y="289514"/>
                  </a:lnTo>
                  <a:lnTo>
                    <a:pt x="57920" y="253243"/>
                  </a:lnTo>
                  <a:lnTo>
                    <a:pt x="115914" y="240014"/>
                  </a:lnTo>
                  <a:lnTo>
                    <a:pt x="161354" y="211609"/>
                  </a:lnTo>
                  <a:lnTo>
                    <a:pt x="164416" y="180052"/>
                  </a:lnTo>
                  <a:lnTo>
                    <a:pt x="183289" y="165463"/>
                  </a:lnTo>
                  <a:lnTo>
                    <a:pt x="186617" y="126049"/>
                  </a:lnTo>
                  <a:lnTo>
                    <a:pt x="180953" y="100637"/>
                  </a:lnTo>
                  <a:lnTo>
                    <a:pt x="146305" y="82569"/>
                  </a:lnTo>
                  <a:lnTo>
                    <a:pt x="140984" y="616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91" name="Google Shape;11291;p312"/>
            <p:cNvSpPr/>
            <p:nvPr/>
          </p:nvSpPr>
          <p:spPr>
            <a:xfrm>
              <a:off x="6664577" y="2075488"/>
              <a:ext cx="757406" cy="815355"/>
            </a:xfrm>
            <a:custGeom>
              <a:rect b="b" l="l" r="r" t="t"/>
              <a:pathLst>
                <a:path extrusionOk="0" h="899922" w="835963">
                  <a:moveTo>
                    <a:pt x="338348" y="75067"/>
                  </a:moveTo>
                  <a:lnTo>
                    <a:pt x="365071" y="85664"/>
                  </a:lnTo>
                  <a:lnTo>
                    <a:pt x="382490" y="118979"/>
                  </a:lnTo>
                  <a:lnTo>
                    <a:pt x="529579" y="150144"/>
                  </a:lnTo>
                  <a:lnTo>
                    <a:pt x="591829" y="175478"/>
                  </a:lnTo>
                  <a:lnTo>
                    <a:pt x="609788" y="167405"/>
                  </a:lnTo>
                  <a:lnTo>
                    <a:pt x="671462" y="182429"/>
                  </a:lnTo>
                  <a:lnTo>
                    <a:pt x="689789" y="206488"/>
                  </a:lnTo>
                  <a:lnTo>
                    <a:pt x="721225" y="228293"/>
                  </a:lnTo>
                  <a:lnTo>
                    <a:pt x="722742" y="263808"/>
                  </a:lnTo>
                  <a:lnTo>
                    <a:pt x="711931" y="292599"/>
                  </a:lnTo>
                  <a:lnTo>
                    <a:pt x="745720" y="294124"/>
                  </a:lnTo>
                  <a:lnTo>
                    <a:pt x="735018" y="324052"/>
                  </a:lnTo>
                  <a:lnTo>
                    <a:pt x="758684" y="343164"/>
                  </a:lnTo>
                  <a:lnTo>
                    <a:pt x="755377" y="368005"/>
                  </a:lnTo>
                  <a:lnTo>
                    <a:pt x="728416" y="374822"/>
                  </a:lnTo>
                  <a:lnTo>
                    <a:pt x="708902" y="423363"/>
                  </a:lnTo>
                  <a:lnTo>
                    <a:pt x="702971" y="456241"/>
                  </a:lnTo>
                  <a:lnTo>
                    <a:pt x="719954" y="460389"/>
                  </a:lnTo>
                  <a:lnTo>
                    <a:pt x="740147" y="437435"/>
                  </a:lnTo>
                  <a:lnTo>
                    <a:pt x="760171" y="395485"/>
                  </a:lnTo>
                  <a:lnTo>
                    <a:pt x="788507" y="377317"/>
                  </a:lnTo>
                  <a:lnTo>
                    <a:pt x="807250" y="324261"/>
                  </a:lnTo>
                  <a:lnTo>
                    <a:pt x="835789" y="310433"/>
                  </a:lnTo>
                  <a:lnTo>
                    <a:pt x="835963" y="337202"/>
                  </a:lnTo>
                  <a:lnTo>
                    <a:pt x="817961" y="363449"/>
                  </a:lnTo>
                  <a:lnTo>
                    <a:pt x="785706" y="451280"/>
                  </a:lnTo>
                  <a:lnTo>
                    <a:pt x="778855" y="498830"/>
                  </a:lnTo>
                  <a:lnTo>
                    <a:pt x="782614" y="532035"/>
                  </a:lnTo>
                  <a:lnTo>
                    <a:pt x="768569" y="544463"/>
                  </a:lnTo>
                  <a:lnTo>
                    <a:pt x="759082" y="591150"/>
                  </a:lnTo>
                  <a:lnTo>
                    <a:pt x="767247" y="629598"/>
                  </a:lnTo>
                  <a:lnTo>
                    <a:pt x="756718" y="656257"/>
                  </a:lnTo>
                  <a:lnTo>
                    <a:pt x="744570" y="721117"/>
                  </a:lnTo>
                  <a:lnTo>
                    <a:pt x="752860" y="770813"/>
                  </a:lnTo>
                  <a:lnTo>
                    <a:pt x="774421" y="813780"/>
                  </a:lnTo>
                  <a:lnTo>
                    <a:pt x="773872" y="873248"/>
                  </a:lnTo>
                  <a:lnTo>
                    <a:pt x="627958" y="885102"/>
                  </a:lnTo>
                  <a:lnTo>
                    <a:pt x="353475" y="899922"/>
                  </a:lnTo>
                  <a:lnTo>
                    <a:pt x="341492" y="874861"/>
                  </a:lnTo>
                  <a:lnTo>
                    <a:pt x="287595" y="854274"/>
                  </a:lnTo>
                  <a:lnTo>
                    <a:pt x="274613" y="822518"/>
                  </a:lnTo>
                  <a:lnTo>
                    <a:pt x="267447" y="777058"/>
                  </a:lnTo>
                  <a:lnTo>
                    <a:pt x="283874" y="751631"/>
                  </a:lnTo>
                  <a:lnTo>
                    <a:pt x="261172" y="732686"/>
                  </a:lnTo>
                  <a:lnTo>
                    <a:pt x="258052" y="702689"/>
                  </a:lnTo>
                  <a:lnTo>
                    <a:pt x="248882" y="679701"/>
                  </a:lnTo>
                  <a:lnTo>
                    <a:pt x="251260" y="647211"/>
                  </a:lnTo>
                  <a:lnTo>
                    <a:pt x="221214" y="604056"/>
                  </a:lnTo>
                  <a:lnTo>
                    <a:pt x="197803" y="597354"/>
                  </a:lnTo>
                  <a:lnTo>
                    <a:pt x="154995" y="564712"/>
                  </a:lnTo>
                  <a:lnTo>
                    <a:pt x="146717" y="538320"/>
                  </a:lnTo>
                  <a:lnTo>
                    <a:pt x="101537" y="517902"/>
                  </a:lnTo>
                  <a:lnTo>
                    <a:pt x="85673" y="496246"/>
                  </a:lnTo>
                  <a:lnTo>
                    <a:pt x="55585" y="494033"/>
                  </a:lnTo>
                  <a:lnTo>
                    <a:pt x="16506" y="458665"/>
                  </a:lnTo>
                  <a:lnTo>
                    <a:pt x="24173" y="383875"/>
                  </a:lnTo>
                  <a:lnTo>
                    <a:pt x="19870" y="349562"/>
                  </a:lnTo>
                  <a:lnTo>
                    <a:pt x="35155" y="317918"/>
                  </a:lnTo>
                  <a:lnTo>
                    <a:pt x="16386" y="293021"/>
                  </a:lnTo>
                  <a:lnTo>
                    <a:pt x="0" y="291348"/>
                  </a:lnTo>
                  <a:lnTo>
                    <a:pt x="1380" y="262436"/>
                  </a:lnTo>
                  <a:lnTo>
                    <a:pt x="32403" y="218097"/>
                  </a:lnTo>
                  <a:lnTo>
                    <a:pt x="71935" y="199999"/>
                  </a:lnTo>
                  <a:lnTo>
                    <a:pt x="79946" y="187489"/>
                  </a:lnTo>
                  <a:lnTo>
                    <a:pt x="75284" y="67997"/>
                  </a:lnTo>
                  <a:lnTo>
                    <a:pt x="102864" y="50288"/>
                  </a:lnTo>
                  <a:lnTo>
                    <a:pt x="113915" y="58684"/>
                  </a:lnTo>
                  <a:lnTo>
                    <a:pt x="145309" y="59544"/>
                  </a:lnTo>
                  <a:lnTo>
                    <a:pt x="240475" y="20658"/>
                  </a:lnTo>
                  <a:lnTo>
                    <a:pt x="275227" y="0"/>
                  </a:lnTo>
                  <a:lnTo>
                    <a:pt x="288179" y="13679"/>
                  </a:lnTo>
                  <a:lnTo>
                    <a:pt x="270587" y="41214"/>
                  </a:lnTo>
                  <a:lnTo>
                    <a:pt x="318285" y="7290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92" name="Google Shape;11292;p312"/>
            <p:cNvSpPr/>
            <p:nvPr/>
          </p:nvSpPr>
          <p:spPr>
            <a:xfrm>
              <a:off x="6466568" y="3999090"/>
              <a:ext cx="719862" cy="667113"/>
            </a:xfrm>
            <a:custGeom>
              <a:rect b="b" l="l" r="r" t="t"/>
              <a:pathLst>
                <a:path extrusionOk="0" h="736305" w="794525">
                  <a:moveTo>
                    <a:pt x="22979" y="25925"/>
                  </a:moveTo>
                  <a:lnTo>
                    <a:pt x="719875" y="0"/>
                  </a:lnTo>
                  <a:lnTo>
                    <a:pt x="736440" y="38268"/>
                  </a:lnTo>
                  <a:lnTo>
                    <a:pt x="713171" y="64403"/>
                  </a:lnTo>
                  <a:lnTo>
                    <a:pt x="689727" y="103974"/>
                  </a:lnTo>
                  <a:lnTo>
                    <a:pt x="794525" y="97409"/>
                  </a:lnTo>
                  <a:lnTo>
                    <a:pt x="791695" y="135769"/>
                  </a:lnTo>
                  <a:lnTo>
                    <a:pt x="768377" y="148509"/>
                  </a:lnTo>
                  <a:lnTo>
                    <a:pt x="765029" y="180152"/>
                  </a:lnTo>
                  <a:lnTo>
                    <a:pt x="736749" y="215596"/>
                  </a:lnTo>
                  <a:lnTo>
                    <a:pt x="742483" y="264610"/>
                  </a:lnTo>
                  <a:lnTo>
                    <a:pt x="728507" y="301367"/>
                  </a:lnTo>
                  <a:lnTo>
                    <a:pt x="712647" y="307933"/>
                  </a:lnTo>
                  <a:lnTo>
                    <a:pt x="723630" y="325217"/>
                  </a:lnTo>
                  <a:lnTo>
                    <a:pt x="698419" y="342423"/>
                  </a:lnTo>
                  <a:lnTo>
                    <a:pt x="688706" y="377750"/>
                  </a:lnTo>
                  <a:lnTo>
                    <a:pt x="672038" y="387679"/>
                  </a:lnTo>
                  <a:lnTo>
                    <a:pt x="677053" y="427745"/>
                  </a:lnTo>
                  <a:lnTo>
                    <a:pt x="647740" y="440602"/>
                  </a:lnTo>
                  <a:lnTo>
                    <a:pt x="649389" y="453958"/>
                  </a:lnTo>
                  <a:lnTo>
                    <a:pt x="616647" y="489346"/>
                  </a:lnTo>
                  <a:lnTo>
                    <a:pt x="627864" y="511150"/>
                  </a:lnTo>
                  <a:lnTo>
                    <a:pt x="599455" y="545131"/>
                  </a:lnTo>
                  <a:lnTo>
                    <a:pt x="576096" y="609020"/>
                  </a:lnTo>
                  <a:lnTo>
                    <a:pt x="606847" y="634310"/>
                  </a:lnTo>
                  <a:lnTo>
                    <a:pt x="593001" y="651812"/>
                  </a:lnTo>
                  <a:lnTo>
                    <a:pt x="604392" y="693746"/>
                  </a:lnTo>
                  <a:lnTo>
                    <a:pt x="592900" y="722303"/>
                  </a:lnTo>
                  <a:lnTo>
                    <a:pt x="180517" y="734633"/>
                  </a:lnTo>
                  <a:lnTo>
                    <a:pt x="107466" y="736305"/>
                  </a:lnTo>
                  <a:lnTo>
                    <a:pt x="105232" y="627928"/>
                  </a:lnTo>
                  <a:lnTo>
                    <a:pt x="81180" y="619461"/>
                  </a:lnTo>
                  <a:lnTo>
                    <a:pt x="48302" y="630118"/>
                  </a:lnTo>
                  <a:lnTo>
                    <a:pt x="30545" y="611403"/>
                  </a:lnTo>
                  <a:lnTo>
                    <a:pt x="33787" y="252086"/>
                  </a:lnTo>
                  <a:lnTo>
                    <a:pt x="0" y="262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93" name="Google Shape;11293;p312"/>
            <p:cNvSpPr/>
            <p:nvPr/>
          </p:nvSpPr>
          <p:spPr>
            <a:xfrm>
              <a:off x="7425971" y="4220811"/>
              <a:ext cx="559899" cy="901515"/>
            </a:xfrm>
            <a:custGeom>
              <a:rect b="b" l="l" r="r" t="t"/>
              <a:pathLst>
                <a:path extrusionOk="0" h="995018" w="617970">
                  <a:moveTo>
                    <a:pt x="138236" y="25502"/>
                  </a:moveTo>
                  <a:lnTo>
                    <a:pt x="425667" y="0"/>
                  </a:lnTo>
                  <a:lnTo>
                    <a:pt x="473847" y="171442"/>
                  </a:lnTo>
                  <a:lnTo>
                    <a:pt x="543943" y="423378"/>
                  </a:lnTo>
                  <a:lnTo>
                    <a:pt x="569814" y="477730"/>
                  </a:lnTo>
                  <a:lnTo>
                    <a:pt x="592043" y="507740"/>
                  </a:lnTo>
                  <a:lnTo>
                    <a:pt x="586956" y="528557"/>
                  </a:lnTo>
                  <a:lnTo>
                    <a:pt x="607851" y="538475"/>
                  </a:lnTo>
                  <a:lnTo>
                    <a:pt x="582045" y="567319"/>
                  </a:lnTo>
                  <a:lnTo>
                    <a:pt x="585923" y="592700"/>
                  </a:lnTo>
                  <a:lnTo>
                    <a:pt x="574974" y="628764"/>
                  </a:lnTo>
                  <a:lnTo>
                    <a:pt x="598815" y="687740"/>
                  </a:lnTo>
                  <a:lnTo>
                    <a:pt x="592759" y="742281"/>
                  </a:lnTo>
                  <a:lnTo>
                    <a:pt x="617970" y="795426"/>
                  </a:lnTo>
                  <a:lnTo>
                    <a:pt x="533265" y="806168"/>
                  </a:lnTo>
                  <a:lnTo>
                    <a:pt x="170788" y="842332"/>
                  </a:lnTo>
                  <a:lnTo>
                    <a:pt x="167467" y="869451"/>
                  </a:lnTo>
                  <a:lnTo>
                    <a:pt x="209787" y="904776"/>
                  </a:lnTo>
                  <a:lnTo>
                    <a:pt x="206147" y="938620"/>
                  </a:lnTo>
                  <a:lnTo>
                    <a:pt x="220966" y="954031"/>
                  </a:lnTo>
                  <a:lnTo>
                    <a:pt x="197953" y="986257"/>
                  </a:lnTo>
                  <a:lnTo>
                    <a:pt x="174705" y="995018"/>
                  </a:lnTo>
                  <a:lnTo>
                    <a:pt x="127990" y="965581"/>
                  </a:lnTo>
                  <a:lnTo>
                    <a:pt x="118986" y="916104"/>
                  </a:lnTo>
                  <a:lnTo>
                    <a:pt x="105230" y="911685"/>
                  </a:lnTo>
                  <a:lnTo>
                    <a:pt x="92236" y="950735"/>
                  </a:lnTo>
                  <a:lnTo>
                    <a:pt x="89562" y="987787"/>
                  </a:lnTo>
                  <a:lnTo>
                    <a:pt x="43950" y="981465"/>
                  </a:lnTo>
                  <a:lnTo>
                    <a:pt x="6019" y="672771"/>
                  </a:lnTo>
                  <a:lnTo>
                    <a:pt x="13691" y="283358"/>
                  </a:lnTo>
                  <a:lnTo>
                    <a:pt x="18839" y="58394"/>
                  </a:lnTo>
                  <a:lnTo>
                    <a:pt x="0" y="3861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94" name="Google Shape;11294;p312"/>
            <p:cNvSpPr/>
            <p:nvPr/>
          </p:nvSpPr>
          <p:spPr>
            <a:xfrm>
              <a:off x="8000922" y="3704849"/>
              <a:ext cx="1238549" cy="568443"/>
            </a:xfrm>
            <a:custGeom>
              <a:rect b="b" l="l" r="r" t="t"/>
              <a:pathLst>
                <a:path extrusionOk="0" h="627401" w="1367009">
                  <a:moveTo>
                    <a:pt x="495453" y="149311"/>
                  </a:moveTo>
                  <a:lnTo>
                    <a:pt x="604968" y="134859"/>
                  </a:lnTo>
                  <a:lnTo>
                    <a:pt x="729680" y="114669"/>
                  </a:lnTo>
                  <a:lnTo>
                    <a:pt x="1305811" y="0"/>
                  </a:lnTo>
                  <a:lnTo>
                    <a:pt x="1341238" y="76042"/>
                  </a:lnTo>
                  <a:lnTo>
                    <a:pt x="1295321" y="77881"/>
                  </a:lnTo>
                  <a:lnTo>
                    <a:pt x="1291344" y="89039"/>
                  </a:lnTo>
                  <a:lnTo>
                    <a:pt x="1239984" y="112469"/>
                  </a:lnTo>
                  <a:lnTo>
                    <a:pt x="1234441" y="125072"/>
                  </a:lnTo>
                  <a:lnTo>
                    <a:pt x="1199407" y="135767"/>
                  </a:lnTo>
                  <a:lnTo>
                    <a:pt x="1204091" y="149673"/>
                  </a:lnTo>
                  <a:lnTo>
                    <a:pt x="1245625" y="130748"/>
                  </a:lnTo>
                  <a:lnTo>
                    <a:pt x="1253561" y="138244"/>
                  </a:lnTo>
                  <a:lnTo>
                    <a:pt x="1299381" y="118257"/>
                  </a:lnTo>
                  <a:lnTo>
                    <a:pt x="1319033" y="133537"/>
                  </a:lnTo>
                  <a:lnTo>
                    <a:pt x="1346124" y="119691"/>
                  </a:lnTo>
                  <a:lnTo>
                    <a:pt x="1367009" y="165604"/>
                  </a:lnTo>
                  <a:lnTo>
                    <a:pt x="1362372" y="190675"/>
                  </a:lnTo>
                  <a:lnTo>
                    <a:pt x="1343599" y="197010"/>
                  </a:lnTo>
                  <a:lnTo>
                    <a:pt x="1313790" y="254903"/>
                  </a:lnTo>
                  <a:lnTo>
                    <a:pt x="1260651" y="268358"/>
                  </a:lnTo>
                  <a:lnTo>
                    <a:pt x="1258919" y="304174"/>
                  </a:lnTo>
                  <a:lnTo>
                    <a:pt x="1288934" y="333372"/>
                  </a:lnTo>
                  <a:lnTo>
                    <a:pt x="1308855" y="336055"/>
                  </a:lnTo>
                  <a:lnTo>
                    <a:pt x="1286046" y="399156"/>
                  </a:lnTo>
                  <a:lnTo>
                    <a:pt x="1255426" y="398642"/>
                  </a:lnTo>
                  <a:lnTo>
                    <a:pt x="1205099" y="414643"/>
                  </a:lnTo>
                  <a:lnTo>
                    <a:pt x="1172010" y="433870"/>
                  </a:lnTo>
                  <a:lnTo>
                    <a:pt x="1123561" y="483415"/>
                  </a:lnTo>
                  <a:lnTo>
                    <a:pt x="1088755" y="542640"/>
                  </a:lnTo>
                  <a:lnTo>
                    <a:pt x="1077717" y="610835"/>
                  </a:lnTo>
                  <a:lnTo>
                    <a:pt x="1040846" y="603071"/>
                  </a:lnTo>
                  <a:lnTo>
                    <a:pt x="983985" y="627401"/>
                  </a:lnTo>
                  <a:lnTo>
                    <a:pt x="764259" y="469073"/>
                  </a:lnTo>
                  <a:lnTo>
                    <a:pt x="580963" y="496350"/>
                  </a:lnTo>
                  <a:lnTo>
                    <a:pt x="579891" y="472710"/>
                  </a:lnTo>
                  <a:lnTo>
                    <a:pt x="549466" y="442446"/>
                  </a:lnTo>
                  <a:lnTo>
                    <a:pt x="534502" y="457301"/>
                  </a:lnTo>
                  <a:lnTo>
                    <a:pt x="530279" y="436431"/>
                  </a:lnTo>
                  <a:lnTo>
                    <a:pt x="328660" y="456889"/>
                  </a:lnTo>
                  <a:lnTo>
                    <a:pt x="285260" y="471055"/>
                  </a:lnTo>
                  <a:lnTo>
                    <a:pt x="253158" y="494815"/>
                  </a:lnTo>
                  <a:lnTo>
                    <a:pt x="198758" y="515903"/>
                  </a:lnTo>
                  <a:lnTo>
                    <a:pt x="116085" y="530348"/>
                  </a:lnTo>
                  <a:lnTo>
                    <a:pt x="1441" y="543810"/>
                  </a:lnTo>
                  <a:lnTo>
                    <a:pt x="0" y="495475"/>
                  </a:lnTo>
                  <a:lnTo>
                    <a:pt x="31553" y="487021"/>
                  </a:lnTo>
                  <a:lnTo>
                    <a:pt x="39812" y="452114"/>
                  </a:lnTo>
                  <a:lnTo>
                    <a:pt x="75959" y="416998"/>
                  </a:lnTo>
                  <a:lnTo>
                    <a:pt x="120186" y="410082"/>
                  </a:lnTo>
                  <a:lnTo>
                    <a:pt x="155910" y="373666"/>
                  </a:lnTo>
                  <a:lnTo>
                    <a:pt x="195975" y="356899"/>
                  </a:lnTo>
                  <a:lnTo>
                    <a:pt x="224965" y="306499"/>
                  </a:lnTo>
                  <a:lnTo>
                    <a:pt x="245110" y="290086"/>
                  </a:lnTo>
                  <a:lnTo>
                    <a:pt x="252344" y="309430"/>
                  </a:lnTo>
                  <a:lnTo>
                    <a:pt x="310121" y="261495"/>
                  </a:lnTo>
                  <a:lnTo>
                    <a:pt x="340261" y="264991"/>
                  </a:lnTo>
                  <a:lnTo>
                    <a:pt x="354845" y="224307"/>
                  </a:lnTo>
                  <a:lnTo>
                    <a:pt x="383134" y="209856"/>
                  </a:lnTo>
                  <a:lnTo>
                    <a:pt x="382906" y="16115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95" name="Google Shape;11295;p312"/>
            <p:cNvSpPr/>
            <p:nvPr/>
          </p:nvSpPr>
          <p:spPr>
            <a:xfrm>
              <a:off x="8445284" y="2101208"/>
              <a:ext cx="1069753" cy="821080"/>
            </a:xfrm>
            <a:custGeom>
              <a:rect b="b" l="l" r="r" t="t"/>
              <a:pathLst>
                <a:path extrusionOk="0" h="906241" w="1180705">
                  <a:moveTo>
                    <a:pt x="804284" y="0"/>
                  </a:moveTo>
                  <a:lnTo>
                    <a:pt x="815788" y="40682"/>
                  </a:lnTo>
                  <a:lnTo>
                    <a:pt x="817062" y="79292"/>
                  </a:lnTo>
                  <a:lnTo>
                    <a:pt x="838775" y="111808"/>
                  </a:lnTo>
                  <a:lnTo>
                    <a:pt x="844144" y="150604"/>
                  </a:lnTo>
                  <a:lnTo>
                    <a:pt x="837658" y="194584"/>
                  </a:lnTo>
                  <a:lnTo>
                    <a:pt x="863175" y="245730"/>
                  </a:lnTo>
                  <a:lnTo>
                    <a:pt x="859355" y="263863"/>
                  </a:lnTo>
                  <a:lnTo>
                    <a:pt x="889810" y="290883"/>
                  </a:lnTo>
                  <a:lnTo>
                    <a:pt x="918435" y="428630"/>
                  </a:lnTo>
                  <a:lnTo>
                    <a:pt x="924240" y="445605"/>
                  </a:lnTo>
                  <a:lnTo>
                    <a:pt x="921024" y="584352"/>
                  </a:lnTo>
                  <a:lnTo>
                    <a:pt x="926041" y="591191"/>
                  </a:lnTo>
                  <a:lnTo>
                    <a:pt x="952610" y="743557"/>
                  </a:lnTo>
                  <a:lnTo>
                    <a:pt x="967007" y="757353"/>
                  </a:lnTo>
                  <a:lnTo>
                    <a:pt x="935957" y="787827"/>
                  </a:lnTo>
                  <a:lnTo>
                    <a:pt x="951922" y="808177"/>
                  </a:lnTo>
                  <a:lnTo>
                    <a:pt x="1018910" y="809248"/>
                  </a:lnTo>
                  <a:lnTo>
                    <a:pt x="1028907" y="794124"/>
                  </a:lnTo>
                  <a:lnTo>
                    <a:pt x="1082975" y="780752"/>
                  </a:lnTo>
                  <a:lnTo>
                    <a:pt x="1108755" y="767374"/>
                  </a:lnTo>
                  <a:lnTo>
                    <a:pt x="1145846" y="724502"/>
                  </a:lnTo>
                  <a:lnTo>
                    <a:pt x="1154869" y="746457"/>
                  </a:lnTo>
                  <a:lnTo>
                    <a:pt x="1180705" y="750242"/>
                  </a:lnTo>
                  <a:lnTo>
                    <a:pt x="1134161" y="793293"/>
                  </a:lnTo>
                  <a:lnTo>
                    <a:pt x="1030837" y="865111"/>
                  </a:lnTo>
                  <a:lnTo>
                    <a:pt x="985036" y="885428"/>
                  </a:lnTo>
                  <a:lnTo>
                    <a:pt x="952816" y="890838"/>
                  </a:lnTo>
                  <a:lnTo>
                    <a:pt x="931555" y="906241"/>
                  </a:lnTo>
                  <a:lnTo>
                    <a:pt x="910834" y="876616"/>
                  </a:lnTo>
                  <a:lnTo>
                    <a:pt x="915027" y="814662"/>
                  </a:lnTo>
                  <a:lnTo>
                    <a:pt x="859080" y="797913"/>
                  </a:lnTo>
                  <a:lnTo>
                    <a:pt x="781256" y="769918"/>
                  </a:lnTo>
                  <a:lnTo>
                    <a:pt x="771581" y="757204"/>
                  </a:lnTo>
                  <a:lnTo>
                    <a:pt x="748784" y="761223"/>
                  </a:lnTo>
                  <a:lnTo>
                    <a:pt x="714624" y="733357"/>
                  </a:lnTo>
                  <a:lnTo>
                    <a:pt x="711238" y="703169"/>
                  </a:lnTo>
                  <a:lnTo>
                    <a:pt x="688484" y="684189"/>
                  </a:lnTo>
                  <a:lnTo>
                    <a:pt x="677510" y="687774"/>
                  </a:lnTo>
                  <a:lnTo>
                    <a:pt x="655461" y="664024"/>
                  </a:lnTo>
                  <a:lnTo>
                    <a:pt x="9311" y="790977"/>
                  </a:lnTo>
                  <a:lnTo>
                    <a:pt x="569" y="740306"/>
                  </a:lnTo>
                  <a:lnTo>
                    <a:pt x="0" y="737002"/>
                  </a:lnTo>
                  <a:lnTo>
                    <a:pt x="79757" y="663983"/>
                  </a:lnTo>
                  <a:lnTo>
                    <a:pt x="89200" y="633914"/>
                  </a:lnTo>
                  <a:lnTo>
                    <a:pt x="114521" y="610028"/>
                  </a:lnTo>
                  <a:lnTo>
                    <a:pt x="97183" y="578002"/>
                  </a:lnTo>
                  <a:lnTo>
                    <a:pt x="84067" y="573570"/>
                  </a:lnTo>
                  <a:lnTo>
                    <a:pt x="65439" y="520227"/>
                  </a:lnTo>
                  <a:lnTo>
                    <a:pt x="145798" y="481687"/>
                  </a:lnTo>
                  <a:lnTo>
                    <a:pt x="220959" y="468601"/>
                  </a:lnTo>
                  <a:lnTo>
                    <a:pt x="251984" y="468289"/>
                  </a:lnTo>
                  <a:lnTo>
                    <a:pt x="288617" y="483862"/>
                  </a:lnTo>
                  <a:lnTo>
                    <a:pt x="307404" y="471052"/>
                  </a:lnTo>
                  <a:lnTo>
                    <a:pt x="369909" y="459645"/>
                  </a:lnTo>
                  <a:lnTo>
                    <a:pt x="404801" y="437705"/>
                  </a:lnTo>
                  <a:lnTo>
                    <a:pt x="437385" y="393352"/>
                  </a:lnTo>
                  <a:lnTo>
                    <a:pt x="463031" y="386827"/>
                  </a:lnTo>
                  <a:lnTo>
                    <a:pt x="452303" y="332117"/>
                  </a:lnTo>
                  <a:lnTo>
                    <a:pt x="458869" y="297695"/>
                  </a:lnTo>
                  <a:lnTo>
                    <a:pt x="422361" y="282620"/>
                  </a:lnTo>
                  <a:lnTo>
                    <a:pt x="424092" y="256081"/>
                  </a:lnTo>
                  <a:lnTo>
                    <a:pt x="473500" y="210301"/>
                  </a:lnTo>
                  <a:lnTo>
                    <a:pt x="488037" y="176429"/>
                  </a:lnTo>
                  <a:lnTo>
                    <a:pt x="541241" y="95322"/>
                  </a:lnTo>
                  <a:lnTo>
                    <a:pt x="597262" y="47455"/>
                  </a:lnTo>
                  <a:lnTo>
                    <a:pt x="693228" y="31059"/>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96" name="Google Shape;11296;p312"/>
            <p:cNvSpPr/>
            <p:nvPr/>
          </p:nvSpPr>
          <p:spPr>
            <a:xfrm>
              <a:off x="6946457" y="4255793"/>
              <a:ext cx="519334" cy="901634"/>
            </a:xfrm>
            <a:custGeom>
              <a:rect b="b" l="l" r="r" t="t"/>
              <a:pathLst>
                <a:path extrusionOk="0" h="995150" w="573198">
                  <a:moveTo>
                    <a:pt x="485209" y="3558"/>
                  </a:moveTo>
                  <a:lnTo>
                    <a:pt x="529247" y="0"/>
                  </a:lnTo>
                  <a:lnTo>
                    <a:pt x="548087" y="19784"/>
                  </a:lnTo>
                  <a:lnTo>
                    <a:pt x="542939" y="244748"/>
                  </a:lnTo>
                  <a:lnTo>
                    <a:pt x="535267" y="634161"/>
                  </a:lnTo>
                  <a:lnTo>
                    <a:pt x="573198" y="942855"/>
                  </a:lnTo>
                  <a:lnTo>
                    <a:pt x="554839" y="953241"/>
                  </a:lnTo>
                  <a:lnTo>
                    <a:pt x="512538" y="952069"/>
                  </a:lnTo>
                  <a:lnTo>
                    <a:pt x="494371" y="940065"/>
                  </a:lnTo>
                  <a:lnTo>
                    <a:pt x="453090" y="952048"/>
                  </a:lnTo>
                  <a:lnTo>
                    <a:pt x="396535" y="979481"/>
                  </a:lnTo>
                  <a:lnTo>
                    <a:pt x="379372" y="995150"/>
                  </a:lnTo>
                  <a:lnTo>
                    <a:pt x="356927" y="975494"/>
                  </a:lnTo>
                  <a:lnTo>
                    <a:pt x="348027" y="942651"/>
                  </a:lnTo>
                  <a:lnTo>
                    <a:pt x="316557" y="900120"/>
                  </a:lnTo>
                  <a:lnTo>
                    <a:pt x="329275" y="832358"/>
                  </a:lnTo>
                  <a:lnTo>
                    <a:pt x="2504" y="850627"/>
                  </a:lnTo>
                  <a:lnTo>
                    <a:pt x="14148" y="835596"/>
                  </a:lnTo>
                  <a:lnTo>
                    <a:pt x="0" y="796110"/>
                  </a:lnTo>
                  <a:lnTo>
                    <a:pt x="20673" y="792916"/>
                  </a:lnTo>
                  <a:lnTo>
                    <a:pt x="19972" y="718200"/>
                  </a:lnTo>
                  <a:lnTo>
                    <a:pt x="37108" y="721843"/>
                  </a:lnTo>
                  <a:lnTo>
                    <a:pt x="45210" y="675681"/>
                  </a:lnTo>
                  <a:lnTo>
                    <a:pt x="84031" y="644695"/>
                  </a:lnTo>
                  <a:lnTo>
                    <a:pt x="102146" y="596830"/>
                  </a:lnTo>
                  <a:lnTo>
                    <a:pt x="95250" y="536841"/>
                  </a:lnTo>
                  <a:lnTo>
                    <a:pt x="68842" y="512497"/>
                  </a:lnTo>
                  <a:lnTo>
                    <a:pt x="68588" y="471138"/>
                  </a:lnTo>
                  <a:lnTo>
                    <a:pt x="80160" y="461595"/>
                  </a:lnTo>
                  <a:lnTo>
                    <a:pt x="63238" y="438976"/>
                  </a:lnTo>
                  <a:lnTo>
                    <a:pt x="74730" y="410419"/>
                  </a:lnTo>
                  <a:lnTo>
                    <a:pt x="63338" y="368485"/>
                  </a:lnTo>
                  <a:lnTo>
                    <a:pt x="77184" y="350983"/>
                  </a:lnTo>
                  <a:lnTo>
                    <a:pt x="46434" y="325693"/>
                  </a:lnTo>
                  <a:lnTo>
                    <a:pt x="69793" y="261804"/>
                  </a:lnTo>
                  <a:lnTo>
                    <a:pt x="98202" y="227823"/>
                  </a:lnTo>
                  <a:lnTo>
                    <a:pt x="86985" y="206019"/>
                  </a:lnTo>
                  <a:lnTo>
                    <a:pt x="119727" y="170631"/>
                  </a:lnTo>
                  <a:lnTo>
                    <a:pt x="118077" y="157275"/>
                  </a:lnTo>
                  <a:lnTo>
                    <a:pt x="147391" y="144419"/>
                  </a:lnTo>
                  <a:lnTo>
                    <a:pt x="142376" y="104352"/>
                  </a:lnTo>
                  <a:lnTo>
                    <a:pt x="159044" y="94423"/>
                  </a:lnTo>
                  <a:lnTo>
                    <a:pt x="168757" y="59096"/>
                  </a:lnTo>
                  <a:lnTo>
                    <a:pt x="193968" y="41890"/>
                  </a:lnTo>
                  <a:lnTo>
                    <a:pt x="182984" y="2460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97" name="Google Shape;11297;p312"/>
            <p:cNvSpPr/>
            <p:nvPr/>
          </p:nvSpPr>
          <p:spPr>
            <a:xfrm>
              <a:off x="6563936" y="4653518"/>
              <a:ext cx="822056" cy="717239"/>
            </a:xfrm>
            <a:custGeom>
              <a:rect b="b" l="l" r="r" t="t"/>
              <a:pathLst>
                <a:path extrusionOk="0" h="791630" w="907318">
                  <a:moveTo>
                    <a:pt x="73051" y="12329"/>
                  </a:moveTo>
                  <a:lnTo>
                    <a:pt x="485434" y="0"/>
                  </a:lnTo>
                  <a:lnTo>
                    <a:pt x="502356" y="22618"/>
                  </a:lnTo>
                  <a:lnTo>
                    <a:pt x="490784" y="32161"/>
                  </a:lnTo>
                  <a:lnTo>
                    <a:pt x="491038" y="73520"/>
                  </a:lnTo>
                  <a:lnTo>
                    <a:pt x="517446" y="97864"/>
                  </a:lnTo>
                  <a:lnTo>
                    <a:pt x="524343" y="157853"/>
                  </a:lnTo>
                  <a:lnTo>
                    <a:pt x="506227" y="205718"/>
                  </a:lnTo>
                  <a:lnTo>
                    <a:pt x="467407" y="236705"/>
                  </a:lnTo>
                  <a:lnTo>
                    <a:pt x="459304" y="282867"/>
                  </a:lnTo>
                  <a:lnTo>
                    <a:pt x="442168" y="279223"/>
                  </a:lnTo>
                  <a:lnTo>
                    <a:pt x="442869" y="353940"/>
                  </a:lnTo>
                  <a:lnTo>
                    <a:pt x="422196" y="357133"/>
                  </a:lnTo>
                  <a:lnTo>
                    <a:pt x="436344" y="396619"/>
                  </a:lnTo>
                  <a:lnTo>
                    <a:pt x="424700" y="411650"/>
                  </a:lnTo>
                  <a:lnTo>
                    <a:pt x="751471" y="393381"/>
                  </a:lnTo>
                  <a:lnTo>
                    <a:pt x="738753" y="461144"/>
                  </a:lnTo>
                  <a:lnTo>
                    <a:pt x="770223" y="503674"/>
                  </a:lnTo>
                  <a:lnTo>
                    <a:pt x="779123" y="536518"/>
                  </a:lnTo>
                  <a:lnTo>
                    <a:pt x="801568" y="556173"/>
                  </a:lnTo>
                  <a:lnTo>
                    <a:pt x="751745" y="587346"/>
                  </a:lnTo>
                  <a:lnTo>
                    <a:pt x="749210" y="607556"/>
                  </a:lnTo>
                  <a:lnTo>
                    <a:pt x="792297" y="618067"/>
                  </a:lnTo>
                  <a:lnTo>
                    <a:pt x="808324" y="584678"/>
                  </a:lnTo>
                  <a:lnTo>
                    <a:pt x="846985" y="614289"/>
                  </a:lnTo>
                  <a:lnTo>
                    <a:pt x="845906" y="639978"/>
                  </a:lnTo>
                  <a:lnTo>
                    <a:pt x="825535" y="652537"/>
                  </a:lnTo>
                  <a:lnTo>
                    <a:pt x="785441" y="645248"/>
                  </a:lnTo>
                  <a:lnTo>
                    <a:pt x="791513" y="663764"/>
                  </a:lnTo>
                  <a:lnTo>
                    <a:pt x="779955" y="693468"/>
                  </a:lnTo>
                  <a:lnTo>
                    <a:pt x="815432" y="716663"/>
                  </a:lnTo>
                  <a:lnTo>
                    <a:pt x="870034" y="720626"/>
                  </a:lnTo>
                  <a:lnTo>
                    <a:pt x="891518" y="749109"/>
                  </a:lnTo>
                  <a:lnTo>
                    <a:pt x="907318" y="752400"/>
                  </a:lnTo>
                  <a:lnTo>
                    <a:pt x="881736" y="788738"/>
                  </a:lnTo>
                  <a:lnTo>
                    <a:pt x="850248" y="784308"/>
                  </a:lnTo>
                  <a:lnTo>
                    <a:pt x="821649" y="750715"/>
                  </a:lnTo>
                  <a:lnTo>
                    <a:pt x="755619" y="736218"/>
                  </a:lnTo>
                  <a:lnTo>
                    <a:pt x="753395" y="701885"/>
                  </a:lnTo>
                  <a:lnTo>
                    <a:pt x="722265" y="714994"/>
                  </a:lnTo>
                  <a:lnTo>
                    <a:pt x="726009" y="743669"/>
                  </a:lnTo>
                  <a:lnTo>
                    <a:pt x="713157" y="771150"/>
                  </a:lnTo>
                  <a:lnTo>
                    <a:pt x="690184" y="777006"/>
                  </a:lnTo>
                  <a:lnTo>
                    <a:pt x="670962" y="748157"/>
                  </a:lnTo>
                  <a:lnTo>
                    <a:pt x="630280" y="749425"/>
                  </a:lnTo>
                  <a:lnTo>
                    <a:pt x="617522" y="781262"/>
                  </a:lnTo>
                  <a:lnTo>
                    <a:pt x="590875" y="791630"/>
                  </a:lnTo>
                  <a:lnTo>
                    <a:pt x="560788" y="774368"/>
                  </a:lnTo>
                  <a:lnTo>
                    <a:pt x="537428" y="773370"/>
                  </a:lnTo>
                  <a:lnTo>
                    <a:pt x="512642" y="724636"/>
                  </a:lnTo>
                  <a:lnTo>
                    <a:pt x="471982" y="704406"/>
                  </a:lnTo>
                  <a:lnTo>
                    <a:pt x="456706" y="708465"/>
                  </a:lnTo>
                  <a:lnTo>
                    <a:pt x="439326" y="667033"/>
                  </a:lnTo>
                  <a:lnTo>
                    <a:pt x="393369" y="674648"/>
                  </a:lnTo>
                  <a:lnTo>
                    <a:pt x="391302" y="649166"/>
                  </a:lnTo>
                  <a:lnTo>
                    <a:pt x="347107" y="675477"/>
                  </a:lnTo>
                  <a:lnTo>
                    <a:pt x="353656" y="694104"/>
                  </a:lnTo>
                  <a:lnTo>
                    <a:pt x="319642" y="713239"/>
                  </a:lnTo>
                  <a:lnTo>
                    <a:pt x="265281" y="706375"/>
                  </a:lnTo>
                  <a:lnTo>
                    <a:pt x="201691" y="680743"/>
                  </a:lnTo>
                  <a:lnTo>
                    <a:pt x="157027" y="669883"/>
                  </a:lnTo>
                  <a:lnTo>
                    <a:pt x="61963" y="682388"/>
                  </a:lnTo>
                  <a:lnTo>
                    <a:pt x="49618" y="690450"/>
                  </a:lnTo>
                  <a:lnTo>
                    <a:pt x="33762" y="670806"/>
                  </a:lnTo>
                  <a:lnTo>
                    <a:pt x="73397" y="597644"/>
                  </a:lnTo>
                  <a:lnTo>
                    <a:pt x="59066" y="559061"/>
                  </a:lnTo>
                  <a:lnTo>
                    <a:pt x="70983" y="537640"/>
                  </a:lnTo>
                  <a:lnTo>
                    <a:pt x="64589" y="509974"/>
                  </a:lnTo>
                  <a:lnTo>
                    <a:pt x="81222" y="488421"/>
                  </a:lnTo>
                  <a:lnTo>
                    <a:pt x="97950" y="435662"/>
                  </a:lnTo>
                  <a:lnTo>
                    <a:pt x="93980" y="392321"/>
                  </a:lnTo>
                  <a:lnTo>
                    <a:pt x="44757" y="311047"/>
                  </a:lnTo>
                  <a:lnTo>
                    <a:pt x="42793" y="266487"/>
                  </a:lnTo>
                  <a:lnTo>
                    <a:pt x="4301" y="222706"/>
                  </a:lnTo>
                  <a:lnTo>
                    <a:pt x="0" y="1400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98" name="Google Shape;11298;p312"/>
            <p:cNvSpPr/>
            <p:nvPr/>
          </p:nvSpPr>
          <p:spPr>
            <a:xfrm>
              <a:off x="8353385" y="2702833"/>
              <a:ext cx="836467" cy="548356"/>
            </a:xfrm>
            <a:custGeom>
              <a:rect b="b" l="l" r="r" t="t"/>
              <a:pathLst>
                <a:path extrusionOk="0" h="605230" w="923224">
                  <a:moveTo>
                    <a:pt x="101999" y="76282"/>
                  </a:moveTo>
                  <a:lnTo>
                    <a:pt x="110741" y="126953"/>
                  </a:lnTo>
                  <a:lnTo>
                    <a:pt x="756890" y="0"/>
                  </a:lnTo>
                  <a:lnTo>
                    <a:pt x="778940" y="23750"/>
                  </a:lnTo>
                  <a:lnTo>
                    <a:pt x="789913" y="20165"/>
                  </a:lnTo>
                  <a:lnTo>
                    <a:pt x="812667" y="39145"/>
                  </a:lnTo>
                  <a:lnTo>
                    <a:pt x="816054" y="69333"/>
                  </a:lnTo>
                  <a:lnTo>
                    <a:pt x="850214" y="97199"/>
                  </a:lnTo>
                  <a:lnTo>
                    <a:pt x="873011" y="93180"/>
                  </a:lnTo>
                  <a:lnTo>
                    <a:pt x="882685" y="105894"/>
                  </a:lnTo>
                  <a:lnTo>
                    <a:pt x="866553" y="124477"/>
                  </a:lnTo>
                  <a:lnTo>
                    <a:pt x="863414" y="148134"/>
                  </a:lnTo>
                  <a:lnTo>
                    <a:pt x="835478" y="197996"/>
                  </a:lnTo>
                  <a:lnTo>
                    <a:pt x="852296" y="216030"/>
                  </a:lnTo>
                  <a:lnTo>
                    <a:pt x="837323" y="256079"/>
                  </a:lnTo>
                  <a:lnTo>
                    <a:pt x="844058" y="278669"/>
                  </a:lnTo>
                  <a:lnTo>
                    <a:pt x="864289" y="281039"/>
                  </a:lnTo>
                  <a:lnTo>
                    <a:pt x="871551" y="305807"/>
                  </a:lnTo>
                  <a:lnTo>
                    <a:pt x="923224" y="336633"/>
                  </a:lnTo>
                  <a:lnTo>
                    <a:pt x="919811" y="355784"/>
                  </a:lnTo>
                  <a:lnTo>
                    <a:pt x="881174" y="398919"/>
                  </a:lnTo>
                  <a:lnTo>
                    <a:pt x="882119" y="414778"/>
                  </a:lnTo>
                  <a:lnTo>
                    <a:pt x="845353" y="440135"/>
                  </a:lnTo>
                  <a:lnTo>
                    <a:pt x="813620" y="441348"/>
                  </a:lnTo>
                  <a:lnTo>
                    <a:pt x="792761" y="468801"/>
                  </a:lnTo>
                  <a:lnTo>
                    <a:pt x="233246" y="578297"/>
                  </a:lnTo>
                  <a:lnTo>
                    <a:pt x="74791" y="605230"/>
                  </a:lnTo>
                  <a:lnTo>
                    <a:pt x="44456" y="420650"/>
                  </a:lnTo>
                  <a:lnTo>
                    <a:pt x="0" y="150140"/>
                  </a:lnTo>
                  <a:lnTo>
                    <a:pt x="0" y="150140"/>
                  </a:lnTo>
                  <a:lnTo>
                    <a:pt x="25650" y="134567"/>
                  </a:lnTo>
                  <a:lnTo>
                    <a:pt x="101429" y="7297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299" name="Google Shape;11299;p312"/>
            <p:cNvSpPr/>
            <p:nvPr/>
          </p:nvSpPr>
          <p:spPr>
            <a:xfrm>
              <a:off x="7112247" y="3850859"/>
              <a:ext cx="1235805" cy="427229"/>
            </a:xfrm>
            <a:custGeom>
              <a:rect b="b" l="l" r="r" t="t"/>
              <a:pathLst>
                <a:path extrusionOk="0" h="471540" w="1363980">
                  <a:moveTo>
                    <a:pt x="344896" y="139062"/>
                  </a:moveTo>
                  <a:lnTo>
                    <a:pt x="339172" y="102429"/>
                  </a:lnTo>
                  <a:lnTo>
                    <a:pt x="375088" y="108382"/>
                  </a:lnTo>
                  <a:lnTo>
                    <a:pt x="576723" y="85205"/>
                  </a:lnTo>
                  <a:lnTo>
                    <a:pt x="754797" y="74362"/>
                  </a:lnTo>
                  <a:lnTo>
                    <a:pt x="786120" y="68595"/>
                  </a:lnTo>
                  <a:lnTo>
                    <a:pt x="906124" y="61307"/>
                  </a:lnTo>
                  <a:lnTo>
                    <a:pt x="1043058" y="46356"/>
                  </a:lnTo>
                  <a:lnTo>
                    <a:pt x="1045250" y="42679"/>
                  </a:lnTo>
                  <a:lnTo>
                    <a:pt x="1363752" y="0"/>
                  </a:lnTo>
                  <a:lnTo>
                    <a:pt x="1363980" y="48703"/>
                  </a:lnTo>
                  <a:lnTo>
                    <a:pt x="1335692" y="63155"/>
                  </a:lnTo>
                  <a:lnTo>
                    <a:pt x="1321107" y="103839"/>
                  </a:lnTo>
                  <a:lnTo>
                    <a:pt x="1290967" y="100342"/>
                  </a:lnTo>
                  <a:lnTo>
                    <a:pt x="1233190" y="148277"/>
                  </a:lnTo>
                  <a:lnTo>
                    <a:pt x="1225957" y="128933"/>
                  </a:lnTo>
                  <a:lnTo>
                    <a:pt x="1205812" y="145347"/>
                  </a:lnTo>
                  <a:lnTo>
                    <a:pt x="1176821" y="195746"/>
                  </a:lnTo>
                  <a:lnTo>
                    <a:pt x="1136756" y="212513"/>
                  </a:lnTo>
                  <a:lnTo>
                    <a:pt x="1101032" y="248930"/>
                  </a:lnTo>
                  <a:lnTo>
                    <a:pt x="1056806" y="255846"/>
                  </a:lnTo>
                  <a:lnTo>
                    <a:pt x="1020658" y="290962"/>
                  </a:lnTo>
                  <a:lnTo>
                    <a:pt x="1012400" y="325868"/>
                  </a:lnTo>
                  <a:lnTo>
                    <a:pt x="980846" y="334322"/>
                  </a:lnTo>
                  <a:lnTo>
                    <a:pt x="982287" y="382657"/>
                  </a:lnTo>
                  <a:lnTo>
                    <a:pt x="771930" y="408322"/>
                  </a:lnTo>
                  <a:lnTo>
                    <a:pt x="484499" y="433825"/>
                  </a:lnTo>
                  <a:lnTo>
                    <a:pt x="346263" y="446933"/>
                  </a:lnTo>
                  <a:lnTo>
                    <a:pt x="302224" y="450491"/>
                  </a:lnTo>
                  <a:lnTo>
                    <a:pt x="0" y="471540"/>
                  </a:lnTo>
                  <a:lnTo>
                    <a:pt x="15859" y="464973"/>
                  </a:lnTo>
                  <a:lnTo>
                    <a:pt x="29836" y="428216"/>
                  </a:lnTo>
                  <a:lnTo>
                    <a:pt x="24102" y="379202"/>
                  </a:lnTo>
                  <a:lnTo>
                    <a:pt x="52382" y="343758"/>
                  </a:lnTo>
                  <a:lnTo>
                    <a:pt x="55730" y="312116"/>
                  </a:lnTo>
                  <a:lnTo>
                    <a:pt x="79048" y="299376"/>
                  </a:lnTo>
                  <a:lnTo>
                    <a:pt x="81878" y="261016"/>
                  </a:lnTo>
                  <a:lnTo>
                    <a:pt x="110337" y="207450"/>
                  </a:lnTo>
                  <a:lnTo>
                    <a:pt x="106027" y="157200"/>
                  </a:lnTo>
                  <a:lnTo>
                    <a:pt x="114846" y="156597"/>
                  </a:lnTo>
                  <a:lnTo>
                    <a:pt x="125429" y="155866"/>
                  </a:lnTo>
                  <a:lnTo>
                    <a:pt x="144671" y="15227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00" name="Google Shape;11300;p312"/>
            <p:cNvSpPr/>
            <p:nvPr/>
          </p:nvSpPr>
          <p:spPr>
            <a:xfrm>
              <a:off x="7784064" y="2838864"/>
              <a:ext cx="609600" cy="694565"/>
            </a:xfrm>
            <a:custGeom>
              <a:rect b="b" l="l" r="r" t="t"/>
              <a:pathLst>
                <a:path extrusionOk="0" h="766604" w="672826">
                  <a:moveTo>
                    <a:pt x="628369" y="0"/>
                  </a:moveTo>
                  <a:lnTo>
                    <a:pt x="672826" y="270509"/>
                  </a:lnTo>
                  <a:lnTo>
                    <a:pt x="652371" y="285201"/>
                  </a:lnTo>
                  <a:lnTo>
                    <a:pt x="666709" y="305554"/>
                  </a:lnTo>
                  <a:lnTo>
                    <a:pt x="670941" y="336636"/>
                  </a:lnTo>
                  <a:lnTo>
                    <a:pt x="658121" y="388655"/>
                  </a:lnTo>
                  <a:lnTo>
                    <a:pt x="655924" y="465044"/>
                  </a:lnTo>
                  <a:lnTo>
                    <a:pt x="606836" y="539783"/>
                  </a:lnTo>
                  <a:lnTo>
                    <a:pt x="588900" y="551657"/>
                  </a:lnTo>
                  <a:lnTo>
                    <a:pt x="570042" y="540969"/>
                  </a:lnTo>
                  <a:lnTo>
                    <a:pt x="556814" y="572480"/>
                  </a:lnTo>
                  <a:lnTo>
                    <a:pt x="538972" y="574065"/>
                  </a:lnTo>
                  <a:lnTo>
                    <a:pt x="525448" y="615779"/>
                  </a:lnTo>
                  <a:lnTo>
                    <a:pt x="533175" y="638418"/>
                  </a:lnTo>
                  <a:lnTo>
                    <a:pt x="519932" y="659674"/>
                  </a:lnTo>
                  <a:lnTo>
                    <a:pt x="492478" y="632030"/>
                  </a:lnTo>
                  <a:lnTo>
                    <a:pt x="470871" y="685053"/>
                  </a:lnTo>
                  <a:lnTo>
                    <a:pt x="483052" y="714990"/>
                  </a:lnTo>
                  <a:lnTo>
                    <a:pt x="465967" y="728810"/>
                  </a:lnTo>
                  <a:lnTo>
                    <a:pt x="463869" y="756299"/>
                  </a:lnTo>
                  <a:lnTo>
                    <a:pt x="423591" y="766604"/>
                  </a:lnTo>
                  <a:lnTo>
                    <a:pt x="398372" y="741865"/>
                  </a:lnTo>
                  <a:lnTo>
                    <a:pt x="379720" y="738815"/>
                  </a:lnTo>
                  <a:lnTo>
                    <a:pt x="368133" y="705344"/>
                  </a:lnTo>
                  <a:lnTo>
                    <a:pt x="346968" y="715055"/>
                  </a:lnTo>
                  <a:lnTo>
                    <a:pt x="332693" y="737370"/>
                  </a:lnTo>
                  <a:lnTo>
                    <a:pt x="271903" y="729688"/>
                  </a:lnTo>
                  <a:lnTo>
                    <a:pt x="249118" y="747375"/>
                  </a:lnTo>
                  <a:lnTo>
                    <a:pt x="210640" y="724090"/>
                  </a:lnTo>
                  <a:lnTo>
                    <a:pt x="161196" y="722426"/>
                  </a:lnTo>
                  <a:lnTo>
                    <a:pt x="156431" y="704947"/>
                  </a:lnTo>
                  <a:lnTo>
                    <a:pt x="119838" y="666548"/>
                  </a:lnTo>
                  <a:lnTo>
                    <a:pt x="60539" y="673679"/>
                  </a:lnTo>
                  <a:lnTo>
                    <a:pt x="29497" y="389667"/>
                  </a:lnTo>
                  <a:lnTo>
                    <a:pt x="0" y="147472"/>
                  </a:lnTo>
                  <a:lnTo>
                    <a:pt x="200595" y="114399"/>
                  </a:lnTo>
                  <a:lnTo>
                    <a:pt x="262246" y="134301"/>
                  </a:lnTo>
                  <a:lnTo>
                    <a:pt x="284134" y="148226"/>
                  </a:lnTo>
                  <a:lnTo>
                    <a:pt x="296678" y="130673"/>
                  </a:lnTo>
                  <a:lnTo>
                    <a:pt x="333868" y="158206"/>
                  </a:lnTo>
                  <a:lnTo>
                    <a:pt x="355734" y="165261"/>
                  </a:lnTo>
                  <a:lnTo>
                    <a:pt x="421306" y="128571"/>
                  </a:lnTo>
                  <a:lnTo>
                    <a:pt x="462930" y="127996"/>
                  </a:lnTo>
                  <a:lnTo>
                    <a:pt x="501176" y="83680"/>
                  </a:lnTo>
                  <a:lnTo>
                    <a:pt x="559611" y="37168"/>
                  </a:lnTo>
                  <a:lnTo>
                    <a:pt x="628369"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01" name="Google Shape;11301;p312"/>
            <p:cNvSpPr/>
            <p:nvPr/>
          </p:nvSpPr>
          <p:spPr>
            <a:xfrm>
              <a:off x="8059274" y="3245452"/>
              <a:ext cx="1154479" cy="644075"/>
            </a:xfrm>
            <a:custGeom>
              <a:rect b="b" l="l" r="r" t="t"/>
              <a:pathLst>
                <a:path extrusionOk="0" h="710877" w="1274219">
                  <a:moveTo>
                    <a:pt x="1251269" y="198614"/>
                  </a:moveTo>
                  <a:lnTo>
                    <a:pt x="1274219" y="190096"/>
                  </a:lnTo>
                  <a:lnTo>
                    <a:pt x="1261410" y="228520"/>
                  </a:lnTo>
                  <a:lnTo>
                    <a:pt x="1242855" y="245222"/>
                  </a:lnTo>
                  <a:lnTo>
                    <a:pt x="1240157" y="294004"/>
                  </a:lnTo>
                  <a:lnTo>
                    <a:pt x="1223876" y="375533"/>
                  </a:lnTo>
                  <a:lnTo>
                    <a:pt x="1200616" y="396580"/>
                  </a:lnTo>
                  <a:lnTo>
                    <a:pt x="1186198" y="371005"/>
                  </a:lnTo>
                  <a:lnTo>
                    <a:pt x="1186738" y="306698"/>
                  </a:lnTo>
                  <a:lnTo>
                    <a:pt x="1211582" y="219917"/>
                  </a:lnTo>
                  <a:close/>
                  <a:moveTo>
                    <a:pt x="1158197" y="231411"/>
                  </a:moveTo>
                  <a:lnTo>
                    <a:pt x="1161587" y="230687"/>
                  </a:lnTo>
                  <a:lnTo>
                    <a:pt x="1153958" y="232315"/>
                  </a:lnTo>
                  <a:close/>
                  <a:moveTo>
                    <a:pt x="739041" y="0"/>
                  </a:moveTo>
                  <a:lnTo>
                    <a:pt x="831255" y="52006"/>
                  </a:lnTo>
                  <a:lnTo>
                    <a:pt x="840503" y="10254"/>
                  </a:lnTo>
                  <a:lnTo>
                    <a:pt x="864526" y="8981"/>
                  </a:lnTo>
                  <a:lnTo>
                    <a:pt x="884481" y="22183"/>
                  </a:lnTo>
                  <a:lnTo>
                    <a:pt x="890348" y="51869"/>
                  </a:lnTo>
                  <a:lnTo>
                    <a:pt x="924138" y="55438"/>
                  </a:lnTo>
                  <a:lnTo>
                    <a:pt x="947998" y="70085"/>
                  </a:lnTo>
                  <a:lnTo>
                    <a:pt x="965509" y="96281"/>
                  </a:lnTo>
                  <a:lnTo>
                    <a:pt x="958481" y="130859"/>
                  </a:lnTo>
                  <a:lnTo>
                    <a:pt x="941714" y="143368"/>
                  </a:lnTo>
                  <a:lnTo>
                    <a:pt x="935606" y="174305"/>
                  </a:lnTo>
                  <a:lnTo>
                    <a:pt x="946529" y="193845"/>
                  </a:lnTo>
                  <a:lnTo>
                    <a:pt x="986614" y="178927"/>
                  </a:lnTo>
                  <a:lnTo>
                    <a:pt x="1000683" y="209245"/>
                  </a:lnTo>
                  <a:lnTo>
                    <a:pt x="1057560" y="211321"/>
                  </a:lnTo>
                  <a:lnTo>
                    <a:pt x="1078045" y="233404"/>
                  </a:lnTo>
                  <a:lnTo>
                    <a:pt x="1127057" y="251771"/>
                  </a:lnTo>
                  <a:lnTo>
                    <a:pt x="1119259" y="311832"/>
                  </a:lnTo>
                  <a:lnTo>
                    <a:pt x="1146408" y="351943"/>
                  </a:lnTo>
                  <a:lnTo>
                    <a:pt x="1129403" y="377279"/>
                  </a:lnTo>
                  <a:lnTo>
                    <a:pt x="1132113" y="403051"/>
                  </a:lnTo>
                  <a:lnTo>
                    <a:pt x="1155069" y="414268"/>
                  </a:lnTo>
                  <a:lnTo>
                    <a:pt x="1138656" y="442907"/>
                  </a:lnTo>
                  <a:lnTo>
                    <a:pt x="1099390" y="417872"/>
                  </a:lnTo>
                  <a:lnTo>
                    <a:pt x="1093928" y="430445"/>
                  </a:lnTo>
                  <a:lnTo>
                    <a:pt x="1127074" y="447614"/>
                  </a:lnTo>
                  <a:lnTo>
                    <a:pt x="1205618" y="436773"/>
                  </a:lnTo>
                  <a:lnTo>
                    <a:pt x="1241407" y="507045"/>
                  </a:lnTo>
                  <a:lnTo>
                    <a:pt x="665276" y="621714"/>
                  </a:lnTo>
                  <a:lnTo>
                    <a:pt x="540564" y="641904"/>
                  </a:lnTo>
                  <a:lnTo>
                    <a:pt x="431049" y="656356"/>
                  </a:lnTo>
                  <a:lnTo>
                    <a:pt x="318502" y="668198"/>
                  </a:lnTo>
                  <a:lnTo>
                    <a:pt x="0" y="710877"/>
                  </a:lnTo>
                  <a:lnTo>
                    <a:pt x="81819" y="670574"/>
                  </a:lnTo>
                  <a:lnTo>
                    <a:pt x="89255" y="646935"/>
                  </a:lnTo>
                  <a:lnTo>
                    <a:pt x="118679" y="634958"/>
                  </a:lnTo>
                  <a:lnTo>
                    <a:pt x="117952" y="616953"/>
                  </a:lnTo>
                  <a:lnTo>
                    <a:pt x="139564" y="600349"/>
                  </a:lnTo>
                  <a:lnTo>
                    <a:pt x="137378" y="584810"/>
                  </a:lnTo>
                  <a:lnTo>
                    <a:pt x="191193" y="546565"/>
                  </a:lnTo>
                  <a:lnTo>
                    <a:pt x="243708" y="483350"/>
                  </a:lnTo>
                  <a:lnTo>
                    <a:pt x="243591" y="500367"/>
                  </a:lnTo>
                  <a:lnTo>
                    <a:pt x="270324" y="531511"/>
                  </a:lnTo>
                  <a:lnTo>
                    <a:pt x="299659" y="544088"/>
                  </a:lnTo>
                  <a:lnTo>
                    <a:pt x="319399" y="539944"/>
                  </a:lnTo>
                  <a:lnTo>
                    <a:pt x="345560" y="508690"/>
                  </a:lnTo>
                  <a:lnTo>
                    <a:pt x="370447" y="526363"/>
                  </a:lnTo>
                  <a:lnTo>
                    <a:pt x="409315" y="508869"/>
                  </a:lnTo>
                  <a:lnTo>
                    <a:pt x="474610" y="458551"/>
                  </a:lnTo>
                  <a:lnTo>
                    <a:pt x="482640" y="469725"/>
                  </a:lnTo>
                  <a:lnTo>
                    <a:pt x="507253" y="447465"/>
                  </a:lnTo>
                  <a:lnTo>
                    <a:pt x="502028" y="410833"/>
                  </a:lnTo>
                  <a:lnTo>
                    <a:pt x="513803" y="375902"/>
                  </a:lnTo>
                  <a:lnTo>
                    <a:pt x="537832" y="341146"/>
                  </a:lnTo>
                  <a:lnTo>
                    <a:pt x="543559" y="302644"/>
                  </a:lnTo>
                  <a:lnTo>
                    <a:pt x="567724" y="259818"/>
                  </a:lnTo>
                  <a:lnTo>
                    <a:pt x="571554" y="211373"/>
                  </a:lnTo>
                  <a:lnTo>
                    <a:pt x="602640" y="234390"/>
                  </a:lnTo>
                  <a:lnTo>
                    <a:pt x="629639" y="238731"/>
                  </a:lnTo>
                  <a:lnTo>
                    <a:pt x="642798" y="219311"/>
                  </a:lnTo>
                  <a:lnTo>
                    <a:pt x="662859" y="141681"/>
                  </a:lnTo>
                  <a:lnTo>
                    <a:pt x="685450" y="155807"/>
                  </a:lnTo>
                  <a:lnTo>
                    <a:pt x="741836" y="6104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02" name="Google Shape;11302;p312"/>
            <p:cNvSpPr/>
            <p:nvPr/>
          </p:nvSpPr>
          <p:spPr>
            <a:xfrm>
              <a:off x="7225889" y="3442777"/>
              <a:ext cx="1054191" cy="549301"/>
            </a:xfrm>
            <a:custGeom>
              <a:rect b="b" l="l" r="r" t="t"/>
              <a:pathLst>
                <a:path extrusionOk="0" h="606273" w="1163529">
                  <a:moveTo>
                    <a:pt x="826708" y="57541"/>
                  </a:moveTo>
                  <a:lnTo>
                    <a:pt x="865185" y="80826"/>
                  </a:lnTo>
                  <a:lnTo>
                    <a:pt x="887970" y="63140"/>
                  </a:lnTo>
                  <a:lnTo>
                    <a:pt x="948760" y="70821"/>
                  </a:lnTo>
                  <a:lnTo>
                    <a:pt x="963035" y="48506"/>
                  </a:lnTo>
                  <a:lnTo>
                    <a:pt x="984201" y="38795"/>
                  </a:lnTo>
                  <a:lnTo>
                    <a:pt x="995788" y="72266"/>
                  </a:lnTo>
                  <a:lnTo>
                    <a:pt x="1014439" y="75316"/>
                  </a:lnTo>
                  <a:lnTo>
                    <a:pt x="1039658" y="100056"/>
                  </a:lnTo>
                  <a:lnTo>
                    <a:pt x="1044044" y="161704"/>
                  </a:lnTo>
                  <a:lnTo>
                    <a:pt x="1068434" y="197863"/>
                  </a:lnTo>
                  <a:lnTo>
                    <a:pt x="1097657" y="224238"/>
                  </a:lnTo>
                  <a:lnTo>
                    <a:pt x="1108778" y="246413"/>
                  </a:lnTo>
                  <a:lnTo>
                    <a:pt x="1142343" y="265295"/>
                  </a:lnTo>
                  <a:lnTo>
                    <a:pt x="1163529" y="265559"/>
                  </a:lnTo>
                  <a:lnTo>
                    <a:pt x="1111014" y="328774"/>
                  </a:lnTo>
                  <a:lnTo>
                    <a:pt x="1057200" y="367019"/>
                  </a:lnTo>
                  <a:lnTo>
                    <a:pt x="1059385" y="382558"/>
                  </a:lnTo>
                  <a:lnTo>
                    <a:pt x="1037773" y="399162"/>
                  </a:lnTo>
                  <a:lnTo>
                    <a:pt x="1038501" y="417166"/>
                  </a:lnTo>
                  <a:lnTo>
                    <a:pt x="1009077" y="429144"/>
                  </a:lnTo>
                  <a:lnTo>
                    <a:pt x="1001641" y="452783"/>
                  </a:lnTo>
                  <a:lnTo>
                    <a:pt x="919821" y="493086"/>
                  </a:lnTo>
                  <a:lnTo>
                    <a:pt x="917629" y="496762"/>
                  </a:lnTo>
                  <a:lnTo>
                    <a:pt x="780695" y="511714"/>
                  </a:lnTo>
                  <a:lnTo>
                    <a:pt x="660691" y="519001"/>
                  </a:lnTo>
                  <a:lnTo>
                    <a:pt x="629368" y="524769"/>
                  </a:lnTo>
                  <a:lnTo>
                    <a:pt x="451294" y="535611"/>
                  </a:lnTo>
                  <a:lnTo>
                    <a:pt x="249659" y="558788"/>
                  </a:lnTo>
                  <a:lnTo>
                    <a:pt x="213743" y="552835"/>
                  </a:lnTo>
                  <a:lnTo>
                    <a:pt x="219467" y="589468"/>
                  </a:lnTo>
                  <a:lnTo>
                    <a:pt x="19242" y="602679"/>
                  </a:lnTo>
                  <a:lnTo>
                    <a:pt x="0" y="606273"/>
                  </a:lnTo>
                  <a:lnTo>
                    <a:pt x="7020" y="579946"/>
                  </a:lnTo>
                  <a:lnTo>
                    <a:pt x="31427" y="587208"/>
                  </a:lnTo>
                  <a:lnTo>
                    <a:pt x="38652" y="503536"/>
                  </a:lnTo>
                  <a:lnTo>
                    <a:pt x="29965" y="492925"/>
                  </a:lnTo>
                  <a:lnTo>
                    <a:pt x="51845" y="455372"/>
                  </a:lnTo>
                  <a:lnTo>
                    <a:pt x="70014" y="451779"/>
                  </a:lnTo>
                  <a:lnTo>
                    <a:pt x="130952" y="478586"/>
                  </a:lnTo>
                  <a:lnTo>
                    <a:pt x="149725" y="460232"/>
                  </a:lnTo>
                  <a:lnTo>
                    <a:pt x="132760" y="434593"/>
                  </a:lnTo>
                  <a:lnTo>
                    <a:pt x="137179" y="412879"/>
                  </a:lnTo>
                  <a:lnTo>
                    <a:pt x="200883" y="388568"/>
                  </a:lnTo>
                  <a:lnTo>
                    <a:pt x="183148" y="354048"/>
                  </a:lnTo>
                  <a:lnTo>
                    <a:pt x="201521" y="323269"/>
                  </a:lnTo>
                  <a:lnTo>
                    <a:pt x="214619" y="303036"/>
                  </a:lnTo>
                  <a:lnTo>
                    <a:pt x="254181" y="297367"/>
                  </a:lnTo>
                  <a:lnTo>
                    <a:pt x="265855" y="281709"/>
                  </a:lnTo>
                  <a:lnTo>
                    <a:pt x="280965" y="294993"/>
                  </a:lnTo>
                  <a:lnTo>
                    <a:pt x="301089" y="286424"/>
                  </a:lnTo>
                  <a:lnTo>
                    <a:pt x="343623" y="312895"/>
                  </a:lnTo>
                  <a:lnTo>
                    <a:pt x="354593" y="290471"/>
                  </a:lnTo>
                  <a:lnTo>
                    <a:pt x="392366" y="266581"/>
                  </a:lnTo>
                  <a:lnTo>
                    <a:pt x="404678" y="285654"/>
                  </a:lnTo>
                  <a:lnTo>
                    <a:pt x="439290" y="274341"/>
                  </a:lnTo>
                  <a:lnTo>
                    <a:pt x="434469" y="252291"/>
                  </a:lnTo>
                  <a:lnTo>
                    <a:pt x="466298" y="223155"/>
                  </a:lnTo>
                  <a:lnTo>
                    <a:pt x="474724" y="245955"/>
                  </a:lnTo>
                  <a:lnTo>
                    <a:pt x="512018" y="261236"/>
                  </a:lnTo>
                  <a:lnTo>
                    <a:pt x="528695" y="245945"/>
                  </a:lnTo>
                  <a:lnTo>
                    <a:pt x="537827" y="193109"/>
                  </a:lnTo>
                  <a:lnTo>
                    <a:pt x="564186" y="180106"/>
                  </a:lnTo>
                  <a:lnTo>
                    <a:pt x="571655" y="153350"/>
                  </a:lnTo>
                  <a:lnTo>
                    <a:pt x="596313" y="133699"/>
                  </a:lnTo>
                  <a:lnTo>
                    <a:pt x="590126" y="93786"/>
                  </a:lnTo>
                  <a:lnTo>
                    <a:pt x="631199" y="98168"/>
                  </a:lnTo>
                  <a:lnTo>
                    <a:pt x="657981" y="75896"/>
                  </a:lnTo>
                  <a:lnTo>
                    <a:pt x="685088" y="71588"/>
                  </a:lnTo>
                  <a:lnTo>
                    <a:pt x="665788" y="17432"/>
                  </a:lnTo>
                  <a:lnTo>
                    <a:pt x="676606" y="7130"/>
                  </a:lnTo>
                  <a:lnTo>
                    <a:pt x="735906" y="0"/>
                  </a:lnTo>
                  <a:lnTo>
                    <a:pt x="772498" y="38399"/>
                  </a:lnTo>
                  <a:lnTo>
                    <a:pt x="777263" y="558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03" name="Google Shape;11303;p312"/>
            <p:cNvSpPr/>
            <p:nvPr/>
          </p:nvSpPr>
          <p:spPr>
            <a:xfrm>
              <a:off x="7402751" y="2960404"/>
              <a:ext cx="443848" cy="775264"/>
            </a:xfrm>
            <a:custGeom>
              <a:rect b="b" l="l" r="r" t="t"/>
              <a:pathLst>
                <a:path extrusionOk="0" h="855673" w="489883">
                  <a:moveTo>
                    <a:pt x="242850" y="19762"/>
                  </a:moveTo>
                  <a:lnTo>
                    <a:pt x="419285" y="0"/>
                  </a:lnTo>
                  <a:lnTo>
                    <a:pt x="420862" y="13327"/>
                  </a:lnTo>
                  <a:lnTo>
                    <a:pt x="450359" y="255523"/>
                  </a:lnTo>
                  <a:lnTo>
                    <a:pt x="481401" y="539534"/>
                  </a:lnTo>
                  <a:lnTo>
                    <a:pt x="470583" y="549837"/>
                  </a:lnTo>
                  <a:lnTo>
                    <a:pt x="489883" y="603992"/>
                  </a:lnTo>
                  <a:lnTo>
                    <a:pt x="462775" y="608301"/>
                  </a:lnTo>
                  <a:lnTo>
                    <a:pt x="435994" y="630573"/>
                  </a:lnTo>
                  <a:lnTo>
                    <a:pt x="394921" y="626191"/>
                  </a:lnTo>
                  <a:lnTo>
                    <a:pt x="401108" y="666104"/>
                  </a:lnTo>
                  <a:lnTo>
                    <a:pt x="376450" y="685755"/>
                  </a:lnTo>
                  <a:lnTo>
                    <a:pt x="368981" y="712510"/>
                  </a:lnTo>
                  <a:lnTo>
                    <a:pt x="342621" y="725514"/>
                  </a:lnTo>
                  <a:lnTo>
                    <a:pt x="333490" y="778349"/>
                  </a:lnTo>
                  <a:lnTo>
                    <a:pt x="316813" y="793641"/>
                  </a:lnTo>
                  <a:lnTo>
                    <a:pt x="279518" y="778360"/>
                  </a:lnTo>
                  <a:lnTo>
                    <a:pt x="271093" y="755559"/>
                  </a:lnTo>
                  <a:lnTo>
                    <a:pt x="239264" y="784696"/>
                  </a:lnTo>
                  <a:lnTo>
                    <a:pt x="244085" y="806745"/>
                  </a:lnTo>
                  <a:lnTo>
                    <a:pt x="209473" y="818059"/>
                  </a:lnTo>
                  <a:lnTo>
                    <a:pt x="197160" y="798986"/>
                  </a:lnTo>
                  <a:lnTo>
                    <a:pt x="159388" y="822875"/>
                  </a:lnTo>
                  <a:lnTo>
                    <a:pt x="148417" y="845300"/>
                  </a:lnTo>
                  <a:lnTo>
                    <a:pt x="105883" y="818829"/>
                  </a:lnTo>
                  <a:lnTo>
                    <a:pt x="85759" y="827398"/>
                  </a:lnTo>
                  <a:lnTo>
                    <a:pt x="70650" y="814113"/>
                  </a:lnTo>
                  <a:lnTo>
                    <a:pt x="58975" y="829772"/>
                  </a:lnTo>
                  <a:lnTo>
                    <a:pt x="19414" y="835441"/>
                  </a:lnTo>
                  <a:lnTo>
                    <a:pt x="6315" y="855673"/>
                  </a:lnTo>
                  <a:lnTo>
                    <a:pt x="0" y="842704"/>
                  </a:lnTo>
                  <a:lnTo>
                    <a:pt x="5460" y="793872"/>
                  </a:lnTo>
                  <a:lnTo>
                    <a:pt x="16671" y="782797"/>
                  </a:lnTo>
                  <a:lnTo>
                    <a:pt x="10183" y="757473"/>
                  </a:lnTo>
                  <a:lnTo>
                    <a:pt x="27952" y="752578"/>
                  </a:lnTo>
                  <a:lnTo>
                    <a:pt x="52483" y="706559"/>
                  </a:lnTo>
                  <a:lnTo>
                    <a:pt x="55256" y="679308"/>
                  </a:lnTo>
                  <a:lnTo>
                    <a:pt x="72325" y="648529"/>
                  </a:lnTo>
                  <a:lnTo>
                    <a:pt x="66566" y="613035"/>
                  </a:lnTo>
                  <a:lnTo>
                    <a:pt x="43138" y="571234"/>
                  </a:lnTo>
                  <a:lnTo>
                    <a:pt x="56829" y="532890"/>
                  </a:lnTo>
                  <a:lnTo>
                    <a:pt x="14692" y="52134"/>
                  </a:lnTo>
                  <a:lnTo>
                    <a:pt x="30647" y="64175"/>
                  </a:lnTo>
                  <a:lnTo>
                    <a:pt x="76558" y="59946"/>
                  </a:lnTo>
                  <a:lnTo>
                    <a:pt x="118551" y="3235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04" name="Google Shape;11304;p312"/>
            <p:cNvSpPr/>
            <p:nvPr/>
          </p:nvSpPr>
          <p:spPr>
            <a:xfrm>
              <a:off x="9444293" y="1516168"/>
              <a:ext cx="535901" cy="847248"/>
            </a:xfrm>
            <a:custGeom>
              <a:rect b="b" l="l" r="r" t="t"/>
              <a:pathLst>
                <a:path extrusionOk="0" h="935123" w="591484">
                  <a:moveTo>
                    <a:pt x="172068" y="935123"/>
                  </a:moveTo>
                  <a:lnTo>
                    <a:pt x="151145" y="925777"/>
                  </a:lnTo>
                  <a:lnTo>
                    <a:pt x="148216" y="905759"/>
                  </a:lnTo>
                  <a:lnTo>
                    <a:pt x="119590" y="889231"/>
                  </a:lnTo>
                  <a:lnTo>
                    <a:pt x="40845" y="633523"/>
                  </a:lnTo>
                  <a:lnTo>
                    <a:pt x="0" y="508675"/>
                  </a:lnTo>
                  <a:lnTo>
                    <a:pt x="52188" y="465781"/>
                  </a:lnTo>
                  <a:lnTo>
                    <a:pt x="38628" y="454521"/>
                  </a:lnTo>
                  <a:lnTo>
                    <a:pt x="52920" y="418399"/>
                  </a:lnTo>
                  <a:lnTo>
                    <a:pt x="72278" y="398111"/>
                  </a:lnTo>
                  <a:lnTo>
                    <a:pt x="64549" y="387587"/>
                  </a:lnTo>
                  <a:lnTo>
                    <a:pt x="81155" y="363429"/>
                  </a:lnTo>
                  <a:lnTo>
                    <a:pt x="64974" y="331103"/>
                  </a:lnTo>
                  <a:lnTo>
                    <a:pt x="64102" y="276157"/>
                  </a:lnTo>
                  <a:lnTo>
                    <a:pt x="80050" y="253314"/>
                  </a:lnTo>
                  <a:lnTo>
                    <a:pt x="72930" y="196698"/>
                  </a:lnTo>
                  <a:lnTo>
                    <a:pt x="133555" y="18610"/>
                  </a:lnTo>
                  <a:lnTo>
                    <a:pt x="159341" y="18013"/>
                  </a:lnTo>
                  <a:lnTo>
                    <a:pt x="171296" y="53615"/>
                  </a:lnTo>
                  <a:lnTo>
                    <a:pt x="192479" y="61227"/>
                  </a:lnTo>
                  <a:lnTo>
                    <a:pt x="229122" y="27397"/>
                  </a:lnTo>
                  <a:lnTo>
                    <a:pt x="255975" y="19396"/>
                  </a:lnTo>
                  <a:lnTo>
                    <a:pt x="270701" y="0"/>
                  </a:lnTo>
                  <a:lnTo>
                    <a:pt x="316939" y="19464"/>
                  </a:lnTo>
                  <a:lnTo>
                    <a:pt x="346451" y="38177"/>
                  </a:lnTo>
                  <a:lnTo>
                    <a:pt x="414286" y="254689"/>
                  </a:lnTo>
                  <a:lnTo>
                    <a:pt x="427219" y="307565"/>
                  </a:lnTo>
                  <a:lnTo>
                    <a:pt x="478213" y="306967"/>
                  </a:lnTo>
                  <a:lnTo>
                    <a:pt x="478418" y="331303"/>
                  </a:lnTo>
                  <a:lnTo>
                    <a:pt x="496890" y="348829"/>
                  </a:lnTo>
                  <a:lnTo>
                    <a:pt x="493117" y="370925"/>
                  </a:lnTo>
                  <a:lnTo>
                    <a:pt x="521740" y="394617"/>
                  </a:lnTo>
                  <a:lnTo>
                    <a:pt x="545142" y="380331"/>
                  </a:lnTo>
                  <a:lnTo>
                    <a:pt x="591484" y="441509"/>
                  </a:lnTo>
                  <a:lnTo>
                    <a:pt x="572610" y="481245"/>
                  </a:lnTo>
                  <a:lnTo>
                    <a:pt x="552422" y="474726"/>
                  </a:lnTo>
                  <a:lnTo>
                    <a:pt x="545481" y="500184"/>
                  </a:lnTo>
                  <a:lnTo>
                    <a:pt x="524253" y="500930"/>
                  </a:lnTo>
                  <a:lnTo>
                    <a:pt x="527568" y="519703"/>
                  </a:lnTo>
                  <a:lnTo>
                    <a:pt x="501261" y="525460"/>
                  </a:lnTo>
                  <a:lnTo>
                    <a:pt x="473073" y="579424"/>
                  </a:lnTo>
                  <a:lnTo>
                    <a:pt x="454530" y="553633"/>
                  </a:lnTo>
                  <a:lnTo>
                    <a:pt x="439516" y="555834"/>
                  </a:lnTo>
                  <a:lnTo>
                    <a:pt x="455640" y="584692"/>
                  </a:lnTo>
                  <a:lnTo>
                    <a:pt x="428252" y="609186"/>
                  </a:lnTo>
                  <a:lnTo>
                    <a:pt x="413339" y="586914"/>
                  </a:lnTo>
                  <a:lnTo>
                    <a:pt x="401975" y="604233"/>
                  </a:lnTo>
                  <a:lnTo>
                    <a:pt x="366278" y="614780"/>
                  </a:lnTo>
                  <a:lnTo>
                    <a:pt x="357042" y="586167"/>
                  </a:lnTo>
                  <a:lnTo>
                    <a:pt x="337682" y="598799"/>
                  </a:lnTo>
                  <a:lnTo>
                    <a:pt x="347413" y="617991"/>
                  </a:lnTo>
                  <a:lnTo>
                    <a:pt x="340089" y="666528"/>
                  </a:lnTo>
                  <a:lnTo>
                    <a:pt x="347328" y="677184"/>
                  </a:lnTo>
                  <a:lnTo>
                    <a:pt x="328171" y="708264"/>
                  </a:lnTo>
                  <a:lnTo>
                    <a:pt x="299688" y="707189"/>
                  </a:lnTo>
                  <a:lnTo>
                    <a:pt x="291423" y="736216"/>
                  </a:lnTo>
                  <a:lnTo>
                    <a:pt x="270860" y="745549"/>
                  </a:lnTo>
                  <a:lnTo>
                    <a:pt x="258966" y="770929"/>
                  </a:lnTo>
                  <a:lnTo>
                    <a:pt x="236228" y="772700"/>
                  </a:lnTo>
                  <a:lnTo>
                    <a:pt x="224061" y="752960"/>
                  </a:lnTo>
                  <a:lnTo>
                    <a:pt x="202116" y="796114"/>
                  </a:lnTo>
                  <a:lnTo>
                    <a:pt x="216569" y="815242"/>
                  </a:lnTo>
                  <a:lnTo>
                    <a:pt x="195503" y="829188"/>
                  </a:lnTo>
                  <a:lnTo>
                    <a:pt x="199010" y="847890"/>
                  </a:lnTo>
                  <a:lnTo>
                    <a:pt x="178909" y="87772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05" name="Google Shape;11305;p312"/>
            <p:cNvSpPr/>
            <p:nvPr/>
          </p:nvSpPr>
          <p:spPr>
            <a:xfrm>
              <a:off x="8154693" y="4100269"/>
              <a:ext cx="737747" cy="565285"/>
            </a:xfrm>
            <a:custGeom>
              <a:rect b="b" l="l" r="r" t="t"/>
              <a:pathLst>
                <a:path extrusionOk="0" h="623915" w="814265">
                  <a:moveTo>
                    <a:pt x="83439" y="58384"/>
                  </a:moveTo>
                  <a:lnTo>
                    <a:pt x="115541" y="34623"/>
                  </a:lnTo>
                  <a:lnTo>
                    <a:pt x="158941" y="20458"/>
                  </a:lnTo>
                  <a:lnTo>
                    <a:pt x="360559" y="0"/>
                  </a:lnTo>
                  <a:lnTo>
                    <a:pt x="364783" y="20869"/>
                  </a:lnTo>
                  <a:lnTo>
                    <a:pt x="379747" y="6014"/>
                  </a:lnTo>
                  <a:lnTo>
                    <a:pt x="410172" y="36279"/>
                  </a:lnTo>
                  <a:lnTo>
                    <a:pt x="411243" y="59919"/>
                  </a:lnTo>
                  <a:lnTo>
                    <a:pt x="594540" y="32641"/>
                  </a:lnTo>
                  <a:lnTo>
                    <a:pt x="814265" y="190970"/>
                  </a:lnTo>
                  <a:lnTo>
                    <a:pt x="787289" y="206191"/>
                  </a:lnTo>
                  <a:lnTo>
                    <a:pt x="757246" y="245779"/>
                  </a:lnTo>
                  <a:lnTo>
                    <a:pt x="731291" y="303845"/>
                  </a:lnTo>
                  <a:lnTo>
                    <a:pt x="732420" y="346784"/>
                  </a:lnTo>
                  <a:lnTo>
                    <a:pt x="710084" y="384799"/>
                  </a:lnTo>
                  <a:lnTo>
                    <a:pt x="672728" y="391362"/>
                  </a:lnTo>
                  <a:lnTo>
                    <a:pt x="668738" y="417002"/>
                  </a:lnTo>
                  <a:lnTo>
                    <a:pt x="634008" y="450199"/>
                  </a:lnTo>
                  <a:lnTo>
                    <a:pt x="616917" y="482568"/>
                  </a:lnTo>
                  <a:lnTo>
                    <a:pt x="584113" y="500561"/>
                  </a:lnTo>
                  <a:lnTo>
                    <a:pt x="551582" y="537664"/>
                  </a:lnTo>
                  <a:lnTo>
                    <a:pt x="550265" y="552587"/>
                  </a:lnTo>
                  <a:lnTo>
                    <a:pt x="517967" y="574844"/>
                  </a:lnTo>
                  <a:lnTo>
                    <a:pt x="487053" y="623915"/>
                  </a:lnTo>
                  <a:lnTo>
                    <a:pt x="445424" y="612466"/>
                  </a:lnTo>
                  <a:lnTo>
                    <a:pt x="439107" y="578446"/>
                  </a:lnTo>
                  <a:lnTo>
                    <a:pt x="403926" y="528606"/>
                  </a:lnTo>
                  <a:lnTo>
                    <a:pt x="378726" y="517834"/>
                  </a:lnTo>
                  <a:lnTo>
                    <a:pt x="370237" y="475078"/>
                  </a:lnTo>
                  <a:lnTo>
                    <a:pt x="354148" y="443653"/>
                  </a:lnTo>
                  <a:lnTo>
                    <a:pt x="304669" y="419549"/>
                  </a:lnTo>
                  <a:lnTo>
                    <a:pt x="269850" y="386352"/>
                  </a:lnTo>
                  <a:lnTo>
                    <a:pt x="268209" y="362866"/>
                  </a:lnTo>
                  <a:lnTo>
                    <a:pt x="218610" y="335162"/>
                  </a:lnTo>
                  <a:lnTo>
                    <a:pt x="191364" y="300711"/>
                  </a:lnTo>
                  <a:lnTo>
                    <a:pt x="149676" y="280713"/>
                  </a:lnTo>
                  <a:lnTo>
                    <a:pt x="117508" y="242337"/>
                  </a:lnTo>
                  <a:lnTo>
                    <a:pt x="108826" y="219833"/>
                  </a:lnTo>
                  <a:lnTo>
                    <a:pt x="77435" y="179022"/>
                  </a:lnTo>
                  <a:lnTo>
                    <a:pt x="60809" y="184707"/>
                  </a:lnTo>
                  <a:lnTo>
                    <a:pt x="136" y="148898"/>
                  </a:lnTo>
                  <a:lnTo>
                    <a:pt x="0" y="127459"/>
                  </a:lnTo>
                  <a:lnTo>
                    <a:pt x="29038" y="7947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06" name="Google Shape;11306;p312"/>
            <p:cNvSpPr/>
            <p:nvPr/>
          </p:nvSpPr>
          <p:spPr>
            <a:xfrm>
              <a:off x="8167850" y="3083954"/>
              <a:ext cx="652944" cy="654457"/>
            </a:xfrm>
            <a:custGeom>
              <a:rect b="b" l="l" r="r" t="t"/>
              <a:pathLst>
                <a:path extrusionOk="0" h="722336" w="720666">
                  <a:moveTo>
                    <a:pt x="249235" y="0"/>
                  </a:moveTo>
                  <a:lnTo>
                    <a:pt x="279569" y="184580"/>
                  </a:lnTo>
                  <a:lnTo>
                    <a:pt x="438025" y="157647"/>
                  </a:lnTo>
                  <a:lnTo>
                    <a:pt x="454565" y="261689"/>
                  </a:lnTo>
                  <a:lnTo>
                    <a:pt x="481438" y="237598"/>
                  </a:lnTo>
                  <a:lnTo>
                    <a:pt x="505447" y="198018"/>
                  </a:lnTo>
                  <a:lnTo>
                    <a:pt x="526696" y="201015"/>
                  </a:lnTo>
                  <a:lnTo>
                    <a:pt x="551319" y="165773"/>
                  </a:lnTo>
                  <a:lnTo>
                    <a:pt x="598995" y="171770"/>
                  </a:lnTo>
                  <a:lnTo>
                    <a:pt x="600714" y="148651"/>
                  </a:lnTo>
                  <a:lnTo>
                    <a:pt x="625898" y="145059"/>
                  </a:lnTo>
                  <a:lnTo>
                    <a:pt x="637124" y="126969"/>
                  </a:lnTo>
                  <a:lnTo>
                    <a:pt x="666479" y="140763"/>
                  </a:lnTo>
                  <a:lnTo>
                    <a:pt x="692273" y="135796"/>
                  </a:lnTo>
                  <a:lnTo>
                    <a:pt x="720666" y="188501"/>
                  </a:lnTo>
                  <a:lnTo>
                    <a:pt x="711418" y="230254"/>
                  </a:lnTo>
                  <a:lnTo>
                    <a:pt x="619203" y="178247"/>
                  </a:lnTo>
                  <a:lnTo>
                    <a:pt x="621998" y="239294"/>
                  </a:lnTo>
                  <a:lnTo>
                    <a:pt x="565613" y="334054"/>
                  </a:lnTo>
                  <a:lnTo>
                    <a:pt x="543022" y="319928"/>
                  </a:lnTo>
                  <a:lnTo>
                    <a:pt x="522960" y="397558"/>
                  </a:lnTo>
                  <a:lnTo>
                    <a:pt x="509802" y="416978"/>
                  </a:lnTo>
                  <a:lnTo>
                    <a:pt x="482803" y="412637"/>
                  </a:lnTo>
                  <a:lnTo>
                    <a:pt x="451717" y="389620"/>
                  </a:lnTo>
                  <a:lnTo>
                    <a:pt x="447887" y="438066"/>
                  </a:lnTo>
                  <a:lnTo>
                    <a:pt x="423722" y="480891"/>
                  </a:lnTo>
                  <a:lnTo>
                    <a:pt x="417994" y="519393"/>
                  </a:lnTo>
                  <a:lnTo>
                    <a:pt x="393965" y="554149"/>
                  </a:lnTo>
                  <a:lnTo>
                    <a:pt x="382191" y="589081"/>
                  </a:lnTo>
                  <a:lnTo>
                    <a:pt x="387416" y="625713"/>
                  </a:lnTo>
                  <a:lnTo>
                    <a:pt x="362803" y="647973"/>
                  </a:lnTo>
                  <a:lnTo>
                    <a:pt x="354772" y="636798"/>
                  </a:lnTo>
                  <a:lnTo>
                    <a:pt x="289477" y="687117"/>
                  </a:lnTo>
                  <a:lnTo>
                    <a:pt x="250610" y="704610"/>
                  </a:lnTo>
                  <a:lnTo>
                    <a:pt x="225723" y="686937"/>
                  </a:lnTo>
                  <a:lnTo>
                    <a:pt x="199562" y="718192"/>
                  </a:lnTo>
                  <a:lnTo>
                    <a:pt x="179822" y="722336"/>
                  </a:lnTo>
                  <a:lnTo>
                    <a:pt x="150487" y="709759"/>
                  </a:lnTo>
                  <a:lnTo>
                    <a:pt x="123754" y="678614"/>
                  </a:lnTo>
                  <a:lnTo>
                    <a:pt x="123871" y="661598"/>
                  </a:lnTo>
                  <a:lnTo>
                    <a:pt x="102685" y="661334"/>
                  </a:lnTo>
                  <a:lnTo>
                    <a:pt x="69120" y="642452"/>
                  </a:lnTo>
                  <a:lnTo>
                    <a:pt x="57998" y="620277"/>
                  </a:lnTo>
                  <a:lnTo>
                    <a:pt x="28775" y="593902"/>
                  </a:lnTo>
                  <a:lnTo>
                    <a:pt x="4386" y="557743"/>
                  </a:lnTo>
                  <a:lnTo>
                    <a:pt x="0" y="496094"/>
                  </a:lnTo>
                  <a:lnTo>
                    <a:pt x="40278" y="485789"/>
                  </a:lnTo>
                  <a:lnTo>
                    <a:pt x="42376" y="458300"/>
                  </a:lnTo>
                  <a:lnTo>
                    <a:pt x="59461" y="444480"/>
                  </a:lnTo>
                  <a:lnTo>
                    <a:pt x="47279" y="414543"/>
                  </a:lnTo>
                  <a:lnTo>
                    <a:pt x="68887" y="361520"/>
                  </a:lnTo>
                  <a:lnTo>
                    <a:pt x="96341" y="389164"/>
                  </a:lnTo>
                  <a:lnTo>
                    <a:pt x="109584" y="367908"/>
                  </a:lnTo>
                  <a:lnTo>
                    <a:pt x="101857" y="345269"/>
                  </a:lnTo>
                  <a:lnTo>
                    <a:pt x="115381" y="303555"/>
                  </a:lnTo>
                  <a:lnTo>
                    <a:pt x="133223" y="301970"/>
                  </a:lnTo>
                  <a:lnTo>
                    <a:pt x="146451" y="270459"/>
                  </a:lnTo>
                  <a:lnTo>
                    <a:pt x="165309" y="281147"/>
                  </a:lnTo>
                  <a:lnTo>
                    <a:pt x="183245" y="269273"/>
                  </a:lnTo>
                  <a:lnTo>
                    <a:pt x="232332" y="194534"/>
                  </a:lnTo>
                  <a:lnTo>
                    <a:pt x="234530" y="118145"/>
                  </a:lnTo>
                  <a:lnTo>
                    <a:pt x="247350" y="66126"/>
                  </a:lnTo>
                  <a:lnTo>
                    <a:pt x="243117" y="35044"/>
                  </a:lnTo>
                  <a:lnTo>
                    <a:pt x="228780" y="1469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07" name="Google Shape;11307;p312"/>
            <p:cNvSpPr/>
            <p:nvPr/>
          </p:nvSpPr>
          <p:spPr>
            <a:xfrm>
              <a:off x="8564714" y="3127581"/>
              <a:ext cx="659505" cy="331533"/>
            </a:xfrm>
            <a:custGeom>
              <a:rect b="b" l="l" r="r" t="t"/>
              <a:pathLst>
                <a:path extrusionOk="0" h="365919" w="727907">
                  <a:moveTo>
                    <a:pt x="603725" y="360783"/>
                  </a:moveTo>
                  <a:lnTo>
                    <a:pt x="600334" y="361507"/>
                  </a:lnTo>
                  <a:lnTo>
                    <a:pt x="596095" y="362411"/>
                  </a:lnTo>
                  <a:close/>
                  <a:moveTo>
                    <a:pt x="0" y="109496"/>
                  </a:moveTo>
                  <a:lnTo>
                    <a:pt x="559514" y="0"/>
                  </a:lnTo>
                  <a:lnTo>
                    <a:pt x="628226" y="248867"/>
                  </a:lnTo>
                  <a:lnTo>
                    <a:pt x="727907" y="229180"/>
                  </a:lnTo>
                  <a:lnTo>
                    <a:pt x="716357" y="320192"/>
                  </a:lnTo>
                  <a:lnTo>
                    <a:pt x="693406" y="328710"/>
                  </a:lnTo>
                  <a:lnTo>
                    <a:pt x="653719" y="350013"/>
                  </a:lnTo>
                  <a:lnTo>
                    <a:pt x="622560" y="365919"/>
                  </a:lnTo>
                  <a:lnTo>
                    <a:pt x="616342" y="332858"/>
                  </a:lnTo>
                  <a:lnTo>
                    <a:pt x="600835" y="322425"/>
                  </a:lnTo>
                  <a:lnTo>
                    <a:pt x="615520" y="304368"/>
                  </a:lnTo>
                  <a:lnTo>
                    <a:pt x="584848" y="276552"/>
                  </a:lnTo>
                  <a:lnTo>
                    <a:pt x="580298" y="292423"/>
                  </a:lnTo>
                  <a:lnTo>
                    <a:pt x="547536" y="295928"/>
                  </a:lnTo>
                  <a:lnTo>
                    <a:pt x="528962" y="262034"/>
                  </a:lnTo>
                  <a:lnTo>
                    <a:pt x="539065" y="259909"/>
                  </a:lnTo>
                  <a:lnTo>
                    <a:pt x="529967" y="212568"/>
                  </a:lnTo>
                  <a:lnTo>
                    <a:pt x="536093" y="191800"/>
                  </a:lnTo>
                  <a:lnTo>
                    <a:pt x="509293" y="131016"/>
                  </a:lnTo>
                  <a:lnTo>
                    <a:pt x="518087" y="90216"/>
                  </a:lnTo>
                  <a:lnTo>
                    <a:pt x="542472" y="78156"/>
                  </a:lnTo>
                  <a:lnTo>
                    <a:pt x="538425" y="38914"/>
                  </a:lnTo>
                  <a:lnTo>
                    <a:pt x="520285" y="47365"/>
                  </a:lnTo>
                  <a:lnTo>
                    <a:pt x="523646" y="67271"/>
                  </a:lnTo>
                  <a:lnTo>
                    <a:pt x="489045" y="100914"/>
                  </a:lnTo>
                  <a:lnTo>
                    <a:pt x="482195" y="126391"/>
                  </a:lnTo>
                  <a:lnTo>
                    <a:pt x="491818" y="185063"/>
                  </a:lnTo>
                  <a:lnTo>
                    <a:pt x="482433" y="215637"/>
                  </a:lnTo>
                  <a:lnTo>
                    <a:pt x="498731" y="260334"/>
                  </a:lnTo>
                  <a:lnTo>
                    <a:pt x="525595" y="287937"/>
                  </a:lnTo>
                  <a:lnTo>
                    <a:pt x="528115" y="312605"/>
                  </a:lnTo>
                  <a:lnTo>
                    <a:pt x="545858" y="334084"/>
                  </a:lnTo>
                  <a:lnTo>
                    <a:pt x="542538" y="351961"/>
                  </a:lnTo>
                  <a:lnTo>
                    <a:pt x="500356" y="327543"/>
                  </a:lnTo>
                  <a:lnTo>
                    <a:pt x="446463" y="322586"/>
                  </a:lnTo>
                  <a:lnTo>
                    <a:pt x="425016" y="294912"/>
                  </a:lnTo>
                  <a:lnTo>
                    <a:pt x="399842" y="318277"/>
                  </a:lnTo>
                  <a:lnTo>
                    <a:pt x="384027" y="296290"/>
                  </a:lnTo>
                  <a:lnTo>
                    <a:pt x="400619" y="260955"/>
                  </a:lnTo>
                  <a:lnTo>
                    <a:pt x="407647" y="226377"/>
                  </a:lnTo>
                  <a:lnTo>
                    <a:pt x="423553" y="201420"/>
                  </a:lnTo>
                  <a:lnTo>
                    <a:pt x="400266" y="185559"/>
                  </a:lnTo>
                  <a:lnTo>
                    <a:pt x="390135" y="200181"/>
                  </a:lnTo>
                  <a:lnTo>
                    <a:pt x="366276" y="185534"/>
                  </a:lnTo>
                  <a:lnTo>
                    <a:pt x="332485" y="181965"/>
                  </a:lnTo>
                  <a:lnTo>
                    <a:pt x="326619" y="152279"/>
                  </a:lnTo>
                  <a:lnTo>
                    <a:pt x="306664" y="139077"/>
                  </a:lnTo>
                  <a:lnTo>
                    <a:pt x="282641" y="140350"/>
                  </a:lnTo>
                  <a:lnTo>
                    <a:pt x="254248" y="87644"/>
                  </a:lnTo>
                  <a:lnTo>
                    <a:pt x="228453" y="92611"/>
                  </a:lnTo>
                  <a:lnTo>
                    <a:pt x="199099" y="78818"/>
                  </a:lnTo>
                  <a:lnTo>
                    <a:pt x="187873" y="96908"/>
                  </a:lnTo>
                  <a:lnTo>
                    <a:pt x="162689" y="100499"/>
                  </a:lnTo>
                  <a:lnTo>
                    <a:pt x="160970" y="123618"/>
                  </a:lnTo>
                  <a:lnTo>
                    <a:pt x="113294" y="117622"/>
                  </a:lnTo>
                  <a:lnTo>
                    <a:pt x="88671" y="152864"/>
                  </a:lnTo>
                  <a:lnTo>
                    <a:pt x="67422" y="149867"/>
                  </a:lnTo>
                  <a:lnTo>
                    <a:pt x="43413" y="189447"/>
                  </a:lnTo>
                  <a:lnTo>
                    <a:pt x="16540" y="21353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08" name="Google Shape;11308;p312"/>
            <p:cNvSpPr/>
            <p:nvPr/>
          </p:nvSpPr>
          <p:spPr>
            <a:xfrm>
              <a:off x="9173989" y="2042628"/>
              <a:ext cx="247177" cy="462311"/>
            </a:xfrm>
            <a:custGeom>
              <a:rect b="b" l="l" r="r" t="t"/>
              <a:pathLst>
                <a:path extrusionOk="0" h="510261" w="272814">
                  <a:moveTo>
                    <a:pt x="255280" y="0"/>
                  </a:moveTo>
                  <a:lnTo>
                    <a:pt x="261898" y="18948"/>
                  </a:lnTo>
                  <a:lnTo>
                    <a:pt x="251381" y="56209"/>
                  </a:lnTo>
                  <a:lnTo>
                    <a:pt x="272814" y="85085"/>
                  </a:lnTo>
                  <a:lnTo>
                    <a:pt x="258650" y="124467"/>
                  </a:lnTo>
                  <a:lnTo>
                    <a:pt x="216682" y="154910"/>
                  </a:lnTo>
                  <a:lnTo>
                    <a:pt x="229955" y="203242"/>
                  </a:lnTo>
                  <a:lnTo>
                    <a:pt x="221795" y="222595"/>
                  </a:lnTo>
                  <a:lnTo>
                    <a:pt x="220783" y="270022"/>
                  </a:lnTo>
                  <a:lnTo>
                    <a:pt x="205899" y="315232"/>
                  </a:lnTo>
                  <a:lnTo>
                    <a:pt x="216095" y="401261"/>
                  </a:lnTo>
                  <a:lnTo>
                    <a:pt x="224775" y="428999"/>
                  </a:lnTo>
                  <a:lnTo>
                    <a:pt x="214981" y="442986"/>
                  </a:lnTo>
                  <a:lnTo>
                    <a:pt x="220778" y="472613"/>
                  </a:lnTo>
                  <a:lnTo>
                    <a:pt x="237172" y="484600"/>
                  </a:lnTo>
                  <a:lnTo>
                    <a:pt x="119955" y="510261"/>
                  </a:lnTo>
                  <a:lnTo>
                    <a:pt x="114150" y="493286"/>
                  </a:lnTo>
                  <a:lnTo>
                    <a:pt x="85525" y="355539"/>
                  </a:lnTo>
                  <a:lnTo>
                    <a:pt x="55070" y="328519"/>
                  </a:lnTo>
                  <a:lnTo>
                    <a:pt x="58890" y="310386"/>
                  </a:lnTo>
                  <a:lnTo>
                    <a:pt x="33373" y="259240"/>
                  </a:lnTo>
                  <a:lnTo>
                    <a:pt x="39859" y="215260"/>
                  </a:lnTo>
                  <a:lnTo>
                    <a:pt x="34490" y="176464"/>
                  </a:lnTo>
                  <a:lnTo>
                    <a:pt x="12777" y="143948"/>
                  </a:lnTo>
                  <a:lnTo>
                    <a:pt x="11503" y="105338"/>
                  </a:lnTo>
                  <a:lnTo>
                    <a:pt x="0" y="64655"/>
                  </a:lnTo>
                  <a:lnTo>
                    <a:pt x="144297" y="31049"/>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09" name="Google Shape;11309;p312"/>
            <p:cNvSpPr/>
            <p:nvPr/>
          </p:nvSpPr>
          <p:spPr>
            <a:xfrm>
              <a:off x="9360540" y="1977043"/>
              <a:ext cx="239652" cy="504647"/>
            </a:xfrm>
            <a:custGeom>
              <a:rect b="b" l="l" r="r" t="t"/>
              <a:pathLst>
                <a:path extrusionOk="0" h="556988" w="264508">
                  <a:moveTo>
                    <a:pt x="92439" y="0"/>
                  </a:moveTo>
                  <a:lnTo>
                    <a:pt x="133285" y="124847"/>
                  </a:lnTo>
                  <a:lnTo>
                    <a:pt x="212029" y="380555"/>
                  </a:lnTo>
                  <a:lnTo>
                    <a:pt x="240655" y="397083"/>
                  </a:lnTo>
                  <a:lnTo>
                    <a:pt x="243584" y="417101"/>
                  </a:lnTo>
                  <a:lnTo>
                    <a:pt x="264508" y="426448"/>
                  </a:lnTo>
                  <a:lnTo>
                    <a:pt x="258101" y="467525"/>
                  </a:lnTo>
                  <a:lnTo>
                    <a:pt x="243173" y="468097"/>
                  </a:lnTo>
                  <a:lnTo>
                    <a:pt x="210093" y="497797"/>
                  </a:lnTo>
                  <a:lnTo>
                    <a:pt x="199323" y="520316"/>
                  </a:lnTo>
                  <a:lnTo>
                    <a:pt x="31272" y="556988"/>
                  </a:lnTo>
                  <a:lnTo>
                    <a:pt x="14878" y="545002"/>
                  </a:lnTo>
                  <a:lnTo>
                    <a:pt x="9081" y="515374"/>
                  </a:lnTo>
                  <a:lnTo>
                    <a:pt x="18875" y="501387"/>
                  </a:lnTo>
                  <a:lnTo>
                    <a:pt x="10195" y="473649"/>
                  </a:lnTo>
                  <a:lnTo>
                    <a:pt x="0" y="387620"/>
                  </a:lnTo>
                  <a:lnTo>
                    <a:pt x="14883" y="342410"/>
                  </a:lnTo>
                  <a:lnTo>
                    <a:pt x="15895" y="294984"/>
                  </a:lnTo>
                  <a:lnTo>
                    <a:pt x="24055" y="275630"/>
                  </a:lnTo>
                  <a:lnTo>
                    <a:pt x="10783" y="227298"/>
                  </a:lnTo>
                  <a:lnTo>
                    <a:pt x="52750" y="196855"/>
                  </a:lnTo>
                  <a:lnTo>
                    <a:pt x="66914" y="157473"/>
                  </a:lnTo>
                  <a:lnTo>
                    <a:pt x="45481" y="128597"/>
                  </a:lnTo>
                  <a:lnTo>
                    <a:pt x="55998" y="91337"/>
                  </a:lnTo>
                  <a:lnTo>
                    <a:pt x="49380" y="72388"/>
                  </a:lnTo>
                  <a:lnTo>
                    <a:pt x="55693" y="16700"/>
                  </a:lnTo>
                  <a:lnTo>
                    <a:pt x="88816" y="1362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10" name="Google Shape;11310;p312"/>
            <p:cNvSpPr/>
            <p:nvPr/>
          </p:nvSpPr>
          <p:spPr>
            <a:xfrm>
              <a:off x="9279758" y="2400634"/>
              <a:ext cx="481545" cy="256011"/>
            </a:xfrm>
            <a:custGeom>
              <a:rect b="b" l="l" r="r" t="t"/>
              <a:pathLst>
                <a:path extrusionOk="0" h="282564" w="531490">
                  <a:moveTo>
                    <a:pt x="332334" y="571"/>
                  </a:moveTo>
                  <a:lnTo>
                    <a:pt x="347261" y="0"/>
                  </a:lnTo>
                  <a:lnTo>
                    <a:pt x="362096" y="32999"/>
                  </a:lnTo>
                  <a:lnTo>
                    <a:pt x="363438" y="62728"/>
                  </a:lnTo>
                  <a:lnTo>
                    <a:pt x="347666" y="94768"/>
                  </a:lnTo>
                  <a:lnTo>
                    <a:pt x="355019" y="125192"/>
                  </a:lnTo>
                  <a:lnTo>
                    <a:pt x="387697" y="120979"/>
                  </a:lnTo>
                  <a:lnTo>
                    <a:pt x="415143" y="147095"/>
                  </a:lnTo>
                  <a:lnTo>
                    <a:pt x="418761" y="172762"/>
                  </a:lnTo>
                  <a:lnTo>
                    <a:pt x="436346" y="174904"/>
                  </a:lnTo>
                  <a:lnTo>
                    <a:pt x="444143" y="197115"/>
                  </a:lnTo>
                  <a:lnTo>
                    <a:pt x="489904" y="205365"/>
                  </a:lnTo>
                  <a:lnTo>
                    <a:pt x="531490" y="174002"/>
                  </a:lnTo>
                  <a:lnTo>
                    <a:pt x="528761" y="203811"/>
                  </a:lnTo>
                  <a:lnTo>
                    <a:pt x="466302" y="246702"/>
                  </a:lnTo>
                  <a:lnTo>
                    <a:pt x="441155" y="254755"/>
                  </a:lnTo>
                  <a:lnTo>
                    <a:pt x="421051" y="240524"/>
                  </a:lnTo>
                  <a:lnTo>
                    <a:pt x="398669" y="252384"/>
                  </a:lnTo>
                  <a:lnTo>
                    <a:pt x="401665" y="266638"/>
                  </a:lnTo>
                  <a:lnTo>
                    <a:pt x="376909" y="282564"/>
                  </a:lnTo>
                  <a:lnTo>
                    <a:pt x="356227" y="249885"/>
                  </a:lnTo>
                  <a:lnTo>
                    <a:pt x="350522" y="244462"/>
                  </a:lnTo>
                  <a:lnTo>
                    <a:pt x="331688" y="234430"/>
                  </a:lnTo>
                  <a:lnTo>
                    <a:pt x="311431" y="190060"/>
                  </a:lnTo>
                  <a:lnTo>
                    <a:pt x="290053" y="195706"/>
                  </a:lnTo>
                  <a:lnTo>
                    <a:pt x="251798" y="208032"/>
                  </a:lnTo>
                  <a:lnTo>
                    <a:pt x="250953" y="204786"/>
                  </a:lnTo>
                  <a:lnTo>
                    <a:pt x="68375" y="247563"/>
                  </a:lnTo>
                  <a:lnTo>
                    <a:pt x="5017" y="260710"/>
                  </a:lnTo>
                  <a:lnTo>
                    <a:pt x="0" y="253871"/>
                  </a:lnTo>
                  <a:lnTo>
                    <a:pt x="3216" y="115124"/>
                  </a:lnTo>
                  <a:lnTo>
                    <a:pt x="120432" y="89463"/>
                  </a:lnTo>
                  <a:lnTo>
                    <a:pt x="288483" y="52790"/>
                  </a:lnTo>
                  <a:lnTo>
                    <a:pt x="299254" y="3027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11" name="Google Shape;11311;p312"/>
            <p:cNvSpPr/>
            <p:nvPr/>
          </p:nvSpPr>
          <p:spPr>
            <a:xfrm>
              <a:off x="9106041" y="2798777"/>
              <a:ext cx="194278" cy="430508"/>
            </a:xfrm>
            <a:custGeom>
              <a:rect b="b" l="l" r="r" t="t"/>
              <a:pathLst>
                <a:path extrusionOk="0" h="475159" w="214428">
                  <a:moveTo>
                    <a:pt x="129790" y="27994"/>
                  </a:moveTo>
                  <a:lnTo>
                    <a:pt x="185737" y="44744"/>
                  </a:lnTo>
                  <a:lnTo>
                    <a:pt x="181544" y="106698"/>
                  </a:lnTo>
                  <a:lnTo>
                    <a:pt x="160232" y="125497"/>
                  </a:lnTo>
                  <a:lnTo>
                    <a:pt x="154324" y="159068"/>
                  </a:lnTo>
                  <a:lnTo>
                    <a:pt x="198664" y="164788"/>
                  </a:lnTo>
                  <a:lnTo>
                    <a:pt x="207326" y="186909"/>
                  </a:lnTo>
                  <a:lnTo>
                    <a:pt x="214428" y="298018"/>
                  </a:lnTo>
                  <a:lnTo>
                    <a:pt x="185912" y="388646"/>
                  </a:lnTo>
                  <a:lnTo>
                    <a:pt x="160506" y="418638"/>
                  </a:lnTo>
                  <a:lnTo>
                    <a:pt x="144514" y="475159"/>
                  </a:lnTo>
                  <a:lnTo>
                    <a:pt x="122938" y="445569"/>
                  </a:lnTo>
                  <a:lnTo>
                    <a:pt x="75192" y="439047"/>
                  </a:lnTo>
                  <a:lnTo>
                    <a:pt x="11559" y="407185"/>
                  </a:lnTo>
                  <a:lnTo>
                    <a:pt x="1784" y="378353"/>
                  </a:lnTo>
                  <a:lnTo>
                    <a:pt x="0" y="374155"/>
                  </a:lnTo>
                  <a:lnTo>
                    <a:pt x="5877" y="361400"/>
                  </a:lnTo>
                  <a:lnTo>
                    <a:pt x="14634" y="334241"/>
                  </a:lnTo>
                  <a:lnTo>
                    <a:pt x="51400" y="308884"/>
                  </a:lnTo>
                  <a:lnTo>
                    <a:pt x="50454" y="293024"/>
                  </a:lnTo>
                  <a:lnTo>
                    <a:pt x="89091" y="249890"/>
                  </a:lnTo>
                  <a:lnTo>
                    <a:pt x="92505" y="230738"/>
                  </a:lnTo>
                  <a:lnTo>
                    <a:pt x="40831" y="199912"/>
                  </a:lnTo>
                  <a:lnTo>
                    <a:pt x="33570" y="175144"/>
                  </a:lnTo>
                  <a:lnTo>
                    <a:pt x="13338" y="172775"/>
                  </a:lnTo>
                  <a:lnTo>
                    <a:pt x="6603" y="150184"/>
                  </a:lnTo>
                  <a:lnTo>
                    <a:pt x="21576" y="110135"/>
                  </a:lnTo>
                  <a:lnTo>
                    <a:pt x="4759" y="92101"/>
                  </a:lnTo>
                  <a:lnTo>
                    <a:pt x="32694" y="42239"/>
                  </a:lnTo>
                  <a:lnTo>
                    <a:pt x="35833" y="18583"/>
                  </a:lnTo>
                  <a:lnTo>
                    <a:pt x="51966"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12" name="Google Shape;11312;p312"/>
            <p:cNvSpPr/>
            <p:nvPr/>
          </p:nvSpPr>
          <p:spPr>
            <a:xfrm>
              <a:off x="3177303" y="5175475"/>
              <a:ext cx="860727" cy="604444"/>
            </a:xfrm>
            <a:custGeom>
              <a:rect b="b" l="l" r="r" t="t"/>
              <a:pathLst>
                <a:path extrusionOk="0" h="667136" w="950000">
                  <a:moveTo>
                    <a:pt x="791216" y="667136"/>
                  </a:moveTo>
                  <a:lnTo>
                    <a:pt x="743518" y="649526"/>
                  </a:lnTo>
                  <a:lnTo>
                    <a:pt x="736038" y="631719"/>
                  </a:lnTo>
                  <a:lnTo>
                    <a:pt x="742184" y="585993"/>
                  </a:lnTo>
                  <a:lnTo>
                    <a:pt x="708091" y="508155"/>
                  </a:lnTo>
                  <a:lnTo>
                    <a:pt x="734353" y="482446"/>
                  </a:lnTo>
                  <a:lnTo>
                    <a:pt x="753166" y="446748"/>
                  </a:lnTo>
                  <a:lnTo>
                    <a:pt x="739370" y="423445"/>
                  </a:lnTo>
                  <a:lnTo>
                    <a:pt x="743475" y="398956"/>
                  </a:lnTo>
                  <a:lnTo>
                    <a:pt x="797309" y="427610"/>
                  </a:lnTo>
                  <a:lnTo>
                    <a:pt x="857475" y="448384"/>
                  </a:lnTo>
                  <a:lnTo>
                    <a:pt x="894581" y="479285"/>
                  </a:lnTo>
                  <a:lnTo>
                    <a:pt x="894780" y="506003"/>
                  </a:lnTo>
                  <a:lnTo>
                    <a:pt x="950000" y="548996"/>
                  </a:lnTo>
                  <a:lnTo>
                    <a:pt x="916499" y="584926"/>
                  </a:lnTo>
                  <a:lnTo>
                    <a:pt x="856393" y="602081"/>
                  </a:lnTo>
                  <a:lnTo>
                    <a:pt x="814276" y="629097"/>
                  </a:lnTo>
                  <a:close/>
                  <a:moveTo>
                    <a:pt x="606405" y="244920"/>
                  </a:moveTo>
                  <a:lnTo>
                    <a:pt x="628495" y="272637"/>
                  </a:lnTo>
                  <a:lnTo>
                    <a:pt x="656806" y="260356"/>
                  </a:lnTo>
                  <a:lnTo>
                    <a:pt x="718851" y="292358"/>
                  </a:lnTo>
                  <a:lnTo>
                    <a:pt x="709507" y="321278"/>
                  </a:lnTo>
                  <a:lnTo>
                    <a:pt x="646494" y="335917"/>
                  </a:lnTo>
                  <a:lnTo>
                    <a:pt x="633869" y="330390"/>
                  </a:lnTo>
                  <a:lnTo>
                    <a:pt x="630641" y="294845"/>
                  </a:lnTo>
                  <a:lnTo>
                    <a:pt x="598073" y="287127"/>
                  </a:lnTo>
                  <a:lnTo>
                    <a:pt x="585448" y="267154"/>
                  </a:lnTo>
                  <a:close/>
                  <a:moveTo>
                    <a:pt x="530863" y="208360"/>
                  </a:moveTo>
                  <a:lnTo>
                    <a:pt x="511986" y="229442"/>
                  </a:lnTo>
                  <a:lnTo>
                    <a:pt x="467935" y="229408"/>
                  </a:lnTo>
                  <a:lnTo>
                    <a:pt x="481591" y="206119"/>
                  </a:lnTo>
                  <a:close/>
                  <a:moveTo>
                    <a:pt x="345668" y="109336"/>
                  </a:moveTo>
                  <a:lnTo>
                    <a:pt x="366436" y="157072"/>
                  </a:lnTo>
                  <a:lnTo>
                    <a:pt x="355866" y="184762"/>
                  </a:lnTo>
                  <a:lnTo>
                    <a:pt x="314980" y="189038"/>
                  </a:lnTo>
                  <a:lnTo>
                    <a:pt x="288010" y="132361"/>
                  </a:lnTo>
                  <a:lnTo>
                    <a:pt x="312090" y="131365"/>
                  </a:lnTo>
                  <a:close/>
                  <a:moveTo>
                    <a:pt x="56897" y="0"/>
                  </a:moveTo>
                  <a:lnTo>
                    <a:pt x="78799" y="2419"/>
                  </a:lnTo>
                  <a:lnTo>
                    <a:pt x="89050" y="23538"/>
                  </a:lnTo>
                  <a:lnTo>
                    <a:pt x="82510" y="53370"/>
                  </a:lnTo>
                  <a:lnTo>
                    <a:pt x="60384" y="71989"/>
                  </a:lnTo>
                  <a:lnTo>
                    <a:pt x="0" y="48118"/>
                  </a:lnTo>
                  <a:lnTo>
                    <a:pt x="7668" y="1499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13" name="Google Shape;11313;p312"/>
            <p:cNvSpPr/>
            <p:nvPr/>
          </p:nvSpPr>
          <p:spPr>
            <a:xfrm>
              <a:off x="9284304" y="2586177"/>
              <a:ext cx="251157" cy="247263"/>
            </a:xfrm>
            <a:custGeom>
              <a:rect b="b" l="l" r="r" t="t"/>
              <a:pathLst>
                <a:path extrusionOk="0" h="272909" w="277206">
                  <a:moveTo>
                    <a:pt x="63357" y="42777"/>
                  </a:moveTo>
                  <a:lnTo>
                    <a:pt x="245936" y="0"/>
                  </a:lnTo>
                  <a:lnTo>
                    <a:pt x="246781" y="3245"/>
                  </a:lnTo>
                  <a:lnTo>
                    <a:pt x="277206" y="120141"/>
                  </a:lnTo>
                  <a:lnTo>
                    <a:pt x="273191" y="140837"/>
                  </a:lnTo>
                  <a:lnTo>
                    <a:pt x="259540" y="140907"/>
                  </a:lnTo>
                  <a:lnTo>
                    <a:pt x="199310" y="172507"/>
                  </a:lnTo>
                  <a:lnTo>
                    <a:pt x="121953" y="187293"/>
                  </a:lnTo>
                  <a:lnTo>
                    <a:pt x="95678" y="222588"/>
                  </a:lnTo>
                  <a:lnTo>
                    <a:pt x="62346" y="239938"/>
                  </a:lnTo>
                  <a:lnTo>
                    <a:pt x="25880" y="272909"/>
                  </a:lnTo>
                  <a:lnTo>
                    <a:pt x="9915" y="252559"/>
                  </a:lnTo>
                  <a:lnTo>
                    <a:pt x="40965" y="222085"/>
                  </a:lnTo>
                  <a:lnTo>
                    <a:pt x="26568" y="208289"/>
                  </a:lnTo>
                  <a:lnTo>
                    <a:pt x="0" y="5592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14" name="Google Shape;11314;p312"/>
            <p:cNvSpPr/>
            <p:nvPr/>
          </p:nvSpPr>
          <p:spPr>
            <a:xfrm>
              <a:off x="9071650" y="3101609"/>
              <a:ext cx="152568" cy="251453"/>
            </a:xfrm>
            <a:custGeom>
              <a:rect b="b" l="l" r="r" t="t"/>
              <a:pathLst>
                <a:path extrusionOk="0" h="277533" w="168392">
                  <a:moveTo>
                    <a:pt x="52592" y="0"/>
                  </a:moveTo>
                  <a:lnTo>
                    <a:pt x="43835" y="27158"/>
                  </a:lnTo>
                  <a:lnTo>
                    <a:pt x="30986" y="43728"/>
                  </a:lnTo>
                  <a:lnTo>
                    <a:pt x="41222" y="74756"/>
                  </a:lnTo>
                  <a:lnTo>
                    <a:pt x="70110" y="99405"/>
                  </a:lnTo>
                  <a:lnTo>
                    <a:pt x="86770" y="147379"/>
                  </a:lnTo>
                  <a:lnTo>
                    <a:pt x="130720" y="191605"/>
                  </a:lnTo>
                  <a:lnTo>
                    <a:pt x="146260" y="190435"/>
                  </a:lnTo>
                  <a:lnTo>
                    <a:pt x="168392" y="257846"/>
                  </a:lnTo>
                  <a:lnTo>
                    <a:pt x="68711" y="277533"/>
                  </a:lnTo>
                  <a:lnTo>
                    <a:pt x="0" y="28665"/>
                  </a:lnTo>
                  <a:lnTo>
                    <a:pt x="20859" y="121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15" name="Google Shape;11315;p312"/>
            <p:cNvSpPr/>
            <p:nvPr/>
          </p:nvSpPr>
          <p:spPr>
            <a:xfrm>
              <a:off x="9507895" y="2572834"/>
              <a:ext cx="113354" cy="140945"/>
            </a:xfrm>
            <a:custGeom>
              <a:rect b="b" l="l" r="r" t="t"/>
              <a:pathLst>
                <a:path extrusionOk="0" h="155564" w="125111">
                  <a:moveTo>
                    <a:pt x="104428" y="59825"/>
                  </a:moveTo>
                  <a:lnTo>
                    <a:pt x="125111" y="92504"/>
                  </a:lnTo>
                  <a:lnTo>
                    <a:pt x="97562" y="104486"/>
                  </a:lnTo>
                  <a:close/>
                  <a:moveTo>
                    <a:pt x="38255" y="5646"/>
                  </a:moveTo>
                  <a:lnTo>
                    <a:pt x="59633" y="0"/>
                  </a:lnTo>
                  <a:lnTo>
                    <a:pt x="79889" y="44370"/>
                  </a:lnTo>
                  <a:lnTo>
                    <a:pt x="98723" y="54402"/>
                  </a:lnTo>
                  <a:lnTo>
                    <a:pt x="80375" y="55812"/>
                  </a:lnTo>
                  <a:lnTo>
                    <a:pt x="72986" y="89009"/>
                  </a:lnTo>
                  <a:lnTo>
                    <a:pt x="79051" y="131377"/>
                  </a:lnTo>
                  <a:lnTo>
                    <a:pt x="26410" y="155564"/>
                  </a:lnTo>
                  <a:lnTo>
                    <a:pt x="30425" y="134867"/>
                  </a:lnTo>
                  <a:lnTo>
                    <a:pt x="0" y="1797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16" name="Google Shape;11316;p312"/>
            <p:cNvSpPr/>
            <p:nvPr/>
          </p:nvSpPr>
          <p:spPr>
            <a:xfrm>
              <a:off x="8918187" y="3295703"/>
              <a:ext cx="30278" cy="36982"/>
            </a:xfrm>
            <a:custGeom>
              <a:rect b="b" l="l" r="r" t="t"/>
              <a:pathLst>
                <a:path extrusionOk="0" h="40818" w="33418">
                  <a:moveTo>
                    <a:pt x="10131" y="0"/>
                  </a:moveTo>
                  <a:lnTo>
                    <a:pt x="33418" y="15860"/>
                  </a:lnTo>
                  <a:lnTo>
                    <a:pt x="17511" y="40818"/>
                  </a:lnTo>
                  <a:lnTo>
                    <a:pt x="0" y="1462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11317" name="Google Shape;11317;p312"/>
            <p:cNvSpPr txBox="1"/>
            <p:nvPr/>
          </p:nvSpPr>
          <p:spPr>
            <a:xfrm>
              <a:off x="5615712" y="480628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TX</a:t>
              </a:r>
              <a:endParaRPr/>
            </a:p>
          </p:txBody>
        </p:sp>
        <p:sp>
          <p:nvSpPr>
            <p:cNvPr id="11318" name="Google Shape;11318;p312"/>
            <p:cNvSpPr txBox="1"/>
            <p:nvPr/>
          </p:nvSpPr>
          <p:spPr>
            <a:xfrm>
              <a:off x="2768743" y="3341551"/>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CA</a:t>
              </a:r>
              <a:endParaRPr/>
            </a:p>
          </p:txBody>
        </p:sp>
        <p:sp>
          <p:nvSpPr>
            <p:cNvPr id="11319" name="Google Shape;11319;p312"/>
            <p:cNvSpPr txBox="1"/>
            <p:nvPr/>
          </p:nvSpPr>
          <p:spPr>
            <a:xfrm>
              <a:off x="4426527" y="1816471"/>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MT</a:t>
              </a:r>
              <a:endParaRPr/>
            </a:p>
          </p:txBody>
        </p:sp>
        <p:sp>
          <p:nvSpPr>
            <p:cNvPr id="11320" name="Google Shape;11320;p312"/>
            <p:cNvSpPr txBox="1"/>
            <p:nvPr/>
          </p:nvSpPr>
          <p:spPr>
            <a:xfrm>
              <a:off x="4618000" y="419359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NM</a:t>
              </a:r>
              <a:endParaRPr/>
            </a:p>
          </p:txBody>
        </p:sp>
        <p:sp>
          <p:nvSpPr>
            <p:cNvPr id="11321" name="Google Shape;11321;p312"/>
            <p:cNvSpPr txBox="1"/>
            <p:nvPr/>
          </p:nvSpPr>
          <p:spPr>
            <a:xfrm>
              <a:off x="3788344" y="4105015"/>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AZ</a:t>
              </a:r>
              <a:endParaRPr/>
            </a:p>
          </p:txBody>
        </p:sp>
        <p:sp>
          <p:nvSpPr>
            <p:cNvPr id="11322" name="Google Shape;11322;p312"/>
            <p:cNvSpPr txBox="1"/>
            <p:nvPr/>
          </p:nvSpPr>
          <p:spPr>
            <a:xfrm>
              <a:off x="3256807" y="3051205"/>
              <a:ext cx="254747" cy="2701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NV</a:t>
              </a:r>
              <a:endParaRPr/>
            </a:p>
          </p:txBody>
        </p:sp>
        <p:sp>
          <p:nvSpPr>
            <p:cNvPr id="11323" name="Google Shape;11323;p312"/>
            <p:cNvSpPr txBox="1"/>
            <p:nvPr/>
          </p:nvSpPr>
          <p:spPr>
            <a:xfrm>
              <a:off x="4787721" y="3356680"/>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CO</a:t>
              </a:r>
              <a:endParaRPr/>
            </a:p>
          </p:txBody>
        </p:sp>
        <p:sp>
          <p:nvSpPr>
            <p:cNvPr id="11324" name="Google Shape;11324;p312"/>
            <p:cNvSpPr txBox="1"/>
            <p:nvPr/>
          </p:nvSpPr>
          <p:spPr>
            <a:xfrm>
              <a:off x="4596003" y="259072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WY</a:t>
              </a:r>
              <a:endParaRPr/>
            </a:p>
          </p:txBody>
        </p:sp>
        <p:sp>
          <p:nvSpPr>
            <p:cNvPr id="11325" name="Google Shape;11325;p312"/>
            <p:cNvSpPr txBox="1"/>
            <p:nvPr/>
          </p:nvSpPr>
          <p:spPr>
            <a:xfrm>
              <a:off x="2935189" y="2095935"/>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OR</a:t>
              </a:r>
              <a:endParaRPr/>
            </a:p>
          </p:txBody>
        </p:sp>
        <p:sp>
          <p:nvSpPr>
            <p:cNvPr id="11326" name="Google Shape;11326;p312"/>
            <p:cNvSpPr txBox="1"/>
            <p:nvPr/>
          </p:nvSpPr>
          <p:spPr>
            <a:xfrm>
              <a:off x="3956398" y="3202937"/>
              <a:ext cx="224941" cy="23857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UT</a:t>
              </a:r>
              <a:endParaRPr/>
            </a:p>
          </p:txBody>
        </p:sp>
        <p:sp>
          <p:nvSpPr>
            <p:cNvPr id="11327" name="Google Shape;11327;p312"/>
            <p:cNvSpPr txBox="1"/>
            <p:nvPr/>
          </p:nvSpPr>
          <p:spPr>
            <a:xfrm>
              <a:off x="6350156" y="207720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MN</a:t>
              </a:r>
              <a:endParaRPr/>
            </a:p>
          </p:txBody>
        </p:sp>
        <p:sp>
          <p:nvSpPr>
            <p:cNvPr id="11328" name="Google Shape;11328;p312"/>
            <p:cNvSpPr txBox="1"/>
            <p:nvPr/>
          </p:nvSpPr>
          <p:spPr>
            <a:xfrm>
              <a:off x="3722798" y="2207735"/>
              <a:ext cx="238634" cy="25309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ID</a:t>
              </a:r>
              <a:endParaRPr/>
            </a:p>
          </p:txBody>
        </p:sp>
        <p:sp>
          <p:nvSpPr>
            <p:cNvPr id="11329" name="Google Shape;11329;p312"/>
            <p:cNvSpPr txBox="1"/>
            <p:nvPr/>
          </p:nvSpPr>
          <p:spPr>
            <a:xfrm>
              <a:off x="5795389" y="3510234"/>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KS</a:t>
              </a:r>
              <a:endParaRPr/>
            </a:p>
          </p:txBody>
        </p:sp>
        <p:sp>
          <p:nvSpPr>
            <p:cNvPr id="11330" name="Google Shape;11330;p312"/>
            <p:cNvSpPr txBox="1"/>
            <p:nvPr/>
          </p:nvSpPr>
          <p:spPr>
            <a:xfrm>
              <a:off x="5582297" y="240244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SD</a:t>
              </a:r>
              <a:endParaRPr/>
            </a:p>
          </p:txBody>
        </p:sp>
        <p:sp>
          <p:nvSpPr>
            <p:cNvPr id="11331" name="Google Shape;11331;p312"/>
            <p:cNvSpPr txBox="1"/>
            <p:nvPr/>
          </p:nvSpPr>
          <p:spPr>
            <a:xfrm>
              <a:off x="5616228" y="2941208"/>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NE</a:t>
              </a:r>
              <a:endParaRPr/>
            </a:p>
          </p:txBody>
        </p:sp>
        <p:sp>
          <p:nvSpPr>
            <p:cNvPr id="11332" name="Google Shape;11332;p312"/>
            <p:cNvSpPr txBox="1"/>
            <p:nvPr/>
          </p:nvSpPr>
          <p:spPr>
            <a:xfrm>
              <a:off x="5914629" y="405298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OK</a:t>
              </a:r>
              <a:endParaRPr/>
            </a:p>
          </p:txBody>
        </p:sp>
        <p:sp>
          <p:nvSpPr>
            <p:cNvPr id="11333" name="Google Shape;11333;p312"/>
            <p:cNvSpPr txBox="1"/>
            <p:nvPr/>
          </p:nvSpPr>
          <p:spPr>
            <a:xfrm>
              <a:off x="5576943" y="1848417"/>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ND</a:t>
              </a:r>
              <a:endParaRPr/>
            </a:p>
          </p:txBody>
        </p:sp>
        <p:sp>
          <p:nvSpPr>
            <p:cNvPr id="11334" name="Google Shape;11334;p312"/>
            <p:cNvSpPr txBox="1"/>
            <p:nvPr/>
          </p:nvSpPr>
          <p:spPr>
            <a:xfrm>
              <a:off x="6639991" y="353299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MO</a:t>
              </a:r>
              <a:endParaRPr/>
            </a:p>
          </p:txBody>
        </p:sp>
        <p:sp>
          <p:nvSpPr>
            <p:cNvPr id="11335" name="Google Shape;11335;p312"/>
            <p:cNvSpPr txBox="1"/>
            <p:nvPr/>
          </p:nvSpPr>
          <p:spPr>
            <a:xfrm>
              <a:off x="3110836" y="1488240"/>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WA</a:t>
              </a:r>
              <a:endParaRPr/>
            </a:p>
          </p:txBody>
        </p:sp>
        <p:sp>
          <p:nvSpPr>
            <p:cNvPr id="11336" name="Google Shape;11336;p312"/>
            <p:cNvSpPr txBox="1"/>
            <p:nvPr/>
          </p:nvSpPr>
          <p:spPr>
            <a:xfrm>
              <a:off x="2180147" y="5045282"/>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AK</a:t>
              </a:r>
              <a:endParaRPr/>
            </a:p>
          </p:txBody>
        </p:sp>
        <p:sp>
          <p:nvSpPr>
            <p:cNvPr id="11337" name="Google Shape;11337;p312"/>
            <p:cNvSpPr txBox="1"/>
            <p:nvPr/>
          </p:nvSpPr>
          <p:spPr>
            <a:xfrm>
              <a:off x="8082526" y="4497519"/>
              <a:ext cx="215693" cy="2287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GA</a:t>
              </a:r>
              <a:endParaRPr/>
            </a:p>
          </p:txBody>
        </p:sp>
        <p:sp>
          <p:nvSpPr>
            <p:cNvPr id="11338" name="Google Shape;11338;p312"/>
            <p:cNvSpPr txBox="1"/>
            <p:nvPr/>
          </p:nvSpPr>
          <p:spPr>
            <a:xfrm>
              <a:off x="7641150" y="250744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MI</a:t>
              </a:r>
              <a:endParaRPr/>
            </a:p>
          </p:txBody>
        </p:sp>
        <p:sp>
          <p:nvSpPr>
            <p:cNvPr id="11339" name="Google Shape;11339;p312"/>
            <p:cNvSpPr txBox="1"/>
            <p:nvPr/>
          </p:nvSpPr>
          <p:spPr>
            <a:xfrm>
              <a:off x="8449104" y="5297874"/>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FL</a:t>
              </a:r>
              <a:endParaRPr/>
            </a:p>
          </p:txBody>
        </p:sp>
        <p:sp>
          <p:nvSpPr>
            <p:cNvPr id="11340" name="Google Shape;11340;p312"/>
            <p:cNvSpPr txBox="1"/>
            <p:nvPr/>
          </p:nvSpPr>
          <p:spPr>
            <a:xfrm>
              <a:off x="6482033" y="2857787"/>
              <a:ext cx="241466" cy="2561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IA</a:t>
              </a:r>
              <a:endParaRPr/>
            </a:p>
          </p:txBody>
        </p:sp>
        <p:sp>
          <p:nvSpPr>
            <p:cNvPr id="11341" name="Google Shape;11341;p312"/>
            <p:cNvSpPr txBox="1"/>
            <p:nvPr/>
          </p:nvSpPr>
          <p:spPr>
            <a:xfrm>
              <a:off x="7121038" y="3249976"/>
              <a:ext cx="181206" cy="16910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IL</a:t>
              </a:r>
              <a:endParaRPr/>
            </a:p>
          </p:txBody>
        </p:sp>
        <p:sp>
          <p:nvSpPr>
            <p:cNvPr id="11342" name="Google Shape;11342;p312"/>
            <p:cNvSpPr txBox="1"/>
            <p:nvPr/>
          </p:nvSpPr>
          <p:spPr>
            <a:xfrm>
              <a:off x="6942353" y="2386789"/>
              <a:ext cx="208287" cy="22091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WI</a:t>
              </a:r>
              <a:endParaRPr/>
            </a:p>
          </p:txBody>
        </p:sp>
        <p:sp>
          <p:nvSpPr>
            <p:cNvPr id="11343" name="Google Shape;11343;p312"/>
            <p:cNvSpPr txBox="1"/>
            <p:nvPr/>
          </p:nvSpPr>
          <p:spPr>
            <a:xfrm>
              <a:off x="6696186" y="4206139"/>
              <a:ext cx="197962" cy="20995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AR</a:t>
              </a:r>
              <a:endParaRPr/>
            </a:p>
          </p:txBody>
        </p:sp>
        <p:sp>
          <p:nvSpPr>
            <p:cNvPr id="11344" name="Google Shape;11344;p312"/>
            <p:cNvSpPr txBox="1"/>
            <p:nvPr/>
          </p:nvSpPr>
          <p:spPr>
            <a:xfrm>
              <a:off x="7578840" y="4563819"/>
              <a:ext cx="181206" cy="163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AL</a:t>
              </a:r>
              <a:endParaRPr/>
            </a:p>
          </p:txBody>
        </p:sp>
        <p:sp>
          <p:nvSpPr>
            <p:cNvPr id="11345" name="Google Shape;11345;p312"/>
            <p:cNvSpPr txBox="1"/>
            <p:nvPr/>
          </p:nvSpPr>
          <p:spPr>
            <a:xfrm>
              <a:off x="8590335" y="384735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NC</a:t>
              </a:r>
              <a:endParaRPr/>
            </a:p>
          </p:txBody>
        </p:sp>
        <p:sp>
          <p:nvSpPr>
            <p:cNvPr id="11346" name="Google Shape;11346;p312"/>
            <p:cNvSpPr txBox="1"/>
            <p:nvPr/>
          </p:nvSpPr>
          <p:spPr>
            <a:xfrm>
              <a:off x="8854499" y="240003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NY</a:t>
              </a:r>
              <a:endParaRPr/>
            </a:p>
          </p:txBody>
        </p:sp>
        <p:sp>
          <p:nvSpPr>
            <p:cNvPr id="11347" name="Google Shape;11347;p312"/>
            <p:cNvSpPr txBox="1"/>
            <p:nvPr/>
          </p:nvSpPr>
          <p:spPr>
            <a:xfrm>
              <a:off x="7145556" y="4613066"/>
              <a:ext cx="181206" cy="15147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MS</a:t>
              </a:r>
              <a:endParaRPr/>
            </a:p>
          </p:txBody>
        </p:sp>
        <p:sp>
          <p:nvSpPr>
            <p:cNvPr id="11348" name="Google Shape;11348;p312"/>
            <p:cNvSpPr txBox="1"/>
            <p:nvPr/>
          </p:nvSpPr>
          <p:spPr>
            <a:xfrm>
              <a:off x="6782242" y="4897820"/>
              <a:ext cx="226065" cy="23976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LA</a:t>
              </a:r>
              <a:endParaRPr/>
            </a:p>
          </p:txBody>
        </p:sp>
        <p:sp>
          <p:nvSpPr>
            <p:cNvPr id="11349" name="Google Shape;11349;p312"/>
            <p:cNvSpPr txBox="1"/>
            <p:nvPr/>
          </p:nvSpPr>
          <p:spPr>
            <a:xfrm>
              <a:off x="8639713" y="2850588"/>
              <a:ext cx="230028" cy="24396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PA</a:t>
              </a:r>
              <a:endParaRPr/>
            </a:p>
          </p:txBody>
        </p:sp>
        <p:sp>
          <p:nvSpPr>
            <p:cNvPr id="11350" name="Google Shape;11350;p312"/>
            <p:cNvSpPr txBox="1"/>
            <p:nvPr/>
          </p:nvSpPr>
          <p:spPr>
            <a:xfrm>
              <a:off x="7555427" y="3934408"/>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TN</a:t>
              </a:r>
              <a:endParaRPr/>
            </a:p>
          </p:txBody>
        </p:sp>
        <p:sp>
          <p:nvSpPr>
            <p:cNvPr id="11351" name="Google Shape;11351;p312"/>
            <p:cNvSpPr txBox="1"/>
            <p:nvPr/>
          </p:nvSpPr>
          <p:spPr>
            <a:xfrm>
              <a:off x="8001359" y="3105684"/>
              <a:ext cx="181206" cy="1778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OH</a:t>
              </a:r>
              <a:endParaRPr/>
            </a:p>
          </p:txBody>
        </p:sp>
        <p:sp>
          <p:nvSpPr>
            <p:cNvPr id="11352" name="Google Shape;11352;p312"/>
            <p:cNvSpPr txBox="1"/>
            <p:nvPr/>
          </p:nvSpPr>
          <p:spPr>
            <a:xfrm>
              <a:off x="8591715" y="347652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VA</a:t>
              </a:r>
              <a:endParaRPr/>
            </a:p>
          </p:txBody>
        </p:sp>
        <p:sp>
          <p:nvSpPr>
            <p:cNvPr id="11353" name="Google Shape;11353;p312"/>
            <p:cNvSpPr txBox="1"/>
            <p:nvPr/>
          </p:nvSpPr>
          <p:spPr>
            <a:xfrm>
              <a:off x="7674501" y="360911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KY</a:t>
              </a:r>
              <a:endParaRPr/>
            </a:p>
          </p:txBody>
        </p:sp>
        <p:sp>
          <p:nvSpPr>
            <p:cNvPr id="11354" name="Google Shape;11354;p312"/>
            <p:cNvSpPr txBox="1"/>
            <p:nvPr/>
          </p:nvSpPr>
          <p:spPr>
            <a:xfrm>
              <a:off x="7528705" y="3260594"/>
              <a:ext cx="181206" cy="1294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IN</a:t>
              </a:r>
              <a:endParaRPr/>
            </a:p>
          </p:txBody>
        </p:sp>
        <p:sp>
          <p:nvSpPr>
            <p:cNvPr id="11355" name="Google Shape;11355;p312"/>
            <p:cNvSpPr txBox="1"/>
            <p:nvPr/>
          </p:nvSpPr>
          <p:spPr>
            <a:xfrm>
              <a:off x="9579110" y="1824332"/>
              <a:ext cx="181206" cy="156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ME</a:t>
              </a:r>
              <a:endParaRPr/>
            </a:p>
          </p:txBody>
        </p:sp>
        <p:sp>
          <p:nvSpPr>
            <p:cNvPr id="11356" name="Google Shape;11356;p312"/>
            <p:cNvSpPr txBox="1"/>
            <p:nvPr/>
          </p:nvSpPr>
          <p:spPr>
            <a:xfrm>
              <a:off x="8439375" y="4216792"/>
              <a:ext cx="202881" cy="21517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SC</a:t>
              </a:r>
              <a:endParaRPr/>
            </a:p>
          </p:txBody>
        </p:sp>
        <p:sp>
          <p:nvSpPr>
            <p:cNvPr id="11357" name="Google Shape;11357;p312"/>
            <p:cNvSpPr txBox="1"/>
            <p:nvPr/>
          </p:nvSpPr>
          <p:spPr>
            <a:xfrm>
              <a:off x="8348020" y="3357041"/>
              <a:ext cx="181206" cy="19044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WV</a:t>
              </a:r>
              <a:endParaRPr/>
            </a:p>
          </p:txBody>
        </p:sp>
        <p:sp>
          <p:nvSpPr>
            <p:cNvPr id="11358" name="Google Shape;11358;p312"/>
            <p:cNvSpPr txBox="1"/>
            <p:nvPr/>
          </p:nvSpPr>
          <p:spPr>
            <a:xfrm>
              <a:off x="8917475" y="3196852"/>
              <a:ext cx="181363" cy="1923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MD</a:t>
              </a:r>
              <a:endParaRPr/>
            </a:p>
          </p:txBody>
        </p:sp>
        <p:sp>
          <p:nvSpPr>
            <p:cNvPr id="11359" name="Google Shape;11359;p312"/>
            <p:cNvSpPr txBox="1"/>
            <p:nvPr/>
          </p:nvSpPr>
          <p:spPr>
            <a:xfrm>
              <a:off x="9142413" y="2100970"/>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VT</a:t>
              </a:r>
              <a:endParaRPr/>
            </a:p>
          </p:txBody>
        </p:sp>
        <p:sp>
          <p:nvSpPr>
            <p:cNvPr id="11360" name="Google Shape;11360;p312"/>
            <p:cNvSpPr txBox="1"/>
            <p:nvPr/>
          </p:nvSpPr>
          <p:spPr>
            <a:xfrm>
              <a:off x="9367494" y="2227079"/>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NH</a:t>
              </a:r>
              <a:endParaRPr/>
            </a:p>
          </p:txBody>
        </p:sp>
        <p:sp>
          <p:nvSpPr>
            <p:cNvPr id="11361" name="Google Shape;11361;p312"/>
            <p:cNvSpPr txBox="1"/>
            <p:nvPr/>
          </p:nvSpPr>
          <p:spPr>
            <a:xfrm>
              <a:off x="9696140" y="2390607"/>
              <a:ext cx="181206" cy="14045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MA</a:t>
              </a:r>
              <a:endParaRPr/>
            </a:p>
          </p:txBody>
        </p:sp>
        <p:sp>
          <p:nvSpPr>
            <p:cNvPr id="11362" name="Google Shape;11362;p312"/>
            <p:cNvSpPr txBox="1"/>
            <p:nvPr/>
          </p:nvSpPr>
          <p:spPr>
            <a:xfrm>
              <a:off x="9115191" y="2952948"/>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NJ</a:t>
              </a:r>
              <a:endParaRPr/>
            </a:p>
          </p:txBody>
        </p:sp>
        <p:sp>
          <p:nvSpPr>
            <p:cNvPr id="11363" name="Google Shape;11363;p312"/>
            <p:cNvSpPr txBox="1"/>
            <p:nvPr/>
          </p:nvSpPr>
          <p:spPr>
            <a:xfrm>
              <a:off x="3794620" y="5534435"/>
              <a:ext cx="236700" cy="25104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HI</a:t>
              </a:r>
              <a:endParaRPr/>
            </a:p>
          </p:txBody>
        </p:sp>
        <p:sp>
          <p:nvSpPr>
            <p:cNvPr id="11364" name="Google Shape;11364;p312"/>
            <p:cNvSpPr txBox="1"/>
            <p:nvPr/>
          </p:nvSpPr>
          <p:spPr>
            <a:xfrm>
              <a:off x="9312556" y="2632916"/>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CT</a:t>
              </a:r>
              <a:endParaRPr/>
            </a:p>
          </p:txBody>
        </p:sp>
        <p:sp>
          <p:nvSpPr>
            <p:cNvPr id="11365" name="Google Shape;11365;p312"/>
            <p:cNvSpPr txBox="1"/>
            <p:nvPr/>
          </p:nvSpPr>
          <p:spPr>
            <a:xfrm>
              <a:off x="9263818" y="3212058"/>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DE</a:t>
              </a:r>
              <a:endParaRPr/>
            </a:p>
          </p:txBody>
        </p:sp>
        <p:sp>
          <p:nvSpPr>
            <p:cNvPr id="11366" name="Google Shape;11366;p312"/>
            <p:cNvSpPr txBox="1"/>
            <p:nvPr/>
          </p:nvSpPr>
          <p:spPr>
            <a:xfrm>
              <a:off x="9625615" y="2689297"/>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RI</a:t>
              </a:r>
              <a:endParaRPr/>
            </a:p>
          </p:txBody>
        </p:sp>
        <p:sp>
          <p:nvSpPr>
            <p:cNvPr id="11367" name="Google Shape;11367;p312"/>
            <p:cNvSpPr txBox="1"/>
            <p:nvPr/>
          </p:nvSpPr>
          <p:spPr>
            <a:xfrm>
              <a:off x="8886300" y="3468186"/>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1000">
                  <a:solidFill>
                    <a:schemeClr val="dk1"/>
                  </a:solidFill>
                  <a:latin typeface="Helvetica Neue"/>
                  <a:ea typeface="Helvetica Neue"/>
                  <a:cs typeface="Helvetica Neue"/>
                  <a:sym typeface="Helvetica Neue"/>
                </a:rPr>
                <a:t>DC</a:t>
              </a:r>
              <a:endParaRPr/>
            </a:p>
          </p:txBody>
        </p:sp>
      </p:grpSp>
      <p:sp>
        <p:nvSpPr>
          <p:cNvPr id="11368" name="Google Shape;11368;p312"/>
          <p:cNvSpPr/>
          <p:nvPr/>
        </p:nvSpPr>
        <p:spPr>
          <a:xfrm>
            <a:off x="741711" y="2781632"/>
            <a:ext cx="1201908" cy="993794"/>
          </a:xfrm>
          <a:prstGeom prst="rect">
            <a:avLst/>
          </a:prstGeom>
          <a:solidFill>
            <a:schemeClr val="lt2"/>
          </a:solidFill>
          <a:ln cap="flat" cmpd="sng" w="6032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chemeClr val="accent1"/>
                </a:solidFill>
                <a:latin typeface="Helvetica Neue"/>
                <a:ea typeface="Helvetica Neue"/>
                <a:cs typeface="Helvetica Neue"/>
                <a:sym typeface="Helvetica Neue"/>
              </a:rPr>
              <a:t>XXX</a:t>
            </a:r>
            <a:endParaRPr/>
          </a:p>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a:t>
            </a:r>
            <a:endParaRPr sz="1100">
              <a:solidFill>
                <a:schemeClr val="dk1"/>
              </a:solidFill>
              <a:latin typeface="Helvetica Neue"/>
              <a:ea typeface="Helvetica Neue"/>
              <a:cs typeface="Helvetica Neue"/>
              <a:sym typeface="Helvetica Neue"/>
            </a:endParaRPr>
          </a:p>
        </p:txBody>
      </p:sp>
      <p:sp>
        <p:nvSpPr>
          <p:cNvPr id="11369" name="Google Shape;11369;p312"/>
          <p:cNvSpPr/>
          <p:nvPr/>
        </p:nvSpPr>
        <p:spPr>
          <a:xfrm>
            <a:off x="5614650" y="2064816"/>
            <a:ext cx="1201908" cy="993794"/>
          </a:xfrm>
          <a:prstGeom prst="rect">
            <a:avLst/>
          </a:prstGeom>
          <a:solidFill>
            <a:schemeClr val="lt2"/>
          </a:solidFill>
          <a:ln cap="flat" cmpd="sng" w="6032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chemeClr val="accent1"/>
                </a:solidFill>
                <a:latin typeface="Helvetica Neue"/>
                <a:ea typeface="Helvetica Neue"/>
                <a:cs typeface="Helvetica Neue"/>
                <a:sym typeface="Helvetica Neue"/>
              </a:rPr>
              <a:t>XXX</a:t>
            </a:r>
            <a:endParaRPr/>
          </a:p>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a:t>
            </a:r>
            <a:endParaRPr sz="1100">
              <a:solidFill>
                <a:schemeClr val="dk1"/>
              </a:solidFill>
              <a:latin typeface="Helvetica Neue"/>
              <a:ea typeface="Helvetica Neue"/>
              <a:cs typeface="Helvetica Neue"/>
              <a:sym typeface="Helvetica Neue"/>
            </a:endParaRPr>
          </a:p>
        </p:txBody>
      </p:sp>
      <p:sp>
        <p:nvSpPr>
          <p:cNvPr id="11370" name="Google Shape;11370;p312"/>
          <p:cNvSpPr/>
          <p:nvPr/>
        </p:nvSpPr>
        <p:spPr>
          <a:xfrm>
            <a:off x="5614650" y="4700950"/>
            <a:ext cx="1201908" cy="993794"/>
          </a:xfrm>
          <a:prstGeom prst="rect">
            <a:avLst/>
          </a:prstGeom>
          <a:solidFill>
            <a:schemeClr val="lt2"/>
          </a:solidFill>
          <a:ln cap="flat" cmpd="sng" w="6032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chemeClr val="accent1"/>
                </a:solidFill>
                <a:latin typeface="Helvetica Neue"/>
                <a:ea typeface="Helvetica Neue"/>
                <a:cs typeface="Helvetica Neue"/>
                <a:sym typeface="Helvetica Neue"/>
              </a:rPr>
              <a:t>XXX</a:t>
            </a:r>
            <a:endParaRPr/>
          </a:p>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a:t>
            </a:r>
            <a:endParaRPr sz="1100">
              <a:solidFill>
                <a:schemeClr val="dk1"/>
              </a:solidFill>
              <a:latin typeface="Helvetica Neue"/>
              <a:ea typeface="Helvetica Neue"/>
              <a:cs typeface="Helvetica Neue"/>
              <a:sym typeface="Helvetica Neue"/>
            </a:endParaRPr>
          </a:p>
        </p:txBody>
      </p:sp>
      <p:sp>
        <p:nvSpPr>
          <p:cNvPr id="11371" name="Google Shape;11371;p312"/>
          <p:cNvSpPr/>
          <p:nvPr/>
        </p:nvSpPr>
        <p:spPr>
          <a:xfrm>
            <a:off x="2396728" y="4527330"/>
            <a:ext cx="1201908" cy="993794"/>
          </a:xfrm>
          <a:prstGeom prst="rect">
            <a:avLst/>
          </a:prstGeom>
          <a:solidFill>
            <a:schemeClr val="lt2"/>
          </a:solidFill>
          <a:ln cap="flat" cmpd="sng" w="60325">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800">
                <a:solidFill>
                  <a:schemeClr val="accent1"/>
                </a:solidFill>
                <a:latin typeface="Helvetica Neue"/>
                <a:ea typeface="Helvetica Neue"/>
                <a:cs typeface="Helvetica Neue"/>
                <a:sym typeface="Helvetica Neue"/>
              </a:rPr>
              <a:t>XXX</a:t>
            </a:r>
            <a:endParaRPr/>
          </a:p>
          <a:p>
            <a:pPr indent="0" lvl="0" marL="0" marR="0" rtl="0" algn="ctr">
              <a:spcBef>
                <a:spcPts val="0"/>
              </a:spcBef>
              <a:spcAft>
                <a:spcPts val="0"/>
              </a:spcAft>
              <a:buNone/>
            </a:pPr>
            <a:r>
              <a:rPr lang="en-US" sz="1100">
                <a:solidFill>
                  <a:schemeClr val="dk1"/>
                </a:solidFill>
                <a:latin typeface="Helvetica Neue"/>
                <a:ea typeface="Helvetica Neue"/>
                <a:cs typeface="Helvetica Neue"/>
                <a:sym typeface="Helvetica Neue"/>
              </a:rPr>
              <a:t>Lorem ipsum dolor </a:t>
            </a:r>
            <a:endParaRPr sz="1100">
              <a:solidFill>
                <a:schemeClr val="dk1"/>
              </a:solidFill>
              <a:latin typeface="Helvetica Neue"/>
              <a:ea typeface="Helvetica Neue"/>
              <a:cs typeface="Helvetica Neue"/>
              <a:sym typeface="Helvetica Neue"/>
            </a:endParaRPr>
          </a:p>
        </p:txBody>
      </p:sp>
      <p:sp>
        <p:nvSpPr>
          <p:cNvPr id="11372" name="Google Shape;11372;p312"/>
          <p:cNvSpPr txBox="1"/>
          <p:nvPr/>
        </p:nvSpPr>
        <p:spPr>
          <a:xfrm>
            <a:off x="294967" y="1433408"/>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1373" name="Google Shape;11373;p312"/>
          <p:cNvCxnSpPr/>
          <p:nvPr/>
        </p:nvCxnSpPr>
        <p:spPr>
          <a:xfrm>
            <a:off x="295315" y="1941083"/>
            <a:ext cx="512160" cy="0"/>
          </a:xfrm>
          <a:prstGeom prst="straightConnector1">
            <a:avLst/>
          </a:prstGeom>
          <a:noFill/>
          <a:ln cap="flat" cmpd="sng" w="76200">
            <a:solidFill>
              <a:schemeClr val="accent1"/>
            </a:solidFill>
            <a:prstDash val="solid"/>
            <a:miter lim="8000"/>
            <a:headEnd len="sm" w="sm" type="none"/>
            <a:tailEnd len="sm" w="sm" type="none"/>
          </a:ln>
        </p:spPr>
      </p:cxnSp>
      <p:cxnSp>
        <p:nvCxnSpPr>
          <p:cNvPr id="11374" name="Google Shape;11374;p312"/>
          <p:cNvCxnSpPr/>
          <p:nvPr/>
        </p:nvCxnSpPr>
        <p:spPr>
          <a:xfrm>
            <a:off x="1966351" y="3264061"/>
            <a:ext cx="475907" cy="0"/>
          </a:xfrm>
          <a:prstGeom prst="straightConnector1">
            <a:avLst/>
          </a:prstGeom>
          <a:noFill/>
          <a:ln cap="flat" cmpd="sng" w="9525">
            <a:solidFill>
              <a:schemeClr val="dk1"/>
            </a:solidFill>
            <a:prstDash val="solid"/>
            <a:miter lim="8000"/>
            <a:headEnd len="sm" w="sm" type="none"/>
            <a:tailEnd len="med" w="med" type="oval"/>
          </a:ln>
        </p:spPr>
      </p:cxnSp>
      <p:cxnSp>
        <p:nvCxnSpPr>
          <p:cNvPr id="11375" name="Google Shape;11375;p312"/>
          <p:cNvCxnSpPr/>
          <p:nvPr/>
        </p:nvCxnSpPr>
        <p:spPr>
          <a:xfrm rot="-5400000">
            <a:off x="3008074" y="4266226"/>
            <a:ext cx="475907" cy="0"/>
          </a:xfrm>
          <a:prstGeom prst="straightConnector1">
            <a:avLst/>
          </a:prstGeom>
          <a:noFill/>
          <a:ln cap="flat" cmpd="sng" w="9525">
            <a:solidFill>
              <a:schemeClr val="dk1"/>
            </a:solidFill>
            <a:prstDash val="solid"/>
            <a:miter lim="8000"/>
            <a:headEnd len="sm" w="sm" type="none"/>
            <a:tailEnd len="med" w="med" type="oval"/>
          </a:ln>
        </p:spPr>
      </p:cxnSp>
      <p:cxnSp>
        <p:nvCxnSpPr>
          <p:cNvPr id="11376" name="Google Shape;11376;p312"/>
          <p:cNvCxnSpPr>
            <a:stCxn id="11369" idx="1"/>
          </p:cNvCxnSpPr>
          <p:nvPr/>
        </p:nvCxnSpPr>
        <p:spPr>
          <a:xfrm flipH="1">
            <a:off x="5086350" y="2561713"/>
            <a:ext cx="528300" cy="343500"/>
          </a:xfrm>
          <a:prstGeom prst="bentConnector3">
            <a:avLst>
              <a:gd fmla="val 100386" name="adj1"/>
            </a:avLst>
          </a:prstGeom>
          <a:noFill/>
          <a:ln cap="flat" cmpd="sng" w="9525">
            <a:solidFill>
              <a:schemeClr val="dk1"/>
            </a:solidFill>
            <a:prstDash val="solid"/>
            <a:miter lim="8000"/>
            <a:headEnd len="sm" w="sm" type="none"/>
            <a:tailEnd len="med" w="med" type="oval"/>
          </a:ln>
        </p:spPr>
      </p:cxnSp>
      <p:cxnSp>
        <p:nvCxnSpPr>
          <p:cNvPr id="11377" name="Google Shape;11377;p312"/>
          <p:cNvCxnSpPr/>
          <p:nvPr/>
        </p:nvCxnSpPr>
        <p:spPr>
          <a:xfrm rot="10800000">
            <a:off x="6348046" y="4352081"/>
            <a:ext cx="0" cy="345381"/>
          </a:xfrm>
          <a:prstGeom prst="straightConnector1">
            <a:avLst/>
          </a:prstGeom>
          <a:noFill/>
          <a:ln cap="flat" cmpd="sng" w="9525">
            <a:solidFill>
              <a:schemeClr val="dk1"/>
            </a:solidFill>
            <a:prstDash val="solid"/>
            <a:miter lim="8000"/>
            <a:headEnd len="sm" w="sm" type="none"/>
            <a:tailEnd len="med" w="med" type="oval"/>
          </a:ln>
        </p:spPr>
      </p:cxnSp>
      <p:sp>
        <p:nvSpPr>
          <p:cNvPr id="11378" name="Google Shape;11378;p312"/>
          <p:cNvSpPr txBox="1"/>
          <p:nvPr/>
        </p:nvSpPr>
        <p:spPr>
          <a:xfrm>
            <a:off x="8067555" y="2202424"/>
            <a:ext cx="3675137" cy="3527044"/>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216000" lvl="1" marL="324000" marR="0" rtl="0" algn="l">
              <a:spcBef>
                <a:spcPts val="120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216000" lvl="1" marL="324000" marR="0" rtl="0" algn="l">
              <a:spcBef>
                <a:spcPts val="120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216000" lvl="1" marL="324000" marR="0" rtl="0" algn="l">
              <a:spcBef>
                <a:spcPts val="1200"/>
              </a:spcBef>
              <a:spcAft>
                <a:spcPts val="0"/>
              </a:spcAft>
              <a:buClr>
                <a:schemeClr val="dk1"/>
              </a:buClr>
              <a:buSzPts val="12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0" lvl="1" marL="108000" marR="0" rtl="0" algn="l">
              <a:spcBef>
                <a:spcPts val="1200"/>
              </a:spcBef>
              <a:spcAft>
                <a:spcPts val="0"/>
              </a:spcAft>
              <a:buNone/>
            </a:pPr>
            <a:r>
              <a:t/>
            </a:r>
            <a:endParaRPr b="0" i="0" sz="1200" u="none" cap="none" strike="noStrike">
              <a:solidFill>
                <a:schemeClr val="dk1"/>
              </a:solidFill>
              <a:latin typeface="Helvetica Neue"/>
              <a:ea typeface="Helvetica Neue"/>
              <a:cs typeface="Helvetica Neue"/>
              <a:sym typeface="Helvetica Neue"/>
            </a:endParaRPr>
          </a:p>
        </p:txBody>
      </p:sp>
      <p:sp>
        <p:nvSpPr>
          <p:cNvPr id="11379" name="Google Shape;11379;p312"/>
          <p:cNvSpPr txBox="1"/>
          <p:nvPr/>
        </p:nvSpPr>
        <p:spPr>
          <a:xfrm>
            <a:off x="8131027" y="1583879"/>
            <a:ext cx="3669536" cy="378389"/>
          </a:xfrm>
          <a:prstGeom prst="rect">
            <a:avLst/>
          </a:prstGeom>
          <a:solidFill>
            <a:schemeClr val="accent1"/>
          </a:solidFill>
          <a:ln>
            <a:noFill/>
          </a:ln>
        </p:spPr>
        <p:txBody>
          <a:bodyPr anchorCtr="0" anchor="ctr" bIns="0" lIns="0" spcFirstLastPara="1" rIns="0" wrap="square" tIns="0">
            <a:normAutofit/>
          </a:bodyPr>
          <a:lstStyle/>
          <a:p>
            <a:pPr indent="0" lvl="0" marL="0" marR="0" rtl="0" algn="ctr">
              <a:lnSpc>
                <a:spcPct val="90000"/>
              </a:lnSpc>
              <a:spcBef>
                <a:spcPts val="0"/>
              </a:spcBef>
              <a:spcAft>
                <a:spcPts val="0"/>
              </a:spcAft>
              <a:buClr>
                <a:schemeClr val="accent1"/>
              </a:buClr>
              <a:buSzPts val="1600"/>
              <a:buFont typeface="Arial"/>
              <a:buNone/>
            </a:pPr>
            <a:r>
              <a:rPr b="1" lang="en-US" sz="1600">
                <a:solidFill>
                  <a:schemeClr val="lt1"/>
                </a:solidFill>
                <a:latin typeface="Helvetica Neue"/>
                <a:ea typeface="Helvetica Neue"/>
                <a:cs typeface="Helvetica Neue"/>
                <a:sym typeface="Helvetica Neue"/>
              </a:rPr>
              <a:t>Lorem Ipsum</a:t>
            </a:r>
            <a:endParaRPr/>
          </a:p>
        </p:txBody>
      </p:sp>
      <p:sp>
        <p:nvSpPr>
          <p:cNvPr id="11380" name="Google Shape;11380;p31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1381" name="Google Shape;11381;p31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85" name="Shape 11385"/>
        <p:cNvGrpSpPr/>
        <p:nvPr/>
      </p:nvGrpSpPr>
      <p:grpSpPr>
        <a:xfrm>
          <a:off x="0" y="0"/>
          <a:ext cx="0" cy="0"/>
          <a:chOff x="0" y="0"/>
          <a:chExt cx="0" cy="0"/>
        </a:xfrm>
      </p:grpSpPr>
      <p:sp>
        <p:nvSpPr>
          <p:cNvPr id="11386" name="Google Shape;11386;p31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World Map with Callouts</a:t>
            </a:r>
            <a:endParaRPr/>
          </a:p>
        </p:txBody>
      </p:sp>
      <p:sp>
        <p:nvSpPr>
          <p:cNvPr id="11387" name="Google Shape;11387;p313"/>
          <p:cNvSpPr/>
          <p:nvPr/>
        </p:nvSpPr>
        <p:spPr>
          <a:xfrm>
            <a:off x="7563555" y="2908776"/>
            <a:ext cx="356550" cy="287587"/>
          </a:xfrm>
          <a:custGeom>
            <a:rect b="b" l="l" r="r" t="t"/>
            <a:pathLst>
              <a:path extrusionOk="0" h="255584" w="316872">
                <a:moveTo>
                  <a:pt x="310352" y="29557"/>
                </a:moveTo>
                <a:lnTo>
                  <a:pt x="316872" y="37381"/>
                </a:lnTo>
                <a:lnTo>
                  <a:pt x="304267" y="40859"/>
                </a:lnTo>
                <a:lnTo>
                  <a:pt x="293835" y="45640"/>
                </a:lnTo>
                <a:lnTo>
                  <a:pt x="268190" y="49117"/>
                </a:lnTo>
                <a:lnTo>
                  <a:pt x="245152" y="54768"/>
                </a:lnTo>
                <a:lnTo>
                  <a:pt x="234720" y="66939"/>
                </a:lnTo>
                <a:lnTo>
                  <a:pt x="242979" y="78675"/>
                </a:lnTo>
                <a:lnTo>
                  <a:pt x="249064" y="92584"/>
                </a:lnTo>
                <a:lnTo>
                  <a:pt x="240371" y="104320"/>
                </a:lnTo>
                <a:lnTo>
                  <a:pt x="243848" y="115187"/>
                </a:lnTo>
                <a:lnTo>
                  <a:pt x="239936" y="125184"/>
                </a:lnTo>
                <a:lnTo>
                  <a:pt x="217333" y="124315"/>
                </a:lnTo>
                <a:lnTo>
                  <a:pt x="230808" y="142571"/>
                </a:lnTo>
                <a:lnTo>
                  <a:pt x="217333" y="149960"/>
                </a:lnTo>
                <a:lnTo>
                  <a:pt x="211248" y="166477"/>
                </a:lnTo>
                <a:lnTo>
                  <a:pt x="216030" y="183429"/>
                </a:lnTo>
                <a:lnTo>
                  <a:pt x="208206" y="191253"/>
                </a:lnTo>
                <a:lnTo>
                  <a:pt x="199078" y="188645"/>
                </a:lnTo>
                <a:lnTo>
                  <a:pt x="181691" y="192557"/>
                </a:lnTo>
                <a:lnTo>
                  <a:pt x="180821" y="199947"/>
                </a:lnTo>
                <a:lnTo>
                  <a:pt x="163000" y="199947"/>
                </a:lnTo>
                <a:lnTo>
                  <a:pt x="153003" y="216029"/>
                </a:lnTo>
                <a:lnTo>
                  <a:pt x="156480" y="239501"/>
                </a:lnTo>
                <a:lnTo>
                  <a:pt x="127792" y="251237"/>
                </a:lnTo>
                <a:lnTo>
                  <a:pt x="110840" y="248629"/>
                </a:lnTo>
                <a:lnTo>
                  <a:pt x="106928" y="254715"/>
                </a:lnTo>
                <a:lnTo>
                  <a:pt x="92150" y="251237"/>
                </a:lnTo>
                <a:lnTo>
                  <a:pt x="69112" y="255584"/>
                </a:lnTo>
                <a:lnTo>
                  <a:pt x="27384" y="241240"/>
                </a:lnTo>
                <a:lnTo>
                  <a:pt x="44336" y="216029"/>
                </a:lnTo>
                <a:lnTo>
                  <a:pt x="39555" y="198208"/>
                </a:lnTo>
                <a:lnTo>
                  <a:pt x="20864" y="193427"/>
                </a:lnTo>
                <a:lnTo>
                  <a:pt x="15648" y="175605"/>
                </a:lnTo>
                <a:lnTo>
                  <a:pt x="3912" y="153437"/>
                </a:lnTo>
                <a:lnTo>
                  <a:pt x="10867" y="138224"/>
                </a:lnTo>
                <a:lnTo>
                  <a:pt x="0" y="133877"/>
                </a:lnTo>
                <a:lnTo>
                  <a:pt x="2173" y="113448"/>
                </a:lnTo>
                <a:lnTo>
                  <a:pt x="4781" y="78675"/>
                </a:lnTo>
                <a:lnTo>
                  <a:pt x="30427" y="89541"/>
                </a:lnTo>
                <a:lnTo>
                  <a:pt x="47379" y="85629"/>
                </a:lnTo>
                <a:lnTo>
                  <a:pt x="49118" y="73024"/>
                </a:lnTo>
                <a:lnTo>
                  <a:pt x="66504" y="69112"/>
                </a:lnTo>
                <a:lnTo>
                  <a:pt x="77805" y="60419"/>
                </a:lnTo>
                <a:lnTo>
                  <a:pt x="76936" y="38251"/>
                </a:lnTo>
                <a:lnTo>
                  <a:pt x="95192" y="32600"/>
                </a:lnTo>
                <a:lnTo>
                  <a:pt x="96496" y="23037"/>
                </a:lnTo>
                <a:lnTo>
                  <a:pt x="109101" y="30427"/>
                </a:lnTo>
                <a:lnTo>
                  <a:pt x="116056" y="31296"/>
                </a:lnTo>
                <a:lnTo>
                  <a:pt x="129096" y="31296"/>
                </a:lnTo>
                <a:lnTo>
                  <a:pt x="147787" y="37381"/>
                </a:lnTo>
                <a:lnTo>
                  <a:pt x="155611" y="40424"/>
                </a:lnTo>
                <a:lnTo>
                  <a:pt x="170390" y="31731"/>
                </a:lnTo>
                <a:lnTo>
                  <a:pt x="179518" y="36947"/>
                </a:lnTo>
                <a:lnTo>
                  <a:pt x="183430" y="24341"/>
                </a:lnTo>
                <a:lnTo>
                  <a:pt x="197339" y="24776"/>
                </a:lnTo>
                <a:lnTo>
                  <a:pt x="199947" y="20864"/>
                </a:lnTo>
                <a:lnTo>
                  <a:pt x="199078" y="9563"/>
                </a:lnTo>
                <a:lnTo>
                  <a:pt x="206467" y="0"/>
                </a:lnTo>
                <a:lnTo>
                  <a:pt x="220811" y="6085"/>
                </a:lnTo>
                <a:lnTo>
                  <a:pt x="220376" y="14779"/>
                </a:lnTo>
                <a:lnTo>
                  <a:pt x="227766" y="16083"/>
                </a:lnTo>
                <a:lnTo>
                  <a:pt x="231678" y="39555"/>
                </a:lnTo>
                <a:lnTo>
                  <a:pt x="243413" y="48683"/>
                </a:lnTo>
                <a:lnTo>
                  <a:pt x="249933" y="42597"/>
                </a:lnTo>
                <a:lnTo>
                  <a:pt x="259496" y="39989"/>
                </a:lnTo>
                <a:lnTo>
                  <a:pt x="270363" y="27384"/>
                </a:lnTo>
                <a:lnTo>
                  <a:pt x="286880" y="29557"/>
                </a:lnTo>
                <a:lnTo>
                  <a:pt x="310352" y="2955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88" name="Google Shape;11388;p313"/>
          <p:cNvSpPr/>
          <p:nvPr/>
        </p:nvSpPr>
        <p:spPr>
          <a:xfrm>
            <a:off x="6291421" y="4301229"/>
            <a:ext cx="344812" cy="378559"/>
          </a:xfrm>
          <a:custGeom>
            <a:rect b="b" l="l" r="r" t="t"/>
            <a:pathLst>
              <a:path extrusionOk="0" h="336432" w="306440">
                <a:moveTo>
                  <a:pt x="302963" y="141267"/>
                </a:moveTo>
                <a:lnTo>
                  <a:pt x="305571" y="149960"/>
                </a:lnTo>
                <a:lnTo>
                  <a:pt x="302528" y="163435"/>
                </a:lnTo>
                <a:lnTo>
                  <a:pt x="306440" y="176475"/>
                </a:lnTo>
                <a:lnTo>
                  <a:pt x="302528" y="186907"/>
                </a:lnTo>
                <a:lnTo>
                  <a:pt x="304267" y="196469"/>
                </a:lnTo>
                <a:lnTo>
                  <a:pt x="253411" y="196035"/>
                </a:lnTo>
                <a:lnTo>
                  <a:pt x="249933" y="285141"/>
                </a:lnTo>
                <a:lnTo>
                  <a:pt x="265581" y="307744"/>
                </a:lnTo>
                <a:lnTo>
                  <a:pt x="281229" y="325131"/>
                </a:lnTo>
                <a:lnTo>
                  <a:pt x="236024" y="336432"/>
                </a:lnTo>
                <a:lnTo>
                  <a:pt x="177344" y="332520"/>
                </a:lnTo>
                <a:lnTo>
                  <a:pt x="160827" y="319480"/>
                </a:lnTo>
                <a:lnTo>
                  <a:pt x="62158" y="320350"/>
                </a:lnTo>
                <a:lnTo>
                  <a:pt x="58680" y="322523"/>
                </a:lnTo>
                <a:lnTo>
                  <a:pt x="44336" y="309917"/>
                </a:lnTo>
                <a:lnTo>
                  <a:pt x="28688" y="309048"/>
                </a:lnTo>
                <a:lnTo>
                  <a:pt x="13909" y="313830"/>
                </a:lnTo>
                <a:lnTo>
                  <a:pt x="2173" y="319046"/>
                </a:lnTo>
                <a:lnTo>
                  <a:pt x="0" y="301659"/>
                </a:lnTo>
                <a:lnTo>
                  <a:pt x="3912" y="276883"/>
                </a:lnTo>
                <a:lnTo>
                  <a:pt x="12605" y="251237"/>
                </a:lnTo>
                <a:lnTo>
                  <a:pt x="13909" y="239501"/>
                </a:lnTo>
                <a:lnTo>
                  <a:pt x="22168" y="214291"/>
                </a:lnTo>
                <a:lnTo>
                  <a:pt x="28253" y="202989"/>
                </a:lnTo>
                <a:lnTo>
                  <a:pt x="42598" y="184733"/>
                </a:lnTo>
                <a:lnTo>
                  <a:pt x="50856" y="172128"/>
                </a:lnTo>
                <a:lnTo>
                  <a:pt x="53464" y="151699"/>
                </a:lnTo>
                <a:lnTo>
                  <a:pt x="52160" y="135616"/>
                </a:lnTo>
                <a:lnTo>
                  <a:pt x="45205" y="125619"/>
                </a:lnTo>
                <a:lnTo>
                  <a:pt x="38685" y="108667"/>
                </a:lnTo>
                <a:lnTo>
                  <a:pt x="33035" y="92149"/>
                </a:lnTo>
                <a:lnTo>
                  <a:pt x="34339" y="86064"/>
                </a:lnTo>
                <a:lnTo>
                  <a:pt x="41728" y="75197"/>
                </a:lnTo>
                <a:lnTo>
                  <a:pt x="34773" y="48248"/>
                </a:lnTo>
                <a:lnTo>
                  <a:pt x="29558" y="29557"/>
                </a:lnTo>
                <a:lnTo>
                  <a:pt x="17387" y="11736"/>
                </a:lnTo>
                <a:lnTo>
                  <a:pt x="19995" y="6520"/>
                </a:lnTo>
                <a:lnTo>
                  <a:pt x="29992" y="2608"/>
                </a:lnTo>
                <a:lnTo>
                  <a:pt x="37381" y="3043"/>
                </a:lnTo>
                <a:lnTo>
                  <a:pt x="46075" y="0"/>
                </a:lnTo>
                <a:lnTo>
                  <a:pt x="118664" y="435"/>
                </a:lnTo>
                <a:lnTo>
                  <a:pt x="124315" y="20864"/>
                </a:lnTo>
                <a:lnTo>
                  <a:pt x="131269" y="37816"/>
                </a:lnTo>
                <a:lnTo>
                  <a:pt x="136920" y="46944"/>
                </a:lnTo>
                <a:lnTo>
                  <a:pt x="146048" y="61288"/>
                </a:lnTo>
                <a:lnTo>
                  <a:pt x="162565" y="59115"/>
                </a:lnTo>
                <a:lnTo>
                  <a:pt x="170389" y="55203"/>
                </a:lnTo>
                <a:lnTo>
                  <a:pt x="183864" y="59115"/>
                </a:lnTo>
                <a:lnTo>
                  <a:pt x="187776" y="52160"/>
                </a:lnTo>
                <a:lnTo>
                  <a:pt x="194296" y="36077"/>
                </a:lnTo>
                <a:lnTo>
                  <a:pt x="209509" y="34773"/>
                </a:lnTo>
                <a:lnTo>
                  <a:pt x="210813" y="29992"/>
                </a:lnTo>
                <a:lnTo>
                  <a:pt x="223419" y="29992"/>
                </a:lnTo>
                <a:lnTo>
                  <a:pt x="221246" y="39989"/>
                </a:lnTo>
                <a:lnTo>
                  <a:pt x="250803" y="39555"/>
                </a:lnTo>
                <a:lnTo>
                  <a:pt x="251238" y="57376"/>
                </a:lnTo>
                <a:lnTo>
                  <a:pt x="256019" y="67808"/>
                </a:lnTo>
                <a:lnTo>
                  <a:pt x="252107" y="84760"/>
                </a:lnTo>
                <a:lnTo>
                  <a:pt x="253846" y="102147"/>
                </a:lnTo>
                <a:lnTo>
                  <a:pt x="261669" y="112579"/>
                </a:lnTo>
                <a:lnTo>
                  <a:pt x="259931" y="145613"/>
                </a:lnTo>
                <a:lnTo>
                  <a:pt x="266016" y="143006"/>
                </a:lnTo>
                <a:lnTo>
                  <a:pt x="276448" y="143875"/>
                </a:lnTo>
                <a:lnTo>
                  <a:pt x="291661" y="139528"/>
                </a:lnTo>
                <a:lnTo>
                  <a:pt x="302963" y="14126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89" name="Google Shape;11389;p313"/>
          <p:cNvSpPr/>
          <p:nvPr/>
        </p:nvSpPr>
        <p:spPr>
          <a:xfrm>
            <a:off x="6302669" y="4256232"/>
            <a:ext cx="29835" cy="42552"/>
          </a:xfrm>
          <a:custGeom>
            <a:rect b="b" l="l" r="r" t="t"/>
            <a:pathLst>
              <a:path extrusionOk="0" h="37816" w="26514">
                <a:moveTo>
                  <a:pt x="6520" y="37816"/>
                </a:moveTo>
                <a:lnTo>
                  <a:pt x="0" y="16952"/>
                </a:lnTo>
                <a:lnTo>
                  <a:pt x="9997" y="4781"/>
                </a:lnTo>
                <a:lnTo>
                  <a:pt x="17387" y="0"/>
                </a:lnTo>
                <a:lnTo>
                  <a:pt x="26515" y="9563"/>
                </a:lnTo>
                <a:lnTo>
                  <a:pt x="17821" y="15648"/>
                </a:lnTo>
                <a:lnTo>
                  <a:pt x="13475" y="22603"/>
                </a:lnTo>
                <a:lnTo>
                  <a:pt x="12605" y="34773"/>
                </a:lnTo>
                <a:lnTo>
                  <a:pt x="6520" y="378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90" name="Google Shape;11390;p313"/>
          <p:cNvSpPr/>
          <p:nvPr/>
        </p:nvSpPr>
        <p:spPr>
          <a:xfrm>
            <a:off x="6460648" y="2777699"/>
            <a:ext cx="47441" cy="95373"/>
          </a:xfrm>
          <a:custGeom>
            <a:rect b="b" l="l" r="r" t="t"/>
            <a:pathLst>
              <a:path extrusionOk="0" h="84760" w="42162">
                <a:moveTo>
                  <a:pt x="8259" y="0"/>
                </a:moveTo>
                <a:lnTo>
                  <a:pt x="9998" y="5216"/>
                </a:lnTo>
                <a:lnTo>
                  <a:pt x="16083" y="2608"/>
                </a:lnTo>
                <a:lnTo>
                  <a:pt x="21299" y="9997"/>
                </a:lnTo>
                <a:lnTo>
                  <a:pt x="26950" y="13040"/>
                </a:lnTo>
                <a:lnTo>
                  <a:pt x="29558" y="23037"/>
                </a:lnTo>
                <a:lnTo>
                  <a:pt x="27384" y="32600"/>
                </a:lnTo>
                <a:lnTo>
                  <a:pt x="31731" y="44336"/>
                </a:lnTo>
                <a:lnTo>
                  <a:pt x="41728" y="50856"/>
                </a:lnTo>
                <a:lnTo>
                  <a:pt x="42163" y="58245"/>
                </a:lnTo>
                <a:lnTo>
                  <a:pt x="34773" y="62157"/>
                </a:lnTo>
                <a:lnTo>
                  <a:pt x="34339" y="71285"/>
                </a:lnTo>
                <a:lnTo>
                  <a:pt x="24776" y="84760"/>
                </a:lnTo>
                <a:lnTo>
                  <a:pt x="20864" y="83021"/>
                </a:lnTo>
                <a:lnTo>
                  <a:pt x="19995" y="76936"/>
                </a:lnTo>
                <a:lnTo>
                  <a:pt x="6520" y="67373"/>
                </a:lnTo>
                <a:lnTo>
                  <a:pt x="3478" y="54333"/>
                </a:lnTo>
                <a:lnTo>
                  <a:pt x="3912" y="35208"/>
                </a:lnTo>
                <a:lnTo>
                  <a:pt x="6085" y="26949"/>
                </a:lnTo>
                <a:lnTo>
                  <a:pt x="2173" y="22603"/>
                </a:lnTo>
                <a:lnTo>
                  <a:pt x="0" y="13475"/>
                </a:lnTo>
                <a:lnTo>
                  <a:pt x="8259"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91" name="Google Shape;11391;p313"/>
          <p:cNvSpPr/>
          <p:nvPr/>
        </p:nvSpPr>
        <p:spPr>
          <a:xfrm>
            <a:off x="7366940" y="3298584"/>
            <a:ext cx="127653" cy="112001"/>
          </a:xfrm>
          <a:custGeom>
            <a:rect b="b" l="l" r="r" t="t"/>
            <a:pathLst>
              <a:path extrusionOk="0" h="99538" w="113447">
                <a:moveTo>
                  <a:pt x="107797" y="9563"/>
                </a:moveTo>
                <a:lnTo>
                  <a:pt x="113448" y="31731"/>
                </a:lnTo>
                <a:lnTo>
                  <a:pt x="101277" y="31731"/>
                </a:lnTo>
                <a:lnTo>
                  <a:pt x="101277" y="49987"/>
                </a:lnTo>
                <a:lnTo>
                  <a:pt x="106059" y="53899"/>
                </a:lnTo>
                <a:lnTo>
                  <a:pt x="95627" y="59549"/>
                </a:lnTo>
                <a:lnTo>
                  <a:pt x="96496" y="70851"/>
                </a:lnTo>
                <a:lnTo>
                  <a:pt x="90845" y="82152"/>
                </a:lnTo>
                <a:lnTo>
                  <a:pt x="90845" y="93453"/>
                </a:lnTo>
                <a:lnTo>
                  <a:pt x="86499" y="99539"/>
                </a:lnTo>
                <a:lnTo>
                  <a:pt x="13040" y="85629"/>
                </a:lnTo>
                <a:lnTo>
                  <a:pt x="1304" y="56941"/>
                </a:lnTo>
                <a:lnTo>
                  <a:pt x="0" y="50856"/>
                </a:lnTo>
                <a:lnTo>
                  <a:pt x="3912" y="49117"/>
                </a:lnTo>
                <a:lnTo>
                  <a:pt x="5650" y="56941"/>
                </a:lnTo>
                <a:lnTo>
                  <a:pt x="23907" y="52595"/>
                </a:lnTo>
                <a:lnTo>
                  <a:pt x="43901" y="53464"/>
                </a:lnTo>
                <a:lnTo>
                  <a:pt x="58680" y="54333"/>
                </a:lnTo>
                <a:lnTo>
                  <a:pt x="73024" y="35208"/>
                </a:lnTo>
                <a:lnTo>
                  <a:pt x="89107" y="17387"/>
                </a:lnTo>
                <a:lnTo>
                  <a:pt x="102147" y="0"/>
                </a:lnTo>
                <a:lnTo>
                  <a:pt x="107797" y="956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92" name="Google Shape;11392;p313"/>
          <p:cNvSpPr/>
          <p:nvPr/>
        </p:nvSpPr>
        <p:spPr>
          <a:xfrm>
            <a:off x="4352650" y="5760686"/>
            <a:ext cx="110047" cy="77766"/>
          </a:xfrm>
          <a:custGeom>
            <a:rect b="b" l="l" r="r" t="t"/>
            <a:pathLst>
              <a:path extrusionOk="0" h="69111" w="97800">
                <a:moveTo>
                  <a:pt x="60853" y="59984"/>
                </a:moveTo>
                <a:lnTo>
                  <a:pt x="47813" y="59115"/>
                </a:lnTo>
                <a:lnTo>
                  <a:pt x="26080" y="59115"/>
                </a:lnTo>
                <a:lnTo>
                  <a:pt x="0" y="0"/>
                </a:lnTo>
                <a:lnTo>
                  <a:pt x="13475" y="12171"/>
                </a:lnTo>
                <a:lnTo>
                  <a:pt x="32165" y="32165"/>
                </a:lnTo>
                <a:lnTo>
                  <a:pt x="66069" y="48248"/>
                </a:lnTo>
                <a:lnTo>
                  <a:pt x="97800" y="54768"/>
                </a:lnTo>
                <a:lnTo>
                  <a:pt x="94323" y="67808"/>
                </a:lnTo>
                <a:lnTo>
                  <a:pt x="75198" y="69112"/>
                </a:lnTo>
                <a:lnTo>
                  <a:pt x="60853" y="5998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93" name="Google Shape;11393;p313"/>
          <p:cNvSpPr/>
          <p:nvPr/>
        </p:nvSpPr>
        <p:spPr>
          <a:xfrm>
            <a:off x="4103212" y="4802551"/>
            <a:ext cx="428447" cy="949332"/>
          </a:xfrm>
          <a:custGeom>
            <a:rect b="b" l="l" r="r" t="t"/>
            <a:pathLst>
              <a:path extrusionOk="0" h="843688" w="380768">
                <a:moveTo>
                  <a:pt x="149960" y="11736"/>
                </a:moveTo>
                <a:lnTo>
                  <a:pt x="199078" y="56941"/>
                </a:lnTo>
                <a:lnTo>
                  <a:pt x="219072" y="61288"/>
                </a:lnTo>
                <a:lnTo>
                  <a:pt x="250803" y="82152"/>
                </a:lnTo>
                <a:lnTo>
                  <a:pt x="276448" y="93019"/>
                </a:lnTo>
                <a:lnTo>
                  <a:pt x="281229" y="105189"/>
                </a:lnTo>
                <a:lnTo>
                  <a:pt x="262973" y="147787"/>
                </a:lnTo>
                <a:lnTo>
                  <a:pt x="288184" y="155176"/>
                </a:lnTo>
                <a:lnTo>
                  <a:pt x="315568" y="159523"/>
                </a:lnTo>
                <a:lnTo>
                  <a:pt x="333824" y="155176"/>
                </a:lnTo>
                <a:lnTo>
                  <a:pt x="352515" y="133443"/>
                </a:lnTo>
                <a:lnTo>
                  <a:pt x="353819" y="109101"/>
                </a:lnTo>
                <a:lnTo>
                  <a:pt x="365120" y="103451"/>
                </a:lnTo>
                <a:lnTo>
                  <a:pt x="379030" y="119968"/>
                </a:lnTo>
                <a:lnTo>
                  <a:pt x="380768" y="142136"/>
                </a:lnTo>
                <a:lnTo>
                  <a:pt x="362512" y="157349"/>
                </a:lnTo>
                <a:lnTo>
                  <a:pt x="348168" y="168651"/>
                </a:lnTo>
                <a:lnTo>
                  <a:pt x="325131" y="196035"/>
                </a:lnTo>
                <a:lnTo>
                  <a:pt x="299051" y="233851"/>
                </a:lnTo>
                <a:lnTo>
                  <a:pt x="296878" y="256453"/>
                </a:lnTo>
                <a:lnTo>
                  <a:pt x="295139" y="285141"/>
                </a:lnTo>
                <a:lnTo>
                  <a:pt x="300355" y="312960"/>
                </a:lnTo>
                <a:lnTo>
                  <a:pt x="296443" y="319046"/>
                </a:lnTo>
                <a:lnTo>
                  <a:pt x="298182" y="336867"/>
                </a:lnTo>
                <a:lnTo>
                  <a:pt x="299486" y="351646"/>
                </a:lnTo>
                <a:lnTo>
                  <a:pt x="333390" y="375552"/>
                </a:lnTo>
                <a:lnTo>
                  <a:pt x="334259" y="394677"/>
                </a:lnTo>
                <a:lnTo>
                  <a:pt x="351211" y="406848"/>
                </a:lnTo>
                <a:lnTo>
                  <a:pt x="352515" y="420323"/>
                </a:lnTo>
                <a:lnTo>
                  <a:pt x="338171" y="455966"/>
                </a:lnTo>
                <a:lnTo>
                  <a:pt x="307744" y="471179"/>
                </a:lnTo>
                <a:lnTo>
                  <a:pt x="263408" y="476830"/>
                </a:lnTo>
                <a:lnTo>
                  <a:pt x="237328" y="473787"/>
                </a:lnTo>
                <a:lnTo>
                  <a:pt x="246456" y="490739"/>
                </a:lnTo>
                <a:lnTo>
                  <a:pt x="246891" y="511168"/>
                </a:lnTo>
                <a:lnTo>
                  <a:pt x="254715" y="525078"/>
                </a:lnTo>
                <a:lnTo>
                  <a:pt x="243848" y="535075"/>
                </a:lnTo>
                <a:lnTo>
                  <a:pt x="221680" y="538987"/>
                </a:lnTo>
                <a:lnTo>
                  <a:pt x="197339" y="528555"/>
                </a:lnTo>
                <a:lnTo>
                  <a:pt x="190819" y="535944"/>
                </a:lnTo>
                <a:lnTo>
                  <a:pt x="201686" y="563328"/>
                </a:lnTo>
                <a:lnTo>
                  <a:pt x="219072" y="571587"/>
                </a:lnTo>
                <a:lnTo>
                  <a:pt x="229069" y="562894"/>
                </a:lnTo>
                <a:lnTo>
                  <a:pt x="239936" y="577238"/>
                </a:lnTo>
                <a:lnTo>
                  <a:pt x="221680" y="585931"/>
                </a:lnTo>
                <a:lnTo>
                  <a:pt x="209075" y="603318"/>
                </a:lnTo>
                <a:lnTo>
                  <a:pt x="214291" y="630702"/>
                </a:lnTo>
                <a:lnTo>
                  <a:pt x="213856" y="645480"/>
                </a:lnTo>
                <a:lnTo>
                  <a:pt x="192992" y="645480"/>
                </a:lnTo>
                <a:lnTo>
                  <a:pt x="179952" y="659390"/>
                </a:lnTo>
                <a:lnTo>
                  <a:pt x="180387" y="680254"/>
                </a:lnTo>
                <a:lnTo>
                  <a:pt x="208640" y="700248"/>
                </a:lnTo>
                <a:lnTo>
                  <a:pt x="231243" y="705464"/>
                </a:lnTo>
                <a:lnTo>
                  <a:pt x="232112" y="730240"/>
                </a:lnTo>
                <a:lnTo>
                  <a:pt x="212118" y="745454"/>
                </a:lnTo>
                <a:lnTo>
                  <a:pt x="209509" y="777184"/>
                </a:lnTo>
                <a:lnTo>
                  <a:pt x="194296" y="787616"/>
                </a:lnTo>
                <a:lnTo>
                  <a:pt x="190384" y="800222"/>
                </a:lnTo>
                <a:lnTo>
                  <a:pt x="208640" y="828475"/>
                </a:lnTo>
                <a:lnTo>
                  <a:pt x="228635" y="843688"/>
                </a:lnTo>
                <a:lnTo>
                  <a:pt x="219507" y="842384"/>
                </a:lnTo>
                <a:lnTo>
                  <a:pt x="198208" y="838038"/>
                </a:lnTo>
                <a:lnTo>
                  <a:pt x="145613" y="834560"/>
                </a:lnTo>
                <a:lnTo>
                  <a:pt x="130400" y="818913"/>
                </a:lnTo>
                <a:lnTo>
                  <a:pt x="122142" y="798918"/>
                </a:lnTo>
                <a:lnTo>
                  <a:pt x="108667" y="800656"/>
                </a:lnTo>
                <a:lnTo>
                  <a:pt x="97365" y="790659"/>
                </a:lnTo>
                <a:lnTo>
                  <a:pt x="83891" y="762406"/>
                </a:lnTo>
                <a:lnTo>
                  <a:pt x="95627" y="750235"/>
                </a:lnTo>
                <a:lnTo>
                  <a:pt x="96062" y="733283"/>
                </a:lnTo>
                <a:lnTo>
                  <a:pt x="88238" y="719374"/>
                </a:lnTo>
                <a:lnTo>
                  <a:pt x="91280" y="695902"/>
                </a:lnTo>
                <a:lnTo>
                  <a:pt x="86499" y="659824"/>
                </a:lnTo>
                <a:lnTo>
                  <a:pt x="78675" y="643742"/>
                </a:lnTo>
                <a:lnTo>
                  <a:pt x="86499" y="638526"/>
                </a:lnTo>
                <a:lnTo>
                  <a:pt x="80413" y="628094"/>
                </a:lnTo>
                <a:lnTo>
                  <a:pt x="68243" y="622878"/>
                </a:lnTo>
                <a:lnTo>
                  <a:pt x="71720" y="611142"/>
                </a:lnTo>
                <a:lnTo>
                  <a:pt x="58245" y="600710"/>
                </a:lnTo>
                <a:lnTo>
                  <a:pt x="42163" y="568979"/>
                </a:lnTo>
                <a:lnTo>
                  <a:pt x="49552" y="563328"/>
                </a:lnTo>
                <a:lnTo>
                  <a:pt x="35208" y="529424"/>
                </a:lnTo>
                <a:lnTo>
                  <a:pt x="31731" y="501171"/>
                </a:lnTo>
                <a:lnTo>
                  <a:pt x="30862" y="476395"/>
                </a:lnTo>
                <a:lnTo>
                  <a:pt x="41728" y="466398"/>
                </a:lnTo>
                <a:lnTo>
                  <a:pt x="27384" y="439014"/>
                </a:lnTo>
                <a:lnTo>
                  <a:pt x="20429" y="413803"/>
                </a:lnTo>
                <a:lnTo>
                  <a:pt x="33469" y="395547"/>
                </a:lnTo>
                <a:lnTo>
                  <a:pt x="27384" y="372075"/>
                </a:lnTo>
                <a:lnTo>
                  <a:pt x="34339" y="345126"/>
                </a:lnTo>
                <a:lnTo>
                  <a:pt x="28253" y="319480"/>
                </a:lnTo>
                <a:lnTo>
                  <a:pt x="21299" y="314264"/>
                </a:lnTo>
                <a:lnTo>
                  <a:pt x="0" y="266016"/>
                </a:lnTo>
                <a:lnTo>
                  <a:pt x="9128" y="237328"/>
                </a:lnTo>
                <a:lnTo>
                  <a:pt x="1739" y="210379"/>
                </a:lnTo>
                <a:lnTo>
                  <a:pt x="5651" y="184733"/>
                </a:lnTo>
                <a:lnTo>
                  <a:pt x="16952" y="158653"/>
                </a:lnTo>
                <a:lnTo>
                  <a:pt x="31296" y="141267"/>
                </a:lnTo>
                <a:lnTo>
                  <a:pt x="22603" y="130400"/>
                </a:lnTo>
                <a:lnTo>
                  <a:pt x="26080" y="121272"/>
                </a:lnTo>
                <a:lnTo>
                  <a:pt x="19125" y="74763"/>
                </a:lnTo>
                <a:lnTo>
                  <a:pt x="43467" y="61288"/>
                </a:lnTo>
                <a:lnTo>
                  <a:pt x="48683" y="32165"/>
                </a:lnTo>
                <a:lnTo>
                  <a:pt x="44771" y="25211"/>
                </a:lnTo>
                <a:lnTo>
                  <a:pt x="62158" y="0"/>
                </a:lnTo>
                <a:lnTo>
                  <a:pt x="94758" y="6955"/>
                </a:lnTo>
                <a:lnTo>
                  <a:pt x="110840" y="26949"/>
                </a:lnTo>
                <a:lnTo>
                  <a:pt x="117795" y="4347"/>
                </a:lnTo>
                <a:lnTo>
                  <a:pt x="145613" y="5651"/>
                </a:lnTo>
                <a:lnTo>
                  <a:pt x="149960" y="11736"/>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94" name="Google Shape;11394;p313"/>
          <p:cNvSpPr/>
          <p:nvPr/>
        </p:nvSpPr>
        <p:spPr>
          <a:xfrm>
            <a:off x="7080332" y="2822695"/>
            <a:ext cx="88038" cy="78255"/>
          </a:xfrm>
          <a:custGeom>
            <a:rect b="b" l="l" r="r" t="t"/>
            <a:pathLst>
              <a:path extrusionOk="0" h="69546" w="78240">
                <a:moveTo>
                  <a:pt x="78240" y="68677"/>
                </a:moveTo>
                <a:lnTo>
                  <a:pt x="70416" y="69547"/>
                </a:lnTo>
                <a:lnTo>
                  <a:pt x="58245" y="53464"/>
                </a:lnTo>
                <a:lnTo>
                  <a:pt x="57376" y="49117"/>
                </a:lnTo>
                <a:lnTo>
                  <a:pt x="47378" y="49117"/>
                </a:lnTo>
                <a:lnTo>
                  <a:pt x="39120" y="41728"/>
                </a:lnTo>
                <a:lnTo>
                  <a:pt x="34773" y="42163"/>
                </a:lnTo>
                <a:lnTo>
                  <a:pt x="24341" y="34339"/>
                </a:lnTo>
                <a:lnTo>
                  <a:pt x="6085" y="27384"/>
                </a:lnTo>
                <a:lnTo>
                  <a:pt x="5650" y="13909"/>
                </a:lnTo>
                <a:lnTo>
                  <a:pt x="0" y="4347"/>
                </a:lnTo>
                <a:lnTo>
                  <a:pt x="30427" y="0"/>
                </a:lnTo>
                <a:lnTo>
                  <a:pt x="36512" y="6955"/>
                </a:lnTo>
                <a:lnTo>
                  <a:pt x="46075" y="11736"/>
                </a:lnTo>
                <a:lnTo>
                  <a:pt x="43032" y="18691"/>
                </a:lnTo>
                <a:lnTo>
                  <a:pt x="56941" y="28253"/>
                </a:lnTo>
                <a:lnTo>
                  <a:pt x="52160" y="37381"/>
                </a:lnTo>
                <a:lnTo>
                  <a:pt x="63461" y="44771"/>
                </a:lnTo>
                <a:lnTo>
                  <a:pt x="74328" y="49117"/>
                </a:lnTo>
                <a:lnTo>
                  <a:pt x="78240" y="6867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95" name="Google Shape;11395;p313"/>
          <p:cNvSpPr/>
          <p:nvPr/>
        </p:nvSpPr>
        <p:spPr>
          <a:xfrm>
            <a:off x="9633895" y="5394355"/>
            <a:ext cx="111512" cy="90971"/>
          </a:xfrm>
          <a:custGeom>
            <a:rect b="b" l="l" r="r" t="t"/>
            <a:pathLst>
              <a:path extrusionOk="0" h="80847" w="99103">
                <a:moveTo>
                  <a:pt x="35208" y="2608"/>
                </a:moveTo>
                <a:lnTo>
                  <a:pt x="51290" y="12171"/>
                </a:lnTo>
                <a:lnTo>
                  <a:pt x="65635" y="8259"/>
                </a:lnTo>
                <a:lnTo>
                  <a:pt x="86933" y="3043"/>
                </a:lnTo>
                <a:lnTo>
                  <a:pt x="99104" y="4781"/>
                </a:lnTo>
                <a:lnTo>
                  <a:pt x="79544" y="37816"/>
                </a:lnTo>
                <a:lnTo>
                  <a:pt x="65200" y="46944"/>
                </a:lnTo>
                <a:lnTo>
                  <a:pt x="47813" y="69547"/>
                </a:lnTo>
                <a:lnTo>
                  <a:pt x="45205" y="61723"/>
                </a:lnTo>
                <a:lnTo>
                  <a:pt x="16517" y="80848"/>
                </a:lnTo>
                <a:lnTo>
                  <a:pt x="13040" y="79544"/>
                </a:lnTo>
                <a:lnTo>
                  <a:pt x="0" y="78675"/>
                </a:lnTo>
                <a:lnTo>
                  <a:pt x="2173" y="55203"/>
                </a:lnTo>
                <a:lnTo>
                  <a:pt x="10867" y="36947"/>
                </a:lnTo>
                <a:lnTo>
                  <a:pt x="13475" y="12605"/>
                </a:lnTo>
                <a:lnTo>
                  <a:pt x="22168" y="0"/>
                </a:lnTo>
                <a:lnTo>
                  <a:pt x="35208" y="26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96" name="Google Shape;11396;p313"/>
          <p:cNvSpPr/>
          <p:nvPr/>
        </p:nvSpPr>
        <p:spPr>
          <a:xfrm>
            <a:off x="8989755" y="4451870"/>
            <a:ext cx="1104864" cy="890641"/>
          </a:xfrm>
          <a:custGeom>
            <a:rect b="b" l="l" r="r" t="t"/>
            <a:pathLst>
              <a:path extrusionOk="0" h="791528" w="981912">
                <a:moveTo>
                  <a:pt x="827171" y="86499"/>
                </a:moveTo>
                <a:lnTo>
                  <a:pt x="832387" y="108232"/>
                </a:lnTo>
                <a:lnTo>
                  <a:pt x="849774" y="97800"/>
                </a:lnTo>
                <a:lnTo>
                  <a:pt x="855859" y="109536"/>
                </a:lnTo>
                <a:lnTo>
                  <a:pt x="865857" y="120403"/>
                </a:lnTo>
                <a:lnTo>
                  <a:pt x="861075" y="133008"/>
                </a:lnTo>
                <a:lnTo>
                  <a:pt x="861945" y="156915"/>
                </a:lnTo>
                <a:lnTo>
                  <a:pt x="862814" y="170824"/>
                </a:lnTo>
                <a:lnTo>
                  <a:pt x="868465" y="174302"/>
                </a:lnTo>
                <a:lnTo>
                  <a:pt x="870203" y="198208"/>
                </a:lnTo>
                <a:lnTo>
                  <a:pt x="864987" y="212552"/>
                </a:lnTo>
                <a:lnTo>
                  <a:pt x="868465" y="231243"/>
                </a:lnTo>
                <a:lnTo>
                  <a:pt x="891937" y="246022"/>
                </a:lnTo>
                <a:lnTo>
                  <a:pt x="905846" y="259062"/>
                </a:lnTo>
                <a:lnTo>
                  <a:pt x="919755" y="271232"/>
                </a:lnTo>
                <a:lnTo>
                  <a:pt x="914974" y="278187"/>
                </a:lnTo>
                <a:lnTo>
                  <a:pt x="924971" y="295573"/>
                </a:lnTo>
                <a:lnTo>
                  <a:pt x="927145" y="326000"/>
                </a:lnTo>
                <a:lnTo>
                  <a:pt x="938446" y="319915"/>
                </a:lnTo>
                <a:lnTo>
                  <a:pt x="944966" y="331651"/>
                </a:lnTo>
                <a:lnTo>
                  <a:pt x="951920" y="327739"/>
                </a:lnTo>
                <a:lnTo>
                  <a:pt x="948878" y="357296"/>
                </a:lnTo>
                <a:lnTo>
                  <a:pt x="961483" y="374248"/>
                </a:lnTo>
                <a:lnTo>
                  <a:pt x="969742" y="384680"/>
                </a:lnTo>
                <a:lnTo>
                  <a:pt x="981912" y="407283"/>
                </a:lnTo>
                <a:lnTo>
                  <a:pt x="981912" y="429886"/>
                </a:lnTo>
                <a:lnTo>
                  <a:pt x="977566" y="445968"/>
                </a:lnTo>
                <a:lnTo>
                  <a:pt x="969742" y="462920"/>
                </a:lnTo>
                <a:lnTo>
                  <a:pt x="972785" y="486827"/>
                </a:lnTo>
                <a:lnTo>
                  <a:pt x="961918" y="511603"/>
                </a:lnTo>
                <a:lnTo>
                  <a:pt x="952790" y="524643"/>
                </a:lnTo>
                <a:lnTo>
                  <a:pt x="936272" y="549419"/>
                </a:lnTo>
                <a:lnTo>
                  <a:pt x="929752" y="565502"/>
                </a:lnTo>
                <a:lnTo>
                  <a:pt x="916278" y="585496"/>
                </a:lnTo>
                <a:lnTo>
                  <a:pt x="894545" y="610707"/>
                </a:lnTo>
                <a:lnTo>
                  <a:pt x="870638" y="624616"/>
                </a:lnTo>
                <a:lnTo>
                  <a:pt x="851512" y="645915"/>
                </a:lnTo>
                <a:lnTo>
                  <a:pt x="837169" y="659824"/>
                </a:lnTo>
                <a:lnTo>
                  <a:pt x="818043" y="683731"/>
                </a:lnTo>
                <a:lnTo>
                  <a:pt x="801960" y="697640"/>
                </a:lnTo>
                <a:lnTo>
                  <a:pt x="785009" y="718504"/>
                </a:lnTo>
                <a:lnTo>
                  <a:pt x="771534" y="737630"/>
                </a:lnTo>
                <a:lnTo>
                  <a:pt x="768057" y="746758"/>
                </a:lnTo>
                <a:lnTo>
                  <a:pt x="749366" y="756320"/>
                </a:lnTo>
                <a:lnTo>
                  <a:pt x="722851" y="757190"/>
                </a:lnTo>
                <a:lnTo>
                  <a:pt x="695467" y="768926"/>
                </a:lnTo>
                <a:lnTo>
                  <a:pt x="678950" y="779358"/>
                </a:lnTo>
                <a:lnTo>
                  <a:pt x="658086" y="791529"/>
                </a:lnTo>
                <a:lnTo>
                  <a:pt x="646350" y="778923"/>
                </a:lnTo>
                <a:lnTo>
                  <a:pt x="635049" y="774142"/>
                </a:lnTo>
                <a:lnTo>
                  <a:pt x="646350" y="759798"/>
                </a:lnTo>
                <a:lnTo>
                  <a:pt x="631137" y="765014"/>
                </a:lnTo>
                <a:lnTo>
                  <a:pt x="599840" y="785009"/>
                </a:lnTo>
                <a:lnTo>
                  <a:pt x="584192" y="777619"/>
                </a:lnTo>
                <a:lnTo>
                  <a:pt x="573760" y="773272"/>
                </a:lnTo>
                <a:lnTo>
                  <a:pt x="561590" y="771099"/>
                </a:lnTo>
                <a:lnTo>
                  <a:pt x="543769" y="763275"/>
                </a:lnTo>
                <a:lnTo>
                  <a:pt x="538118" y="745889"/>
                </a:lnTo>
                <a:lnTo>
                  <a:pt x="544638" y="725024"/>
                </a:lnTo>
                <a:lnTo>
                  <a:pt x="546377" y="710680"/>
                </a:lnTo>
                <a:lnTo>
                  <a:pt x="540291" y="699379"/>
                </a:lnTo>
                <a:lnTo>
                  <a:pt x="519862" y="696336"/>
                </a:lnTo>
                <a:lnTo>
                  <a:pt x="533771" y="682427"/>
                </a:lnTo>
                <a:lnTo>
                  <a:pt x="537683" y="661998"/>
                </a:lnTo>
                <a:lnTo>
                  <a:pt x="517254" y="681123"/>
                </a:lnTo>
                <a:lnTo>
                  <a:pt x="494216" y="686339"/>
                </a:lnTo>
                <a:lnTo>
                  <a:pt x="513776" y="671126"/>
                </a:lnTo>
                <a:lnTo>
                  <a:pt x="524643" y="655043"/>
                </a:lnTo>
                <a:lnTo>
                  <a:pt x="539857" y="641134"/>
                </a:lnTo>
                <a:lnTo>
                  <a:pt x="546811" y="620704"/>
                </a:lnTo>
                <a:lnTo>
                  <a:pt x="517254" y="644176"/>
                </a:lnTo>
                <a:lnTo>
                  <a:pt x="498563" y="653739"/>
                </a:lnTo>
                <a:lnTo>
                  <a:pt x="479872" y="675907"/>
                </a:lnTo>
                <a:lnTo>
                  <a:pt x="466832" y="664606"/>
                </a:lnTo>
                <a:lnTo>
                  <a:pt x="474222" y="649827"/>
                </a:lnTo>
                <a:lnTo>
                  <a:pt x="468136" y="629398"/>
                </a:lnTo>
                <a:lnTo>
                  <a:pt x="460312" y="618966"/>
                </a:lnTo>
                <a:lnTo>
                  <a:pt x="467267" y="612446"/>
                </a:lnTo>
                <a:lnTo>
                  <a:pt x="444230" y="595494"/>
                </a:lnTo>
                <a:lnTo>
                  <a:pt x="427712" y="595059"/>
                </a:lnTo>
                <a:lnTo>
                  <a:pt x="410326" y="581150"/>
                </a:lnTo>
                <a:lnTo>
                  <a:pt x="367293" y="583758"/>
                </a:lnTo>
                <a:lnTo>
                  <a:pt x="332955" y="593755"/>
                </a:lnTo>
                <a:lnTo>
                  <a:pt x="302963" y="603318"/>
                </a:lnTo>
                <a:lnTo>
                  <a:pt x="281230" y="601579"/>
                </a:lnTo>
                <a:lnTo>
                  <a:pt x="250803" y="615923"/>
                </a:lnTo>
                <a:lnTo>
                  <a:pt x="227766" y="622008"/>
                </a:lnTo>
                <a:lnTo>
                  <a:pt x="217768" y="636787"/>
                </a:lnTo>
                <a:lnTo>
                  <a:pt x="204728" y="648088"/>
                </a:lnTo>
                <a:lnTo>
                  <a:pt x="184299" y="648958"/>
                </a:lnTo>
                <a:lnTo>
                  <a:pt x="168651" y="651131"/>
                </a:lnTo>
                <a:lnTo>
                  <a:pt x="150395" y="646350"/>
                </a:lnTo>
                <a:lnTo>
                  <a:pt x="132139" y="649392"/>
                </a:lnTo>
                <a:lnTo>
                  <a:pt x="115622" y="650696"/>
                </a:lnTo>
                <a:lnTo>
                  <a:pt x="96062" y="665475"/>
                </a:lnTo>
                <a:lnTo>
                  <a:pt x="89542" y="664171"/>
                </a:lnTo>
                <a:lnTo>
                  <a:pt x="74763" y="671995"/>
                </a:lnTo>
                <a:lnTo>
                  <a:pt x="59984" y="680688"/>
                </a:lnTo>
                <a:lnTo>
                  <a:pt x="43467" y="679819"/>
                </a:lnTo>
                <a:lnTo>
                  <a:pt x="28253" y="679819"/>
                </a:lnTo>
                <a:lnTo>
                  <a:pt x="10432" y="661998"/>
                </a:lnTo>
                <a:lnTo>
                  <a:pt x="0" y="656782"/>
                </a:lnTo>
                <a:lnTo>
                  <a:pt x="6520" y="640699"/>
                </a:lnTo>
                <a:lnTo>
                  <a:pt x="19125" y="636787"/>
                </a:lnTo>
                <a:lnTo>
                  <a:pt x="25645" y="630702"/>
                </a:lnTo>
                <a:lnTo>
                  <a:pt x="28253" y="620704"/>
                </a:lnTo>
                <a:lnTo>
                  <a:pt x="38251" y="601144"/>
                </a:lnTo>
                <a:lnTo>
                  <a:pt x="41293" y="584627"/>
                </a:lnTo>
                <a:lnTo>
                  <a:pt x="38251" y="556374"/>
                </a:lnTo>
                <a:lnTo>
                  <a:pt x="39120" y="540291"/>
                </a:lnTo>
                <a:lnTo>
                  <a:pt x="45205" y="524643"/>
                </a:lnTo>
                <a:lnTo>
                  <a:pt x="41293" y="506387"/>
                </a:lnTo>
                <a:lnTo>
                  <a:pt x="42598" y="498128"/>
                </a:lnTo>
                <a:lnTo>
                  <a:pt x="35208" y="486827"/>
                </a:lnTo>
                <a:lnTo>
                  <a:pt x="38251" y="465094"/>
                </a:lnTo>
                <a:lnTo>
                  <a:pt x="29992" y="442926"/>
                </a:lnTo>
                <a:lnTo>
                  <a:pt x="29558" y="431190"/>
                </a:lnTo>
                <a:lnTo>
                  <a:pt x="37382" y="443360"/>
                </a:lnTo>
                <a:lnTo>
                  <a:pt x="35208" y="417280"/>
                </a:lnTo>
                <a:lnTo>
                  <a:pt x="45205" y="425539"/>
                </a:lnTo>
                <a:lnTo>
                  <a:pt x="49987" y="436406"/>
                </a:lnTo>
                <a:lnTo>
                  <a:pt x="52595" y="422062"/>
                </a:lnTo>
                <a:lnTo>
                  <a:pt x="45640" y="399894"/>
                </a:lnTo>
                <a:lnTo>
                  <a:pt x="45205" y="391200"/>
                </a:lnTo>
                <a:lnTo>
                  <a:pt x="41728" y="382942"/>
                </a:lnTo>
                <a:lnTo>
                  <a:pt x="47379" y="366859"/>
                </a:lnTo>
                <a:lnTo>
                  <a:pt x="53899" y="359904"/>
                </a:lnTo>
                <a:lnTo>
                  <a:pt x="59550" y="345995"/>
                </a:lnTo>
                <a:lnTo>
                  <a:pt x="59984" y="329477"/>
                </a:lnTo>
                <a:lnTo>
                  <a:pt x="73459" y="309483"/>
                </a:lnTo>
                <a:lnTo>
                  <a:pt x="71720" y="330782"/>
                </a:lnTo>
                <a:lnTo>
                  <a:pt x="85195" y="311656"/>
                </a:lnTo>
                <a:lnTo>
                  <a:pt x="106493" y="302093"/>
                </a:lnTo>
                <a:lnTo>
                  <a:pt x="120403" y="290357"/>
                </a:lnTo>
                <a:lnTo>
                  <a:pt x="140832" y="279926"/>
                </a:lnTo>
                <a:lnTo>
                  <a:pt x="152133" y="277752"/>
                </a:lnTo>
                <a:lnTo>
                  <a:pt x="158219" y="281230"/>
                </a:lnTo>
                <a:lnTo>
                  <a:pt x="179083" y="270797"/>
                </a:lnTo>
                <a:lnTo>
                  <a:pt x="194296" y="267755"/>
                </a:lnTo>
                <a:lnTo>
                  <a:pt x="199078" y="261670"/>
                </a:lnTo>
                <a:lnTo>
                  <a:pt x="205598" y="259062"/>
                </a:lnTo>
                <a:lnTo>
                  <a:pt x="219072" y="259931"/>
                </a:lnTo>
                <a:lnTo>
                  <a:pt x="246022" y="251672"/>
                </a:lnTo>
                <a:lnTo>
                  <a:pt x="261235" y="239067"/>
                </a:lnTo>
                <a:lnTo>
                  <a:pt x="269929" y="224288"/>
                </a:lnTo>
                <a:lnTo>
                  <a:pt x="286880" y="210379"/>
                </a:lnTo>
                <a:lnTo>
                  <a:pt x="289923" y="199077"/>
                </a:lnTo>
                <a:lnTo>
                  <a:pt x="292966" y="183864"/>
                </a:lnTo>
                <a:lnTo>
                  <a:pt x="314264" y="159957"/>
                </a:lnTo>
                <a:lnTo>
                  <a:pt x="320350" y="184299"/>
                </a:lnTo>
                <a:lnTo>
                  <a:pt x="331651" y="178648"/>
                </a:lnTo>
                <a:lnTo>
                  <a:pt x="325131" y="165608"/>
                </a:lnTo>
                <a:lnTo>
                  <a:pt x="335129" y="152133"/>
                </a:lnTo>
                <a:lnTo>
                  <a:pt x="344691" y="158219"/>
                </a:lnTo>
                <a:lnTo>
                  <a:pt x="351211" y="136920"/>
                </a:lnTo>
                <a:lnTo>
                  <a:pt x="366424" y="123011"/>
                </a:lnTo>
                <a:lnTo>
                  <a:pt x="374249" y="112144"/>
                </a:lnTo>
                <a:lnTo>
                  <a:pt x="386853" y="107363"/>
                </a:lnTo>
                <a:lnTo>
                  <a:pt x="388592" y="99539"/>
                </a:lnTo>
                <a:lnTo>
                  <a:pt x="398590" y="102582"/>
                </a:lnTo>
                <a:lnTo>
                  <a:pt x="400329" y="95627"/>
                </a:lnTo>
                <a:lnTo>
                  <a:pt x="411630" y="91715"/>
                </a:lnTo>
                <a:lnTo>
                  <a:pt x="423800" y="87803"/>
                </a:lnTo>
                <a:lnTo>
                  <a:pt x="439883" y="100843"/>
                </a:lnTo>
                <a:lnTo>
                  <a:pt x="451184" y="117360"/>
                </a:lnTo>
                <a:lnTo>
                  <a:pt x="466398" y="117360"/>
                </a:lnTo>
                <a:lnTo>
                  <a:pt x="481611" y="119968"/>
                </a:lnTo>
                <a:lnTo>
                  <a:pt x="478569" y="104755"/>
                </a:lnTo>
                <a:lnTo>
                  <a:pt x="493782" y="82587"/>
                </a:lnTo>
                <a:lnTo>
                  <a:pt x="505518" y="75197"/>
                </a:lnTo>
                <a:lnTo>
                  <a:pt x="502910" y="68243"/>
                </a:lnTo>
                <a:lnTo>
                  <a:pt x="515515" y="52160"/>
                </a:lnTo>
                <a:lnTo>
                  <a:pt x="531598" y="42163"/>
                </a:lnTo>
                <a:lnTo>
                  <a:pt x="543334" y="45640"/>
                </a:lnTo>
                <a:lnTo>
                  <a:pt x="564632" y="40424"/>
                </a:lnTo>
                <a:lnTo>
                  <a:pt x="565937" y="26080"/>
                </a:lnTo>
                <a:lnTo>
                  <a:pt x="548984" y="16952"/>
                </a:lnTo>
                <a:lnTo>
                  <a:pt x="562459" y="13040"/>
                </a:lnTo>
                <a:lnTo>
                  <a:pt x="578107" y="19995"/>
                </a:lnTo>
                <a:lnTo>
                  <a:pt x="589843" y="31296"/>
                </a:lnTo>
                <a:lnTo>
                  <a:pt x="609403" y="38251"/>
                </a:lnTo>
                <a:lnTo>
                  <a:pt x="616792" y="35643"/>
                </a:lnTo>
                <a:lnTo>
                  <a:pt x="631137" y="44336"/>
                </a:lnTo>
                <a:lnTo>
                  <a:pt x="646350" y="36077"/>
                </a:lnTo>
                <a:lnTo>
                  <a:pt x="655043" y="38685"/>
                </a:lnTo>
                <a:lnTo>
                  <a:pt x="661563" y="33035"/>
                </a:lnTo>
                <a:lnTo>
                  <a:pt x="671126" y="46944"/>
                </a:lnTo>
                <a:lnTo>
                  <a:pt x="662432" y="62157"/>
                </a:lnTo>
                <a:lnTo>
                  <a:pt x="651566" y="73459"/>
                </a:lnTo>
                <a:lnTo>
                  <a:pt x="643307" y="74328"/>
                </a:lnTo>
                <a:lnTo>
                  <a:pt x="644611" y="85195"/>
                </a:lnTo>
                <a:lnTo>
                  <a:pt x="635049" y="99104"/>
                </a:lnTo>
                <a:lnTo>
                  <a:pt x="624182" y="113013"/>
                </a:lnTo>
                <a:lnTo>
                  <a:pt x="625051" y="120837"/>
                </a:lnTo>
                <a:lnTo>
                  <a:pt x="641569" y="136486"/>
                </a:lnTo>
                <a:lnTo>
                  <a:pt x="658955" y="145179"/>
                </a:lnTo>
                <a:lnTo>
                  <a:pt x="669822" y="154742"/>
                </a:lnTo>
                <a:lnTo>
                  <a:pt x="684166" y="171259"/>
                </a:lnTo>
                <a:lnTo>
                  <a:pt x="691120" y="171259"/>
                </a:lnTo>
                <a:lnTo>
                  <a:pt x="702422" y="178648"/>
                </a:lnTo>
                <a:lnTo>
                  <a:pt x="704595" y="187342"/>
                </a:lnTo>
                <a:lnTo>
                  <a:pt x="725894" y="196469"/>
                </a:lnTo>
                <a:lnTo>
                  <a:pt x="743715" y="186907"/>
                </a:lnTo>
                <a:lnTo>
                  <a:pt x="751539" y="172128"/>
                </a:lnTo>
                <a:lnTo>
                  <a:pt x="758929" y="159523"/>
                </a:lnTo>
                <a:lnTo>
                  <a:pt x="764579" y="144309"/>
                </a:lnTo>
                <a:lnTo>
                  <a:pt x="775880" y="122142"/>
                </a:lnTo>
                <a:lnTo>
                  <a:pt x="775011" y="108667"/>
                </a:lnTo>
                <a:lnTo>
                  <a:pt x="778054" y="100408"/>
                </a:lnTo>
                <a:lnTo>
                  <a:pt x="777619" y="84760"/>
                </a:lnTo>
                <a:lnTo>
                  <a:pt x="783704" y="63462"/>
                </a:lnTo>
                <a:lnTo>
                  <a:pt x="789355" y="57811"/>
                </a:lnTo>
                <a:lnTo>
                  <a:pt x="786747" y="48683"/>
                </a:lnTo>
                <a:lnTo>
                  <a:pt x="794571" y="33904"/>
                </a:lnTo>
                <a:lnTo>
                  <a:pt x="801091" y="18691"/>
                </a:lnTo>
                <a:lnTo>
                  <a:pt x="802830" y="10432"/>
                </a:lnTo>
                <a:lnTo>
                  <a:pt x="812827" y="0"/>
                </a:lnTo>
                <a:lnTo>
                  <a:pt x="818478" y="13909"/>
                </a:lnTo>
                <a:lnTo>
                  <a:pt x="818043" y="31296"/>
                </a:lnTo>
                <a:lnTo>
                  <a:pt x="823694" y="34773"/>
                </a:lnTo>
                <a:lnTo>
                  <a:pt x="823259" y="46509"/>
                </a:lnTo>
                <a:lnTo>
                  <a:pt x="830214" y="60419"/>
                </a:lnTo>
                <a:lnTo>
                  <a:pt x="829779" y="76502"/>
                </a:lnTo>
                <a:lnTo>
                  <a:pt x="827171" y="8649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97" name="Google Shape;11397;p313"/>
          <p:cNvSpPr/>
          <p:nvPr/>
        </p:nvSpPr>
        <p:spPr>
          <a:xfrm>
            <a:off x="6205340" y="2582061"/>
            <a:ext cx="181453" cy="80211"/>
          </a:xfrm>
          <a:custGeom>
            <a:rect b="b" l="l" r="r" t="t"/>
            <a:pathLst>
              <a:path extrusionOk="0" h="71285" w="161261">
                <a:moveTo>
                  <a:pt x="159523" y="12171"/>
                </a:moveTo>
                <a:lnTo>
                  <a:pt x="158219" y="15648"/>
                </a:lnTo>
                <a:lnTo>
                  <a:pt x="161261" y="24776"/>
                </a:lnTo>
                <a:lnTo>
                  <a:pt x="160392" y="36077"/>
                </a:lnTo>
                <a:lnTo>
                  <a:pt x="148221" y="36077"/>
                </a:lnTo>
                <a:lnTo>
                  <a:pt x="153003" y="42163"/>
                </a:lnTo>
                <a:lnTo>
                  <a:pt x="147352" y="59549"/>
                </a:lnTo>
                <a:lnTo>
                  <a:pt x="143440" y="64331"/>
                </a:lnTo>
                <a:lnTo>
                  <a:pt x="124315" y="64765"/>
                </a:lnTo>
                <a:lnTo>
                  <a:pt x="113882" y="71285"/>
                </a:lnTo>
                <a:lnTo>
                  <a:pt x="95627" y="69112"/>
                </a:lnTo>
                <a:lnTo>
                  <a:pt x="63896" y="61723"/>
                </a:lnTo>
                <a:lnTo>
                  <a:pt x="58245" y="52595"/>
                </a:lnTo>
                <a:lnTo>
                  <a:pt x="36947" y="57376"/>
                </a:lnTo>
                <a:lnTo>
                  <a:pt x="34773" y="62592"/>
                </a:lnTo>
                <a:lnTo>
                  <a:pt x="21299" y="58680"/>
                </a:lnTo>
                <a:lnTo>
                  <a:pt x="9997" y="57811"/>
                </a:lnTo>
                <a:lnTo>
                  <a:pt x="0" y="52595"/>
                </a:lnTo>
                <a:lnTo>
                  <a:pt x="3042" y="46075"/>
                </a:lnTo>
                <a:lnTo>
                  <a:pt x="2173" y="41293"/>
                </a:lnTo>
                <a:lnTo>
                  <a:pt x="8259" y="39989"/>
                </a:lnTo>
                <a:lnTo>
                  <a:pt x="19995" y="47379"/>
                </a:lnTo>
                <a:lnTo>
                  <a:pt x="22602" y="39989"/>
                </a:lnTo>
                <a:lnTo>
                  <a:pt x="41728" y="41293"/>
                </a:lnTo>
                <a:lnTo>
                  <a:pt x="56941" y="36512"/>
                </a:lnTo>
                <a:lnTo>
                  <a:pt x="67373" y="37381"/>
                </a:lnTo>
                <a:lnTo>
                  <a:pt x="74762" y="43032"/>
                </a:lnTo>
                <a:lnTo>
                  <a:pt x="76501" y="38251"/>
                </a:lnTo>
                <a:lnTo>
                  <a:pt x="72155" y="20429"/>
                </a:lnTo>
                <a:lnTo>
                  <a:pt x="79544" y="16952"/>
                </a:lnTo>
                <a:lnTo>
                  <a:pt x="86499" y="4347"/>
                </a:lnTo>
                <a:lnTo>
                  <a:pt x="103016" y="13475"/>
                </a:lnTo>
                <a:lnTo>
                  <a:pt x="114317" y="2173"/>
                </a:lnTo>
                <a:lnTo>
                  <a:pt x="121707" y="0"/>
                </a:lnTo>
                <a:lnTo>
                  <a:pt x="139093" y="8259"/>
                </a:lnTo>
                <a:lnTo>
                  <a:pt x="149090" y="6955"/>
                </a:lnTo>
                <a:lnTo>
                  <a:pt x="159523" y="1217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98" name="Google Shape;11398;p313"/>
          <p:cNvSpPr/>
          <p:nvPr/>
        </p:nvSpPr>
        <p:spPr>
          <a:xfrm>
            <a:off x="7119458" y="2869648"/>
            <a:ext cx="40105" cy="31301"/>
          </a:xfrm>
          <a:custGeom>
            <a:rect b="b" l="l" r="r" t="t"/>
            <a:pathLst>
              <a:path extrusionOk="0" h="27818" w="35642">
                <a:moveTo>
                  <a:pt x="35642" y="27819"/>
                </a:moveTo>
                <a:lnTo>
                  <a:pt x="19125" y="23907"/>
                </a:lnTo>
                <a:lnTo>
                  <a:pt x="5216" y="11301"/>
                </a:lnTo>
                <a:lnTo>
                  <a:pt x="0" y="435"/>
                </a:lnTo>
                <a:lnTo>
                  <a:pt x="4347" y="0"/>
                </a:lnTo>
                <a:lnTo>
                  <a:pt x="12605" y="7389"/>
                </a:lnTo>
                <a:lnTo>
                  <a:pt x="22602" y="7389"/>
                </a:lnTo>
                <a:lnTo>
                  <a:pt x="23472" y="11736"/>
                </a:lnTo>
                <a:lnTo>
                  <a:pt x="35642" y="2781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399" name="Google Shape;11399;p313"/>
          <p:cNvSpPr/>
          <p:nvPr/>
        </p:nvSpPr>
        <p:spPr>
          <a:xfrm>
            <a:off x="7114567" y="2803621"/>
            <a:ext cx="144282" cy="112001"/>
          </a:xfrm>
          <a:custGeom>
            <a:rect b="b" l="l" r="r" t="t"/>
            <a:pathLst>
              <a:path extrusionOk="0" h="99538" w="128226">
                <a:moveTo>
                  <a:pt x="67373" y="12605"/>
                </a:moveTo>
                <a:lnTo>
                  <a:pt x="78240" y="1304"/>
                </a:lnTo>
                <a:lnTo>
                  <a:pt x="93453" y="15648"/>
                </a:lnTo>
                <a:lnTo>
                  <a:pt x="109101" y="35643"/>
                </a:lnTo>
                <a:lnTo>
                  <a:pt x="119968" y="36947"/>
                </a:lnTo>
                <a:lnTo>
                  <a:pt x="128227" y="44336"/>
                </a:lnTo>
                <a:lnTo>
                  <a:pt x="109970" y="46509"/>
                </a:lnTo>
                <a:lnTo>
                  <a:pt x="110405" y="68243"/>
                </a:lnTo>
                <a:lnTo>
                  <a:pt x="108667" y="77805"/>
                </a:lnTo>
                <a:lnTo>
                  <a:pt x="101277" y="84325"/>
                </a:lnTo>
                <a:lnTo>
                  <a:pt x="104755" y="97800"/>
                </a:lnTo>
                <a:lnTo>
                  <a:pt x="99104" y="99539"/>
                </a:lnTo>
                <a:lnTo>
                  <a:pt x="82152" y="84760"/>
                </a:lnTo>
                <a:lnTo>
                  <a:pt x="87368" y="71285"/>
                </a:lnTo>
                <a:lnTo>
                  <a:pt x="79109" y="63027"/>
                </a:lnTo>
                <a:lnTo>
                  <a:pt x="70850" y="65200"/>
                </a:lnTo>
                <a:lnTo>
                  <a:pt x="47813" y="85629"/>
                </a:lnTo>
                <a:lnTo>
                  <a:pt x="43901" y="66069"/>
                </a:lnTo>
                <a:lnTo>
                  <a:pt x="33035" y="61723"/>
                </a:lnTo>
                <a:lnTo>
                  <a:pt x="21733" y="54333"/>
                </a:lnTo>
                <a:lnTo>
                  <a:pt x="26515" y="45205"/>
                </a:lnTo>
                <a:lnTo>
                  <a:pt x="12605" y="35643"/>
                </a:lnTo>
                <a:lnTo>
                  <a:pt x="15648" y="28688"/>
                </a:lnTo>
                <a:lnTo>
                  <a:pt x="6085" y="23907"/>
                </a:lnTo>
                <a:lnTo>
                  <a:pt x="0" y="16952"/>
                </a:lnTo>
                <a:lnTo>
                  <a:pt x="4781" y="12171"/>
                </a:lnTo>
                <a:lnTo>
                  <a:pt x="23037" y="20429"/>
                </a:lnTo>
                <a:lnTo>
                  <a:pt x="35642" y="21733"/>
                </a:lnTo>
                <a:lnTo>
                  <a:pt x="38250" y="18691"/>
                </a:lnTo>
                <a:lnTo>
                  <a:pt x="23907" y="3477"/>
                </a:lnTo>
                <a:lnTo>
                  <a:pt x="29122" y="0"/>
                </a:lnTo>
                <a:lnTo>
                  <a:pt x="35642" y="869"/>
                </a:lnTo>
                <a:lnTo>
                  <a:pt x="54333" y="17387"/>
                </a:lnTo>
                <a:lnTo>
                  <a:pt x="64765" y="19560"/>
                </a:lnTo>
                <a:lnTo>
                  <a:pt x="67373" y="1260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00" name="Google Shape;11400;p313"/>
          <p:cNvSpPr/>
          <p:nvPr/>
        </p:nvSpPr>
        <p:spPr>
          <a:xfrm>
            <a:off x="6777092" y="4190694"/>
            <a:ext cx="47931" cy="66516"/>
          </a:xfrm>
          <a:custGeom>
            <a:rect b="b" l="l" r="r" t="t"/>
            <a:pathLst>
              <a:path extrusionOk="0" h="59114" w="42597">
                <a:moveTo>
                  <a:pt x="17821" y="58680"/>
                </a:moveTo>
                <a:lnTo>
                  <a:pt x="15213" y="59115"/>
                </a:lnTo>
                <a:lnTo>
                  <a:pt x="15213" y="57811"/>
                </a:lnTo>
                <a:lnTo>
                  <a:pt x="6520" y="31296"/>
                </a:lnTo>
                <a:lnTo>
                  <a:pt x="6476" y="31035"/>
                </a:lnTo>
                <a:lnTo>
                  <a:pt x="6085" y="26515"/>
                </a:lnTo>
                <a:lnTo>
                  <a:pt x="0" y="13909"/>
                </a:lnTo>
                <a:lnTo>
                  <a:pt x="15213" y="16082"/>
                </a:lnTo>
                <a:lnTo>
                  <a:pt x="22602" y="0"/>
                </a:lnTo>
                <a:lnTo>
                  <a:pt x="36077" y="1739"/>
                </a:lnTo>
                <a:lnTo>
                  <a:pt x="37381" y="12605"/>
                </a:lnTo>
                <a:lnTo>
                  <a:pt x="42597" y="19125"/>
                </a:lnTo>
                <a:lnTo>
                  <a:pt x="42597" y="28253"/>
                </a:lnTo>
                <a:lnTo>
                  <a:pt x="36512" y="33904"/>
                </a:lnTo>
                <a:lnTo>
                  <a:pt x="26515" y="48682"/>
                </a:lnTo>
                <a:lnTo>
                  <a:pt x="17821" y="5868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01" name="Google Shape;11401;p313"/>
          <p:cNvSpPr/>
          <p:nvPr/>
        </p:nvSpPr>
        <p:spPr>
          <a:xfrm>
            <a:off x="6032689" y="2508207"/>
            <a:ext cx="87547" cy="59179"/>
          </a:xfrm>
          <a:custGeom>
            <a:rect b="b" l="l" r="r" t="t"/>
            <a:pathLst>
              <a:path extrusionOk="0" h="52594" w="77805">
                <a:moveTo>
                  <a:pt x="77805" y="18256"/>
                </a:moveTo>
                <a:lnTo>
                  <a:pt x="76067" y="36512"/>
                </a:lnTo>
                <a:lnTo>
                  <a:pt x="70416" y="37381"/>
                </a:lnTo>
                <a:lnTo>
                  <a:pt x="68678" y="52595"/>
                </a:lnTo>
                <a:lnTo>
                  <a:pt x="49552" y="39989"/>
                </a:lnTo>
                <a:lnTo>
                  <a:pt x="38685" y="42163"/>
                </a:lnTo>
                <a:lnTo>
                  <a:pt x="23472" y="29557"/>
                </a:lnTo>
                <a:lnTo>
                  <a:pt x="13040" y="18691"/>
                </a:lnTo>
                <a:lnTo>
                  <a:pt x="3478" y="18256"/>
                </a:lnTo>
                <a:lnTo>
                  <a:pt x="0" y="8693"/>
                </a:lnTo>
                <a:lnTo>
                  <a:pt x="16952" y="3477"/>
                </a:lnTo>
                <a:lnTo>
                  <a:pt x="32600" y="5651"/>
                </a:lnTo>
                <a:lnTo>
                  <a:pt x="52160" y="0"/>
                </a:lnTo>
                <a:lnTo>
                  <a:pt x="65635" y="11736"/>
                </a:lnTo>
                <a:lnTo>
                  <a:pt x="77805" y="18256"/>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02" name="Google Shape;11402;p313"/>
          <p:cNvSpPr/>
          <p:nvPr/>
        </p:nvSpPr>
        <p:spPr>
          <a:xfrm>
            <a:off x="5994051" y="3732900"/>
            <a:ext cx="83634" cy="191236"/>
          </a:xfrm>
          <a:custGeom>
            <a:rect b="b" l="l" r="r" t="t"/>
            <a:pathLst>
              <a:path extrusionOk="0" h="169954" w="74327">
                <a:moveTo>
                  <a:pt x="69547" y="16083"/>
                </a:moveTo>
                <a:lnTo>
                  <a:pt x="68677" y="25211"/>
                </a:lnTo>
                <a:lnTo>
                  <a:pt x="74328" y="41728"/>
                </a:lnTo>
                <a:lnTo>
                  <a:pt x="69547" y="53029"/>
                </a:lnTo>
                <a:lnTo>
                  <a:pt x="72155" y="60419"/>
                </a:lnTo>
                <a:lnTo>
                  <a:pt x="59984" y="77805"/>
                </a:lnTo>
                <a:lnTo>
                  <a:pt x="52595" y="86499"/>
                </a:lnTo>
                <a:lnTo>
                  <a:pt x="47813" y="103885"/>
                </a:lnTo>
                <a:lnTo>
                  <a:pt x="48683" y="121707"/>
                </a:lnTo>
                <a:lnTo>
                  <a:pt x="47379" y="166477"/>
                </a:lnTo>
                <a:lnTo>
                  <a:pt x="26949" y="169955"/>
                </a:lnTo>
                <a:lnTo>
                  <a:pt x="20864" y="150829"/>
                </a:lnTo>
                <a:lnTo>
                  <a:pt x="22168" y="86499"/>
                </a:lnTo>
                <a:lnTo>
                  <a:pt x="16952" y="80848"/>
                </a:lnTo>
                <a:lnTo>
                  <a:pt x="16083" y="66939"/>
                </a:lnTo>
                <a:lnTo>
                  <a:pt x="7389" y="57376"/>
                </a:lnTo>
                <a:lnTo>
                  <a:pt x="0" y="49117"/>
                </a:lnTo>
                <a:lnTo>
                  <a:pt x="3043" y="34339"/>
                </a:lnTo>
                <a:lnTo>
                  <a:pt x="11736" y="31296"/>
                </a:lnTo>
                <a:lnTo>
                  <a:pt x="16517" y="19125"/>
                </a:lnTo>
                <a:lnTo>
                  <a:pt x="28688" y="16517"/>
                </a:lnTo>
                <a:lnTo>
                  <a:pt x="33904" y="8259"/>
                </a:lnTo>
                <a:lnTo>
                  <a:pt x="42163" y="0"/>
                </a:lnTo>
                <a:lnTo>
                  <a:pt x="50856" y="0"/>
                </a:lnTo>
                <a:lnTo>
                  <a:pt x="69547" y="1608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03" name="Google Shape;11403;p313"/>
          <p:cNvSpPr/>
          <p:nvPr/>
        </p:nvSpPr>
        <p:spPr>
          <a:xfrm>
            <a:off x="5821890" y="3642418"/>
            <a:ext cx="210799" cy="172650"/>
          </a:xfrm>
          <a:custGeom>
            <a:rect b="b" l="l" r="r" t="t"/>
            <a:pathLst>
              <a:path extrusionOk="0" h="153437" w="187341">
                <a:moveTo>
                  <a:pt x="143440" y="5216"/>
                </a:moveTo>
                <a:lnTo>
                  <a:pt x="141267" y="18691"/>
                </a:lnTo>
                <a:lnTo>
                  <a:pt x="144744" y="31296"/>
                </a:lnTo>
                <a:lnTo>
                  <a:pt x="158219" y="49552"/>
                </a:lnTo>
                <a:lnTo>
                  <a:pt x="159088" y="63027"/>
                </a:lnTo>
                <a:lnTo>
                  <a:pt x="187341" y="69547"/>
                </a:lnTo>
                <a:lnTo>
                  <a:pt x="186907" y="88672"/>
                </a:lnTo>
                <a:lnTo>
                  <a:pt x="181691" y="96931"/>
                </a:lnTo>
                <a:lnTo>
                  <a:pt x="169520" y="99539"/>
                </a:lnTo>
                <a:lnTo>
                  <a:pt x="164739" y="111709"/>
                </a:lnTo>
                <a:lnTo>
                  <a:pt x="156045" y="114752"/>
                </a:lnTo>
                <a:lnTo>
                  <a:pt x="134747" y="114317"/>
                </a:lnTo>
                <a:lnTo>
                  <a:pt x="123445" y="112144"/>
                </a:lnTo>
                <a:lnTo>
                  <a:pt x="115621" y="116491"/>
                </a:lnTo>
                <a:lnTo>
                  <a:pt x="104755" y="114317"/>
                </a:lnTo>
                <a:lnTo>
                  <a:pt x="62157" y="115621"/>
                </a:lnTo>
                <a:lnTo>
                  <a:pt x="61288" y="131704"/>
                </a:lnTo>
                <a:lnTo>
                  <a:pt x="64765" y="152568"/>
                </a:lnTo>
                <a:lnTo>
                  <a:pt x="47813" y="145613"/>
                </a:lnTo>
                <a:lnTo>
                  <a:pt x="36512" y="146483"/>
                </a:lnTo>
                <a:lnTo>
                  <a:pt x="27819" y="153437"/>
                </a:lnTo>
                <a:lnTo>
                  <a:pt x="16952" y="147787"/>
                </a:lnTo>
                <a:lnTo>
                  <a:pt x="12605" y="138224"/>
                </a:lnTo>
                <a:lnTo>
                  <a:pt x="1739" y="132139"/>
                </a:lnTo>
                <a:lnTo>
                  <a:pt x="0" y="116056"/>
                </a:lnTo>
                <a:lnTo>
                  <a:pt x="6955" y="104320"/>
                </a:lnTo>
                <a:lnTo>
                  <a:pt x="6085" y="94757"/>
                </a:lnTo>
                <a:lnTo>
                  <a:pt x="25645" y="71720"/>
                </a:lnTo>
                <a:lnTo>
                  <a:pt x="29557" y="52595"/>
                </a:lnTo>
                <a:lnTo>
                  <a:pt x="36077" y="45640"/>
                </a:lnTo>
                <a:lnTo>
                  <a:pt x="47813" y="49552"/>
                </a:lnTo>
                <a:lnTo>
                  <a:pt x="58245" y="43901"/>
                </a:lnTo>
                <a:lnTo>
                  <a:pt x="61723" y="36512"/>
                </a:lnTo>
                <a:lnTo>
                  <a:pt x="80413" y="24341"/>
                </a:lnTo>
                <a:lnTo>
                  <a:pt x="85195" y="15648"/>
                </a:lnTo>
                <a:lnTo>
                  <a:pt x="108232" y="3912"/>
                </a:lnTo>
                <a:lnTo>
                  <a:pt x="121707" y="0"/>
                </a:lnTo>
                <a:lnTo>
                  <a:pt x="127792" y="5216"/>
                </a:lnTo>
                <a:lnTo>
                  <a:pt x="143440" y="52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04" name="Google Shape;11404;p313"/>
          <p:cNvSpPr/>
          <p:nvPr/>
        </p:nvSpPr>
        <p:spPr>
          <a:xfrm>
            <a:off x="8348552" y="3286357"/>
            <a:ext cx="142325" cy="181453"/>
          </a:xfrm>
          <a:custGeom>
            <a:rect b="b" l="l" r="r" t="t"/>
            <a:pathLst>
              <a:path extrusionOk="0" h="161261" w="126487">
                <a:moveTo>
                  <a:pt x="123880" y="123011"/>
                </a:moveTo>
                <a:lnTo>
                  <a:pt x="126488" y="143005"/>
                </a:lnTo>
                <a:lnTo>
                  <a:pt x="117360" y="138659"/>
                </a:lnTo>
                <a:lnTo>
                  <a:pt x="122141" y="161261"/>
                </a:lnTo>
                <a:lnTo>
                  <a:pt x="113013" y="146917"/>
                </a:lnTo>
                <a:lnTo>
                  <a:pt x="109536" y="132573"/>
                </a:lnTo>
                <a:lnTo>
                  <a:pt x="103016" y="119099"/>
                </a:lnTo>
                <a:lnTo>
                  <a:pt x="90845" y="103016"/>
                </a:lnTo>
                <a:lnTo>
                  <a:pt x="68243" y="101712"/>
                </a:lnTo>
                <a:lnTo>
                  <a:pt x="72155" y="113448"/>
                </a:lnTo>
                <a:lnTo>
                  <a:pt x="66939" y="128661"/>
                </a:lnTo>
                <a:lnTo>
                  <a:pt x="55638" y="123011"/>
                </a:lnTo>
                <a:lnTo>
                  <a:pt x="53030" y="128227"/>
                </a:lnTo>
                <a:lnTo>
                  <a:pt x="45640" y="125184"/>
                </a:lnTo>
                <a:lnTo>
                  <a:pt x="36078" y="122576"/>
                </a:lnTo>
                <a:lnTo>
                  <a:pt x="29123" y="99539"/>
                </a:lnTo>
                <a:lnTo>
                  <a:pt x="17821" y="78675"/>
                </a:lnTo>
                <a:lnTo>
                  <a:pt x="19125" y="61723"/>
                </a:lnTo>
                <a:lnTo>
                  <a:pt x="3043" y="54333"/>
                </a:lnTo>
                <a:lnTo>
                  <a:pt x="6955" y="44336"/>
                </a:lnTo>
                <a:lnTo>
                  <a:pt x="19995" y="33904"/>
                </a:lnTo>
                <a:lnTo>
                  <a:pt x="0" y="19125"/>
                </a:lnTo>
                <a:lnTo>
                  <a:pt x="5216" y="0"/>
                </a:lnTo>
                <a:lnTo>
                  <a:pt x="26515" y="12171"/>
                </a:lnTo>
                <a:lnTo>
                  <a:pt x="38251" y="13475"/>
                </a:lnTo>
                <a:lnTo>
                  <a:pt x="43467" y="33035"/>
                </a:lnTo>
                <a:lnTo>
                  <a:pt x="66939" y="36947"/>
                </a:lnTo>
                <a:lnTo>
                  <a:pt x="89107" y="36512"/>
                </a:lnTo>
                <a:lnTo>
                  <a:pt x="103885" y="41293"/>
                </a:lnTo>
                <a:lnTo>
                  <a:pt x="96931" y="64765"/>
                </a:lnTo>
                <a:lnTo>
                  <a:pt x="86499" y="66504"/>
                </a:lnTo>
                <a:lnTo>
                  <a:pt x="81283" y="82152"/>
                </a:lnTo>
                <a:lnTo>
                  <a:pt x="96931" y="96931"/>
                </a:lnTo>
                <a:lnTo>
                  <a:pt x="98235" y="78675"/>
                </a:lnTo>
                <a:lnTo>
                  <a:pt x="104755" y="78675"/>
                </a:lnTo>
                <a:lnTo>
                  <a:pt x="123880" y="1230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05" name="Google Shape;11405;p313"/>
          <p:cNvSpPr/>
          <p:nvPr/>
        </p:nvSpPr>
        <p:spPr>
          <a:xfrm>
            <a:off x="6533033" y="2729768"/>
            <a:ext cx="155042" cy="93417"/>
          </a:xfrm>
          <a:custGeom>
            <a:rect b="b" l="l" r="r" t="t"/>
            <a:pathLst>
              <a:path extrusionOk="0" h="83021" w="137789">
                <a:moveTo>
                  <a:pt x="137789" y="14779"/>
                </a:moveTo>
                <a:lnTo>
                  <a:pt x="127792" y="26080"/>
                </a:lnTo>
                <a:lnTo>
                  <a:pt x="122141" y="45640"/>
                </a:lnTo>
                <a:lnTo>
                  <a:pt x="131269" y="61288"/>
                </a:lnTo>
                <a:lnTo>
                  <a:pt x="111275" y="57811"/>
                </a:lnTo>
                <a:lnTo>
                  <a:pt x="89541" y="66504"/>
                </a:lnTo>
                <a:lnTo>
                  <a:pt x="90845" y="80413"/>
                </a:lnTo>
                <a:lnTo>
                  <a:pt x="70850" y="83021"/>
                </a:lnTo>
                <a:lnTo>
                  <a:pt x="53899" y="73024"/>
                </a:lnTo>
                <a:lnTo>
                  <a:pt x="36512" y="80848"/>
                </a:lnTo>
                <a:lnTo>
                  <a:pt x="19995" y="79979"/>
                </a:lnTo>
                <a:lnTo>
                  <a:pt x="16517" y="61723"/>
                </a:lnTo>
                <a:lnTo>
                  <a:pt x="4347" y="52595"/>
                </a:lnTo>
                <a:lnTo>
                  <a:pt x="7389" y="49117"/>
                </a:lnTo>
                <a:lnTo>
                  <a:pt x="4781" y="45640"/>
                </a:lnTo>
                <a:lnTo>
                  <a:pt x="7389" y="36947"/>
                </a:lnTo>
                <a:lnTo>
                  <a:pt x="15213" y="28253"/>
                </a:lnTo>
                <a:lnTo>
                  <a:pt x="3042" y="16517"/>
                </a:lnTo>
                <a:lnTo>
                  <a:pt x="0" y="6085"/>
                </a:lnTo>
                <a:lnTo>
                  <a:pt x="4781" y="0"/>
                </a:lnTo>
                <a:lnTo>
                  <a:pt x="12605" y="11301"/>
                </a:lnTo>
                <a:lnTo>
                  <a:pt x="20864" y="9563"/>
                </a:lnTo>
                <a:lnTo>
                  <a:pt x="38250" y="13475"/>
                </a:lnTo>
                <a:lnTo>
                  <a:pt x="71285" y="15213"/>
                </a:lnTo>
                <a:lnTo>
                  <a:pt x="81282" y="8259"/>
                </a:lnTo>
                <a:lnTo>
                  <a:pt x="106928" y="1739"/>
                </a:lnTo>
                <a:lnTo>
                  <a:pt x="124315" y="11736"/>
                </a:lnTo>
                <a:lnTo>
                  <a:pt x="137789" y="1477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06" name="Google Shape;11406;p313"/>
          <p:cNvSpPr/>
          <p:nvPr/>
        </p:nvSpPr>
        <p:spPr>
          <a:xfrm>
            <a:off x="6364786" y="2698955"/>
            <a:ext cx="97819" cy="80211"/>
          </a:xfrm>
          <a:custGeom>
            <a:rect b="b" l="l" r="r" t="t"/>
            <a:pathLst>
              <a:path extrusionOk="0" h="71285" w="86933">
                <a:moveTo>
                  <a:pt x="71720" y="10432"/>
                </a:moveTo>
                <a:lnTo>
                  <a:pt x="79979" y="9997"/>
                </a:lnTo>
                <a:lnTo>
                  <a:pt x="75198" y="22168"/>
                </a:lnTo>
                <a:lnTo>
                  <a:pt x="86933" y="33035"/>
                </a:lnTo>
                <a:lnTo>
                  <a:pt x="84760" y="45640"/>
                </a:lnTo>
                <a:lnTo>
                  <a:pt x="79979" y="46944"/>
                </a:lnTo>
                <a:lnTo>
                  <a:pt x="76067" y="49552"/>
                </a:lnTo>
                <a:lnTo>
                  <a:pt x="69112" y="56072"/>
                </a:lnTo>
                <a:lnTo>
                  <a:pt x="67373" y="71285"/>
                </a:lnTo>
                <a:lnTo>
                  <a:pt x="46509" y="60853"/>
                </a:lnTo>
                <a:lnTo>
                  <a:pt x="37381" y="49117"/>
                </a:lnTo>
                <a:lnTo>
                  <a:pt x="28253" y="43032"/>
                </a:lnTo>
                <a:lnTo>
                  <a:pt x="17387" y="32600"/>
                </a:lnTo>
                <a:lnTo>
                  <a:pt x="11736" y="24341"/>
                </a:lnTo>
                <a:lnTo>
                  <a:pt x="0" y="11301"/>
                </a:lnTo>
                <a:lnTo>
                  <a:pt x="3478" y="0"/>
                </a:lnTo>
                <a:lnTo>
                  <a:pt x="12171" y="6520"/>
                </a:lnTo>
                <a:lnTo>
                  <a:pt x="16518" y="435"/>
                </a:lnTo>
                <a:lnTo>
                  <a:pt x="26515" y="0"/>
                </a:lnTo>
                <a:lnTo>
                  <a:pt x="46075" y="4781"/>
                </a:lnTo>
                <a:lnTo>
                  <a:pt x="61288" y="4347"/>
                </a:lnTo>
                <a:lnTo>
                  <a:pt x="71720" y="10432"/>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07" name="Google Shape;11407;p313"/>
          <p:cNvSpPr/>
          <p:nvPr/>
        </p:nvSpPr>
        <p:spPr>
          <a:xfrm>
            <a:off x="6520807" y="2368327"/>
            <a:ext cx="219114" cy="144772"/>
          </a:xfrm>
          <a:custGeom>
            <a:rect b="b" l="l" r="r" t="t"/>
            <a:pathLst>
              <a:path extrusionOk="0" h="128661" w="194730">
                <a:moveTo>
                  <a:pt x="187776" y="79979"/>
                </a:moveTo>
                <a:lnTo>
                  <a:pt x="170824" y="79109"/>
                </a:lnTo>
                <a:lnTo>
                  <a:pt x="167347" y="81717"/>
                </a:lnTo>
                <a:lnTo>
                  <a:pt x="173867" y="90411"/>
                </a:lnTo>
                <a:lnTo>
                  <a:pt x="182560" y="107797"/>
                </a:lnTo>
                <a:lnTo>
                  <a:pt x="164739" y="109101"/>
                </a:lnTo>
                <a:lnTo>
                  <a:pt x="159088" y="115187"/>
                </a:lnTo>
                <a:lnTo>
                  <a:pt x="160392" y="128661"/>
                </a:lnTo>
                <a:lnTo>
                  <a:pt x="151264" y="126053"/>
                </a:lnTo>
                <a:lnTo>
                  <a:pt x="132573" y="127357"/>
                </a:lnTo>
                <a:lnTo>
                  <a:pt x="126053" y="120837"/>
                </a:lnTo>
                <a:lnTo>
                  <a:pt x="118664" y="125619"/>
                </a:lnTo>
                <a:lnTo>
                  <a:pt x="110405" y="121707"/>
                </a:lnTo>
                <a:lnTo>
                  <a:pt x="93453" y="121272"/>
                </a:lnTo>
                <a:lnTo>
                  <a:pt x="68677" y="114752"/>
                </a:lnTo>
                <a:lnTo>
                  <a:pt x="47379" y="112579"/>
                </a:lnTo>
                <a:lnTo>
                  <a:pt x="30861" y="113448"/>
                </a:lnTo>
                <a:lnTo>
                  <a:pt x="20429" y="120403"/>
                </a:lnTo>
                <a:lnTo>
                  <a:pt x="10432" y="121707"/>
                </a:lnTo>
                <a:lnTo>
                  <a:pt x="8259" y="109536"/>
                </a:lnTo>
                <a:lnTo>
                  <a:pt x="0" y="97365"/>
                </a:lnTo>
                <a:lnTo>
                  <a:pt x="12170" y="91715"/>
                </a:lnTo>
                <a:lnTo>
                  <a:pt x="10432" y="81283"/>
                </a:lnTo>
                <a:lnTo>
                  <a:pt x="3042" y="71285"/>
                </a:lnTo>
                <a:lnTo>
                  <a:pt x="435" y="59549"/>
                </a:lnTo>
                <a:lnTo>
                  <a:pt x="20864" y="59549"/>
                </a:lnTo>
                <a:lnTo>
                  <a:pt x="41728" y="49552"/>
                </a:lnTo>
                <a:lnTo>
                  <a:pt x="43901" y="34773"/>
                </a:lnTo>
                <a:lnTo>
                  <a:pt x="59549" y="26080"/>
                </a:lnTo>
                <a:lnTo>
                  <a:pt x="55202" y="14344"/>
                </a:lnTo>
                <a:lnTo>
                  <a:pt x="66939" y="9997"/>
                </a:lnTo>
                <a:lnTo>
                  <a:pt x="86933" y="0"/>
                </a:lnTo>
                <a:lnTo>
                  <a:pt x="109970" y="6520"/>
                </a:lnTo>
                <a:lnTo>
                  <a:pt x="113882" y="13040"/>
                </a:lnTo>
                <a:lnTo>
                  <a:pt x="124315" y="9997"/>
                </a:lnTo>
                <a:lnTo>
                  <a:pt x="145179" y="16083"/>
                </a:lnTo>
                <a:lnTo>
                  <a:pt x="149960" y="28688"/>
                </a:lnTo>
                <a:lnTo>
                  <a:pt x="146917" y="35643"/>
                </a:lnTo>
                <a:lnTo>
                  <a:pt x="163435" y="53029"/>
                </a:lnTo>
                <a:lnTo>
                  <a:pt x="172563" y="57811"/>
                </a:lnTo>
                <a:lnTo>
                  <a:pt x="172563" y="62592"/>
                </a:lnTo>
                <a:lnTo>
                  <a:pt x="187341" y="67373"/>
                </a:lnTo>
                <a:lnTo>
                  <a:pt x="194730" y="74328"/>
                </a:lnTo>
                <a:lnTo>
                  <a:pt x="187776" y="7997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08" name="Google Shape;11408;p313"/>
          <p:cNvSpPr/>
          <p:nvPr/>
        </p:nvSpPr>
        <p:spPr>
          <a:xfrm>
            <a:off x="3526080" y="3535796"/>
            <a:ext cx="40105" cy="82167"/>
          </a:xfrm>
          <a:custGeom>
            <a:rect b="b" l="l" r="r" t="t"/>
            <a:pathLst>
              <a:path extrusionOk="0" h="73023" w="35642">
                <a:moveTo>
                  <a:pt x="7389" y="73024"/>
                </a:moveTo>
                <a:lnTo>
                  <a:pt x="0" y="73024"/>
                </a:lnTo>
                <a:lnTo>
                  <a:pt x="5651" y="41728"/>
                </a:lnTo>
                <a:lnTo>
                  <a:pt x="8693" y="19560"/>
                </a:lnTo>
                <a:lnTo>
                  <a:pt x="9128" y="15213"/>
                </a:lnTo>
                <a:lnTo>
                  <a:pt x="12171" y="13909"/>
                </a:lnTo>
                <a:lnTo>
                  <a:pt x="16083" y="17387"/>
                </a:lnTo>
                <a:lnTo>
                  <a:pt x="26949" y="435"/>
                </a:lnTo>
                <a:lnTo>
                  <a:pt x="31731" y="0"/>
                </a:lnTo>
                <a:lnTo>
                  <a:pt x="31296" y="4347"/>
                </a:lnTo>
                <a:lnTo>
                  <a:pt x="35643" y="4347"/>
                </a:lnTo>
                <a:lnTo>
                  <a:pt x="34339" y="12171"/>
                </a:lnTo>
                <a:lnTo>
                  <a:pt x="28688" y="23907"/>
                </a:lnTo>
                <a:lnTo>
                  <a:pt x="30427" y="28253"/>
                </a:lnTo>
                <a:lnTo>
                  <a:pt x="26515" y="38251"/>
                </a:lnTo>
                <a:lnTo>
                  <a:pt x="27819" y="40859"/>
                </a:lnTo>
                <a:lnTo>
                  <a:pt x="23472" y="55203"/>
                </a:lnTo>
                <a:lnTo>
                  <a:pt x="17821" y="62592"/>
                </a:lnTo>
                <a:lnTo>
                  <a:pt x="13040" y="63461"/>
                </a:lnTo>
                <a:lnTo>
                  <a:pt x="7389" y="7302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09" name="Google Shape;11409;p313"/>
          <p:cNvSpPr/>
          <p:nvPr/>
        </p:nvSpPr>
        <p:spPr>
          <a:xfrm>
            <a:off x="4055280" y="4423502"/>
            <a:ext cx="346767" cy="411817"/>
          </a:xfrm>
          <a:custGeom>
            <a:rect b="b" l="l" r="r" t="t"/>
            <a:pathLst>
              <a:path extrusionOk="0" h="365989" w="308178">
                <a:moveTo>
                  <a:pt x="296443" y="290792"/>
                </a:moveTo>
                <a:lnTo>
                  <a:pt x="295139" y="282099"/>
                </a:lnTo>
                <a:lnTo>
                  <a:pt x="271667" y="267755"/>
                </a:lnTo>
                <a:lnTo>
                  <a:pt x="249064" y="267320"/>
                </a:lnTo>
                <a:lnTo>
                  <a:pt x="207336" y="275579"/>
                </a:lnTo>
                <a:lnTo>
                  <a:pt x="198208" y="299920"/>
                </a:lnTo>
                <a:lnTo>
                  <a:pt x="199077" y="315133"/>
                </a:lnTo>
                <a:lnTo>
                  <a:pt x="192557" y="348603"/>
                </a:lnTo>
                <a:lnTo>
                  <a:pt x="188211" y="342517"/>
                </a:lnTo>
                <a:lnTo>
                  <a:pt x="160392" y="341214"/>
                </a:lnTo>
                <a:lnTo>
                  <a:pt x="153437" y="363816"/>
                </a:lnTo>
                <a:lnTo>
                  <a:pt x="137355" y="343821"/>
                </a:lnTo>
                <a:lnTo>
                  <a:pt x="104755" y="336867"/>
                </a:lnTo>
                <a:lnTo>
                  <a:pt x="87368" y="362077"/>
                </a:lnTo>
                <a:lnTo>
                  <a:pt x="70416" y="365990"/>
                </a:lnTo>
                <a:lnTo>
                  <a:pt x="56942" y="327304"/>
                </a:lnTo>
                <a:lnTo>
                  <a:pt x="40859" y="296008"/>
                </a:lnTo>
                <a:lnTo>
                  <a:pt x="45640" y="269059"/>
                </a:lnTo>
                <a:lnTo>
                  <a:pt x="31731" y="257323"/>
                </a:lnTo>
                <a:lnTo>
                  <a:pt x="26515" y="237328"/>
                </a:lnTo>
                <a:lnTo>
                  <a:pt x="12605" y="218203"/>
                </a:lnTo>
                <a:lnTo>
                  <a:pt x="25211" y="188211"/>
                </a:lnTo>
                <a:lnTo>
                  <a:pt x="12605" y="164739"/>
                </a:lnTo>
                <a:lnTo>
                  <a:pt x="17387" y="155176"/>
                </a:lnTo>
                <a:lnTo>
                  <a:pt x="12171" y="144744"/>
                </a:lnTo>
                <a:lnTo>
                  <a:pt x="20429" y="130835"/>
                </a:lnTo>
                <a:lnTo>
                  <a:pt x="19125" y="107363"/>
                </a:lnTo>
                <a:lnTo>
                  <a:pt x="19125" y="87368"/>
                </a:lnTo>
                <a:lnTo>
                  <a:pt x="23907" y="78240"/>
                </a:lnTo>
                <a:lnTo>
                  <a:pt x="0" y="33035"/>
                </a:lnTo>
                <a:lnTo>
                  <a:pt x="18256" y="35643"/>
                </a:lnTo>
                <a:lnTo>
                  <a:pt x="30862" y="34773"/>
                </a:lnTo>
                <a:lnTo>
                  <a:pt x="35643" y="26515"/>
                </a:lnTo>
                <a:lnTo>
                  <a:pt x="56507" y="15213"/>
                </a:lnTo>
                <a:lnTo>
                  <a:pt x="69112" y="4781"/>
                </a:lnTo>
                <a:lnTo>
                  <a:pt x="100843" y="0"/>
                </a:lnTo>
                <a:lnTo>
                  <a:pt x="99104" y="20864"/>
                </a:lnTo>
                <a:lnTo>
                  <a:pt x="103016" y="31731"/>
                </a:lnTo>
                <a:lnTo>
                  <a:pt x="101712" y="50421"/>
                </a:lnTo>
                <a:lnTo>
                  <a:pt x="129965" y="75197"/>
                </a:lnTo>
                <a:lnTo>
                  <a:pt x="157784" y="79979"/>
                </a:lnTo>
                <a:lnTo>
                  <a:pt x="167782" y="90411"/>
                </a:lnTo>
                <a:lnTo>
                  <a:pt x="184733" y="96061"/>
                </a:lnTo>
                <a:lnTo>
                  <a:pt x="195600" y="103885"/>
                </a:lnTo>
                <a:lnTo>
                  <a:pt x="210813" y="103885"/>
                </a:lnTo>
                <a:lnTo>
                  <a:pt x="225592" y="112144"/>
                </a:lnTo>
                <a:lnTo>
                  <a:pt x="227766" y="128227"/>
                </a:lnTo>
                <a:lnTo>
                  <a:pt x="232982" y="136486"/>
                </a:lnTo>
                <a:lnTo>
                  <a:pt x="234286" y="148221"/>
                </a:lnTo>
                <a:lnTo>
                  <a:pt x="226896" y="148656"/>
                </a:lnTo>
                <a:lnTo>
                  <a:pt x="239067" y="181256"/>
                </a:lnTo>
                <a:lnTo>
                  <a:pt x="285576" y="182560"/>
                </a:lnTo>
                <a:lnTo>
                  <a:pt x="283403" y="198643"/>
                </a:lnTo>
                <a:lnTo>
                  <a:pt x="286880" y="209509"/>
                </a:lnTo>
                <a:lnTo>
                  <a:pt x="300789" y="217333"/>
                </a:lnTo>
                <a:lnTo>
                  <a:pt x="308179" y="234720"/>
                </a:lnTo>
                <a:lnTo>
                  <a:pt x="305571" y="256888"/>
                </a:lnTo>
                <a:lnTo>
                  <a:pt x="299920" y="269059"/>
                </a:lnTo>
                <a:lnTo>
                  <a:pt x="303397" y="284707"/>
                </a:lnTo>
                <a:lnTo>
                  <a:pt x="296443" y="290792"/>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10" name="Google Shape;11410;p313"/>
          <p:cNvSpPr/>
          <p:nvPr/>
        </p:nvSpPr>
        <p:spPr>
          <a:xfrm>
            <a:off x="3926648" y="3952504"/>
            <a:ext cx="1085790" cy="1224691"/>
          </a:xfrm>
          <a:custGeom>
            <a:rect b="b" l="l" r="r" t="t"/>
            <a:pathLst>
              <a:path extrusionOk="0" h="1088405" w="964960">
                <a:moveTo>
                  <a:pt x="425104" y="93019"/>
                </a:moveTo>
                <a:lnTo>
                  <a:pt x="438579" y="95627"/>
                </a:lnTo>
                <a:lnTo>
                  <a:pt x="441187" y="89541"/>
                </a:lnTo>
                <a:lnTo>
                  <a:pt x="436840" y="84325"/>
                </a:lnTo>
                <a:lnTo>
                  <a:pt x="439448" y="76067"/>
                </a:lnTo>
                <a:lnTo>
                  <a:pt x="449446" y="78675"/>
                </a:lnTo>
                <a:lnTo>
                  <a:pt x="461181" y="75632"/>
                </a:lnTo>
                <a:lnTo>
                  <a:pt x="475091" y="81717"/>
                </a:lnTo>
                <a:lnTo>
                  <a:pt x="485957" y="87368"/>
                </a:lnTo>
                <a:lnTo>
                  <a:pt x="493347" y="79979"/>
                </a:lnTo>
                <a:lnTo>
                  <a:pt x="498997" y="80848"/>
                </a:lnTo>
                <a:lnTo>
                  <a:pt x="502475" y="88672"/>
                </a:lnTo>
                <a:lnTo>
                  <a:pt x="514211" y="86933"/>
                </a:lnTo>
                <a:lnTo>
                  <a:pt x="523774" y="76067"/>
                </a:lnTo>
                <a:lnTo>
                  <a:pt x="531597" y="55637"/>
                </a:lnTo>
                <a:lnTo>
                  <a:pt x="546376" y="29992"/>
                </a:lnTo>
                <a:lnTo>
                  <a:pt x="555070" y="28688"/>
                </a:lnTo>
                <a:lnTo>
                  <a:pt x="560720" y="44336"/>
                </a:lnTo>
                <a:lnTo>
                  <a:pt x="573760" y="93019"/>
                </a:lnTo>
                <a:lnTo>
                  <a:pt x="587235" y="97800"/>
                </a:lnTo>
                <a:lnTo>
                  <a:pt x="587670" y="116925"/>
                </a:lnTo>
                <a:lnTo>
                  <a:pt x="568979" y="139963"/>
                </a:lnTo>
                <a:lnTo>
                  <a:pt x="576368" y="148221"/>
                </a:lnTo>
                <a:lnTo>
                  <a:pt x="620270" y="152568"/>
                </a:lnTo>
                <a:lnTo>
                  <a:pt x="621139" y="180821"/>
                </a:lnTo>
                <a:lnTo>
                  <a:pt x="639830" y="162565"/>
                </a:lnTo>
                <a:lnTo>
                  <a:pt x="670691" y="172563"/>
                </a:lnTo>
                <a:lnTo>
                  <a:pt x="711984" y="189515"/>
                </a:lnTo>
                <a:lnTo>
                  <a:pt x="724155" y="205597"/>
                </a:lnTo>
                <a:lnTo>
                  <a:pt x="720243" y="221245"/>
                </a:lnTo>
                <a:lnTo>
                  <a:pt x="748931" y="212552"/>
                </a:lnTo>
                <a:lnTo>
                  <a:pt x="796744" y="227331"/>
                </a:lnTo>
                <a:lnTo>
                  <a:pt x="833691" y="226461"/>
                </a:lnTo>
                <a:lnTo>
                  <a:pt x="870203" y="249499"/>
                </a:lnTo>
                <a:lnTo>
                  <a:pt x="902368" y="280795"/>
                </a:lnTo>
                <a:lnTo>
                  <a:pt x="921494" y="288619"/>
                </a:lnTo>
                <a:lnTo>
                  <a:pt x="942358" y="289923"/>
                </a:lnTo>
                <a:lnTo>
                  <a:pt x="951486" y="298616"/>
                </a:lnTo>
                <a:lnTo>
                  <a:pt x="960179" y="334259"/>
                </a:lnTo>
                <a:lnTo>
                  <a:pt x="964960" y="351211"/>
                </a:lnTo>
                <a:lnTo>
                  <a:pt x="955832" y="397285"/>
                </a:lnTo>
                <a:lnTo>
                  <a:pt x="944096" y="415541"/>
                </a:lnTo>
                <a:lnTo>
                  <a:pt x="910627" y="454227"/>
                </a:lnTo>
                <a:lnTo>
                  <a:pt x="895848" y="485958"/>
                </a:lnTo>
                <a:lnTo>
                  <a:pt x="878462" y="509864"/>
                </a:lnTo>
                <a:lnTo>
                  <a:pt x="872376" y="510734"/>
                </a:lnTo>
                <a:lnTo>
                  <a:pt x="866726" y="531163"/>
                </a:lnTo>
                <a:lnTo>
                  <a:pt x="870638" y="583323"/>
                </a:lnTo>
                <a:lnTo>
                  <a:pt x="865856" y="626355"/>
                </a:lnTo>
                <a:lnTo>
                  <a:pt x="864552" y="644611"/>
                </a:lnTo>
                <a:lnTo>
                  <a:pt x="857598" y="655912"/>
                </a:lnTo>
                <a:lnTo>
                  <a:pt x="855424" y="693294"/>
                </a:lnTo>
                <a:lnTo>
                  <a:pt x="832822" y="729371"/>
                </a:lnTo>
                <a:lnTo>
                  <a:pt x="830648" y="758494"/>
                </a:lnTo>
                <a:lnTo>
                  <a:pt x="811958" y="770230"/>
                </a:lnTo>
                <a:lnTo>
                  <a:pt x="807176" y="787182"/>
                </a:lnTo>
                <a:lnTo>
                  <a:pt x="781096" y="787182"/>
                </a:lnTo>
                <a:lnTo>
                  <a:pt x="744150" y="797614"/>
                </a:lnTo>
                <a:lnTo>
                  <a:pt x="728067" y="810219"/>
                </a:lnTo>
                <a:lnTo>
                  <a:pt x="701987" y="818478"/>
                </a:lnTo>
                <a:lnTo>
                  <a:pt x="675472" y="840646"/>
                </a:lnTo>
                <a:lnTo>
                  <a:pt x="657651" y="868464"/>
                </a:lnTo>
                <a:lnTo>
                  <a:pt x="656347" y="889328"/>
                </a:lnTo>
                <a:lnTo>
                  <a:pt x="661998" y="904542"/>
                </a:lnTo>
                <a:lnTo>
                  <a:pt x="660694" y="932795"/>
                </a:lnTo>
                <a:lnTo>
                  <a:pt x="657216" y="946270"/>
                </a:lnTo>
                <a:lnTo>
                  <a:pt x="642438" y="961918"/>
                </a:lnTo>
                <a:lnTo>
                  <a:pt x="622878" y="1011035"/>
                </a:lnTo>
                <a:lnTo>
                  <a:pt x="605491" y="1032768"/>
                </a:lnTo>
                <a:lnTo>
                  <a:pt x="591581" y="1046243"/>
                </a:lnTo>
                <a:lnTo>
                  <a:pt x="585061" y="1072758"/>
                </a:lnTo>
                <a:lnTo>
                  <a:pt x="572456" y="1088406"/>
                </a:lnTo>
                <a:lnTo>
                  <a:pt x="563328" y="1072758"/>
                </a:lnTo>
                <a:lnTo>
                  <a:pt x="571152" y="1059283"/>
                </a:lnTo>
                <a:lnTo>
                  <a:pt x="554635" y="1040592"/>
                </a:lnTo>
                <a:lnTo>
                  <a:pt x="533771" y="1024944"/>
                </a:lnTo>
                <a:lnTo>
                  <a:pt x="506387" y="1007123"/>
                </a:lnTo>
                <a:lnTo>
                  <a:pt x="498128" y="1007992"/>
                </a:lnTo>
                <a:lnTo>
                  <a:pt x="470744" y="986259"/>
                </a:lnTo>
                <a:lnTo>
                  <a:pt x="455966" y="989302"/>
                </a:lnTo>
                <a:lnTo>
                  <a:pt x="482046" y="951486"/>
                </a:lnTo>
                <a:lnTo>
                  <a:pt x="505083" y="924102"/>
                </a:lnTo>
                <a:lnTo>
                  <a:pt x="519427" y="912800"/>
                </a:lnTo>
                <a:lnTo>
                  <a:pt x="537683" y="897587"/>
                </a:lnTo>
                <a:lnTo>
                  <a:pt x="535944" y="875419"/>
                </a:lnTo>
                <a:lnTo>
                  <a:pt x="522035" y="858902"/>
                </a:lnTo>
                <a:lnTo>
                  <a:pt x="510734" y="864552"/>
                </a:lnTo>
                <a:lnTo>
                  <a:pt x="513776" y="848470"/>
                </a:lnTo>
                <a:lnTo>
                  <a:pt x="515080" y="831952"/>
                </a:lnTo>
                <a:lnTo>
                  <a:pt x="513776" y="816304"/>
                </a:lnTo>
                <a:lnTo>
                  <a:pt x="504648" y="811523"/>
                </a:lnTo>
                <a:lnTo>
                  <a:pt x="495955" y="815870"/>
                </a:lnTo>
                <a:lnTo>
                  <a:pt x="486827" y="814566"/>
                </a:lnTo>
                <a:lnTo>
                  <a:pt x="483350" y="804134"/>
                </a:lnTo>
                <a:lnTo>
                  <a:pt x="478568" y="778488"/>
                </a:lnTo>
                <a:lnTo>
                  <a:pt x="473352" y="770230"/>
                </a:lnTo>
                <a:lnTo>
                  <a:pt x="456400" y="762406"/>
                </a:lnTo>
                <a:lnTo>
                  <a:pt x="446837" y="768056"/>
                </a:lnTo>
                <a:lnTo>
                  <a:pt x="421192" y="762406"/>
                </a:lnTo>
                <a:lnTo>
                  <a:pt x="419453" y="724590"/>
                </a:lnTo>
                <a:lnTo>
                  <a:pt x="410760" y="709376"/>
                </a:lnTo>
                <a:lnTo>
                  <a:pt x="417715" y="703291"/>
                </a:lnTo>
                <a:lnTo>
                  <a:pt x="414237" y="687643"/>
                </a:lnTo>
                <a:lnTo>
                  <a:pt x="419888" y="675472"/>
                </a:lnTo>
                <a:lnTo>
                  <a:pt x="422496" y="653304"/>
                </a:lnTo>
                <a:lnTo>
                  <a:pt x="415107" y="635918"/>
                </a:lnTo>
                <a:lnTo>
                  <a:pt x="401197" y="628094"/>
                </a:lnTo>
                <a:lnTo>
                  <a:pt x="397720" y="617227"/>
                </a:lnTo>
                <a:lnTo>
                  <a:pt x="399893" y="601144"/>
                </a:lnTo>
                <a:lnTo>
                  <a:pt x="353384" y="599840"/>
                </a:lnTo>
                <a:lnTo>
                  <a:pt x="341213" y="567240"/>
                </a:lnTo>
                <a:lnTo>
                  <a:pt x="348603" y="566805"/>
                </a:lnTo>
                <a:lnTo>
                  <a:pt x="347299" y="555070"/>
                </a:lnTo>
                <a:lnTo>
                  <a:pt x="342083" y="546811"/>
                </a:lnTo>
                <a:lnTo>
                  <a:pt x="339910" y="530728"/>
                </a:lnTo>
                <a:lnTo>
                  <a:pt x="325131" y="522470"/>
                </a:lnTo>
                <a:lnTo>
                  <a:pt x="309917" y="522470"/>
                </a:lnTo>
                <a:lnTo>
                  <a:pt x="299051" y="514645"/>
                </a:lnTo>
                <a:lnTo>
                  <a:pt x="282099" y="508995"/>
                </a:lnTo>
                <a:lnTo>
                  <a:pt x="272101" y="498563"/>
                </a:lnTo>
                <a:lnTo>
                  <a:pt x="244283" y="493781"/>
                </a:lnTo>
                <a:lnTo>
                  <a:pt x="216029" y="469005"/>
                </a:lnTo>
                <a:lnTo>
                  <a:pt x="217333" y="450315"/>
                </a:lnTo>
                <a:lnTo>
                  <a:pt x="213421" y="439448"/>
                </a:lnTo>
                <a:lnTo>
                  <a:pt x="215160" y="418584"/>
                </a:lnTo>
                <a:lnTo>
                  <a:pt x="183429" y="423365"/>
                </a:lnTo>
                <a:lnTo>
                  <a:pt x="170824" y="433797"/>
                </a:lnTo>
                <a:lnTo>
                  <a:pt x="149960" y="445099"/>
                </a:lnTo>
                <a:lnTo>
                  <a:pt x="145179" y="453357"/>
                </a:lnTo>
                <a:lnTo>
                  <a:pt x="132573" y="454227"/>
                </a:lnTo>
                <a:lnTo>
                  <a:pt x="114317" y="451619"/>
                </a:lnTo>
                <a:lnTo>
                  <a:pt x="100408" y="456400"/>
                </a:lnTo>
                <a:lnTo>
                  <a:pt x="89107" y="453357"/>
                </a:lnTo>
                <a:lnTo>
                  <a:pt x="88672" y="411195"/>
                </a:lnTo>
                <a:lnTo>
                  <a:pt x="69547" y="427277"/>
                </a:lnTo>
                <a:lnTo>
                  <a:pt x="47813" y="426843"/>
                </a:lnTo>
                <a:lnTo>
                  <a:pt x="37816" y="411630"/>
                </a:lnTo>
                <a:lnTo>
                  <a:pt x="21299" y="410325"/>
                </a:lnTo>
                <a:lnTo>
                  <a:pt x="25645" y="398155"/>
                </a:lnTo>
                <a:lnTo>
                  <a:pt x="11301" y="381203"/>
                </a:lnTo>
                <a:lnTo>
                  <a:pt x="0" y="355992"/>
                </a:lnTo>
                <a:lnTo>
                  <a:pt x="6520" y="351211"/>
                </a:lnTo>
                <a:lnTo>
                  <a:pt x="5651" y="339040"/>
                </a:lnTo>
                <a:lnTo>
                  <a:pt x="20429" y="331216"/>
                </a:lnTo>
                <a:lnTo>
                  <a:pt x="17387" y="316003"/>
                </a:lnTo>
                <a:lnTo>
                  <a:pt x="23472" y="306440"/>
                </a:lnTo>
                <a:lnTo>
                  <a:pt x="24776" y="293400"/>
                </a:lnTo>
                <a:lnTo>
                  <a:pt x="52160" y="274275"/>
                </a:lnTo>
                <a:lnTo>
                  <a:pt x="72155" y="269059"/>
                </a:lnTo>
                <a:lnTo>
                  <a:pt x="75632" y="264712"/>
                </a:lnTo>
                <a:lnTo>
                  <a:pt x="97800" y="266016"/>
                </a:lnTo>
                <a:lnTo>
                  <a:pt x="107363" y="189515"/>
                </a:lnTo>
                <a:lnTo>
                  <a:pt x="107797" y="177344"/>
                </a:lnTo>
                <a:lnTo>
                  <a:pt x="103885" y="161696"/>
                </a:lnTo>
                <a:lnTo>
                  <a:pt x="92584" y="151264"/>
                </a:lnTo>
                <a:lnTo>
                  <a:pt x="93019" y="130835"/>
                </a:lnTo>
                <a:lnTo>
                  <a:pt x="106928" y="126488"/>
                </a:lnTo>
                <a:lnTo>
                  <a:pt x="111709" y="129531"/>
                </a:lnTo>
                <a:lnTo>
                  <a:pt x="112579" y="118664"/>
                </a:lnTo>
                <a:lnTo>
                  <a:pt x="98235" y="115621"/>
                </a:lnTo>
                <a:lnTo>
                  <a:pt x="98235" y="98235"/>
                </a:lnTo>
                <a:lnTo>
                  <a:pt x="146048" y="99104"/>
                </a:lnTo>
                <a:lnTo>
                  <a:pt x="154307" y="89107"/>
                </a:lnTo>
                <a:lnTo>
                  <a:pt x="161261" y="98235"/>
                </a:lnTo>
                <a:lnTo>
                  <a:pt x="165608" y="114752"/>
                </a:lnTo>
                <a:lnTo>
                  <a:pt x="170389" y="111275"/>
                </a:lnTo>
                <a:lnTo>
                  <a:pt x="183864" y="126053"/>
                </a:lnTo>
                <a:lnTo>
                  <a:pt x="202989" y="124315"/>
                </a:lnTo>
                <a:lnTo>
                  <a:pt x="207771" y="115621"/>
                </a:lnTo>
                <a:lnTo>
                  <a:pt x="226027" y="109101"/>
                </a:lnTo>
                <a:lnTo>
                  <a:pt x="236459" y="104320"/>
                </a:lnTo>
                <a:lnTo>
                  <a:pt x="239501" y="92584"/>
                </a:lnTo>
                <a:lnTo>
                  <a:pt x="257323" y="84760"/>
                </a:lnTo>
                <a:lnTo>
                  <a:pt x="256019" y="78675"/>
                </a:lnTo>
                <a:lnTo>
                  <a:pt x="235155" y="76501"/>
                </a:lnTo>
                <a:lnTo>
                  <a:pt x="232112" y="58680"/>
                </a:lnTo>
                <a:lnTo>
                  <a:pt x="233416" y="39989"/>
                </a:lnTo>
                <a:lnTo>
                  <a:pt x="222549" y="33035"/>
                </a:lnTo>
                <a:lnTo>
                  <a:pt x="227331" y="30427"/>
                </a:lnTo>
                <a:lnTo>
                  <a:pt x="245152" y="33904"/>
                </a:lnTo>
                <a:lnTo>
                  <a:pt x="264712" y="40859"/>
                </a:lnTo>
                <a:lnTo>
                  <a:pt x="272101" y="34339"/>
                </a:lnTo>
                <a:lnTo>
                  <a:pt x="289923" y="29992"/>
                </a:lnTo>
                <a:lnTo>
                  <a:pt x="317741" y="19560"/>
                </a:lnTo>
                <a:lnTo>
                  <a:pt x="326870" y="8693"/>
                </a:lnTo>
                <a:lnTo>
                  <a:pt x="323827" y="869"/>
                </a:lnTo>
                <a:lnTo>
                  <a:pt x="336867" y="0"/>
                </a:lnTo>
                <a:lnTo>
                  <a:pt x="342083" y="6085"/>
                </a:lnTo>
                <a:lnTo>
                  <a:pt x="338606" y="18691"/>
                </a:lnTo>
                <a:lnTo>
                  <a:pt x="347299" y="22603"/>
                </a:lnTo>
                <a:lnTo>
                  <a:pt x="352515" y="35643"/>
                </a:lnTo>
                <a:lnTo>
                  <a:pt x="345560" y="45640"/>
                </a:lnTo>
                <a:lnTo>
                  <a:pt x="341213" y="69112"/>
                </a:lnTo>
                <a:lnTo>
                  <a:pt x="347299" y="83456"/>
                </a:lnTo>
                <a:lnTo>
                  <a:pt x="348603" y="96496"/>
                </a:lnTo>
                <a:lnTo>
                  <a:pt x="363816" y="109536"/>
                </a:lnTo>
                <a:lnTo>
                  <a:pt x="375987" y="110840"/>
                </a:lnTo>
                <a:lnTo>
                  <a:pt x="378595" y="105189"/>
                </a:lnTo>
                <a:lnTo>
                  <a:pt x="386419" y="103885"/>
                </a:lnTo>
                <a:lnTo>
                  <a:pt x="397720" y="99104"/>
                </a:lnTo>
                <a:lnTo>
                  <a:pt x="405544" y="91715"/>
                </a:lnTo>
                <a:lnTo>
                  <a:pt x="419453" y="94323"/>
                </a:lnTo>
                <a:lnTo>
                  <a:pt x="425104" y="9301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11" name="Google Shape;11411;p313"/>
          <p:cNvSpPr/>
          <p:nvPr/>
        </p:nvSpPr>
        <p:spPr>
          <a:xfrm>
            <a:off x="9135996" y="3945656"/>
            <a:ext cx="33258" cy="45486"/>
          </a:xfrm>
          <a:custGeom>
            <a:rect b="b" l="l" r="r" t="t"/>
            <a:pathLst>
              <a:path extrusionOk="0" h="40424" w="29557">
                <a:moveTo>
                  <a:pt x="0" y="26080"/>
                </a:moveTo>
                <a:lnTo>
                  <a:pt x="9563" y="15648"/>
                </a:lnTo>
                <a:lnTo>
                  <a:pt x="29558" y="0"/>
                </a:lnTo>
                <a:lnTo>
                  <a:pt x="29123" y="13909"/>
                </a:lnTo>
                <a:lnTo>
                  <a:pt x="28688" y="31731"/>
                </a:lnTo>
                <a:lnTo>
                  <a:pt x="16952" y="30861"/>
                </a:lnTo>
                <a:lnTo>
                  <a:pt x="12171" y="40424"/>
                </a:lnTo>
                <a:lnTo>
                  <a:pt x="0" y="2608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12" name="Google Shape;11412;p313"/>
          <p:cNvSpPr/>
          <p:nvPr/>
        </p:nvSpPr>
        <p:spPr>
          <a:xfrm>
            <a:off x="8355889" y="3228644"/>
            <a:ext cx="89504" cy="49399"/>
          </a:xfrm>
          <a:custGeom>
            <a:rect b="b" l="l" r="r" t="t"/>
            <a:pathLst>
              <a:path extrusionOk="0" h="43901" w="79544">
                <a:moveTo>
                  <a:pt x="66070" y="14344"/>
                </a:moveTo>
                <a:lnTo>
                  <a:pt x="77371" y="23472"/>
                </a:lnTo>
                <a:lnTo>
                  <a:pt x="79544" y="40424"/>
                </a:lnTo>
                <a:lnTo>
                  <a:pt x="59984" y="41293"/>
                </a:lnTo>
                <a:lnTo>
                  <a:pt x="39555" y="39555"/>
                </a:lnTo>
                <a:lnTo>
                  <a:pt x="25645" y="43901"/>
                </a:lnTo>
                <a:lnTo>
                  <a:pt x="1739" y="33035"/>
                </a:lnTo>
                <a:lnTo>
                  <a:pt x="0" y="27819"/>
                </a:lnTo>
                <a:lnTo>
                  <a:pt x="11301" y="6955"/>
                </a:lnTo>
                <a:lnTo>
                  <a:pt x="22603" y="0"/>
                </a:lnTo>
                <a:lnTo>
                  <a:pt x="41293" y="6085"/>
                </a:lnTo>
                <a:lnTo>
                  <a:pt x="53899" y="6955"/>
                </a:lnTo>
                <a:lnTo>
                  <a:pt x="66070" y="1434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13" name="Google Shape;11413;p313"/>
          <p:cNvSpPr/>
          <p:nvPr/>
        </p:nvSpPr>
        <p:spPr>
          <a:xfrm>
            <a:off x="6510047" y="4671473"/>
            <a:ext cx="261665" cy="288076"/>
          </a:xfrm>
          <a:custGeom>
            <a:rect b="b" l="l" r="r" t="t"/>
            <a:pathLst>
              <a:path extrusionOk="0" h="256018" w="232546">
                <a:moveTo>
                  <a:pt x="136485" y="2173"/>
                </a:moveTo>
                <a:lnTo>
                  <a:pt x="144744" y="24341"/>
                </a:lnTo>
                <a:lnTo>
                  <a:pt x="149525" y="29557"/>
                </a:lnTo>
                <a:lnTo>
                  <a:pt x="156480" y="45640"/>
                </a:lnTo>
                <a:lnTo>
                  <a:pt x="182995" y="76067"/>
                </a:lnTo>
                <a:lnTo>
                  <a:pt x="192992" y="79109"/>
                </a:lnTo>
                <a:lnTo>
                  <a:pt x="192558" y="89107"/>
                </a:lnTo>
                <a:lnTo>
                  <a:pt x="199078" y="106928"/>
                </a:lnTo>
                <a:lnTo>
                  <a:pt x="217768" y="111275"/>
                </a:lnTo>
                <a:lnTo>
                  <a:pt x="232547" y="123880"/>
                </a:lnTo>
                <a:lnTo>
                  <a:pt x="197339" y="144309"/>
                </a:lnTo>
                <a:lnTo>
                  <a:pt x="174736" y="165173"/>
                </a:lnTo>
                <a:lnTo>
                  <a:pt x="166043" y="183864"/>
                </a:lnTo>
                <a:lnTo>
                  <a:pt x="158219" y="194296"/>
                </a:lnTo>
                <a:lnTo>
                  <a:pt x="145179" y="196469"/>
                </a:lnTo>
                <a:lnTo>
                  <a:pt x="139963" y="209944"/>
                </a:lnTo>
                <a:lnTo>
                  <a:pt x="137355" y="218637"/>
                </a:lnTo>
                <a:lnTo>
                  <a:pt x="121707" y="224723"/>
                </a:lnTo>
                <a:lnTo>
                  <a:pt x="102147" y="223419"/>
                </a:lnTo>
                <a:lnTo>
                  <a:pt x="91280" y="215595"/>
                </a:lnTo>
                <a:lnTo>
                  <a:pt x="81283" y="212552"/>
                </a:lnTo>
                <a:lnTo>
                  <a:pt x="69112" y="218637"/>
                </a:lnTo>
                <a:lnTo>
                  <a:pt x="62592" y="232112"/>
                </a:lnTo>
                <a:lnTo>
                  <a:pt x="50856" y="240371"/>
                </a:lnTo>
                <a:lnTo>
                  <a:pt x="38685" y="252976"/>
                </a:lnTo>
                <a:lnTo>
                  <a:pt x="21299" y="256019"/>
                </a:lnTo>
                <a:lnTo>
                  <a:pt x="16518" y="246021"/>
                </a:lnTo>
                <a:lnTo>
                  <a:pt x="19125" y="229069"/>
                </a:lnTo>
                <a:lnTo>
                  <a:pt x="6085" y="202555"/>
                </a:lnTo>
                <a:lnTo>
                  <a:pt x="0" y="198208"/>
                </a:lnTo>
                <a:lnTo>
                  <a:pt x="2608" y="116925"/>
                </a:lnTo>
                <a:lnTo>
                  <a:pt x="26515" y="116056"/>
                </a:lnTo>
                <a:lnTo>
                  <a:pt x="29992" y="16517"/>
                </a:lnTo>
                <a:lnTo>
                  <a:pt x="48248" y="15648"/>
                </a:lnTo>
                <a:lnTo>
                  <a:pt x="86064" y="5651"/>
                </a:lnTo>
                <a:lnTo>
                  <a:pt x="94758" y="17387"/>
                </a:lnTo>
                <a:lnTo>
                  <a:pt x="110840" y="6520"/>
                </a:lnTo>
                <a:lnTo>
                  <a:pt x="118230" y="6520"/>
                </a:lnTo>
                <a:lnTo>
                  <a:pt x="132139" y="0"/>
                </a:lnTo>
                <a:lnTo>
                  <a:pt x="136485" y="217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14" name="Google Shape;11414;p313"/>
          <p:cNvSpPr/>
          <p:nvPr/>
        </p:nvSpPr>
        <p:spPr>
          <a:xfrm>
            <a:off x="6373099" y="3767137"/>
            <a:ext cx="357527" cy="278783"/>
          </a:xfrm>
          <a:custGeom>
            <a:rect b="b" l="l" r="r" t="t"/>
            <a:pathLst>
              <a:path extrusionOk="0" h="247760" w="317741">
                <a:moveTo>
                  <a:pt x="230809" y="70416"/>
                </a:moveTo>
                <a:lnTo>
                  <a:pt x="247760" y="81283"/>
                </a:lnTo>
                <a:lnTo>
                  <a:pt x="261235" y="92584"/>
                </a:lnTo>
                <a:lnTo>
                  <a:pt x="261670" y="101712"/>
                </a:lnTo>
                <a:lnTo>
                  <a:pt x="278622" y="116056"/>
                </a:lnTo>
                <a:lnTo>
                  <a:pt x="289053" y="128227"/>
                </a:lnTo>
                <a:lnTo>
                  <a:pt x="295139" y="144744"/>
                </a:lnTo>
                <a:lnTo>
                  <a:pt x="313830" y="156046"/>
                </a:lnTo>
                <a:lnTo>
                  <a:pt x="317742" y="164739"/>
                </a:lnTo>
                <a:lnTo>
                  <a:pt x="309918" y="167781"/>
                </a:lnTo>
                <a:lnTo>
                  <a:pt x="293835" y="167347"/>
                </a:lnTo>
                <a:lnTo>
                  <a:pt x="275579" y="164304"/>
                </a:lnTo>
                <a:lnTo>
                  <a:pt x="266451" y="166477"/>
                </a:lnTo>
                <a:lnTo>
                  <a:pt x="262539" y="173432"/>
                </a:lnTo>
                <a:lnTo>
                  <a:pt x="254715" y="174301"/>
                </a:lnTo>
                <a:lnTo>
                  <a:pt x="245152" y="168216"/>
                </a:lnTo>
                <a:lnTo>
                  <a:pt x="217768" y="182126"/>
                </a:lnTo>
                <a:lnTo>
                  <a:pt x="206467" y="179518"/>
                </a:lnTo>
                <a:lnTo>
                  <a:pt x="202990" y="181691"/>
                </a:lnTo>
                <a:lnTo>
                  <a:pt x="196035" y="198643"/>
                </a:lnTo>
                <a:lnTo>
                  <a:pt x="177344" y="192992"/>
                </a:lnTo>
                <a:lnTo>
                  <a:pt x="159523" y="190384"/>
                </a:lnTo>
                <a:lnTo>
                  <a:pt x="143875" y="179952"/>
                </a:lnTo>
                <a:lnTo>
                  <a:pt x="123445" y="170389"/>
                </a:lnTo>
                <a:lnTo>
                  <a:pt x="110405" y="179518"/>
                </a:lnTo>
                <a:lnTo>
                  <a:pt x="100843" y="193427"/>
                </a:lnTo>
                <a:lnTo>
                  <a:pt x="98670" y="212987"/>
                </a:lnTo>
                <a:lnTo>
                  <a:pt x="83022" y="211683"/>
                </a:lnTo>
                <a:lnTo>
                  <a:pt x="66070" y="206901"/>
                </a:lnTo>
                <a:lnTo>
                  <a:pt x="51725" y="221680"/>
                </a:lnTo>
                <a:lnTo>
                  <a:pt x="38685" y="247760"/>
                </a:lnTo>
                <a:lnTo>
                  <a:pt x="36078" y="239501"/>
                </a:lnTo>
                <a:lnTo>
                  <a:pt x="34773" y="226896"/>
                </a:lnTo>
                <a:lnTo>
                  <a:pt x="23472" y="217768"/>
                </a:lnTo>
                <a:lnTo>
                  <a:pt x="14344" y="203424"/>
                </a:lnTo>
                <a:lnTo>
                  <a:pt x="12171" y="193427"/>
                </a:lnTo>
                <a:lnTo>
                  <a:pt x="435" y="178648"/>
                </a:lnTo>
                <a:lnTo>
                  <a:pt x="2608" y="170389"/>
                </a:lnTo>
                <a:lnTo>
                  <a:pt x="0" y="158653"/>
                </a:lnTo>
                <a:lnTo>
                  <a:pt x="1739" y="136920"/>
                </a:lnTo>
                <a:lnTo>
                  <a:pt x="7824" y="132139"/>
                </a:lnTo>
                <a:lnTo>
                  <a:pt x="19995" y="103885"/>
                </a:lnTo>
                <a:lnTo>
                  <a:pt x="39990" y="101712"/>
                </a:lnTo>
                <a:lnTo>
                  <a:pt x="44336" y="94323"/>
                </a:lnTo>
                <a:lnTo>
                  <a:pt x="48683" y="95192"/>
                </a:lnTo>
                <a:lnTo>
                  <a:pt x="54768" y="101277"/>
                </a:lnTo>
                <a:lnTo>
                  <a:pt x="85630" y="90845"/>
                </a:lnTo>
                <a:lnTo>
                  <a:pt x="96062" y="79979"/>
                </a:lnTo>
                <a:lnTo>
                  <a:pt x="108667" y="69981"/>
                </a:lnTo>
                <a:lnTo>
                  <a:pt x="106059" y="60419"/>
                </a:lnTo>
                <a:lnTo>
                  <a:pt x="113013" y="57811"/>
                </a:lnTo>
                <a:lnTo>
                  <a:pt x="136920" y="59549"/>
                </a:lnTo>
                <a:lnTo>
                  <a:pt x="159523" y="46509"/>
                </a:lnTo>
                <a:lnTo>
                  <a:pt x="176910" y="16083"/>
                </a:lnTo>
                <a:lnTo>
                  <a:pt x="189080" y="4781"/>
                </a:lnTo>
                <a:lnTo>
                  <a:pt x="204728" y="0"/>
                </a:lnTo>
                <a:lnTo>
                  <a:pt x="207771" y="11736"/>
                </a:lnTo>
                <a:lnTo>
                  <a:pt x="222115" y="29123"/>
                </a:lnTo>
                <a:lnTo>
                  <a:pt x="222115" y="40859"/>
                </a:lnTo>
                <a:lnTo>
                  <a:pt x="218638" y="52160"/>
                </a:lnTo>
                <a:lnTo>
                  <a:pt x="220376" y="60853"/>
                </a:lnTo>
                <a:lnTo>
                  <a:pt x="228635" y="69112"/>
                </a:lnTo>
                <a:lnTo>
                  <a:pt x="230809" y="704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15" name="Google Shape;11415;p313"/>
          <p:cNvSpPr/>
          <p:nvPr/>
        </p:nvSpPr>
        <p:spPr>
          <a:xfrm>
            <a:off x="4389332" y="2643686"/>
            <a:ext cx="55757" cy="32769"/>
          </a:xfrm>
          <a:custGeom>
            <a:rect b="b" l="l" r="r" t="t"/>
            <a:pathLst>
              <a:path extrusionOk="0" h="29122" w="49552">
                <a:moveTo>
                  <a:pt x="14344" y="13040"/>
                </a:moveTo>
                <a:lnTo>
                  <a:pt x="29123" y="16952"/>
                </a:lnTo>
                <a:lnTo>
                  <a:pt x="49552" y="16083"/>
                </a:lnTo>
                <a:lnTo>
                  <a:pt x="35208" y="27384"/>
                </a:lnTo>
                <a:lnTo>
                  <a:pt x="26515" y="29123"/>
                </a:lnTo>
                <a:lnTo>
                  <a:pt x="2608" y="17387"/>
                </a:lnTo>
                <a:lnTo>
                  <a:pt x="0" y="8259"/>
                </a:lnTo>
                <a:lnTo>
                  <a:pt x="10867" y="0"/>
                </a:lnTo>
                <a:lnTo>
                  <a:pt x="14344" y="1304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16" name="Google Shape;11416;p313"/>
          <p:cNvSpPr/>
          <p:nvPr/>
        </p:nvSpPr>
        <p:spPr>
          <a:xfrm>
            <a:off x="4418677" y="2554183"/>
            <a:ext cx="58691" cy="26410"/>
          </a:xfrm>
          <a:custGeom>
            <a:rect b="b" l="l" r="r" t="t"/>
            <a:pathLst>
              <a:path extrusionOk="0" h="23471" w="52160">
                <a:moveTo>
                  <a:pt x="50856" y="23037"/>
                </a:moveTo>
                <a:lnTo>
                  <a:pt x="40424" y="23472"/>
                </a:lnTo>
                <a:lnTo>
                  <a:pt x="15213" y="15213"/>
                </a:lnTo>
                <a:lnTo>
                  <a:pt x="0" y="2173"/>
                </a:lnTo>
                <a:lnTo>
                  <a:pt x="8259" y="0"/>
                </a:lnTo>
                <a:lnTo>
                  <a:pt x="33904" y="6955"/>
                </a:lnTo>
                <a:lnTo>
                  <a:pt x="52160" y="18256"/>
                </a:lnTo>
                <a:lnTo>
                  <a:pt x="50856" y="2303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17" name="Google Shape;11417;p313"/>
          <p:cNvSpPr/>
          <p:nvPr/>
        </p:nvSpPr>
        <p:spPr>
          <a:xfrm>
            <a:off x="2890256" y="2529728"/>
            <a:ext cx="80700" cy="72875"/>
          </a:xfrm>
          <a:custGeom>
            <a:rect b="b" l="l" r="r" t="t"/>
            <a:pathLst>
              <a:path extrusionOk="0" h="64765" w="71720">
                <a:moveTo>
                  <a:pt x="70851" y="60853"/>
                </a:moveTo>
                <a:lnTo>
                  <a:pt x="57376" y="64765"/>
                </a:lnTo>
                <a:lnTo>
                  <a:pt x="29992" y="52595"/>
                </a:lnTo>
                <a:lnTo>
                  <a:pt x="29992" y="43032"/>
                </a:lnTo>
                <a:lnTo>
                  <a:pt x="17387" y="33469"/>
                </a:lnTo>
                <a:lnTo>
                  <a:pt x="18691" y="25645"/>
                </a:lnTo>
                <a:lnTo>
                  <a:pt x="0" y="20864"/>
                </a:lnTo>
                <a:lnTo>
                  <a:pt x="2608" y="6085"/>
                </a:lnTo>
                <a:lnTo>
                  <a:pt x="9128" y="0"/>
                </a:lnTo>
                <a:lnTo>
                  <a:pt x="26949" y="5651"/>
                </a:lnTo>
                <a:lnTo>
                  <a:pt x="37381" y="9997"/>
                </a:lnTo>
                <a:lnTo>
                  <a:pt x="55203" y="12605"/>
                </a:lnTo>
                <a:lnTo>
                  <a:pt x="56072" y="22168"/>
                </a:lnTo>
                <a:lnTo>
                  <a:pt x="57811" y="34773"/>
                </a:lnTo>
                <a:lnTo>
                  <a:pt x="71720" y="46075"/>
                </a:lnTo>
                <a:lnTo>
                  <a:pt x="70851" y="6085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18" name="Google Shape;11418;p313"/>
          <p:cNvSpPr/>
          <p:nvPr/>
        </p:nvSpPr>
        <p:spPr>
          <a:xfrm>
            <a:off x="4522365" y="2503806"/>
            <a:ext cx="162379" cy="152597"/>
          </a:xfrm>
          <a:custGeom>
            <a:rect b="b" l="l" r="r" t="t"/>
            <a:pathLst>
              <a:path extrusionOk="0" h="135616" w="144309">
                <a:moveTo>
                  <a:pt x="94323" y="25211"/>
                </a:moveTo>
                <a:lnTo>
                  <a:pt x="72589" y="48683"/>
                </a:lnTo>
                <a:lnTo>
                  <a:pt x="89542" y="39555"/>
                </a:lnTo>
                <a:lnTo>
                  <a:pt x="102147" y="45640"/>
                </a:lnTo>
                <a:lnTo>
                  <a:pt x="91715" y="54768"/>
                </a:lnTo>
                <a:lnTo>
                  <a:pt x="108232" y="62157"/>
                </a:lnTo>
                <a:lnTo>
                  <a:pt x="120403" y="55637"/>
                </a:lnTo>
                <a:lnTo>
                  <a:pt x="139093" y="63896"/>
                </a:lnTo>
                <a:lnTo>
                  <a:pt x="126923" y="83891"/>
                </a:lnTo>
                <a:lnTo>
                  <a:pt x="143440" y="79109"/>
                </a:lnTo>
                <a:lnTo>
                  <a:pt x="142136" y="93453"/>
                </a:lnTo>
                <a:lnTo>
                  <a:pt x="144309" y="110405"/>
                </a:lnTo>
                <a:lnTo>
                  <a:pt x="128662" y="134747"/>
                </a:lnTo>
                <a:lnTo>
                  <a:pt x="118229" y="135616"/>
                </a:lnTo>
                <a:lnTo>
                  <a:pt x="105624" y="130400"/>
                </a:lnTo>
                <a:lnTo>
                  <a:pt x="116491" y="108232"/>
                </a:lnTo>
                <a:lnTo>
                  <a:pt x="111275" y="104755"/>
                </a:lnTo>
                <a:lnTo>
                  <a:pt x="79544" y="128227"/>
                </a:lnTo>
                <a:lnTo>
                  <a:pt x="66504" y="127357"/>
                </a:lnTo>
                <a:lnTo>
                  <a:pt x="85629" y="114317"/>
                </a:lnTo>
                <a:lnTo>
                  <a:pt x="66504" y="107797"/>
                </a:lnTo>
                <a:lnTo>
                  <a:pt x="42597" y="109536"/>
                </a:lnTo>
                <a:lnTo>
                  <a:pt x="869" y="108667"/>
                </a:lnTo>
                <a:lnTo>
                  <a:pt x="0" y="100843"/>
                </a:lnTo>
                <a:lnTo>
                  <a:pt x="16517" y="90845"/>
                </a:lnTo>
                <a:lnTo>
                  <a:pt x="9128" y="83891"/>
                </a:lnTo>
                <a:lnTo>
                  <a:pt x="32600" y="67373"/>
                </a:lnTo>
                <a:lnTo>
                  <a:pt x="68243" y="24341"/>
                </a:lnTo>
                <a:lnTo>
                  <a:pt x="86499" y="9128"/>
                </a:lnTo>
                <a:lnTo>
                  <a:pt x="108232" y="0"/>
                </a:lnTo>
                <a:lnTo>
                  <a:pt x="117360" y="869"/>
                </a:lnTo>
                <a:lnTo>
                  <a:pt x="110840" y="8259"/>
                </a:lnTo>
                <a:lnTo>
                  <a:pt x="94323" y="2521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19" name="Google Shape;11419;p313"/>
          <p:cNvSpPr/>
          <p:nvPr/>
        </p:nvSpPr>
        <p:spPr>
          <a:xfrm>
            <a:off x="2851617" y="2427507"/>
            <a:ext cx="47931" cy="59669"/>
          </a:xfrm>
          <a:custGeom>
            <a:rect b="b" l="l" r="r" t="t"/>
            <a:pathLst>
              <a:path extrusionOk="0" h="53029" w="42597">
                <a:moveTo>
                  <a:pt x="14344" y="0"/>
                </a:moveTo>
                <a:lnTo>
                  <a:pt x="20864" y="3477"/>
                </a:lnTo>
                <a:lnTo>
                  <a:pt x="42597" y="1304"/>
                </a:lnTo>
                <a:lnTo>
                  <a:pt x="11301" y="31296"/>
                </a:lnTo>
                <a:lnTo>
                  <a:pt x="12605" y="53029"/>
                </a:lnTo>
                <a:lnTo>
                  <a:pt x="4347" y="53029"/>
                </a:lnTo>
                <a:lnTo>
                  <a:pt x="1304" y="40859"/>
                </a:lnTo>
                <a:lnTo>
                  <a:pt x="3477" y="28253"/>
                </a:lnTo>
                <a:lnTo>
                  <a:pt x="0" y="19995"/>
                </a:lnTo>
                <a:lnTo>
                  <a:pt x="5651" y="8259"/>
                </a:lnTo>
                <a:lnTo>
                  <a:pt x="14344"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20" name="Google Shape;11420;p313"/>
          <p:cNvSpPr/>
          <p:nvPr/>
        </p:nvSpPr>
        <p:spPr>
          <a:xfrm>
            <a:off x="4227441" y="2188829"/>
            <a:ext cx="26411" cy="21031"/>
          </a:xfrm>
          <a:custGeom>
            <a:rect b="b" l="l" r="r" t="t"/>
            <a:pathLst>
              <a:path extrusionOk="0" h="18690" w="23472">
                <a:moveTo>
                  <a:pt x="23472" y="5651"/>
                </a:moveTo>
                <a:lnTo>
                  <a:pt x="7824" y="18691"/>
                </a:lnTo>
                <a:lnTo>
                  <a:pt x="435" y="16517"/>
                </a:lnTo>
                <a:lnTo>
                  <a:pt x="0" y="9128"/>
                </a:lnTo>
                <a:lnTo>
                  <a:pt x="1739" y="7389"/>
                </a:lnTo>
                <a:lnTo>
                  <a:pt x="13909" y="0"/>
                </a:lnTo>
                <a:lnTo>
                  <a:pt x="21299" y="435"/>
                </a:lnTo>
                <a:lnTo>
                  <a:pt x="23472" y="565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21" name="Google Shape;11421;p313"/>
          <p:cNvSpPr/>
          <p:nvPr/>
        </p:nvSpPr>
        <p:spPr>
          <a:xfrm>
            <a:off x="4156523" y="2173666"/>
            <a:ext cx="53800" cy="21520"/>
          </a:xfrm>
          <a:custGeom>
            <a:rect b="b" l="l" r="r" t="t"/>
            <a:pathLst>
              <a:path extrusionOk="0" h="19125" w="47813">
                <a:moveTo>
                  <a:pt x="44336" y="5216"/>
                </a:moveTo>
                <a:lnTo>
                  <a:pt x="13040" y="19125"/>
                </a:lnTo>
                <a:lnTo>
                  <a:pt x="0" y="18256"/>
                </a:lnTo>
                <a:lnTo>
                  <a:pt x="0" y="11736"/>
                </a:lnTo>
                <a:lnTo>
                  <a:pt x="21733" y="0"/>
                </a:lnTo>
                <a:lnTo>
                  <a:pt x="47813" y="435"/>
                </a:lnTo>
                <a:lnTo>
                  <a:pt x="44336" y="52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22" name="Google Shape;11422;p313"/>
          <p:cNvSpPr/>
          <p:nvPr/>
        </p:nvSpPr>
        <p:spPr>
          <a:xfrm>
            <a:off x="4107124" y="2095413"/>
            <a:ext cx="155530" cy="74342"/>
          </a:xfrm>
          <a:custGeom>
            <a:rect b="b" l="l" r="r" t="t"/>
            <a:pathLst>
              <a:path extrusionOk="0" h="66069" w="138223">
                <a:moveTo>
                  <a:pt x="74762" y="1739"/>
                </a:moveTo>
                <a:lnTo>
                  <a:pt x="70851" y="12605"/>
                </a:lnTo>
                <a:lnTo>
                  <a:pt x="82587" y="8693"/>
                </a:lnTo>
                <a:lnTo>
                  <a:pt x="89107" y="15213"/>
                </a:lnTo>
                <a:lnTo>
                  <a:pt x="104320" y="23907"/>
                </a:lnTo>
                <a:lnTo>
                  <a:pt x="120837" y="31296"/>
                </a:lnTo>
                <a:lnTo>
                  <a:pt x="114752" y="43032"/>
                </a:lnTo>
                <a:lnTo>
                  <a:pt x="129965" y="41293"/>
                </a:lnTo>
                <a:lnTo>
                  <a:pt x="138224" y="49552"/>
                </a:lnTo>
                <a:lnTo>
                  <a:pt x="116491" y="57376"/>
                </a:lnTo>
                <a:lnTo>
                  <a:pt x="90845" y="51291"/>
                </a:lnTo>
                <a:lnTo>
                  <a:pt x="87368" y="39989"/>
                </a:lnTo>
                <a:lnTo>
                  <a:pt x="59984" y="53464"/>
                </a:lnTo>
                <a:lnTo>
                  <a:pt x="24341" y="66069"/>
                </a:lnTo>
                <a:lnTo>
                  <a:pt x="27384" y="51725"/>
                </a:lnTo>
                <a:lnTo>
                  <a:pt x="0" y="53899"/>
                </a:lnTo>
                <a:lnTo>
                  <a:pt x="24776" y="41728"/>
                </a:lnTo>
                <a:lnTo>
                  <a:pt x="40424" y="22168"/>
                </a:lnTo>
                <a:lnTo>
                  <a:pt x="62592" y="0"/>
                </a:lnTo>
                <a:lnTo>
                  <a:pt x="74762" y="17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23" name="Google Shape;11423;p313"/>
          <p:cNvSpPr/>
          <p:nvPr/>
        </p:nvSpPr>
        <p:spPr>
          <a:xfrm>
            <a:off x="4386886" y="2026450"/>
            <a:ext cx="54290" cy="31791"/>
          </a:xfrm>
          <a:custGeom>
            <a:rect b="b" l="l" r="r" t="t"/>
            <a:pathLst>
              <a:path extrusionOk="0" h="28253" w="48248">
                <a:moveTo>
                  <a:pt x="21299" y="26949"/>
                </a:moveTo>
                <a:lnTo>
                  <a:pt x="0" y="28253"/>
                </a:lnTo>
                <a:lnTo>
                  <a:pt x="3043" y="16517"/>
                </a:lnTo>
                <a:lnTo>
                  <a:pt x="19560" y="3043"/>
                </a:lnTo>
                <a:lnTo>
                  <a:pt x="38251" y="0"/>
                </a:lnTo>
                <a:lnTo>
                  <a:pt x="48248" y="6520"/>
                </a:lnTo>
                <a:lnTo>
                  <a:pt x="41728" y="16517"/>
                </a:lnTo>
                <a:lnTo>
                  <a:pt x="37816" y="19995"/>
                </a:lnTo>
                <a:lnTo>
                  <a:pt x="21299" y="2694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24" name="Google Shape;11424;p313"/>
          <p:cNvSpPr/>
          <p:nvPr/>
        </p:nvSpPr>
        <p:spPr>
          <a:xfrm>
            <a:off x="3970177" y="1977051"/>
            <a:ext cx="76298" cy="36682"/>
          </a:xfrm>
          <a:custGeom>
            <a:rect b="b" l="l" r="r" t="t"/>
            <a:pathLst>
              <a:path extrusionOk="0" h="32600" w="67807">
                <a:moveTo>
                  <a:pt x="67808" y="24341"/>
                </a:moveTo>
                <a:lnTo>
                  <a:pt x="49987" y="32600"/>
                </a:lnTo>
                <a:lnTo>
                  <a:pt x="31731" y="25645"/>
                </a:lnTo>
                <a:lnTo>
                  <a:pt x="14779" y="27819"/>
                </a:lnTo>
                <a:lnTo>
                  <a:pt x="0" y="17387"/>
                </a:lnTo>
                <a:lnTo>
                  <a:pt x="21733" y="9997"/>
                </a:lnTo>
                <a:lnTo>
                  <a:pt x="43032" y="0"/>
                </a:lnTo>
                <a:lnTo>
                  <a:pt x="56072" y="6520"/>
                </a:lnTo>
                <a:lnTo>
                  <a:pt x="63027" y="10867"/>
                </a:lnTo>
                <a:lnTo>
                  <a:pt x="64765" y="15213"/>
                </a:lnTo>
                <a:lnTo>
                  <a:pt x="67808" y="2434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25" name="Google Shape;11425;p313"/>
          <p:cNvSpPr/>
          <p:nvPr/>
        </p:nvSpPr>
        <p:spPr>
          <a:xfrm>
            <a:off x="2859444" y="1931076"/>
            <a:ext cx="1803781" cy="867653"/>
          </a:xfrm>
          <a:custGeom>
            <a:rect b="b" l="l" r="r" t="t"/>
            <a:pathLst>
              <a:path extrusionOk="0" h="771099" w="1603051">
                <a:moveTo>
                  <a:pt x="1285310" y="685035"/>
                </a:moveTo>
                <a:lnTo>
                  <a:pt x="1275747" y="669387"/>
                </a:lnTo>
                <a:lnTo>
                  <a:pt x="1288353" y="632440"/>
                </a:lnTo>
                <a:lnTo>
                  <a:pt x="1281398" y="624616"/>
                </a:lnTo>
                <a:lnTo>
                  <a:pt x="1265315" y="628963"/>
                </a:lnTo>
                <a:lnTo>
                  <a:pt x="1260534" y="622008"/>
                </a:lnTo>
                <a:lnTo>
                  <a:pt x="1236627" y="642438"/>
                </a:lnTo>
                <a:lnTo>
                  <a:pt x="1222718" y="663736"/>
                </a:lnTo>
                <a:lnTo>
                  <a:pt x="1210547" y="676342"/>
                </a:lnTo>
                <a:lnTo>
                  <a:pt x="1199680" y="680688"/>
                </a:lnTo>
                <a:lnTo>
                  <a:pt x="1192291" y="681992"/>
                </a:lnTo>
                <a:lnTo>
                  <a:pt x="1187510" y="688512"/>
                </a:lnTo>
                <a:lnTo>
                  <a:pt x="1147086" y="688512"/>
                </a:lnTo>
                <a:lnTo>
                  <a:pt x="1113182" y="688947"/>
                </a:lnTo>
                <a:lnTo>
                  <a:pt x="1101446" y="693728"/>
                </a:lnTo>
                <a:lnTo>
                  <a:pt x="1071889" y="712854"/>
                </a:lnTo>
                <a:lnTo>
                  <a:pt x="1071889" y="712419"/>
                </a:lnTo>
                <a:lnTo>
                  <a:pt x="1067976" y="710680"/>
                </a:lnTo>
                <a:lnTo>
                  <a:pt x="1059283" y="714592"/>
                </a:lnTo>
                <a:lnTo>
                  <a:pt x="1051024" y="720243"/>
                </a:lnTo>
                <a:lnTo>
                  <a:pt x="1043200" y="715462"/>
                </a:lnTo>
                <a:lnTo>
                  <a:pt x="1022771" y="718939"/>
                </a:lnTo>
                <a:lnTo>
                  <a:pt x="1005819" y="722851"/>
                </a:lnTo>
                <a:lnTo>
                  <a:pt x="997560" y="726328"/>
                </a:lnTo>
                <a:lnTo>
                  <a:pt x="987563" y="735456"/>
                </a:lnTo>
                <a:lnTo>
                  <a:pt x="995387" y="738499"/>
                </a:lnTo>
                <a:lnTo>
                  <a:pt x="1002776" y="736760"/>
                </a:lnTo>
                <a:lnTo>
                  <a:pt x="1004080" y="736760"/>
                </a:lnTo>
                <a:lnTo>
                  <a:pt x="1002776" y="745019"/>
                </a:lnTo>
                <a:lnTo>
                  <a:pt x="981912" y="748062"/>
                </a:lnTo>
                <a:lnTo>
                  <a:pt x="969742" y="751539"/>
                </a:lnTo>
                <a:lnTo>
                  <a:pt x="962352" y="755886"/>
                </a:lnTo>
                <a:lnTo>
                  <a:pt x="951051" y="753278"/>
                </a:lnTo>
                <a:lnTo>
                  <a:pt x="944096" y="754582"/>
                </a:lnTo>
                <a:lnTo>
                  <a:pt x="931491" y="762406"/>
                </a:lnTo>
                <a:lnTo>
                  <a:pt x="911496" y="771099"/>
                </a:lnTo>
                <a:lnTo>
                  <a:pt x="899760" y="769360"/>
                </a:lnTo>
                <a:lnTo>
                  <a:pt x="908454" y="759798"/>
                </a:lnTo>
                <a:lnTo>
                  <a:pt x="924536" y="744584"/>
                </a:lnTo>
                <a:lnTo>
                  <a:pt x="942358" y="735456"/>
                </a:lnTo>
                <a:lnTo>
                  <a:pt x="947139" y="727632"/>
                </a:lnTo>
                <a:lnTo>
                  <a:pt x="951051" y="714592"/>
                </a:lnTo>
                <a:lnTo>
                  <a:pt x="967568" y="699379"/>
                </a:lnTo>
                <a:lnTo>
                  <a:pt x="971480" y="681992"/>
                </a:lnTo>
                <a:lnTo>
                  <a:pt x="976262" y="698944"/>
                </a:lnTo>
                <a:lnTo>
                  <a:pt x="992779" y="702856"/>
                </a:lnTo>
                <a:lnTo>
                  <a:pt x="1003211" y="693728"/>
                </a:lnTo>
                <a:lnTo>
                  <a:pt x="997126" y="672864"/>
                </a:lnTo>
                <a:lnTo>
                  <a:pt x="993214" y="664171"/>
                </a:lnTo>
                <a:lnTo>
                  <a:pt x="975827" y="658955"/>
                </a:lnTo>
                <a:lnTo>
                  <a:pt x="959310" y="655912"/>
                </a:lnTo>
                <a:lnTo>
                  <a:pt x="942358" y="655912"/>
                </a:lnTo>
                <a:lnTo>
                  <a:pt x="927579" y="652435"/>
                </a:lnTo>
                <a:lnTo>
                  <a:pt x="925840" y="646350"/>
                </a:lnTo>
                <a:lnTo>
                  <a:pt x="919755" y="650262"/>
                </a:lnTo>
                <a:lnTo>
                  <a:pt x="914539" y="649392"/>
                </a:lnTo>
                <a:lnTo>
                  <a:pt x="922798" y="640264"/>
                </a:lnTo>
                <a:lnTo>
                  <a:pt x="914974" y="636787"/>
                </a:lnTo>
                <a:lnTo>
                  <a:pt x="923232" y="626355"/>
                </a:lnTo>
                <a:lnTo>
                  <a:pt x="918016" y="618531"/>
                </a:lnTo>
                <a:lnTo>
                  <a:pt x="925406" y="610707"/>
                </a:lnTo>
                <a:lnTo>
                  <a:pt x="902803" y="606795"/>
                </a:lnTo>
                <a:lnTo>
                  <a:pt x="902368" y="591147"/>
                </a:lnTo>
                <a:lnTo>
                  <a:pt x="898891" y="587670"/>
                </a:lnTo>
                <a:lnTo>
                  <a:pt x="884547" y="586800"/>
                </a:lnTo>
                <a:lnTo>
                  <a:pt x="866726" y="581584"/>
                </a:lnTo>
                <a:lnTo>
                  <a:pt x="860206" y="585062"/>
                </a:lnTo>
                <a:lnTo>
                  <a:pt x="852382" y="591582"/>
                </a:lnTo>
                <a:lnTo>
                  <a:pt x="838038" y="595928"/>
                </a:lnTo>
                <a:lnTo>
                  <a:pt x="824563" y="606795"/>
                </a:lnTo>
                <a:lnTo>
                  <a:pt x="801091" y="599406"/>
                </a:lnTo>
                <a:lnTo>
                  <a:pt x="781966" y="602883"/>
                </a:lnTo>
                <a:lnTo>
                  <a:pt x="765014" y="594624"/>
                </a:lnTo>
                <a:lnTo>
                  <a:pt x="745019" y="590278"/>
                </a:lnTo>
                <a:lnTo>
                  <a:pt x="730675" y="588539"/>
                </a:lnTo>
                <a:lnTo>
                  <a:pt x="726328" y="584192"/>
                </a:lnTo>
                <a:lnTo>
                  <a:pt x="730240" y="569414"/>
                </a:lnTo>
                <a:lnTo>
                  <a:pt x="722851" y="569414"/>
                </a:lnTo>
                <a:lnTo>
                  <a:pt x="717200" y="579846"/>
                </a:lnTo>
                <a:lnTo>
                  <a:pt x="672864" y="579846"/>
                </a:lnTo>
                <a:lnTo>
                  <a:pt x="598971" y="579846"/>
                </a:lnTo>
                <a:lnTo>
                  <a:pt x="525947" y="579846"/>
                </a:lnTo>
                <a:lnTo>
                  <a:pt x="461182" y="579846"/>
                </a:lnTo>
                <a:lnTo>
                  <a:pt x="396851" y="579846"/>
                </a:lnTo>
                <a:lnTo>
                  <a:pt x="332955" y="579846"/>
                </a:lnTo>
                <a:lnTo>
                  <a:pt x="267320" y="579846"/>
                </a:lnTo>
                <a:lnTo>
                  <a:pt x="246456" y="579846"/>
                </a:lnTo>
                <a:lnTo>
                  <a:pt x="182560" y="579846"/>
                </a:lnTo>
                <a:lnTo>
                  <a:pt x="121272" y="579846"/>
                </a:lnTo>
                <a:lnTo>
                  <a:pt x="118229" y="579846"/>
                </a:lnTo>
                <a:lnTo>
                  <a:pt x="94757" y="553331"/>
                </a:lnTo>
                <a:lnTo>
                  <a:pt x="87803" y="541595"/>
                </a:lnTo>
                <a:lnTo>
                  <a:pt x="57376" y="530294"/>
                </a:lnTo>
                <a:lnTo>
                  <a:pt x="63027" y="506387"/>
                </a:lnTo>
                <a:lnTo>
                  <a:pt x="78675" y="490304"/>
                </a:lnTo>
                <a:lnTo>
                  <a:pt x="60853" y="478568"/>
                </a:lnTo>
                <a:lnTo>
                  <a:pt x="74328" y="457270"/>
                </a:lnTo>
                <a:lnTo>
                  <a:pt x="65200" y="438144"/>
                </a:lnTo>
                <a:lnTo>
                  <a:pt x="76067" y="424235"/>
                </a:lnTo>
                <a:lnTo>
                  <a:pt x="98235" y="411630"/>
                </a:lnTo>
                <a:lnTo>
                  <a:pt x="112144" y="395112"/>
                </a:lnTo>
                <a:lnTo>
                  <a:pt x="92149" y="378595"/>
                </a:lnTo>
                <a:lnTo>
                  <a:pt x="98235" y="348603"/>
                </a:lnTo>
                <a:lnTo>
                  <a:pt x="103016" y="330347"/>
                </a:lnTo>
                <a:lnTo>
                  <a:pt x="96061" y="318611"/>
                </a:lnTo>
                <a:lnTo>
                  <a:pt x="92584" y="308179"/>
                </a:lnTo>
                <a:lnTo>
                  <a:pt x="95192" y="294704"/>
                </a:lnTo>
                <a:lnTo>
                  <a:pt x="66939" y="302963"/>
                </a:lnTo>
                <a:lnTo>
                  <a:pt x="33904" y="317307"/>
                </a:lnTo>
                <a:lnTo>
                  <a:pt x="32600" y="300789"/>
                </a:lnTo>
                <a:lnTo>
                  <a:pt x="30427" y="289488"/>
                </a:lnTo>
                <a:lnTo>
                  <a:pt x="18256" y="282533"/>
                </a:lnTo>
                <a:lnTo>
                  <a:pt x="0" y="281664"/>
                </a:lnTo>
                <a:lnTo>
                  <a:pt x="154741" y="139528"/>
                </a:lnTo>
                <a:lnTo>
                  <a:pt x="261669" y="50856"/>
                </a:lnTo>
                <a:lnTo>
                  <a:pt x="287749" y="56507"/>
                </a:lnTo>
                <a:lnTo>
                  <a:pt x="302093" y="67808"/>
                </a:lnTo>
                <a:lnTo>
                  <a:pt x="318176" y="69981"/>
                </a:lnTo>
                <a:lnTo>
                  <a:pt x="345560" y="60419"/>
                </a:lnTo>
                <a:lnTo>
                  <a:pt x="375987" y="53029"/>
                </a:lnTo>
                <a:lnTo>
                  <a:pt x="399024" y="55637"/>
                </a:lnTo>
                <a:lnTo>
                  <a:pt x="437710" y="45640"/>
                </a:lnTo>
                <a:lnTo>
                  <a:pt x="473352" y="39989"/>
                </a:lnTo>
                <a:lnTo>
                  <a:pt x="474222" y="49552"/>
                </a:lnTo>
                <a:lnTo>
                  <a:pt x="493782" y="43901"/>
                </a:lnTo>
                <a:lnTo>
                  <a:pt x="510734" y="33035"/>
                </a:lnTo>
                <a:lnTo>
                  <a:pt x="519862" y="35643"/>
                </a:lnTo>
                <a:lnTo>
                  <a:pt x="525947" y="56507"/>
                </a:lnTo>
                <a:lnTo>
                  <a:pt x="567240" y="40424"/>
                </a:lnTo>
                <a:lnTo>
                  <a:pt x="550288" y="58245"/>
                </a:lnTo>
                <a:lnTo>
                  <a:pt x="576368" y="54333"/>
                </a:lnTo>
                <a:lnTo>
                  <a:pt x="590278" y="47813"/>
                </a:lnTo>
                <a:lnTo>
                  <a:pt x="610272" y="49117"/>
                </a:lnTo>
                <a:lnTo>
                  <a:pt x="627224" y="58680"/>
                </a:lnTo>
                <a:lnTo>
                  <a:pt x="659824" y="67373"/>
                </a:lnTo>
                <a:lnTo>
                  <a:pt x="680254" y="71285"/>
                </a:lnTo>
                <a:lnTo>
                  <a:pt x="699379" y="69981"/>
                </a:lnTo>
                <a:lnTo>
                  <a:pt x="711984" y="82152"/>
                </a:lnTo>
                <a:lnTo>
                  <a:pt x="675038" y="93888"/>
                </a:lnTo>
                <a:lnTo>
                  <a:pt x="702856" y="98669"/>
                </a:lnTo>
                <a:lnTo>
                  <a:pt x="754582" y="96061"/>
                </a:lnTo>
                <a:lnTo>
                  <a:pt x="773707" y="91715"/>
                </a:lnTo>
                <a:lnTo>
                  <a:pt x="779792" y="106059"/>
                </a:lnTo>
                <a:lnTo>
                  <a:pt x="810654" y="94323"/>
                </a:lnTo>
                <a:lnTo>
                  <a:pt x="801526" y="83891"/>
                </a:lnTo>
                <a:lnTo>
                  <a:pt x="821086" y="76067"/>
                </a:lnTo>
                <a:lnTo>
                  <a:pt x="843688" y="74763"/>
                </a:lnTo>
                <a:lnTo>
                  <a:pt x="860640" y="72589"/>
                </a:lnTo>
                <a:lnTo>
                  <a:pt x="869768" y="78240"/>
                </a:lnTo>
                <a:lnTo>
                  <a:pt x="876288" y="90845"/>
                </a:lnTo>
                <a:lnTo>
                  <a:pt x="898022" y="89107"/>
                </a:lnTo>
                <a:lnTo>
                  <a:pt x="921059" y="99973"/>
                </a:lnTo>
                <a:lnTo>
                  <a:pt x="952355" y="96061"/>
                </a:lnTo>
                <a:lnTo>
                  <a:pt x="978435" y="96496"/>
                </a:lnTo>
                <a:lnTo>
                  <a:pt x="988867" y="81717"/>
                </a:lnTo>
                <a:lnTo>
                  <a:pt x="1008427" y="77805"/>
                </a:lnTo>
                <a:lnTo>
                  <a:pt x="1029726" y="85629"/>
                </a:lnTo>
                <a:lnTo>
                  <a:pt x="1011035" y="108232"/>
                </a:lnTo>
                <a:lnTo>
                  <a:pt x="1037984" y="89107"/>
                </a:lnTo>
                <a:lnTo>
                  <a:pt x="1051894" y="89976"/>
                </a:lnTo>
                <a:lnTo>
                  <a:pt x="1079712" y="66069"/>
                </a:lnTo>
                <a:lnTo>
                  <a:pt x="1072758" y="51725"/>
                </a:lnTo>
                <a:lnTo>
                  <a:pt x="1060152" y="42163"/>
                </a:lnTo>
                <a:lnTo>
                  <a:pt x="1084059" y="16517"/>
                </a:lnTo>
                <a:lnTo>
                  <a:pt x="1119702" y="0"/>
                </a:lnTo>
                <a:lnTo>
                  <a:pt x="1139262" y="3912"/>
                </a:lnTo>
                <a:lnTo>
                  <a:pt x="1147955" y="13909"/>
                </a:lnTo>
                <a:lnTo>
                  <a:pt x="1149694" y="39989"/>
                </a:lnTo>
                <a:lnTo>
                  <a:pt x="1124483" y="51291"/>
                </a:lnTo>
                <a:lnTo>
                  <a:pt x="1153606" y="56072"/>
                </a:lnTo>
                <a:lnTo>
                  <a:pt x="1134480" y="79979"/>
                </a:lnTo>
                <a:lnTo>
                  <a:pt x="1173166" y="61723"/>
                </a:lnTo>
                <a:lnTo>
                  <a:pt x="1182729" y="76936"/>
                </a:lnTo>
                <a:lnTo>
                  <a:pt x="1164038" y="94323"/>
                </a:lnTo>
                <a:lnTo>
                  <a:pt x="1169689" y="110405"/>
                </a:lnTo>
                <a:lnTo>
                  <a:pt x="1201419" y="93453"/>
                </a:lnTo>
                <a:lnTo>
                  <a:pt x="1229673" y="72589"/>
                </a:lnTo>
                <a:lnTo>
                  <a:pt x="1250102" y="46944"/>
                </a:lnTo>
                <a:lnTo>
                  <a:pt x="1274009" y="48683"/>
                </a:lnTo>
                <a:lnTo>
                  <a:pt x="1297480" y="52160"/>
                </a:lnTo>
                <a:lnTo>
                  <a:pt x="1313129" y="63896"/>
                </a:lnTo>
                <a:lnTo>
                  <a:pt x="1305739" y="75632"/>
                </a:lnTo>
                <a:lnTo>
                  <a:pt x="1283571" y="88237"/>
                </a:lnTo>
                <a:lnTo>
                  <a:pt x="1287483" y="100843"/>
                </a:lnTo>
                <a:lnTo>
                  <a:pt x="1277051" y="112579"/>
                </a:lnTo>
                <a:lnTo>
                  <a:pt x="1229673" y="129531"/>
                </a:lnTo>
                <a:lnTo>
                  <a:pt x="1201419" y="133443"/>
                </a:lnTo>
                <a:lnTo>
                  <a:pt x="1187510" y="126053"/>
                </a:lnTo>
                <a:lnTo>
                  <a:pt x="1173166" y="138224"/>
                </a:lnTo>
                <a:lnTo>
                  <a:pt x="1141000" y="158653"/>
                </a:lnTo>
                <a:lnTo>
                  <a:pt x="1127960" y="169520"/>
                </a:lnTo>
                <a:lnTo>
                  <a:pt x="1094491" y="186037"/>
                </a:lnTo>
                <a:lnTo>
                  <a:pt x="1066238" y="187776"/>
                </a:lnTo>
                <a:lnTo>
                  <a:pt x="1044070" y="198208"/>
                </a:lnTo>
                <a:lnTo>
                  <a:pt x="1031464" y="214725"/>
                </a:lnTo>
                <a:lnTo>
                  <a:pt x="1006688" y="217768"/>
                </a:lnTo>
                <a:lnTo>
                  <a:pt x="968872" y="238197"/>
                </a:lnTo>
                <a:lnTo>
                  <a:pt x="928014" y="266451"/>
                </a:lnTo>
                <a:lnTo>
                  <a:pt x="906280" y="286445"/>
                </a:lnTo>
                <a:lnTo>
                  <a:pt x="884982" y="316437"/>
                </a:lnTo>
                <a:lnTo>
                  <a:pt x="911062" y="320784"/>
                </a:lnTo>
                <a:lnTo>
                  <a:pt x="904542" y="344691"/>
                </a:lnTo>
                <a:lnTo>
                  <a:pt x="901064" y="364686"/>
                </a:lnTo>
                <a:lnTo>
                  <a:pt x="932795" y="359470"/>
                </a:lnTo>
                <a:lnTo>
                  <a:pt x="963222" y="370771"/>
                </a:lnTo>
                <a:lnTo>
                  <a:pt x="977566" y="380768"/>
                </a:lnTo>
                <a:lnTo>
                  <a:pt x="984955" y="392939"/>
                </a:lnTo>
                <a:lnTo>
                  <a:pt x="1006254" y="400328"/>
                </a:lnTo>
                <a:lnTo>
                  <a:pt x="1021902" y="411195"/>
                </a:lnTo>
                <a:lnTo>
                  <a:pt x="1054936" y="412934"/>
                </a:lnTo>
                <a:lnTo>
                  <a:pt x="1075800" y="415542"/>
                </a:lnTo>
                <a:lnTo>
                  <a:pt x="1060152" y="438144"/>
                </a:lnTo>
                <a:lnTo>
                  <a:pt x="1052763" y="464659"/>
                </a:lnTo>
                <a:lnTo>
                  <a:pt x="1053198" y="494651"/>
                </a:lnTo>
                <a:lnTo>
                  <a:pt x="1072323" y="520296"/>
                </a:lnTo>
                <a:lnTo>
                  <a:pt x="1092753" y="511603"/>
                </a:lnTo>
                <a:lnTo>
                  <a:pt x="1117094" y="483784"/>
                </a:lnTo>
                <a:lnTo>
                  <a:pt x="1127091" y="442056"/>
                </a:lnTo>
                <a:lnTo>
                  <a:pt x="1119702" y="428147"/>
                </a:lnTo>
                <a:lnTo>
                  <a:pt x="1158822" y="415542"/>
                </a:lnTo>
                <a:lnTo>
                  <a:pt x="1191422" y="397286"/>
                </a:lnTo>
                <a:lnTo>
                  <a:pt x="1212286" y="379030"/>
                </a:lnTo>
                <a:lnTo>
                  <a:pt x="1219675" y="361643"/>
                </a:lnTo>
                <a:lnTo>
                  <a:pt x="1217936" y="339475"/>
                </a:lnTo>
                <a:lnTo>
                  <a:pt x="1204027" y="319915"/>
                </a:lnTo>
                <a:lnTo>
                  <a:pt x="1242713" y="292965"/>
                </a:lnTo>
                <a:lnTo>
                  <a:pt x="1247059" y="269928"/>
                </a:lnTo>
                <a:lnTo>
                  <a:pt x="1264011" y="230808"/>
                </a:lnTo>
                <a:lnTo>
                  <a:pt x="1280529" y="224723"/>
                </a:lnTo>
                <a:lnTo>
                  <a:pt x="1309651" y="231677"/>
                </a:lnTo>
                <a:lnTo>
                  <a:pt x="1327907" y="234285"/>
                </a:lnTo>
                <a:lnTo>
                  <a:pt x="1347467" y="227331"/>
                </a:lnTo>
                <a:lnTo>
                  <a:pt x="1360942" y="236024"/>
                </a:lnTo>
                <a:lnTo>
                  <a:pt x="1376590" y="250803"/>
                </a:lnTo>
                <a:lnTo>
                  <a:pt x="1377459" y="260365"/>
                </a:lnTo>
                <a:lnTo>
                  <a:pt x="1410929" y="262539"/>
                </a:lnTo>
                <a:lnTo>
                  <a:pt x="1399627" y="283837"/>
                </a:lnTo>
                <a:lnTo>
                  <a:pt x="1389630" y="316003"/>
                </a:lnTo>
                <a:lnTo>
                  <a:pt x="1406147" y="320350"/>
                </a:lnTo>
                <a:lnTo>
                  <a:pt x="1413102" y="335563"/>
                </a:lnTo>
                <a:lnTo>
                  <a:pt x="1448744" y="321219"/>
                </a:lnTo>
                <a:lnTo>
                  <a:pt x="1481344" y="292531"/>
                </a:lnTo>
                <a:lnTo>
                  <a:pt x="1499601" y="280795"/>
                </a:lnTo>
                <a:lnTo>
                  <a:pt x="1504382" y="303832"/>
                </a:lnTo>
                <a:lnTo>
                  <a:pt x="1515683" y="336432"/>
                </a:lnTo>
                <a:lnTo>
                  <a:pt x="1524377" y="367728"/>
                </a:lnTo>
                <a:lnTo>
                  <a:pt x="1509598" y="384246"/>
                </a:lnTo>
                <a:lnTo>
                  <a:pt x="1530462" y="399024"/>
                </a:lnTo>
                <a:lnTo>
                  <a:pt x="1543067" y="413803"/>
                </a:lnTo>
                <a:lnTo>
                  <a:pt x="1573059" y="420758"/>
                </a:lnTo>
                <a:lnTo>
                  <a:pt x="1583491" y="429016"/>
                </a:lnTo>
                <a:lnTo>
                  <a:pt x="1583491" y="451619"/>
                </a:lnTo>
                <a:lnTo>
                  <a:pt x="1598270" y="455096"/>
                </a:lnTo>
                <a:lnTo>
                  <a:pt x="1603051" y="465094"/>
                </a:lnTo>
                <a:lnTo>
                  <a:pt x="1594358" y="495086"/>
                </a:lnTo>
                <a:lnTo>
                  <a:pt x="1575667" y="505083"/>
                </a:lnTo>
                <a:lnTo>
                  <a:pt x="1557411" y="514646"/>
                </a:lnTo>
                <a:lnTo>
                  <a:pt x="1519161" y="524208"/>
                </a:lnTo>
                <a:lnTo>
                  <a:pt x="1484822" y="545942"/>
                </a:lnTo>
                <a:lnTo>
                  <a:pt x="1447441" y="550723"/>
                </a:lnTo>
                <a:lnTo>
                  <a:pt x="1403539" y="544638"/>
                </a:lnTo>
                <a:lnTo>
                  <a:pt x="1371809" y="544638"/>
                </a:lnTo>
                <a:lnTo>
                  <a:pt x="1348771" y="546376"/>
                </a:lnTo>
                <a:lnTo>
                  <a:pt x="1323995" y="565936"/>
                </a:lnTo>
                <a:lnTo>
                  <a:pt x="1291830" y="578107"/>
                </a:lnTo>
                <a:lnTo>
                  <a:pt x="1247929" y="613750"/>
                </a:lnTo>
                <a:lnTo>
                  <a:pt x="1213590" y="638960"/>
                </a:lnTo>
                <a:lnTo>
                  <a:pt x="1234019" y="634614"/>
                </a:lnTo>
                <a:lnTo>
                  <a:pt x="1281398" y="598536"/>
                </a:lnTo>
                <a:lnTo>
                  <a:pt x="1334862" y="575934"/>
                </a:lnTo>
                <a:lnTo>
                  <a:pt x="1367897" y="573326"/>
                </a:lnTo>
                <a:lnTo>
                  <a:pt x="1382240" y="586800"/>
                </a:lnTo>
                <a:lnTo>
                  <a:pt x="1355726" y="605056"/>
                </a:lnTo>
                <a:lnTo>
                  <a:pt x="1353118" y="634179"/>
                </a:lnTo>
                <a:lnTo>
                  <a:pt x="1353553" y="655043"/>
                </a:lnTo>
                <a:lnTo>
                  <a:pt x="1377894" y="668518"/>
                </a:lnTo>
                <a:lnTo>
                  <a:pt x="1415275" y="664606"/>
                </a:lnTo>
                <a:lnTo>
                  <a:pt x="1446571" y="633744"/>
                </a:lnTo>
                <a:lnTo>
                  <a:pt x="1442224" y="653739"/>
                </a:lnTo>
                <a:lnTo>
                  <a:pt x="1453091" y="663736"/>
                </a:lnTo>
                <a:lnTo>
                  <a:pt x="1420926" y="681558"/>
                </a:lnTo>
                <a:lnTo>
                  <a:pt x="1367027" y="698075"/>
                </a:lnTo>
                <a:lnTo>
                  <a:pt x="1341817" y="708942"/>
                </a:lnTo>
                <a:lnTo>
                  <a:pt x="1310520" y="728936"/>
                </a:lnTo>
                <a:lnTo>
                  <a:pt x="1294438" y="726763"/>
                </a:lnTo>
                <a:lnTo>
                  <a:pt x="1300958" y="703726"/>
                </a:lnTo>
                <a:lnTo>
                  <a:pt x="1346163" y="680688"/>
                </a:lnTo>
                <a:lnTo>
                  <a:pt x="1310955" y="681558"/>
                </a:lnTo>
                <a:lnTo>
                  <a:pt x="1285310" y="6850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26" name="Google Shape;11426;p313"/>
          <p:cNvSpPr/>
          <p:nvPr/>
        </p:nvSpPr>
        <p:spPr>
          <a:xfrm>
            <a:off x="3633192" y="1895862"/>
            <a:ext cx="327692" cy="123740"/>
          </a:xfrm>
          <a:custGeom>
            <a:rect b="b" l="l" r="r" t="t"/>
            <a:pathLst>
              <a:path extrusionOk="0" h="109970" w="291226">
                <a:moveTo>
                  <a:pt x="134747" y="4347"/>
                </a:moveTo>
                <a:lnTo>
                  <a:pt x="114317" y="14779"/>
                </a:lnTo>
                <a:lnTo>
                  <a:pt x="159957" y="8259"/>
                </a:lnTo>
                <a:lnTo>
                  <a:pt x="171259" y="19560"/>
                </a:lnTo>
                <a:lnTo>
                  <a:pt x="202989" y="7824"/>
                </a:lnTo>
                <a:lnTo>
                  <a:pt x="210813" y="15213"/>
                </a:lnTo>
                <a:lnTo>
                  <a:pt x="201251" y="37381"/>
                </a:lnTo>
                <a:lnTo>
                  <a:pt x="219941" y="28253"/>
                </a:lnTo>
                <a:lnTo>
                  <a:pt x="232112" y="5216"/>
                </a:lnTo>
                <a:lnTo>
                  <a:pt x="250803" y="1739"/>
                </a:lnTo>
                <a:lnTo>
                  <a:pt x="263843" y="5216"/>
                </a:lnTo>
                <a:lnTo>
                  <a:pt x="273406" y="14344"/>
                </a:lnTo>
                <a:lnTo>
                  <a:pt x="261669" y="36512"/>
                </a:lnTo>
                <a:lnTo>
                  <a:pt x="251237" y="52595"/>
                </a:lnTo>
                <a:lnTo>
                  <a:pt x="269493" y="63896"/>
                </a:lnTo>
                <a:lnTo>
                  <a:pt x="291227" y="75197"/>
                </a:lnTo>
                <a:lnTo>
                  <a:pt x="279926" y="85195"/>
                </a:lnTo>
                <a:lnTo>
                  <a:pt x="249064" y="87368"/>
                </a:lnTo>
                <a:lnTo>
                  <a:pt x="252541" y="96061"/>
                </a:lnTo>
                <a:lnTo>
                  <a:pt x="238632" y="104755"/>
                </a:lnTo>
                <a:lnTo>
                  <a:pt x="209509" y="101277"/>
                </a:lnTo>
                <a:lnTo>
                  <a:pt x="184733" y="94757"/>
                </a:lnTo>
                <a:lnTo>
                  <a:pt x="162565" y="96061"/>
                </a:lnTo>
                <a:lnTo>
                  <a:pt x="121272" y="104320"/>
                </a:lnTo>
                <a:lnTo>
                  <a:pt x="72155" y="107797"/>
                </a:lnTo>
                <a:lnTo>
                  <a:pt x="37816" y="109971"/>
                </a:lnTo>
                <a:lnTo>
                  <a:pt x="39120" y="98669"/>
                </a:lnTo>
                <a:lnTo>
                  <a:pt x="21299" y="92584"/>
                </a:lnTo>
                <a:lnTo>
                  <a:pt x="2608" y="95192"/>
                </a:lnTo>
                <a:lnTo>
                  <a:pt x="0" y="76501"/>
                </a:lnTo>
                <a:lnTo>
                  <a:pt x="14344" y="73893"/>
                </a:lnTo>
                <a:lnTo>
                  <a:pt x="46075" y="69981"/>
                </a:lnTo>
                <a:lnTo>
                  <a:pt x="69981" y="71285"/>
                </a:lnTo>
                <a:lnTo>
                  <a:pt x="96931" y="66939"/>
                </a:lnTo>
                <a:lnTo>
                  <a:pt x="68677" y="61723"/>
                </a:lnTo>
                <a:lnTo>
                  <a:pt x="29123" y="63461"/>
                </a:lnTo>
                <a:lnTo>
                  <a:pt x="4347" y="63027"/>
                </a:lnTo>
                <a:lnTo>
                  <a:pt x="4347" y="54768"/>
                </a:lnTo>
                <a:lnTo>
                  <a:pt x="55203" y="45205"/>
                </a:lnTo>
                <a:lnTo>
                  <a:pt x="27819" y="45640"/>
                </a:lnTo>
                <a:lnTo>
                  <a:pt x="4347" y="39555"/>
                </a:lnTo>
                <a:lnTo>
                  <a:pt x="38251" y="22603"/>
                </a:lnTo>
                <a:lnTo>
                  <a:pt x="60853" y="13475"/>
                </a:lnTo>
                <a:lnTo>
                  <a:pt x="122576" y="0"/>
                </a:lnTo>
                <a:lnTo>
                  <a:pt x="134747" y="434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27" name="Google Shape;11427;p313"/>
          <p:cNvSpPr/>
          <p:nvPr/>
        </p:nvSpPr>
        <p:spPr>
          <a:xfrm>
            <a:off x="3932517" y="1887546"/>
            <a:ext cx="45485" cy="22497"/>
          </a:xfrm>
          <a:custGeom>
            <a:rect b="b" l="l" r="r" t="t"/>
            <a:pathLst>
              <a:path extrusionOk="0" h="19994" w="40423">
                <a:moveTo>
                  <a:pt x="40424" y="5216"/>
                </a:moveTo>
                <a:lnTo>
                  <a:pt x="9997" y="19995"/>
                </a:lnTo>
                <a:lnTo>
                  <a:pt x="0" y="4347"/>
                </a:lnTo>
                <a:lnTo>
                  <a:pt x="9128" y="869"/>
                </a:lnTo>
                <a:lnTo>
                  <a:pt x="33035" y="0"/>
                </a:lnTo>
                <a:lnTo>
                  <a:pt x="40424" y="52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28" name="Google Shape;11428;p313"/>
          <p:cNvSpPr/>
          <p:nvPr/>
        </p:nvSpPr>
        <p:spPr>
          <a:xfrm>
            <a:off x="4426992" y="1884612"/>
            <a:ext cx="82167" cy="25922"/>
          </a:xfrm>
          <a:custGeom>
            <a:rect b="b" l="l" r="r" t="t"/>
            <a:pathLst>
              <a:path extrusionOk="0" h="23037" w="73023">
                <a:moveTo>
                  <a:pt x="73024" y="14779"/>
                </a:moveTo>
                <a:lnTo>
                  <a:pt x="69982" y="20864"/>
                </a:lnTo>
                <a:lnTo>
                  <a:pt x="52160" y="20429"/>
                </a:lnTo>
                <a:lnTo>
                  <a:pt x="34339" y="19995"/>
                </a:lnTo>
                <a:lnTo>
                  <a:pt x="13040" y="23037"/>
                </a:lnTo>
                <a:lnTo>
                  <a:pt x="9128" y="21299"/>
                </a:lnTo>
                <a:lnTo>
                  <a:pt x="0" y="9563"/>
                </a:lnTo>
                <a:lnTo>
                  <a:pt x="7389" y="1739"/>
                </a:lnTo>
                <a:lnTo>
                  <a:pt x="16952" y="0"/>
                </a:lnTo>
                <a:lnTo>
                  <a:pt x="53464" y="2608"/>
                </a:lnTo>
                <a:lnTo>
                  <a:pt x="73024" y="1477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29" name="Google Shape;11429;p313"/>
          <p:cNvSpPr/>
          <p:nvPr/>
        </p:nvSpPr>
        <p:spPr>
          <a:xfrm>
            <a:off x="4204943" y="1883635"/>
            <a:ext cx="490561" cy="317911"/>
          </a:xfrm>
          <a:custGeom>
            <a:rect b="b" l="l" r="r" t="t"/>
            <a:pathLst>
              <a:path extrusionOk="0" h="282533" w="435970">
                <a:moveTo>
                  <a:pt x="97365" y="14344"/>
                </a:moveTo>
                <a:lnTo>
                  <a:pt x="98669" y="28253"/>
                </a:lnTo>
                <a:lnTo>
                  <a:pt x="129965" y="10432"/>
                </a:lnTo>
                <a:lnTo>
                  <a:pt x="180821" y="1304"/>
                </a:lnTo>
                <a:lnTo>
                  <a:pt x="190819" y="24341"/>
                </a:lnTo>
                <a:lnTo>
                  <a:pt x="176909" y="39120"/>
                </a:lnTo>
                <a:lnTo>
                  <a:pt x="216029" y="32600"/>
                </a:lnTo>
                <a:lnTo>
                  <a:pt x="239067" y="23472"/>
                </a:lnTo>
                <a:lnTo>
                  <a:pt x="268624" y="34773"/>
                </a:lnTo>
                <a:lnTo>
                  <a:pt x="284707" y="45640"/>
                </a:lnTo>
                <a:lnTo>
                  <a:pt x="279925" y="55637"/>
                </a:lnTo>
                <a:lnTo>
                  <a:pt x="315568" y="50421"/>
                </a:lnTo>
                <a:lnTo>
                  <a:pt x="323827" y="65200"/>
                </a:lnTo>
                <a:lnTo>
                  <a:pt x="360339" y="74328"/>
                </a:lnTo>
                <a:lnTo>
                  <a:pt x="369901" y="83456"/>
                </a:lnTo>
                <a:lnTo>
                  <a:pt x="373813" y="105624"/>
                </a:lnTo>
                <a:lnTo>
                  <a:pt x="334259" y="116491"/>
                </a:lnTo>
                <a:lnTo>
                  <a:pt x="367728" y="132139"/>
                </a:lnTo>
                <a:lnTo>
                  <a:pt x="393373" y="137355"/>
                </a:lnTo>
                <a:lnTo>
                  <a:pt x="407717" y="159088"/>
                </a:lnTo>
                <a:lnTo>
                  <a:pt x="435971" y="160827"/>
                </a:lnTo>
                <a:lnTo>
                  <a:pt x="421627" y="177779"/>
                </a:lnTo>
                <a:lnTo>
                  <a:pt x="374248" y="206032"/>
                </a:lnTo>
                <a:lnTo>
                  <a:pt x="356861" y="195600"/>
                </a:lnTo>
                <a:lnTo>
                  <a:pt x="340344" y="172128"/>
                </a:lnTo>
                <a:lnTo>
                  <a:pt x="314699" y="175171"/>
                </a:lnTo>
                <a:lnTo>
                  <a:pt x="304701" y="189515"/>
                </a:lnTo>
                <a:lnTo>
                  <a:pt x="316437" y="203424"/>
                </a:lnTo>
                <a:lnTo>
                  <a:pt x="335997" y="214725"/>
                </a:lnTo>
                <a:lnTo>
                  <a:pt x="340344" y="221245"/>
                </a:lnTo>
                <a:lnTo>
                  <a:pt x="339909" y="246021"/>
                </a:lnTo>
                <a:lnTo>
                  <a:pt x="324261" y="263843"/>
                </a:lnTo>
                <a:lnTo>
                  <a:pt x="303832" y="256888"/>
                </a:lnTo>
                <a:lnTo>
                  <a:pt x="266451" y="237328"/>
                </a:lnTo>
                <a:lnTo>
                  <a:pt x="282099" y="258627"/>
                </a:lnTo>
                <a:lnTo>
                  <a:pt x="294269" y="273840"/>
                </a:lnTo>
                <a:lnTo>
                  <a:pt x="292965" y="282533"/>
                </a:lnTo>
                <a:lnTo>
                  <a:pt x="245587" y="272536"/>
                </a:lnTo>
                <a:lnTo>
                  <a:pt x="212552" y="257757"/>
                </a:lnTo>
                <a:lnTo>
                  <a:pt x="196035" y="246021"/>
                </a:lnTo>
                <a:lnTo>
                  <a:pt x="206467" y="238632"/>
                </a:lnTo>
                <a:lnTo>
                  <a:pt x="185603" y="226027"/>
                </a:lnTo>
                <a:lnTo>
                  <a:pt x="165173" y="214291"/>
                </a:lnTo>
                <a:lnTo>
                  <a:pt x="161261" y="221245"/>
                </a:lnTo>
                <a:lnTo>
                  <a:pt x="104320" y="225157"/>
                </a:lnTo>
                <a:lnTo>
                  <a:pt x="93888" y="216899"/>
                </a:lnTo>
                <a:lnTo>
                  <a:pt x="117360" y="198643"/>
                </a:lnTo>
                <a:lnTo>
                  <a:pt x="152568" y="198208"/>
                </a:lnTo>
                <a:lnTo>
                  <a:pt x="192992" y="195165"/>
                </a:lnTo>
                <a:lnTo>
                  <a:pt x="192123" y="186472"/>
                </a:lnTo>
                <a:lnTo>
                  <a:pt x="205597" y="174301"/>
                </a:lnTo>
                <a:lnTo>
                  <a:pt x="243848" y="150829"/>
                </a:lnTo>
                <a:lnTo>
                  <a:pt x="245587" y="139963"/>
                </a:lnTo>
                <a:lnTo>
                  <a:pt x="243413" y="132139"/>
                </a:lnTo>
                <a:lnTo>
                  <a:pt x="222984" y="120403"/>
                </a:lnTo>
                <a:lnTo>
                  <a:pt x="192123" y="112579"/>
                </a:lnTo>
                <a:lnTo>
                  <a:pt x="207336" y="106493"/>
                </a:lnTo>
                <a:lnTo>
                  <a:pt x="198643" y="91715"/>
                </a:lnTo>
                <a:lnTo>
                  <a:pt x="183864" y="90411"/>
                </a:lnTo>
                <a:lnTo>
                  <a:pt x="175605" y="82587"/>
                </a:lnTo>
                <a:lnTo>
                  <a:pt x="161261" y="89541"/>
                </a:lnTo>
                <a:lnTo>
                  <a:pt x="126922" y="92584"/>
                </a:lnTo>
                <a:lnTo>
                  <a:pt x="66069" y="87368"/>
                </a:lnTo>
                <a:lnTo>
                  <a:pt x="33904" y="80413"/>
                </a:lnTo>
                <a:lnTo>
                  <a:pt x="8259" y="76936"/>
                </a:lnTo>
                <a:lnTo>
                  <a:pt x="0" y="68677"/>
                </a:lnTo>
                <a:lnTo>
                  <a:pt x="27384" y="58245"/>
                </a:lnTo>
                <a:lnTo>
                  <a:pt x="2608" y="58245"/>
                </a:lnTo>
                <a:lnTo>
                  <a:pt x="16952" y="35208"/>
                </a:lnTo>
                <a:lnTo>
                  <a:pt x="47813" y="15213"/>
                </a:lnTo>
                <a:lnTo>
                  <a:pt x="73893" y="6085"/>
                </a:lnTo>
                <a:lnTo>
                  <a:pt x="122576" y="0"/>
                </a:lnTo>
                <a:lnTo>
                  <a:pt x="97365" y="1434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30" name="Google Shape;11430;p313"/>
          <p:cNvSpPr/>
          <p:nvPr/>
        </p:nvSpPr>
        <p:spPr>
          <a:xfrm>
            <a:off x="3992675" y="1882656"/>
            <a:ext cx="130099" cy="65049"/>
          </a:xfrm>
          <a:custGeom>
            <a:rect b="b" l="l" r="r" t="t"/>
            <a:pathLst>
              <a:path extrusionOk="0" h="57810" w="115621">
                <a:moveTo>
                  <a:pt x="66939" y="0"/>
                </a:moveTo>
                <a:lnTo>
                  <a:pt x="82587" y="4781"/>
                </a:lnTo>
                <a:lnTo>
                  <a:pt x="115621" y="1739"/>
                </a:lnTo>
                <a:lnTo>
                  <a:pt x="113448" y="8259"/>
                </a:lnTo>
                <a:lnTo>
                  <a:pt x="86933" y="19125"/>
                </a:lnTo>
                <a:lnTo>
                  <a:pt x="103451" y="28688"/>
                </a:lnTo>
                <a:lnTo>
                  <a:pt x="80848" y="49117"/>
                </a:lnTo>
                <a:lnTo>
                  <a:pt x="44336" y="57811"/>
                </a:lnTo>
                <a:lnTo>
                  <a:pt x="29557" y="56072"/>
                </a:lnTo>
                <a:lnTo>
                  <a:pt x="25645" y="47379"/>
                </a:lnTo>
                <a:lnTo>
                  <a:pt x="0" y="29992"/>
                </a:lnTo>
                <a:lnTo>
                  <a:pt x="7389" y="22603"/>
                </a:lnTo>
                <a:lnTo>
                  <a:pt x="39555" y="25211"/>
                </a:lnTo>
                <a:lnTo>
                  <a:pt x="35643" y="10867"/>
                </a:lnTo>
                <a:lnTo>
                  <a:pt x="66939"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31" name="Google Shape;11431;p313"/>
          <p:cNvSpPr/>
          <p:nvPr/>
        </p:nvSpPr>
        <p:spPr>
          <a:xfrm>
            <a:off x="4118862" y="1875320"/>
            <a:ext cx="136458" cy="53310"/>
          </a:xfrm>
          <a:custGeom>
            <a:rect b="b" l="l" r="r" t="t"/>
            <a:pathLst>
              <a:path extrusionOk="0" h="47378" w="121272">
                <a:moveTo>
                  <a:pt x="53029" y="30427"/>
                </a:moveTo>
                <a:lnTo>
                  <a:pt x="19125" y="47379"/>
                </a:lnTo>
                <a:lnTo>
                  <a:pt x="0" y="46509"/>
                </a:lnTo>
                <a:lnTo>
                  <a:pt x="7824" y="26515"/>
                </a:lnTo>
                <a:lnTo>
                  <a:pt x="19125" y="15648"/>
                </a:lnTo>
                <a:lnTo>
                  <a:pt x="37382" y="6085"/>
                </a:lnTo>
                <a:lnTo>
                  <a:pt x="59984" y="0"/>
                </a:lnTo>
                <a:lnTo>
                  <a:pt x="94323" y="869"/>
                </a:lnTo>
                <a:lnTo>
                  <a:pt x="121272" y="6085"/>
                </a:lnTo>
                <a:lnTo>
                  <a:pt x="77371" y="26080"/>
                </a:lnTo>
                <a:lnTo>
                  <a:pt x="53029" y="3042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32" name="Google Shape;11432;p313"/>
          <p:cNvSpPr/>
          <p:nvPr/>
        </p:nvSpPr>
        <p:spPr>
          <a:xfrm>
            <a:off x="3519722" y="1867494"/>
            <a:ext cx="249927" cy="89992"/>
          </a:xfrm>
          <a:custGeom>
            <a:rect b="b" l="l" r="r" t="t"/>
            <a:pathLst>
              <a:path extrusionOk="0" h="79978" w="222114">
                <a:moveTo>
                  <a:pt x="82152" y="68677"/>
                </a:moveTo>
                <a:lnTo>
                  <a:pt x="23472" y="79979"/>
                </a:lnTo>
                <a:lnTo>
                  <a:pt x="26080" y="69981"/>
                </a:lnTo>
                <a:lnTo>
                  <a:pt x="0" y="57811"/>
                </a:lnTo>
                <a:lnTo>
                  <a:pt x="19125" y="48248"/>
                </a:lnTo>
                <a:lnTo>
                  <a:pt x="51725" y="31731"/>
                </a:lnTo>
                <a:lnTo>
                  <a:pt x="84760" y="16952"/>
                </a:lnTo>
                <a:lnTo>
                  <a:pt x="86499" y="3477"/>
                </a:lnTo>
                <a:lnTo>
                  <a:pt x="147352" y="0"/>
                </a:lnTo>
                <a:lnTo>
                  <a:pt x="165608" y="4781"/>
                </a:lnTo>
                <a:lnTo>
                  <a:pt x="206902" y="6085"/>
                </a:lnTo>
                <a:lnTo>
                  <a:pt x="215160" y="12171"/>
                </a:lnTo>
                <a:lnTo>
                  <a:pt x="222115" y="21733"/>
                </a:lnTo>
                <a:lnTo>
                  <a:pt x="193862" y="27384"/>
                </a:lnTo>
                <a:lnTo>
                  <a:pt x="133443" y="43032"/>
                </a:lnTo>
                <a:lnTo>
                  <a:pt x="93453" y="59115"/>
                </a:lnTo>
                <a:lnTo>
                  <a:pt x="82152" y="6867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33" name="Google Shape;11433;p313"/>
          <p:cNvSpPr/>
          <p:nvPr/>
        </p:nvSpPr>
        <p:spPr>
          <a:xfrm>
            <a:off x="4163371" y="1838148"/>
            <a:ext cx="62604" cy="25922"/>
          </a:xfrm>
          <a:custGeom>
            <a:rect b="b" l="l" r="r" t="t"/>
            <a:pathLst>
              <a:path extrusionOk="0" h="23037" w="55637">
                <a:moveTo>
                  <a:pt x="54333" y="14779"/>
                </a:moveTo>
                <a:lnTo>
                  <a:pt x="36512" y="23037"/>
                </a:lnTo>
                <a:lnTo>
                  <a:pt x="13909" y="21299"/>
                </a:lnTo>
                <a:lnTo>
                  <a:pt x="0" y="15648"/>
                </a:lnTo>
                <a:lnTo>
                  <a:pt x="19560" y="6085"/>
                </a:lnTo>
                <a:lnTo>
                  <a:pt x="49552" y="0"/>
                </a:lnTo>
                <a:lnTo>
                  <a:pt x="55637" y="7824"/>
                </a:lnTo>
                <a:lnTo>
                  <a:pt x="54333" y="1477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34" name="Google Shape;11434;p313"/>
          <p:cNvSpPr/>
          <p:nvPr/>
        </p:nvSpPr>
        <p:spPr>
          <a:xfrm>
            <a:off x="4075333" y="1812227"/>
            <a:ext cx="107110" cy="44507"/>
          </a:xfrm>
          <a:custGeom>
            <a:rect b="b" l="l" r="r" t="t"/>
            <a:pathLst>
              <a:path extrusionOk="0" h="39554" w="95191">
                <a:moveTo>
                  <a:pt x="94322" y="0"/>
                </a:moveTo>
                <a:lnTo>
                  <a:pt x="95192" y="9997"/>
                </a:lnTo>
                <a:lnTo>
                  <a:pt x="83021" y="20864"/>
                </a:lnTo>
                <a:lnTo>
                  <a:pt x="57811" y="37381"/>
                </a:lnTo>
                <a:lnTo>
                  <a:pt x="27819" y="39555"/>
                </a:lnTo>
                <a:lnTo>
                  <a:pt x="13909" y="36077"/>
                </a:lnTo>
                <a:lnTo>
                  <a:pt x="28688" y="23472"/>
                </a:lnTo>
                <a:lnTo>
                  <a:pt x="0" y="24776"/>
                </a:lnTo>
                <a:lnTo>
                  <a:pt x="18691" y="8259"/>
                </a:lnTo>
                <a:lnTo>
                  <a:pt x="35208" y="9128"/>
                </a:lnTo>
                <a:lnTo>
                  <a:pt x="68677" y="1739"/>
                </a:lnTo>
                <a:lnTo>
                  <a:pt x="89976" y="3043"/>
                </a:lnTo>
                <a:lnTo>
                  <a:pt x="94322"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35" name="Google Shape;11435;p313"/>
          <p:cNvSpPr/>
          <p:nvPr/>
        </p:nvSpPr>
        <p:spPr>
          <a:xfrm>
            <a:off x="3782365" y="1810759"/>
            <a:ext cx="242101" cy="58202"/>
          </a:xfrm>
          <a:custGeom>
            <a:rect b="b" l="l" r="r" t="t"/>
            <a:pathLst>
              <a:path extrusionOk="0" h="51725" w="215160">
                <a:moveTo>
                  <a:pt x="183429" y="12605"/>
                </a:moveTo>
                <a:lnTo>
                  <a:pt x="180387" y="19995"/>
                </a:lnTo>
                <a:lnTo>
                  <a:pt x="199512" y="16517"/>
                </a:lnTo>
                <a:lnTo>
                  <a:pt x="215160" y="17387"/>
                </a:lnTo>
                <a:lnTo>
                  <a:pt x="205163" y="28253"/>
                </a:lnTo>
                <a:lnTo>
                  <a:pt x="182995" y="38251"/>
                </a:lnTo>
                <a:lnTo>
                  <a:pt x="122576" y="41728"/>
                </a:lnTo>
                <a:lnTo>
                  <a:pt x="69112" y="51291"/>
                </a:lnTo>
                <a:lnTo>
                  <a:pt x="43032" y="51725"/>
                </a:lnTo>
                <a:lnTo>
                  <a:pt x="49552" y="44771"/>
                </a:lnTo>
                <a:lnTo>
                  <a:pt x="96061" y="34773"/>
                </a:lnTo>
                <a:lnTo>
                  <a:pt x="18256" y="37381"/>
                </a:lnTo>
                <a:lnTo>
                  <a:pt x="0" y="33469"/>
                </a:lnTo>
                <a:lnTo>
                  <a:pt x="50856" y="12605"/>
                </a:lnTo>
                <a:lnTo>
                  <a:pt x="74328" y="6520"/>
                </a:lnTo>
                <a:lnTo>
                  <a:pt x="110405" y="13909"/>
                </a:lnTo>
                <a:lnTo>
                  <a:pt x="123011" y="26515"/>
                </a:lnTo>
                <a:lnTo>
                  <a:pt x="149525" y="28253"/>
                </a:lnTo>
                <a:lnTo>
                  <a:pt x="152568" y="7824"/>
                </a:lnTo>
                <a:lnTo>
                  <a:pt x="177779" y="0"/>
                </a:lnTo>
                <a:lnTo>
                  <a:pt x="191253" y="2173"/>
                </a:lnTo>
                <a:lnTo>
                  <a:pt x="183429" y="1260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36" name="Google Shape;11436;p313"/>
          <p:cNvSpPr/>
          <p:nvPr/>
        </p:nvSpPr>
        <p:spPr>
          <a:xfrm>
            <a:off x="4207389" y="1801956"/>
            <a:ext cx="278295" cy="67006"/>
          </a:xfrm>
          <a:custGeom>
            <a:rect b="b" l="l" r="r" t="t"/>
            <a:pathLst>
              <a:path extrusionOk="0" h="59549" w="247325">
                <a:moveTo>
                  <a:pt x="47813" y="1304"/>
                </a:moveTo>
                <a:lnTo>
                  <a:pt x="57811" y="8259"/>
                </a:lnTo>
                <a:lnTo>
                  <a:pt x="89976" y="8259"/>
                </a:lnTo>
                <a:lnTo>
                  <a:pt x="96061" y="15213"/>
                </a:lnTo>
                <a:lnTo>
                  <a:pt x="83891" y="23037"/>
                </a:lnTo>
                <a:lnTo>
                  <a:pt x="97365" y="27819"/>
                </a:lnTo>
                <a:lnTo>
                  <a:pt x="102581" y="33035"/>
                </a:lnTo>
                <a:lnTo>
                  <a:pt x="123880" y="33904"/>
                </a:lnTo>
                <a:lnTo>
                  <a:pt x="146048" y="35643"/>
                </a:lnTo>
                <a:lnTo>
                  <a:pt x="176909" y="31296"/>
                </a:lnTo>
                <a:lnTo>
                  <a:pt x="212117" y="29123"/>
                </a:lnTo>
                <a:lnTo>
                  <a:pt x="237328" y="30861"/>
                </a:lnTo>
                <a:lnTo>
                  <a:pt x="247325" y="39120"/>
                </a:lnTo>
                <a:lnTo>
                  <a:pt x="242979" y="47813"/>
                </a:lnTo>
                <a:lnTo>
                  <a:pt x="227331" y="53899"/>
                </a:lnTo>
                <a:lnTo>
                  <a:pt x="198208" y="58680"/>
                </a:lnTo>
                <a:lnTo>
                  <a:pt x="179517" y="55637"/>
                </a:lnTo>
                <a:lnTo>
                  <a:pt x="128227" y="59115"/>
                </a:lnTo>
                <a:lnTo>
                  <a:pt x="93453" y="59549"/>
                </a:lnTo>
                <a:lnTo>
                  <a:pt x="69112" y="56941"/>
                </a:lnTo>
                <a:lnTo>
                  <a:pt x="31731" y="49987"/>
                </a:lnTo>
                <a:lnTo>
                  <a:pt x="38685" y="37816"/>
                </a:lnTo>
                <a:lnTo>
                  <a:pt x="47813" y="27384"/>
                </a:lnTo>
                <a:lnTo>
                  <a:pt x="41728" y="17821"/>
                </a:lnTo>
                <a:lnTo>
                  <a:pt x="11301" y="15213"/>
                </a:lnTo>
                <a:lnTo>
                  <a:pt x="0" y="8693"/>
                </a:lnTo>
                <a:lnTo>
                  <a:pt x="16517" y="0"/>
                </a:lnTo>
                <a:lnTo>
                  <a:pt x="47813"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37" name="Google Shape;11437;p313"/>
          <p:cNvSpPr/>
          <p:nvPr/>
        </p:nvSpPr>
        <p:spPr>
          <a:xfrm>
            <a:off x="3717316" y="1790706"/>
            <a:ext cx="173628" cy="41572"/>
          </a:xfrm>
          <a:custGeom>
            <a:rect b="b" l="l" r="r" t="t"/>
            <a:pathLst>
              <a:path extrusionOk="0" h="36946" w="154306">
                <a:moveTo>
                  <a:pt x="154307" y="0"/>
                </a:moveTo>
                <a:lnTo>
                  <a:pt x="129096" y="16083"/>
                </a:lnTo>
                <a:lnTo>
                  <a:pt x="106059" y="23472"/>
                </a:lnTo>
                <a:lnTo>
                  <a:pt x="89541" y="24341"/>
                </a:lnTo>
                <a:lnTo>
                  <a:pt x="46509" y="33469"/>
                </a:lnTo>
                <a:lnTo>
                  <a:pt x="15648" y="36947"/>
                </a:lnTo>
                <a:lnTo>
                  <a:pt x="0" y="32165"/>
                </a:lnTo>
                <a:lnTo>
                  <a:pt x="50856" y="16083"/>
                </a:lnTo>
                <a:lnTo>
                  <a:pt x="103885" y="2608"/>
                </a:lnTo>
                <a:lnTo>
                  <a:pt x="127792" y="3043"/>
                </a:lnTo>
                <a:lnTo>
                  <a:pt x="154307"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38" name="Google Shape;11438;p313"/>
          <p:cNvSpPr/>
          <p:nvPr/>
        </p:nvSpPr>
        <p:spPr>
          <a:xfrm>
            <a:off x="4247005" y="1786304"/>
            <a:ext cx="46463" cy="7825"/>
          </a:xfrm>
          <a:custGeom>
            <a:rect b="b" l="l" r="r" t="t"/>
            <a:pathLst>
              <a:path extrusionOk="0" h="6954" w="41293">
                <a:moveTo>
                  <a:pt x="36512" y="6520"/>
                </a:moveTo>
                <a:lnTo>
                  <a:pt x="28688" y="6955"/>
                </a:lnTo>
                <a:lnTo>
                  <a:pt x="0" y="5651"/>
                </a:lnTo>
                <a:lnTo>
                  <a:pt x="3043" y="0"/>
                </a:lnTo>
                <a:lnTo>
                  <a:pt x="34339" y="435"/>
                </a:lnTo>
                <a:lnTo>
                  <a:pt x="41293" y="3912"/>
                </a:lnTo>
                <a:lnTo>
                  <a:pt x="36512" y="652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39" name="Google Shape;11439;p313"/>
          <p:cNvSpPr/>
          <p:nvPr/>
        </p:nvSpPr>
        <p:spPr>
          <a:xfrm>
            <a:off x="3941321" y="1778967"/>
            <a:ext cx="74342" cy="17118"/>
          </a:xfrm>
          <a:custGeom>
            <a:rect b="b" l="l" r="r" t="t"/>
            <a:pathLst>
              <a:path extrusionOk="0" h="15213" w="66069">
                <a:moveTo>
                  <a:pt x="52595" y="9128"/>
                </a:moveTo>
                <a:lnTo>
                  <a:pt x="14344" y="15213"/>
                </a:lnTo>
                <a:lnTo>
                  <a:pt x="0" y="8693"/>
                </a:lnTo>
                <a:lnTo>
                  <a:pt x="22168" y="2173"/>
                </a:lnTo>
                <a:lnTo>
                  <a:pt x="48248" y="0"/>
                </a:lnTo>
                <a:lnTo>
                  <a:pt x="66069" y="3043"/>
                </a:lnTo>
                <a:lnTo>
                  <a:pt x="52595" y="912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40" name="Google Shape;11440;p313"/>
          <p:cNvSpPr/>
          <p:nvPr/>
        </p:nvSpPr>
        <p:spPr>
          <a:xfrm>
            <a:off x="3981427" y="1763316"/>
            <a:ext cx="57223" cy="9781"/>
          </a:xfrm>
          <a:custGeom>
            <a:rect b="b" l="l" r="r" t="t"/>
            <a:pathLst>
              <a:path extrusionOk="0" h="8693" w="50856">
                <a:moveTo>
                  <a:pt x="50856" y="4781"/>
                </a:moveTo>
                <a:lnTo>
                  <a:pt x="26080" y="8693"/>
                </a:lnTo>
                <a:lnTo>
                  <a:pt x="0" y="8693"/>
                </a:lnTo>
                <a:lnTo>
                  <a:pt x="4347" y="5651"/>
                </a:lnTo>
                <a:lnTo>
                  <a:pt x="29123" y="0"/>
                </a:lnTo>
                <a:lnTo>
                  <a:pt x="36512" y="869"/>
                </a:lnTo>
                <a:lnTo>
                  <a:pt x="50856" y="47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41" name="Google Shape;11441;p313"/>
          <p:cNvSpPr/>
          <p:nvPr/>
        </p:nvSpPr>
        <p:spPr>
          <a:xfrm>
            <a:off x="4227441" y="1762827"/>
            <a:ext cx="54778" cy="22988"/>
          </a:xfrm>
          <a:custGeom>
            <a:rect b="b" l="l" r="r" t="t"/>
            <a:pathLst>
              <a:path extrusionOk="0" h="20429" w="48682">
                <a:moveTo>
                  <a:pt x="35643" y="16083"/>
                </a:moveTo>
                <a:lnTo>
                  <a:pt x="6955" y="20429"/>
                </a:lnTo>
                <a:lnTo>
                  <a:pt x="0" y="15648"/>
                </a:lnTo>
                <a:lnTo>
                  <a:pt x="2608" y="8259"/>
                </a:lnTo>
                <a:lnTo>
                  <a:pt x="12171" y="0"/>
                </a:lnTo>
                <a:lnTo>
                  <a:pt x="31296" y="869"/>
                </a:lnTo>
                <a:lnTo>
                  <a:pt x="38685" y="2173"/>
                </a:lnTo>
                <a:lnTo>
                  <a:pt x="48683" y="9128"/>
                </a:lnTo>
                <a:lnTo>
                  <a:pt x="35643" y="1608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42" name="Google Shape;11442;p313"/>
          <p:cNvSpPr/>
          <p:nvPr/>
        </p:nvSpPr>
        <p:spPr>
          <a:xfrm>
            <a:off x="4111036" y="1753045"/>
            <a:ext cx="89504" cy="31301"/>
          </a:xfrm>
          <a:custGeom>
            <a:rect b="b" l="l" r="r" t="t"/>
            <a:pathLst>
              <a:path extrusionOk="0" h="27818" w="79543">
                <a:moveTo>
                  <a:pt x="79109" y="19560"/>
                </a:moveTo>
                <a:lnTo>
                  <a:pt x="74328" y="27819"/>
                </a:lnTo>
                <a:lnTo>
                  <a:pt x="51291" y="25645"/>
                </a:lnTo>
                <a:lnTo>
                  <a:pt x="33904" y="19125"/>
                </a:lnTo>
                <a:lnTo>
                  <a:pt x="0" y="18256"/>
                </a:lnTo>
                <a:lnTo>
                  <a:pt x="23037" y="12605"/>
                </a:lnTo>
                <a:lnTo>
                  <a:pt x="10867" y="7824"/>
                </a:lnTo>
                <a:lnTo>
                  <a:pt x="20429" y="0"/>
                </a:lnTo>
                <a:lnTo>
                  <a:pt x="46944" y="2608"/>
                </a:lnTo>
                <a:lnTo>
                  <a:pt x="79544" y="9997"/>
                </a:lnTo>
                <a:lnTo>
                  <a:pt x="79109" y="1956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43" name="Google Shape;11443;p313"/>
          <p:cNvSpPr/>
          <p:nvPr/>
        </p:nvSpPr>
        <p:spPr>
          <a:xfrm>
            <a:off x="4309120" y="1711963"/>
            <a:ext cx="168738" cy="65538"/>
          </a:xfrm>
          <a:custGeom>
            <a:rect b="b" l="l" r="r" t="t"/>
            <a:pathLst>
              <a:path extrusionOk="0" h="58245" w="149960">
                <a:moveTo>
                  <a:pt x="138224" y="29557"/>
                </a:moveTo>
                <a:lnTo>
                  <a:pt x="149960" y="36077"/>
                </a:lnTo>
                <a:lnTo>
                  <a:pt x="121707" y="41728"/>
                </a:lnTo>
                <a:lnTo>
                  <a:pt x="75632" y="56941"/>
                </a:lnTo>
                <a:lnTo>
                  <a:pt x="46075" y="58245"/>
                </a:lnTo>
                <a:lnTo>
                  <a:pt x="16517" y="55637"/>
                </a:lnTo>
                <a:lnTo>
                  <a:pt x="9563" y="47379"/>
                </a:lnTo>
                <a:lnTo>
                  <a:pt x="18691" y="40424"/>
                </a:lnTo>
                <a:lnTo>
                  <a:pt x="37381" y="35208"/>
                </a:lnTo>
                <a:lnTo>
                  <a:pt x="8693" y="35208"/>
                </a:lnTo>
                <a:lnTo>
                  <a:pt x="0" y="28688"/>
                </a:lnTo>
                <a:lnTo>
                  <a:pt x="1739" y="20429"/>
                </a:lnTo>
                <a:lnTo>
                  <a:pt x="23037" y="12171"/>
                </a:lnTo>
                <a:lnTo>
                  <a:pt x="40859" y="6520"/>
                </a:lnTo>
                <a:lnTo>
                  <a:pt x="58245" y="5216"/>
                </a:lnTo>
                <a:lnTo>
                  <a:pt x="56941" y="869"/>
                </a:lnTo>
                <a:lnTo>
                  <a:pt x="93019" y="0"/>
                </a:lnTo>
                <a:lnTo>
                  <a:pt x="99973" y="9563"/>
                </a:lnTo>
                <a:lnTo>
                  <a:pt x="120403" y="13475"/>
                </a:lnTo>
                <a:lnTo>
                  <a:pt x="141267" y="17387"/>
                </a:lnTo>
                <a:lnTo>
                  <a:pt x="138224" y="2955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44" name="Google Shape;11444;p313"/>
          <p:cNvSpPr/>
          <p:nvPr/>
        </p:nvSpPr>
        <p:spPr>
          <a:xfrm>
            <a:off x="4338955" y="1674790"/>
            <a:ext cx="613813" cy="150640"/>
          </a:xfrm>
          <a:custGeom>
            <a:rect b="b" l="l" r="r" t="t"/>
            <a:pathLst>
              <a:path extrusionOk="0" h="133877" w="545506">
                <a:moveTo>
                  <a:pt x="455966" y="1739"/>
                </a:moveTo>
                <a:lnTo>
                  <a:pt x="493782" y="3043"/>
                </a:lnTo>
                <a:lnTo>
                  <a:pt x="522904" y="5216"/>
                </a:lnTo>
                <a:lnTo>
                  <a:pt x="545507" y="9563"/>
                </a:lnTo>
                <a:lnTo>
                  <a:pt x="540726" y="13909"/>
                </a:lnTo>
                <a:lnTo>
                  <a:pt x="498128" y="21299"/>
                </a:lnTo>
                <a:lnTo>
                  <a:pt x="459008" y="24776"/>
                </a:lnTo>
                <a:lnTo>
                  <a:pt x="441622" y="28688"/>
                </a:lnTo>
                <a:lnTo>
                  <a:pt x="474222" y="28688"/>
                </a:lnTo>
                <a:lnTo>
                  <a:pt x="428582" y="39555"/>
                </a:lnTo>
                <a:lnTo>
                  <a:pt x="399024" y="44771"/>
                </a:lnTo>
                <a:lnTo>
                  <a:pt x="358600" y="59984"/>
                </a:lnTo>
                <a:lnTo>
                  <a:pt x="323392" y="63027"/>
                </a:lnTo>
                <a:lnTo>
                  <a:pt x="309917" y="67373"/>
                </a:lnTo>
                <a:lnTo>
                  <a:pt x="260800" y="69112"/>
                </a:lnTo>
                <a:lnTo>
                  <a:pt x="279926" y="71720"/>
                </a:lnTo>
                <a:lnTo>
                  <a:pt x="265582" y="75197"/>
                </a:lnTo>
                <a:lnTo>
                  <a:pt x="268624" y="85195"/>
                </a:lnTo>
                <a:lnTo>
                  <a:pt x="246891" y="92149"/>
                </a:lnTo>
                <a:lnTo>
                  <a:pt x="216899" y="97800"/>
                </a:lnTo>
                <a:lnTo>
                  <a:pt x="201686" y="105624"/>
                </a:lnTo>
                <a:lnTo>
                  <a:pt x="172997" y="112144"/>
                </a:lnTo>
                <a:lnTo>
                  <a:pt x="170824" y="116925"/>
                </a:lnTo>
                <a:lnTo>
                  <a:pt x="199077" y="116056"/>
                </a:lnTo>
                <a:lnTo>
                  <a:pt x="194296" y="121272"/>
                </a:lnTo>
                <a:lnTo>
                  <a:pt x="139093" y="133877"/>
                </a:lnTo>
                <a:lnTo>
                  <a:pt x="102147" y="127792"/>
                </a:lnTo>
                <a:lnTo>
                  <a:pt x="51291" y="131269"/>
                </a:lnTo>
                <a:lnTo>
                  <a:pt x="29557" y="128661"/>
                </a:lnTo>
                <a:lnTo>
                  <a:pt x="0" y="127357"/>
                </a:lnTo>
                <a:lnTo>
                  <a:pt x="9128" y="117360"/>
                </a:lnTo>
                <a:lnTo>
                  <a:pt x="43902" y="112579"/>
                </a:lnTo>
                <a:lnTo>
                  <a:pt x="52595" y="97800"/>
                </a:lnTo>
                <a:lnTo>
                  <a:pt x="63896" y="96496"/>
                </a:lnTo>
                <a:lnTo>
                  <a:pt x="96496" y="105189"/>
                </a:lnTo>
                <a:lnTo>
                  <a:pt x="89107" y="92149"/>
                </a:lnTo>
                <a:lnTo>
                  <a:pt x="67808" y="88237"/>
                </a:lnTo>
                <a:lnTo>
                  <a:pt x="89542" y="80413"/>
                </a:lnTo>
                <a:lnTo>
                  <a:pt x="122576" y="75632"/>
                </a:lnTo>
                <a:lnTo>
                  <a:pt x="134747" y="68677"/>
                </a:lnTo>
                <a:lnTo>
                  <a:pt x="121707" y="61288"/>
                </a:lnTo>
                <a:lnTo>
                  <a:pt x="126488" y="51725"/>
                </a:lnTo>
                <a:lnTo>
                  <a:pt x="167347" y="52160"/>
                </a:lnTo>
                <a:lnTo>
                  <a:pt x="176909" y="54333"/>
                </a:lnTo>
                <a:lnTo>
                  <a:pt x="208640" y="47379"/>
                </a:lnTo>
                <a:lnTo>
                  <a:pt x="176909" y="45205"/>
                </a:lnTo>
                <a:lnTo>
                  <a:pt x="122142" y="46509"/>
                </a:lnTo>
                <a:lnTo>
                  <a:pt x="103016" y="40424"/>
                </a:lnTo>
                <a:lnTo>
                  <a:pt x="99539" y="33035"/>
                </a:lnTo>
                <a:lnTo>
                  <a:pt x="88672" y="27819"/>
                </a:lnTo>
                <a:lnTo>
                  <a:pt x="93453" y="22168"/>
                </a:lnTo>
                <a:lnTo>
                  <a:pt x="119533" y="18691"/>
                </a:lnTo>
                <a:lnTo>
                  <a:pt x="137789" y="18256"/>
                </a:lnTo>
                <a:lnTo>
                  <a:pt x="169955" y="15648"/>
                </a:lnTo>
                <a:lnTo>
                  <a:pt x="199512" y="9128"/>
                </a:lnTo>
                <a:lnTo>
                  <a:pt x="216464" y="9997"/>
                </a:lnTo>
                <a:lnTo>
                  <a:pt x="226896" y="14779"/>
                </a:lnTo>
                <a:lnTo>
                  <a:pt x="248629" y="6085"/>
                </a:lnTo>
                <a:lnTo>
                  <a:pt x="271232" y="3477"/>
                </a:lnTo>
                <a:lnTo>
                  <a:pt x="299486" y="1739"/>
                </a:lnTo>
                <a:lnTo>
                  <a:pt x="344691" y="869"/>
                </a:lnTo>
                <a:lnTo>
                  <a:pt x="350342" y="2608"/>
                </a:lnTo>
                <a:lnTo>
                  <a:pt x="395112" y="0"/>
                </a:lnTo>
                <a:lnTo>
                  <a:pt x="425539" y="869"/>
                </a:lnTo>
                <a:lnTo>
                  <a:pt x="455966" y="17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45" name="Google Shape;11445;p313"/>
          <p:cNvSpPr/>
          <p:nvPr/>
        </p:nvSpPr>
        <p:spPr>
          <a:xfrm>
            <a:off x="6121216" y="2619233"/>
            <a:ext cx="108090" cy="63092"/>
          </a:xfrm>
          <a:custGeom>
            <a:rect b="b" l="l" r="r" t="t"/>
            <a:pathLst>
              <a:path extrusionOk="0" h="56071" w="96061">
                <a:moveTo>
                  <a:pt x="76936" y="8259"/>
                </a:moveTo>
                <a:lnTo>
                  <a:pt x="77805" y="13040"/>
                </a:lnTo>
                <a:lnTo>
                  <a:pt x="74763" y="19560"/>
                </a:lnTo>
                <a:lnTo>
                  <a:pt x="84760" y="24776"/>
                </a:lnTo>
                <a:lnTo>
                  <a:pt x="96062" y="25645"/>
                </a:lnTo>
                <a:lnTo>
                  <a:pt x="94757" y="36512"/>
                </a:lnTo>
                <a:lnTo>
                  <a:pt x="85629" y="41293"/>
                </a:lnTo>
                <a:lnTo>
                  <a:pt x="69112" y="37816"/>
                </a:lnTo>
                <a:lnTo>
                  <a:pt x="64765" y="48683"/>
                </a:lnTo>
                <a:lnTo>
                  <a:pt x="54333" y="49552"/>
                </a:lnTo>
                <a:lnTo>
                  <a:pt x="50422" y="45205"/>
                </a:lnTo>
                <a:lnTo>
                  <a:pt x="38685" y="54768"/>
                </a:lnTo>
                <a:lnTo>
                  <a:pt x="27819" y="56072"/>
                </a:lnTo>
                <a:lnTo>
                  <a:pt x="18256" y="49987"/>
                </a:lnTo>
                <a:lnTo>
                  <a:pt x="10432" y="38251"/>
                </a:lnTo>
                <a:lnTo>
                  <a:pt x="0" y="42597"/>
                </a:lnTo>
                <a:lnTo>
                  <a:pt x="0" y="29992"/>
                </a:lnTo>
                <a:lnTo>
                  <a:pt x="15648" y="14779"/>
                </a:lnTo>
                <a:lnTo>
                  <a:pt x="14779" y="7824"/>
                </a:lnTo>
                <a:lnTo>
                  <a:pt x="24776" y="10432"/>
                </a:lnTo>
                <a:lnTo>
                  <a:pt x="30427" y="5651"/>
                </a:lnTo>
                <a:lnTo>
                  <a:pt x="48683" y="5651"/>
                </a:lnTo>
                <a:lnTo>
                  <a:pt x="53029" y="0"/>
                </a:lnTo>
                <a:lnTo>
                  <a:pt x="76936" y="825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46" name="Google Shape;11446;p313"/>
          <p:cNvSpPr/>
          <p:nvPr/>
        </p:nvSpPr>
        <p:spPr>
          <a:xfrm>
            <a:off x="8934977" y="3485908"/>
            <a:ext cx="63093" cy="59669"/>
          </a:xfrm>
          <a:custGeom>
            <a:rect b="b" l="l" r="r" t="t"/>
            <a:pathLst>
              <a:path extrusionOk="0" h="53029" w="56072">
                <a:moveTo>
                  <a:pt x="44336" y="39555"/>
                </a:moveTo>
                <a:lnTo>
                  <a:pt x="25645" y="53029"/>
                </a:lnTo>
                <a:lnTo>
                  <a:pt x="4347" y="44336"/>
                </a:lnTo>
                <a:lnTo>
                  <a:pt x="0" y="20429"/>
                </a:lnTo>
                <a:lnTo>
                  <a:pt x="9562" y="7824"/>
                </a:lnTo>
                <a:lnTo>
                  <a:pt x="34773" y="0"/>
                </a:lnTo>
                <a:lnTo>
                  <a:pt x="49118" y="435"/>
                </a:lnTo>
                <a:lnTo>
                  <a:pt x="56072" y="11301"/>
                </a:lnTo>
                <a:lnTo>
                  <a:pt x="47379" y="23472"/>
                </a:lnTo>
                <a:lnTo>
                  <a:pt x="44336" y="3955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47" name="Google Shape;11447;p313"/>
          <p:cNvSpPr/>
          <p:nvPr/>
        </p:nvSpPr>
        <p:spPr>
          <a:xfrm>
            <a:off x="7860436" y="2448537"/>
            <a:ext cx="1417396" cy="1031500"/>
          </a:xfrm>
          <a:custGeom>
            <a:rect b="b" l="l" r="r" t="t"/>
            <a:pathLst>
              <a:path extrusionOk="0" h="916712" w="1259664">
                <a:moveTo>
                  <a:pt x="1101011" y="107797"/>
                </a:moveTo>
                <a:lnTo>
                  <a:pt x="1140131" y="127357"/>
                </a:lnTo>
                <a:lnTo>
                  <a:pt x="1166211" y="152568"/>
                </a:lnTo>
                <a:lnTo>
                  <a:pt x="1199245" y="152568"/>
                </a:lnTo>
                <a:lnTo>
                  <a:pt x="1210547" y="142136"/>
                </a:lnTo>
                <a:lnTo>
                  <a:pt x="1240539" y="133877"/>
                </a:lnTo>
                <a:lnTo>
                  <a:pt x="1246190" y="158653"/>
                </a:lnTo>
                <a:lnTo>
                  <a:pt x="1244885" y="168651"/>
                </a:lnTo>
                <a:lnTo>
                  <a:pt x="1257056" y="198208"/>
                </a:lnTo>
                <a:lnTo>
                  <a:pt x="1259664" y="225157"/>
                </a:lnTo>
                <a:lnTo>
                  <a:pt x="1229672" y="220376"/>
                </a:lnTo>
                <a:lnTo>
                  <a:pt x="1217067" y="229939"/>
                </a:lnTo>
                <a:lnTo>
                  <a:pt x="1237496" y="253411"/>
                </a:lnTo>
                <a:lnTo>
                  <a:pt x="1254448" y="286011"/>
                </a:lnTo>
                <a:lnTo>
                  <a:pt x="1243582" y="286446"/>
                </a:lnTo>
                <a:lnTo>
                  <a:pt x="1251840" y="300789"/>
                </a:lnTo>
                <a:lnTo>
                  <a:pt x="1227934" y="284272"/>
                </a:lnTo>
                <a:lnTo>
                  <a:pt x="1227934" y="299920"/>
                </a:lnTo>
                <a:lnTo>
                  <a:pt x="1200115" y="311656"/>
                </a:lnTo>
                <a:lnTo>
                  <a:pt x="1212285" y="326435"/>
                </a:lnTo>
                <a:lnTo>
                  <a:pt x="1192291" y="325131"/>
                </a:lnTo>
                <a:lnTo>
                  <a:pt x="1176643" y="316438"/>
                </a:lnTo>
                <a:lnTo>
                  <a:pt x="1171862" y="336432"/>
                </a:lnTo>
                <a:lnTo>
                  <a:pt x="1154910" y="351211"/>
                </a:lnTo>
                <a:lnTo>
                  <a:pt x="1145782" y="369032"/>
                </a:lnTo>
                <a:lnTo>
                  <a:pt x="1118397" y="376856"/>
                </a:lnTo>
                <a:lnTo>
                  <a:pt x="1107965" y="389896"/>
                </a:lnTo>
                <a:lnTo>
                  <a:pt x="1087102" y="397720"/>
                </a:lnTo>
                <a:lnTo>
                  <a:pt x="1092752" y="384680"/>
                </a:lnTo>
                <a:lnTo>
                  <a:pt x="1082755" y="373814"/>
                </a:lnTo>
                <a:lnTo>
                  <a:pt x="1091448" y="355123"/>
                </a:lnTo>
                <a:lnTo>
                  <a:pt x="1071888" y="340779"/>
                </a:lnTo>
                <a:lnTo>
                  <a:pt x="1057110" y="350342"/>
                </a:lnTo>
                <a:lnTo>
                  <a:pt x="1041462" y="369902"/>
                </a:lnTo>
                <a:lnTo>
                  <a:pt x="1035811" y="387723"/>
                </a:lnTo>
                <a:lnTo>
                  <a:pt x="1014077" y="389027"/>
                </a:lnTo>
                <a:lnTo>
                  <a:pt x="1008427" y="402067"/>
                </a:lnTo>
                <a:lnTo>
                  <a:pt x="1029291" y="420758"/>
                </a:lnTo>
                <a:lnTo>
                  <a:pt x="1050155" y="425539"/>
                </a:lnTo>
                <a:lnTo>
                  <a:pt x="1056240" y="437710"/>
                </a:lnTo>
                <a:lnTo>
                  <a:pt x="1078408" y="445968"/>
                </a:lnTo>
                <a:lnTo>
                  <a:pt x="1094925" y="425974"/>
                </a:lnTo>
                <a:lnTo>
                  <a:pt x="1120571" y="436840"/>
                </a:lnTo>
                <a:lnTo>
                  <a:pt x="1135784" y="437710"/>
                </a:lnTo>
                <a:lnTo>
                  <a:pt x="1145782" y="452054"/>
                </a:lnTo>
                <a:lnTo>
                  <a:pt x="1116659" y="459878"/>
                </a:lnTo>
                <a:lnTo>
                  <a:pt x="1112312" y="475091"/>
                </a:lnTo>
                <a:lnTo>
                  <a:pt x="1095795" y="489000"/>
                </a:lnTo>
                <a:lnTo>
                  <a:pt x="1091883" y="508560"/>
                </a:lnTo>
                <a:lnTo>
                  <a:pt x="1122744" y="523774"/>
                </a:lnTo>
                <a:lnTo>
                  <a:pt x="1142739" y="551158"/>
                </a:lnTo>
                <a:lnTo>
                  <a:pt x="1166645" y="576803"/>
                </a:lnTo>
                <a:lnTo>
                  <a:pt x="1190552" y="598102"/>
                </a:lnTo>
                <a:lnTo>
                  <a:pt x="1197507" y="618966"/>
                </a:lnTo>
                <a:lnTo>
                  <a:pt x="1185336" y="626790"/>
                </a:lnTo>
                <a:lnTo>
                  <a:pt x="1195768" y="641568"/>
                </a:lnTo>
                <a:lnTo>
                  <a:pt x="1212720" y="650262"/>
                </a:lnTo>
                <a:lnTo>
                  <a:pt x="1216197" y="672864"/>
                </a:lnTo>
                <a:lnTo>
                  <a:pt x="1216632" y="695032"/>
                </a:lnTo>
                <a:lnTo>
                  <a:pt x="1204462" y="697640"/>
                </a:lnTo>
                <a:lnTo>
                  <a:pt x="1195334" y="727632"/>
                </a:lnTo>
                <a:lnTo>
                  <a:pt x="1185336" y="764579"/>
                </a:lnTo>
                <a:lnTo>
                  <a:pt x="1170557" y="797614"/>
                </a:lnTo>
                <a:lnTo>
                  <a:pt x="1142739" y="823259"/>
                </a:lnTo>
                <a:lnTo>
                  <a:pt x="1114051" y="847166"/>
                </a:lnTo>
                <a:lnTo>
                  <a:pt x="1087536" y="850208"/>
                </a:lnTo>
                <a:lnTo>
                  <a:pt x="1074931" y="862379"/>
                </a:lnTo>
                <a:lnTo>
                  <a:pt x="1064934" y="853686"/>
                </a:lnTo>
                <a:lnTo>
                  <a:pt x="1054067" y="867160"/>
                </a:lnTo>
                <a:lnTo>
                  <a:pt x="1022771" y="881504"/>
                </a:lnTo>
                <a:lnTo>
                  <a:pt x="997560" y="885416"/>
                </a:lnTo>
                <a:lnTo>
                  <a:pt x="994517" y="914974"/>
                </a:lnTo>
                <a:lnTo>
                  <a:pt x="981043" y="916712"/>
                </a:lnTo>
                <a:lnTo>
                  <a:pt x="971480" y="896283"/>
                </a:lnTo>
                <a:lnTo>
                  <a:pt x="975392" y="885851"/>
                </a:lnTo>
                <a:lnTo>
                  <a:pt x="941488" y="876723"/>
                </a:lnTo>
                <a:lnTo>
                  <a:pt x="931056" y="881504"/>
                </a:lnTo>
                <a:lnTo>
                  <a:pt x="905411" y="874115"/>
                </a:lnTo>
                <a:lnTo>
                  <a:pt x="891936" y="862814"/>
                </a:lnTo>
                <a:lnTo>
                  <a:pt x="893240" y="846731"/>
                </a:lnTo>
                <a:lnTo>
                  <a:pt x="870203" y="841515"/>
                </a:lnTo>
                <a:lnTo>
                  <a:pt x="856728" y="831083"/>
                </a:lnTo>
                <a:lnTo>
                  <a:pt x="838907" y="845862"/>
                </a:lnTo>
                <a:lnTo>
                  <a:pt x="815869" y="849339"/>
                </a:lnTo>
                <a:lnTo>
                  <a:pt x="796744" y="848904"/>
                </a:lnTo>
                <a:lnTo>
                  <a:pt x="785008" y="855859"/>
                </a:lnTo>
                <a:lnTo>
                  <a:pt x="773272" y="859771"/>
                </a:lnTo>
                <a:lnTo>
                  <a:pt x="781965" y="891936"/>
                </a:lnTo>
                <a:lnTo>
                  <a:pt x="768925" y="891067"/>
                </a:lnTo>
                <a:lnTo>
                  <a:pt x="765448" y="884547"/>
                </a:lnTo>
                <a:lnTo>
                  <a:pt x="763275" y="872811"/>
                </a:lnTo>
                <a:lnTo>
                  <a:pt x="746757" y="881070"/>
                </a:lnTo>
                <a:lnTo>
                  <a:pt x="735456" y="875854"/>
                </a:lnTo>
                <a:lnTo>
                  <a:pt x="715896" y="865422"/>
                </a:lnTo>
                <a:lnTo>
                  <a:pt x="719374" y="842384"/>
                </a:lnTo>
                <a:lnTo>
                  <a:pt x="703291" y="836734"/>
                </a:lnTo>
                <a:lnTo>
                  <a:pt x="692858" y="811088"/>
                </a:lnTo>
                <a:lnTo>
                  <a:pt x="668517" y="815870"/>
                </a:lnTo>
                <a:lnTo>
                  <a:pt x="665475" y="782835"/>
                </a:lnTo>
                <a:lnTo>
                  <a:pt x="683731" y="759363"/>
                </a:lnTo>
                <a:lnTo>
                  <a:pt x="679818" y="736326"/>
                </a:lnTo>
                <a:lnTo>
                  <a:pt x="674168" y="715027"/>
                </a:lnTo>
                <a:lnTo>
                  <a:pt x="662432" y="708507"/>
                </a:lnTo>
                <a:lnTo>
                  <a:pt x="650696" y="691990"/>
                </a:lnTo>
                <a:lnTo>
                  <a:pt x="637221" y="694163"/>
                </a:lnTo>
                <a:lnTo>
                  <a:pt x="610707" y="689816"/>
                </a:lnTo>
                <a:lnTo>
                  <a:pt x="615923" y="678080"/>
                </a:lnTo>
                <a:lnTo>
                  <a:pt x="600275" y="660694"/>
                </a:lnTo>
                <a:lnTo>
                  <a:pt x="586365" y="672430"/>
                </a:lnTo>
                <a:lnTo>
                  <a:pt x="565067" y="665910"/>
                </a:lnTo>
                <a:lnTo>
                  <a:pt x="541595" y="683296"/>
                </a:lnTo>
                <a:lnTo>
                  <a:pt x="524643" y="704160"/>
                </a:lnTo>
                <a:lnTo>
                  <a:pt x="506387" y="707638"/>
                </a:lnTo>
                <a:lnTo>
                  <a:pt x="494216" y="700248"/>
                </a:lnTo>
                <a:lnTo>
                  <a:pt x="481611" y="699379"/>
                </a:lnTo>
                <a:lnTo>
                  <a:pt x="462920" y="693294"/>
                </a:lnTo>
                <a:lnTo>
                  <a:pt x="451618" y="700248"/>
                </a:lnTo>
                <a:lnTo>
                  <a:pt x="440317" y="721112"/>
                </a:lnTo>
                <a:lnTo>
                  <a:pt x="433797" y="698944"/>
                </a:lnTo>
                <a:lnTo>
                  <a:pt x="420323" y="705030"/>
                </a:lnTo>
                <a:lnTo>
                  <a:pt x="392069" y="701987"/>
                </a:lnTo>
                <a:lnTo>
                  <a:pt x="363816" y="695902"/>
                </a:lnTo>
                <a:lnTo>
                  <a:pt x="342083" y="683296"/>
                </a:lnTo>
                <a:lnTo>
                  <a:pt x="322523" y="678080"/>
                </a:lnTo>
                <a:lnTo>
                  <a:pt x="311656" y="664606"/>
                </a:lnTo>
                <a:lnTo>
                  <a:pt x="297312" y="660694"/>
                </a:lnTo>
                <a:lnTo>
                  <a:pt x="269493" y="642438"/>
                </a:lnTo>
                <a:lnTo>
                  <a:pt x="248629" y="633744"/>
                </a:lnTo>
                <a:lnTo>
                  <a:pt x="240370" y="640264"/>
                </a:lnTo>
                <a:lnTo>
                  <a:pt x="202989" y="620704"/>
                </a:lnTo>
                <a:lnTo>
                  <a:pt x="176040" y="603318"/>
                </a:lnTo>
                <a:lnTo>
                  <a:pt x="162130" y="572456"/>
                </a:lnTo>
                <a:lnTo>
                  <a:pt x="179952" y="576368"/>
                </a:lnTo>
                <a:lnTo>
                  <a:pt x="177344" y="562024"/>
                </a:lnTo>
                <a:lnTo>
                  <a:pt x="164304" y="547680"/>
                </a:lnTo>
                <a:lnTo>
                  <a:pt x="160827" y="525078"/>
                </a:lnTo>
                <a:lnTo>
                  <a:pt x="127357" y="492043"/>
                </a:lnTo>
                <a:lnTo>
                  <a:pt x="86064" y="481176"/>
                </a:lnTo>
                <a:lnTo>
                  <a:pt x="73458" y="459443"/>
                </a:lnTo>
                <a:lnTo>
                  <a:pt x="53029" y="446403"/>
                </a:lnTo>
                <a:lnTo>
                  <a:pt x="46509" y="438579"/>
                </a:lnTo>
                <a:lnTo>
                  <a:pt x="38685" y="422931"/>
                </a:lnTo>
                <a:lnTo>
                  <a:pt x="36512" y="412064"/>
                </a:lnTo>
                <a:lnTo>
                  <a:pt x="20429" y="405544"/>
                </a:lnTo>
                <a:lnTo>
                  <a:pt x="13909" y="408587"/>
                </a:lnTo>
                <a:lnTo>
                  <a:pt x="435" y="382507"/>
                </a:lnTo>
                <a:lnTo>
                  <a:pt x="5216" y="376422"/>
                </a:lnTo>
                <a:lnTo>
                  <a:pt x="0" y="369902"/>
                </a:lnTo>
                <a:lnTo>
                  <a:pt x="17821" y="356862"/>
                </a:lnTo>
                <a:lnTo>
                  <a:pt x="31730" y="351211"/>
                </a:lnTo>
                <a:lnTo>
                  <a:pt x="56941" y="355123"/>
                </a:lnTo>
                <a:lnTo>
                  <a:pt x="59549" y="337302"/>
                </a:lnTo>
                <a:lnTo>
                  <a:pt x="87368" y="334259"/>
                </a:lnTo>
                <a:lnTo>
                  <a:pt x="91715" y="322958"/>
                </a:lnTo>
                <a:lnTo>
                  <a:pt x="121707" y="308179"/>
                </a:lnTo>
                <a:lnTo>
                  <a:pt x="122576" y="302093"/>
                </a:lnTo>
                <a:lnTo>
                  <a:pt x="115187" y="286011"/>
                </a:lnTo>
                <a:lnTo>
                  <a:pt x="127792" y="279056"/>
                </a:lnTo>
                <a:lnTo>
                  <a:pt x="89541" y="231243"/>
                </a:lnTo>
                <a:lnTo>
                  <a:pt x="129096" y="220376"/>
                </a:lnTo>
                <a:lnTo>
                  <a:pt x="137789" y="214291"/>
                </a:lnTo>
                <a:lnTo>
                  <a:pt x="133443" y="165173"/>
                </a:lnTo>
                <a:lnTo>
                  <a:pt x="180387" y="174301"/>
                </a:lnTo>
                <a:lnTo>
                  <a:pt x="187341" y="161696"/>
                </a:lnTo>
                <a:lnTo>
                  <a:pt x="176475" y="134747"/>
                </a:lnTo>
                <a:lnTo>
                  <a:pt x="192992" y="132139"/>
                </a:lnTo>
                <a:lnTo>
                  <a:pt x="201250" y="113883"/>
                </a:lnTo>
                <a:lnTo>
                  <a:pt x="208640" y="111709"/>
                </a:lnTo>
                <a:lnTo>
                  <a:pt x="222984" y="130835"/>
                </a:lnTo>
                <a:lnTo>
                  <a:pt x="247760" y="145179"/>
                </a:lnTo>
                <a:lnTo>
                  <a:pt x="283403" y="155176"/>
                </a:lnTo>
                <a:lnTo>
                  <a:pt x="308613" y="177344"/>
                </a:lnTo>
                <a:lnTo>
                  <a:pt x="314698" y="209075"/>
                </a:lnTo>
                <a:lnTo>
                  <a:pt x="327738" y="221245"/>
                </a:lnTo>
                <a:lnTo>
                  <a:pt x="355992" y="226027"/>
                </a:lnTo>
                <a:lnTo>
                  <a:pt x="387288" y="229504"/>
                </a:lnTo>
                <a:lnTo>
                  <a:pt x="422061" y="246891"/>
                </a:lnTo>
                <a:lnTo>
                  <a:pt x="436840" y="249933"/>
                </a:lnTo>
                <a:lnTo>
                  <a:pt x="458573" y="275144"/>
                </a:lnTo>
                <a:lnTo>
                  <a:pt x="479003" y="291662"/>
                </a:lnTo>
                <a:lnTo>
                  <a:pt x="503344" y="290792"/>
                </a:lnTo>
                <a:lnTo>
                  <a:pt x="552461" y="297312"/>
                </a:lnTo>
                <a:lnTo>
                  <a:pt x="580280" y="293400"/>
                </a:lnTo>
                <a:lnTo>
                  <a:pt x="604621" y="297312"/>
                </a:lnTo>
                <a:lnTo>
                  <a:pt x="645480" y="314264"/>
                </a:lnTo>
                <a:lnTo>
                  <a:pt x="672429" y="314264"/>
                </a:lnTo>
                <a:lnTo>
                  <a:pt x="686774" y="322523"/>
                </a:lnTo>
                <a:lnTo>
                  <a:pt x="705898" y="307744"/>
                </a:lnTo>
                <a:lnTo>
                  <a:pt x="737195" y="298182"/>
                </a:lnTo>
                <a:lnTo>
                  <a:pt x="770229" y="297312"/>
                </a:lnTo>
                <a:lnTo>
                  <a:pt x="791528" y="287749"/>
                </a:lnTo>
                <a:lnTo>
                  <a:pt x="800222" y="272971"/>
                </a:lnTo>
                <a:lnTo>
                  <a:pt x="810654" y="263408"/>
                </a:lnTo>
                <a:lnTo>
                  <a:pt x="802395" y="254280"/>
                </a:lnTo>
                <a:lnTo>
                  <a:pt x="789789" y="243848"/>
                </a:lnTo>
                <a:lnTo>
                  <a:pt x="791963" y="226027"/>
                </a:lnTo>
                <a:lnTo>
                  <a:pt x="805872" y="228635"/>
                </a:lnTo>
                <a:lnTo>
                  <a:pt x="831517" y="234285"/>
                </a:lnTo>
                <a:lnTo>
                  <a:pt x="845427" y="219507"/>
                </a:lnTo>
                <a:lnTo>
                  <a:pt x="873245" y="209075"/>
                </a:lnTo>
                <a:lnTo>
                  <a:pt x="878896" y="190819"/>
                </a:lnTo>
                <a:lnTo>
                  <a:pt x="889763" y="182995"/>
                </a:lnTo>
                <a:lnTo>
                  <a:pt x="919320" y="179517"/>
                </a:lnTo>
                <a:lnTo>
                  <a:pt x="938445" y="182560"/>
                </a:lnTo>
                <a:lnTo>
                  <a:pt x="934968" y="172997"/>
                </a:lnTo>
                <a:lnTo>
                  <a:pt x="903672" y="153872"/>
                </a:lnTo>
                <a:lnTo>
                  <a:pt x="881069" y="145179"/>
                </a:lnTo>
                <a:lnTo>
                  <a:pt x="870203" y="155176"/>
                </a:lnTo>
                <a:lnTo>
                  <a:pt x="846296" y="150829"/>
                </a:lnTo>
                <a:lnTo>
                  <a:pt x="836299" y="154307"/>
                </a:lnTo>
                <a:lnTo>
                  <a:pt x="824128" y="143440"/>
                </a:lnTo>
                <a:lnTo>
                  <a:pt x="822824" y="116056"/>
                </a:lnTo>
                <a:lnTo>
                  <a:pt x="820216" y="95627"/>
                </a:lnTo>
                <a:lnTo>
                  <a:pt x="852382" y="106059"/>
                </a:lnTo>
                <a:lnTo>
                  <a:pt x="871507" y="89107"/>
                </a:lnTo>
                <a:lnTo>
                  <a:pt x="863248" y="76936"/>
                </a:lnTo>
                <a:lnTo>
                  <a:pt x="862379" y="48683"/>
                </a:lnTo>
                <a:lnTo>
                  <a:pt x="868029" y="39989"/>
                </a:lnTo>
                <a:lnTo>
                  <a:pt x="857163" y="25211"/>
                </a:lnTo>
                <a:lnTo>
                  <a:pt x="841080" y="19125"/>
                </a:lnTo>
                <a:lnTo>
                  <a:pt x="848469" y="5651"/>
                </a:lnTo>
                <a:lnTo>
                  <a:pt x="870637" y="869"/>
                </a:lnTo>
                <a:lnTo>
                  <a:pt x="897587" y="0"/>
                </a:lnTo>
                <a:lnTo>
                  <a:pt x="934968" y="8259"/>
                </a:lnTo>
                <a:lnTo>
                  <a:pt x="961048" y="17821"/>
                </a:lnTo>
                <a:lnTo>
                  <a:pt x="994517" y="44771"/>
                </a:lnTo>
                <a:lnTo>
                  <a:pt x="1011035" y="56507"/>
                </a:lnTo>
                <a:lnTo>
                  <a:pt x="1030595" y="73024"/>
                </a:lnTo>
                <a:lnTo>
                  <a:pt x="1057544" y="99104"/>
                </a:lnTo>
                <a:lnTo>
                  <a:pt x="1101011" y="10779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48" name="Google Shape;11448;p313"/>
          <p:cNvSpPr/>
          <p:nvPr/>
        </p:nvSpPr>
        <p:spPr>
          <a:xfrm>
            <a:off x="5734831" y="3786702"/>
            <a:ext cx="167270" cy="194169"/>
          </a:xfrm>
          <a:custGeom>
            <a:rect b="b" l="l" r="r" t="t"/>
            <a:pathLst>
              <a:path extrusionOk="0" h="172562" w="148656">
                <a:moveTo>
                  <a:pt x="79109" y="3912"/>
                </a:moveTo>
                <a:lnTo>
                  <a:pt x="89976" y="9997"/>
                </a:lnTo>
                <a:lnTo>
                  <a:pt x="94323" y="19560"/>
                </a:lnTo>
                <a:lnTo>
                  <a:pt x="105189" y="25211"/>
                </a:lnTo>
                <a:lnTo>
                  <a:pt x="113883" y="18256"/>
                </a:lnTo>
                <a:lnTo>
                  <a:pt x="125184" y="17387"/>
                </a:lnTo>
                <a:lnTo>
                  <a:pt x="142136" y="24341"/>
                </a:lnTo>
                <a:lnTo>
                  <a:pt x="148656" y="64331"/>
                </a:lnTo>
                <a:lnTo>
                  <a:pt x="138224" y="87368"/>
                </a:lnTo>
                <a:lnTo>
                  <a:pt x="131704" y="119099"/>
                </a:lnTo>
                <a:lnTo>
                  <a:pt x="142136" y="143006"/>
                </a:lnTo>
                <a:lnTo>
                  <a:pt x="141267" y="154307"/>
                </a:lnTo>
                <a:lnTo>
                  <a:pt x="129965" y="154307"/>
                </a:lnTo>
                <a:lnTo>
                  <a:pt x="113013" y="149091"/>
                </a:lnTo>
                <a:lnTo>
                  <a:pt x="96931" y="149091"/>
                </a:lnTo>
                <a:lnTo>
                  <a:pt x="67808" y="154307"/>
                </a:lnTo>
                <a:lnTo>
                  <a:pt x="50856" y="162131"/>
                </a:lnTo>
                <a:lnTo>
                  <a:pt x="26515" y="172563"/>
                </a:lnTo>
                <a:lnTo>
                  <a:pt x="21733" y="171693"/>
                </a:lnTo>
                <a:lnTo>
                  <a:pt x="23472" y="148656"/>
                </a:lnTo>
                <a:lnTo>
                  <a:pt x="26080" y="145179"/>
                </a:lnTo>
                <a:lnTo>
                  <a:pt x="25211" y="134312"/>
                </a:lnTo>
                <a:lnTo>
                  <a:pt x="14779" y="122576"/>
                </a:lnTo>
                <a:lnTo>
                  <a:pt x="6955" y="120837"/>
                </a:lnTo>
                <a:lnTo>
                  <a:pt x="0" y="113013"/>
                </a:lnTo>
                <a:lnTo>
                  <a:pt x="5216" y="100408"/>
                </a:lnTo>
                <a:lnTo>
                  <a:pt x="3043" y="86933"/>
                </a:lnTo>
                <a:lnTo>
                  <a:pt x="3912" y="79109"/>
                </a:lnTo>
                <a:lnTo>
                  <a:pt x="7824" y="79109"/>
                </a:lnTo>
                <a:lnTo>
                  <a:pt x="9563" y="66939"/>
                </a:lnTo>
                <a:lnTo>
                  <a:pt x="7824" y="61288"/>
                </a:lnTo>
                <a:lnTo>
                  <a:pt x="9997" y="57376"/>
                </a:lnTo>
                <a:lnTo>
                  <a:pt x="19125" y="54333"/>
                </a:lnTo>
                <a:lnTo>
                  <a:pt x="13040" y="31731"/>
                </a:lnTo>
                <a:lnTo>
                  <a:pt x="7389" y="20429"/>
                </a:lnTo>
                <a:lnTo>
                  <a:pt x="9563" y="10867"/>
                </a:lnTo>
                <a:lnTo>
                  <a:pt x="14344" y="8693"/>
                </a:lnTo>
                <a:lnTo>
                  <a:pt x="17821" y="6085"/>
                </a:lnTo>
                <a:lnTo>
                  <a:pt x="24341" y="10432"/>
                </a:lnTo>
                <a:lnTo>
                  <a:pt x="43467" y="10432"/>
                </a:lnTo>
                <a:lnTo>
                  <a:pt x="47813" y="2608"/>
                </a:lnTo>
                <a:lnTo>
                  <a:pt x="52160" y="3043"/>
                </a:lnTo>
                <a:lnTo>
                  <a:pt x="59115" y="0"/>
                </a:lnTo>
                <a:lnTo>
                  <a:pt x="63027" y="11736"/>
                </a:lnTo>
                <a:lnTo>
                  <a:pt x="68677" y="8259"/>
                </a:lnTo>
                <a:lnTo>
                  <a:pt x="79109" y="391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49" name="Google Shape;11449;p313"/>
          <p:cNvSpPr/>
          <p:nvPr/>
        </p:nvSpPr>
        <p:spPr>
          <a:xfrm>
            <a:off x="6207786" y="3713337"/>
            <a:ext cx="208842" cy="349213"/>
          </a:xfrm>
          <a:custGeom>
            <a:rect b="b" l="l" r="r" t="t"/>
            <a:pathLst>
              <a:path extrusionOk="0" h="310352" w="185602">
                <a:moveTo>
                  <a:pt x="166912" y="151699"/>
                </a:moveTo>
                <a:lnTo>
                  <a:pt x="154741" y="179952"/>
                </a:lnTo>
                <a:lnTo>
                  <a:pt x="148656" y="184733"/>
                </a:lnTo>
                <a:lnTo>
                  <a:pt x="146917" y="206467"/>
                </a:lnTo>
                <a:lnTo>
                  <a:pt x="149525" y="218203"/>
                </a:lnTo>
                <a:lnTo>
                  <a:pt x="147352" y="226461"/>
                </a:lnTo>
                <a:lnTo>
                  <a:pt x="159088" y="241240"/>
                </a:lnTo>
                <a:lnTo>
                  <a:pt x="161261" y="251238"/>
                </a:lnTo>
                <a:lnTo>
                  <a:pt x="170389" y="265581"/>
                </a:lnTo>
                <a:lnTo>
                  <a:pt x="181690" y="274710"/>
                </a:lnTo>
                <a:lnTo>
                  <a:pt x="182995" y="287315"/>
                </a:lnTo>
                <a:lnTo>
                  <a:pt x="185603" y="295573"/>
                </a:lnTo>
                <a:lnTo>
                  <a:pt x="183864" y="310352"/>
                </a:lnTo>
                <a:lnTo>
                  <a:pt x="164304" y="303832"/>
                </a:lnTo>
                <a:lnTo>
                  <a:pt x="144309" y="296443"/>
                </a:lnTo>
                <a:lnTo>
                  <a:pt x="113448" y="295573"/>
                </a:lnTo>
                <a:lnTo>
                  <a:pt x="110405" y="293835"/>
                </a:lnTo>
                <a:lnTo>
                  <a:pt x="95627" y="297312"/>
                </a:lnTo>
                <a:lnTo>
                  <a:pt x="80848" y="293835"/>
                </a:lnTo>
                <a:lnTo>
                  <a:pt x="69112" y="295573"/>
                </a:lnTo>
                <a:lnTo>
                  <a:pt x="28688" y="295139"/>
                </a:lnTo>
                <a:lnTo>
                  <a:pt x="32600" y="272971"/>
                </a:lnTo>
                <a:lnTo>
                  <a:pt x="22602" y="254280"/>
                </a:lnTo>
                <a:lnTo>
                  <a:pt x="11301" y="249933"/>
                </a:lnTo>
                <a:lnTo>
                  <a:pt x="6520" y="237328"/>
                </a:lnTo>
                <a:lnTo>
                  <a:pt x="0" y="233416"/>
                </a:lnTo>
                <a:lnTo>
                  <a:pt x="435" y="225592"/>
                </a:lnTo>
                <a:lnTo>
                  <a:pt x="6520" y="205598"/>
                </a:lnTo>
                <a:lnTo>
                  <a:pt x="18256" y="178648"/>
                </a:lnTo>
                <a:lnTo>
                  <a:pt x="25210" y="178648"/>
                </a:lnTo>
                <a:lnTo>
                  <a:pt x="39989" y="162131"/>
                </a:lnTo>
                <a:lnTo>
                  <a:pt x="49117" y="161696"/>
                </a:lnTo>
                <a:lnTo>
                  <a:pt x="63027" y="173432"/>
                </a:lnTo>
                <a:lnTo>
                  <a:pt x="79979" y="163869"/>
                </a:lnTo>
                <a:lnTo>
                  <a:pt x="82152" y="152133"/>
                </a:lnTo>
                <a:lnTo>
                  <a:pt x="87802" y="140832"/>
                </a:lnTo>
                <a:lnTo>
                  <a:pt x="91280" y="126923"/>
                </a:lnTo>
                <a:lnTo>
                  <a:pt x="104320" y="115621"/>
                </a:lnTo>
                <a:lnTo>
                  <a:pt x="109101" y="96061"/>
                </a:lnTo>
                <a:lnTo>
                  <a:pt x="114317" y="89541"/>
                </a:lnTo>
                <a:lnTo>
                  <a:pt x="117795" y="75197"/>
                </a:lnTo>
                <a:lnTo>
                  <a:pt x="123880" y="57376"/>
                </a:lnTo>
                <a:lnTo>
                  <a:pt x="144309" y="35643"/>
                </a:lnTo>
                <a:lnTo>
                  <a:pt x="145613" y="26515"/>
                </a:lnTo>
                <a:lnTo>
                  <a:pt x="148221" y="21299"/>
                </a:lnTo>
                <a:lnTo>
                  <a:pt x="138224" y="10432"/>
                </a:lnTo>
                <a:lnTo>
                  <a:pt x="139093" y="1304"/>
                </a:lnTo>
                <a:lnTo>
                  <a:pt x="145613" y="0"/>
                </a:lnTo>
                <a:lnTo>
                  <a:pt x="155610" y="17821"/>
                </a:lnTo>
                <a:lnTo>
                  <a:pt x="157784" y="36077"/>
                </a:lnTo>
                <a:lnTo>
                  <a:pt x="156915" y="54768"/>
                </a:lnTo>
                <a:lnTo>
                  <a:pt x="170824" y="79979"/>
                </a:lnTo>
                <a:lnTo>
                  <a:pt x="156915" y="79979"/>
                </a:lnTo>
                <a:lnTo>
                  <a:pt x="149960" y="81717"/>
                </a:lnTo>
                <a:lnTo>
                  <a:pt x="138659" y="79109"/>
                </a:lnTo>
                <a:lnTo>
                  <a:pt x="133443" y="92149"/>
                </a:lnTo>
                <a:lnTo>
                  <a:pt x="148221" y="108667"/>
                </a:lnTo>
                <a:lnTo>
                  <a:pt x="159088" y="113448"/>
                </a:lnTo>
                <a:lnTo>
                  <a:pt x="162565" y="124749"/>
                </a:lnTo>
                <a:lnTo>
                  <a:pt x="170389" y="143875"/>
                </a:lnTo>
                <a:lnTo>
                  <a:pt x="166912" y="15169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50" name="Google Shape;11450;p313"/>
          <p:cNvSpPr/>
          <p:nvPr/>
        </p:nvSpPr>
        <p:spPr>
          <a:xfrm>
            <a:off x="6310006" y="3952015"/>
            <a:ext cx="527243" cy="581043"/>
          </a:xfrm>
          <a:custGeom>
            <a:rect b="b" l="l" r="r" t="t"/>
            <a:pathLst>
              <a:path extrusionOk="0" h="516384" w="468570">
                <a:moveTo>
                  <a:pt x="373813" y="435"/>
                </a:moveTo>
                <a:lnTo>
                  <a:pt x="389027" y="23472"/>
                </a:lnTo>
                <a:lnTo>
                  <a:pt x="400328" y="26949"/>
                </a:lnTo>
                <a:lnTo>
                  <a:pt x="406848" y="22168"/>
                </a:lnTo>
                <a:lnTo>
                  <a:pt x="418149" y="23907"/>
                </a:lnTo>
                <a:lnTo>
                  <a:pt x="431624" y="18256"/>
                </a:lnTo>
                <a:lnTo>
                  <a:pt x="437709" y="29992"/>
                </a:lnTo>
                <a:lnTo>
                  <a:pt x="459877" y="48683"/>
                </a:lnTo>
                <a:lnTo>
                  <a:pt x="458573" y="81283"/>
                </a:lnTo>
                <a:lnTo>
                  <a:pt x="468571" y="85195"/>
                </a:lnTo>
                <a:lnTo>
                  <a:pt x="460312" y="94757"/>
                </a:lnTo>
                <a:lnTo>
                  <a:pt x="451184" y="102581"/>
                </a:lnTo>
                <a:lnTo>
                  <a:pt x="441621" y="116925"/>
                </a:lnTo>
                <a:lnTo>
                  <a:pt x="436405" y="129965"/>
                </a:lnTo>
                <a:lnTo>
                  <a:pt x="435101" y="152133"/>
                </a:lnTo>
                <a:lnTo>
                  <a:pt x="429450" y="163000"/>
                </a:lnTo>
                <a:lnTo>
                  <a:pt x="429016" y="183864"/>
                </a:lnTo>
                <a:lnTo>
                  <a:pt x="422061" y="191688"/>
                </a:lnTo>
                <a:lnTo>
                  <a:pt x="421192" y="208205"/>
                </a:lnTo>
                <a:lnTo>
                  <a:pt x="417715" y="210379"/>
                </a:lnTo>
                <a:lnTo>
                  <a:pt x="415107" y="226027"/>
                </a:lnTo>
                <a:lnTo>
                  <a:pt x="421192" y="238632"/>
                </a:lnTo>
                <a:lnTo>
                  <a:pt x="421627" y="242979"/>
                </a:lnTo>
                <a:lnTo>
                  <a:pt x="416410" y="287749"/>
                </a:lnTo>
                <a:lnTo>
                  <a:pt x="422930" y="303398"/>
                </a:lnTo>
                <a:lnTo>
                  <a:pt x="418584" y="315133"/>
                </a:lnTo>
                <a:lnTo>
                  <a:pt x="426408" y="335128"/>
                </a:lnTo>
                <a:lnTo>
                  <a:pt x="441187" y="350342"/>
                </a:lnTo>
                <a:lnTo>
                  <a:pt x="444229" y="365555"/>
                </a:lnTo>
                <a:lnTo>
                  <a:pt x="451184" y="372944"/>
                </a:lnTo>
                <a:lnTo>
                  <a:pt x="449880" y="377725"/>
                </a:lnTo>
                <a:lnTo>
                  <a:pt x="445968" y="376422"/>
                </a:lnTo>
                <a:lnTo>
                  <a:pt x="412498" y="381203"/>
                </a:lnTo>
                <a:lnTo>
                  <a:pt x="405978" y="384680"/>
                </a:lnTo>
                <a:lnTo>
                  <a:pt x="398589" y="402502"/>
                </a:lnTo>
                <a:lnTo>
                  <a:pt x="403805" y="414672"/>
                </a:lnTo>
                <a:lnTo>
                  <a:pt x="399024" y="447707"/>
                </a:lnTo>
                <a:lnTo>
                  <a:pt x="395112" y="475526"/>
                </a:lnTo>
                <a:lnTo>
                  <a:pt x="401632" y="480742"/>
                </a:lnTo>
                <a:lnTo>
                  <a:pt x="418584" y="491608"/>
                </a:lnTo>
                <a:lnTo>
                  <a:pt x="425538" y="486392"/>
                </a:lnTo>
                <a:lnTo>
                  <a:pt x="426408" y="516384"/>
                </a:lnTo>
                <a:lnTo>
                  <a:pt x="407717" y="516384"/>
                </a:lnTo>
                <a:lnTo>
                  <a:pt x="398155" y="501171"/>
                </a:lnTo>
                <a:lnTo>
                  <a:pt x="389461" y="489000"/>
                </a:lnTo>
                <a:lnTo>
                  <a:pt x="370770" y="485088"/>
                </a:lnTo>
                <a:lnTo>
                  <a:pt x="365555" y="470744"/>
                </a:lnTo>
                <a:lnTo>
                  <a:pt x="350341" y="479438"/>
                </a:lnTo>
                <a:lnTo>
                  <a:pt x="331216" y="475526"/>
                </a:lnTo>
                <a:lnTo>
                  <a:pt x="322957" y="462920"/>
                </a:lnTo>
                <a:lnTo>
                  <a:pt x="307744" y="460312"/>
                </a:lnTo>
                <a:lnTo>
                  <a:pt x="296008" y="460747"/>
                </a:lnTo>
                <a:lnTo>
                  <a:pt x="294704" y="452053"/>
                </a:lnTo>
                <a:lnTo>
                  <a:pt x="286445" y="451619"/>
                </a:lnTo>
                <a:lnTo>
                  <a:pt x="275144" y="449880"/>
                </a:lnTo>
                <a:lnTo>
                  <a:pt x="259930" y="454227"/>
                </a:lnTo>
                <a:lnTo>
                  <a:pt x="249498" y="453358"/>
                </a:lnTo>
                <a:lnTo>
                  <a:pt x="243413" y="455966"/>
                </a:lnTo>
                <a:lnTo>
                  <a:pt x="245152" y="422931"/>
                </a:lnTo>
                <a:lnTo>
                  <a:pt x="237328" y="412499"/>
                </a:lnTo>
                <a:lnTo>
                  <a:pt x="235589" y="395112"/>
                </a:lnTo>
                <a:lnTo>
                  <a:pt x="239501" y="378160"/>
                </a:lnTo>
                <a:lnTo>
                  <a:pt x="234720" y="367728"/>
                </a:lnTo>
                <a:lnTo>
                  <a:pt x="234285" y="349907"/>
                </a:lnTo>
                <a:lnTo>
                  <a:pt x="204728" y="350342"/>
                </a:lnTo>
                <a:lnTo>
                  <a:pt x="206901" y="340344"/>
                </a:lnTo>
                <a:lnTo>
                  <a:pt x="194296" y="340344"/>
                </a:lnTo>
                <a:lnTo>
                  <a:pt x="192992" y="345125"/>
                </a:lnTo>
                <a:lnTo>
                  <a:pt x="177778" y="346429"/>
                </a:lnTo>
                <a:lnTo>
                  <a:pt x="171258" y="362512"/>
                </a:lnTo>
                <a:lnTo>
                  <a:pt x="167347" y="369467"/>
                </a:lnTo>
                <a:lnTo>
                  <a:pt x="153872" y="365555"/>
                </a:lnTo>
                <a:lnTo>
                  <a:pt x="146048" y="369467"/>
                </a:lnTo>
                <a:lnTo>
                  <a:pt x="129530" y="371640"/>
                </a:lnTo>
                <a:lnTo>
                  <a:pt x="120402" y="357296"/>
                </a:lnTo>
                <a:lnTo>
                  <a:pt x="114752" y="348168"/>
                </a:lnTo>
                <a:lnTo>
                  <a:pt x="107797" y="331216"/>
                </a:lnTo>
                <a:lnTo>
                  <a:pt x="102147" y="310787"/>
                </a:lnTo>
                <a:lnTo>
                  <a:pt x="29557" y="310352"/>
                </a:lnTo>
                <a:lnTo>
                  <a:pt x="20864" y="313395"/>
                </a:lnTo>
                <a:lnTo>
                  <a:pt x="13475" y="312960"/>
                </a:lnTo>
                <a:lnTo>
                  <a:pt x="3477" y="316872"/>
                </a:lnTo>
                <a:lnTo>
                  <a:pt x="0" y="308179"/>
                </a:lnTo>
                <a:lnTo>
                  <a:pt x="6085" y="305136"/>
                </a:lnTo>
                <a:lnTo>
                  <a:pt x="6955" y="292965"/>
                </a:lnTo>
                <a:lnTo>
                  <a:pt x="11301" y="286011"/>
                </a:lnTo>
                <a:lnTo>
                  <a:pt x="19995" y="279925"/>
                </a:lnTo>
                <a:lnTo>
                  <a:pt x="26515" y="282968"/>
                </a:lnTo>
                <a:lnTo>
                  <a:pt x="35208" y="272101"/>
                </a:lnTo>
                <a:lnTo>
                  <a:pt x="48682" y="272536"/>
                </a:lnTo>
                <a:lnTo>
                  <a:pt x="49987" y="280360"/>
                </a:lnTo>
                <a:lnTo>
                  <a:pt x="59115" y="285142"/>
                </a:lnTo>
                <a:lnTo>
                  <a:pt x="73893" y="267755"/>
                </a:lnTo>
                <a:lnTo>
                  <a:pt x="88237" y="254280"/>
                </a:lnTo>
                <a:lnTo>
                  <a:pt x="94322" y="245152"/>
                </a:lnTo>
                <a:lnTo>
                  <a:pt x="93888" y="222115"/>
                </a:lnTo>
                <a:lnTo>
                  <a:pt x="104755" y="195165"/>
                </a:lnTo>
                <a:lnTo>
                  <a:pt x="116056" y="180821"/>
                </a:lnTo>
                <a:lnTo>
                  <a:pt x="132138" y="167347"/>
                </a:lnTo>
                <a:lnTo>
                  <a:pt x="135181" y="158653"/>
                </a:lnTo>
                <a:lnTo>
                  <a:pt x="135616" y="148221"/>
                </a:lnTo>
                <a:lnTo>
                  <a:pt x="139528" y="138659"/>
                </a:lnTo>
                <a:lnTo>
                  <a:pt x="138224" y="122576"/>
                </a:lnTo>
                <a:lnTo>
                  <a:pt x="141267" y="97800"/>
                </a:lnTo>
                <a:lnTo>
                  <a:pt x="146048" y="80413"/>
                </a:lnTo>
                <a:lnTo>
                  <a:pt x="153437" y="65635"/>
                </a:lnTo>
                <a:lnTo>
                  <a:pt x="154741" y="48683"/>
                </a:lnTo>
                <a:lnTo>
                  <a:pt x="156915" y="29123"/>
                </a:lnTo>
                <a:lnTo>
                  <a:pt x="166477" y="15213"/>
                </a:lnTo>
                <a:lnTo>
                  <a:pt x="179517" y="6085"/>
                </a:lnTo>
                <a:lnTo>
                  <a:pt x="199947" y="15648"/>
                </a:lnTo>
                <a:lnTo>
                  <a:pt x="215595" y="26080"/>
                </a:lnTo>
                <a:lnTo>
                  <a:pt x="233416" y="28688"/>
                </a:lnTo>
                <a:lnTo>
                  <a:pt x="252107" y="34339"/>
                </a:lnTo>
                <a:lnTo>
                  <a:pt x="259061" y="17387"/>
                </a:lnTo>
                <a:lnTo>
                  <a:pt x="262538" y="15213"/>
                </a:lnTo>
                <a:lnTo>
                  <a:pt x="273840" y="17821"/>
                </a:lnTo>
                <a:lnTo>
                  <a:pt x="301224" y="3912"/>
                </a:lnTo>
                <a:lnTo>
                  <a:pt x="310787" y="9997"/>
                </a:lnTo>
                <a:lnTo>
                  <a:pt x="318610" y="9128"/>
                </a:lnTo>
                <a:lnTo>
                  <a:pt x="322523" y="2173"/>
                </a:lnTo>
                <a:lnTo>
                  <a:pt x="331650" y="0"/>
                </a:lnTo>
                <a:lnTo>
                  <a:pt x="349907" y="3043"/>
                </a:lnTo>
                <a:lnTo>
                  <a:pt x="365989" y="3477"/>
                </a:lnTo>
                <a:lnTo>
                  <a:pt x="373813"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51" name="Google Shape;11451;p313"/>
          <p:cNvSpPr/>
          <p:nvPr/>
        </p:nvSpPr>
        <p:spPr>
          <a:xfrm>
            <a:off x="6280171" y="3999945"/>
            <a:ext cx="203952" cy="275360"/>
          </a:xfrm>
          <a:custGeom>
            <a:rect b="b" l="l" r="r" t="t"/>
            <a:pathLst>
              <a:path extrusionOk="0" h="244717" w="181256">
                <a:moveTo>
                  <a:pt x="181256" y="6085"/>
                </a:moveTo>
                <a:lnTo>
                  <a:pt x="179952" y="23037"/>
                </a:lnTo>
                <a:lnTo>
                  <a:pt x="172563" y="37816"/>
                </a:lnTo>
                <a:lnTo>
                  <a:pt x="167782" y="55203"/>
                </a:lnTo>
                <a:lnTo>
                  <a:pt x="164739" y="79979"/>
                </a:lnTo>
                <a:lnTo>
                  <a:pt x="166043" y="96061"/>
                </a:lnTo>
                <a:lnTo>
                  <a:pt x="162131" y="105624"/>
                </a:lnTo>
                <a:lnTo>
                  <a:pt x="161696" y="116056"/>
                </a:lnTo>
                <a:lnTo>
                  <a:pt x="158653" y="124749"/>
                </a:lnTo>
                <a:lnTo>
                  <a:pt x="142571" y="138224"/>
                </a:lnTo>
                <a:lnTo>
                  <a:pt x="131270" y="152568"/>
                </a:lnTo>
                <a:lnTo>
                  <a:pt x="120403" y="179518"/>
                </a:lnTo>
                <a:lnTo>
                  <a:pt x="120838" y="202555"/>
                </a:lnTo>
                <a:lnTo>
                  <a:pt x="114752" y="211683"/>
                </a:lnTo>
                <a:lnTo>
                  <a:pt x="100408" y="225158"/>
                </a:lnTo>
                <a:lnTo>
                  <a:pt x="85630" y="242544"/>
                </a:lnTo>
                <a:lnTo>
                  <a:pt x="76502" y="237763"/>
                </a:lnTo>
                <a:lnTo>
                  <a:pt x="75198" y="229939"/>
                </a:lnTo>
                <a:lnTo>
                  <a:pt x="61723" y="229504"/>
                </a:lnTo>
                <a:lnTo>
                  <a:pt x="53030" y="240371"/>
                </a:lnTo>
                <a:lnTo>
                  <a:pt x="46510" y="237328"/>
                </a:lnTo>
                <a:lnTo>
                  <a:pt x="37382" y="227765"/>
                </a:lnTo>
                <a:lnTo>
                  <a:pt x="29992" y="232547"/>
                </a:lnTo>
                <a:lnTo>
                  <a:pt x="19995" y="244718"/>
                </a:lnTo>
                <a:lnTo>
                  <a:pt x="0" y="215160"/>
                </a:lnTo>
                <a:lnTo>
                  <a:pt x="18691" y="199512"/>
                </a:lnTo>
                <a:lnTo>
                  <a:pt x="9563" y="181256"/>
                </a:lnTo>
                <a:lnTo>
                  <a:pt x="18256" y="174301"/>
                </a:lnTo>
                <a:lnTo>
                  <a:pt x="34773" y="170824"/>
                </a:lnTo>
                <a:lnTo>
                  <a:pt x="36512" y="158219"/>
                </a:lnTo>
                <a:lnTo>
                  <a:pt x="49987" y="171694"/>
                </a:lnTo>
                <a:lnTo>
                  <a:pt x="71720" y="172997"/>
                </a:lnTo>
                <a:lnTo>
                  <a:pt x="79110" y="159957"/>
                </a:lnTo>
                <a:lnTo>
                  <a:pt x="82152" y="141267"/>
                </a:lnTo>
                <a:lnTo>
                  <a:pt x="79544" y="119533"/>
                </a:lnTo>
                <a:lnTo>
                  <a:pt x="67808" y="103016"/>
                </a:lnTo>
                <a:lnTo>
                  <a:pt x="78675" y="70416"/>
                </a:lnTo>
                <a:lnTo>
                  <a:pt x="72590" y="65200"/>
                </a:lnTo>
                <a:lnTo>
                  <a:pt x="54333" y="67373"/>
                </a:lnTo>
                <a:lnTo>
                  <a:pt x="47379" y="53029"/>
                </a:lnTo>
                <a:lnTo>
                  <a:pt x="49118" y="40859"/>
                </a:lnTo>
                <a:lnTo>
                  <a:pt x="79979" y="41728"/>
                </a:lnTo>
                <a:lnTo>
                  <a:pt x="99973" y="49117"/>
                </a:lnTo>
                <a:lnTo>
                  <a:pt x="119533" y="55637"/>
                </a:lnTo>
                <a:lnTo>
                  <a:pt x="121272" y="40859"/>
                </a:lnTo>
                <a:lnTo>
                  <a:pt x="134312" y="14779"/>
                </a:lnTo>
                <a:lnTo>
                  <a:pt x="148656" y="0"/>
                </a:lnTo>
                <a:lnTo>
                  <a:pt x="165608" y="4781"/>
                </a:lnTo>
                <a:lnTo>
                  <a:pt x="181256" y="608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52" name="Google Shape;11452;p313"/>
          <p:cNvSpPr/>
          <p:nvPr/>
        </p:nvSpPr>
        <p:spPr>
          <a:xfrm>
            <a:off x="3782854" y="3726542"/>
            <a:ext cx="335518" cy="525288"/>
          </a:xfrm>
          <a:custGeom>
            <a:rect b="b" l="l" r="r" t="t"/>
            <a:pathLst>
              <a:path extrusionOk="0" h="466832" w="298181">
                <a:moveTo>
                  <a:pt x="199078" y="18256"/>
                </a:moveTo>
                <a:lnTo>
                  <a:pt x="182995" y="23037"/>
                </a:lnTo>
                <a:lnTo>
                  <a:pt x="176040" y="36947"/>
                </a:lnTo>
                <a:lnTo>
                  <a:pt x="166043" y="44771"/>
                </a:lnTo>
                <a:lnTo>
                  <a:pt x="158219" y="55203"/>
                </a:lnTo>
                <a:lnTo>
                  <a:pt x="154307" y="75197"/>
                </a:lnTo>
                <a:lnTo>
                  <a:pt x="146483" y="91715"/>
                </a:lnTo>
                <a:lnTo>
                  <a:pt x="159088" y="93453"/>
                </a:lnTo>
                <a:lnTo>
                  <a:pt x="161696" y="106059"/>
                </a:lnTo>
                <a:lnTo>
                  <a:pt x="166912" y="112579"/>
                </a:lnTo>
                <a:lnTo>
                  <a:pt x="168216" y="123445"/>
                </a:lnTo>
                <a:lnTo>
                  <a:pt x="165173" y="133877"/>
                </a:lnTo>
                <a:lnTo>
                  <a:pt x="165608" y="139963"/>
                </a:lnTo>
                <a:lnTo>
                  <a:pt x="171693" y="142136"/>
                </a:lnTo>
                <a:lnTo>
                  <a:pt x="176909" y="151699"/>
                </a:lnTo>
                <a:lnTo>
                  <a:pt x="208640" y="149091"/>
                </a:lnTo>
                <a:lnTo>
                  <a:pt x="222984" y="152568"/>
                </a:lnTo>
                <a:lnTo>
                  <a:pt x="239502" y="176909"/>
                </a:lnTo>
                <a:lnTo>
                  <a:pt x="249499" y="173867"/>
                </a:lnTo>
                <a:lnTo>
                  <a:pt x="267320" y="175171"/>
                </a:lnTo>
                <a:lnTo>
                  <a:pt x="281229" y="172128"/>
                </a:lnTo>
                <a:lnTo>
                  <a:pt x="289923" y="176909"/>
                </a:lnTo>
                <a:lnTo>
                  <a:pt x="284707" y="191688"/>
                </a:lnTo>
                <a:lnTo>
                  <a:pt x="279056" y="201251"/>
                </a:lnTo>
                <a:lnTo>
                  <a:pt x="276448" y="221245"/>
                </a:lnTo>
                <a:lnTo>
                  <a:pt x="281229" y="239936"/>
                </a:lnTo>
                <a:lnTo>
                  <a:pt x="287749" y="248195"/>
                </a:lnTo>
                <a:lnTo>
                  <a:pt x="288619" y="254280"/>
                </a:lnTo>
                <a:lnTo>
                  <a:pt x="276013" y="268190"/>
                </a:lnTo>
                <a:lnTo>
                  <a:pt x="284707" y="274275"/>
                </a:lnTo>
                <a:lnTo>
                  <a:pt x="291227" y="284272"/>
                </a:lnTo>
                <a:lnTo>
                  <a:pt x="298182" y="312091"/>
                </a:lnTo>
                <a:lnTo>
                  <a:pt x="293400" y="315568"/>
                </a:lnTo>
                <a:lnTo>
                  <a:pt x="289053" y="299051"/>
                </a:lnTo>
                <a:lnTo>
                  <a:pt x="282099" y="289923"/>
                </a:lnTo>
                <a:lnTo>
                  <a:pt x="273840" y="299920"/>
                </a:lnTo>
                <a:lnTo>
                  <a:pt x="226027" y="299051"/>
                </a:lnTo>
                <a:lnTo>
                  <a:pt x="226027" y="316437"/>
                </a:lnTo>
                <a:lnTo>
                  <a:pt x="240371" y="319480"/>
                </a:lnTo>
                <a:lnTo>
                  <a:pt x="239502" y="330347"/>
                </a:lnTo>
                <a:lnTo>
                  <a:pt x="234720" y="327304"/>
                </a:lnTo>
                <a:lnTo>
                  <a:pt x="220811" y="331651"/>
                </a:lnTo>
                <a:lnTo>
                  <a:pt x="220376" y="352080"/>
                </a:lnTo>
                <a:lnTo>
                  <a:pt x="231678" y="362512"/>
                </a:lnTo>
                <a:lnTo>
                  <a:pt x="235589" y="378160"/>
                </a:lnTo>
                <a:lnTo>
                  <a:pt x="235155" y="390331"/>
                </a:lnTo>
                <a:lnTo>
                  <a:pt x="225592" y="466832"/>
                </a:lnTo>
                <a:lnTo>
                  <a:pt x="212987" y="452054"/>
                </a:lnTo>
                <a:lnTo>
                  <a:pt x="205598" y="451619"/>
                </a:lnTo>
                <a:lnTo>
                  <a:pt x="220811" y="422931"/>
                </a:lnTo>
                <a:lnTo>
                  <a:pt x="201686" y="409891"/>
                </a:lnTo>
                <a:lnTo>
                  <a:pt x="186907" y="412499"/>
                </a:lnTo>
                <a:lnTo>
                  <a:pt x="177779" y="407717"/>
                </a:lnTo>
                <a:lnTo>
                  <a:pt x="164304" y="415107"/>
                </a:lnTo>
                <a:lnTo>
                  <a:pt x="146048" y="411195"/>
                </a:lnTo>
                <a:lnTo>
                  <a:pt x="130835" y="382072"/>
                </a:lnTo>
                <a:lnTo>
                  <a:pt x="119533" y="375117"/>
                </a:lnTo>
                <a:lnTo>
                  <a:pt x="111709" y="361643"/>
                </a:lnTo>
                <a:lnTo>
                  <a:pt x="95192" y="348603"/>
                </a:lnTo>
                <a:lnTo>
                  <a:pt x="88672" y="351211"/>
                </a:lnTo>
                <a:lnTo>
                  <a:pt x="78240" y="344691"/>
                </a:lnTo>
                <a:lnTo>
                  <a:pt x="66069" y="335563"/>
                </a:lnTo>
                <a:lnTo>
                  <a:pt x="59115" y="339910"/>
                </a:lnTo>
                <a:lnTo>
                  <a:pt x="38251" y="335997"/>
                </a:lnTo>
                <a:lnTo>
                  <a:pt x="32165" y="323827"/>
                </a:lnTo>
                <a:lnTo>
                  <a:pt x="27384" y="324262"/>
                </a:lnTo>
                <a:lnTo>
                  <a:pt x="3043" y="308613"/>
                </a:lnTo>
                <a:lnTo>
                  <a:pt x="0" y="299920"/>
                </a:lnTo>
                <a:lnTo>
                  <a:pt x="9128" y="297747"/>
                </a:lnTo>
                <a:lnTo>
                  <a:pt x="8259" y="283837"/>
                </a:lnTo>
                <a:lnTo>
                  <a:pt x="14344" y="273405"/>
                </a:lnTo>
                <a:lnTo>
                  <a:pt x="26515" y="271667"/>
                </a:lnTo>
                <a:lnTo>
                  <a:pt x="37382" y="254280"/>
                </a:lnTo>
                <a:lnTo>
                  <a:pt x="46944" y="239501"/>
                </a:lnTo>
                <a:lnTo>
                  <a:pt x="38251" y="232981"/>
                </a:lnTo>
                <a:lnTo>
                  <a:pt x="43467" y="216899"/>
                </a:lnTo>
                <a:lnTo>
                  <a:pt x="38685" y="191253"/>
                </a:lnTo>
                <a:lnTo>
                  <a:pt x="44336" y="183864"/>
                </a:lnTo>
                <a:lnTo>
                  <a:pt x="41293" y="160392"/>
                </a:lnTo>
                <a:lnTo>
                  <a:pt x="31731" y="145179"/>
                </a:lnTo>
                <a:lnTo>
                  <a:pt x="35643" y="131704"/>
                </a:lnTo>
                <a:lnTo>
                  <a:pt x="43467" y="133877"/>
                </a:lnTo>
                <a:lnTo>
                  <a:pt x="48248" y="125619"/>
                </a:lnTo>
                <a:lnTo>
                  <a:pt x="43467" y="109101"/>
                </a:lnTo>
                <a:lnTo>
                  <a:pt x="46509" y="105189"/>
                </a:lnTo>
                <a:lnTo>
                  <a:pt x="59115" y="106059"/>
                </a:lnTo>
                <a:lnTo>
                  <a:pt x="78675" y="86499"/>
                </a:lnTo>
                <a:lnTo>
                  <a:pt x="89107" y="83456"/>
                </a:lnTo>
                <a:lnTo>
                  <a:pt x="89542" y="74328"/>
                </a:lnTo>
                <a:lnTo>
                  <a:pt x="95627" y="50421"/>
                </a:lnTo>
                <a:lnTo>
                  <a:pt x="110405" y="37816"/>
                </a:lnTo>
                <a:lnTo>
                  <a:pt x="125619" y="36947"/>
                </a:lnTo>
                <a:lnTo>
                  <a:pt x="128227" y="31296"/>
                </a:lnTo>
                <a:lnTo>
                  <a:pt x="147352" y="33469"/>
                </a:lnTo>
                <a:lnTo>
                  <a:pt x="167347" y="19560"/>
                </a:lnTo>
                <a:lnTo>
                  <a:pt x="177344" y="13475"/>
                </a:lnTo>
                <a:lnTo>
                  <a:pt x="189949" y="0"/>
                </a:lnTo>
                <a:lnTo>
                  <a:pt x="198643" y="1739"/>
                </a:lnTo>
                <a:lnTo>
                  <a:pt x="204293" y="9128"/>
                </a:lnTo>
                <a:lnTo>
                  <a:pt x="199078" y="18256"/>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53" name="Google Shape;11453;p313"/>
          <p:cNvSpPr/>
          <p:nvPr/>
        </p:nvSpPr>
        <p:spPr>
          <a:xfrm>
            <a:off x="3602378" y="3764692"/>
            <a:ext cx="90971" cy="93906"/>
          </a:xfrm>
          <a:custGeom>
            <a:rect b="b" l="l" r="r" t="t"/>
            <a:pathLst>
              <a:path extrusionOk="0" h="83456" w="80847">
                <a:moveTo>
                  <a:pt x="56072" y="7824"/>
                </a:moveTo>
                <a:lnTo>
                  <a:pt x="61288" y="23037"/>
                </a:lnTo>
                <a:lnTo>
                  <a:pt x="69981" y="34339"/>
                </a:lnTo>
                <a:lnTo>
                  <a:pt x="80848" y="46075"/>
                </a:lnTo>
                <a:lnTo>
                  <a:pt x="71285" y="48683"/>
                </a:lnTo>
                <a:lnTo>
                  <a:pt x="70851" y="59984"/>
                </a:lnTo>
                <a:lnTo>
                  <a:pt x="75632" y="63896"/>
                </a:lnTo>
                <a:lnTo>
                  <a:pt x="71720" y="67373"/>
                </a:lnTo>
                <a:lnTo>
                  <a:pt x="72589" y="72155"/>
                </a:lnTo>
                <a:lnTo>
                  <a:pt x="69981" y="77805"/>
                </a:lnTo>
                <a:lnTo>
                  <a:pt x="68677" y="83456"/>
                </a:lnTo>
                <a:lnTo>
                  <a:pt x="55637" y="77371"/>
                </a:lnTo>
                <a:lnTo>
                  <a:pt x="50856" y="71285"/>
                </a:lnTo>
                <a:lnTo>
                  <a:pt x="53899" y="66504"/>
                </a:lnTo>
                <a:lnTo>
                  <a:pt x="53464" y="60419"/>
                </a:lnTo>
                <a:lnTo>
                  <a:pt x="46944" y="53899"/>
                </a:lnTo>
                <a:lnTo>
                  <a:pt x="37381" y="48248"/>
                </a:lnTo>
                <a:lnTo>
                  <a:pt x="29557" y="44771"/>
                </a:lnTo>
                <a:lnTo>
                  <a:pt x="28253" y="36512"/>
                </a:lnTo>
                <a:lnTo>
                  <a:pt x="22168" y="31731"/>
                </a:lnTo>
                <a:lnTo>
                  <a:pt x="23037" y="39555"/>
                </a:lnTo>
                <a:lnTo>
                  <a:pt x="17821" y="46509"/>
                </a:lnTo>
                <a:lnTo>
                  <a:pt x="12605" y="38685"/>
                </a:lnTo>
                <a:lnTo>
                  <a:pt x="5216" y="35643"/>
                </a:lnTo>
                <a:lnTo>
                  <a:pt x="2173" y="30427"/>
                </a:lnTo>
                <a:lnTo>
                  <a:pt x="2608" y="21733"/>
                </a:lnTo>
                <a:lnTo>
                  <a:pt x="6520" y="13040"/>
                </a:lnTo>
                <a:lnTo>
                  <a:pt x="0" y="9128"/>
                </a:lnTo>
                <a:lnTo>
                  <a:pt x="6085" y="3477"/>
                </a:lnTo>
                <a:lnTo>
                  <a:pt x="9997" y="0"/>
                </a:lnTo>
                <a:lnTo>
                  <a:pt x="25645" y="7389"/>
                </a:lnTo>
                <a:lnTo>
                  <a:pt x="31296" y="3912"/>
                </a:lnTo>
                <a:lnTo>
                  <a:pt x="39120" y="6085"/>
                </a:lnTo>
                <a:lnTo>
                  <a:pt x="42597" y="11736"/>
                </a:lnTo>
                <a:lnTo>
                  <a:pt x="49987" y="13909"/>
                </a:lnTo>
                <a:lnTo>
                  <a:pt x="56072" y="782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54" name="Google Shape;11454;p313"/>
          <p:cNvSpPr/>
          <p:nvPr/>
        </p:nvSpPr>
        <p:spPr>
          <a:xfrm>
            <a:off x="3665961" y="3388578"/>
            <a:ext cx="287098" cy="104666"/>
          </a:xfrm>
          <a:custGeom>
            <a:rect b="b" l="l" r="r" t="t"/>
            <a:pathLst>
              <a:path extrusionOk="0" h="93018" w="255149">
                <a:moveTo>
                  <a:pt x="130835" y="12171"/>
                </a:moveTo>
                <a:lnTo>
                  <a:pt x="139093" y="22168"/>
                </a:lnTo>
                <a:lnTo>
                  <a:pt x="161696" y="19125"/>
                </a:lnTo>
                <a:lnTo>
                  <a:pt x="169520" y="25645"/>
                </a:lnTo>
                <a:lnTo>
                  <a:pt x="187776" y="43032"/>
                </a:lnTo>
                <a:lnTo>
                  <a:pt x="201685" y="55637"/>
                </a:lnTo>
                <a:lnTo>
                  <a:pt x="209509" y="55203"/>
                </a:lnTo>
                <a:lnTo>
                  <a:pt x="223419" y="60853"/>
                </a:lnTo>
                <a:lnTo>
                  <a:pt x="220811" y="68677"/>
                </a:lnTo>
                <a:lnTo>
                  <a:pt x="238197" y="69981"/>
                </a:lnTo>
                <a:lnTo>
                  <a:pt x="255149" y="81283"/>
                </a:lnTo>
                <a:lnTo>
                  <a:pt x="251672" y="87803"/>
                </a:lnTo>
                <a:lnTo>
                  <a:pt x="235155" y="91280"/>
                </a:lnTo>
                <a:lnTo>
                  <a:pt x="218637" y="92584"/>
                </a:lnTo>
                <a:lnTo>
                  <a:pt x="202555" y="90411"/>
                </a:lnTo>
                <a:lnTo>
                  <a:pt x="167347" y="93019"/>
                </a:lnTo>
                <a:lnTo>
                  <a:pt x="185603" y="77805"/>
                </a:lnTo>
                <a:lnTo>
                  <a:pt x="176475" y="70416"/>
                </a:lnTo>
                <a:lnTo>
                  <a:pt x="160827" y="68677"/>
                </a:lnTo>
                <a:lnTo>
                  <a:pt x="153437" y="60419"/>
                </a:lnTo>
                <a:lnTo>
                  <a:pt x="149960" y="44771"/>
                </a:lnTo>
                <a:lnTo>
                  <a:pt x="136051" y="45640"/>
                </a:lnTo>
                <a:lnTo>
                  <a:pt x="114317" y="38251"/>
                </a:lnTo>
                <a:lnTo>
                  <a:pt x="107797" y="32165"/>
                </a:lnTo>
                <a:lnTo>
                  <a:pt x="76936" y="27819"/>
                </a:lnTo>
                <a:lnTo>
                  <a:pt x="69112" y="22603"/>
                </a:lnTo>
                <a:lnTo>
                  <a:pt x="79109" y="15648"/>
                </a:lnTo>
                <a:lnTo>
                  <a:pt x="55637" y="14344"/>
                </a:lnTo>
                <a:lnTo>
                  <a:pt x="36512" y="28688"/>
                </a:lnTo>
                <a:lnTo>
                  <a:pt x="26515" y="29123"/>
                </a:lnTo>
                <a:lnTo>
                  <a:pt x="22168" y="36077"/>
                </a:lnTo>
                <a:lnTo>
                  <a:pt x="9997" y="39120"/>
                </a:lnTo>
                <a:lnTo>
                  <a:pt x="0" y="36077"/>
                </a:lnTo>
                <a:lnTo>
                  <a:pt x="13909" y="27819"/>
                </a:lnTo>
                <a:lnTo>
                  <a:pt x="20429" y="17387"/>
                </a:lnTo>
                <a:lnTo>
                  <a:pt x="32165" y="11301"/>
                </a:lnTo>
                <a:lnTo>
                  <a:pt x="45205" y="6085"/>
                </a:lnTo>
                <a:lnTo>
                  <a:pt x="63896" y="3477"/>
                </a:lnTo>
                <a:lnTo>
                  <a:pt x="69981" y="0"/>
                </a:lnTo>
                <a:lnTo>
                  <a:pt x="90411" y="2173"/>
                </a:lnTo>
                <a:lnTo>
                  <a:pt x="109536" y="2608"/>
                </a:lnTo>
                <a:lnTo>
                  <a:pt x="130835" y="1217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55" name="Google Shape;11455;p313"/>
          <p:cNvSpPr/>
          <p:nvPr/>
        </p:nvSpPr>
        <p:spPr>
          <a:xfrm>
            <a:off x="6266967" y="2518967"/>
            <a:ext cx="161401" cy="78255"/>
          </a:xfrm>
          <a:custGeom>
            <a:rect b="b" l="l" r="r" t="t"/>
            <a:pathLst>
              <a:path extrusionOk="0" h="69546" w="143440">
                <a:moveTo>
                  <a:pt x="57376" y="435"/>
                </a:moveTo>
                <a:lnTo>
                  <a:pt x="68242" y="9128"/>
                </a:lnTo>
                <a:lnTo>
                  <a:pt x="84325" y="11301"/>
                </a:lnTo>
                <a:lnTo>
                  <a:pt x="83456" y="18691"/>
                </a:lnTo>
                <a:lnTo>
                  <a:pt x="95627" y="24341"/>
                </a:lnTo>
                <a:lnTo>
                  <a:pt x="98235" y="17387"/>
                </a:lnTo>
                <a:lnTo>
                  <a:pt x="113013" y="20429"/>
                </a:lnTo>
                <a:lnTo>
                  <a:pt x="116056" y="29123"/>
                </a:lnTo>
                <a:lnTo>
                  <a:pt x="132139" y="30427"/>
                </a:lnTo>
                <a:lnTo>
                  <a:pt x="143440" y="43901"/>
                </a:lnTo>
                <a:lnTo>
                  <a:pt x="136920" y="43901"/>
                </a:lnTo>
                <a:lnTo>
                  <a:pt x="133878" y="48683"/>
                </a:lnTo>
                <a:lnTo>
                  <a:pt x="129096" y="49987"/>
                </a:lnTo>
                <a:lnTo>
                  <a:pt x="128227" y="56072"/>
                </a:lnTo>
                <a:lnTo>
                  <a:pt x="124315" y="57376"/>
                </a:lnTo>
                <a:lnTo>
                  <a:pt x="123880" y="59984"/>
                </a:lnTo>
                <a:lnTo>
                  <a:pt x="116925" y="62592"/>
                </a:lnTo>
                <a:lnTo>
                  <a:pt x="107362" y="62157"/>
                </a:lnTo>
                <a:lnTo>
                  <a:pt x="104755" y="68243"/>
                </a:lnTo>
                <a:lnTo>
                  <a:pt x="94322" y="63027"/>
                </a:lnTo>
                <a:lnTo>
                  <a:pt x="84325" y="64331"/>
                </a:lnTo>
                <a:lnTo>
                  <a:pt x="66939" y="56072"/>
                </a:lnTo>
                <a:lnTo>
                  <a:pt x="59549" y="58245"/>
                </a:lnTo>
                <a:lnTo>
                  <a:pt x="48248" y="69547"/>
                </a:lnTo>
                <a:lnTo>
                  <a:pt x="31731" y="60419"/>
                </a:lnTo>
                <a:lnTo>
                  <a:pt x="18691" y="49117"/>
                </a:lnTo>
                <a:lnTo>
                  <a:pt x="7389" y="42597"/>
                </a:lnTo>
                <a:lnTo>
                  <a:pt x="4347" y="30861"/>
                </a:lnTo>
                <a:lnTo>
                  <a:pt x="0" y="23037"/>
                </a:lnTo>
                <a:lnTo>
                  <a:pt x="14779" y="17387"/>
                </a:lnTo>
                <a:lnTo>
                  <a:pt x="22168" y="10432"/>
                </a:lnTo>
                <a:lnTo>
                  <a:pt x="37381" y="5216"/>
                </a:lnTo>
                <a:lnTo>
                  <a:pt x="42162" y="0"/>
                </a:lnTo>
                <a:lnTo>
                  <a:pt x="47813" y="3043"/>
                </a:lnTo>
                <a:lnTo>
                  <a:pt x="57376" y="4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56" name="Google Shape;11456;p313"/>
          <p:cNvSpPr/>
          <p:nvPr/>
        </p:nvSpPr>
        <p:spPr>
          <a:xfrm>
            <a:off x="6114858" y="2403542"/>
            <a:ext cx="216669" cy="231831"/>
          </a:xfrm>
          <a:custGeom>
            <a:rect b="b" l="l" r="r" t="t"/>
            <a:pathLst>
              <a:path extrusionOk="0" h="206032" w="192557">
                <a:moveTo>
                  <a:pt x="167347" y="32165"/>
                </a:moveTo>
                <a:lnTo>
                  <a:pt x="173432" y="45640"/>
                </a:lnTo>
                <a:lnTo>
                  <a:pt x="168216" y="53029"/>
                </a:lnTo>
                <a:lnTo>
                  <a:pt x="176475" y="62157"/>
                </a:lnTo>
                <a:lnTo>
                  <a:pt x="182995" y="76501"/>
                </a:lnTo>
                <a:lnTo>
                  <a:pt x="182126" y="86064"/>
                </a:lnTo>
                <a:lnTo>
                  <a:pt x="192557" y="103016"/>
                </a:lnTo>
                <a:lnTo>
                  <a:pt x="182995" y="105624"/>
                </a:lnTo>
                <a:lnTo>
                  <a:pt x="177344" y="102581"/>
                </a:lnTo>
                <a:lnTo>
                  <a:pt x="172563" y="107797"/>
                </a:lnTo>
                <a:lnTo>
                  <a:pt x="157349" y="113013"/>
                </a:lnTo>
                <a:lnTo>
                  <a:pt x="149960" y="119968"/>
                </a:lnTo>
                <a:lnTo>
                  <a:pt x="135181" y="125619"/>
                </a:lnTo>
                <a:lnTo>
                  <a:pt x="139528" y="133443"/>
                </a:lnTo>
                <a:lnTo>
                  <a:pt x="142570" y="145179"/>
                </a:lnTo>
                <a:lnTo>
                  <a:pt x="153872" y="151699"/>
                </a:lnTo>
                <a:lnTo>
                  <a:pt x="166912" y="163000"/>
                </a:lnTo>
                <a:lnTo>
                  <a:pt x="159957" y="175605"/>
                </a:lnTo>
                <a:lnTo>
                  <a:pt x="152568" y="179083"/>
                </a:lnTo>
                <a:lnTo>
                  <a:pt x="156915" y="196904"/>
                </a:lnTo>
                <a:lnTo>
                  <a:pt x="155176" y="201685"/>
                </a:lnTo>
                <a:lnTo>
                  <a:pt x="147787" y="196035"/>
                </a:lnTo>
                <a:lnTo>
                  <a:pt x="137355" y="195165"/>
                </a:lnTo>
                <a:lnTo>
                  <a:pt x="122141" y="199947"/>
                </a:lnTo>
                <a:lnTo>
                  <a:pt x="103016" y="198643"/>
                </a:lnTo>
                <a:lnTo>
                  <a:pt x="100408" y="206032"/>
                </a:lnTo>
                <a:lnTo>
                  <a:pt x="88672" y="198643"/>
                </a:lnTo>
                <a:lnTo>
                  <a:pt x="82587" y="199947"/>
                </a:lnTo>
                <a:lnTo>
                  <a:pt x="58680" y="191688"/>
                </a:lnTo>
                <a:lnTo>
                  <a:pt x="54333" y="197339"/>
                </a:lnTo>
                <a:lnTo>
                  <a:pt x="36077" y="197339"/>
                </a:lnTo>
                <a:lnTo>
                  <a:pt x="37816" y="177779"/>
                </a:lnTo>
                <a:lnTo>
                  <a:pt x="48248" y="159523"/>
                </a:lnTo>
                <a:lnTo>
                  <a:pt x="16952" y="154307"/>
                </a:lnTo>
                <a:lnTo>
                  <a:pt x="6520" y="147352"/>
                </a:lnTo>
                <a:lnTo>
                  <a:pt x="7389" y="135616"/>
                </a:lnTo>
                <a:lnTo>
                  <a:pt x="3042" y="129531"/>
                </a:lnTo>
                <a:lnTo>
                  <a:pt x="4781" y="111275"/>
                </a:lnTo>
                <a:lnTo>
                  <a:pt x="0" y="83021"/>
                </a:lnTo>
                <a:lnTo>
                  <a:pt x="12605" y="83021"/>
                </a:lnTo>
                <a:lnTo>
                  <a:pt x="17821" y="73024"/>
                </a:lnTo>
                <a:lnTo>
                  <a:pt x="21733" y="48683"/>
                </a:lnTo>
                <a:lnTo>
                  <a:pt x="17821" y="39555"/>
                </a:lnTo>
                <a:lnTo>
                  <a:pt x="21299" y="33904"/>
                </a:lnTo>
                <a:lnTo>
                  <a:pt x="38685" y="32600"/>
                </a:lnTo>
                <a:lnTo>
                  <a:pt x="43032" y="38251"/>
                </a:lnTo>
                <a:lnTo>
                  <a:pt x="56507" y="25211"/>
                </a:lnTo>
                <a:lnTo>
                  <a:pt x="50856" y="15213"/>
                </a:lnTo>
                <a:lnTo>
                  <a:pt x="49117" y="435"/>
                </a:lnTo>
                <a:lnTo>
                  <a:pt x="65200" y="3912"/>
                </a:lnTo>
                <a:lnTo>
                  <a:pt x="77805" y="0"/>
                </a:lnTo>
                <a:lnTo>
                  <a:pt x="79109" y="9997"/>
                </a:lnTo>
                <a:lnTo>
                  <a:pt x="100408" y="16083"/>
                </a:lnTo>
                <a:lnTo>
                  <a:pt x="100842" y="25645"/>
                </a:lnTo>
                <a:lnTo>
                  <a:pt x="121272" y="20429"/>
                </a:lnTo>
                <a:lnTo>
                  <a:pt x="132573" y="13475"/>
                </a:lnTo>
                <a:lnTo>
                  <a:pt x="156915" y="23907"/>
                </a:lnTo>
                <a:lnTo>
                  <a:pt x="167347" y="3216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57" name="Google Shape;11457;p313"/>
          <p:cNvSpPr/>
          <p:nvPr/>
        </p:nvSpPr>
        <p:spPr>
          <a:xfrm>
            <a:off x="7120926" y="3718226"/>
            <a:ext cx="44997" cy="55757"/>
          </a:xfrm>
          <a:custGeom>
            <a:rect b="b" l="l" r="r" t="t"/>
            <a:pathLst>
              <a:path extrusionOk="0" h="49552" w="39989">
                <a:moveTo>
                  <a:pt x="36512" y="34339"/>
                </a:moveTo>
                <a:lnTo>
                  <a:pt x="28253" y="49552"/>
                </a:lnTo>
                <a:lnTo>
                  <a:pt x="22603" y="44336"/>
                </a:lnTo>
                <a:lnTo>
                  <a:pt x="16952" y="46509"/>
                </a:lnTo>
                <a:lnTo>
                  <a:pt x="3043" y="46075"/>
                </a:lnTo>
                <a:lnTo>
                  <a:pt x="2173" y="37381"/>
                </a:lnTo>
                <a:lnTo>
                  <a:pt x="0" y="29557"/>
                </a:lnTo>
                <a:lnTo>
                  <a:pt x="7824" y="16517"/>
                </a:lnTo>
                <a:lnTo>
                  <a:pt x="16083" y="4347"/>
                </a:lnTo>
                <a:lnTo>
                  <a:pt x="26515" y="6955"/>
                </a:lnTo>
                <a:lnTo>
                  <a:pt x="33904" y="0"/>
                </a:lnTo>
                <a:lnTo>
                  <a:pt x="39990" y="8693"/>
                </a:lnTo>
                <a:lnTo>
                  <a:pt x="39555" y="19995"/>
                </a:lnTo>
                <a:lnTo>
                  <a:pt x="26080" y="26949"/>
                </a:lnTo>
                <a:lnTo>
                  <a:pt x="36512" y="343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58" name="Google Shape;11458;p313"/>
          <p:cNvSpPr/>
          <p:nvPr/>
        </p:nvSpPr>
        <p:spPr>
          <a:xfrm>
            <a:off x="6223437" y="2369794"/>
            <a:ext cx="41572" cy="39127"/>
          </a:xfrm>
          <a:custGeom>
            <a:rect b="b" l="l" r="r" t="t"/>
            <a:pathLst>
              <a:path extrusionOk="0" h="34773" w="36946">
                <a:moveTo>
                  <a:pt x="36947" y="13475"/>
                </a:moveTo>
                <a:lnTo>
                  <a:pt x="26515" y="34773"/>
                </a:lnTo>
                <a:lnTo>
                  <a:pt x="3912" y="19560"/>
                </a:lnTo>
                <a:lnTo>
                  <a:pt x="0" y="8693"/>
                </a:lnTo>
                <a:lnTo>
                  <a:pt x="29558" y="0"/>
                </a:lnTo>
                <a:lnTo>
                  <a:pt x="36947" y="1347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59" name="Google Shape;11459;p313"/>
          <p:cNvSpPr/>
          <p:nvPr/>
        </p:nvSpPr>
        <p:spPr>
          <a:xfrm>
            <a:off x="6157898" y="2322352"/>
            <a:ext cx="64561" cy="85590"/>
          </a:xfrm>
          <a:custGeom>
            <a:rect b="b" l="l" r="r" t="t"/>
            <a:pathLst>
              <a:path extrusionOk="0" h="76066" w="57376">
                <a:moveTo>
                  <a:pt x="39555" y="72155"/>
                </a:moveTo>
                <a:lnTo>
                  <a:pt x="26950" y="76067"/>
                </a:lnTo>
                <a:lnTo>
                  <a:pt x="10867" y="72589"/>
                </a:lnTo>
                <a:lnTo>
                  <a:pt x="1739" y="57811"/>
                </a:lnTo>
                <a:lnTo>
                  <a:pt x="0" y="31296"/>
                </a:lnTo>
                <a:lnTo>
                  <a:pt x="2608" y="23907"/>
                </a:lnTo>
                <a:lnTo>
                  <a:pt x="8259" y="16083"/>
                </a:lnTo>
                <a:lnTo>
                  <a:pt x="25645" y="14779"/>
                </a:lnTo>
                <a:lnTo>
                  <a:pt x="32600" y="7389"/>
                </a:lnTo>
                <a:lnTo>
                  <a:pt x="48248" y="0"/>
                </a:lnTo>
                <a:lnTo>
                  <a:pt x="48248" y="13475"/>
                </a:lnTo>
                <a:lnTo>
                  <a:pt x="43032" y="22168"/>
                </a:lnTo>
                <a:lnTo>
                  <a:pt x="46075" y="29123"/>
                </a:lnTo>
                <a:lnTo>
                  <a:pt x="57376" y="33035"/>
                </a:lnTo>
                <a:lnTo>
                  <a:pt x="53030" y="43032"/>
                </a:lnTo>
                <a:lnTo>
                  <a:pt x="46944" y="40424"/>
                </a:lnTo>
                <a:lnTo>
                  <a:pt x="33470" y="59115"/>
                </a:lnTo>
                <a:lnTo>
                  <a:pt x="39555" y="7215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60" name="Google Shape;11460;p313"/>
          <p:cNvSpPr/>
          <p:nvPr/>
        </p:nvSpPr>
        <p:spPr>
          <a:xfrm>
            <a:off x="4008326" y="3492755"/>
            <a:ext cx="99287" cy="71408"/>
          </a:xfrm>
          <a:custGeom>
            <a:rect b="b" l="l" r="r" t="t"/>
            <a:pathLst>
              <a:path extrusionOk="0" h="63461" w="88237">
                <a:moveTo>
                  <a:pt x="4347" y="51291"/>
                </a:moveTo>
                <a:lnTo>
                  <a:pt x="5651" y="43467"/>
                </a:lnTo>
                <a:lnTo>
                  <a:pt x="0" y="35208"/>
                </a:lnTo>
                <a:lnTo>
                  <a:pt x="6520" y="30427"/>
                </a:lnTo>
                <a:lnTo>
                  <a:pt x="9563" y="19560"/>
                </a:lnTo>
                <a:lnTo>
                  <a:pt x="9128" y="4781"/>
                </a:lnTo>
                <a:lnTo>
                  <a:pt x="12605" y="0"/>
                </a:lnTo>
                <a:lnTo>
                  <a:pt x="31296" y="0"/>
                </a:lnTo>
                <a:lnTo>
                  <a:pt x="45205" y="6955"/>
                </a:lnTo>
                <a:lnTo>
                  <a:pt x="51725" y="6520"/>
                </a:lnTo>
                <a:lnTo>
                  <a:pt x="54768" y="16517"/>
                </a:lnTo>
                <a:lnTo>
                  <a:pt x="68243" y="15648"/>
                </a:lnTo>
                <a:lnTo>
                  <a:pt x="66504" y="23907"/>
                </a:lnTo>
                <a:lnTo>
                  <a:pt x="77371" y="25211"/>
                </a:lnTo>
                <a:lnTo>
                  <a:pt x="88237" y="35208"/>
                </a:lnTo>
                <a:lnTo>
                  <a:pt x="78240" y="46509"/>
                </a:lnTo>
                <a:lnTo>
                  <a:pt x="66939" y="40424"/>
                </a:lnTo>
                <a:lnTo>
                  <a:pt x="55637" y="41728"/>
                </a:lnTo>
                <a:lnTo>
                  <a:pt x="47813" y="40424"/>
                </a:lnTo>
                <a:lnTo>
                  <a:pt x="43032" y="45640"/>
                </a:lnTo>
                <a:lnTo>
                  <a:pt x="33469" y="47379"/>
                </a:lnTo>
                <a:lnTo>
                  <a:pt x="30427" y="40424"/>
                </a:lnTo>
                <a:lnTo>
                  <a:pt x="22168" y="44336"/>
                </a:lnTo>
                <a:lnTo>
                  <a:pt x="10432" y="63461"/>
                </a:lnTo>
                <a:lnTo>
                  <a:pt x="4781" y="59115"/>
                </a:lnTo>
                <a:lnTo>
                  <a:pt x="4347" y="5129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61" name="Google Shape;11461;p313"/>
          <p:cNvSpPr/>
          <p:nvPr/>
        </p:nvSpPr>
        <p:spPr>
          <a:xfrm>
            <a:off x="5739722" y="2951328"/>
            <a:ext cx="558057" cy="567349"/>
          </a:xfrm>
          <a:custGeom>
            <a:rect b="b" l="l" r="r" t="t"/>
            <a:pathLst>
              <a:path extrusionOk="0" h="504213" w="495954">
                <a:moveTo>
                  <a:pt x="401197" y="4781"/>
                </a:moveTo>
                <a:lnTo>
                  <a:pt x="396851" y="19125"/>
                </a:lnTo>
                <a:lnTo>
                  <a:pt x="401197" y="45640"/>
                </a:lnTo>
                <a:lnTo>
                  <a:pt x="396416" y="68677"/>
                </a:lnTo>
                <a:lnTo>
                  <a:pt x="382507" y="84325"/>
                </a:lnTo>
                <a:lnTo>
                  <a:pt x="385115" y="105189"/>
                </a:lnTo>
                <a:lnTo>
                  <a:pt x="404675" y="122141"/>
                </a:lnTo>
                <a:lnTo>
                  <a:pt x="405110" y="128661"/>
                </a:lnTo>
                <a:lnTo>
                  <a:pt x="419888" y="139963"/>
                </a:lnTo>
                <a:lnTo>
                  <a:pt x="431190" y="189949"/>
                </a:lnTo>
                <a:lnTo>
                  <a:pt x="439448" y="214725"/>
                </a:lnTo>
                <a:lnTo>
                  <a:pt x="441187" y="227765"/>
                </a:lnTo>
                <a:lnTo>
                  <a:pt x="437710" y="250368"/>
                </a:lnTo>
                <a:lnTo>
                  <a:pt x="439448" y="263408"/>
                </a:lnTo>
                <a:lnTo>
                  <a:pt x="436840" y="278622"/>
                </a:lnTo>
                <a:lnTo>
                  <a:pt x="439448" y="296008"/>
                </a:lnTo>
                <a:lnTo>
                  <a:pt x="429885" y="307744"/>
                </a:lnTo>
                <a:lnTo>
                  <a:pt x="444664" y="328173"/>
                </a:lnTo>
                <a:lnTo>
                  <a:pt x="445533" y="339910"/>
                </a:lnTo>
                <a:lnTo>
                  <a:pt x="454662" y="355557"/>
                </a:lnTo>
                <a:lnTo>
                  <a:pt x="465528" y="350342"/>
                </a:lnTo>
                <a:lnTo>
                  <a:pt x="485088" y="363382"/>
                </a:lnTo>
                <a:lnTo>
                  <a:pt x="495955" y="380768"/>
                </a:lnTo>
                <a:lnTo>
                  <a:pt x="414237" y="434232"/>
                </a:lnTo>
                <a:lnTo>
                  <a:pt x="344691" y="489000"/>
                </a:lnTo>
                <a:lnTo>
                  <a:pt x="310787" y="501171"/>
                </a:lnTo>
                <a:lnTo>
                  <a:pt x="283837" y="504214"/>
                </a:lnTo>
                <a:lnTo>
                  <a:pt x="283403" y="486392"/>
                </a:lnTo>
                <a:lnTo>
                  <a:pt x="272101" y="481611"/>
                </a:lnTo>
                <a:lnTo>
                  <a:pt x="256888" y="473787"/>
                </a:lnTo>
                <a:lnTo>
                  <a:pt x="251237" y="460747"/>
                </a:lnTo>
                <a:lnTo>
                  <a:pt x="169955" y="399894"/>
                </a:lnTo>
                <a:lnTo>
                  <a:pt x="89107" y="339040"/>
                </a:lnTo>
                <a:lnTo>
                  <a:pt x="0" y="271232"/>
                </a:lnTo>
                <a:lnTo>
                  <a:pt x="435" y="266016"/>
                </a:lnTo>
                <a:lnTo>
                  <a:pt x="869" y="264277"/>
                </a:lnTo>
                <a:lnTo>
                  <a:pt x="1304" y="231243"/>
                </a:lnTo>
                <a:lnTo>
                  <a:pt x="39989" y="210379"/>
                </a:lnTo>
                <a:lnTo>
                  <a:pt x="63461" y="206032"/>
                </a:lnTo>
                <a:lnTo>
                  <a:pt x="83021" y="198643"/>
                </a:lnTo>
                <a:lnTo>
                  <a:pt x="92149" y="184733"/>
                </a:lnTo>
                <a:lnTo>
                  <a:pt x="119968" y="173867"/>
                </a:lnTo>
                <a:lnTo>
                  <a:pt x="121272" y="153003"/>
                </a:lnTo>
                <a:lnTo>
                  <a:pt x="134747" y="150395"/>
                </a:lnTo>
                <a:lnTo>
                  <a:pt x="145613" y="140397"/>
                </a:lnTo>
                <a:lnTo>
                  <a:pt x="176475" y="135616"/>
                </a:lnTo>
                <a:lnTo>
                  <a:pt x="180821" y="124749"/>
                </a:lnTo>
                <a:lnTo>
                  <a:pt x="174736" y="118664"/>
                </a:lnTo>
                <a:lnTo>
                  <a:pt x="166477" y="89107"/>
                </a:lnTo>
                <a:lnTo>
                  <a:pt x="165173" y="72155"/>
                </a:lnTo>
                <a:lnTo>
                  <a:pt x="156915" y="54333"/>
                </a:lnTo>
                <a:lnTo>
                  <a:pt x="179083" y="39120"/>
                </a:lnTo>
                <a:lnTo>
                  <a:pt x="204293" y="34339"/>
                </a:lnTo>
                <a:lnTo>
                  <a:pt x="218637" y="23037"/>
                </a:lnTo>
                <a:lnTo>
                  <a:pt x="240805" y="14344"/>
                </a:lnTo>
                <a:lnTo>
                  <a:pt x="279925" y="9563"/>
                </a:lnTo>
                <a:lnTo>
                  <a:pt x="318176" y="7389"/>
                </a:lnTo>
                <a:lnTo>
                  <a:pt x="329912" y="11301"/>
                </a:lnTo>
                <a:lnTo>
                  <a:pt x="351211" y="435"/>
                </a:lnTo>
                <a:lnTo>
                  <a:pt x="375987" y="0"/>
                </a:lnTo>
                <a:lnTo>
                  <a:pt x="385550" y="6520"/>
                </a:lnTo>
                <a:lnTo>
                  <a:pt x="401197" y="47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62" name="Google Shape;11462;p313"/>
          <p:cNvSpPr/>
          <p:nvPr/>
        </p:nvSpPr>
        <p:spPr>
          <a:xfrm>
            <a:off x="3728076" y="4073800"/>
            <a:ext cx="158466" cy="199061"/>
          </a:xfrm>
          <a:custGeom>
            <a:rect b="b" l="l" r="r" t="t"/>
            <a:pathLst>
              <a:path extrusionOk="0" h="176909" w="140831">
                <a:moveTo>
                  <a:pt x="137355" y="42597"/>
                </a:moveTo>
                <a:lnTo>
                  <a:pt x="140832" y="63896"/>
                </a:lnTo>
                <a:lnTo>
                  <a:pt x="133443" y="81717"/>
                </a:lnTo>
                <a:lnTo>
                  <a:pt x="106928" y="111275"/>
                </a:lnTo>
                <a:lnTo>
                  <a:pt x="77805" y="122141"/>
                </a:lnTo>
                <a:lnTo>
                  <a:pt x="63027" y="146483"/>
                </a:lnTo>
                <a:lnTo>
                  <a:pt x="59115" y="165173"/>
                </a:lnTo>
                <a:lnTo>
                  <a:pt x="45640" y="176909"/>
                </a:lnTo>
                <a:lnTo>
                  <a:pt x="34773" y="162566"/>
                </a:lnTo>
                <a:lnTo>
                  <a:pt x="24776" y="159523"/>
                </a:lnTo>
                <a:lnTo>
                  <a:pt x="14779" y="161696"/>
                </a:lnTo>
                <a:lnTo>
                  <a:pt x="13475" y="151699"/>
                </a:lnTo>
                <a:lnTo>
                  <a:pt x="20429" y="145179"/>
                </a:lnTo>
                <a:lnTo>
                  <a:pt x="17387" y="133443"/>
                </a:lnTo>
                <a:lnTo>
                  <a:pt x="29992" y="112579"/>
                </a:lnTo>
                <a:lnTo>
                  <a:pt x="24341" y="100408"/>
                </a:lnTo>
                <a:lnTo>
                  <a:pt x="15213" y="113448"/>
                </a:lnTo>
                <a:lnTo>
                  <a:pt x="0" y="100843"/>
                </a:lnTo>
                <a:lnTo>
                  <a:pt x="4781" y="93019"/>
                </a:lnTo>
                <a:lnTo>
                  <a:pt x="435" y="67808"/>
                </a:lnTo>
                <a:lnTo>
                  <a:pt x="9128" y="63461"/>
                </a:lnTo>
                <a:lnTo>
                  <a:pt x="13475" y="46075"/>
                </a:lnTo>
                <a:lnTo>
                  <a:pt x="22602" y="28253"/>
                </a:lnTo>
                <a:lnTo>
                  <a:pt x="21299" y="16952"/>
                </a:lnTo>
                <a:lnTo>
                  <a:pt x="34773" y="10867"/>
                </a:lnTo>
                <a:lnTo>
                  <a:pt x="51725" y="0"/>
                </a:lnTo>
                <a:lnTo>
                  <a:pt x="76067" y="15648"/>
                </a:lnTo>
                <a:lnTo>
                  <a:pt x="80848" y="15213"/>
                </a:lnTo>
                <a:lnTo>
                  <a:pt x="86933" y="27384"/>
                </a:lnTo>
                <a:lnTo>
                  <a:pt x="107797" y="31296"/>
                </a:lnTo>
                <a:lnTo>
                  <a:pt x="114752" y="26949"/>
                </a:lnTo>
                <a:lnTo>
                  <a:pt x="126922" y="36077"/>
                </a:lnTo>
                <a:lnTo>
                  <a:pt x="137355" y="4259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63" name="Google Shape;11463;p313"/>
          <p:cNvSpPr/>
          <p:nvPr/>
        </p:nvSpPr>
        <p:spPr>
          <a:xfrm>
            <a:off x="6630364" y="3124956"/>
            <a:ext cx="343344" cy="301281"/>
          </a:xfrm>
          <a:custGeom>
            <a:rect b="b" l="l" r="r" t="t"/>
            <a:pathLst>
              <a:path extrusionOk="0" h="267754" w="305135">
                <a:moveTo>
                  <a:pt x="222984" y="10432"/>
                </a:moveTo>
                <a:lnTo>
                  <a:pt x="239936" y="51291"/>
                </a:lnTo>
                <a:lnTo>
                  <a:pt x="242978" y="58245"/>
                </a:lnTo>
                <a:lnTo>
                  <a:pt x="237328" y="69547"/>
                </a:lnTo>
                <a:lnTo>
                  <a:pt x="234285" y="90411"/>
                </a:lnTo>
                <a:lnTo>
                  <a:pt x="229069" y="105189"/>
                </a:lnTo>
                <a:lnTo>
                  <a:pt x="223853" y="109971"/>
                </a:lnTo>
                <a:lnTo>
                  <a:pt x="215160" y="100843"/>
                </a:lnTo>
                <a:lnTo>
                  <a:pt x="203424" y="88672"/>
                </a:lnTo>
                <a:lnTo>
                  <a:pt x="182995" y="48683"/>
                </a:lnTo>
                <a:lnTo>
                  <a:pt x="180821" y="51291"/>
                </a:lnTo>
                <a:lnTo>
                  <a:pt x="192992" y="80413"/>
                </a:lnTo>
                <a:lnTo>
                  <a:pt x="209944" y="108667"/>
                </a:lnTo>
                <a:lnTo>
                  <a:pt x="231243" y="152133"/>
                </a:lnTo>
                <a:lnTo>
                  <a:pt x="241240" y="167347"/>
                </a:lnTo>
                <a:lnTo>
                  <a:pt x="249933" y="182995"/>
                </a:lnTo>
                <a:lnTo>
                  <a:pt x="273405" y="213856"/>
                </a:lnTo>
                <a:lnTo>
                  <a:pt x="269058" y="218637"/>
                </a:lnTo>
                <a:lnTo>
                  <a:pt x="270797" y="236893"/>
                </a:lnTo>
                <a:lnTo>
                  <a:pt x="300355" y="262104"/>
                </a:lnTo>
                <a:lnTo>
                  <a:pt x="305136" y="267755"/>
                </a:lnTo>
                <a:lnTo>
                  <a:pt x="209075" y="267755"/>
                </a:lnTo>
                <a:lnTo>
                  <a:pt x="115621" y="267755"/>
                </a:lnTo>
                <a:lnTo>
                  <a:pt x="18690" y="267755"/>
                </a:lnTo>
                <a:lnTo>
                  <a:pt x="14344" y="164739"/>
                </a:lnTo>
                <a:lnTo>
                  <a:pt x="8693" y="65635"/>
                </a:lnTo>
                <a:lnTo>
                  <a:pt x="0" y="43032"/>
                </a:lnTo>
                <a:lnTo>
                  <a:pt x="4781" y="26080"/>
                </a:lnTo>
                <a:lnTo>
                  <a:pt x="435" y="13909"/>
                </a:lnTo>
                <a:lnTo>
                  <a:pt x="7824" y="435"/>
                </a:lnTo>
                <a:lnTo>
                  <a:pt x="39120" y="0"/>
                </a:lnTo>
                <a:lnTo>
                  <a:pt x="62592" y="7389"/>
                </a:lnTo>
                <a:lnTo>
                  <a:pt x="86498" y="15648"/>
                </a:lnTo>
                <a:lnTo>
                  <a:pt x="97800" y="19995"/>
                </a:lnTo>
                <a:lnTo>
                  <a:pt x="115187" y="11301"/>
                </a:lnTo>
                <a:lnTo>
                  <a:pt x="124315" y="3477"/>
                </a:lnTo>
                <a:lnTo>
                  <a:pt x="144744" y="869"/>
                </a:lnTo>
                <a:lnTo>
                  <a:pt x="161696" y="4347"/>
                </a:lnTo>
                <a:lnTo>
                  <a:pt x="169520" y="18256"/>
                </a:lnTo>
                <a:lnTo>
                  <a:pt x="174301" y="9128"/>
                </a:lnTo>
                <a:lnTo>
                  <a:pt x="193427" y="15648"/>
                </a:lnTo>
                <a:lnTo>
                  <a:pt x="212117" y="17387"/>
                </a:lnTo>
                <a:lnTo>
                  <a:pt x="222984" y="1043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64" name="Google Shape;11464;p313"/>
          <p:cNvSpPr/>
          <p:nvPr/>
        </p:nvSpPr>
        <p:spPr>
          <a:xfrm>
            <a:off x="6970285" y="3551936"/>
            <a:ext cx="188790" cy="174117"/>
          </a:xfrm>
          <a:custGeom>
            <a:rect b="b" l="l" r="r" t="t"/>
            <a:pathLst>
              <a:path extrusionOk="0" h="154741" w="167781">
                <a:moveTo>
                  <a:pt x="167781" y="147787"/>
                </a:moveTo>
                <a:lnTo>
                  <a:pt x="160392" y="154741"/>
                </a:lnTo>
                <a:lnTo>
                  <a:pt x="149960" y="152133"/>
                </a:lnTo>
                <a:lnTo>
                  <a:pt x="141267" y="143006"/>
                </a:lnTo>
                <a:lnTo>
                  <a:pt x="130400" y="126923"/>
                </a:lnTo>
                <a:lnTo>
                  <a:pt x="119098" y="117795"/>
                </a:lnTo>
                <a:lnTo>
                  <a:pt x="112578" y="108232"/>
                </a:lnTo>
                <a:lnTo>
                  <a:pt x="90845" y="96931"/>
                </a:lnTo>
                <a:lnTo>
                  <a:pt x="73893" y="96496"/>
                </a:lnTo>
                <a:lnTo>
                  <a:pt x="67808" y="90845"/>
                </a:lnTo>
                <a:lnTo>
                  <a:pt x="53898" y="97365"/>
                </a:lnTo>
                <a:lnTo>
                  <a:pt x="38250" y="84760"/>
                </a:lnTo>
                <a:lnTo>
                  <a:pt x="31730" y="105624"/>
                </a:lnTo>
                <a:lnTo>
                  <a:pt x="3042" y="99539"/>
                </a:lnTo>
                <a:lnTo>
                  <a:pt x="0" y="88672"/>
                </a:lnTo>
                <a:lnTo>
                  <a:pt x="8693" y="47379"/>
                </a:lnTo>
                <a:lnTo>
                  <a:pt x="9997" y="29123"/>
                </a:lnTo>
                <a:lnTo>
                  <a:pt x="17387" y="20429"/>
                </a:lnTo>
                <a:lnTo>
                  <a:pt x="34773" y="15648"/>
                </a:lnTo>
                <a:lnTo>
                  <a:pt x="46509" y="0"/>
                </a:lnTo>
                <a:lnTo>
                  <a:pt x="62157" y="32165"/>
                </a:lnTo>
                <a:lnTo>
                  <a:pt x="70416" y="57811"/>
                </a:lnTo>
                <a:lnTo>
                  <a:pt x="84325" y="71285"/>
                </a:lnTo>
                <a:lnTo>
                  <a:pt x="119098" y="97800"/>
                </a:lnTo>
                <a:lnTo>
                  <a:pt x="133443" y="113448"/>
                </a:lnTo>
                <a:lnTo>
                  <a:pt x="147352" y="129966"/>
                </a:lnTo>
                <a:lnTo>
                  <a:pt x="155176" y="139528"/>
                </a:lnTo>
                <a:lnTo>
                  <a:pt x="167781" y="14778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65" name="Google Shape;11465;p313"/>
          <p:cNvSpPr/>
          <p:nvPr/>
        </p:nvSpPr>
        <p:spPr>
          <a:xfrm>
            <a:off x="6493418" y="2268062"/>
            <a:ext cx="106622" cy="62114"/>
          </a:xfrm>
          <a:custGeom>
            <a:rect b="b" l="l" r="r" t="t"/>
            <a:pathLst>
              <a:path extrusionOk="0" h="55202" w="94757">
                <a:moveTo>
                  <a:pt x="90845" y="3477"/>
                </a:moveTo>
                <a:lnTo>
                  <a:pt x="94757" y="7824"/>
                </a:lnTo>
                <a:lnTo>
                  <a:pt x="83456" y="22603"/>
                </a:lnTo>
                <a:lnTo>
                  <a:pt x="93888" y="46944"/>
                </a:lnTo>
                <a:lnTo>
                  <a:pt x="86933" y="55203"/>
                </a:lnTo>
                <a:lnTo>
                  <a:pt x="70416" y="54768"/>
                </a:lnTo>
                <a:lnTo>
                  <a:pt x="51290" y="45205"/>
                </a:lnTo>
                <a:lnTo>
                  <a:pt x="42162" y="42163"/>
                </a:lnTo>
                <a:lnTo>
                  <a:pt x="25645" y="46509"/>
                </a:lnTo>
                <a:lnTo>
                  <a:pt x="25210" y="31296"/>
                </a:lnTo>
                <a:lnTo>
                  <a:pt x="18690" y="34773"/>
                </a:lnTo>
                <a:lnTo>
                  <a:pt x="4347" y="25645"/>
                </a:lnTo>
                <a:lnTo>
                  <a:pt x="0" y="10867"/>
                </a:lnTo>
                <a:lnTo>
                  <a:pt x="23907" y="3477"/>
                </a:lnTo>
                <a:lnTo>
                  <a:pt x="48248" y="0"/>
                </a:lnTo>
                <a:lnTo>
                  <a:pt x="70416" y="3912"/>
                </a:lnTo>
                <a:lnTo>
                  <a:pt x="90845" y="347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66" name="Google Shape;11466;p313"/>
          <p:cNvSpPr/>
          <p:nvPr/>
        </p:nvSpPr>
        <p:spPr>
          <a:xfrm>
            <a:off x="6883714" y="3647310"/>
            <a:ext cx="410350" cy="362419"/>
          </a:xfrm>
          <a:custGeom>
            <a:rect b="b" l="l" r="r" t="t"/>
            <a:pathLst>
              <a:path extrusionOk="0" h="322088" w="364685">
                <a:moveTo>
                  <a:pt x="150830" y="11736"/>
                </a:moveTo>
                <a:lnTo>
                  <a:pt x="167781" y="12171"/>
                </a:lnTo>
                <a:lnTo>
                  <a:pt x="189515" y="23472"/>
                </a:lnTo>
                <a:lnTo>
                  <a:pt x="196035" y="33035"/>
                </a:lnTo>
                <a:lnTo>
                  <a:pt x="207336" y="42163"/>
                </a:lnTo>
                <a:lnTo>
                  <a:pt x="218203" y="58245"/>
                </a:lnTo>
                <a:lnTo>
                  <a:pt x="226896" y="67373"/>
                </a:lnTo>
                <a:lnTo>
                  <a:pt x="218638" y="79544"/>
                </a:lnTo>
                <a:lnTo>
                  <a:pt x="210813" y="92584"/>
                </a:lnTo>
                <a:lnTo>
                  <a:pt x="212987" y="100408"/>
                </a:lnTo>
                <a:lnTo>
                  <a:pt x="213856" y="109101"/>
                </a:lnTo>
                <a:lnTo>
                  <a:pt x="227766" y="109536"/>
                </a:lnTo>
                <a:lnTo>
                  <a:pt x="233416" y="107363"/>
                </a:lnTo>
                <a:lnTo>
                  <a:pt x="239067" y="112579"/>
                </a:lnTo>
                <a:lnTo>
                  <a:pt x="233851" y="122141"/>
                </a:lnTo>
                <a:lnTo>
                  <a:pt x="243413" y="137789"/>
                </a:lnTo>
                <a:lnTo>
                  <a:pt x="252976" y="151264"/>
                </a:lnTo>
                <a:lnTo>
                  <a:pt x="262539" y="161261"/>
                </a:lnTo>
                <a:lnTo>
                  <a:pt x="343821" y="194296"/>
                </a:lnTo>
                <a:lnTo>
                  <a:pt x="364686" y="193861"/>
                </a:lnTo>
                <a:lnTo>
                  <a:pt x="296878" y="277752"/>
                </a:lnTo>
                <a:lnTo>
                  <a:pt x="265147" y="279056"/>
                </a:lnTo>
                <a:lnTo>
                  <a:pt x="243413" y="298616"/>
                </a:lnTo>
                <a:lnTo>
                  <a:pt x="227766" y="299051"/>
                </a:lnTo>
                <a:lnTo>
                  <a:pt x="221246" y="308179"/>
                </a:lnTo>
                <a:lnTo>
                  <a:pt x="204293" y="308179"/>
                </a:lnTo>
                <a:lnTo>
                  <a:pt x="194296" y="298616"/>
                </a:lnTo>
                <a:lnTo>
                  <a:pt x="171693" y="310352"/>
                </a:lnTo>
                <a:lnTo>
                  <a:pt x="164739" y="322088"/>
                </a:lnTo>
                <a:lnTo>
                  <a:pt x="148221" y="319480"/>
                </a:lnTo>
                <a:lnTo>
                  <a:pt x="142571" y="316438"/>
                </a:lnTo>
                <a:lnTo>
                  <a:pt x="136920" y="317307"/>
                </a:lnTo>
                <a:lnTo>
                  <a:pt x="129096" y="316872"/>
                </a:lnTo>
                <a:lnTo>
                  <a:pt x="97800" y="293400"/>
                </a:lnTo>
                <a:lnTo>
                  <a:pt x="80413" y="293400"/>
                </a:lnTo>
                <a:lnTo>
                  <a:pt x="72155" y="284272"/>
                </a:lnTo>
                <a:lnTo>
                  <a:pt x="71720" y="268624"/>
                </a:lnTo>
                <a:lnTo>
                  <a:pt x="59115" y="263843"/>
                </a:lnTo>
                <a:lnTo>
                  <a:pt x="43901" y="233416"/>
                </a:lnTo>
                <a:lnTo>
                  <a:pt x="32600" y="226896"/>
                </a:lnTo>
                <a:lnTo>
                  <a:pt x="28253" y="215595"/>
                </a:lnTo>
                <a:lnTo>
                  <a:pt x="15213" y="202120"/>
                </a:lnTo>
                <a:lnTo>
                  <a:pt x="0" y="199947"/>
                </a:lnTo>
                <a:lnTo>
                  <a:pt x="8259" y="184299"/>
                </a:lnTo>
                <a:lnTo>
                  <a:pt x="21299" y="183429"/>
                </a:lnTo>
                <a:lnTo>
                  <a:pt x="24776" y="175171"/>
                </a:lnTo>
                <a:lnTo>
                  <a:pt x="23907" y="153437"/>
                </a:lnTo>
                <a:lnTo>
                  <a:pt x="23907" y="149960"/>
                </a:lnTo>
                <a:lnTo>
                  <a:pt x="30427" y="120837"/>
                </a:lnTo>
                <a:lnTo>
                  <a:pt x="41728" y="113013"/>
                </a:lnTo>
                <a:lnTo>
                  <a:pt x="43901" y="101712"/>
                </a:lnTo>
                <a:lnTo>
                  <a:pt x="53899" y="79979"/>
                </a:lnTo>
                <a:lnTo>
                  <a:pt x="68243" y="66504"/>
                </a:lnTo>
                <a:lnTo>
                  <a:pt x="76936" y="38685"/>
                </a:lnTo>
                <a:lnTo>
                  <a:pt x="79979" y="14779"/>
                </a:lnTo>
                <a:lnTo>
                  <a:pt x="108667" y="20864"/>
                </a:lnTo>
                <a:lnTo>
                  <a:pt x="115187" y="0"/>
                </a:lnTo>
                <a:lnTo>
                  <a:pt x="130835" y="12605"/>
                </a:lnTo>
                <a:lnTo>
                  <a:pt x="144744" y="6085"/>
                </a:lnTo>
                <a:lnTo>
                  <a:pt x="150830" y="1173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67" name="Google Shape;11467;p313"/>
          <p:cNvSpPr/>
          <p:nvPr/>
        </p:nvSpPr>
        <p:spPr>
          <a:xfrm>
            <a:off x="6388751" y="1976562"/>
            <a:ext cx="262642" cy="284653"/>
          </a:xfrm>
          <a:custGeom>
            <a:rect b="b" l="l" r="r" t="t"/>
            <a:pathLst>
              <a:path extrusionOk="0" h="252976" w="233415">
                <a:moveTo>
                  <a:pt x="142136" y="25645"/>
                </a:moveTo>
                <a:lnTo>
                  <a:pt x="143875" y="42163"/>
                </a:lnTo>
                <a:lnTo>
                  <a:pt x="175606" y="58245"/>
                </a:lnTo>
                <a:lnTo>
                  <a:pt x="163000" y="76501"/>
                </a:lnTo>
                <a:lnTo>
                  <a:pt x="191253" y="103885"/>
                </a:lnTo>
                <a:lnTo>
                  <a:pt x="183864" y="124749"/>
                </a:lnTo>
                <a:lnTo>
                  <a:pt x="205163" y="143005"/>
                </a:lnTo>
                <a:lnTo>
                  <a:pt x="201250" y="159523"/>
                </a:lnTo>
                <a:lnTo>
                  <a:pt x="233416" y="176475"/>
                </a:lnTo>
                <a:lnTo>
                  <a:pt x="229504" y="189080"/>
                </a:lnTo>
                <a:lnTo>
                  <a:pt x="214726" y="203859"/>
                </a:lnTo>
                <a:lnTo>
                  <a:pt x="179952" y="236024"/>
                </a:lnTo>
                <a:lnTo>
                  <a:pt x="145179" y="238197"/>
                </a:lnTo>
                <a:lnTo>
                  <a:pt x="112144" y="247325"/>
                </a:lnTo>
                <a:lnTo>
                  <a:pt x="81282" y="252976"/>
                </a:lnTo>
                <a:lnTo>
                  <a:pt x="67373" y="239067"/>
                </a:lnTo>
                <a:lnTo>
                  <a:pt x="46944" y="230808"/>
                </a:lnTo>
                <a:lnTo>
                  <a:pt x="47379" y="205597"/>
                </a:lnTo>
                <a:lnTo>
                  <a:pt x="34339" y="182995"/>
                </a:lnTo>
                <a:lnTo>
                  <a:pt x="41293" y="168216"/>
                </a:lnTo>
                <a:lnTo>
                  <a:pt x="55637" y="153003"/>
                </a:lnTo>
                <a:lnTo>
                  <a:pt x="93888" y="126053"/>
                </a:lnTo>
                <a:lnTo>
                  <a:pt x="105189" y="120837"/>
                </a:lnTo>
                <a:lnTo>
                  <a:pt x="101277" y="110405"/>
                </a:lnTo>
                <a:lnTo>
                  <a:pt x="73024" y="99104"/>
                </a:lnTo>
                <a:lnTo>
                  <a:pt x="65200" y="89541"/>
                </a:lnTo>
                <a:lnTo>
                  <a:pt x="57376" y="52595"/>
                </a:lnTo>
                <a:lnTo>
                  <a:pt x="26080" y="36512"/>
                </a:lnTo>
                <a:lnTo>
                  <a:pt x="0" y="24776"/>
                </a:lnTo>
                <a:lnTo>
                  <a:pt x="9562" y="18691"/>
                </a:lnTo>
                <a:lnTo>
                  <a:pt x="31730" y="30861"/>
                </a:lnTo>
                <a:lnTo>
                  <a:pt x="54768" y="29992"/>
                </a:lnTo>
                <a:lnTo>
                  <a:pt x="75197" y="35643"/>
                </a:lnTo>
                <a:lnTo>
                  <a:pt x="89976" y="25211"/>
                </a:lnTo>
                <a:lnTo>
                  <a:pt x="94757" y="7824"/>
                </a:lnTo>
                <a:lnTo>
                  <a:pt x="120402" y="0"/>
                </a:lnTo>
                <a:lnTo>
                  <a:pt x="145613" y="9128"/>
                </a:lnTo>
                <a:lnTo>
                  <a:pt x="142136" y="2564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68" name="Google Shape;11468;p313"/>
          <p:cNvSpPr/>
          <p:nvPr/>
        </p:nvSpPr>
        <p:spPr>
          <a:xfrm>
            <a:off x="6216590" y="4043964"/>
            <a:ext cx="156021" cy="198083"/>
          </a:xfrm>
          <a:custGeom>
            <a:rect b="b" l="l" r="r" t="t"/>
            <a:pathLst>
              <a:path extrusionOk="0" h="176040" w="138658">
                <a:moveTo>
                  <a:pt x="105624" y="1739"/>
                </a:moveTo>
                <a:lnTo>
                  <a:pt x="103885" y="13909"/>
                </a:lnTo>
                <a:lnTo>
                  <a:pt x="110840" y="28253"/>
                </a:lnTo>
                <a:lnTo>
                  <a:pt x="129096" y="26080"/>
                </a:lnTo>
                <a:lnTo>
                  <a:pt x="135182" y="31296"/>
                </a:lnTo>
                <a:lnTo>
                  <a:pt x="124315" y="63896"/>
                </a:lnTo>
                <a:lnTo>
                  <a:pt x="136051" y="80413"/>
                </a:lnTo>
                <a:lnTo>
                  <a:pt x="138659" y="102147"/>
                </a:lnTo>
                <a:lnTo>
                  <a:pt x="135616" y="120837"/>
                </a:lnTo>
                <a:lnTo>
                  <a:pt x="128227" y="133877"/>
                </a:lnTo>
                <a:lnTo>
                  <a:pt x="106493" y="132574"/>
                </a:lnTo>
                <a:lnTo>
                  <a:pt x="93019" y="119099"/>
                </a:lnTo>
                <a:lnTo>
                  <a:pt x="91280" y="131704"/>
                </a:lnTo>
                <a:lnTo>
                  <a:pt x="74763" y="135181"/>
                </a:lnTo>
                <a:lnTo>
                  <a:pt x="66070" y="142136"/>
                </a:lnTo>
                <a:lnTo>
                  <a:pt x="75198" y="160392"/>
                </a:lnTo>
                <a:lnTo>
                  <a:pt x="56507" y="176040"/>
                </a:lnTo>
                <a:lnTo>
                  <a:pt x="31296" y="147787"/>
                </a:lnTo>
                <a:lnTo>
                  <a:pt x="15213" y="124749"/>
                </a:lnTo>
                <a:lnTo>
                  <a:pt x="0" y="96061"/>
                </a:lnTo>
                <a:lnTo>
                  <a:pt x="870" y="86499"/>
                </a:lnTo>
                <a:lnTo>
                  <a:pt x="6520" y="77805"/>
                </a:lnTo>
                <a:lnTo>
                  <a:pt x="12171" y="57376"/>
                </a:lnTo>
                <a:lnTo>
                  <a:pt x="17387" y="36512"/>
                </a:lnTo>
                <a:lnTo>
                  <a:pt x="25645" y="35208"/>
                </a:lnTo>
                <a:lnTo>
                  <a:pt x="61288" y="35208"/>
                </a:lnTo>
                <a:lnTo>
                  <a:pt x="61288" y="1739"/>
                </a:lnTo>
                <a:lnTo>
                  <a:pt x="73024" y="0"/>
                </a:lnTo>
                <a:lnTo>
                  <a:pt x="87803" y="3477"/>
                </a:lnTo>
                <a:lnTo>
                  <a:pt x="102582" y="0"/>
                </a:lnTo>
                <a:lnTo>
                  <a:pt x="105624" y="17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69" name="Google Shape;11469;p313"/>
          <p:cNvSpPr/>
          <p:nvPr/>
        </p:nvSpPr>
        <p:spPr>
          <a:xfrm>
            <a:off x="5795967" y="2397673"/>
            <a:ext cx="44997" cy="38638"/>
          </a:xfrm>
          <a:custGeom>
            <a:rect b="b" l="l" r="r" t="t"/>
            <a:pathLst>
              <a:path extrusionOk="0" h="34338" w="39989">
                <a:moveTo>
                  <a:pt x="28253" y="34339"/>
                </a:moveTo>
                <a:lnTo>
                  <a:pt x="13040" y="29123"/>
                </a:lnTo>
                <a:lnTo>
                  <a:pt x="0" y="29557"/>
                </a:lnTo>
                <a:lnTo>
                  <a:pt x="5216" y="15213"/>
                </a:lnTo>
                <a:lnTo>
                  <a:pt x="1304" y="1304"/>
                </a:lnTo>
                <a:lnTo>
                  <a:pt x="18691" y="0"/>
                </a:lnTo>
                <a:lnTo>
                  <a:pt x="39989" y="16517"/>
                </a:lnTo>
                <a:lnTo>
                  <a:pt x="28253" y="3433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70" name="Google Shape;11470;p313"/>
          <p:cNvSpPr/>
          <p:nvPr/>
        </p:nvSpPr>
        <p:spPr>
          <a:xfrm>
            <a:off x="5832649" y="2295941"/>
            <a:ext cx="179987" cy="258242"/>
          </a:xfrm>
          <a:custGeom>
            <a:rect b="b" l="l" r="r" t="t"/>
            <a:pathLst>
              <a:path extrusionOk="0" h="229504" w="159957">
                <a:moveTo>
                  <a:pt x="64765" y="0"/>
                </a:moveTo>
                <a:lnTo>
                  <a:pt x="42597" y="28253"/>
                </a:lnTo>
                <a:lnTo>
                  <a:pt x="63027" y="24776"/>
                </a:lnTo>
                <a:lnTo>
                  <a:pt x="85195" y="24776"/>
                </a:lnTo>
                <a:lnTo>
                  <a:pt x="79544" y="46075"/>
                </a:lnTo>
                <a:lnTo>
                  <a:pt x="60853" y="69547"/>
                </a:lnTo>
                <a:lnTo>
                  <a:pt x="82152" y="70851"/>
                </a:lnTo>
                <a:lnTo>
                  <a:pt x="83456" y="73893"/>
                </a:lnTo>
                <a:lnTo>
                  <a:pt x="101712" y="104755"/>
                </a:lnTo>
                <a:lnTo>
                  <a:pt x="115621" y="109101"/>
                </a:lnTo>
                <a:lnTo>
                  <a:pt x="128227" y="139528"/>
                </a:lnTo>
                <a:lnTo>
                  <a:pt x="134312" y="149960"/>
                </a:lnTo>
                <a:lnTo>
                  <a:pt x="159957" y="154741"/>
                </a:lnTo>
                <a:lnTo>
                  <a:pt x="157349" y="172128"/>
                </a:lnTo>
                <a:lnTo>
                  <a:pt x="146917" y="179952"/>
                </a:lnTo>
                <a:lnTo>
                  <a:pt x="155176" y="193861"/>
                </a:lnTo>
                <a:lnTo>
                  <a:pt x="136051" y="207771"/>
                </a:lnTo>
                <a:lnTo>
                  <a:pt x="107797" y="207336"/>
                </a:lnTo>
                <a:lnTo>
                  <a:pt x="71285" y="215160"/>
                </a:lnTo>
                <a:lnTo>
                  <a:pt x="61723" y="209509"/>
                </a:lnTo>
                <a:lnTo>
                  <a:pt x="47379" y="222115"/>
                </a:lnTo>
                <a:lnTo>
                  <a:pt x="27819" y="219072"/>
                </a:lnTo>
                <a:lnTo>
                  <a:pt x="12171" y="229504"/>
                </a:lnTo>
                <a:lnTo>
                  <a:pt x="1304" y="224288"/>
                </a:lnTo>
                <a:lnTo>
                  <a:pt x="33035" y="196035"/>
                </a:lnTo>
                <a:lnTo>
                  <a:pt x="52160" y="189949"/>
                </a:lnTo>
                <a:lnTo>
                  <a:pt x="19125" y="185603"/>
                </a:lnTo>
                <a:lnTo>
                  <a:pt x="13475" y="174736"/>
                </a:lnTo>
                <a:lnTo>
                  <a:pt x="35643" y="166477"/>
                </a:lnTo>
                <a:lnTo>
                  <a:pt x="24776" y="152133"/>
                </a:lnTo>
                <a:lnTo>
                  <a:pt x="29123" y="134747"/>
                </a:lnTo>
                <a:lnTo>
                  <a:pt x="59984" y="137355"/>
                </a:lnTo>
                <a:lnTo>
                  <a:pt x="63461" y="121707"/>
                </a:lnTo>
                <a:lnTo>
                  <a:pt x="49987" y="105624"/>
                </a:lnTo>
                <a:lnTo>
                  <a:pt x="49552" y="105189"/>
                </a:lnTo>
                <a:lnTo>
                  <a:pt x="24776" y="100408"/>
                </a:lnTo>
                <a:lnTo>
                  <a:pt x="19995" y="93453"/>
                </a:lnTo>
                <a:lnTo>
                  <a:pt x="27819" y="81717"/>
                </a:lnTo>
                <a:lnTo>
                  <a:pt x="21299" y="74328"/>
                </a:lnTo>
                <a:lnTo>
                  <a:pt x="9997" y="86933"/>
                </a:lnTo>
                <a:lnTo>
                  <a:pt x="9563" y="61288"/>
                </a:lnTo>
                <a:lnTo>
                  <a:pt x="0" y="48248"/>
                </a:lnTo>
                <a:lnTo>
                  <a:pt x="8259" y="21299"/>
                </a:lnTo>
                <a:lnTo>
                  <a:pt x="24776" y="435"/>
                </a:lnTo>
                <a:lnTo>
                  <a:pt x="40424" y="2173"/>
                </a:lnTo>
                <a:lnTo>
                  <a:pt x="64765"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71" name="Google Shape;11471;p313"/>
          <p:cNvSpPr/>
          <p:nvPr/>
        </p:nvSpPr>
        <p:spPr>
          <a:xfrm>
            <a:off x="6975175" y="2750798"/>
            <a:ext cx="182431" cy="77276"/>
          </a:xfrm>
          <a:custGeom>
            <a:rect b="b" l="l" r="r" t="t"/>
            <a:pathLst>
              <a:path extrusionOk="0" h="68677" w="162130">
                <a:moveTo>
                  <a:pt x="106058" y="23472"/>
                </a:moveTo>
                <a:lnTo>
                  <a:pt x="128227" y="29123"/>
                </a:lnTo>
                <a:lnTo>
                  <a:pt x="137355" y="40424"/>
                </a:lnTo>
                <a:lnTo>
                  <a:pt x="153003" y="46944"/>
                </a:lnTo>
                <a:lnTo>
                  <a:pt x="147787" y="50421"/>
                </a:lnTo>
                <a:lnTo>
                  <a:pt x="162130" y="65635"/>
                </a:lnTo>
                <a:lnTo>
                  <a:pt x="159523" y="68677"/>
                </a:lnTo>
                <a:lnTo>
                  <a:pt x="146917" y="67373"/>
                </a:lnTo>
                <a:lnTo>
                  <a:pt x="128661" y="59115"/>
                </a:lnTo>
                <a:lnTo>
                  <a:pt x="123880" y="63896"/>
                </a:lnTo>
                <a:lnTo>
                  <a:pt x="93453" y="68243"/>
                </a:lnTo>
                <a:lnTo>
                  <a:pt x="69112" y="54333"/>
                </a:lnTo>
                <a:lnTo>
                  <a:pt x="45205" y="55637"/>
                </a:lnTo>
                <a:lnTo>
                  <a:pt x="46509" y="43901"/>
                </a:lnTo>
                <a:lnTo>
                  <a:pt x="37381" y="25211"/>
                </a:lnTo>
                <a:lnTo>
                  <a:pt x="22602" y="14779"/>
                </a:lnTo>
                <a:lnTo>
                  <a:pt x="9562" y="11736"/>
                </a:lnTo>
                <a:lnTo>
                  <a:pt x="0" y="3477"/>
                </a:lnTo>
                <a:lnTo>
                  <a:pt x="1738" y="0"/>
                </a:lnTo>
                <a:lnTo>
                  <a:pt x="21733" y="4781"/>
                </a:lnTo>
                <a:lnTo>
                  <a:pt x="55202" y="9128"/>
                </a:lnTo>
                <a:lnTo>
                  <a:pt x="88237" y="22603"/>
                </a:lnTo>
                <a:lnTo>
                  <a:pt x="93453" y="27819"/>
                </a:lnTo>
                <a:lnTo>
                  <a:pt x="106058" y="2347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72" name="Google Shape;11472;p313"/>
          <p:cNvSpPr/>
          <p:nvPr/>
        </p:nvSpPr>
        <p:spPr>
          <a:xfrm>
            <a:off x="5883027" y="3768605"/>
            <a:ext cx="119339" cy="200528"/>
          </a:xfrm>
          <a:custGeom>
            <a:rect b="b" l="l" r="r" t="t"/>
            <a:pathLst>
              <a:path extrusionOk="0" h="178213" w="106058">
                <a:moveTo>
                  <a:pt x="80413" y="2173"/>
                </a:moveTo>
                <a:lnTo>
                  <a:pt x="78675" y="10867"/>
                </a:lnTo>
                <a:lnTo>
                  <a:pt x="88672" y="25211"/>
                </a:lnTo>
                <a:lnTo>
                  <a:pt x="88672" y="45640"/>
                </a:lnTo>
                <a:lnTo>
                  <a:pt x="91280" y="67373"/>
                </a:lnTo>
                <a:lnTo>
                  <a:pt x="97365" y="77805"/>
                </a:lnTo>
                <a:lnTo>
                  <a:pt x="91715" y="102581"/>
                </a:lnTo>
                <a:lnTo>
                  <a:pt x="93888" y="116491"/>
                </a:lnTo>
                <a:lnTo>
                  <a:pt x="100408" y="134312"/>
                </a:lnTo>
                <a:lnTo>
                  <a:pt x="106059" y="144309"/>
                </a:lnTo>
                <a:lnTo>
                  <a:pt x="67373" y="160392"/>
                </a:lnTo>
                <a:lnTo>
                  <a:pt x="53464" y="169955"/>
                </a:lnTo>
                <a:lnTo>
                  <a:pt x="31296" y="178213"/>
                </a:lnTo>
                <a:lnTo>
                  <a:pt x="9563" y="170389"/>
                </a:lnTo>
                <a:lnTo>
                  <a:pt x="10432" y="159088"/>
                </a:lnTo>
                <a:lnTo>
                  <a:pt x="0" y="135181"/>
                </a:lnTo>
                <a:lnTo>
                  <a:pt x="6520" y="103451"/>
                </a:lnTo>
                <a:lnTo>
                  <a:pt x="16952" y="80413"/>
                </a:lnTo>
                <a:lnTo>
                  <a:pt x="10432" y="40424"/>
                </a:lnTo>
                <a:lnTo>
                  <a:pt x="6955" y="19560"/>
                </a:lnTo>
                <a:lnTo>
                  <a:pt x="7824" y="3477"/>
                </a:lnTo>
                <a:lnTo>
                  <a:pt x="50421" y="2173"/>
                </a:lnTo>
                <a:lnTo>
                  <a:pt x="61288" y="4347"/>
                </a:lnTo>
                <a:lnTo>
                  <a:pt x="69112" y="0"/>
                </a:lnTo>
                <a:lnTo>
                  <a:pt x="80413" y="217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73" name="Google Shape;11473;p313"/>
          <p:cNvSpPr/>
          <p:nvPr/>
        </p:nvSpPr>
        <p:spPr>
          <a:xfrm>
            <a:off x="5555332" y="3721652"/>
            <a:ext cx="201017" cy="165802"/>
          </a:xfrm>
          <a:custGeom>
            <a:rect b="b" l="l" r="r" t="t"/>
            <a:pathLst>
              <a:path extrusionOk="0" h="147352" w="178647">
                <a:moveTo>
                  <a:pt x="89107" y="3912"/>
                </a:moveTo>
                <a:lnTo>
                  <a:pt x="90411" y="14344"/>
                </a:lnTo>
                <a:lnTo>
                  <a:pt x="94323" y="14344"/>
                </a:lnTo>
                <a:lnTo>
                  <a:pt x="100843" y="10432"/>
                </a:lnTo>
                <a:lnTo>
                  <a:pt x="104755" y="11301"/>
                </a:lnTo>
                <a:lnTo>
                  <a:pt x="111709" y="18691"/>
                </a:lnTo>
                <a:lnTo>
                  <a:pt x="122141" y="20864"/>
                </a:lnTo>
                <a:lnTo>
                  <a:pt x="128661" y="14779"/>
                </a:lnTo>
                <a:lnTo>
                  <a:pt x="136920" y="10867"/>
                </a:lnTo>
                <a:lnTo>
                  <a:pt x="142571" y="6955"/>
                </a:lnTo>
                <a:lnTo>
                  <a:pt x="147352" y="7824"/>
                </a:lnTo>
                <a:lnTo>
                  <a:pt x="153003" y="13909"/>
                </a:lnTo>
                <a:lnTo>
                  <a:pt x="155611" y="21733"/>
                </a:lnTo>
                <a:lnTo>
                  <a:pt x="165608" y="33469"/>
                </a:lnTo>
                <a:lnTo>
                  <a:pt x="160827" y="40424"/>
                </a:lnTo>
                <a:lnTo>
                  <a:pt x="159523" y="49552"/>
                </a:lnTo>
                <a:lnTo>
                  <a:pt x="164739" y="46944"/>
                </a:lnTo>
                <a:lnTo>
                  <a:pt x="167781" y="49987"/>
                </a:lnTo>
                <a:lnTo>
                  <a:pt x="166477" y="58245"/>
                </a:lnTo>
                <a:lnTo>
                  <a:pt x="173867" y="66504"/>
                </a:lnTo>
                <a:lnTo>
                  <a:pt x="169085" y="68677"/>
                </a:lnTo>
                <a:lnTo>
                  <a:pt x="166912" y="78240"/>
                </a:lnTo>
                <a:lnTo>
                  <a:pt x="172563" y="89541"/>
                </a:lnTo>
                <a:lnTo>
                  <a:pt x="178648" y="112144"/>
                </a:lnTo>
                <a:lnTo>
                  <a:pt x="169520" y="115187"/>
                </a:lnTo>
                <a:lnTo>
                  <a:pt x="167347" y="119099"/>
                </a:lnTo>
                <a:lnTo>
                  <a:pt x="169085" y="124749"/>
                </a:lnTo>
                <a:lnTo>
                  <a:pt x="167347" y="136920"/>
                </a:lnTo>
                <a:lnTo>
                  <a:pt x="163435" y="136920"/>
                </a:lnTo>
                <a:lnTo>
                  <a:pt x="156480" y="136051"/>
                </a:lnTo>
                <a:lnTo>
                  <a:pt x="151699" y="147352"/>
                </a:lnTo>
                <a:lnTo>
                  <a:pt x="144744" y="147352"/>
                </a:lnTo>
                <a:lnTo>
                  <a:pt x="139963" y="141267"/>
                </a:lnTo>
                <a:lnTo>
                  <a:pt x="141701" y="129965"/>
                </a:lnTo>
                <a:lnTo>
                  <a:pt x="131269" y="113013"/>
                </a:lnTo>
                <a:lnTo>
                  <a:pt x="125184" y="116056"/>
                </a:lnTo>
                <a:lnTo>
                  <a:pt x="119533" y="116925"/>
                </a:lnTo>
                <a:lnTo>
                  <a:pt x="113013" y="118229"/>
                </a:lnTo>
                <a:lnTo>
                  <a:pt x="113448" y="108232"/>
                </a:lnTo>
                <a:lnTo>
                  <a:pt x="109536" y="100843"/>
                </a:lnTo>
                <a:lnTo>
                  <a:pt x="110405" y="92584"/>
                </a:lnTo>
                <a:lnTo>
                  <a:pt x="105189" y="80848"/>
                </a:lnTo>
                <a:lnTo>
                  <a:pt x="98235" y="70851"/>
                </a:lnTo>
                <a:lnTo>
                  <a:pt x="78675" y="70851"/>
                </a:lnTo>
                <a:lnTo>
                  <a:pt x="73024" y="76067"/>
                </a:lnTo>
                <a:lnTo>
                  <a:pt x="66069" y="76936"/>
                </a:lnTo>
                <a:lnTo>
                  <a:pt x="61723" y="83021"/>
                </a:lnTo>
                <a:lnTo>
                  <a:pt x="59115" y="90411"/>
                </a:lnTo>
                <a:lnTo>
                  <a:pt x="45640" y="103016"/>
                </a:lnTo>
                <a:lnTo>
                  <a:pt x="35208" y="86499"/>
                </a:lnTo>
                <a:lnTo>
                  <a:pt x="25645" y="75632"/>
                </a:lnTo>
                <a:lnTo>
                  <a:pt x="19560" y="71720"/>
                </a:lnTo>
                <a:lnTo>
                  <a:pt x="13475" y="66069"/>
                </a:lnTo>
                <a:lnTo>
                  <a:pt x="10867" y="53899"/>
                </a:lnTo>
                <a:lnTo>
                  <a:pt x="7389" y="47813"/>
                </a:lnTo>
                <a:lnTo>
                  <a:pt x="0" y="43032"/>
                </a:lnTo>
                <a:lnTo>
                  <a:pt x="11301" y="29557"/>
                </a:lnTo>
                <a:lnTo>
                  <a:pt x="18691" y="29992"/>
                </a:lnTo>
                <a:lnTo>
                  <a:pt x="25211" y="25645"/>
                </a:lnTo>
                <a:lnTo>
                  <a:pt x="30427" y="25211"/>
                </a:lnTo>
                <a:lnTo>
                  <a:pt x="34339" y="21733"/>
                </a:lnTo>
                <a:lnTo>
                  <a:pt x="32600" y="12605"/>
                </a:lnTo>
                <a:lnTo>
                  <a:pt x="35208" y="9563"/>
                </a:lnTo>
                <a:lnTo>
                  <a:pt x="35643" y="0"/>
                </a:lnTo>
                <a:lnTo>
                  <a:pt x="47379" y="435"/>
                </a:lnTo>
                <a:lnTo>
                  <a:pt x="65200" y="6955"/>
                </a:lnTo>
                <a:lnTo>
                  <a:pt x="70416" y="6520"/>
                </a:lnTo>
                <a:lnTo>
                  <a:pt x="72155" y="3477"/>
                </a:lnTo>
                <a:lnTo>
                  <a:pt x="85629" y="5651"/>
                </a:lnTo>
                <a:lnTo>
                  <a:pt x="89107" y="391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74" name="Google Shape;11474;p313"/>
          <p:cNvSpPr/>
          <p:nvPr/>
        </p:nvSpPr>
        <p:spPr>
          <a:xfrm>
            <a:off x="5509359" y="3681057"/>
            <a:ext cx="82657" cy="23476"/>
          </a:xfrm>
          <a:custGeom>
            <a:rect b="b" l="l" r="r" t="t"/>
            <a:pathLst>
              <a:path extrusionOk="0" h="20863" w="73458">
                <a:moveTo>
                  <a:pt x="0" y="20429"/>
                </a:moveTo>
                <a:lnTo>
                  <a:pt x="3478" y="7824"/>
                </a:lnTo>
                <a:lnTo>
                  <a:pt x="29992" y="7389"/>
                </a:lnTo>
                <a:lnTo>
                  <a:pt x="35643" y="435"/>
                </a:lnTo>
                <a:lnTo>
                  <a:pt x="43467" y="0"/>
                </a:lnTo>
                <a:lnTo>
                  <a:pt x="53029" y="6955"/>
                </a:lnTo>
                <a:lnTo>
                  <a:pt x="60419" y="6955"/>
                </a:lnTo>
                <a:lnTo>
                  <a:pt x="68678" y="2608"/>
                </a:lnTo>
                <a:lnTo>
                  <a:pt x="73459" y="10432"/>
                </a:lnTo>
                <a:lnTo>
                  <a:pt x="62592" y="16952"/>
                </a:lnTo>
                <a:lnTo>
                  <a:pt x="52160" y="16083"/>
                </a:lnTo>
                <a:lnTo>
                  <a:pt x="41728" y="10432"/>
                </a:lnTo>
                <a:lnTo>
                  <a:pt x="32600" y="16952"/>
                </a:lnTo>
                <a:lnTo>
                  <a:pt x="28253" y="16952"/>
                </a:lnTo>
                <a:lnTo>
                  <a:pt x="22168" y="20864"/>
                </a:lnTo>
                <a:lnTo>
                  <a:pt x="0" y="2042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75" name="Google Shape;11475;p313"/>
          <p:cNvSpPr/>
          <p:nvPr/>
        </p:nvSpPr>
        <p:spPr>
          <a:xfrm>
            <a:off x="5513271" y="3720184"/>
            <a:ext cx="82167" cy="49887"/>
          </a:xfrm>
          <a:custGeom>
            <a:rect b="b" l="l" r="r" t="t"/>
            <a:pathLst>
              <a:path extrusionOk="0" h="44335" w="73023">
                <a:moveTo>
                  <a:pt x="73024" y="1304"/>
                </a:moveTo>
                <a:lnTo>
                  <a:pt x="72589" y="10867"/>
                </a:lnTo>
                <a:lnTo>
                  <a:pt x="69981" y="13909"/>
                </a:lnTo>
                <a:lnTo>
                  <a:pt x="71720" y="23037"/>
                </a:lnTo>
                <a:lnTo>
                  <a:pt x="67808" y="26515"/>
                </a:lnTo>
                <a:lnTo>
                  <a:pt x="62592" y="26949"/>
                </a:lnTo>
                <a:lnTo>
                  <a:pt x="56072" y="31296"/>
                </a:lnTo>
                <a:lnTo>
                  <a:pt x="48682" y="30861"/>
                </a:lnTo>
                <a:lnTo>
                  <a:pt x="37381" y="44336"/>
                </a:lnTo>
                <a:lnTo>
                  <a:pt x="24776" y="33035"/>
                </a:lnTo>
                <a:lnTo>
                  <a:pt x="14344" y="30861"/>
                </a:lnTo>
                <a:lnTo>
                  <a:pt x="8693" y="23037"/>
                </a:lnTo>
                <a:lnTo>
                  <a:pt x="9128" y="18691"/>
                </a:lnTo>
                <a:lnTo>
                  <a:pt x="1739" y="13040"/>
                </a:lnTo>
                <a:lnTo>
                  <a:pt x="0" y="6955"/>
                </a:lnTo>
                <a:lnTo>
                  <a:pt x="13040" y="2608"/>
                </a:lnTo>
                <a:lnTo>
                  <a:pt x="21299" y="3477"/>
                </a:lnTo>
                <a:lnTo>
                  <a:pt x="27819" y="0"/>
                </a:lnTo>
                <a:lnTo>
                  <a:pt x="73024"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76" name="Google Shape;11476;p313"/>
          <p:cNvSpPr/>
          <p:nvPr/>
        </p:nvSpPr>
        <p:spPr>
          <a:xfrm>
            <a:off x="6230773" y="4045433"/>
            <a:ext cx="54778" cy="39616"/>
          </a:xfrm>
          <a:custGeom>
            <a:rect b="b" l="l" r="r" t="t"/>
            <a:pathLst>
              <a:path extrusionOk="0" h="35207" w="48682">
                <a:moveTo>
                  <a:pt x="48683" y="435"/>
                </a:moveTo>
                <a:lnTo>
                  <a:pt x="48683" y="33904"/>
                </a:lnTo>
                <a:lnTo>
                  <a:pt x="13040" y="33904"/>
                </a:lnTo>
                <a:lnTo>
                  <a:pt x="4781" y="35208"/>
                </a:lnTo>
                <a:lnTo>
                  <a:pt x="0" y="31296"/>
                </a:lnTo>
                <a:lnTo>
                  <a:pt x="8259" y="0"/>
                </a:lnTo>
                <a:lnTo>
                  <a:pt x="48683"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77" name="Google Shape;11477;p313"/>
          <p:cNvSpPr/>
          <p:nvPr/>
        </p:nvSpPr>
        <p:spPr>
          <a:xfrm>
            <a:off x="6586835" y="2995834"/>
            <a:ext cx="72385" cy="24454"/>
          </a:xfrm>
          <a:custGeom>
            <a:rect b="b" l="l" r="r" t="t"/>
            <a:pathLst>
              <a:path extrusionOk="0" h="21733" w="64330">
                <a:moveTo>
                  <a:pt x="3477" y="0"/>
                </a:moveTo>
                <a:lnTo>
                  <a:pt x="16952" y="9563"/>
                </a:lnTo>
                <a:lnTo>
                  <a:pt x="34773" y="7824"/>
                </a:lnTo>
                <a:lnTo>
                  <a:pt x="52160" y="9563"/>
                </a:lnTo>
                <a:lnTo>
                  <a:pt x="52160" y="14779"/>
                </a:lnTo>
                <a:lnTo>
                  <a:pt x="64330" y="11301"/>
                </a:lnTo>
                <a:lnTo>
                  <a:pt x="62157" y="19560"/>
                </a:lnTo>
                <a:lnTo>
                  <a:pt x="29122" y="21733"/>
                </a:lnTo>
                <a:lnTo>
                  <a:pt x="28688" y="17387"/>
                </a:lnTo>
                <a:lnTo>
                  <a:pt x="0" y="11736"/>
                </a:lnTo>
                <a:lnTo>
                  <a:pt x="3477"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78" name="Google Shape;11478;p313"/>
          <p:cNvSpPr/>
          <p:nvPr/>
        </p:nvSpPr>
        <p:spPr>
          <a:xfrm>
            <a:off x="6488527" y="2804600"/>
            <a:ext cx="158466" cy="169226"/>
          </a:xfrm>
          <a:custGeom>
            <a:rect b="b" l="l" r="r" t="t"/>
            <a:pathLst>
              <a:path extrusionOk="0" h="150394" w="140831">
                <a:moveTo>
                  <a:pt x="130835" y="27819"/>
                </a:moveTo>
                <a:lnTo>
                  <a:pt x="116925" y="26949"/>
                </a:lnTo>
                <a:lnTo>
                  <a:pt x="105189" y="24341"/>
                </a:lnTo>
                <a:lnTo>
                  <a:pt x="78240" y="31296"/>
                </a:lnTo>
                <a:lnTo>
                  <a:pt x="95627" y="46944"/>
                </a:lnTo>
                <a:lnTo>
                  <a:pt x="84760" y="51725"/>
                </a:lnTo>
                <a:lnTo>
                  <a:pt x="72155" y="51725"/>
                </a:lnTo>
                <a:lnTo>
                  <a:pt x="58680" y="37381"/>
                </a:lnTo>
                <a:lnTo>
                  <a:pt x="54768" y="43467"/>
                </a:lnTo>
                <a:lnTo>
                  <a:pt x="61722" y="59984"/>
                </a:lnTo>
                <a:lnTo>
                  <a:pt x="74328" y="73024"/>
                </a:lnTo>
                <a:lnTo>
                  <a:pt x="66069" y="79109"/>
                </a:lnTo>
                <a:lnTo>
                  <a:pt x="79978" y="91715"/>
                </a:lnTo>
                <a:lnTo>
                  <a:pt x="92149" y="99973"/>
                </a:lnTo>
                <a:lnTo>
                  <a:pt x="93888" y="115621"/>
                </a:lnTo>
                <a:lnTo>
                  <a:pt x="72155" y="108232"/>
                </a:lnTo>
                <a:lnTo>
                  <a:pt x="79978" y="122576"/>
                </a:lnTo>
                <a:lnTo>
                  <a:pt x="65635" y="125184"/>
                </a:lnTo>
                <a:lnTo>
                  <a:pt x="76501" y="149960"/>
                </a:lnTo>
                <a:lnTo>
                  <a:pt x="61288" y="150395"/>
                </a:lnTo>
                <a:lnTo>
                  <a:pt x="41293" y="138224"/>
                </a:lnTo>
                <a:lnTo>
                  <a:pt x="30861" y="116056"/>
                </a:lnTo>
                <a:lnTo>
                  <a:pt x="25210" y="97365"/>
                </a:lnTo>
                <a:lnTo>
                  <a:pt x="15213" y="84760"/>
                </a:lnTo>
                <a:lnTo>
                  <a:pt x="2173" y="68677"/>
                </a:lnTo>
                <a:lnTo>
                  <a:pt x="0" y="60853"/>
                </a:lnTo>
                <a:lnTo>
                  <a:pt x="9562" y="47379"/>
                </a:lnTo>
                <a:lnTo>
                  <a:pt x="9997" y="38251"/>
                </a:lnTo>
                <a:lnTo>
                  <a:pt x="17387" y="34339"/>
                </a:lnTo>
                <a:lnTo>
                  <a:pt x="16952" y="26949"/>
                </a:lnTo>
                <a:lnTo>
                  <a:pt x="31730" y="24776"/>
                </a:lnTo>
                <a:lnTo>
                  <a:pt x="39555" y="18691"/>
                </a:lnTo>
                <a:lnTo>
                  <a:pt x="51725" y="19125"/>
                </a:lnTo>
                <a:lnTo>
                  <a:pt x="55202" y="14344"/>
                </a:lnTo>
                <a:lnTo>
                  <a:pt x="59549" y="13475"/>
                </a:lnTo>
                <a:lnTo>
                  <a:pt x="76067" y="14344"/>
                </a:lnTo>
                <a:lnTo>
                  <a:pt x="93453" y="6520"/>
                </a:lnTo>
                <a:lnTo>
                  <a:pt x="110405" y="16517"/>
                </a:lnTo>
                <a:lnTo>
                  <a:pt x="130400" y="13909"/>
                </a:lnTo>
                <a:lnTo>
                  <a:pt x="129096" y="0"/>
                </a:lnTo>
                <a:lnTo>
                  <a:pt x="140832" y="7389"/>
                </a:lnTo>
                <a:lnTo>
                  <a:pt x="136050" y="24776"/>
                </a:lnTo>
                <a:lnTo>
                  <a:pt x="130835" y="2781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79" name="Google Shape;11479;p313"/>
          <p:cNvSpPr/>
          <p:nvPr/>
        </p:nvSpPr>
        <p:spPr>
          <a:xfrm>
            <a:off x="4668115" y="1667454"/>
            <a:ext cx="1098996" cy="588381"/>
          </a:xfrm>
          <a:custGeom>
            <a:rect b="b" l="l" r="r" t="t"/>
            <a:pathLst>
              <a:path extrusionOk="0" h="522904" w="976696">
                <a:moveTo>
                  <a:pt x="768056" y="1739"/>
                </a:moveTo>
                <a:lnTo>
                  <a:pt x="854555" y="14779"/>
                </a:lnTo>
                <a:lnTo>
                  <a:pt x="825432" y="20864"/>
                </a:lnTo>
                <a:lnTo>
                  <a:pt x="768926" y="21733"/>
                </a:lnTo>
                <a:lnTo>
                  <a:pt x="688512" y="23472"/>
                </a:lnTo>
                <a:lnTo>
                  <a:pt x="694598" y="26515"/>
                </a:lnTo>
                <a:lnTo>
                  <a:pt x="748062" y="24341"/>
                </a:lnTo>
                <a:lnTo>
                  <a:pt x="790224" y="30427"/>
                </a:lnTo>
                <a:lnTo>
                  <a:pt x="820651" y="25211"/>
                </a:lnTo>
                <a:lnTo>
                  <a:pt x="831083" y="31296"/>
                </a:lnTo>
                <a:lnTo>
                  <a:pt x="811523" y="41728"/>
                </a:lnTo>
                <a:lnTo>
                  <a:pt x="851512" y="34773"/>
                </a:lnTo>
                <a:lnTo>
                  <a:pt x="925840" y="28253"/>
                </a:lnTo>
                <a:lnTo>
                  <a:pt x="969307" y="31731"/>
                </a:lnTo>
                <a:lnTo>
                  <a:pt x="976696" y="39120"/>
                </a:lnTo>
                <a:lnTo>
                  <a:pt x="912366" y="51725"/>
                </a:lnTo>
                <a:lnTo>
                  <a:pt x="902803" y="56072"/>
                </a:lnTo>
                <a:lnTo>
                  <a:pt x="853251" y="59549"/>
                </a:lnTo>
                <a:lnTo>
                  <a:pt x="888459" y="60419"/>
                </a:lnTo>
                <a:lnTo>
                  <a:pt x="867160" y="74328"/>
                </a:lnTo>
                <a:lnTo>
                  <a:pt x="851512" y="86933"/>
                </a:lnTo>
                <a:lnTo>
                  <a:pt x="846296" y="109536"/>
                </a:lnTo>
                <a:lnTo>
                  <a:pt x="862379" y="123445"/>
                </a:lnTo>
                <a:lnTo>
                  <a:pt x="836734" y="123880"/>
                </a:lnTo>
                <a:lnTo>
                  <a:pt x="808480" y="130835"/>
                </a:lnTo>
                <a:lnTo>
                  <a:pt x="835864" y="142136"/>
                </a:lnTo>
                <a:lnTo>
                  <a:pt x="835430" y="160392"/>
                </a:lnTo>
                <a:lnTo>
                  <a:pt x="817174" y="162565"/>
                </a:lnTo>
                <a:lnTo>
                  <a:pt x="834995" y="181256"/>
                </a:lnTo>
                <a:lnTo>
                  <a:pt x="797179" y="182995"/>
                </a:lnTo>
                <a:lnTo>
                  <a:pt x="814566" y="191688"/>
                </a:lnTo>
                <a:lnTo>
                  <a:pt x="807611" y="199512"/>
                </a:lnTo>
                <a:lnTo>
                  <a:pt x="782835" y="202989"/>
                </a:lnTo>
                <a:lnTo>
                  <a:pt x="758928" y="203424"/>
                </a:lnTo>
                <a:lnTo>
                  <a:pt x="777184" y="218203"/>
                </a:lnTo>
                <a:lnTo>
                  <a:pt x="775011" y="228635"/>
                </a:lnTo>
                <a:lnTo>
                  <a:pt x="743280" y="219072"/>
                </a:lnTo>
                <a:lnTo>
                  <a:pt x="732848" y="225157"/>
                </a:lnTo>
                <a:lnTo>
                  <a:pt x="754582" y="230808"/>
                </a:lnTo>
                <a:lnTo>
                  <a:pt x="774576" y="244717"/>
                </a:lnTo>
                <a:lnTo>
                  <a:pt x="777184" y="263408"/>
                </a:lnTo>
                <a:lnTo>
                  <a:pt x="745019" y="267755"/>
                </a:lnTo>
                <a:lnTo>
                  <a:pt x="733283" y="258627"/>
                </a:lnTo>
                <a:lnTo>
                  <a:pt x="715027" y="245587"/>
                </a:lnTo>
                <a:lnTo>
                  <a:pt x="717200" y="261235"/>
                </a:lnTo>
                <a:lnTo>
                  <a:pt x="693728" y="273405"/>
                </a:lnTo>
                <a:lnTo>
                  <a:pt x="740238" y="274275"/>
                </a:lnTo>
                <a:lnTo>
                  <a:pt x="764144" y="275579"/>
                </a:lnTo>
                <a:lnTo>
                  <a:pt x="712419" y="296008"/>
                </a:lnTo>
                <a:lnTo>
                  <a:pt x="659390" y="314699"/>
                </a:lnTo>
                <a:lnTo>
                  <a:pt x="604187" y="322523"/>
                </a:lnTo>
                <a:lnTo>
                  <a:pt x="584192" y="322958"/>
                </a:lnTo>
                <a:lnTo>
                  <a:pt x="562894" y="332086"/>
                </a:lnTo>
                <a:lnTo>
                  <a:pt x="530294" y="357296"/>
                </a:lnTo>
                <a:lnTo>
                  <a:pt x="485958" y="374248"/>
                </a:lnTo>
                <a:lnTo>
                  <a:pt x="472918" y="375552"/>
                </a:lnTo>
                <a:lnTo>
                  <a:pt x="446403" y="381203"/>
                </a:lnTo>
                <a:lnTo>
                  <a:pt x="417715" y="387288"/>
                </a:lnTo>
                <a:lnTo>
                  <a:pt x="396851" y="402067"/>
                </a:lnTo>
                <a:lnTo>
                  <a:pt x="390766" y="419454"/>
                </a:lnTo>
                <a:lnTo>
                  <a:pt x="375987" y="435971"/>
                </a:lnTo>
                <a:lnTo>
                  <a:pt x="338606" y="455966"/>
                </a:lnTo>
                <a:lnTo>
                  <a:pt x="339910" y="475526"/>
                </a:lnTo>
                <a:lnTo>
                  <a:pt x="324262" y="496390"/>
                </a:lnTo>
                <a:lnTo>
                  <a:pt x="306440" y="521166"/>
                </a:lnTo>
                <a:lnTo>
                  <a:pt x="278187" y="522904"/>
                </a:lnTo>
                <a:lnTo>
                  <a:pt x="256453" y="502040"/>
                </a:lnTo>
                <a:lnTo>
                  <a:pt x="217333" y="501606"/>
                </a:lnTo>
                <a:lnTo>
                  <a:pt x="203424" y="487696"/>
                </a:lnTo>
                <a:lnTo>
                  <a:pt x="199947" y="463355"/>
                </a:lnTo>
                <a:lnTo>
                  <a:pt x="179083" y="432059"/>
                </a:lnTo>
                <a:lnTo>
                  <a:pt x="176040" y="415976"/>
                </a:lnTo>
                <a:lnTo>
                  <a:pt x="182560" y="393808"/>
                </a:lnTo>
                <a:lnTo>
                  <a:pt x="166478" y="371640"/>
                </a:lnTo>
                <a:lnTo>
                  <a:pt x="180822" y="353819"/>
                </a:lnTo>
                <a:lnTo>
                  <a:pt x="172563" y="345126"/>
                </a:lnTo>
                <a:lnTo>
                  <a:pt x="202989" y="317307"/>
                </a:lnTo>
                <a:lnTo>
                  <a:pt x="234286" y="308179"/>
                </a:lnTo>
                <a:lnTo>
                  <a:pt x="245587" y="298616"/>
                </a:lnTo>
                <a:lnTo>
                  <a:pt x="257758" y="280360"/>
                </a:lnTo>
                <a:lnTo>
                  <a:pt x="233851" y="288619"/>
                </a:lnTo>
                <a:lnTo>
                  <a:pt x="222549" y="292096"/>
                </a:lnTo>
                <a:lnTo>
                  <a:pt x="204728" y="295139"/>
                </a:lnTo>
                <a:lnTo>
                  <a:pt x="186472" y="287749"/>
                </a:lnTo>
                <a:lnTo>
                  <a:pt x="192992" y="271667"/>
                </a:lnTo>
                <a:lnTo>
                  <a:pt x="206032" y="259496"/>
                </a:lnTo>
                <a:lnTo>
                  <a:pt x="222549" y="259061"/>
                </a:lnTo>
                <a:lnTo>
                  <a:pt x="255584" y="265581"/>
                </a:lnTo>
                <a:lnTo>
                  <a:pt x="232547" y="250803"/>
                </a:lnTo>
                <a:lnTo>
                  <a:pt x="220811" y="242979"/>
                </a:lnTo>
                <a:lnTo>
                  <a:pt x="201686" y="246021"/>
                </a:lnTo>
                <a:lnTo>
                  <a:pt x="190384" y="240371"/>
                </a:lnTo>
                <a:lnTo>
                  <a:pt x="220811" y="219507"/>
                </a:lnTo>
                <a:lnTo>
                  <a:pt x="215160" y="210813"/>
                </a:lnTo>
                <a:lnTo>
                  <a:pt x="210379" y="195600"/>
                </a:lnTo>
                <a:lnTo>
                  <a:pt x="204293" y="172128"/>
                </a:lnTo>
                <a:lnTo>
                  <a:pt x="188646" y="163869"/>
                </a:lnTo>
                <a:lnTo>
                  <a:pt x="194731" y="154741"/>
                </a:lnTo>
                <a:lnTo>
                  <a:pt x="159523" y="142136"/>
                </a:lnTo>
                <a:lnTo>
                  <a:pt x="126053" y="140397"/>
                </a:lnTo>
                <a:lnTo>
                  <a:pt x="82152" y="141267"/>
                </a:lnTo>
                <a:lnTo>
                  <a:pt x="40859" y="143005"/>
                </a:lnTo>
                <a:lnTo>
                  <a:pt x="27384" y="136051"/>
                </a:lnTo>
                <a:lnTo>
                  <a:pt x="10867" y="122576"/>
                </a:lnTo>
                <a:lnTo>
                  <a:pt x="58680" y="116056"/>
                </a:lnTo>
                <a:lnTo>
                  <a:pt x="91715" y="115187"/>
                </a:lnTo>
                <a:lnTo>
                  <a:pt x="28253" y="109536"/>
                </a:lnTo>
                <a:lnTo>
                  <a:pt x="0" y="101277"/>
                </a:lnTo>
                <a:lnTo>
                  <a:pt x="9563" y="93453"/>
                </a:lnTo>
                <a:lnTo>
                  <a:pt x="77805" y="83891"/>
                </a:lnTo>
                <a:lnTo>
                  <a:pt x="143005" y="74328"/>
                </a:lnTo>
                <a:lnTo>
                  <a:pt x="155176" y="67373"/>
                </a:lnTo>
                <a:lnTo>
                  <a:pt x="119968" y="60419"/>
                </a:lnTo>
                <a:lnTo>
                  <a:pt x="139963" y="53029"/>
                </a:lnTo>
                <a:lnTo>
                  <a:pt x="203859" y="40424"/>
                </a:lnTo>
                <a:lnTo>
                  <a:pt x="227331" y="38685"/>
                </a:lnTo>
                <a:lnTo>
                  <a:pt x="228200" y="30861"/>
                </a:lnTo>
                <a:lnTo>
                  <a:pt x="267320" y="26080"/>
                </a:lnTo>
                <a:lnTo>
                  <a:pt x="315133" y="23472"/>
                </a:lnTo>
                <a:lnTo>
                  <a:pt x="360339" y="23472"/>
                </a:lnTo>
                <a:lnTo>
                  <a:pt x="372510" y="28688"/>
                </a:lnTo>
                <a:lnTo>
                  <a:pt x="418584" y="19125"/>
                </a:lnTo>
                <a:lnTo>
                  <a:pt x="449446" y="25645"/>
                </a:lnTo>
                <a:lnTo>
                  <a:pt x="469440" y="26949"/>
                </a:lnTo>
                <a:lnTo>
                  <a:pt x="496390" y="32600"/>
                </a:lnTo>
                <a:lnTo>
                  <a:pt x="467267" y="23472"/>
                </a:lnTo>
                <a:lnTo>
                  <a:pt x="474222" y="16083"/>
                </a:lnTo>
                <a:lnTo>
                  <a:pt x="529424" y="6520"/>
                </a:lnTo>
                <a:lnTo>
                  <a:pt x="579846" y="7389"/>
                </a:lnTo>
                <a:lnTo>
                  <a:pt x="602014" y="1304"/>
                </a:lnTo>
                <a:lnTo>
                  <a:pt x="653739" y="0"/>
                </a:lnTo>
                <a:lnTo>
                  <a:pt x="768056" y="17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80" name="Google Shape;11480;p313"/>
          <p:cNvSpPr/>
          <p:nvPr/>
        </p:nvSpPr>
        <p:spPr>
          <a:xfrm>
            <a:off x="3439021" y="3557316"/>
            <a:ext cx="113958" cy="128142"/>
          </a:xfrm>
          <a:custGeom>
            <a:rect b="b" l="l" r="r" t="t"/>
            <a:pathLst>
              <a:path extrusionOk="0" h="113882" w="101277">
                <a:moveTo>
                  <a:pt x="86064" y="435"/>
                </a:moveTo>
                <a:lnTo>
                  <a:pt x="83021" y="22603"/>
                </a:lnTo>
                <a:lnTo>
                  <a:pt x="77371" y="53899"/>
                </a:lnTo>
                <a:lnTo>
                  <a:pt x="84760" y="53899"/>
                </a:lnTo>
                <a:lnTo>
                  <a:pt x="92149" y="59115"/>
                </a:lnTo>
                <a:lnTo>
                  <a:pt x="94757" y="54768"/>
                </a:lnTo>
                <a:lnTo>
                  <a:pt x="101277" y="58245"/>
                </a:lnTo>
                <a:lnTo>
                  <a:pt x="89107" y="69112"/>
                </a:lnTo>
                <a:lnTo>
                  <a:pt x="76501" y="76936"/>
                </a:lnTo>
                <a:lnTo>
                  <a:pt x="74328" y="82152"/>
                </a:lnTo>
                <a:lnTo>
                  <a:pt x="75632" y="87803"/>
                </a:lnTo>
                <a:lnTo>
                  <a:pt x="69981" y="94757"/>
                </a:lnTo>
                <a:lnTo>
                  <a:pt x="63896" y="96496"/>
                </a:lnTo>
                <a:lnTo>
                  <a:pt x="65200" y="99973"/>
                </a:lnTo>
                <a:lnTo>
                  <a:pt x="59984" y="103016"/>
                </a:lnTo>
                <a:lnTo>
                  <a:pt x="51291" y="109971"/>
                </a:lnTo>
                <a:lnTo>
                  <a:pt x="49987" y="113883"/>
                </a:lnTo>
                <a:lnTo>
                  <a:pt x="37816" y="109101"/>
                </a:lnTo>
                <a:lnTo>
                  <a:pt x="22603" y="108667"/>
                </a:lnTo>
                <a:lnTo>
                  <a:pt x="12171" y="103016"/>
                </a:lnTo>
                <a:lnTo>
                  <a:pt x="0" y="91715"/>
                </a:lnTo>
                <a:lnTo>
                  <a:pt x="1739" y="83456"/>
                </a:lnTo>
                <a:lnTo>
                  <a:pt x="5216" y="76936"/>
                </a:lnTo>
                <a:lnTo>
                  <a:pt x="2173" y="71720"/>
                </a:lnTo>
                <a:lnTo>
                  <a:pt x="16517" y="49117"/>
                </a:lnTo>
                <a:lnTo>
                  <a:pt x="47813" y="49117"/>
                </a:lnTo>
                <a:lnTo>
                  <a:pt x="49552" y="39555"/>
                </a:lnTo>
                <a:lnTo>
                  <a:pt x="46075" y="37816"/>
                </a:lnTo>
                <a:lnTo>
                  <a:pt x="43901" y="31731"/>
                </a:lnTo>
                <a:lnTo>
                  <a:pt x="35643" y="25211"/>
                </a:lnTo>
                <a:lnTo>
                  <a:pt x="27819" y="16083"/>
                </a:lnTo>
                <a:lnTo>
                  <a:pt x="38685" y="15648"/>
                </a:lnTo>
                <a:lnTo>
                  <a:pt x="40859" y="0"/>
                </a:lnTo>
                <a:lnTo>
                  <a:pt x="63461" y="0"/>
                </a:lnTo>
                <a:lnTo>
                  <a:pt x="86064"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81" name="Google Shape;11481;p313"/>
          <p:cNvSpPr/>
          <p:nvPr/>
        </p:nvSpPr>
        <p:spPr>
          <a:xfrm>
            <a:off x="4272926" y="3854196"/>
            <a:ext cx="132056" cy="223028"/>
          </a:xfrm>
          <a:custGeom>
            <a:rect b="b" l="l" r="r" t="t"/>
            <a:pathLst>
              <a:path extrusionOk="0" h="198208" w="117360">
                <a:moveTo>
                  <a:pt x="104755" y="66939"/>
                </a:moveTo>
                <a:lnTo>
                  <a:pt x="100408" y="92149"/>
                </a:lnTo>
                <a:lnTo>
                  <a:pt x="85195" y="99104"/>
                </a:lnTo>
                <a:lnTo>
                  <a:pt x="86499" y="105624"/>
                </a:lnTo>
                <a:lnTo>
                  <a:pt x="81717" y="120403"/>
                </a:lnTo>
                <a:lnTo>
                  <a:pt x="92149" y="140397"/>
                </a:lnTo>
                <a:lnTo>
                  <a:pt x="99973" y="140397"/>
                </a:lnTo>
                <a:lnTo>
                  <a:pt x="103016" y="156045"/>
                </a:lnTo>
                <a:lnTo>
                  <a:pt x="117360" y="180387"/>
                </a:lnTo>
                <a:lnTo>
                  <a:pt x="111709" y="181691"/>
                </a:lnTo>
                <a:lnTo>
                  <a:pt x="97800" y="179083"/>
                </a:lnTo>
                <a:lnTo>
                  <a:pt x="89976" y="186472"/>
                </a:lnTo>
                <a:lnTo>
                  <a:pt x="78675" y="191253"/>
                </a:lnTo>
                <a:lnTo>
                  <a:pt x="70851" y="192557"/>
                </a:lnTo>
                <a:lnTo>
                  <a:pt x="68243" y="198208"/>
                </a:lnTo>
                <a:lnTo>
                  <a:pt x="56072" y="196904"/>
                </a:lnTo>
                <a:lnTo>
                  <a:pt x="40859" y="183864"/>
                </a:lnTo>
                <a:lnTo>
                  <a:pt x="39555" y="170824"/>
                </a:lnTo>
                <a:lnTo>
                  <a:pt x="33469" y="156480"/>
                </a:lnTo>
                <a:lnTo>
                  <a:pt x="37816" y="133008"/>
                </a:lnTo>
                <a:lnTo>
                  <a:pt x="44771" y="123011"/>
                </a:lnTo>
                <a:lnTo>
                  <a:pt x="39555" y="109971"/>
                </a:lnTo>
                <a:lnTo>
                  <a:pt x="30862" y="106059"/>
                </a:lnTo>
                <a:lnTo>
                  <a:pt x="34339" y="93453"/>
                </a:lnTo>
                <a:lnTo>
                  <a:pt x="29123" y="87368"/>
                </a:lnTo>
                <a:lnTo>
                  <a:pt x="16083" y="88237"/>
                </a:lnTo>
                <a:lnTo>
                  <a:pt x="0" y="67373"/>
                </a:lnTo>
                <a:lnTo>
                  <a:pt x="6955" y="59549"/>
                </a:lnTo>
                <a:lnTo>
                  <a:pt x="6955" y="46509"/>
                </a:lnTo>
                <a:lnTo>
                  <a:pt x="22168" y="42163"/>
                </a:lnTo>
                <a:lnTo>
                  <a:pt x="28253" y="36947"/>
                </a:lnTo>
                <a:lnTo>
                  <a:pt x="20429" y="26515"/>
                </a:lnTo>
                <a:lnTo>
                  <a:pt x="22603" y="16517"/>
                </a:lnTo>
                <a:lnTo>
                  <a:pt x="43032" y="0"/>
                </a:lnTo>
                <a:lnTo>
                  <a:pt x="58680" y="10432"/>
                </a:lnTo>
                <a:lnTo>
                  <a:pt x="73024" y="28253"/>
                </a:lnTo>
                <a:lnTo>
                  <a:pt x="73459" y="43032"/>
                </a:lnTo>
                <a:lnTo>
                  <a:pt x="82587" y="43467"/>
                </a:lnTo>
                <a:lnTo>
                  <a:pt x="95627" y="56941"/>
                </a:lnTo>
                <a:lnTo>
                  <a:pt x="104755" y="669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82" name="Google Shape;11482;p313"/>
          <p:cNvSpPr/>
          <p:nvPr/>
        </p:nvSpPr>
        <p:spPr>
          <a:xfrm>
            <a:off x="3517765" y="3614540"/>
            <a:ext cx="172160" cy="94884"/>
          </a:xfrm>
          <a:custGeom>
            <a:rect b="b" l="l" r="r" t="t"/>
            <a:pathLst>
              <a:path extrusionOk="0" h="84325" w="153002">
                <a:moveTo>
                  <a:pt x="153003" y="27819"/>
                </a:moveTo>
                <a:lnTo>
                  <a:pt x="144744" y="27384"/>
                </a:lnTo>
                <a:lnTo>
                  <a:pt x="140832" y="31296"/>
                </a:lnTo>
                <a:lnTo>
                  <a:pt x="132139" y="34773"/>
                </a:lnTo>
                <a:lnTo>
                  <a:pt x="126054" y="34773"/>
                </a:lnTo>
                <a:lnTo>
                  <a:pt x="120403" y="38251"/>
                </a:lnTo>
                <a:lnTo>
                  <a:pt x="115621" y="37381"/>
                </a:lnTo>
                <a:lnTo>
                  <a:pt x="111709" y="33035"/>
                </a:lnTo>
                <a:lnTo>
                  <a:pt x="109101" y="33904"/>
                </a:lnTo>
                <a:lnTo>
                  <a:pt x="105189" y="40424"/>
                </a:lnTo>
                <a:lnTo>
                  <a:pt x="103016" y="39989"/>
                </a:lnTo>
                <a:lnTo>
                  <a:pt x="102147" y="46075"/>
                </a:lnTo>
                <a:lnTo>
                  <a:pt x="93019" y="53464"/>
                </a:lnTo>
                <a:lnTo>
                  <a:pt x="87803" y="56941"/>
                </a:lnTo>
                <a:lnTo>
                  <a:pt x="85195" y="60419"/>
                </a:lnTo>
                <a:lnTo>
                  <a:pt x="78675" y="54768"/>
                </a:lnTo>
                <a:lnTo>
                  <a:pt x="72589" y="62157"/>
                </a:lnTo>
                <a:lnTo>
                  <a:pt x="67373" y="62157"/>
                </a:lnTo>
                <a:lnTo>
                  <a:pt x="61723" y="62592"/>
                </a:lnTo>
                <a:lnTo>
                  <a:pt x="60853" y="76501"/>
                </a:lnTo>
                <a:lnTo>
                  <a:pt x="57376" y="76501"/>
                </a:lnTo>
                <a:lnTo>
                  <a:pt x="53899" y="83021"/>
                </a:lnTo>
                <a:lnTo>
                  <a:pt x="46075" y="84325"/>
                </a:lnTo>
                <a:lnTo>
                  <a:pt x="42597" y="75632"/>
                </a:lnTo>
                <a:lnTo>
                  <a:pt x="35208" y="73024"/>
                </a:lnTo>
                <a:lnTo>
                  <a:pt x="38251" y="61723"/>
                </a:lnTo>
                <a:lnTo>
                  <a:pt x="35208" y="58680"/>
                </a:lnTo>
                <a:lnTo>
                  <a:pt x="29992" y="56941"/>
                </a:lnTo>
                <a:lnTo>
                  <a:pt x="19125" y="59984"/>
                </a:lnTo>
                <a:lnTo>
                  <a:pt x="18691" y="56507"/>
                </a:lnTo>
                <a:lnTo>
                  <a:pt x="11736" y="51725"/>
                </a:lnTo>
                <a:lnTo>
                  <a:pt x="6955" y="46509"/>
                </a:lnTo>
                <a:lnTo>
                  <a:pt x="0" y="43901"/>
                </a:lnTo>
                <a:lnTo>
                  <a:pt x="5651" y="36947"/>
                </a:lnTo>
                <a:lnTo>
                  <a:pt x="4347" y="31296"/>
                </a:lnTo>
                <a:lnTo>
                  <a:pt x="6520" y="26080"/>
                </a:lnTo>
                <a:lnTo>
                  <a:pt x="19125" y="18256"/>
                </a:lnTo>
                <a:lnTo>
                  <a:pt x="31296" y="7389"/>
                </a:lnTo>
                <a:lnTo>
                  <a:pt x="33904" y="8693"/>
                </a:lnTo>
                <a:lnTo>
                  <a:pt x="39555" y="3912"/>
                </a:lnTo>
                <a:lnTo>
                  <a:pt x="46509" y="3477"/>
                </a:lnTo>
                <a:lnTo>
                  <a:pt x="48683" y="5651"/>
                </a:lnTo>
                <a:lnTo>
                  <a:pt x="52595" y="4347"/>
                </a:lnTo>
                <a:lnTo>
                  <a:pt x="63896" y="6955"/>
                </a:lnTo>
                <a:lnTo>
                  <a:pt x="75197" y="6085"/>
                </a:lnTo>
                <a:lnTo>
                  <a:pt x="83021" y="3043"/>
                </a:lnTo>
                <a:lnTo>
                  <a:pt x="86499" y="0"/>
                </a:lnTo>
                <a:lnTo>
                  <a:pt x="93888" y="1304"/>
                </a:lnTo>
                <a:lnTo>
                  <a:pt x="99539" y="3043"/>
                </a:lnTo>
                <a:lnTo>
                  <a:pt x="106059" y="2608"/>
                </a:lnTo>
                <a:lnTo>
                  <a:pt x="111275" y="0"/>
                </a:lnTo>
                <a:lnTo>
                  <a:pt x="122141" y="3912"/>
                </a:lnTo>
                <a:lnTo>
                  <a:pt x="125619" y="4781"/>
                </a:lnTo>
                <a:lnTo>
                  <a:pt x="132574" y="9997"/>
                </a:lnTo>
                <a:lnTo>
                  <a:pt x="139094" y="16083"/>
                </a:lnTo>
                <a:lnTo>
                  <a:pt x="147352" y="20429"/>
                </a:lnTo>
                <a:lnTo>
                  <a:pt x="153003" y="2781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83" name="Google Shape;11483;p313"/>
          <p:cNvSpPr/>
          <p:nvPr/>
        </p:nvSpPr>
        <p:spPr>
          <a:xfrm>
            <a:off x="6311963" y="2659827"/>
            <a:ext cx="141837" cy="124229"/>
          </a:xfrm>
          <a:custGeom>
            <a:rect b="b" l="l" r="r" t="t"/>
            <a:pathLst>
              <a:path extrusionOk="0" h="110405" w="126053">
                <a:moveTo>
                  <a:pt x="112144" y="16083"/>
                </a:moveTo>
                <a:lnTo>
                  <a:pt x="118664" y="26949"/>
                </a:lnTo>
                <a:lnTo>
                  <a:pt x="126053" y="34773"/>
                </a:lnTo>
                <a:lnTo>
                  <a:pt x="118664" y="45205"/>
                </a:lnTo>
                <a:lnTo>
                  <a:pt x="108232" y="39120"/>
                </a:lnTo>
                <a:lnTo>
                  <a:pt x="93019" y="39555"/>
                </a:lnTo>
                <a:lnTo>
                  <a:pt x="73459" y="34773"/>
                </a:lnTo>
                <a:lnTo>
                  <a:pt x="63462" y="35208"/>
                </a:lnTo>
                <a:lnTo>
                  <a:pt x="59115" y="41293"/>
                </a:lnTo>
                <a:lnTo>
                  <a:pt x="50422" y="34773"/>
                </a:lnTo>
                <a:lnTo>
                  <a:pt x="46944" y="46075"/>
                </a:lnTo>
                <a:lnTo>
                  <a:pt x="58680" y="59115"/>
                </a:lnTo>
                <a:lnTo>
                  <a:pt x="64331" y="67373"/>
                </a:lnTo>
                <a:lnTo>
                  <a:pt x="75198" y="77805"/>
                </a:lnTo>
                <a:lnTo>
                  <a:pt x="84325" y="83891"/>
                </a:lnTo>
                <a:lnTo>
                  <a:pt x="93453" y="95627"/>
                </a:lnTo>
                <a:lnTo>
                  <a:pt x="114318" y="106059"/>
                </a:lnTo>
                <a:lnTo>
                  <a:pt x="112144" y="110405"/>
                </a:lnTo>
                <a:lnTo>
                  <a:pt x="90411" y="100408"/>
                </a:lnTo>
                <a:lnTo>
                  <a:pt x="76502" y="90411"/>
                </a:lnTo>
                <a:lnTo>
                  <a:pt x="55638" y="82152"/>
                </a:lnTo>
                <a:lnTo>
                  <a:pt x="35208" y="62157"/>
                </a:lnTo>
                <a:lnTo>
                  <a:pt x="39555" y="59984"/>
                </a:lnTo>
                <a:lnTo>
                  <a:pt x="28688" y="48248"/>
                </a:lnTo>
                <a:lnTo>
                  <a:pt x="27384" y="39120"/>
                </a:lnTo>
                <a:lnTo>
                  <a:pt x="13040" y="34773"/>
                </a:lnTo>
                <a:lnTo>
                  <a:pt x="6955" y="46509"/>
                </a:lnTo>
                <a:lnTo>
                  <a:pt x="0" y="37381"/>
                </a:lnTo>
                <a:lnTo>
                  <a:pt x="0" y="27819"/>
                </a:lnTo>
                <a:lnTo>
                  <a:pt x="435" y="27384"/>
                </a:lnTo>
                <a:lnTo>
                  <a:pt x="16083" y="28253"/>
                </a:lnTo>
                <a:lnTo>
                  <a:pt x="19560" y="23907"/>
                </a:lnTo>
                <a:lnTo>
                  <a:pt x="27384" y="28253"/>
                </a:lnTo>
                <a:lnTo>
                  <a:pt x="36078" y="28688"/>
                </a:lnTo>
                <a:lnTo>
                  <a:pt x="35643" y="21299"/>
                </a:lnTo>
                <a:lnTo>
                  <a:pt x="43032" y="18256"/>
                </a:lnTo>
                <a:lnTo>
                  <a:pt x="44336" y="7389"/>
                </a:lnTo>
                <a:lnTo>
                  <a:pt x="61288" y="0"/>
                </a:lnTo>
                <a:lnTo>
                  <a:pt x="68243" y="3477"/>
                </a:lnTo>
                <a:lnTo>
                  <a:pt x="85630" y="15213"/>
                </a:lnTo>
                <a:lnTo>
                  <a:pt x="104320" y="20429"/>
                </a:lnTo>
                <a:lnTo>
                  <a:pt x="112144" y="1608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84" name="Google Shape;11484;p313"/>
          <p:cNvSpPr/>
          <p:nvPr/>
        </p:nvSpPr>
        <p:spPr>
          <a:xfrm>
            <a:off x="3938876" y="3491777"/>
            <a:ext cx="80211" cy="59179"/>
          </a:xfrm>
          <a:custGeom>
            <a:rect b="b" l="l" r="r" t="t"/>
            <a:pathLst>
              <a:path extrusionOk="0" h="52594" w="71285">
                <a:moveTo>
                  <a:pt x="70851" y="5651"/>
                </a:moveTo>
                <a:lnTo>
                  <a:pt x="71285" y="20429"/>
                </a:lnTo>
                <a:lnTo>
                  <a:pt x="68243" y="31296"/>
                </a:lnTo>
                <a:lnTo>
                  <a:pt x="61723" y="36077"/>
                </a:lnTo>
                <a:lnTo>
                  <a:pt x="67373" y="44336"/>
                </a:lnTo>
                <a:lnTo>
                  <a:pt x="66069" y="52160"/>
                </a:lnTo>
                <a:lnTo>
                  <a:pt x="50421" y="47379"/>
                </a:lnTo>
                <a:lnTo>
                  <a:pt x="38685" y="49117"/>
                </a:lnTo>
                <a:lnTo>
                  <a:pt x="23907" y="47379"/>
                </a:lnTo>
                <a:lnTo>
                  <a:pt x="12171" y="52595"/>
                </a:lnTo>
                <a:lnTo>
                  <a:pt x="0" y="43901"/>
                </a:lnTo>
                <a:lnTo>
                  <a:pt x="3043" y="34773"/>
                </a:lnTo>
                <a:lnTo>
                  <a:pt x="25211" y="38685"/>
                </a:lnTo>
                <a:lnTo>
                  <a:pt x="43032" y="40859"/>
                </a:lnTo>
                <a:lnTo>
                  <a:pt x="52595" y="34773"/>
                </a:lnTo>
                <a:lnTo>
                  <a:pt x="42597" y="22603"/>
                </a:lnTo>
                <a:lnTo>
                  <a:pt x="44336" y="11736"/>
                </a:lnTo>
                <a:lnTo>
                  <a:pt x="29123" y="7389"/>
                </a:lnTo>
                <a:lnTo>
                  <a:pt x="35643" y="0"/>
                </a:lnTo>
                <a:lnTo>
                  <a:pt x="50421" y="869"/>
                </a:lnTo>
                <a:lnTo>
                  <a:pt x="70851" y="565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85" name="Google Shape;11485;p313"/>
          <p:cNvSpPr/>
          <p:nvPr/>
        </p:nvSpPr>
        <p:spPr>
          <a:xfrm>
            <a:off x="6371144" y="2594778"/>
            <a:ext cx="156021" cy="88037"/>
          </a:xfrm>
          <a:custGeom>
            <a:rect b="b" l="l" r="r" t="t"/>
            <a:pathLst>
              <a:path extrusionOk="0" h="78240" w="138658">
                <a:moveTo>
                  <a:pt x="123445" y="5651"/>
                </a:moveTo>
                <a:lnTo>
                  <a:pt x="136485" y="13040"/>
                </a:lnTo>
                <a:lnTo>
                  <a:pt x="138658" y="20429"/>
                </a:lnTo>
                <a:lnTo>
                  <a:pt x="126053" y="26080"/>
                </a:lnTo>
                <a:lnTo>
                  <a:pt x="117795" y="44336"/>
                </a:lnTo>
                <a:lnTo>
                  <a:pt x="106493" y="63027"/>
                </a:lnTo>
                <a:lnTo>
                  <a:pt x="89541" y="68243"/>
                </a:lnTo>
                <a:lnTo>
                  <a:pt x="75632" y="66939"/>
                </a:lnTo>
                <a:lnTo>
                  <a:pt x="59549" y="73893"/>
                </a:lnTo>
                <a:lnTo>
                  <a:pt x="51725" y="78240"/>
                </a:lnTo>
                <a:lnTo>
                  <a:pt x="33035" y="73024"/>
                </a:lnTo>
                <a:lnTo>
                  <a:pt x="15648" y="61288"/>
                </a:lnTo>
                <a:lnTo>
                  <a:pt x="8693" y="57811"/>
                </a:lnTo>
                <a:lnTo>
                  <a:pt x="3477" y="48683"/>
                </a:lnTo>
                <a:lnTo>
                  <a:pt x="0" y="48248"/>
                </a:lnTo>
                <a:lnTo>
                  <a:pt x="5650" y="30861"/>
                </a:lnTo>
                <a:lnTo>
                  <a:pt x="869" y="24776"/>
                </a:lnTo>
                <a:lnTo>
                  <a:pt x="13040" y="24776"/>
                </a:lnTo>
                <a:lnTo>
                  <a:pt x="13909" y="13475"/>
                </a:lnTo>
                <a:lnTo>
                  <a:pt x="25645" y="20864"/>
                </a:lnTo>
                <a:lnTo>
                  <a:pt x="33904" y="23472"/>
                </a:lnTo>
                <a:lnTo>
                  <a:pt x="51725" y="20429"/>
                </a:lnTo>
                <a:lnTo>
                  <a:pt x="53029" y="14779"/>
                </a:lnTo>
                <a:lnTo>
                  <a:pt x="61288" y="13909"/>
                </a:lnTo>
                <a:lnTo>
                  <a:pt x="71285" y="9997"/>
                </a:lnTo>
                <a:lnTo>
                  <a:pt x="73893" y="11736"/>
                </a:lnTo>
                <a:lnTo>
                  <a:pt x="83890" y="8259"/>
                </a:lnTo>
                <a:lnTo>
                  <a:pt x="88237" y="1739"/>
                </a:lnTo>
                <a:lnTo>
                  <a:pt x="95192" y="0"/>
                </a:lnTo>
                <a:lnTo>
                  <a:pt x="119098" y="8259"/>
                </a:lnTo>
                <a:lnTo>
                  <a:pt x="123445" y="565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86" name="Google Shape;11486;p313"/>
          <p:cNvSpPr/>
          <p:nvPr/>
        </p:nvSpPr>
        <p:spPr>
          <a:xfrm>
            <a:off x="9257780" y="4410786"/>
            <a:ext cx="48908" cy="28367"/>
          </a:xfrm>
          <a:custGeom>
            <a:rect b="b" l="l" r="r" t="t"/>
            <a:pathLst>
              <a:path extrusionOk="0" h="25210" w="43466">
                <a:moveTo>
                  <a:pt x="41293" y="24776"/>
                </a:moveTo>
                <a:lnTo>
                  <a:pt x="30861" y="25211"/>
                </a:lnTo>
                <a:lnTo>
                  <a:pt x="0" y="5651"/>
                </a:lnTo>
                <a:lnTo>
                  <a:pt x="23472" y="0"/>
                </a:lnTo>
                <a:lnTo>
                  <a:pt x="35642" y="8693"/>
                </a:lnTo>
                <a:lnTo>
                  <a:pt x="43467" y="16952"/>
                </a:lnTo>
                <a:lnTo>
                  <a:pt x="41293" y="2477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87" name="Google Shape;11487;p313"/>
          <p:cNvSpPr/>
          <p:nvPr/>
        </p:nvSpPr>
        <p:spPr>
          <a:xfrm>
            <a:off x="9380053" y="4396114"/>
            <a:ext cx="47931" cy="45975"/>
          </a:xfrm>
          <a:custGeom>
            <a:rect b="b" l="l" r="r" t="t"/>
            <a:pathLst>
              <a:path extrusionOk="0" h="40858" w="42597">
                <a:moveTo>
                  <a:pt x="40424" y="0"/>
                </a:moveTo>
                <a:lnTo>
                  <a:pt x="42598" y="5651"/>
                </a:lnTo>
                <a:lnTo>
                  <a:pt x="42162" y="13909"/>
                </a:lnTo>
                <a:lnTo>
                  <a:pt x="24341" y="34773"/>
                </a:lnTo>
                <a:lnTo>
                  <a:pt x="2608" y="40859"/>
                </a:lnTo>
                <a:lnTo>
                  <a:pt x="0" y="37816"/>
                </a:lnTo>
                <a:lnTo>
                  <a:pt x="3042" y="28253"/>
                </a:lnTo>
                <a:lnTo>
                  <a:pt x="15213" y="11301"/>
                </a:lnTo>
                <a:lnTo>
                  <a:pt x="40424"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88" name="Google Shape;11488;p313"/>
          <p:cNvSpPr/>
          <p:nvPr/>
        </p:nvSpPr>
        <p:spPr>
          <a:xfrm>
            <a:off x="9197621" y="4371170"/>
            <a:ext cx="67006" cy="29834"/>
          </a:xfrm>
          <a:custGeom>
            <a:rect b="b" l="l" r="r" t="t"/>
            <a:pathLst>
              <a:path extrusionOk="0" h="26514" w="59549">
                <a:moveTo>
                  <a:pt x="30427" y="0"/>
                </a:moveTo>
                <a:lnTo>
                  <a:pt x="38685" y="7389"/>
                </a:lnTo>
                <a:lnTo>
                  <a:pt x="54333" y="5216"/>
                </a:lnTo>
                <a:lnTo>
                  <a:pt x="59550" y="16952"/>
                </a:lnTo>
                <a:lnTo>
                  <a:pt x="30427" y="22603"/>
                </a:lnTo>
                <a:lnTo>
                  <a:pt x="13475" y="26515"/>
                </a:lnTo>
                <a:lnTo>
                  <a:pt x="0" y="26080"/>
                </a:lnTo>
                <a:lnTo>
                  <a:pt x="9563" y="9997"/>
                </a:lnTo>
                <a:lnTo>
                  <a:pt x="23472" y="9997"/>
                </a:lnTo>
                <a:lnTo>
                  <a:pt x="30427"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89" name="Google Shape;11489;p313"/>
          <p:cNvSpPr/>
          <p:nvPr/>
        </p:nvSpPr>
        <p:spPr>
          <a:xfrm>
            <a:off x="9286148" y="4371170"/>
            <a:ext cx="84123" cy="26411"/>
          </a:xfrm>
          <a:custGeom>
            <a:rect b="b" l="l" r="r" t="t"/>
            <a:pathLst>
              <a:path extrusionOk="0" h="23472" w="74762">
                <a:moveTo>
                  <a:pt x="74762" y="0"/>
                </a:moveTo>
                <a:lnTo>
                  <a:pt x="69981" y="15648"/>
                </a:lnTo>
                <a:lnTo>
                  <a:pt x="32600" y="23472"/>
                </a:lnTo>
                <a:lnTo>
                  <a:pt x="0" y="19995"/>
                </a:lnTo>
                <a:lnTo>
                  <a:pt x="869" y="9563"/>
                </a:lnTo>
                <a:lnTo>
                  <a:pt x="20864" y="3912"/>
                </a:lnTo>
                <a:lnTo>
                  <a:pt x="35642" y="12171"/>
                </a:lnTo>
                <a:lnTo>
                  <a:pt x="52160" y="9997"/>
                </a:lnTo>
                <a:lnTo>
                  <a:pt x="74762"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90" name="Google Shape;11490;p313"/>
          <p:cNvSpPr/>
          <p:nvPr/>
        </p:nvSpPr>
        <p:spPr>
          <a:xfrm>
            <a:off x="8888024" y="4302207"/>
            <a:ext cx="282696" cy="89503"/>
          </a:xfrm>
          <a:custGeom>
            <a:rect b="b" l="l" r="r" t="t"/>
            <a:pathLst>
              <a:path extrusionOk="0" h="79543" w="251237">
                <a:moveTo>
                  <a:pt x="79979" y="24341"/>
                </a:moveTo>
                <a:lnTo>
                  <a:pt x="126922" y="27384"/>
                </a:lnTo>
                <a:lnTo>
                  <a:pt x="133008" y="15648"/>
                </a:lnTo>
                <a:lnTo>
                  <a:pt x="177779" y="29123"/>
                </a:lnTo>
                <a:lnTo>
                  <a:pt x="185603" y="47379"/>
                </a:lnTo>
                <a:lnTo>
                  <a:pt x="222115" y="52595"/>
                </a:lnTo>
                <a:lnTo>
                  <a:pt x="251237" y="69112"/>
                </a:lnTo>
                <a:lnTo>
                  <a:pt x="222549" y="79544"/>
                </a:lnTo>
                <a:lnTo>
                  <a:pt x="196035" y="68243"/>
                </a:lnTo>
                <a:lnTo>
                  <a:pt x="173867" y="69112"/>
                </a:lnTo>
                <a:lnTo>
                  <a:pt x="148656" y="66939"/>
                </a:lnTo>
                <a:lnTo>
                  <a:pt x="126053" y="62157"/>
                </a:lnTo>
                <a:lnTo>
                  <a:pt x="98235" y="51291"/>
                </a:lnTo>
                <a:lnTo>
                  <a:pt x="80413" y="48683"/>
                </a:lnTo>
                <a:lnTo>
                  <a:pt x="69981" y="52160"/>
                </a:lnTo>
                <a:lnTo>
                  <a:pt x="25645" y="40424"/>
                </a:lnTo>
                <a:lnTo>
                  <a:pt x="22168" y="28688"/>
                </a:lnTo>
                <a:lnTo>
                  <a:pt x="0" y="26515"/>
                </a:lnTo>
                <a:lnTo>
                  <a:pt x="18256" y="0"/>
                </a:lnTo>
                <a:lnTo>
                  <a:pt x="47813" y="1739"/>
                </a:lnTo>
                <a:lnTo>
                  <a:pt x="66939" y="12605"/>
                </a:lnTo>
                <a:lnTo>
                  <a:pt x="77370" y="14779"/>
                </a:lnTo>
                <a:lnTo>
                  <a:pt x="79979" y="2434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91" name="Google Shape;11491;p313"/>
          <p:cNvSpPr/>
          <p:nvPr/>
        </p:nvSpPr>
        <p:spPr>
          <a:xfrm>
            <a:off x="9684759" y="4288023"/>
            <a:ext cx="17607" cy="45485"/>
          </a:xfrm>
          <a:custGeom>
            <a:rect b="b" l="l" r="r" t="t"/>
            <a:pathLst>
              <a:path extrusionOk="0" h="40423" w="15647">
                <a:moveTo>
                  <a:pt x="14778" y="21299"/>
                </a:moveTo>
                <a:lnTo>
                  <a:pt x="869" y="40424"/>
                </a:lnTo>
                <a:lnTo>
                  <a:pt x="0" y="19560"/>
                </a:lnTo>
                <a:lnTo>
                  <a:pt x="4781" y="9563"/>
                </a:lnTo>
                <a:lnTo>
                  <a:pt x="10432" y="0"/>
                </a:lnTo>
                <a:lnTo>
                  <a:pt x="15648" y="8259"/>
                </a:lnTo>
                <a:lnTo>
                  <a:pt x="14778" y="2129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92" name="Google Shape;11492;p313"/>
          <p:cNvSpPr/>
          <p:nvPr/>
        </p:nvSpPr>
        <p:spPr>
          <a:xfrm>
            <a:off x="9464667" y="4215147"/>
            <a:ext cx="34237" cy="21031"/>
          </a:xfrm>
          <a:custGeom>
            <a:rect b="b" l="l" r="r" t="t"/>
            <a:pathLst>
              <a:path extrusionOk="0" h="18690" w="30426">
                <a:moveTo>
                  <a:pt x="30427" y="9128"/>
                </a:moveTo>
                <a:lnTo>
                  <a:pt x="20864" y="18691"/>
                </a:lnTo>
                <a:lnTo>
                  <a:pt x="4347" y="13475"/>
                </a:lnTo>
                <a:lnTo>
                  <a:pt x="0" y="1304"/>
                </a:lnTo>
                <a:lnTo>
                  <a:pt x="24776" y="0"/>
                </a:lnTo>
                <a:lnTo>
                  <a:pt x="30427" y="91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93" name="Google Shape;11493;p313"/>
          <p:cNvSpPr/>
          <p:nvPr/>
        </p:nvSpPr>
        <p:spPr>
          <a:xfrm>
            <a:off x="9516999" y="4204876"/>
            <a:ext cx="80700" cy="33258"/>
          </a:xfrm>
          <a:custGeom>
            <a:rect b="b" l="l" r="r" t="t"/>
            <a:pathLst>
              <a:path extrusionOk="0" h="29557" w="71720">
                <a:moveTo>
                  <a:pt x="63896" y="8259"/>
                </a:moveTo>
                <a:lnTo>
                  <a:pt x="71720" y="29557"/>
                </a:lnTo>
                <a:lnTo>
                  <a:pt x="51725" y="17822"/>
                </a:lnTo>
                <a:lnTo>
                  <a:pt x="31296" y="15648"/>
                </a:lnTo>
                <a:lnTo>
                  <a:pt x="16952" y="17387"/>
                </a:lnTo>
                <a:lnTo>
                  <a:pt x="0" y="16517"/>
                </a:lnTo>
                <a:lnTo>
                  <a:pt x="6520" y="1304"/>
                </a:lnTo>
                <a:lnTo>
                  <a:pt x="36947" y="0"/>
                </a:lnTo>
                <a:lnTo>
                  <a:pt x="63896" y="82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94" name="Google Shape;11494;p313"/>
          <p:cNvSpPr/>
          <p:nvPr/>
        </p:nvSpPr>
        <p:spPr>
          <a:xfrm>
            <a:off x="9592321" y="4128577"/>
            <a:ext cx="289054" cy="274870"/>
          </a:xfrm>
          <a:custGeom>
            <a:rect b="b" l="l" r="r" t="t"/>
            <a:pathLst>
              <a:path extrusionOk="0" h="244282" w="256887">
                <a:moveTo>
                  <a:pt x="256888" y="62157"/>
                </a:moveTo>
                <a:lnTo>
                  <a:pt x="252541" y="153003"/>
                </a:lnTo>
                <a:lnTo>
                  <a:pt x="245587" y="244283"/>
                </a:lnTo>
                <a:lnTo>
                  <a:pt x="225592" y="221245"/>
                </a:lnTo>
                <a:lnTo>
                  <a:pt x="201250" y="215595"/>
                </a:lnTo>
                <a:lnTo>
                  <a:pt x="194730" y="223419"/>
                </a:lnTo>
                <a:lnTo>
                  <a:pt x="163435" y="224288"/>
                </a:lnTo>
                <a:lnTo>
                  <a:pt x="175606" y="201685"/>
                </a:lnTo>
                <a:lnTo>
                  <a:pt x="191688" y="193861"/>
                </a:lnTo>
                <a:lnTo>
                  <a:pt x="187341" y="163435"/>
                </a:lnTo>
                <a:lnTo>
                  <a:pt x="177344" y="140397"/>
                </a:lnTo>
                <a:lnTo>
                  <a:pt x="130835" y="116491"/>
                </a:lnTo>
                <a:lnTo>
                  <a:pt x="110840" y="114317"/>
                </a:lnTo>
                <a:lnTo>
                  <a:pt x="74762" y="88237"/>
                </a:lnTo>
                <a:lnTo>
                  <a:pt x="66939" y="102147"/>
                </a:lnTo>
                <a:lnTo>
                  <a:pt x="57376" y="104320"/>
                </a:lnTo>
                <a:lnTo>
                  <a:pt x="52595" y="94323"/>
                </a:lnTo>
                <a:lnTo>
                  <a:pt x="53029" y="82152"/>
                </a:lnTo>
                <a:lnTo>
                  <a:pt x="34773" y="68243"/>
                </a:lnTo>
                <a:lnTo>
                  <a:pt x="61722" y="58245"/>
                </a:lnTo>
                <a:lnTo>
                  <a:pt x="79109" y="58680"/>
                </a:lnTo>
                <a:lnTo>
                  <a:pt x="77370" y="51291"/>
                </a:lnTo>
                <a:lnTo>
                  <a:pt x="41293" y="51291"/>
                </a:lnTo>
                <a:lnTo>
                  <a:pt x="31730" y="34773"/>
                </a:lnTo>
                <a:lnTo>
                  <a:pt x="9997" y="29557"/>
                </a:lnTo>
                <a:lnTo>
                  <a:pt x="0" y="15648"/>
                </a:lnTo>
                <a:lnTo>
                  <a:pt x="33035" y="9128"/>
                </a:lnTo>
                <a:lnTo>
                  <a:pt x="45640" y="0"/>
                </a:lnTo>
                <a:lnTo>
                  <a:pt x="85195" y="11301"/>
                </a:lnTo>
                <a:lnTo>
                  <a:pt x="89107" y="21733"/>
                </a:lnTo>
                <a:lnTo>
                  <a:pt x="94757" y="66939"/>
                </a:lnTo>
                <a:lnTo>
                  <a:pt x="119533" y="83456"/>
                </a:lnTo>
                <a:lnTo>
                  <a:pt x="141267" y="53899"/>
                </a:lnTo>
                <a:lnTo>
                  <a:pt x="169955" y="37381"/>
                </a:lnTo>
                <a:lnTo>
                  <a:pt x="191688" y="37381"/>
                </a:lnTo>
                <a:lnTo>
                  <a:pt x="212552" y="46944"/>
                </a:lnTo>
                <a:lnTo>
                  <a:pt x="230373" y="56941"/>
                </a:lnTo>
                <a:lnTo>
                  <a:pt x="256888" y="6215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95" name="Google Shape;11495;p313"/>
          <p:cNvSpPr/>
          <p:nvPr/>
        </p:nvSpPr>
        <p:spPr>
          <a:xfrm>
            <a:off x="9264627" y="4065485"/>
            <a:ext cx="180965" cy="229385"/>
          </a:xfrm>
          <a:custGeom>
            <a:rect b="b" l="l" r="r" t="t"/>
            <a:pathLst>
              <a:path extrusionOk="0" h="203858" w="160826">
                <a:moveTo>
                  <a:pt x="160827" y="6085"/>
                </a:moveTo>
                <a:lnTo>
                  <a:pt x="141267" y="33904"/>
                </a:lnTo>
                <a:lnTo>
                  <a:pt x="122576" y="39120"/>
                </a:lnTo>
                <a:lnTo>
                  <a:pt x="99104" y="33904"/>
                </a:lnTo>
                <a:lnTo>
                  <a:pt x="57810" y="35208"/>
                </a:lnTo>
                <a:lnTo>
                  <a:pt x="36512" y="39120"/>
                </a:lnTo>
                <a:lnTo>
                  <a:pt x="33035" y="60419"/>
                </a:lnTo>
                <a:lnTo>
                  <a:pt x="54768" y="85195"/>
                </a:lnTo>
                <a:lnTo>
                  <a:pt x="68242" y="72589"/>
                </a:lnTo>
                <a:lnTo>
                  <a:pt x="114317" y="63027"/>
                </a:lnTo>
                <a:lnTo>
                  <a:pt x="112144" y="75632"/>
                </a:lnTo>
                <a:lnTo>
                  <a:pt x="101277" y="71720"/>
                </a:lnTo>
                <a:lnTo>
                  <a:pt x="90410" y="88237"/>
                </a:lnTo>
                <a:lnTo>
                  <a:pt x="68242" y="99104"/>
                </a:lnTo>
                <a:lnTo>
                  <a:pt x="90410" y="134747"/>
                </a:lnTo>
                <a:lnTo>
                  <a:pt x="85629" y="144309"/>
                </a:lnTo>
                <a:lnTo>
                  <a:pt x="106493" y="176475"/>
                </a:lnTo>
                <a:lnTo>
                  <a:pt x="105189" y="194731"/>
                </a:lnTo>
                <a:lnTo>
                  <a:pt x="91715" y="202989"/>
                </a:lnTo>
                <a:lnTo>
                  <a:pt x="82587" y="192992"/>
                </a:lnTo>
                <a:lnTo>
                  <a:pt x="95627" y="170389"/>
                </a:lnTo>
                <a:lnTo>
                  <a:pt x="70850" y="181256"/>
                </a:lnTo>
                <a:lnTo>
                  <a:pt x="65200" y="173432"/>
                </a:lnTo>
                <a:lnTo>
                  <a:pt x="68677" y="162566"/>
                </a:lnTo>
                <a:lnTo>
                  <a:pt x="51725" y="146048"/>
                </a:lnTo>
                <a:lnTo>
                  <a:pt x="54768" y="119099"/>
                </a:lnTo>
                <a:lnTo>
                  <a:pt x="37816" y="127357"/>
                </a:lnTo>
                <a:lnTo>
                  <a:pt x="38685" y="159957"/>
                </a:lnTo>
                <a:lnTo>
                  <a:pt x="37816" y="199947"/>
                </a:lnTo>
                <a:lnTo>
                  <a:pt x="21733" y="203859"/>
                </a:lnTo>
                <a:lnTo>
                  <a:pt x="11736" y="196035"/>
                </a:lnTo>
                <a:lnTo>
                  <a:pt x="19995" y="170389"/>
                </a:lnTo>
                <a:lnTo>
                  <a:pt x="17387" y="143440"/>
                </a:lnTo>
                <a:lnTo>
                  <a:pt x="6955" y="143006"/>
                </a:lnTo>
                <a:lnTo>
                  <a:pt x="0" y="123880"/>
                </a:lnTo>
                <a:lnTo>
                  <a:pt x="10867" y="105624"/>
                </a:lnTo>
                <a:lnTo>
                  <a:pt x="14779" y="83456"/>
                </a:lnTo>
                <a:lnTo>
                  <a:pt x="27819" y="41293"/>
                </a:lnTo>
                <a:lnTo>
                  <a:pt x="32600" y="29992"/>
                </a:lnTo>
                <a:lnTo>
                  <a:pt x="53464" y="9128"/>
                </a:lnTo>
                <a:lnTo>
                  <a:pt x="73024" y="17387"/>
                </a:lnTo>
                <a:lnTo>
                  <a:pt x="103885" y="21299"/>
                </a:lnTo>
                <a:lnTo>
                  <a:pt x="132139" y="19995"/>
                </a:lnTo>
                <a:lnTo>
                  <a:pt x="156480" y="0"/>
                </a:lnTo>
                <a:lnTo>
                  <a:pt x="160827" y="608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96" name="Google Shape;11496;p313"/>
          <p:cNvSpPr/>
          <p:nvPr/>
        </p:nvSpPr>
        <p:spPr>
          <a:xfrm>
            <a:off x="9505751" y="4048856"/>
            <a:ext cx="35702" cy="96351"/>
          </a:xfrm>
          <a:custGeom>
            <a:rect b="b" l="l" r="r" t="t"/>
            <a:pathLst>
              <a:path extrusionOk="0" h="85629" w="31730">
                <a:moveTo>
                  <a:pt x="31731" y="29123"/>
                </a:moveTo>
                <a:lnTo>
                  <a:pt x="30427" y="53464"/>
                </a:lnTo>
                <a:lnTo>
                  <a:pt x="17822" y="50421"/>
                </a:lnTo>
                <a:lnTo>
                  <a:pt x="13910" y="67373"/>
                </a:lnTo>
                <a:lnTo>
                  <a:pt x="23907" y="82152"/>
                </a:lnTo>
                <a:lnTo>
                  <a:pt x="16952" y="85629"/>
                </a:lnTo>
                <a:lnTo>
                  <a:pt x="7390" y="67808"/>
                </a:lnTo>
                <a:lnTo>
                  <a:pt x="0" y="32165"/>
                </a:lnTo>
                <a:lnTo>
                  <a:pt x="4347" y="9997"/>
                </a:lnTo>
                <a:lnTo>
                  <a:pt x="12171" y="0"/>
                </a:lnTo>
                <a:lnTo>
                  <a:pt x="14344" y="15213"/>
                </a:lnTo>
                <a:lnTo>
                  <a:pt x="29123" y="17387"/>
                </a:lnTo>
                <a:lnTo>
                  <a:pt x="31731" y="2912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97" name="Google Shape;11497;p313"/>
          <p:cNvSpPr/>
          <p:nvPr/>
        </p:nvSpPr>
        <p:spPr>
          <a:xfrm>
            <a:off x="8994159" y="3981850"/>
            <a:ext cx="278295" cy="264110"/>
          </a:xfrm>
          <a:custGeom>
            <a:rect b="b" l="l" r="r" t="t"/>
            <a:pathLst>
              <a:path extrusionOk="0" h="234720" w="247325">
                <a:moveTo>
                  <a:pt x="16952" y="63896"/>
                </a:moveTo>
                <a:lnTo>
                  <a:pt x="21299" y="82587"/>
                </a:lnTo>
                <a:lnTo>
                  <a:pt x="38251" y="98669"/>
                </a:lnTo>
                <a:lnTo>
                  <a:pt x="54333" y="93019"/>
                </a:lnTo>
                <a:lnTo>
                  <a:pt x="69981" y="94757"/>
                </a:lnTo>
                <a:lnTo>
                  <a:pt x="84325" y="80848"/>
                </a:lnTo>
                <a:lnTo>
                  <a:pt x="96061" y="78240"/>
                </a:lnTo>
                <a:lnTo>
                  <a:pt x="119533" y="86064"/>
                </a:lnTo>
                <a:lnTo>
                  <a:pt x="139528" y="79979"/>
                </a:lnTo>
                <a:lnTo>
                  <a:pt x="150830" y="41293"/>
                </a:lnTo>
                <a:lnTo>
                  <a:pt x="159958" y="31731"/>
                </a:lnTo>
                <a:lnTo>
                  <a:pt x="167347" y="0"/>
                </a:lnTo>
                <a:lnTo>
                  <a:pt x="195600" y="0"/>
                </a:lnTo>
                <a:lnTo>
                  <a:pt x="217333" y="4781"/>
                </a:lnTo>
                <a:lnTo>
                  <a:pt x="204293" y="29992"/>
                </a:lnTo>
                <a:lnTo>
                  <a:pt x="223419" y="56072"/>
                </a:lnTo>
                <a:lnTo>
                  <a:pt x="219507" y="69112"/>
                </a:lnTo>
                <a:lnTo>
                  <a:pt x="247326" y="94757"/>
                </a:lnTo>
                <a:lnTo>
                  <a:pt x="218203" y="98235"/>
                </a:lnTo>
                <a:lnTo>
                  <a:pt x="210379" y="117360"/>
                </a:lnTo>
                <a:lnTo>
                  <a:pt x="211248" y="142571"/>
                </a:lnTo>
                <a:lnTo>
                  <a:pt x="187341" y="161696"/>
                </a:lnTo>
                <a:lnTo>
                  <a:pt x="185603" y="189515"/>
                </a:lnTo>
                <a:lnTo>
                  <a:pt x="174736" y="232112"/>
                </a:lnTo>
                <a:lnTo>
                  <a:pt x="171693" y="222115"/>
                </a:lnTo>
                <a:lnTo>
                  <a:pt x="143005" y="234720"/>
                </a:lnTo>
                <a:lnTo>
                  <a:pt x="133878" y="217768"/>
                </a:lnTo>
                <a:lnTo>
                  <a:pt x="116491" y="216029"/>
                </a:lnTo>
                <a:lnTo>
                  <a:pt x="104320" y="206901"/>
                </a:lnTo>
                <a:lnTo>
                  <a:pt x="74763" y="217333"/>
                </a:lnTo>
                <a:lnTo>
                  <a:pt x="66504" y="203424"/>
                </a:lnTo>
                <a:lnTo>
                  <a:pt x="49987" y="205163"/>
                </a:lnTo>
                <a:lnTo>
                  <a:pt x="29992" y="202120"/>
                </a:lnTo>
                <a:lnTo>
                  <a:pt x="27384" y="164739"/>
                </a:lnTo>
                <a:lnTo>
                  <a:pt x="15213" y="156915"/>
                </a:lnTo>
                <a:lnTo>
                  <a:pt x="3478" y="133008"/>
                </a:lnTo>
                <a:lnTo>
                  <a:pt x="0" y="108667"/>
                </a:lnTo>
                <a:lnTo>
                  <a:pt x="2608" y="82587"/>
                </a:lnTo>
                <a:lnTo>
                  <a:pt x="16952" y="6389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98" name="Google Shape;11498;p313"/>
          <p:cNvSpPr/>
          <p:nvPr/>
        </p:nvSpPr>
        <p:spPr>
          <a:xfrm>
            <a:off x="8611197" y="3944679"/>
            <a:ext cx="302259" cy="356550"/>
          </a:xfrm>
          <a:custGeom>
            <a:rect b="b" l="l" r="r" t="t"/>
            <a:pathLst>
              <a:path extrusionOk="0" h="316872" w="268623">
                <a:moveTo>
                  <a:pt x="258192" y="316438"/>
                </a:moveTo>
                <a:lnTo>
                  <a:pt x="231243" y="316872"/>
                </a:lnTo>
                <a:lnTo>
                  <a:pt x="211683" y="293835"/>
                </a:lnTo>
                <a:lnTo>
                  <a:pt x="180821" y="270798"/>
                </a:lnTo>
                <a:lnTo>
                  <a:pt x="170824" y="253845"/>
                </a:lnTo>
                <a:lnTo>
                  <a:pt x="153003" y="231243"/>
                </a:lnTo>
                <a:lnTo>
                  <a:pt x="141267" y="210379"/>
                </a:lnTo>
                <a:lnTo>
                  <a:pt x="123010" y="171259"/>
                </a:lnTo>
                <a:lnTo>
                  <a:pt x="101712" y="147787"/>
                </a:lnTo>
                <a:lnTo>
                  <a:pt x="94322" y="123880"/>
                </a:lnTo>
                <a:lnTo>
                  <a:pt x="84760" y="102147"/>
                </a:lnTo>
                <a:lnTo>
                  <a:pt x="62157" y="84760"/>
                </a:lnTo>
                <a:lnTo>
                  <a:pt x="48682" y="60853"/>
                </a:lnTo>
                <a:lnTo>
                  <a:pt x="29557" y="45205"/>
                </a:lnTo>
                <a:lnTo>
                  <a:pt x="2608" y="14344"/>
                </a:lnTo>
                <a:lnTo>
                  <a:pt x="0" y="0"/>
                </a:lnTo>
                <a:lnTo>
                  <a:pt x="15648" y="1304"/>
                </a:lnTo>
                <a:lnTo>
                  <a:pt x="54333" y="6520"/>
                </a:lnTo>
                <a:lnTo>
                  <a:pt x="76936" y="33904"/>
                </a:lnTo>
                <a:lnTo>
                  <a:pt x="96930" y="53029"/>
                </a:lnTo>
                <a:lnTo>
                  <a:pt x="110840" y="64331"/>
                </a:lnTo>
                <a:lnTo>
                  <a:pt x="134747" y="94323"/>
                </a:lnTo>
                <a:lnTo>
                  <a:pt x="159957" y="94757"/>
                </a:lnTo>
                <a:lnTo>
                  <a:pt x="180821" y="113883"/>
                </a:lnTo>
                <a:lnTo>
                  <a:pt x="195600" y="137355"/>
                </a:lnTo>
                <a:lnTo>
                  <a:pt x="214290" y="150395"/>
                </a:lnTo>
                <a:lnTo>
                  <a:pt x="204293" y="172997"/>
                </a:lnTo>
                <a:lnTo>
                  <a:pt x="218637" y="182560"/>
                </a:lnTo>
                <a:lnTo>
                  <a:pt x="227330" y="183429"/>
                </a:lnTo>
                <a:lnTo>
                  <a:pt x="231243" y="202989"/>
                </a:lnTo>
                <a:lnTo>
                  <a:pt x="239501" y="218203"/>
                </a:lnTo>
                <a:lnTo>
                  <a:pt x="257323" y="220811"/>
                </a:lnTo>
                <a:lnTo>
                  <a:pt x="268624" y="238632"/>
                </a:lnTo>
                <a:lnTo>
                  <a:pt x="261235" y="273405"/>
                </a:lnTo>
                <a:lnTo>
                  <a:pt x="258192" y="31643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499" name="Google Shape;11499;p313"/>
          <p:cNvSpPr/>
          <p:nvPr/>
        </p:nvSpPr>
        <p:spPr>
          <a:xfrm>
            <a:off x="7817395" y="3002193"/>
            <a:ext cx="764944" cy="864719"/>
          </a:xfrm>
          <a:custGeom>
            <a:rect b="b" l="l" r="r" t="t"/>
            <a:pathLst>
              <a:path extrusionOk="0" h="768491" w="679818">
                <a:moveTo>
                  <a:pt x="278621" y="148221"/>
                </a:moveTo>
                <a:lnTo>
                  <a:pt x="266451" y="161261"/>
                </a:lnTo>
                <a:lnTo>
                  <a:pt x="262539" y="187341"/>
                </a:lnTo>
                <a:lnTo>
                  <a:pt x="287749" y="197773"/>
                </a:lnTo>
                <a:lnTo>
                  <a:pt x="312960" y="211248"/>
                </a:lnTo>
                <a:lnTo>
                  <a:pt x="346864" y="226896"/>
                </a:lnTo>
                <a:lnTo>
                  <a:pt x="380333" y="230808"/>
                </a:lnTo>
                <a:lnTo>
                  <a:pt x="396851" y="244718"/>
                </a:lnTo>
                <a:lnTo>
                  <a:pt x="415541" y="247325"/>
                </a:lnTo>
                <a:lnTo>
                  <a:pt x="445533" y="253845"/>
                </a:lnTo>
                <a:lnTo>
                  <a:pt x="465528" y="253411"/>
                </a:lnTo>
                <a:lnTo>
                  <a:pt x="465963" y="242544"/>
                </a:lnTo>
                <a:lnTo>
                  <a:pt x="459443" y="224723"/>
                </a:lnTo>
                <a:lnTo>
                  <a:pt x="458573" y="212987"/>
                </a:lnTo>
                <a:lnTo>
                  <a:pt x="472048" y="206901"/>
                </a:lnTo>
                <a:lnTo>
                  <a:pt x="478568" y="229069"/>
                </a:lnTo>
                <a:lnTo>
                  <a:pt x="480307" y="234285"/>
                </a:lnTo>
                <a:lnTo>
                  <a:pt x="504214" y="245152"/>
                </a:lnTo>
                <a:lnTo>
                  <a:pt x="518123" y="240805"/>
                </a:lnTo>
                <a:lnTo>
                  <a:pt x="538552" y="242544"/>
                </a:lnTo>
                <a:lnTo>
                  <a:pt x="558112" y="241675"/>
                </a:lnTo>
                <a:lnTo>
                  <a:pt x="555939" y="224723"/>
                </a:lnTo>
                <a:lnTo>
                  <a:pt x="544638" y="215595"/>
                </a:lnTo>
                <a:lnTo>
                  <a:pt x="562894" y="212118"/>
                </a:lnTo>
                <a:lnTo>
                  <a:pt x="579846" y="191253"/>
                </a:lnTo>
                <a:lnTo>
                  <a:pt x="603318" y="173867"/>
                </a:lnTo>
                <a:lnTo>
                  <a:pt x="624616" y="180387"/>
                </a:lnTo>
                <a:lnTo>
                  <a:pt x="638526" y="168651"/>
                </a:lnTo>
                <a:lnTo>
                  <a:pt x="654174" y="186038"/>
                </a:lnTo>
                <a:lnTo>
                  <a:pt x="648958" y="197773"/>
                </a:lnTo>
                <a:lnTo>
                  <a:pt x="675472" y="202120"/>
                </a:lnTo>
                <a:lnTo>
                  <a:pt x="679819" y="212552"/>
                </a:lnTo>
                <a:lnTo>
                  <a:pt x="672429" y="217768"/>
                </a:lnTo>
                <a:lnTo>
                  <a:pt x="678515" y="234720"/>
                </a:lnTo>
                <a:lnTo>
                  <a:pt x="660259" y="229939"/>
                </a:lnTo>
                <a:lnTo>
                  <a:pt x="633309" y="249064"/>
                </a:lnTo>
                <a:lnTo>
                  <a:pt x="637221" y="265147"/>
                </a:lnTo>
                <a:lnTo>
                  <a:pt x="628528" y="288619"/>
                </a:lnTo>
                <a:lnTo>
                  <a:pt x="629832" y="302093"/>
                </a:lnTo>
                <a:lnTo>
                  <a:pt x="622878" y="325131"/>
                </a:lnTo>
                <a:lnTo>
                  <a:pt x="602883" y="318611"/>
                </a:lnTo>
                <a:lnTo>
                  <a:pt x="606795" y="347734"/>
                </a:lnTo>
                <a:lnTo>
                  <a:pt x="602448" y="357296"/>
                </a:lnTo>
                <a:lnTo>
                  <a:pt x="606795" y="369032"/>
                </a:lnTo>
                <a:lnTo>
                  <a:pt x="595928" y="375552"/>
                </a:lnTo>
                <a:lnTo>
                  <a:pt x="576803" y="331216"/>
                </a:lnTo>
                <a:lnTo>
                  <a:pt x="570283" y="331216"/>
                </a:lnTo>
                <a:lnTo>
                  <a:pt x="568979" y="349472"/>
                </a:lnTo>
                <a:lnTo>
                  <a:pt x="553331" y="334693"/>
                </a:lnTo>
                <a:lnTo>
                  <a:pt x="558547" y="319045"/>
                </a:lnTo>
                <a:lnTo>
                  <a:pt x="568979" y="317307"/>
                </a:lnTo>
                <a:lnTo>
                  <a:pt x="575934" y="293835"/>
                </a:lnTo>
                <a:lnTo>
                  <a:pt x="561155" y="289053"/>
                </a:lnTo>
                <a:lnTo>
                  <a:pt x="538987" y="289488"/>
                </a:lnTo>
                <a:lnTo>
                  <a:pt x="515515" y="285576"/>
                </a:lnTo>
                <a:lnTo>
                  <a:pt x="510299" y="266016"/>
                </a:lnTo>
                <a:lnTo>
                  <a:pt x="498563" y="264712"/>
                </a:lnTo>
                <a:lnTo>
                  <a:pt x="477264" y="252541"/>
                </a:lnTo>
                <a:lnTo>
                  <a:pt x="472048" y="271667"/>
                </a:lnTo>
                <a:lnTo>
                  <a:pt x="492043" y="286445"/>
                </a:lnTo>
                <a:lnTo>
                  <a:pt x="479003" y="296878"/>
                </a:lnTo>
                <a:lnTo>
                  <a:pt x="475091" y="306875"/>
                </a:lnTo>
                <a:lnTo>
                  <a:pt x="491173" y="314264"/>
                </a:lnTo>
                <a:lnTo>
                  <a:pt x="489869" y="331216"/>
                </a:lnTo>
                <a:lnTo>
                  <a:pt x="501171" y="352080"/>
                </a:lnTo>
                <a:lnTo>
                  <a:pt x="508126" y="375118"/>
                </a:lnTo>
                <a:lnTo>
                  <a:pt x="505952" y="385550"/>
                </a:lnTo>
                <a:lnTo>
                  <a:pt x="489435" y="385115"/>
                </a:lnTo>
                <a:lnTo>
                  <a:pt x="460747" y="390765"/>
                </a:lnTo>
                <a:lnTo>
                  <a:pt x="464659" y="411630"/>
                </a:lnTo>
                <a:lnTo>
                  <a:pt x="454227" y="428147"/>
                </a:lnTo>
                <a:lnTo>
                  <a:pt x="421627" y="447272"/>
                </a:lnTo>
                <a:lnTo>
                  <a:pt x="398589" y="479872"/>
                </a:lnTo>
                <a:lnTo>
                  <a:pt x="382072" y="497694"/>
                </a:lnTo>
                <a:lnTo>
                  <a:pt x="360339" y="515950"/>
                </a:lnTo>
                <a:lnTo>
                  <a:pt x="361643" y="528555"/>
                </a:lnTo>
                <a:lnTo>
                  <a:pt x="350341" y="535510"/>
                </a:lnTo>
                <a:lnTo>
                  <a:pt x="329478" y="545507"/>
                </a:lnTo>
                <a:lnTo>
                  <a:pt x="318176" y="546811"/>
                </a:lnTo>
                <a:lnTo>
                  <a:pt x="312960" y="568110"/>
                </a:lnTo>
                <a:lnTo>
                  <a:pt x="321219" y="604622"/>
                </a:lnTo>
                <a:lnTo>
                  <a:pt x="324261" y="627659"/>
                </a:lnTo>
                <a:lnTo>
                  <a:pt x="316003" y="654174"/>
                </a:lnTo>
                <a:lnTo>
                  <a:pt x="319046" y="701552"/>
                </a:lnTo>
                <a:lnTo>
                  <a:pt x="306440" y="702856"/>
                </a:lnTo>
                <a:lnTo>
                  <a:pt x="296443" y="724155"/>
                </a:lnTo>
                <a:lnTo>
                  <a:pt x="304701" y="733718"/>
                </a:lnTo>
                <a:lnTo>
                  <a:pt x="282533" y="741542"/>
                </a:lnTo>
                <a:lnTo>
                  <a:pt x="275144" y="760232"/>
                </a:lnTo>
                <a:lnTo>
                  <a:pt x="265581" y="768491"/>
                </a:lnTo>
                <a:lnTo>
                  <a:pt x="241240" y="742411"/>
                </a:lnTo>
                <a:lnTo>
                  <a:pt x="227766" y="703291"/>
                </a:lnTo>
                <a:lnTo>
                  <a:pt x="216899" y="675038"/>
                </a:lnTo>
                <a:lnTo>
                  <a:pt x="207336" y="661998"/>
                </a:lnTo>
                <a:lnTo>
                  <a:pt x="192558" y="635048"/>
                </a:lnTo>
                <a:lnTo>
                  <a:pt x="183864" y="600275"/>
                </a:lnTo>
                <a:lnTo>
                  <a:pt x="177779" y="582888"/>
                </a:lnTo>
                <a:lnTo>
                  <a:pt x="152133" y="544638"/>
                </a:lnTo>
                <a:lnTo>
                  <a:pt x="136920" y="490304"/>
                </a:lnTo>
                <a:lnTo>
                  <a:pt x="125619" y="454662"/>
                </a:lnTo>
                <a:lnTo>
                  <a:pt x="122141" y="420758"/>
                </a:lnTo>
                <a:lnTo>
                  <a:pt x="114752" y="394678"/>
                </a:lnTo>
                <a:lnTo>
                  <a:pt x="81282" y="411630"/>
                </a:lnTo>
                <a:lnTo>
                  <a:pt x="63896" y="408152"/>
                </a:lnTo>
                <a:lnTo>
                  <a:pt x="28688" y="374248"/>
                </a:lnTo>
                <a:lnTo>
                  <a:pt x="39120" y="364251"/>
                </a:lnTo>
                <a:lnTo>
                  <a:pt x="30861" y="353384"/>
                </a:lnTo>
                <a:lnTo>
                  <a:pt x="0" y="329478"/>
                </a:lnTo>
                <a:lnTo>
                  <a:pt x="13909" y="310787"/>
                </a:lnTo>
                <a:lnTo>
                  <a:pt x="66504" y="310787"/>
                </a:lnTo>
                <a:lnTo>
                  <a:pt x="58680" y="286880"/>
                </a:lnTo>
                <a:lnTo>
                  <a:pt x="43467" y="272971"/>
                </a:lnTo>
                <a:lnTo>
                  <a:pt x="37381" y="251238"/>
                </a:lnTo>
                <a:lnTo>
                  <a:pt x="19995" y="239067"/>
                </a:lnTo>
                <a:lnTo>
                  <a:pt x="41293" y="209509"/>
                </a:lnTo>
                <a:lnTo>
                  <a:pt x="69547" y="211683"/>
                </a:lnTo>
                <a:lnTo>
                  <a:pt x="89107" y="182560"/>
                </a:lnTo>
                <a:lnTo>
                  <a:pt x="98669" y="154307"/>
                </a:lnTo>
                <a:lnTo>
                  <a:pt x="115621" y="126053"/>
                </a:lnTo>
                <a:lnTo>
                  <a:pt x="111275" y="106059"/>
                </a:lnTo>
                <a:lnTo>
                  <a:pt x="127792" y="89976"/>
                </a:lnTo>
                <a:lnTo>
                  <a:pt x="105624" y="76501"/>
                </a:lnTo>
                <a:lnTo>
                  <a:pt x="93019" y="57376"/>
                </a:lnTo>
                <a:lnTo>
                  <a:pt x="78675" y="33035"/>
                </a:lnTo>
                <a:lnTo>
                  <a:pt x="87368" y="20864"/>
                </a:lnTo>
                <a:lnTo>
                  <a:pt x="124315" y="27819"/>
                </a:lnTo>
                <a:lnTo>
                  <a:pt x="149091" y="23472"/>
                </a:lnTo>
                <a:lnTo>
                  <a:pt x="165608" y="0"/>
                </a:lnTo>
                <a:lnTo>
                  <a:pt x="199078" y="33035"/>
                </a:lnTo>
                <a:lnTo>
                  <a:pt x="202555" y="55637"/>
                </a:lnTo>
                <a:lnTo>
                  <a:pt x="215595" y="69981"/>
                </a:lnTo>
                <a:lnTo>
                  <a:pt x="218203" y="84325"/>
                </a:lnTo>
                <a:lnTo>
                  <a:pt x="200381" y="80413"/>
                </a:lnTo>
                <a:lnTo>
                  <a:pt x="214291" y="111275"/>
                </a:lnTo>
                <a:lnTo>
                  <a:pt x="241240" y="128661"/>
                </a:lnTo>
                <a:lnTo>
                  <a:pt x="278621" y="14822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00" name="Google Shape;11500;p313"/>
          <p:cNvSpPr/>
          <p:nvPr/>
        </p:nvSpPr>
        <p:spPr>
          <a:xfrm>
            <a:off x="5735809" y="2399141"/>
            <a:ext cx="95373" cy="103198"/>
          </a:xfrm>
          <a:custGeom>
            <a:rect b="b" l="l" r="r" t="t"/>
            <a:pathLst>
              <a:path extrusionOk="0" h="91714" w="84760">
                <a:moveTo>
                  <a:pt x="81717" y="33035"/>
                </a:moveTo>
                <a:lnTo>
                  <a:pt x="84760" y="52160"/>
                </a:lnTo>
                <a:lnTo>
                  <a:pt x="67808" y="76067"/>
                </a:lnTo>
                <a:lnTo>
                  <a:pt x="29557" y="91715"/>
                </a:lnTo>
                <a:lnTo>
                  <a:pt x="0" y="87803"/>
                </a:lnTo>
                <a:lnTo>
                  <a:pt x="18691" y="59984"/>
                </a:lnTo>
                <a:lnTo>
                  <a:pt x="9562" y="33035"/>
                </a:lnTo>
                <a:lnTo>
                  <a:pt x="38685" y="12171"/>
                </a:lnTo>
                <a:lnTo>
                  <a:pt x="54768" y="0"/>
                </a:lnTo>
                <a:lnTo>
                  <a:pt x="58680" y="13909"/>
                </a:lnTo>
                <a:lnTo>
                  <a:pt x="53464" y="28253"/>
                </a:lnTo>
                <a:lnTo>
                  <a:pt x="66504" y="27819"/>
                </a:lnTo>
                <a:lnTo>
                  <a:pt x="81717" y="330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01" name="Google Shape;11501;p313"/>
          <p:cNvSpPr/>
          <p:nvPr/>
        </p:nvSpPr>
        <p:spPr>
          <a:xfrm>
            <a:off x="7103318" y="2870137"/>
            <a:ext cx="570772" cy="459259"/>
          </a:xfrm>
          <a:custGeom>
            <a:rect b="b" l="l" r="r" t="t"/>
            <a:pathLst>
              <a:path extrusionOk="0" h="408152" w="507255">
                <a:moveTo>
                  <a:pt x="49987" y="27384"/>
                </a:moveTo>
                <a:lnTo>
                  <a:pt x="57811" y="26515"/>
                </a:lnTo>
                <a:lnTo>
                  <a:pt x="80848" y="6085"/>
                </a:lnTo>
                <a:lnTo>
                  <a:pt x="89107" y="3912"/>
                </a:lnTo>
                <a:lnTo>
                  <a:pt x="97365" y="12171"/>
                </a:lnTo>
                <a:lnTo>
                  <a:pt x="92149" y="25645"/>
                </a:lnTo>
                <a:lnTo>
                  <a:pt x="109101" y="40424"/>
                </a:lnTo>
                <a:lnTo>
                  <a:pt x="114752" y="38685"/>
                </a:lnTo>
                <a:lnTo>
                  <a:pt x="125619" y="59549"/>
                </a:lnTo>
                <a:lnTo>
                  <a:pt x="148656" y="65200"/>
                </a:lnTo>
                <a:lnTo>
                  <a:pt x="167347" y="79109"/>
                </a:lnTo>
                <a:lnTo>
                  <a:pt x="200816" y="83891"/>
                </a:lnTo>
                <a:lnTo>
                  <a:pt x="235589" y="76501"/>
                </a:lnTo>
                <a:lnTo>
                  <a:pt x="236459" y="69981"/>
                </a:lnTo>
                <a:lnTo>
                  <a:pt x="255584" y="64765"/>
                </a:lnTo>
                <a:lnTo>
                  <a:pt x="268624" y="48683"/>
                </a:lnTo>
                <a:lnTo>
                  <a:pt x="284272" y="49552"/>
                </a:lnTo>
                <a:lnTo>
                  <a:pt x="292966" y="44336"/>
                </a:lnTo>
                <a:lnTo>
                  <a:pt x="309918" y="46944"/>
                </a:lnTo>
                <a:lnTo>
                  <a:pt x="338606" y="61288"/>
                </a:lnTo>
                <a:lnTo>
                  <a:pt x="357296" y="64331"/>
                </a:lnTo>
                <a:lnTo>
                  <a:pt x="389027" y="88672"/>
                </a:lnTo>
                <a:lnTo>
                  <a:pt x="406413" y="89976"/>
                </a:lnTo>
                <a:lnTo>
                  <a:pt x="413803" y="113013"/>
                </a:lnTo>
                <a:lnTo>
                  <a:pt x="411195" y="147787"/>
                </a:lnTo>
                <a:lnTo>
                  <a:pt x="409021" y="168216"/>
                </a:lnTo>
                <a:lnTo>
                  <a:pt x="419888" y="172563"/>
                </a:lnTo>
                <a:lnTo>
                  <a:pt x="412933" y="187776"/>
                </a:lnTo>
                <a:lnTo>
                  <a:pt x="424669" y="209944"/>
                </a:lnTo>
                <a:lnTo>
                  <a:pt x="429886" y="227765"/>
                </a:lnTo>
                <a:lnTo>
                  <a:pt x="448576" y="232547"/>
                </a:lnTo>
                <a:lnTo>
                  <a:pt x="453358" y="250368"/>
                </a:lnTo>
                <a:lnTo>
                  <a:pt x="436406" y="275579"/>
                </a:lnTo>
                <a:lnTo>
                  <a:pt x="450315" y="290358"/>
                </a:lnTo>
                <a:lnTo>
                  <a:pt x="462486" y="307310"/>
                </a:lnTo>
                <a:lnTo>
                  <a:pt x="487261" y="319480"/>
                </a:lnTo>
                <a:lnTo>
                  <a:pt x="491608" y="343822"/>
                </a:lnTo>
                <a:lnTo>
                  <a:pt x="503344" y="348603"/>
                </a:lnTo>
                <a:lnTo>
                  <a:pt x="507256" y="361208"/>
                </a:lnTo>
                <a:lnTo>
                  <a:pt x="474656" y="375987"/>
                </a:lnTo>
                <a:lnTo>
                  <a:pt x="469875" y="408152"/>
                </a:lnTo>
                <a:lnTo>
                  <a:pt x="423800" y="399894"/>
                </a:lnTo>
                <a:lnTo>
                  <a:pt x="396851" y="393374"/>
                </a:lnTo>
                <a:lnTo>
                  <a:pt x="369467" y="389896"/>
                </a:lnTo>
                <a:lnTo>
                  <a:pt x="355123" y="355558"/>
                </a:lnTo>
                <a:lnTo>
                  <a:pt x="342952" y="350776"/>
                </a:lnTo>
                <a:lnTo>
                  <a:pt x="325131" y="355558"/>
                </a:lnTo>
                <a:lnTo>
                  <a:pt x="302963" y="369032"/>
                </a:lnTo>
                <a:lnTo>
                  <a:pt x="272536" y="359904"/>
                </a:lnTo>
                <a:lnTo>
                  <a:pt x="246021" y="338171"/>
                </a:lnTo>
                <a:lnTo>
                  <a:pt x="222115" y="330347"/>
                </a:lnTo>
                <a:lnTo>
                  <a:pt x="202989" y="303832"/>
                </a:lnTo>
                <a:lnTo>
                  <a:pt x="180387" y="266885"/>
                </a:lnTo>
                <a:lnTo>
                  <a:pt x="168216" y="271232"/>
                </a:lnTo>
                <a:lnTo>
                  <a:pt x="152133" y="262104"/>
                </a:lnTo>
                <a:lnTo>
                  <a:pt x="144744" y="272971"/>
                </a:lnTo>
                <a:lnTo>
                  <a:pt x="129531" y="258192"/>
                </a:lnTo>
                <a:lnTo>
                  <a:pt x="127358" y="243413"/>
                </a:lnTo>
                <a:lnTo>
                  <a:pt x="119968" y="243413"/>
                </a:lnTo>
                <a:lnTo>
                  <a:pt x="120838" y="222984"/>
                </a:lnTo>
                <a:lnTo>
                  <a:pt x="105624" y="202120"/>
                </a:lnTo>
                <a:lnTo>
                  <a:pt x="74762" y="186472"/>
                </a:lnTo>
                <a:lnTo>
                  <a:pt x="54768" y="159957"/>
                </a:lnTo>
                <a:lnTo>
                  <a:pt x="56941" y="138224"/>
                </a:lnTo>
                <a:lnTo>
                  <a:pt x="66939" y="128661"/>
                </a:lnTo>
                <a:lnTo>
                  <a:pt x="63027" y="112579"/>
                </a:lnTo>
                <a:lnTo>
                  <a:pt x="46509" y="103885"/>
                </a:lnTo>
                <a:lnTo>
                  <a:pt x="26080" y="70851"/>
                </a:lnTo>
                <a:lnTo>
                  <a:pt x="9562" y="48683"/>
                </a:lnTo>
                <a:lnTo>
                  <a:pt x="12605" y="39989"/>
                </a:lnTo>
                <a:lnTo>
                  <a:pt x="0" y="8259"/>
                </a:lnTo>
                <a:lnTo>
                  <a:pt x="14344" y="0"/>
                </a:lnTo>
                <a:lnTo>
                  <a:pt x="19560" y="10867"/>
                </a:lnTo>
                <a:lnTo>
                  <a:pt x="33469" y="23472"/>
                </a:lnTo>
                <a:lnTo>
                  <a:pt x="49987" y="2738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02" name="Google Shape;11502;p313"/>
          <p:cNvSpPr/>
          <p:nvPr/>
        </p:nvSpPr>
        <p:spPr>
          <a:xfrm>
            <a:off x="6993272" y="2943013"/>
            <a:ext cx="272916" cy="260198"/>
          </a:xfrm>
          <a:custGeom>
            <a:rect b="b" l="l" r="r" t="t"/>
            <a:pathLst>
              <a:path extrusionOk="0" h="231242" w="242544">
                <a:moveTo>
                  <a:pt x="123880" y="6085"/>
                </a:moveTo>
                <a:lnTo>
                  <a:pt x="144309" y="39120"/>
                </a:lnTo>
                <a:lnTo>
                  <a:pt x="160827" y="47813"/>
                </a:lnTo>
                <a:lnTo>
                  <a:pt x="164739" y="63896"/>
                </a:lnTo>
                <a:lnTo>
                  <a:pt x="154741" y="73459"/>
                </a:lnTo>
                <a:lnTo>
                  <a:pt x="152568" y="95192"/>
                </a:lnTo>
                <a:lnTo>
                  <a:pt x="172563" y="121707"/>
                </a:lnTo>
                <a:lnTo>
                  <a:pt x="203424" y="137355"/>
                </a:lnTo>
                <a:lnTo>
                  <a:pt x="218638" y="158219"/>
                </a:lnTo>
                <a:lnTo>
                  <a:pt x="217768" y="178648"/>
                </a:lnTo>
                <a:lnTo>
                  <a:pt x="225158" y="178648"/>
                </a:lnTo>
                <a:lnTo>
                  <a:pt x="227331" y="193427"/>
                </a:lnTo>
                <a:lnTo>
                  <a:pt x="242544" y="208206"/>
                </a:lnTo>
                <a:lnTo>
                  <a:pt x="228200" y="206901"/>
                </a:lnTo>
                <a:lnTo>
                  <a:pt x="212118" y="204293"/>
                </a:lnTo>
                <a:lnTo>
                  <a:pt x="197773" y="231243"/>
                </a:lnTo>
                <a:lnTo>
                  <a:pt x="153438" y="229069"/>
                </a:lnTo>
                <a:lnTo>
                  <a:pt x="80413" y="172997"/>
                </a:lnTo>
                <a:lnTo>
                  <a:pt x="43032" y="153437"/>
                </a:lnTo>
                <a:lnTo>
                  <a:pt x="13475" y="145613"/>
                </a:lnTo>
                <a:lnTo>
                  <a:pt x="0" y="111709"/>
                </a:lnTo>
                <a:lnTo>
                  <a:pt x="47813" y="82587"/>
                </a:lnTo>
                <a:lnTo>
                  <a:pt x="52160" y="49117"/>
                </a:lnTo>
                <a:lnTo>
                  <a:pt x="46944" y="28688"/>
                </a:lnTo>
                <a:lnTo>
                  <a:pt x="58680" y="21733"/>
                </a:lnTo>
                <a:lnTo>
                  <a:pt x="67808" y="4347"/>
                </a:lnTo>
                <a:lnTo>
                  <a:pt x="76936" y="0"/>
                </a:lnTo>
                <a:lnTo>
                  <a:pt x="104320" y="3912"/>
                </a:lnTo>
                <a:lnTo>
                  <a:pt x="113448" y="10867"/>
                </a:lnTo>
                <a:lnTo>
                  <a:pt x="123880" y="608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03" name="Google Shape;11503;p313"/>
          <p:cNvSpPr/>
          <p:nvPr/>
        </p:nvSpPr>
        <p:spPr>
          <a:xfrm>
            <a:off x="5463383" y="2073892"/>
            <a:ext cx="223026" cy="83635"/>
          </a:xfrm>
          <a:custGeom>
            <a:rect b="b" l="l" r="r" t="t"/>
            <a:pathLst>
              <a:path extrusionOk="0" h="74328" w="198207">
                <a:moveTo>
                  <a:pt x="185168" y="1739"/>
                </a:moveTo>
                <a:lnTo>
                  <a:pt x="179083" y="17387"/>
                </a:lnTo>
                <a:lnTo>
                  <a:pt x="198208" y="33904"/>
                </a:lnTo>
                <a:lnTo>
                  <a:pt x="171693" y="52595"/>
                </a:lnTo>
                <a:lnTo>
                  <a:pt x="114752" y="69547"/>
                </a:lnTo>
                <a:lnTo>
                  <a:pt x="97800" y="74328"/>
                </a:lnTo>
                <a:lnTo>
                  <a:pt x="73459" y="70416"/>
                </a:lnTo>
                <a:lnTo>
                  <a:pt x="21733" y="62592"/>
                </a:lnTo>
                <a:lnTo>
                  <a:pt x="42597" y="51725"/>
                </a:lnTo>
                <a:lnTo>
                  <a:pt x="3477" y="39989"/>
                </a:lnTo>
                <a:lnTo>
                  <a:pt x="37816" y="35208"/>
                </a:lnTo>
                <a:lnTo>
                  <a:pt x="38251" y="27819"/>
                </a:lnTo>
                <a:lnTo>
                  <a:pt x="0" y="22168"/>
                </a:lnTo>
                <a:lnTo>
                  <a:pt x="15648" y="6085"/>
                </a:lnTo>
                <a:lnTo>
                  <a:pt x="44336" y="2608"/>
                </a:lnTo>
                <a:lnTo>
                  <a:pt x="70416" y="19125"/>
                </a:lnTo>
                <a:lnTo>
                  <a:pt x="100843" y="6085"/>
                </a:lnTo>
                <a:lnTo>
                  <a:pt x="123011" y="12605"/>
                </a:lnTo>
                <a:lnTo>
                  <a:pt x="154741" y="0"/>
                </a:lnTo>
                <a:lnTo>
                  <a:pt x="185168" y="173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04" name="Google Shape;11504;p313"/>
          <p:cNvSpPr/>
          <p:nvPr/>
        </p:nvSpPr>
        <p:spPr>
          <a:xfrm>
            <a:off x="6881268" y="3072133"/>
            <a:ext cx="36193" cy="118360"/>
          </a:xfrm>
          <a:custGeom>
            <a:rect b="b" l="l" r="r" t="t"/>
            <a:pathLst>
              <a:path extrusionOk="0" h="105189" w="32165">
                <a:moveTo>
                  <a:pt x="30427" y="0"/>
                </a:moveTo>
                <a:lnTo>
                  <a:pt x="32165" y="11301"/>
                </a:lnTo>
                <a:lnTo>
                  <a:pt x="29558" y="15648"/>
                </a:lnTo>
                <a:lnTo>
                  <a:pt x="29992" y="15648"/>
                </a:lnTo>
                <a:lnTo>
                  <a:pt x="26950" y="24341"/>
                </a:lnTo>
                <a:lnTo>
                  <a:pt x="17821" y="20864"/>
                </a:lnTo>
                <a:lnTo>
                  <a:pt x="14779" y="39120"/>
                </a:lnTo>
                <a:lnTo>
                  <a:pt x="21299" y="42163"/>
                </a:lnTo>
                <a:lnTo>
                  <a:pt x="15648" y="46075"/>
                </a:lnTo>
                <a:lnTo>
                  <a:pt x="15213" y="53464"/>
                </a:lnTo>
                <a:lnTo>
                  <a:pt x="26080" y="49987"/>
                </a:lnTo>
                <a:lnTo>
                  <a:pt x="27819" y="60853"/>
                </a:lnTo>
                <a:lnTo>
                  <a:pt x="19995" y="105189"/>
                </a:lnTo>
                <a:lnTo>
                  <a:pt x="16952" y="98235"/>
                </a:lnTo>
                <a:lnTo>
                  <a:pt x="0" y="57376"/>
                </a:lnTo>
                <a:lnTo>
                  <a:pt x="6085" y="48248"/>
                </a:lnTo>
                <a:lnTo>
                  <a:pt x="4347" y="46509"/>
                </a:lnTo>
                <a:lnTo>
                  <a:pt x="9128" y="33469"/>
                </a:lnTo>
                <a:lnTo>
                  <a:pt x="11736" y="12605"/>
                </a:lnTo>
                <a:lnTo>
                  <a:pt x="14344" y="5216"/>
                </a:lnTo>
                <a:lnTo>
                  <a:pt x="14779" y="5216"/>
                </a:lnTo>
                <a:lnTo>
                  <a:pt x="22603" y="5216"/>
                </a:lnTo>
                <a:lnTo>
                  <a:pt x="24341" y="435"/>
                </a:lnTo>
                <a:lnTo>
                  <a:pt x="30427"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05" name="Google Shape;11505;p313"/>
          <p:cNvSpPr/>
          <p:nvPr/>
        </p:nvSpPr>
        <p:spPr>
          <a:xfrm>
            <a:off x="6294355" y="2916602"/>
            <a:ext cx="78743" cy="50376"/>
          </a:xfrm>
          <a:custGeom>
            <a:rect b="b" l="l" r="r" t="t"/>
            <a:pathLst>
              <a:path extrusionOk="0" h="44770" w="69981">
                <a:moveTo>
                  <a:pt x="69981" y="0"/>
                </a:moveTo>
                <a:lnTo>
                  <a:pt x="62592" y="22168"/>
                </a:lnTo>
                <a:lnTo>
                  <a:pt x="66504" y="30427"/>
                </a:lnTo>
                <a:lnTo>
                  <a:pt x="62592" y="44771"/>
                </a:lnTo>
                <a:lnTo>
                  <a:pt x="44336" y="34339"/>
                </a:lnTo>
                <a:lnTo>
                  <a:pt x="32600" y="31296"/>
                </a:lnTo>
                <a:lnTo>
                  <a:pt x="0" y="17387"/>
                </a:lnTo>
                <a:lnTo>
                  <a:pt x="2173" y="3043"/>
                </a:lnTo>
                <a:lnTo>
                  <a:pt x="29123" y="5651"/>
                </a:lnTo>
                <a:lnTo>
                  <a:pt x="52595" y="2608"/>
                </a:lnTo>
                <a:lnTo>
                  <a:pt x="69981"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06" name="Google Shape;11506;p313"/>
          <p:cNvSpPr/>
          <p:nvPr/>
        </p:nvSpPr>
        <p:spPr>
          <a:xfrm>
            <a:off x="6180397" y="2823674"/>
            <a:ext cx="42550" cy="71897"/>
          </a:xfrm>
          <a:custGeom>
            <a:rect b="b" l="l" r="r" t="t"/>
            <a:pathLst>
              <a:path extrusionOk="0" h="63896" w="37815">
                <a:moveTo>
                  <a:pt x="23472" y="0"/>
                </a:moveTo>
                <a:lnTo>
                  <a:pt x="37816" y="19560"/>
                </a:lnTo>
                <a:lnTo>
                  <a:pt x="36077" y="56507"/>
                </a:lnTo>
                <a:lnTo>
                  <a:pt x="25645" y="54768"/>
                </a:lnTo>
                <a:lnTo>
                  <a:pt x="16517" y="63896"/>
                </a:lnTo>
                <a:lnTo>
                  <a:pt x="7824" y="56507"/>
                </a:lnTo>
                <a:lnTo>
                  <a:pt x="5650" y="23037"/>
                </a:lnTo>
                <a:lnTo>
                  <a:pt x="0" y="7389"/>
                </a:lnTo>
                <a:lnTo>
                  <a:pt x="12605" y="8693"/>
                </a:lnTo>
                <a:lnTo>
                  <a:pt x="23472"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07" name="Google Shape;11507;p313"/>
          <p:cNvSpPr/>
          <p:nvPr/>
        </p:nvSpPr>
        <p:spPr>
          <a:xfrm>
            <a:off x="6140290" y="2641242"/>
            <a:ext cx="304217" cy="285630"/>
          </a:xfrm>
          <a:custGeom>
            <a:rect b="b" l="l" r="r" t="t"/>
            <a:pathLst>
              <a:path extrusionOk="0" h="253845" w="270363">
                <a:moveTo>
                  <a:pt x="153438" y="16517"/>
                </a:moveTo>
                <a:lnTo>
                  <a:pt x="151699" y="29992"/>
                </a:lnTo>
                <a:lnTo>
                  <a:pt x="157784" y="41728"/>
                </a:lnTo>
                <a:lnTo>
                  <a:pt x="139963" y="37381"/>
                </a:lnTo>
                <a:lnTo>
                  <a:pt x="123011" y="47379"/>
                </a:lnTo>
                <a:lnTo>
                  <a:pt x="124750" y="60853"/>
                </a:lnTo>
                <a:lnTo>
                  <a:pt x="122576" y="68677"/>
                </a:lnTo>
                <a:lnTo>
                  <a:pt x="130835" y="82587"/>
                </a:lnTo>
                <a:lnTo>
                  <a:pt x="152568" y="96496"/>
                </a:lnTo>
                <a:lnTo>
                  <a:pt x="165173" y="119533"/>
                </a:lnTo>
                <a:lnTo>
                  <a:pt x="191688" y="141701"/>
                </a:lnTo>
                <a:lnTo>
                  <a:pt x="209075" y="141267"/>
                </a:lnTo>
                <a:lnTo>
                  <a:pt x="215160" y="147352"/>
                </a:lnTo>
                <a:lnTo>
                  <a:pt x="209075" y="153003"/>
                </a:lnTo>
                <a:lnTo>
                  <a:pt x="229939" y="163000"/>
                </a:lnTo>
                <a:lnTo>
                  <a:pt x="247326" y="171259"/>
                </a:lnTo>
                <a:lnTo>
                  <a:pt x="267755" y="186037"/>
                </a:lnTo>
                <a:lnTo>
                  <a:pt x="270363" y="190819"/>
                </a:lnTo>
                <a:lnTo>
                  <a:pt x="266886" y="200816"/>
                </a:lnTo>
                <a:lnTo>
                  <a:pt x="253411" y="187776"/>
                </a:lnTo>
                <a:lnTo>
                  <a:pt x="233416" y="183429"/>
                </a:lnTo>
                <a:lnTo>
                  <a:pt x="225158" y="201251"/>
                </a:lnTo>
                <a:lnTo>
                  <a:pt x="242110" y="211683"/>
                </a:lnTo>
                <a:lnTo>
                  <a:pt x="240371" y="226027"/>
                </a:lnTo>
                <a:lnTo>
                  <a:pt x="231243" y="227765"/>
                </a:lnTo>
                <a:lnTo>
                  <a:pt x="220376" y="251672"/>
                </a:lnTo>
                <a:lnTo>
                  <a:pt x="210813" y="253845"/>
                </a:lnTo>
                <a:lnTo>
                  <a:pt x="210379" y="245152"/>
                </a:lnTo>
                <a:lnTo>
                  <a:pt x="214291" y="230373"/>
                </a:lnTo>
                <a:lnTo>
                  <a:pt x="219072" y="224288"/>
                </a:lnTo>
                <a:lnTo>
                  <a:pt x="209075" y="208205"/>
                </a:lnTo>
                <a:lnTo>
                  <a:pt x="201251" y="194296"/>
                </a:lnTo>
                <a:lnTo>
                  <a:pt x="191688" y="190819"/>
                </a:lnTo>
                <a:lnTo>
                  <a:pt x="183864" y="179083"/>
                </a:lnTo>
                <a:lnTo>
                  <a:pt x="169085" y="173867"/>
                </a:lnTo>
                <a:lnTo>
                  <a:pt x="158653" y="162565"/>
                </a:lnTo>
                <a:lnTo>
                  <a:pt x="142136" y="160827"/>
                </a:lnTo>
                <a:lnTo>
                  <a:pt x="123445" y="148656"/>
                </a:lnTo>
                <a:lnTo>
                  <a:pt x="102147" y="130400"/>
                </a:lnTo>
                <a:lnTo>
                  <a:pt x="86064" y="114752"/>
                </a:lnTo>
                <a:lnTo>
                  <a:pt x="77805" y="87368"/>
                </a:lnTo>
                <a:lnTo>
                  <a:pt x="66504" y="84325"/>
                </a:lnTo>
                <a:lnTo>
                  <a:pt x="48248" y="75197"/>
                </a:lnTo>
                <a:lnTo>
                  <a:pt x="38251" y="78675"/>
                </a:lnTo>
                <a:lnTo>
                  <a:pt x="25645" y="91715"/>
                </a:lnTo>
                <a:lnTo>
                  <a:pt x="16518" y="93453"/>
                </a:lnTo>
                <a:lnTo>
                  <a:pt x="18691" y="81717"/>
                </a:lnTo>
                <a:lnTo>
                  <a:pt x="6520" y="78240"/>
                </a:lnTo>
                <a:lnTo>
                  <a:pt x="0" y="56941"/>
                </a:lnTo>
                <a:lnTo>
                  <a:pt x="7389" y="48683"/>
                </a:lnTo>
                <a:lnTo>
                  <a:pt x="869" y="38251"/>
                </a:lnTo>
                <a:lnTo>
                  <a:pt x="1304" y="30427"/>
                </a:lnTo>
                <a:lnTo>
                  <a:pt x="10867" y="36512"/>
                </a:lnTo>
                <a:lnTo>
                  <a:pt x="21733" y="35208"/>
                </a:lnTo>
                <a:lnTo>
                  <a:pt x="33470" y="25645"/>
                </a:lnTo>
                <a:lnTo>
                  <a:pt x="37381" y="29992"/>
                </a:lnTo>
                <a:lnTo>
                  <a:pt x="47813" y="29123"/>
                </a:lnTo>
                <a:lnTo>
                  <a:pt x="52160" y="18256"/>
                </a:lnTo>
                <a:lnTo>
                  <a:pt x="68678" y="21733"/>
                </a:lnTo>
                <a:lnTo>
                  <a:pt x="77805" y="16952"/>
                </a:lnTo>
                <a:lnTo>
                  <a:pt x="79110" y="6085"/>
                </a:lnTo>
                <a:lnTo>
                  <a:pt x="92584" y="9997"/>
                </a:lnTo>
                <a:lnTo>
                  <a:pt x="94758" y="4781"/>
                </a:lnTo>
                <a:lnTo>
                  <a:pt x="116056" y="0"/>
                </a:lnTo>
                <a:lnTo>
                  <a:pt x="121707" y="9128"/>
                </a:lnTo>
                <a:lnTo>
                  <a:pt x="153438" y="1651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08" name="Google Shape;11508;p313"/>
          <p:cNvSpPr/>
          <p:nvPr/>
        </p:nvSpPr>
        <p:spPr>
          <a:xfrm>
            <a:off x="3832742" y="3535306"/>
            <a:ext cx="57223" cy="25922"/>
          </a:xfrm>
          <a:custGeom>
            <a:rect b="b" l="l" r="r" t="t"/>
            <a:pathLst>
              <a:path extrusionOk="0" h="23037" w="50856">
                <a:moveTo>
                  <a:pt x="33469" y="18256"/>
                </a:moveTo>
                <a:lnTo>
                  <a:pt x="25645" y="23037"/>
                </a:lnTo>
                <a:lnTo>
                  <a:pt x="12605" y="18256"/>
                </a:lnTo>
                <a:lnTo>
                  <a:pt x="0" y="8259"/>
                </a:lnTo>
                <a:lnTo>
                  <a:pt x="3477" y="1739"/>
                </a:lnTo>
                <a:lnTo>
                  <a:pt x="13909" y="0"/>
                </a:lnTo>
                <a:lnTo>
                  <a:pt x="19560" y="869"/>
                </a:lnTo>
                <a:lnTo>
                  <a:pt x="35643" y="3477"/>
                </a:lnTo>
                <a:lnTo>
                  <a:pt x="47379" y="9997"/>
                </a:lnTo>
                <a:lnTo>
                  <a:pt x="50856" y="17821"/>
                </a:lnTo>
                <a:lnTo>
                  <a:pt x="33469" y="18256"/>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09" name="Google Shape;11509;p313"/>
          <p:cNvSpPr/>
          <p:nvPr/>
        </p:nvSpPr>
        <p:spPr>
          <a:xfrm>
            <a:off x="6903768" y="3068711"/>
            <a:ext cx="104666" cy="131566"/>
          </a:xfrm>
          <a:custGeom>
            <a:rect b="b" l="l" r="r" t="t"/>
            <a:pathLst>
              <a:path extrusionOk="0" h="116925" w="93018">
                <a:moveTo>
                  <a:pt x="93019" y="33904"/>
                </a:moveTo>
                <a:lnTo>
                  <a:pt x="89107" y="38251"/>
                </a:lnTo>
                <a:lnTo>
                  <a:pt x="43902" y="52160"/>
                </a:lnTo>
                <a:lnTo>
                  <a:pt x="69982" y="80413"/>
                </a:lnTo>
                <a:lnTo>
                  <a:pt x="63027" y="84760"/>
                </a:lnTo>
                <a:lnTo>
                  <a:pt x="59984" y="94323"/>
                </a:lnTo>
                <a:lnTo>
                  <a:pt x="42163" y="98235"/>
                </a:lnTo>
                <a:lnTo>
                  <a:pt x="37382" y="108232"/>
                </a:lnTo>
                <a:lnTo>
                  <a:pt x="28253" y="116925"/>
                </a:lnTo>
                <a:lnTo>
                  <a:pt x="1304" y="112144"/>
                </a:lnTo>
                <a:lnTo>
                  <a:pt x="0" y="108232"/>
                </a:lnTo>
                <a:lnTo>
                  <a:pt x="7824" y="63896"/>
                </a:lnTo>
                <a:lnTo>
                  <a:pt x="6085" y="53029"/>
                </a:lnTo>
                <a:lnTo>
                  <a:pt x="8693" y="44771"/>
                </a:lnTo>
                <a:lnTo>
                  <a:pt x="6955" y="27384"/>
                </a:lnTo>
                <a:lnTo>
                  <a:pt x="9998" y="18691"/>
                </a:lnTo>
                <a:lnTo>
                  <a:pt x="37382" y="29992"/>
                </a:lnTo>
                <a:lnTo>
                  <a:pt x="79544" y="0"/>
                </a:lnTo>
                <a:lnTo>
                  <a:pt x="93019" y="339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10" name="Google Shape;11510;p313"/>
          <p:cNvSpPr/>
          <p:nvPr/>
        </p:nvSpPr>
        <p:spPr>
          <a:xfrm>
            <a:off x="9454396" y="3037898"/>
            <a:ext cx="58202" cy="51843"/>
          </a:xfrm>
          <a:custGeom>
            <a:rect b="b" l="l" r="r" t="t"/>
            <a:pathLst>
              <a:path extrusionOk="0" h="46074" w="51725">
                <a:moveTo>
                  <a:pt x="44771" y="6085"/>
                </a:moveTo>
                <a:lnTo>
                  <a:pt x="51725" y="15648"/>
                </a:lnTo>
                <a:lnTo>
                  <a:pt x="46075" y="32600"/>
                </a:lnTo>
                <a:lnTo>
                  <a:pt x="32600" y="23472"/>
                </a:lnTo>
                <a:lnTo>
                  <a:pt x="23472" y="29992"/>
                </a:lnTo>
                <a:lnTo>
                  <a:pt x="23907" y="46075"/>
                </a:lnTo>
                <a:lnTo>
                  <a:pt x="5216" y="38251"/>
                </a:lnTo>
                <a:lnTo>
                  <a:pt x="0" y="25211"/>
                </a:lnTo>
                <a:lnTo>
                  <a:pt x="5651" y="8259"/>
                </a:lnTo>
                <a:lnTo>
                  <a:pt x="20430" y="11736"/>
                </a:lnTo>
                <a:lnTo>
                  <a:pt x="24776" y="0"/>
                </a:lnTo>
                <a:lnTo>
                  <a:pt x="44771" y="608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11" name="Google Shape;11511;p313"/>
          <p:cNvSpPr/>
          <p:nvPr/>
        </p:nvSpPr>
        <p:spPr>
          <a:xfrm>
            <a:off x="9378586" y="2818293"/>
            <a:ext cx="261665" cy="324269"/>
          </a:xfrm>
          <a:custGeom>
            <a:rect b="b" l="l" r="r" t="t"/>
            <a:pathLst>
              <a:path extrusionOk="0" h="288184" w="232546">
                <a:moveTo>
                  <a:pt x="219072" y="117795"/>
                </a:moveTo>
                <a:lnTo>
                  <a:pt x="221680" y="139963"/>
                </a:lnTo>
                <a:lnTo>
                  <a:pt x="232547" y="153872"/>
                </a:lnTo>
                <a:lnTo>
                  <a:pt x="229939" y="173432"/>
                </a:lnTo>
                <a:lnTo>
                  <a:pt x="206467" y="186472"/>
                </a:lnTo>
                <a:lnTo>
                  <a:pt x="166478" y="188211"/>
                </a:lnTo>
                <a:lnTo>
                  <a:pt x="147352" y="220376"/>
                </a:lnTo>
                <a:lnTo>
                  <a:pt x="126923" y="209509"/>
                </a:lnTo>
                <a:lnTo>
                  <a:pt x="116491" y="188645"/>
                </a:lnTo>
                <a:lnTo>
                  <a:pt x="79110" y="194731"/>
                </a:lnTo>
                <a:lnTo>
                  <a:pt x="56942" y="207771"/>
                </a:lnTo>
                <a:lnTo>
                  <a:pt x="29992" y="208640"/>
                </a:lnTo>
                <a:lnTo>
                  <a:pt x="62158" y="229069"/>
                </a:lnTo>
                <a:lnTo>
                  <a:pt x="65635" y="276448"/>
                </a:lnTo>
                <a:lnTo>
                  <a:pt x="54768" y="288184"/>
                </a:lnTo>
                <a:lnTo>
                  <a:pt x="39120" y="277317"/>
                </a:lnTo>
                <a:lnTo>
                  <a:pt x="35208" y="252107"/>
                </a:lnTo>
                <a:lnTo>
                  <a:pt x="17387" y="244283"/>
                </a:lnTo>
                <a:lnTo>
                  <a:pt x="0" y="225157"/>
                </a:lnTo>
                <a:lnTo>
                  <a:pt x="18691" y="216464"/>
                </a:lnTo>
                <a:lnTo>
                  <a:pt x="23472" y="198643"/>
                </a:lnTo>
                <a:lnTo>
                  <a:pt x="40424" y="184299"/>
                </a:lnTo>
                <a:lnTo>
                  <a:pt x="49118" y="165173"/>
                </a:lnTo>
                <a:lnTo>
                  <a:pt x="91280" y="156915"/>
                </a:lnTo>
                <a:lnTo>
                  <a:pt x="118664" y="162565"/>
                </a:lnTo>
                <a:lnTo>
                  <a:pt x="118664" y="113013"/>
                </a:lnTo>
                <a:lnTo>
                  <a:pt x="140832" y="126488"/>
                </a:lnTo>
                <a:lnTo>
                  <a:pt x="160392" y="98669"/>
                </a:lnTo>
                <a:lnTo>
                  <a:pt x="167782" y="87803"/>
                </a:lnTo>
                <a:lnTo>
                  <a:pt x="163435" y="53899"/>
                </a:lnTo>
                <a:lnTo>
                  <a:pt x="141267" y="22603"/>
                </a:lnTo>
                <a:lnTo>
                  <a:pt x="140398" y="5216"/>
                </a:lnTo>
                <a:lnTo>
                  <a:pt x="161262" y="0"/>
                </a:lnTo>
                <a:lnTo>
                  <a:pt x="196904" y="38685"/>
                </a:lnTo>
                <a:lnTo>
                  <a:pt x="209075" y="60853"/>
                </a:lnTo>
                <a:lnTo>
                  <a:pt x="203424" y="89107"/>
                </a:lnTo>
                <a:lnTo>
                  <a:pt x="219072" y="1177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12" name="Google Shape;11512;p313"/>
          <p:cNvSpPr/>
          <p:nvPr/>
        </p:nvSpPr>
        <p:spPr>
          <a:xfrm>
            <a:off x="9489610" y="2689173"/>
            <a:ext cx="137435" cy="123252"/>
          </a:xfrm>
          <a:custGeom>
            <a:rect b="b" l="l" r="r" t="t"/>
            <a:pathLst>
              <a:path extrusionOk="0" h="109536" w="122141">
                <a:moveTo>
                  <a:pt x="68677" y="37816"/>
                </a:moveTo>
                <a:lnTo>
                  <a:pt x="88237" y="43467"/>
                </a:lnTo>
                <a:lnTo>
                  <a:pt x="96061" y="32165"/>
                </a:lnTo>
                <a:lnTo>
                  <a:pt x="122141" y="63027"/>
                </a:lnTo>
                <a:lnTo>
                  <a:pt x="94322" y="70416"/>
                </a:lnTo>
                <a:lnTo>
                  <a:pt x="92584" y="97800"/>
                </a:lnTo>
                <a:lnTo>
                  <a:pt x="45205" y="79109"/>
                </a:lnTo>
                <a:lnTo>
                  <a:pt x="52160" y="109101"/>
                </a:lnTo>
                <a:lnTo>
                  <a:pt x="27384" y="109536"/>
                </a:lnTo>
                <a:lnTo>
                  <a:pt x="6955" y="82152"/>
                </a:lnTo>
                <a:lnTo>
                  <a:pt x="4347" y="60853"/>
                </a:lnTo>
                <a:lnTo>
                  <a:pt x="26949" y="59549"/>
                </a:lnTo>
                <a:lnTo>
                  <a:pt x="7824" y="21299"/>
                </a:lnTo>
                <a:lnTo>
                  <a:pt x="0" y="0"/>
                </a:lnTo>
                <a:lnTo>
                  <a:pt x="45640" y="28688"/>
                </a:lnTo>
                <a:lnTo>
                  <a:pt x="68677" y="378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13" name="Google Shape;11513;p313"/>
          <p:cNvSpPr/>
          <p:nvPr/>
        </p:nvSpPr>
        <p:spPr>
          <a:xfrm>
            <a:off x="7102828" y="2391314"/>
            <a:ext cx="984058" cy="449477"/>
          </a:xfrm>
          <a:custGeom>
            <a:rect b="b" l="l" r="r" t="t"/>
            <a:pathLst>
              <a:path extrusionOk="0" h="399458" w="874549">
                <a:moveTo>
                  <a:pt x="525512" y="49987"/>
                </a:moveTo>
                <a:lnTo>
                  <a:pt x="544637" y="48683"/>
                </a:lnTo>
                <a:lnTo>
                  <a:pt x="584627" y="23472"/>
                </a:lnTo>
                <a:lnTo>
                  <a:pt x="581149" y="32165"/>
                </a:lnTo>
                <a:lnTo>
                  <a:pt x="617661" y="52595"/>
                </a:lnTo>
                <a:lnTo>
                  <a:pt x="697206" y="120403"/>
                </a:lnTo>
                <a:lnTo>
                  <a:pt x="701987" y="106493"/>
                </a:lnTo>
                <a:lnTo>
                  <a:pt x="738499" y="121707"/>
                </a:lnTo>
                <a:lnTo>
                  <a:pt x="765448" y="114752"/>
                </a:lnTo>
                <a:lnTo>
                  <a:pt x="779792" y="119533"/>
                </a:lnTo>
                <a:lnTo>
                  <a:pt x="797614" y="135181"/>
                </a:lnTo>
                <a:lnTo>
                  <a:pt x="815000" y="140397"/>
                </a:lnTo>
                <a:lnTo>
                  <a:pt x="829344" y="152133"/>
                </a:lnTo>
                <a:lnTo>
                  <a:pt x="855424" y="148221"/>
                </a:lnTo>
                <a:lnTo>
                  <a:pt x="874549" y="164739"/>
                </a:lnTo>
                <a:lnTo>
                  <a:pt x="866291" y="182995"/>
                </a:lnTo>
                <a:lnTo>
                  <a:pt x="849774" y="185603"/>
                </a:lnTo>
                <a:lnTo>
                  <a:pt x="860640" y="212552"/>
                </a:lnTo>
                <a:lnTo>
                  <a:pt x="853686" y="225157"/>
                </a:lnTo>
                <a:lnTo>
                  <a:pt x="806742" y="216029"/>
                </a:lnTo>
                <a:lnTo>
                  <a:pt x="811088" y="265147"/>
                </a:lnTo>
                <a:lnTo>
                  <a:pt x="802395" y="271232"/>
                </a:lnTo>
                <a:lnTo>
                  <a:pt x="762840" y="282099"/>
                </a:lnTo>
                <a:lnTo>
                  <a:pt x="801091" y="329912"/>
                </a:lnTo>
                <a:lnTo>
                  <a:pt x="788486" y="336867"/>
                </a:lnTo>
                <a:lnTo>
                  <a:pt x="795875" y="352949"/>
                </a:lnTo>
                <a:lnTo>
                  <a:pt x="780661" y="348603"/>
                </a:lnTo>
                <a:lnTo>
                  <a:pt x="765883" y="338605"/>
                </a:lnTo>
                <a:lnTo>
                  <a:pt x="731544" y="335998"/>
                </a:lnTo>
                <a:lnTo>
                  <a:pt x="694163" y="335128"/>
                </a:lnTo>
                <a:lnTo>
                  <a:pt x="687208" y="338171"/>
                </a:lnTo>
                <a:lnTo>
                  <a:pt x="651566" y="326435"/>
                </a:lnTo>
                <a:lnTo>
                  <a:pt x="640699" y="332520"/>
                </a:lnTo>
                <a:lnTo>
                  <a:pt x="642872" y="348603"/>
                </a:lnTo>
                <a:lnTo>
                  <a:pt x="602883" y="339040"/>
                </a:lnTo>
                <a:lnTo>
                  <a:pt x="589408" y="342952"/>
                </a:lnTo>
                <a:lnTo>
                  <a:pt x="588104" y="355123"/>
                </a:lnTo>
                <a:lnTo>
                  <a:pt x="576803" y="360339"/>
                </a:lnTo>
                <a:lnTo>
                  <a:pt x="553331" y="379464"/>
                </a:lnTo>
                <a:lnTo>
                  <a:pt x="549419" y="399459"/>
                </a:lnTo>
                <a:lnTo>
                  <a:pt x="540726" y="399459"/>
                </a:lnTo>
                <a:lnTo>
                  <a:pt x="530728" y="386419"/>
                </a:lnTo>
                <a:lnTo>
                  <a:pt x="501606" y="385550"/>
                </a:lnTo>
                <a:lnTo>
                  <a:pt x="490739" y="362947"/>
                </a:lnTo>
                <a:lnTo>
                  <a:pt x="479437" y="362512"/>
                </a:lnTo>
                <a:lnTo>
                  <a:pt x="472917" y="334693"/>
                </a:lnTo>
                <a:lnTo>
                  <a:pt x="439883" y="314699"/>
                </a:lnTo>
                <a:lnTo>
                  <a:pt x="402501" y="316872"/>
                </a:lnTo>
                <a:lnTo>
                  <a:pt x="377726" y="320784"/>
                </a:lnTo>
                <a:lnTo>
                  <a:pt x="349037" y="296008"/>
                </a:lnTo>
                <a:lnTo>
                  <a:pt x="328173" y="285576"/>
                </a:lnTo>
                <a:lnTo>
                  <a:pt x="288184" y="266016"/>
                </a:lnTo>
                <a:lnTo>
                  <a:pt x="283403" y="263843"/>
                </a:lnTo>
                <a:lnTo>
                  <a:pt x="231243" y="279925"/>
                </a:lnTo>
                <a:lnTo>
                  <a:pt x="258192" y="381638"/>
                </a:lnTo>
                <a:lnTo>
                  <a:pt x="246890" y="382942"/>
                </a:lnTo>
                <a:lnTo>
                  <a:pt x="226027" y="361208"/>
                </a:lnTo>
                <a:lnTo>
                  <a:pt x="209075" y="353384"/>
                </a:lnTo>
                <a:lnTo>
                  <a:pt x="184733" y="359035"/>
                </a:lnTo>
                <a:lnTo>
                  <a:pt x="176909" y="368598"/>
                </a:lnTo>
                <a:lnTo>
                  <a:pt x="174301" y="361643"/>
                </a:lnTo>
                <a:lnTo>
                  <a:pt x="176909" y="350342"/>
                </a:lnTo>
                <a:lnTo>
                  <a:pt x="170389" y="340779"/>
                </a:lnTo>
                <a:lnTo>
                  <a:pt x="142136" y="331216"/>
                </a:lnTo>
                <a:lnTo>
                  <a:pt x="126053" y="306440"/>
                </a:lnTo>
                <a:lnTo>
                  <a:pt x="112144" y="299485"/>
                </a:lnTo>
                <a:lnTo>
                  <a:pt x="109536" y="290357"/>
                </a:lnTo>
                <a:lnTo>
                  <a:pt x="131704" y="292965"/>
                </a:lnTo>
                <a:lnTo>
                  <a:pt x="127357" y="272971"/>
                </a:lnTo>
                <a:lnTo>
                  <a:pt x="145179" y="268624"/>
                </a:lnTo>
                <a:lnTo>
                  <a:pt x="165608" y="272536"/>
                </a:lnTo>
                <a:lnTo>
                  <a:pt x="162565" y="246021"/>
                </a:lnTo>
                <a:lnTo>
                  <a:pt x="154307" y="229069"/>
                </a:lnTo>
                <a:lnTo>
                  <a:pt x="132573" y="230373"/>
                </a:lnTo>
                <a:lnTo>
                  <a:pt x="112144" y="223853"/>
                </a:lnTo>
                <a:lnTo>
                  <a:pt x="89976" y="235589"/>
                </a:lnTo>
                <a:lnTo>
                  <a:pt x="70850" y="241675"/>
                </a:lnTo>
                <a:lnTo>
                  <a:pt x="58680" y="236893"/>
                </a:lnTo>
                <a:lnTo>
                  <a:pt x="57810" y="222984"/>
                </a:lnTo>
                <a:lnTo>
                  <a:pt x="39120" y="204728"/>
                </a:lnTo>
                <a:lnTo>
                  <a:pt x="23472" y="205597"/>
                </a:lnTo>
                <a:lnTo>
                  <a:pt x="435" y="187341"/>
                </a:lnTo>
                <a:lnTo>
                  <a:pt x="7824" y="166477"/>
                </a:lnTo>
                <a:lnTo>
                  <a:pt x="0" y="161261"/>
                </a:lnTo>
                <a:lnTo>
                  <a:pt x="9562" y="131269"/>
                </a:lnTo>
                <a:lnTo>
                  <a:pt x="35642" y="146917"/>
                </a:lnTo>
                <a:lnTo>
                  <a:pt x="33035" y="127357"/>
                </a:lnTo>
                <a:lnTo>
                  <a:pt x="68242" y="98235"/>
                </a:lnTo>
                <a:lnTo>
                  <a:pt x="101277" y="97365"/>
                </a:lnTo>
                <a:lnTo>
                  <a:pt x="153437" y="116056"/>
                </a:lnTo>
                <a:lnTo>
                  <a:pt x="182126" y="126923"/>
                </a:lnTo>
                <a:lnTo>
                  <a:pt x="201250" y="115621"/>
                </a:lnTo>
                <a:lnTo>
                  <a:pt x="234720" y="115187"/>
                </a:lnTo>
                <a:lnTo>
                  <a:pt x="266450" y="129096"/>
                </a:lnTo>
                <a:lnTo>
                  <a:pt x="269928" y="120837"/>
                </a:lnTo>
                <a:lnTo>
                  <a:pt x="300355" y="122141"/>
                </a:lnTo>
                <a:lnTo>
                  <a:pt x="301224" y="109536"/>
                </a:lnTo>
                <a:lnTo>
                  <a:pt x="260366" y="90845"/>
                </a:lnTo>
                <a:lnTo>
                  <a:pt x="275579" y="77805"/>
                </a:lnTo>
                <a:lnTo>
                  <a:pt x="269059" y="70851"/>
                </a:lnTo>
                <a:lnTo>
                  <a:pt x="286446" y="63896"/>
                </a:lnTo>
                <a:lnTo>
                  <a:pt x="264277" y="45640"/>
                </a:lnTo>
                <a:lnTo>
                  <a:pt x="270363" y="36512"/>
                </a:lnTo>
                <a:lnTo>
                  <a:pt x="344256" y="27384"/>
                </a:lnTo>
                <a:lnTo>
                  <a:pt x="351646" y="20864"/>
                </a:lnTo>
                <a:lnTo>
                  <a:pt x="399024" y="10867"/>
                </a:lnTo>
                <a:lnTo>
                  <a:pt x="412499" y="0"/>
                </a:lnTo>
                <a:lnTo>
                  <a:pt x="452053" y="5651"/>
                </a:lnTo>
                <a:lnTo>
                  <a:pt x="471179" y="33035"/>
                </a:lnTo>
                <a:lnTo>
                  <a:pt x="489869" y="26515"/>
                </a:lnTo>
                <a:lnTo>
                  <a:pt x="520731" y="35643"/>
                </a:lnTo>
                <a:lnTo>
                  <a:pt x="525512" y="4998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14" name="Google Shape;11514;p313"/>
          <p:cNvSpPr/>
          <p:nvPr/>
        </p:nvSpPr>
        <p:spPr>
          <a:xfrm>
            <a:off x="6912572" y="3944189"/>
            <a:ext cx="220092" cy="319378"/>
          </a:xfrm>
          <a:custGeom>
            <a:rect b="b" l="l" r="r" t="t"/>
            <a:pathLst>
              <a:path extrusionOk="0" h="283837" w="195600">
                <a:moveTo>
                  <a:pt x="195600" y="44336"/>
                </a:moveTo>
                <a:lnTo>
                  <a:pt x="174301" y="75632"/>
                </a:lnTo>
                <a:lnTo>
                  <a:pt x="175171" y="177344"/>
                </a:lnTo>
                <a:lnTo>
                  <a:pt x="189515" y="200381"/>
                </a:lnTo>
                <a:lnTo>
                  <a:pt x="172128" y="211683"/>
                </a:lnTo>
                <a:lnTo>
                  <a:pt x="166043" y="223419"/>
                </a:lnTo>
                <a:lnTo>
                  <a:pt x="156480" y="225157"/>
                </a:lnTo>
                <a:lnTo>
                  <a:pt x="153003" y="245152"/>
                </a:lnTo>
                <a:lnTo>
                  <a:pt x="144744" y="256453"/>
                </a:lnTo>
                <a:lnTo>
                  <a:pt x="139963" y="274710"/>
                </a:lnTo>
                <a:lnTo>
                  <a:pt x="129965" y="283837"/>
                </a:lnTo>
                <a:lnTo>
                  <a:pt x="94758" y="256019"/>
                </a:lnTo>
                <a:lnTo>
                  <a:pt x="93453" y="239936"/>
                </a:lnTo>
                <a:lnTo>
                  <a:pt x="4347" y="182995"/>
                </a:lnTo>
                <a:lnTo>
                  <a:pt x="6085" y="162565"/>
                </a:lnTo>
                <a:lnTo>
                  <a:pt x="0" y="151699"/>
                </a:lnTo>
                <a:lnTo>
                  <a:pt x="0" y="150395"/>
                </a:lnTo>
                <a:lnTo>
                  <a:pt x="6955" y="139093"/>
                </a:lnTo>
                <a:lnTo>
                  <a:pt x="19125" y="120837"/>
                </a:lnTo>
                <a:lnTo>
                  <a:pt x="28253" y="100408"/>
                </a:lnTo>
                <a:lnTo>
                  <a:pt x="16952" y="68243"/>
                </a:lnTo>
                <a:lnTo>
                  <a:pt x="13909" y="54333"/>
                </a:lnTo>
                <a:lnTo>
                  <a:pt x="2173" y="34773"/>
                </a:lnTo>
                <a:lnTo>
                  <a:pt x="16952" y="18256"/>
                </a:lnTo>
                <a:lnTo>
                  <a:pt x="33469" y="0"/>
                </a:lnTo>
                <a:lnTo>
                  <a:pt x="46075" y="4781"/>
                </a:lnTo>
                <a:lnTo>
                  <a:pt x="46509" y="20429"/>
                </a:lnTo>
                <a:lnTo>
                  <a:pt x="54768" y="29557"/>
                </a:lnTo>
                <a:lnTo>
                  <a:pt x="72155" y="29557"/>
                </a:lnTo>
                <a:lnTo>
                  <a:pt x="103451" y="53029"/>
                </a:lnTo>
                <a:lnTo>
                  <a:pt x="111275" y="53464"/>
                </a:lnTo>
                <a:lnTo>
                  <a:pt x="116925" y="52595"/>
                </a:lnTo>
                <a:lnTo>
                  <a:pt x="122576" y="55637"/>
                </a:lnTo>
                <a:lnTo>
                  <a:pt x="139093" y="58245"/>
                </a:lnTo>
                <a:lnTo>
                  <a:pt x="146048" y="46509"/>
                </a:lnTo>
                <a:lnTo>
                  <a:pt x="168651" y="34773"/>
                </a:lnTo>
                <a:lnTo>
                  <a:pt x="178648" y="44336"/>
                </a:lnTo>
                <a:lnTo>
                  <a:pt x="195600" y="4433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15" name="Google Shape;11515;p313"/>
          <p:cNvSpPr/>
          <p:nvPr/>
        </p:nvSpPr>
        <p:spPr>
          <a:xfrm>
            <a:off x="7749413" y="2758624"/>
            <a:ext cx="248948" cy="125207"/>
          </a:xfrm>
          <a:custGeom>
            <a:rect b="b" l="l" r="r" t="t"/>
            <a:pathLst>
              <a:path extrusionOk="0" h="111274" w="221245">
                <a:moveTo>
                  <a:pt x="221246" y="26515"/>
                </a:moveTo>
                <a:lnTo>
                  <a:pt x="220376" y="32600"/>
                </a:lnTo>
                <a:lnTo>
                  <a:pt x="190384" y="47379"/>
                </a:lnTo>
                <a:lnTo>
                  <a:pt x="186038" y="58680"/>
                </a:lnTo>
                <a:lnTo>
                  <a:pt x="158219" y="61723"/>
                </a:lnTo>
                <a:lnTo>
                  <a:pt x="155611" y="79544"/>
                </a:lnTo>
                <a:lnTo>
                  <a:pt x="130400" y="75632"/>
                </a:lnTo>
                <a:lnTo>
                  <a:pt x="116491" y="81283"/>
                </a:lnTo>
                <a:lnTo>
                  <a:pt x="98670" y="94323"/>
                </a:lnTo>
                <a:lnTo>
                  <a:pt x="103885" y="100843"/>
                </a:lnTo>
                <a:lnTo>
                  <a:pt x="99104" y="106928"/>
                </a:lnTo>
                <a:lnTo>
                  <a:pt x="57376" y="111275"/>
                </a:lnTo>
                <a:lnTo>
                  <a:pt x="26515" y="102147"/>
                </a:lnTo>
                <a:lnTo>
                  <a:pt x="2608" y="104320"/>
                </a:lnTo>
                <a:lnTo>
                  <a:pt x="0" y="88672"/>
                </a:lnTo>
                <a:lnTo>
                  <a:pt x="26080" y="93019"/>
                </a:lnTo>
                <a:lnTo>
                  <a:pt x="32165" y="84760"/>
                </a:lnTo>
                <a:lnTo>
                  <a:pt x="49987" y="87368"/>
                </a:lnTo>
                <a:lnTo>
                  <a:pt x="73024" y="67373"/>
                </a:lnTo>
                <a:lnTo>
                  <a:pt x="41728" y="52595"/>
                </a:lnTo>
                <a:lnTo>
                  <a:pt x="27819" y="59549"/>
                </a:lnTo>
                <a:lnTo>
                  <a:pt x="7824" y="49117"/>
                </a:lnTo>
                <a:lnTo>
                  <a:pt x="20864" y="31296"/>
                </a:lnTo>
                <a:lnTo>
                  <a:pt x="13475" y="28688"/>
                </a:lnTo>
                <a:lnTo>
                  <a:pt x="14779" y="16517"/>
                </a:lnTo>
                <a:lnTo>
                  <a:pt x="28253" y="12605"/>
                </a:lnTo>
                <a:lnTo>
                  <a:pt x="68243" y="22168"/>
                </a:lnTo>
                <a:lnTo>
                  <a:pt x="66070" y="6085"/>
                </a:lnTo>
                <a:lnTo>
                  <a:pt x="76936" y="0"/>
                </a:lnTo>
                <a:lnTo>
                  <a:pt x="112579" y="11736"/>
                </a:lnTo>
                <a:lnTo>
                  <a:pt x="119533" y="8693"/>
                </a:lnTo>
                <a:lnTo>
                  <a:pt x="156915" y="9563"/>
                </a:lnTo>
                <a:lnTo>
                  <a:pt x="191253" y="12171"/>
                </a:lnTo>
                <a:lnTo>
                  <a:pt x="206032" y="22168"/>
                </a:lnTo>
                <a:lnTo>
                  <a:pt x="221246" y="2651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16" name="Google Shape;11516;p313"/>
          <p:cNvSpPr/>
          <p:nvPr/>
        </p:nvSpPr>
        <p:spPr>
          <a:xfrm>
            <a:off x="8788250" y="3659535"/>
            <a:ext cx="145260" cy="128142"/>
          </a:xfrm>
          <a:custGeom>
            <a:rect b="b" l="l" r="r" t="t"/>
            <a:pathLst>
              <a:path extrusionOk="0" h="113882" w="129095">
                <a:moveTo>
                  <a:pt x="120838" y="9997"/>
                </a:moveTo>
                <a:lnTo>
                  <a:pt x="128661" y="28688"/>
                </a:lnTo>
                <a:lnTo>
                  <a:pt x="129096" y="62157"/>
                </a:lnTo>
                <a:lnTo>
                  <a:pt x="89976" y="83891"/>
                </a:lnTo>
                <a:lnTo>
                  <a:pt x="102147" y="100408"/>
                </a:lnTo>
                <a:lnTo>
                  <a:pt x="76501" y="102581"/>
                </a:lnTo>
                <a:lnTo>
                  <a:pt x="56507" y="113883"/>
                </a:lnTo>
                <a:lnTo>
                  <a:pt x="35642" y="109971"/>
                </a:lnTo>
                <a:lnTo>
                  <a:pt x="24341" y="95192"/>
                </a:lnTo>
                <a:lnTo>
                  <a:pt x="9128" y="66504"/>
                </a:lnTo>
                <a:lnTo>
                  <a:pt x="0" y="32600"/>
                </a:lnTo>
                <a:lnTo>
                  <a:pt x="13475" y="9563"/>
                </a:lnTo>
                <a:lnTo>
                  <a:pt x="44336" y="4347"/>
                </a:lnTo>
                <a:lnTo>
                  <a:pt x="67373" y="8259"/>
                </a:lnTo>
                <a:lnTo>
                  <a:pt x="89107" y="19125"/>
                </a:lnTo>
                <a:lnTo>
                  <a:pt x="97800" y="0"/>
                </a:lnTo>
                <a:lnTo>
                  <a:pt x="120838" y="99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17" name="Google Shape;11517;p313"/>
          <p:cNvSpPr/>
          <p:nvPr/>
        </p:nvSpPr>
        <p:spPr>
          <a:xfrm>
            <a:off x="9232836" y="2904863"/>
            <a:ext cx="115915" cy="132056"/>
          </a:xfrm>
          <a:custGeom>
            <a:rect b="b" l="l" r="r" t="t"/>
            <a:pathLst>
              <a:path extrusionOk="0" h="117360" w="103015">
                <a:moveTo>
                  <a:pt x="0" y="23907"/>
                </a:moveTo>
                <a:lnTo>
                  <a:pt x="0" y="21299"/>
                </a:lnTo>
                <a:lnTo>
                  <a:pt x="10867" y="22168"/>
                </a:lnTo>
                <a:lnTo>
                  <a:pt x="13475" y="9997"/>
                </a:lnTo>
                <a:lnTo>
                  <a:pt x="29122" y="8259"/>
                </a:lnTo>
                <a:lnTo>
                  <a:pt x="37816" y="6520"/>
                </a:lnTo>
                <a:lnTo>
                  <a:pt x="37816" y="0"/>
                </a:lnTo>
                <a:lnTo>
                  <a:pt x="73893" y="32600"/>
                </a:lnTo>
                <a:lnTo>
                  <a:pt x="88237" y="50856"/>
                </a:lnTo>
                <a:lnTo>
                  <a:pt x="103016" y="83021"/>
                </a:lnTo>
                <a:lnTo>
                  <a:pt x="100842" y="98235"/>
                </a:lnTo>
                <a:lnTo>
                  <a:pt x="82152" y="103451"/>
                </a:lnTo>
                <a:lnTo>
                  <a:pt x="68677" y="115187"/>
                </a:lnTo>
                <a:lnTo>
                  <a:pt x="48682" y="117360"/>
                </a:lnTo>
                <a:lnTo>
                  <a:pt x="39555" y="102147"/>
                </a:lnTo>
                <a:lnTo>
                  <a:pt x="34773" y="81283"/>
                </a:lnTo>
                <a:lnTo>
                  <a:pt x="11736" y="52595"/>
                </a:lnTo>
                <a:lnTo>
                  <a:pt x="26515" y="47813"/>
                </a:lnTo>
                <a:lnTo>
                  <a:pt x="0" y="239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18" name="Google Shape;11518;p313"/>
          <p:cNvSpPr/>
          <p:nvPr/>
        </p:nvSpPr>
        <p:spPr>
          <a:xfrm>
            <a:off x="7215810" y="3172888"/>
            <a:ext cx="51843" cy="48420"/>
          </a:xfrm>
          <a:custGeom>
            <a:rect b="b" l="l" r="r" t="t"/>
            <a:pathLst>
              <a:path extrusionOk="0" h="43032" w="46074">
                <a:moveTo>
                  <a:pt x="30427" y="2608"/>
                </a:moveTo>
                <a:lnTo>
                  <a:pt x="36947" y="14779"/>
                </a:lnTo>
                <a:lnTo>
                  <a:pt x="35642" y="21299"/>
                </a:lnTo>
                <a:lnTo>
                  <a:pt x="46075" y="42163"/>
                </a:lnTo>
                <a:lnTo>
                  <a:pt x="29122" y="43032"/>
                </a:lnTo>
                <a:lnTo>
                  <a:pt x="21733" y="29557"/>
                </a:lnTo>
                <a:lnTo>
                  <a:pt x="0" y="26949"/>
                </a:lnTo>
                <a:lnTo>
                  <a:pt x="14344" y="0"/>
                </a:lnTo>
                <a:lnTo>
                  <a:pt x="30427" y="26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19" name="Google Shape;11519;p313"/>
          <p:cNvSpPr/>
          <p:nvPr/>
        </p:nvSpPr>
        <p:spPr>
          <a:xfrm>
            <a:off x="8697767" y="3411565"/>
            <a:ext cx="227429" cy="269491"/>
          </a:xfrm>
          <a:custGeom>
            <a:rect b="b" l="l" r="r" t="t"/>
            <a:pathLst>
              <a:path extrusionOk="0" h="239501" w="202120">
                <a:moveTo>
                  <a:pt x="201251" y="230373"/>
                </a:moveTo>
                <a:lnTo>
                  <a:pt x="178213" y="220376"/>
                </a:lnTo>
                <a:lnTo>
                  <a:pt x="169520" y="239501"/>
                </a:lnTo>
                <a:lnTo>
                  <a:pt x="147787" y="228635"/>
                </a:lnTo>
                <a:lnTo>
                  <a:pt x="154307" y="216029"/>
                </a:lnTo>
                <a:lnTo>
                  <a:pt x="152568" y="192557"/>
                </a:lnTo>
                <a:lnTo>
                  <a:pt x="129531" y="168216"/>
                </a:lnTo>
                <a:lnTo>
                  <a:pt x="123880" y="140397"/>
                </a:lnTo>
                <a:lnTo>
                  <a:pt x="102147" y="117795"/>
                </a:lnTo>
                <a:lnTo>
                  <a:pt x="83456" y="116056"/>
                </a:lnTo>
                <a:lnTo>
                  <a:pt x="79979" y="125619"/>
                </a:lnTo>
                <a:lnTo>
                  <a:pt x="66069" y="126488"/>
                </a:lnTo>
                <a:lnTo>
                  <a:pt x="57811" y="121707"/>
                </a:lnTo>
                <a:lnTo>
                  <a:pt x="34773" y="138224"/>
                </a:lnTo>
                <a:lnTo>
                  <a:pt x="30427" y="113013"/>
                </a:lnTo>
                <a:lnTo>
                  <a:pt x="32165" y="83891"/>
                </a:lnTo>
                <a:lnTo>
                  <a:pt x="15648" y="82587"/>
                </a:lnTo>
                <a:lnTo>
                  <a:pt x="11736" y="65635"/>
                </a:lnTo>
                <a:lnTo>
                  <a:pt x="0" y="56941"/>
                </a:lnTo>
                <a:lnTo>
                  <a:pt x="3478" y="46944"/>
                </a:lnTo>
                <a:lnTo>
                  <a:pt x="21299" y="28688"/>
                </a:lnTo>
                <a:lnTo>
                  <a:pt x="24776" y="35208"/>
                </a:lnTo>
                <a:lnTo>
                  <a:pt x="37816" y="36077"/>
                </a:lnTo>
                <a:lnTo>
                  <a:pt x="29122" y="3912"/>
                </a:lnTo>
                <a:lnTo>
                  <a:pt x="40859" y="0"/>
                </a:lnTo>
                <a:lnTo>
                  <a:pt x="58245" y="22168"/>
                </a:lnTo>
                <a:lnTo>
                  <a:pt x="73459" y="47379"/>
                </a:lnTo>
                <a:lnTo>
                  <a:pt x="103016" y="47379"/>
                </a:lnTo>
                <a:lnTo>
                  <a:pt x="116056" y="71720"/>
                </a:lnTo>
                <a:lnTo>
                  <a:pt x="101712" y="79109"/>
                </a:lnTo>
                <a:lnTo>
                  <a:pt x="96496" y="89107"/>
                </a:lnTo>
                <a:lnTo>
                  <a:pt x="128227" y="106059"/>
                </a:lnTo>
                <a:lnTo>
                  <a:pt x="153003" y="139093"/>
                </a:lnTo>
                <a:lnTo>
                  <a:pt x="172128" y="163435"/>
                </a:lnTo>
                <a:lnTo>
                  <a:pt x="193427" y="182995"/>
                </a:lnTo>
                <a:lnTo>
                  <a:pt x="202120" y="202555"/>
                </a:lnTo>
                <a:lnTo>
                  <a:pt x="201251" y="2303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20" name="Google Shape;11520;p313"/>
          <p:cNvSpPr/>
          <p:nvPr/>
        </p:nvSpPr>
        <p:spPr>
          <a:xfrm>
            <a:off x="6897898" y="3029094"/>
            <a:ext cx="35214" cy="48908"/>
          </a:xfrm>
          <a:custGeom>
            <a:rect b="b" l="l" r="r" t="t"/>
            <a:pathLst>
              <a:path extrusionOk="0" h="43466" w="31295">
                <a:moveTo>
                  <a:pt x="15648" y="38251"/>
                </a:moveTo>
                <a:lnTo>
                  <a:pt x="9562" y="38685"/>
                </a:lnTo>
                <a:lnTo>
                  <a:pt x="7824" y="43467"/>
                </a:lnTo>
                <a:lnTo>
                  <a:pt x="0" y="43467"/>
                </a:lnTo>
                <a:lnTo>
                  <a:pt x="5651" y="20429"/>
                </a:lnTo>
                <a:lnTo>
                  <a:pt x="15213" y="869"/>
                </a:lnTo>
                <a:lnTo>
                  <a:pt x="15213" y="0"/>
                </a:lnTo>
                <a:lnTo>
                  <a:pt x="26080" y="1304"/>
                </a:lnTo>
                <a:lnTo>
                  <a:pt x="31296" y="12171"/>
                </a:lnTo>
                <a:lnTo>
                  <a:pt x="19560" y="23037"/>
                </a:lnTo>
                <a:lnTo>
                  <a:pt x="15648" y="3825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21" name="Google Shape;11521;p313"/>
          <p:cNvSpPr/>
          <p:nvPr/>
        </p:nvSpPr>
        <p:spPr>
          <a:xfrm>
            <a:off x="5656088" y="3848816"/>
            <a:ext cx="108090" cy="131566"/>
          </a:xfrm>
          <a:custGeom>
            <a:rect b="b" l="l" r="r" t="t"/>
            <a:pathLst>
              <a:path extrusionOk="0" h="116925" w="96061">
                <a:moveTo>
                  <a:pt x="73893" y="23907"/>
                </a:moveTo>
                <a:lnTo>
                  <a:pt x="73024" y="31731"/>
                </a:lnTo>
                <a:lnTo>
                  <a:pt x="75198" y="45205"/>
                </a:lnTo>
                <a:lnTo>
                  <a:pt x="69982" y="57811"/>
                </a:lnTo>
                <a:lnTo>
                  <a:pt x="76936" y="65635"/>
                </a:lnTo>
                <a:lnTo>
                  <a:pt x="84760" y="67373"/>
                </a:lnTo>
                <a:lnTo>
                  <a:pt x="95192" y="79109"/>
                </a:lnTo>
                <a:lnTo>
                  <a:pt x="96062" y="89976"/>
                </a:lnTo>
                <a:lnTo>
                  <a:pt x="93453" y="93453"/>
                </a:lnTo>
                <a:lnTo>
                  <a:pt x="91715" y="116491"/>
                </a:lnTo>
                <a:lnTo>
                  <a:pt x="85195" y="116925"/>
                </a:lnTo>
                <a:lnTo>
                  <a:pt x="59984" y="103451"/>
                </a:lnTo>
                <a:lnTo>
                  <a:pt x="37382" y="82152"/>
                </a:lnTo>
                <a:lnTo>
                  <a:pt x="16518" y="66939"/>
                </a:lnTo>
                <a:lnTo>
                  <a:pt x="0" y="49117"/>
                </a:lnTo>
                <a:lnTo>
                  <a:pt x="6085" y="39989"/>
                </a:lnTo>
                <a:lnTo>
                  <a:pt x="7389" y="31731"/>
                </a:lnTo>
                <a:lnTo>
                  <a:pt x="18691" y="16952"/>
                </a:lnTo>
                <a:lnTo>
                  <a:pt x="29992" y="3912"/>
                </a:lnTo>
                <a:lnTo>
                  <a:pt x="35643" y="3043"/>
                </a:lnTo>
                <a:lnTo>
                  <a:pt x="41728" y="0"/>
                </a:lnTo>
                <a:lnTo>
                  <a:pt x="52160" y="16952"/>
                </a:lnTo>
                <a:lnTo>
                  <a:pt x="50422" y="28253"/>
                </a:lnTo>
                <a:lnTo>
                  <a:pt x="55203" y="34339"/>
                </a:lnTo>
                <a:lnTo>
                  <a:pt x="62158" y="34339"/>
                </a:lnTo>
                <a:lnTo>
                  <a:pt x="66939" y="23037"/>
                </a:lnTo>
                <a:lnTo>
                  <a:pt x="73893" y="2390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22" name="Google Shape;11522;p313"/>
          <p:cNvSpPr/>
          <p:nvPr/>
        </p:nvSpPr>
        <p:spPr>
          <a:xfrm>
            <a:off x="6223437" y="3076535"/>
            <a:ext cx="430402" cy="425512"/>
          </a:xfrm>
          <a:custGeom>
            <a:rect b="b" l="l" r="r" t="t"/>
            <a:pathLst>
              <a:path extrusionOk="0" h="378160" w="382506">
                <a:moveTo>
                  <a:pt x="369467" y="43467"/>
                </a:moveTo>
                <a:lnTo>
                  <a:pt x="362078" y="56941"/>
                </a:lnTo>
                <a:lnTo>
                  <a:pt x="366424" y="69112"/>
                </a:lnTo>
                <a:lnTo>
                  <a:pt x="361643" y="86064"/>
                </a:lnTo>
                <a:lnTo>
                  <a:pt x="370336" y="108667"/>
                </a:lnTo>
                <a:lnTo>
                  <a:pt x="375987" y="207771"/>
                </a:lnTo>
                <a:lnTo>
                  <a:pt x="380333" y="310787"/>
                </a:lnTo>
                <a:lnTo>
                  <a:pt x="382507" y="366424"/>
                </a:lnTo>
                <a:lnTo>
                  <a:pt x="354688" y="366424"/>
                </a:lnTo>
                <a:lnTo>
                  <a:pt x="354688" y="378160"/>
                </a:lnTo>
                <a:lnTo>
                  <a:pt x="256453" y="324696"/>
                </a:lnTo>
                <a:lnTo>
                  <a:pt x="158653" y="271232"/>
                </a:lnTo>
                <a:lnTo>
                  <a:pt x="134747" y="286445"/>
                </a:lnTo>
                <a:lnTo>
                  <a:pt x="118230" y="296877"/>
                </a:lnTo>
                <a:lnTo>
                  <a:pt x="104320" y="281664"/>
                </a:lnTo>
                <a:lnTo>
                  <a:pt x="66070" y="269493"/>
                </a:lnTo>
                <a:lnTo>
                  <a:pt x="55203" y="252107"/>
                </a:lnTo>
                <a:lnTo>
                  <a:pt x="35643" y="239067"/>
                </a:lnTo>
                <a:lnTo>
                  <a:pt x="24776" y="244283"/>
                </a:lnTo>
                <a:lnTo>
                  <a:pt x="15648" y="228635"/>
                </a:lnTo>
                <a:lnTo>
                  <a:pt x="14779" y="216899"/>
                </a:lnTo>
                <a:lnTo>
                  <a:pt x="0" y="196469"/>
                </a:lnTo>
                <a:lnTo>
                  <a:pt x="9563" y="184733"/>
                </a:lnTo>
                <a:lnTo>
                  <a:pt x="6955" y="167347"/>
                </a:lnTo>
                <a:lnTo>
                  <a:pt x="9563" y="152133"/>
                </a:lnTo>
                <a:lnTo>
                  <a:pt x="7824" y="139093"/>
                </a:lnTo>
                <a:lnTo>
                  <a:pt x="11301" y="116491"/>
                </a:lnTo>
                <a:lnTo>
                  <a:pt x="9563" y="103451"/>
                </a:lnTo>
                <a:lnTo>
                  <a:pt x="1304" y="78675"/>
                </a:lnTo>
                <a:lnTo>
                  <a:pt x="12605" y="72589"/>
                </a:lnTo>
                <a:lnTo>
                  <a:pt x="14344" y="60419"/>
                </a:lnTo>
                <a:lnTo>
                  <a:pt x="11736" y="49117"/>
                </a:lnTo>
                <a:lnTo>
                  <a:pt x="27384" y="38251"/>
                </a:lnTo>
                <a:lnTo>
                  <a:pt x="34339" y="29123"/>
                </a:lnTo>
                <a:lnTo>
                  <a:pt x="45640" y="21299"/>
                </a:lnTo>
                <a:lnTo>
                  <a:pt x="46075" y="0"/>
                </a:lnTo>
                <a:lnTo>
                  <a:pt x="73893" y="9563"/>
                </a:lnTo>
                <a:lnTo>
                  <a:pt x="83891" y="6955"/>
                </a:lnTo>
                <a:lnTo>
                  <a:pt x="103451" y="11736"/>
                </a:lnTo>
                <a:lnTo>
                  <a:pt x="135181" y="24341"/>
                </a:lnTo>
                <a:lnTo>
                  <a:pt x="147352" y="49117"/>
                </a:lnTo>
                <a:lnTo>
                  <a:pt x="168651" y="54333"/>
                </a:lnTo>
                <a:lnTo>
                  <a:pt x="202555" y="66069"/>
                </a:lnTo>
                <a:lnTo>
                  <a:pt x="228635" y="79979"/>
                </a:lnTo>
                <a:lnTo>
                  <a:pt x="239501" y="72589"/>
                </a:lnTo>
                <a:lnTo>
                  <a:pt x="250368" y="59984"/>
                </a:lnTo>
                <a:lnTo>
                  <a:pt x="243413" y="38685"/>
                </a:lnTo>
                <a:lnTo>
                  <a:pt x="249933" y="24776"/>
                </a:lnTo>
                <a:lnTo>
                  <a:pt x="266016" y="11736"/>
                </a:lnTo>
                <a:lnTo>
                  <a:pt x="282099" y="8259"/>
                </a:lnTo>
                <a:lnTo>
                  <a:pt x="314264" y="13909"/>
                </a:lnTo>
                <a:lnTo>
                  <a:pt x="322958" y="26080"/>
                </a:lnTo>
                <a:lnTo>
                  <a:pt x="331651" y="26515"/>
                </a:lnTo>
                <a:lnTo>
                  <a:pt x="339475" y="31296"/>
                </a:lnTo>
                <a:lnTo>
                  <a:pt x="362947" y="34339"/>
                </a:lnTo>
                <a:lnTo>
                  <a:pt x="369467" y="4346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23" name="Google Shape;11523;p313"/>
          <p:cNvSpPr/>
          <p:nvPr/>
        </p:nvSpPr>
        <p:spPr>
          <a:xfrm>
            <a:off x="8175902" y="3808711"/>
            <a:ext cx="58691" cy="120805"/>
          </a:xfrm>
          <a:custGeom>
            <a:rect b="b" l="l" r="r" t="t"/>
            <a:pathLst>
              <a:path extrusionOk="0" h="107362" w="52160">
                <a:moveTo>
                  <a:pt x="39555" y="100843"/>
                </a:moveTo>
                <a:lnTo>
                  <a:pt x="18690" y="107363"/>
                </a:lnTo>
                <a:lnTo>
                  <a:pt x="6085" y="85195"/>
                </a:lnTo>
                <a:lnTo>
                  <a:pt x="0" y="45205"/>
                </a:lnTo>
                <a:lnTo>
                  <a:pt x="8693" y="0"/>
                </a:lnTo>
                <a:lnTo>
                  <a:pt x="26515" y="15213"/>
                </a:lnTo>
                <a:lnTo>
                  <a:pt x="38685" y="34773"/>
                </a:lnTo>
                <a:lnTo>
                  <a:pt x="52160" y="63896"/>
                </a:lnTo>
                <a:lnTo>
                  <a:pt x="49552" y="93019"/>
                </a:lnTo>
                <a:lnTo>
                  <a:pt x="39555" y="10084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24" name="Google Shape;11524;p313"/>
          <p:cNvSpPr/>
          <p:nvPr/>
        </p:nvSpPr>
        <p:spPr>
          <a:xfrm>
            <a:off x="6691989" y="5016285"/>
            <a:ext cx="63093" cy="63092"/>
          </a:xfrm>
          <a:custGeom>
            <a:rect b="b" l="l" r="r" t="t"/>
            <a:pathLst>
              <a:path extrusionOk="0" h="56071" w="56072">
                <a:moveTo>
                  <a:pt x="24776" y="53029"/>
                </a:moveTo>
                <a:lnTo>
                  <a:pt x="16082" y="56072"/>
                </a:lnTo>
                <a:lnTo>
                  <a:pt x="0" y="34339"/>
                </a:lnTo>
                <a:lnTo>
                  <a:pt x="13909" y="16952"/>
                </a:lnTo>
                <a:lnTo>
                  <a:pt x="27384" y="6085"/>
                </a:lnTo>
                <a:lnTo>
                  <a:pt x="39120" y="0"/>
                </a:lnTo>
                <a:lnTo>
                  <a:pt x="48682" y="8693"/>
                </a:lnTo>
                <a:lnTo>
                  <a:pt x="56072" y="17387"/>
                </a:lnTo>
                <a:lnTo>
                  <a:pt x="47813" y="30861"/>
                </a:lnTo>
                <a:lnTo>
                  <a:pt x="43032" y="39989"/>
                </a:lnTo>
                <a:lnTo>
                  <a:pt x="29557" y="44336"/>
                </a:lnTo>
                <a:lnTo>
                  <a:pt x="24776" y="5302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25" name="Google Shape;11525;p313"/>
          <p:cNvSpPr/>
          <p:nvPr/>
        </p:nvSpPr>
        <p:spPr>
          <a:xfrm>
            <a:off x="6456245" y="2362458"/>
            <a:ext cx="131566" cy="72875"/>
          </a:xfrm>
          <a:custGeom>
            <a:rect b="b" l="l" r="r" t="t"/>
            <a:pathLst>
              <a:path extrusionOk="0" h="64765" w="116925">
                <a:moveTo>
                  <a:pt x="112579" y="19560"/>
                </a:moveTo>
                <a:lnTo>
                  <a:pt x="116925" y="31296"/>
                </a:lnTo>
                <a:lnTo>
                  <a:pt x="101278" y="39989"/>
                </a:lnTo>
                <a:lnTo>
                  <a:pt x="99104" y="54768"/>
                </a:lnTo>
                <a:lnTo>
                  <a:pt x="78240" y="64765"/>
                </a:lnTo>
                <a:lnTo>
                  <a:pt x="57811" y="64765"/>
                </a:lnTo>
                <a:lnTo>
                  <a:pt x="51725" y="56507"/>
                </a:lnTo>
                <a:lnTo>
                  <a:pt x="40859" y="53464"/>
                </a:lnTo>
                <a:lnTo>
                  <a:pt x="38251" y="46944"/>
                </a:lnTo>
                <a:lnTo>
                  <a:pt x="39120" y="39555"/>
                </a:lnTo>
                <a:lnTo>
                  <a:pt x="29558" y="35643"/>
                </a:lnTo>
                <a:lnTo>
                  <a:pt x="7390" y="30861"/>
                </a:lnTo>
                <a:lnTo>
                  <a:pt x="0" y="8693"/>
                </a:lnTo>
                <a:lnTo>
                  <a:pt x="22168" y="869"/>
                </a:lnTo>
                <a:lnTo>
                  <a:pt x="56507" y="2608"/>
                </a:lnTo>
                <a:lnTo>
                  <a:pt x="76067" y="0"/>
                </a:lnTo>
                <a:lnTo>
                  <a:pt x="79979" y="5216"/>
                </a:lnTo>
                <a:lnTo>
                  <a:pt x="90845" y="6955"/>
                </a:lnTo>
                <a:lnTo>
                  <a:pt x="112579" y="1956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26" name="Google Shape;11526;p313"/>
          <p:cNvSpPr/>
          <p:nvPr/>
        </p:nvSpPr>
        <p:spPr>
          <a:xfrm>
            <a:off x="6109968" y="2549293"/>
            <a:ext cx="13205" cy="20540"/>
          </a:xfrm>
          <a:custGeom>
            <a:rect b="b" l="l" r="r" t="t"/>
            <a:pathLst>
              <a:path extrusionOk="0" h="18255" w="11735">
                <a:moveTo>
                  <a:pt x="10867" y="17821"/>
                </a:moveTo>
                <a:lnTo>
                  <a:pt x="4781" y="18256"/>
                </a:lnTo>
                <a:lnTo>
                  <a:pt x="0" y="16083"/>
                </a:lnTo>
                <a:lnTo>
                  <a:pt x="1739" y="869"/>
                </a:lnTo>
                <a:lnTo>
                  <a:pt x="7389" y="0"/>
                </a:lnTo>
                <a:lnTo>
                  <a:pt x="11736" y="6085"/>
                </a:lnTo>
                <a:lnTo>
                  <a:pt x="10867" y="1782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27" name="Google Shape;11527;p313"/>
          <p:cNvSpPr/>
          <p:nvPr/>
        </p:nvSpPr>
        <p:spPr>
          <a:xfrm>
            <a:off x="6453800" y="2315505"/>
            <a:ext cx="164826" cy="68962"/>
          </a:xfrm>
          <a:custGeom>
            <a:rect b="b" l="l" r="r" t="t"/>
            <a:pathLst>
              <a:path extrusionOk="0" h="61288" w="146483">
                <a:moveTo>
                  <a:pt x="122142" y="13040"/>
                </a:moveTo>
                <a:lnTo>
                  <a:pt x="133008" y="18691"/>
                </a:lnTo>
                <a:lnTo>
                  <a:pt x="137355" y="31296"/>
                </a:lnTo>
                <a:lnTo>
                  <a:pt x="146483" y="46944"/>
                </a:lnTo>
                <a:lnTo>
                  <a:pt x="126488" y="56941"/>
                </a:lnTo>
                <a:lnTo>
                  <a:pt x="114752" y="61288"/>
                </a:lnTo>
                <a:lnTo>
                  <a:pt x="93019" y="48683"/>
                </a:lnTo>
                <a:lnTo>
                  <a:pt x="82152" y="46944"/>
                </a:lnTo>
                <a:lnTo>
                  <a:pt x="78240" y="41728"/>
                </a:lnTo>
                <a:lnTo>
                  <a:pt x="58680" y="44336"/>
                </a:lnTo>
                <a:lnTo>
                  <a:pt x="24342" y="42597"/>
                </a:lnTo>
                <a:lnTo>
                  <a:pt x="2173" y="50421"/>
                </a:lnTo>
                <a:lnTo>
                  <a:pt x="0" y="30861"/>
                </a:lnTo>
                <a:lnTo>
                  <a:pt x="7390" y="14344"/>
                </a:lnTo>
                <a:lnTo>
                  <a:pt x="25211" y="5651"/>
                </a:lnTo>
                <a:lnTo>
                  <a:pt x="44336" y="25211"/>
                </a:lnTo>
                <a:lnTo>
                  <a:pt x="60419" y="24341"/>
                </a:lnTo>
                <a:lnTo>
                  <a:pt x="60853" y="4347"/>
                </a:lnTo>
                <a:lnTo>
                  <a:pt x="77371" y="0"/>
                </a:lnTo>
                <a:lnTo>
                  <a:pt x="86499" y="3043"/>
                </a:lnTo>
                <a:lnTo>
                  <a:pt x="105624" y="12605"/>
                </a:lnTo>
                <a:lnTo>
                  <a:pt x="122142" y="1304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28" name="Google Shape;11528;p313"/>
          <p:cNvSpPr/>
          <p:nvPr/>
        </p:nvSpPr>
        <p:spPr>
          <a:xfrm>
            <a:off x="5510337" y="2993878"/>
            <a:ext cx="432849" cy="450456"/>
          </a:xfrm>
          <a:custGeom>
            <a:rect b="b" l="l" r="r" t="t"/>
            <a:pathLst>
              <a:path extrusionOk="0" h="400328" w="384680">
                <a:moveTo>
                  <a:pt x="360773" y="16517"/>
                </a:moveTo>
                <a:lnTo>
                  <a:pt x="369032" y="34339"/>
                </a:lnTo>
                <a:lnTo>
                  <a:pt x="370336" y="51291"/>
                </a:lnTo>
                <a:lnTo>
                  <a:pt x="378595" y="80848"/>
                </a:lnTo>
                <a:lnTo>
                  <a:pt x="384680" y="86933"/>
                </a:lnTo>
                <a:lnTo>
                  <a:pt x="380333" y="97800"/>
                </a:lnTo>
                <a:lnTo>
                  <a:pt x="349472" y="102581"/>
                </a:lnTo>
                <a:lnTo>
                  <a:pt x="338606" y="112579"/>
                </a:lnTo>
                <a:lnTo>
                  <a:pt x="325131" y="115187"/>
                </a:lnTo>
                <a:lnTo>
                  <a:pt x="323827" y="136051"/>
                </a:lnTo>
                <a:lnTo>
                  <a:pt x="296008" y="146917"/>
                </a:lnTo>
                <a:lnTo>
                  <a:pt x="286880" y="160827"/>
                </a:lnTo>
                <a:lnTo>
                  <a:pt x="267320" y="168216"/>
                </a:lnTo>
                <a:lnTo>
                  <a:pt x="243848" y="172563"/>
                </a:lnTo>
                <a:lnTo>
                  <a:pt x="205163" y="193427"/>
                </a:lnTo>
                <a:lnTo>
                  <a:pt x="204728" y="226461"/>
                </a:lnTo>
                <a:lnTo>
                  <a:pt x="200816" y="226461"/>
                </a:lnTo>
                <a:lnTo>
                  <a:pt x="201251" y="241240"/>
                </a:lnTo>
                <a:lnTo>
                  <a:pt x="186472" y="242109"/>
                </a:lnTo>
                <a:lnTo>
                  <a:pt x="178648" y="248629"/>
                </a:lnTo>
                <a:lnTo>
                  <a:pt x="167782" y="248629"/>
                </a:lnTo>
                <a:lnTo>
                  <a:pt x="159088" y="244717"/>
                </a:lnTo>
                <a:lnTo>
                  <a:pt x="139093" y="247760"/>
                </a:lnTo>
                <a:lnTo>
                  <a:pt x="130835" y="269493"/>
                </a:lnTo>
                <a:lnTo>
                  <a:pt x="123011" y="271667"/>
                </a:lnTo>
                <a:lnTo>
                  <a:pt x="111275" y="306875"/>
                </a:lnTo>
                <a:lnTo>
                  <a:pt x="76936" y="336867"/>
                </a:lnTo>
                <a:lnTo>
                  <a:pt x="68243" y="375552"/>
                </a:lnTo>
                <a:lnTo>
                  <a:pt x="57811" y="388157"/>
                </a:lnTo>
                <a:lnTo>
                  <a:pt x="54768" y="398155"/>
                </a:lnTo>
                <a:lnTo>
                  <a:pt x="435" y="400328"/>
                </a:lnTo>
                <a:lnTo>
                  <a:pt x="0" y="400328"/>
                </a:lnTo>
                <a:lnTo>
                  <a:pt x="1304" y="387288"/>
                </a:lnTo>
                <a:lnTo>
                  <a:pt x="10867" y="379899"/>
                </a:lnTo>
                <a:lnTo>
                  <a:pt x="19125" y="365120"/>
                </a:lnTo>
                <a:lnTo>
                  <a:pt x="17821" y="355557"/>
                </a:lnTo>
                <a:lnTo>
                  <a:pt x="26515" y="335997"/>
                </a:lnTo>
                <a:lnTo>
                  <a:pt x="40424" y="318176"/>
                </a:lnTo>
                <a:lnTo>
                  <a:pt x="48683" y="313829"/>
                </a:lnTo>
                <a:lnTo>
                  <a:pt x="55637" y="297747"/>
                </a:lnTo>
                <a:lnTo>
                  <a:pt x="56507" y="282533"/>
                </a:lnTo>
                <a:lnTo>
                  <a:pt x="65635" y="265581"/>
                </a:lnTo>
                <a:lnTo>
                  <a:pt x="82152" y="255149"/>
                </a:lnTo>
                <a:lnTo>
                  <a:pt x="97800" y="226896"/>
                </a:lnTo>
                <a:lnTo>
                  <a:pt x="98235" y="226461"/>
                </a:lnTo>
                <a:lnTo>
                  <a:pt x="110840" y="215595"/>
                </a:lnTo>
                <a:lnTo>
                  <a:pt x="133008" y="212552"/>
                </a:lnTo>
                <a:lnTo>
                  <a:pt x="152133" y="193427"/>
                </a:lnTo>
                <a:lnTo>
                  <a:pt x="164304" y="186037"/>
                </a:lnTo>
                <a:lnTo>
                  <a:pt x="184733" y="162565"/>
                </a:lnTo>
                <a:lnTo>
                  <a:pt x="179517" y="128227"/>
                </a:lnTo>
                <a:lnTo>
                  <a:pt x="189080" y="103885"/>
                </a:lnTo>
                <a:lnTo>
                  <a:pt x="192992" y="89107"/>
                </a:lnTo>
                <a:lnTo>
                  <a:pt x="208640" y="70416"/>
                </a:lnTo>
                <a:lnTo>
                  <a:pt x="232112" y="57811"/>
                </a:lnTo>
                <a:lnTo>
                  <a:pt x="249933" y="46075"/>
                </a:lnTo>
                <a:lnTo>
                  <a:pt x="266016" y="17387"/>
                </a:lnTo>
                <a:lnTo>
                  <a:pt x="273840" y="0"/>
                </a:lnTo>
                <a:lnTo>
                  <a:pt x="290792" y="435"/>
                </a:lnTo>
                <a:lnTo>
                  <a:pt x="304267" y="12171"/>
                </a:lnTo>
                <a:lnTo>
                  <a:pt x="326435" y="10432"/>
                </a:lnTo>
                <a:lnTo>
                  <a:pt x="350342" y="16517"/>
                </a:lnTo>
                <a:lnTo>
                  <a:pt x="360773" y="1651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29" name="Google Shape;11529;p313"/>
          <p:cNvSpPr/>
          <p:nvPr/>
        </p:nvSpPr>
        <p:spPr>
          <a:xfrm>
            <a:off x="6621070" y="2599668"/>
            <a:ext cx="91460" cy="91460"/>
          </a:xfrm>
          <a:custGeom>
            <a:rect b="b" l="l" r="r" t="t"/>
            <a:pathLst>
              <a:path extrusionOk="0" h="81282" w="81282">
                <a:moveTo>
                  <a:pt x="45640" y="81283"/>
                </a:moveTo>
                <a:lnTo>
                  <a:pt x="39989" y="68677"/>
                </a:lnTo>
                <a:lnTo>
                  <a:pt x="40859" y="56941"/>
                </a:lnTo>
                <a:lnTo>
                  <a:pt x="38250" y="45205"/>
                </a:lnTo>
                <a:lnTo>
                  <a:pt x="23472" y="28688"/>
                </a:lnTo>
                <a:lnTo>
                  <a:pt x="14779" y="17387"/>
                </a:lnTo>
                <a:lnTo>
                  <a:pt x="6955" y="9563"/>
                </a:lnTo>
                <a:lnTo>
                  <a:pt x="0" y="6520"/>
                </a:lnTo>
                <a:lnTo>
                  <a:pt x="4781" y="2608"/>
                </a:lnTo>
                <a:lnTo>
                  <a:pt x="18690" y="0"/>
                </a:lnTo>
                <a:lnTo>
                  <a:pt x="36077" y="8259"/>
                </a:lnTo>
                <a:lnTo>
                  <a:pt x="44770" y="9563"/>
                </a:lnTo>
                <a:lnTo>
                  <a:pt x="56072" y="16952"/>
                </a:lnTo>
                <a:lnTo>
                  <a:pt x="55637" y="26080"/>
                </a:lnTo>
                <a:lnTo>
                  <a:pt x="64330" y="30427"/>
                </a:lnTo>
                <a:lnTo>
                  <a:pt x="69112" y="41728"/>
                </a:lnTo>
                <a:lnTo>
                  <a:pt x="77805" y="48683"/>
                </a:lnTo>
                <a:lnTo>
                  <a:pt x="76936" y="53029"/>
                </a:lnTo>
                <a:lnTo>
                  <a:pt x="81282" y="55637"/>
                </a:lnTo>
                <a:lnTo>
                  <a:pt x="75632" y="57811"/>
                </a:lnTo>
                <a:lnTo>
                  <a:pt x="62592" y="56941"/>
                </a:lnTo>
                <a:lnTo>
                  <a:pt x="59984" y="53029"/>
                </a:lnTo>
                <a:lnTo>
                  <a:pt x="55637" y="55203"/>
                </a:lnTo>
                <a:lnTo>
                  <a:pt x="58245" y="59984"/>
                </a:lnTo>
                <a:lnTo>
                  <a:pt x="53464" y="69112"/>
                </a:lnTo>
                <a:lnTo>
                  <a:pt x="50856" y="78240"/>
                </a:lnTo>
                <a:lnTo>
                  <a:pt x="45640" y="8128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30" name="Google Shape;11530;p313"/>
          <p:cNvSpPr/>
          <p:nvPr/>
        </p:nvSpPr>
        <p:spPr>
          <a:xfrm>
            <a:off x="7146847" y="4494910"/>
            <a:ext cx="211288" cy="426000"/>
          </a:xfrm>
          <a:custGeom>
            <a:rect b="b" l="l" r="r" t="t"/>
            <a:pathLst>
              <a:path extrusionOk="0" h="378594" w="187775">
                <a:moveTo>
                  <a:pt x="180387" y="42598"/>
                </a:moveTo>
                <a:lnTo>
                  <a:pt x="182126" y="76067"/>
                </a:lnTo>
                <a:lnTo>
                  <a:pt x="187776" y="89107"/>
                </a:lnTo>
                <a:lnTo>
                  <a:pt x="184733" y="102582"/>
                </a:lnTo>
                <a:lnTo>
                  <a:pt x="179517" y="110405"/>
                </a:lnTo>
                <a:lnTo>
                  <a:pt x="172563" y="94323"/>
                </a:lnTo>
                <a:lnTo>
                  <a:pt x="167347" y="102582"/>
                </a:lnTo>
                <a:lnTo>
                  <a:pt x="170824" y="123011"/>
                </a:lnTo>
                <a:lnTo>
                  <a:pt x="167781" y="135182"/>
                </a:lnTo>
                <a:lnTo>
                  <a:pt x="160392" y="141267"/>
                </a:lnTo>
                <a:lnTo>
                  <a:pt x="157349" y="165173"/>
                </a:lnTo>
                <a:lnTo>
                  <a:pt x="145613" y="197773"/>
                </a:lnTo>
                <a:lnTo>
                  <a:pt x="130835" y="236024"/>
                </a:lnTo>
                <a:lnTo>
                  <a:pt x="112144" y="289053"/>
                </a:lnTo>
                <a:lnTo>
                  <a:pt x="99539" y="327739"/>
                </a:lnTo>
                <a:lnTo>
                  <a:pt x="86064" y="360339"/>
                </a:lnTo>
                <a:lnTo>
                  <a:pt x="66069" y="366859"/>
                </a:lnTo>
                <a:lnTo>
                  <a:pt x="43901" y="378595"/>
                </a:lnTo>
                <a:lnTo>
                  <a:pt x="30861" y="371640"/>
                </a:lnTo>
                <a:lnTo>
                  <a:pt x="12605" y="361643"/>
                </a:lnTo>
                <a:lnTo>
                  <a:pt x="7389" y="346864"/>
                </a:lnTo>
                <a:lnTo>
                  <a:pt x="7389" y="322088"/>
                </a:lnTo>
                <a:lnTo>
                  <a:pt x="869" y="299920"/>
                </a:lnTo>
                <a:lnTo>
                  <a:pt x="0" y="279491"/>
                </a:lnTo>
                <a:lnTo>
                  <a:pt x="5650" y="259496"/>
                </a:lnTo>
                <a:lnTo>
                  <a:pt x="16952" y="254715"/>
                </a:lnTo>
                <a:lnTo>
                  <a:pt x="17821" y="245587"/>
                </a:lnTo>
                <a:lnTo>
                  <a:pt x="30427" y="224288"/>
                </a:lnTo>
                <a:lnTo>
                  <a:pt x="33904" y="206467"/>
                </a:lnTo>
                <a:lnTo>
                  <a:pt x="29122" y="193427"/>
                </a:lnTo>
                <a:lnTo>
                  <a:pt x="25645" y="175606"/>
                </a:lnTo>
                <a:lnTo>
                  <a:pt x="25210" y="149960"/>
                </a:lnTo>
                <a:lnTo>
                  <a:pt x="34773" y="134312"/>
                </a:lnTo>
                <a:lnTo>
                  <a:pt x="39120" y="116491"/>
                </a:lnTo>
                <a:lnTo>
                  <a:pt x="51290" y="115622"/>
                </a:lnTo>
                <a:lnTo>
                  <a:pt x="65200" y="109971"/>
                </a:lnTo>
                <a:lnTo>
                  <a:pt x="74762" y="104755"/>
                </a:lnTo>
                <a:lnTo>
                  <a:pt x="85195" y="104320"/>
                </a:lnTo>
                <a:lnTo>
                  <a:pt x="99973" y="88672"/>
                </a:lnTo>
                <a:lnTo>
                  <a:pt x="121272" y="71285"/>
                </a:lnTo>
                <a:lnTo>
                  <a:pt x="129096" y="57376"/>
                </a:lnTo>
                <a:lnTo>
                  <a:pt x="126488" y="45205"/>
                </a:lnTo>
                <a:lnTo>
                  <a:pt x="136920" y="48683"/>
                </a:lnTo>
                <a:lnTo>
                  <a:pt x="151264" y="29558"/>
                </a:lnTo>
                <a:lnTo>
                  <a:pt x="152568" y="12605"/>
                </a:lnTo>
                <a:lnTo>
                  <a:pt x="161261" y="0"/>
                </a:lnTo>
                <a:lnTo>
                  <a:pt x="169085" y="12171"/>
                </a:lnTo>
                <a:lnTo>
                  <a:pt x="175170" y="23907"/>
                </a:lnTo>
                <a:lnTo>
                  <a:pt x="180387" y="425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31" name="Google Shape;11531;p313"/>
          <p:cNvSpPr/>
          <p:nvPr/>
        </p:nvSpPr>
        <p:spPr>
          <a:xfrm>
            <a:off x="2881453" y="3089252"/>
            <a:ext cx="732175" cy="571261"/>
          </a:xfrm>
          <a:custGeom>
            <a:rect b="b" l="l" r="r" t="t"/>
            <a:pathLst>
              <a:path extrusionOk="0" h="507690" w="650696">
                <a:moveTo>
                  <a:pt x="412933" y="192123"/>
                </a:moveTo>
                <a:lnTo>
                  <a:pt x="422496" y="191253"/>
                </a:lnTo>
                <a:lnTo>
                  <a:pt x="408587" y="216029"/>
                </a:lnTo>
                <a:lnTo>
                  <a:pt x="400763" y="236024"/>
                </a:lnTo>
                <a:lnTo>
                  <a:pt x="392939" y="273405"/>
                </a:lnTo>
                <a:lnTo>
                  <a:pt x="388158" y="286880"/>
                </a:lnTo>
                <a:lnTo>
                  <a:pt x="389896" y="302093"/>
                </a:lnTo>
                <a:lnTo>
                  <a:pt x="395547" y="316003"/>
                </a:lnTo>
                <a:lnTo>
                  <a:pt x="397286" y="337301"/>
                </a:lnTo>
                <a:lnTo>
                  <a:pt x="410326" y="358165"/>
                </a:lnTo>
                <a:lnTo>
                  <a:pt x="413803" y="374248"/>
                </a:lnTo>
                <a:lnTo>
                  <a:pt x="421192" y="387723"/>
                </a:lnTo>
                <a:lnTo>
                  <a:pt x="445968" y="395112"/>
                </a:lnTo>
                <a:lnTo>
                  <a:pt x="454227" y="406848"/>
                </a:lnTo>
                <a:lnTo>
                  <a:pt x="476830" y="399024"/>
                </a:lnTo>
                <a:lnTo>
                  <a:pt x="495520" y="396416"/>
                </a:lnTo>
                <a:lnTo>
                  <a:pt x="514646" y="391200"/>
                </a:lnTo>
                <a:lnTo>
                  <a:pt x="530294" y="386419"/>
                </a:lnTo>
                <a:lnTo>
                  <a:pt x="547246" y="375117"/>
                </a:lnTo>
                <a:lnTo>
                  <a:pt x="555070" y="359035"/>
                </a:lnTo>
                <a:lnTo>
                  <a:pt x="560286" y="335563"/>
                </a:lnTo>
                <a:lnTo>
                  <a:pt x="565502" y="327304"/>
                </a:lnTo>
                <a:lnTo>
                  <a:pt x="582888" y="319915"/>
                </a:lnTo>
                <a:lnTo>
                  <a:pt x="609403" y="313395"/>
                </a:lnTo>
                <a:lnTo>
                  <a:pt x="630702" y="314699"/>
                </a:lnTo>
                <a:lnTo>
                  <a:pt x="645480" y="312091"/>
                </a:lnTo>
                <a:lnTo>
                  <a:pt x="650696" y="318176"/>
                </a:lnTo>
                <a:lnTo>
                  <a:pt x="648088" y="331651"/>
                </a:lnTo>
                <a:lnTo>
                  <a:pt x="632875" y="348168"/>
                </a:lnTo>
                <a:lnTo>
                  <a:pt x="625051" y="365120"/>
                </a:lnTo>
                <a:lnTo>
                  <a:pt x="628963" y="369901"/>
                </a:lnTo>
                <a:lnTo>
                  <a:pt x="623747" y="382072"/>
                </a:lnTo>
                <a:lnTo>
                  <a:pt x="614619" y="403806"/>
                </a:lnTo>
                <a:lnTo>
                  <a:pt x="609403" y="396416"/>
                </a:lnTo>
                <a:lnTo>
                  <a:pt x="604622" y="396851"/>
                </a:lnTo>
                <a:lnTo>
                  <a:pt x="599840" y="397286"/>
                </a:lnTo>
                <a:lnTo>
                  <a:pt x="588974" y="414237"/>
                </a:lnTo>
                <a:lnTo>
                  <a:pt x="585062" y="410760"/>
                </a:lnTo>
                <a:lnTo>
                  <a:pt x="582019" y="412064"/>
                </a:lnTo>
                <a:lnTo>
                  <a:pt x="581584" y="416411"/>
                </a:lnTo>
                <a:lnTo>
                  <a:pt x="558982" y="415976"/>
                </a:lnTo>
                <a:lnTo>
                  <a:pt x="536379" y="415976"/>
                </a:lnTo>
                <a:lnTo>
                  <a:pt x="534206" y="431624"/>
                </a:lnTo>
                <a:lnTo>
                  <a:pt x="523339" y="432059"/>
                </a:lnTo>
                <a:lnTo>
                  <a:pt x="531163" y="441187"/>
                </a:lnTo>
                <a:lnTo>
                  <a:pt x="539422" y="447707"/>
                </a:lnTo>
                <a:lnTo>
                  <a:pt x="541595" y="453792"/>
                </a:lnTo>
                <a:lnTo>
                  <a:pt x="545072" y="455531"/>
                </a:lnTo>
                <a:lnTo>
                  <a:pt x="543334" y="465094"/>
                </a:lnTo>
                <a:lnTo>
                  <a:pt x="512038" y="465094"/>
                </a:lnTo>
                <a:lnTo>
                  <a:pt x="497694" y="487696"/>
                </a:lnTo>
                <a:lnTo>
                  <a:pt x="500736" y="492912"/>
                </a:lnTo>
                <a:lnTo>
                  <a:pt x="497259" y="499432"/>
                </a:lnTo>
                <a:lnTo>
                  <a:pt x="495520" y="507691"/>
                </a:lnTo>
                <a:lnTo>
                  <a:pt x="471179" y="477699"/>
                </a:lnTo>
                <a:lnTo>
                  <a:pt x="459878" y="468571"/>
                </a:lnTo>
                <a:lnTo>
                  <a:pt x="440752" y="461181"/>
                </a:lnTo>
                <a:lnTo>
                  <a:pt x="426843" y="463355"/>
                </a:lnTo>
                <a:lnTo>
                  <a:pt x="405979" y="473787"/>
                </a:lnTo>
                <a:lnTo>
                  <a:pt x="393373" y="476395"/>
                </a:lnTo>
                <a:lnTo>
                  <a:pt x="377291" y="469006"/>
                </a:lnTo>
                <a:lnTo>
                  <a:pt x="359470" y="463789"/>
                </a:lnTo>
                <a:lnTo>
                  <a:pt x="338606" y="451184"/>
                </a:lnTo>
                <a:lnTo>
                  <a:pt x="320784" y="447272"/>
                </a:lnTo>
                <a:lnTo>
                  <a:pt x="295139" y="434232"/>
                </a:lnTo>
                <a:lnTo>
                  <a:pt x="276448" y="420757"/>
                </a:lnTo>
                <a:lnTo>
                  <a:pt x="271667" y="413368"/>
                </a:lnTo>
                <a:lnTo>
                  <a:pt x="258192" y="411629"/>
                </a:lnTo>
                <a:lnTo>
                  <a:pt x="234720" y="402936"/>
                </a:lnTo>
                <a:lnTo>
                  <a:pt x="226461" y="390331"/>
                </a:lnTo>
                <a:lnTo>
                  <a:pt x="202989" y="374248"/>
                </a:lnTo>
                <a:lnTo>
                  <a:pt x="193427" y="356861"/>
                </a:lnTo>
                <a:lnTo>
                  <a:pt x="189949" y="342952"/>
                </a:lnTo>
                <a:lnTo>
                  <a:pt x="198208" y="340344"/>
                </a:lnTo>
                <a:lnTo>
                  <a:pt x="196904" y="332520"/>
                </a:lnTo>
                <a:lnTo>
                  <a:pt x="203859" y="325131"/>
                </a:lnTo>
                <a:lnTo>
                  <a:pt x="205597" y="315568"/>
                </a:lnTo>
                <a:lnTo>
                  <a:pt x="199077" y="302963"/>
                </a:lnTo>
                <a:lnTo>
                  <a:pt x="199077" y="292096"/>
                </a:lnTo>
                <a:lnTo>
                  <a:pt x="193427" y="277752"/>
                </a:lnTo>
                <a:lnTo>
                  <a:pt x="176909" y="249933"/>
                </a:lnTo>
                <a:lnTo>
                  <a:pt x="156915" y="228200"/>
                </a:lnTo>
                <a:lnTo>
                  <a:pt x="148656" y="210813"/>
                </a:lnTo>
                <a:lnTo>
                  <a:pt x="130835" y="199512"/>
                </a:lnTo>
                <a:lnTo>
                  <a:pt x="127792" y="192557"/>
                </a:lnTo>
                <a:lnTo>
                  <a:pt x="135181" y="175605"/>
                </a:lnTo>
                <a:lnTo>
                  <a:pt x="124749" y="169085"/>
                </a:lnTo>
                <a:lnTo>
                  <a:pt x="113883" y="155176"/>
                </a:lnTo>
                <a:lnTo>
                  <a:pt x="113013" y="136051"/>
                </a:lnTo>
                <a:lnTo>
                  <a:pt x="100843" y="133443"/>
                </a:lnTo>
                <a:lnTo>
                  <a:pt x="90845" y="119099"/>
                </a:lnTo>
                <a:lnTo>
                  <a:pt x="83456" y="105189"/>
                </a:lnTo>
                <a:lnTo>
                  <a:pt x="84760" y="96496"/>
                </a:lnTo>
                <a:lnTo>
                  <a:pt x="78240" y="75632"/>
                </a:lnTo>
                <a:lnTo>
                  <a:pt x="76936" y="54333"/>
                </a:lnTo>
                <a:lnTo>
                  <a:pt x="80413" y="43467"/>
                </a:lnTo>
                <a:lnTo>
                  <a:pt x="66939" y="32165"/>
                </a:lnTo>
                <a:lnTo>
                  <a:pt x="58680" y="33469"/>
                </a:lnTo>
                <a:lnTo>
                  <a:pt x="48248" y="26080"/>
                </a:lnTo>
                <a:lnTo>
                  <a:pt x="40424" y="37381"/>
                </a:lnTo>
                <a:lnTo>
                  <a:pt x="39989" y="50421"/>
                </a:lnTo>
                <a:lnTo>
                  <a:pt x="35643" y="71720"/>
                </a:lnTo>
                <a:lnTo>
                  <a:pt x="39989" y="83021"/>
                </a:lnTo>
                <a:lnTo>
                  <a:pt x="52160" y="102147"/>
                </a:lnTo>
                <a:lnTo>
                  <a:pt x="53899" y="109101"/>
                </a:lnTo>
                <a:lnTo>
                  <a:pt x="56941" y="110840"/>
                </a:lnTo>
                <a:lnTo>
                  <a:pt x="57376" y="120403"/>
                </a:lnTo>
                <a:lnTo>
                  <a:pt x="61723" y="119968"/>
                </a:lnTo>
                <a:lnTo>
                  <a:pt x="61723" y="138224"/>
                </a:lnTo>
                <a:lnTo>
                  <a:pt x="67373" y="145179"/>
                </a:lnTo>
                <a:lnTo>
                  <a:pt x="69547" y="155176"/>
                </a:lnTo>
                <a:lnTo>
                  <a:pt x="81283" y="169085"/>
                </a:lnTo>
                <a:lnTo>
                  <a:pt x="83021" y="195165"/>
                </a:lnTo>
                <a:lnTo>
                  <a:pt x="87368" y="207336"/>
                </a:lnTo>
                <a:lnTo>
                  <a:pt x="91280" y="220376"/>
                </a:lnTo>
                <a:lnTo>
                  <a:pt x="89976" y="235155"/>
                </a:lnTo>
                <a:lnTo>
                  <a:pt x="101277" y="236024"/>
                </a:lnTo>
                <a:lnTo>
                  <a:pt x="108232" y="248629"/>
                </a:lnTo>
                <a:lnTo>
                  <a:pt x="114752" y="261235"/>
                </a:lnTo>
                <a:lnTo>
                  <a:pt x="113448" y="266451"/>
                </a:lnTo>
                <a:lnTo>
                  <a:pt x="101277" y="276448"/>
                </a:lnTo>
                <a:lnTo>
                  <a:pt x="96931" y="276448"/>
                </a:lnTo>
                <a:lnTo>
                  <a:pt x="93888" y="259496"/>
                </a:lnTo>
                <a:lnTo>
                  <a:pt x="81283" y="243413"/>
                </a:lnTo>
                <a:lnTo>
                  <a:pt x="66504" y="229939"/>
                </a:lnTo>
                <a:lnTo>
                  <a:pt x="55637" y="222984"/>
                </a:lnTo>
                <a:lnTo>
                  <a:pt x="60853" y="202555"/>
                </a:lnTo>
                <a:lnTo>
                  <a:pt x="60419" y="187341"/>
                </a:lnTo>
                <a:lnTo>
                  <a:pt x="51291" y="178648"/>
                </a:lnTo>
                <a:lnTo>
                  <a:pt x="37816" y="166477"/>
                </a:lnTo>
                <a:lnTo>
                  <a:pt x="33904" y="169955"/>
                </a:lnTo>
                <a:lnTo>
                  <a:pt x="29557" y="162565"/>
                </a:lnTo>
                <a:lnTo>
                  <a:pt x="16517" y="156045"/>
                </a:lnTo>
                <a:lnTo>
                  <a:pt x="6955" y="139528"/>
                </a:lnTo>
                <a:lnTo>
                  <a:pt x="9128" y="137789"/>
                </a:lnTo>
                <a:lnTo>
                  <a:pt x="18256" y="139093"/>
                </a:lnTo>
                <a:lnTo>
                  <a:pt x="29992" y="128661"/>
                </a:lnTo>
                <a:lnTo>
                  <a:pt x="34339" y="116056"/>
                </a:lnTo>
                <a:lnTo>
                  <a:pt x="21733" y="96061"/>
                </a:lnTo>
                <a:lnTo>
                  <a:pt x="10432" y="88672"/>
                </a:lnTo>
                <a:lnTo>
                  <a:pt x="6955" y="71285"/>
                </a:lnTo>
                <a:lnTo>
                  <a:pt x="4347" y="52595"/>
                </a:lnTo>
                <a:lnTo>
                  <a:pt x="869" y="30427"/>
                </a:lnTo>
                <a:lnTo>
                  <a:pt x="0" y="5216"/>
                </a:lnTo>
                <a:lnTo>
                  <a:pt x="27384" y="3043"/>
                </a:lnTo>
                <a:lnTo>
                  <a:pt x="58245" y="0"/>
                </a:lnTo>
                <a:lnTo>
                  <a:pt x="54333" y="5651"/>
                </a:lnTo>
                <a:lnTo>
                  <a:pt x="84760" y="19125"/>
                </a:lnTo>
                <a:lnTo>
                  <a:pt x="132139" y="38685"/>
                </a:lnTo>
                <a:lnTo>
                  <a:pt x="179083" y="38685"/>
                </a:lnTo>
                <a:lnTo>
                  <a:pt x="197773" y="38685"/>
                </a:lnTo>
                <a:lnTo>
                  <a:pt x="201251" y="26949"/>
                </a:lnTo>
                <a:lnTo>
                  <a:pt x="242109" y="26949"/>
                </a:lnTo>
                <a:lnTo>
                  <a:pt x="247760" y="36947"/>
                </a:lnTo>
                <a:lnTo>
                  <a:pt x="256888" y="46075"/>
                </a:lnTo>
                <a:lnTo>
                  <a:pt x="267320" y="58245"/>
                </a:lnTo>
                <a:lnTo>
                  <a:pt x="270798" y="72589"/>
                </a:lnTo>
                <a:lnTo>
                  <a:pt x="272536" y="88237"/>
                </a:lnTo>
                <a:lnTo>
                  <a:pt x="282533" y="96496"/>
                </a:lnTo>
                <a:lnTo>
                  <a:pt x="299920" y="104755"/>
                </a:lnTo>
                <a:lnTo>
                  <a:pt x="320784" y="83021"/>
                </a:lnTo>
                <a:lnTo>
                  <a:pt x="340344" y="82152"/>
                </a:lnTo>
                <a:lnTo>
                  <a:pt x="354253" y="93453"/>
                </a:lnTo>
                <a:lnTo>
                  <a:pt x="361208" y="112579"/>
                </a:lnTo>
                <a:lnTo>
                  <a:pt x="365120" y="129096"/>
                </a:lnTo>
                <a:lnTo>
                  <a:pt x="375552" y="144744"/>
                </a:lnTo>
                <a:lnTo>
                  <a:pt x="376421" y="164304"/>
                </a:lnTo>
                <a:lnTo>
                  <a:pt x="380333" y="177344"/>
                </a:lnTo>
                <a:lnTo>
                  <a:pt x="397286" y="186037"/>
                </a:lnTo>
                <a:lnTo>
                  <a:pt x="412933" y="19212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32" name="Google Shape;11532;p313"/>
          <p:cNvSpPr/>
          <p:nvPr/>
        </p:nvSpPr>
        <p:spPr>
          <a:xfrm>
            <a:off x="6491460" y="2788947"/>
            <a:ext cx="64070" cy="45975"/>
          </a:xfrm>
          <a:custGeom>
            <a:rect b="b" l="l" r="r" t="t"/>
            <a:pathLst>
              <a:path extrusionOk="0" h="40858" w="56941">
                <a:moveTo>
                  <a:pt x="56941" y="27384"/>
                </a:moveTo>
                <a:lnTo>
                  <a:pt x="52595" y="28253"/>
                </a:lnTo>
                <a:lnTo>
                  <a:pt x="49117" y="33035"/>
                </a:lnTo>
                <a:lnTo>
                  <a:pt x="36947" y="32600"/>
                </a:lnTo>
                <a:lnTo>
                  <a:pt x="29122" y="38685"/>
                </a:lnTo>
                <a:lnTo>
                  <a:pt x="14344" y="40859"/>
                </a:lnTo>
                <a:lnTo>
                  <a:pt x="4347" y="34339"/>
                </a:lnTo>
                <a:lnTo>
                  <a:pt x="0" y="22603"/>
                </a:lnTo>
                <a:lnTo>
                  <a:pt x="2173" y="13040"/>
                </a:lnTo>
                <a:lnTo>
                  <a:pt x="5216" y="13475"/>
                </a:lnTo>
                <a:lnTo>
                  <a:pt x="5650" y="7824"/>
                </a:lnTo>
                <a:lnTo>
                  <a:pt x="18256" y="3477"/>
                </a:lnTo>
                <a:lnTo>
                  <a:pt x="23472" y="2173"/>
                </a:lnTo>
                <a:lnTo>
                  <a:pt x="30861" y="869"/>
                </a:lnTo>
                <a:lnTo>
                  <a:pt x="41293" y="0"/>
                </a:lnTo>
                <a:lnTo>
                  <a:pt x="53464" y="9128"/>
                </a:lnTo>
                <a:lnTo>
                  <a:pt x="56941" y="27384"/>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33" name="Google Shape;11533;p313"/>
          <p:cNvSpPr/>
          <p:nvPr/>
        </p:nvSpPr>
        <p:spPr>
          <a:xfrm>
            <a:off x="5638480" y="3332821"/>
            <a:ext cx="451435" cy="467085"/>
          </a:xfrm>
          <a:custGeom>
            <a:rect b="b" l="l" r="r" t="t"/>
            <a:pathLst>
              <a:path extrusionOk="0" h="415106" w="401197">
                <a:moveTo>
                  <a:pt x="400763" y="162131"/>
                </a:moveTo>
                <a:lnTo>
                  <a:pt x="401197" y="226461"/>
                </a:lnTo>
                <a:lnTo>
                  <a:pt x="387723" y="245152"/>
                </a:lnTo>
                <a:lnTo>
                  <a:pt x="385984" y="262539"/>
                </a:lnTo>
                <a:lnTo>
                  <a:pt x="364251" y="266885"/>
                </a:lnTo>
                <a:lnTo>
                  <a:pt x="330781" y="269059"/>
                </a:lnTo>
                <a:lnTo>
                  <a:pt x="322088" y="279056"/>
                </a:lnTo>
                <a:lnTo>
                  <a:pt x="306440" y="280360"/>
                </a:lnTo>
                <a:lnTo>
                  <a:pt x="290792" y="280360"/>
                </a:lnTo>
                <a:lnTo>
                  <a:pt x="284707" y="275144"/>
                </a:lnTo>
                <a:lnTo>
                  <a:pt x="271232" y="279056"/>
                </a:lnTo>
                <a:lnTo>
                  <a:pt x="248195" y="290792"/>
                </a:lnTo>
                <a:lnTo>
                  <a:pt x="243413" y="299485"/>
                </a:lnTo>
                <a:lnTo>
                  <a:pt x="224723" y="311656"/>
                </a:lnTo>
                <a:lnTo>
                  <a:pt x="221246" y="319045"/>
                </a:lnTo>
                <a:lnTo>
                  <a:pt x="210813" y="324696"/>
                </a:lnTo>
                <a:lnTo>
                  <a:pt x="199077" y="320784"/>
                </a:lnTo>
                <a:lnTo>
                  <a:pt x="192557" y="327739"/>
                </a:lnTo>
                <a:lnTo>
                  <a:pt x="188646" y="346864"/>
                </a:lnTo>
                <a:lnTo>
                  <a:pt x="169085" y="369902"/>
                </a:lnTo>
                <a:lnTo>
                  <a:pt x="169955" y="379464"/>
                </a:lnTo>
                <a:lnTo>
                  <a:pt x="163000" y="391200"/>
                </a:lnTo>
                <a:lnTo>
                  <a:pt x="164739" y="407283"/>
                </a:lnTo>
                <a:lnTo>
                  <a:pt x="154307" y="411630"/>
                </a:lnTo>
                <a:lnTo>
                  <a:pt x="148656" y="415107"/>
                </a:lnTo>
                <a:lnTo>
                  <a:pt x="144744" y="403371"/>
                </a:lnTo>
                <a:lnTo>
                  <a:pt x="137789" y="406414"/>
                </a:lnTo>
                <a:lnTo>
                  <a:pt x="133443" y="405979"/>
                </a:lnTo>
                <a:lnTo>
                  <a:pt x="129096" y="413803"/>
                </a:lnTo>
                <a:lnTo>
                  <a:pt x="109971" y="413803"/>
                </a:lnTo>
                <a:lnTo>
                  <a:pt x="103451" y="409456"/>
                </a:lnTo>
                <a:lnTo>
                  <a:pt x="99973" y="412064"/>
                </a:lnTo>
                <a:lnTo>
                  <a:pt x="92584" y="403806"/>
                </a:lnTo>
                <a:lnTo>
                  <a:pt x="93888" y="395547"/>
                </a:lnTo>
                <a:lnTo>
                  <a:pt x="90845" y="392504"/>
                </a:lnTo>
                <a:lnTo>
                  <a:pt x="85629" y="395112"/>
                </a:lnTo>
                <a:lnTo>
                  <a:pt x="86933" y="385984"/>
                </a:lnTo>
                <a:lnTo>
                  <a:pt x="91715" y="379030"/>
                </a:lnTo>
                <a:lnTo>
                  <a:pt x="81717" y="367294"/>
                </a:lnTo>
                <a:lnTo>
                  <a:pt x="79109" y="359470"/>
                </a:lnTo>
                <a:lnTo>
                  <a:pt x="73459" y="353384"/>
                </a:lnTo>
                <a:lnTo>
                  <a:pt x="68677" y="352515"/>
                </a:lnTo>
                <a:lnTo>
                  <a:pt x="63027" y="356427"/>
                </a:lnTo>
                <a:lnTo>
                  <a:pt x="54768" y="360339"/>
                </a:lnTo>
                <a:lnTo>
                  <a:pt x="48248" y="366424"/>
                </a:lnTo>
                <a:lnTo>
                  <a:pt x="37816" y="364251"/>
                </a:lnTo>
                <a:lnTo>
                  <a:pt x="30861" y="356862"/>
                </a:lnTo>
                <a:lnTo>
                  <a:pt x="26949" y="355992"/>
                </a:lnTo>
                <a:lnTo>
                  <a:pt x="20429" y="359904"/>
                </a:lnTo>
                <a:lnTo>
                  <a:pt x="16517" y="359904"/>
                </a:lnTo>
                <a:lnTo>
                  <a:pt x="15213" y="349472"/>
                </a:lnTo>
                <a:lnTo>
                  <a:pt x="16517" y="340779"/>
                </a:lnTo>
                <a:lnTo>
                  <a:pt x="14344" y="330347"/>
                </a:lnTo>
                <a:lnTo>
                  <a:pt x="5651" y="322523"/>
                </a:lnTo>
                <a:lnTo>
                  <a:pt x="869" y="306440"/>
                </a:lnTo>
                <a:lnTo>
                  <a:pt x="0" y="289053"/>
                </a:lnTo>
                <a:lnTo>
                  <a:pt x="8259" y="283837"/>
                </a:lnTo>
                <a:lnTo>
                  <a:pt x="12605" y="267320"/>
                </a:lnTo>
                <a:lnTo>
                  <a:pt x="20429" y="266885"/>
                </a:lnTo>
                <a:lnTo>
                  <a:pt x="37381" y="274710"/>
                </a:lnTo>
                <a:lnTo>
                  <a:pt x="51291" y="269059"/>
                </a:lnTo>
                <a:lnTo>
                  <a:pt x="60419" y="270797"/>
                </a:lnTo>
                <a:lnTo>
                  <a:pt x="64331" y="264712"/>
                </a:lnTo>
                <a:lnTo>
                  <a:pt x="162131" y="264277"/>
                </a:lnTo>
                <a:lnTo>
                  <a:pt x="167781" y="244717"/>
                </a:lnTo>
                <a:lnTo>
                  <a:pt x="163435" y="241240"/>
                </a:lnTo>
                <a:lnTo>
                  <a:pt x="152568" y="120837"/>
                </a:lnTo>
                <a:lnTo>
                  <a:pt x="142136" y="435"/>
                </a:lnTo>
                <a:lnTo>
                  <a:pt x="179083" y="0"/>
                </a:lnTo>
                <a:lnTo>
                  <a:pt x="259931" y="60853"/>
                </a:lnTo>
                <a:lnTo>
                  <a:pt x="341213" y="121707"/>
                </a:lnTo>
                <a:lnTo>
                  <a:pt x="346864" y="134747"/>
                </a:lnTo>
                <a:lnTo>
                  <a:pt x="362077" y="142571"/>
                </a:lnTo>
                <a:lnTo>
                  <a:pt x="373379" y="147352"/>
                </a:lnTo>
                <a:lnTo>
                  <a:pt x="373813" y="165173"/>
                </a:lnTo>
                <a:lnTo>
                  <a:pt x="400763" y="16213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34" name="Google Shape;11534;p313"/>
          <p:cNvSpPr/>
          <p:nvPr/>
        </p:nvSpPr>
        <p:spPr>
          <a:xfrm>
            <a:off x="8480608" y="3227177"/>
            <a:ext cx="241123" cy="578110"/>
          </a:xfrm>
          <a:custGeom>
            <a:rect b="b" l="l" r="r" t="t"/>
            <a:pathLst>
              <a:path extrusionOk="0" h="513776" w="214290">
                <a:moveTo>
                  <a:pt x="214291" y="192558"/>
                </a:moveTo>
                <a:lnTo>
                  <a:pt x="196470" y="210813"/>
                </a:lnTo>
                <a:lnTo>
                  <a:pt x="192992" y="220811"/>
                </a:lnTo>
                <a:lnTo>
                  <a:pt x="179952" y="227331"/>
                </a:lnTo>
                <a:lnTo>
                  <a:pt x="167781" y="239501"/>
                </a:lnTo>
                <a:lnTo>
                  <a:pt x="150830" y="240805"/>
                </a:lnTo>
                <a:lnTo>
                  <a:pt x="144310" y="270798"/>
                </a:lnTo>
                <a:lnTo>
                  <a:pt x="134747" y="276013"/>
                </a:lnTo>
                <a:lnTo>
                  <a:pt x="149960" y="300355"/>
                </a:lnTo>
                <a:lnTo>
                  <a:pt x="167781" y="320784"/>
                </a:lnTo>
                <a:lnTo>
                  <a:pt x="180387" y="339475"/>
                </a:lnTo>
                <a:lnTo>
                  <a:pt x="174301" y="363382"/>
                </a:lnTo>
                <a:lnTo>
                  <a:pt x="166478" y="368598"/>
                </a:lnTo>
                <a:lnTo>
                  <a:pt x="174301" y="382507"/>
                </a:lnTo>
                <a:lnTo>
                  <a:pt x="192992" y="404675"/>
                </a:lnTo>
                <a:lnTo>
                  <a:pt x="197339" y="420323"/>
                </a:lnTo>
                <a:lnTo>
                  <a:pt x="198208" y="433363"/>
                </a:lnTo>
                <a:lnTo>
                  <a:pt x="209944" y="459008"/>
                </a:lnTo>
                <a:lnTo>
                  <a:pt x="198643" y="485088"/>
                </a:lnTo>
                <a:lnTo>
                  <a:pt x="189080" y="513776"/>
                </a:lnTo>
                <a:lnTo>
                  <a:pt x="185168" y="492912"/>
                </a:lnTo>
                <a:lnTo>
                  <a:pt x="190819" y="471614"/>
                </a:lnTo>
                <a:lnTo>
                  <a:pt x="181256" y="455096"/>
                </a:lnTo>
                <a:lnTo>
                  <a:pt x="180387" y="424670"/>
                </a:lnTo>
                <a:lnTo>
                  <a:pt x="169085" y="409891"/>
                </a:lnTo>
                <a:lnTo>
                  <a:pt x="157350" y="376856"/>
                </a:lnTo>
                <a:lnTo>
                  <a:pt x="148656" y="341648"/>
                </a:lnTo>
                <a:lnTo>
                  <a:pt x="135181" y="318176"/>
                </a:lnTo>
                <a:lnTo>
                  <a:pt x="121272" y="332520"/>
                </a:lnTo>
                <a:lnTo>
                  <a:pt x="96061" y="352080"/>
                </a:lnTo>
                <a:lnTo>
                  <a:pt x="81718" y="349907"/>
                </a:lnTo>
                <a:lnTo>
                  <a:pt x="66070" y="343387"/>
                </a:lnTo>
                <a:lnTo>
                  <a:pt x="69981" y="308613"/>
                </a:lnTo>
                <a:lnTo>
                  <a:pt x="61288" y="282533"/>
                </a:lnTo>
                <a:lnTo>
                  <a:pt x="38251" y="250368"/>
                </a:lnTo>
                <a:lnTo>
                  <a:pt x="39555" y="240371"/>
                </a:lnTo>
                <a:lnTo>
                  <a:pt x="24776" y="236459"/>
                </a:lnTo>
                <a:lnTo>
                  <a:pt x="4781" y="213856"/>
                </a:lnTo>
                <a:lnTo>
                  <a:pt x="0" y="191253"/>
                </a:lnTo>
                <a:lnTo>
                  <a:pt x="9128" y="195600"/>
                </a:lnTo>
                <a:lnTo>
                  <a:pt x="6520" y="175605"/>
                </a:lnTo>
                <a:lnTo>
                  <a:pt x="17387" y="169085"/>
                </a:lnTo>
                <a:lnTo>
                  <a:pt x="13040" y="157349"/>
                </a:lnTo>
                <a:lnTo>
                  <a:pt x="17387" y="147787"/>
                </a:lnTo>
                <a:lnTo>
                  <a:pt x="13475" y="118664"/>
                </a:lnTo>
                <a:lnTo>
                  <a:pt x="33470" y="125184"/>
                </a:lnTo>
                <a:lnTo>
                  <a:pt x="40424" y="102147"/>
                </a:lnTo>
                <a:lnTo>
                  <a:pt x="39120" y="88672"/>
                </a:lnTo>
                <a:lnTo>
                  <a:pt x="47813" y="65200"/>
                </a:lnTo>
                <a:lnTo>
                  <a:pt x="43901" y="49117"/>
                </a:lnTo>
                <a:lnTo>
                  <a:pt x="70851" y="29992"/>
                </a:lnTo>
                <a:lnTo>
                  <a:pt x="89107" y="34773"/>
                </a:lnTo>
                <a:lnTo>
                  <a:pt x="83021" y="17821"/>
                </a:lnTo>
                <a:lnTo>
                  <a:pt x="90411" y="12605"/>
                </a:lnTo>
                <a:lnTo>
                  <a:pt x="86064" y="2173"/>
                </a:lnTo>
                <a:lnTo>
                  <a:pt x="99539" y="0"/>
                </a:lnTo>
                <a:lnTo>
                  <a:pt x="111275" y="16517"/>
                </a:lnTo>
                <a:lnTo>
                  <a:pt x="123011" y="23037"/>
                </a:lnTo>
                <a:lnTo>
                  <a:pt x="128661" y="44336"/>
                </a:lnTo>
                <a:lnTo>
                  <a:pt x="132573" y="67373"/>
                </a:lnTo>
                <a:lnTo>
                  <a:pt x="114318" y="90845"/>
                </a:lnTo>
                <a:lnTo>
                  <a:pt x="117360" y="123880"/>
                </a:lnTo>
                <a:lnTo>
                  <a:pt x="141701" y="119099"/>
                </a:lnTo>
                <a:lnTo>
                  <a:pt x="152133" y="144744"/>
                </a:lnTo>
                <a:lnTo>
                  <a:pt x="168216" y="150395"/>
                </a:lnTo>
                <a:lnTo>
                  <a:pt x="164739" y="173432"/>
                </a:lnTo>
                <a:lnTo>
                  <a:pt x="184299" y="183864"/>
                </a:lnTo>
                <a:lnTo>
                  <a:pt x="195600" y="189080"/>
                </a:lnTo>
                <a:lnTo>
                  <a:pt x="212118" y="180821"/>
                </a:lnTo>
                <a:lnTo>
                  <a:pt x="214291" y="19255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35" name="Google Shape;11535;p313"/>
          <p:cNvSpPr/>
          <p:nvPr/>
        </p:nvSpPr>
        <p:spPr>
          <a:xfrm>
            <a:off x="6438148" y="2751777"/>
            <a:ext cx="46463" cy="51355"/>
          </a:xfrm>
          <a:custGeom>
            <a:rect b="b" l="l" r="r" t="t"/>
            <a:pathLst>
              <a:path extrusionOk="0" h="45640" w="41293">
                <a:moveTo>
                  <a:pt x="39555" y="19560"/>
                </a:moveTo>
                <a:lnTo>
                  <a:pt x="36078" y="25645"/>
                </a:lnTo>
                <a:lnTo>
                  <a:pt x="29992" y="28253"/>
                </a:lnTo>
                <a:lnTo>
                  <a:pt x="28253" y="23037"/>
                </a:lnTo>
                <a:lnTo>
                  <a:pt x="19995" y="36512"/>
                </a:lnTo>
                <a:lnTo>
                  <a:pt x="22168" y="45640"/>
                </a:lnTo>
                <a:lnTo>
                  <a:pt x="17387" y="43467"/>
                </a:lnTo>
                <a:lnTo>
                  <a:pt x="9998" y="34339"/>
                </a:lnTo>
                <a:lnTo>
                  <a:pt x="0" y="28688"/>
                </a:lnTo>
                <a:lnTo>
                  <a:pt x="2173" y="24341"/>
                </a:lnTo>
                <a:lnTo>
                  <a:pt x="3912" y="9128"/>
                </a:lnTo>
                <a:lnTo>
                  <a:pt x="10867" y="2608"/>
                </a:lnTo>
                <a:lnTo>
                  <a:pt x="14779" y="0"/>
                </a:lnTo>
                <a:lnTo>
                  <a:pt x="20864" y="4781"/>
                </a:lnTo>
                <a:lnTo>
                  <a:pt x="24776" y="8693"/>
                </a:lnTo>
                <a:lnTo>
                  <a:pt x="32165" y="11736"/>
                </a:lnTo>
                <a:lnTo>
                  <a:pt x="41293" y="17387"/>
                </a:lnTo>
                <a:lnTo>
                  <a:pt x="39555" y="1956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36" name="Google Shape;11536;p313"/>
          <p:cNvSpPr/>
          <p:nvPr/>
        </p:nvSpPr>
        <p:spPr>
          <a:xfrm>
            <a:off x="8095202" y="2491090"/>
            <a:ext cx="821189" cy="320356"/>
          </a:xfrm>
          <a:custGeom>
            <a:rect b="b" l="l" r="r" t="t"/>
            <a:pathLst>
              <a:path extrusionOk="0" h="284706" w="729805">
                <a:moveTo>
                  <a:pt x="329912" y="52595"/>
                </a:moveTo>
                <a:lnTo>
                  <a:pt x="347298" y="47379"/>
                </a:lnTo>
                <a:lnTo>
                  <a:pt x="372075" y="43901"/>
                </a:lnTo>
                <a:lnTo>
                  <a:pt x="395547" y="47813"/>
                </a:lnTo>
                <a:lnTo>
                  <a:pt x="424235" y="60419"/>
                </a:lnTo>
                <a:lnTo>
                  <a:pt x="445533" y="74328"/>
                </a:lnTo>
                <a:lnTo>
                  <a:pt x="465528" y="74328"/>
                </a:lnTo>
                <a:lnTo>
                  <a:pt x="495085" y="78675"/>
                </a:lnTo>
                <a:lnTo>
                  <a:pt x="510734" y="71720"/>
                </a:lnTo>
                <a:lnTo>
                  <a:pt x="536378" y="67373"/>
                </a:lnTo>
                <a:lnTo>
                  <a:pt x="555504" y="48248"/>
                </a:lnTo>
                <a:lnTo>
                  <a:pt x="570283" y="51291"/>
                </a:lnTo>
                <a:lnTo>
                  <a:pt x="587235" y="60419"/>
                </a:lnTo>
                <a:lnTo>
                  <a:pt x="611576" y="57811"/>
                </a:lnTo>
                <a:lnTo>
                  <a:pt x="614184" y="78240"/>
                </a:lnTo>
                <a:lnTo>
                  <a:pt x="615488" y="105624"/>
                </a:lnTo>
                <a:lnTo>
                  <a:pt x="627658" y="116491"/>
                </a:lnTo>
                <a:lnTo>
                  <a:pt x="637656" y="113013"/>
                </a:lnTo>
                <a:lnTo>
                  <a:pt x="661563" y="117360"/>
                </a:lnTo>
                <a:lnTo>
                  <a:pt x="672429" y="107363"/>
                </a:lnTo>
                <a:lnTo>
                  <a:pt x="695032" y="116056"/>
                </a:lnTo>
                <a:lnTo>
                  <a:pt x="726328" y="135181"/>
                </a:lnTo>
                <a:lnTo>
                  <a:pt x="729805" y="144744"/>
                </a:lnTo>
                <a:lnTo>
                  <a:pt x="710680" y="141701"/>
                </a:lnTo>
                <a:lnTo>
                  <a:pt x="681123" y="145179"/>
                </a:lnTo>
                <a:lnTo>
                  <a:pt x="670256" y="153003"/>
                </a:lnTo>
                <a:lnTo>
                  <a:pt x="664605" y="171259"/>
                </a:lnTo>
                <a:lnTo>
                  <a:pt x="636787" y="181691"/>
                </a:lnTo>
                <a:lnTo>
                  <a:pt x="622877" y="196469"/>
                </a:lnTo>
                <a:lnTo>
                  <a:pt x="597232" y="190819"/>
                </a:lnTo>
                <a:lnTo>
                  <a:pt x="583323" y="188211"/>
                </a:lnTo>
                <a:lnTo>
                  <a:pt x="581149" y="206032"/>
                </a:lnTo>
                <a:lnTo>
                  <a:pt x="593755" y="216464"/>
                </a:lnTo>
                <a:lnTo>
                  <a:pt x="602014" y="225592"/>
                </a:lnTo>
                <a:lnTo>
                  <a:pt x="591581" y="235155"/>
                </a:lnTo>
                <a:lnTo>
                  <a:pt x="582888" y="249933"/>
                </a:lnTo>
                <a:lnTo>
                  <a:pt x="561589" y="259496"/>
                </a:lnTo>
                <a:lnTo>
                  <a:pt x="528555" y="260365"/>
                </a:lnTo>
                <a:lnTo>
                  <a:pt x="497258" y="269928"/>
                </a:lnTo>
                <a:lnTo>
                  <a:pt x="478133" y="284707"/>
                </a:lnTo>
                <a:lnTo>
                  <a:pt x="463789" y="276448"/>
                </a:lnTo>
                <a:lnTo>
                  <a:pt x="436840" y="276448"/>
                </a:lnTo>
                <a:lnTo>
                  <a:pt x="395981" y="259496"/>
                </a:lnTo>
                <a:lnTo>
                  <a:pt x="371640" y="255584"/>
                </a:lnTo>
                <a:lnTo>
                  <a:pt x="343821" y="259496"/>
                </a:lnTo>
                <a:lnTo>
                  <a:pt x="294704" y="252976"/>
                </a:lnTo>
                <a:lnTo>
                  <a:pt x="270363" y="253845"/>
                </a:lnTo>
                <a:lnTo>
                  <a:pt x="249933" y="237328"/>
                </a:lnTo>
                <a:lnTo>
                  <a:pt x="228200" y="212117"/>
                </a:lnTo>
                <a:lnTo>
                  <a:pt x="213421" y="209075"/>
                </a:lnTo>
                <a:lnTo>
                  <a:pt x="178648" y="191688"/>
                </a:lnTo>
                <a:lnTo>
                  <a:pt x="147352" y="188211"/>
                </a:lnTo>
                <a:lnTo>
                  <a:pt x="119098" y="183429"/>
                </a:lnTo>
                <a:lnTo>
                  <a:pt x="106058" y="171259"/>
                </a:lnTo>
                <a:lnTo>
                  <a:pt x="99973" y="139528"/>
                </a:lnTo>
                <a:lnTo>
                  <a:pt x="74762" y="117360"/>
                </a:lnTo>
                <a:lnTo>
                  <a:pt x="39120" y="107363"/>
                </a:lnTo>
                <a:lnTo>
                  <a:pt x="14344" y="93019"/>
                </a:lnTo>
                <a:lnTo>
                  <a:pt x="0" y="73893"/>
                </a:lnTo>
                <a:lnTo>
                  <a:pt x="20429" y="69112"/>
                </a:lnTo>
                <a:lnTo>
                  <a:pt x="49552" y="46075"/>
                </a:lnTo>
                <a:lnTo>
                  <a:pt x="75197" y="33469"/>
                </a:lnTo>
                <a:lnTo>
                  <a:pt x="98235" y="41728"/>
                </a:lnTo>
                <a:lnTo>
                  <a:pt x="120837" y="42163"/>
                </a:lnTo>
                <a:lnTo>
                  <a:pt x="141701" y="54768"/>
                </a:lnTo>
                <a:lnTo>
                  <a:pt x="163435" y="55637"/>
                </a:lnTo>
                <a:lnTo>
                  <a:pt x="198208" y="62592"/>
                </a:lnTo>
                <a:lnTo>
                  <a:pt x="208640" y="43467"/>
                </a:lnTo>
                <a:lnTo>
                  <a:pt x="191253" y="27819"/>
                </a:lnTo>
                <a:lnTo>
                  <a:pt x="196904" y="0"/>
                </a:lnTo>
                <a:lnTo>
                  <a:pt x="227330" y="10867"/>
                </a:lnTo>
                <a:lnTo>
                  <a:pt x="248195" y="14344"/>
                </a:lnTo>
                <a:lnTo>
                  <a:pt x="277317" y="21299"/>
                </a:lnTo>
                <a:lnTo>
                  <a:pt x="292965" y="41293"/>
                </a:lnTo>
                <a:lnTo>
                  <a:pt x="329912" y="5259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37" name="Google Shape;11537;p313"/>
          <p:cNvSpPr/>
          <p:nvPr/>
        </p:nvSpPr>
        <p:spPr>
          <a:xfrm>
            <a:off x="6801547" y="4441110"/>
            <a:ext cx="291010" cy="515505"/>
          </a:xfrm>
          <a:custGeom>
            <a:rect b="b" l="l" r="r" t="t"/>
            <a:pathLst>
              <a:path extrusionOk="0" h="458138" w="258626">
                <a:moveTo>
                  <a:pt x="47378" y="458139"/>
                </a:moveTo>
                <a:lnTo>
                  <a:pt x="29557" y="458139"/>
                </a:lnTo>
                <a:lnTo>
                  <a:pt x="28253" y="445534"/>
                </a:lnTo>
                <a:lnTo>
                  <a:pt x="25645" y="432928"/>
                </a:lnTo>
                <a:lnTo>
                  <a:pt x="23907" y="422931"/>
                </a:lnTo>
                <a:lnTo>
                  <a:pt x="29992" y="392070"/>
                </a:lnTo>
                <a:lnTo>
                  <a:pt x="25210" y="372075"/>
                </a:lnTo>
                <a:lnTo>
                  <a:pt x="15648" y="332955"/>
                </a:lnTo>
                <a:lnTo>
                  <a:pt x="42597" y="301224"/>
                </a:lnTo>
                <a:lnTo>
                  <a:pt x="49987" y="281230"/>
                </a:lnTo>
                <a:lnTo>
                  <a:pt x="53464" y="278622"/>
                </a:lnTo>
                <a:lnTo>
                  <a:pt x="57376" y="262104"/>
                </a:lnTo>
                <a:lnTo>
                  <a:pt x="53898" y="253846"/>
                </a:lnTo>
                <a:lnTo>
                  <a:pt x="55637" y="232982"/>
                </a:lnTo>
                <a:lnTo>
                  <a:pt x="61288" y="213856"/>
                </a:lnTo>
                <a:lnTo>
                  <a:pt x="63027" y="178213"/>
                </a:lnTo>
                <a:lnTo>
                  <a:pt x="50856" y="169520"/>
                </a:lnTo>
                <a:lnTo>
                  <a:pt x="39120" y="167347"/>
                </a:lnTo>
                <a:lnTo>
                  <a:pt x="34338" y="160392"/>
                </a:lnTo>
                <a:lnTo>
                  <a:pt x="23037" y="154742"/>
                </a:lnTo>
                <a:lnTo>
                  <a:pt x="2608" y="155176"/>
                </a:lnTo>
                <a:lnTo>
                  <a:pt x="1738" y="144744"/>
                </a:lnTo>
                <a:lnTo>
                  <a:pt x="0" y="124749"/>
                </a:lnTo>
                <a:lnTo>
                  <a:pt x="74762" y="101712"/>
                </a:lnTo>
                <a:lnTo>
                  <a:pt x="88672" y="115187"/>
                </a:lnTo>
                <a:lnTo>
                  <a:pt x="95192" y="112579"/>
                </a:lnTo>
                <a:lnTo>
                  <a:pt x="104755" y="119533"/>
                </a:lnTo>
                <a:lnTo>
                  <a:pt x="105624" y="130835"/>
                </a:lnTo>
                <a:lnTo>
                  <a:pt x="99973" y="143875"/>
                </a:lnTo>
                <a:lnTo>
                  <a:pt x="100842" y="163435"/>
                </a:lnTo>
                <a:lnTo>
                  <a:pt x="116056" y="180822"/>
                </a:lnTo>
                <a:lnTo>
                  <a:pt x="124315" y="161262"/>
                </a:lnTo>
                <a:lnTo>
                  <a:pt x="135181" y="155611"/>
                </a:lnTo>
                <a:lnTo>
                  <a:pt x="134747" y="119533"/>
                </a:lnTo>
                <a:lnTo>
                  <a:pt x="125184" y="99539"/>
                </a:lnTo>
                <a:lnTo>
                  <a:pt x="116925" y="90411"/>
                </a:lnTo>
                <a:lnTo>
                  <a:pt x="115187" y="90411"/>
                </a:lnTo>
                <a:lnTo>
                  <a:pt x="112578" y="58680"/>
                </a:lnTo>
                <a:lnTo>
                  <a:pt x="119098" y="32165"/>
                </a:lnTo>
                <a:lnTo>
                  <a:pt x="128661" y="31296"/>
                </a:lnTo>
                <a:lnTo>
                  <a:pt x="157784" y="39120"/>
                </a:lnTo>
                <a:lnTo>
                  <a:pt x="164304" y="35643"/>
                </a:lnTo>
                <a:lnTo>
                  <a:pt x="181256" y="34773"/>
                </a:lnTo>
                <a:lnTo>
                  <a:pt x="190384" y="26515"/>
                </a:lnTo>
                <a:lnTo>
                  <a:pt x="205163" y="26949"/>
                </a:lnTo>
                <a:lnTo>
                  <a:pt x="232112" y="16083"/>
                </a:lnTo>
                <a:lnTo>
                  <a:pt x="252107" y="0"/>
                </a:lnTo>
                <a:lnTo>
                  <a:pt x="256018" y="12171"/>
                </a:lnTo>
                <a:lnTo>
                  <a:pt x="253845" y="39989"/>
                </a:lnTo>
                <a:lnTo>
                  <a:pt x="256018" y="64765"/>
                </a:lnTo>
                <a:lnTo>
                  <a:pt x="255149" y="108232"/>
                </a:lnTo>
                <a:lnTo>
                  <a:pt x="258627" y="121707"/>
                </a:lnTo>
                <a:lnTo>
                  <a:pt x="250368" y="141702"/>
                </a:lnTo>
                <a:lnTo>
                  <a:pt x="239936" y="161262"/>
                </a:lnTo>
                <a:lnTo>
                  <a:pt x="223853" y="178648"/>
                </a:lnTo>
                <a:lnTo>
                  <a:pt x="200816" y="189080"/>
                </a:lnTo>
                <a:lnTo>
                  <a:pt x="172563" y="202555"/>
                </a:lnTo>
                <a:lnTo>
                  <a:pt x="143875" y="232547"/>
                </a:lnTo>
                <a:lnTo>
                  <a:pt x="134312" y="237763"/>
                </a:lnTo>
                <a:lnTo>
                  <a:pt x="116056" y="257758"/>
                </a:lnTo>
                <a:lnTo>
                  <a:pt x="106058" y="263843"/>
                </a:lnTo>
                <a:lnTo>
                  <a:pt x="102581" y="283838"/>
                </a:lnTo>
                <a:lnTo>
                  <a:pt x="113013" y="305136"/>
                </a:lnTo>
                <a:lnTo>
                  <a:pt x="116925" y="321219"/>
                </a:lnTo>
                <a:lnTo>
                  <a:pt x="116925" y="329912"/>
                </a:lnTo>
                <a:lnTo>
                  <a:pt x="121272" y="328173"/>
                </a:lnTo>
                <a:lnTo>
                  <a:pt x="119098" y="355558"/>
                </a:lnTo>
                <a:lnTo>
                  <a:pt x="114317" y="368598"/>
                </a:lnTo>
                <a:lnTo>
                  <a:pt x="119533" y="373379"/>
                </a:lnTo>
                <a:lnTo>
                  <a:pt x="115187" y="385115"/>
                </a:lnTo>
                <a:lnTo>
                  <a:pt x="104755" y="395112"/>
                </a:lnTo>
                <a:lnTo>
                  <a:pt x="84325" y="404240"/>
                </a:lnTo>
                <a:lnTo>
                  <a:pt x="54333" y="419454"/>
                </a:lnTo>
                <a:lnTo>
                  <a:pt x="43467" y="429886"/>
                </a:lnTo>
                <a:lnTo>
                  <a:pt x="44770" y="441622"/>
                </a:lnTo>
                <a:lnTo>
                  <a:pt x="50421" y="443360"/>
                </a:lnTo>
                <a:lnTo>
                  <a:pt x="47378" y="4581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38" name="Google Shape;11538;p313"/>
          <p:cNvSpPr/>
          <p:nvPr/>
        </p:nvSpPr>
        <p:spPr>
          <a:xfrm>
            <a:off x="5508869" y="3256523"/>
            <a:ext cx="331117" cy="401547"/>
          </a:xfrm>
          <a:custGeom>
            <a:rect b="b" l="l" r="r" t="t"/>
            <a:pathLst>
              <a:path extrusionOk="0" h="356861" w="294269">
                <a:moveTo>
                  <a:pt x="294269" y="67808"/>
                </a:moveTo>
                <a:lnTo>
                  <a:pt x="257323" y="68243"/>
                </a:lnTo>
                <a:lnTo>
                  <a:pt x="267755" y="188645"/>
                </a:lnTo>
                <a:lnTo>
                  <a:pt x="278621" y="309048"/>
                </a:lnTo>
                <a:lnTo>
                  <a:pt x="282968" y="312525"/>
                </a:lnTo>
                <a:lnTo>
                  <a:pt x="277317" y="332085"/>
                </a:lnTo>
                <a:lnTo>
                  <a:pt x="179517" y="332520"/>
                </a:lnTo>
                <a:lnTo>
                  <a:pt x="175606" y="338605"/>
                </a:lnTo>
                <a:lnTo>
                  <a:pt x="166477" y="336867"/>
                </a:lnTo>
                <a:lnTo>
                  <a:pt x="152568" y="342518"/>
                </a:lnTo>
                <a:lnTo>
                  <a:pt x="135616" y="334693"/>
                </a:lnTo>
                <a:lnTo>
                  <a:pt x="127792" y="335128"/>
                </a:lnTo>
                <a:lnTo>
                  <a:pt x="123445" y="351645"/>
                </a:lnTo>
                <a:lnTo>
                  <a:pt x="115187" y="356862"/>
                </a:lnTo>
                <a:lnTo>
                  <a:pt x="99539" y="337736"/>
                </a:lnTo>
                <a:lnTo>
                  <a:pt x="84760" y="316872"/>
                </a:lnTo>
                <a:lnTo>
                  <a:pt x="69112" y="309483"/>
                </a:lnTo>
                <a:lnTo>
                  <a:pt x="57376" y="301659"/>
                </a:lnTo>
                <a:lnTo>
                  <a:pt x="43901" y="301659"/>
                </a:lnTo>
                <a:lnTo>
                  <a:pt x="31731" y="307744"/>
                </a:lnTo>
                <a:lnTo>
                  <a:pt x="19995" y="305571"/>
                </a:lnTo>
                <a:lnTo>
                  <a:pt x="11301" y="314264"/>
                </a:lnTo>
                <a:lnTo>
                  <a:pt x="9563" y="299485"/>
                </a:lnTo>
                <a:lnTo>
                  <a:pt x="16517" y="285576"/>
                </a:lnTo>
                <a:lnTo>
                  <a:pt x="19995" y="259496"/>
                </a:lnTo>
                <a:lnTo>
                  <a:pt x="18256" y="231678"/>
                </a:lnTo>
                <a:lnTo>
                  <a:pt x="15648" y="217768"/>
                </a:lnTo>
                <a:lnTo>
                  <a:pt x="18256" y="203859"/>
                </a:lnTo>
                <a:lnTo>
                  <a:pt x="12171" y="190819"/>
                </a:lnTo>
                <a:lnTo>
                  <a:pt x="0" y="178648"/>
                </a:lnTo>
                <a:lnTo>
                  <a:pt x="5651" y="169520"/>
                </a:lnTo>
                <a:lnTo>
                  <a:pt x="99973" y="169520"/>
                </a:lnTo>
                <a:lnTo>
                  <a:pt x="96061" y="129096"/>
                </a:lnTo>
                <a:lnTo>
                  <a:pt x="102581" y="114752"/>
                </a:lnTo>
                <a:lnTo>
                  <a:pt x="125184" y="112579"/>
                </a:lnTo>
                <a:lnTo>
                  <a:pt x="126053" y="40859"/>
                </a:lnTo>
                <a:lnTo>
                  <a:pt x="204293" y="42597"/>
                </a:lnTo>
                <a:lnTo>
                  <a:pt x="205163" y="0"/>
                </a:lnTo>
                <a:lnTo>
                  <a:pt x="294269" y="678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39" name="Google Shape;11539;p313"/>
          <p:cNvSpPr/>
          <p:nvPr/>
        </p:nvSpPr>
        <p:spPr>
          <a:xfrm>
            <a:off x="6871487" y="4406872"/>
            <a:ext cx="82168" cy="237700"/>
          </a:xfrm>
          <a:custGeom>
            <a:rect b="b" l="l" r="r" t="t"/>
            <a:pathLst>
              <a:path extrusionOk="0" h="211248" w="73024">
                <a:moveTo>
                  <a:pt x="53030" y="120838"/>
                </a:moveTo>
                <a:lnTo>
                  <a:pt x="54768" y="120838"/>
                </a:lnTo>
                <a:lnTo>
                  <a:pt x="63027" y="129966"/>
                </a:lnTo>
                <a:lnTo>
                  <a:pt x="72590" y="149960"/>
                </a:lnTo>
                <a:lnTo>
                  <a:pt x="73024" y="186038"/>
                </a:lnTo>
                <a:lnTo>
                  <a:pt x="62158" y="191688"/>
                </a:lnTo>
                <a:lnTo>
                  <a:pt x="53899" y="211248"/>
                </a:lnTo>
                <a:lnTo>
                  <a:pt x="38685" y="193862"/>
                </a:lnTo>
                <a:lnTo>
                  <a:pt x="37816" y="174302"/>
                </a:lnTo>
                <a:lnTo>
                  <a:pt x="43467" y="161262"/>
                </a:lnTo>
                <a:lnTo>
                  <a:pt x="42598" y="149960"/>
                </a:lnTo>
                <a:lnTo>
                  <a:pt x="33035" y="143006"/>
                </a:lnTo>
                <a:lnTo>
                  <a:pt x="26515" y="145613"/>
                </a:lnTo>
                <a:lnTo>
                  <a:pt x="12605" y="132139"/>
                </a:lnTo>
                <a:lnTo>
                  <a:pt x="0" y="125184"/>
                </a:lnTo>
                <a:lnTo>
                  <a:pt x="8693" y="99104"/>
                </a:lnTo>
                <a:lnTo>
                  <a:pt x="16518" y="89542"/>
                </a:lnTo>
                <a:lnTo>
                  <a:pt x="12605" y="66069"/>
                </a:lnTo>
                <a:lnTo>
                  <a:pt x="18256" y="43467"/>
                </a:lnTo>
                <a:lnTo>
                  <a:pt x="22603" y="36078"/>
                </a:lnTo>
                <a:lnTo>
                  <a:pt x="16952" y="12605"/>
                </a:lnTo>
                <a:lnTo>
                  <a:pt x="5651" y="0"/>
                </a:lnTo>
                <a:lnTo>
                  <a:pt x="29558" y="5216"/>
                </a:lnTo>
                <a:lnTo>
                  <a:pt x="33904" y="12605"/>
                </a:lnTo>
                <a:lnTo>
                  <a:pt x="33470" y="16083"/>
                </a:lnTo>
                <a:lnTo>
                  <a:pt x="41293" y="33904"/>
                </a:lnTo>
                <a:lnTo>
                  <a:pt x="42163" y="67373"/>
                </a:lnTo>
                <a:lnTo>
                  <a:pt x="34339" y="83022"/>
                </a:lnTo>
                <a:lnTo>
                  <a:pt x="41293" y="103451"/>
                </a:lnTo>
                <a:lnTo>
                  <a:pt x="40424" y="115622"/>
                </a:lnTo>
                <a:lnTo>
                  <a:pt x="45640" y="123880"/>
                </a:lnTo>
                <a:lnTo>
                  <a:pt x="45205" y="134312"/>
                </a:lnTo>
                <a:lnTo>
                  <a:pt x="49118" y="140398"/>
                </a:lnTo>
                <a:lnTo>
                  <a:pt x="53464" y="133443"/>
                </a:lnTo>
                <a:lnTo>
                  <a:pt x="61723" y="144309"/>
                </a:lnTo>
                <a:lnTo>
                  <a:pt x="62592" y="140832"/>
                </a:lnTo>
                <a:lnTo>
                  <a:pt x="58245" y="126053"/>
                </a:lnTo>
                <a:lnTo>
                  <a:pt x="53464" y="124749"/>
                </a:lnTo>
                <a:lnTo>
                  <a:pt x="53030" y="12083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40" name="Google Shape;11540;p313"/>
          <p:cNvSpPr/>
          <p:nvPr/>
        </p:nvSpPr>
        <p:spPr>
          <a:xfrm>
            <a:off x="8742274" y="3908486"/>
            <a:ext cx="120807" cy="170205"/>
          </a:xfrm>
          <a:custGeom>
            <a:rect b="b" l="l" r="r" t="t"/>
            <a:pathLst>
              <a:path extrusionOk="0" h="151264" w="107363">
                <a:moveTo>
                  <a:pt x="50856" y="11736"/>
                </a:moveTo>
                <a:lnTo>
                  <a:pt x="56941" y="14344"/>
                </a:lnTo>
                <a:lnTo>
                  <a:pt x="72155" y="31296"/>
                </a:lnTo>
                <a:lnTo>
                  <a:pt x="83021" y="49987"/>
                </a:lnTo>
                <a:lnTo>
                  <a:pt x="85630" y="68677"/>
                </a:lnTo>
                <a:lnTo>
                  <a:pt x="83456" y="81283"/>
                </a:lnTo>
                <a:lnTo>
                  <a:pt x="86064" y="90845"/>
                </a:lnTo>
                <a:lnTo>
                  <a:pt x="88238" y="107363"/>
                </a:lnTo>
                <a:lnTo>
                  <a:pt x="97365" y="115187"/>
                </a:lnTo>
                <a:lnTo>
                  <a:pt x="107363" y="139963"/>
                </a:lnTo>
                <a:lnTo>
                  <a:pt x="107363" y="149091"/>
                </a:lnTo>
                <a:lnTo>
                  <a:pt x="89976" y="151264"/>
                </a:lnTo>
                <a:lnTo>
                  <a:pt x="66070" y="130400"/>
                </a:lnTo>
                <a:lnTo>
                  <a:pt x="36512" y="108232"/>
                </a:lnTo>
                <a:lnTo>
                  <a:pt x="33035" y="93888"/>
                </a:lnTo>
                <a:lnTo>
                  <a:pt x="18256" y="75197"/>
                </a:lnTo>
                <a:lnTo>
                  <a:pt x="13910" y="52160"/>
                </a:lnTo>
                <a:lnTo>
                  <a:pt x="4347" y="36947"/>
                </a:lnTo>
                <a:lnTo>
                  <a:pt x="6085" y="16517"/>
                </a:lnTo>
                <a:lnTo>
                  <a:pt x="0" y="4781"/>
                </a:lnTo>
                <a:lnTo>
                  <a:pt x="3912" y="0"/>
                </a:lnTo>
                <a:lnTo>
                  <a:pt x="24776" y="12171"/>
                </a:lnTo>
                <a:lnTo>
                  <a:pt x="27384" y="26515"/>
                </a:lnTo>
                <a:lnTo>
                  <a:pt x="43467" y="23037"/>
                </a:lnTo>
                <a:lnTo>
                  <a:pt x="50856" y="1173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41" name="Google Shape;11541;p313"/>
          <p:cNvSpPr/>
          <p:nvPr/>
        </p:nvSpPr>
        <p:spPr>
          <a:xfrm>
            <a:off x="9013232" y="3899193"/>
            <a:ext cx="259219" cy="193681"/>
          </a:xfrm>
          <a:custGeom>
            <a:rect b="b" l="l" r="r" t="t"/>
            <a:pathLst>
              <a:path extrusionOk="0" h="172128" w="230373">
                <a:moveTo>
                  <a:pt x="200381" y="78240"/>
                </a:moveTo>
                <a:lnTo>
                  <a:pt x="178648" y="73459"/>
                </a:lnTo>
                <a:lnTo>
                  <a:pt x="150395" y="73459"/>
                </a:lnTo>
                <a:lnTo>
                  <a:pt x="143005" y="105189"/>
                </a:lnTo>
                <a:lnTo>
                  <a:pt x="133878" y="114752"/>
                </a:lnTo>
                <a:lnTo>
                  <a:pt x="122576" y="153437"/>
                </a:lnTo>
                <a:lnTo>
                  <a:pt x="102581" y="159523"/>
                </a:lnTo>
                <a:lnTo>
                  <a:pt x="79109" y="151699"/>
                </a:lnTo>
                <a:lnTo>
                  <a:pt x="67373" y="154307"/>
                </a:lnTo>
                <a:lnTo>
                  <a:pt x="53029" y="168216"/>
                </a:lnTo>
                <a:lnTo>
                  <a:pt x="37381" y="166477"/>
                </a:lnTo>
                <a:lnTo>
                  <a:pt x="21299" y="172128"/>
                </a:lnTo>
                <a:lnTo>
                  <a:pt x="4347" y="156046"/>
                </a:lnTo>
                <a:lnTo>
                  <a:pt x="0" y="137355"/>
                </a:lnTo>
                <a:lnTo>
                  <a:pt x="18256" y="146917"/>
                </a:lnTo>
                <a:lnTo>
                  <a:pt x="36947" y="141701"/>
                </a:lnTo>
                <a:lnTo>
                  <a:pt x="41293" y="118229"/>
                </a:lnTo>
                <a:lnTo>
                  <a:pt x="51725" y="113013"/>
                </a:lnTo>
                <a:lnTo>
                  <a:pt x="81282" y="106928"/>
                </a:lnTo>
                <a:lnTo>
                  <a:pt x="97800" y="84760"/>
                </a:lnTo>
                <a:lnTo>
                  <a:pt x="109101" y="67373"/>
                </a:lnTo>
                <a:lnTo>
                  <a:pt x="121272" y="81717"/>
                </a:lnTo>
                <a:lnTo>
                  <a:pt x="126053" y="72155"/>
                </a:lnTo>
                <a:lnTo>
                  <a:pt x="137789" y="73024"/>
                </a:lnTo>
                <a:lnTo>
                  <a:pt x="138224" y="55203"/>
                </a:lnTo>
                <a:lnTo>
                  <a:pt x="138659" y="41293"/>
                </a:lnTo>
                <a:lnTo>
                  <a:pt x="156480" y="22168"/>
                </a:lnTo>
                <a:lnTo>
                  <a:pt x="167781" y="435"/>
                </a:lnTo>
                <a:lnTo>
                  <a:pt x="177779" y="0"/>
                </a:lnTo>
                <a:lnTo>
                  <a:pt x="191253" y="14344"/>
                </a:lnTo>
                <a:lnTo>
                  <a:pt x="192992" y="26515"/>
                </a:lnTo>
                <a:lnTo>
                  <a:pt x="209509" y="34339"/>
                </a:lnTo>
                <a:lnTo>
                  <a:pt x="230373" y="42597"/>
                </a:lnTo>
                <a:lnTo>
                  <a:pt x="229504" y="53464"/>
                </a:lnTo>
                <a:lnTo>
                  <a:pt x="212987" y="54768"/>
                </a:lnTo>
                <a:lnTo>
                  <a:pt x="217768" y="68677"/>
                </a:lnTo>
                <a:lnTo>
                  <a:pt x="200381" y="782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42" name="Google Shape;11542;p313"/>
          <p:cNvSpPr/>
          <p:nvPr/>
        </p:nvSpPr>
        <p:spPr>
          <a:xfrm>
            <a:off x="6293866" y="4648974"/>
            <a:ext cx="364865" cy="380027"/>
          </a:xfrm>
          <a:custGeom>
            <a:rect b="b" l="l" r="r" t="t"/>
            <a:pathLst>
              <a:path extrusionOk="0" h="337736" w="324261">
                <a:moveTo>
                  <a:pt x="279056" y="16083"/>
                </a:moveTo>
                <a:lnTo>
                  <a:pt x="299051" y="9998"/>
                </a:lnTo>
                <a:lnTo>
                  <a:pt x="314699" y="11301"/>
                </a:lnTo>
                <a:lnTo>
                  <a:pt x="324261" y="17822"/>
                </a:lnTo>
                <a:lnTo>
                  <a:pt x="324261" y="19995"/>
                </a:lnTo>
                <a:lnTo>
                  <a:pt x="310352" y="26515"/>
                </a:lnTo>
                <a:lnTo>
                  <a:pt x="302963" y="26515"/>
                </a:lnTo>
                <a:lnTo>
                  <a:pt x="286880" y="37382"/>
                </a:lnTo>
                <a:lnTo>
                  <a:pt x="278187" y="25645"/>
                </a:lnTo>
                <a:lnTo>
                  <a:pt x="240371" y="35643"/>
                </a:lnTo>
                <a:lnTo>
                  <a:pt x="222115" y="36512"/>
                </a:lnTo>
                <a:lnTo>
                  <a:pt x="218638" y="136051"/>
                </a:lnTo>
                <a:lnTo>
                  <a:pt x="194731" y="136920"/>
                </a:lnTo>
                <a:lnTo>
                  <a:pt x="192123" y="218203"/>
                </a:lnTo>
                <a:lnTo>
                  <a:pt x="187341" y="321219"/>
                </a:lnTo>
                <a:lnTo>
                  <a:pt x="165608" y="335563"/>
                </a:lnTo>
                <a:lnTo>
                  <a:pt x="153003" y="337736"/>
                </a:lnTo>
                <a:lnTo>
                  <a:pt x="138224" y="332520"/>
                </a:lnTo>
                <a:lnTo>
                  <a:pt x="127358" y="330347"/>
                </a:lnTo>
                <a:lnTo>
                  <a:pt x="123880" y="318611"/>
                </a:lnTo>
                <a:lnTo>
                  <a:pt x="115187" y="310787"/>
                </a:lnTo>
                <a:lnTo>
                  <a:pt x="103016" y="324696"/>
                </a:lnTo>
                <a:lnTo>
                  <a:pt x="86064" y="303398"/>
                </a:lnTo>
                <a:lnTo>
                  <a:pt x="77371" y="283403"/>
                </a:lnTo>
                <a:lnTo>
                  <a:pt x="73024" y="256019"/>
                </a:lnTo>
                <a:lnTo>
                  <a:pt x="67808" y="236024"/>
                </a:lnTo>
                <a:lnTo>
                  <a:pt x="60853" y="192992"/>
                </a:lnTo>
                <a:lnTo>
                  <a:pt x="61288" y="159523"/>
                </a:lnTo>
                <a:lnTo>
                  <a:pt x="58680" y="144309"/>
                </a:lnTo>
                <a:lnTo>
                  <a:pt x="49552" y="132573"/>
                </a:lnTo>
                <a:lnTo>
                  <a:pt x="37381" y="109536"/>
                </a:lnTo>
                <a:lnTo>
                  <a:pt x="25211" y="76067"/>
                </a:lnTo>
                <a:lnTo>
                  <a:pt x="20429" y="58680"/>
                </a:lnTo>
                <a:lnTo>
                  <a:pt x="1304" y="31296"/>
                </a:lnTo>
                <a:lnTo>
                  <a:pt x="0" y="9998"/>
                </a:lnTo>
                <a:lnTo>
                  <a:pt x="11736" y="4781"/>
                </a:lnTo>
                <a:lnTo>
                  <a:pt x="26515" y="0"/>
                </a:lnTo>
                <a:lnTo>
                  <a:pt x="42162" y="869"/>
                </a:lnTo>
                <a:lnTo>
                  <a:pt x="56507" y="13475"/>
                </a:lnTo>
                <a:lnTo>
                  <a:pt x="59984" y="11301"/>
                </a:lnTo>
                <a:lnTo>
                  <a:pt x="158653" y="10432"/>
                </a:lnTo>
                <a:lnTo>
                  <a:pt x="175171" y="23472"/>
                </a:lnTo>
                <a:lnTo>
                  <a:pt x="233851" y="27384"/>
                </a:lnTo>
                <a:lnTo>
                  <a:pt x="279056" y="1608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43" name="Google Shape;11543;p313"/>
          <p:cNvSpPr/>
          <p:nvPr/>
        </p:nvSpPr>
        <p:spPr>
          <a:xfrm>
            <a:off x="5980845" y="3379775"/>
            <a:ext cx="425022" cy="371223"/>
          </a:xfrm>
          <a:custGeom>
            <a:rect b="b" l="l" r="r" t="t"/>
            <a:pathLst>
              <a:path extrusionOk="0" h="329912" w="377725">
                <a:moveTo>
                  <a:pt x="350341" y="16952"/>
                </a:moveTo>
                <a:lnTo>
                  <a:pt x="357296" y="60419"/>
                </a:lnTo>
                <a:lnTo>
                  <a:pt x="366859" y="67808"/>
                </a:lnTo>
                <a:lnTo>
                  <a:pt x="367293" y="76501"/>
                </a:lnTo>
                <a:lnTo>
                  <a:pt x="377726" y="86064"/>
                </a:lnTo>
                <a:lnTo>
                  <a:pt x="372509" y="98235"/>
                </a:lnTo>
                <a:lnTo>
                  <a:pt x="364686" y="154741"/>
                </a:lnTo>
                <a:lnTo>
                  <a:pt x="363816" y="191253"/>
                </a:lnTo>
                <a:lnTo>
                  <a:pt x="333389" y="217333"/>
                </a:lnTo>
                <a:lnTo>
                  <a:pt x="323392" y="254280"/>
                </a:lnTo>
                <a:lnTo>
                  <a:pt x="333824" y="264712"/>
                </a:lnTo>
                <a:lnTo>
                  <a:pt x="333824" y="282533"/>
                </a:lnTo>
                <a:lnTo>
                  <a:pt x="349907" y="282968"/>
                </a:lnTo>
                <a:lnTo>
                  <a:pt x="347299" y="296443"/>
                </a:lnTo>
                <a:lnTo>
                  <a:pt x="340779" y="297747"/>
                </a:lnTo>
                <a:lnTo>
                  <a:pt x="339909" y="306875"/>
                </a:lnTo>
                <a:lnTo>
                  <a:pt x="335563" y="307309"/>
                </a:lnTo>
                <a:lnTo>
                  <a:pt x="318611" y="276883"/>
                </a:lnTo>
                <a:lnTo>
                  <a:pt x="312526" y="275579"/>
                </a:lnTo>
                <a:lnTo>
                  <a:pt x="293835" y="291227"/>
                </a:lnTo>
                <a:lnTo>
                  <a:pt x="274709" y="282968"/>
                </a:lnTo>
                <a:lnTo>
                  <a:pt x="261669" y="281664"/>
                </a:lnTo>
                <a:lnTo>
                  <a:pt x="254715" y="285576"/>
                </a:lnTo>
                <a:lnTo>
                  <a:pt x="240371" y="284707"/>
                </a:lnTo>
                <a:lnTo>
                  <a:pt x="226027" y="296443"/>
                </a:lnTo>
                <a:lnTo>
                  <a:pt x="213421" y="297312"/>
                </a:lnTo>
                <a:lnTo>
                  <a:pt x="183864" y="282968"/>
                </a:lnTo>
                <a:lnTo>
                  <a:pt x="172128" y="289488"/>
                </a:lnTo>
                <a:lnTo>
                  <a:pt x="159523" y="289053"/>
                </a:lnTo>
                <a:lnTo>
                  <a:pt x="150395" y="278622"/>
                </a:lnTo>
                <a:lnTo>
                  <a:pt x="126053" y="268189"/>
                </a:lnTo>
                <a:lnTo>
                  <a:pt x="99539" y="271667"/>
                </a:lnTo>
                <a:lnTo>
                  <a:pt x="93453" y="277317"/>
                </a:lnTo>
                <a:lnTo>
                  <a:pt x="89976" y="293400"/>
                </a:lnTo>
                <a:lnTo>
                  <a:pt x="83021" y="304702"/>
                </a:lnTo>
                <a:lnTo>
                  <a:pt x="81283" y="329912"/>
                </a:lnTo>
                <a:lnTo>
                  <a:pt x="62592" y="313829"/>
                </a:lnTo>
                <a:lnTo>
                  <a:pt x="53899" y="313829"/>
                </a:lnTo>
                <a:lnTo>
                  <a:pt x="45640" y="322088"/>
                </a:lnTo>
                <a:lnTo>
                  <a:pt x="46075" y="302963"/>
                </a:lnTo>
                <a:lnTo>
                  <a:pt x="17821" y="296443"/>
                </a:lnTo>
                <a:lnTo>
                  <a:pt x="16952" y="282968"/>
                </a:lnTo>
                <a:lnTo>
                  <a:pt x="3477" y="264712"/>
                </a:lnTo>
                <a:lnTo>
                  <a:pt x="0" y="252107"/>
                </a:lnTo>
                <a:lnTo>
                  <a:pt x="2173" y="238632"/>
                </a:lnTo>
                <a:lnTo>
                  <a:pt x="17821" y="237328"/>
                </a:lnTo>
                <a:lnTo>
                  <a:pt x="26515" y="227331"/>
                </a:lnTo>
                <a:lnTo>
                  <a:pt x="59984" y="225157"/>
                </a:lnTo>
                <a:lnTo>
                  <a:pt x="81717" y="220811"/>
                </a:lnTo>
                <a:lnTo>
                  <a:pt x="83456" y="203424"/>
                </a:lnTo>
                <a:lnTo>
                  <a:pt x="96931" y="184733"/>
                </a:lnTo>
                <a:lnTo>
                  <a:pt x="96496" y="120403"/>
                </a:lnTo>
                <a:lnTo>
                  <a:pt x="130400" y="108232"/>
                </a:lnTo>
                <a:lnTo>
                  <a:pt x="199947" y="53464"/>
                </a:lnTo>
                <a:lnTo>
                  <a:pt x="281664" y="0"/>
                </a:lnTo>
                <a:lnTo>
                  <a:pt x="319915" y="12171"/>
                </a:lnTo>
                <a:lnTo>
                  <a:pt x="333824" y="27384"/>
                </a:lnTo>
                <a:lnTo>
                  <a:pt x="350341" y="1695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44" name="Google Shape;11544;p313"/>
          <p:cNvSpPr/>
          <p:nvPr/>
        </p:nvSpPr>
        <p:spPr>
          <a:xfrm>
            <a:off x="6047362" y="3681545"/>
            <a:ext cx="327205" cy="302260"/>
          </a:xfrm>
          <a:custGeom>
            <a:rect b="b" l="l" r="r" t="t"/>
            <a:pathLst>
              <a:path extrusionOk="0" h="268624" w="290792">
                <a:moveTo>
                  <a:pt x="280795" y="38685"/>
                </a:moveTo>
                <a:lnTo>
                  <a:pt x="290792" y="49552"/>
                </a:lnTo>
                <a:lnTo>
                  <a:pt x="288184" y="54768"/>
                </a:lnTo>
                <a:lnTo>
                  <a:pt x="286880" y="63896"/>
                </a:lnTo>
                <a:lnTo>
                  <a:pt x="266451" y="85629"/>
                </a:lnTo>
                <a:lnTo>
                  <a:pt x="260366" y="103451"/>
                </a:lnTo>
                <a:lnTo>
                  <a:pt x="256888" y="117795"/>
                </a:lnTo>
                <a:lnTo>
                  <a:pt x="251672" y="124315"/>
                </a:lnTo>
                <a:lnTo>
                  <a:pt x="246891" y="143875"/>
                </a:lnTo>
                <a:lnTo>
                  <a:pt x="233851" y="155176"/>
                </a:lnTo>
                <a:lnTo>
                  <a:pt x="230373" y="169086"/>
                </a:lnTo>
                <a:lnTo>
                  <a:pt x="224723" y="180387"/>
                </a:lnTo>
                <a:lnTo>
                  <a:pt x="222550" y="192123"/>
                </a:lnTo>
                <a:lnTo>
                  <a:pt x="205598" y="201686"/>
                </a:lnTo>
                <a:lnTo>
                  <a:pt x="191688" y="189949"/>
                </a:lnTo>
                <a:lnTo>
                  <a:pt x="182560" y="190384"/>
                </a:lnTo>
                <a:lnTo>
                  <a:pt x="167781" y="206901"/>
                </a:lnTo>
                <a:lnTo>
                  <a:pt x="160827" y="206901"/>
                </a:lnTo>
                <a:lnTo>
                  <a:pt x="149091" y="233851"/>
                </a:lnTo>
                <a:lnTo>
                  <a:pt x="143005" y="253846"/>
                </a:lnTo>
                <a:lnTo>
                  <a:pt x="117360" y="263843"/>
                </a:lnTo>
                <a:lnTo>
                  <a:pt x="108232" y="262539"/>
                </a:lnTo>
                <a:lnTo>
                  <a:pt x="98670" y="268624"/>
                </a:lnTo>
                <a:lnTo>
                  <a:pt x="79109" y="268190"/>
                </a:lnTo>
                <a:lnTo>
                  <a:pt x="65635" y="250368"/>
                </a:lnTo>
                <a:lnTo>
                  <a:pt x="57376" y="230373"/>
                </a:lnTo>
                <a:lnTo>
                  <a:pt x="39989" y="212118"/>
                </a:lnTo>
                <a:lnTo>
                  <a:pt x="21733" y="212118"/>
                </a:lnTo>
                <a:lnTo>
                  <a:pt x="0" y="212118"/>
                </a:lnTo>
                <a:lnTo>
                  <a:pt x="1304" y="167347"/>
                </a:lnTo>
                <a:lnTo>
                  <a:pt x="435" y="149526"/>
                </a:lnTo>
                <a:lnTo>
                  <a:pt x="5216" y="132139"/>
                </a:lnTo>
                <a:lnTo>
                  <a:pt x="12605" y="123445"/>
                </a:lnTo>
                <a:lnTo>
                  <a:pt x="24776" y="106059"/>
                </a:lnTo>
                <a:lnTo>
                  <a:pt x="22168" y="98669"/>
                </a:lnTo>
                <a:lnTo>
                  <a:pt x="26949" y="87368"/>
                </a:lnTo>
                <a:lnTo>
                  <a:pt x="21299" y="70851"/>
                </a:lnTo>
                <a:lnTo>
                  <a:pt x="22168" y="61723"/>
                </a:lnTo>
                <a:lnTo>
                  <a:pt x="23907" y="36512"/>
                </a:lnTo>
                <a:lnTo>
                  <a:pt x="30862" y="25211"/>
                </a:lnTo>
                <a:lnTo>
                  <a:pt x="34339" y="9128"/>
                </a:lnTo>
                <a:lnTo>
                  <a:pt x="40424" y="3477"/>
                </a:lnTo>
                <a:lnTo>
                  <a:pt x="66939" y="0"/>
                </a:lnTo>
                <a:lnTo>
                  <a:pt x="91280" y="10432"/>
                </a:lnTo>
                <a:lnTo>
                  <a:pt x="100408" y="20864"/>
                </a:lnTo>
                <a:lnTo>
                  <a:pt x="113013" y="21299"/>
                </a:lnTo>
                <a:lnTo>
                  <a:pt x="124750" y="14779"/>
                </a:lnTo>
                <a:lnTo>
                  <a:pt x="154307" y="29123"/>
                </a:lnTo>
                <a:lnTo>
                  <a:pt x="166912" y="28253"/>
                </a:lnTo>
                <a:lnTo>
                  <a:pt x="181256" y="16517"/>
                </a:lnTo>
                <a:lnTo>
                  <a:pt x="195600" y="17387"/>
                </a:lnTo>
                <a:lnTo>
                  <a:pt x="202555" y="13475"/>
                </a:lnTo>
                <a:lnTo>
                  <a:pt x="215595" y="14779"/>
                </a:lnTo>
                <a:lnTo>
                  <a:pt x="234720" y="23037"/>
                </a:lnTo>
                <a:lnTo>
                  <a:pt x="253411" y="7389"/>
                </a:lnTo>
                <a:lnTo>
                  <a:pt x="259496" y="8693"/>
                </a:lnTo>
                <a:lnTo>
                  <a:pt x="276448" y="39120"/>
                </a:lnTo>
                <a:lnTo>
                  <a:pt x="280795" y="3868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45" name="Google Shape;11545;p313"/>
          <p:cNvSpPr/>
          <p:nvPr/>
        </p:nvSpPr>
        <p:spPr>
          <a:xfrm>
            <a:off x="3559827" y="3645353"/>
            <a:ext cx="130099" cy="134990"/>
          </a:xfrm>
          <a:custGeom>
            <a:rect b="b" l="l" r="r" t="t"/>
            <a:pathLst>
              <a:path extrusionOk="0" h="119968" w="115621">
                <a:moveTo>
                  <a:pt x="115621" y="435"/>
                </a:moveTo>
                <a:lnTo>
                  <a:pt x="113448" y="3477"/>
                </a:lnTo>
                <a:lnTo>
                  <a:pt x="111275" y="9563"/>
                </a:lnTo>
                <a:lnTo>
                  <a:pt x="113013" y="19560"/>
                </a:lnTo>
                <a:lnTo>
                  <a:pt x="106493" y="29123"/>
                </a:lnTo>
                <a:lnTo>
                  <a:pt x="103016" y="40424"/>
                </a:lnTo>
                <a:lnTo>
                  <a:pt x="100843" y="52595"/>
                </a:lnTo>
                <a:lnTo>
                  <a:pt x="101712" y="59984"/>
                </a:lnTo>
                <a:lnTo>
                  <a:pt x="101277" y="72589"/>
                </a:lnTo>
                <a:lnTo>
                  <a:pt x="97365" y="75197"/>
                </a:lnTo>
                <a:lnTo>
                  <a:pt x="94323" y="87368"/>
                </a:lnTo>
                <a:lnTo>
                  <a:pt x="95192" y="94757"/>
                </a:lnTo>
                <a:lnTo>
                  <a:pt x="89976" y="101712"/>
                </a:lnTo>
                <a:lnTo>
                  <a:pt x="90411" y="109101"/>
                </a:lnTo>
                <a:lnTo>
                  <a:pt x="93888" y="113883"/>
                </a:lnTo>
                <a:lnTo>
                  <a:pt x="87803" y="119968"/>
                </a:lnTo>
                <a:lnTo>
                  <a:pt x="80413" y="117795"/>
                </a:lnTo>
                <a:lnTo>
                  <a:pt x="76936" y="112144"/>
                </a:lnTo>
                <a:lnTo>
                  <a:pt x="69112" y="109971"/>
                </a:lnTo>
                <a:lnTo>
                  <a:pt x="63461" y="113448"/>
                </a:lnTo>
                <a:lnTo>
                  <a:pt x="47813" y="106059"/>
                </a:lnTo>
                <a:lnTo>
                  <a:pt x="43901" y="109536"/>
                </a:lnTo>
                <a:lnTo>
                  <a:pt x="36077" y="100843"/>
                </a:lnTo>
                <a:lnTo>
                  <a:pt x="25211" y="89541"/>
                </a:lnTo>
                <a:lnTo>
                  <a:pt x="20429" y="80413"/>
                </a:lnTo>
                <a:lnTo>
                  <a:pt x="10867" y="71285"/>
                </a:lnTo>
                <a:lnTo>
                  <a:pt x="0" y="58680"/>
                </a:lnTo>
                <a:lnTo>
                  <a:pt x="3043" y="54333"/>
                </a:lnTo>
                <a:lnTo>
                  <a:pt x="6520" y="58680"/>
                </a:lnTo>
                <a:lnTo>
                  <a:pt x="8693" y="56941"/>
                </a:lnTo>
                <a:lnTo>
                  <a:pt x="16517" y="55637"/>
                </a:lnTo>
                <a:lnTo>
                  <a:pt x="19995" y="49117"/>
                </a:lnTo>
                <a:lnTo>
                  <a:pt x="23472" y="49117"/>
                </a:lnTo>
                <a:lnTo>
                  <a:pt x="24341" y="35208"/>
                </a:lnTo>
                <a:lnTo>
                  <a:pt x="29992" y="34773"/>
                </a:lnTo>
                <a:lnTo>
                  <a:pt x="35208" y="34773"/>
                </a:lnTo>
                <a:lnTo>
                  <a:pt x="41293" y="27384"/>
                </a:lnTo>
                <a:lnTo>
                  <a:pt x="47813" y="33035"/>
                </a:lnTo>
                <a:lnTo>
                  <a:pt x="50421" y="29557"/>
                </a:lnTo>
                <a:lnTo>
                  <a:pt x="55637" y="26080"/>
                </a:lnTo>
                <a:lnTo>
                  <a:pt x="64765" y="18691"/>
                </a:lnTo>
                <a:lnTo>
                  <a:pt x="65635" y="12605"/>
                </a:lnTo>
                <a:lnTo>
                  <a:pt x="67808" y="13040"/>
                </a:lnTo>
                <a:lnTo>
                  <a:pt x="71720" y="6520"/>
                </a:lnTo>
                <a:lnTo>
                  <a:pt x="74328" y="5651"/>
                </a:lnTo>
                <a:lnTo>
                  <a:pt x="78240" y="9997"/>
                </a:lnTo>
                <a:lnTo>
                  <a:pt x="83021" y="10867"/>
                </a:lnTo>
                <a:lnTo>
                  <a:pt x="88672" y="7389"/>
                </a:lnTo>
                <a:lnTo>
                  <a:pt x="94757" y="7389"/>
                </a:lnTo>
                <a:lnTo>
                  <a:pt x="103451" y="3912"/>
                </a:lnTo>
                <a:lnTo>
                  <a:pt x="107363" y="0"/>
                </a:lnTo>
                <a:lnTo>
                  <a:pt x="115621"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46" name="Google Shape;11546;p313"/>
          <p:cNvSpPr/>
          <p:nvPr/>
        </p:nvSpPr>
        <p:spPr>
          <a:xfrm>
            <a:off x="6081109" y="1950151"/>
            <a:ext cx="514527" cy="361929"/>
          </a:xfrm>
          <a:custGeom>
            <a:rect b="b" l="l" r="r" t="t"/>
            <a:pathLst>
              <a:path extrusionOk="0" h="321653" w="457269">
                <a:moveTo>
                  <a:pt x="457269" y="37816"/>
                </a:moveTo>
                <a:lnTo>
                  <a:pt x="429451" y="46944"/>
                </a:lnTo>
                <a:lnTo>
                  <a:pt x="415541" y="49117"/>
                </a:lnTo>
                <a:lnTo>
                  <a:pt x="419019" y="32600"/>
                </a:lnTo>
                <a:lnTo>
                  <a:pt x="393808" y="23472"/>
                </a:lnTo>
                <a:lnTo>
                  <a:pt x="368163" y="31296"/>
                </a:lnTo>
                <a:lnTo>
                  <a:pt x="363381" y="48683"/>
                </a:lnTo>
                <a:lnTo>
                  <a:pt x="348603" y="59115"/>
                </a:lnTo>
                <a:lnTo>
                  <a:pt x="328173" y="53464"/>
                </a:lnTo>
                <a:lnTo>
                  <a:pt x="305136" y="54333"/>
                </a:lnTo>
                <a:lnTo>
                  <a:pt x="282968" y="42163"/>
                </a:lnTo>
                <a:lnTo>
                  <a:pt x="273406" y="48248"/>
                </a:lnTo>
                <a:lnTo>
                  <a:pt x="262104" y="49117"/>
                </a:lnTo>
                <a:lnTo>
                  <a:pt x="262539" y="64765"/>
                </a:lnTo>
                <a:lnTo>
                  <a:pt x="227766" y="60853"/>
                </a:lnTo>
                <a:lnTo>
                  <a:pt x="225158" y="74328"/>
                </a:lnTo>
                <a:lnTo>
                  <a:pt x="207771" y="74328"/>
                </a:lnTo>
                <a:lnTo>
                  <a:pt x="197773" y="91280"/>
                </a:lnTo>
                <a:lnTo>
                  <a:pt x="182995" y="117795"/>
                </a:lnTo>
                <a:lnTo>
                  <a:pt x="158219" y="152133"/>
                </a:lnTo>
                <a:lnTo>
                  <a:pt x="166043" y="160827"/>
                </a:lnTo>
                <a:lnTo>
                  <a:pt x="160392" y="170389"/>
                </a:lnTo>
                <a:lnTo>
                  <a:pt x="141701" y="169955"/>
                </a:lnTo>
                <a:lnTo>
                  <a:pt x="131269" y="193427"/>
                </a:lnTo>
                <a:lnTo>
                  <a:pt x="135616" y="226896"/>
                </a:lnTo>
                <a:lnTo>
                  <a:pt x="149091" y="239501"/>
                </a:lnTo>
                <a:lnTo>
                  <a:pt x="145613" y="269493"/>
                </a:lnTo>
                <a:lnTo>
                  <a:pt x="130835" y="286880"/>
                </a:lnTo>
                <a:lnTo>
                  <a:pt x="123011" y="301659"/>
                </a:lnTo>
                <a:lnTo>
                  <a:pt x="108667" y="286011"/>
                </a:lnTo>
                <a:lnTo>
                  <a:pt x="71285" y="315568"/>
                </a:lnTo>
                <a:lnTo>
                  <a:pt x="44771" y="321654"/>
                </a:lnTo>
                <a:lnTo>
                  <a:pt x="16517" y="308614"/>
                </a:lnTo>
                <a:lnTo>
                  <a:pt x="8693" y="281229"/>
                </a:lnTo>
                <a:lnTo>
                  <a:pt x="0" y="222549"/>
                </a:lnTo>
                <a:lnTo>
                  <a:pt x="17387" y="206467"/>
                </a:lnTo>
                <a:lnTo>
                  <a:pt x="66504" y="185168"/>
                </a:lnTo>
                <a:lnTo>
                  <a:pt x="101712" y="159523"/>
                </a:lnTo>
                <a:lnTo>
                  <a:pt x="133008" y="125619"/>
                </a:lnTo>
                <a:lnTo>
                  <a:pt x="171693" y="79109"/>
                </a:lnTo>
                <a:lnTo>
                  <a:pt x="199512" y="61288"/>
                </a:lnTo>
                <a:lnTo>
                  <a:pt x="244283" y="31731"/>
                </a:lnTo>
                <a:lnTo>
                  <a:pt x="281229" y="21299"/>
                </a:lnTo>
                <a:lnTo>
                  <a:pt x="310352" y="22603"/>
                </a:lnTo>
                <a:lnTo>
                  <a:pt x="332955" y="3477"/>
                </a:lnTo>
                <a:lnTo>
                  <a:pt x="365120" y="4347"/>
                </a:lnTo>
                <a:lnTo>
                  <a:pt x="395547" y="0"/>
                </a:lnTo>
                <a:lnTo>
                  <a:pt x="455096" y="16952"/>
                </a:lnTo>
                <a:lnTo>
                  <a:pt x="433798" y="23037"/>
                </a:lnTo>
                <a:lnTo>
                  <a:pt x="457269" y="37816"/>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47" name="Google Shape;11547;p313"/>
          <p:cNvSpPr/>
          <p:nvPr/>
        </p:nvSpPr>
        <p:spPr>
          <a:xfrm>
            <a:off x="6341798" y="1772121"/>
            <a:ext cx="72385" cy="22988"/>
          </a:xfrm>
          <a:custGeom>
            <a:rect b="b" l="l" r="r" t="t"/>
            <a:pathLst>
              <a:path extrusionOk="0" h="20429" w="64330">
                <a:moveTo>
                  <a:pt x="64330" y="12171"/>
                </a:moveTo>
                <a:lnTo>
                  <a:pt x="31296" y="20429"/>
                </a:lnTo>
                <a:lnTo>
                  <a:pt x="1738" y="15648"/>
                </a:lnTo>
                <a:lnTo>
                  <a:pt x="11301" y="10432"/>
                </a:lnTo>
                <a:lnTo>
                  <a:pt x="0" y="3912"/>
                </a:lnTo>
                <a:lnTo>
                  <a:pt x="31730" y="0"/>
                </a:lnTo>
                <a:lnTo>
                  <a:pt x="39989" y="7389"/>
                </a:lnTo>
                <a:lnTo>
                  <a:pt x="64330" y="1217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48" name="Google Shape;11548;p313"/>
          <p:cNvSpPr/>
          <p:nvPr/>
        </p:nvSpPr>
        <p:spPr>
          <a:xfrm>
            <a:off x="6153986" y="1736906"/>
            <a:ext cx="196615" cy="74342"/>
          </a:xfrm>
          <a:custGeom>
            <a:rect b="b" l="l" r="r" t="t"/>
            <a:pathLst>
              <a:path extrusionOk="0" h="66069" w="174735">
                <a:moveTo>
                  <a:pt x="119968" y="6520"/>
                </a:moveTo>
                <a:lnTo>
                  <a:pt x="174736" y="21299"/>
                </a:lnTo>
                <a:lnTo>
                  <a:pt x="137355" y="29123"/>
                </a:lnTo>
                <a:lnTo>
                  <a:pt x="132139" y="43901"/>
                </a:lnTo>
                <a:lnTo>
                  <a:pt x="119099" y="47813"/>
                </a:lnTo>
                <a:lnTo>
                  <a:pt x="115187" y="65200"/>
                </a:lnTo>
                <a:lnTo>
                  <a:pt x="96061" y="66069"/>
                </a:lnTo>
                <a:lnTo>
                  <a:pt x="59115" y="53464"/>
                </a:lnTo>
                <a:lnTo>
                  <a:pt x="72155" y="46075"/>
                </a:lnTo>
                <a:lnTo>
                  <a:pt x="47379" y="39989"/>
                </a:lnTo>
                <a:lnTo>
                  <a:pt x="13909" y="23037"/>
                </a:lnTo>
                <a:lnTo>
                  <a:pt x="0" y="7824"/>
                </a:lnTo>
                <a:lnTo>
                  <a:pt x="40424" y="869"/>
                </a:lnTo>
                <a:lnTo>
                  <a:pt x="50421" y="7389"/>
                </a:lnTo>
                <a:lnTo>
                  <a:pt x="72155" y="7389"/>
                </a:lnTo>
                <a:lnTo>
                  <a:pt x="76501" y="869"/>
                </a:lnTo>
                <a:lnTo>
                  <a:pt x="99104" y="0"/>
                </a:lnTo>
                <a:lnTo>
                  <a:pt x="119968" y="652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49" name="Google Shape;11549;p313"/>
          <p:cNvSpPr/>
          <p:nvPr/>
        </p:nvSpPr>
        <p:spPr>
          <a:xfrm>
            <a:off x="6270389" y="1724189"/>
            <a:ext cx="174117" cy="26899"/>
          </a:xfrm>
          <a:custGeom>
            <a:rect b="b" l="l" r="r" t="t"/>
            <a:pathLst>
              <a:path extrusionOk="0" h="23906" w="154741">
                <a:moveTo>
                  <a:pt x="122576" y="4781"/>
                </a:moveTo>
                <a:lnTo>
                  <a:pt x="154742" y="11301"/>
                </a:lnTo>
                <a:lnTo>
                  <a:pt x="135616" y="21733"/>
                </a:lnTo>
                <a:lnTo>
                  <a:pt x="91715" y="23907"/>
                </a:lnTo>
                <a:lnTo>
                  <a:pt x="45205" y="20429"/>
                </a:lnTo>
                <a:lnTo>
                  <a:pt x="40859" y="15213"/>
                </a:lnTo>
                <a:lnTo>
                  <a:pt x="18691" y="15213"/>
                </a:lnTo>
                <a:lnTo>
                  <a:pt x="0" y="6520"/>
                </a:lnTo>
                <a:lnTo>
                  <a:pt x="45640" y="1304"/>
                </a:lnTo>
                <a:lnTo>
                  <a:pt x="69112" y="5651"/>
                </a:lnTo>
                <a:lnTo>
                  <a:pt x="82587" y="0"/>
                </a:lnTo>
                <a:lnTo>
                  <a:pt x="122576" y="478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50" name="Google Shape;11550;p313"/>
          <p:cNvSpPr/>
          <p:nvPr/>
        </p:nvSpPr>
        <p:spPr>
          <a:xfrm>
            <a:off x="8112810" y="3161637"/>
            <a:ext cx="228895" cy="126186"/>
          </a:xfrm>
          <a:custGeom>
            <a:rect b="b" l="l" r="r" t="t"/>
            <a:pathLst>
              <a:path extrusionOk="0" h="112143" w="203423">
                <a:moveTo>
                  <a:pt x="196035" y="71285"/>
                </a:moveTo>
                <a:lnTo>
                  <a:pt x="196904" y="83021"/>
                </a:lnTo>
                <a:lnTo>
                  <a:pt x="203424" y="100843"/>
                </a:lnTo>
                <a:lnTo>
                  <a:pt x="202989" y="111709"/>
                </a:lnTo>
                <a:lnTo>
                  <a:pt x="182995" y="112144"/>
                </a:lnTo>
                <a:lnTo>
                  <a:pt x="153003" y="105624"/>
                </a:lnTo>
                <a:lnTo>
                  <a:pt x="134312" y="103016"/>
                </a:lnTo>
                <a:lnTo>
                  <a:pt x="117795" y="89107"/>
                </a:lnTo>
                <a:lnTo>
                  <a:pt x="84325" y="85195"/>
                </a:lnTo>
                <a:lnTo>
                  <a:pt x="50421" y="69547"/>
                </a:lnTo>
                <a:lnTo>
                  <a:pt x="25210" y="56072"/>
                </a:lnTo>
                <a:lnTo>
                  <a:pt x="0" y="45640"/>
                </a:lnTo>
                <a:lnTo>
                  <a:pt x="3912" y="19560"/>
                </a:lnTo>
                <a:lnTo>
                  <a:pt x="16082" y="6520"/>
                </a:lnTo>
                <a:lnTo>
                  <a:pt x="24341" y="0"/>
                </a:lnTo>
                <a:lnTo>
                  <a:pt x="45205" y="8693"/>
                </a:lnTo>
                <a:lnTo>
                  <a:pt x="73024" y="26949"/>
                </a:lnTo>
                <a:lnTo>
                  <a:pt x="87368" y="30861"/>
                </a:lnTo>
                <a:lnTo>
                  <a:pt x="98235" y="44336"/>
                </a:lnTo>
                <a:lnTo>
                  <a:pt x="117795" y="49552"/>
                </a:lnTo>
                <a:lnTo>
                  <a:pt x="139528" y="62157"/>
                </a:lnTo>
                <a:lnTo>
                  <a:pt x="167781" y="68243"/>
                </a:lnTo>
                <a:lnTo>
                  <a:pt x="196035" y="7128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51" name="Google Shape;11551;p313"/>
          <p:cNvSpPr/>
          <p:nvPr/>
        </p:nvSpPr>
        <p:spPr>
          <a:xfrm>
            <a:off x="7391395" y="3334288"/>
            <a:ext cx="203951" cy="259709"/>
          </a:xfrm>
          <a:custGeom>
            <a:rect b="b" l="l" r="r" t="t"/>
            <a:pathLst>
              <a:path extrusionOk="0" h="230808" w="181255">
                <a:moveTo>
                  <a:pt x="32165" y="230808"/>
                </a:moveTo>
                <a:lnTo>
                  <a:pt x="22602" y="211248"/>
                </a:lnTo>
                <a:lnTo>
                  <a:pt x="0" y="165173"/>
                </a:lnTo>
                <a:lnTo>
                  <a:pt x="70850" y="137355"/>
                </a:lnTo>
                <a:lnTo>
                  <a:pt x="82152" y="81717"/>
                </a:lnTo>
                <a:lnTo>
                  <a:pt x="69112" y="61723"/>
                </a:lnTo>
                <a:lnTo>
                  <a:pt x="69112" y="50421"/>
                </a:lnTo>
                <a:lnTo>
                  <a:pt x="74762" y="39120"/>
                </a:lnTo>
                <a:lnTo>
                  <a:pt x="73893" y="27819"/>
                </a:lnTo>
                <a:lnTo>
                  <a:pt x="84325" y="22168"/>
                </a:lnTo>
                <a:lnTo>
                  <a:pt x="79544" y="18256"/>
                </a:lnTo>
                <a:lnTo>
                  <a:pt x="79544" y="0"/>
                </a:lnTo>
                <a:lnTo>
                  <a:pt x="91715" y="0"/>
                </a:lnTo>
                <a:lnTo>
                  <a:pt x="104755" y="19125"/>
                </a:lnTo>
                <a:lnTo>
                  <a:pt x="119099" y="29123"/>
                </a:lnTo>
                <a:lnTo>
                  <a:pt x="136920" y="33035"/>
                </a:lnTo>
                <a:lnTo>
                  <a:pt x="151699" y="37816"/>
                </a:lnTo>
                <a:lnTo>
                  <a:pt x="164304" y="53899"/>
                </a:lnTo>
                <a:lnTo>
                  <a:pt x="171693" y="63027"/>
                </a:lnTo>
                <a:lnTo>
                  <a:pt x="180387" y="66939"/>
                </a:lnTo>
                <a:lnTo>
                  <a:pt x="181256" y="73024"/>
                </a:lnTo>
                <a:lnTo>
                  <a:pt x="173867" y="89541"/>
                </a:lnTo>
                <a:lnTo>
                  <a:pt x="170824" y="97365"/>
                </a:lnTo>
                <a:lnTo>
                  <a:pt x="161261" y="106493"/>
                </a:lnTo>
                <a:lnTo>
                  <a:pt x="153872" y="125619"/>
                </a:lnTo>
                <a:lnTo>
                  <a:pt x="143005" y="123880"/>
                </a:lnTo>
                <a:lnTo>
                  <a:pt x="138659" y="130835"/>
                </a:lnTo>
                <a:lnTo>
                  <a:pt x="135616" y="144744"/>
                </a:lnTo>
                <a:lnTo>
                  <a:pt x="140397" y="163435"/>
                </a:lnTo>
                <a:lnTo>
                  <a:pt x="138224" y="166912"/>
                </a:lnTo>
                <a:lnTo>
                  <a:pt x="127357" y="166912"/>
                </a:lnTo>
                <a:lnTo>
                  <a:pt x="113013" y="177344"/>
                </a:lnTo>
                <a:lnTo>
                  <a:pt x="111709" y="190819"/>
                </a:lnTo>
                <a:lnTo>
                  <a:pt x="106493" y="196904"/>
                </a:lnTo>
                <a:lnTo>
                  <a:pt x="91280" y="196469"/>
                </a:lnTo>
                <a:lnTo>
                  <a:pt x="82587" y="203424"/>
                </a:lnTo>
                <a:lnTo>
                  <a:pt x="83456" y="214726"/>
                </a:lnTo>
                <a:lnTo>
                  <a:pt x="72155" y="222549"/>
                </a:lnTo>
                <a:lnTo>
                  <a:pt x="58680" y="219941"/>
                </a:lnTo>
                <a:lnTo>
                  <a:pt x="43032" y="229504"/>
                </a:lnTo>
                <a:lnTo>
                  <a:pt x="32165" y="2308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52" name="Google Shape;11552;p313"/>
          <p:cNvSpPr/>
          <p:nvPr/>
        </p:nvSpPr>
        <p:spPr>
          <a:xfrm>
            <a:off x="7481877" y="3288314"/>
            <a:ext cx="10270" cy="21031"/>
          </a:xfrm>
          <a:custGeom>
            <a:rect b="b" l="l" r="r" t="t"/>
            <a:pathLst>
              <a:path extrusionOk="0" h="18690" w="9127">
                <a:moveTo>
                  <a:pt x="5650" y="18691"/>
                </a:moveTo>
                <a:lnTo>
                  <a:pt x="0" y="9128"/>
                </a:lnTo>
                <a:lnTo>
                  <a:pt x="6085" y="0"/>
                </a:lnTo>
                <a:lnTo>
                  <a:pt x="9128" y="2173"/>
                </a:lnTo>
                <a:lnTo>
                  <a:pt x="8259" y="13909"/>
                </a:lnTo>
                <a:lnTo>
                  <a:pt x="5650" y="1869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53" name="Google Shape;11553;p313"/>
          <p:cNvSpPr/>
          <p:nvPr/>
        </p:nvSpPr>
        <p:spPr>
          <a:xfrm>
            <a:off x="7594369" y="2950837"/>
            <a:ext cx="409370" cy="422088"/>
          </a:xfrm>
          <a:custGeom>
            <a:rect b="b" l="l" r="r" t="t"/>
            <a:pathLst>
              <a:path extrusionOk="0" h="375117" w="363815">
                <a:moveTo>
                  <a:pt x="363816" y="45640"/>
                </a:moveTo>
                <a:lnTo>
                  <a:pt x="347299" y="69112"/>
                </a:lnTo>
                <a:lnTo>
                  <a:pt x="322523" y="73459"/>
                </a:lnTo>
                <a:lnTo>
                  <a:pt x="285576" y="66504"/>
                </a:lnTo>
                <a:lnTo>
                  <a:pt x="276883" y="78675"/>
                </a:lnTo>
                <a:lnTo>
                  <a:pt x="291227" y="103016"/>
                </a:lnTo>
                <a:lnTo>
                  <a:pt x="303832" y="122141"/>
                </a:lnTo>
                <a:lnTo>
                  <a:pt x="326000" y="135616"/>
                </a:lnTo>
                <a:lnTo>
                  <a:pt x="309483" y="151699"/>
                </a:lnTo>
                <a:lnTo>
                  <a:pt x="313829" y="171693"/>
                </a:lnTo>
                <a:lnTo>
                  <a:pt x="296877" y="199947"/>
                </a:lnTo>
                <a:lnTo>
                  <a:pt x="287315" y="228200"/>
                </a:lnTo>
                <a:lnTo>
                  <a:pt x="267755" y="257323"/>
                </a:lnTo>
                <a:lnTo>
                  <a:pt x="239501" y="255150"/>
                </a:lnTo>
                <a:lnTo>
                  <a:pt x="218203" y="284707"/>
                </a:lnTo>
                <a:lnTo>
                  <a:pt x="235589" y="296878"/>
                </a:lnTo>
                <a:lnTo>
                  <a:pt x="241675" y="318611"/>
                </a:lnTo>
                <a:lnTo>
                  <a:pt x="256888" y="332520"/>
                </a:lnTo>
                <a:lnTo>
                  <a:pt x="264712" y="356427"/>
                </a:lnTo>
                <a:lnTo>
                  <a:pt x="212117" y="356427"/>
                </a:lnTo>
                <a:lnTo>
                  <a:pt x="198208" y="375118"/>
                </a:lnTo>
                <a:lnTo>
                  <a:pt x="179952" y="368163"/>
                </a:lnTo>
                <a:lnTo>
                  <a:pt x="170389" y="348168"/>
                </a:lnTo>
                <a:lnTo>
                  <a:pt x="149090" y="326870"/>
                </a:lnTo>
                <a:lnTo>
                  <a:pt x="105624" y="332085"/>
                </a:lnTo>
                <a:lnTo>
                  <a:pt x="66504" y="332520"/>
                </a:lnTo>
                <a:lnTo>
                  <a:pt x="33469" y="336432"/>
                </a:lnTo>
                <a:lnTo>
                  <a:pt x="38250" y="304267"/>
                </a:lnTo>
                <a:lnTo>
                  <a:pt x="70850" y="289488"/>
                </a:lnTo>
                <a:lnTo>
                  <a:pt x="66939" y="276883"/>
                </a:lnTo>
                <a:lnTo>
                  <a:pt x="55202" y="272101"/>
                </a:lnTo>
                <a:lnTo>
                  <a:pt x="50856" y="247760"/>
                </a:lnTo>
                <a:lnTo>
                  <a:pt x="26080" y="235589"/>
                </a:lnTo>
                <a:lnTo>
                  <a:pt x="13909" y="218638"/>
                </a:lnTo>
                <a:lnTo>
                  <a:pt x="0" y="203859"/>
                </a:lnTo>
                <a:lnTo>
                  <a:pt x="41728" y="218203"/>
                </a:lnTo>
                <a:lnTo>
                  <a:pt x="64765" y="213856"/>
                </a:lnTo>
                <a:lnTo>
                  <a:pt x="79544" y="217333"/>
                </a:lnTo>
                <a:lnTo>
                  <a:pt x="83456" y="211248"/>
                </a:lnTo>
                <a:lnTo>
                  <a:pt x="100408" y="213856"/>
                </a:lnTo>
                <a:lnTo>
                  <a:pt x="129096" y="202120"/>
                </a:lnTo>
                <a:lnTo>
                  <a:pt x="125619" y="178648"/>
                </a:lnTo>
                <a:lnTo>
                  <a:pt x="135616" y="162565"/>
                </a:lnTo>
                <a:lnTo>
                  <a:pt x="153437" y="162565"/>
                </a:lnTo>
                <a:lnTo>
                  <a:pt x="154307" y="155176"/>
                </a:lnTo>
                <a:lnTo>
                  <a:pt x="171693" y="151264"/>
                </a:lnTo>
                <a:lnTo>
                  <a:pt x="180821" y="153872"/>
                </a:lnTo>
                <a:lnTo>
                  <a:pt x="188646" y="146048"/>
                </a:lnTo>
                <a:lnTo>
                  <a:pt x="183864" y="129096"/>
                </a:lnTo>
                <a:lnTo>
                  <a:pt x="189949" y="112579"/>
                </a:lnTo>
                <a:lnTo>
                  <a:pt x="203424" y="105189"/>
                </a:lnTo>
                <a:lnTo>
                  <a:pt x="189949" y="86933"/>
                </a:lnTo>
                <a:lnTo>
                  <a:pt x="212552" y="87803"/>
                </a:lnTo>
                <a:lnTo>
                  <a:pt x="216464" y="77805"/>
                </a:lnTo>
                <a:lnTo>
                  <a:pt x="212987" y="66939"/>
                </a:lnTo>
                <a:lnTo>
                  <a:pt x="221680" y="55203"/>
                </a:lnTo>
                <a:lnTo>
                  <a:pt x="215595" y="41293"/>
                </a:lnTo>
                <a:lnTo>
                  <a:pt x="207336" y="29557"/>
                </a:lnTo>
                <a:lnTo>
                  <a:pt x="217768" y="17387"/>
                </a:lnTo>
                <a:lnTo>
                  <a:pt x="240806" y="11736"/>
                </a:lnTo>
                <a:lnTo>
                  <a:pt x="266450" y="8259"/>
                </a:lnTo>
                <a:lnTo>
                  <a:pt x="276883" y="3477"/>
                </a:lnTo>
                <a:lnTo>
                  <a:pt x="289488" y="0"/>
                </a:lnTo>
                <a:lnTo>
                  <a:pt x="309917" y="13040"/>
                </a:lnTo>
                <a:lnTo>
                  <a:pt x="322523" y="34773"/>
                </a:lnTo>
                <a:lnTo>
                  <a:pt x="363816" y="4564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54" name="Google Shape;11554;p313"/>
          <p:cNvSpPr/>
          <p:nvPr/>
        </p:nvSpPr>
        <p:spPr>
          <a:xfrm>
            <a:off x="3679655" y="3815069"/>
            <a:ext cx="157487" cy="75320"/>
          </a:xfrm>
          <a:custGeom>
            <a:rect b="b" l="l" r="r" t="t"/>
            <a:pathLst>
              <a:path extrusionOk="0" h="66938" w="139962">
                <a:moveTo>
                  <a:pt x="138224" y="26515"/>
                </a:moveTo>
                <a:lnTo>
                  <a:pt x="135181" y="30427"/>
                </a:lnTo>
                <a:lnTo>
                  <a:pt x="139963" y="46944"/>
                </a:lnTo>
                <a:lnTo>
                  <a:pt x="135181" y="55203"/>
                </a:lnTo>
                <a:lnTo>
                  <a:pt x="127357" y="53029"/>
                </a:lnTo>
                <a:lnTo>
                  <a:pt x="123445" y="66504"/>
                </a:lnTo>
                <a:lnTo>
                  <a:pt x="115621" y="58680"/>
                </a:lnTo>
                <a:lnTo>
                  <a:pt x="111275" y="43467"/>
                </a:lnTo>
                <a:lnTo>
                  <a:pt x="117360" y="36077"/>
                </a:lnTo>
                <a:lnTo>
                  <a:pt x="111275" y="34339"/>
                </a:lnTo>
                <a:lnTo>
                  <a:pt x="107363" y="25211"/>
                </a:lnTo>
                <a:lnTo>
                  <a:pt x="95192" y="17387"/>
                </a:lnTo>
                <a:lnTo>
                  <a:pt x="84760" y="19125"/>
                </a:lnTo>
                <a:lnTo>
                  <a:pt x="79109" y="28688"/>
                </a:lnTo>
                <a:lnTo>
                  <a:pt x="68677" y="35643"/>
                </a:lnTo>
                <a:lnTo>
                  <a:pt x="63461" y="36512"/>
                </a:lnTo>
                <a:lnTo>
                  <a:pt x="60853" y="42597"/>
                </a:lnTo>
                <a:lnTo>
                  <a:pt x="71720" y="57811"/>
                </a:lnTo>
                <a:lnTo>
                  <a:pt x="64765" y="61288"/>
                </a:lnTo>
                <a:lnTo>
                  <a:pt x="61288" y="65200"/>
                </a:lnTo>
                <a:lnTo>
                  <a:pt x="49552" y="66939"/>
                </a:lnTo>
                <a:lnTo>
                  <a:pt x="46075" y="49987"/>
                </a:lnTo>
                <a:lnTo>
                  <a:pt x="42597" y="54768"/>
                </a:lnTo>
                <a:lnTo>
                  <a:pt x="34773" y="53029"/>
                </a:lnTo>
                <a:lnTo>
                  <a:pt x="30427" y="42163"/>
                </a:lnTo>
                <a:lnTo>
                  <a:pt x="20429" y="39989"/>
                </a:lnTo>
                <a:lnTo>
                  <a:pt x="13909" y="36947"/>
                </a:lnTo>
                <a:lnTo>
                  <a:pt x="3477" y="36947"/>
                </a:lnTo>
                <a:lnTo>
                  <a:pt x="2608" y="43032"/>
                </a:lnTo>
                <a:lnTo>
                  <a:pt x="0" y="38685"/>
                </a:lnTo>
                <a:lnTo>
                  <a:pt x="1304" y="33035"/>
                </a:lnTo>
                <a:lnTo>
                  <a:pt x="3912" y="27384"/>
                </a:lnTo>
                <a:lnTo>
                  <a:pt x="3043" y="22603"/>
                </a:lnTo>
                <a:lnTo>
                  <a:pt x="6955" y="19125"/>
                </a:lnTo>
                <a:lnTo>
                  <a:pt x="2173" y="15213"/>
                </a:lnTo>
                <a:lnTo>
                  <a:pt x="2608" y="3912"/>
                </a:lnTo>
                <a:lnTo>
                  <a:pt x="12171" y="1304"/>
                </a:lnTo>
                <a:lnTo>
                  <a:pt x="20429" y="11301"/>
                </a:lnTo>
                <a:lnTo>
                  <a:pt x="19560" y="17387"/>
                </a:lnTo>
                <a:lnTo>
                  <a:pt x="29123" y="18691"/>
                </a:lnTo>
                <a:lnTo>
                  <a:pt x="31731" y="16083"/>
                </a:lnTo>
                <a:lnTo>
                  <a:pt x="38251" y="23037"/>
                </a:lnTo>
                <a:lnTo>
                  <a:pt x="50421" y="20864"/>
                </a:lnTo>
                <a:lnTo>
                  <a:pt x="61288" y="13909"/>
                </a:lnTo>
                <a:lnTo>
                  <a:pt x="76501" y="8259"/>
                </a:lnTo>
                <a:lnTo>
                  <a:pt x="85195" y="0"/>
                </a:lnTo>
                <a:lnTo>
                  <a:pt x="98669" y="1739"/>
                </a:lnTo>
                <a:lnTo>
                  <a:pt x="97800" y="4347"/>
                </a:lnTo>
                <a:lnTo>
                  <a:pt x="111275" y="5216"/>
                </a:lnTo>
                <a:lnTo>
                  <a:pt x="121707" y="10432"/>
                </a:lnTo>
                <a:lnTo>
                  <a:pt x="129531" y="18691"/>
                </a:lnTo>
                <a:lnTo>
                  <a:pt x="138224" y="2651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55" name="Google Shape;11555;p313"/>
          <p:cNvSpPr/>
          <p:nvPr/>
        </p:nvSpPr>
        <p:spPr>
          <a:xfrm>
            <a:off x="3717804" y="4118797"/>
            <a:ext cx="365841" cy="574196"/>
          </a:xfrm>
          <a:custGeom>
            <a:rect b="b" l="l" r="r" t="t"/>
            <a:pathLst>
              <a:path extrusionOk="0" h="510298" w="325130">
                <a:moveTo>
                  <a:pt x="283403" y="118229"/>
                </a:moveTo>
                <a:lnTo>
                  <a:pt x="261235" y="116925"/>
                </a:lnTo>
                <a:lnTo>
                  <a:pt x="257757" y="121272"/>
                </a:lnTo>
                <a:lnTo>
                  <a:pt x="237763" y="126488"/>
                </a:lnTo>
                <a:lnTo>
                  <a:pt x="210379" y="145613"/>
                </a:lnTo>
                <a:lnTo>
                  <a:pt x="209075" y="158653"/>
                </a:lnTo>
                <a:lnTo>
                  <a:pt x="202989" y="168216"/>
                </a:lnTo>
                <a:lnTo>
                  <a:pt x="206032" y="183429"/>
                </a:lnTo>
                <a:lnTo>
                  <a:pt x="191253" y="191253"/>
                </a:lnTo>
                <a:lnTo>
                  <a:pt x="192123" y="203424"/>
                </a:lnTo>
                <a:lnTo>
                  <a:pt x="185603" y="208205"/>
                </a:lnTo>
                <a:lnTo>
                  <a:pt x="196904" y="233416"/>
                </a:lnTo>
                <a:lnTo>
                  <a:pt x="211248" y="250368"/>
                </a:lnTo>
                <a:lnTo>
                  <a:pt x="206902" y="262539"/>
                </a:lnTo>
                <a:lnTo>
                  <a:pt x="223419" y="263843"/>
                </a:lnTo>
                <a:lnTo>
                  <a:pt x="233416" y="279056"/>
                </a:lnTo>
                <a:lnTo>
                  <a:pt x="255149" y="279491"/>
                </a:lnTo>
                <a:lnTo>
                  <a:pt x="274275" y="263408"/>
                </a:lnTo>
                <a:lnTo>
                  <a:pt x="274709" y="305571"/>
                </a:lnTo>
                <a:lnTo>
                  <a:pt x="286011" y="308613"/>
                </a:lnTo>
                <a:lnTo>
                  <a:pt x="299920" y="303832"/>
                </a:lnTo>
                <a:lnTo>
                  <a:pt x="323827" y="349037"/>
                </a:lnTo>
                <a:lnTo>
                  <a:pt x="319046" y="358165"/>
                </a:lnTo>
                <a:lnTo>
                  <a:pt x="319046" y="378160"/>
                </a:lnTo>
                <a:lnTo>
                  <a:pt x="320350" y="401632"/>
                </a:lnTo>
                <a:lnTo>
                  <a:pt x="312091" y="415541"/>
                </a:lnTo>
                <a:lnTo>
                  <a:pt x="317307" y="425974"/>
                </a:lnTo>
                <a:lnTo>
                  <a:pt x="312526" y="435536"/>
                </a:lnTo>
                <a:lnTo>
                  <a:pt x="325131" y="459008"/>
                </a:lnTo>
                <a:lnTo>
                  <a:pt x="312526" y="489000"/>
                </a:lnTo>
                <a:lnTo>
                  <a:pt x="307744" y="503344"/>
                </a:lnTo>
                <a:lnTo>
                  <a:pt x="295573" y="510299"/>
                </a:lnTo>
                <a:lnTo>
                  <a:pt x="269928" y="494216"/>
                </a:lnTo>
                <a:lnTo>
                  <a:pt x="266451" y="482915"/>
                </a:lnTo>
                <a:lnTo>
                  <a:pt x="215595" y="455096"/>
                </a:lnTo>
                <a:lnTo>
                  <a:pt x="169085" y="424235"/>
                </a:lnTo>
                <a:lnTo>
                  <a:pt x="148656" y="407283"/>
                </a:lnTo>
                <a:lnTo>
                  <a:pt x="136485" y="384245"/>
                </a:lnTo>
                <a:lnTo>
                  <a:pt x="139963" y="375987"/>
                </a:lnTo>
                <a:lnTo>
                  <a:pt x="116491" y="339475"/>
                </a:lnTo>
                <a:lnTo>
                  <a:pt x="88672" y="288184"/>
                </a:lnTo>
                <a:lnTo>
                  <a:pt x="62592" y="232547"/>
                </a:lnTo>
                <a:lnTo>
                  <a:pt x="52160" y="219507"/>
                </a:lnTo>
                <a:lnTo>
                  <a:pt x="43467" y="199077"/>
                </a:lnTo>
                <a:lnTo>
                  <a:pt x="23472" y="180821"/>
                </a:lnTo>
                <a:lnTo>
                  <a:pt x="5651" y="169520"/>
                </a:lnTo>
                <a:lnTo>
                  <a:pt x="13040" y="157349"/>
                </a:lnTo>
                <a:lnTo>
                  <a:pt x="0" y="130400"/>
                </a:lnTo>
                <a:lnTo>
                  <a:pt x="7389" y="110840"/>
                </a:lnTo>
                <a:lnTo>
                  <a:pt x="26515" y="93453"/>
                </a:lnTo>
                <a:lnTo>
                  <a:pt x="29557" y="105189"/>
                </a:lnTo>
                <a:lnTo>
                  <a:pt x="22603" y="111709"/>
                </a:lnTo>
                <a:lnTo>
                  <a:pt x="23907" y="121707"/>
                </a:lnTo>
                <a:lnTo>
                  <a:pt x="33904" y="119533"/>
                </a:lnTo>
                <a:lnTo>
                  <a:pt x="43902" y="122576"/>
                </a:lnTo>
                <a:lnTo>
                  <a:pt x="54768" y="136920"/>
                </a:lnTo>
                <a:lnTo>
                  <a:pt x="68243" y="125184"/>
                </a:lnTo>
                <a:lnTo>
                  <a:pt x="72155" y="106493"/>
                </a:lnTo>
                <a:lnTo>
                  <a:pt x="86933" y="82152"/>
                </a:lnTo>
                <a:lnTo>
                  <a:pt x="116056" y="71285"/>
                </a:lnTo>
                <a:lnTo>
                  <a:pt x="142571" y="41728"/>
                </a:lnTo>
                <a:lnTo>
                  <a:pt x="149960" y="23907"/>
                </a:lnTo>
                <a:lnTo>
                  <a:pt x="146483" y="2608"/>
                </a:lnTo>
                <a:lnTo>
                  <a:pt x="153003" y="0"/>
                </a:lnTo>
                <a:lnTo>
                  <a:pt x="169520" y="13040"/>
                </a:lnTo>
                <a:lnTo>
                  <a:pt x="177344" y="26515"/>
                </a:lnTo>
                <a:lnTo>
                  <a:pt x="188646" y="33469"/>
                </a:lnTo>
                <a:lnTo>
                  <a:pt x="203859" y="62592"/>
                </a:lnTo>
                <a:lnTo>
                  <a:pt x="222115" y="66504"/>
                </a:lnTo>
                <a:lnTo>
                  <a:pt x="235589" y="59115"/>
                </a:lnTo>
                <a:lnTo>
                  <a:pt x="244717" y="63896"/>
                </a:lnTo>
                <a:lnTo>
                  <a:pt x="259496" y="61288"/>
                </a:lnTo>
                <a:lnTo>
                  <a:pt x="278622" y="74328"/>
                </a:lnTo>
                <a:lnTo>
                  <a:pt x="263408" y="103016"/>
                </a:lnTo>
                <a:lnTo>
                  <a:pt x="270797" y="103451"/>
                </a:lnTo>
                <a:lnTo>
                  <a:pt x="283403" y="11822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56" name="Google Shape;11556;p313"/>
          <p:cNvSpPr/>
          <p:nvPr/>
        </p:nvSpPr>
        <p:spPr>
          <a:xfrm>
            <a:off x="9345329" y="3810666"/>
            <a:ext cx="127653" cy="131077"/>
          </a:xfrm>
          <a:custGeom>
            <a:rect b="b" l="l" r="r" t="t"/>
            <a:pathLst>
              <a:path extrusionOk="0" h="116490" w="113447">
                <a:moveTo>
                  <a:pt x="106928" y="37381"/>
                </a:moveTo>
                <a:lnTo>
                  <a:pt x="110840" y="56072"/>
                </a:lnTo>
                <a:lnTo>
                  <a:pt x="113448" y="71720"/>
                </a:lnTo>
                <a:lnTo>
                  <a:pt x="106493" y="96931"/>
                </a:lnTo>
                <a:lnTo>
                  <a:pt x="95627" y="68677"/>
                </a:lnTo>
                <a:lnTo>
                  <a:pt x="85195" y="83021"/>
                </a:lnTo>
                <a:lnTo>
                  <a:pt x="94322" y="103451"/>
                </a:lnTo>
                <a:lnTo>
                  <a:pt x="88237" y="116491"/>
                </a:lnTo>
                <a:lnTo>
                  <a:pt x="58245" y="100408"/>
                </a:lnTo>
                <a:lnTo>
                  <a:pt x="49987" y="79979"/>
                </a:lnTo>
                <a:lnTo>
                  <a:pt x="56507" y="66939"/>
                </a:lnTo>
                <a:lnTo>
                  <a:pt x="39989" y="53464"/>
                </a:lnTo>
                <a:lnTo>
                  <a:pt x="33035" y="65200"/>
                </a:lnTo>
                <a:lnTo>
                  <a:pt x="21733" y="63896"/>
                </a:lnTo>
                <a:lnTo>
                  <a:pt x="4347" y="79544"/>
                </a:lnTo>
                <a:lnTo>
                  <a:pt x="0" y="71285"/>
                </a:lnTo>
                <a:lnTo>
                  <a:pt x="7824" y="47813"/>
                </a:lnTo>
                <a:lnTo>
                  <a:pt x="22602" y="39989"/>
                </a:lnTo>
                <a:lnTo>
                  <a:pt x="35208" y="29557"/>
                </a:lnTo>
                <a:lnTo>
                  <a:pt x="44770" y="42163"/>
                </a:lnTo>
                <a:lnTo>
                  <a:pt x="63027" y="34773"/>
                </a:lnTo>
                <a:lnTo>
                  <a:pt x="66069" y="22168"/>
                </a:lnTo>
                <a:lnTo>
                  <a:pt x="83456" y="21299"/>
                </a:lnTo>
                <a:lnTo>
                  <a:pt x="79979" y="0"/>
                </a:lnTo>
                <a:lnTo>
                  <a:pt x="101277" y="13040"/>
                </a:lnTo>
                <a:lnTo>
                  <a:pt x="104320" y="26949"/>
                </a:lnTo>
                <a:lnTo>
                  <a:pt x="106928" y="3738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57" name="Google Shape;11557;p313"/>
          <p:cNvSpPr/>
          <p:nvPr/>
        </p:nvSpPr>
        <p:spPr>
          <a:xfrm>
            <a:off x="9351686" y="3764203"/>
            <a:ext cx="42552" cy="69451"/>
          </a:xfrm>
          <a:custGeom>
            <a:rect b="b" l="l" r="r" t="t"/>
            <a:pathLst>
              <a:path extrusionOk="0" h="61722" w="37816">
                <a:moveTo>
                  <a:pt x="37816" y="26515"/>
                </a:moveTo>
                <a:lnTo>
                  <a:pt x="29992" y="35643"/>
                </a:lnTo>
                <a:lnTo>
                  <a:pt x="23907" y="53464"/>
                </a:lnTo>
                <a:lnTo>
                  <a:pt x="16952" y="61723"/>
                </a:lnTo>
                <a:lnTo>
                  <a:pt x="0" y="42597"/>
                </a:lnTo>
                <a:lnTo>
                  <a:pt x="4347" y="34773"/>
                </a:lnTo>
                <a:lnTo>
                  <a:pt x="9998" y="26949"/>
                </a:lnTo>
                <a:lnTo>
                  <a:pt x="10867" y="9997"/>
                </a:lnTo>
                <a:lnTo>
                  <a:pt x="24342" y="8259"/>
                </a:lnTo>
                <a:lnTo>
                  <a:pt x="22168" y="26949"/>
                </a:lnTo>
                <a:lnTo>
                  <a:pt x="37816" y="0"/>
                </a:lnTo>
                <a:lnTo>
                  <a:pt x="37816" y="2651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58" name="Google Shape;11558;p313"/>
          <p:cNvSpPr/>
          <p:nvPr/>
        </p:nvSpPr>
        <p:spPr>
          <a:xfrm>
            <a:off x="9211316" y="3759801"/>
            <a:ext cx="64070" cy="94395"/>
          </a:xfrm>
          <a:custGeom>
            <a:rect b="b" l="l" r="r" t="t"/>
            <a:pathLst>
              <a:path extrusionOk="0" h="83890" w="56941">
                <a:moveTo>
                  <a:pt x="30861" y="57376"/>
                </a:moveTo>
                <a:lnTo>
                  <a:pt x="0" y="83891"/>
                </a:lnTo>
                <a:lnTo>
                  <a:pt x="10432" y="64331"/>
                </a:lnTo>
                <a:lnTo>
                  <a:pt x="26949" y="46944"/>
                </a:lnTo>
                <a:lnTo>
                  <a:pt x="39989" y="27819"/>
                </a:lnTo>
                <a:lnTo>
                  <a:pt x="49987" y="0"/>
                </a:lnTo>
                <a:lnTo>
                  <a:pt x="56941" y="23037"/>
                </a:lnTo>
                <a:lnTo>
                  <a:pt x="41728" y="38251"/>
                </a:lnTo>
                <a:lnTo>
                  <a:pt x="30861" y="5737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59" name="Google Shape;11559;p313"/>
          <p:cNvSpPr/>
          <p:nvPr/>
        </p:nvSpPr>
        <p:spPr>
          <a:xfrm>
            <a:off x="9331633" y="3743661"/>
            <a:ext cx="35702" cy="45485"/>
          </a:xfrm>
          <a:custGeom>
            <a:rect b="b" l="l" r="r" t="t"/>
            <a:pathLst>
              <a:path extrusionOk="0" h="40423" w="31730">
                <a:moveTo>
                  <a:pt x="0" y="0"/>
                </a:moveTo>
                <a:lnTo>
                  <a:pt x="15648" y="8693"/>
                </a:lnTo>
                <a:lnTo>
                  <a:pt x="30861" y="8693"/>
                </a:lnTo>
                <a:lnTo>
                  <a:pt x="31731" y="19995"/>
                </a:lnTo>
                <a:lnTo>
                  <a:pt x="21733" y="32165"/>
                </a:lnTo>
                <a:lnTo>
                  <a:pt x="6955" y="40424"/>
                </a:lnTo>
                <a:lnTo>
                  <a:pt x="4781" y="27384"/>
                </a:lnTo>
                <a:lnTo>
                  <a:pt x="5216" y="1304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60" name="Google Shape;11560;p313"/>
          <p:cNvSpPr/>
          <p:nvPr/>
        </p:nvSpPr>
        <p:spPr>
          <a:xfrm>
            <a:off x="9394727" y="3722630"/>
            <a:ext cx="46951" cy="76298"/>
          </a:xfrm>
          <a:custGeom>
            <a:rect b="b" l="l" r="r" t="t"/>
            <a:pathLst>
              <a:path extrusionOk="0" h="67807" w="41727">
                <a:moveTo>
                  <a:pt x="31296" y="10867"/>
                </a:moveTo>
                <a:lnTo>
                  <a:pt x="41728" y="42163"/>
                </a:lnTo>
                <a:lnTo>
                  <a:pt x="22168" y="34773"/>
                </a:lnTo>
                <a:lnTo>
                  <a:pt x="23472" y="44336"/>
                </a:lnTo>
                <a:lnTo>
                  <a:pt x="31296" y="61288"/>
                </a:lnTo>
                <a:lnTo>
                  <a:pt x="19995" y="67808"/>
                </a:lnTo>
                <a:lnTo>
                  <a:pt x="17387" y="47813"/>
                </a:lnTo>
                <a:lnTo>
                  <a:pt x="9562" y="46509"/>
                </a:lnTo>
                <a:lnTo>
                  <a:pt x="4347" y="29557"/>
                </a:lnTo>
                <a:lnTo>
                  <a:pt x="18691" y="31731"/>
                </a:lnTo>
                <a:lnTo>
                  <a:pt x="17387" y="21299"/>
                </a:lnTo>
                <a:lnTo>
                  <a:pt x="0" y="0"/>
                </a:lnTo>
                <a:lnTo>
                  <a:pt x="23472" y="435"/>
                </a:lnTo>
                <a:lnTo>
                  <a:pt x="31296" y="108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61" name="Google Shape;11561;p313"/>
          <p:cNvSpPr/>
          <p:nvPr/>
        </p:nvSpPr>
        <p:spPr>
          <a:xfrm>
            <a:off x="9282723" y="3694263"/>
            <a:ext cx="34726" cy="39617"/>
          </a:xfrm>
          <a:custGeom>
            <a:rect b="b" l="l" r="r" t="t"/>
            <a:pathLst>
              <a:path extrusionOk="0" h="35208" w="30861">
                <a:moveTo>
                  <a:pt x="30861" y="10867"/>
                </a:moveTo>
                <a:lnTo>
                  <a:pt x="26950" y="35208"/>
                </a:lnTo>
                <a:lnTo>
                  <a:pt x="15213" y="21299"/>
                </a:lnTo>
                <a:lnTo>
                  <a:pt x="0" y="0"/>
                </a:lnTo>
                <a:lnTo>
                  <a:pt x="20864" y="869"/>
                </a:lnTo>
                <a:lnTo>
                  <a:pt x="30861" y="108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62" name="Google Shape;11562;p313"/>
          <p:cNvSpPr/>
          <p:nvPr/>
        </p:nvSpPr>
        <p:spPr>
          <a:xfrm>
            <a:off x="9257780" y="3535796"/>
            <a:ext cx="133033" cy="187322"/>
          </a:xfrm>
          <a:custGeom>
            <a:rect b="b" l="l" r="r" t="t"/>
            <a:pathLst>
              <a:path extrusionOk="0" h="166477" w="118229">
                <a:moveTo>
                  <a:pt x="24776" y="0"/>
                </a:moveTo>
                <a:lnTo>
                  <a:pt x="41293" y="8259"/>
                </a:lnTo>
                <a:lnTo>
                  <a:pt x="47379" y="869"/>
                </a:lnTo>
                <a:lnTo>
                  <a:pt x="50856" y="7824"/>
                </a:lnTo>
                <a:lnTo>
                  <a:pt x="49118" y="19560"/>
                </a:lnTo>
                <a:lnTo>
                  <a:pt x="60419" y="39555"/>
                </a:lnTo>
                <a:lnTo>
                  <a:pt x="57811" y="62592"/>
                </a:lnTo>
                <a:lnTo>
                  <a:pt x="45205" y="71720"/>
                </a:lnTo>
                <a:lnTo>
                  <a:pt x="44771" y="94323"/>
                </a:lnTo>
                <a:lnTo>
                  <a:pt x="53464" y="116491"/>
                </a:lnTo>
                <a:lnTo>
                  <a:pt x="66504" y="119533"/>
                </a:lnTo>
                <a:lnTo>
                  <a:pt x="76936" y="116491"/>
                </a:lnTo>
                <a:lnTo>
                  <a:pt x="109536" y="131704"/>
                </a:lnTo>
                <a:lnTo>
                  <a:pt x="109101" y="146917"/>
                </a:lnTo>
                <a:lnTo>
                  <a:pt x="118229" y="153872"/>
                </a:lnTo>
                <a:lnTo>
                  <a:pt x="116925" y="166477"/>
                </a:lnTo>
                <a:lnTo>
                  <a:pt x="96496" y="153003"/>
                </a:lnTo>
                <a:lnTo>
                  <a:pt x="85629" y="138224"/>
                </a:lnTo>
                <a:lnTo>
                  <a:pt x="80413" y="148656"/>
                </a:lnTo>
                <a:lnTo>
                  <a:pt x="63027" y="131704"/>
                </a:lnTo>
                <a:lnTo>
                  <a:pt x="41293" y="136051"/>
                </a:lnTo>
                <a:lnTo>
                  <a:pt x="28253" y="129965"/>
                </a:lnTo>
                <a:lnTo>
                  <a:pt x="27819" y="118229"/>
                </a:lnTo>
                <a:lnTo>
                  <a:pt x="34773" y="111275"/>
                </a:lnTo>
                <a:lnTo>
                  <a:pt x="26515" y="104755"/>
                </a:lnTo>
                <a:lnTo>
                  <a:pt x="24776" y="114752"/>
                </a:lnTo>
                <a:lnTo>
                  <a:pt x="10432" y="98669"/>
                </a:lnTo>
                <a:lnTo>
                  <a:pt x="4781" y="86499"/>
                </a:lnTo>
                <a:lnTo>
                  <a:pt x="0" y="59984"/>
                </a:lnTo>
                <a:lnTo>
                  <a:pt x="11301" y="69112"/>
                </a:lnTo>
                <a:lnTo>
                  <a:pt x="6520" y="25211"/>
                </a:lnTo>
                <a:lnTo>
                  <a:pt x="9998" y="0"/>
                </a:lnTo>
                <a:lnTo>
                  <a:pt x="24776"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63" name="Google Shape;11563;p313"/>
          <p:cNvSpPr/>
          <p:nvPr/>
        </p:nvSpPr>
        <p:spPr>
          <a:xfrm>
            <a:off x="10251620" y="4275306"/>
            <a:ext cx="38150" cy="59179"/>
          </a:xfrm>
          <a:custGeom>
            <a:rect b="b" l="l" r="r" t="t"/>
            <a:pathLst>
              <a:path extrusionOk="0" h="52594" w="33904">
                <a:moveTo>
                  <a:pt x="29992" y="49552"/>
                </a:moveTo>
                <a:lnTo>
                  <a:pt x="23038" y="52595"/>
                </a:lnTo>
                <a:lnTo>
                  <a:pt x="13040" y="41728"/>
                </a:lnTo>
                <a:lnTo>
                  <a:pt x="3478" y="23907"/>
                </a:lnTo>
                <a:lnTo>
                  <a:pt x="0" y="2608"/>
                </a:lnTo>
                <a:lnTo>
                  <a:pt x="3478" y="0"/>
                </a:lnTo>
                <a:lnTo>
                  <a:pt x="5651" y="8259"/>
                </a:lnTo>
                <a:lnTo>
                  <a:pt x="12605" y="14779"/>
                </a:lnTo>
                <a:lnTo>
                  <a:pt x="23038" y="32165"/>
                </a:lnTo>
                <a:lnTo>
                  <a:pt x="33904" y="41728"/>
                </a:lnTo>
                <a:lnTo>
                  <a:pt x="29992" y="4955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64" name="Google Shape;11564;p313"/>
          <p:cNvSpPr/>
          <p:nvPr/>
        </p:nvSpPr>
        <p:spPr>
          <a:xfrm>
            <a:off x="10078480" y="4247428"/>
            <a:ext cx="114447" cy="67983"/>
          </a:xfrm>
          <a:custGeom>
            <a:rect b="b" l="l" r="r" t="t"/>
            <a:pathLst>
              <a:path extrusionOk="0" h="60418" w="101711">
                <a:moveTo>
                  <a:pt x="90845" y="36947"/>
                </a:moveTo>
                <a:lnTo>
                  <a:pt x="77805" y="39120"/>
                </a:lnTo>
                <a:lnTo>
                  <a:pt x="73458" y="46944"/>
                </a:lnTo>
                <a:lnTo>
                  <a:pt x="59549" y="53899"/>
                </a:lnTo>
                <a:lnTo>
                  <a:pt x="46509" y="60419"/>
                </a:lnTo>
                <a:lnTo>
                  <a:pt x="33035" y="60419"/>
                </a:lnTo>
                <a:lnTo>
                  <a:pt x="13475" y="52160"/>
                </a:lnTo>
                <a:lnTo>
                  <a:pt x="0" y="44336"/>
                </a:lnTo>
                <a:lnTo>
                  <a:pt x="2608" y="35643"/>
                </a:lnTo>
                <a:lnTo>
                  <a:pt x="24341" y="39989"/>
                </a:lnTo>
                <a:lnTo>
                  <a:pt x="38250" y="37816"/>
                </a:lnTo>
                <a:lnTo>
                  <a:pt x="42597" y="24341"/>
                </a:lnTo>
                <a:lnTo>
                  <a:pt x="46509" y="23472"/>
                </a:lnTo>
                <a:lnTo>
                  <a:pt x="47813" y="38251"/>
                </a:lnTo>
                <a:lnTo>
                  <a:pt x="61722" y="36512"/>
                </a:lnTo>
                <a:lnTo>
                  <a:pt x="69547" y="26949"/>
                </a:lnTo>
                <a:lnTo>
                  <a:pt x="83890" y="16952"/>
                </a:lnTo>
                <a:lnTo>
                  <a:pt x="82152" y="435"/>
                </a:lnTo>
                <a:lnTo>
                  <a:pt x="96930" y="0"/>
                </a:lnTo>
                <a:lnTo>
                  <a:pt x="101712" y="4347"/>
                </a:lnTo>
                <a:lnTo>
                  <a:pt x="99973" y="19995"/>
                </a:lnTo>
                <a:lnTo>
                  <a:pt x="90845" y="3694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65" name="Google Shape;11565;p313"/>
          <p:cNvSpPr/>
          <p:nvPr/>
        </p:nvSpPr>
        <p:spPr>
          <a:xfrm>
            <a:off x="9868659" y="4198518"/>
            <a:ext cx="266067" cy="252861"/>
          </a:xfrm>
          <a:custGeom>
            <a:rect b="b" l="l" r="r" t="t"/>
            <a:pathLst>
              <a:path extrusionOk="0" h="224722" w="236458">
                <a:moveTo>
                  <a:pt x="0" y="182126"/>
                </a:moveTo>
                <a:lnTo>
                  <a:pt x="6955" y="90845"/>
                </a:lnTo>
                <a:lnTo>
                  <a:pt x="11301" y="0"/>
                </a:lnTo>
                <a:lnTo>
                  <a:pt x="53029" y="19125"/>
                </a:lnTo>
                <a:lnTo>
                  <a:pt x="97800" y="35208"/>
                </a:lnTo>
                <a:lnTo>
                  <a:pt x="113882" y="49552"/>
                </a:lnTo>
                <a:lnTo>
                  <a:pt x="126922" y="63461"/>
                </a:lnTo>
                <a:lnTo>
                  <a:pt x="129530" y="79979"/>
                </a:lnTo>
                <a:lnTo>
                  <a:pt x="169520" y="97365"/>
                </a:lnTo>
                <a:lnTo>
                  <a:pt x="174301" y="112144"/>
                </a:lnTo>
                <a:lnTo>
                  <a:pt x="151699" y="115187"/>
                </a:lnTo>
                <a:lnTo>
                  <a:pt x="155610" y="133877"/>
                </a:lnTo>
                <a:lnTo>
                  <a:pt x="176040" y="152133"/>
                </a:lnTo>
                <a:lnTo>
                  <a:pt x="189080" y="181691"/>
                </a:lnTo>
                <a:lnTo>
                  <a:pt x="203424" y="180821"/>
                </a:lnTo>
                <a:lnTo>
                  <a:pt x="200816" y="192992"/>
                </a:lnTo>
                <a:lnTo>
                  <a:pt x="219507" y="197773"/>
                </a:lnTo>
                <a:lnTo>
                  <a:pt x="211683" y="202989"/>
                </a:lnTo>
                <a:lnTo>
                  <a:pt x="236459" y="214726"/>
                </a:lnTo>
                <a:lnTo>
                  <a:pt x="232547" y="222984"/>
                </a:lnTo>
                <a:lnTo>
                  <a:pt x="216029" y="224723"/>
                </a:lnTo>
                <a:lnTo>
                  <a:pt x="210813" y="217768"/>
                </a:lnTo>
                <a:lnTo>
                  <a:pt x="190384" y="214291"/>
                </a:lnTo>
                <a:lnTo>
                  <a:pt x="166043" y="210379"/>
                </a:lnTo>
                <a:lnTo>
                  <a:pt x="148656" y="192557"/>
                </a:lnTo>
                <a:lnTo>
                  <a:pt x="136485" y="176909"/>
                </a:lnTo>
                <a:lnTo>
                  <a:pt x="125619" y="152568"/>
                </a:lnTo>
                <a:lnTo>
                  <a:pt x="94757" y="140397"/>
                </a:lnTo>
                <a:lnTo>
                  <a:pt x="73459" y="148221"/>
                </a:lnTo>
                <a:lnTo>
                  <a:pt x="57376" y="157784"/>
                </a:lnTo>
                <a:lnTo>
                  <a:pt x="58680" y="178213"/>
                </a:lnTo>
                <a:lnTo>
                  <a:pt x="38685" y="187776"/>
                </a:lnTo>
                <a:lnTo>
                  <a:pt x="25210" y="182995"/>
                </a:lnTo>
                <a:lnTo>
                  <a:pt x="0" y="1821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66" name="Google Shape;11566;p313"/>
          <p:cNvSpPr/>
          <p:nvPr/>
        </p:nvSpPr>
        <p:spPr>
          <a:xfrm>
            <a:off x="10148910" y="4195584"/>
            <a:ext cx="65538" cy="70919"/>
          </a:xfrm>
          <a:custGeom>
            <a:rect b="b" l="l" r="r" t="t"/>
            <a:pathLst>
              <a:path extrusionOk="0" h="63026" w="58245">
                <a:moveTo>
                  <a:pt x="58245" y="55637"/>
                </a:moveTo>
                <a:lnTo>
                  <a:pt x="50422" y="63027"/>
                </a:lnTo>
                <a:lnTo>
                  <a:pt x="46510" y="46509"/>
                </a:lnTo>
                <a:lnTo>
                  <a:pt x="41728" y="36077"/>
                </a:lnTo>
                <a:lnTo>
                  <a:pt x="30862" y="26949"/>
                </a:lnTo>
                <a:lnTo>
                  <a:pt x="17387" y="14779"/>
                </a:lnTo>
                <a:lnTo>
                  <a:pt x="0" y="6520"/>
                </a:lnTo>
                <a:lnTo>
                  <a:pt x="6955" y="0"/>
                </a:lnTo>
                <a:lnTo>
                  <a:pt x="19995" y="7824"/>
                </a:lnTo>
                <a:lnTo>
                  <a:pt x="28253" y="13909"/>
                </a:lnTo>
                <a:lnTo>
                  <a:pt x="38251" y="20429"/>
                </a:lnTo>
                <a:lnTo>
                  <a:pt x="47379" y="32165"/>
                </a:lnTo>
                <a:lnTo>
                  <a:pt x="56507" y="41293"/>
                </a:lnTo>
                <a:lnTo>
                  <a:pt x="58245" y="5563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67" name="Google Shape;11567;p313"/>
          <p:cNvSpPr/>
          <p:nvPr/>
        </p:nvSpPr>
        <p:spPr>
          <a:xfrm>
            <a:off x="6303159" y="2407454"/>
            <a:ext cx="245036" cy="175095"/>
          </a:xfrm>
          <a:custGeom>
            <a:rect b="b" l="l" r="r" t="t"/>
            <a:pathLst>
              <a:path extrusionOk="0" h="155610" w="217767">
                <a:moveTo>
                  <a:pt x="113013" y="10867"/>
                </a:moveTo>
                <a:lnTo>
                  <a:pt x="138659" y="13909"/>
                </a:lnTo>
                <a:lnTo>
                  <a:pt x="176909" y="13475"/>
                </a:lnTo>
                <a:lnTo>
                  <a:pt x="187776" y="16517"/>
                </a:lnTo>
                <a:lnTo>
                  <a:pt x="193861" y="24776"/>
                </a:lnTo>
                <a:lnTo>
                  <a:pt x="196469" y="36512"/>
                </a:lnTo>
                <a:lnTo>
                  <a:pt x="203859" y="46509"/>
                </a:lnTo>
                <a:lnTo>
                  <a:pt x="205597" y="56941"/>
                </a:lnTo>
                <a:lnTo>
                  <a:pt x="193427" y="62592"/>
                </a:lnTo>
                <a:lnTo>
                  <a:pt x="201686" y="74763"/>
                </a:lnTo>
                <a:lnTo>
                  <a:pt x="203859" y="86933"/>
                </a:lnTo>
                <a:lnTo>
                  <a:pt x="217768" y="110405"/>
                </a:lnTo>
                <a:lnTo>
                  <a:pt x="216464" y="117795"/>
                </a:lnTo>
                <a:lnTo>
                  <a:pt x="206467" y="120837"/>
                </a:lnTo>
                <a:lnTo>
                  <a:pt x="189949" y="143440"/>
                </a:lnTo>
                <a:lnTo>
                  <a:pt x="196904" y="155611"/>
                </a:lnTo>
                <a:lnTo>
                  <a:pt x="192123" y="153872"/>
                </a:lnTo>
                <a:lnTo>
                  <a:pt x="170389" y="143440"/>
                </a:lnTo>
                <a:lnTo>
                  <a:pt x="155176" y="147352"/>
                </a:lnTo>
                <a:lnTo>
                  <a:pt x="144744" y="144744"/>
                </a:lnTo>
                <a:lnTo>
                  <a:pt x="132573" y="150395"/>
                </a:lnTo>
                <a:lnTo>
                  <a:pt x="120837" y="140832"/>
                </a:lnTo>
                <a:lnTo>
                  <a:pt x="112579" y="144744"/>
                </a:lnTo>
                <a:lnTo>
                  <a:pt x="111275" y="143005"/>
                </a:lnTo>
                <a:lnTo>
                  <a:pt x="99973" y="129531"/>
                </a:lnTo>
                <a:lnTo>
                  <a:pt x="83890" y="128227"/>
                </a:lnTo>
                <a:lnTo>
                  <a:pt x="80848" y="119533"/>
                </a:lnTo>
                <a:lnTo>
                  <a:pt x="66069" y="116491"/>
                </a:lnTo>
                <a:lnTo>
                  <a:pt x="63461" y="123445"/>
                </a:lnTo>
                <a:lnTo>
                  <a:pt x="51290" y="117795"/>
                </a:lnTo>
                <a:lnTo>
                  <a:pt x="52160" y="110405"/>
                </a:lnTo>
                <a:lnTo>
                  <a:pt x="36077" y="108232"/>
                </a:lnTo>
                <a:lnTo>
                  <a:pt x="25210" y="99539"/>
                </a:lnTo>
                <a:lnTo>
                  <a:pt x="14779" y="82587"/>
                </a:lnTo>
                <a:lnTo>
                  <a:pt x="15648" y="73024"/>
                </a:lnTo>
                <a:lnTo>
                  <a:pt x="9128" y="58680"/>
                </a:lnTo>
                <a:lnTo>
                  <a:pt x="869" y="49552"/>
                </a:lnTo>
                <a:lnTo>
                  <a:pt x="6085" y="42163"/>
                </a:lnTo>
                <a:lnTo>
                  <a:pt x="0" y="28688"/>
                </a:lnTo>
                <a:lnTo>
                  <a:pt x="13475" y="20864"/>
                </a:lnTo>
                <a:lnTo>
                  <a:pt x="44336" y="8693"/>
                </a:lnTo>
                <a:lnTo>
                  <a:pt x="69547" y="0"/>
                </a:lnTo>
                <a:lnTo>
                  <a:pt x="90410" y="4347"/>
                </a:lnTo>
                <a:lnTo>
                  <a:pt x="93019" y="10867"/>
                </a:lnTo>
                <a:lnTo>
                  <a:pt x="113013" y="1086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68" name="Google Shape;11568;p313"/>
          <p:cNvSpPr/>
          <p:nvPr/>
        </p:nvSpPr>
        <p:spPr>
          <a:xfrm>
            <a:off x="9149690" y="2768406"/>
            <a:ext cx="126186" cy="165802"/>
          </a:xfrm>
          <a:custGeom>
            <a:rect b="b" l="l" r="r" t="t"/>
            <a:pathLst>
              <a:path extrusionOk="0" h="147352" w="112143">
                <a:moveTo>
                  <a:pt x="106059" y="16517"/>
                </a:moveTo>
                <a:lnTo>
                  <a:pt x="112144" y="21299"/>
                </a:lnTo>
                <a:lnTo>
                  <a:pt x="102581" y="19560"/>
                </a:lnTo>
                <a:lnTo>
                  <a:pt x="98235" y="29123"/>
                </a:lnTo>
                <a:lnTo>
                  <a:pt x="96930" y="38251"/>
                </a:lnTo>
                <a:lnTo>
                  <a:pt x="109101" y="58245"/>
                </a:lnTo>
                <a:lnTo>
                  <a:pt x="100842" y="64331"/>
                </a:lnTo>
                <a:lnTo>
                  <a:pt x="99539" y="69112"/>
                </a:lnTo>
                <a:lnTo>
                  <a:pt x="95627" y="77371"/>
                </a:lnTo>
                <a:lnTo>
                  <a:pt x="83021" y="82152"/>
                </a:lnTo>
                <a:lnTo>
                  <a:pt x="76936" y="89541"/>
                </a:lnTo>
                <a:lnTo>
                  <a:pt x="82587" y="101277"/>
                </a:lnTo>
                <a:lnTo>
                  <a:pt x="81282" y="104320"/>
                </a:lnTo>
                <a:lnTo>
                  <a:pt x="92584" y="109101"/>
                </a:lnTo>
                <a:lnTo>
                  <a:pt x="111709" y="121272"/>
                </a:lnTo>
                <a:lnTo>
                  <a:pt x="111709" y="127792"/>
                </a:lnTo>
                <a:lnTo>
                  <a:pt x="103016" y="129531"/>
                </a:lnTo>
                <a:lnTo>
                  <a:pt x="87368" y="131269"/>
                </a:lnTo>
                <a:lnTo>
                  <a:pt x="84760" y="143440"/>
                </a:lnTo>
                <a:lnTo>
                  <a:pt x="73893" y="142571"/>
                </a:lnTo>
                <a:lnTo>
                  <a:pt x="73893" y="145179"/>
                </a:lnTo>
                <a:lnTo>
                  <a:pt x="59984" y="139963"/>
                </a:lnTo>
                <a:lnTo>
                  <a:pt x="59549" y="145179"/>
                </a:lnTo>
                <a:lnTo>
                  <a:pt x="53899" y="147352"/>
                </a:lnTo>
                <a:lnTo>
                  <a:pt x="50856" y="142136"/>
                </a:lnTo>
                <a:lnTo>
                  <a:pt x="43467" y="139528"/>
                </a:lnTo>
                <a:lnTo>
                  <a:pt x="35208" y="135181"/>
                </a:lnTo>
                <a:lnTo>
                  <a:pt x="35642" y="123011"/>
                </a:lnTo>
                <a:lnTo>
                  <a:pt x="39555" y="119533"/>
                </a:lnTo>
                <a:lnTo>
                  <a:pt x="35208" y="114752"/>
                </a:lnTo>
                <a:lnTo>
                  <a:pt x="33469" y="99539"/>
                </a:lnTo>
                <a:lnTo>
                  <a:pt x="29557" y="95192"/>
                </a:lnTo>
                <a:lnTo>
                  <a:pt x="14779" y="92149"/>
                </a:lnTo>
                <a:lnTo>
                  <a:pt x="0" y="84760"/>
                </a:lnTo>
                <a:lnTo>
                  <a:pt x="9128" y="66939"/>
                </a:lnTo>
                <a:lnTo>
                  <a:pt x="26080" y="52160"/>
                </a:lnTo>
                <a:lnTo>
                  <a:pt x="30861" y="32165"/>
                </a:lnTo>
                <a:lnTo>
                  <a:pt x="46509" y="40859"/>
                </a:lnTo>
                <a:lnTo>
                  <a:pt x="66504" y="42163"/>
                </a:lnTo>
                <a:lnTo>
                  <a:pt x="54333" y="27384"/>
                </a:lnTo>
                <a:lnTo>
                  <a:pt x="82152" y="15648"/>
                </a:lnTo>
                <a:lnTo>
                  <a:pt x="82152" y="0"/>
                </a:lnTo>
                <a:lnTo>
                  <a:pt x="106059" y="1651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69" name="Google Shape;11569;p313"/>
          <p:cNvSpPr/>
          <p:nvPr/>
        </p:nvSpPr>
        <p:spPr>
          <a:xfrm>
            <a:off x="4271950" y="4724295"/>
            <a:ext cx="234276" cy="257753"/>
          </a:xfrm>
          <a:custGeom>
            <a:rect b="b" l="l" r="r" t="t"/>
            <a:pathLst>
              <a:path extrusionOk="0" h="229069" w="208205">
                <a:moveTo>
                  <a:pt x="103885" y="23472"/>
                </a:moveTo>
                <a:lnTo>
                  <a:pt x="112579" y="38685"/>
                </a:lnTo>
                <a:lnTo>
                  <a:pt x="114318" y="76501"/>
                </a:lnTo>
                <a:lnTo>
                  <a:pt x="139963" y="82152"/>
                </a:lnTo>
                <a:lnTo>
                  <a:pt x="149525" y="76501"/>
                </a:lnTo>
                <a:lnTo>
                  <a:pt x="166478" y="84325"/>
                </a:lnTo>
                <a:lnTo>
                  <a:pt x="171693" y="92584"/>
                </a:lnTo>
                <a:lnTo>
                  <a:pt x="176475" y="118229"/>
                </a:lnTo>
                <a:lnTo>
                  <a:pt x="179952" y="128661"/>
                </a:lnTo>
                <a:lnTo>
                  <a:pt x="189080" y="129966"/>
                </a:lnTo>
                <a:lnTo>
                  <a:pt x="197773" y="125619"/>
                </a:lnTo>
                <a:lnTo>
                  <a:pt x="206902" y="130400"/>
                </a:lnTo>
                <a:lnTo>
                  <a:pt x="208206" y="146048"/>
                </a:lnTo>
                <a:lnTo>
                  <a:pt x="206902" y="162566"/>
                </a:lnTo>
                <a:lnTo>
                  <a:pt x="203859" y="178648"/>
                </a:lnTo>
                <a:lnTo>
                  <a:pt x="202555" y="202989"/>
                </a:lnTo>
                <a:lnTo>
                  <a:pt x="183864" y="224723"/>
                </a:lnTo>
                <a:lnTo>
                  <a:pt x="165608" y="229069"/>
                </a:lnTo>
                <a:lnTo>
                  <a:pt x="138224" y="224723"/>
                </a:lnTo>
                <a:lnTo>
                  <a:pt x="113013" y="217333"/>
                </a:lnTo>
                <a:lnTo>
                  <a:pt x="131269" y="174736"/>
                </a:lnTo>
                <a:lnTo>
                  <a:pt x="126488" y="162566"/>
                </a:lnTo>
                <a:lnTo>
                  <a:pt x="100843" y="151699"/>
                </a:lnTo>
                <a:lnTo>
                  <a:pt x="69112" y="130835"/>
                </a:lnTo>
                <a:lnTo>
                  <a:pt x="49118" y="126488"/>
                </a:lnTo>
                <a:lnTo>
                  <a:pt x="0" y="81283"/>
                </a:lnTo>
                <a:lnTo>
                  <a:pt x="6520" y="47813"/>
                </a:lnTo>
                <a:lnTo>
                  <a:pt x="5651" y="32600"/>
                </a:lnTo>
                <a:lnTo>
                  <a:pt x="14779" y="8259"/>
                </a:lnTo>
                <a:lnTo>
                  <a:pt x="56507" y="0"/>
                </a:lnTo>
                <a:lnTo>
                  <a:pt x="79109" y="435"/>
                </a:lnTo>
                <a:lnTo>
                  <a:pt x="102582" y="14779"/>
                </a:lnTo>
                <a:lnTo>
                  <a:pt x="103885" y="23472"/>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70" name="Google Shape;11570;p313"/>
          <p:cNvSpPr/>
          <p:nvPr/>
        </p:nvSpPr>
        <p:spPr>
          <a:xfrm>
            <a:off x="6897898" y="3095610"/>
            <a:ext cx="15650" cy="36682"/>
          </a:xfrm>
          <a:custGeom>
            <a:rect b="b" l="l" r="r" t="t"/>
            <a:pathLst>
              <a:path extrusionOk="0" h="32600" w="13909">
                <a:moveTo>
                  <a:pt x="12171" y="3477"/>
                </a:moveTo>
                <a:lnTo>
                  <a:pt x="13909" y="20864"/>
                </a:lnTo>
                <a:lnTo>
                  <a:pt x="11301" y="29123"/>
                </a:lnTo>
                <a:lnTo>
                  <a:pt x="435" y="32600"/>
                </a:lnTo>
                <a:lnTo>
                  <a:pt x="869" y="25211"/>
                </a:lnTo>
                <a:lnTo>
                  <a:pt x="6520" y="21299"/>
                </a:lnTo>
                <a:lnTo>
                  <a:pt x="0" y="18256"/>
                </a:lnTo>
                <a:lnTo>
                  <a:pt x="3042" y="0"/>
                </a:lnTo>
                <a:lnTo>
                  <a:pt x="12171" y="347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71" name="Google Shape;11571;p313"/>
          <p:cNvSpPr/>
          <p:nvPr/>
        </p:nvSpPr>
        <p:spPr>
          <a:xfrm>
            <a:off x="7340529" y="3297117"/>
            <a:ext cx="23965" cy="48908"/>
          </a:xfrm>
          <a:custGeom>
            <a:rect b="b" l="l" r="r" t="t"/>
            <a:pathLst>
              <a:path extrusionOk="0" h="43466" w="21298">
                <a:moveTo>
                  <a:pt x="17821" y="41293"/>
                </a:moveTo>
                <a:lnTo>
                  <a:pt x="11301" y="43467"/>
                </a:lnTo>
                <a:lnTo>
                  <a:pt x="3478" y="37816"/>
                </a:lnTo>
                <a:lnTo>
                  <a:pt x="0" y="17387"/>
                </a:lnTo>
                <a:lnTo>
                  <a:pt x="4781" y="3043"/>
                </a:lnTo>
                <a:lnTo>
                  <a:pt x="11301" y="0"/>
                </a:lnTo>
                <a:lnTo>
                  <a:pt x="19125" y="8693"/>
                </a:lnTo>
                <a:lnTo>
                  <a:pt x="21299" y="24776"/>
                </a:lnTo>
                <a:lnTo>
                  <a:pt x="17821" y="412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72" name="Google Shape;11572;p313"/>
          <p:cNvSpPr/>
          <p:nvPr/>
        </p:nvSpPr>
        <p:spPr>
          <a:xfrm>
            <a:off x="6471897" y="2607004"/>
            <a:ext cx="237210" cy="139880"/>
          </a:xfrm>
          <a:custGeom>
            <a:rect b="b" l="l" r="r" t="t"/>
            <a:pathLst>
              <a:path extrusionOk="0" h="124314" w="210813">
                <a:moveTo>
                  <a:pt x="132573" y="0"/>
                </a:moveTo>
                <a:lnTo>
                  <a:pt x="139528" y="3043"/>
                </a:lnTo>
                <a:lnTo>
                  <a:pt x="147352" y="10867"/>
                </a:lnTo>
                <a:lnTo>
                  <a:pt x="156045" y="22168"/>
                </a:lnTo>
                <a:lnTo>
                  <a:pt x="170824" y="38685"/>
                </a:lnTo>
                <a:lnTo>
                  <a:pt x="173432" y="50421"/>
                </a:lnTo>
                <a:lnTo>
                  <a:pt x="172563" y="62157"/>
                </a:lnTo>
                <a:lnTo>
                  <a:pt x="178213" y="74763"/>
                </a:lnTo>
                <a:lnTo>
                  <a:pt x="188646" y="79979"/>
                </a:lnTo>
                <a:lnTo>
                  <a:pt x="198643" y="75197"/>
                </a:lnTo>
                <a:lnTo>
                  <a:pt x="209075" y="79979"/>
                </a:lnTo>
                <a:lnTo>
                  <a:pt x="210813" y="87368"/>
                </a:lnTo>
                <a:lnTo>
                  <a:pt x="200816" y="93019"/>
                </a:lnTo>
                <a:lnTo>
                  <a:pt x="193861" y="90411"/>
                </a:lnTo>
                <a:lnTo>
                  <a:pt x="192123" y="123880"/>
                </a:lnTo>
                <a:lnTo>
                  <a:pt x="178648" y="120837"/>
                </a:lnTo>
                <a:lnTo>
                  <a:pt x="161261" y="110840"/>
                </a:lnTo>
                <a:lnTo>
                  <a:pt x="135616" y="117360"/>
                </a:lnTo>
                <a:lnTo>
                  <a:pt x="125619" y="124315"/>
                </a:lnTo>
                <a:lnTo>
                  <a:pt x="92584" y="122576"/>
                </a:lnTo>
                <a:lnTo>
                  <a:pt x="75197" y="118664"/>
                </a:lnTo>
                <a:lnTo>
                  <a:pt x="66939" y="120403"/>
                </a:lnTo>
                <a:lnTo>
                  <a:pt x="59115" y="109101"/>
                </a:lnTo>
                <a:lnTo>
                  <a:pt x="54768" y="104320"/>
                </a:lnTo>
                <a:lnTo>
                  <a:pt x="59115" y="99539"/>
                </a:lnTo>
                <a:lnTo>
                  <a:pt x="53464" y="96496"/>
                </a:lnTo>
                <a:lnTo>
                  <a:pt x="46944" y="102581"/>
                </a:lnTo>
                <a:lnTo>
                  <a:pt x="33469" y="94323"/>
                </a:lnTo>
                <a:lnTo>
                  <a:pt x="30427" y="83021"/>
                </a:lnTo>
                <a:lnTo>
                  <a:pt x="16517" y="76936"/>
                </a:lnTo>
                <a:lnTo>
                  <a:pt x="13040" y="67808"/>
                </a:lnTo>
                <a:lnTo>
                  <a:pt x="0" y="57376"/>
                </a:lnTo>
                <a:lnTo>
                  <a:pt x="16952" y="52160"/>
                </a:lnTo>
                <a:lnTo>
                  <a:pt x="28253" y="33469"/>
                </a:lnTo>
                <a:lnTo>
                  <a:pt x="36512" y="15213"/>
                </a:lnTo>
                <a:lnTo>
                  <a:pt x="49117" y="9563"/>
                </a:lnTo>
                <a:lnTo>
                  <a:pt x="57810" y="3477"/>
                </a:lnTo>
                <a:lnTo>
                  <a:pt x="71720" y="6520"/>
                </a:lnTo>
                <a:lnTo>
                  <a:pt x="85629" y="6520"/>
                </a:lnTo>
                <a:lnTo>
                  <a:pt x="96496" y="13475"/>
                </a:lnTo>
                <a:lnTo>
                  <a:pt x="103450" y="9128"/>
                </a:lnTo>
                <a:lnTo>
                  <a:pt x="119099" y="6520"/>
                </a:lnTo>
                <a:lnTo>
                  <a:pt x="123445" y="0"/>
                </a:lnTo>
                <a:lnTo>
                  <a:pt x="132573"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73" name="Google Shape;11573;p313"/>
          <p:cNvSpPr/>
          <p:nvPr/>
        </p:nvSpPr>
        <p:spPr>
          <a:xfrm>
            <a:off x="6777092" y="4152544"/>
            <a:ext cx="49887" cy="56246"/>
          </a:xfrm>
          <a:custGeom>
            <a:rect b="b" l="l" r="r" t="t"/>
            <a:pathLst>
              <a:path extrusionOk="0" h="49986" w="44335">
                <a:moveTo>
                  <a:pt x="34773" y="0"/>
                </a:moveTo>
                <a:lnTo>
                  <a:pt x="44336" y="15648"/>
                </a:lnTo>
                <a:lnTo>
                  <a:pt x="43032" y="32165"/>
                </a:lnTo>
                <a:lnTo>
                  <a:pt x="36077" y="35643"/>
                </a:lnTo>
                <a:lnTo>
                  <a:pt x="22602" y="33904"/>
                </a:lnTo>
                <a:lnTo>
                  <a:pt x="15213" y="49987"/>
                </a:lnTo>
                <a:lnTo>
                  <a:pt x="0" y="47813"/>
                </a:lnTo>
                <a:lnTo>
                  <a:pt x="2608" y="32165"/>
                </a:lnTo>
                <a:lnTo>
                  <a:pt x="6085" y="29992"/>
                </a:lnTo>
                <a:lnTo>
                  <a:pt x="6955" y="13475"/>
                </a:lnTo>
                <a:lnTo>
                  <a:pt x="13909" y="5651"/>
                </a:lnTo>
                <a:lnTo>
                  <a:pt x="19995" y="8693"/>
                </a:lnTo>
                <a:lnTo>
                  <a:pt x="34773"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74" name="Google Shape;11574;p313"/>
          <p:cNvSpPr/>
          <p:nvPr/>
        </p:nvSpPr>
        <p:spPr>
          <a:xfrm>
            <a:off x="5508869" y="3248697"/>
            <a:ext cx="231831" cy="208842"/>
          </a:xfrm>
          <a:custGeom>
            <a:rect b="b" l="l" r="r" t="t"/>
            <a:pathLst>
              <a:path extrusionOk="0" h="185602" w="206032">
                <a:moveTo>
                  <a:pt x="206032" y="0"/>
                </a:moveTo>
                <a:lnTo>
                  <a:pt x="205597" y="1739"/>
                </a:lnTo>
                <a:lnTo>
                  <a:pt x="205163" y="6955"/>
                </a:lnTo>
                <a:lnTo>
                  <a:pt x="204293" y="49552"/>
                </a:lnTo>
                <a:lnTo>
                  <a:pt x="126053" y="47813"/>
                </a:lnTo>
                <a:lnTo>
                  <a:pt x="125184" y="119533"/>
                </a:lnTo>
                <a:lnTo>
                  <a:pt x="102581" y="121707"/>
                </a:lnTo>
                <a:lnTo>
                  <a:pt x="96061" y="136051"/>
                </a:lnTo>
                <a:lnTo>
                  <a:pt x="99973" y="176475"/>
                </a:lnTo>
                <a:lnTo>
                  <a:pt x="5651" y="176475"/>
                </a:lnTo>
                <a:lnTo>
                  <a:pt x="0" y="185603"/>
                </a:lnTo>
                <a:lnTo>
                  <a:pt x="1304" y="173867"/>
                </a:lnTo>
                <a:lnTo>
                  <a:pt x="1739" y="173867"/>
                </a:lnTo>
                <a:lnTo>
                  <a:pt x="56072" y="171693"/>
                </a:lnTo>
                <a:lnTo>
                  <a:pt x="59115" y="161696"/>
                </a:lnTo>
                <a:lnTo>
                  <a:pt x="69547" y="149091"/>
                </a:lnTo>
                <a:lnTo>
                  <a:pt x="78240" y="110405"/>
                </a:lnTo>
                <a:lnTo>
                  <a:pt x="112579" y="80413"/>
                </a:lnTo>
                <a:lnTo>
                  <a:pt x="124315" y="45205"/>
                </a:lnTo>
                <a:lnTo>
                  <a:pt x="132139" y="43032"/>
                </a:lnTo>
                <a:lnTo>
                  <a:pt x="140397" y="21299"/>
                </a:lnTo>
                <a:lnTo>
                  <a:pt x="160392" y="18256"/>
                </a:lnTo>
                <a:lnTo>
                  <a:pt x="169085" y="22168"/>
                </a:lnTo>
                <a:lnTo>
                  <a:pt x="179952" y="22168"/>
                </a:lnTo>
                <a:lnTo>
                  <a:pt x="187776" y="15648"/>
                </a:lnTo>
                <a:lnTo>
                  <a:pt x="202555" y="14779"/>
                </a:lnTo>
                <a:lnTo>
                  <a:pt x="202120" y="0"/>
                </a:lnTo>
                <a:lnTo>
                  <a:pt x="206032"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75" name="Google Shape;11575;p313"/>
          <p:cNvSpPr/>
          <p:nvPr/>
        </p:nvSpPr>
        <p:spPr>
          <a:xfrm>
            <a:off x="6900344" y="3106860"/>
            <a:ext cx="583489" cy="496920"/>
          </a:xfrm>
          <a:custGeom>
            <a:rect b="b" l="l" r="r" t="t"/>
            <a:pathLst>
              <a:path extrusionOk="0" h="441621" w="518557">
                <a:moveTo>
                  <a:pt x="280360" y="85629"/>
                </a:moveTo>
                <a:lnTo>
                  <a:pt x="302093" y="88237"/>
                </a:lnTo>
                <a:lnTo>
                  <a:pt x="309483" y="101712"/>
                </a:lnTo>
                <a:lnTo>
                  <a:pt x="326435" y="100843"/>
                </a:lnTo>
                <a:lnTo>
                  <a:pt x="338171" y="125184"/>
                </a:lnTo>
                <a:lnTo>
                  <a:pt x="350776" y="131269"/>
                </a:lnTo>
                <a:lnTo>
                  <a:pt x="355992" y="141267"/>
                </a:lnTo>
                <a:lnTo>
                  <a:pt x="373379" y="153003"/>
                </a:lnTo>
                <a:lnTo>
                  <a:pt x="376421" y="164304"/>
                </a:lnTo>
                <a:lnTo>
                  <a:pt x="374683" y="173867"/>
                </a:lnTo>
                <a:lnTo>
                  <a:pt x="378595" y="182995"/>
                </a:lnTo>
                <a:lnTo>
                  <a:pt x="386419" y="190819"/>
                </a:lnTo>
                <a:lnTo>
                  <a:pt x="390331" y="199947"/>
                </a:lnTo>
                <a:lnTo>
                  <a:pt x="394678" y="206901"/>
                </a:lnTo>
                <a:lnTo>
                  <a:pt x="402501" y="212552"/>
                </a:lnTo>
                <a:lnTo>
                  <a:pt x="409021" y="210379"/>
                </a:lnTo>
                <a:lnTo>
                  <a:pt x="414672" y="221246"/>
                </a:lnTo>
                <a:lnTo>
                  <a:pt x="415976" y="227331"/>
                </a:lnTo>
                <a:lnTo>
                  <a:pt x="427712" y="256019"/>
                </a:lnTo>
                <a:lnTo>
                  <a:pt x="501171" y="269928"/>
                </a:lnTo>
                <a:lnTo>
                  <a:pt x="505518" y="263843"/>
                </a:lnTo>
                <a:lnTo>
                  <a:pt x="518558" y="283838"/>
                </a:lnTo>
                <a:lnTo>
                  <a:pt x="507256" y="339475"/>
                </a:lnTo>
                <a:lnTo>
                  <a:pt x="436406" y="367294"/>
                </a:lnTo>
                <a:lnTo>
                  <a:pt x="367293" y="378160"/>
                </a:lnTo>
                <a:lnTo>
                  <a:pt x="345560" y="390766"/>
                </a:lnTo>
                <a:lnTo>
                  <a:pt x="330347" y="419888"/>
                </a:lnTo>
                <a:lnTo>
                  <a:pt x="319046" y="424670"/>
                </a:lnTo>
                <a:lnTo>
                  <a:pt x="312526" y="415542"/>
                </a:lnTo>
                <a:lnTo>
                  <a:pt x="303398" y="416846"/>
                </a:lnTo>
                <a:lnTo>
                  <a:pt x="279491" y="413803"/>
                </a:lnTo>
                <a:lnTo>
                  <a:pt x="274709" y="411195"/>
                </a:lnTo>
                <a:lnTo>
                  <a:pt x="246891" y="411630"/>
                </a:lnTo>
                <a:lnTo>
                  <a:pt x="240371" y="414238"/>
                </a:lnTo>
                <a:lnTo>
                  <a:pt x="229939" y="407283"/>
                </a:lnTo>
                <a:lnTo>
                  <a:pt x="224288" y="420758"/>
                </a:lnTo>
                <a:lnTo>
                  <a:pt x="227766" y="432494"/>
                </a:lnTo>
                <a:lnTo>
                  <a:pt x="217333" y="441622"/>
                </a:lnTo>
                <a:lnTo>
                  <a:pt x="213421" y="429451"/>
                </a:lnTo>
                <a:lnTo>
                  <a:pt x="205598" y="421192"/>
                </a:lnTo>
                <a:lnTo>
                  <a:pt x="203424" y="409891"/>
                </a:lnTo>
                <a:lnTo>
                  <a:pt x="189949" y="399894"/>
                </a:lnTo>
                <a:lnTo>
                  <a:pt x="175606" y="376422"/>
                </a:lnTo>
                <a:lnTo>
                  <a:pt x="167347" y="353819"/>
                </a:lnTo>
                <a:lnTo>
                  <a:pt x="149525" y="334693"/>
                </a:lnTo>
                <a:lnTo>
                  <a:pt x="138659" y="329912"/>
                </a:lnTo>
                <a:lnTo>
                  <a:pt x="120838" y="303398"/>
                </a:lnTo>
                <a:lnTo>
                  <a:pt x="116925" y="284272"/>
                </a:lnTo>
                <a:lnTo>
                  <a:pt x="116925" y="267755"/>
                </a:lnTo>
                <a:lnTo>
                  <a:pt x="101278" y="236459"/>
                </a:lnTo>
                <a:lnTo>
                  <a:pt x="89107" y="225592"/>
                </a:lnTo>
                <a:lnTo>
                  <a:pt x="76067" y="219941"/>
                </a:lnTo>
                <a:lnTo>
                  <a:pt x="66939" y="203859"/>
                </a:lnTo>
                <a:lnTo>
                  <a:pt x="67808" y="197773"/>
                </a:lnTo>
                <a:lnTo>
                  <a:pt x="59984" y="182995"/>
                </a:lnTo>
                <a:lnTo>
                  <a:pt x="52595" y="176909"/>
                </a:lnTo>
                <a:lnTo>
                  <a:pt x="41728" y="156046"/>
                </a:lnTo>
                <a:lnTo>
                  <a:pt x="25211" y="133877"/>
                </a:lnTo>
                <a:lnTo>
                  <a:pt x="11736" y="114752"/>
                </a:lnTo>
                <a:lnTo>
                  <a:pt x="0" y="114752"/>
                </a:lnTo>
                <a:lnTo>
                  <a:pt x="2173" y="99539"/>
                </a:lnTo>
                <a:lnTo>
                  <a:pt x="2608" y="89541"/>
                </a:lnTo>
                <a:lnTo>
                  <a:pt x="4347" y="78240"/>
                </a:lnTo>
                <a:lnTo>
                  <a:pt x="31296" y="83021"/>
                </a:lnTo>
                <a:lnTo>
                  <a:pt x="40424" y="74328"/>
                </a:lnTo>
                <a:lnTo>
                  <a:pt x="45205" y="64331"/>
                </a:lnTo>
                <a:lnTo>
                  <a:pt x="63027" y="60419"/>
                </a:lnTo>
                <a:lnTo>
                  <a:pt x="66069" y="50856"/>
                </a:lnTo>
                <a:lnTo>
                  <a:pt x="73024" y="46509"/>
                </a:lnTo>
                <a:lnTo>
                  <a:pt x="46944" y="18256"/>
                </a:lnTo>
                <a:lnTo>
                  <a:pt x="92149" y="4347"/>
                </a:lnTo>
                <a:lnTo>
                  <a:pt x="96061" y="0"/>
                </a:lnTo>
                <a:lnTo>
                  <a:pt x="125619" y="7824"/>
                </a:lnTo>
                <a:lnTo>
                  <a:pt x="163000" y="27384"/>
                </a:lnTo>
                <a:lnTo>
                  <a:pt x="236024" y="83456"/>
                </a:lnTo>
                <a:lnTo>
                  <a:pt x="280360" y="8562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76" name="Google Shape;11576;p313"/>
          <p:cNvSpPr/>
          <p:nvPr/>
        </p:nvSpPr>
        <p:spPr>
          <a:xfrm>
            <a:off x="6577052" y="3426237"/>
            <a:ext cx="445565" cy="420131"/>
          </a:xfrm>
          <a:custGeom>
            <a:rect b="b" l="l" r="r" t="t"/>
            <a:pathLst>
              <a:path extrusionOk="0" h="373378" w="395981">
                <a:moveTo>
                  <a:pt x="352515" y="211248"/>
                </a:moveTo>
                <a:lnTo>
                  <a:pt x="349472" y="235155"/>
                </a:lnTo>
                <a:lnTo>
                  <a:pt x="340779" y="262973"/>
                </a:lnTo>
                <a:lnTo>
                  <a:pt x="326435" y="276448"/>
                </a:lnTo>
                <a:lnTo>
                  <a:pt x="316437" y="298182"/>
                </a:lnTo>
                <a:lnTo>
                  <a:pt x="314264" y="309483"/>
                </a:lnTo>
                <a:lnTo>
                  <a:pt x="302963" y="317307"/>
                </a:lnTo>
                <a:lnTo>
                  <a:pt x="296443" y="346429"/>
                </a:lnTo>
                <a:lnTo>
                  <a:pt x="296443" y="349907"/>
                </a:lnTo>
                <a:lnTo>
                  <a:pt x="292966" y="349037"/>
                </a:lnTo>
                <a:lnTo>
                  <a:pt x="293400" y="335128"/>
                </a:lnTo>
                <a:lnTo>
                  <a:pt x="289923" y="325565"/>
                </a:lnTo>
                <a:lnTo>
                  <a:pt x="277317" y="314699"/>
                </a:lnTo>
                <a:lnTo>
                  <a:pt x="273406" y="294704"/>
                </a:lnTo>
                <a:lnTo>
                  <a:pt x="276013" y="273840"/>
                </a:lnTo>
                <a:lnTo>
                  <a:pt x="264712" y="272101"/>
                </a:lnTo>
                <a:lnTo>
                  <a:pt x="262973" y="278187"/>
                </a:lnTo>
                <a:lnTo>
                  <a:pt x="248195" y="279925"/>
                </a:lnTo>
                <a:lnTo>
                  <a:pt x="254715" y="287749"/>
                </a:lnTo>
                <a:lnTo>
                  <a:pt x="256888" y="304702"/>
                </a:lnTo>
                <a:lnTo>
                  <a:pt x="243848" y="319915"/>
                </a:lnTo>
                <a:lnTo>
                  <a:pt x="232112" y="339909"/>
                </a:lnTo>
                <a:lnTo>
                  <a:pt x="219507" y="342952"/>
                </a:lnTo>
                <a:lnTo>
                  <a:pt x="198643" y="326869"/>
                </a:lnTo>
                <a:lnTo>
                  <a:pt x="189515" y="332520"/>
                </a:lnTo>
                <a:lnTo>
                  <a:pt x="187341" y="340344"/>
                </a:lnTo>
                <a:lnTo>
                  <a:pt x="174736" y="345995"/>
                </a:lnTo>
                <a:lnTo>
                  <a:pt x="173867" y="351645"/>
                </a:lnTo>
                <a:lnTo>
                  <a:pt x="149525" y="351645"/>
                </a:lnTo>
                <a:lnTo>
                  <a:pt x="146048" y="345995"/>
                </a:lnTo>
                <a:lnTo>
                  <a:pt x="128227" y="344691"/>
                </a:lnTo>
                <a:lnTo>
                  <a:pt x="119533" y="349472"/>
                </a:lnTo>
                <a:lnTo>
                  <a:pt x="112579" y="347299"/>
                </a:lnTo>
                <a:lnTo>
                  <a:pt x="99973" y="330782"/>
                </a:lnTo>
                <a:lnTo>
                  <a:pt x="95627" y="323392"/>
                </a:lnTo>
                <a:lnTo>
                  <a:pt x="77805" y="327304"/>
                </a:lnTo>
                <a:lnTo>
                  <a:pt x="71285" y="339909"/>
                </a:lnTo>
                <a:lnTo>
                  <a:pt x="65635" y="365120"/>
                </a:lnTo>
                <a:lnTo>
                  <a:pt x="56941" y="370336"/>
                </a:lnTo>
                <a:lnTo>
                  <a:pt x="49552" y="373379"/>
                </a:lnTo>
                <a:lnTo>
                  <a:pt x="47379" y="372075"/>
                </a:lnTo>
                <a:lnTo>
                  <a:pt x="39120" y="363816"/>
                </a:lnTo>
                <a:lnTo>
                  <a:pt x="37381" y="355123"/>
                </a:lnTo>
                <a:lnTo>
                  <a:pt x="40859" y="343822"/>
                </a:lnTo>
                <a:lnTo>
                  <a:pt x="40859" y="332085"/>
                </a:lnTo>
                <a:lnTo>
                  <a:pt x="26515" y="314699"/>
                </a:lnTo>
                <a:lnTo>
                  <a:pt x="23472" y="302963"/>
                </a:lnTo>
                <a:lnTo>
                  <a:pt x="23472" y="296008"/>
                </a:lnTo>
                <a:lnTo>
                  <a:pt x="14344" y="287749"/>
                </a:lnTo>
                <a:lnTo>
                  <a:pt x="13909" y="271667"/>
                </a:lnTo>
                <a:lnTo>
                  <a:pt x="8259" y="260800"/>
                </a:lnTo>
                <a:lnTo>
                  <a:pt x="0" y="262539"/>
                </a:lnTo>
                <a:lnTo>
                  <a:pt x="2173" y="252107"/>
                </a:lnTo>
                <a:lnTo>
                  <a:pt x="8259" y="240805"/>
                </a:lnTo>
                <a:lnTo>
                  <a:pt x="5216" y="229069"/>
                </a:lnTo>
                <a:lnTo>
                  <a:pt x="13040" y="220376"/>
                </a:lnTo>
                <a:lnTo>
                  <a:pt x="7824" y="213856"/>
                </a:lnTo>
                <a:lnTo>
                  <a:pt x="13475" y="196904"/>
                </a:lnTo>
                <a:lnTo>
                  <a:pt x="24341" y="176040"/>
                </a:lnTo>
                <a:lnTo>
                  <a:pt x="45205" y="178213"/>
                </a:lnTo>
                <a:lnTo>
                  <a:pt x="40424" y="67373"/>
                </a:lnTo>
                <a:lnTo>
                  <a:pt x="40424" y="55637"/>
                </a:lnTo>
                <a:lnTo>
                  <a:pt x="68242" y="55637"/>
                </a:lnTo>
                <a:lnTo>
                  <a:pt x="66069" y="0"/>
                </a:lnTo>
                <a:lnTo>
                  <a:pt x="163000" y="0"/>
                </a:lnTo>
                <a:lnTo>
                  <a:pt x="256453" y="0"/>
                </a:lnTo>
                <a:lnTo>
                  <a:pt x="352515" y="0"/>
                </a:lnTo>
                <a:lnTo>
                  <a:pt x="361643" y="27384"/>
                </a:lnTo>
                <a:lnTo>
                  <a:pt x="356427" y="32165"/>
                </a:lnTo>
                <a:lnTo>
                  <a:pt x="361643" y="61288"/>
                </a:lnTo>
                <a:lnTo>
                  <a:pt x="372509" y="94323"/>
                </a:lnTo>
                <a:lnTo>
                  <a:pt x="382072" y="101277"/>
                </a:lnTo>
                <a:lnTo>
                  <a:pt x="395981" y="111709"/>
                </a:lnTo>
                <a:lnTo>
                  <a:pt x="384246" y="127357"/>
                </a:lnTo>
                <a:lnTo>
                  <a:pt x="366859" y="132139"/>
                </a:lnTo>
                <a:lnTo>
                  <a:pt x="359469" y="140832"/>
                </a:lnTo>
                <a:lnTo>
                  <a:pt x="358166" y="159088"/>
                </a:lnTo>
                <a:lnTo>
                  <a:pt x="349472" y="200381"/>
                </a:lnTo>
                <a:lnTo>
                  <a:pt x="352515" y="21124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77" name="Google Shape;11577;p313"/>
          <p:cNvSpPr/>
          <p:nvPr/>
        </p:nvSpPr>
        <p:spPr>
          <a:xfrm>
            <a:off x="6632809" y="3732412"/>
            <a:ext cx="317421" cy="274381"/>
          </a:xfrm>
          <a:custGeom>
            <a:rect b="b" l="l" r="r" t="t"/>
            <a:pathLst>
              <a:path extrusionOk="0" h="243848" w="282098">
                <a:moveTo>
                  <a:pt x="246890" y="77805"/>
                </a:moveTo>
                <a:lnTo>
                  <a:pt x="247760" y="99539"/>
                </a:lnTo>
                <a:lnTo>
                  <a:pt x="244283" y="107797"/>
                </a:lnTo>
                <a:lnTo>
                  <a:pt x="231243" y="108667"/>
                </a:lnTo>
                <a:lnTo>
                  <a:pt x="222984" y="124315"/>
                </a:lnTo>
                <a:lnTo>
                  <a:pt x="238197" y="126488"/>
                </a:lnTo>
                <a:lnTo>
                  <a:pt x="251237" y="139963"/>
                </a:lnTo>
                <a:lnTo>
                  <a:pt x="255584" y="151264"/>
                </a:lnTo>
                <a:lnTo>
                  <a:pt x="266885" y="157784"/>
                </a:lnTo>
                <a:lnTo>
                  <a:pt x="282098" y="188211"/>
                </a:lnTo>
                <a:lnTo>
                  <a:pt x="265581" y="206467"/>
                </a:lnTo>
                <a:lnTo>
                  <a:pt x="250803" y="222984"/>
                </a:lnTo>
                <a:lnTo>
                  <a:pt x="235589" y="236024"/>
                </a:lnTo>
                <a:lnTo>
                  <a:pt x="218203" y="236024"/>
                </a:lnTo>
                <a:lnTo>
                  <a:pt x="198643" y="242544"/>
                </a:lnTo>
                <a:lnTo>
                  <a:pt x="182995" y="236024"/>
                </a:lnTo>
                <a:lnTo>
                  <a:pt x="172997" y="243848"/>
                </a:lnTo>
                <a:lnTo>
                  <a:pt x="150829" y="225157"/>
                </a:lnTo>
                <a:lnTo>
                  <a:pt x="144744" y="213421"/>
                </a:lnTo>
                <a:lnTo>
                  <a:pt x="131269" y="219072"/>
                </a:lnTo>
                <a:lnTo>
                  <a:pt x="119968" y="217333"/>
                </a:lnTo>
                <a:lnTo>
                  <a:pt x="113448" y="222115"/>
                </a:lnTo>
                <a:lnTo>
                  <a:pt x="102147" y="218637"/>
                </a:lnTo>
                <a:lnTo>
                  <a:pt x="86933" y="195600"/>
                </a:lnTo>
                <a:lnTo>
                  <a:pt x="83021" y="186907"/>
                </a:lnTo>
                <a:lnTo>
                  <a:pt x="64330" y="175605"/>
                </a:lnTo>
                <a:lnTo>
                  <a:pt x="58245" y="159088"/>
                </a:lnTo>
                <a:lnTo>
                  <a:pt x="47813" y="146917"/>
                </a:lnTo>
                <a:lnTo>
                  <a:pt x="30861" y="132573"/>
                </a:lnTo>
                <a:lnTo>
                  <a:pt x="30427" y="123445"/>
                </a:lnTo>
                <a:lnTo>
                  <a:pt x="16952" y="112144"/>
                </a:lnTo>
                <a:lnTo>
                  <a:pt x="0" y="101277"/>
                </a:lnTo>
                <a:lnTo>
                  <a:pt x="7389" y="98235"/>
                </a:lnTo>
                <a:lnTo>
                  <a:pt x="16082" y="93019"/>
                </a:lnTo>
                <a:lnTo>
                  <a:pt x="21733" y="67808"/>
                </a:lnTo>
                <a:lnTo>
                  <a:pt x="28253" y="55203"/>
                </a:lnTo>
                <a:lnTo>
                  <a:pt x="46075" y="51291"/>
                </a:lnTo>
                <a:lnTo>
                  <a:pt x="50421" y="58680"/>
                </a:lnTo>
                <a:lnTo>
                  <a:pt x="63027" y="75197"/>
                </a:lnTo>
                <a:lnTo>
                  <a:pt x="69981" y="77371"/>
                </a:lnTo>
                <a:lnTo>
                  <a:pt x="78675" y="72589"/>
                </a:lnTo>
                <a:lnTo>
                  <a:pt x="96496" y="73893"/>
                </a:lnTo>
                <a:lnTo>
                  <a:pt x="99973" y="79544"/>
                </a:lnTo>
                <a:lnTo>
                  <a:pt x="124315" y="79544"/>
                </a:lnTo>
                <a:lnTo>
                  <a:pt x="125184" y="73893"/>
                </a:lnTo>
                <a:lnTo>
                  <a:pt x="137789" y="68243"/>
                </a:lnTo>
                <a:lnTo>
                  <a:pt x="139963" y="60419"/>
                </a:lnTo>
                <a:lnTo>
                  <a:pt x="149090" y="54768"/>
                </a:lnTo>
                <a:lnTo>
                  <a:pt x="169955" y="70851"/>
                </a:lnTo>
                <a:lnTo>
                  <a:pt x="182560" y="67808"/>
                </a:lnTo>
                <a:lnTo>
                  <a:pt x="194296" y="47813"/>
                </a:lnTo>
                <a:lnTo>
                  <a:pt x="207336" y="32600"/>
                </a:lnTo>
                <a:lnTo>
                  <a:pt x="205163" y="15648"/>
                </a:lnTo>
                <a:lnTo>
                  <a:pt x="198643" y="7824"/>
                </a:lnTo>
                <a:lnTo>
                  <a:pt x="213421" y="6085"/>
                </a:lnTo>
                <a:lnTo>
                  <a:pt x="215160" y="0"/>
                </a:lnTo>
                <a:lnTo>
                  <a:pt x="226461" y="1739"/>
                </a:lnTo>
                <a:lnTo>
                  <a:pt x="223853" y="22603"/>
                </a:lnTo>
                <a:lnTo>
                  <a:pt x="227765" y="42597"/>
                </a:lnTo>
                <a:lnTo>
                  <a:pt x="240370" y="53464"/>
                </a:lnTo>
                <a:lnTo>
                  <a:pt x="243848" y="63027"/>
                </a:lnTo>
                <a:lnTo>
                  <a:pt x="243413" y="76936"/>
                </a:lnTo>
                <a:lnTo>
                  <a:pt x="246890" y="7780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78" name="Google Shape;11578;p313"/>
          <p:cNvSpPr/>
          <p:nvPr/>
        </p:nvSpPr>
        <p:spPr>
          <a:xfrm>
            <a:off x="5488817" y="3595954"/>
            <a:ext cx="168248" cy="133522"/>
          </a:xfrm>
          <a:custGeom>
            <a:rect b="b" l="l" r="r" t="t"/>
            <a:pathLst>
              <a:path extrusionOk="0" h="118664" w="149525">
                <a:moveTo>
                  <a:pt x="133008" y="55203"/>
                </a:moveTo>
                <a:lnTo>
                  <a:pt x="133877" y="72589"/>
                </a:lnTo>
                <a:lnTo>
                  <a:pt x="138659" y="88672"/>
                </a:lnTo>
                <a:lnTo>
                  <a:pt x="147352" y="96496"/>
                </a:lnTo>
                <a:lnTo>
                  <a:pt x="149525" y="106928"/>
                </a:lnTo>
                <a:lnTo>
                  <a:pt x="148221" y="115621"/>
                </a:lnTo>
                <a:lnTo>
                  <a:pt x="144744" y="117360"/>
                </a:lnTo>
                <a:lnTo>
                  <a:pt x="131269" y="115187"/>
                </a:lnTo>
                <a:lnTo>
                  <a:pt x="129531" y="118229"/>
                </a:lnTo>
                <a:lnTo>
                  <a:pt x="124315" y="118664"/>
                </a:lnTo>
                <a:lnTo>
                  <a:pt x="106493" y="112144"/>
                </a:lnTo>
                <a:lnTo>
                  <a:pt x="94757" y="111709"/>
                </a:lnTo>
                <a:lnTo>
                  <a:pt x="49552" y="110405"/>
                </a:lnTo>
                <a:lnTo>
                  <a:pt x="43032" y="113883"/>
                </a:lnTo>
                <a:lnTo>
                  <a:pt x="34773" y="113013"/>
                </a:lnTo>
                <a:lnTo>
                  <a:pt x="21733" y="117360"/>
                </a:lnTo>
                <a:lnTo>
                  <a:pt x="18256" y="96061"/>
                </a:lnTo>
                <a:lnTo>
                  <a:pt x="40424" y="96496"/>
                </a:lnTo>
                <a:lnTo>
                  <a:pt x="46509" y="92584"/>
                </a:lnTo>
                <a:lnTo>
                  <a:pt x="50856" y="92584"/>
                </a:lnTo>
                <a:lnTo>
                  <a:pt x="59984" y="86064"/>
                </a:lnTo>
                <a:lnTo>
                  <a:pt x="70416" y="91715"/>
                </a:lnTo>
                <a:lnTo>
                  <a:pt x="80848" y="92584"/>
                </a:lnTo>
                <a:lnTo>
                  <a:pt x="91715" y="86064"/>
                </a:lnTo>
                <a:lnTo>
                  <a:pt x="86933" y="78240"/>
                </a:lnTo>
                <a:lnTo>
                  <a:pt x="78675" y="82587"/>
                </a:lnTo>
                <a:lnTo>
                  <a:pt x="71285" y="82587"/>
                </a:lnTo>
                <a:lnTo>
                  <a:pt x="61722" y="75632"/>
                </a:lnTo>
                <a:lnTo>
                  <a:pt x="53899" y="76067"/>
                </a:lnTo>
                <a:lnTo>
                  <a:pt x="48248" y="83021"/>
                </a:lnTo>
                <a:lnTo>
                  <a:pt x="21733" y="83456"/>
                </a:lnTo>
                <a:lnTo>
                  <a:pt x="11736" y="61723"/>
                </a:lnTo>
                <a:lnTo>
                  <a:pt x="0" y="52160"/>
                </a:lnTo>
                <a:lnTo>
                  <a:pt x="10867" y="46509"/>
                </a:lnTo>
                <a:lnTo>
                  <a:pt x="23037" y="26949"/>
                </a:lnTo>
                <a:lnTo>
                  <a:pt x="29122" y="12605"/>
                </a:lnTo>
                <a:lnTo>
                  <a:pt x="37816" y="3912"/>
                </a:lnTo>
                <a:lnTo>
                  <a:pt x="49552" y="6085"/>
                </a:lnTo>
                <a:lnTo>
                  <a:pt x="61722" y="0"/>
                </a:lnTo>
                <a:lnTo>
                  <a:pt x="75197" y="0"/>
                </a:lnTo>
                <a:lnTo>
                  <a:pt x="86933" y="7824"/>
                </a:lnTo>
                <a:lnTo>
                  <a:pt x="102581" y="15213"/>
                </a:lnTo>
                <a:lnTo>
                  <a:pt x="117360" y="36077"/>
                </a:lnTo>
                <a:lnTo>
                  <a:pt x="133008" y="5520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79" name="Google Shape;11579;p313"/>
          <p:cNvSpPr/>
          <p:nvPr/>
        </p:nvSpPr>
        <p:spPr>
          <a:xfrm>
            <a:off x="5606688" y="3801374"/>
            <a:ext cx="83146" cy="102710"/>
          </a:xfrm>
          <a:custGeom>
            <a:rect b="b" l="l" r="r" t="t"/>
            <a:pathLst>
              <a:path extrusionOk="0" h="91280" w="73893">
                <a:moveTo>
                  <a:pt x="73893" y="46075"/>
                </a:moveTo>
                <a:lnTo>
                  <a:pt x="62592" y="59115"/>
                </a:lnTo>
                <a:lnTo>
                  <a:pt x="51291" y="73893"/>
                </a:lnTo>
                <a:lnTo>
                  <a:pt x="49987" y="82152"/>
                </a:lnTo>
                <a:lnTo>
                  <a:pt x="43901" y="91280"/>
                </a:lnTo>
                <a:lnTo>
                  <a:pt x="37381" y="89107"/>
                </a:lnTo>
                <a:lnTo>
                  <a:pt x="19995" y="77805"/>
                </a:lnTo>
                <a:lnTo>
                  <a:pt x="6955" y="63027"/>
                </a:lnTo>
                <a:lnTo>
                  <a:pt x="3043" y="52595"/>
                </a:lnTo>
                <a:lnTo>
                  <a:pt x="0" y="32165"/>
                </a:lnTo>
                <a:lnTo>
                  <a:pt x="13475" y="19560"/>
                </a:lnTo>
                <a:lnTo>
                  <a:pt x="16083" y="12171"/>
                </a:lnTo>
                <a:lnTo>
                  <a:pt x="20429" y="6085"/>
                </a:lnTo>
                <a:lnTo>
                  <a:pt x="27384" y="5216"/>
                </a:lnTo>
                <a:lnTo>
                  <a:pt x="33035" y="0"/>
                </a:lnTo>
                <a:lnTo>
                  <a:pt x="52595" y="0"/>
                </a:lnTo>
                <a:lnTo>
                  <a:pt x="59549" y="9997"/>
                </a:lnTo>
                <a:lnTo>
                  <a:pt x="64765" y="21733"/>
                </a:lnTo>
                <a:lnTo>
                  <a:pt x="63896" y="29992"/>
                </a:lnTo>
                <a:lnTo>
                  <a:pt x="67808" y="37381"/>
                </a:lnTo>
                <a:lnTo>
                  <a:pt x="67373" y="47379"/>
                </a:lnTo>
                <a:lnTo>
                  <a:pt x="73893" y="4607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80" name="Google Shape;11580;p313"/>
          <p:cNvSpPr/>
          <p:nvPr/>
        </p:nvSpPr>
        <p:spPr>
          <a:xfrm>
            <a:off x="3495267" y="3663938"/>
            <a:ext cx="65538" cy="40105"/>
          </a:xfrm>
          <a:custGeom>
            <a:rect b="b" l="l" r="r" t="t"/>
            <a:pathLst>
              <a:path extrusionOk="0" h="35642" w="58245">
                <a:moveTo>
                  <a:pt x="55203" y="29123"/>
                </a:moveTo>
                <a:lnTo>
                  <a:pt x="52160" y="35643"/>
                </a:lnTo>
                <a:lnTo>
                  <a:pt x="37816" y="35208"/>
                </a:lnTo>
                <a:lnTo>
                  <a:pt x="29123" y="32600"/>
                </a:lnTo>
                <a:lnTo>
                  <a:pt x="19560" y="26949"/>
                </a:lnTo>
                <a:lnTo>
                  <a:pt x="6520" y="25211"/>
                </a:lnTo>
                <a:lnTo>
                  <a:pt x="0" y="19125"/>
                </a:lnTo>
                <a:lnTo>
                  <a:pt x="1304" y="15213"/>
                </a:lnTo>
                <a:lnTo>
                  <a:pt x="9997" y="8259"/>
                </a:lnTo>
                <a:lnTo>
                  <a:pt x="15213" y="5216"/>
                </a:lnTo>
                <a:lnTo>
                  <a:pt x="13909" y="1739"/>
                </a:lnTo>
                <a:lnTo>
                  <a:pt x="19995" y="0"/>
                </a:lnTo>
                <a:lnTo>
                  <a:pt x="26949" y="2608"/>
                </a:lnTo>
                <a:lnTo>
                  <a:pt x="31731" y="7824"/>
                </a:lnTo>
                <a:lnTo>
                  <a:pt x="38685" y="12605"/>
                </a:lnTo>
                <a:lnTo>
                  <a:pt x="39120" y="16083"/>
                </a:lnTo>
                <a:lnTo>
                  <a:pt x="49987" y="13040"/>
                </a:lnTo>
                <a:lnTo>
                  <a:pt x="55203" y="14779"/>
                </a:lnTo>
                <a:lnTo>
                  <a:pt x="58245" y="17821"/>
                </a:lnTo>
                <a:lnTo>
                  <a:pt x="55203" y="2912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81" name="Google Shape;11581;p313"/>
          <p:cNvSpPr/>
          <p:nvPr/>
        </p:nvSpPr>
        <p:spPr>
          <a:xfrm>
            <a:off x="6438148" y="2670097"/>
            <a:ext cx="112001" cy="121296"/>
          </a:xfrm>
          <a:custGeom>
            <a:rect b="b" l="l" r="r" t="t"/>
            <a:pathLst>
              <a:path extrusionOk="0" h="107797" w="99538">
                <a:moveTo>
                  <a:pt x="89107" y="53029"/>
                </a:moveTo>
                <a:lnTo>
                  <a:pt x="84325" y="59115"/>
                </a:lnTo>
                <a:lnTo>
                  <a:pt x="87368" y="69547"/>
                </a:lnTo>
                <a:lnTo>
                  <a:pt x="99539" y="81283"/>
                </a:lnTo>
                <a:lnTo>
                  <a:pt x="91715" y="89976"/>
                </a:lnTo>
                <a:lnTo>
                  <a:pt x="89107" y="98669"/>
                </a:lnTo>
                <a:lnTo>
                  <a:pt x="91715" y="102147"/>
                </a:lnTo>
                <a:lnTo>
                  <a:pt x="88672" y="105624"/>
                </a:lnTo>
                <a:lnTo>
                  <a:pt x="78240" y="106493"/>
                </a:lnTo>
                <a:lnTo>
                  <a:pt x="70851" y="107797"/>
                </a:lnTo>
                <a:lnTo>
                  <a:pt x="69547" y="105624"/>
                </a:lnTo>
                <a:lnTo>
                  <a:pt x="72155" y="102581"/>
                </a:lnTo>
                <a:lnTo>
                  <a:pt x="73893" y="95627"/>
                </a:lnTo>
                <a:lnTo>
                  <a:pt x="70851" y="96061"/>
                </a:lnTo>
                <a:lnTo>
                  <a:pt x="66069" y="90845"/>
                </a:lnTo>
                <a:lnTo>
                  <a:pt x="62158" y="89541"/>
                </a:lnTo>
                <a:lnTo>
                  <a:pt x="58680" y="85195"/>
                </a:lnTo>
                <a:lnTo>
                  <a:pt x="54333" y="83456"/>
                </a:lnTo>
                <a:lnTo>
                  <a:pt x="50856" y="79544"/>
                </a:lnTo>
                <a:lnTo>
                  <a:pt x="46944" y="81283"/>
                </a:lnTo>
                <a:lnTo>
                  <a:pt x="44771" y="90411"/>
                </a:lnTo>
                <a:lnTo>
                  <a:pt x="39555" y="92149"/>
                </a:lnTo>
                <a:lnTo>
                  <a:pt x="41293" y="89976"/>
                </a:lnTo>
                <a:lnTo>
                  <a:pt x="32165" y="84325"/>
                </a:lnTo>
                <a:lnTo>
                  <a:pt x="24776" y="81283"/>
                </a:lnTo>
                <a:lnTo>
                  <a:pt x="20864" y="77371"/>
                </a:lnTo>
                <a:lnTo>
                  <a:pt x="14779" y="72589"/>
                </a:lnTo>
                <a:lnTo>
                  <a:pt x="19560" y="71285"/>
                </a:lnTo>
                <a:lnTo>
                  <a:pt x="21733" y="58680"/>
                </a:lnTo>
                <a:lnTo>
                  <a:pt x="9998" y="47813"/>
                </a:lnTo>
                <a:lnTo>
                  <a:pt x="14779" y="35643"/>
                </a:lnTo>
                <a:lnTo>
                  <a:pt x="6520" y="36077"/>
                </a:lnTo>
                <a:lnTo>
                  <a:pt x="13909" y="25645"/>
                </a:lnTo>
                <a:lnTo>
                  <a:pt x="6520" y="17821"/>
                </a:lnTo>
                <a:lnTo>
                  <a:pt x="0" y="6955"/>
                </a:lnTo>
                <a:lnTo>
                  <a:pt x="16082" y="0"/>
                </a:lnTo>
                <a:lnTo>
                  <a:pt x="29992" y="1304"/>
                </a:lnTo>
                <a:lnTo>
                  <a:pt x="43032" y="11736"/>
                </a:lnTo>
                <a:lnTo>
                  <a:pt x="46509" y="20864"/>
                </a:lnTo>
                <a:lnTo>
                  <a:pt x="60419" y="26949"/>
                </a:lnTo>
                <a:lnTo>
                  <a:pt x="63461" y="38251"/>
                </a:lnTo>
                <a:lnTo>
                  <a:pt x="76936" y="46509"/>
                </a:lnTo>
                <a:lnTo>
                  <a:pt x="83456" y="40424"/>
                </a:lnTo>
                <a:lnTo>
                  <a:pt x="89107" y="43467"/>
                </a:lnTo>
                <a:lnTo>
                  <a:pt x="84760" y="48248"/>
                </a:lnTo>
                <a:lnTo>
                  <a:pt x="89107" y="5302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82" name="Google Shape;11582;p313"/>
          <p:cNvSpPr/>
          <p:nvPr/>
        </p:nvSpPr>
        <p:spPr>
          <a:xfrm>
            <a:off x="4364876" y="3927561"/>
            <a:ext cx="114449" cy="132543"/>
          </a:xfrm>
          <a:custGeom>
            <a:rect b="b" l="l" r="r" t="t"/>
            <a:pathLst>
              <a:path extrusionOk="0" h="117794" w="101712">
                <a:moveTo>
                  <a:pt x="101712" y="7824"/>
                </a:moveTo>
                <a:lnTo>
                  <a:pt x="88238" y="31731"/>
                </a:lnTo>
                <a:lnTo>
                  <a:pt x="89542" y="50856"/>
                </a:lnTo>
                <a:lnTo>
                  <a:pt x="99104" y="67373"/>
                </a:lnTo>
                <a:lnTo>
                  <a:pt x="94323" y="79109"/>
                </a:lnTo>
                <a:lnTo>
                  <a:pt x="92149" y="92149"/>
                </a:lnTo>
                <a:lnTo>
                  <a:pt x="85629" y="103885"/>
                </a:lnTo>
                <a:lnTo>
                  <a:pt x="71720" y="97800"/>
                </a:lnTo>
                <a:lnTo>
                  <a:pt x="59984" y="100843"/>
                </a:lnTo>
                <a:lnTo>
                  <a:pt x="49987" y="98235"/>
                </a:lnTo>
                <a:lnTo>
                  <a:pt x="47379" y="106493"/>
                </a:lnTo>
                <a:lnTo>
                  <a:pt x="51725" y="111709"/>
                </a:lnTo>
                <a:lnTo>
                  <a:pt x="49118" y="117795"/>
                </a:lnTo>
                <a:lnTo>
                  <a:pt x="35643" y="115187"/>
                </a:lnTo>
                <a:lnTo>
                  <a:pt x="21299" y="90845"/>
                </a:lnTo>
                <a:lnTo>
                  <a:pt x="18256" y="75197"/>
                </a:lnTo>
                <a:lnTo>
                  <a:pt x="10432" y="75197"/>
                </a:lnTo>
                <a:lnTo>
                  <a:pt x="0" y="55203"/>
                </a:lnTo>
                <a:lnTo>
                  <a:pt x="4781" y="40424"/>
                </a:lnTo>
                <a:lnTo>
                  <a:pt x="3478" y="33904"/>
                </a:lnTo>
                <a:lnTo>
                  <a:pt x="18691" y="26949"/>
                </a:lnTo>
                <a:lnTo>
                  <a:pt x="23038" y="1739"/>
                </a:lnTo>
                <a:lnTo>
                  <a:pt x="52595" y="7389"/>
                </a:lnTo>
                <a:lnTo>
                  <a:pt x="55203" y="2173"/>
                </a:lnTo>
                <a:lnTo>
                  <a:pt x="75198" y="0"/>
                </a:lnTo>
                <a:lnTo>
                  <a:pt x="101712" y="782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83" name="Google Shape;11583;p313"/>
          <p:cNvSpPr/>
          <p:nvPr/>
        </p:nvSpPr>
        <p:spPr>
          <a:xfrm>
            <a:off x="6383370" y="2565921"/>
            <a:ext cx="135968" cy="55267"/>
          </a:xfrm>
          <a:custGeom>
            <a:rect b="b" l="l" r="r" t="t"/>
            <a:pathLst>
              <a:path extrusionOk="0" h="49117" w="120837">
                <a:moveTo>
                  <a:pt x="120837" y="13040"/>
                </a:moveTo>
                <a:lnTo>
                  <a:pt x="115621" y="20429"/>
                </a:lnTo>
                <a:lnTo>
                  <a:pt x="112578" y="31296"/>
                </a:lnTo>
                <a:lnTo>
                  <a:pt x="108232" y="33904"/>
                </a:lnTo>
                <a:lnTo>
                  <a:pt x="84325" y="25645"/>
                </a:lnTo>
                <a:lnTo>
                  <a:pt x="77370" y="27384"/>
                </a:lnTo>
                <a:lnTo>
                  <a:pt x="73024" y="33904"/>
                </a:lnTo>
                <a:lnTo>
                  <a:pt x="63027" y="37381"/>
                </a:lnTo>
                <a:lnTo>
                  <a:pt x="60418" y="35643"/>
                </a:lnTo>
                <a:lnTo>
                  <a:pt x="50421" y="39555"/>
                </a:lnTo>
                <a:lnTo>
                  <a:pt x="42162" y="40424"/>
                </a:lnTo>
                <a:lnTo>
                  <a:pt x="40858" y="46075"/>
                </a:lnTo>
                <a:lnTo>
                  <a:pt x="23037" y="49117"/>
                </a:lnTo>
                <a:lnTo>
                  <a:pt x="14778" y="46509"/>
                </a:lnTo>
                <a:lnTo>
                  <a:pt x="3042" y="39120"/>
                </a:lnTo>
                <a:lnTo>
                  <a:pt x="0" y="29992"/>
                </a:lnTo>
                <a:lnTo>
                  <a:pt x="1304" y="26515"/>
                </a:lnTo>
                <a:lnTo>
                  <a:pt x="3912" y="20429"/>
                </a:lnTo>
                <a:lnTo>
                  <a:pt x="13475" y="20864"/>
                </a:lnTo>
                <a:lnTo>
                  <a:pt x="20429" y="18256"/>
                </a:lnTo>
                <a:lnTo>
                  <a:pt x="20864" y="15648"/>
                </a:lnTo>
                <a:lnTo>
                  <a:pt x="24776" y="14344"/>
                </a:lnTo>
                <a:lnTo>
                  <a:pt x="25645" y="8259"/>
                </a:lnTo>
                <a:lnTo>
                  <a:pt x="30427" y="6955"/>
                </a:lnTo>
                <a:lnTo>
                  <a:pt x="33469" y="2173"/>
                </a:lnTo>
                <a:lnTo>
                  <a:pt x="39989" y="2173"/>
                </a:lnTo>
                <a:lnTo>
                  <a:pt x="41293" y="3912"/>
                </a:lnTo>
                <a:lnTo>
                  <a:pt x="49552" y="0"/>
                </a:lnTo>
                <a:lnTo>
                  <a:pt x="61288" y="9563"/>
                </a:lnTo>
                <a:lnTo>
                  <a:pt x="73458" y="3912"/>
                </a:lnTo>
                <a:lnTo>
                  <a:pt x="83890" y="6520"/>
                </a:lnTo>
                <a:lnTo>
                  <a:pt x="99104" y="2608"/>
                </a:lnTo>
                <a:lnTo>
                  <a:pt x="120837" y="1304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84" name="Google Shape;11584;p313"/>
          <p:cNvSpPr/>
          <p:nvPr/>
        </p:nvSpPr>
        <p:spPr>
          <a:xfrm>
            <a:off x="6310985" y="2649067"/>
            <a:ext cx="69940" cy="43040"/>
          </a:xfrm>
          <a:custGeom>
            <a:rect b="b" l="l" r="r" t="t"/>
            <a:pathLst>
              <a:path extrusionOk="0" h="38250" w="62157">
                <a:moveTo>
                  <a:pt x="62158" y="9563"/>
                </a:moveTo>
                <a:lnTo>
                  <a:pt x="45205" y="16952"/>
                </a:lnTo>
                <a:lnTo>
                  <a:pt x="43901" y="27819"/>
                </a:lnTo>
                <a:lnTo>
                  <a:pt x="36512" y="30861"/>
                </a:lnTo>
                <a:lnTo>
                  <a:pt x="36947" y="38251"/>
                </a:lnTo>
                <a:lnTo>
                  <a:pt x="28253" y="37816"/>
                </a:lnTo>
                <a:lnTo>
                  <a:pt x="20429" y="33469"/>
                </a:lnTo>
                <a:lnTo>
                  <a:pt x="16952" y="37816"/>
                </a:lnTo>
                <a:lnTo>
                  <a:pt x="1304" y="36947"/>
                </a:lnTo>
                <a:lnTo>
                  <a:pt x="6085" y="34773"/>
                </a:lnTo>
                <a:lnTo>
                  <a:pt x="0" y="23037"/>
                </a:lnTo>
                <a:lnTo>
                  <a:pt x="1739" y="9563"/>
                </a:lnTo>
                <a:lnTo>
                  <a:pt x="19995" y="11736"/>
                </a:lnTo>
                <a:lnTo>
                  <a:pt x="30427" y="5216"/>
                </a:lnTo>
                <a:lnTo>
                  <a:pt x="49552" y="4781"/>
                </a:lnTo>
                <a:lnTo>
                  <a:pt x="53464" y="0"/>
                </a:lnTo>
                <a:lnTo>
                  <a:pt x="56941" y="435"/>
                </a:lnTo>
                <a:lnTo>
                  <a:pt x="62158" y="956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85" name="Google Shape;11585;p313"/>
          <p:cNvSpPr/>
          <p:nvPr/>
        </p:nvSpPr>
        <p:spPr>
          <a:xfrm>
            <a:off x="6219524" y="2004441"/>
            <a:ext cx="251395" cy="387851"/>
          </a:xfrm>
          <a:custGeom>
            <a:rect b="b" l="l" r="r" t="t"/>
            <a:pathLst>
              <a:path extrusionOk="0" h="344690" w="223418">
                <a:moveTo>
                  <a:pt x="223418" y="74328"/>
                </a:moveTo>
                <a:lnTo>
                  <a:pt x="192992" y="81283"/>
                </a:lnTo>
                <a:lnTo>
                  <a:pt x="177778" y="98235"/>
                </a:lnTo>
                <a:lnTo>
                  <a:pt x="183429" y="113448"/>
                </a:lnTo>
                <a:lnTo>
                  <a:pt x="156480" y="133008"/>
                </a:lnTo>
                <a:lnTo>
                  <a:pt x="122576" y="154741"/>
                </a:lnTo>
                <a:lnTo>
                  <a:pt x="113448" y="189949"/>
                </a:lnTo>
                <a:lnTo>
                  <a:pt x="129530" y="207771"/>
                </a:lnTo>
                <a:lnTo>
                  <a:pt x="150395" y="222115"/>
                </a:lnTo>
                <a:lnTo>
                  <a:pt x="136050" y="250803"/>
                </a:lnTo>
                <a:lnTo>
                  <a:pt x="116056" y="256888"/>
                </a:lnTo>
                <a:lnTo>
                  <a:pt x="113448" y="300355"/>
                </a:lnTo>
                <a:lnTo>
                  <a:pt x="104320" y="325131"/>
                </a:lnTo>
                <a:lnTo>
                  <a:pt x="79544" y="322523"/>
                </a:lnTo>
                <a:lnTo>
                  <a:pt x="69981" y="343387"/>
                </a:lnTo>
                <a:lnTo>
                  <a:pt x="46075" y="344691"/>
                </a:lnTo>
                <a:lnTo>
                  <a:pt x="37816" y="319915"/>
                </a:lnTo>
                <a:lnTo>
                  <a:pt x="18256" y="289923"/>
                </a:lnTo>
                <a:lnTo>
                  <a:pt x="0" y="253411"/>
                </a:lnTo>
                <a:lnTo>
                  <a:pt x="7824" y="238632"/>
                </a:lnTo>
                <a:lnTo>
                  <a:pt x="22602" y="221245"/>
                </a:lnTo>
                <a:lnTo>
                  <a:pt x="26080" y="191253"/>
                </a:lnTo>
                <a:lnTo>
                  <a:pt x="12605" y="178648"/>
                </a:lnTo>
                <a:lnTo>
                  <a:pt x="8258" y="145179"/>
                </a:lnTo>
                <a:lnTo>
                  <a:pt x="18690" y="121707"/>
                </a:lnTo>
                <a:lnTo>
                  <a:pt x="37381" y="122141"/>
                </a:lnTo>
                <a:lnTo>
                  <a:pt x="43032" y="112579"/>
                </a:lnTo>
                <a:lnTo>
                  <a:pt x="35208" y="103885"/>
                </a:lnTo>
                <a:lnTo>
                  <a:pt x="59984" y="69547"/>
                </a:lnTo>
                <a:lnTo>
                  <a:pt x="74762" y="43032"/>
                </a:lnTo>
                <a:lnTo>
                  <a:pt x="84760" y="26080"/>
                </a:lnTo>
                <a:lnTo>
                  <a:pt x="102147" y="26080"/>
                </a:lnTo>
                <a:lnTo>
                  <a:pt x="104755" y="12605"/>
                </a:lnTo>
                <a:lnTo>
                  <a:pt x="139528" y="16517"/>
                </a:lnTo>
                <a:lnTo>
                  <a:pt x="139093" y="869"/>
                </a:lnTo>
                <a:lnTo>
                  <a:pt x="150395" y="0"/>
                </a:lnTo>
                <a:lnTo>
                  <a:pt x="176475" y="11736"/>
                </a:lnTo>
                <a:lnTo>
                  <a:pt x="207770" y="27819"/>
                </a:lnTo>
                <a:lnTo>
                  <a:pt x="215595" y="64765"/>
                </a:lnTo>
                <a:lnTo>
                  <a:pt x="223418" y="7432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86" name="Google Shape;11586;p313"/>
          <p:cNvSpPr/>
          <p:nvPr/>
        </p:nvSpPr>
        <p:spPr>
          <a:xfrm>
            <a:off x="6797145" y="4922868"/>
            <a:ext cx="37660" cy="50865"/>
          </a:xfrm>
          <a:custGeom>
            <a:rect b="b" l="l" r="r" t="t"/>
            <a:pathLst>
              <a:path extrusionOk="0" h="45205" w="33469">
                <a:moveTo>
                  <a:pt x="29557" y="4781"/>
                </a:moveTo>
                <a:lnTo>
                  <a:pt x="32165" y="17387"/>
                </a:lnTo>
                <a:lnTo>
                  <a:pt x="33469" y="29992"/>
                </a:lnTo>
                <a:lnTo>
                  <a:pt x="27384" y="42163"/>
                </a:lnTo>
                <a:lnTo>
                  <a:pt x="13475" y="45205"/>
                </a:lnTo>
                <a:lnTo>
                  <a:pt x="0" y="29992"/>
                </a:lnTo>
                <a:lnTo>
                  <a:pt x="435" y="20429"/>
                </a:lnTo>
                <a:lnTo>
                  <a:pt x="7824" y="9998"/>
                </a:lnTo>
                <a:lnTo>
                  <a:pt x="10432" y="1739"/>
                </a:lnTo>
                <a:lnTo>
                  <a:pt x="17821" y="0"/>
                </a:lnTo>
                <a:lnTo>
                  <a:pt x="29557" y="47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87" name="Google Shape;11587;p313"/>
          <p:cNvSpPr/>
          <p:nvPr/>
        </p:nvSpPr>
        <p:spPr>
          <a:xfrm>
            <a:off x="6909636" y="2947904"/>
            <a:ext cx="159933" cy="154553"/>
          </a:xfrm>
          <a:custGeom>
            <a:rect b="b" l="l" r="r" t="t"/>
            <a:pathLst>
              <a:path extrusionOk="0" h="137354" w="142135">
                <a:moveTo>
                  <a:pt x="74328" y="107363"/>
                </a:moveTo>
                <a:lnTo>
                  <a:pt x="32165" y="137355"/>
                </a:lnTo>
                <a:lnTo>
                  <a:pt x="4781" y="126053"/>
                </a:lnTo>
                <a:lnTo>
                  <a:pt x="4347" y="126053"/>
                </a:lnTo>
                <a:lnTo>
                  <a:pt x="6955" y="121707"/>
                </a:lnTo>
                <a:lnTo>
                  <a:pt x="5216" y="110405"/>
                </a:lnTo>
                <a:lnTo>
                  <a:pt x="9128" y="95192"/>
                </a:lnTo>
                <a:lnTo>
                  <a:pt x="20864" y="84325"/>
                </a:lnTo>
                <a:lnTo>
                  <a:pt x="15648" y="73459"/>
                </a:lnTo>
                <a:lnTo>
                  <a:pt x="4781" y="72155"/>
                </a:lnTo>
                <a:lnTo>
                  <a:pt x="0" y="50856"/>
                </a:lnTo>
                <a:lnTo>
                  <a:pt x="4347" y="39120"/>
                </a:lnTo>
                <a:lnTo>
                  <a:pt x="9997" y="33035"/>
                </a:lnTo>
                <a:lnTo>
                  <a:pt x="15213" y="26949"/>
                </a:lnTo>
                <a:lnTo>
                  <a:pt x="14344" y="11736"/>
                </a:lnTo>
                <a:lnTo>
                  <a:pt x="22602" y="16952"/>
                </a:lnTo>
                <a:lnTo>
                  <a:pt x="46944" y="9128"/>
                </a:lnTo>
                <a:lnTo>
                  <a:pt x="59984" y="14344"/>
                </a:lnTo>
                <a:lnTo>
                  <a:pt x="79109" y="14344"/>
                </a:lnTo>
                <a:lnTo>
                  <a:pt x="103885" y="3912"/>
                </a:lnTo>
                <a:lnTo>
                  <a:pt x="116490" y="4347"/>
                </a:lnTo>
                <a:lnTo>
                  <a:pt x="142136" y="0"/>
                </a:lnTo>
                <a:lnTo>
                  <a:pt x="133008" y="17387"/>
                </a:lnTo>
                <a:lnTo>
                  <a:pt x="121272" y="24341"/>
                </a:lnTo>
                <a:lnTo>
                  <a:pt x="126488" y="44771"/>
                </a:lnTo>
                <a:lnTo>
                  <a:pt x="122141" y="78240"/>
                </a:lnTo>
                <a:lnTo>
                  <a:pt x="74328" y="10736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88" name="Google Shape;11588;p313"/>
          <p:cNvSpPr/>
          <p:nvPr/>
        </p:nvSpPr>
        <p:spPr>
          <a:xfrm>
            <a:off x="6344732" y="3381732"/>
            <a:ext cx="283186" cy="502299"/>
          </a:xfrm>
          <a:custGeom>
            <a:rect b="b" l="l" r="r" t="t"/>
            <a:pathLst>
              <a:path extrusionOk="0" h="446402" w="251672">
                <a:moveTo>
                  <a:pt x="246890" y="106928"/>
                </a:moveTo>
                <a:lnTo>
                  <a:pt x="251672" y="217768"/>
                </a:lnTo>
                <a:lnTo>
                  <a:pt x="230808" y="215595"/>
                </a:lnTo>
                <a:lnTo>
                  <a:pt x="219941" y="236459"/>
                </a:lnTo>
                <a:lnTo>
                  <a:pt x="214290" y="253411"/>
                </a:lnTo>
                <a:lnTo>
                  <a:pt x="219507" y="259931"/>
                </a:lnTo>
                <a:lnTo>
                  <a:pt x="211683" y="268624"/>
                </a:lnTo>
                <a:lnTo>
                  <a:pt x="214726" y="280360"/>
                </a:lnTo>
                <a:lnTo>
                  <a:pt x="208640" y="291662"/>
                </a:lnTo>
                <a:lnTo>
                  <a:pt x="206467" y="302093"/>
                </a:lnTo>
                <a:lnTo>
                  <a:pt x="214726" y="300355"/>
                </a:lnTo>
                <a:lnTo>
                  <a:pt x="220376" y="311222"/>
                </a:lnTo>
                <a:lnTo>
                  <a:pt x="220810" y="327304"/>
                </a:lnTo>
                <a:lnTo>
                  <a:pt x="229939" y="335563"/>
                </a:lnTo>
                <a:lnTo>
                  <a:pt x="229939" y="342517"/>
                </a:lnTo>
                <a:lnTo>
                  <a:pt x="214290" y="347299"/>
                </a:lnTo>
                <a:lnTo>
                  <a:pt x="202120" y="358600"/>
                </a:lnTo>
                <a:lnTo>
                  <a:pt x="184733" y="389027"/>
                </a:lnTo>
                <a:lnTo>
                  <a:pt x="162130" y="402067"/>
                </a:lnTo>
                <a:lnTo>
                  <a:pt x="138224" y="400328"/>
                </a:lnTo>
                <a:lnTo>
                  <a:pt x="131269" y="402936"/>
                </a:lnTo>
                <a:lnTo>
                  <a:pt x="133877" y="412499"/>
                </a:lnTo>
                <a:lnTo>
                  <a:pt x="121272" y="422496"/>
                </a:lnTo>
                <a:lnTo>
                  <a:pt x="110840" y="433363"/>
                </a:lnTo>
                <a:lnTo>
                  <a:pt x="79979" y="443795"/>
                </a:lnTo>
                <a:lnTo>
                  <a:pt x="73893" y="437710"/>
                </a:lnTo>
                <a:lnTo>
                  <a:pt x="69547" y="436840"/>
                </a:lnTo>
                <a:lnTo>
                  <a:pt x="65200" y="444230"/>
                </a:lnTo>
                <a:lnTo>
                  <a:pt x="45205" y="446403"/>
                </a:lnTo>
                <a:lnTo>
                  <a:pt x="48682" y="438579"/>
                </a:lnTo>
                <a:lnTo>
                  <a:pt x="40859" y="419454"/>
                </a:lnTo>
                <a:lnTo>
                  <a:pt x="37381" y="408152"/>
                </a:lnTo>
                <a:lnTo>
                  <a:pt x="26515" y="403371"/>
                </a:lnTo>
                <a:lnTo>
                  <a:pt x="11736" y="386854"/>
                </a:lnTo>
                <a:lnTo>
                  <a:pt x="16952" y="373814"/>
                </a:lnTo>
                <a:lnTo>
                  <a:pt x="28253" y="376422"/>
                </a:lnTo>
                <a:lnTo>
                  <a:pt x="35208" y="374683"/>
                </a:lnTo>
                <a:lnTo>
                  <a:pt x="49117" y="374683"/>
                </a:lnTo>
                <a:lnTo>
                  <a:pt x="35208" y="349472"/>
                </a:lnTo>
                <a:lnTo>
                  <a:pt x="36077" y="330782"/>
                </a:lnTo>
                <a:lnTo>
                  <a:pt x="33904" y="312525"/>
                </a:lnTo>
                <a:lnTo>
                  <a:pt x="23907" y="294704"/>
                </a:lnTo>
                <a:lnTo>
                  <a:pt x="26515" y="281230"/>
                </a:lnTo>
                <a:lnTo>
                  <a:pt x="10432" y="280795"/>
                </a:lnTo>
                <a:lnTo>
                  <a:pt x="10432" y="262973"/>
                </a:lnTo>
                <a:lnTo>
                  <a:pt x="0" y="252541"/>
                </a:lnTo>
                <a:lnTo>
                  <a:pt x="9997" y="215595"/>
                </a:lnTo>
                <a:lnTo>
                  <a:pt x="40424" y="189515"/>
                </a:lnTo>
                <a:lnTo>
                  <a:pt x="41293" y="153003"/>
                </a:lnTo>
                <a:lnTo>
                  <a:pt x="49117" y="96496"/>
                </a:lnTo>
                <a:lnTo>
                  <a:pt x="54333" y="84325"/>
                </a:lnTo>
                <a:lnTo>
                  <a:pt x="43901" y="74763"/>
                </a:lnTo>
                <a:lnTo>
                  <a:pt x="43467" y="66069"/>
                </a:lnTo>
                <a:lnTo>
                  <a:pt x="33904" y="58680"/>
                </a:lnTo>
                <a:lnTo>
                  <a:pt x="26949" y="15213"/>
                </a:lnTo>
                <a:lnTo>
                  <a:pt x="50856" y="0"/>
                </a:lnTo>
                <a:lnTo>
                  <a:pt x="148656" y="53464"/>
                </a:lnTo>
                <a:lnTo>
                  <a:pt x="246890" y="10692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89" name="Google Shape;11589;p313"/>
          <p:cNvSpPr/>
          <p:nvPr/>
        </p:nvSpPr>
        <p:spPr>
          <a:xfrm>
            <a:off x="5971553" y="3771050"/>
            <a:ext cx="52822" cy="159932"/>
          </a:xfrm>
          <a:custGeom>
            <a:rect b="b" l="l" r="r" t="t"/>
            <a:pathLst>
              <a:path extrusionOk="0" h="142135" w="46944">
                <a:moveTo>
                  <a:pt x="23038" y="435"/>
                </a:moveTo>
                <a:lnTo>
                  <a:pt x="19995" y="15213"/>
                </a:lnTo>
                <a:lnTo>
                  <a:pt x="27384" y="23472"/>
                </a:lnTo>
                <a:lnTo>
                  <a:pt x="36078" y="33035"/>
                </a:lnTo>
                <a:lnTo>
                  <a:pt x="36947" y="46944"/>
                </a:lnTo>
                <a:lnTo>
                  <a:pt x="42163" y="52595"/>
                </a:lnTo>
                <a:lnTo>
                  <a:pt x="40859" y="116925"/>
                </a:lnTo>
                <a:lnTo>
                  <a:pt x="46944" y="136051"/>
                </a:lnTo>
                <a:lnTo>
                  <a:pt x="27384" y="142136"/>
                </a:lnTo>
                <a:lnTo>
                  <a:pt x="21733" y="132139"/>
                </a:lnTo>
                <a:lnTo>
                  <a:pt x="15213" y="114317"/>
                </a:lnTo>
                <a:lnTo>
                  <a:pt x="13040" y="100408"/>
                </a:lnTo>
                <a:lnTo>
                  <a:pt x="18691" y="75632"/>
                </a:lnTo>
                <a:lnTo>
                  <a:pt x="12605" y="65200"/>
                </a:lnTo>
                <a:lnTo>
                  <a:pt x="9998" y="43467"/>
                </a:lnTo>
                <a:lnTo>
                  <a:pt x="9998" y="23037"/>
                </a:lnTo>
                <a:lnTo>
                  <a:pt x="0" y="8693"/>
                </a:lnTo>
                <a:lnTo>
                  <a:pt x="1739" y="0"/>
                </a:lnTo>
                <a:lnTo>
                  <a:pt x="23038"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90" name="Google Shape;11590;p313"/>
          <p:cNvSpPr/>
          <p:nvPr/>
        </p:nvSpPr>
        <p:spPr>
          <a:xfrm>
            <a:off x="8632228" y="3475637"/>
            <a:ext cx="239167" cy="462682"/>
          </a:xfrm>
          <a:custGeom>
            <a:rect b="b" l="l" r="r" t="t"/>
            <a:pathLst>
              <a:path extrusionOk="0" h="411194" w="212552">
                <a:moveTo>
                  <a:pt x="206032" y="171693"/>
                </a:moveTo>
                <a:lnTo>
                  <a:pt x="182995" y="167781"/>
                </a:lnTo>
                <a:lnTo>
                  <a:pt x="152133" y="172997"/>
                </a:lnTo>
                <a:lnTo>
                  <a:pt x="138659" y="196035"/>
                </a:lnTo>
                <a:lnTo>
                  <a:pt x="147787" y="229939"/>
                </a:lnTo>
                <a:lnTo>
                  <a:pt x="124750" y="216899"/>
                </a:lnTo>
                <a:lnTo>
                  <a:pt x="103885" y="217768"/>
                </a:lnTo>
                <a:lnTo>
                  <a:pt x="105190" y="195600"/>
                </a:lnTo>
                <a:lnTo>
                  <a:pt x="83891" y="195600"/>
                </a:lnTo>
                <a:lnTo>
                  <a:pt x="84760" y="226461"/>
                </a:lnTo>
                <a:lnTo>
                  <a:pt x="75198" y="267320"/>
                </a:lnTo>
                <a:lnTo>
                  <a:pt x="69112" y="292096"/>
                </a:lnTo>
                <a:lnTo>
                  <a:pt x="72155" y="312091"/>
                </a:lnTo>
                <a:lnTo>
                  <a:pt x="88238" y="312960"/>
                </a:lnTo>
                <a:lnTo>
                  <a:pt x="99973" y="338605"/>
                </a:lnTo>
                <a:lnTo>
                  <a:pt x="105624" y="362512"/>
                </a:lnTo>
                <a:lnTo>
                  <a:pt x="120403" y="378595"/>
                </a:lnTo>
                <a:lnTo>
                  <a:pt x="135181" y="381637"/>
                </a:lnTo>
                <a:lnTo>
                  <a:pt x="148656" y="396416"/>
                </a:lnTo>
                <a:lnTo>
                  <a:pt x="141267" y="407717"/>
                </a:lnTo>
                <a:lnTo>
                  <a:pt x="125184" y="411195"/>
                </a:lnTo>
                <a:lnTo>
                  <a:pt x="122576" y="396851"/>
                </a:lnTo>
                <a:lnTo>
                  <a:pt x="101712" y="384680"/>
                </a:lnTo>
                <a:lnTo>
                  <a:pt x="97800" y="389461"/>
                </a:lnTo>
                <a:lnTo>
                  <a:pt x="87803" y="379029"/>
                </a:lnTo>
                <a:lnTo>
                  <a:pt x="82587" y="365120"/>
                </a:lnTo>
                <a:lnTo>
                  <a:pt x="68678" y="349472"/>
                </a:lnTo>
                <a:lnTo>
                  <a:pt x="56072" y="335997"/>
                </a:lnTo>
                <a:lnTo>
                  <a:pt x="53030" y="352515"/>
                </a:lnTo>
                <a:lnTo>
                  <a:pt x="47379" y="336867"/>
                </a:lnTo>
                <a:lnTo>
                  <a:pt x="49118" y="319480"/>
                </a:lnTo>
                <a:lnTo>
                  <a:pt x="54333" y="292965"/>
                </a:lnTo>
                <a:lnTo>
                  <a:pt x="63896" y="264277"/>
                </a:lnTo>
                <a:lnTo>
                  <a:pt x="75198" y="238197"/>
                </a:lnTo>
                <a:lnTo>
                  <a:pt x="63461" y="212552"/>
                </a:lnTo>
                <a:lnTo>
                  <a:pt x="62592" y="199512"/>
                </a:lnTo>
                <a:lnTo>
                  <a:pt x="58245" y="183864"/>
                </a:lnTo>
                <a:lnTo>
                  <a:pt x="39555" y="161696"/>
                </a:lnTo>
                <a:lnTo>
                  <a:pt x="31731" y="147787"/>
                </a:lnTo>
                <a:lnTo>
                  <a:pt x="39555" y="142571"/>
                </a:lnTo>
                <a:lnTo>
                  <a:pt x="45640" y="118664"/>
                </a:lnTo>
                <a:lnTo>
                  <a:pt x="33035" y="99973"/>
                </a:lnTo>
                <a:lnTo>
                  <a:pt x="15213" y="79544"/>
                </a:lnTo>
                <a:lnTo>
                  <a:pt x="0" y="55203"/>
                </a:lnTo>
                <a:lnTo>
                  <a:pt x="9563" y="49987"/>
                </a:lnTo>
                <a:lnTo>
                  <a:pt x="16083" y="19995"/>
                </a:lnTo>
                <a:lnTo>
                  <a:pt x="33035" y="18691"/>
                </a:lnTo>
                <a:lnTo>
                  <a:pt x="45205" y="6520"/>
                </a:lnTo>
                <a:lnTo>
                  <a:pt x="58245" y="0"/>
                </a:lnTo>
                <a:lnTo>
                  <a:pt x="69981" y="8693"/>
                </a:lnTo>
                <a:lnTo>
                  <a:pt x="73893" y="25645"/>
                </a:lnTo>
                <a:lnTo>
                  <a:pt x="90411" y="26949"/>
                </a:lnTo>
                <a:lnTo>
                  <a:pt x="88672" y="56072"/>
                </a:lnTo>
                <a:lnTo>
                  <a:pt x="93019" y="81283"/>
                </a:lnTo>
                <a:lnTo>
                  <a:pt x="116056" y="64765"/>
                </a:lnTo>
                <a:lnTo>
                  <a:pt x="124315" y="69547"/>
                </a:lnTo>
                <a:lnTo>
                  <a:pt x="138224" y="68677"/>
                </a:lnTo>
                <a:lnTo>
                  <a:pt x="141701" y="59115"/>
                </a:lnTo>
                <a:lnTo>
                  <a:pt x="160392" y="60853"/>
                </a:lnTo>
                <a:lnTo>
                  <a:pt x="182126" y="83456"/>
                </a:lnTo>
                <a:lnTo>
                  <a:pt x="187776" y="111275"/>
                </a:lnTo>
                <a:lnTo>
                  <a:pt x="210813" y="135616"/>
                </a:lnTo>
                <a:lnTo>
                  <a:pt x="212552" y="159088"/>
                </a:lnTo>
                <a:lnTo>
                  <a:pt x="206032" y="1716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91" name="Google Shape;11591;p313"/>
          <p:cNvSpPr/>
          <p:nvPr/>
        </p:nvSpPr>
        <p:spPr>
          <a:xfrm>
            <a:off x="7703926" y="2831500"/>
            <a:ext cx="208842" cy="132056"/>
          </a:xfrm>
          <a:custGeom>
            <a:rect b="b" l="l" r="r" t="t"/>
            <a:pathLst>
              <a:path extrusionOk="0" h="117360" w="185602">
                <a:moveTo>
                  <a:pt x="72589" y="19995"/>
                </a:moveTo>
                <a:lnTo>
                  <a:pt x="66504" y="28253"/>
                </a:lnTo>
                <a:lnTo>
                  <a:pt x="40424" y="23907"/>
                </a:lnTo>
                <a:lnTo>
                  <a:pt x="43032" y="39555"/>
                </a:lnTo>
                <a:lnTo>
                  <a:pt x="66938" y="37381"/>
                </a:lnTo>
                <a:lnTo>
                  <a:pt x="97800" y="46509"/>
                </a:lnTo>
                <a:lnTo>
                  <a:pt x="139528" y="42163"/>
                </a:lnTo>
                <a:lnTo>
                  <a:pt x="153003" y="68243"/>
                </a:lnTo>
                <a:lnTo>
                  <a:pt x="159523" y="65200"/>
                </a:lnTo>
                <a:lnTo>
                  <a:pt x="175605" y="71720"/>
                </a:lnTo>
                <a:lnTo>
                  <a:pt x="177778" y="82587"/>
                </a:lnTo>
                <a:lnTo>
                  <a:pt x="185603" y="98235"/>
                </a:lnTo>
                <a:lnTo>
                  <a:pt x="162130" y="98235"/>
                </a:lnTo>
                <a:lnTo>
                  <a:pt x="145613" y="96061"/>
                </a:lnTo>
                <a:lnTo>
                  <a:pt x="134747" y="108667"/>
                </a:lnTo>
                <a:lnTo>
                  <a:pt x="125184" y="111275"/>
                </a:lnTo>
                <a:lnTo>
                  <a:pt x="118664" y="117360"/>
                </a:lnTo>
                <a:lnTo>
                  <a:pt x="106928" y="108232"/>
                </a:lnTo>
                <a:lnTo>
                  <a:pt x="103016" y="84760"/>
                </a:lnTo>
                <a:lnTo>
                  <a:pt x="95627" y="83456"/>
                </a:lnTo>
                <a:lnTo>
                  <a:pt x="96061" y="74763"/>
                </a:lnTo>
                <a:lnTo>
                  <a:pt x="81717" y="68677"/>
                </a:lnTo>
                <a:lnTo>
                  <a:pt x="74328" y="78240"/>
                </a:lnTo>
                <a:lnTo>
                  <a:pt x="75197" y="89541"/>
                </a:lnTo>
                <a:lnTo>
                  <a:pt x="72589" y="93453"/>
                </a:lnTo>
                <a:lnTo>
                  <a:pt x="58680" y="93019"/>
                </a:lnTo>
                <a:lnTo>
                  <a:pt x="54768" y="105624"/>
                </a:lnTo>
                <a:lnTo>
                  <a:pt x="45640" y="100408"/>
                </a:lnTo>
                <a:lnTo>
                  <a:pt x="30861" y="109101"/>
                </a:lnTo>
                <a:lnTo>
                  <a:pt x="23037" y="106059"/>
                </a:lnTo>
                <a:lnTo>
                  <a:pt x="28688" y="77805"/>
                </a:lnTo>
                <a:lnTo>
                  <a:pt x="18256" y="56941"/>
                </a:lnTo>
                <a:lnTo>
                  <a:pt x="0" y="50421"/>
                </a:lnTo>
                <a:lnTo>
                  <a:pt x="2608" y="38251"/>
                </a:lnTo>
                <a:lnTo>
                  <a:pt x="21733" y="39555"/>
                </a:lnTo>
                <a:lnTo>
                  <a:pt x="28253" y="24341"/>
                </a:lnTo>
                <a:lnTo>
                  <a:pt x="30427" y="6520"/>
                </a:lnTo>
                <a:lnTo>
                  <a:pt x="58680" y="0"/>
                </a:lnTo>
                <a:lnTo>
                  <a:pt x="57810" y="13040"/>
                </a:lnTo>
                <a:lnTo>
                  <a:pt x="63461" y="20429"/>
                </a:lnTo>
                <a:lnTo>
                  <a:pt x="72589" y="1999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92" name="Google Shape;11592;p313"/>
          <p:cNvSpPr/>
          <p:nvPr/>
        </p:nvSpPr>
        <p:spPr>
          <a:xfrm>
            <a:off x="7301890" y="2775742"/>
            <a:ext cx="392254" cy="233786"/>
          </a:xfrm>
          <a:custGeom>
            <a:rect b="b" l="l" r="r" t="t"/>
            <a:pathLst>
              <a:path extrusionOk="0" h="207770" w="348603">
                <a:moveTo>
                  <a:pt x="348603" y="149525"/>
                </a:moveTo>
                <a:lnTo>
                  <a:pt x="341648" y="148656"/>
                </a:lnTo>
                <a:lnTo>
                  <a:pt x="329043" y="141267"/>
                </a:lnTo>
                <a:lnTo>
                  <a:pt x="327739" y="150829"/>
                </a:lnTo>
                <a:lnTo>
                  <a:pt x="309483" y="156480"/>
                </a:lnTo>
                <a:lnTo>
                  <a:pt x="310352" y="178648"/>
                </a:lnTo>
                <a:lnTo>
                  <a:pt x="299051" y="187341"/>
                </a:lnTo>
                <a:lnTo>
                  <a:pt x="281664" y="191253"/>
                </a:lnTo>
                <a:lnTo>
                  <a:pt x="279926" y="203859"/>
                </a:lnTo>
                <a:lnTo>
                  <a:pt x="262973" y="207771"/>
                </a:lnTo>
                <a:lnTo>
                  <a:pt x="237328" y="196904"/>
                </a:lnTo>
                <a:lnTo>
                  <a:pt x="229939" y="173867"/>
                </a:lnTo>
                <a:lnTo>
                  <a:pt x="212552" y="172563"/>
                </a:lnTo>
                <a:lnTo>
                  <a:pt x="180821" y="148221"/>
                </a:lnTo>
                <a:lnTo>
                  <a:pt x="162131" y="145179"/>
                </a:lnTo>
                <a:lnTo>
                  <a:pt x="133443" y="130835"/>
                </a:lnTo>
                <a:lnTo>
                  <a:pt x="116491" y="128227"/>
                </a:lnTo>
                <a:lnTo>
                  <a:pt x="107798" y="133443"/>
                </a:lnTo>
                <a:lnTo>
                  <a:pt x="92150" y="132573"/>
                </a:lnTo>
                <a:lnTo>
                  <a:pt x="79110" y="148656"/>
                </a:lnTo>
                <a:lnTo>
                  <a:pt x="59984" y="153872"/>
                </a:lnTo>
                <a:lnTo>
                  <a:pt x="51725" y="134312"/>
                </a:lnTo>
                <a:lnTo>
                  <a:pt x="49118" y="105189"/>
                </a:lnTo>
                <a:lnTo>
                  <a:pt x="29123" y="95627"/>
                </a:lnTo>
                <a:lnTo>
                  <a:pt x="30861" y="76936"/>
                </a:lnTo>
                <a:lnTo>
                  <a:pt x="15648" y="75197"/>
                </a:lnTo>
                <a:lnTo>
                  <a:pt x="15213" y="51725"/>
                </a:lnTo>
                <a:lnTo>
                  <a:pt x="38251" y="58680"/>
                </a:lnTo>
                <a:lnTo>
                  <a:pt x="56072" y="49987"/>
                </a:lnTo>
                <a:lnTo>
                  <a:pt x="35643" y="33035"/>
                </a:lnTo>
                <a:lnTo>
                  <a:pt x="25211" y="17387"/>
                </a:lnTo>
                <a:lnTo>
                  <a:pt x="8693" y="24341"/>
                </a:lnTo>
                <a:lnTo>
                  <a:pt x="11301" y="44771"/>
                </a:lnTo>
                <a:lnTo>
                  <a:pt x="0" y="26949"/>
                </a:lnTo>
                <a:lnTo>
                  <a:pt x="7824" y="17387"/>
                </a:lnTo>
                <a:lnTo>
                  <a:pt x="32165" y="11736"/>
                </a:lnTo>
                <a:lnTo>
                  <a:pt x="49118" y="19560"/>
                </a:lnTo>
                <a:lnTo>
                  <a:pt x="69981" y="41293"/>
                </a:lnTo>
                <a:lnTo>
                  <a:pt x="81283" y="39989"/>
                </a:lnTo>
                <a:lnTo>
                  <a:pt x="106928" y="39555"/>
                </a:lnTo>
                <a:lnTo>
                  <a:pt x="99539" y="25645"/>
                </a:lnTo>
                <a:lnTo>
                  <a:pt x="116056" y="16083"/>
                </a:lnTo>
                <a:lnTo>
                  <a:pt x="130835" y="0"/>
                </a:lnTo>
                <a:lnTo>
                  <a:pt x="165173" y="14779"/>
                </a:lnTo>
                <a:lnTo>
                  <a:pt x="173432" y="36512"/>
                </a:lnTo>
                <a:lnTo>
                  <a:pt x="183430" y="42163"/>
                </a:lnTo>
                <a:lnTo>
                  <a:pt x="207336" y="40859"/>
                </a:lnTo>
                <a:lnTo>
                  <a:pt x="216464" y="46075"/>
                </a:lnTo>
                <a:lnTo>
                  <a:pt x="235155" y="74763"/>
                </a:lnTo>
                <a:lnTo>
                  <a:pt x="266016" y="93888"/>
                </a:lnTo>
                <a:lnTo>
                  <a:pt x="284272" y="106928"/>
                </a:lnTo>
                <a:lnTo>
                  <a:pt x="311656" y="120403"/>
                </a:lnTo>
                <a:lnTo>
                  <a:pt x="345126" y="132573"/>
                </a:lnTo>
                <a:lnTo>
                  <a:pt x="348603" y="14952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93" name="Google Shape;11593;p313"/>
          <p:cNvSpPr/>
          <p:nvPr/>
        </p:nvSpPr>
        <p:spPr>
          <a:xfrm>
            <a:off x="9425540" y="4376549"/>
            <a:ext cx="66516" cy="35214"/>
          </a:xfrm>
          <a:custGeom>
            <a:rect b="b" l="l" r="r" t="t"/>
            <a:pathLst>
              <a:path extrusionOk="0" h="31295" w="59114">
                <a:moveTo>
                  <a:pt x="1738" y="31296"/>
                </a:moveTo>
                <a:lnTo>
                  <a:pt x="2173" y="23037"/>
                </a:lnTo>
                <a:lnTo>
                  <a:pt x="0" y="17387"/>
                </a:lnTo>
                <a:lnTo>
                  <a:pt x="3477" y="10867"/>
                </a:lnTo>
                <a:lnTo>
                  <a:pt x="24776" y="4781"/>
                </a:lnTo>
                <a:lnTo>
                  <a:pt x="42162" y="3477"/>
                </a:lnTo>
                <a:lnTo>
                  <a:pt x="49987" y="0"/>
                </a:lnTo>
                <a:lnTo>
                  <a:pt x="59115" y="3477"/>
                </a:lnTo>
                <a:lnTo>
                  <a:pt x="49552" y="11301"/>
                </a:lnTo>
                <a:lnTo>
                  <a:pt x="23037" y="23472"/>
                </a:lnTo>
                <a:lnTo>
                  <a:pt x="1738" y="3129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94" name="Google Shape;11594;p313"/>
          <p:cNvSpPr/>
          <p:nvPr/>
        </p:nvSpPr>
        <p:spPr>
          <a:xfrm>
            <a:off x="6170125" y="2944481"/>
            <a:ext cx="105155" cy="220580"/>
          </a:xfrm>
          <a:custGeom>
            <a:rect b="b" l="l" r="r" t="t"/>
            <a:pathLst>
              <a:path extrusionOk="0" h="196034" w="93453">
                <a:moveTo>
                  <a:pt x="93453" y="117360"/>
                </a:moveTo>
                <a:lnTo>
                  <a:pt x="93019" y="138659"/>
                </a:lnTo>
                <a:lnTo>
                  <a:pt x="81718" y="146483"/>
                </a:lnTo>
                <a:lnTo>
                  <a:pt x="74763" y="155611"/>
                </a:lnTo>
                <a:lnTo>
                  <a:pt x="59115" y="166477"/>
                </a:lnTo>
                <a:lnTo>
                  <a:pt x="61723" y="177779"/>
                </a:lnTo>
                <a:lnTo>
                  <a:pt x="59984" y="189949"/>
                </a:lnTo>
                <a:lnTo>
                  <a:pt x="48683" y="196035"/>
                </a:lnTo>
                <a:lnTo>
                  <a:pt x="37382" y="146048"/>
                </a:lnTo>
                <a:lnTo>
                  <a:pt x="22603" y="134747"/>
                </a:lnTo>
                <a:lnTo>
                  <a:pt x="22168" y="128227"/>
                </a:lnTo>
                <a:lnTo>
                  <a:pt x="2608" y="111275"/>
                </a:lnTo>
                <a:lnTo>
                  <a:pt x="0" y="90411"/>
                </a:lnTo>
                <a:lnTo>
                  <a:pt x="13910" y="74763"/>
                </a:lnTo>
                <a:lnTo>
                  <a:pt x="18691" y="51725"/>
                </a:lnTo>
                <a:lnTo>
                  <a:pt x="14344" y="25211"/>
                </a:lnTo>
                <a:lnTo>
                  <a:pt x="18691" y="10867"/>
                </a:lnTo>
                <a:lnTo>
                  <a:pt x="43467" y="0"/>
                </a:lnTo>
                <a:lnTo>
                  <a:pt x="59550" y="3043"/>
                </a:lnTo>
                <a:lnTo>
                  <a:pt x="59550" y="17387"/>
                </a:lnTo>
                <a:lnTo>
                  <a:pt x="78675" y="6955"/>
                </a:lnTo>
                <a:lnTo>
                  <a:pt x="80413" y="12171"/>
                </a:lnTo>
                <a:lnTo>
                  <a:pt x="69547" y="26080"/>
                </a:lnTo>
                <a:lnTo>
                  <a:pt x="69982" y="38685"/>
                </a:lnTo>
                <a:lnTo>
                  <a:pt x="78240" y="45640"/>
                </a:lnTo>
                <a:lnTo>
                  <a:pt x="76067" y="69981"/>
                </a:lnTo>
                <a:lnTo>
                  <a:pt x="60853" y="83891"/>
                </a:lnTo>
                <a:lnTo>
                  <a:pt x="66070" y="99104"/>
                </a:lnTo>
                <a:lnTo>
                  <a:pt x="78240" y="99539"/>
                </a:lnTo>
                <a:lnTo>
                  <a:pt x="84325" y="113013"/>
                </a:lnTo>
                <a:lnTo>
                  <a:pt x="93453" y="11736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95" name="Google Shape;11595;p313"/>
          <p:cNvSpPr/>
          <p:nvPr/>
        </p:nvSpPr>
        <p:spPr>
          <a:xfrm>
            <a:off x="6643569" y="2797752"/>
            <a:ext cx="489094" cy="194169"/>
          </a:xfrm>
          <a:custGeom>
            <a:rect b="b" l="l" r="r" t="t"/>
            <a:pathLst>
              <a:path extrusionOk="0" h="172562" w="434666">
                <a:moveTo>
                  <a:pt x="339909" y="13909"/>
                </a:moveTo>
                <a:lnTo>
                  <a:pt x="363816" y="12605"/>
                </a:lnTo>
                <a:lnTo>
                  <a:pt x="388158" y="26515"/>
                </a:lnTo>
                <a:lnTo>
                  <a:pt x="393808" y="36077"/>
                </a:lnTo>
                <a:lnTo>
                  <a:pt x="394243" y="49552"/>
                </a:lnTo>
                <a:lnTo>
                  <a:pt x="412499" y="56507"/>
                </a:lnTo>
                <a:lnTo>
                  <a:pt x="422931" y="64331"/>
                </a:lnTo>
                <a:lnTo>
                  <a:pt x="408587" y="72589"/>
                </a:lnTo>
                <a:lnTo>
                  <a:pt x="421192" y="104320"/>
                </a:lnTo>
                <a:lnTo>
                  <a:pt x="418149" y="113013"/>
                </a:lnTo>
                <a:lnTo>
                  <a:pt x="434667" y="135181"/>
                </a:lnTo>
                <a:lnTo>
                  <a:pt x="424235" y="139963"/>
                </a:lnTo>
                <a:lnTo>
                  <a:pt x="415107" y="133008"/>
                </a:lnTo>
                <a:lnTo>
                  <a:pt x="387723" y="129096"/>
                </a:lnTo>
                <a:lnTo>
                  <a:pt x="378595" y="133443"/>
                </a:lnTo>
                <a:lnTo>
                  <a:pt x="352949" y="137789"/>
                </a:lnTo>
                <a:lnTo>
                  <a:pt x="340344" y="137355"/>
                </a:lnTo>
                <a:lnTo>
                  <a:pt x="315568" y="147787"/>
                </a:lnTo>
                <a:lnTo>
                  <a:pt x="296443" y="147787"/>
                </a:lnTo>
                <a:lnTo>
                  <a:pt x="283403" y="142571"/>
                </a:lnTo>
                <a:lnTo>
                  <a:pt x="259061" y="150395"/>
                </a:lnTo>
                <a:lnTo>
                  <a:pt x="250803" y="145179"/>
                </a:lnTo>
                <a:lnTo>
                  <a:pt x="251672" y="160392"/>
                </a:lnTo>
                <a:lnTo>
                  <a:pt x="246456" y="166477"/>
                </a:lnTo>
                <a:lnTo>
                  <a:pt x="240806" y="172563"/>
                </a:lnTo>
                <a:lnTo>
                  <a:pt x="230808" y="159957"/>
                </a:lnTo>
                <a:lnTo>
                  <a:pt x="238198" y="149525"/>
                </a:lnTo>
                <a:lnTo>
                  <a:pt x="224288" y="152133"/>
                </a:lnTo>
                <a:lnTo>
                  <a:pt x="204293" y="145613"/>
                </a:lnTo>
                <a:lnTo>
                  <a:pt x="190384" y="161696"/>
                </a:lnTo>
                <a:lnTo>
                  <a:pt x="155611" y="164739"/>
                </a:lnTo>
                <a:lnTo>
                  <a:pt x="135181" y="149960"/>
                </a:lnTo>
                <a:lnTo>
                  <a:pt x="110405" y="149091"/>
                </a:lnTo>
                <a:lnTo>
                  <a:pt x="106059" y="160392"/>
                </a:lnTo>
                <a:lnTo>
                  <a:pt x="90411" y="163869"/>
                </a:lnTo>
                <a:lnTo>
                  <a:pt x="66939" y="149091"/>
                </a:lnTo>
                <a:lnTo>
                  <a:pt x="41728" y="149525"/>
                </a:lnTo>
                <a:lnTo>
                  <a:pt x="25211" y="121707"/>
                </a:lnTo>
                <a:lnTo>
                  <a:pt x="6955" y="106493"/>
                </a:lnTo>
                <a:lnTo>
                  <a:pt x="15648" y="84760"/>
                </a:lnTo>
                <a:lnTo>
                  <a:pt x="0" y="71285"/>
                </a:lnTo>
                <a:lnTo>
                  <a:pt x="22168" y="44771"/>
                </a:lnTo>
                <a:lnTo>
                  <a:pt x="56941" y="43901"/>
                </a:lnTo>
                <a:lnTo>
                  <a:pt x="63896" y="22603"/>
                </a:lnTo>
                <a:lnTo>
                  <a:pt x="107362" y="26515"/>
                </a:lnTo>
                <a:lnTo>
                  <a:pt x="131704" y="8693"/>
                </a:lnTo>
                <a:lnTo>
                  <a:pt x="156915" y="869"/>
                </a:lnTo>
                <a:lnTo>
                  <a:pt x="193861" y="0"/>
                </a:lnTo>
                <a:lnTo>
                  <a:pt x="236459" y="19560"/>
                </a:lnTo>
                <a:lnTo>
                  <a:pt x="270798" y="30427"/>
                </a:lnTo>
                <a:lnTo>
                  <a:pt x="296008" y="26080"/>
                </a:lnTo>
                <a:lnTo>
                  <a:pt x="316003" y="28688"/>
                </a:lnTo>
                <a:lnTo>
                  <a:pt x="339909" y="1390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96" name="Google Shape;11596;p313"/>
          <p:cNvSpPr/>
          <p:nvPr/>
        </p:nvSpPr>
        <p:spPr>
          <a:xfrm>
            <a:off x="6633788" y="2794817"/>
            <a:ext cx="74831" cy="61626"/>
          </a:xfrm>
          <a:custGeom>
            <a:rect b="b" l="l" r="r" t="t"/>
            <a:pathLst>
              <a:path extrusionOk="0" h="54768" w="66504">
                <a:moveTo>
                  <a:pt x="1739" y="36512"/>
                </a:moveTo>
                <a:lnTo>
                  <a:pt x="6955" y="33469"/>
                </a:lnTo>
                <a:lnTo>
                  <a:pt x="11736" y="16083"/>
                </a:lnTo>
                <a:lnTo>
                  <a:pt x="0" y="8693"/>
                </a:lnTo>
                <a:lnTo>
                  <a:pt x="21733" y="0"/>
                </a:lnTo>
                <a:lnTo>
                  <a:pt x="41728" y="3477"/>
                </a:lnTo>
                <a:lnTo>
                  <a:pt x="45640" y="14344"/>
                </a:lnTo>
                <a:lnTo>
                  <a:pt x="66504" y="23037"/>
                </a:lnTo>
                <a:lnTo>
                  <a:pt x="63461" y="29992"/>
                </a:lnTo>
                <a:lnTo>
                  <a:pt x="36512" y="31296"/>
                </a:lnTo>
                <a:lnTo>
                  <a:pt x="27819" y="39989"/>
                </a:lnTo>
                <a:lnTo>
                  <a:pt x="10867" y="54768"/>
                </a:lnTo>
                <a:lnTo>
                  <a:pt x="2173" y="42163"/>
                </a:lnTo>
                <a:lnTo>
                  <a:pt x="1739" y="36512"/>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97" name="Google Shape;11597;p313"/>
          <p:cNvSpPr/>
          <p:nvPr/>
        </p:nvSpPr>
        <p:spPr>
          <a:xfrm>
            <a:off x="9223543" y="3322551"/>
            <a:ext cx="40105" cy="104666"/>
          </a:xfrm>
          <a:custGeom>
            <a:rect b="b" l="l" r="r" t="t"/>
            <a:pathLst>
              <a:path extrusionOk="0" h="93018" w="35642">
                <a:moveTo>
                  <a:pt x="29992" y="69981"/>
                </a:moveTo>
                <a:lnTo>
                  <a:pt x="23907" y="93019"/>
                </a:lnTo>
                <a:lnTo>
                  <a:pt x="6520" y="69112"/>
                </a:lnTo>
                <a:lnTo>
                  <a:pt x="0" y="48683"/>
                </a:lnTo>
                <a:lnTo>
                  <a:pt x="8259" y="21299"/>
                </a:lnTo>
                <a:lnTo>
                  <a:pt x="22602" y="0"/>
                </a:lnTo>
                <a:lnTo>
                  <a:pt x="35642" y="8259"/>
                </a:lnTo>
                <a:lnTo>
                  <a:pt x="35208" y="25211"/>
                </a:lnTo>
                <a:lnTo>
                  <a:pt x="29992" y="6998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98" name="Google Shape;11598;p313"/>
          <p:cNvSpPr/>
          <p:nvPr/>
        </p:nvSpPr>
        <p:spPr>
          <a:xfrm>
            <a:off x="6792743" y="4148631"/>
            <a:ext cx="292477" cy="336497"/>
          </a:xfrm>
          <a:custGeom>
            <a:rect b="b" l="l" r="r" t="t"/>
            <a:pathLst>
              <a:path extrusionOk="0" h="299050" w="259930">
                <a:moveTo>
                  <a:pt x="56507" y="435"/>
                </a:moveTo>
                <a:lnTo>
                  <a:pt x="55638" y="17387"/>
                </a:lnTo>
                <a:lnTo>
                  <a:pt x="50856" y="36947"/>
                </a:lnTo>
                <a:lnTo>
                  <a:pt x="57811" y="47813"/>
                </a:lnTo>
                <a:lnTo>
                  <a:pt x="68678" y="41293"/>
                </a:lnTo>
                <a:lnTo>
                  <a:pt x="83021" y="39555"/>
                </a:lnTo>
                <a:lnTo>
                  <a:pt x="86064" y="43032"/>
                </a:lnTo>
                <a:lnTo>
                  <a:pt x="100408" y="36077"/>
                </a:lnTo>
                <a:lnTo>
                  <a:pt x="90411" y="26515"/>
                </a:lnTo>
                <a:lnTo>
                  <a:pt x="98669" y="13909"/>
                </a:lnTo>
                <a:lnTo>
                  <a:pt x="110840" y="1304"/>
                </a:lnTo>
                <a:lnTo>
                  <a:pt x="199947" y="58245"/>
                </a:lnTo>
                <a:lnTo>
                  <a:pt x="201251" y="74328"/>
                </a:lnTo>
                <a:lnTo>
                  <a:pt x="236459" y="102147"/>
                </a:lnTo>
                <a:lnTo>
                  <a:pt x="224288" y="136920"/>
                </a:lnTo>
                <a:lnTo>
                  <a:pt x="225592" y="152568"/>
                </a:lnTo>
                <a:lnTo>
                  <a:pt x="240806" y="162566"/>
                </a:lnTo>
                <a:lnTo>
                  <a:pt x="241675" y="169955"/>
                </a:lnTo>
                <a:lnTo>
                  <a:pt x="234286" y="186907"/>
                </a:lnTo>
                <a:lnTo>
                  <a:pt x="235589" y="195166"/>
                </a:lnTo>
                <a:lnTo>
                  <a:pt x="233851" y="208640"/>
                </a:lnTo>
                <a:lnTo>
                  <a:pt x="241675" y="226027"/>
                </a:lnTo>
                <a:lnTo>
                  <a:pt x="251238" y="253846"/>
                </a:lnTo>
                <a:lnTo>
                  <a:pt x="259931" y="259931"/>
                </a:lnTo>
                <a:lnTo>
                  <a:pt x="239936" y="276013"/>
                </a:lnTo>
                <a:lnTo>
                  <a:pt x="212987" y="286880"/>
                </a:lnTo>
                <a:lnTo>
                  <a:pt x="198208" y="286446"/>
                </a:lnTo>
                <a:lnTo>
                  <a:pt x="189080" y="294704"/>
                </a:lnTo>
                <a:lnTo>
                  <a:pt x="172128" y="295573"/>
                </a:lnTo>
                <a:lnTo>
                  <a:pt x="165608" y="299051"/>
                </a:lnTo>
                <a:lnTo>
                  <a:pt x="136485" y="291227"/>
                </a:lnTo>
                <a:lnTo>
                  <a:pt x="126922" y="292096"/>
                </a:lnTo>
                <a:lnTo>
                  <a:pt x="127358" y="291662"/>
                </a:lnTo>
                <a:lnTo>
                  <a:pt x="119533" y="281230"/>
                </a:lnTo>
                <a:lnTo>
                  <a:pt x="118229" y="251672"/>
                </a:lnTo>
                <a:lnTo>
                  <a:pt x="105624" y="236893"/>
                </a:lnTo>
                <a:lnTo>
                  <a:pt x="103885" y="242110"/>
                </a:lnTo>
                <a:lnTo>
                  <a:pt x="99539" y="234720"/>
                </a:lnTo>
                <a:lnTo>
                  <a:pt x="75632" y="229504"/>
                </a:lnTo>
                <a:lnTo>
                  <a:pt x="61722" y="221246"/>
                </a:lnTo>
                <a:lnTo>
                  <a:pt x="46075" y="216464"/>
                </a:lnTo>
                <a:lnTo>
                  <a:pt x="36512" y="211683"/>
                </a:lnTo>
                <a:lnTo>
                  <a:pt x="35208" y="210813"/>
                </a:lnTo>
                <a:lnTo>
                  <a:pt x="23472" y="182126"/>
                </a:lnTo>
                <a:lnTo>
                  <a:pt x="21733" y="165173"/>
                </a:lnTo>
                <a:lnTo>
                  <a:pt x="2173" y="146048"/>
                </a:lnTo>
                <a:lnTo>
                  <a:pt x="8259" y="135616"/>
                </a:lnTo>
                <a:lnTo>
                  <a:pt x="3478" y="124315"/>
                </a:lnTo>
                <a:lnTo>
                  <a:pt x="4347" y="112579"/>
                </a:lnTo>
                <a:lnTo>
                  <a:pt x="0" y="108667"/>
                </a:lnTo>
                <a:lnTo>
                  <a:pt x="1304" y="96496"/>
                </a:lnTo>
                <a:lnTo>
                  <a:pt x="3912" y="96062"/>
                </a:lnTo>
                <a:lnTo>
                  <a:pt x="12605" y="86064"/>
                </a:lnTo>
                <a:lnTo>
                  <a:pt x="22602" y="71285"/>
                </a:lnTo>
                <a:lnTo>
                  <a:pt x="28688" y="65635"/>
                </a:lnTo>
                <a:lnTo>
                  <a:pt x="28688" y="56507"/>
                </a:lnTo>
                <a:lnTo>
                  <a:pt x="23472" y="49987"/>
                </a:lnTo>
                <a:lnTo>
                  <a:pt x="22168" y="39120"/>
                </a:lnTo>
                <a:lnTo>
                  <a:pt x="29122" y="35643"/>
                </a:lnTo>
                <a:lnTo>
                  <a:pt x="30427" y="19125"/>
                </a:lnTo>
                <a:lnTo>
                  <a:pt x="20864" y="3477"/>
                </a:lnTo>
                <a:lnTo>
                  <a:pt x="29558" y="0"/>
                </a:lnTo>
                <a:lnTo>
                  <a:pt x="56507"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599" name="Google Shape;11599;p313"/>
          <p:cNvSpPr/>
          <p:nvPr/>
        </p:nvSpPr>
        <p:spPr>
          <a:xfrm>
            <a:off x="6792743" y="3983317"/>
            <a:ext cx="151619" cy="179008"/>
          </a:xfrm>
          <a:custGeom>
            <a:rect b="b" l="l" r="r" t="t"/>
            <a:pathLst>
              <a:path extrusionOk="0" h="159088" w="134746">
                <a:moveTo>
                  <a:pt x="108667" y="0"/>
                </a:moveTo>
                <a:lnTo>
                  <a:pt x="120402" y="19560"/>
                </a:lnTo>
                <a:lnTo>
                  <a:pt x="123445" y="33469"/>
                </a:lnTo>
                <a:lnTo>
                  <a:pt x="134747" y="65635"/>
                </a:lnTo>
                <a:lnTo>
                  <a:pt x="125619" y="86064"/>
                </a:lnTo>
                <a:lnTo>
                  <a:pt x="113448" y="104320"/>
                </a:lnTo>
                <a:lnTo>
                  <a:pt x="106493" y="115621"/>
                </a:lnTo>
                <a:lnTo>
                  <a:pt x="106493" y="116925"/>
                </a:lnTo>
                <a:lnTo>
                  <a:pt x="105624" y="115187"/>
                </a:lnTo>
                <a:lnTo>
                  <a:pt x="92584" y="109536"/>
                </a:lnTo>
                <a:lnTo>
                  <a:pt x="82152" y="116491"/>
                </a:lnTo>
                <a:lnTo>
                  <a:pt x="66504" y="120403"/>
                </a:lnTo>
                <a:lnTo>
                  <a:pt x="55202" y="136485"/>
                </a:lnTo>
                <a:lnTo>
                  <a:pt x="56507" y="147352"/>
                </a:lnTo>
                <a:lnTo>
                  <a:pt x="29558" y="146917"/>
                </a:lnTo>
                <a:lnTo>
                  <a:pt x="20864" y="150395"/>
                </a:lnTo>
                <a:lnTo>
                  <a:pt x="6085" y="159088"/>
                </a:lnTo>
                <a:lnTo>
                  <a:pt x="0" y="156045"/>
                </a:lnTo>
                <a:lnTo>
                  <a:pt x="435" y="135181"/>
                </a:lnTo>
                <a:lnTo>
                  <a:pt x="6085" y="124315"/>
                </a:lnTo>
                <a:lnTo>
                  <a:pt x="7389" y="102147"/>
                </a:lnTo>
                <a:lnTo>
                  <a:pt x="12605" y="89107"/>
                </a:lnTo>
                <a:lnTo>
                  <a:pt x="22168" y="74763"/>
                </a:lnTo>
                <a:lnTo>
                  <a:pt x="31296" y="66939"/>
                </a:lnTo>
                <a:lnTo>
                  <a:pt x="39555" y="57376"/>
                </a:lnTo>
                <a:lnTo>
                  <a:pt x="29558" y="53464"/>
                </a:lnTo>
                <a:lnTo>
                  <a:pt x="30861" y="20864"/>
                </a:lnTo>
                <a:lnTo>
                  <a:pt x="40859" y="13040"/>
                </a:lnTo>
                <a:lnTo>
                  <a:pt x="56507" y="19560"/>
                </a:lnTo>
                <a:lnTo>
                  <a:pt x="76067" y="13040"/>
                </a:lnTo>
                <a:lnTo>
                  <a:pt x="93453" y="13040"/>
                </a:lnTo>
                <a:lnTo>
                  <a:pt x="108667"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00" name="Google Shape;11600;p313"/>
          <p:cNvSpPr/>
          <p:nvPr/>
        </p:nvSpPr>
        <p:spPr>
          <a:xfrm>
            <a:off x="6510047" y="2482285"/>
            <a:ext cx="434316" cy="243569"/>
          </a:xfrm>
          <a:custGeom>
            <a:rect b="b" l="l" r="r" t="t"/>
            <a:pathLst>
              <a:path extrusionOk="0" h="216464" w="385984">
                <a:moveTo>
                  <a:pt x="265147" y="30427"/>
                </a:moveTo>
                <a:lnTo>
                  <a:pt x="275144" y="42163"/>
                </a:lnTo>
                <a:lnTo>
                  <a:pt x="275579" y="47379"/>
                </a:lnTo>
                <a:lnTo>
                  <a:pt x="304702" y="56941"/>
                </a:lnTo>
                <a:lnTo>
                  <a:pt x="320350" y="52595"/>
                </a:lnTo>
                <a:lnTo>
                  <a:pt x="335998" y="65200"/>
                </a:lnTo>
                <a:lnTo>
                  <a:pt x="348603" y="64765"/>
                </a:lnTo>
                <a:lnTo>
                  <a:pt x="382072" y="73459"/>
                </a:lnTo>
                <a:lnTo>
                  <a:pt x="383811" y="81717"/>
                </a:lnTo>
                <a:lnTo>
                  <a:pt x="378160" y="95627"/>
                </a:lnTo>
                <a:lnTo>
                  <a:pt x="385984" y="110840"/>
                </a:lnTo>
                <a:lnTo>
                  <a:pt x="384680" y="119968"/>
                </a:lnTo>
                <a:lnTo>
                  <a:pt x="363816" y="121707"/>
                </a:lnTo>
                <a:lnTo>
                  <a:pt x="354253" y="129531"/>
                </a:lnTo>
                <a:lnTo>
                  <a:pt x="355992" y="141267"/>
                </a:lnTo>
                <a:lnTo>
                  <a:pt x="339040" y="143440"/>
                </a:lnTo>
                <a:lnTo>
                  <a:pt x="326000" y="152568"/>
                </a:lnTo>
                <a:lnTo>
                  <a:pt x="306006" y="153872"/>
                </a:lnTo>
                <a:lnTo>
                  <a:pt x="288619" y="164304"/>
                </a:lnTo>
                <a:lnTo>
                  <a:pt x="292966" y="181256"/>
                </a:lnTo>
                <a:lnTo>
                  <a:pt x="305136" y="187776"/>
                </a:lnTo>
                <a:lnTo>
                  <a:pt x="327304" y="186037"/>
                </a:lnTo>
                <a:lnTo>
                  <a:pt x="324696" y="196035"/>
                </a:lnTo>
                <a:lnTo>
                  <a:pt x="301224" y="200816"/>
                </a:lnTo>
                <a:lnTo>
                  <a:pt x="273840" y="216464"/>
                </a:lnTo>
                <a:lnTo>
                  <a:pt x="260366" y="210813"/>
                </a:lnTo>
                <a:lnTo>
                  <a:pt x="263409" y="198208"/>
                </a:lnTo>
                <a:lnTo>
                  <a:pt x="237763" y="189949"/>
                </a:lnTo>
                <a:lnTo>
                  <a:pt x="240806" y="184733"/>
                </a:lnTo>
                <a:lnTo>
                  <a:pt x="260800" y="175605"/>
                </a:lnTo>
                <a:lnTo>
                  <a:pt x="253411" y="169520"/>
                </a:lnTo>
                <a:lnTo>
                  <a:pt x="218203" y="162565"/>
                </a:lnTo>
                <a:lnTo>
                  <a:pt x="214726" y="152133"/>
                </a:lnTo>
                <a:lnTo>
                  <a:pt x="195166" y="155611"/>
                </a:lnTo>
                <a:lnTo>
                  <a:pt x="189515" y="170824"/>
                </a:lnTo>
                <a:lnTo>
                  <a:pt x="175171" y="190819"/>
                </a:lnTo>
                <a:lnTo>
                  <a:pt x="164739" y="186037"/>
                </a:lnTo>
                <a:lnTo>
                  <a:pt x="154742" y="190819"/>
                </a:lnTo>
                <a:lnTo>
                  <a:pt x="144310" y="185603"/>
                </a:lnTo>
                <a:lnTo>
                  <a:pt x="149525" y="182560"/>
                </a:lnTo>
                <a:lnTo>
                  <a:pt x="152133" y="173432"/>
                </a:lnTo>
                <a:lnTo>
                  <a:pt x="156915" y="164304"/>
                </a:lnTo>
                <a:lnTo>
                  <a:pt x="154307" y="159523"/>
                </a:lnTo>
                <a:lnTo>
                  <a:pt x="158653" y="157349"/>
                </a:lnTo>
                <a:lnTo>
                  <a:pt x="161262" y="161261"/>
                </a:lnTo>
                <a:lnTo>
                  <a:pt x="174302" y="162131"/>
                </a:lnTo>
                <a:lnTo>
                  <a:pt x="179952" y="159957"/>
                </a:lnTo>
                <a:lnTo>
                  <a:pt x="175606" y="157349"/>
                </a:lnTo>
                <a:lnTo>
                  <a:pt x="176475" y="153003"/>
                </a:lnTo>
                <a:lnTo>
                  <a:pt x="167782" y="146048"/>
                </a:lnTo>
                <a:lnTo>
                  <a:pt x="163000" y="134747"/>
                </a:lnTo>
                <a:lnTo>
                  <a:pt x="154307" y="130400"/>
                </a:lnTo>
                <a:lnTo>
                  <a:pt x="154742" y="121272"/>
                </a:lnTo>
                <a:lnTo>
                  <a:pt x="143440" y="113883"/>
                </a:lnTo>
                <a:lnTo>
                  <a:pt x="134747" y="112579"/>
                </a:lnTo>
                <a:lnTo>
                  <a:pt x="117360" y="104320"/>
                </a:lnTo>
                <a:lnTo>
                  <a:pt x="103451" y="106928"/>
                </a:lnTo>
                <a:lnTo>
                  <a:pt x="98670" y="110840"/>
                </a:lnTo>
                <a:lnTo>
                  <a:pt x="89542" y="110840"/>
                </a:lnTo>
                <a:lnTo>
                  <a:pt x="85195" y="117360"/>
                </a:lnTo>
                <a:lnTo>
                  <a:pt x="69547" y="119968"/>
                </a:lnTo>
                <a:lnTo>
                  <a:pt x="62592" y="124315"/>
                </a:lnTo>
                <a:lnTo>
                  <a:pt x="51725" y="117360"/>
                </a:lnTo>
                <a:lnTo>
                  <a:pt x="37816" y="117360"/>
                </a:lnTo>
                <a:lnTo>
                  <a:pt x="23907" y="114317"/>
                </a:lnTo>
                <a:lnTo>
                  <a:pt x="15213" y="120403"/>
                </a:lnTo>
                <a:lnTo>
                  <a:pt x="13040" y="113013"/>
                </a:lnTo>
                <a:lnTo>
                  <a:pt x="0" y="105624"/>
                </a:lnTo>
                <a:lnTo>
                  <a:pt x="3043" y="94757"/>
                </a:lnTo>
                <a:lnTo>
                  <a:pt x="8259" y="87368"/>
                </a:lnTo>
                <a:lnTo>
                  <a:pt x="13040" y="89107"/>
                </a:lnTo>
                <a:lnTo>
                  <a:pt x="6085" y="76936"/>
                </a:lnTo>
                <a:lnTo>
                  <a:pt x="22603" y="54333"/>
                </a:lnTo>
                <a:lnTo>
                  <a:pt x="32600" y="51291"/>
                </a:lnTo>
                <a:lnTo>
                  <a:pt x="33904" y="43901"/>
                </a:lnTo>
                <a:lnTo>
                  <a:pt x="19995" y="20429"/>
                </a:lnTo>
                <a:lnTo>
                  <a:pt x="29992" y="19125"/>
                </a:lnTo>
                <a:lnTo>
                  <a:pt x="40424" y="12171"/>
                </a:lnTo>
                <a:lnTo>
                  <a:pt x="56942" y="11301"/>
                </a:lnTo>
                <a:lnTo>
                  <a:pt x="78240" y="13475"/>
                </a:lnTo>
                <a:lnTo>
                  <a:pt x="103016" y="19995"/>
                </a:lnTo>
                <a:lnTo>
                  <a:pt x="119968" y="20429"/>
                </a:lnTo>
                <a:lnTo>
                  <a:pt x="128227" y="24341"/>
                </a:lnTo>
                <a:lnTo>
                  <a:pt x="135616" y="19560"/>
                </a:lnTo>
                <a:lnTo>
                  <a:pt x="142136" y="26080"/>
                </a:lnTo>
                <a:lnTo>
                  <a:pt x="160827" y="24776"/>
                </a:lnTo>
                <a:lnTo>
                  <a:pt x="169955" y="27384"/>
                </a:lnTo>
                <a:lnTo>
                  <a:pt x="168651" y="13909"/>
                </a:lnTo>
                <a:lnTo>
                  <a:pt x="174302" y="7824"/>
                </a:lnTo>
                <a:lnTo>
                  <a:pt x="192123" y="6520"/>
                </a:lnTo>
                <a:lnTo>
                  <a:pt x="199947" y="7389"/>
                </a:lnTo>
                <a:lnTo>
                  <a:pt x="204293" y="1304"/>
                </a:lnTo>
                <a:lnTo>
                  <a:pt x="210813" y="2608"/>
                </a:lnTo>
                <a:lnTo>
                  <a:pt x="232112" y="0"/>
                </a:lnTo>
                <a:lnTo>
                  <a:pt x="248630" y="15213"/>
                </a:lnTo>
                <a:lnTo>
                  <a:pt x="244718" y="20864"/>
                </a:lnTo>
                <a:lnTo>
                  <a:pt x="248195" y="29123"/>
                </a:lnTo>
                <a:lnTo>
                  <a:pt x="265147" y="3042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01" name="Google Shape;11601;p313"/>
          <p:cNvSpPr/>
          <p:nvPr/>
        </p:nvSpPr>
        <p:spPr>
          <a:xfrm>
            <a:off x="4435306" y="5062260"/>
            <a:ext cx="135478" cy="152108"/>
          </a:xfrm>
          <a:custGeom>
            <a:rect b="b" l="l" r="r" t="t"/>
            <a:pathLst>
              <a:path extrusionOk="0" h="135181" w="120402">
                <a:moveTo>
                  <a:pt x="120403" y="102147"/>
                </a:moveTo>
                <a:lnTo>
                  <a:pt x="113448" y="119968"/>
                </a:lnTo>
                <a:lnTo>
                  <a:pt x="89976" y="135182"/>
                </a:lnTo>
                <a:lnTo>
                  <a:pt x="71720" y="129531"/>
                </a:lnTo>
                <a:lnTo>
                  <a:pt x="59549" y="132573"/>
                </a:lnTo>
                <a:lnTo>
                  <a:pt x="35643" y="120838"/>
                </a:lnTo>
                <a:lnTo>
                  <a:pt x="19995" y="121707"/>
                </a:lnTo>
                <a:lnTo>
                  <a:pt x="3043" y="106059"/>
                </a:lnTo>
                <a:lnTo>
                  <a:pt x="1304" y="88238"/>
                </a:lnTo>
                <a:lnTo>
                  <a:pt x="5216" y="82152"/>
                </a:lnTo>
                <a:lnTo>
                  <a:pt x="0" y="54333"/>
                </a:lnTo>
                <a:lnTo>
                  <a:pt x="1739" y="25645"/>
                </a:lnTo>
                <a:lnTo>
                  <a:pt x="3912" y="3043"/>
                </a:lnTo>
                <a:lnTo>
                  <a:pt x="18691" y="0"/>
                </a:lnTo>
                <a:lnTo>
                  <a:pt x="46075" y="21733"/>
                </a:lnTo>
                <a:lnTo>
                  <a:pt x="54333" y="20864"/>
                </a:lnTo>
                <a:lnTo>
                  <a:pt x="81717" y="38685"/>
                </a:lnTo>
                <a:lnTo>
                  <a:pt x="102581" y="54333"/>
                </a:lnTo>
                <a:lnTo>
                  <a:pt x="119099" y="73024"/>
                </a:lnTo>
                <a:lnTo>
                  <a:pt x="111275" y="86499"/>
                </a:lnTo>
                <a:lnTo>
                  <a:pt x="120403" y="10214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02" name="Google Shape;11602;p313"/>
          <p:cNvSpPr/>
          <p:nvPr/>
        </p:nvSpPr>
        <p:spPr>
          <a:xfrm>
            <a:off x="7363027" y="2688195"/>
            <a:ext cx="468553" cy="262643"/>
          </a:xfrm>
          <a:custGeom>
            <a:rect b="b" l="l" r="r" t="t"/>
            <a:pathLst>
              <a:path extrusionOk="0" h="233416" w="416411">
                <a:moveTo>
                  <a:pt x="356861" y="91280"/>
                </a:moveTo>
                <a:lnTo>
                  <a:pt x="364251" y="93888"/>
                </a:lnTo>
                <a:lnTo>
                  <a:pt x="351211" y="111709"/>
                </a:lnTo>
                <a:lnTo>
                  <a:pt x="371206" y="122141"/>
                </a:lnTo>
                <a:lnTo>
                  <a:pt x="385115" y="115187"/>
                </a:lnTo>
                <a:lnTo>
                  <a:pt x="416411" y="129965"/>
                </a:lnTo>
                <a:lnTo>
                  <a:pt x="393373" y="149960"/>
                </a:lnTo>
                <a:lnTo>
                  <a:pt x="375552" y="147352"/>
                </a:lnTo>
                <a:lnTo>
                  <a:pt x="366424" y="147787"/>
                </a:lnTo>
                <a:lnTo>
                  <a:pt x="360773" y="140397"/>
                </a:lnTo>
                <a:lnTo>
                  <a:pt x="361643" y="127357"/>
                </a:lnTo>
                <a:lnTo>
                  <a:pt x="333390" y="133877"/>
                </a:lnTo>
                <a:lnTo>
                  <a:pt x="331216" y="151699"/>
                </a:lnTo>
                <a:lnTo>
                  <a:pt x="324696" y="166912"/>
                </a:lnTo>
                <a:lnTo>
                  <a:pt x="305571" y="165608"/>
                </a:lnTo>
                <a:lnTo>
                  <a:pt x="302963" y="177779"/>
                </a:lnTo>
                <a:lnTo>
                  <a:pt x="321219" y="184299"/>
                </a:lnTo>
                <a:lnTo>
                  <a:pt x="331651" y="205163"/>
                </a:lnTo>
                <a:lnTo>
                  <a:pt x="326000" y="233416"/>
                </a:lnTo>
                <a:lnTo>
                  <a:pt x="307310" y="227331"/>
                </a:lnTo>
                <a:lnTo>
                  <a:pt x="294270" y="227331"/>
                </a:lnTo>
                <a:lnTo>
                  <a:pt x="290792" y="210379"/>
                </a:lnTo>
                <a:lnTo>
                  <a:pt x="257323" y="198208"/>
                </a:lnTo>
                <a:lnTo>
                  <a:pt x="229939" y="184733"/>
                </a:lnTo>
                <a:lnTo>
                  <a:pt x="211683" y="171693"/>
                </a:lnTo>
                <a:lnTo>
                  <a:pt x="180821" y="152568"/>
                </a:lnTo>
                <a:lnTo>
                  <a:pt x="162131" y="123880"/>
                </a:lnTo>
                <a:lnTo>
                  <a:pt x="153003" y="118664"/>
                </a:lnTo>
                <a:lnTo>
                  <a:pt x="129096" y="119968"/>
                </a:lnTo>
                <a:lnTo>
                  <a:pt x="119099" y="114317"/>
                </a:lnTo>
                <a:lnTo>
                  <a:pt x="110840" y="92584"/>
                </a:lnTo>
                <a:lnTo>
                  <a:pt x="76501" y="77805"/>
                </a:lnTo>
                <a:lnTo>
                  <a:pt x="61723" y="93888"/>
                </a:lnTo>
                <a:lnTo>
                  <a:pt x="45205" y="103451"/>
                </a:lnTo>
                <a:lnTo>
                  <a:pt x="52595" y="117360"/>
                </a:lnTo>
                <a:lnTo>
                  <a:pt x="26950" y="117795"/>
                </a:lnTo>
                <a:lnTo>
                  <a:pt x="0" y="16083"/>
                </a:lnTo>
                <a:lnTo>
                  <a:pt x="52160" y="0"/>
                </a:lnTo>
                <a:lnTo>
                  <a:pt x="56941" y="2173"/>
                </a:lnTo>
                <a:lnTo>
                  <a:pt x="96931" y="21733"/>
                </a:lnTo>
                <a:lnTo>
                  <a:pt x="117795" y="32165"/>
                </a:lnTo>
                <a:lnTo>
                  <a:pt x="146483" y="56941"/>
                </a:lnTo>
                <a:lnTo>
                  <a:pt x="171259" y="53029"/>
                </a:lnTo>
                <a:lnTo>
                  <a:pt x="208640" y="50856"/>
                </a:lnTo>
                <a:lnTo>
                  <a:pt x="241675" y="70851"/>
                </a:lnTo>
                <a:lnTo>
                  <a:pt x="248195" y="98669"/>
                </a:lnTo>
                <a:lnTo>
                  <a:pt x="259496" y="99104"/>
                </a:lnTo>
                <a:lnTo>
                  <a:pt x="270363" y="121707"/>
                </a:lnTo>
                <a:lnTo>
                  <a:pt x="299486" y="122576"/>
                </a:lnTo>
                <a:lnTo>
                  <a:pt x="309483" y="135616"/>
                </a:lnTo>
                <a:lnTo>
                  <a:pt x="318176" y="135616"/>
                </a:lnTo>
                <a:lnTo>
                  <a:pt x="322088" y="115621"/>
                </a:lnTo>
                <a:lnTo>
                  <a:pt x="345560" y="96496"/>
                </a:lnTo>
                <a:lnTo>
                  <a:pt x="356861" y="9128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03" name="Google Shape;11603;p313"/>
          <p:cNvSpPr/>
          <p:nvPr/>
        </p:nvSpPr>
        <p:spPr>
          <a:xfrm>
            <a:off x="3947680" y="3734856"/>
            <a:ext cx="373668" cy="359484"/>
          </a:xfrm>
          <a:custGeom>
            <a:rect b="b" l="l" r="r" t="t"/>
            <a:pathLst>
              <a:path extrusionOk="0" h="319480" w="332085">
                <a:moveTo>
                  <a:pt x="332086" y="106059"/>
                </a:moveTo>
                <a:lnTo>
                  <a:pt x="311656" y="122576"/>
                </a:lnTo>
                <a:lnTo>
                  <a:pt x="309483" y="132573"/>
                </a:lnTo>
                <a:lnTo>
                  <a:pt x="317307" y="143005"/>
                </a:lnTo>
                <a:lnTo>
                  <a:pt x="311222" y="148221"/>
                </a:lnTo>
                <a:lnTo>
                  <a:pt x="296008" y="152568"/>
                </a:lnTo>
                <a:lnTo>
                  <a:pt x="296008" y="165608"/>
                </a:lnTo>
                <a:lnTo>
                  <a:pt x="289053" y="173432"/>
                </a:lnTo>
                <a:lnTo>
                  <a:pt x="305136" y="194296"/>
                </a:lnTo>
                <a:lnTo>
                  <a:pt x="308179" y="202120"/>
                </a:lnTo>
                <a:lnTo>
                  <a:pt x="299051" y="212987"/>
                </a:lnTo>
                <a:lnTo>
                  <a:pt x="271232" y="223419"/>
                </a:lnTo>
                <a:lnTo>
                  <a:pt x="253411" y="227765"/>
                </a:lnTo>
                <a:lnTo>
                  <a:pt x="246022" y="234285"/>
                </a:lnTo>
                <a:lnTo>
                  <a:pt x="226462" y="227331"/>
                </a:lnTo>
                <a:lnTo>
                  <a:pt x="208640" y="223853"/>
                </a:lnTo>
                <a:lnTo>
                  <a:pt x="203859" y="226461"/>
                </a:lnTo>
                <a:lnTo>
                  <a:pt x="214726" y="233416"/>
                </a:lnTo>
                <a:lnTo>
                  <a:pt x="213422" y="252107"/>
                </a:lnTo>
                <a:lnTo>
                  <a:pt x="216464" y="269928"/>
                </a:lnTo>
                <a:lnTo>
                  <a:pt x="237328" y="272101"/>
                </a:lnTo>
                <a:lnTo>
                  <a:pt x="238632" y="278187"/>
                </a:lnTo>
                <a:lnTo>
                  <a:pt x="220811" y="286011"/>
                </a:lnTo>
                <a:lnTo>
                  <a:pt x="217768" y="297747"/>
                </a:lnTo>
                <a:lnTo>
                  <a:pt x="207336" y="302528"/>
                </a:lnTo>
                <a:lnTo>
                  <a:pt x="189080" y="309048"/>
                </a:lnTo>
                <a:lnTo>
                  <a:pt x="184299" y="317741"/>
                </a:lnTo>
                <a:lnTo>
                  <a:pt x="165173" y="319480"/>
                </a:lnTo>
                <a:lnTo>
                  <a:pt x="151699" y="304701"/>
                </a:lnTo>
                <a:lnTo>
                  <a:pt x="144744" y="276883"/>
                </a:lnTo>
                <a:lnTo>
                  <a:pt x="138224" y="266885"/>
                </a:lnTo>
                <a:lnTo>
                  <a:pt x="129531" y="260800"/>
                </a:lnTo>
                <a:lnTo>
                  <a:pt x="142136" y="246891"/>
                </a:lnTo>
                <a:lnTo>
                  <a:pt x="141267" y="240805"/>
                </a:lnTo>
                <a:lnTo>
                  <a:pt x="134747" y="232547"/>
                </a:lnTo>
                <a:lnTo>
                  <a:pt x="129965" y="213856"/>
                </a:lnTo>
                <a:lnTo>
                  <a:pt x="132573" y="193861"/>
                </a:lnTo>
                <a:lnTo>
                  <a:pt x="138224" y="184299"/>
                </a:lnTo>
                <a:lnTo>
                  <a:pt x="143440" y="169520"/>
                </a:lnTo>
                <a:lnTo>
                  <a:pt x="134747" y="164739"/>
                </a:lnTo>
                <a:lnTo>
                  <a:pt x="120837" y="167781"/>
                </a:lnTo>
                <a:lnTo>
                  <a:pt x="103016" y="166477"/>
                </a:lnTo>
                <a:lnTo>
                  <a:pt x="93019" y="169520"/>
                </a:lnTo>
                <a:lnTo>
                  <a:pt x="76502" y="145179"/>
                </a:lnTo>
                <a:lnTo>
                  <a:pt x="62157" y="141701"/>
                </a:lnTo>
                <a:lnTo>
                  <a:pt x="30427" y="144309"/>
                </a:lnTo>
                <a:lnTo>
                  <a:pt x="25211" y="134747"/>
                </a:lnTo>
                <a:lnTo>
                  <a:pt x="19125" y="132573"/>
                </a:lnTo>
                <a:lnTo>
                  <a:pt x="18691" y="126488"/>
                </a:lnTo>
                <a:lnTo>
                  <a:pt x="21733" y="116056"/>
                </a:lnTo>
                <a:lnTo>
                  <a:pt x="20429" y="105189"/>
                </a:lnTo>
                <a:lnTo>
                  <a:pt x="15213" y="98669"/>
                </a:lnTo>
                <a:lnTo>
                  <a:pt x="12605" y="86064"/>
                </a:lnTo>
                <a:lnTo>
                  <a:pt x="0" y="84325"/>
                </a:lnTo>
                <a:lnTo>
                  <a:pt x="7824" y="67808"/>
                </a:lnTo>
                <a:lnTo>
                  <a:pt x="11736" y="47813"/>
                </a:lnTo>
                <a:lnTo>
                  <a:pt x="19560" y="37381"/>
                </a:lnTo>
                <a:lnTo>
                  <a:pt x="29557" y="29557"/>
                </a:lnTo>
                <a:lnTo>
                  <a:pt x="36512" y="15648"/>
                </a:lnTo>
                <a:lnTo>
                  <a:pt x="52595" y="10867"/>
                </a:lnTo>
                <a:lnTo>
                  <a:pt x="51725" y="17387"/>
                </a:lnTo>
                <a:lnTo>
                  <a:pt x="36947" y="20864"/>
                </a:lnTo>
                <a:lnTo>
                  <a:pt x="44336" y="33469"/>
                </a:lnTo>
                <a:lnTo>
                  <a:pt x="43032" y="48248"/>
                </a:lnTo>
                <a:lnTo>
                  <a:pt x="31296" y="64331"/>
                </a:lnTo>
                <a:lnTo>
                  <a:pt x="39555" y="86499"/>
                </a:lnTo>
                <a:lnTo>
                  <a:pt x="50422" y="84760"/>
                </a:lnTo>
                <a:lnTo>
                  <a:pt x="56942" y="64331"/>
                </a:lnTo>
                <a:lnTo>
                  <a:pt x="49552" y="54768"/>
                </a:lnTo>
                <a:lnTo>
                  <a:pt x="49552" y="33469"/>
                </a:lnTo>
                <a:lnTo>
                  <a:pt x="80848" y="22168"/>
                </a:lnTo>
                <a:lnTo>
                  <a:pt x="78240" y="9128"/>
                </a:lnTo>
                <a:lnTo>
                  <a:pt x="87368" y="0"/>
                </a:lnTo>
                <a:lnTo>
                  <a:pt x="94757" y="19995"/>
                </a:lnTo>
                <a:lnTo>
                  <a:pt x="112144" y="20429"/>
                </a:lnTo>
                <a:lnTo>
                  <a:pt x="126923" y="35643"/>
                </a:lnTo>
                <a:lnTo>
                  <a:pt x="127792" y="45205"/>
                </a:lnTo>
                <a:lnTo>
                  <a:pt x="149525" y="45205"/>
                </a:lnTo>
                <a:lnTo>
                  <a:pt x="176040" y="42597"/>
                </a:lnTo>
                <a:lnTo>
                  <a:pt x="189515" y="54768"/>
                </a:lnTo>
                <a:lnTo>
                  <a:pt x="207771" y="58245"/>
                </a:lnTo>
                <a:lnTo>
                  <a:pt x="222115" y="49552"/>
                </a:lnTo>
                <a:lnTo>
                  <a:pt x="222549" y="42597"/>
                </a:lnTo>
                <a:lnTo>
                  <a:pt x="253411" y="40859"/>
                </a:lnTo>
                <a:lnTo>
                  <a:pt x="282533" y="40424"/>
                </a:lnTo>
                <a:lnTo>
                  <a:pt x="261235" y="48683"/>
                </a:lnTo>
                <a:lnTo>
                  <a:pt x="269059" y="62157"/>
                </a:lnTo>
                <a:lnTo>
                  <a:pt x="288619" y="63896"/>
                </a:lnTo>
                <a:lnTo>
                  <a:pt x="306875" y="77805"/>
                </a:lnTo>
                <a:lnTo>
                  <a:pt x="309917" y="99973"/>
                </a:lnTo>
                <a:lnTo>
                  <a:pt x="322523" y="99539"/>
                </a:lnTo>
                <a:lnTo>
                  <a:pt x="332086" y="10605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04" name="Google Shape;11604;p313"/>
          <p:cNvSpPr/>
          <p:nvPr/>
        </p:nvSpPr>
        <p:spPr>
          <a:xfrm>
            <a:off x="8743741" y="3383687"/>
            <a:ext cx="238678" cy="463172"/>
          </a:xfrm>
          <a:custGeom>
            <a:rect b="b" l="l" r="r" t="t"/>
            <a:pathLst>
              <a:path extrusionOk="0" h="411629" w="212117">
                <a:moveTo>
                  <a:pt x="146048" y="50421"/>
                </a:moveTo>
                <a:lnTo>
                  <a:pt x="117795" y="73893"/>
                </a:lnTo>
                <a:lnTo>
                  <a:pt x="101712" y="100408"/>
                </a:lnTo>
                <a:lnTo>
                  <a:pt x="99104" y="119968"/>
                </a:lnTo>
                <a:lnTo>
                  <a:pt x="122141" y="149091"/>
                </a:lnTo>
                <a:lnTo>
                  <a:pt x="150395" y="185603"/>
                </a:lnTo>
                <a:lnTo>
                  <a:pt x="175170" y="202989"/>
                </a:lnTo>
                <a:lnTo>
                  <a:pt x="192992" y="225158"/>
                </a:lnTo>
                <a:lnTo>
                  <a:pt x="210379" y="276883"/>
                </a:lnTo>
                <a:lnTo>
                  <a:pt x="212117" y="326000"/>
                </a:lnTo>
                <a:lnTo>
                  <a:pt x="193427" y="344256"/>
                </a:lnTo>
                <a:lnTo>
                  <a:pt x="166912" y="362512"/>
                </a:lnTo>
                <a:lnTo>
                  <a:pt x="148656" y="385550"/>
                </a:lnTo>
                <a:lnTo>
                  <a:pt x="119968" y="411630"/>
                </a:lnTo>
                <a:lnTo>
                  <a:pt x="109970" y="393808"/>
                </a:lnTo>
                <a:lnTo>
                  <a:pt x="115187" y="374683"/>
                </a:lnTo>
                <a:lnTo>
                  <a:pt x="96061" y="359035"/>
                </a:lnTo>
                <a:lnTo>
                  <a:pt x="116056" y="347734"/>
                </a:lnTo>
                <a:lnTo>
                  <a:pt x="141701" y="345560"/>
                </a:lnTo>
                <a:lnTo>
                  <a:pt x="129530" y="329043"/>
                </a:lnTo>
                <a:lnTo>
                  <a:pt x="168650" y="307310"/>
                </a:lnTo>
                <a:lnTo>
                  <a:pt x="168216" y="273840"/>
                </a:lnTo>
                <a:lnTo>
                  <a:pt x="160392" y="255150"/>
                </a:lnTo>
                <a:lnTo>
                  <a:pt x="161261" y="227331"/>
                </a:lnTo>
                <a:lnTo>
                  <a:pt x="152568" y="207771"/>
                </a:lnTo>
                <a:lnTo>
                  <a:pt x="131269" y="188211"/>
                </a:lnTo>
                <a:lnTo>
                  <a:pt x="112144" y="163869"/>
                </a:lnTo>
                <a:lnTo>
                  <a:pt x="87368" y="130835"/>
                </a:lnTo>
                <a:lnTo>
                  <a:pt x="55637" y="113883"/>
                </a:lnTo>
                <a:lnTo>
                  <a:pt x="60853" y="103885"/>
                </a:lnTo>
                <a:lnTo>
                  <a:pt x="75197" y="96496"/>
                </a:lnTo>
                <a:lnTo>
                  <a:pt x="62157" y="72155"/>
                </a:lnTo>
                <a:lnTo>
                  <a:pt x="32600" y="72155"/>
                </a:lnTo>
                <a:lnTo>
                  <a:pt x="17387" y="46944"/>
                </a:lnTo>
                <a:lnTo>
                  <a:pt x="0" y="24776"/>
                </a:lnTo>
                <a:lnTo>
                  <a:pt x="11736" y="17821"/>
                </a:lnTo>
                <a:lnTo>
                  <a:pt x="30861" y="18256"/>
                </a:lnTo>
                <a:lnTo>
                  <a:pt x="53899" y="14779"/>
                </a:lnTo>
                <a:lnTo>
                  <a:pt x="71720" y="0"/>
                </a:lnTo>
                <a:lnTo>
                  <a:pt x="85195" y="10432"/>
                </a:lnTo>
                <a:lnTo>
                  <a:pt x="108232" y="15648"/>
                </a:lnTo>
                <a:lnTo>
                  <a:pt x="106928" y="31731"/>
                </a:lnTo>
                <a:lnTo>
                  <a:pt x="120402" y="43032"/>
                </a:lnTo>
                <a:lnTo>
                  <a:pt x="146048" y="504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05" name="Google Shape;11605;p313"/>
          <p:cNvSpPr/>
          <p:nvPr/>
        </p:nvSpPr>
        <p:spPr>
          <a:xfrm>
            <a:off x="7141956" y="3520144"/>
            <a:ext cx="285630" cy="201507"/>
          </a:xfrm>
          <a:custGeom>
            <a:rect b="b" l="l" r="r" t="t"/>
            <a:pathLst>
              <a:path extrusionOk="0" h="179082" w="253845">
                <a:moveTo>
                  <a:pt x="253846" y="65635"/>
                </a:moveTo>
                <a:lnTo>
                  <a:pt x="236459" y="73024"/>
                </a:lnTo>
                <a:lnTo>
                  <a:pt x="232547" y="85629"/>
                </a:lnTo>
                <a:lnTo>
                  <a:pt x="232547" y="95192"/>
                </a:lnTo>
                <a:lnTo>
                  <a:pt x="209075" y="106928"/>
                </a:lnTo>
                <a:lnTo>
                  <a:pt x="170824" y="119968"/>
                </a:lnTo>
                <a:lnTo>
                  <a:pt x="150395" y="139528"/>
                </a:lnTo>
                <a:lnTo>
                  <a:pt x="139528" y="141267"/>
                </a:lnTo>
                <a:lnTo>
                  <a:pt x="132139" y="139528"/>
                </a:lnTo>
                <a:lnTo>
                  <a:pt x="118229" y="151264"/>
                </a:lnTo>
                <a:lnTo>
                  <a:pt x="103016" y="156480"/>
                </a:lnTo>
                <a:lnTo>
                  <a:pt x="82587" y="157784"/>
                </a:lnTo>
                <a:lnTo>
                  <a:pt x="76501" y="159523"/>
                </a:lnTo>
                <a:lnTo>
                  <a:pt x="71720" y="166912"/>
                </a:lnTo>
                <a:lnTo>
                  <a:pt x="65200" y="169086"/>
                </a:lnTo>
                <a:lnTo>
                  <a:pt x="61722" y="176040"/>
                </a:lnTo>
                <a:lnTo>
                  <a:pt x="49552" y="175171"/>
                </a:lnTo>
                <a:lnTo>
                  <a:pt x="42162" y="179083"/>
                </a:lnTo>
                <a:lnTo>
                  <a:pt x="24776" y="177779"/>
                </a:lnTo>
                <a:lnTo>
                  <a:pt x="17821" y="161261"/>
                </a:lnTo>
                <a:lnTo>
                  <a:pt x="17821" y="146048"/>
                </a:lnTo>
                <a:lnTo>
                  <a:pt x="13475" y="137789"/>
                </a:lnTo>
                <a:lnTo>
                  <a:pt x="7824" y="117360"/>
                </a:lnTo>
                <a:lnTo>
                  <a:pt x="0" y="106059"/>
                </a:lnTo>
                <a:lnTo>
                  <a:pt x="4781" y="104320"/>
                </a:lnTo>
                <a:lnTo>
                  <a:pt x="1739" y="91715"/>
                </a:lnTo>
                <a:lnTo>
                  <a:pt x="4347" y="86499"/>
                </a:lnTo>
                <a:lnTo>
                  <a:pt x="2608" y="74328"/>
                </a:lnTo>
                <a:lnTo>
                  <a:pt x="13040" y="65200"/>
                </a:lnTo>
                <a:lnTo>
                  <a:pt x="9562" y="53464"/>
                </a:lnTo>
                <a:lnTo>
                  <a:pt x="15213" y="39989"/>
                </a:lnTo>
                <a:lnTo>
                  <a:pt x="25645" y="46944"/>
                </a:lnTo>
                <a:lnTo>
                  <a:pt x="32165" y="44336"/>
                </a:lnTo>
                <a:lnTo>
                  <a:pt x="59984" y="43901"/>
                </a:lnTo>
                <a:lnTo>
                  <a:pt x="64765" y="46509"/>
                </a:lnTo>
                <a:lnTo>
                  <a:pt x="88672" y="49552"/>
                </a:lnTo>
                <a:lnTo>
                  <a:pt x="97800" y="48248"/>
                </a:lnTo>
                <a:lnTo>
                  <a:pt x="104320" y="57376"/>
                </a:lnTo>
                <a:lnTo>
                  <a:pt x="115621" y="52595"/>
                </a:lnTo>
                <a:lnTo>
                  <a:pt x="130835" y="23472"/>
                </a:lnTo>
                <a:lnTo>
                  <a:pt x="152568" y="10867"/>
                </a:lnTo>
                <a:lnTo>
                  <a:pt x="221680" y="0"/>
                </a:lnTo>
                <a:lnTo>
                  <a:pt x="244283" y="46075"/>
                </a:lnTo>
                <a:lnTo>
                  <a:pt x="253846" y="656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06" name="Google Shape;11606;p313"/>
          <p:cNvSpPr/>
          <p:nvPr/>
        </p:nvSpPr>
        <p:spPr>
          <a:xfrm>
            <a:off x="6572649" y="4375572"/>
            <a:ext cx="324269" cy="305194"/>
          </a:xfrm>
          <a:custGeom>
            <a:rect b="b" l="l" r="r" t="t"/>
            <a:pathLst>
              <a:path extrusionOk="0" h="271231" w="288184">
                <a:moveTo>
                  <a:pt x="230808" y="9128"/>
                </a:moveTo>
                <a:lnTo>
                  <a:pt x="232112" y="9997"/>
                </a:lnTo>
                <a:lnTo>
                  <a:pt x="241675" y="14779"/>
                </a:lnTo>
                <a:lnTo>
                  <a:pt x="257323" y="19560"/>
                </a:lnTo>
                <a:lnTo>
                  <a:pt x="271232" y="27819"/>
                </a:lnTo>
                <a:lnTo>
                  <a:pt x="282533" y="40424"/>
                </a:lnTo>
                <a:lnTo>
                  <a:pt x="288184" y="63896"/>
                </a:lnTo>
                <a:lnTo>
                  <a:pt x="283838" y="71285"/>
                </a:lnTo>
                <a:lnTo>
                  <a:pt x="278187" y="93888"/>
                </a:lnTo>
                <a:lnTo>
                  <a:pt x="282099" y="117360"/>
                </a:lnTo>
                <a:lnTo>
                  <a:pt x="274275" y="126923"/>
                </a:lnTo>
                <a:lnTo>
                  <a:pt x="265581" y="153003"/>
                </a:lnTo>
                <a:lnTo>
                  <a:pt x="278187" y="159957"/>
                </a:lnTo>
                <a:lnTo>
                  <a:pt x="203424" y="182995"/>
                </a:lnTo>
                <a:lnTo>
                  <a:pt x="205163" y="202989"/>
                </a:lnTo>
                <a:lnTo>
                  <a:pt x="186472" y="206901"/>
                </a:lnTo>
                <a:lnTo>
                  <a:pt x="172128" y="217768"/>
                </a:lnTo>
                <a:lnTo>
                  <a:pt x="168651" y="227331"/>
                </a:lnTo>
                <a:lnTo>
                  <a:pt x="159958" y="229939"/>
                </a:lnTo>
                <a:lnTo>
                  <a:pt x="137789" y="252541"/>
                </a:lnTo>
                <a:lnTo>
                  <a:pt x="123880" y="270797"/>
                </a:lnTo>
                <a:lnTo>
                  <a:pt x="115621" y="271232"/>
                </a:lnTo>
                <a:lnTo>
                  <a:pt x="107798" y="268190"/>
                </a:lnTo>
                <a:lnTo>
                  <a:pt x="80848" y="265147"/>
                </a:lnTo>
                <a:lnTo>
                  <a:pt x="76501" y="262973"/>
                </a:lnTo>
                <a:lnTo>
                  <a:pt x="76501" y="260800"/>
                </a:lnTo>
                <a:lnTo>
                  <a:pt x="66939" y="254280"/>
                </a:lnTo>
                <a:lnTo>
                  <a:pt x="51291" y="252976"/>
                </a:lnTo>
                <a:lnTo>
                  <a:pt x="31296" y="259061"/>
                </a:lnTo>
                <a:lnTo>
                  <a:pt x="15648" y="241675"/>
                </a:lnTo>
                <a:lnTo>
                  <a:pt x="0" y="219072"/>
                </a:lnTo>
                <a:lnTo>
                  <a:pt x="3478" y="129965"/>
                </a:lnTo>
                <a:lnTo>
                  <a:pt x="54333" y="130400"/>
                </a:lnTo>
                <a:lnTo>
                  <a:pt x="52595" y="120837"/>
                </a:lnTo>
                <a:lnTo>
                  <a:pt x="56507" y="110405"/>
                </a:lnTo>
                <a:lnTo>
                  <a:pt x="52595" y="97365"/>
                </a:lnTo>
                <a:lnTo>
                  <a:pt x="55638" y="83891"/>
                </a:lnTo>
                <a:lnTo>
                  <a:pt x="53029" y="75197"/>
                </a:lnTo>
                <a:lnTo>
                  <a:pt x="61288" y="75632"/>
                </a:lnTo>
                <a:lnTo>
                  <a:pt x="62592" y="84325"/>
                </a:lnTo>
                <a:lnTo>
                  <a:pt x="74328" y="83891"/>
                </a:lnTo>
                <a:lnTo>
                  <a:pt x="89541" y="86499"/>
                </a:lnTo>
                <a:lnTo>
                  <a:pt x="97800" y="99104"/>
                </a:lnTo>
                <a:lnTo>
                  <a:pt x="116925" y="103016"/>
                </a:lnTo>
                <a:lnTo>
                  <a:pt x="132139" y="94323"/>
                </a:lnTo>
                <a:lnTo>
                  <a:pt x="137355" y="108667"/>
                </a:lnTo>
                <a:lnTo>
                  <a:pt x="156045" y="112579"/>
                </a:lnTo>
                <a:lnTo>
                  <a:pt x="164739" y="124749"/>
                </a:lnTo>
                <a:lnTo>
                  <a:pt x="174301" y="139963"/>
                </a:lnTo>
                <a:lnTo>
                  <a:pt x="192992" y="139963"/>
                </a:lnTo>
                <a:lnTo>
                  <a:pt x="192123" y="109971"/>
                </a:lnTo>
                <a:lnTo>
                  <a:pt x="185168" y="115187"/>
                </a:lnTo>
                <a:lnTo>
                  <a:pt x="168216" y="104320"/>
                </a:lnTo>
                <a:lnTo>
                  <a:pt x="161696" y="99104"/>
                </a:lnTo>
                <a:lnTo>
                  <a:pt x="165608" y="71285"/>
                </a:lnTo>
                <a:lnTo>
                  <a:pt x="170389" y="38251"/>
                </a:lnTo>
                <a:lnTo>
                  <a:pt x="165173" y="26080"/>
                </a:lnTo>
                <a:lnTo>
                  <a:pt x="172563" y="8259"/>
                </a:lnTo>
                <a:lnTo>
                  <a:pt x="179083" y="4781"/>
                </a:lnTo>
                <a:lnTo>
                  <a:pt x="212552" y="0"/>
                </a:lnTo>
                <a:lnTo>
                  <a:pt x="216464" y="1304"/>
                </a:lnTo>
                <a:lnTo>
                  <a:pt x="215160" y="7389"/>
                </a:lnTo>
                <a:lnTo>
                  <a:pt x="223419" y="9563"/>
                </a:lnTo>
                <a:lnTo>
                  <a:pt x="228635" y="15213"/>
                </a:lnTo>
                <a:lnTo>
                  <a:pt x="232981" y="13909"/>
                </a:lnTo>
                <a:lnTo>
                  <a:pt x="230808" y="912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07" name="Google Shape;11607;p313"/>
          <p:cNvSpPr/>
          <p:nvPr/>
        </p:nvSpPr>
        <p:spPr>
          <a:xfrm>
            <a:off x="6663622" y="4603977"/>
            <a:ext cx="208843" cy="212267"/>
          </a:xfrm>
          <a:custGeom>
            <a:rect b="b" l="l" r="r" t="t"/>
            <a:pathLst>
              <a:path extrusionOk="0" h="188645" w="185603">
                <a:moveTo>
                  <a:pt x="138224" y="188211"/>
                </a:moveTo>
                <a:lnTo>
                  <a:pt x="125619" y="185168"/>
                </a:lnTo>
                <a:lnTo>
                  <a:pt x="117360" y="188645"/>
                </a:lnTo>
                <a:lnTo>
                  <a:pt x="105624" y="183864"/>
                </a:lnTo>
                <a:lnTo>
                  <a:pt x="96061" y="183864"/>
                </a:lnTo>
                <a:lnTo>
                  <a:pt x="81283" y="171259"/>
                </a:lnTo>
                <a:lnTo>
                  <a:pt x="62592" y="166912"/>
                </a:lnTo>
                <a:lnTo>
                  <a:pt x="56072" y="149091"/>
                </a:lnTo>
                <a:lnTo>
                  <a:pt x="56507" y="139093"/>
                </a:lnTo>
                <a:lnTo>
                  <a:pt x="46510" y="136051"/>
                </a:lnTo>
                <a:lnTo>
                  <a:pt x="19995" y="105624"/>
                </a:lnTo>
                <a:lnTo>
                  <a:pt x="13040" y="89541"/>
                </a:lnTo>
                <a:lnTo>
                  <a:pt x="8259" y="84325"/>
                </a:lnTo>
                <a:lnTo>
                  <a:pt x="0" y="62157"/>
                </a:lnTo>
                <a:lnTo>
                  <a:pt x="26950" y="65200"/>
                </a:lnTo>
                <a:lnTo>
                  <a:pt x="34773" y="68242"/>
                </a:lnTo>
                <a:lnTo>
                  <a:pt x="43032" y="67808"/>
                </a:lnTo>
                <a:lnTo>
                  <a:pt x="56941" y="49552"/>
                </a:lnTo>
                <a:lnTo>
                  <a:pt x="79110" y="26949"/>
                </a:lnTo>
                <a:lnTo>
                  <a:pt x="87803" y="24341"/>
                </a:lnTo>
                <a:lnTo>
                  <a:pt x="91280" y="14779"/>
                </a:lnTo>
                <a:lnTo>
                  <a:pt x="105624" y="3912"/>
                </a:lnTo>
                <a:lnTo>
                  <a:pt x="124315" y="0"/>
                </a:lnTo>
                <a:lnTo>
                  <a:pt x="125184" y="10432"/>
                </a:lnTo>
                <a:lnTo>
                  <a:pt x="145613" y="9997"/>
                </a:lnTo>
                <a:lnTo>
                  <a:pt x="156915" y="15648"/>
                </a:lnTo>
                <a:lnTo>
                  <a:pt x="161696" y="22602"/>
                </a:lnTo>
                <a:lnTo>
                  <a:pt x="173432" y="24776"/>
                </a:lnTo>
                <a:lnTo>
                  <a:pt x="185603" y="33469"/>
                </a:lnTo>
                <a:lnTo>
                  <a:pt x="183864" y="69112"/>
                </a:lnTo>
                <a:lnTo>
                  <a:pt x="178213" y="88237"/>
                </a:lnTo>
                <a:lnTo>
                  <a:pt x="176475" y="109101"/>
                </a:lnTo>
                <a:lnTo>
                  <a:pt x="179952" y="117360"/>
                </a:lnTo>
                <a:lnTo>
                  <a:pt x="176040" y="133877"/>
                </a:lnTo>
                <a:lnTo>
                  <a:pt x="172563" y="136485"/>
                </a:lnTo>
                <a:lnTo>
                  <a:pt x="165173" y="156480"/>
                </a:lnTo>
                <a:lnTo>
                  <a:pt x="138224" y="18821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08" name="Google Shape;11608;p313"/>
          <p:cNvSpPr/>
          <p:nvPr/>
        </p:nvSpPr>
        <p:spPr>
          <a:xfrm>
            <a:off x="7108698" y="3739259"/>
            <a:ext cx="273403" cy="430402"/>
          </a:xfrm>
          <a:custGeom>
            <a:rect b="b" l="l" r="r" t="t"/>
            <a:pathLst>
              <a:path extrusionOk="0" h="382506" w="242978">
                <a:moveTo>
                  <a:pt x="15213" y="382507"/>
                </a:moveTo>
                <a:lnTo>
                  <a:pt x="870" y="359469"/>
                </a:lnTo>
                <a:lnTo>
                  <a:pt x="0" y="257757"/>
                </a:lnTo>
                <a:lnTo>
                  <a:pt x="21299" y="226461"/>
                </a:lnTo>
                <a:lnTo>
                  <a:pt x="27819" y="217333"/>
                </a:lnTo>
                <a:lnTo>
                  <a:pt x="43467" y="216899"/>
                </a:lnTo>
                <a:lnTo>
                  <a:pt x="65200" y="197339"/>
                </a:lnTo>
                <a:lnTo>
                  <a:pt x="96931" y="196035"/>
                </a:lnTo>
                <a:lnTo>
                  <a:pt x="164739" y="112144"/>
                </a:lnTo>
                <a:lnTo>
                  <a:pt x="143875" y="112579"/>
                </a:lnTo>
                <a:lnTo>
                  <a:pt x="62592" y="79544"/>
                </a:lnTo>
                <a:lnTo>
                  <a:pt x="53030" y="69547"/>
                </a:lnTo>
                <a:lnTo>
                  <a:pt x="43467" y="56072"/>
                </a:lnTo>
                <a:lnTo>
                  <a:pt x="33904" y="40424"/>
                </a:lnTo>
                <a:lnTo>
                  <a:pt x="39120" y="30861"/>
                </a:lnTo>
                <a:lnTo>
                  <a:pt x="47379" y="15648"/>
                </a:lnTo>
                <a:lnTo>
                  <a:pt x="55638" y="20864"/>
                </a:lnTo>
                <a:lnTo>
                  <a:pt x="60853" y="32600"/>
                </a:lnTo>
                <a:lnTo>
                  <a:pt x="72590" y="44336"/>
                </a:lnTo>
                <a:lnTo>
                  <a:pt x="84760" y="44336"/>
                </a:lnTo>
                <a:lnTo>
                  <a:pt x="107363" y="36947"/>
                </a:lnTo>
                <a:lnTo>
                  <a:pt x="133878" y="33904"/>
                </a:lnTo>
                <a:lnTo>
                  <a:pt x="155176" y="25211"/>
                </a:lnTo>
                <a:lnTo>
                  <a:pt x="167347" y="23472"/>
                </a:lnTo>
                <a:lnTo>
                  <a:pt x="176040" y="18256"/>
                </a:lnTo>
                <a:lnTo>
                  <a:pt x="189950" y="17387"/>
                </a:lnTo>
                <a:lnTo>
                  <a:pt x="197773" y="16517"/>
                </a:lnTo>
                <a:lnTo>
                  <a:pt x="208640" y="12605"/>
                </a:lnTo>
                <a:lnTo>
                  <a:pt x="221680" y="9563"/>
                </a:lnTo>
                <a:lnTo>
                  <a:pt x="232547" y="0"/>
                </a:lnTo>
                <a:lnTo>
                  <a:pt x="242110" y="0"/>
                </a:lnTo>
                <a:lnTo>
                  <a:pt x="242979" y="7824"/>
                </a:lnTo>
                <a:lnTo>
                  <a:pt x="241240" y="23907"/>
                </a:lnTo>
                <a:lnTo>
                  <a:pt x="242110" y="38685"/>
                </a:lnTo>
                <a:lnTo>
                  <a:pt x="237328" y="48683"/>
                </a:lnTo>
                <a:lnTo>
                  <a:pt x="231243" y="79109"/>
                </a:lnTo>
                <a:lnTo>
                  <a:pt x="220811" y="109971"/>
                </a:lnTo>
                <a:lnTo>
                  <a:pt x="206467" y="145613"/>
                </a:lnTo>
                <a:lnTo>
                  <a:pt x="186472" y="186472"/>
                </a:lnTo>
                <a:lnTo>
                  <a:pt x="166043" y="217768"/>
                </a:lnTo>
                <a:lnTo>
                  <a:pt x="137355" y="256019"/>
                </a:lnTo>
                <a:lnTo>
                  <a:pt x="113013" y="278622"/>
                </a:lnTo>
                <a:lnTo>
                  <a:pt x="76501" y="306440"/>
                </a:lnTo>
                <a:lnTo>
                  <a:pt x="53464" y="327304"/>
                </a:lnTo>
                <a:lnTo>
                  <a:pt x="26515" y="361208"/>
                </a:lnTo>
                <a:lnTo>
                  <a:pt x="20864" y="375987"/>
                </a:lnTo>
                <a:lnTo>
                  <a:pt x="15213" y="38250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09" name="Google Shape;11609;p313"/>
          <p:cNvSpPr/>
          <p:nvPr/>
        </p:nvSpPr>
        <p:spPr>
          <a:xfrm>
            <a:off x="6478744" y="2759602"/>
            <a:ext cx="42550" cy="44507"/>
          </a:xfrm>
          <a:custGeom>
            <a:rect b="b" l="l" r="r" t="t"/>
            <a:pathLst>
              <a:path extrusionOk="0" h="39554" w="37815">
                <a:moveTo>
                  <a:pt x="34773" y="28253"/>
                </a:moveTo>
                <a:lnTo>
                  <a:pt x="29557" y="29557"/>
                </a:lnTo>
                <a:lnTo>
                  <a:pt x="16952" y="33904"/>
                </a:lnTo>
                <a:lnTo>
                  <a:pt x="16517" y="39555"/>
                </a:lnTo>
                <a:lnTo>
                  <a:pt x="13475" y="39120"/>
                </a:lnTo>
                <a:lnTo>
                  <a:pt x="10867" y="29123"/>
                </a:lnTo>
                <a:lnTo>
                  <a:pt x="5216" y="26080"/>
                </a:lnTo>
                <a:lnTo>
                  <a:pt x="0" y="18691"/>
                </a:lnTo>
                <a:lnTo>
                  <a:pt x="3477" y="12605"/>
                </a:lnTo>
                <a:lnTo>
                  <a:pt x="8693" y="10867"/>
                </a:lnTo>
                <a:lnTo>
                  <a:pt x="10867" y="1739"/>
                </a:lnTo>
                <a:lnTo>
                  <a:pt x="14778" y="0"/>
                </a:lnTo>
                <a:lnTo>
                  <a:pt x="18256" y="3912"/>
                </a:lnTo>
                <a:lnTo>
                  <a:pt x="22602" y="5651"/>
                </a:lnTo>
                <a:lnTo>
                  <a:pt x="26080" y="9997"/>
                </a:lnTo>
                <a:lnTo>
                  <a:pt x="29992" y="11301"/>
                </a:lnTo>
                <a:lnTo>
                  <a:pt x="34773" y="16517"/>
                </a:lnTo>
                <a:lnTo>
                  <a:pt x="37816" y="16083"/>
                </a:lnTo>
                <a:lnTo>
                  <a:pt x="36077" y="23037"/>
                </a:lnTo>
                <a:lnTo>
                  <a:pt x="33469" y="26080"/>
                </a:lnTo>
                <a:lnTo>
                  <a:pt x="34773" y="2825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10" name="Google Shape;11610;p313"/>
          <p:cNvSpPr/>
          <p:nvPr/>
        </p:nvSpPr>
        <p:spPr>
          <a:xfrm>
            <a:off x="6409781" y="4810865"/>
            <a:ext cx="445076" cy="399590"/>
          </a:xfrm>
          <a:custGeom>
            <a:rect b="b" l="l" r="r" t="t"/>
            <a:pathLst>
              <a:path extrusionOk="0" h="355122" w="395546">
                <a:moveTo>
                  <a:pt x="363816" y="4347"/>
                </a:moveTo>
                <a:lnTo>
                  <a:pt x="373379" y="43467"/>
                </a:lnTo>
                <a:lnTo>
                  <a:pt x="378160" y="63461"/>
                </a:lnTo>
                <a:lnTo>
                  <a:pt x="372075" y="94323"/>
                </a:lnTo>
                <a:lnTo>
                  <a:pt x="373813" y="104320"/>
                </a:lnTo>
                <a:lnTo>
                  <a:pt x="362078" y="99539"/>
                </a:lnTo>
                <a:lnTo>
                  <a:pt x="354689" y="101277"/>
                </a:lnTo>
                <a:lnTo>
                  <a:pt x="352080" y="109536"/>
                </a:lnTo>
                <a:lnTo>
                  <a:pt x="344691" y="119968"/>
                </a:lnTo>
                <a:lnTo>
                  <a:pt x="344256" y="129531"/>
                </a:lnTo>
                <a:lnTo>
                  <a:pt x="357731" y="144744"/>
                </a:lnTo>
                <a:lnTo>
                  <a:pt x="371640" y="141701"/>
                </a:lnTo>
                <a:lnTo>
                  <a:pt x="377726" y="129531"/>
                </a:lnTo>
                <a:lnTo>
                  <a:pt x="395547" y="129531"/>
                </a:lnTo>
                <a:lnTo>
                  <a:pt x="388158" y="149960"/>
                </a:lnTo>
                <a:lnTo>
                  <a:pt x="383811" y="172997"/>
                </a:lnTo>
                <a:lnTo>
                  <a:pt x="376422" y="185603"/>
                </a:lnTo>
                <a:lnTo>
                  <a:pt x="359035" y="199947"/>
                </a:lnTo>
                <a:lnTo>
                  <a:pt x="354253" y="203859"/>
                </a:lnTo>
                <a:lnTo>
                  <a:pt x="342952" y="218203"/>
                </a:lnTo>
                <a:lnTo>
                  <a:pt x="335129" y="232547"/>
                </a:lnTo>
                <a:lnTo>
                  <a:pt x="319915" y="252541"/>
                </a:lnTo>
                <a:lnTo>
                  <a:pt x="290792" y="281230"/>
                </a:lnTo>
                <a:lnTo>
                  <a:pt x="272971" y="297747"/>
                </a:lnTo>
                <a:lnTo>
                  <a:pt x="254280" y="310787"/>
                </a:lnTo>
                <a:lnTo>
                  <a:pt x="228635" y="321219"/>
                </a:lnTo>
                <a:lnTo>
                  <a:pt x="216899" y="322957"/>
                </a:lnTo>
                <a:lnTo>
                  <a:pt x="212987" y="330781"/>
                </a:lnTo>
                <a:lnTo>
                  <a:pt x="199078" y="326435"/>
                </a:lnTo>
                <a:lnTo>
                  <a:pt x="187342" y="331651"/>
                </a:lnTo>
                <a:lnTo>
                  <a:pt x="162565" y="326435"/>
                </a:lnTo>
                <a:lnTo>
                  <a:pt x="148222" y="329912"/>
                </a:lnTo>
                <a:lnTo>
                  <a:pt x="138659" y="328173"/>
                </a:lnTo>
                <a:lnTo>
                  <a:pt x="113448" y="339475"/>
                </a:lnTo>
                <a:lnTo>
                  <a:pt x="93453" y="343821"/>
                </a:lnTo>
                <a:lnTo>
                  <a:pt x="78240" y="354254"/>
                </a:lnTo>
                <a:lnTo>
                  <a:pt x="67808" y="355123"/>
                </a:lnTo>
                <a:lnTo>
                  <a:pt x="58680" y="345125"/>
                </a:lnTo>
                <a:lnTo>
                  <a:pt x="50856" y="344691"/>
                </a:lnTo>
                <a:lnTo>
                  <a:pt x="41293" y="332085"/>
                </a:lnTo>
                <a:lnTo>
                  <a:pt x="39990" y="335997"/>
                </a:lnTo>
                <a:lnTo>
                  <a:pt x="37382" y="328608"/>
                </a:lnTo>
                <a:lnTo>
                  <a:pt x="38685" y="312091"/>
                </a:lnTo>
                <a:lnTo>
                  <a:pt x="32165" y="293400"/>
                </a:lnTo>
                <a:lnTo>
                  <a:pt x="39990" y="288184"/>
                </a:lnTo>
                <a:lnTo>
                  <a:pt x="40424" y="266885"/>
                </a:lnTo>
                <a:lnTo>
                  <a:pt x="26080" y="240805"/>
                </a:lnTo>
                <a:lnTo>
                  <a:pt x="15648" y="217333"/>
                </a:lnTo>
                <a:lnTo>
                  <a:pt x="15648" y="216899"/>
                </a:lnTo>
                <a:lnTo>
                  <a:pt x="0" y="180821"/>
                </a:lnTo>
                <a:lnTo>
                  <a:pt x="12171" y="166912"/>
                </a:lnTo>
                <a:lnTo>
                  <a:pt x="20864" y="174736"/>
                </a:lnTo>
                <a:lnTo>
                  <a:pt x="24342" y="186472"/>
                </a:lnTo>
                <a:lnTo>
                  <a:pt x="35208" y="188645"/>
                </a:lnTo>
                <a:lnTo>
                  <a:pt x="49987" y="193861"/>
                </a:lnTo>
                <a:lnTo>
                  <a:pt x="62592" y="191688"/>
                </a:lnTo>
                <a:lnTo>
                  <a:pt x="84325" y="177344"/>
                </a:lnTo>
                <a:lnTo>
                  <a:pt x="89107" y="74328"/>
                </a:lnTo>
                <a:lnTo>
                  <a:pt x="95192" y="78675"/>
                </a:lnTo>
                <a:lnTo>
                  <a:pt x="108232" y="105189"/>
                </a:lnTo>
                <a:lnTo>
                  <a:pt x="105624" y="122141"/>
                </a:lnTo>
                <a:lnTo>
                  <a:pt x="110405" y="132139"/>
                </a:lnTo>
                <a:lnTo>
                  <a:pt x="127792" y="129096"/>
                </a:lnTo>
                <a:lnTo>
                  <a:pt x="139963" y="116491"/>
                </a:lnTo>
                <a:lnTo>
                  <a:pt x="151699" y="108232"/>
                </a:lnTo>
                <a:lnTo>
                  <a:pt x="158219" y="94757"/>
                </a:lnTo>
                <a:lnTo>
                  <a:pt x="170390" y="88672"/>
                </a:lnTo>
                <a:lnTo>
                  <a:pt x="180387" y="91715"/>
                </a:lnTo>
                <a:lnTo>
                  <a:pt x="191253" y="99539"/>
                </a:lnTo>
                <a:lnTo>
                  <a:pt x="210813" y="100843"/>
                </a:lnTo>
                <a:lnTo>
                  <a:pt x="226462" y="94757"/>
                </a:lnTo>
                <a:lnTo>
                  <a:pt x="229070" y="86064"/>
                </a:lnTo>
                <a:lnTo>
                  <a:pt x="234286" y="72589"/>
                </a:lnTo>
                <a:lnTo>
                  <a:pt x="247326" y="70416"/>
                </a:lnTo>
                <a:lnTo>
                  <a:pt x="255150" y="59984"/>
                </a:lnTo>
                <a:lnTo>
                  <a:pt x="263843" y="41293"/>
                </a:lnTo>
                <a:lnTo>
                  <a:pt x="286446" y="20429"/>
                </a:lnTo>
                <a:lnTo>
                  <a:pt x="321653" y="0"/>
                </a:lnTo>
                <a:lnTo>
                  <a:pt x="331216" y="0"/>
                </a:lnTo>
                <a:lnTo>
                  <a:pt x="342952" y="4781"/>
                </a:lnTo>
                <a:lnTo>
                  <a:pt x="351211" y="1304"/>
                </a:lnTo>
                <a:lnTo>
                  <a:pt x="363816" y="4347"/>
                </a:lnTo>
                <a:close/>
                <a:moveTo>
                  <a:pt x="275579" y="235589"/>
                </a:moveTo>
                <a:lnTo>
                  <a:pt x="280360" y="226896"/>
                </a:lnTo>
                <a:lnTo>
                  <a:pt x="293835" y="222549"/>
                </a:lnTo>
                <a:lnTo>
                  <a:pt x="298616" y="213421"/>
                </a:lnTo>
                <a:lnTo>
                  <a:pt x="306875" y="199947"/>
                </a:lnTo>
                <a:lnTo>
                  <a:pt x="299486" y="191253"/>
                </a:lnTo>
                <a:lnTo>
                  <a:pt x="289923" y="182560"/>
                </a:lnTo>
                <a:lnTo>
                  <a:pt x="278187" y="188645"/>
                </a:lnTo>
                <a:lnTo>
                  <a:pt x="264712" y="199512"/>
                </a:lnTo>
                <a:lnTo>
                  <a:pt x="250803" y="216899"/>
                </a:lnTo>
                <a:lnTo>
                  <a:pt x="266886" y="238632"/>
                </a:lnTo>
                <a:lnTo>
                  <a:pt x="275579" y="23558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11" name="Google Shape;11611;p313"/>
          <p:cNvSpPr/>
          <p:nvPr/>
        </p:nvSpPr>
        <p:spPr>
          <a:xfrm>
            <a:off x="10084838" y="5387996"/>
            <a:ext cx="312531" cy="190257"/>
          </a:xfrm>
          <a:custGeom>
            <a:rect b="b" l="l" r="r" t="t"/>
            <a:pathLst>
              <a:path extrusionOk="0" h="169085" w="277752">
                <a:moveTo>
                  <a:pt x="256888" y="11736"/>
                </a:moveTo>
                <a:lnTo>
                  <a:pt x="253411" y="23037"/>
                </a:lnTo>
                <a:lnTo>
                  <a:pt x="277752" y="11736"/>
                </a:lnTo>
                <a:lnTo>
                  <a:pt x="275579" y="23472"/>
                </a:lnTo>
                <a:lnTo>
                  <a:pt x="266451" y="35208"/>
                </a:lnTo>
                <a:lnTo>
                  <a:pt x="248195" y="47813"/>
                </a:lnTo>
                <a:lnTo>
                  <a:pt x="217333" y="68243"/>
                </a:lnTo>
                <a:lnTo>
                  <a:pt x="196904" y="79544"/>
                </a:lnTo>
                <a:lnTo>
                  <a:pt x="194296" y="92584"/>
                </a:lnTo>
                <a:lnTo>
                  <a:pt x="176910" y="93019"/>
                </a:lnTo>
                <a:lnTo>
                  <a:pt x="149525" y="103451"/>
                </a:lnTo>
                <a:lnTo>
                  <a:pt x="129096" y="121272"/>
                </a:lnTo>
                <a:lnTo>
                  <a:pt x="93453" y="149091"/>
                </a:lnTo>
                <a:lnTo>
                  <a:pt x="66070" y="161261"/>
                </a:lnTo>
                <a:lnTo>
                  <a:pt x="48683" y="169085"/>
                </a:lnTo>
                <a:lnTo>
                  <a:pt x="28688" y="168651"/>
                </a:lnTo>
                <a:lnTo>
                  <a:pt x="22168" y="159523"/>
                </a:lnTo>
                <a:lnTo>
                  <a:pt x="0" y="157784"/>
                </a:lnTo>
                <a:lnTo>
                  <a:pt x="4347" y="147352"/>
                </a:lnTo>
                <a:lnTo>
                  <a:pt x="32600" y="127357"/>
                </a:lnTo>
                <a:lnTo>
                  <a:pt x="82152" y="99973"/>
                </a:lnTo>
                <a:lnTo>
                  <a:pt x="100843" y="94757"/>
                </a:lnTo>
                <a:lnTo>
                  <a:pt x="125184" y="84325"/>
                </a:lnTo>
                <a:lnTo>
                  <a:pt x="155611" y="69981"/>
                </a:lnTo>
                <a:lnTo>
                  <a:pt x="180387" y="55637"/>
                </a:lnTo>
                <a:lnTo>
                  <a:pt x="206467" y="35208"/>
                </a:lnTo>
                <a:lnTo>
                  <a:pt x="219941" y="28253"/>
                </a:lnTo>
                <a:lnTo>
                  <a:pt x="235155" y="12605"/>
                </a:lnTo>
                <a:lnTo>
                  <a:pt x="260366" y="0"/>
                </a:lnTo>
                <a:lnTo>
                  <a:pt x="256888" y="1173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12" name="Google Shape;11612;p313"/>
          <p:cNvSpPr/>
          <p:nvPr/>
        </p:nvSpPr>
        <p:spPr>
          <a:xfrm>
            <a:off x="10406663" y="5198717"/>
            <a:ext cx="179497" cy="226450"/>
          </a:xfrm>
          <a:custGeom>
            <a:rect b="b" l="l" r="r" t="t"/>
            <a:pathLst>
              <a:path extrusionOk="0" h="201250" w="159522">
                <a:moveTo>
                  <a:pt x="96930" y="47379"/>
                </a:moveTo>
                <a:lnTo>
                  <a:pt x="95192" y="76936"/>
                </a:lnTo>
                <a:lnTo>
                  <a:pt x="107797" y="57811"/>
                </a:lnTo>
                <a:lnTo>
                  <a:pt x="113448" y="65635"/>
                </a:lnTo>
                <a:lnTo>
                  <a:pt x="103016" y="86499"/>
                </a:lnTo>
                <a:lnTo>
                  <a:pt x="115621" y="95627"/>
                </a:lnTo>
                <a:lnTo>
                  <a:pt x="129530" y="97800"/>
                </a:lnTo>
                <a:lnTo>
                  <a:pt x="149960" y="87368"/>
                </a:lnTo>
                <a:lnTo>
                  <a:pt x="159523" y="90411"/>
                </a:lnTo>
                <a:lnTo>
                  <a:pt x="136920" y="115187"/>
                </a:lnTo>
                <a:lnTo>
                  <a:pt x="118664" y="131269"/>
                </a:lnTo>
                <a:lnTo>
                  <a:pt x="101712" y="130835"/>
                </a:lnTo>
                <a:lnTo>
                  <a:pt x="89541" y="139093"/>
                </a:lnTo>
                <a:lnTo>
                  <a:pt x="83021" y="151264"/>
                </a:lnTo>
                <a:lnTo>
                  <a:pt x="76067" y="156046"/>
                </a:lnTo>
                <a:lnTo>
                  <a:pt x="56072" y="171259"/>
                </a:lnTo>
                <a:lnTo>
                  <a:pt x="30427" y="189949"/>
                </a:lnTo>
                <a:lnTo>
                  <a:pt x="4347" y="201251"/>
                </a:lnTo>
                <a:lnTo>
                  <a:pt x="6520" y="193861"/>
                </a:lnTo>
                <a:lnTo>
                  <a:pt x="0" y="189949"/>
                </a:lnTo>
                <a:lnTo>
                  <a:pt x="29992" y="167347"/>
                </a:lnTo>
                <a:lnTo>
                  <a:pt x="33904" y="151699"/>
                </a:lnTo>
                <a:lnTo>
                  <a:pt x="17387" y="140832"/>
                </a:lnTo>
                <a:lnTo>
                  <a:pt x="25210" y="130835"/>
                </a:lnTo>
                <a:lnTo>
                  <a:pt x="48248" y="121272"/>
                </a:lnTo>
                <a:lnTo>
                  <a:pt x="66504" y="99539"/>
                </a:lnTo>
                <a:lnTo>
                  <a:pt x="77370" y="81717"/>
                </a:lnTo>
                <a:lnTo>
                  <a:pt x="79979" y="63027"/>
                </a:lnTo>
                <a:lnTo>
                  <a:pt x="83456" y="58245"/>
                </a:lnTo>
                <a:lnTo>
                  <a:pt x="79544" y="46509"/>
                </a:lnTo>
                <a:lnTo>
                  <a:pt x="76501" y="22168"/>
                </a:lnTo>
                <a:lnTo>
                  <a:pt x="78240" y="2173"/>
                </a:lnTo>
                <a:lnTo>
                  <a:pt x="87802" y="0"/>
                </a:lnTo>
                <a:lnTo>
                  <a:pt x="91715" y="15648"/>
                </a:lnTo>
                <a:lnTo>
                  <a:pt x="105624" y="22603"/>
                </a:lnTo>
                <a:lnTo>
                  <a:pt x="96930" y="4737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13" name="Google Shape;11613;p313"/>
          <p:cNvSpPr/>
          <p:nvPr/>
        </p:nvSpPr>
        <p:spPr>
          <a:xfrm>
            <a:off x="4213258" y="5756774"/>
            <a:ext cx="207866" cy="92439"/>
          </a:xfrm>
          <a:custGeom>
            <a:rect b="b" l="l" r="r" t="t"/>
            <a:pathLst>
              <a:path extrusionOk="0" h="82152" w="184733">
                <a:moveTo>
                  <a:pt x="123880" y="3478"/>
                </a:moveTo>
                <a:lnTo>
                  <a:pt x="149960" y="62592"/>
                </a:lnTo>
                <a:lnTo>
                  <a:pt x="171693" y="62592"/>
                </a:lnTo>
                <a:lnTo>
                  <a:pt x="184733" y="63462"/>
                </a:lnTo>
                <a:lnTo>
                  <a:pt x="182560" y="73893"/>
                </a:lnTo>
                <a:lnTo>
                  <a:pt x="168651" y="82152"/>
                </a:lnTo>
                <a:lnTo>
                  <a:pt x="158219" y="81283"/>
                </a:lnTo>
                <a:lnTo>
                  <a:pt x="144744" y="79109"/>
                </a:lnTo>
                <a:lnTo>
                  <a:pt x="126488" y="71285"/>
                </a:lnTo>
                <a:lnTo>
                  <a:pt x="103016" y="67373"/>
                </a:lnTo>
                <a:lnTo>
                  <a:pt x="70416" y="52595"/>
                </a:lnTo>
                <a:lnTo>
                  <a:pt x="42598" y="38685"/>
                </a:lnTo>
                <a:lnTo>
                  <a:pt x="0" y="8693"/>
                </a:lnTo>
                <a:lnTo>
                  <a:pt x="19995" y="14344"/>
                </a:lnTo>
                <a:lnTo>
                  <a:pt x="57376" y="32165"/>
                </a:lnTo>
                <a:lnTo>
                  <a:pt x="89107" y="41728"/>
                </a:lnTo>
                <a:lnTo>
                  <a:pt x="94323" y="29558"/>
                </a:lnTo>
                <a:lnTo>
                  <a:pt x="93019" y="11301"/>
                </a:lnTo>
                <a:lnTo>
                  <a:pt x="107798" y="0"/>
                </a:lnTo>
                <a:lnTo>
                  <a:pt x="123880" y="3478"/>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14" name="Google Shape;11614;p313"/>
          <p:cNvSpPr/>
          <p:nvPr/>
        </p:nvSpPr>
        <p:spPr>
          <a:xfrm>
            <a:off x="4050390" y="4669027"/>
            <a:ext cx="299815" cy="1127851"/>
          </a:xfrm>
          <a:custGeom>
            <a:rect b="b" l="l" r="r" t="t"/>
            <a:pathLst>
              <a:path extrusionOk="0" h="1002341" w="266450">
                <a:moveTo>
                  <a:pt x="91715" y="143875"/>
                </a:moveTo>
                <a:lnTo>
                  <a:pt x="95627" y="150829"/>
                </a:lnTo>
                <a:lnTo>
                  <a:pt x="90411" y="179952"/>
                </a:lnTo>
                <a:lnTo>
                  <a:pt x="66069" y="193427"/>
                </a:lnTo>
                <a:lnTo>
                  <a:pt x="73024" y="239936"/>
                </a:lnTo>
                <a:lnTo>
                  <a:pt x="69547" y="249064"/>
                </a:lnTo>
                <a:lnTo>
                  <a:pt x="78240" y="259931"/>
                </a:lnTo>
                <a:lnTo>
                  <a:pt x="63896" y="277317"/>
                </a:lnTo>
                <a:lnTo>
                  <a:pt x="52595" y="303397"/>
                </a:lnTo>
                <a:lnTo>
                  <a:pt x="48683" y="329043"/>
                </a:lnTo>
                <a:lnTo>
                  <a:pt x="56072" y="355992"/>
                </a:lnTo>
                <a:lnTo>
                  <a:pt x="46944" y="384680"/>
                </a:lnTo>
                <a:lnTo>
                  <a:pt x="68243" y="432928"/>
                </a:lnTo>
                <a:lnTo>
                  <a:pt x="75197" y="438144"/>
                </a:lnTo>
                <a:lnTo>
                  <a:pt x="81283" y="463790"/>
                </a:lnTo>
                <a:lnTo>
                  <a:pt x="74328" y="490739"/>
                </a:lnTo>
                <a:lnTo>
                  <a:pt x="80413" y="514211"/>
                </a:lnTo>
                <a:lnTo>
                  <a:pt x="67373" y="532467"/>
                </a:lnTo>
                <a:lnTo>
                  <a:pt x="74328" y="557678"/>
                </a:lnTo>
                <a:lnTo>
                  <a:pt x="88672" y="585062"/>
                </a:lnTo>
                <a:lnTo>
                  <a:pt x="77805" y="595059"/>
                </a:lnTo>
                <a:lnTo>
                  <a:pt x="78675" y="619835"/>
                </a:lnTo>
                <a:lnTo>
                  <a:pt x="82152" y="648088"/>
                </a:lnTo>
                <a:lnTo>
                  <a:pt x="96496" y="681992"/>
                </a:lnTo>
                <a:lnTo>
                  <a:pt x="89107" y="687643"/>
                </a:lnTo>
                <a:lnTo>
                  <a:pt x="105189" y="719374"/>
                </a:lnTo>
                <a:lnTo>
                  <a:pt x="118664" y="729806"/>
                </a:lnTo>
                <a:lnTo>
                  <a:pt x="115187" y="741542"/>
                </a:lnTo>
                <a:lnTo>
                  <a:pt x="127357" y="746758"/>
                </a:lnTo>
                <a:lnTo>
                  <a:pt x="133443" y="757190"/>
                </a:lnTo>
                <a:lnTo>
                  <a:pt x="125619" y="762406"/>
                </a:lnTo>
                <a:lnTo>
                  <a:pt x="133443" y="778488"/>
                </a:lnTo>
                <a:lnTo>
                  <a:pt x="138224" y="814566"/>
                </a:lnTo>
                <a:lnTo>
                  <a:pt x="135182" y="838038"/>
                </a:lnTo>
                <a:lnTo>
                  <a:pt x="143005" y="851947"/>
                </a:lnTo>
                <a:lnTo>
                  <a:pt x="142571" y="868899"/>
                </a:lnTo>
                <a:lnTo>
                  <a:pt x="130835" y="881070"/>
                </a:lnTo>
                <a:lnTo>
                  <a:pt x="144309" y="909323"/>
                </a:lnTo>
                <a:lnTo>
                  <a:pt x="155611" y="919320"/>
                </a:lnTo>
                <a:lnTo>
                  <a:pt x="169085" y="917582"/>
                </a:lnTo>
                <a:lnTo>
                  <a:pt x="177344" y="937577"/>
                </a:lnTo>
                <a:lnTo>
                  <a:pt x="192557" y="953224"/>
                </a:lnTo>
                <a:lnTo>
                  <a:pt x="245152" y="956702"/>
                </a:lnTo>
                <a:lnTo>
                  <a:pt x="266451" y="961048"/>
                </a:lnTo>
                <a:lnTo>
                  <a:pt x="247760" y="961048"/>
                </a:lnTo>
                <a:lnTo>
                  <a:pt x="240371" y="967568"/>
                </a:lnTo>
                <a:lnTo>
                  <a:pt x="225592" y="977131"/>
                </a:lnTo>
                <a:lnTo>
                  <a:pt x="232982" y="1001907"/>
                </a:lnTo>
                <a:lnTo>
                  <a:pt x="224723" y="1002342"/>
                </a:lnTo>
                <a:lnTo>
                  <a:pt x="197339" y="994083"/>
                </a:lnTo>
                <a:lnTo>
                  <a:pt x="164739" y="975392"/>
                </a:lnTo>
                <a:lnTo>
                  <a:pt x="131704" y="960179"/>
                </a:lnTo>
                <a:lnTo>
                  <a:pt x="117795" y="943227"/>
                </a:lnTo>
                <a:lnTo>
                  <a:pt x="116491" y="927579"/>
                </a:lnTo>
                <a:lnTo>
                  <a:pt x="98235" y="909323"/>
                </a:lnTo>
                <a:lnTo>
                  <a:pt x="76502" y="863248"/>
                </a:lnTo>
                <a:lnTo>
                  <a:pt x="75632" y="837168"/>
                </a:lnTo>
                <a:lnTo>
                  <a:pt x="90411" y="816304"/>
                </a:lnTo>
                <a:lnTo>
                  <a:pt x="54333" y="808046"/>
                </a:lnTo>
                <a:lnTo>
                  <a:pt x="66069" y="784139"/>
                </a:lnTo>
                <a:lnTo>
                  <a:pt x="57376" y="738499"/>
                </a:lnTo>
                <a:lnTo>
                  <a:pt x="85629" y="748062"/>
                </a:lnTo>
                <a:lnTo>
                  <a:pt x="77805" y="691120"/>
                </a:lnTo>
                <a:lnTo>
                  <a:pt x="60419" y="683731"/>
                </a:lnTo>
                <a:lnTo>
                  <a:pt x="64765" y="718070"/>
                </a:lnTo>
                <a:lnTo>
                  <a:pt x="49552" y="714158"/>
                </a:lnTo>
                <a:lnTo>
                  <a:pt x="43032" y="675038"/>
                </a:lnTo>
                <a:lnTo>
                  <a:pt x="34339" y="623747"/>
                </a:lnTo>
                <a:lnTo>
                  <a:pt x="39120" y="604622"/>
                </a:lnTo>
                <a:lnTo>
                  <a:pt x="24776" y="577672"/>
                </a:lnTo>
                <a:lnTo>
                  <a:pt x="14344" y="546376"/>
                </a:lnTo>
                <a:lnTo>
                  <a:pt x="23907" y="545072"/>
                </a:lnTo>
                <a:lnTo>
                  <a:pt x="26515" y="500301"/>
                </a:lnTo>
                <a:lnTo>
                  <a:pt x="31731" y="455531"/>
                </a:lnTo>
                <a:lnTo>
                  <a:pt x="32165" y="414237"/>
                </a:lnTo>
                <a:lnTo>
                  <a:pt x="17821" y="372075"/>
                </a:lnTo>
                <a:lnTo>
                  <a:pt x="20429" y="349037"/>
                </a:lnTo>
                <a:lnTo>
                  <a:pt x="11301" y="314699"/>
                </a:lnTo>
                <a:lnTo>
                  <a:pt x="19125" y="280795"/>
                </a:lnTo>
                <a:lnTo>
                  <a:pt x="15213" y="226896"/>
                </a:lnTo>
                <a:lnTo>
                  <a:pt x="15213" y="168651"/>
                </a:lnTo>
                <a:lnTo>
                  <a:pt x="15648" y="106493"/>
                </a:lnTo>
                <a:lnTo>
                  <a:pt x="9128" y="60853"/>
                </a:lnTo>
                <a:lnTo>
                  <a:pt x="0" y="21299"/>
                </a:lnTo>
                <a:lnTo>
                  <a:pt x="12171" y="14344"/>
                </a:lnTo>
                <a:lnTo>
                  <a:pt x="16952" y="0"/>
                </a:lnTo>
                <a:lnTo>
                  <a:pt x="30862" y="19125"/>
                </a:lnTo>
                <a:lnTo>
                  <a:pt x="36077" y="39120"/>
                </a:lnTo>
                <a:lnTo>
                  <a:pt x="49987" y="50856"/>
                </a:lnTo>
                <a:lnTo>
                  <a:pt x="45205" y="77805"/>
                </a:lnTo>
                <a:lnTo>
                  <a:pt x="61288" y="109101"/>
                </a:lnTo>
                <a:lnTo>
                  <a:pt x="74763" y="147787"/>
                </a:lnTo>
                <a:lnTo>
                  <a:pt x="91715" y="14387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15" name="Google Shape;11615;p313"/>
          <p:cNvSpPr/>
          <p:nvPr/>
        </p:nvSpPr>
        <p:spPr>
          <a:xfrm>
            <a:off x="6051765" y="2447071"/>
            <a:ext cx="87547" cy="81679"/>
          </a:xfrm>
          <a:custGeom>
            <a:rect b="b" l="l" r="r" t="t"/>
            <a:pathLst>
              <a:path extrusionOk="0" h="72589" w="77805">
                <a:moveTo>
                  <a:pt x="60853" y="72589"/>
                </a:moveTo>
                <a:lnTo>
                  <a:pt x="48683" y="66069"/>
                </a:lnTo>
                <a:lnTo>
                  <a:pt x="35208" y="54333"/>
                </a:lnTo>
                <a:lnTo>
                  <a:pt x="15648" y="59984"/>
                </a:lnTo>
                <a:lnTo>
                  <a:pt x="0" y="57811"/>
                </a:lnTo>
                <a:lnTo>
                  <a:pt x="10867" y="50421"/>
                </a:lnTo>
                <a:lnTo>
                  <a:pt x="28253" y="11301"/>
                </a:lnTo>
                <a:lnTo>
                  <a:pt x="56507" y="0"/>
                </a:lnTo>
                <a:lnTo>
                  <a:pt x="73893" y="869"/>
                </a:lnTo>
                <a:lnTo>
                  <a:pt x="77805" y="9997"/>
                </a:lnTo>
                <a:lnTo>
                  <a:pt x="73893" y="34339"/>
                </a:lnTo>
                <a:lnTo>
                  <a:pt x="68677" y="44336"/>
                </a:lnTo>
                <a:lnTo>
                  <a:pt x="56072" y="44336"/>
                </a:lnTo>
                <a:lnTo>
                  <a:pt x="60853" y="7258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16" name="Google Shape;11616;p313"/>
          <p:cNvSpPr/>
          <p:nvPr/>
        </p:nvSpPr>
        <p:spPr>
          <a:xfrm>
            <a:off x="5727984" y="2790415"/>
            <a:ext cx="82657" cy="169716"/>
          </a:xfrm>
          <a:custGeom>
            <a:rect b="b" l="l" r="r" t="t"/>
            <a:pathLst>
              <a:path extrusionOk="0" h="150829" w="73458">
                <a:moveTo>
                  <a:pt x="46075" y="143875"/>
                </a:moveTo>
                <a:lnTo>
                  <a:pt x="36512" y="150829"/>
                </a:lnTo>
                <a:lnTo>
                  <a:pt x="24342" y="146917"/>
                </a:lnTo>
                <a:lnTo>
                  <a:pt x="12605" y="149960"/>
                </a:lnTo>
                <a:lnTo>
                  <a:pt x="16517" y="128227"/>
                </a:lnTo>
                <a:lnTo>
                  <a:pt x="15213" y="111275"/>
                </a:lnTo>
                <a:lnTo>
                  <a:pt x="4781" y="108667"/>
                </a:lnTo>
                <a:lnTo>
                  <a:pt x="0" y="98235"/>
                </a:lnTo>
                <a:lnTo>
                  <a:pt x="2173" y="79979"/>
                </a:lnTo>
                <a:lnTo>
                  <a:pt x="11736" y="69981"/>
                </a:lnTo>
                <a:lnTo>
                  <a:pt x="13909" y="58680"/>
                </a:lnTo>
                <a:lnTo>
                  <a:pt x="19125" y="42163"/>
                </a:lnTo>
                <a:lnTo>
                  <a:pt x="19125" y="30427"/>
                </a:lnTo>
                <a:lnTo>
                  <a:pt x="15213" y="20429"/>
                </a:lnTo>
                <a:lnTo>
                  <a:pt x="14344" y="10867"/>
                </a:lnTo>
                <a:lnTo>
                  <a:pt x="22603" y="3912"/>
                </a:lnTo>
                <a:lnTo>
                  <a:pt x="32165" y="0"/>
                </a:lnTo>
                <a:lnTo>
                  <a:pt x="37382" y="13475"/>
                </a:lnTo>
                <a:lnTo>
                  <a:pt x="50422" y="13475"/>
                </a:lnTo>
                <a:lnTo>
                  <a:pt x="54333" y="9997"/>
                </a:lnTo>
                <a:lnTo>
                  <a:pt x="67808" y="10867"/>
                </a:lnTo>
                <a:lnTo>
                  <a:pt x="73459" y="24776"/>
                </a:lnTo>
                <a:lnTo>
                  <a:pt x="63027" y="32165"/>
                </a:lnTo>
                <a:lnTo>
                  <a:pt x="61723" y="53899"/>
                </a:lnTo>
                <a:lnTo>
                  <a:pt x="58245" y="57811"/>
                </a:lnTo>
                <a:lnTo>
                  <a:pt x="56942" y="71285"/>
                </a:lnTo>
                <a:lnTo>
                  <a:pt x="46944" y="73459"/>
                </a:lnTo>
                <a:lnTo>
                  <a:pt x="55637" y="89976"/>
                </a:lnTo>
                <a:lnTo>
                  <a:pt x="48683" y="108232"/>
                </a:lnTo>
                <a:lnTo>
                  <a:pt x="56507" y="116491"/>
                </a:lnTo>
                <a:lnTo>
                  <a:pt x="53029" y="123880"/>
                </a:lnTo>
                <a:lnTo>
                  <a:pt x="44336" y="134312"/>
                </a:lnTo>
                <a:lnTo>
                  <a:pt x="46075" y="14387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17" name="Google Shape;11617;p313"/>
          <p:cNvSpPr/>
          <p:nvPr/>
        </p:nvSpPr>
        <p:spPr>
          <a:xfrm>
            <a:off x="9287126" y="2421637"/>
            <a:ext cx="227918" cy="254818"/>
          </a:xfrm>
          <a:custGeom>
            <a:rect b="b" l="l" r="r" t="t"/>
            <a:pathLst>
              <a:path extrusionOk="0" h="226461" w="202554">
                <a:moveTo>
                  <a:pt x="110840" y="96496"/>
                </a:moveTo>
                <a:lnTo>
                  <a:pt x="170389" y="144309"/>
                </a:lnTo>
                <a:lnTo>
                  <a:pt x="131704" y="135616"/>
                </a:lnTo>
                <a:lnTo>
                  <a:pt x="147787" y="174736"/>
                </a:lnTo>
                <a:lnTo>
                  <a:pt x="189515" y="202555"/>
                </a:lnTo>
                <a:lnTo>
                  <a:pt x="202555" y="221680"/>
                </a:lnTo>
                <a:lnTo>
                  <a:pt x="174301" y="205163"/>
                </a:lnTo>
                <a:lnTo>
                  <a:pt x="174736" y="226461"/>
                </a:lnTo>
                <a:lnTo>
                  <a:pt x="154307" y="203424"/>
                </a:lnTo>
                <a:lnTo>
                  <a:pt x="137789" y="176909"/>
                </a:lnTo>
                <a:lnTo>
                  <a:pt x="113448" y="147787"/>
                </a:lnTo>
                <a:lnTo>
                  <a:pt x="103016" y="126923"/>
                </a:lnTo>
                <a:lnTo>
                  <a:pt x="75198" y="91280"/>
                </a:lnTo>
                <a:lnTo>
                  <a:pt x="40424" y="64765"/>
                </a:lnTo>
                <a:lnTo>
                  <a:pt x="10867" y="28253"/>
                </a:lnTo>
                <a:lnTo>
                  <a:pt x="19125" y="16083"/>
                </a:lnTo>
                <a:lnTo>
                  <a:pt x="0" y="3912"/>
                </a:lnTo>
                <a:lnTo>
                  <a:pt x="5651" y="0"/>
                </a:lnTo>
                <a:lnTo>
                  <a:pt x="26949" y="17387"/>
                </a:lnTo>
                <a:lnTo>
                  <a:pt x="56941" y="43032"/>
                </a:lnTo>
                <a:lnTo>
                  <a:pt x="79544" y="69547"/>
                </a:lnTo>
                <a:lnTo>
                  <a:pt x="110840" y="9649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18" name="Google Shape;11618;p313"/>
          <p:cNvSpPr/>
          <p:nvPr/>
        </p:nvSpPr>
        <p:spPr>
          <a:xfrm>
            <a:off x="6430324" y="2397183"/>
            <a:ext cx="71896" cy="25922"/>
          </a:xfrm>
          <a:custGeom>
            <a:rect b="b" l="l" r="r" t="t"/>
            <a:pathLst>
              <a:path extrusionOk="0" h="23037" w="63895">
                <a:moveTo>
                  <a:pt x="63896" y="22603"/>
                </a:moveTo>
                <a:lnTo>
                  <a:pt x="25645" y="23037"/>
                </a:lnTo>
                <a:lnTo>
                  <a:pt x="0" y="19995"/>
                </a:lnTo>
                <a:lnTo>
                  <a:pt x="3042" y="8693"/>
                </a:lnTo>
                <a:lnTo>
                  <a:pt x="30427" y="0"/>
                </a:lnTo>
                <a:lnTo>
                  <a:pt x="52595" y="4781"/>
                </a:lnTo>
                <a:lnTo>
                  <a:pt x="62157" y="8693"/>
                </a:lnTo>
                <a:lnTo>
                  <a:pt x="61288" y="16083"/>
                </a:lnTo>
                <a:lnTo>
                  <a:pt x="63896" y="2260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19" name="Google Shape;11619;p313"/>
          <p:cNvSpPr/>
          <p:nvPr/>
        </p:nvSpPr>
        <p:spPr>
          <a:xfrm>
            <a:off x="8644455" y="1882167"/>
            <a:ext cx="77276" cy="16629"/>
          </a:xfrm>
          <a:custGeom>
            <a:rect b="b" l="l" r="r" t="t"/>
            <a:pathLst>
              <a:path extrusionOk="0" h="14778" w="68677">
                <a:moveTo>
                  <a:pt x="68678" y="14344"/>
                </a:moveTo>
                <a:lnTo>
                  <a:pt x="43032" y="14779"/>
                </a:lnTo>
                <a:lnTo>
                  <a:pt x="4347" y="12171"/>
                </a:lnTo>
                <a:lnTo>
                  <a:pt x="0" y="10867"/>
                </a:lnTo>
                <a:lnTo>
                  <a:pt x="3043" y="2173"/>
                </a:lnTo>
                <a:lnTo>
                  <a:pt x="21299" y="0"/>
                </a:lnTo>
                <a:lnTo>
                  <a:pt x="57811" y="8693"/>
                </a:lnTo>
                <a:lnTo>
                  <a:pt x="68678" y="1434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20" name="Google Shape;11620;p313"/>
          <p:cNvSpPr/>
          <p:nvPr/>
        </p:nvSpPr>
        <p:spPr>
          <a:xfrm>
            <a:off x="8685050" y="1842061"/>
            <a:ext cx="98307" cy="19563"/>
          </a:xfrm>
          <a:custGeom>
            <a:rect b="b" l="l" r="r" t="t"/>
            <a:pathLst>
              <a:path extrusionOk="0" h="17386" w="87367">
                <a:moveTo>
                  <a:pt x="87368" y="8693"/>
                </a:moveTo>
                <a:lnTo>
                  <a:pt x="82587" y="17387"/>
                </a:lnTo>
                <a:lnTo>
                  <a:pt x="52595" y="15648"/>
                </a:lnTo>
                <a:lnTo>
                  <a:pt x="7824" y="6955"/>
                </a:lnTo>
                <a:lnTo>
                  <a:pt x="0" y="0"/>
                </a:lnTo>
                <a:lnTo>
                  <a:pt x="36077" y="3043"/>
                </a:lnTo>
                <a:lnTo>
                  <a:pt x="87368" y="86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21" name="Google Shape;11621;p313"/>
          <p:cNvSpPr/>
          <p:nvPr/>
        </p:nvSpPr>
        <p:spPr>
          <a:xfrm>
            <a:off x="8503596" y="1826410"/>
            <a:ext cx="170204" cy="37170"/>
          </a:xfrm>
          <a:custGeom>
            <a:rect b="b" l="l" r="r" t="t"/>
            <a:pathLst>
              <a:path extrusionOk="0" h="33034" w="151263">
                <a:moveTo>
                  <a:pt x="137789" y="12171"/>
                </a:moveTo>
                <a:lnTo>
                  <a:pt x="151264" y="28688"/>
                </a:lnTo>
                <a:lnTo>
                  <a:pt x="89107" y="27819"/>
                </a:lnTo>
                <a:lnTo>
                  <a:pt x="69112" y="33035"/>
                </a:lnTo>
                <a:lnTo>
                  <a:pt x="14778" y="18691"/>
                </a:lnTo>
                <a:lnTo>
                  <a:pt x="0" y="3912"/>
                </a:lnTo>
                <a:lnTo>
                  <a:pt x="15213" y="0"/>
                </a:lnTo>
                <a:lnTo>
                  <a:pt x="59549" y="869"/>
                </a:lnTo>
                <a:lnTo>
                  <a:pt x="137789" y="1217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22" name="Google Shape;11622;p313"/>
          <p:cNvSpPr/>
          <p:nvPr/>
        </p:nvSpPr>
        <p:spPr>
          <a:xfrm>
            <a:off x="6973219" y="1807335"/>
            <a:ext cx="255306" cy="156999"/>
          </a:xfrm>
          <a:custGeom>
            <a:rect b="b" l="l" r="r" t="t"/>
            <a:pathLst>
              <a:path extrusionOk="0" h="139528" w="226895">
                <a:moveTo>
                  <a:pt x="121272" y="137789"/>
                </a:moveTo>
                <a:lnTo>
                  <a:pt x="111709" y="139528"/>
                </a:lnTo>
                <a:lnTo>
                  <a:pt x="53029" y="136485"/>
                </a:lnTo>
                <a:lnTo>
                  <a:pt x="43032" y="126488"/>
                </a:lnTo>
                <a:lnTo>
                  <a:pt x="8693" y="120403"/>
                </a:lnTo>
                <a:lnTo>
                  <a:pt x="0" y="107797"/>
                </a:lnTo>
                <a:lnTo>
                  <a:pt x="15213" y="103016"/>
                </a:lnTo>
                <a:lnTo>
                  <a:pt x="8259" y="90845"/>
                </a:lnTo>
                <a:lnTo>
                  <a:pt x="31730" y="71720"/>
                </a:lnTo>
                <a:lnTo>
                  <a:pt x="14344" y="69112"/>
                </a:lnTo>
                <a:lnTo>
                  <a:pt x="43467" y="49552"/>
                </a:lnTo>
                <a:lnTo>
                  <a:pt x="32600" y="39555"/>
                </a:lnTo>
                <a:lnTo>
                  <a:pt x="62157" y="28253"/>
                </a:lnTo>
                <a:lnTo>
                  <a:pt x="106928" y="14344"/>
                </a:lnTo>
                <a:lnTo>
                  <a:pt x="157784" y="10432"/>
                </a:lnTo>
                <a:lnTo>
                  <a:pt x="179517" y="2608"/>
                </a:lnTo>
                <a:lnTo>
                  <a:pt x="208640" y="0"/>
                </a:lnTo>
                <a:lnTo>
                  <a:pt x="226896" y="8259"/>
                </a:lnTo>
                <a:lnTo>
                  <a:pt x="221246" y="14779"/>
                </a:lnTo>
                <a:lnTo>
                  <a:pt x="171693" y="25645"/>
                </a:lnTo>
                <a:lnTo>
                  <a:pt x="128661" y="35643"/>
                </a:lnTo>
                <a:lnTo>
                  <a:pt x="90845" y="56507"/>
                </a:lnTo>
                <a:lnTo>
                  <a:pt x="78675" y="78240"/>
                </a:lnTo>
                <a:lnTo>
                  <a:pt x="64330" y="99973"/>
                </a:lnTo>
                <a:lnTo>
                  <a:pt x="77805" y="118664"/>
                </a:lnTo>
                <a:lnTo>
                  <a:pt x="121272" y="13778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23" name="Google Shape;11623;p313"/>
          <p:cNvSpPr/>
          <p:nvPr/>
        </p:nvSpPr>
        <p:spPr>
          <a:xfrm>
            <a:off x="6548685" y="1789238"/>
            <a:ext cx="3305791" cy="1036391"/>
          </a:xfrm>
          <a:custGeom>
            <a:rect b="b" l="l" r="r" t="t"/>
            <a:pathLst>
              <a:path extrusionOk="0" h="921059" w="2937913">
                <a:moveTo>
                  <a:pt x="2423702" y="891502"/>
                </a:moveTo>
                <a:lnTo>
                  <a:pt x="2417617" y="886720"/>
                </a:lnTo>
                <a:lnTo>
                  <a:pt x="2409358" y="872376"/>
                </a:lnTo>
                <a:lnTo>
                  <a:pt x="2420225" y="871942"/>
                </a:lnTo>
                <a:lnTo>
                  <a:pt x="2403273" y="839342"/>
                </a:lnTo>
                <a:lnTo>
                  <a:pt x="2382844" y="815870"/>
                </a:lnTo>
                <a:lnTo>
                  <a:pt x="2395449" y="806307"/>
                </a:lnTo>
                <a:lnTo>
                  <a:pt x="2425441" y="811088"/>
                </a:lnTo>
                <a:lnTo>
                  <a:pt x="2422833" y="784139"/>
                </a:lnTo>
                <a:lnTo>
                  <a:pt x="2410662" y="754582"/>
                </a:lnTo>
                <a:lnTo>
                  <a:pt x="2411966" y="744584"/>
                </a:lnTo>
                <a:lnTo>
                  <a:pt x="2406315" y="719808"/>
                </a:lnTo>
                <a:lnTo>
                  <a:pt x="2376324" y="728067"/>
                </a:lnTo>
                <a:lnTo>
                  <a:pt x="2365022" y="738499"/>
                </a:lnTo>
                <a:lnTo>
                  <a:pt x="2331988" y="738499"/>
                </a:lnTo>
                <a:lnTo>
                  <a:pt x="2305907" y="713288"/>
                </a:lnTo>
                <a:lnTo>
                  <a:pt x="2266787" y="693728"/>
                </a:lnTo>
                <a:lnTo>
                  <a:pt x="2223321" y="685035"/>
                </a:lnTo>
                <a:lnTo>
                  <a:pt x="2196372" y="658955"/>
                </a:lnTo>
                <a:lnTo>
                  <a:pt x="2176812" y="642438"/>
                </a:lnTo>
                <a:lnTo>
                  <a:pt x="2160294" y="630702"/>
                </a:lnTo>
                <a:lnTo>
                  <a:pt x="2126825" y="603752"/>
                </a:lnTo>
                <a:lnTo>
                  <a:pt x="2100745" y="594190"/>
                </a:lnTo>
                <a:lnTo>
                  <a:pt x="2063364" y="585931"/>
                </a:lnTo>
                <a:lnTo>
                  <a:pt x="2036414" y="586800"/>
                </a:lnTo>
                <a:lnTo>
                  <a:pt x="2014246" y="591582"/>
                </a:lnTo>
                <a:lnTo>
                  <a:pt x="2006857" y="605056"/>
                </a:lnTo>
                <a:lnTo>
                  <a:pt x="2022939" y="611142"/>
                </a:lnTo>
                <a:lnTo>
                  <a:pt x="2033806" y="625920"/>
                </a:lnTo>
                <a:lnTo>
                  <a:pt x="2028155" y="634614"/>
                </a:lnTo>
                <a:lnTo>
                  <a:pt x="2029025" y="662867"/>
                </a:lnTo>
                <a:lnTo>
                  <a:pt x="2037284" y="675038"/>
                </a:lnTo>
                <a:lnTo>
                  <a:pt x="2018158" y="691990"/>
                </a:lnTo>
                <a:lnTo>
                  <a:pt x="1985993" y="681558"/>
                </a:lnTo>
                <a:lnTo>
                  <a:pt x="1961652" y="684166"/>
                </a:lnTo>
                <a:lnTo>
                  <a:pt x="1944699" y="675038"/>
                </a:lnTo>
                <a:lnTo>
                  <a:pt x="1929921" y="671995"/>
                </a:lnTo>
                <a:lnTo>
                  <a:pt x="1910795" y="691120"/>
                </a:lnTo>
                <a:lnTo>
                  <a:pt x="1885150" y="695467"/>
                </a:lnTo>
                <a:lnTo>
                  <a:pt x="1869502" y="702422"/>
                </a:lnTo>
                <a:lnTo>
                  <a:pt x="1839945" y="698075"/>
                </a:lnTo>
                <a:lnTo>
                  <a:pt x="1819950" y="698075"/>
                </a:lnTo>
                <a:lnTo>
                  <a:pt x="1798651" y="684166"/>
                </a:lnTo>
                <a:lnTo>
                  <a:pt x="1769964" y="671560"/>
                </a:lnTo>
                <a:lnTo>
                  <a:pt x="1746491" y="667648"/>
                </a:lnTo>
                <a:lnTo>
                  <a:pt x="1721715" y="671126"/>
                </a:lnTo>
                <a:lnTo>
                  <a:pt x="1704328" y="676342"/>
                </a:lnTo>
                <a:lnTo>
                  <a:pt x="1667382" y="665040"/>
                </a:lnTo>
                <a:lnTo>
                  <a:pt x="1651734" y="645046"/>
                </a:lnTo>
                <a:lnTo>
                  <a:pt x="1622611" y="638091"/>
                </a:lnTo>
                <a:lnTo>
                  <a:pt x="1601747" y="634614"/>
                </a:lnTo>
                <a:lnTo>
                  <a:pt x="1571321" y="623747"/>
                </a:lnTo>
                <a:lnTo>
                  <a:pt x="1565670" y="651566"/>
                </a:lnTo>
                <a:lnTo>
                  <a:pt x="1583057" y="667214"/>
                </a:lnTo>
                <a:lnTo>
                  <a:pt x="1572625" y="686339"/>
                </a:lnTo>
                <a:lnTo>
                  <a:pt x="1537851" y="679384"/>
                </a:lnTo>
                <a:lnTo>
                  <a:pt x="1516118" y="678515"/>
                </a:lnTo>
                <a:lnTo>
                  <a:pt x="1495254" y="665910"/>
                </a:lnTo>
                <a:lnTo>
                  <a:pt x="1472651" y="665475"/>
                </a:lnTo>
                <a:lnTo>
                  <a:pt x="1449614" y="657216"/>
                </a:lnTo>
                <a:lnTo>
                  <a:pt x="1423968" y="669822"/>
                </a:lnTo>
                <a:lnTo>
                  <a:pt x="1394846" y="692859"/>
                </a:lnTo>
                <a:lnTo>
                  <a:pt x="1374417" y="697640"/>
                </a:lnTo>
                <a:lnTo>
                  <a:pt x="1367027" y="699814"/>
                </a:lnTo>
                <a:lnTo>
                  <a:pt x="1347902" y="683296"/>
                </a:lnTo>
                <a:lnTo>
                  <a:pt x="1321822" y="687208"/>
                </a:lnTo>
                <a:lnTo>
                  <a:pt x="1307478" y="675472"/>
                </a:lnTo>
                <a:lnTo>
                  <a:pt x="1290091" y="670256"/>
                </a:lnTo>
                <a:lnTo>
                  <a:pt x="1272270" y="654608"/>
                </a:lnTo>
                <a:lnTo>
                  <a:pt x="1257926" y="649827"/>
                </a:lnTo>
                <a:lnTo>
                  <a:pt x="1230977" y="656782"/>
                </a:lnTo>
                <a:lnTo>
                  <a:pt x="1194465" y="641568"/>
                </a:lnTo>
                <a:lnTo>
                  <a:pt x="1189683" y="655478"/>
                </a:lnTo>
                <a:lnTo>
                  <a:pt x="1110139" y="587670"/>
                </a:lnTo>
                <a:lnTo>
                  <a:pt x="1073627" y="567240"/>
                </a:lnTo>
                <a:lnTo>
                  <a:pt x="1077105" y="558547"/>
                </a:lnTo>
                <a:lnTo>
                  <a:pt x="1037115" y="583758"/>
                </a:lnTo>
                <a:lnTo>
                  <a:pt x="1017990" y="585062"/>
                </a:lnTo>
                <a:lnTo>
                  <a:pt x="1013208" y="570718"/>
                </a:lnTo>
                <a:lnTo>
                  <a:pt x="982347" y="561590"/>
                </a:lnTo>
                <a:lnTo>
                  <a:pt x="963657" y="568110"/>
                </a:lnTo>
                <a:lnTo>
                  <a:pt x="944531" y="540726"/>
                </a:lnTo>
                <a:lnTo>
                  <a:pt x="904977" y="535075"/>
                </a:lnTo>
                <a:lnTo>
                  <a:pt x="891502" y="545942"/>
                </a:lnTo>
                <a:lnTo>
                  <a:pt x="844123" y="555939"/>
                </a:lnTo>
                <a:lnTo>
                  <a:pt x="836734" y="562459"/>
                </a:lnTo>
                <a:lnTo>
                  <a:pt x="762840" y="571587"/>
                </a:lnTo>
                <a:lnTo>
                  <a:pt x="756755" y="580715"/>
                </a:lnTo>
                <a:lnTo>
                  <a:pt x="778923" y="598971"/>
                </a:lnTo>
                <a:lnTo>
                  <a:pt x="761537" y="605926"/>
                </a:lnTo>
                <a:lnTo>
                  <a:pt x="768057" y="612880"/>
                </a:lnTo>
                <a:lnTo>
                  <a:pt x="752843" y="625920"/>
                </a:lnTo>
                <a:lnTo>
                  <a:pt x="793702" y="644611"/>
                </a:lnTo>
                <a:lnTo>
                  <a:pt x="792832" y="657216"/>
                </a:lnTo>
                <a:lnTo>
                  <a:pt x="762406" y="655912"/>
                </a:lnTo>
                <a:lnTo>
                  <a:pt x="758928" y="664171"/>
                </a:lnTo>
                <a:lnTo>
                  <a:pt x="727198" y="650262"/>
                </a:lnTo>
                <a:lnTo>
                  <a:pt x="693728" y="650696"/>
                </a:lnTo>
                <a:lnTo>
                  <a:pt x="674603" y="661998"/>
                </a:lnTo>
                <a:lnTo>
                  <a:pt x="645915" y="651131"/>
                </a:lnTo>
                <a:lnTo>
                  <a:pt x="593755" y="632440"/>
                </a:lnTo>
                <a:lnTo>
                  <a:pt x="560720" y="633310"/>
                </a:lnTo>
                <a:lnTo>
                  <a:pt x="525512" y="662432"/>
                </a:lnTo>
                <a:lnTo>
                  <a:pt x="528120" y="681992"/>
                </a:lnTo>
                <a:lnTo>
                  <a:pt x="502040" y="666344"/>
                </a:lnTo>
                <a:lnTo>
                  <a:pt x="492478" y="696336"/>
                </a:lnTo>
                <a:lnTo>
                  <a:pt x="500301" y="701552"/>
                </a:lnTo>
                <a:lnTo>
                  <a:pt x="492912" y="722416"/>
                </a:lnTo>
                <a:lnTo>
                  <a:pt x="515950" y="740672"/>
                </a:lnTo>
                <a:lnTo>
                  <a:pt x="531598" y="739803"/>
                </a:lnTo>
                <a:lnTo>
                  <a:pt x="550288" y="758059"/>
                </a:lnTo>
                <a:lnTo>
                  <a:pt x="551158" y="771968"/>
                </a:lnTo>
                <a:lnTo>
                  <a:pt x="563328" y="776750"/>
                </a:lnTo>
                <a:lnTo>
                  <a:pt x="557243" y="792832"/>
                </a:lnTo>
                <a:lnTo>
                  <a:pt x="537248" y="797179"/>
                </a:lnTo>
                <a:lnTo>
                  <a:pt x="521600" y="825432"/>
                </a:lnTo>
                <a:lnTo>
                  <a:pt x="547680" y="851947"/>
                </a:lnTo>
                <a:lnTo>
                  <a:pt x="549419" y="870203"/>
                </a:lnTo>
                <a:lnTo>
                  <a:pt x="581150" y="902803"/>
                </a:lnTo>
                <a:lnTo>
                  <a:pt x="570283" y="914104"/>
                </a:lnTo>
                <a:lnTo>
                  <a:pt x="567675" y="921059"/>
                </a:lnTo>
                <a:lnTo>
                  <a:pt x="557243" y="918886"/>
                </a:lnTo>
                <a:lnTo>
                  <a:pt x="538552" y="902368"/>
                </a:lnTo>
                <a:lnTo>
                  <a:pt x="532032" y="901499"/>
                </a:lnTo>
                <a:lnTo>
                  <a:pt x="516384" y="894979"/>
                </a:lnTo>
                <a:lnTo>
                  <a:pt x="507256" y="883678"/>
                </a:lnTo>
                <a:lnTo>
                  <a:pt x="485088" y="878027"/>
                </a:lnTo>
                <a:lnTo>
                  <a:pt x="472483" y="882374"/>
                </a:lnTo>
                <a:lnTo>
                  <a:pt x="467267" y="877158"/>
                </a:lnTo>
                <a:lnTo>
                  <a:pt x="434232" y="863683"/>
                </a:lnTo>
                <a:lnTo>
                  <a:pt x="400763" y="859336"/>
                </a:lnTo>
                <a:lnTo>
                  <a:pt x="380768" y="854555"/>
                </a:lnTo>
                <a:lnTo>
                  <a:pt x="379030" y="858032"/>
                </a:lnTo>
                <a:lnTo>
                  <a:pt x="345995" y="834560"/>
                </a:lnTo>
                <a:lnTo>
                  <a:pt x="319046" y="824128"/>
                </a:lnTo>
                <a:lnTo>
                  <a:pt x="296878" y="808046"/>
                </a:lnTo>
                <a:lnTo>
                  <a:pt x="312526" y="803699"/>
                </a:lnTo>
                <a:lnTo>
                  <a:pt x="326435" y="781096"/>
                </a:lnTo>
                <a:lnTo>
                  <a:pt x="312091" y="770230"/>
                </a:lnTo>
                <a:lnTo>
                  <a:pt x="342083" y="758928"/>
                </a:lnTo>
                <a:lnTo>
                  <a:pt x="340344" y="752843"/>
                </a:lnTo>
                <a:lnTo>
                  <a:pt x="321653" y="757190"/>
                </a:lnTo>
                <a:lnTo>
                  <a:pt x="319915" y="745454"/>
                </a:lnTo>
                <a:lnTo>
                  <a:pt x="329478" y="737630"/>
                </a:lnTo>
                <a:lnTo>
                  <a:pt x="350341" y="735891"/>
                </a:lnTo>
                <a:lnTo>
                  <a:pt x="351646" y="726763"/>
                </a:lnTo>
                <a:lnTo>
                  <a:pt x="343821" y="711550"/>
                </a:lnTo>
                <a:lnTo>
                  <a:pt x="349472" y="697640"/>
                </a:lnTo>
                <a:lnTo>
                  <a:pt x="347733" y="689382"/>
                </a:lnTo>
                <a:lnTo>
                  <a:pt x="314264" y="680688"/>
                </a:lnTo>
                <a:lnTo>
                  <a:pt x="301659" y="681123"/>
                </a:lnTo>
                <a:lnTo>
                  <a:pt x="286011" y="668518"/>
                </a:lnTo>
                <a:lnTo>
                  <a:pt x="270363" y="672864"/>
                </a:lnTo>
                <a:lnTo>
                  <a:pt x="241240" y="663302"/>
                </a:lnTo>
                <a:lnTo>
                  <a:pt x="240806" y="658086"/>
                </a:lnTo>
                <a:lnTo>
                  <a:pt x="230808" y="646350"/>
                </a:lnTo>
                <a:lnTo>
                  <a:pt x="213856" y="645046"/>
                </a:lnTo>
                <a:lnTo>
                  <a:pt x="210379" y="636787"/>
                </a:lnTo>
                <a:lnTo>
                  <a:pt x="214291" y="631136"/>
                </a:lnTo>
                <a:lnTo>
                  <a:pt x="197773" y="615923"/>
                </a:lnTo>
                <a:lnTo>
                  <a:pt x="176475" y="618531"/>
                </a:lnTo>
                <a:lnTo>
                  <a:pt x="169955" y="617227"/>
                </a:lnTo>
                <a:lnTo>
                  <a:pt x="165608" y="623312"/>
                </a:lnTo>
                <a:lnTo>
                  <a:pt x="157784" y="622443"/>
                </a:lnTo>
                <a:lnTo>
                  <a:pt x="149091" y="605056"/>
                </a:lnTo>
                <a:lnTo>
                  <a:pt x="142571" y="596363"/>
                </a:lnTo>
                <a:lnTo>
                  <a:pt x="146048" y="593755"/>
                </a:lnTo>
                <a:lnTo>
                  <a:pt x="163000" y="594624"/>
                </a:lnTo>
                <a:lnTo>
                  <a:pt x="169955" y="588974"/>
                </a:lnTo>
                <a:lnTo>
                  <a:pt x="162565" y="582019"/>
                </a:lnTo>
                <a:lnTo>
                  <a:pt x="147787" y="577238"/>
                </a:lnTo>
                <a:lnTo>
                  <a:pt x="147787" y="572456"/>
                </a:lnTo>
                <a:lnTo>
                  <a:pt x="138659" y="567675"/>
                </a:lnTo>
                <a:lnTo>
                  <a:pt x="122141" y="550288"/>
                </a:lnTo>
                <a:lnTo>
                  <a:pt x="125184" y="543334"/>
                </a:lnTo>
                <a:lnTo>
                  <a:pt x="120403" y="530728"/>
                </a:lnTo>
                <a:lnTo>
                  <a:pt x="99539" y="524643"/>
                </a:lnTo>
                <a:lnTo>
                  <a:pt x="89107" y="527686"/>
                </a:lnTo>
                <a:lnTo>
                  <a:pt x="85195" y="521166"/>
                </a:lnTo>
                <a:lnTo>
                  <a:pt x="62158" y="514646"/>
                </a:lnTo>
                <a:lnTo>
                  <a:pt x="53030" y="498998"/>
                </a:lnTo>
                <a:lnTo>
                  <a:pt x="48683" y="486392"/>
                </a:lnTo>
                <a:lnTo>
                  <a:pt x="37816" y="480742"/>
                </a:lnTo>
                <a:lnTo>
                  <a:pt x="44771" y="472483"/>
                </a:lnTo>
                <a:lnTo>
                  <a:pt x="34339" y="448142"/>
                </a:lnTo>
                <a:lnTo>
                  <a:pt x="45640" y="433363"/>
                </a:lnTo>
                <a:lnTo>
                  <a:pt x="41728" y="429016"/>
                </a:lnTo>
                <a:lnTo>
                  <a:pt x="61288" y="414672"/>
                </a:lnTo>
                <a:lnTo>
                  <a:pt x="37816" y="402502"/>
                </a:lnTo>
                <a:lnTo>
                  <a:pt x="72590" y="370336"/>
                </a:lnTo>
                <a:lnTo>
                  <a:pt x="87368" y="355557"/>
                </a:lnTo>
                <a:lnTo>
                  <a:pt x="91280" y="342952"/>
                </a:lnTo>
                <a:lnTo>
                  <a:pt x="59115" y="326000"/>
                </a:lnTo>
                <a:lnTo>
                  <a:pt x="63027" y="309483"/>
                </a:lnTo>
                <a:lnTo>
                  <a:pt x="41728" y="291227"/>
                </a:lnTo>
                <a:lnTo>
                  <a:pt x="49118" y="270363"/>
                </a:lnTo>
                <a:lnTo>
                  <a:pt x="20864" y="242979"/>
                </a:lnTo>
                <a:lnTo>
                  <a:pt x="33470" y="224723"/>
                </a:lnTo>
                <a:lnTo>
                  <a:pt x="1739" y="208640"/>
                </a:lnTo>
                <a:lnTo>
                  <a:pt x="0" y="192123"/>
                </a:lnTo>
                <a:lnTo>
                  <a:pt x="13910" y="189949"/>
                </a:lnTo>
                <a:lnTo>
                  <a:pt x="41728" y="180821"/>
                </a:lnTo>
                <a:lnTo>
                  <a:pt x="57811" y="172563"/>
                </a:lnTo>
                <a:lnTo>
                  <a:pt x="91280" y="186472"/>
                </a:lnTo>
                <a:lnTo>
                  <a:pt x="142136" y="192123"/>
                </a:lnTo>
                <a:lnTo>
                  <a:pt x="219072" y="219072"/>
                </a:lnTo>
                <a:lnTo>
                  <a:pt x="236893" y="230373"/>
                </a:lnTo>
                <a:lnTo>
                  <a:pt x="243413" y="246456"/>
                </a:lnTo>
                <a:lnTo>
                  <a:pt x="227331" y="259061"/>
                </a:lnTo>
                <a:lnTo>
                  <a:pt x="199078" y="265581"/>
                </a:lnTo>
                <a:lnTo>
                  <a:pt x="111275" y="247325"/>
                </a:lnTo>
                <a:lnTo>
                  <a:pt x="98670" y="250368"/>
                </a:lnTo>
                <a:lnTo>
                  <a:pt x="133878" y="268189"/>
                </a:lnTo>
                <a:lnTo>
                  <a:pt x="138224" y="279491"/>
                </a:lnTo>
                <a:lnTo>
                  <a:pt x="146483" y="304701"/>
                </a:lnTo>
                <a:lnTo>
                  <a:pt x="172998" y="312091"/>
                </a:lnTo>
                <a:lnTo>
                  <a:pt x="189515" y="318611"/>
                </a:lnTo>
                <a:lnTo>
                  <a:pt x="188646" y="306440"/>
                </a:lnTo>
                <a:lnTo>
                  <a:pt x="173867" y="296008"/>
                </a:lnTo>
                <a:lnTo>
                  <a:pt x="182995" y="286445"/>
                </a:lnTo>
                <a:lnTo>
                  <a:pt x="233416" y="302093"/>
                </a:lnTo>
                <a:lnTo>
                  <a:pt x="247326" y="296008"/>
                </a:lnTo>
                <a:lnTo>
                  <a:pt x="228635" y="277752"/>
                </a:lnTo>
                <a:lnTo>
                  <a:pt x="263843" y="254280"/>
                </a:lnTo>
                <a:lnTo>
                  <a:pt x="281664" y="255584"/>
                </a:lnTo>
                <a:lnTo>
                  <a:pt x="301659" y="263843"/>
                </a:lnTo>
                <a:lnTo>
                  <a:pt x="306440" y="247325"/>
                </a:lnTo>
                <a:lnTo>
                  <a:pt x="286011" y="232981"/>
                </a:lnTo>
                <a:lnTo>
                  <a:pt x="289488" y="218637"/>
                </a:lnTo>
                <a:lnTo>
                  <a:pt x="270798" y="203859"/>
                </a:lnTo>
                <a:lnTo>
                  <a:pt x="324261" y="211683"/>
                </a:lnTo>
                <a:lnTo>
                  <a:pt x="339910" y="224723"/>
                </a:lnTo>
                <a:lnTo>
                  <a:pt x="317741" y="227765"/>
                </a:lnTo>
                <a:lnTo>
                  <a:pt x="322958" y="241240"/>
                </a:lnTo>
                <a:lnTo>
                  <a:pt x="340779" y="249499"/>
                </a:lnTo>
                <a:lnTo>
                  <a:pt x="366859" y="244283"/>
                </a:lnTo>
                <a:lnTo>
                  <a:pt x="365120" y="229069"/>
                </a:lnTo>
                <a:lnTo>
                  <a:pt x="398590" y="217333"/>
                </a:lnTo>
                <a:lnTo>
                  <a:pt x="452488" y="197339"/>
                </a:lnTo>
                <a:lnTo>
                  <a:pt x="466398" y="198208"/>
                </a:lnTo>
                <a:lnTo>
                  <a:pt x="455531" y="212552"/>
                </a:lnTo>
                <a:lnTo>
                  <a:pt x="479003" y="215160"/>
                </a:lnTo>
                <a:lnTo>
                  <a:pt x="488131" y="206901"/>
                </a:lnTo>
                <a:lnTo>
                  <a:pt x="521600" y="206467"/>
                </a:lnTo>
                <a:lnTo>
                  <a:pt x="543334" y="196469"/>
                </a:lnTo>
                <a:lnTo>
                  <a:pt x="571152" y="210813"/>
                </a:lnTo>
                <a:lnTo>
                  <a:pt x="583323" y="195165"/>
                </a:lnTo>
                <a:lnTo>
                  <a:pt x="557243" y="181691"/>
                </a:lnTo>
                <a:lnTo>
                  <a:pt x="562459" y="173867"/>
                </a:lnTo>
                <a:lnTo>
                  <a:pt x="618966" y="180821"/>
                </a:lnTo>
                <a:lnTo>
                  <a:pt x="647654" y="188211"/>
                </a:lnTo>
                <a:lnTo>
                  <a:pt x="728501" y="215160"/>
                </a:lnTo>
                <a:lnTo>
                  <a:pt x="733283" y="202989"/>
                </a:lnTo>
                <a:lnTo>
                  <a:pt x="707638" y="190384"/>
                </a:lnTo>
                <a:lnTo>
                  <a:pt x="704160" y="185603"/>
                </a:lnTo>
                <a:lnTo>
                  <a:pt x="681123" y="182995"/>
                </a:lnTo>
                <a:lnTo>
                  <a:pt x="680254" y="172128"/>
                </a:lnTo>
                <a:lnTo>
                  <a:pt x="659824" y="153872"/>
                </a:lnTo>
                <a:lnTo>
                  <a:pt x="655043" y="146483"/>
                </a:lnTo>
                <a:lnTo>
                  <a:pt x="673734" y="126053"/>
                </a:lnTo>
                <a:lnTo>
                  <a:pt x="671126" y="105189"/>
                </a:lnTo>
                <a:lnTo>
                  <a:pt x="680688" y="100843"/>
                </a:lnTo>
                <a:lnTo>
                  <a:pt x="730240" y="106928"/>
                </a:lnTo>
                <a:lnTo>
                  <a:pt x="742846" y="119533"/>
                </a:lnTo>
                <a:lnTo>
                  <a:pt x="738934" y="137789"/>
                </a:lnTo>
                <a:lnTo>
                  <a:pt x="755017" y="145179"/>
                </a:lnTo>
                <a:lnTo>
                  <a:pt x="771534" y="161261"/>
                </a:lnTo>
                <a:lnTo>
                  <a:pt x="788051" y="193427"/>
                </a:lnTo>
                <a:lnTo>
                  <a:pt x="817174" y="207771"/>
                </a:lnTo>
                <a:lnTo>
                  <a:pt x="819347" y="223853"/>
                </a:lnTo>
                <a:lnTo>
                  <a:pt x="804134" y="257757"/>
                </a:lnTo>
                <a:lnTo>
                  <a:pt x="827171" y="261235"/>
                </a:lnTo>
                <a:lnTo>
                  <a:pt x="829344" y="252541"/>
                </a:lnTo>
                <a:lnTo>
                  <a:pt x="845862" y="246456"/>
                </a:lnTo>
                <a:lnTo>
                  <a:pt x="843688" y="234720"/>
                </a:lnTo>
                <a:lnTo>
                  <a:pt x="851947" y="222984"/>
                </a:lnTo>
                <a:lnTo>
                  <a:pt x="832822" y="209509"/>
                </a:lnTo>
                <a:lnTo>
                  <a:pt x="831083" y="193861"/>
                </a:lnTo>
                <a:lnTo>
                  <a:pt x="810219" y="192123"/>
                </a:lnTo>
                <a:lnTo>
                  <a:pt x="797614" y="179083"/>
                </a:lnTo>
                <a:lnTo>
                  <a:pt x="795875" y="155611"/>
                </a:lnTo>
                <a:lnTo>
                  <a:pt x="760232" y="136920"/>
                </a:lnTo>
                <a:lnTo>
                  <a:pt x="780661" y="121707"/>
                </a:lnTo>
                <a:lnTo>
                  <a:pt x="764579" y="105624"/>
                </a:lnTo>
                <a:lnTo>
                  <a:pt x="772838" y="105189"/>
                </a:lnTo>
                <a:lnTo>
                  <a:pt x="791094" y="117360"/>
                </a:lnTo>
                <a:lnTo>
                  <a:pt x="800222" y="139528"/>
                </a:lnTo>
                <a:lnTo>
                  <a:pt x="821955" y="143875"/>
                </a:lnTo>
                <a:lnTo>
                  <a:pt x="801960" y="127357"/>
                </a:lnTo>
                <a:lnTo>
                  <a:pt x="824128" y="118229"/>
                </a:lnTo>
                <a:lnTo>
                  <a:pt x="859337" y="116925"/>
                </a:lnTo>
                <a:lnTo>
                  <a:pt x="901065" y="129965"/>
                </a:lnTo>
                <a:lnTo>
                  <a:pt x="871072" y="111275"/>
                </a:lnTo>
                <a:lnTo>
                  <a:pt x="849774" y="87368"/>
                </a:lnTo>
                <a:lnTo>
                  <a:pt x="875419" y="83021"/>
                </a:lnTo>
                <a:lnTo>
                  <a:pt x="916712" y="83891"/>
                </a:lnTo>
                <a:lnTo>
                  <a:pt x="950617" y="80848"/>
                </a:lnTo>
                <a:lnTo>
                  <a:pt x="926275" y="69547"/>
                </a:lnTo>
                <a:lnTo>
                  <a:pt x="931926" y="55203"/>
                </a:lnTo>
                <a:lnTo>
                  <a:pt x="950182" y="54333"/>
                </a:lnTo>
                <a:lnTo>
                  <a:pt x="971480" y="43901"/>
                </a:lnTo>
                <a:lnTo>
                  <a:pt x="1011905" y="40859"/>
                </a:lnTo>
                <a:lnTo>
                  <a:pt x="1011035" y="34773"/>
                </a:lnTo>
                <a:lnTo>
                  <a:pt x="1051459" y="33035"/>
                </a:lnTo>
                <a:lnTo>
                  <a:pt x="1070150" y="37816"/>
                </a:lnTo>
                <a:lnTo>
                  <a:pt x="1093622" y="26515"/>
                </a:lnTo>
                <a:lnTo>
                  <a:pt x="1124048" y="26949"/>
                </a:lnTo>
                <a:lnTo>
                  <a:pt x="1117528" y="17387"/>
                </a:lnTo>
                <a:lnTo>
                  <a:pt x="1121440" y="8693"/>
                </a:lnTo>
                <a:lnTo>
                  <a:pt x="1148390" y="0"/>
                </a:lnTo>
                <a:lnTo>
                  <a:pt x="1184467" y="6955"/>
                </a:lnTo>
                <a:lnTo>
                  <a:pt x="1169254" y="12171"/>
                </a:lnTo>
                <a:lnTo>
                  <a:pt x="1210113" y="15213"/>
                </a:lnTo>
                <a:lnTo>
                  <a:pt x="1227934" y="25645"/>
                </a:lnTo>
                <a:lnTo>
                  <a:pt x="1236193" y="20429"/>
                </a:lnTo>
                <a:lnTo>
                  <a:pt x="1283571" y="20864"/>
                </a:lnTo>
                <a:lnTo>
                  <a:pt x="1333993" y="31296"/>
                </a:lnTo>
                <a:lnTo>
                  <a:pt x="1357899" y="39120"/>
                </a:lnTo>
                <a:lnTo>
                  <a:pt x="1368766" y="50421"/>
                </a:lnTo>
                <a:lnTo>
                  <a:pt x="1358334" y="56941"/>
                </a:lnTo>
                <a:lnTo>
                  <a:pt x="1329646" y="69112"/>
                </a:lnTo>
                <a:lnTo>
                  <a:pt x="1324865" y="75632"/>
                </a:lnTo>
                <a:lnTo>
                  <a:pt x="1349206" y="78675"/>
                </a:lnTo>
                <a:lnTo>
                  <a:pt x="1380502" y="84325"/>
                </a:lnTo>
                <a:lnTo>
                  <a:pt x="1390934" y="79979"/>
                </a:lnTo>
                <a:lnTo>
                  <a:pt x="1416145" y="94323"/>
                </a:lnTo>
                <a:lnTo>
                  <a:pt x="1417014" y="88672"/>
                </a:lnTo>
                <a:lnTo>
                  <a:pt x="1439617" y="85195"/>
                </a:lnTo>
                <a:lnTo>
                  <a:pt x="1498731" y="88672"/>
                </a:lnTo>
                <a:lnTo>
                  <a:pt x="1515248" y="99104"/>
                </a:lnTo>
                <a:lnTo>
                  <a:pt x="1590881" y="102581"/>
                </a:lnTo>
                <a:lnTo>
                  <a:pt x="1570017" y="85629"/>
                </a:lnTo>
                <a:lnTo>
                  <a:pt x="1611310" y="89541"/>
                </a:lnTo>
                <a:lnTo>
                  <a:pt x="1637825" y="89107"/>
                </a:lnTo>
                <a:lnTo>
                  <a:pt x="1680857" y="100843"/>
                </a:lnTo>
                <a:lnTo>
                  <a:pt x="1706937" y="115187"/>
                </a:lnTo>
                <a:lnTo>
                  <a:pt x="1708675" y="124749"/>
                </a:lnTo>
                <a:lnTo>
                  <a:pt x="1752577" y="143005"/>
                </a:lnTo>
                <a:lnTo>
                  <a:pt x="1791697" y="152133"/>
                </a:lnTo>
                <a:lnTo>
                  <a:pt x="1778657" y="128227"/>
                </a:lnTo>
                <a:lnTo>
                  <a:pt x="1819515" y="138224"/>
                </a:lnTo>
                <a:lnTo>
                  <a:pt x="1841249" y="132139"/>
                </a:lnTo>
                <a:lnTo>
                  <a:pt x="1883846" y="139093"/>
                </a:lnTo>
                <a:lnTo>
                  <a:pt x="1888193" y="133008"/>
                </a:lnTo>
                <a:lnTo>
                  <a:pt x="1921227" y="136051"/>
                </a:lnTo>
                <a:lnTo>
                  <a:pt x="1880369" y="114752"/>
                </a:lnTo>
                <a:lnTo>
                  <a:pt x="1889497" y="105189"/>
                </a:lnTo>
                <a:lnTo>
                  <a:pt x="2065102" y="119968"/>
                </a:lnTo>
                <a:lnTo>
                  <a:pt x="2099441" y="133443"/>
                </a:lnTo>
                <a:lnTo>
                  <a:pt x="2170292" y="150829"/>
                </a:lnTo>
                <a:lnTo>
                  <a:pt x="2234622" y="146483"/>
                </a:lnTo>
                <a:lnTo>
                  <a:pt x="2275046" y="150395"/>
                </a:lnTo>
                <a:lnTo>
                  <a:pt x="2303734" y="159957"/>
                </a:lnTo>
                <a:lnTo>
                  <a:pt x="2325902" y="176909"/>
                </a:lnTo>
                <a:lnTo>
                  <a:pt x="2357633" y="183429"/>
                </a:lnTo>
                <a:lnTo>
                  <a:pt x="2374585" y="178648"/>
                </a:lnTo>
                <a:lnTo>
                  <a:pt x="2405012" y="178213"/>
                </a:lnTo>
                <a:lnTo>
                  <a:pt x="2445435" y="182560"/>
                </a:lnTo>
                <a:lnTo>
                  <a:pt x="2475428" y="179952"/>
                </a:lnTo>
                <a:lnTo>
                  <a:pt x="2537585" y="200816"/>
                </a:lnTo>
                <a:lnTo>
                  <a:pt x="2548452" y="193427"/>
                </a:lnTo>
                <a:lnTo>
                  <a:pt x="2511505" y="178648"/>
                </a:lnTo>
                <a:lnTo>
                  <a:pt x="2503681" y="168216"/>
                </a:lnTo>
                <a:lnTo>
                  <a:pt x="2570185" y="174736"/>
                </a:lnTo>
                <a:lnTo>
                  <a:pt x="2604958" y="173432"/>
                </a:lnTo>
                <a:lnTo>
                  <a:pt x="2673636" y="184299"/>
                </a:lnTo>
                <a:lnTo>
                  <a:pt x="2714929" y="194731"/>
                </a:lnTo>
                <a:lnTo>
                  <a:pt x="2859239" y="290792"/>
                </a:lnTo>
                <a:lnTo>
                  <a:pt x="2850545" y="301659"/>
                </a:lnTo>
                <a:lnTo>
                  <a:pt x="2823596" y="299920"/>
                </a:lnTo>
                <a:lnTo>
                  <a:pt x="2859239" y="312960"/>
                </a:lnTo>
                <a:lnTo>
                  <a:pt x="2898793" y="333389"/>
                </a:lnTo>
                <a:lnTo>
                  <a:pt x="2917049" y="339909"/>
                </a:lnTo>
                <a:lnTo>
                  <a:pt x="2933566" y="350342"/>
                </a:lnTo>
                <a:lnTo>
                  <a:pt x="2937913" y="356862"/>
                </a:lnTo>
                <a:lnTo>
                  <a:pt x="2894446" y="351646"/>
                </a:lnTo>
                <a:lnTo>
                  <a:pt x="2865759" y="370336"/>
                </a:lnTo>
                <a:lnTo>
                  <a:pt x="2852719" y="373379"/>
                </a:lnTo>
                <a:lnTo>
                  <a:pt x="2845764" y="391200"/>
                </a:lnTo>
                <a:lnTo>
                  <a:pt x="2837071" y="406848"/>
                </a:lnTo>
                <a:lnTo>
                  <a:pt x="2844460" y="418584"/>
                </a:lnTo>
                <a:lnTo>
                  <a:pt x="2794473" y="400763"/>
                </a:lnTo>
                <a:lnTo>
                  <a:pt x="2767959" y="420758"/>
                </a:lnTo>
                <a:lnTo>
                  <a:pt x="2747529" y="411195"/>
                </a:lnTo>
                <a:lnTo>
                  <a:pt x="2741444" y="422496"/>
                </a:lnTo>
                <a:lnTo>
                  <a:pt x="2711017" y="418584"/>
                </a:lnTo>
                <a:lnTo>
                  <a:pt x="2724492" y="435536"/>
                </a:lnTo>
                <a:lnTo>
                  <a:pt x="2729273" y="460747"/>
                </a:lnTo>
                <a:lnTo>
                  <a:pt x="2741879" y="471179"/>
                </a:lnTo>
                <a:lnTo>
                  <a:pt x="2771436" y="476830"/>
                </a:lnTo>
                <a:lnTo>
                  <a:pt x="2810991" y="514646"/>
                </a:lnTo>
                <a:lnTo>
                  <a:pt x="2793169" y="515950"/>
                </a:lnTo>
                <a:lnTo>
                  <a:pt x="2807948" y="537683"/>
                </a:lnTo>
                <a:lnTo>
                  <a:pt x="2828377" y="548984"/>
                </a:lnTo>
                <a:lnTo>
                  <a:pt x="2806644" y="562459"/>
                </a:lnTo>
                <a:lnTo>
                  <a:pt x="2830116" y="592886"/>
                </a:lnTo>
                <a:lnTo>
                  <a:pt x="2805340" y="599406"/>
                </a:lnTo>
                <a:lnTo>
                  <a:pt x="2824900" y="626355"/>
                </a:lnTo>
                <a:lnTo>
                  <a:pt x="2817511" y="651566"/>
                </a:lnTo>
                <a:lnTo>
                  <a:pt x="2792734" y="632875"/>
                </a:lnTo>
                <a:lnTo>
                  <a:pt x="2747094" y="594190"/>
                </a:lnTo>
                <a:lnTo>
                  <a:pt x="2676678" y="535075"/>
                </a:lnTo>
                <a:lnTo>
                  <a:pt x="2648425" y="498998"/>
                </a:lnTo>
                <a:lnTo>
                  <a:pt x="2648860" y="483350"/>
                </a:lnTo>
                <a:lnTo>
                  <a:pt x="2636689" y="471179"/>
                </a:lnTo>
                <a:lnTo>
                  <a:pt x="2661465" y="465528"/>
                </a:lnTo>
                <a:lnTo>
                  <a:pt x="2660596" y="432928"/>
                </a:lnTo>
                <a:lnTo>
                  <a:pt x="2663638" y="406848"/>
                </a:lnTo>
                <a:lnTo>
                  <a:pt x="2674505" y="386419"/>
                </a:lnTo>
                <a:lnTo>
                  <a:pt x="2645817" y="350776"/>
                </a:lnTo>
                <a:lnTo>
                  <a:pt x="2625388" y="352950"/>
                </a:lnTo>
                <a:lnTo>
                  <a:pt x="2639297" y="373814"/>
                </a:lnTo>
                <a:lnTo>
                  <a:pt x="2623649" y="401632"/>
                </a:lnTo>
                <a:lnTo>
                  <a:pt x="2570185" y="370336"/>
                </a:lnTo>
                <a:lnTo>
                  <a:pt x="2530631" y="379030"/>
                </a:lnTo>
                <a:lnTo>
                  <a:pt x="2530631" y="421627"/>
                </a:lnTo>
                <a:lnTo>
                  <a:pt x="2564100" y="437275"/>
                </a:lnTo>
                <a:lnTo>
                  <a:pt x="2527153" y="444230"/>
                </a:lnTo>
                <a:lnTo>
                  <a:pt x="2499334" y="446838"/>
                </a:lnTo>
                <a:lnTo>
                  <a:pt x="2480644" y="428147"/>
                </a:lnTo>
                <a:lnTo>
                  <a:pt x="2445871" y="424235"/>
                </a:lnTo>
                <a:lnTo>
                  <a:pt x="2435004" y="436840"/>
                </a:lnTo>
                <a:lnTo>
                  <a:pt x="2369369" y="432494"/>
                </a:lnTo>
                <a:lnTo>
                  <a:pt x="2311993" y="439883"/>
                </a:lnTo>
                <a:lnTo>
                  <a:pt x="2296780" y="490739"/>
                </a:lnTo>
                <a:lnTo>
                  <a:pt x="2275046" y="552462"/>
                </a:lnTo>
                <a:lnTo>
                  <a:pt x="2310689" y="555939"/>
                </a:lnTo>
                <a:lnTo>
                  <a:pt x="2335465" y="572456"/>
                </a:lnTo>
                <a:lnTo>
                  <a:pt x="2360675" y="578107"/>
                </a:lnTo>
                <a:lnTo>
                  <a:pt x="2362414" y="565067"/>
                </a:lnTo>
                <a:lnTo>
                  <a:pt x="2386755" y="566806"/>
                </a:lnTo>
                <a:lnTo>
                  <a:pt x="2442393" y="595928"/>
                </a:lnTo>
                <a:lnTo>
                  <a:pt x="2462822" y="618531"/>
                </a:lnTo>
                <a:lnTo>
                  <a:pt x="2468908" y="645480"/>
                </a:lnTo>
                <a:lnTo>
                  <a:pt x="2492814" y="677646"/>
                </a:lnTo>
                <a:lnTo>
                  <a:pt x="2515852" y="720678"/>
                </a:lnTo>
                <a:lnTo>
                  <a:pt x="2511505" y="760232"/>
                </a:lnTo>
                <a:lnTo>
                  <a:pt x="2517155" y="778923"/>
                </a:lnTo>
                <a:lnTo>
                  <a:pt x="2508462" y="811088"/>
                </a:lnTo>
                <a:lnTo>
                  <a:pt x="2499334" y="842819"/>
                </a:lnTo>
                <a:lnTo>
                  <a:pt x="2495422" y="858902"/>
                </a:lnTo>
                <a:lnTo>
                  <a:pt x="2475428" y="874984"/>
                </a:lnTo>
                <a:lnTo>
                  <a:pt x="2461953" y="875419"/>
                </a:lnTo>
                <a:lnTo>
                  <a:pt x="2439351" y="861944"/>
                </a:lnTo>
                <a:lnTo>
                  <a:pt x="2421529" y="882374"/>
                </a:lnTo>
                <a:lnTo>
                  <a:pt x="2423702" y="89150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24" name="Google Shape;11624;p313"/>
          <p:cNvSpPr/>
          <p:nvPr/>
        </p:nvSpPr>
        <p:spPr>
          <a:xfrm>
            <a:off x="7740120" y="1752068"/>
            <a:ext cx="94884" cy="32280"/>
          </a:xfrm>
          <a:custGeom>
            <a:rect b="b" l="l" r="r" t="t"/>
            <a:pathLst>
              <a:path extrusionOk="0" h="28688" w="84325">
                <a:moveTo>
                  <a:pt x="84325" y="20864"/>
                </a:moveTo>
                <a:lnTo>
                  <a:pt x="5651" y="28688"/>
                </a:lnTo>
                <a:lnTo>
                  <a:pt x="0" y="2173"/>
                </a:lnTo>
                <a:lnTo>
                  <a:pt x="9563" y="0"/>
                </a:lnTo>
                <a:lnTo>
                  <a:pt x="23038" y="1304"/>
                </a:lnTo>
                <a:lnTo>
                  <a:pt x="77805" y="12605"/>
                </a:lnTo>
                <a:lnTo>
                  <a:pt x="84325" y="2086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25" name="Google Shape;11625;p313"/>
          <p:cNvSpPr/>
          <p:nvPr/>
        </p:nvSpPr>
        <p:spPr>
          <a:xfrm>
            <a:off x="6737964" y="1718809"/>
            <a:ext cx="112001" cy="19074"/>
          </a:xfrm>
          <a:custGeom>
            <a:rect b="b" l="l" r="r" t="t"/>
            <a:pathLst>
              <a:path extrusionOk="0" h="16952" w="99538">
                <a:moveTo>
                  <a:pt x="95627" y="6955"/>
                </a:moveTo>
                <a:lnTo>
                  <a:pt x="76936" y="9128"/>
                </a:lnTo>
                <a:lnTo>
                  <a:pt x="64330" y="10867"/>
                </a:lnTo>
                <a:lnTo>
                  <a:pt x="64330" y="13909"/>
                </a:lnTo>
                <a:lnTo>
                  <a:pt x="48682" y="16952"/>
                </a:lnTo>
                <a:lnTo>
                  <a:pt x="29122" y="12605"/>
                </a:lnTo>
                <a:lnTo>
                  <a:pt x="33904" y="6520"/>
                </a:lnTo>
                <a:lnTo>
                  <a:pt x="0" y="6085"/>
                </a:lnTo>
                <a:lnTo>
                  <a:pt x="27384" y="2608"/>
                </a:lnTo>
                <a:lnTo>
                  <a:pt x="49987" y="2608"/>
                </a:lnTo>
                <a:lnTo>
                  <a:pt x="56507" y="7389"/>
                </a:lnTo>
                <a:lnTo>
                  <a:pt x="62157" y="3043"/>
                </a:lnTo>
                <a:lnTo>
                  <a:pt x="74328" y="0"/>
                </a:lnTo>
                <a:lnTo>
                  <a:pt x="99538" y="3912"/>
                </a:lnTo>
                <a:lnTo>
                  <a:pt x="95627" y="695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26" name="Google Shape;11626;p313"/>
          <p:cNvSpPr/>
          <p:nvPr/>
        </p:nvSpPr>
        <p:spPr>
          <a:xfrm>
            <a:off x="7534700" y="1712452"/>
            <a:ext cx="192703" cy="52822"/>
          </a:xfrm>
          <a:custGeom>
            <a:rect b="b" l="l" r="r" t="t"/>
            <a:pathLst>
              <a:path extrusionOk="0" h="46944" w="171258">
                <a:moveTo>
                  <a:pt x="171259" y="44336"/>
                </a:moveTo>
                <a:lnTo>
                  <a:pt x="140398" y="46944"/>
                </a:lnTo>
                <a:lnTo>
                  <a:pt x="89542" y="41293"/>
                </a:lnTo>
                <a:lnTo>
                  <a:pt x="54333" y="33904"/>
                </a:lnTo>
                <a:lnTo>
                  <a:pt x="25645" y="19995"/>
                </a:lnTo>
                <a:lnTo>
                  <a:pt x="0" y="16517"/>
                </a:lnTo>
                <a:lnTo>
                  <a:pt x="23472" y="3912"/>
                </a:lnTo>
                <a:lnTo>
                  <a:pt x="50422" y="0"/>
                </a:lnTo>
                <a:lnTo>
                  <a:pt x="92150" y="8693"/>
                </a:lnTo>
                <a:lnTo>
                  <a:pt x="151699" y="26949"/>
                </a:lnTo>
                <a:lnTo>
                  <a:pt x="171259" y="4433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27" name="Google Shape;11627;p313"/>
          <p:cNvSpPr/>
          <p:nvPr/>
        </p:nvSpPr>
        <p:spPr>
          <a:xfrm>
            <a:off x="5736788" y="2744930"/>
            <a:ext cx="313020" cy="243080"/>
          </a:xfrm>
          <a:custGeom>
            <a:rect b="b" l="l" r="r" t="t"/>
            <a:pathLst>
              <a:path extrusionOk="0" h="216029" w="278186">
                <a:moveTo>
                  <a:pt x="167347" y="9128"/>
                </a:moveTo>
                <a:lnTo>
                  <a:pt x="176040" y="19560"/>
                </a:lnTo>
                <a:lnTo>
                  <a:pt x="217333" y="32165"/>
                </a:lnTo>
                <a:lnTo>
                  <a:pt x="225592" y="26080"/>
                </a:lnTo>
                <a:lnTo>
                  <a:pt x="250803" y="38685"/>
                </a:lnTo>
                <a:lnTo>
                  <a:pt x="276448" y="35208"/>
                </a:lnTo>
                <a:lnTo>
                  <a:pt x="278187" y="51291"/>
                </a:lnTo>
                <a:lnTo>
                  <a:pt x="256888" y="69547"/>
                </a:lnTo>
                <a:lnTo>
                  <a:pt x="228200" y="75632"/>
                </a:lnTo>
                <a:lnTo>
                  <a:pt x="226027" y="84760"/>
                </a:lnTo>
                <a:lnTo>
                  <a:pt x="212118" y="99973"/>
                </a:lnTo>
                <a:lnTo>
                  <a:pt x="203424" y="122576"/>
                </a:lnTo>
                <a:lnTo>
                  <a:pt x="212118" y="138659"/>
                </a:lnTo>
                <a:lnTo>
                  <a:pt x="199078" y="150829"/>
                </a:lnTo>
                <a:lnTo>
                  <a:pt x="193862" y="169085"/>
                </a:lnTo>
                <a:lnTo>
                  <a:pt x="176475" y="174736"/>
                </a:lnTo>
                <a:lnTo>
                  <a:pt x="160392" y="196035"/>
                </a:lnTo>
                <a:lnTo>
                  <a:pt x="130835" y="196469"/>
                </a:lnTo>
                <a:lnTo>
                  <a:pt x="109102" y="196035"/>
                </a:lnTo>
                <a:lnTo>
                  <a:pt x="94323" y="205597"/>
                </a:lnTo>
                <a:lnTo>
                  <a:pt x="85195" y="216029"/>
                </a:lnTo>
                <a:lnTo>
                  <a:pt x="73893" y="213856"/>
                </a:lnTo>
                <a:lnTo>
                  <a:pt x="65635" y="204293"/>
                </a:lnTo>
                <a:lnTo>
                  <a:pt x="59549" y="188645"/>
                </a:lnTo>
                <a:lnTo>
                  <a:pt x="38251" y="184299"/>
                </a:lnTo>
                <a:lnTo>
                  <a:pt x="36512" y="174736"/>
                </a:lnTo>
                <a:lnTo>
                  <a:pt x="45205" y="164304"/>
                </a:lnTo>
                <a:lnTo>
                  <a:pt x="48683" y="156915"/>
                </a:lnTo>
                <a:lnTo>
                  <a:pt x="40859" y="148656"/>
                </a:lnTo>
                <a:lnTo>
                  <a:pt x="47813" y="130400"/>
                </a:lnTo>
                <a:lnTo>
                  <a:pt x="39120" y="113883"/>
                </a:lnTo>
                <a:lnTo>
                  <a:pt x="49118" y="111709"/>
                </a:lnTo>
                <a:lnTo>
                  <a:pt x="50422" y="98235"/>
                </a:lnTo>
                <a:lnTo>
                  <a:pt x="53899" y="94323"/>
                </a:lnTo>
                <a:lnTo>
                  <a:pt x="55203" y="72589"/>
                </a:lnTo>
                <a:lnTo>
                  <a:pt x="65635" y="65200"/>
                </a:lnTo>
                <a:lnTo>
                  <a:pt x="59984" y="51291"/>
                </a:lnTo>
                <a:lnTo>
                  <a:pt x="46509" y="50421"/>
                </a:lnTo>
                <a:lnTo>
                  <a:pt x="42598" y="53899"/>
                </a:lnTo>
                <a:lnTo>
                  <a:pt x="29558" y="53899"/>
                </a:lnTo>
                <a:lnTo>
                  <a:pt x="24342" y="40424"/>
                </a:lnTo>
                <a:lnTo>
                  <a:pt x="14779" y="44336"/>
                </a:lnTo>
                <a:lnTo>
                  <a:pt x="6520" y="51291"/>
                </a:lnTo>
                <a:lnTo>
                  <a:pt x="8693" y="31731"/>
                </a:lnTo>
                <a:lnTo>
                  <a:pt x="0" y="19995"/>
                </a:lnTo>
                <a:lnTo>
                  <a:pt x="32165" y="0"/>
                </a:lnTo>
                <a:lnTo>
                  <a:pt x="59115" y="4781"/>
                </a:lnTo>
                <a:lnTo>
                  <a:pt x="89107" y="4781"/>
                </a:lnTo>
                <a:lnTo>
                  <a:pt x="112579" y="9563"/>
                </a:lnTo>
                <a:lnTo>
                  <a:pt x="131269" y="7824"/>
                </a:lnTo>
                <a:lnTo>
                  <a:pt x="167347" y="912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28" name="Google Shape;11628;p313"/>
          <p:cNvSpPr/>
          <p:nvPr/>
        </p:nvSpPr>
        <p:spPr>
          <a:xfrm>
            <a:off x="6188711" y="2767917"/>
            <a:ext cx="25432" cy="50376"/>
          </a:xfrm>
          <a:custGeom>
            <a:rect b="b" l="l" r="r" t="t"/>
            <a:pathLst>
              <a:path extrusionOk="0" h="44770" w="22602">
                <a:moveTo>
                  <a:pt x="22602" y="23472"/>
                </a:moveTo>
                <a:lnTo>
                  <a:pt x="16082" y="44771"/>
                </a:lnTo>
                <a:lnTo>
                  <a:pt x="5651" y="39120"/>
                </a:lnTo>
                <a:lnTo>
                  <a:pt x="0" y="20864"/>
                </a:lnTo>
                <a:lnTo>
                  <a:pt x="3912" y="10432"/>
                </a:lnTo>
                <a:lnTo>
                  <a:pt x="17821" y="0"/>
                </a:lnTo>
                <a:lnTo>
                  <a:pt x="22602" y="23472"/>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29" name="Google Shape;11629;p313"/>
          <p:cNvSpPr/>
          <p:nvPr/>
        </p:nvSpPr>
        <p:spPr>
          <a:xfrm>
            <a:off x="5861017" y="2517990"/>
            <a:ext cx="308130" cy="270468"/>
          </a:xfrm>
          <a:custGeom>
            <a:rect b="b" l="l" r="r" t="t"/>
            <a:pathLst>
              <a:path extrusionOk="0" h="240370" w="273840">
                <a:moveTo>
                  <a:pt x="221246" y="43901"/>
                </a:moveTo>
                <a:lnTo>
                  <a:pt x="226027" y="46075"/>
                </a:lnTo>
                <a:lnTo>
                  <a:pt x="232112" y="45640"/>
                </a:lnTo>
                <a:lnTo>
                  <a:pt x="242544" y="52595"/>
                </a:lnTo>
                <a:lnTo>
                  <a:pt x="273840" y="57811"/>
                </a:lnTo>
                <a:lnTo>
                  <a:pt x="263408" y="76067"/>
                </a:lnTo>
                <a:lnTo>
                  <a:pt x="261669" y="95627"/>
                </a:lnTo>
                <a:lnTo>
                  <a:pt x="256019" y="100408"/>
                </a:lnTo>
                <a:lnTo>
                  <a:pt x="246021" y="97800"/>
                </a:lnTo>
                <a:lnTo>
                  <a:pt x="246891" y="104755"/>
                </a:lnTo>
                <a:lnTo>
                  <a:pt x="231243" y="119968"/>
                </a:lnTo>
                <a:lnTo>
                  <a:pt x="231243" y="132573"/>
                </a:lnTo>
                <a:lnTo>
                  <a:pt x="241675" y="128227"/>
                </a:lnTo>
                <a:lnTo>
                  <a:pt x="249499" y="139963"/>
                </a:lnTo>
                <a:lnTo>
                  <a:pt x="249064" y="147787"/>
                </a:lnTo>
                <a:lnTo>
                  <a:pt x="255584" y="158219"/>
                </a:lnTo>
                <a:lnTo>
                  <a:pt x="248195" y="166477"/>
                </a:lnTo>
                <a:lnTo>
                  <a:pt x="254715" y="187776"/>
                </a:lnTo>
                <a:lnTo>
                  <a:pt x="266886" y="191253"/>
                </a:lnTo>
                <a:lnTo>
                  <a:pt x="264712" y="202989"/>
                </a:lnTo>
                <a:lnTo>
                  <a:pt x="245152" y="218637"/>
                </a:lnTo>
                <a:lnTo>
                  <a:pt x="200816" y="211248"/>
                </a:lnTo>
                <a:lnTo>
                  <a:pt x="168651" y="220376"/>
                </a:lnTo>
                <a:lnTo>
                  <a:pt x="166043" y="236893"/>
                </a:lnTo>
                <a:lnTo>
                  <a:pt x="140397" y="240371"/>
                </a:lnTo>
                <a:lnTo>
                  <a:pt x="115187" y="227765"/>
                </a:lnTo>
                <a:lnTo>
                  <a:pt x="106928" y="233851"/>
                </a:lnTo>
                <a:lnTo>
                  <a:pt x="65635" y="221245"/>
                </a:lnTo>
                <a:lnTo>
                  <a:pt x="56941" y="210813"/>
                </a:lnTo>
                <a:lnTo>
                  <a:pt x="68677" y="194296"/>
                </a:lnTo>
                <a:lnTo>
                  <a:pt x="73024" y="139528"/>
                </a:lnTo>
                <a:lnTo>
                  <a:pt x="50856" y="110840"/>
                </a:lnTo>
                <a:lnTo>
                  <a:pt x="34773" y="96931"/>
                </a:lnTo>
                <a:lnTo>
                  <a:pt x="1739" y="86499"/>
                </a:lnTo>
                <a:lnTo>
                  <a:pt x="0" y="66504"/>
                </a:lnTo>
                <a:lnTo>
                  <a:pt x="28253" y="60853"/>
                </a:lnTo>
                <a:lnTo>
                  <a:pt x="64331" y="67808"/>
                </a:lnTo>
                <a:lnTo>
                  <a:pt x="57811" y="36947"/>
                </a:lnTo>
                <a:lnTo>
                  <a:pt x="78240" y="48683"/>
                </a:lnTo>
                <a:lnTo>
                  <a:pt x="127792" y="27819"/>
                </a:lnTo>
                <a:lnTo>
                  <a:pt x="134312" y="5651"/>
                </a:lnTo>
                <a:lnTo>
                  <a:pt x="152568" y="0"/>
                </a:lnTo>
                <a:lnTo>
                  <a:pt x="156045" y="9563"/>
                </a:lnTo>
                <a:lnTo>
                  <a:pt x="165608" y="9997"/>
                </a:lnTo>
                <a:lnTo>
                  <a:pt x="176040" y="20864"/>
                </a:lnTo>
                <a:lnTo>
                  <a:pt x="191253" y="33469"/>
                </a:lnTo>
                <a:lnTo>
                  <a:pt x="202120" y="31296"/>
                </a:lnTo>
                <a:lnTo>
                  <a:pt x="221246" y="4390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30" name="Google Shape;11630;p313"/>
          <p:cNvSpPr/>
          <p:nvPr/>
        </p:nvSpPr>
        <p:spPr>
          <a:xfrm>
            <a:off x="1718386" y="3480527"/>
            <a:ext cx="34237" cy="42550"/>
          </a:xfrm>
          <a:custGeom>
            <a:rect b="b" l="l" r="r" t="t"/>
            <a:pathLst>
              <a:path extrusionOk="0" h="37815" w="30426">
                <a:moveTo>
                  <a:pt x="9997" y="33035"/>
                </a:moveTo>
                <a:lnTo>
                  <a:pt x="5216" y="37816"/>
                </a:lnTo>
                <a:lnTo>
                  <a:pt x="0" y="33904"/>
                </a:lnTo>
                <a:lnTo>
                  <a:pt x="2608" y="26080"/>
                </a:lnTo>
                <a:lnTo>
                  <a:pt x="869" y="15648"/>
                </a:lnTo>
                <a:lnTo>
                  <a:pt x="3043" y="12605"/>
                </a:lnTo>
                <a:lnTo>
                  <a:pt x="8259" y="8259"/>
                </a:lnTo>
                <a:lnTo>
                  <a:pt x="7824" y="2608"/>
                </a:lnTo>
                <a:lnTo>
                  <a:pt x="9563" y="0"/>
                </a:lnTo>
                <a:lnTo>
                  <a:pt x="11301" y="435"/>
                </a:lnTo>
                <a:lnTo>
                  <a:pt x="19560" y="5216"/>
                </a:lnTo>
                <a:lnTo>
                  <a:pt x="23472" y="7824"/>
                </a:lnTo>
                <a:lnTo>
                  <a:pt x="26515" y="11301"/>
                </a:lnTo>
                <a:lnTo>
                  <a:pt x="30427" y="21299"/>
                </a:lnTo>
                <a:lnTo>
                  <a:pt x="29557" y="22603"/>
                </a:lnTo>
                <a:lnTo>
                  <a:pt x="18691" y="28688"/>
                </a:lnTo>
                <a:lnTo>
                  <a:pt x="9997" y="330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31" name="Google Shape;11631;p313"/>
          <p:cNvSpPr/>
          <p:nvPr/>
        </p:nvSpPr>
        <p:spPr>
          <a:xfrm>
            <a:off x="1711049" y="3457051"/>
            <a:ext cx="18096" cy="13694"/>
          </a:xfrm>
          <a:custGeom>
            <a:rect b="b" l="l" r="r" t="t"/>
            <a:pathLst>
              <a:path extrusionOk="0" h="12170" w="16082">
                <a:moveTo>
                  <a:pt x="13475" y="10432"/>
                </a:moveTo>
                <a:lnTo>
                  <a:pt x="4781" y="12171"/>
                </a:lnTo>
                <a:lnTo>
                  <a:pt x="2173" y="6520"/>
                </a:lnTo>
                <a:lnTo>
                  <a:pt x="0" y="4347"/>
                </a:lnTo>
                <a:lnTo>
                  <a:pt x="0" y="2608"/>
                </a:lnTo>
                <a:lnTo>
                  <a:pt x="3043" y="0"/>
                </a:lnTo>
                <a:lnTo>
                  <a:pt x="10867" y="2608"/>
                </a:lnTo>
                <a:lnTo>
                  <a:pt x="16083" y="6955"/>
                </a:lnTo>
                <a:lnTo>
                  <a:pt x="13475" y="10432"/>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32" name="Google Shape;11632;p313"/>
          <p:cNvSpPr/>
          <p:nvPr/>
        </p:nvSpPr>
        <p:spPr>
          <a:xfrm>
            <a:off x="1695398" y="3450694"/>
            <a:ext cx="16139" cy="4890"/>
          </a:xfrm>
          <a:custGeom>
            <a:rect b="b" l="l" r="r" t="t"/>
            <a:pathLst>
              <a:path extrusionOk="0" h="4346" w="14343">
                <a:moveTo>
                  <a:pt x="14344" y="1304"/>
                </a:moveTo>
                <a:lnTo>
                  <a:pt x="13040" y="4347"/>
                </a:lnTo>
                <a:lnTo>
                  <a:pt x="0" y="3477"/>
                </a:lnTo>
                <a:lnTo>
                  <a:pt x="2608" y="0"/>
                </a:lnTo>
                <a:lnTo>
                  <a:pt x="14344"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33" name="Google Shape;11633;p313"/>
          <p:cNvSpPr/>
          <p:nvPr/>
        </p:nvSpPr>
        <p:spPr>
          <a:xfrm>
            <a:off x="1672899" y="3435042"/>
            <a:ext cx="15650" cy="14183"/>
          </a:xfrm>
          <a:custGeom>
            <a:rect b="b" l="l" r="r" t="t"/>
            <a:pathLst>
              <a:path extrusionOk="0" h="12605" w="13909">
                <a:moveTo>
                  <a:pt x="13909" y="10867"/>
                </a:moveTo>
                <a:lnTo>
                  <a:pt x="12171" y="12605"/>
                </a:lnTo>
                <a:lnTo>
                  <a:pt x="10432" y="12171"/>
                </a:lnTo>
                <a:lnTo>
                  <a:pt x="2173" y="11301"/>
                </a:lnTo>
                <a:lnTo>
                  <a:pt x="869" y="4781"/>
                </a:lnTo>
                <a:lnTo>
                  <a:pt x="0" y="3912"/>
                </a:lnTo>
                <a:lnTo>
                  <a:pt x="7389" y="0"/>
                </a:lnTo>
                <a:lnTo>
                  <a:pt x="9128" y="1739"/>
                </a:lnTo>
                <a:lnTo>
                  <a:pt x="13909" y="1086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34" name="Google Shape;11634;p313"/>
          <p:cNvSpPr/>
          <p:nvPr/>
        </p:nvSpPr>
        <p:spPr>
          <a:xfrm>
            <a:off x="1635729" y="3418902"/>
            <a:ext cx="13206" cy="10759"/>
          </a:xfrm>
          <a:custGeom>
            <a:rect b="b" l="l" r="r" t="t"/>
            <a:pathLst>
              <a:path extrusionOk="0" h="9562" w="11736">
                <a:moveTo>
                  <a:pt x="10432" y="6955"/>
                </a:moveTo>
                <a:lnTo>
                  <a:pt x="6955" y="9563"/>
                </a:lnTo>
                <a:lnTo>
                  <a:pt x="0" y="4781"/>
                </a:lnTo>
                <a:lnTo>
                  <a:pt x="1739" y="2608"/>
                </a:lnTo>
                <a:lnTo>
                  <a:pt x="6085" y="0"/>
                </a:lnTo>
                <a:lnTo>
                  <a:pt x="11736" y="435"/>
                </a:lnTo>
                <a:lnTo>
                  <a:pt x="10432" y="695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35" name="Google Shape;11635;p313"/>
          <p:cNvSpPr/>
          <p:nvPr/>
        </p:nvSpPr>
        <p:spPr>
          <a:xfrm>
            <a:off x="2794394" y="2571790"/>
            <a:ext cx="1514726" cy="757606"/>
          </a:xfrm>
          <a:custGeom>
            <a:rect b="b" l="l" r="r" t="t"/>
            <a:pathLst>
              <a:path extrusionOk="0" h="673298" w="1346163">
                <a:moveTo>
                  <a:pt x="882374" y="37381"/>
                </a:moveTo>
                <a:lnTo>
                  <a:pt x="855859" y="46075"/>
                </a:lnTo>
                <a:lnTo>
                  <a:pt x="835430" y="56941"/>
                </a:lnTo>
                <a:lnTo>
                  <a:pt x="815435" y="68677"/>
                </a:lnTo>
                <a:lnTo>
                  <a:pt x="813262" y="72589"/>
                </a:lnTo>
                <a:lnTo>
                  <a:pt x="838038" y="66939"/>
                </a:lnTo>
                <a:lnTo>
                  <a:pt x="847166" y="76067"/>
                </a:lnTo>
                <a:lnTo>
                  <a:pt x="867160" y="69547"/>
                </a:lnTo>
                <a:lnTo>
                  <a:pt x="888459" y="60419"/>
                </a:lnTo>
                <a:lnTo>
                  <a:pt x="911931" y="51291"/>
                </a:lnTo>
                <a:lnTo>
                  <a:pt x="898456" y="65635"/>
                </a:lnTo>
                <a:lnTo>
                  <a:pt x="909323" y="69112"/>
                </a:lnTo>
                <a:lnTo>
                  <a:pt x="920190" y="79544"/>
                </a:lnTo>
                <a:lnTo>
                  <a:pt x="942358" y="73459"/>
                </a:lnTo>
                <a:lnTo>
                  <a:pt x="964526" y="71285"/>
                </a:lnTo>
                <a:lnTo>
                  <a:pt x="965830" y="79109"/>
                </a:lnTo>
                <a:lnTo>
                  <a:pt x="972350" y="79979"/>
                </a:lnTo>
                <a:lnTo>
                  <a:pt x="977566" y="80848"/>
                </a:lnTo>
                <a:lnTo>
                  <a:pt x="984086" y="91715"/>
                </a:lnTo>
                <a:lnTo>
                  <a:pt x="963656" y="94323"/>
                </a:lnTo>
                <a:lnTo>
                  <a:pt x="963222" y="94323"/>
                </a:lnTo>
                <a:lnTo>
                  <a:pt x="947139" y="91280"/>
                </a:lnTo>
                <a:lnTo>
                  <a:pt x="927579" y="96496"/>
                </a:lnTo>
                <a:lnTo>
                  <a:pt x="911496" y="99104"/>
                </a:lnTo>
                <a:lnTo>
                  <a:pt x="891067" y="116925"/>
                </a:lnTo>
                <a:lnTo>
                  <a:pt x="878027" y="126923"/>
                </a:lnTo>
                <a:lnTo>
                  <a:pt x="879766" y="129965"/>
                </a:lnTo>
                <a:lnTo>
                  <a:pt x="903672" y="112144"/>
                </a:lnTo>
                <a:lnTo>
                  <a:pt x="906715" y="112144"/>
                </a:lnTo>
                <a:lnTo>
                  <a:pt x="886286" y="133443"/>
                </a:lnTo>
                <a:lnTo>
                  <a:pt x="873680" y="152568"/>
                </a:lnTo>
                <a:lnTo>
                  <a:pt x="862814" y="168216"/>
                </a:lnTo>
                <a:lnTo>
                  <a:pt x="860206" y="181691"/>
                </a:lnTo>
                <a:lnTo>
                  <a:pt x="856728" y="188211"/>
                </a:lnTo>
                <a:lnTo>
                  <a:pt x="854120" y="195600"/>
                </a:lnTo>
                <a:lnTo>
                  <a:pt x="854555" y="209944"/>
                </a:lnTo>
                <a:lnTo>
                  <a:pt x="855859" y="212117"/>
                </a:lnTo>
                <a:lnTo>
                  <a:pt x="863683" y="211683"/>
                </a:lnTo>
                <a:lnTo>
                  <a:pt x="870638" y="208640"/>
                </a:lnTo>
                <a:lnTo>
                  <a:pt x="876723" y="205163"/>
                </a:lnTo>
                <a:lnTo>
                  <a:pt x="891067" y="191688"/>
                </a:lnTo>
                <a:lnTo>
                  <a:pt x="898891" y="173432"/>
                </a:lnTo>
                <a:lnTo>
                  <a:pt x="898456" y="156480"/>
                </a:lnTo>
                <a:lnTo>
                  <a:pt x="904542" y="144744"/>
                </a:lnTo>
                <a:lnTo>
                  <a:pt x="915843" y="131269"/>
                </a:lnTo>
                <a:lnTo>
                  <a:pt x="924971" y="121707"/>
                </a:lnTo>
                <a:lnTo>
                  <a:pt x="936707" y="115187"/>
                </a:lnTo>
                <a:lnTo>
                  <a:pt x="934968" y="124315"/>
                </a:lnTo>
                <a:lnTo>
                  <a:pt x="944531" y="110840"/>
                </a:lnTo>
                <a:lnTo>
                  <a:pt x="950182" y="108232"/>
                </a:lnTo>
                <a:lnTo>
                  <a:pt x="957571" y="97800"/>
                </a:lnTo>
                <a:lnTo>
                  <a:pt x="974088" y="103451"/>
                </a:lnTo>
                <a:lnTo>
                  <a:pt x="986259" y="113883"/>
                </a:lnTo>
                <a:lnTo>
                  <a:pt x="982782" y="126488"/>
                </a:lnTo>
                <a:lnTo>
                  <a:pt x="975827" y="139093"/>
                </a:lnTo>
                <a:lnTo>
                  <a:pt x="959310" y="149960"/>
                </a:lnTo>
                <a:lnTo>
                  <a:pt x="957571" y="156915"/>
                </a:lnTo>
                <a:lnTo>
                  <a:pt x="961918" y="156915"/>
                </a:lnTo>
                <a:lnTo>
                  <a:pt x="980608" y="145179"/>
                </a:lnTo>
                <a:lnTo>
                  <a:pt x="987563" y="147787"/>
                </a:lnTo>
                <a:lnTo>
                  <a:pt x="985390" y="163869"/>
                </a:lnTo>
                <a:lnTo>
                  <a:pt x="982347" y="175171"/>
                </a:lnTo>
                <a:lnTo>
                  <a:pt x="966264" y="190384"/>
                </a:lnTo>
                <a:lnTo>
                  <a:pt x="957571" y="199947"/>
                </a:lnTo>
                <a:lnTo>
                  <a:pt x="945835" y="210379"/>
                </a:lnTo>
                <a:lnTo>
                  <a:pt x="957571" y="216029"/>
                </a:lnTo>
                <a:lnTo>
                  <a:pt x="968438" y="217768"/>
                </a:lnTo>
                <a:lnTo>
                  <a:pt x="985824" y="213856"/>
                </a:lnTo>
                <a:lnTo>
                  <a:pt x="1001907" y="206467"/>
                </a:lnTo>
                <a:lnTo>
                  <a:pt x="1014947" y="202555"/>
                </a:lnTo>
                <a:lnTo>
                  <a:pt x="1034942" y="194731"/>
                </a:lnTo>
                <a:lnTo>
                  <a:pt x="1060152" y="178213"/>
                </a:lnTo>
                <a:lnTo>
                  <a:pt x="1060587" y="175605"/>
                </a:lnTo>
                <a:lnTo>
                  <a:pt x="1061891" y="167347"/>
                </a:lnTo>
                <a:lnTo>
                  <a:pt x="1073627" y="163869"/>
                </a:lnTo>
                <a:lnTo>
                  <a:pt x="1090579" y="165173"/>
                </a:lnTo>
                <a:lnTo>
                  <a:pt x="1107966" y="167347"/>
                </a:lnTo>
                <a:lnTo>
                  <a:pt x="1127960" y="158219"/>
                </a:lnTo>
                <a:lnTo>
                  <a:pt x="1130568" y="147352"/>
                </a:lnTo>
                <a:lnTo>
                  <a:pt x="1129699" y="143440"/>
                </a:lnTo>
                <a:lnTo>
                  <a:pt x="1159256" y="124315"/>
                </a:lnTo>
                <a:lnTo>
                  <a:pt x="1170993" y="119533"/>
                </a:lnTo>
                <a:lnTo>
                  <a:pt x="1204896" y="119099"/>
                </a:lnTo>
                <a:lnTo>
                  <a:pt x="1245320" y="119099"/>
                </a:lnTo>
                <a:lnTo>
                  <a:pt x="1250102" y="112579"/>
                </a:lnTo>
                <a:lnTo>
                  <a:pt x="1257491" y="111275"/>
                </a:lnTo>
                <a:lnTo>
                  <a:pt x="1268358" y="106928"/>
                </a:lnTo>
                <a:lnTo>
                  <a:pt x="1280528" y="94323"/>
                </a:lnTo>
                <a:lnTo>
                  <a:pt x="1294438" y="73024"/>
                </a:lnTo>
                <a:lnTo>
                  <a:pt x="1318344" y="52595"/>
                </a:lnTo>
                <a:lnTo>
                  <a:pt x="1323126" y="59549"/>
                </a:lnTo>
                <a:lnTo>
                  <a:pt x="1339208" y="55203"/>
                </a:lnTo>
                <a:lnTo>
                  <a:pt x="1346163" y="63027"/>
                </a:lnTo>
                <a:lnTo>
                  <a:pt x="1333558" y="99973"/>
                </a:lnTo>
                <a:lnTo>
                  <a:pt x="1343120" y="115621"/>
                </a:lnTo>
                <a:lnTo>
                  <a:pt x="1343990" y="124749"/>
                </a:lnTo>
                <a:lnTo>
                  <a:pt x="1316171" y="137789"/>
                </a:lnTo>
                <a:lnTo>
                  <a:pt x="1290091" y="147352"/>
                </a:lnTo>
                <a:lnTo>
                  <a:pt x="1264011" y="155611"/>
                </a:lnTo>
                <a:lnTo>
                  <a:pt x="1246624" y="172128"/>
                </a:lnTo>
                <a:lnTo>
                  <a:pt x="1240974" y="178213"/>
                </a:lnTo>
                <a:lnTo>
                  <a:pt x="1235758" y="192992"/>
                </a:lnTo>
                <a:lnTo>
                  <a:pt x="1238800" y="207336"/>
                </a:lnTo>
                <a:lnTo>
                  <a:pt x="1247928" y="208205"/>
                </a:lnTo>
                <a:lnTo>
                  <a:pt x="1248798" y="198208"/>
                </a:lnTo>
                <a:lnTo>
                  <a:pt x="1253579" y="204293"/>
                </a:lnTo>
                <a:lnTo>
                  <a:pt x="1249233" y="212117"/>
                </a:lnTo>
                <a:lnTo>
                  <a:pt x="1232715" y="216464"/>
                </a:lnTo>
                <a:lnTo>
                  <a:pt x="1221848" y="216029"/>
                </a:lnTo>
                <a:lnTo>
                  <a:pt x="1203593" y="220811"/>
                </a:lnTo>
                <a:lnTo>
                  <a:pt x="1193595" y="222115"/>
                </a:lnTo>
                <a:lnTo>
                  <a:pt x="1180120" y="223419"/>
                </a:lnTo>
                <a:lnTo>
                  <a:pt x="1158387" y="231677"/>
                </a:lnTo>
                <a:lnTo>
                  <a:pt x="1193595" y="226461"/>
                </a:lnTo>
                <a:lnTo>
                  <a:pt x="1198376" y="231677"/>
                </a:lnTo>
                <a:lnTo>
                  <a:pt x="1164038" y="239936"/>
                </a:lnTo>
                <a:lnTo>
                  <a:pt x="1149694" y="239936"/>
                </a:lnTo>
                <a:lnTo>
                  <a:pt x="1151433" y="236459"/>
                </a:lnTo>
                <a:lnTo>
                  <a:pt x="1142304" y="244283"/>
                </a:lnTo>
                <a:lnTo>
                  <a:pt x="1148390" y="245587"/>
                </a:lnTo>
                <a:lnTo>
                  <a:pt x="1137523" y="265581"/>
                </a:lnTo>
                <a:lnTo>
                  <a:pt x="1114486" y="286880"/>
                </a:lnTo>
                <a:lnTo>
                  <a:pt x="1114920" y="279491"/>
                </a:lnTo>
                <a:lnTo>
                  <a:pt x="1110139" y="278187"/>
                </a:lnTo>
                <a:lnTo>
                  <a:pt x="1104923" y="271232"/>
                </a:lnTo>
                <a:lnTo>
                  <a:pt x="1104923" y="286446"/>
                </a:lnTo>
                <a:lnTo>
                  <a:pt x="1109270" y="291227"/>
                </a:lnTo>
                <a:lnTo>
                  <a:pt x="1106662" y="301659"/>
                </a:lnTo>
                <a:lnTo>
                  <a:pt x="1096230" y="312525"/>
                </a:lnTo>
                <a:lnTo>
                  <a:pt x="1076670" y="334693"/>
                </a:lnTo>
                <a:lnTo>
                  <a:pt x="1074931" y="333824"/>
                </a:lnTo>
                <a:lnTo>
                  <a:pt x="1087536" y="314699"/>
                </a:lnTo>
                <a:lnTo>
                  <a:pt x="1078843" y="304267"/>
                </a:lnTo>
                <a:lnTo>
                  <a:pt x="1083190" y="280795"/>
                </a:lnTo>
                <a:lnTo>
                  <a:pt x="1074931" y="292966"/>
                </a:lnTo>
                <a:lnTo>
                  <a:pt x="1074931" y="310787"/>
                </a:lnTo>
                <a:lnTo>
                  <a:pt x="1061022" y="306440"/>
                </a:lnTo>
                <a:lnTo>
                  <a:pt x="1074062" y="315133"/>
                </a:lnTo>
                <a:lnTo>
                  <a:pt x="1067542" y="341648"/>
                </a:lnTo>
                <a:lnTo>
                  <a:pt x="1073627" y="343822"/>
                </a:lnTo>
                <a:lnTo>
                  <a:pt x="1073627" y="353384"/>
                </a:lnTo>
                <a:lnTo>
                  <a:pt x="1069280" y="381203"/>
                </a:lnTo>
                <a:lnTo>
                  <a:pt x="1049286" y="401632"/>
                </a:lnTo>
                <a:lnTo>
                  <a:pt x="1022771" y="409891"/>
                </a:lnTo>
                <a:lnTo>
                  <a:pt x="1003646" y="426408"/>
                </a:lnTo>
                <a:lnTo>
                  <a:pt x="991475" y="428147"/>
                </a:lnTo>
                <a:lnTo>
                  <a:pt x="976696" y="438579"/>
                </a:lnTo>
                <a:lnTo>
                  <a:pt x="971046" y="447707"/>
                </a:lnTo>
                <a:lnTo>
                  <a:pt x="941054" y="465963"/>
                </a:lnTo>
                <a:lnTo>
                  <a:pt x="924536" y="479438"/>
                </a:lnTo>
                <a:lnTo>
                  <a:pt x="909323" y="495955"/>
                </a:lnTo>
                <a:lnTo>
                  <a:pt x="901064" y="515515"/>
                </a:lnTo>
                <a:lnTo>
                  <a:pt x="901064" y="535075"/>
                </a:lnTo>
                <a:lnTo>
                  <a:pt x="903672" y="558982"/>
                </a:lnTo>
                <a:lnTo>
                  <a:pt x="910192" y="578542"/>
                </a:lnTo>
                <a:lnTo>
                  <a:pt x="908019" y="590712"/>
                </a:lnTo>
                <a:lnTo>
                  <a:pt x="913670" y="622878"/>
                </a:lnTo>
                <a:lnTo>
                  <a:pt x="909323" y="642003"/>
                </a:lnTo>
                <a:lnTo>
                  <a:pt x="906715" y="652870"/>
                </a:lnTo>
                <a:lnTo>
                  <a:pt x="898022" y="669822"/>
                </a:lnTo>
                <a:lnTo>
                  <a:pt x="890198" y="673299"/>
                </a:lnTo>
                <a:lnTo>
                  <a:pt x="878896" y="669822"/>
                </a:lnTo>
                <a:lnTo>
                  <a:pt x="877158" y="657651"/>
                </a:lnTo>
                <a:lnTo>
                  <a:pt x="869334" y="651131"/>
                </a:lnTo>
                <a:lnTo>
                  <a:pt x="860640" y="627224"/>
                </a:lnTo>
                <a:lnTo>
                  <a:pt x="853686" y="605926"/>
                </a:lnTo>
                <a:lnTo>
                  <a:pt x="851947" y="595059"/>
                </a:lnTo>
                <a:lnTo>
                  <a:pt x="860640" y="576368"/>
                </a:lnTo>
                <a:lnTo>
                  <a:pt x="857163" y="561155"/>
                </a:lnTo>
                <a:lnTo>
                  <a:pt x="843688" y="537683"/>
                </a:lnTo>
                <a:lnTo>
                  <a:pt x="835430" y="533336"/>
                </a:lnTo>
                <a:lnTo>
                  <a:pt x="808915" y="546376"/>
                </a:lnTo>
                <a:lnTo>
                  <a:pt x="805003" y="544638"/>
                </a:lnTo>
                <a:lnTo>
                  <a:pt x="796310" y="531598"/>
                </a:lnTo>
                <a:lnTo>
                  <a:pt x="783270" y="524643"/>
                </a:lnTo>
                <a:lnTo>
                  <a:pt x="755451" y="528555"/>
                </a:lnTo>
                <a:lnTo>
                  <a:pt x="735456" y="525078"/>
                </a:lnTo>
                <a:lnTo>
                  <a:pt x="716766" y="527251"/>
                </a:lnTo>
                <a:lnTo>
                  <a:pt x="705899" y="531598"/>
                </a:lnTo>
                <a:lnTo>
                  <a:pt x="708507" y="538987"/>
                </a:lnTo>
                <a:lnTo>
                  <a:pt x="705464" y="550288"/>
                </a:lnTo>
                <a:lnTo>
                  <a:pt x="708942" y="555939"/>
                </a:lnTo>
                <a:lnTo>
                  <a:pt x="703726" y="559416"/>
                </a:lnTo>
                <a:lnTo>
                  <a:pt x="695902" y="555504"/>
                </a:lnTo>
                <a:lnTo>
                  <a:pt x="685904" y="560720"/>
                </a:lnTo>
                <a:lnTo>
                  <a:pt x="668952" y="559851"/>
                </a:lnTo>
                <a:lnTo>
                  <a:pt x="654608" y="545072"/>
                </a:lnTo>
                <a:lnTo>
                  <a:pt x="633310" y="548550"/>
                </a:lnTo>
                <a:lnTo>
                  <a:pt x="617662" y="542030"/>
                </a:lnTo>
                <a:lnTo>
                  <a:pt x="602448" y="544203"/>
                </a:lnTo>
                <a:lnTo>
                  <a:pt x="580715" y="550723"/>
                </a:lnTo>
                <a:lnTo>
                  <a:pt x="554200" y="571152"/>
                </a:lnTo>
                <a:lnTo>
                  <a:pt x="527685" y="583323"/>
                </a:lnTo>
                <a:lnTo>
                  <a:pt x="511603" y="596363"/>
                </a:lnTo>
                <a:lnTo>
                  <a:pt x="503344" y="608968"/>
                </a:lnTo>
                <a:lnTo>
                  <a:pt x="498997" y="628528"/>
                </a:lnTo>
                <a:lnTo>
                  <a:pt x="497259" y="641568"/>
                </a:lnTo>
                <a:lnTo>
                  <a:pt x="499867" y="651131"/>
                </a:lnTo>
                <a:lnTo>
                  <a:pt x="490304" y="652000"/>
                </a:lnTo>
                <a:lnTo>
                  <a:pt x="474656" y="645915"/>
                </a:lnTo>
                <a:lnTo>
                  <a:pt x="457704" y="637222"/>
                </a:lnTo>
                <a:lnTo>
                  <a:pt x="453792" y="624182"/>
                </a:lnTo>
                <a:lnTo>
                  <a:pt x="452923" y="604622"/>
                </a:lnTo>
                <a:lnTo>
                  <a:pt x="442491" y="588974"/>
                </a:lnTo>
                <a:lnTo>
                  <a:pt x="438579" y="572456"/>
                </a:lnTo>
                <a:lnTo>
                  <a:pt x="431624" y="553331"/>
                </a:lnTo>
                <a:lnTo>
                  <a:pt x="417715" y="542030"/>
                </a:lnTo>
                <a:lnTo>
                  <a:pt x="398155" y="542899"/>
                </a:lnTo>
                <a:lnTo>
                  <a:pt x="377291" y="564632"/>
                </a:lnTo>
                <a:lnTo>
                  <a:pt x="359904" y="556374"/>
                </a:lnTo>
                <a:lnTo>
                  <a:pt x="349907" y="548115"/>
                </a:lnTo>
                <a:lnTo>
                  <a:pt x="348168" y="532467"/>
                </a:lnTo>
                <a:lnTo>
                  <a:pt x="344691" y="518123"/>
                </a:lnTo>
                <a:lnTo>
                  <a:pt x="334259" y="505952"/>
                </a:lnTo>
                <a:lnTo>
                  <a:pt x="325131" y="496824"/>
                </a:lnTo>
                <a:lnTo>
                  <a:pt x="319480" y="486827"/>
                </a:lnTo>
                <a:lnTo>
                  <a:pt x="278621" y="486827"/>
                </a:lnTo>
                <a:lnTo>
                  <a:pt x="275144" y="498563"/>
                </a:lnTo>
                <a:lnTo>
                  <a:pt x="256453" y="498563"/>
                </a:lnTo>
                <a:lnTo>
                  <a:pt x="209509" y="498563"/>
                </a:lnTo>
                <a:lnTo>
                  <a:pt x="162131" y="479003"/>
                </a:lnTo>
                <a:lnTo>
                  <a:pt x="131704" y="465528"/>
                </a:lnTo>
                <a:lnTo>
                  <a:pt x="135616" y="459878"/>
                </a:lnTo>
                <a:lnTo>
                  <a:pt x="104755" y="462920"/>
                </a:lnTo>
                <a:lnTo>
                  <a:pt x="77371" y="465094"/>
                </a:lnTo>
                <a:lnTo>
                  <a:pt x="78675" y="451184"/>
                </a:lnTo>
                <a:lnTo>
                  <a:pt x="69547" y="435102"/>
                </a:lnTo>
                <a:lnTo>
                  <a:pt x="59984" y="431624"/>
                </a:lnTo>
                <a:lnTo>
                  <a:pt x="60419" y="423800"/>
                </a:lnTo>
                <a:lnTo>
                  <a:pt x="47813" y="422062"/>
                </a:lnTo>
                <a:lnTo>
                  <a:pt x="42597" y="414672"/>
                </a:lnTo>
                <a:lnTo>
                  <a:pt x="21733" y="412064"/>
                </a:lnTo>
                <a:lnTo>
                  <a:pt x="17821" y="407283"/>
                </a:lnTo>
                <a:lnTo>
                  <a:pt x="21299" y="392070"/>
                </a:lnTo>
                <a:lnTo>
                  <a:pt x="10432" y="364251"/>
                </a:lnTo>
                <a:lnTo>
                  <a:pt x="8259" y="325565"/>
                </a:lnTo>
                <a:lnTo>
                  <a:pt x="12171" y="319045"/>
                </a:lnTo>
                <a:lnTo>
                  <a:pt x="6520" y="309918"/>
                </a:lnTo>
                <a:lnTo>
                  <a:pt x="0" y="286446"/>
                </a:lnTo>
                <a:lnTo>
                  <a:pt x="7824" y="263843"/>
                </a:lnTo>
                <a:lnTo>
                  <a:pt x="3912" y="248630"/>
                </a:lnTo>
                <a:lnTo>
                  <a:pt x="20864" y="225592"/>
                </a:lnTo>
                <a:lnTo>
                  <a:pt x="33035" y="202120"/>
                </a:lnTo>
                <a:lnTo>
                  <a:pt x="37816" y="180821"/>
                </a:lnTo>
                <a:lnTo>
                  <a:pt x="61723" y="154741"/>
                </a:lnTo>
                <a:lnTo>
                  <a:pt x="79109" y="129965"/>
                </a:lnTo>
                <a:lnTo>
                  <a:pt x="96496" y="105189"/>
                </a:lnTo>
                <a:lnTo>
                  <a:pt x="115187" y="68243"/>
                </a:lnTo>
                <a:lnTo>
                  <a:pt x="123011" y="45205"/>
                </a:lnTo>
                <a:lnTo>
                  <a:pt x="124749" y="32600"/>
                </a:lnTo>
                <a:lnTo>
                  <a:pt x="130835" y="26949"/>
                </a:lnTo>
                <a:lnTo>
                  <a:pt x="156045" y="36512"/>
                </a:lnTo>
                <a:lnTo>
                  <a:pt x="151699" y="62157"/>
                </a:lnTo>
                <a:lnTo>
                  <a:pt x="161261" y="54768"/>
                </a:lnTo>
                <a:lnTo>
                  <a:pt x="172128" y="32600"/>
                </a:lnTo>
                <a:lnTo>
                  <a:pt x="179083" y="10432"/>
                </a:lnTo>
                <a:lnTo>
                  <a:pt x="240371" y="10432"/>
                </a:lnTo>
                <a:lnTo>
                  <a:pt x="304267" y="10432"/>
                </a:lnTo>
                <a:lnTo>
                  <a:pt x="325131" y="10432"/>
                </a:lnTo>
                <a:lnTo>
                  <a:pt x="390765" y="10432"/>
                </a:lnTo>
                <a:lnTo>
                  <a:pt x="454662" y="10432"/>
                </a:lnTo>
                <a:lnTo>
                  <a:pt x="518992" y="10432"/>
                </a:lnTo>
                <a:lnTo>
                  <a:pt x="583757" y="10432"/>
                </a:lnTo>
                <a:lnTo>
                  <a:pt x="656782" y="10432"/>
                </a:lnTo>
                <a:lnTo>
                  <a:pt x="730675" y="10432"/>
                </a:lnTo>
                <a:lnTo>
                  <a:pt x="775011" y="10432"/>
                </a:lnTo>
                <a:lnTo>
                  <a:pt x="780661" y="0"/>
                </a:lnTo>
                <a:lnTo>
                  <a:pt x="788051" y="0"/>
                </a:lnTo>
                <a:lnTo>
                  <a:pt x="784139" y="14779"/>
                </a:lnTo>
                <a:lnTo>
                  <a:pt x="788486" y="19125"/>
                </a:lnTo>
                <a:lnTo>
                  <a:pt x="802830" y="20864"/>
                </a:lnTo>
                <a:lnTo>
                  <a:pt x="822824" y="25211"/>
                </a:lnTo>
                <a:lnTo>
                  <a:pt x="839776" y="33469"/>
                </a:lnTo>
                <a:lnTo>
                  <a:pt x="858902" y="29992"/>
                </a:lnTo>
                <a:lnTo>
                  <a:pt x="882374" y="373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36" name="Google Shape;11636;p313"/>
          <p:cNvSpPr/>
          <p:nvPr/>
        </p:nvSpPr>
        <p:spPr>
          <a:xfrm>
            <a:off x="2455451" y="2315505"/>
            <a:ext cx="72385" cy="36193"/>
          </a:xfrm>
          <a:custGeom>
            <a:rect b="b" l="l" r="r" t="t"/>
            <a:pathLst>
              <a:path extrusionOk="0" h="32165" w="64330">
                <a:moveTo>
                  <a:pt x="33904" y="22168"/>
                </a:moveTo>
                <a:lnTo>
                  <a:pt x="3477" y="32165"/>
                </a:lnTo>
                <a:lnTo>
                  <a:pt x="0" y="25211"/>
                </a:lnTo>
                <a:lnTo>
                  <a:pt x="9997" y="13040"/>
                </a:lnTo>
                <a:lnTo>
                  <a:pt x="37816" y="3912"/>
                </a:lnTo>
                <a:lnTo>
                  <a:pt x="53029" y="0"/>
                </a:lnTo>
                <a:lnTo>
                  <a:pt x="64331" y="1739"/>
                </a:lnTo>
                <a:lnTo>
                  <a:pt x="64331" y="9997"/>
                </a:lnTo>
                <a:lnTo>
                  <a:pt x="33904" y="2216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37" name="Google Shape;11637;p313"/>
          <p:cNvSpPr/>
          <p:nvPr/>
        </p:nvSpPr>
        <p:spPr>
          <a:xfrm>
            <a:off x="2271550" y="2245564"/>
            <a:ext cx="42550" cy="18096"/>
          </a:xfrm>
          <a:custGeom>
            <a:rect b="b" l="l" r="r" t="t"/>
            <a:pathLst>
              <a:path extrusionOk="0" h="16082" w="37815">
                <a:moveTo>
                  <a:pt x="27819" y="12171"/>
                </a:moveTo>
                <a:lnTo>
                  <a:pt x="10867" y="16083"/>
                </a:lnTo>
                <a:lnTo>
                  <a:pt x="3477" y="11301"/>
                </a:lnTo>
                <a:lnTo>
                  <a:pt x="0" y="4347"/>
                </a:lnTo>
                <a:lnTo>
                  <a:pt x="24776" y="0"/>
                </a:lnTo>
                <a:lnTo>
                  <a:pt x="37816" y="2608"/>
                </a:lnTo>
                <a:lnTo>
                  <a:pt x="27819" y="1217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38" name="Google Shape;11638;p313"/>
          <p:cNvSpPr/>
          <p:nvPr/>
        </p:nvSpPr>
        <p:spPr>
          <a:xfrm>
            <a:off x="2293562" y="2149702"/>
            <a:ext cx="62114" cy="22497"/>
          </a:xfrm>
          <a:custGeom>
            <a:rect b="b" l="l" r="r" t="t"/>
            <a:pathLst>
              <a:path extrusionOk="0" h="19994" w="55202">
                <a:moveTo>
                  <a:pt x="13475" y="0"/>
                </a:moveTo>
                <a:lnTo>
                  <a:pt x="18691" y="4347"/>
                </a:lnTo>
                <a:lnTo>
                  <a:pt x="33904" y="2173"/>
                </a:lnTo>
                <a:lnTo>
                  <a:pt x="40859" y="8693"/>
                </a:lnTo>
                <a:lnTo>
                  <a:pt x="55203" y="11736"/>
                </a:lnTo>
                <a:lnTo>
                  <a:pt x="49987" y="14779"/>
                </a:lnTo>
                <a:lnTo>
                  <a:pt x="28688" y="19995"/>
                </a:lnTo>
                <a:lnTo>
                  <a:pt x="21299" y="14344"/>
                </a:lnTo>
                <a:lnTo>
                  <a:pt x="19995" y="9997"/>
                </a:lnTo>
                <a:lnTo>
                  <a:pt x="1304" y="11301"/>
                </a:lnTo>
                <a:lnTo>
                  <a:pt x="0" y="9128"/>
                </a:lnTo>
                <a:lnTo>
                  <a:pt x="13475"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39" name="Google Shape;11639;p313"/>
          <p:cNvSpPr/>
          <p:nvPr/>
        </p:nvSpPr>
        <p:spPr>
          <a:xfrm>
            <a:off x="2138028" y="3804405"/>
            <a:ext cx="1015848" cy="474910"/>
          </a:xfrm>
          <a:custGeom>
            <a:rect b="b" l="l" r="r" t="t"/>
            <a:pathLst>
              <a:path extrusionOk="0" h="422061" w="902802">
                <a:moveTo>
                  <a:pt x="902803" y="37816"/>
                </a:moveTo>
                <a:lnTo>
                  <a:pt x="795875" y="126488"/>
                </a:lnTo>
                <a:lnTo>
                  <a:pt x="641133" y="268624"/>
                </a:lnTo>
                <a:lnTo>
                  <a:pt x="659390" y="269493"/>
                </a:lnTo>
                <a:lnTo>
                  <a:pt x="671560" y="276448"/>
                </a:lnTo>
                <a:lnTo>
                  <a:pt x="673734" y="287749"/>
                </a:lnTo>
                <a:lnTo>
                  <a:pt x="675038" y="304267"/>
                </a:lnTo>
                <a:lnTo>
                  <a:pt x="708072" y="289923"/>
                </a:lnTo>
                <a:lnTo>
                  <a:pt x="736326" y="281664"/>
                </a:lnTo>
                <a:lnTo>
                  <a:pt x="733718" y="295139"/>
                </a:lnTo>
                <a:lnTo>
                  <a:pt x="737195" y="305571"/>
                </a:lnTo>
                <a:lnTo>
                  <a:pt x="744150" y="317307"/>
                </a:lnTo>
                <a:lnTo>
                  <a:pt x="739368" y="335563"/>
                </a:lnTo>
                <a:lnTo>
                  <a:pt x="733283" y="365555"/>
                </a:lnTo>
                <a:lnTo>
                  <a:pt x="753278" y="382072"/>
                </a:lnTo>
                <a:lnTo>
                  <a:pt x="739368" y="398590"/>
                </a:lnTo>
                <a:lnTo>
                  <a:pt x="717200" y="411195"/>
                </a:lnTo>
                <a:lnTo>
                  <a:pt x="714592" y="401632"/>
                </a:lnTo>
                <a:lnTo>
                  <a:pt x="703726" y="392939"/>
                </a:lnTo>
                <a:lnTo>
                  <a:pt x="718070" y="370336"/>
                </a:lnTo>
                <a:lnTo>
                  <a:pt x="711115" y="349037"/>
                </a:lnTo>
                <a:lnTo>
                  <a:pt x="722851" y="324696"/>
                </a:lnTo>
                <a:lnTo>
                  <a:pt x="705030" y="322957"/>
                </a:lnTo>
                <a:lnTo>
                  <a:pt x="674168" y="322523"/>
                </a:lnTo>
                <a:lnTo>
                  <a:pt x="657651" y="314699"/>
                </a:lnTo>
                <a:lnTo>
                  <a:pt x="643307" y="288184"/>
                </a:lnTo>
                <a:lnTo>
                  <a:pt x="628963" y="283403"/>
                </a:lnTo>
                <a:lnTo>
                  <a:pt x="604187" y="274275"/>
                </a:lnTo>
                <a:lnTo>
                  <a:pt x="574630" y="276448"/>
                </a:lnTo>
                <a:lnTo>
                  <a:pt x="548550" y="264712"/>
                </a:lnTo>
                <a:lnTo>
                  <a:pt x="536813" y="253845"/>
                </a:lnTo>
                <a:lnTo>
                  <a:pt x="509429" y="259061"/>
                </a:lnTo>
                <a:lnTo>
                  <a:pt x="494216" y="276883"/>
                </a:lnTo>
                <a:lnTo>
                  <a:pt x="481611" y="278621"/>
                </a:lnTo>
                <a:lnTo>
                  <a:pt x="452923" y="283837"/>
                </a:lnTo>
                <a:lnTo>
                  <a:pt x="425973" y="292531"/>
                </a:lnTo>
                <a:lnTo>
                  <a:pt x="398155" y="298181"/>
                </a:lnTo>
                <a:lnTo>
                  <a:pt x="412064" y="282968"/>
                </a:lnTo>
                <a:lnTo>
                  <a:pt x="448576" y="257757"/>
                </a:lnTo>
                <a:lnTo>
                  <a:pt x="478133" y="249933"/>
                </a:lnTo>
                <a:lnTo>
                  <a:pt x="479872" y="243848"/>
                </a:lnTo>
                <a:lnTo>
                  <a:pt x="439013" y="257757"/>
                </a:lnTo>
                <a:lnTo>
                  <a:pt x="406848" y="274709"/>
                </a:lnTo>
                <a:lnTo>
                  <a:pt x="358165" y="292965"/>
                </a:lnTo>
                <a:lnTo>
                  <a:pt x="359035" y="305571"/>
                </a:lnTo>
                <a:lnTo>
                  <a:pt x="319915" y="323827"/>
                </a:lnTo>
                <a:lnTo>
                  <a:pt x="286445" y="334693"/>
                </a:lnTo>
                <a:lnTo>
                  <a:pt x="257757" y="342952"/>
                </a:lnTo>
                <a:lnTo>
                  <a:pt x="240371" y="354253"/>
                </a:lnTo>
                <a:lnTo>
                  <a:pt x="194296" y="367728"/>
                </a:lnTo>
                <a:lnTo>
                  <a:pt x="174736" y="379899"/>
                </a:lnTo>
                <a:lnTo>
                  <a:pt x="139093" y="391200"/>
                </a:lnTo>
                <a:lnTo>
                  <a:pt x="127357" y="389462"/>
                </a:lnTo>
                <a:lnTo>
                  <a:pt x="100408" y="396416"/>
                </a:lnTo>
                <a:lnTo>
                  <a:pt x="69981" y="405544"/>
                </a:lnTo>
                <a:lnTo>
                  <a:pt x="43467" y="414238"/>
                </a:lnTo>
                <a:lnTo>
                  <a:pt x="0" y="422062"/>
                </a:lnTo>
                <a:lnTo>
                  <a:pt x="1739" y="417280"/>
                </a:lnTo>
                <a:lnTo>
                  <a:pt x="37381" y="405110"/>
                </a:lnTo>
                <a:lnTo>
                  <a:pt x="66069" y="396851"/>
                </a:lnTo>
                <a:lnTo>
                  <a:pt x="103451" y="382507"/>
                </a:lnTo>
                <a:lnTo>
                  <a:pt x="131704" y="379899"/>
                </a:lnTo>
                <a:lnTo>
                  <a:pt x="153437" y="369032"/>
                </a:lnTo>
                <a:lnTo>
                  <a:pt x="198643" y="353384"/>
                </a:lnTo>
                <a:lnTo>
                  <a:pt x="208640" y="348168"/>
                </a:lnTo>
                <a:lnTo>
                  <a:pt x="233416" y="339040"/>
                </a:lnTo>
                <a:lnTo>
                  <a:pt x="258627" y="319480"/>
                </a:lnTo>
                <a:lnTo>
                  <a:pt x="285576" y="304267"/>
                </a:lnTo>
                <a:lnTo>
                  <a:pt x="253845" y="312091"/>
                </a:lnTo>
                <a:lnTo>
                  <a:pt x="252541" y="307310"/>
                </a:lnTo>
                <a:lnTo>
                  <a:pt x="231243" y="316872"/>
                </a:lnTo>
                <a:lnTo>
                  <a:pt x="232981" y="303832"/>
                </a:lnTo>
                <a:lnTo>
                  <a:pt x="217333" y="312960"/>
                </a:lnTo>
                <a:lnTo>
                  <a:pt x="224288" y="300355"/>
                </a:lnTo>
                <a:lnTo>
                  <a:pt x="192557" y="310352"/>
                </a:lnTo>
                <a:lnTo>
                  <a:pt x="180387" y="310352"/>
                </a:lnTo>
                <a:lnTo>
                  <a:pt x="196469" y="295139"/>
                </a:lnTo>
                <a:lnTo>
                  <a:pt x="210813" y="285576"/>
                </a:lnTo>
                <a:lnTo>
                  <a:pt x="209075" y="276448"/>
                </a:lnTo>
                <a:lnTo>
                  <a:pt x="177779" y="281664"/>
                </a:lnTo>
                <a:lnTo>
                  <a:pt x="175171" y="269493"/>
                </a:lnTo>
                <a:lnTo>
                  <a:pt x="169520" y="263408"/>
                </a:lnTo>
                <a:lnTo>
                  <a:pt x="186907" y="249064"/>
                </a:lnTo>
                <a:lnTo>
                  <a:pt x="185168" y="238197"/>
                </a:lnTo>
                <a:lnTo>
                  <a:pt x="210813" y="223853"/>
                </a:lnTo>
                <a:lnTo>
                  <a:pt x="244283" y="209509"/>
                </a:lnTo>
                <a:lnTo>
                  <a:pt x="267320" y="196904"/>
                </a:lnTo>
                <a:lnTo>
                  <a:pt x="285141" y="195165"/>
                </a:lnTo>
                <a:lnTo>
                  <a:pt x="292965" y="199077"/>
                </a:lnTo>
                <a:lnTo>
                  <a:pt x="323827" y="186907"/>
                </a:lnTo>
                <a:lnTo>
                  <a:pt x="334693" y="189080"/>
                </a:lnTo>
                <a:lnTo>
                  <a:pt x="359035" y="181256"/>
                </a:lnTo>
                <a:lnTo>
                  <a:pt x="369901" y="169955"/>
                </a:lnTo>
                <a:lnTo>
                  <a:pt x="365120" y="165608"/>
                </a:lnTo>
                <a:lnTo>
                  <a:pt x="391200" y="156045"/>
                </a:lnTo>
                <a:lnTo>
                  <a:pt x="379029" y="156480"/>
                </a:lnTo>
                <a:lnTo>
                  <a:pt x="352080" y="161696"/>
                </a:lnTo>
                <a:lnTo>
                  <a:pt x="339475" y="167347"/>
                </a:lnTo>
                <a:lnTo>
                  <a:pt x="331651" y="161696"/>
                </a:lnTo>
                <a:lnTo>
                  <a:pt x="301659" y="164739"/>
                </a:lnTo>
                <a:lnTo>
                  <a:pt x="281664" y="158653"/>
                </a:lnTo>
                <a:lnTo>
                  <a:pt x="286880" y="148656"/>
                </a:lnTo>
                <a:lnTo>
                  <a:pt x="282533" y="134747"/>
                </a:lnTo>
                <a:lnTo>
                  <a:pt x="322523" y="124315"/>
                </a:lnTo>
                <a:lnTo>
                  <a:pt x="379899" y="112579"/>
                </a:lnTo>
                <a:lnTo>
                  <a:pt x="395112" y="112579"/>
                </a:lnTo>
                <a:lnTo>
                  <a:pt x="376421" y="124749"/>
                </a:lnTo>
                <a:lnTo>
                  <a:pt x="416411" y="123880"/>
                </a:lnTo>
                <a:lnTo>
                  <a:pt x="421627" y="108667"/>
                </a:lnTo>
                <a:lnTo>
                  <a:pt x="411629" y="99539"/>
                </a:lnTo>
                <a:lnTo>
                  <a:pt x="415107" y="87368"/>
                </a:lnTo>
                <a:lnTo>
                  <a:pt x="412064" y="77371"/>
                </a:lnTo>
                <a:lnTo>
                  <a:pt x="397720" y="69981"/>
                </a:lnTo>
                <a:lnTo>
                  <a:pt x="425973" y="57376"/>
                </a:lnTo>
                <a:lnTo>
                  <a:pt x="458573" y="56507"/>
                </a:lnTo>
                <a:lnTo>
                  <a:pt x="496824" y="46075"/>
                </a:lnTo>
                <a:lnTo>
                  <a:pt x="517688" y="34773"/>
                </a:lnTo>
                <a:lnTo>
                  <a:pt x="552027" y="23472"/>
                </a:lnTo>
                <a:lnTo>
                  <a:pt x="572891" y="20864"/>
                </a:lnTo>
                <a:lnTo>
                  <a:pt x="621573" y="10432"/>
                </a:lnTo>
                <a:lnTo>
                  <a:pt x="635048" y="12171"/>
                </a:lnTo>
                <a:lnTo>
                  <a:pt x="680254" y="0"/>
                </a:lnTo>
                <a:lnTo>
                  <a:pt x="699379" y="4781"/>
                </a:lnTo>
                <a:lnTo>
                  <a:pt x="697206" y="15213"/>
                </a:lnTo>
                <a:lnTo>
                  <a:pt x="711550" y="10867"/>
                </a:lnTo>
                <a:lnTo>
                  <a:pt x="738934" y="12171"/>
                </a:lnTo>
                <a:lnTo>
                  <a:pt x="730675" y="17387"/>
                </a:lnTo>
                <a:lnTo>
                  <a:pt x="751974" y="21299"/>
                </a:lnTo>
                <a:lnTo>
                  <a:pt x="773272" y="19125"/>
                </a:lnTo>
                <a:lnTo>
                  <a:pt x="800222" y="26080"/>
                </a:lnTo>
                <a:lnTo>
                  <a:pt x="831518" y="28688"/>
                </a:lnTo>
                <a:lnTo>
                  <a:pt x="841080" y="31296"/>
                </a:lnTo>
                <a:lnTo>
                  <a:pt x="869768" y="27819"/>
                </a:lnTo>
                <a:lnTo>
                  <a:pt x="887590" y="34773"/>
                </a:lnTo>
                <a:lnTo>
                  <a:pt x="902803" y="37816"/>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40" name="Google Shape;11640;p313"/>
          <p:cNvSpPr/>
          <p:nvPr/>
        </p:nvSpPr>
        <p:spPr>
          <a:xfrm>
            <a:off x="4461229" y="3936364"/>
            <a:ext cx="80211" cy="115915"/>
          </a:xfrm>
          <a:custGeom>
            <a:rect b="b" l="l" r="r" t="t"/>
            <a:pathLst>
              <a:path extrusionOk="0" h="103016" w="71285">
                <a:moveTo>
                  <a:pt x="0" y="96061"/>
                </a:moveTo>
                <a:lnTo>
                  <a:pt x="6520" y="83891"/>
                </a:lnTo>
                <a:lnTo>
                  <a:pt x="8693" y="71285"/>
                </a:lnTo>
                <a:lnTo>
                  <a:pt x="13040" y="59549"/>
                </a:lnTo>
                <a:lnTo>
                  <a:pt x="3912" y="43032"/>
                </a:lnTo>
                <a:lnTo>
                  <a:pt x="2608" y="23907"/>
                </a:lnTo>
                <a:lnTo>
                  <a:pt x="16083" y="0"/>
                </a:lnTo>
                <a:lnTo>
                  <a:pt x="24342" y="3043"/>
                </a:lnTo>
                <a:lnTo>
                  <a:pt x="42163" y="9563"/>
                </a:lnTo>
                <a:lnTo>
                  <a:pt x="67808" y="33035"/>
                </a:lnTo>
                <a:lnTo>
                  <a:pt x="71285" y="44336"/>
                </a:lnTo>
                <a:lnTo>
                  <a:pt x="56507" y="69981"/>
                </a:lnTo>
                <a:lnTo>
                  <a:pt x="48683" y="90411"/>
                </a:lnTo>
                <a:lnTo>
                  <a:pt x="39120" y="101277"/>
                </a:lnTo>
                <a:lnTo>
                  <a:pt x="27384" y="103016"/>
                </a:lnTo>
                <a:lnTo>
                  <a:pt x="23907" y="95192"/>
                </a:lnTo>
                <a:lnTo>
                  <a:pt x="18256" y="94323"/>
                </a:lnTo>
                <a:lnTo>
                  <a:pt x="10867" y="101712"/>
                </a:lnTo>
                <a:lnTo>
                  <a:pt x="0" y="9606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41" name="Google Shape;11641;p313"/>
          <p:cNvSpPr/>
          <p:nvPr/>
        </p:nvSpPr>
        <p:spPr>
          <a:xfrm>
            <a:off x="4043542" y="3720184"/>
            <a:ext cx="4890" cy="6358"/>
          </a:xfrm>
          <a:custGeom>
            <a:rect b="b" l="l" r="r" t="t"/>
            <a:pathLst>
              <a:path extrusionOk="0" h="5650" w="4346">
                <a:moveTo>
                  <a:pt x="4347" y="5651"/>
                </a:moveTo>
                <a:lnTo>
                  <a:pt x="2173" y="4781"/>
                </a:lnTo>
                <a:lnTo>
                  <a:pt x="0" y="2608"/>
                </a:lnTo>
                <a:lnTo>
                  <a:pt x="435" y="0"/>
                </a:lnTo>
                <a:lnTo>
                  <a:pt x="1304" y="1304"/>
                </a:lnTo>
                <a:lnTo>
                  <a:pt x="3042" y="3043"/>
                </a:lnTo>
                <a:lnTo>
                  <a:pt x="4347" y="5216"/>
                </a:lnTo>
                <a:lnTo>
                  <a:pt x="4347" y="565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42" name="Google Shape;11642;p313"/>
          <p:cNvSpPr/>
          <p:nvPr/>
        </p:nvSpPr>
        <p:spPr>
          <a:xfrm>
            <a:off x="4249450" y="3543132"/>
            <a:ext cx="2934" cy="1956"/>
          </a:xfrm>
          <a:custGeom>
            <a:rect b="b" l="l" r="r" t="t"/>
            <a:pathLst>
              <a:path extrusionOk="0" h="1738" w="2607">
                <a:moveTo>
                  <a:pt x="869" y="1739"/>
                </a:moveTo>
                <a:lnTo>
                  <a:pt x="0" y="1739"/>
                </a:lnTo>
                <a:lnTo>
                  <a:pt x="1304" y="0"/>
                </a:lnTo>
                <a:lnTo>
                  <a:pt x="2608" y="0"/>
                </a:lnTo>
                <a:lnTo>
                  <a:pt x="1739" y="1304"/>
                </a:lnTo>
                <a:lnTo>
                  <a:pt x="869" y="17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43" name="Google Shape;11643;p313"/>
          <p:cNvSpPr/>
          <p:nvPr/>
        </p:nvSpPr>
        <p:spPr>
          <a:xfrm>
            <a:off x="1278690" y="4564362"/>
            <a:ext cx="5379" cy="3912"/>
          </a:xfrm>
          <a:custGeom>
            <a:rect b="b" l="l" r="r" t="t"/>
            <a:pathLst>
              <a:path extrusionOk="0" h="3477" w="4781">
                <a:moveTo>
                  <a:pt x="4781" y="0"/>
                </a:moveTo>
                <a:lnTo>
                  <a:pt x="3477" y="1739"/>
                </a:lnTo>
                <a:lnTo>
                  <a:pt x="2608" y="3043"/>
                </a:lnTo>
                <a:lnTo>
                  <a:pt x="1739" y="3477"/>
                </a:lnTo>
                <a:lnTo>
                  <a:pt x="0" y="2173"/>
                </a:lnTo>
                <a:lnTo>
                  <a:pt x="869" y="1304"/>
                </a:lnTo>
                <a:lnTo>
                  <a:pt x="2173" y="1304"/>
                </a:lnTo>
                <a:lnTo>
                  <a:pt x="2608" y="435"/>
                </a:lnTo>
                <a:lnTo>
                  <a:pt x="4781"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44" name="Google Shape;11644;p313"/>
          <p:cNvSpPr/>
          <p:nvPr/>
        </p:nvSpPr>
        <p:spPr>
          <a:xfrm>
            <a:off x="1313415" y="4563383"/>
            <a:ext cx="2934" cy="1468"/>
          </a:xfrm>
          <a:custGeom>
            <a:rect b="b" l="l" r="r" t="t"/>
            <a:pathLst>
              <a:path extrusionOk="0" h="1304" w="2607">
                <a:moveTo>
                  <a:pt x="2608" y="869"/>
                </a:moveTo>
                <a:lnTo>
                  <a:pt x="435" y="1304"/>
                </a:lnTo>
                <a:lnTo>
                  <a:pt x="0" y="435"/>
                </a:lnTo>
                <a:lnTo>
                  <a:pt x="1739" y="0"/>
                </a:lnTo>
                <a:lnTo>
                  <a:pt x="2608"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45" name="Google Shape;11645;p313"/>
          <p:cNvSpPr/>
          <p:nvPr/>
        </p:nvSpPr>
        <p:spPr>
          <a:xfrm>
            <a:off x="4278796" y="3577857"/>
            <a:ext cx="6358" cy="4890"/>
          </a:xfrm>
          <a:custGeom>
            <a:rect b="b" l="l" r="r" t="t"/>
            <a:pathLst>
              <a:path extrusionOk="0" h="4346" w="5650">
                <a:moveTo>
                  <a:pt x="3043" y="1304"/>
                </a:moveTo>
                <a:lnTo>
                  <a:pt x="5651" y="2608"/>
                </a:lnTo>
                <a:lnTo>
                  <a:pt x="4781" y="3912"/>
                </a:lnTo>
                <a:lnTo>
                  <a:pt x="3912" y="3912"/>
                </a:lnTo>
                <a:lnTo>
                  <a:pt x="869" y="4347"/>
                </a:lnTo>
                <a:lnTo>
                  <a:pt x="0" y="3912"/>
                </a:lnTo>
                <a:lnTo>
                  <a:pt x="0" y="1739"/>
                </a:lnTo>
                <a:lnTo>
                  <a:pt x="1304" y="1304"/>
                </a:lnTo>
                <a:lnTo>
                  <a:pt x="1739" y="0"/>
                </a:lnTo>
                <a:lnTo>
                  <a:pt x="2608" y="0"/>
                </a:lnTo>
                <a:lnTo>
                  <a:pt x="3043"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46" name="Google Shape;11646;p313"/>
          <p:cNvSpPr/>
          <p:nvPr/>
        </p:nvSpPr>
        <p:spPr>
          <a:xfrm>
            <a:off x="4281241" y="3561228"/>
            <a:ext cx="3422" cy="4890"/>
          </a:xfrm>
          <a:custGeom>
            <a:rect b="b" l="l" r="r" t="t"/>
            <a:pathLst>
              <a:path extrusionOk="0" h="4346" w="3042">
                <a:moveTo>
                  <a:pt x="869" y="0"/>
                </a:moveTo>
                <a:lnTo>
                  <a:pt x="1739" y="0"/>
                </a:lnTo>
                <a:lnTo>
                  <a:pt x="2608" y="869"/>
                </a:lnTo>
                <a:lnTo>
                  <a:pt x="3043" y="2608"/>
                </a:lnTo>
                <a:lnTo>
                  <a:pt x="2608" y="3912"/>
                </a:lnTo>
                <a:lnTo>
                  <a:pt x="1739" y="4347"/>
                </a:lnTo>
                <a:lnTo>
                  <a:pt x="1304" y="3477"/>
                </a:lnTo>
                <a:lnTo>
                  <a:pt x="0" y="2608"/>
                </a:lnTo>
                <a:lnTo>
                  <a:pt x="0" y="435"/>
                </a:lnTo>
                <a:lnTo>
                  <a:pt x="869"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47" name="Google Shape;11647;p313"/>
          <p:cNvSpPr/>
          <p:nvPr/>
        </p:nvSpPr>
        <p:spPr>
          <a:xfrm>
            <a:off x="7330747" y="3292715"/>
            <a:ext cx="4890" cy="14183"/>
          </a:xfrm>
          <a:custGeom>
            <a:rect b="b" l="l" r="r" t="t"/>
            <a:pathLst>
              <a:path extrusionOk="0" h="12605" w="4346">
                <a:moveTo>
                  <a:pt x="435" y="0"/>
                </a:moveTo>
                <a:lnTo>
                  <a:pt x="1739" y="435"/>
                </a:lnTo>
                <a:lnTo>
                  <a:pt x="2608" y="0"/>
                </a:lnTo>
                <a:lnTo>
                  <a:pt x="4347" y="3043"/>
                </a:lnTo>
                <a:lnTo>
                  <a:pt x="3912" y="3912"/>
                </a:lnTo>
                <a:lnTo>
                  <a:pt x="4347" y="7824"/>
                </a:lnTo>
                <a:lnTo>
                  <a:pt x="4347" y="10867"/>
                </a:lnTo>
                <a:lnTo>
                  <a:pt x="3478" y="12605"/>
                </a:lnTo>
                <a:lnTo>
                  <a:pt x="3042" y="10867"/>
                </a:lnTo>
                <a:lnTo>
                  <a:pt x="435" y="7389"/>
                </a:lnTo>
                <a:lnTo>
                  <a:pt x="869" y="5651"/>
                </a:lnTo>
                <a:lnTo>
                  <a:pt x="0" y="2608"/>
                </a:lnTo>
                <a:lnTo>
                  <a:pt x="0" y="869"/>
                </a:lnTo>
                <a:lnTo>
                  <a:pt x="435"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48" name="Google Shape;11648;p313"/>
          <p:cNvSpPr/>
          <p:nvPr/>
        </p:nvSpPr>
        <p:spPr>
          <a:xfrm>
            <a:off x="3968710" y="3447270"/>
            <a:ext cx="20052" cy="12717"/>
          </a:xfrm>
          <a:custGeom>
            <a:rect b="b" l="l" r="r" t="t"/>
            <a:pathLst>
              <a:path extrusionOk="0" h="11301" w="17821">
                <a:moveTo>
                  <a:pt x="16518" y="4781"/>
                </a:moveTo>
                <a:lnTo>
                  <a:pt x="14779" y="6955"/>
                </a:lnTo>
                <a:lnTo>
                  <a:pt x="13909" y="9128"/>
                </a:lnTo>
                <a:lnTo>
                  <a:pt x="11301" y="10432"/>
                </a:lnTo>
                <a:lnTo>
                  <a:pt x="9128" y="10432"/>
                </a:lnTo>
                <a:lnTo>
                  <a:pt x="8693" y="9997"/>
                </a:lnTo>
                <a:lnTo>
                  <a:pt x="6955" y="10867"/>
                </a:lnTo>
                <a:lnTo>
                  <a:pt x="4781" y="11301"/>
                </a:lnTo>
                <a:lnTo>
                  <a:pt x="2173" y="10432"/>
                </a:lnTo>
                <a:lnTo>
                  <a:pt x="435" y="10867"/>
                </a:lnTo>
                <a:lnTo>
                  <a:pt x="0" y="8693"/>
                </a:lnTo>
                <a:lnTo>
                  <a:pt x="1304" y="7824"/>
                </a:lnTo>
                <a:lnTo>
                  <a:pt x="2173" y="6520"/>
                </a:lnTo>
                <a:lnTo>
                  <a:pt x="3912" y="5651"/>
                </a:lnTo>
                <a:lnTo>
                  <a:pt x="5216" y="3912"/>
                </a:lnTo>
                <a:lnTo>
                  <a:pt x="6955" y="3912"/>
                </a:lnTo>
                <a:lnTo>
                  <a:pt x="8259" y="3043"/>
                </a:lnTo>
                <a:lnTo>
                  <a:pt x="9128" y="4347"/>
                </a:lnTo>
                <a:lnTo>
                  <a:pt x="11301" y="5216"/>
                </a:lnTo>
                <a:lnTo>
                  <a:pt x="13475" y="4347"/>
                </a:lnTo>
                <a:lnTo>
                  <a:pt x="16518" y="0"/>
                </a:lnTo>
                <a:lnTo>
                  <a:pt x="17821" y="0"/>
                </a:lnTo>
                <a:lnTo>
                  <a:pt x="17821" y="869"/>
                </a:lnTo>
                <a:lnTo>
                  <a:pt x="16518" y="478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49" name="Google Shape;11649;p313"/>
          <p:cNvSpPr/>
          <p:nvPr/>
        </p:nvSpPr>
        <p:spPr>
          <a:xfrm>
            <a:off x="3987296" y="3439934"/>
            <a:ext cx="4401" cy="4401"/>
          </a:xfrm>
          <a:custGeom>
            <a:rect b="b" l="l" r="r" t="t"/>
            <a:pathLst>
              <a:path extrusionOk="0" h="3911" w="3911">
                <a:moveTo>
                  <a:pt x="869" y="3912"/>
                </a:moveTo>
                <a:lnTo>
                  <a:pt x="0" y="1304"/>
                </a:lnTo>
                <a:lnTo>
                  <a:pt x="2608" y="0"/>
                </a:lnTo>
                <a:lnTo>
                  <a:pt x="3912" y="1304"/>
                </a:lnTo>
                <a:lnTo>
                  <a:pt x="3912" y="2173"/>
                </a:lnTo>
                <a:lnTo>
                  <a:pt x="2608" y="2608"/>
                </a:lnTo>
                <a:lnTo>
                  <a:pt x="869" y="3912"/>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50" name="Google Shape;11650;p313"/>
          <p:cNvSpPr/>
          <p:nvPr/>
        </p:nvSpPr>
        <p:spPr>
          <a:xfrm>
            <a:off x="3988274" y="3411565"/>
            <a:ext cx="10759" cy="5379"/>
          </a:xfrm>
          <a:custGeom>
            <a:rect b="b" l="l" r="r" t="t"/>
            <a:pathLst>
              <a:path extrusionOk="0" h="4781" w="9562">
                <a:moveTo>
                  <a:pt x="1739" y="869"/>
                </a:moveTo>
                <a:lnTo>
                  <a:pt x="2608" y="435"/>
                </a:lnTo>
                <a:lnTo>
                  <a:pt x="4781" y="1739"/>
                </a:lnTo>
                <a:lnTo>
                  <a:pt x="6520" y="1739"/>
                </a:lnTo>
                <a:lnTo>
                  <a:pt x="8259" y="2173"/>
                </a:lnTo>
                <a:lnTo>
                  <a:pt x="9563" y="3043"/>
                </a:lnTo>
                <a:lnTo>
                  <a:pt x="9563" y="4347"/>
                </a:lnTo>
                <a:lnTo>
                  <a:pt x="8693" y="4781"/>
                </a:lnTo>
                <a:lnTo>
                  <a:pt x="6520" y="3043"/>
                </a:lnTo>
                <a:lnTo>
                  <a:pt x="4781" y="3043"/>
                </a:lnTo>
                <a:lnTo>
                  <a:pt x="4347" y="2608"/>
                </a:lnTo>
                <a:lnTo>
                  <a:pt x="2173" y="3477"/>
                </a:lnTo>
                <a:lnTo>
                  <a:pt x="0" y="2608"/>
                </a:lnTo>
                <a:lnTo>
                  <a:pt x="0" y="2173"/>
                </a:lnTo>
                <a:lnTo>
                  <a:pt x="869" y="0"/>
                </a:lnTo>
                <a:lnTo>
                  <a:pt x="1739"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51" name="Google Shape;11651;p313"/>
          <p:cNvSpPr/>
          <p:nvPr/>
        </p:nvSpPr>
        <p:spPr>
          <a:xfrm>
            <a:off x="3959906" y="3403741"/>
            <a:ext cx="11249" cy="14673"/>
          </a:xfrm>
          <a:custGeom>
            <a:rect b="b" l="l" r="r" t="t"/>
            <a:pathLst>
              <a:path extrusionOk="0" h="13040" w="9997">
                <a:moveTo>
                  <a:pt x="9997" y="0"/>
                </a:moveTo>
                <a:lnTo>
                  <a:pt x="9128" y="1739"/>
                </a:lnTo>
                <a:lnTo>
                  <a:pt x="9128" y="4781"/>
                </a:lnTo>
                <a:lnTo>
                  <a:pt x="8693" y="6520"/>
                </a:lnTo>
                <a:lnTo>
                  <a:pt x="6955" y="7824"/>
                </a:lnTo>
                <a:lnTo>
                  <a:pt x="6085" y="9563"/>
                </a:lnTo>
                <a:lnTo>
                  <a:pt x="4347" y="10867"/>
                </a:lnTo>
                <a:lnTo>
                  <a:pt x="1304" y="12171"/>
                </a:lnTo>
                <a:lnTo>
                  <a:pt x="869" y="13040"/>
                </a:lnTo>
                <a:lnTo>
                  <a:pt x="0" y="12171"/>
                </a:lnTo>
                <a:lnTo>
                  <a:pt x="435" y="11301"/>
                </a:lnTo>
                <a:lnTo>
                  <a:pt x="2173" y="10867"/>
                </a:lnTo>
                <a:lnTo>
                  <a:pt x="3043" y="9997"/>
                </a:lnTo>
                <a:lnTo>
                  <a:pt x="3043" y="9128"/>
                </a:lnTo>
                <a:lnTo>
                  <a:pt x="4781" y="8693"/>
                </a:lnTo>
                <a:lnTo>
                  <a:pt x="5651" y="6955"/>
                </a:lnTo>
                <a:lnTo>
                  <a:pt x="7389" y="6520"/>
                </a:lnTo>
                <a:lnTo>
                  <a:pt x="8693" y="4781"/>
                </a:lnTo>
                <a:lnTo>
                  <a:pt x="7824" y="3477"/>
                </a:lnTo>
                <a:lnTo>
                  <a:pt x="6085" y="3477"/>
                </a:lnTo>
                <a:lnTo>
                  <a:pt x="5216" y="2608"/>
                </a:lnTo>
                <a:lnTo>
                  <a:pt x="6955" y="435"/>
                </a:lnTo>
                <a:lnTo>
                  <a:pt x="7389" y="0"/>
                </a:lnTo>
                <a:lnTo>
                  <a:pt x="9997"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52" name="Google Shape;11652;p313"/>
          <p:cNvSpPr/>
          <p:nvPr/>
        </p:nvSpPr>
        <p:spPr>
          <a:xfrm>
            <a:off x="3957461" y="3399827"/>
            <a:ext cx="8802" cy="5869"/>
          </a:xfrm>
          <a:custGeom>
            <a:rect b="b" l="l" r="r" t="t"/>
            <a:pathLst>
              <a:path extrusionOk="0" h="5215" w="7823">
                <a:moveTo>
                  <a:pt x="3912" y="2173"/>
                </a:moveTo>
                <a:lnTo>
                  <a:pt x="4347" y="2608"/>
                </a:lnTo>
                <a:lnTo>
                  <a:pt x="6085" y="2608"/>
                </a:lnTo>
                <a:lnTo>
                  <a:pt x="7824" y="3477"/>
                </a:lnTo>
                <a:lnTo>
                  <a:pt x="6085" y="5216"/>
                </a:lnTo>
                <a:lnTo>
                  <a:pt x="5651" y="4347"/>
                </a:lnTo>
                <a:lnTo>
                  <a:pt x="4781" y="4347"/>
                </a:lnTo>
                <a:lnTo>
                  <a:pt x="3043" y="3912"/>
                </a:lnTo>
                <a:lnTo>
                  <a:pt x="1304" y="3043"/>
                </a:lnTo>
                <a:lnTo>
                  <a:pt x="0" y="435"/>
                </a:lnTo>
                <a:lnTo>
                  <a:pt x="1304" y="0"/>
                </a:lnTo>
                <a:lnTo>
                  <a:pt x="3043" y="435"/>
                </a:lnTo>
                <a:lnTo>
                  <a:pt x="3912" y="217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53" name="Google Shape;11653;p313"/>
          <p:cNvSpPr/>
          <p:nvPr/>
        </p:nvSpPr>
        <p:spPr>
          <a:xfrm>
            <a:off x="3915399" y="3373416"/>
            <a:ext cx="7336" cy="6847"/>
          </a:xfrm>
          <a:custGeom>
            <a:rect b="b" l="l" r="r" t="t"/>
            <a:pathLst>
              <a:path extrusionOk="0" h="6085" w="6520">
                <a:moveTo>
                  <a:pt x="1304" y="0"/>
                </a:moveTo>
                <a:lnTo>
                  <a:pt x="3912" y="3043"/>
                </a:lnTo>
                <a:lnTo>
                  <a:pt x="5216" y="3912"/>
                </a:lnTo>
                <a:lnTo>
                  <a:pt x="6520" y="6085"/>
                </a:lnTo>
                <a:lnTo>
                  <a:pt x="5216" y="5651"/>
                </a:lnTo>
                <a:lnTo>
                  <a:pt x="4781" y="4781"/>
                </a:lnTo>
                <a:lnTo>
                  <a:pt x="3477" y="4347"/>
                </a:lnTo>
                <a:lnTo>
                  <a:pt x="1739" y="2608"/>
                </a:lnTo>
                <a:lnTo>
                  <a:pt x="869" y="2173"/>
                </a:lnTo>
                <a:lnTo>
                  <a:pt x="0" y="435"/>
                </a:lnTo>
                <a:lnTo>
                  <a:pt x="1304"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54" name="Google Shape;11654;p313"/>
          <p:cNvSpPr/>
          <p:nvPr/>
        </p:nvSpPr>
        <p:spPr>
          <a:xfrm>
            <a:off x="3934472" y="3373416"/>
            <a:ext cx="10271" cy="25432"/>
          </a:xfrm>
          <a:custGeom>
            <a:rect b="b" l="l" r="r" t="t"/>
            <a:pathLst>
              <a:path extrusionOk="0" h="22602" w="9128">
                <a:moveTo>
                  <a:pt x="435" y="0"/>
                </a:moveTo>
                <a:lnTo>
                  <a:pt x="1739" y="2608"/>
                </a:lnTo>
                <a:lnTo>
                  <a:pt x="2608" y="4781"/>
                </a:lnTo>
                <a:lnTo>
                  <a:pt x="2608" y="6520"/>
                </a:lnTo>
                <a:lnTo>
                  <a:pt x="3478" y="7389"/>
                </a:lnTo>
                <a:lnTo>
                  <a:pt x="4347" y="10432"/>
                </a:lnTo>
                <a:lnTo>
                  <a:pt x="4347" y="14344"/>
                </a:lnTo>
                <a:lnTo>
                  <a:pt x="5216" y="15648"/>
                </a:lnTo>
                <a:lnTo>
                  <a:pt x="7389" y="16517"/>
                </a:lnTo>
                <a:lnTo>
                  <a:pt x="9128" y="19125"/>
                </a:lnTo>
                <a:lnTo>
                  <a:pt x="9128" y="22603"/>
                </a:lnTo>
                <a:lnTo>
                  <a:pt x="7389" y="19560"/>
                </a:lnTo>
                <a:lnTo>
                  <a:pt x="7389" y="18691"/>
                </a:lnTo>
                <a:lnTo>
                  <a:pt x="6085" y="16952"/>
                </a:lnTo>
                <a:lnTo>
                  <a:pt x="3478" y="16083"/>
                </a:lnTo>
                <a:lnTo>
                  <a:pt x="4347" y="15213"/>
                </a:lnTo>
                <a:lnTo>
                  <a:pt x="3043" y="13909"/>
                </a:lnTo>
                <a:lnTo>
                  <a:pt x="3043" y="12605"/>
                </a:lnTo>
                <a:lnTo>
                  <a:pt x="3912" y="11301"/>
                </a:lnTo>
                <a:lnTo>
                  <a:pt x="3478" y="9128"/>
                </a:lnTo>
                <a:lnTo>
                  <a:pt x="2173" y="7389"/>
                </a:lnTo>
                <a:lnTo>
                  <a:pt x="2608" y="6955"/>
                </a:lnTo>
                <a:lnTo>
                  <a:pt x="1304" y="5216"/>
                </a:lnTo>
                <a:lnTo>
                  <a:pt x="869" y="2608"/>
                </a:lnTo>
                <a:lnTo>
                  <a:pt x="0" y="3043"/>
                </a:lnTo>
                <a:lnTo>
                  <a:pt x="435"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55" name="Google Shape;11655;p313"/>
          <p:cNvSpPr/>
          <p:nvPr/>
        </p:nvSpPr>
        <p:spPr>
          <a:xfrm>
            <a:off x="3945723" y="3371949"/>
            <a:ext cx="3422" cy="2445"/>
          </a:xfrm>
          <a:custGeom>
            <a:rect b="b" l="l" r="r" t="t"/>
            <a:pathLst>
              <a:path extrusionOk="0" h="2173" w="3042">
                <a:moveTo>
                  <a:pt x="3042" y="1304"/>
                </a:moveTo>
                <a:lnTo>
                  <a:pt x="1739" y="2173"/>
                </a:lnTo>
                <a:lnTo>
                  <a:pt x="435" y="1739"/>
                </a:lnTo>
                <a:lnTo>
                  <a:pt x="0" y="869"/>
                </a:lnTo>
                <a:lnTo>
                  <a:pt x="2608" y="0"/>
                </a:lnTo>
                <a:lnTo>
                  <a:pt x="3042"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56" name="Google Shape;11656;p313"/>
          <p:cNvSpPr/>
          <p:nvPr/>
        </p:nvSpPr>
        <p:spPr>
          <a:xfrm>
            <a:off x="3907084" y="3360211"/>
            <a:ext cx="1956" cy="3912"/>
          </a:xfrm>
          <a:custGeom>
            <a:rect b="b" l="l" r="r" t="t"/>
            <a:pathLst>
              <a:path extrusionOk="0" h="3477" w="1738">
                <a:moveTo>
                  <a:pt x="1739" y="3477"/>
                </a:moveTo>
                <a:lnTo>
                  <a:pt x="1304" y="3043"/>
                </a:lnTo>
                <a:lnTo>
                  <a:pt x="0" y="0"/>
                </a:lnTo>
                <a:lnTo>
                  <a:pt x="869" y="0"/>
                </a:lnTo>
                <a:lnTo>
                  <a:pt x="1739" y="347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57" name="Google Shape;11657;p313"/>
          <p:cNvSpPr/>
          <p:nvPr/>
        </p:nvSpPr>
        <p:spPr>
          <a:xfrm>
            <a:off x="3956483" y="3358743"/>
            <a:ext cx="3912" cy="5870"/>
          </a:xfrm>
          <a:custGeom>
            <a:rect b="b" l="l" r="r" t="t"/>
            <a:pathLst>
              <a:path extrusionOk="0" h="5216" w="3477">
                <a:moveTo>
                  <a:pt x="3478" y="2608"/>
                </a:moveTo>
                <a:lnTo>
                  <a:pt x="1739" y="5216"/>
                </a:lnTo>
                <a:lnTo>
                  <a:pt x="0" y="5216"/>
                </a:lnTo>
                <a:lnTo>
                  <a:pt x="869" y="3912"/>
                </a:lnTo>
                <a:lnTo>
                  <a:pt x="1304" y="1304"/>
                </a:lnTo>
                <a:lnTo>
                  <a:pt x="3043" y="0"/>
                </a:lnTo>
                <a:lnTo>
                  <a:pt x="3478" y="1739"/>
                </a:lnTo>
                <a:lnTo>
                  <a:pt x="3478" y="26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58" name="Google Shape;11658;p313"/>
          <p:cNvSpPr/>
          <p:nvPr/>
        </p:nvSpPr>
        <p:spPr>
          <a:xfrm>
            <a:off x="3866000" y="3355321"/>
            <a:ext cx="3912" cy="2445"/>
          </a:xfrm>
          <a:custGeom>
            <a:rect b="b" l="l" r="r" t="t"/>
            <a:pathLst>
              <a:path extrusionOk="0" h="2173" w="3477">
                <a:moveTo>
                  <a:pt x="3478" y="435"/>
                </a:moveTo>
                <a:lnTo>
                  <a:pt x="2173" y="869"/>
                </a:lnTo>
                <a:lnTo>
                  <a:pt x="1304" y="2173"/>
                </a:lnTo>
                <a:lnTo>
                  <a:pt x="0" y="1739"/>
                </a:lnTo>
                <a:lnTo>
                  <a:pt x="2608" y="0"/>
                </a:lnTo>
                <a:lnTo>
                  <a:pt x="3478"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59" name="Google Shape;11659;p313"/>
          <p:cNvSpPr/>
          <p:nvPr/>
        </p:nvSpPr>
        <p:spPr>
          <a:xfrm>
            <a:off x="3866490" y="3353852"/>
            <a:ext cx="9781" cy="18096"/>
          </a:xfrm>
          <a:custGeom>
            <a:rect b="b" l="l" r="r" t="t"/>
            <a:pathLst>
              <a:path extrusionOk="0" h="16082" w="8693">
                <a:moveTo>
                  <a:pt x="3912" y="4781"/>
                </a:moveTo>
                <a:lnTo>
                  <a:pt x="5651" y="5651"/>
                </a:lnTo>
                <a:lnTo>
                  <a:pt x="6520" y="4781"/>
                </a:lnTo>
                <a:lnTo>
                  <a:pt x="6955" y="2608"/>
                </a:lnTo>
                <a:lnTo>
                  <a:pt x="7824" y="2173"/>
                </a:lnTo>
                <a:lnTo>
                  <a:pt x="8693" y="4781"/>
                </a:lnTo>
                <a:lnTo>
                  <a:pt x="8693" y="6955"/>
                </a:lnTo>
                <a:lnTo>
                  <a:pt x="8259" y="8259"/>
                </a:lnTo>
                <a:lnTo>
                  <a:pt x="8693" y="10867"/>
                </a:lnTo>
                <a:lnTo>
                  <a:pt x="8693" y="12171"/>
                </a:lnTo>
                <a:lnTo>
                  <a:pt x="6955" y="15648"/>
                </a:lnTo>
                <a:lnTo>
                  <a:pt x="6085" y="16083"/>
                </a:lnTo>
                <a:lnTo>
                  <a:pt x="4347" y="15213"/>
                </a:lnTo>
                <a:lnTo>
                  <a:pt x="5216" y="13909"/>
                </a:lnTo>
                <a:lnTo>
                  <a:pt x="6955" y="13040"/>
                </a:lnTo>
                <a:lnTo>
                  <a:pt x="6520" y="12605"/>
                </a:lnTo>
                <a:lnTo>
                  <a:pt x="3912" y="14344"/>
                </a:lnTo>
                <a:lnTo>
                  <a:pt x="3043" y="13475"/>
                </a:lnTo>
                <a:lnTo>
                  <a:pt x="4781" y="12171"/>
                </a:lnTo>
                <a:lnTo>
                  <a:pt x="3043" y="12171"/>
                </a:lnTo>
                <a:lnTo>
                  <a:pt x="2173" y="12605"/>
                </a:lnTo>
                <a:lnTo>
                  <a:pt x="1304" y="11736"/>
                </a:lnTo>
                <a:lnTo>
                  <a:pt x="1304" y="8693"/>
                </a:lnTo>
                <a:lnTo>
                  <a:pt x="1739" y="7824"/>
                </a:lnTo>
                <a:lnTo>
                  <a:pt x="0" y="5651"/>
                </a:lnTo>
                <a:lnTo>
                  <a:pt x="0" y="4781"/>
                </a:lnTo>
                <a:lnTo>
                  <a:pt x="1739" y="3912"/>
                </a:lnTo>
                <a:lnTo>
                  <a:pt x="2173" y="2608"/>
                </a:lnTo>
                <a:lnTo>
                  <a:pt x="3477" y="2173"/>
                </a:lnTo>
                <a:lnTo>
                  <a:pt x="3912" y="1304"/>
                </a:lnTo>
                <a:lnTo>
                  <a:pt x="6520" y="0"/>
                </a:lnTo>
                <a:lnTo>
                  <a:pt x="6955" y="1739"/>
                </a:lnTo>
                <a:lnTo>
                  <a:pt x="4781" y="3477"/>
                </a:lnTo>
                <a:lnTo>
                  <a:pt x="3912" y="47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60" name="Google Shape;11660;p313"/>
          <p:cNvSpPr/>
          <p:nvPr/>
        </p:nvSpPr>
        <p:spPr>
          <a:xfrm>
            <a:off x="3927136" y="3341135"/>
            <a:ext cx="10271" cy="18096"/>
          </a:xfrm>
          <a:custGeom>
            <a:rect b="b" l="l" r="r" t="t"/>
            <a:pathLst>
              <a:path extrusionOk="0" h="16082" w="9128">
                <a:moveTo>
                  <a:pt x="8693" y="13475"/>
                </a:moveTo>
                <a:lnTo>
                  <a:pt x="9128" y="15648"/>
                </a:lnTo>
                <a:lnTo>
                  <a:pt x="8259" y="15213"/>
                </a:lnTo>
                <a:lnTo>
                  <a:pt x="6085" y="15648"/>
                </a:lnTo>
                <a:lnTo>
                  <a:pt x="4347" y="16083"/>
                </a:lnTo>
                <a:lnTo>
                  <a:pt x="3912" y="15213"/>
                </a:lnTo>
                <a:lnTo>
                  <a:pt x="5216" y="14344"/>
                </a:lnTo>
                <a:lnTo>
                  <a:pt x="6955" y="13040"/>
                </a:lnTo>
                <a:lnTo>
                  <a:pt x="6955" y="12171"/>
                </a:lnTo>
                <a:lnTo>
                  <a:pt x="5216" y="11301"/>
                </a:lnTo>
                <a:lnTo>
                  <a:pt x="4347" y="8693"/>
                </a:lnTo>
                <a:lnTo>
                  <a:pt x="3912" y="6085"/>
                </a:lnTo>
                <a:lnTo>
                  <a:pt x="2173" y="4347"/>
                </a:lnTo>
                <a:lnTo>
                  <a:pt x="2173" y="3477"/>
                </a:lnTo>
                <a:lnTo>
                  <a:pt x="0" y="1304"/>
                </a:lnTo>
                <a:lnTo>
                  <a:pt x="1304" y="0"/>
                </a:lnTo>
                <a:lnTo>
                  <a:pt x="3043" y="1739"/>
                </a:lnTo>
                <a:lnTo>
                  <a:pt x="3043" y="3912"/>
                </a:lnTo>
                <a:lnTo>
                  <a:pt x="3912" y="5216"/>
                </a:lnTo>
                <a:lnTo>
                  <a:pt x="4347" y="7389"/>
                </a:lnTo>
                <a:lnTo>
                  <a:pt x="5651" y="9563"/>
                </a:lnTo>
                <a:lnTo>
                  <a:pt x="7389" y="10867"/>
                </a:lnTo>
                <a:lnTo>
                  <a:pt x="7824" y="12171"/>
                </a:lnTo>
                <a:lnTo>
                  <a:pt x="8693" y="1347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61" name="Google Shape;11661;p313"/>
          <p:cNvSpPr/>
          <p:nvPr/>
        </p:nvSpPr>
        <p:spPr>
          <a:xfrm>
            <a:off x="3880185" y="3329397"/>
            <a:ext cx="7825" cy="2934"/>
          </a:xfrm>
          <a:custGeom>
            <a:rect b="b" l="l" r="r" t="t"/>
            <a:pathLst>
              <a:path extrusionOk="0" h="2608" w="6954">
                <a:moveTo>
                  <a:pt x="5651" y="0"/>
                </a:moveTo>
                <a:lnTo>
                  <a:pt x="6955" y="869"/>
                </a:lnTo>
                <a:lnTo>
                  <a:pt x="4347" y="2173"/>
                </a:lnTo>
                <a:lnTo>
                  <a:pt x="3043" y="1739"/>
                </a:lnTo>
                <a:lnTo>
                  <a:pt x="2173" y="2608"/>
                </a:lnTo>
                <a:lnTo>
                  <a:pt x="0" y="2173"/>
                </a:lnTo>
                <a:lnTo>
                  <a:pt x="869" y="869"/>
                </a:lnTo>
                <a:lnTo>
                  <a:pt x="2608" y="0"/>
                </a:lnTo>
                <a:lnTo>
                  <a:pt x="5651"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62" name="Google Shape;11662;p313"/>
          <p:cNvSpPr/>
          <p:nvPr/>
        </p:nvSpPr>
        <p:spPr>
          <a:xfrm>
            <a:off x="3854262" y="3325485"/>
            <a:ext cx="19563" cy="27879"/>
          </a:xfrm>
          <a:custGeom>
            <a:rect b="b" l="l" r="r" t="t"/>
            <a:pathLst>
              <a:path extrusionOk="0" h="24776" w="17386">
                <a:moveTo>
                  <a:pt x="10432" y="1304"/>
                </a:moveTo>
                <a:lnTo>
                  <a:pt x="12171" y="435"/>
                </a:lnTo>
                <a:lnTo>
                  <a:pt x="13475" y="1739"/>
                </a:lnTo>
                <a:lnTo>
                  <a:pt x="13040" y="2608"/>
                </a:lnTo>
                <a:lnTo>
                  <a:pt x="13475" y="3477"/>
                </a:lnTo>
                <a:lnTo>
                  <a:pt x="12605" y="5216"/>
                </a:lnTo>
                <a:lnTo>
                  <a:pt x="13909" y="6520"/>
                </a:lnTo>
                <a:lnTo>
                  <a:pt x="14779" y="10432"/>
                </a:lnTo>
                <a:lnTo>
                  <a:pt x="15648" y="11736"/>
                </a:lnTo>
                <a:lnTo>
                  <a:pt x="17387" y="13909"/>
                </a:lnTo>
                <a:lnTo>
                  <a:pt x="16517" y="16952"/>
                </a:lnTo>
                <a:lnTo>
                  <a:pt x="16952" y="19560"/>
                </a:lnTo>
                <a:lnTo>
                  <a:pt x="16083" y="20864"/>
                </a:lnTo>
                <a:lnTo>
                  <a:pt x="14779" y="21299"/>
                </a:lnTo>
                <a:lnTo>
                  <a:pt x="13040" y="23037"/>
                </a:lnTo>
                <a:lnTo>
                  <a:pt x="11736" y="23907"/>
                </a:lnTo>
                <a:lnTo>
                  <a:pt x="10432" y="23907"/>
                </a:lnTo>
                <a:lnTo>
                  <a:pt x="9128" y="24776"/>
                </a:lnTo>
                <a:lnTo>
                  <a:pt x="7824" y="24776"/>
                </a:lnTo>
                <a:lnTo>
                  <a:pt x="7824" y="23037"/>
                </a:lnTo>
                <a:lnTo>
                  <a:pt x="6520" y="22168"/>
                </a:lnTo>
                <a:lnTo>
                  <a:pt x="6955" y="19560"/>
                </a:lnTo>
                <a:lnTo>
                  <a:pt x="5651" y="20864"/>
                </a:lnTo>
                <a:lnTo>
                  <a:pt x="4781" y="20429"/>
                </a:lnTo>
                <a:lnTo>
                  <a:pt x="2173" y="18691"/>
                </a:lnTo>
                <a:lnTo>
                  <a:pt x="869" y="17387"/>
                </a:lnTo>
                <a:lnTo>
                  <a:pt x="0" y="16083"/>
                </a:lnTo>
                <a:lnTo>
                  <a:pt x="3043" y="14779"/>
                </a:lnTo>
                <a:lnTo>
                  <a:pt x="5216" y="17821"/>
                </a:lnTo>
                <a:lnTo>
                  <a:pt x="5651" y="15213"/>
                </a:lnTo>
                <a:lnTo>
                  <a:pt x="4347" y="14779"/>
                </a:lnTo>
                <a:lnTo>
                  <a:pt x="3912" y="13475"/>
                </a:lnTo>
                <a:lnTo>
                  <a:pt x="4347" y="12171"/>
                </a:lnTo>
                <a:lnTo>
                  <a:pt x="6955" y="9563"/>
                </a:lnTo>
                <a:lnTo>
                  <a:pt x="7824" y="7824"/>
                </a:lnTo>
                <a:lnTo>
                  <a:pt x="7389" y="7389"/>
                </a:lnTo>
                <a:lnTo>
                  <a:pt x="8693" y="5651"/>
                </a:lnTo>
                <a:lnTo>
                  <a:pt x="8693" y="3477"/>
                </a:lnTo>
                <a:lnTo>
                  <a:pt x="7824" y="435"/>
                </a:lnTo>
                <a:lnTo>
                  <a:pt x="8259" y="0"/>
                </a:lnTo>
                <a:lnTo>
                  <a:pt x="9563" y="0"/>
                </a:lnTo>
                <a:lnTo>
                  <a:pt x="10432"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63" name="Google Shape;11663;p313"/>
          <p:cNvSpPr/>
          <p:nvPr/>
        </p:nvSpPr>
        <p:spPr>
          <a:xfrm>
            <a:off x="3903172" y="3314236"/>
            <a:ext cx="16139" cy="28367"/>
          </a:xfrm>
          <a:custGeom>
            <a:rect b="b" l="l" r="r" t="t"/>
            <a:pathLst>
              <a:path extrusionOk="0" h="25210" w="14343">
                <a:moveTo>
                  <a:pt x="2173" y="0"/>
                </a:moveTo>
                <a:lnTo>
                  <a:pt x="2608" y="869"/>
                </a:lnTo>
                <a:lnTo>
                  <a:pt x="3912" y="2608"/>
                </a:lnTo>
                <a:lnTo>
                  <a:pt x="7389" y="5651"/>
                </a:lnTo>
                <a:lnTo>
                  <a:pt x="9563" y="6085"/>
                </a:lnTo>
                <a:lnTo>
                  <a:pt x="9997" y="6520"/>
                </a:lnTo>
                <a:lnTo>
                  <a:pt x="10867" y="8259"/>
                </a:lnTo>
                <a:lnTo>
                  <a:pt x="12171" y="9997"/>
                </a:lnTo>
                <a:lnTo>
                  <a:pt x="14344" y="11736"/>
                </a:lnTo>
                <a:lnTo>
                  <a:pt x="14344" y="12605"/>
                </a:lnTo>
                <a:lnTo>
                  <a:pt x="13475" y="16083"/>
                </a:lnTo>
                <a:lnTo>
                  <a:pt x="13040" y="16952"/>
                </a:lnTo>
                <a:lnTo>
                  <a:pt x="13040" y="18256"/>
                </a:lnTo>
                <a:lnTo>
                  <a:pt x="12605" y="20429"/>
                </a:lnTo>
                <a:lnTo>
                  <a:pt x="11736" y="21733"/>
                </a:lnTo>
                <a:lnTo>
                  <a:pt x="11301" y="24776"/>
                </a:lnTo>
                <a:lnTo>
                  <a:pt x="10867" y="25211"/>
                </a:lnTo>
                <a:lnTo>
                  <a:pt x="9997" y="22603"/>
                </a:lnTo>
                <a:lnTo>
                  <a:pt x="8259" y="21299"/>
                </a:lnTo>
                <a:lnTo>
                  <a:pt x="8693" y="20429"/>
                </a:lnTo>
                <a:lnTo>
                  <a:pt x="10867" y="20864"/>
                </a:lnTo>
                <a:lnTo>
                  <a:pt x="11736" y="19995"/>
                </a:lnTo>
                <a:lnTo>
                  <a:pt x="11301" y="19125"/>
                </a:lnTo>
                <a:lnTo>
                  <a:pt x="11736" y="17387"/>
                </a:lnTo>
                <a:lnTo>
                  <a:pt x="13040" y="15648"/>
                </a:lnTo>
                <a:lnTo>
                  <a:pt x="13475" y="13475"/>
                </a:lnTo>
                <a:lnTo>
                  <a:pt x="13475" y="12171"/>
                </a:lnTo>
                <a:lnTo>
                  <a:pt x="11301" y="10432"/>
                </a:lnTo>
                <a:lnTo>
                  <a:pt x="9563" y="7389"/>
                </a:lnTo>
                <a:lnTo>
                  <a:pt x="8259" y="6520"/>
                </a:lnTo>
                <a:lnTo>
                  <a:pt x="5651" y="5216"/>
                </a:lnTo>
                <a:lnTo>
                  <a:pt x="4347" y="3912"/>
                </a:lnTo>
                <a:lnTo>
                  <a:pt x="1739" y="3043"/>
                </a:lnTo>
                <a:lnTo>
                  <a:pt x="0" y="3912"/>
                </a:lnTo>
                <a:lnTo>
                  <a:pt x="1739" y="0"/>
                </a:lnTo>
                <a:lnTo>
                  <a:pt x="2173"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64" name="Google Shape;11664;p313"/>
          <p:cNvSpPr/>
          <p:nvPr/>
        </p:nvSpPr>
        <p:spPr>
          <a:xfrm>
            <a:off x="3850838" y="3275108"/>
            <a:ext cx="28367" cy="9781"/>
          </a:xfrm>
          <a:custGeom>
            <a:rect b="b" l="l" r="r" t="t"/>
            <a:pathLst>
              <a:path extrusionOk="0" h="8693" w="25210">
                <a:moveTo>
                  <a:pt x="10432" y="2173"/>
                </a:moveTo>
                <a:lnTo>
                  <a:pt x="12605" y="3043"/>
                </a:lnTo>
                <a:lnTo>
                  <a:pt x="13040" y="3043"/>
                </a:lnTo>
                <a:lnTo>
                  <a:pt x="16083" y="3477"/>
                </a:lnTo>
                <a:lnTo>
                  <a:pt x="16952" y="2608"/>
                </a:lnTo>
                <a:lnTo>
                  <a:pt x="17821" y="3043"/>
                </a:lnTo>
                <a:lnTo>
                  <a:pt x="19995" y="3043"/>
                </a:lnTo>
                <a:lnTo>
                  <a:pt x="21733" y="2173"/>
                </a:lnTo>
                <a:lnTo>
                  <a:pt x="23472" y="2173"/>
                </a:lnTo>
                <a:lnTo>
                  <a:pt x="24776" y="1304"/>
                </a:lnTo>
                <a:lnTo>
                  <a:pt x="25211" y="3477"/>
                </a:lnTo>
                <a:lnTo>
                  <a:pt x="24776" y="4347"/>
                </a:lnTo>
                <a:lnTo>
                  <a:pt x="23472" y="4347"/>
                </a:lnTo>
                <a:lnTo>
                  <a:pt x="21733" y="4347"/>
                </a:lnTo>
                <a:lnTo>
                  <a:pt x="16952" y="5216"/>
                </a:lnTo>
                <a:lnTo>
                  <a:pt x="15648" y="5216"/>
                </a:lnTo>
                <a:lnTo>
                  <a:pt x="9128" y="6955"/>
                </a:lnTo>
                <a:lnTo>
                  <a:pt x="6085" y="8693"/>
                </a:lnTo>
                <a:lnTo>
                  <a:pt x="4347" y="8693"/>
                </a:lnTo>
                <a:lnTo>
                  <a:pt x="3477" y="8259"/>
                </a:lnTo>
                <a:lnTo>
                  <a:pt x="2173" y="6955"/>
                </a:lnTo>
                <a:lnTo>
                  <a:pt x="0" y="4347"/>
                </a:lnTo>
                <a:lnTo>
                  <a:pt x="2608" y="5651"/>
                </a:lnTo>
                <a:lnTo>
                  <a:pt x="3043" y="6520"/>
                </a:lnTo>
                <a:lnTo>
                  <a:pt x="5216" y="6520"/>
                </a:lnTo>
                <a:lnTo>
                  <a:pt x="7389" y="5651"/>
                </a:lnTo>
                <a:lnTo>
                  <a:pt x="9128" y="3043"/>
                </a:lnTo>
                <a:lnTo>
                  <a:pt x="7824" y="2608"/>
                </a:lnTo>
                <a:lnTo>
                  <a:pt x="8693" y="1304"/>
                </a:lnTo>
                <a:lnTo>
                  <a:pt x="9128" y="0"/>
                </a:lnTo>
                <a:lnTo>
                  <a:pt x="10432" y="217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65" name="Google Shape;11665;p313"/>
          <p:cNvSpPr/>
          <p:nvPr/>
        </p:nvSpPr>
        <p:spPr>
          <a:xfrm>
            <a:off x="3881162" y="3271195"/>
            <a:ext cx="20052" cy="32769"/>
          </a:xfrm>
          <a:custGeom>
            <a:rect b="b" l="l" r="r" t="t"/>
            <a:pathLst>
              <a:path extrusionOk="0" h="29122" w="17821">
                <a:moveTo>
                  <a:pt x="2173" y="0"/>
                </a:moveTo>
                <a:lnTo>
                  <a:pt x="5651" y="869"/>
                </a:lnTo>
                <a:lnTo>
                  <a:pt x="6520" y="435"/>
                </a:lnTo>
                <a:lnTo>
                  <a:pt x="8259" y="1739"/>
                </a:lnTo>
                <a:lnTo>
                  <a:pt x="12171" y="6085"/>
                </a:lnTo>
                <a:lnTo>
                  <a:pt x="13040" y="8693"/>
                </a:lnTo>
                <a:lnTo>
                  <a:pt x="14779" y="9128"/>
                </a:lnTo>
                <a:lnTo>
                  <a:pt x="17821" y="11301"/>
                </a:lnTo>
                <a:lnTo>
                  <a:pt x="17821" y="12171"/>
                </a:lnTo>
                <a:lnTo>
                  <a:pt x="16952" y="14344"/>
                </a:lnTo>
                <a:lnTo>
                  <a:pt x="17821" y="17387"/>
                </a:lnTo>
                <a:lnTo>
                  <a:pt x="16083" y="17387"/>
                </a:lnTo>
                <a:lnTo>
                  <a:pt x="13909" y="19125"/>
                </a:lnTo>
                <a:lnTo>
                  <a:pt x="13475" y="19995"/>
                </a:lnTo>
                <a:lnTo>
                  <a:pt x="12171" y="24341"/>
                </a:lnTo>
                <a:lnTo>
                  <a:pt x="11736" y="28253"/>
                </a:lnTo>
                <a:lnTo>
                  <a:pt x="10867" y="29123"/>
                </a:lnTo>
                <a:lnTo>
                  <a:pt x="9563" y="28253"/>
                </a:lnTo>
                <a:lnTo>
                  <a:pt x="9128" y="26515"/>
                </a:lnTo>
                <a:lnTo>
                  <a:pt x="7389" y="26080"/>
                </a:lnTo>
                <a:lnTo>
                  <a:pt x="8693" y="23907"/>
                </a:lnTo>
                <a:lnTo>
                  <a:pt x="9563" y="23907"/>
                </a:lnTo>
                <a:lnTo>
                  <a:pt x="11736" y="22168"/>
                </a:lnTo>
                <a:lnTo>
                  <a:pt x="11301" y="20429"/>
                </a:lnTo>
                <a:lnTo>
                  <a:pt x="12171" y="18691"/>
                </a:lnTo>
                <a:lnTo>
                  <a:pt x="12171" y="17387"/>
                </a:lnTo>
                <a:lnTo>
                  <a:pt x="13040" y="16083"/>
                </a:lnTo>
                <a:lnTo>
                  <a:pt x="13040" y="13475"/>
                </a:lnTo>
                <a:lnTo>
                  <a:pt x="13909" y="13040"/>
                </a:lnTo>
                <a:lnTo>
                  <a:pt x="14779" y="11736"/>
                </a:lnTo>
                <a:lnTo>
                  <a:pt x="15213" y="10432"/>
                </a:lnTo>
                <a:lnTo>
                  <a:pt x="13909" y="9997"/>
                </a:lnTo>
                <a:lnTo>
                  <a:pt x="11736" y="9563"/>
                </a:lnTo>
                <a:lnTo>
                  <a:pt x="11301" y="8259"/>
                </a:lnTo>
                <a:lnTo>
                  <a:pt x="11301" y="7389"/>
                </a:lnTo>
                <a:lnTo>
                  <a:pt x="9563" y="6520"/>
                </a:lnTo>
                <a:lnTo>
                  <a:pt x="9563" y="5216"/>
                </a:lnTo>
                <a:lnTo>
                  <a:pt x="8259" y="2173"/>
                </a:lnTo>
                <a:lnTo>
                  <a:pt x="7389" y="1739"/>
                </a:lnTo>
                <a:lnTo>
                  <a:pt x="6085" y="2173"/>
                </a:lnTo>
                <a:lnTo>
                  <a:pt x="3912" y="1739"/>
                </a:lnTo>
                <a:lnTo>
                  <a:pt x="2608" y="1739"/>
                </a:lnTo>
                <a:lnTo>
                  <a:pt x="0" y="0"/>
                </a:lnTo>
                <a:lnTo>
                  <a:pt x="2173"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66" name="Google Shape;11666;p313"/>
          <p:cNvSpPr/>
          <p:nvPr/>
        </p:nvSpPr>
        <p:spPr>
          <a:xfrm>
            <a:off x="4254830" y="3553892"/>
            <a:ext cx="1468" cy="1466"/>
          </a:xfrm>
          <a:custGeom>
            <a:rect b="b" l="l" r="r" t="t"/>
            <a:pathLst>
              <a:path extrusionOk="0" h="1303" w="1304">
                <a:moveTo>
                  <a:pt x="435" y="1304"/>
                </a:moveTo>
                <a:lnTo>
                  <a:pt x="0" y="0"/>
                </a:lnTo>
                <a:lnTo>
                  <a:pt x="1304" y="435"/>
                </a:lnTo>
                <a:lnTo>
                  <a:pt x="435"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67" name="Google Shape;11667;p313"/>
          <p:cNvSpPr/>
          <p:nvPr/>
        </p:nvSpPr>
        <p:spPr>
          <a:xfrm>
            <a:off x="4261679" y="3100012"/>
            <a:ext cx="3912" cy="2934"/>
          </a:xfrm>
          <a:custGeom>
            <a:rect b="b" l="l" r="r" t="t"/>
            <a:pathLst>
              <a:path extrusionOk="0" h="2608" w="3477">
                <a:moveTo>
                  <a:pt x="3477" y="435"/>
                </a:moveTo>
                <a:lnTo>
                  <a:pt x="2173" y="435"/>
                </a:lnTo>
                <a:lnTo>
                  <a:pt x="1739" y="869"/>
                </a:lnTo>
                <a:lnTo>
                  <a:pt x="2173" y="1739"/>
                </a:lnTo>
                <a:lnTo>
                  <a:pt x="435" y="2608"/>
                </a:lnTo>
                <a:lnTo>
                  <a:pt x="0" y="2173"/>
                </a:lnTo>
                <a:lnTo>
                  <a:pt x="869" y="1739"/>
                </a:lnTo>
                <a:lnTo>
                  <a:pt x="1304" y="1739"/>
                </a:lnTo>
                <a:lnTo>
                  <a:pt x="1739" y="435"/>
                </a:lnTo>
                <a:lnTo>
                  <a:pt x="3043" y="0"/>
                </a:lnTo>
                <a:lnTo>
                  <a:pt x="3477"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68" name="Google Shape;11668;p313"/>
          <p:cNvSpPr/>
          <p:nvPr/>
        </p:nvSpPr>
        <p:spPr>
          <a:xfrm>
            <a:off x="4331618" y="3697685"/>
            <a:ext cx="5870" cy="9292"/>
          </a:xfrm>
          <a:custGeom>
            <a:rect b="b" l="l" r="r" t="t"/>
            <a:pathLst>
              <a:path extrusionOk="0" h="8258" w="5216">
                <a:moveTo>
                  <a:pt x="3043" y="8259"/>
                </a:moveTo>
                <a:lnTo>
                  <a:pt x="435" y="7389"/>
                </a:lnTo>
                <a:lnTo>
                  <a:pt x="0" y="5216"/>
                </a:lnTo>
                <a:lnTo>
                  <a:pt x="0" y="1739"/>
                </a:lnTo>
                <a:lnTo>
                  <a:pt x="869" y="0"/>
                </a:lnTo>
                <a:lnTo>
                  <a:pt x="1739" y="869"/>
                </a:lnTo>
                <a:lnTo>
                  <a:pt x="2608" y="3477"/>
                </a:lnTo>
                <a:lnTo>
                  <a:pt x="4781" y="4781"/>
                </a:lnTo>
                <a:lnTo>
                  <a:pt x="5216" y="6520"/>
                </a:lnTo>
                <a:lnTo>
                  <a:pt x="3043" y="825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69" name="Google Shape;11669;p313"/>
          <p:cNvSpPr/>
          <p:nvPr/>
        </p:nvSpPr>
        <p:spPr>
          <a:xfrm>
            <a:off x="7174725" y="4501757"/>
            <a:ext cx="5870" cy="3912"/>
          </a:xfrm>
          <a:custGeom>
            <a:rect b="b" l="l" r="r" t="t"/>
            <a:pathLst>
              <a:path extrusionOk="0" h="3477" w="5216">
                <a:moveTo>
                  <a:pt x="4781" y="3477"/>
                </a:moveTo>
                <a:lnTo>
                  <a:pt x="870" y="3043"/>
                </a:lnTo>
                <a:lnTo>
                  <a:pt x="0" y="1304"/>
                </a:lnTo>
                <a:lnTo>
                  <a:pt x="0" y="0"/>
                </a:lnTo>
                <a:lnTo>
                  <a:pt x="2173" y="435"/>
                </a:lnTo>
                <a:lnTo>
                  <a:pt x="5216" y="2608"/>
                </a:lnTo>
                <a:lnTo>
                  <a:pt x="4781" y="347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70" name="Google Shape;11670;p313"/>
          <p:cNvSpPr/>
          <p:nvPr/>
        </p:nvSpPr>
        <p:spPr>
          <a:xfrm>
            <a:off x="7190866" y="4495888"/>
            <a:ext cx="8314" cy="9781"/>
          </a:xfrm>
          <a:custGeom>
            <a:rect b="b" l="l" r="r" t="t"/>
            <a:pathLst>
              <a:path extrusionOk="0" h="8693" w="7389">
                <a:moveTo>
                  <a:pt x="6520" y="435"/>
                </a:moveTo>
                <a:lnTo>
                  <a:pt x="7389" y="4781"/>
                </a:lnTo>
                <a:lnTo>
                  <a:pt x="7389" y="7824"/>
                </a:lnTo>
                <a:lnTo>
                  <a:pt x="6955" y="8693"/>
                </a:lnTo>
                <a:lnTo>
                  <a:pt x="6085" y="7389"/>
                </a:lnTo>
                <a:lnTo>
                  <a:pt x="4347" y="6085"/>
                </a:lnTo>
                <a:lnTo>
                  <a:pt x="3912" y="5216"/>
                </a:lnTo>
                <a:lnTo>
                  <a:pt x="2608" y="4781"/>
                </a:lnTo>
                <a:lnTo>
                  <a:pt x="0" y="3043"/>
                </a:lnTo>
                <a:lnTo>
                  <a:pt x="435" y="2608"/>
                </a:lnTo>
                <a:lnTo>
                  <a:pt x="2608" y="3477"/>
                </a:lnTo>
                <a:lnTo>
                  <a:pt x="3912" y="3043"/>
                </a:lnTo>
                <a:lnTo>
                  <a:pt x="4781" y="1304"/>
                </a:lnTo>
                <a:lnTo>
                  <a:pt x="4781" y="435"/>
                </a:lnTo>
                <a:lnTo>
                  <a:pt x="6085" y="0"/>
                </a:lnTo>
                <a:lnTo>
                  <a:pt x="6520"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71" name="Google Shape;11671;p313"/>
          <p:cNvSpPr/>
          <p:nvPr/>
        </p:nvSpPr>
        <p:spPr>
          <a:xfrm>
            <a:off x="7163967" y="4473879"/>
            <a:ext cx="7336" cy="17608"/>
          </a:xfrm>
          <a:custGeom>
            <a:rect b="b" l="l" r="r" t="t"/>
            <a:pathLst>
              <a:path extrusionOk="0" h="15648" w="6520">
                <a:moveTo>
                  <a:pt x="5650" y="15648"/>
                </a:moveTo>
                <a:lnTo>
                  <a:pt x="3477" y="13909"/>
                </a:lnTo>
                <a:lnTo>
                  <a:pt x="2173" y="13475"/>
                </a:lnTo>
                <a:lnTo>
                  <a:pt x="869" y="12605"/>
                </a:lnTo>
                <a:lnTo>
                  <a:pt x="0" y="9997"/>
                </a:lnTo>
                <a:lnTo>
                  <a:pt x="435" y="8693"/>
                </a:lnTo>
                <a:lnTo>
                  <a:pt x="435" y="7824"/>
                </a:lnTo>
                <a:lnTo>
                  <a:pt x="1304" y="2608"/>
                </a:lnTo>
                <a:lnTo>
                  <a:pt x="869" y="2173"/>
                </a:lnTo>
                <a:lnTo>
                  <a:pt x="1739" y="435"/>
                </a:lnTo>
                <a:lnTo>
                  <a:pt x="3912" y="0"/>
                </a:lnTo>
                <a:lnTo>
                  <a:pt x="4781" y="1304"/>
                </a:lnTo>
                <a:lnTo>
                  <a:pt x="3912" y="6520"/>
                </a:lnTo>
                <a:lnTo>
                  <a:pt x="4347" y="7824"/>
                </a:lnTo>
                <a:lnTo>
                  <a:pt x="5216" y="9563"/>
                </a:lnTo>
                <a:lnTo>
                  <a:pt x="5650" y="11736"/>
                </a:lnTo>
                <a:lnTo>
                  <a:pt x="6520" y="14344"/>
                </a:lnTo>
                <a:lnTo>
                  <a:pt x="5650" y="1564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72" name="Google Shape;11672;p313"/>
          <p:cNvSpPr/>
          <p:nvPr/>
        </p:nvSpPr>
        <p:spPr>
          <a:xfrm>
            <a:off x="5293179" y="3649265"/>
            <a:ext cx="1956" cy="2934"/>
          </a:xfrm>
          <a:custGeom>
            <a:rect b="b" l="l" r="r" t="t"/>
            <a:pathLst>
              <a:path extrusionOk="0" h="2607" w="1738">
                <a:moveTo>
                  <a:pt x="1739" y="1304"/>
                </a:moveTo>
                <a:lnTo>
                  <a:pt x="869" y="2608"/>
                </a:lnTo>
                <a:lnTo>
                  <a:pt x="0" y="1739"/>
                </a:lnTo>
                <a:lnTo>
                  <a:pt x="0" y="435"/>
                </a:lnTo>
                <a:lnTo>
                  <a:pt x="1304" y="0"/>
                </a:lnTo>
                <a:lnTo>
                  <a:pt x="1739"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73" name="Google Shape;11673;p313"/>
          <p:cNvSpPr/>
          <p:nvPr/>
        </p:nvSpPr>
        <p:spPr>
          <a:xfrm>
            <a:off x="5299538" y="3644863"/>
            <a:ext cx="6358" cy="6847"/>
          </a:xfrm>
          <a:custGeom>
            <a:rect b="b" l="l" r="r" t="t"/>
            <a:pathLst>
              <a:path extrusionOk="0" h="6085" w="5650">
                <a:moveTo>
                  <a:pt x="4347" y="5651"/>
                </a:moveTo>
                <a:lnTo>
                  <a:pt x="3477" y="6085"/>
                </a:lnTo>
                <a:lnTo>
                  <a:pt x="1739" y="5651"/>
                </a:lnTo>
                <a:lnTo>
                  <a:pt x="435" y="4347"/>
                </a:lnTo>
                <a:lnTo>
                  <a:pt x="0" y="3043"/>
                </a:lnTo>
                <a:lnTo>
                  <a:pt x="869" y="1304"/>
                </a:lnTo>
                <a:lnTo>
                  <a:pt x="3043" y="0"/>
                </a:lnTo>
                <a:lnTo>
                  <a:pt x="4781" y="0"/>
                </a:lnTo>
                <a:lnTo>
                  <a:pt x="5651" y="3043"/>
                </a:lnTo>
                <a:lnTo>
                  <a:pt x="5216" y="4781"/>
                </a:lnTo>
                <a:lnTo>
                  <a:pt x="4347" y="565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74" name="Google Shape;11674;p313"/>
          <p:cNvSpPr/>
          <p:nvPr/>
        </p:nvSpPr>
        <p:spPr>
          <a:xfrm>
            <a:off x="5319590" y="3636060"/>
            <a:ext cx="9781" cy="12717"/>
          </a:xfrm>
          <a:custGeom>
            <a:rect b="b" l="l" r="r" t="t"/>
            <a:pathLst>
              <a:path extrusionOk="0" h="11301" w="8693">
                <a:moveTo>
                  <a:pt x="1739" y="0"/>
                </a:moveTo>
                <a:lnTo>
                  <a:pt x="2608" y="435"/>
                </a:lnTo>
                <a:lnTo>
                  <a:pt x="2608" y="1304"/>
                </a:lnTo>
                <a:lnTo>
                  <a:pt x="3477" y="2173"/>
                </a:lnTo>
                <a:lnTo>
                  <a:pt x="5216" y="4347"/>
                </a:lnTo>
                <a:lnTo>
                  <a:pt x="6085" y="4347"/>
                </a:lnTo>
                <a:lnTo>
                  <a:pt x="6955" y="5651"/>
                </a:lnTo>
                <a:lnTo>
                  <a:pt x="7824" y="7824"/>
                </a:lnTo>
                <a:lnTo>
                  <a:pt x="8693" y="8693"/>
                </a:lnTo>
                <a:lnTo>
                  <a:pt x="7389" y="10867"/>
                </a:lnTo>
                <a:lnTo>
                  <a:pt x="6085" y="11301"/>
                </a:lnTo>
                <a:lnTo>
                  <a:pt x="3912" y="10867"/>
                </a:lnTo>
                <a:lnTo>
                  <a:pt x="2608" y="10432"/>
                </a:lnTo>
                <a:lnTo>
                  <a:pt x="1304" y="9128"/>
                </a:lnTo>
                <a:lnTo>
                  <a:pt x="1304" y="8259"/>
                </a:lnTo>
                <a:lnTo>
                  <a:pt x="435" y="7824"/>
                </a:lnTo>
                <a:lnTo>
                  <a:pt x="0" y="6085"/>
                </a:lnTo>
                <a:lnTo>
                  <a:pt x="435" y="5216"/>
                </a:lnTo>
                <a:lnTo>
                  <a:pt x="435" y="3912"/>
                </a:lnTo>
                <a:lnTo>
                  <a:pt x="1304" y="2173"/>
                </a:lnTo>
                <a:lnTo>
                  <a:pt x="435" y="0"/>
                </a:lnTo>
                <a:lnTo>
                  <a:pt x="1739"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75" name="Google Shape;11675;p313"/>
          <p:cNvSpPr/>
          <p:nvPr/>
        </p:nvSpPr>
        <p:spPr>
          <a:xfrm>
            <a:off x="5334263" y="3636060"/>
            <a:ext cx="4402" cy="6358"/>
          </a:xfrm>
          <a:custGeom>
            <a:rect b="b" l="l" r="r" t="t"/>
            <a:pathLst>
              <a:path extrusionOk="0" h="5650" w="3912">
                <a:moveTo>
                  <a:pt x="2173" y="0"/>
                </a:moveTo>
                <a:lnTo>
                  <a:pt x="3477" y="435"/>
                </a:lnTo>
                <a:lnTo>
                  <a:pt x="3912" y="3043"/>
                </a:lnTo>
                <a:lnTo>
                  <a:pt x="3477" y="4781"/>
                </a:lnTo>
                <a:lnTo>
                  <a:pt x="1739" y="5651"/>
                </a:lnTo>
                <a:lnTo>
                  <a:pt x="0" y="3912"/>
                </a:lnTo>
                <a:lnTo>
                  <a:pt x="869" y="2173"/>
                </a:lnTo>
                <a:lnTo>
                  <a:pt x="435" y="1304"/>
                </a:lnTo>
                <a:lnTo>
                  <a:pt x="2173"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76" name="Google Shape;11676;p313"/>
          <p:cNvSpPr/>
          <p:nvPr/>
        </p:nvSpPr>
        <p:spPr>
          <a:xfrm>
            <a:off x="5343556" y="3607203"/>
            <a:ext cx="7336" cy="7825"/>
          </a:xfrm>
          <a:custGeom>
            <a:rect b="b" l="l" r="r" t="t"/>
            <a:pathLst>
              <a:path extrusionOk="0" h="6954" w="6520">
                <a:moveTo>
                  <a:pt x="2608" y="869"/>
                </a:moveTo>
                <a:lnTo>
                  <a:pt x="3912" y="0"/>
                </a:lnTo>
                <a:lnTo>
                  <a:pt x="6085" y="869"/>
                </a:lnTo>
                <a:lnTo>
                  <a:pt x="6520" y="1739"/>
                </a:lnTo>
                <a:lnTo>
                  <a:pt x="6520" y="4781"/>
                </a:lnTo>
                <a:lnTo>
                  <a:pt x="4781" y="6085"/>
                </a:lnTo>
                <a:lnTo>
                  <a:pt x="3477" y="6955"/>
                </a:lnTo>
                <a:lnTo>
                  <a:pt x="2173" y="6955"/>
                </a:lnTo>
                <a:lnTo>
                  <a:pt x="0" y="6085"/>
                </a:lnTo>
                <a:lnTo>
                  <a:pt x="0" y="3912"/>
                </a:lnTo>
                <a:lnTo>
                  <a:pt x="869" y="3043"/>
                </a:lnTo>
                <a:lnTo>
                  <a:pt x="869" y="435"/>
                </a:lnTo>
                <a:lnTo>
                  <a:pt x="1304" y="0"/>
                </a:lnTo>
                <a:lnTo>
                  <a:pt x="2608" y="86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77" name="Google Shape;11677;p313"/>
          <p:cNvSpPr/>
          <p:nvPr/>
        </p:nvSpPr>
        <p:spPr>
          <a:xfrm>
            <a:off x="5303939" y="3593020"/>
            <a:ext cx="10759" cy="5869"/>
          </a:xfrm>
          <a:custGeom>
            <a:rect b="b" l="l" r="r" t="t"/>
            <a:pathLst>
              <a:path extrusionOk="0" h="5215" w="9562">
                <a:moveTo>
                  <a:pt x="3043" y="1304"/>
                </a:moveTo>
                <a:lnTo>
                  <a:pt x="4781" y="869"/>
                </a:lnTo>
                <a:lnTo>
                  <a:pt x="6085" y="1739"/>
                </a:lnTo>
                <a:lnTo>
                  <a:pt x="7824" y="1739"/>
                </a:lnTo>
                <a:lnTo>
                  <a:pt x="9128" y="2608"/>
                </a:lnTo>
                <a:lnTo>
                  <a:pt x="9563" y="3477"/>
                </a:lnTo>
                <a:lnTo>
                  <a:pt x="7389" y="3477"/>
                </a:lnTo>
                <a:lnTo>
                  <a:pt x="4347" y="2173"/>
                </a:lnTo>
                <a:lnTo>
                  <a:pt x="3478" y="2608"/>
                </a:lnTo>
                <a:lnTo>
                  <a:pt x="2173" y="5216"/>
                </a:lnTo>
                <a:lnTo>
                  <a:pt x="869" y="2608"/>
                </a:lnTo>
                <a:lnTo>
                  <a:pt x="435" y="2173"/>
                </a:lnTo>
                <a:lnTo>
                  <a:pt x="0" y="435"/>
                </a:lnTo>
                <a:lnTo>
                  <a:pt x="1304" y="0"/>
                </a:lnTo>
                <a:lnTo>
                  <a:pt x="3043"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78" name="Google Shape;11678;p313"/>
          <p:cNvSpPr/>
          <p:nvPr/>
        </p:nvSpPr>
        <p:spPr>
          <a:xfrm>
            <a:off x="5343067" y="3587639"/>
            <a:ext cx="2934" cy="8314"/>
          </a:xfrm>
          <a:custGeom>
            <a:rect b="b" l="l" r="r" t="t"/>
            <a:pathLst>
              <a:path extrusionOk="0" h="7389" w="2608">
                <a:moveTo>
                  <a:pt x="2173" y="3912"/>
                </a:moveTo>
                <a:lnTo>
                  <a:pt x="2608" y="4347"/>
                </a:lnTo>
                <a:lnTo>
                  <a:pt x="2173" y="6955"/>
                </a:lnTo>
                <a:lnTo>
                  <a:pt x="1304" y="7389"/>
                </a:lnTo>
                <a:lnTo>
                  <a:pt x="1304" y="5216"/>
                </a:lnTo>
                <a:lnTo>
                  <a:pt x="435" y="3912"/>
                </a:lnTo>
                <a:lnTo>
                  <a:pt x="435" y="2608"/>
                </a:lnTo>
                <a:lnTo>
                  <a:pt x="0" y="1304"/>
                </a:lnTo>
                <a:lnTo>
                  <a:pt x="1739" y="0"/>
                </a:lnTo>
                <a:lnTo>
                  <a:pt x="2608" y="869"/>
                </a:lnTo>
                <a:lnTo>
                  <a:pt x="2173" y="3477"/>
                </a:lnTo>
                <a:lnTo>
                  <a:pt x="2173" y="391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79" name="Google Shape;11679;p313"/>
          <p:cNvSpPr/>
          <p:nvPr/>
        </p:nvSpPr>
        <p:spPr>
          <a:xfrm>
            <a:off x="5285842" y="3585684"/>
            <a:ext cx="5869" cy="4401"/>
          </a:xfrm>
          <a:custGeom>
            <a:rect b="b" l="l" r="r" t="t"/>
            <a:pathLst>
              <a:path extrusionOk="0" h="3911" w="5215">
                <a:moveTo>
                  <a:pt x="3912" y="0"/>
                </a:moveTo>
                <a:lnTo>
                  <a:pt x="4781" y="1304"/>
                </a:lnTo>
                <a:lnTo>
                  <a:pt x="5216" y="2608"/>
                </a:lnTo>
                <a:lnTo>
                  <a:pt x="2173" y="3912"/>
                </a:lnTo>
                <a:lnTo>
                  <a:pt x="869" y="3043"/>
                </a:lnTo>
                <a:lnTo>
                  <a:pt x="0" y="2173"/>
                </a:lnTo>
                <a:lnTo>
                  <a:pt x="1739" y="435"/>
                </a:lnTo>
                <a:lnTo>
                  <a:pt x="3912"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80" name="Google Shape;11680;p313"/>
          <p:cNvSpPr/>
          <p:nvPr/>
        </p:nvSpPr>
        <p:spPr>
          <a:xfrm>
            <a:off x="5278995" y="3576881"/>
            <a:ext cx="10270" cy="8803"/>
          </a:xfrm>
          <a:custGeom>
            <a:rect b="b" l="l" r="r" t="t"/>
            <a:pathLst>
              <a:path extrusionOk="0" h="7824" w="9127">
                <a:moveTo>
                  <a:pt x="6520" y="0"/>
                </a:moveTo>
                <a:lnTo>
                  <a:pt x="7824" y="435"/>
                </a:lnTo>
                <a:lnTo>
                  <a:pt x="7824" y="1304"/>
                </a:lnTo>
                <a:lnTo>
                  <a:pt x="9128" y="2608"/>
                </a:lnTo>
                <a:lnTo>
                  <a:pt x="8259" y="4347"/>
                </a:lnTo>
                <a:lnTo>
                  <a:pt x="5651" y="5651"/>
                </a:lnTo>
                <a:lnTo>
                  <a:pt x="3912" y="7389"/>
                </a:lnTo>
                <a:lnTo>
                  <a:pt x="869" y="7824"/>
                </a:lnTo>
                <a:lnTo>
                  <a:pt x="869" y="7389"/>
                </a:lnTo>
                <a:lnTo>
                  <a:pt x="869" y="5216"/>
                </a:lnTo>
                <a:lnTo>
                  <a:pt x="0" y="4347"/>
                </a:lnTo>
                <a:lnTo>
                  <a:pt x="0" y="3477"/>
                </a:lnTo>
                <a:lnTo>
                  <a:pt x="869" y="2608"/>
                </a:lnTo>
                <a:lnTo>
                  <a:pt x="1739" y="2608"/>
                </a:lnTo>
                <a:lnTo>
                  <a:pt x="2608" y="1739"/>
                </a:lnTo>
                <a:lnTo>
                  <a:pt x="5651" y="0"/>
                </a:lnTo>
                <a:lnTo>
                  <a:pt x="6520"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81" name="Google Shape;11681;p313"/>
          <p:cNvSpPr/>
          <p:nvPr/>
        </p:nvSpPr>
        <p:spPr>
          <a:xfrm>
            <a:off x="4067507" y="3728010"/>
            <a:ext cx="11249" cy="10759"/>
          </a:xfrm>
          <a:custGeom>
            <a:rect b="b" l="l" r="r" t="t"/>
            <a:pathLst>
              <a:path extrusionOk="0" h="9562" w="9997">
                <a:moveTo>
                  <a:pt x="9563" y="9563"/>
                </a:moveTo>
                <a:lnTo>
                  <a:pt x="8259" y="9563"/>
                </a:lnTo>
                <a:lnTo>
                  <a:pt x="6520" y="8259"/>
                </a:lnTo>
                <a:lnTo>
                  <a:pt x="5216" y="7824"/>
                </a:lnTo>
                <a:lnTo>
                  <a:pt x="3912" y="6520"/>
                </a:lnTo>
                <a:lnTo>
                  <a:pt x="3477" y="5651"/>
                </a:lnTo>
                <a:lnTo>
                  <a:pt x="2173" y="5216"/>
                </a:lnTo>
                <a:lnTo>
                  <a:pt x="1304" y="3477"/>
                </a:lnTo>
                <a:lnTo>
                  <a:pt x="0" y="2173"/>
                </a:lnTo>
                <a:lnTo>
                  <a:pt x="435" y="0"/>
                </a:lnTo>
                <a:lnTo>
                  <a:pt x="2608" y="1304"/>
                </a:lnTo>
                <a:lnTo>
                  <a:pt x="3043" y="3477"/>
                </a:lnTo>
                <a:lnTo>
                  <a:pt x="4781" y="5216"/>
                </a:lnTo>
                <a:lnTo>
                  <a:pt x="7824" y="6085"/>
                </a:lnTo>
                <a:lnTo>
                  <a:pt x="8693" y="7389"/>
                </a:lnTo>
                <a:lnTo>
                  <a:pt x="9997" y="9128"/>
                </a:lnTo>
                <a:lnTo>
                  <a:pt x="9563" y="956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82" name="Google Shape;11682;p313"/>
          <p:cNvSpPr/>
          <p:nvPr/>
        </p:nvSpPr>
        <p:spPr>
          <a:xfrm>
            <a:off x="3753020" y="3508895"/>
            <a:ext cx="8314" cy="2934"/>
          </a:xfrm>
          <a:custGeom>
            <a:rect b="b" l="l" r="r" t="t"/>
            <a:pathLst>
              <a:path extrusionOk="0" h="2608" w="7389">
                <a:moveTo>
                  <a:pt x="869" y="1304"/>
                </a:moveTo>
                <a:lnTo>
                  <a:pt x="2173" y="1739"/>
                </a:lnTo>
                <a:lnTo>
                  <a:pt x="3043" y="0"/>
                </a:lnTo>
                <a:lnTo>
                  <a:pt x="4781" y="435"/>
                </a:lnTo>
                <a:lnTo>
                  <a:pt x="6955" y="435"/>
                </a:lnTo>
                <a:lnTo>
                  <a:pt x="7389" y="1304"/>
                </a:lnTo>
                <a:lnTo>
                  <a:pt x="6520" y="2173"/>
                </a:lnTo>
                <a:lnTo>
                  <a:pt x="5651" y="1739"/>
                </a:lnTo>
                <a:lnTo>
                  <a:pt x="3912" y="2173"/>
                </a:lnTo>
                <a:lnTo>
                  <a:pt x="3043" y="2608"/>
                </a:lnTo>
                <a:lnTo>
                  <a:pt x="0" y="2608"/>
                </a:lnTo>
                <a:lnTo>
                  <a:pt x="869"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83" name="Google Shape;11683;p313"/>
          <p:cNvSpPr/>
          <p:nvPr/>
        </p:nvSpPr>
        <p:spPr>
          <a:xfrm>
            <a:off x="3790191" y="3498135"/>
            <a:ext cx="3422" cy="1468"/>
          </a:xfrm>
          <a:custGeom>
            <a:rect b="b" l="l" r="r" t="t"/>
            <a:pathLst>
              <a:path extrusionOk="0" h="1304" w="3042">
                <a:moveTo>
                  <a:pt x="3043" y="0"/>
                </a:moveTo>
                <a:lnTo>
                  <a:pt x="0" y="1304"/>
                </a:lnTo>
                <a:lnTo>
                  <a:pt x="869" y="0"/>
                </a:lnTo>
                <a:lnTo>
                  <a:pt x="3043"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84" name="Google Shape;11684;p313"/>
          <p:cNvSpPr/>
          <p:nvPr/>
        </p:nvSpPr>
        <p:spPr>
          <a:xfrm>
            <a:off x="3796060" y="3496668"/>
            <a:ext cx="3912" cy="1956"/>
          </a:xfrm>
          <a:custGeom>
            <a:rect b="b" l="l" r="r" t="t"/>
            <a:pathLst>
              <a:path extrusionOk="0" h="1738" w="3477">
                <a:moveTo>
                  <a:pt x="435" y="1739"/>
                </a:moveTo>
                <a:lnTo>
                  <a:pt x="0" y="1304"/>
                </a:lnTo>
                <a:lnTo>
                  <a:pt x="3477" y="0"/>
                </a:lnTo>
                <a:lnTo>
                  <a:pt x="2608" y="1304"/>
                </a:lnTo>
                <a:lnTo>
                  <a:pt x="435" y="17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85" name="Google Shape;11685;p313"/>
          <p:cNvSpPr/>
          <p:nvPr/>
        </p:nvSpPr>
        <p:spPr>
          <a:xfrm>
            <a:off x="6857303" y="3015887"/>
            <a:ext cx="6847" cy="3422"/>
          </a:xfrm>
          <a:custGeom>
            <a:rect b="b" l="l" r="r" t="t"/>
            <a:pathLst>
              <a:path extrusionOk="0" h="3042" w="6085">
                <a:moveTo>
                  <a:pt x="4347" y="0"/>
                </a:moveTo>
                <a:lnTo>
                  <a:pt x="4782" y="869"/>
                </a:lnTo>
                <a:lnTo>
                  <a:pt x="6085" y="2608"/>
                </a:lnTo>
                <a:lnTo>
                  <a:pt x="4347" y="2173"/>
                </a:lnTo>
                <a:lnTo>
                  <a:pt x="3043" y="2173"/>
                </a:lnTo>
                <a:lnTo>
                  <a:pt x="1304" y="3043"/>
                </a:lnTo>
                <a:lnTo>
                  <a:pt x="0" y="1739"/>
                </a:lnTo>
                <a:lnTo>
                  <a:pt x="0" y="435"/>
                </a:lnTo>
                <a:lnTo>
                  <a:pt x="1304" y="0"/>
                </a:lnTo>
                <a:lnTo>
                  <a:pt x="2173" y="435"/>
                </a:lnTo>
                <a:lnTo>
                  <a:pt x="4347"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86" name="Google Shape;11686;p313"/>
          <p:cNvSpPr/>
          <p:nvPr/>
        </p:nvSpPr>
        <p:spPr>
          <a:xfrm>
            <a:off x="6816220" y="3011975"/>
            <a:ext cx="37660" cy="17608"/>
          </a:xfrm>
          <a:custGeom>
            <a:rect b="b" l="l" r="r" t="t"/>
            <a:pathLst>
              <a:path extrusionOk="0" h="15648" w="33469">
                <a:moveTo>
                  <a:pt x="33469" y="5651"/>
                </a:moveTo>
                <a:lnTo>
                  <a:pt x="33469" y="6085"/>
                </a:lnTo>
                <a:lnTo>
                  <a:pt x="32600" y="6955"/>
                </a:lnTo>
                <a:lnTo>
                  <a:pt x="32165" y="9563"/>
                </a:lnTo>
                <a:lnTo>
                  <a:pt x="31730" y="10432"/>
                </a:lnTo>
                <a:lnTo>
                  <a:pt x="30427" y="10432"/>
                </a:lnTo>
                <a:lnTo>
                  <a:pt x="29557" y="11301"/>
                </a:lnTo>
                <a:lnTo>
                  <a:pt x="27384" y="12171"/>
                </a:lnTo>
                <a:lnTo>
                  <a:pt x="26515" y="12605"/>
                </a:lnTo>
                <a:lnTo>
                  <a:pt x="23907" y="13909"/>
                </a:lnTo>
                <a:lnTo>
                  <a:pt x="22168" y="13475"/>
                </a:lnTo>
                <a:lnTo>
                  <a:pt x="19995" y="13909"/>
                </a:lnTo>
                <a:lnTo>
                  <a:pt x="18690" y="15648"/>
                </a:lnTo>
                <a:lnTo>
                  <a:pt x="17821" y="14344"/>
                </a:lnTo>
                <a:lnTo>
                  <a:pt x="16517" y="14779"/>
                </a:lnTo>
                <a:lnTo>
                  <a:pt x="15648" y="14779"/>
                </a:lnTo>
                <a:lnTo>
                  <a:pt x="14344" y="13475"/>
                </a:lnTo>
                <a:lnTo>
                  <a:pt x="12605" y="14779"/>
                </a:lnTo>
                <a:lnTo>
                  <a:pt x="10432" y="14779"/>
                </a:lnTo>
                <a:lnTo>
                  <a:pt x="8258" y="13909"/>
                </a:lnTo>
                <a:lnTo>
                  <a:pt x="6085" y="13475"/>
                </a:lnTo>
                <a:lnTo>
                  <a:pt x="4347" y="12171"/>
                </a:lnTo>
                <a:lnTo>
                  <a:pt x="3042" y="9563"/>
                </a:lnTo>
                <a:lnTo>
                  <a:pt x="1738" y="8259"/>
                </a:lnTo>
                <a:lnTo>
                  <a:pt x="869" y="5216"/>
                </a:lnTo>
                <a:lnTo>
                  <a:pt x="0" y="3912"/>
                </a:lnTo>
                <a:lnTo>
                  <a:pt x="435" y="2608"/>
                </a:lnTo>
                <a:lnTo>
                  <a:pt x="2608" y="3912"/>
                </a:lnTo>
                <a:lnTo>
                  <a:pt x="4347" y="3477"/>
                </a:lnTo>
                <a:lnTo>
                  <a:pt x="5216" y="2173"/>
                </a:lnTo>
                <a:lnTo>
                  <a:pt x="5650" y="869"/>
                </a:lnTo>
                <a:lnTo>
                  <a:pt x="6955" y="435"/>
                </a:lnTo>
                <a:lnTo>
                  <a:pt x="7824" y="869"/>
                </a:lnTo>
                <a:lnTo>
                  <a:pt x="8693" y="0"/>
                </a:lnTo>
                <a:lnTo>
                  <a:pt x="9562" y="0"/>
                </a:lnTo>
                <a:lnTo>
                  <a:pt x="9997" y="1739"/>
                </a:lnTo>
                <a:lnTo>
                  <a:pt x="12170" y="2608"/>
                </a:lnTo>
                <a:lnTo>
                  <a:pt x="12605" y="3477"/>
                </a:lnTo>
                <a:lnTo>
                  <a:pt x="15213" y="3477"/>
                </a:lnTo>
                <a:lnTo>
                  <a:pt x="17821" y="1304"/>
                </a:lnTo>
                <a:lnTo>
                  <a:pt x="19560" y="1739"/>
                </a:lnTo>
                <a:lnTo>
                  <a:pt x="20864" y="869"/>
                </a:lnTo>
                <a:lnTo>
                  <a:pt x="22168" y="1304"/>
                </a:lnTo>
                <a:lnTo>
                  <a:pt x="23907" y="2173"/>
                </a:lnTo>
                <a:lnTo>
                  <a:pt x="24776" y="869"/>
                </a:lnTo>
                <a:lnTo>
                  <a:pt x="26080" y="869"/>
                </a:lnTo>
                <a:lnTo>
                  <a:pt x="27384" y="2608"/>
                </a:lnTo>
                <a:lnTo>
                  <a:pt x="27384" y="5216"/>
                </a:lnTo>
                <a:lnTo>
                  <a:pt x="28688" y="4347"/>
                </a:lnTo>
                <a:lnTo>
                  <a:pt x="29992" y="5216"/>
                </a:lnTo>
                <a:lnTo>
                  <a:pt x="30427" y="4781"/>
                </a:lnTo>
                <a:lnTo>
                  <a:pt x="33469" y="565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87" name="Google Shape;11687;p313"/>
          <p:cNvSpPr/>
          <p:nvPr/>
        </p:nvSpPr>
        <p:spPr>
          <a:xfrm>
            <a:off x="4286132" y="3626277"/>
            <a:ext cx="5870" cy="13206"/>
          </a:xfrm>
          <a:custGeom>
            <a:rect b="b" l="l" r="r" t="t"/>
            <a:pathLst>
              <a:path extrusionOk="0" h="11736" w="5216">
                <a:moveTo>
                  <a:pt x="2173" y="869"/>
                </a:moveTo>
                <a:lnTo>
                  <a:pt x="4347" y="1304"/>
                </a:lnTo>
                <a:lnTo>
                  <a:pt x="5216" y="3477"/>
                </a:lnTo>
                <a:lnTo>
                  <a:pt x="5216" y="6085"/>
                </a:lnTo>
                <a:lnTo>
                  <a:pt x="4781" y="9563"/>
                </a:lnTo>
                <a:lnTo>
                  <a:pt x="4347" y="10432"/>
                </a:lnTo>
                <a:lnTo>
                  <a:pt x="3477" y="10867"/>
                </a:lnTo>
                <a:lnTo>
                  <a:pt x="1739" y="11736"/>
                </a:lnTo>
                <a:lnTo>
                  <a:pt x="2173" y="9997"/>
                </a:lnTo>
                <a:lnTo>
                  <a:pt x="1739" y="9128"/>
                </a:lnTo>
                <a:lnTo>
                  <a:pt x="1304" y="6085"/>
                </a:lnTo>
                <a:lnTo>
                  <a:pt x="0" y="3912"/>
                </a:lnTo>
                <a:lnTo>
                  <a:pt x="0" y="2608"/>
                </a:lnTo>
                <a:lnTo>
                  <a:pt x="435" y="1304"/>
                </a:lnTo>
                <a:lnTo>
                  <a:pt x="435" y="0"/>
                </a:lnTo>
                <a:lnTo>
                  <a:pt x="1304" y="0"/>
                </a:lnTo>
                <a:lnTo>
                  <a:pt x="2173"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88" name="Google Shape;11688;p313"/>
          <p:cNvSpPr/>
          <p:nvPr/>
        </p:nvSpPr>
        <p:spPr>
          <a:xfrm>
            <a:off x="4557580" y="5750415"/>
            <a:ext cx="3912" cy="3422"/>
          </a:xfrm>
          <a:custGeom>
            <a:rect b="b" l="l" r="r" t="t"/>
            <a:pathLst>
              <a:path extrusionOk="0" h="3042" w="3477">
                <a:moveTo>
                  <a:pt x="1739" y="1739"/>
                </a:moveTo>
                <a:lnTo>
                  <a:pt x="3477" y="1304"/>
                </a:lnTo>
                <a:lnTo>
                  <a:pt x="3477" y="3043"/>
                </a:lnTo>
                <a:lnTo>
                  <a:pt x="0" y="1739"/>
                </a:lnTo>
                <a:lnTo>
                  <a:pt x="1304" y="435"/>
                </a:lnTo>
                <a:lnTo>
                  <a:pt x="2173" y="0"/>
                </a:lnTo>
                <a:lnTo>
                  <a:pt x="1739" y="17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89" name="Google Shape;11689;p313"/>
          <p:cNvSpPr/>
          <p:nvPr/>
        </p:nvSpPr>
        <p:spPr>
          <a:xfrm>
            <a:off x="4556113" y="5745524"/>
            <a:ext cx="3422" cy="3912"/>
          </a:xfrm>
          <a:custGeom>
            <a:rect b="b" l="l" r="r" t="t"/>
            <a:pathLst>
              <a:path extrusionOk="0" h="3477" w="3042">
                <a:moveTo>
                  <a:pt x="0" y="0"/>
                </a:moveTo>
                <a:lnTo>
                  <a:pt x="869" y="869"/>
                </a:lnTo>
                <a:lnTo>
                  <a:pt x="2608" y="1304"/>
                </a:lnTo>
                <a:lnTo>
                  <a:pt x="3043" y="3043"/>
                </a:lnTo>
                <a:lnTo>
                  <a:pt x="1739" y="3477"/>
                </a:lnTo>
                <a:lnTo>
                  <a:pt x="1304" y="1739"/>
                </a:lnTo>
                <a:lnTo>
                  <a:pt x="435" y="869"/>
                </a:lnTo>
                <a:lnTo>
                  <a:pt x="0"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90" name="Google Shape;11690;p313"/>
          <p:cNvSpPr/>
          <p:nvPr/>
        </p:nvSpPr>
        <p:spPr>
          <a:xfrm>
            <a:off x="4584481" y="5741123"/>
            <a:ext cx="2934" cy="2934"/>
          </a:xfrm>
          <a:custGeom>
            <a:rect b="b" l="l" r="r" t="t"/>
            <a:pathLst>
              <a:path extrusionOk="0" h="2607" w="2607">
                <a:moveTo>
                  <a:pt x="1739" y="435"/>
                </a:moveTo>
                <a:lnTo>
                  <a:pt x="2608" y="869"/>
                </a:lnTo>
                <a:lnTo>
                  <a:pt x="2173" y="2608"/>
                </a:lnTo>
                <a:lnTo>
                  <a:pt x="869" y="2173"/>
                </a:lnTo>
                <a:lnTo>
                  <a:pt x="0" y="869"/>
                </a:lnTo>
                <a:lnTo>
                  <a:pt x="1304" y="0"/>
                </a:lnTo>
                <a:lnTo>
                  <a:pt x="1739"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91" name="Google Shape;11691;p313"/>
          <p:cNvSpPr/>
          <p:nvPr/>
        </p:nvSpPr>
        <p:spPr>
          <a:xfrm>
            <a:off x="4521387" y="5734764"/>
            <a:ext cx="6358" cy="5379"/>
          </a:xfrm>
          <a:custGeom>
            <a:rect b="b" l="l" r="r" t="t"/>
            <a:pathLst>
              <a:path extrusionOk="0" h="4781" w="5650">
                <a:moveTo>
                  <a:pt x="5216" y="2173"/>
                </a:moveTo>
                <a:lnTo>
                  <a:pt x="5216" y="3043"/>
                </a:lnTo>
                <a:lnTo>
                  <a:pt x="5651" y="4347"/>
                </a:lnTo>
                <a:lnTo>
                  <a:pt x="3912" y="4781"/>
                </a:lnTo>
                <a:lnTo>
                  <a:pt x="2608" y="4347"/>
                </a:lnTo>
                <a:lnTo>
                  <a:pt x="1739" y="3478"/>
                </a:lnTo>
                <a:lnTo>
                  <a:pt x="435" y="3043"/>
                </a:lnTo>
                <a:lnTo>
                  <a:pt x="0" y="1304"/>
                </a:lnTo>
                <a:lnTo>
                  <a:pt x="869" y="1304"/>
                </a:lnTo>
                <a:lnTo>
                  <a:pt x="1304" y="435"/>
                </a:lnTo>
                <a:lnTo>
                  <a:pt x="2608" y="0"/>
                </a:lnTo>
                <a:lnTo>
                  <a:pt x="3478" y="435"/>
                </a:lnTo>
                <a:lnTo>
                  <a:pt x="2173" y="1739"/>
                </a:lnTo>
                <a:lnTo>
                  <a:pt x="3478" y="2173"/>
                </a:lnTo>
                <a:lnTo>
                  <a:pt x="4781" y="869"/>
                </a:lnTo>
                <a:lnTo>
                  <a:pt x="5216" y="217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92" name="Google Shape;11692;p313"/>
          <p:cNvSpPr/>
          <p:nvPr/>
        </p:nvSpPr>
        <p:spPr>
          <a:xfrm>
            <a:off x="4525790" y="5721559"/>
            <a:ext cx="35702" cy="26899"/>
          </a:xfrm>
          <a:custGeom>
            <a:rect b="b" l="l" r="r" t="t"/>
            <a:pathLst>
              <a:path extrusionOk="0" h="23906" w="31730">
                <a:moveTo>
                  <a:pt x="13909" y="8259"/>
                </a:moveTo>
                <a:lnTo>
                  <a:pt x="12171" y="7389"/>
                </a:lnTo>
                <a:lnTo>
                  <a:pt x="9997" y="6085"/>
                </a:lnTo>
                <a:lnTo>
                  <a:pt x="6520" y="4781"/>
                </a:lnTo>
                <a:lnTo>
                  <a:pt x="6955" y="3042"/>
                </a:lnTo>
                <a:lnTo>
                  <a:pt x="3912" y="2608"/>
                </a:lnTo>
                <a:lnTo>
                  <a:pt x="2608" y="2173"/>
                </a:lnTo>
                <a:lnTo>
                  <a:pt x="1304" y="435"/>
                </a:lnTo>
                <a:lnTo>
                  <a:pt x="2173" y="0"/>
                </a:lnTo>
                <a:lnTo>
                  <a:pt x="5651" y="1304"/>
                </a:lnTo>
                <a:lnTo>
                  <a:pt x="9128" y="3042"/>
                </a:lnTo>
                <a:lnTo>
                  <a:pt x="11301" y="3477"/>
                </a:lnTo>
                <a:lnTo>
                  <a:pt x="13040" y="3912"/>
                </a:lnTo>
                <a:lnTo>
                  <a:pt x="14344" y="2608"/>
                </a:lnTo>
                <a:lnTo>
                  <a:pt x="14779" y="1304"/>
                </a:lnTo>
                <a:lnTo>
                  <a:pt x="15648" y="1739"/>
                </a:lnTo>
                <a:lnTo>
                  <a:pt x="17387" y="869"/>
                </a:lnTo>
                <a:lnTo>
                  <a:pt x="17821" y="1739"/>
                </a:lnTo>
                <a:lnTo>
                  <a:pt x="19995" y="1739"/>
                </a:lnTo>
                <a:lnTo>
                  <a:pt x="19995" y="3042"/>
                </a:lnTo>
                <a:lnTo>
                  <a:pt x="21299" y="3042"/>
                </a:lnTo>
                <a:lnTo>
                  <a:pt x="25211" y="2173"/>
                </a:lnTo>
                <a:lnTo>
                  <a:pt x="25645" y="3042"/>
                </a:lnTo>
                <a:lnTo>
                  <a:pt x="26949" y="3042"/>
                </a:lnTo>
                <a:lnTo>
                  <a:pt x="28688" y="2608"/>
                </a:lnTo>
                <a:lnTo>
                  <a:pt x="27384" y="1739"/>
                </a:lnTo>
                <a:lnTo>
                  <a:pt x="26949" y="435"/>
                </a:lnTo>
                <a:lnTo>
                  <a:pt x="28688" y="435"/>
                </a:lnTo>
                <a:lnTo>
                  <a:pt x="31296" y="1304"/>
                </a:lnTo>
                <a:lnTo>
                  <a:pt x="31731" y="3042"/>
                </a:lnTo>
                <a:lnTo>
                  <a:pt x="29992" y="5216"/>
                </a:lnTo>
                <a:lnTo>
                  <a:pt x="30427" y="6520"/>
                </a:lnTo>
                <a:lnTo>
                  <a:pt x="29557" y="7389"/>
                </a:lnTo>
                <a:lnTo>
                  <a:pt x="27819" y="7389"/>
                </a:lnTo>
                <a:lnTo>
                  <a:pt x="26515" y="10867"/>
                </a:lnTo>
                <a:lnTo>
                  <a:pt x="25211" y="12171"/>
                </a:lnTo>
                <a:lnTo>
                  <a:pt x="23907" y="14779"/>
                </a:lnTo>
                <a:lnTo>
                  <a:pt x="23472" y="16082"/>
                </a:lnTo>
                <a:lnTo>
                  <a:pt x="21299" y="17387"/>
                </a:lnTo>
                <a:lnTo>
                  <a:pt x="20864" y="16517"/>
                </a:lnTo>
                <a:lnTo>
                  <a:pt x="19125" y="16517"/>
                </a:lnTo>
                <a:lnTo>
                  <a:pt x="19125" y="17821"/>
                </a:lnTo>
                <a:lnTo>
                  <a:pt x="15648" y="17387"/>
                </a:lnTo>
                <a:lnTo>
                  <a:pt x="15213" y="17821"/>
                </a:lnTo>
                <a:lnTo>
                  <a:pt x="16517" y="19560"/>
                </a:lnTo>
                <a:lnTo>
                  <a:pt x="16083" y="19995"/>
                </a:lnTo>
                <a:lnTo>
                  <a:pt x="15213" y="21733"/>
                </a:lnTo>
                <a:lnTo>
                  <a:pt x="13475" y="21733"/>
                </a:lnTo>
                <a:lnTo>
                  <a:pt x="12171" y="23472"/>
                </a:lnTo>
                <a:lnTo>
                  <a:pt x="10867" y="23907"/>
                </a:lnTo>
                <a:lnTo>
                  <a:pt x="9997" y="23907"/>
                </a:lnTo>
                <a:lnTo>
                  <a:pt x="9128" y="22602"/>
                </a:lnTo>
                <a:lnTo>
                  <a:pt x="7389" y="21299"/>
                </a:lnTo>
                <a:lnTo>
                  <a:pt x="7389" y="20429"/>
                </a:lnTo>
                <a:lnTo>
                  <a:pt x="5216" y="20429"/>
                </a:lnTo>
                <a:lnTo>
                  <a:pt x="7824" y="22168"/>
                </a:lnTo>
                <a:lnTo>
                  <a:pt x="6085" y="22168"/>
                </a:lnTo>
                <a:lnTo>
                  <a:pt x="3912" y="20864"/>
                </a:lnTo>
                <a:lnTo>
                  <a:pt x="3043" y="20429"/>
                </a:lnTo>
                <a:lnTo>
                  <a:pt x="1304" y="19560"/>
                </a:lnTo>
                <a:lnTo>
                  <a:pt x="0" y="18691"/>
                </a:lnTo>
                <a:lnTo>
                  <a:pt x="0" y="17821"/>
                </a:lnTo>
                <a:lnTo>
                  <a:pt x="3043" y="18691"/>
                </a:lnTo>
                <a:lnTo>
                  <a:pt x="5651" y="17821"/>
                </a:lnTo>
                <a:lnTo>
                  <a:pt x="3477" y="16952"/>
                </a:lnTo>
                <a:lnTo>
                  <a:pt x="3043" y="16517"/>
                </a:lnTo>
                <a:lnTo>
                  <a:pt x="6955" y="16517"/>
                </a:lnTo>
                <a:lnTo>
                  <a:pt x="8693" y="16952"/>
                </a:lnTo>
                <a:lnTo>
                  <a:pt x="9997" y="17821"/>
                </a:lnTo>
                <a:lnTo>
                  <a:pt x="9997" y="16952"/>
                </a:lnTo>
                <a:lnTo>
                  <a:pt x="11736" y="16517"/>
                </a:lnTo>
                <a:lnTo>
                  <a:pt x="12171" y="15213"/>
                </a:lnTo>
                <a:lnTo>
                  <a:pt x="10432" y="14344"/>
                </a:lnTo>
                <a:lnTo>
                  <a:pt x="9563" y="12171"/>
                </a:lnTo>
                <a:lnTo>
                  <a:pt x="9997" y="11301"/>
                </a:lnTo>
                <a:lnTo>
                  <a:pt x="12605" y="11301"/>
                </a:lnTo>
                <a:lnTo>
                  <a:pt x="13475" y="11736"/>
                </a:lnTo>
                <a:lnTo>
                  <a:pt x="15213" y="11301"/>
                </a:lnTo>
                <a:lnTo>
                  <a:pt x="14779" y="9997"/>
                </a:lnTo>
                <a:lnTo>
                  <a:pt x="11301" y="9997"/>
                </a:lnTo>
                <a:lnTo>
                  <a:pt x="11301" y="10432"/>
                </a:lnTo>
                <a:lnTo>
                  <a:pt x="9563" y="11301"/>
                </a:lnTo>
                <a:lnTo>
                  <a:pt x="6955" y="11301"/>
                </a:lnTo>
                <a:lnTo>
                  <a:pt x="4781" y="9997"/>
                </a:lnTo>
                <a:lnTo>
                  <a:pt x="4781" y="8693"/>
                </a:lnTo>
                <a:lnTo>
                  <a:pt x="7824" y="9562"/>
                </a:lnTo>
                <a:lnTo>
                  <a:pt x="10432" y="8693"/>
                </a:lnTo>
                <a:lnTo>
                  <a:pt x="11736" y="8693"/>
                </a:lnTo>
                <a:lnTo>
                  <a:pt x="13909" y="8259"/>
                </a:lnTo>
                <a:lnTo>
                  <a:pt x="15648" y="9128"/>
                </a:lnTo>
                <a:lnTo>
                  <a:pt x="15648" y="8693"/>
                </a:lnTo>
                <a:lnTo>
                  <a:pt x="13909" y="825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93" name="Google Shape;11693;p313"/>
          <p:cNvSpPr/>
          <p:nvPr/>
        </p:nvSpPr>
        <p:spPr>
          <a:xfrm>
            <a:off x="4549265" y="5721559"/>
            <a:ext cx="2934" cy="1956"/>
          </a:xfrm>
          <a:custGeom>
            <a:rect b="b" l="l" r="r" t="t"/>
            <a:pathLst>
              <a:path extrusionOk="0" h="1738" w="2608">
                <a:moveTo>
                  <a:pt x="0" y="0"/>
                </a:moveTo>
                <a:lnTo>
                  <a:pt x="1304" y="0"/>
                </a:lnTo>
                <a:lnTo>
                  <a:pt x="2608" y="1304"/>
                </a:lnTo>
                <a:lnTo>
                  <a:pt x="1304" y="1739"/>
                </a:lnTo>
                <a:lnTo>
                  <a:pt x="0" y="1739"/>
                </a:lnTo>
                <a:lnTo>
                  <a:pt x="0"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94" name="Google Shape;11694;p313"/>
          <p:cNvSpPr/>
          <p:nvPr/>
        </p:nvSpPr>
        <p:spPr>
          <a:xfrm>
            <a:off x="4542419" y="5720093"/>
            <a:ext cx="1956" cy="1468"/>
          </a:xfrm>
          <a:custGeom>
            <a:rect b="b" l="l" r="r" t="t"/>
            <a:pathLst>
              <a:path extrusionOk="0" h="1304" w="1738">
                <a:moveTo>
                  <a:pt x="1739" y="1304"/>
                </a:moveTo>
                <a:lnTo>
                  <a:pt x="435" y="1304"/>
                </a:lnTo>
                <a:lnTo>
                  <a:pt x="0" y="0"/>
                </a:lnTo>
                <a:lnTo>
                  <a:pt x="1739" y="435"/>
                </a:lnTo>
                <a:lnTo>
                  <a:pt x="1739"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95" name="Google Shape;11695;p313"/>
          <p:cNvSpPr/>
          <p:nvPr/>
        </p:nvSpPr>
        <p:spPr>
          <a:xfrm>
            <a:off x="4536060" y="5720093"/>
            <a:ext cx="5379" cy="3422"/>
          </a:xfrm>
          <a:custGeom>
            <a:rect b="b" l="l" r="r" t="t"/>
            <a:pathLst>
              <a:path extrusionOk="0" h="3042" w="4781">
                <a:moveTo>
                  <a:pt x="1304" y="435"/>
                </a:moveTo>
                <a:lnTo>
                  <a:pt x="3912" y="0"/>
                </a:lnTo>
                <a:lnTo>
                  <a:pt x="4781" y="1304"/>
                </a:lnTo>
                <a:lnTo>
                  <a:pt x="3478" y="3043"/>
                </a:lnTo>
                <a:lnTo>
                  <a:pt x="2608" y="2608"/>
                </a:lnTo>
                <a:lnTo>
                  <a:pt x="1304" y="3043"/>
                </a:lnTo>
                <a:lnTo>
                  <a:pt x="0" y="2173"/>
                </a:lnTo>
                <a:lnTo>
                  <a:pt x="1304" y="1304"/>
                </a:lnTo>
                <a:lnTo>
                  <a:pt x="2608" y="2173"/>
                </a:lnTo>
                <a:lnTo>
                  <a:pt x="3043" y="1304"/>
                </a:lnTo>
                <a:lnTo>
                  <a:pt x="869" y="869"/>
                </a:lnTo>
                <a:lnTo>
                  <a:pt x="1304"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96" name="Google Shape;11696;p313"/>
          <p:cNvSpPr/>
          <p:nvPr/>
        </p:nvSpPr>
        <p:spPr>
          <a:xfrm>
            <a:off x="4558559" y="5720093"/>
            <a:ext cx="40105" cy="30812"/>
          </a:xfrm>
          <a:custGeom>
            <a:rect b="b" l="l" r="r" t="t"/>
            <a:pathLst>
              <a:path extrusionOk="0" h="27384" w="35642">
                <a:moveTo>
                  <a:pt x="12605" y="869"/>
                </a:moveTo>
                <a:lnTo>
                  <a:pt x="15213" y="869"/>
                </a:lnTo>
                <a:lnTo>
                  <a:pt x="15648" y="435"/>
                </a:lnTo>
                <a:lnTo>
                  <a:pt x="17821" y="0"/>
                </a:lnTo>
                <a:lnTo>
                  <a:pt x="19560" y="869"/>
                </a:lnTo>
                <a:lnTo>
                  <a:pt x="21299" y="2173"/>
                </a:lnTo>
                <a:lnTo>
                  <a:pt x="21733" y="3478"/>
                </a:lnTo>
                <a:lnTo>
                  <a:pt x="21733" y="3912"/>
                </a:lnTo>
                <a:lnTo>
                  <a:pt x="19560" y="4347"/>
                </a:lnTo>
                <a:lnTo>
                  <a:pt x="18691" y="3043"/>
                </a:lnTo>
                <a:lnTo>
                  <a:pt x="17821" y="2608"/>
                </a:lnTo>
                <a:lnTo>
                  <a:pt x="17387" y="3912"/>
                </a:lnTo>
                <a:lnTo>
                  <a:pt x="18256" y="4347"/>
                </a:lnTo>
                <a:lnTo>
                  <a:pt x="18691" y="5651"/>
                </a:lnTo>
                <a:lnTo>
                  <a:pt x="19995" y="4781"/>
                </a:lnTo>
                <a:lnTo>
                  <a:pt x="20864" y="5216"/>
                </a:lnTo>
                <a:lnTo>
                  <a:pt x="21299" y="6955"/>
                </a:lnTo>
                <a:lnTo>
                  <a:pt x="22603" y="7389"/>
                </a:lnTo>
                <a:lnTo>
                  <a:pt x="23037" y="6955"/>
                </a:lnTo>
                <a:lnTo>
                  <a:pt x="25211" y="8259"/>
                </a:lnTo>
                <a:lnTo>
                  <a:pt x="25645" y="6520"/>
                </a:lnTo>
                <a:lnTo>
                  <a:pt x="22168" y="5651"/>
                </a:lnTo>
                <a:lnTo>
                  <a:pt x="22603" y="3478"/>
                </a:lnTo>
                <a:lnTo>
                  <a:pt x="23907" y="2608"/>
                </a:lnTo>
                <a:lnTo>
                  <a:pt x="30427" y="2173"/>
                </a:lnTo>
                <a:lnTo>
                  <a:pt x="33469" y="4781"/>
                </a:lnTo>
                <a:lnTo>
                  <a:pt x="34339" y="5216"/>
                </a:lnTo>
                <a:lnTo>
                  <a:pt x="34339" y="6955"/>
                </a:lnTo>
                <a:lnTo>
                  <a:pt x="31731" y="6520"/>
                </a:lnTo>
                <a:lnTo>
                  <a:pt x="29557" y="5651"/>
                </a:lnTo>
                <a:lnTo>
                  <a:pt x="26949" y="6520"/>
                </a:lnTo>
                <a:lnTo>
                  <a:pt x="28253" y="7389"/>
                </a:lnTo>
                <a:lnTo>
                  <a:pt x="29992" y="7824"/>
                </a:lnTo>
                <a:lnTo>
                  <a:pt x="33904" y="8259"/>
                </a:lnTo>
                <a:lnTo>
                  <a:pt x="35208" y="8693"/>
                </a:lnTo>
                <a:lnTo>
                  <a:pt x="35643" y="9563"/>
                </a:lnTo>
                <a:lnTo>
                  <a:pt x="34773" y="11736"/>
                </a:lnTo>
                <a:lnTo>
                  <a:pt x="32600" y="11736"/>
                </a:lnTo>
                <a:lnTo>
                  <a:pt x="32165" y="12171"/>
                </a:lnTo>
                <a:lnTo>
                  <a:pt x="29123" y="12605"/>
                </a:lnTo>
                <a:lnTo>
                  <a:pt x="26949" y="13475"/>
                </a:lnTo>
                <a:lnTo>
                  <a:pt x="28253" y="14344"/>
                </a:lnTo>
                <a:lnTo>
                  <a:pt x="24341" y="16083"/>
                </a:lnTo>
                <a:lnTo>
                  <a:pt x="22603" y="15648"/>
                </a:lnTo>
                <a:lnTo>
                  <a:pt x="20429" y="16083"/>
                </a:lnTo>
                <a:lnTo>
                  <a:pt x="17387" y="16083"/>
                </a:lnTo>
                <a:lnTo>
                  <a:pt x="14779" y="15213"/>
                </a:lnTo>
                <a:lnTo>
                  <a:pt x="12171" y="13475"/>
                </a:lnTo>
                <a:lnTo>
                  <a:pt x="12171" y="14779"/>
                </a:lnTo>
                <a:lnTo>
                  <a:pt x="13475" y="15648"/>
                </a:lnTo>
                <a:lnTo>
                  <a:pt x="16083" y="16518"/>
                </a:lnTo>
                <a:lnTo>
                  <a:pt x="17387" y="17822"/>
                </a:lnTo>
                <a:lnTo>
                  <a:pt x="18256" y="17387"/>
                </a:lnTo>
                <a:lnTo>
                  <a:pt x="19995" y="17822"/>
                </a:lnTo>
                <a:lnTo>
                  <a:pt x="21733" y="19125"/>
                </a:lnTo>
                <a:lnTo>
                  <a:pt x="20864" y="19560"/>
                </a:lnTo>
                <a:lnTo>
                  <a:pt x="21733" y="21733"/>
                </a:lnTo>
                <a:lnTo>
                  <a:pt x="20864" y="21733"/>
                </a:lnTo>
                <a:lnTo>
                  <a:pt x="19560" y="20429"/>
                </a:lnTo>
                <a:lnTo>
                  <a:pt x="17821" y="19995"/>
                </a:lnTo>
                <a:lnTo>
                  <a:pt x="15648" y="21733"/>
                </a:lnTo>
                <a:lnTo>
                  <a:pt x="14779" y="20429"/>
                </a:lnTo>
                <a:lnTo>
                  <a:pt x="13475" y="19560"/>
                </a:lnTo>
                <a:lnTo>
                  <a:pt x="12171" y="19560"/>
                </a:lnTo>
                <a:lnTo>
                  <a:pt x="9997" y="18691"/>
                </a:lnTo>
                <a:lnTo>
                  <a:pt x="9128" y="19125"/>
                </a:lnTo>
                <a:lnTo>
                  <a:pt x="9997" y="20864"/>
                </a:lnTo>
                <a:lnTo>
                  <a:pt x="11301" y="20864"/>
                </a:lnTo>
                <a:lnTo>
                  <a:pt x="12171" y="21733"/>
                </a:lnTo>
                <a:lnTo>
                  <a:pt x="11301" y="22168"/>
                </a:lnTo>
                <a:lnTo>
                  <a:pt x="14344" y="24776"/>
                </a:lnTo>
                <a:lnTo>
                  <a:pt x="13475" y="25211"/>
                </a:lnTo>
                <a:lnTo>
                  <a:pt x="11736" y="24342"/>
                </a:lnTo>
                <a:lnTo>
                  <a:pt x="10432" y="24342"/>
                </a:lnTo>
                <a:lnTo>
                  <a:pt x="9128" y="23038"/>
                </a:lnTo>
                <a:lnTo>
                  <a:pt x="7824" y="22603"/>
                </a:lnTo>
                <a:lnTo>
                  <a:pt x="6520" y="22168"/>
                </a:lnTo>
                <a:lnTo>
                  <a:pt x="6085" y="24776"/>
                </a:lnTo>
                <a:lnTo>
                  <a:pt x="8259" y="25211"/>
                </a:lnTo>
                <a:lnTo>
                  <a:pt x="8259" y="26515"/>
                </a:lnTo>
                <a:lnTo>
                  <a:pt x="7824" y="27384"/>
                </a:lnTo>
                <a:lnTo>
                  <a:pt x="6085" y="26949"/>
                </a:lnTo>
                <a:lnTo>
                  <a:pt x="5651" y="26080"/>
                </a:lnTo>
                <a:lnTo>
                  <a:pt x="3477" y="25211"/>
                </a:lnTo>
                <a:lnTo>
                  <a:pt x="3043" y="24342"/>
                </a:lnTo>
                <a:lnTo>
                  <a:pt x="2173" y="24342"/>
                </a:lnTo>
                <a:lnTo>
                  <a:pt x="435" y="22168"/>
                </a:lnTo>
                <a:lnTo>
                  <a:pt x="1739" y="20429"/>
                </a:lnTo>
                <a:lnTo>
                  <a:pt x="1739" y="19560"/>
                </a:lnTo>
                <a:lnTo>
                  <a:pt x="0" y="17387"/>
                </a:lnTo>
                <a:lnTo>
                  <a:pt x="0" y="16518"/>
                </a:lnTo>
                <a:lnTo>
                  <a:pt x="2173" y="15648"/>
                </a:lnTo>
                <a:lnTo>
                  <a:pt x="1739" y="14779"/>
                </a:lnTo>
                <a:lnTo>
                  <a:pt x="3912" y="14344"/>
                </a:lnTo>
                <a:lnTo>
                  <a:pt x="3477" y="13040"/>
                </a:lnTo>
                <a:lnTo>
                  <a:pt x="6085" y="11301"/>
                </a:lnTo>
                <a:lnTo>
                  <a:pt x="8693" y="10432"/>
                </a:lnTo>
                <a:lnTo>
                  <a:pt x="10432" y="12171"/>
                </a:lnTo>
                <a:lnTo>
                  <a:pt x="10432" y="13909"/>
                </a:lnTo>
                <a:lnTo>
                  <a:pt x="11736" y="13475"/>
                </a:lnTo>
                <a:lnTo>
                  <a:pt x="9563" y="10867"/>
                </a:lnTo>
                <a:lnTo>
                  <a:pt x="9997" y="9563"/>
                </a:lnTo>
                <a:lnTo>
                  <a:pt x="7389" y="8693"/>
                </a:lnTo>
                <a:lnTo>
                  <a:pt x="5651" y="7389"/>
                </a:lnTo>
                <a:lnTo>
                  <a:pt x="6085" y="6520"/>
                </a:lnTo>
                <a:lnTo>
                  <a:pt x="7824" y="7389"/>
                </a:lnTo>
                <a:lnTo>
                  <a:pt x="8259" y="5216"/>
                </a:lnTo>
                <a:lnTo>
                  <a:pt x="5216" y="4347"/>
                </a:lnTo>
                <a:lnTo>
                  <a:pt x="5651" y="3043"/>
                </a:lnTo>
                <a:lnTo>
                  <a:pt x="6520" y="3478"/>
                </a:lnTo>
                <a:lnTo>
                  <a:pt x="7824" y="2608"/>
                </a:lnTo>
                <a:lnTo>
                  <a:pt x="9128" y="2608"/>
                </a:lnTo>
                <a:lnTo>
                  <a:pt x="9997" y="1304"/>
                </a:lnTo>
                <a:lnTo>
                  <a:pt x="8693" y="0"/>
                </a:lnTo>
                <a:lnTo>
                  <a:pt x="10432" y="0"/>
                </a:lnTo>
                <a:lnTo>
                  <a:pt x="12605"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97" name="Google Shape;11697;p313"/>
          <p:cNvSpPr/>
          <p:nvPr/>
        </p:nvSpPr>
        <p:spPr>
          <a:xfrm>
            <a:off x="4546820" y="5718625"/>
            <a:ext cx="8802" cy="2934"/>
          </a:xfrm>
          <a:custGeom>
            <a:rect b="b" l="l" r="r" t="t"/>
            <a:pathLst>
              <a:path extrusionOk="0" h="2608" w="7823">
                <a:moveTo>
                  <a:pt x="1304" y="435"/>
                </a:moveTo>
                <a:lnTo>
                  <a:pt x="4347" y="435"/>
                </a:lnTo>
                <a:lnTo>
                  <a:pt x="5216" y="1304"/>
                </a:lnTo>
                <a:lnTo>
                  <a:pt x="6085" y="435"/>
                </a:lnTo>
                <a:lnTo>
                  <a:pt x="6955" y="869"/>
                </a:lnTo>
                <a:lnTo>
                  <a:pt x="7824" y="2173"/>
                </a:lnTo>
                <a:lnTo>
                  <a:pt x="6955" y="2608"/>
                </a:lnTo>
                <a:lnTo>
                  <a:pt x="5216" y="2173"/>
                </a:lnTo>
                <a:lnTo>
                  <a:pt x="3477" y="1304"/>
                </a:lnTo>
                <a:lnTo>
                  <a:pt x="0" y="869"/>
                </a:lnTo>
                <a:lnTo>
                  <a:pt x="435" y="0"/>
                </a:lnTo>
                <a:lnTo>
                  <a:pt x="1304"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98" name="Google Shape;11698;p313"/>
          <p:cNvSpPr/>
          <p:nvPr/>
        </p:nvSpPr>
        <p:spPr>
          <a:xfrm>
            <a:off x="4512584" y="5712266"/>
            <a:ext cx="2445" cy="1466"/>
          </a:xfrm>
          <a:custGeom>
            <a:rect b="b" l="l" r="r" t="t"/>
            <a:pathLst>
              <a:path extrusionOk="0" h="1303" w="2173">
                <a:moveTo>
                  <a:pt x="2173" y="1304"/>
                </a:moveTo>
                <a:lnTo>
                  <a:pt x="0" y="869"/>
                </a:lnTo>
                <a:lnTo>
                  <a:pt x="435" y="0"/>
                </a:lnTo>
                <a:lnTo>
                  <a:pt x="2173"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699" name="Google Shape;11699;p313"/>
          <p:cNvSpPr/>
          <p:nvPr/>
        </p:nvSpPr>
        <p:spPr>
          <a:xfrm>
            <a:off x="5820910" y="2210349"/>
            <a:ext cx="6358" cy="6358"/>
          </a:xfrm>
          <a:custGeom>
            <a:rect b="b" l="l" r="r" t="t"/>
            <a:pathLst>
              <a:path extrusionOk="0" h="5650" w="5650">
                <a:moveTo>
                  <a:pt x="1304" y="0"/>
                </a:moveTo>
                <a:lnTo>
                  <a:pt x="3043" y="869"/>
                </a:lnTo>
                <a:lnTo>
                  <a:pt x="4347" y="869"/>
                </a:lnTo>
                <a:lnTo>
                  <a:pt x="4781" y="1739"/>
                </a:lnTo>
                <a:lnTo>
                  <a:pt x="4781" y="3477"/>
                </a:lnTo>
                <a:lnTo>
                  <a:pt x="5651" y="4781"/>
                </a:lnTo>
                <a:lnTo>
                  <a:pt x="5216" y="5651"/>
                </a:lnTo>
                <a:lnTo>
                  <a:pt x="2608" y="3912"/>
                </a:lnTo>
                <a:lnTo>
                  <a:pt x="1739" y="2173"/>
                </a:lnTo>
                <a:lnTo>
                  <a:pt x="869" y="1304"/>
                </a:lnTo>
                <a:lnTo>
                  <a:pt x="0" y="0"/>
                </a:lnTo>
                <a:lnTo>
                  <a:pt x="1304"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00" name="Google Shape;11700;p313"/>
          <p:cNvSpPr/>
          <p:nvPr/>
        </p:nvSpPr>
        <p:spPr>
          <a:xfrm>
            <a:off x="5822378" y="2202034"/>
            <a:ext cx="6358" cy="4890"/>
          </a:xfrm>
          <a:custGeom>
            <a:rect b="b" l="l" r="r" t="t"/>
            <a:pathLst>
              <a:path extrusionOk="0" h="4346" w="5650">
                <a:moveTo>
                  <a:pt x="1304" y="435"/>
                </a:moveTo>
                <a:lnTo>
                  <a:pt x="4781" y="1304"/>
                </a:lnTo>
                <a:lnTo>
                  <a:pt x="5651" y="2173"/>
                </a:lnTo>
                <a:lnTo>
                  <a:pt x="5216" y="3912"/>
                </a:lnTo>
                <a:lnTo>
                  <a:pt x="4781" y="4347"/>
                </a:lnTo>
                <a:lnTo>
                  <a:pt x="3043" y="2173"/>
                </a:lnTo>
                <a:lnTo>
                  <a:pt x="869" y="1739"/>
                </a:lnTo>
                <a:lnTo>
                  <a:pt x="0" y="0"/>
                </a:lnTo>
                <a:lnTo>
                  <a:pt x="1304" y="4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01" name="Google Shape;11701;p313"/>
          <p:cNvSpPr/>
          <p:nvPr/>
        </p:nvSpPr>
        <p:spPr>
          <a:xfrm>
            <a:off x="5811619" y="2190786"/>
            <a:ext cx="15161" cy="10759"/>
          </a:xfrm>
          <a:custGeom>
            <a:rect b="b" l="l" r="r" t="t"/>
            <a:pathLst>
              <a:path extrusionOk="0" h="9562" w="13474">
                <a:moveTo>
                  <a:pt x="5303" y="4521"/>
                </a:moveTo>
                <a:lnTo>
                  <a:pt x="5651" y="5216"/>
                </a:lnTo>
                <a:lnTo>
                  <a:pt x="6955" y="5216"/>
                </a:lnTo>
                <a:lnTo>
                  <a:pt x="6955" y="6520"/>
                </a:lnTo>
                <a:lnTo>
                  <a:pt x="5216" y="6520"/>
                </a:lnTo>
                <a:lnTo>
                  <a:pt x="4347" y="7389"/>
                </a:lnTo>
                <a:lnTo>
                  <a:pt x="1739" y="6520"/>
                </a:lnTo>
                <a:lnTo>
                  <a:pt x="869" y="6085"/>
                </a:lnTo>
                <a:lnTo>
                  <a:pt x="0" y="4781"/>
                </a:lnTo>
                <a:lnTo>
                  <a:pt x="2173" y="4347"/>
                </a:lnTo>
                <a:lnTo>
                  <a:pt x="2608" y="3912"/>
                </a:lnTo>
                <a:lnTo>
                  <a:pt x="5030" y="4316"/>
                </a:lnTo>
                <a:lnTo>
                  <a:pt x="3912" y="3477"/>
                </a:lnTo>
                <a:lnTo>
                  <a:pt x="4781" y="0"/>
                </a:lnTo>
                <a:lnTo>
                  <a:pt x="6955" y="435"/>
                </a:lnTo>
                <a:lnTo>
                  <a:pt x="8259" y="2608"/>
                </a:lnTo>
                <a:lnTo>
                  <a:pt x="8259" y="3043"/>
                </a:lnTo>
                <a:lnTo>
                  <a:pt x="10867" y="3912"/>
                </a:lnTo>
                <a:lnTo>
                  <a:pt x="12171" y="6085"/>
                </a:lnTo>
                <a:lnTo>
                  <a:pt x="13475" y="6955"/>
                </a:lnTo>
                <a:lnTo>
                  <a:pt x="13040" y="9563"/>
                </a:lnTo>
                <a:lnTo>
                  <a:pt x="10867" y="7824"/>
                </a:lnTo>
                <a:lnTo>
                  <a:pt x="9997" y="6955"/>
                </a:lnTo>
                <a:lnTo>
                  <a:pt x="9128" y="6520"/>
                </a:lnTo>
                <a:lnTo>
                  <a:pt x="8693" y="5651"/>
                </a:lnTo>
                <a:lnTo>
                  <a:pt x="7824" y="4781"/>
                </a:lnTo>
                <a:lnTo>
                  <a:pt x="5651" y="4781"/>
                </a:lnTo>
                <a:lnTo>
                  <a:pt x="5303" y="452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02" name="Google Shape;11702;p313"/>
          <p:cNvSpPr/>
          <p:nvPr/>
        </p:nvSpPr>
        <p:spPr>
          <a:xfrm>
            <a:off x="5834607" y="2190786"/>
            <a:ext cx="1468" cy="1956"/>
          </a:xfrm>
          <a:custGeom>
            <a:rect b="b" l="l" r="r" t="t"/>
            <a:pathLst>
              <a:path extrusionOk="0" h="1738" w="1304">
                <a:moveTo>
                  <a:pt x="869" y="1739"/>
                </a:moveTo>
                <a:lnTo>
                  <a:pt x="0" y="869"/>
                </a:lnTo>
                <a:lnTo>
                  <a:pt x="1304" y="0"/>
                </a:lnTo>
                <a:lnTo>
                  <a:pt x="869" y="173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03" name="Google Shape;11703;p313"/>
          <p:cNvSpPr/>
          <p:nvPr/>
        </p:nvSpPr>
        <p:spPr>
          <a:xfrm>
            <a:off x="5819934" y="2190296"/>
            <a:ext cx="9781" cy="7336"/>
          </a:xfrm>
          <a:custGeom>
            <a:rect b="b" l="l" r="r" t="t"/>
            <a:pathLst>
              <a:path extrusionOk="0" h="6520" w="8693">
                <a:moveTo>
                  <a:pt x="3478" y="4347"/>
                </a:moveTo>
                <a:lnTo>
                  <a:pt x="1739" y="3477"/>
                </a:lnTo>
                <a:lnTo>
                  <a:pt x="435" y="2173"/>
                </a:lnTo>
                <a:lnTo>
                  <a:pt x="0" y="869"/>
                </a:lnTo>
                <a:lnTo>
                  <a:pt x="435" y="435"/>
                </a:lnTo>
                <a:lnTo>
                  <a:pt x="2173" y="0"/>
                </a:lnTo>
                <a:lnTo>
                  <a:pt x="3478" y="0"/>
                </a:lnTo>
                <a:lnTo>
                  <a:pt x="6085" y="1739"/>
                </a:lnTo>
                <a:lnTo>
                  <a:pt x="5651" y="2608"/>
                </a:lnTo>
                <a:lnTo>
                  <a:pt x="6085" y="3477"/>
                </a:lnTo>
                <a:lnTo>
                  <a:pt x="8693" y="4347"/>
                </a:lnTo>
                <a:lnTo>
                  <a:pt x="8693" y="5216"/>
                </a:lnTo>
                <a:lnTo>
                  <a:pt x="6955" y="6520"/>
                </a:lnTo>
                <a:lnTo>
                  <a:pt x="3478" y="434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04" name="Google Shape;11704;p313"/>
          <p:cNvSpPr/>
          <p:nvPr/>
        </p:nvSpPr>
        <p:spPr>
          <a:xfrm>
            <a:off x="5830205" y="2189318"/>
            <a:ext cx="4401" cy="4890"/>
          </a:xfrm>
          <a:custGeom>
            <a:rect b="b" l="l" r="r" t="t"/>
            <a:pathLst>
              <a:path extrusionOk="0" h="4346" w="3911">
                <a:moveTo>
                  <a:pt x="3912" y="2608"/>
                </a:moveTo>
                <a:lnTo>
                  <a:pt x="2608" y="4347"/>
                </a:lnTo>
                <a:lnTo>
                  <a:pt x="1304" y="3477"/>
                </a:lnTo>
                <a:lnTo>
                  <a:pt x="0" y="3477"/>
                </a:lnTo>
                <a:lnTo>
                  <a:pt x="869" y="2173"/>
                </a:lnTo>
                <a:lnTo>
                  <a:pt x="435" y="435"/>
                </a:lnTo>
                <a:lnTo>
                  <a:pt x="869" y="0"/>
                </a:lnTo>
                <a:lnTo>
                  <a:pt x="1739" y="1739"/>
                </a:lnTo>
                <a:lnTo>
                  <a:pt x="3912" y="260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05" name="Google Shape;11705;p313"/>
          <p:cNvSpPr/>
          <p:nvPr/>
        </p:nvSpPr>
        <p:spPr>
          <a:xfrm>
            <a:off x="5828248" y="2188829"/>
            <a:ext cx="1956" cy="3422"/>
          </a:xfrm>
          <a:custGeom>
            <a:rect b="b" l="l" r="r" t="t"/>
            <a:pathLst>
              <a:path extrusionOk="0" h="3042" w="1738">
                <a:moveTo>
                  <a:pt x="1739" y="3043"/>
                </a:moveTo>
                <a:lnTo>
                  <a:pt x="869" y="3043"/>
                </a:lnTo>
                <a:lnTo>
                  <a:pt x="0" y="1304"/>
                </a:lnTo>
                <a:lnTo>
                  <a:pt x="435" y="0"/>
                </a:lnTo>
                <a:lnTo>
                  <a:pt x="1304" y="1739"/>
                </a:lnTo>
                <a:lnTo>
                  <a:pt x="1739" y="304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06" name="Google Shape;11706;p313"/>
          <p:cNvSpPr/>
          <p:nvPr/>
        </p:nvSpPr>
        <p:spPr>
          <a:xfrm>
            <a:off x="10483939" y="3948102"/>
            <a:ext cx="3422" cy="3422"/>
          </a:xfrm>
          <a:custGeom>
            <a:rect b="b" l="l" r="r" t="t"/>
            <a:pathLst>
              <a:path extrusionOk="0" h="3042" w="3042">
                <a:moveTo>
                  <a:pt x="3043" y="1739"/>
                </a:moveTo>
                <a:lnTo>
                  <a:pt x="2173" y="3043"/>
                </a:lnTo>
                <a:lnTo>
                  <a:pt x="0" y="2608"/>
                </a:lnTo>
                <a:lnTo>
                  <a:pt x="0" y="1739"/>
                </a:lnTo>
                <a:lnTo>
                  <a:pt x="2173" y="0"/>
                </a:lnTo>
                <a:lnTo>
                  <a:pt x="3043"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07" name="Google Shape;11707;p313"/>
          <p:cNvSpPr/>
          <p:nvPr/>
        </p:nvSpPr>
        <p:spPr>
          <a:xfrm>
            <a:off x="10347483" y="3898214"/>
            <a:ext cx="5869" cy="5379"/>
          </a:xfrm>
          <a:custGeom>
            <a:rect b="b" l="l" r="r" t="t"/>
            <a:pathLst>
              <a:path extrusionOk="0" h="4781" w="5215">
                <a:moveTo>
                  <a:pt x="1738" y="0"/>
                </a:moveTo>
                <a:lnTo>
                  <a:pt x="3477" y="0"/>
                </a:lnTo>
                <a:lnTo>
                  <a:pt x="4781" y="869"/>
                </a:lnTo>
                <a:lnTo>
                  <a:pt x="5216" y="2608"/>
                </a:lnTo>
                <a:lnTo>
                  <a:pt x="4347" y="3043"/>
                </a:lnTo>
                <a:lnTo>
                  <a:pt x="4781" y="3912"/>
                </a:lnTo>
                <a:lnTo>
                  <a:pt x="4347" y="4781"/>
                </a:lnTo>
                <a:lnTo>
                  <a:pt x="1738" y="4781"/>
                </a:lnTo>
                <a:lnTo>
                  <a:pt x="869" y="3912"/>
                </a:lnTo>
                <a:lnTo>
                  <a:pt x="869" y="3043"/>
                </a:lnTo>
                <a:lnTo>
                  <a:pt x="0" y="1739"/>
                </a:lnTo>
                <a:lnTo>
                  <a:pt x="0" y="435"/>
                </a:lnTo>
                <a:lnTo>
                  <a:pt x="173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08" name="Google Shape;11708;p313"/>
          <p:cNvSpPr/>
          <p:nvPr/>
        </p:nvSpPr>
        <p:spPr>
          <a:xfrm>
            <a:off x="9785514" y="3816047"/>
            <a:ext cx="3422" cy="4890"/>
          </a:xfrm>
          <a:custGeom>
            <a:rect b="b" l="l" r="r" t="t"/>
            <a:pathLst>
              <a:path extrusionOk="0" h="4346" w="3042">
                <a:moveTo>
                  <a:pt x="2608" y="869"/>
                </a:moveTo>
                <a:lnTo>
                  <a:pt x="3042" y="2173"/>
                </a:lnTo>
                <a:lnTo>
                  <a:pt x="1739" y="2173"/>
                </a:lnTo>
                <a:lnTo>
                  <a:pt x="435" y="4347"/>
                </a:lnTo>
                <a:lnTo>
                  <a:pt x="0" y="3912"/>
                </a:lnTo>
                <a:lnTo>
                  <a:pt x="1304" y="435"/>
                </a:lnTo>
                <a:lnTo>
                  <a:pt x="3042" y="0"/>
                </a:lnTo>
                <a:lnTo>
                  <a:pt x="2608" y="86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09" name="Google Shape;11709;p313"/>
          <p:cNvSpPr/>
          <p:nvPr/>
        </p:nvSpPr>
        <p:spPr>
          <a:xfrm>
            <a:off x="4271460" y="3732900"/>
            <a:ext cx="4402" cy="7336"/>
          </a:xfrm>
          <a:custGeom>
            <a:rect b="b" l="l" r="r" t="t"/>
            <a:pathLst>
              <a:path extrusionOk="0" h="6520" w="3912">
                <a:moveTo>
                  <a:pt x="3043" y="5216"/>
                </a:moveTo>
                <a:lnTo>
                  <a:pt x="1304" y="6520"/>
                </a:lnTo>
                <a:lnTo>
                  <a:pt x="435" y="6085"/>
                </a:lnTo>
                <a:lnTo>
                  <a:pt x="0" y="3912"/>
                </a:lnTo>
                <a:lnTo>
                  <a:pt x="869" y="1739"/>
                </a:lnTo>
                <a:lnTo>
                  <a:pt x="2173" y="0"/>
                </a:lnTo>
                <a:lnTo>
                  <a:pt x="3477" y="0"/>
                </a:lnTo>
                <a:lnTo>
                  <a:pt x="3912" y="1304"/>
                </a:lnTo>
                <a:lnTo>
                  <a:pt x="3477" y="4347"/>
                </a:lnTo>
                <a:lnTo>
                  <a:pt x="3043" y="5216"/>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10" name="Google Shape;11710;p313"/>
          <p:cNvSpPr/>
          <p:nvPr/>
        </p:nvSpPr>
        <p:spPr>
          <a:xfrm>
            <a:off x="9952294" y="3688394"/>
            <a:ext cx="7336" cy="12717"/>
          </a:xfrm>
          <a:custGeom>
            <a:rect b="b" l="l" r="r" t="t"/>
            <a:pathLst>
              <a:path extrusionOk="0" h="11301" w="6520">
                <a:moveTo>
                  <a:pt x="3478" y="5651"/>
                </a:moveTo>
                <a:lnTo>
                  <a:pt x="3042" y="7389"/>
                </a:lnTo>
                <a:lnTo>
                  <a:pt x="3042" y="9997"/>
                </a:lnTo>
                <a:lnTo>
                  <a:pt x="2608" y="11301"/>
                </a:lnTo>
                <a:lnTo>
                  <a:pt x="1304" y="11301"/>
                </a:lnTo>
                <a:lnTo>
                  <a:pt x="435" y="9997"/>
                </a:lnTo>
                <a:lnTo>
                  <a:pt x="0" y="7824"/>
                </a:lnTo>
                <a:lnTo>
                  <a:pt x="0" y="5651"/>
                </a:lnTo>
                <a:lnTo>
                  <a:pt x="2608" y="3477"/>
                </a:lnTo>
                <a:lnTo>
                  <a:pt x="3042" y="2608"/>
                </a:lnTo>
                <a:lnTo>
                  <a:pt x="3478" y="435"/>
                </a:lnTo>
                <a:lnTo>
                  <a:pt x="4347" y="0"/>
                </a:lnTo>
                <a:lnTo>
                  <a:pt x="4781" y="869"/>
                </a:lnTo>
                <a:lnTo>
                  <a:pt x="6520" y="1304"/>
                </a:lnTo>
                <a:lnTo>
                  <a:pt x="5651" y="3477"/>
                </a:lnTo>
                <a:lnTo>
                  <a:pt x="3478" y="565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11" name="Google Shape;11711;p313"/>
          <p:cNvSpPr/>
          <p:nvPr/>
        </p:nvSpPr>
        <p:spPr>
          <a:xfrm>
            <a:off x="4258744" y="3576881"/>
            <a:ext cx="2445" cy="2934"/>
          </a:xfrm>
          <a:custGeom>
            <a:rect b="b" l="l" r="r" t="t"/>
            <a:pathLst>
              <a:path extrusionOk="0" h="2608" w="2173">
                <a:moveTo>
                  <a:pt x="1739" y="2608"/>
                </a:moveTo>
                <a:lnTo>
                  <a:pt x="435" y="2608"/>
                </a:lnTo>
                <a:lnTo>
                  <a:pt x="0" y="1739"/>
                </a:lnTo>
                <a:lnTo>
                  <a:pt x="869" y="0"/>
                </a:lnTo>
                <a:lnTo>
                  <a:pt x="1739" y="0"/>
                </a:lnTo>
                <a:lnTo>
                  <a:pt x="2173" y="869"/>
                </a:lnTo>
                <a:lnTo>
                  <a:pt x="1739" y="2608"/>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12" name="Google Shape;11712;p313"/>
          <p:cNvSpPr/>
          <p:nvPr/>
        </p:nvSpPr>
        <p:spPr>
          <a:xfrm>
            <a:off x="4252874" y="3570032"/>
            <a:ext cx="4401" cy="3912"/>
          </a:xfrm>
          <a:custGeom>
            <a:rect b="b" l="l" r="r" t="t"/>
            <a:pathLst>
              <a:path extrusionOk="0" h="3477" w="3911">
                <a:moveTo>
                  <a:pt x="3912" y="2173"/>
                </a:moveTo>
                <a:lnTo>
                  <a:pt x="3477" y="3477"/>
                </a:lnTo>
                <a:lnTo>
                  <a:pt x="2608" y="3477"/>
                </a:lnTo>
                <a:lnTo>
                  <a:pt x="869" y="2608"/>
                </a:lnTo>
                <a:lnTo>
                  <a:pt x="0" y="1739"/>
                </a:lnTo>
                <a:lnTo>
                  <a:pt x="1304" y="0"/>
                </a:lnTo>
                <a:lnTo>
                  <a:pt x="3477" y="1739"/>
                </a:lnTo>
                <a:lnTo>
                  <a:pt x="3912" y="217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13" name="Google Shape;11713;p313"/>
          <p:cNvSpPr/>
          <p:nvPr/>
        </p:nvSpPr>
        <p:spPr>
          <a:xfrm>
            <a:off x="4293470" y="3674209"/>
            <a:ext cx="5379" cy="12227"/>
          </a:xfrm>
          <a:custGeom>
            <a:rect b="b" l="l" r="r" t="t"/>
            <a:pathLst>
              <a:path extrusionOk="0" h="10866" w="4781">
                <a:moveTo>
                  <a:pt x="3043" y="10867"/>
                </a:moveTo>
                <a:lnTo>
                  <a:pt x="2173" y="9997"/>
                </a:lnTo>
                <a:lnTo>
                  <a:pt x="435" y="9128"/>
                </a:lnTo>
                <a:lnTo>
                  <a:pt x="0" y="8259"/>
                </a:lnTo>
                <a:lnTo>
                  <a:pt x="0" y="5651"/>
                </a:lnTo>
                <a:lnTo>
                  <a:pt x="435" y="4781"/>
                </a:lnTo>
                <a:lnTo>
                  <a:pt x="3477" y="0"/>
                </a:lnTo>
                <a:lnTo>
                  <a:pt x="4781" y="869"/>
                </a:lnTo>
                <a:lnTo>
                  <a:pt x="4781" y="3912"/>
                </a:lnTo>
                <a:lnTo>
                  <a:pt x="4347" y="7389"/>
                </a:lnTo>
                <a:lnTo>
                  <a:pt x="3912" y="9128"/>
                </a:lnTo>
                <a:lnTo>
                  <a:pt x="3043" y="1086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14" name="Google Shape;11714;p313"/>
          <p:cNvSpPr/>
          <p:nvPr/>
        </p:nvSpPr>
        <p:spPr>
          <a:xfrm>
            <a:off x="4248473" y="3548022"/>
            <a:ext cx="2445" cy="2445"/>
          </a:xfrm>
          <a:custGeom>
            <a:rect b="b" l="l" r="r" t="t"/>
            <a:pathLst>
              <a:path extrusionOk="0" h="2173" w="2173">
                <a:moveTo>
                  <a:pt x="1739" y="2173"/>
                </a:moveTo>
                <a:lnTo>
                  <a:pt x="0" y="1739"/>
                </a:lnTo>
                <a:lnTo>
                  <a:pt x="869" y="435"/>
                </a:lnTo>
                <a:lnTo>
                  <a:pt x="2173" y="0"/>
                </a:lnTo>
                <a:lnTo>
                  <a:pt x="1739" y="217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15" name="Google Shape;11715;p313"/>
          <p:cNvSpPr/>
          <p:nvPr/>
        </p:nvSpPr>
        <p:spPr>
          <a:xfrm>
            <a:off x="8009120" y="3984295"/>
            <a:ext cx="978" cy="1466"/>
          </a:xfrm>
          <a:custGeom>
            <a:rect b="b" l="l" r="r" t="t"/>
            <a:pathLst>
              <a:path extrusionOk="0" h="1303" w="869">
                <a:moveTo>
                  <a:pt x="870" y="435"/>
                </a:moveTo>
                <a:lnTo>
                  <a:pt x="870" y="1304"/>
                </a:lnTo>
                <a:lnTo>
                  <a:pt x="0" y="869"/>
                </a:lnTo>
                <a:lnTo>
                  <a:pt x="870" y="0"/>
                </a:lnTo>
                <a:lnTo>
                  <a:pt x="870"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16" name="Google Shape;11716;p313"/>
          <p:cNvSpPr/>
          <p:nvPr/>
        </p:nvSpPr>
        <p:spPr>
          <a:xfrm>
            <a:off x="10704523" y="3892834"/>
            <a:ext cx="4890" cy="1956"/>
          </a:xfrm>
          <a:custGeom>
            <a:rect b="b" l="l" r="r" t="t"/>
            <a:pathLst>
              <a:path extrusionOk="0" h="1738" w="4346">
                <a:moveTo>
                  <a:pt x="0" y="0"/>
                </a:moveTo>
                <a:lnTo>
                  <a:pt x="4347" y="1739"/>
                </a:lnTo>
                <a:lnTo>
                  <a:pt x="3477" y="1739"/>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17" name="Google Shape;11717;p313"/>
          <p:cNvSpPr/>
          <p:nvPr/>
        </p:nvSpPr>
        <p:spPr>
          <a:xfrm>
            <a:off x="6345710" y="2987520"/>
            <a:ext cx="6358" cy="5379"/>
          </a:xfrm>
          <a:custGeom>
            <a:rect b="b" l="l" r="r" t="t"/>
            <a:pathLst>
              <a:path extrusionOk="0" h="4781" w="5650">
                <a:moveTo>
                  <a:pt x="5651" y="3477"/>
                </a:moveTo>
                <a:lnTo>
                  <a:pt x="4781" y="4781"/>
                </a:lnTo>
                <a:lnTo>
                  <a:pt x="2608" y="3912"/>
                </a:lnTo>
                <a:lnTo>
                  <a:pt x="435" y="2608"/>
                </a:lnTo>
                <a:lnTo>
                  <a:pt x="435" y="435"/>
                </a:lnTo>
                <a:lnTo>
                  <a:pt x="0" y="0"/>
                </a:lnTo>
                <a:lnTo>
                  <a:pt x="2608" y="0"/>
                </a:lnTo>
                <a:lnTo>
                  <a:pt x="4347" y="1304"/>
                </a:lnTo>
                <a:lnTo>
                  <a:pt x="5216" y="2173"/>
                </a:lnTo>
                <a:lnTo>
                  <a:pt x="5651" y="347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18" name="Google Shape;11718;p313"/>
          <p:cNvSpPr/>
          <p:nvPr/>
        </p:nvSpPr>
        <p:spPr>
          <a:xfrm>
            <a:off x="6341798" y="2984096"/>
            <a:ext cx="3912" cy="1956"/>
          </a:xfrm>
          <a:custGeom>
            <a:rect b="b" l="l" r="r" t="t"/>
            <a:pathLst>
              <a:path extrusionOk="0" h="1738" w="3477">
                <a:moveTo>
                  <a:pt x="2173" y="1739"/>
                </a:moveTo>
                <a:lnTo>
                  <a:pt x="0" y="1304"/>
                </a:lnTo>
                <a:lnTo>
                  <a:pt x="0" y="435"/>
                </a:lnTo>
                <a:lnTo>
                  <a:pt x="1738" y="0"/>
                </a:lnTo>
                <a:lnTo>
                  <a:pt x="3477" y="1304"/>
                </a:lnTo>
                <a:lnTo>
                  <a:pt x="2173" y="173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19" name="Google Shape;11719;p313"/>
          <p:cNvSpPr/>
          <p:nvPr/>
        </p:nvSpPr>
        <p:spPr>
          <a:xfrm>
            <a:off x="9962566" y="3671274"/>
            <a:ext cx="3422" cy="2445"/>
          </a:xfrm>
          <a:custGeom>
            <a:rect b="b" l="l" r="r" t="t"/>
            <a:pathLst>
              <a:path extrusionOk="0" h="2173" w="3042">
                <a:moveTo>
                  <a:pt x="1739" y="1739"/>
                </a:moveTo>
                <a:lnTo>
                  <a:pt x="1304" y="2173"/>
                </a:lnTo>
                <a:lnTo>
                  <a:pt x="435" y="1739"/>
                </a:lnTo>
                <a:lnTo>
                  <a:pt x="0" y="869"/>
                </a:lnTo>
                <a:lnTo>
                  <a:pt x="2173" y="0"/>
                </a:lnTo>
                <a:lnTo>
                  <a:pt x="3043" y="869"/>
                </a:lnTo>
                <a:lnTo>
                  <a:pt x="1739"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20" name="Google Shape;11720;p313"/>
          <p:cNvSpPr/>
          <p:nvPr/>
        </p:nvSpPr>
        <p:spPr>
          <a:xfrm>
            <a:off x="9969413" y="3643885"/>
            <a:ext cx="2934" cy="4401"/>
          </a:xfrm>
          <a:custGeom>
            <a:rect b="b" l="l" r="r" t="t"/>
            <a:pathLst>
              <a:path extrusionOk="0" h="3911" w="2607">
                <a:moveTo>
                  <a:pt x="2173" y="3912"/>
                </a:moveTo>
                <a:lnTo>
                  <a:pt x="1304" y="3912"/>
                </a:lnTo>
                <a:lnTo>
                  <a:pt x="0" y="1304"/>
                </a:lnTo>
                <a:lnTo>
                  <a:pt x="435" y="0"/>
                </a:lnTo>
                <a:lnTo>
                  <a:pt x="1739" y="0"/>
                </a:lnTo>
                <a:lnTo>
                  <a:pt x="1739" y="1304"/>
                </a:lnTo>
                <a:lnTo>
                  <a:pt x="2608" y="2173"/>
                </a:lnTo>
                <a:lnTo>
                  <a:pt x="2173" y="391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21" name="Google Shape;11721;p313"/>
          <p:cNvSpPr/>
          <p:nvPr/>
        </p:nvSpPr>
        <p:spPr>
          <a:xfrm>
            <a:off x="9971858" y="3637526"/>
            <a:ext cx="2445" cy="5379"/>
          </a:xfrm>
          <a:custGeom>
            <a:rect b="b" l="l" r="r" t="t"/>
            <a:pathLst>
              <a:path extrusionOk="0" h="4781" w="2173">
                <a:moveTo>
                  <a:pt x="2173" y="2608"/>
                </a:moveTo>
                <a:lnTo>
                  <a:pt x="1304" y="3477"/>
                </a:lnTo>
                <a:lnTo>
                  <a:pt x="1739" y="4781"/>
                </a:lnTo>
                <a:lnTo>
                  <a:pt x="0" y="4781"/>
                </a:lnTo>
                <a:lnTo>
                  <a:pt x="0" y="1739"/>
                </a:lnTo>
                <a:lnTo>
                  <a:pt x="435" y="869"/>
                </a:lnTo>
                <a:lnTo>
                  <a:pt x="2173" y="0"/>
                </a:lnTo>
                <a:lnTo>
                  <a:pt x="1739" y="2173"/>
                </a:lnTo>
                <a:lnTo>
                  <a:pt x="2173" y="26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22" name="Google Shape;11722;p313"/>
          <p:cNvSpPr/>
          <p:nvPr/>
        </p:nvSpPr>
        <p:spPr>
          <a:xfrm>
            <a:off x="9963054" y="3602801"/>
            <a:ext cx="1956" cy="978"/>
          </a:xfrm>
          <a:custGeom>
            <a:rect b="b" l="l" r="r" t="t"/>
            <a:pathLst>
              <a:path extrusionOk="0" h="869" w="1738">
                <a:moveTo>
                  <a:pt x="1739" y="869"/>
                </a:moveTo>
                <a:lnTo>
                  <a:pt x="435" y="869"/>
                </a:lnTo>
                <a:lnTo>
                  <a:pt x="0" y="0"/>
                </a:lnTo>
                <a:lnTo>
                  <a:pt x="1739" y="0"/>
                </a:lnTo>
                <a:lnTo>
                  <a:pt x="1739" y="86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23" name="Google Shape;11723;p313"/>
          <p:cNvSpPr/>
          <p:nvPr/>
        </p:nvSpPr>
        <p:spPr>
          <a:xfrm>
            <a:off x="9955229" y="3546066"/>
            <a:ext cx="2445" cy="3912"/>
          </a:xfrm>
          <a:custGeom>
            <a:rect b="b" l="l" r="r" t="t"/>
            <a:pathLst>
              <a:path extrusionOk="0" h="3477" w="2173">
                <a:moveTo>
                  <a:pt x="435" y="3477"/>
                </a:moveTo>
                <a:lnTo>
                  <a:pt x="0" y="2608"/>
                </a:lnTo>
                <a:lnTo>
                  <a:pt x="0" y="435"/>
                </a:lnTo>
                <a:lnTo>
                  <a:pt x="1304" y="0"/>
                </a:lnTo>
                <a:lnTo>
                  <a:pt x="2173" y="1304"/>
                </a:lnTo>
                <a:lnTo>
                  <a:pt x="435" y="347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24" name="Google Shape;11724;p313"/>
          <p:cNvSpPr/>
          <p:nvPr/>
        </p:nvSpPr>
        <p:spPr>
          <a:xfrm>
            <a:off x="9947893" y="3526503"/>
            <a:ext cx="1956" cy="2445"/>
          </a:xfrm>
          <a:custGeom>
            <a:rect b="b" l="l" r="r" t="t"/>
            <a:pathLst>
              <a:path extrusionOk="0" h="2173" w="1738">
                <a:moveTo>
                  <a:pt x="1739" y="2173"/>
                </a:moveTo>
                <a:lnTo>
                  <a:pt x="0" y="1739"/>
                </a:lnTo>
                <a:lnTo>
                  <a:pt x="0" y="435"/>
                </a:lnTo>
                <a:lnTo>
                  <a:pt x="870" y="0"/>
                </a:lnTo>
                <a:lnTo>
                  <a:pt x="1739" y="869"/>
                </a:lnTo>
                <a:lnTo>
                  <a:pt x="1739" y="21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25" name="Google Shape;11725;p313"/>
          <p:cNvSpPr/>
          <p:nvPr/>
        </p:nvSpPr>
        <p:spPr>
          <a:xfrm>
            <a:off x="4268525" y="3589106"/>
            <a:ext cx="2445" cy="4401"/>
          </a:xfrm>
          <a:custGeom>
            <a:rect b="b" l="l" r="r" t="t"/>
            <a:pathLst>
              <a:path extrusionOk="0" h="3911" w="2173">
                <a:moveTo>
                  <a:pt x="1304" y="0"/>
                </a:moveTo>
                <a:lnTo>
                  <a:pt x="2173" y="1739"/>
                </a:lnTo>
                <a:lnTo>
                  <a:pt x="2173" y="3043"/>
                </a:lnTo>
                <a:lnTo>
                  <a:pt x="1304" y="3912"/>
                </a:lnTo>
                <a:lnTo>
                  <a:pt x="435" y="3477"/>
                </a:lnTo>
                <a:lnTo>
                  <a:pt x="0" y="2173"/>
                </a:lnTo>
                <a:lnTo>
                  <a:pt x="1304"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26" name="Google Shape;11726;p313"/>
          <p:cNvSpPr/>
          <p:nvPr/>
        </p:nvSpPr>
        <p:spPr>
          <a:xfrm>
            <a:off x="7532743" y="4744349"/>
            <a:ext cx="13694" cy="16629"/>
          </a:xfrm>
          <a:custGeom>
            <a:rect b="b" l="l" r="r" t="t"/>
            <a:pathLst>
              <a:path extrusionOk="0" h="14778" w="12170">
                <a:moveTo>
                  <a:pt x="10432" y="3043"/>
                </a:moveTo>
                <a:lnTo>
                  <a:pt x="12170" y="6955"/>
                </a:lnTo>
                <a:lnTo>
                  <a:pt x="11301" y="9563"/>
                </a:lnTo>
                <a:lnTo>
                  <a:pt x="9562" y="11301"/>
                </a:lnTo>
                <a:lnTo>
                  <a:pt x="9997" y="12605"/>
                </a:lnTo>
                <a:lnTo>
                  <a:pt x="8693" y="13909"/>
                </a:lnTo>
                <a:lnTo>
                  <a:pt x="6520" y="14779"/>
                </a:lnTo>
                <a:lnTo>
                  <a:pt x="4347" y="14779"/>
                </a:lnTo>
                <a:lnTo>
                  <a:pt x="1738" y="14344"/>
                </a:lnTo>
                <a:lnTo>
                  <a:pt x="1304" y="14779"/>
                </a:lnTo>
                <a:lnTo>
                  <a:pt x="0" y="13475"/>
                </a:lnTo>
                <a:lnTo>
                  <a:pt x="869" y="12605"/>
                </a:lnTo>
                <a:lnTo>
                  <a:pt x="1304" y="10867"/>
                </a:lnTo>
                <a:lnTo>
                  <a:pt x="1738" y="7824"/>
                </a:lnTo>
                <a:lnTo>
                  <a:pt x="2608" y="6085"/>
                </a:lnTo>
                <a:lnTo>
                  <a:pt x="4781" y="4347"/>
                </a:lnTo>
                <a:lnTo>
                  <a:pt x="5216" y="3478"/>
                </a:lnTo>
                <a:lnTo>
                  <a:pt x="6085" y="1304"/>
                </a:lnTo>
                <a:lnTo>
                  <a:pt x="7824" y="0"/>
                </a:lnTo>
                <a:lnTo>
                  <a:pt x="9562" y="435"/>
                </a:lnTo>
                <a:lnTo>
                  <a:pt x="10432" y="304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27" name="Google Shape;11727;p313"/>
          <p:cNvSpPr/>
          <p:nvPr/>
        </p:nvSpPr>
        <p:spPr>
          <a:xfrm>
            <a:off x="7698545" y="4734566"/>
            <a:ext cx="4402" cy="2934"/>
          </a:xfrm>
          <a:custGeom>
            <a:rect b="b" l="l" r="r" t="t"/>
            <a:pathLst>
              <a:path extrusionOk="0" h="2608" w="3912">
                <a:moveTo>
                  <a:pt x="1304" y="2608"/>
                </a:moveTo>
                <a:lnTo>
                  <a:pt x="0" y="1304"/>
                </a:lnTo>
                <a:lnTo>
                  <a:pt x="1739" y="435"/>
                </a:lnTo>
                <a:lnTo>
                  <a:pt x="3043" y="0"/>
                </a:lnTo>
                <a:lnTo>
                  <a:pt x="3912" y="435"/>
                </a:lnTo>
                <a:lnTo>
                  <a:pt x="3478" y="1304"/>
                </a:lnTo>
                <a:lnTo>
                  <a:pt x="1304" y="26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28" name="Google Shape;11728;p313"/>
          <p:cNvSpPr/>
          <p:nvPr/>
        </p:nvSpPr>
        <p:spPr>
          <a:xfrm>
            <a:off x="10511819" y="4824561"/>
            <a:ext cx="3912" cy="4402"/>
          </a:xfrm>
          <a:custGeom>
            <a:rect b="b" l="l" r="r" t="t"/>
            <a:pathLst>
              <a:path extrusionOk="0" h="3912" w="3477">
                <a:moveTo>
                  <a:pt x="3477" y="1739"/>
                </a:moveTo>
                <a:lnTo>
                  <a:pt x="2608" y="2173"/>
                </a:lnTo>
                <a:lnTo>
                  <a:pt x="1739" y="3912"/>
                </a:lnTo>
                <a:lnTo>
                  <a:pt x="0" y="3043"/>
                </a:lnTo>
                <a:lnTo>
                  <a:pt x="869" y="869"/>
                </a:lnTo>
                <a:lnTo>
                  <a:pt x="1304" y="0"/>
                </a:lnTo>
                <a:lnTo>
                  <a:pt x="2608" y="435"/>
                </a:lnTo>
                <a:lnTo>
                  <a:pt x="3477"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29" name="Google Shape;11729;p313"/>
          <p:cNvSpPr/>
          <p:nvPr/>
        </p:nvSpPr>
        <p:spPr>
          <a:xfrm>
            <a:off x="10532849" y="4788366"/>
            <a:ext cx="8314" cy="8803"/>
          </a:xfrm>
          <a:custGeom>
            <a:rect b="b" l="l" r="r" t="t"/>
            <a:pathLst>
              <a:path extrusionOk="0" h="7824" w="7389">
                <a:moveTo>
                  <a:pt x="3912" y="0"/>
                </a:moveTo>
                <a:lnTo>
                  <a:pt x="3478" y="435"/>
                </a:lnTo>
                <a:lnTo>
                  <a:pt x="4347" y="2173"/>
                </a:lnTo>
                <a:lnTo>
                  <a:pt x="5651" y="2173"/>
                </a:lnTo>
                <a:lnTo>
                  <a:pt x="7390" y="1304"/>
                </a:lnTo>
                <a:lnTo>
                  <a:pt x="6955" y="3912"/>
                </a:lnTo>
                <a:lnTo>
                  <a:pt x="6085" y="4781"/>
                </a:lnTo>
                <a:lnTo>
                  <a:pt x="5651" y="6520"/>
                </a:lnTo>
                <a:lnTo>
                  <a:pt x="3478" y="7824"/>
                </a:lnTo>
                <a:lnTo>
                  <a:pt x="1739" y="6955"/>
                </a:lnTo>
                <a:lnTo>
                  <a:pt x="1739" y="6520"/>
                </a:lnTo>
                <a:lnTo>
                  <a:pt x="435" y="5216"/>
                </a:lnTo>
                <a:lnTo>
                  <a:pt x="870" y="4347"/>
                </a:lnTo>
                <a:lnTo>
                  <a:pt x="0" y="3478"/>
                </a:lnTo>
                <a:lnTo>
                  <a:pt x="435" y="1739"/>
                </a:lnTo>
                <a:lnTo>
                  <a:pt x="0" y="0"/>
                </a:lnTo>
                <a:lnTo>
                  <a:pt x="435" y="0"/>
                </a:lnTo>
                <a:lnTo>
                  <a:pt x="2173" y="435"/>
                </a:lnTo>
                <a:lnTo>
                  <a:pt x="3912"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30" name="Google Shape;11730;p313"/>
          <p:cNvSpPr/>
          <p:nvPr/>
        </p:nvSpPr>
        <p:spPr>
          <a:xfrm>
            <a:off x="10515242" y="4765869"/>
            <a:ext cx="10759" cy="16139"/>
          </a:xfrm>
          <a:custGeom>
            <a:rect b="b" l="l" r="r" t="t"/>
            <a:pathLst>
              <a:path extrusionOk="0" h="14343" w="9562">
                <a:moveTo>
                  <a:pt x="7824" y="1304"/>
                </a:moveTo>
                <a:lnTo>
                  <a:pt x="6955" y="3477"/>
                </a:lnTo>
                <a:lnTo>
                  <a:pt x="6955" y="5216"/>
                </a:lnTo>
                <a:lnTo>
                  <a:pt x="6085" y="6520"/>
                </a:lnTo>
                <a:lnTo>
                  <a:pt x="7390" y="7389"/>
                </a:lnTo>
                <a:lnTo>
                  <a:pt x="8259" y="7824"/>
                </a:lnTo>
                <a:lnTo>
                  <a:pt x="8693" y="8693"/>
                </a:lnTo>
                <a:lnTo>
                  <a:pt x="8259" y="9563"/>
                </a:lnTo>
                <a:lnTo>
                  <a:pt x="9563" y="11301"/>
                </a:lnTo>
                <a:lnTo>
                  <a:pt x="8693" y="11301"/>
                </a:lnTo>
                <a:lnTo>
                  <a:pt x="7824" y="13475"/>
                </a:lnTo>
                <a:lnTo>
                  <a:pt x="6955" y="14344"/>
                </a:lnTo>
                <a:lnTo>
                  <a:pt x="5651" y="13909"/>
                </a:lnTo>
                <a:lnTo>
                  <a:pt x="4781" y="12605"/>
                </a:lnTo>
                <a:lnTo>
                  <a:pt x="4347" y="11736"/>
                </a:lnTo>
                <a:lnTo>
                  <a:pt x="1739" y="11301"/>
                </a:lnTo>
                <a:lnTo>
                  <a:pt x="435" y="9128"/>
                </a:lnTo>
                <a:lnTo>
                  <a:pt x="435" y="8259"/>
                </a:lnTo>
                <a:lnTo>
                  <a:pt x="0" y="6955"/>
                </a:lnTo>
                <a:lnTo>
                  <a:pt x="1304" y="6955"/>
                </a:lnTo>
                <a:lnTo>
                  <a:pt x="2608" y="6085"/>
                </a:lnTo>
                <a:lnTo>
                  <a:pt x="4347" y="4781"/>
                </a:lnTo>
                <a:lnTo>
                  <a:pt x="4781" y="3477"/>
                </a:lnTo>
                <a:lnTo>
                  <a:pt x="3043" y="2608"/>
                </a:lnTo>
                <a:lnTo>
                  <a:pt x="1304" y="3043"/>
                </a:lnTo>
                <a:lnTo>
                  <a:pt x="2173" y="1304"/>
                </a:lnTo>
                <a:lnTo>
                  <a:pt x="3478" y="869"/>
                </a:lnTo>
                <a:lnTo>
                  <a:pt x="4347" y="1304"/>
                </a:lnTo>
                <a:lnTo>
                  <a:pt x="6085" y="0"/>
                </a:lnTo>
                <a:lnTo>
                  <a:pt x="7824"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31" name="Google Shape;11731;p313"/>
          <p:cNvSpPr/>
          <p:nvPr/>
        </p:nvSpPr>
        <p:spPr>
          <a:xfrm>
            <a:off x="10503016" y="4759511"/>
            <a:ext cx="4402" cy="7825"/>
          </a:xfrm>
          <a:custGeom>
            <a:rect b="b" l="l" r="r" t="t"/>
            <a:pathLst>
              <a:path extrusionOk="0" h="6954" w="3912">
                <a:moveTo>
                  <a:pt x="3912" y="0"/>
                </a:moveTo>
                <a:lnTo>
                  <a:pt x="2608" y="2608"/>
                </a:lnTo>
                <a:lnTo>
                  <a:pt x="2173" y="3912"/>
                </a:lnTo>
                <a:lnTo>
                  <a:pt x="3478" y="3912"/>
                </a:lnTo>
                <a:lnTo>
                  <a:pt x="1304" y="6085"/>
                </a:lnTo>
                <a:lnTo>
                  <a:pt x="435" y="6955"/>
                </a:lnTo>
                <a:lnTo>
                  <a:pt x="0" y="6085"/>
                </a:lnTo>
                <a:lnTo>
                  <a:pt x="1304" y="4347"/>
                </a:lnTo>
                <a:lnTo>
                  <a:pt x="2173" y="2173"/>
                </a:lnTo>
                <a:lnTo>
                  <a:pt x="3912"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32" name="Google Shape;11732;p313"/>
          <p:cNvSpPr/>
          <p:nvPr/>
        </p:nvSpPr>
        <p:spPr>
          <a:xfrm>
            <a:off x="10506439" y="4757554"/>
            <a:ext cx="2445" cy="1956"/>
          </a:xfrm>
          <a:custGeom>
            <a:rect b="b" l="l" r="r" t="t"/>
            <a:pathLst>
              <a:path extrusionOk="0" h="1738" w="2173">
                <a:moveTo>
                  <a:pt x="869" y="1739"/>
                </a:moveTo>
                <a:lnTo>
                  <a:pt x="0" y="0"/>
                </a:lnTo>
                <a:lnTo>
                  <a:pt x="1738" y="0"/>
                </a:lnTo>
                <a:lnTo>
                  <a:pt x="2173" y="1739"/>
                </a:lnTo>
                <a:lnTo>
                  <a:pt x="869"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33" name="Google Shape;11733;p313"/>
          <p:cNvSpPr/>
          <p:nvPr/>
        </p:nvSpPr>
        <p:spPr>
          <a:xfrm>
            <a:off x="10437476" y="4747772"/>
            <a:ext cx="67006" cy="72385"/>
          </a:xfrm>
          <a:custGeom>
            <a:rect b="b" l="l" r="r" t="t"/>
            <a:pathLst>
              <a:path extrusionOk="0" h="64330" w="59549">
                <a:moveTo>
                  <a:pt x="1739" y="0"/>
                </a:moveTo>
                <a:lnTo>
                  <a:pt x="2608" y="435"/>
                </a:lnTo>
                <a:lnTo>
                  <a:pt x="4782" y="4347"/>
                </a:lnTo>
                <a:lnTo>
                  <a:pt x="6085" y="5651"/>
                </a:lnTo>
                <a:lnTo>
                  <a:pt x="7390" y="5216"/>
                </a:lnTo>
                <a:lnTo>
                  <a:pt x="8259" y="3912"/>
                </a:lnTo>
                <a:lnTo>
                  <a:pt x="12171" y="6085"/>
                </a:lnTo>
                <a:lnTo>
                  <a:pt x="13475" y="8259"/>
                </a:lnTo>
                <a:lnTo>
                  <a:pt x="16518" y="10867"/>
                </a:lnTo>
                <a:lnTo>
                  <a:pt x="17822" y="12605"/>
                </a:lnTo>
                <a:lnTo>
                  <a:pt x="18256" y="13909"/>
                </a:lnTo>
                <a:lnTo>
                  <a:pt x="19995" y="15648"/>
                </a:lnTo>
                <a:lnTo>
                  <a:pt x="20430" y="16517"/>
                </a:lnTo>
                <a:lnTo>
                  <a:pt x="21299" y="16517"/>
                </a:lnTo>
                <a:lnTo>
                  <a:pt x="22603" y="17822"/>
                </a:lnTo>
                <a:lnTo>
                  <a:pt x="26515" y="18691"/>
                </a:lnTo>
                <a:lnTo>
                  <a:pt x="26950" y="19995"/>
                </a:lnTo>
                <a:lnTo>
                  <a:pt x="26950" y="21733"/>
                </a:lnTo>
                <a:lnTo>
                  <a:pt x="28253" y="23472"/>
                </a:lnTo>
                <a:lnTo>
                  <a:pt x="29992" y="23907"/>
                </a:lnTo>
                <a:lnTo>
                  <a:pt x="28688" y="26080"/>
                </a:lnTo>
                <a:lnTo>
                  <a:pt x="29123" y="26949"/>
                </a:lnTo>
                <a:lnTo>
                  <a:pt x="30862" y="29123"/>
                </a:lnTo>
                <a:lnTo>
                  <a:pt x="31296" y="29123"/>
                </a:lnTo>
                <a:lnTo>
                  <a:pt x="33035" y="31296"/>
                </a:lnTo>
                <a:lnTo>
                  <a:pt x="32600" y="33035"/>
                </a:lnTo>
                <a:lnTo>
                  <a:pt x="35643" y="33904"/>
                </a:lnTo>
                <a:lnTo>
                  <a:pt x="37382" y="36077"/>
                </a:lnTo>
                <a:lnTo>
                  <a:pt x="38685" y="36077"/>
                </a:lnTo>
                <a:lnTo>
                  <a:pt x="39990" y="36947"/>
                </a:lnTo>
                <a:lnTo>
                  <a:pt x="42163" y="38685"/>
                </a:lnTo>
                <a:lnTo>
                  <a:pt x="41728" y="39989"/>
                </a:lnTo>
                <a:lnTo>
                  <a:pt x="43032" y="39989"/>
                </a:lnTo>
                <a:lnTo>
                  <a:pt x="44771" y="42163"/>
                </a:lnTo>
                <a:lnTo>
                  <a:pt x="47379" y="43902"/>
                </a:lnTo>
                <a:lnTo>
                  <a:pt x="47379" y="44771"/>
                </a:lnTo>
                <a:lnTo>
                  <a:pt x="48683" y="45205"/>
                </a:lnTo>
                <a:lnTo>
                  <a:pt x="49987" y="46509"/>
                </a:lnTo>
                <a:lnTo>
                  <a:pt x="49987" y="47379"/>
                </a:lnTo>
                <a:lnTo>
                  <a:pt x="51291" y="49987"/>
                </a:lnTo>
                <a:lnTo>
                  <a:pt x="53030" y="51725"/>
                </a:lnTo>
                <a:lnTo>
                  <a:pt x="53464" y="51291"/>
                </a:lnTo>
                <a:lnTo>
                  <a:pt x="55203" y="53899"/>
                </a:lnTo>
                <a:lnTo>
                  <a:pt x="57376" y="54333"/>
                </a:lnTo>
                <a:lnTo>
                  <a:pt x="58680" y="55637"/>
                </a:lnTo>
                <a:lnTo>
                  <a:pt x="58680" y="57376"/>
                </a:lnTo>
                <a:lnTo>
                  <a:pt x="59115" y="59115"/>
                </a:lnTo>
                <a:lnTo>
                  <a:pt x="59550" y="59549"/>
                </a:lnTo>
                <a:lnTo>
                  <a:pt x="58680" y="62157"/>
                </a:lnTo>
                <a:lnTo>
                  <a:pt x="55638" y="63896"/>
                </a:lnTo>
                <a:lnTo>
                  <a:pt x="55203" y="62592"/>
                </a:lnTo>
                <a:lnTo>
                  <a:pt x="53899" y="63027"/>
                </a:lnTo>
                <a:lnTo>
                  <a:pt x="52595" y="64331"/>
                </a:lnTo>
                <a:lnTo>
                  <a:pt x="49987" y="60853"/>
                </a:lnTo>
                <a:lnTo>
                  <a:pt x="48248" y="60853"/>
                </a:lnTo>
                <a:lnTo>
                  <a:pt x="47813" y="59984"/>
                </a:lnTo>
                <a:lnTo>
                  <a:pt x="46944" y="59984"/>
                </a:lnTo>
                <a:lnTo>
                  <a:pt x="46075" y="61288"/>
                </a:lnTo>
                <a:lnTo>
                  <a:pt x="42163" y="57376"/>
                </a:lnTo>
                <a:lnTo>
                  <a:pt x="41293" y="57376"/>
                </a:lnTo>
                <a:lnTo>
                  <a:pt x="39555" y="55203"/>
                </a:lnTo>
                <a:lnTo>
                  <a:pt x="39990" y="51725"/>
                </a:lnTo>
                <a:lnTo>
                  <a:pt x="38685" y="51725"/>
                </a:lnTo>
                <a:lnTo>
                  <a:pt x="36947" y="51725"/>
                </a:lnTo>
                <a:lnTo>
                  <a:pt x="35643" y="50856"/>
                </a:lnTo>
                <a:lnTo>
                  <a:pt x="35208" y="49987"/>
                </a:lnTo>
                <a:lnTo>
                  <a:pt x="34339" y="49552"/>
                </a:lnTo>
                <a:lnTo>
                  <a:pt x="33035" y="49552"/>
                </a:lnTo>
                <a:lnTo>
                  <a:pt x="33035" y="48248"/>
                </a:lnTo>
                <a:lnTo>
                  <a:pt x="32165" y="46075"/>
                </a:lnTo>
                <a:lnTo>
                  <a:pt x="30427" y="46509"/>
                </a:lnTo>
                <a:lnTo>
                  <a:pt x="26950" y="44336"/>
                </a:lnTo>
                <a:lnTo>
                  <a:pt x="26515" y="43467"/>
                </a:lnTo>
                <a:lnTo>
                  <a:pt x="26515" y="42163"/>
                </a:lnTo>
                <a:lnTo>
                  <a:pt x="25211" y="43032"/>
                </a:lnTo>
                <a:lnTo>
                  <a:pt x="22603" y="41728"/>
                </a:lnTo>
                <a:lnTo>
                  <a:pt x="22168" y="39989"/>
                </a:lnTo>
                <a:lnTo>
                  <a:pt x="20430" y="38685"/>
                </a:lnTo>
                <a:lnTo>
                  <a:pt x="19560" y="36512"/>
                </a:lnTo>
                <a:lnTo>
                  <a:pt x="17387" y="36077"/>
                </a:lnTo>
                <a:lnTo>
                  <a:pt x="18256" y="35208"/>
                </a:lnTo>
                <a:lnTo>
                  <a:pt x="16952" y="33904"/>
                </a:lnTo>
                <a:lnTo>
                  <a:pt x="15648" y="33469"/>
                </a:lnTo>
                <a:lnTo>
                  <a:pt x="14344" y="30427"/>
                </a:lnTo>
                <a:lnTo>
                  <a:pt x="14344" y="28688"/>
                </a:lnTo>
                <a:lnTo>
                  <a:pt x="13475" y="27384"/>
                </a:lnTo>
                <a:lnTo>
                  <a:pt x="12171" y="27384"/>
                </a:lnTo>
                <a:lnTo>
                  <a:pt x="11302" y="24776"/>
                </a:lnTo>
                <a:lnTo>
                  <a:pt x="11736" y="23907"/>
                </a:lnTo>
                <a:lnTo>
                  <a:pt x="8693" y="22168"/>
                </a:lnTo>
                <a:lnTo>
                  <a:pt x="7390" y="21299"/>
                </a:lnTo>
                <a:lnTo>
                  <a:pt x="5651" y="18691"/>
                </a:lnTo>
                <a:lnTo>
                  <a:pt x="6955" y="17822"/>
                </a:lnTo>
                <a:lnTo>
                  <a:pt x="6085" y="16952"/>
                </a:lnTo>
                <a:lnTo>
                  <a:pt x="5216" y="15648"/>
                </a:lnTo>
                <a:lnTo>
                  <a:pt x="5216" y="13475"/>
                </a:lnTo>
                <a:lnTo>
                  <a:pt x="3043" y="12171"/>
                </a:lnTo>
                <a:lnTo>
                  <a:pt x="3043" y="9563"/>
                </a:lnTo>
                <a:lnTo>
                  <a:pt x="2173" y="8259"/>
                </a:lnTo>
                <a:lnTo>
                  <a:pt x="3478" y="8259"/>
                </a:lnTo>
                <a:lnTo>
                  <a:pt x="3912" y="6955"/>
                </a:lnTo>
                <a:lnTo>
                  <a:pt x="3478" y="6085"/>
                </a:lnTo>
                <a:lnTo>
                  <a:pt x="870" y="6085"/>
                </a:lnTo>
                <a:lnTo>
                  <a:pt x="0" y="4781"/>
                </a:lnTo>
                <a:lnTo>
                  <a:pt x="2173" y="1739"/>
                </a:lnTo>
                <a:lnTo>
                  <a:pt x="870" y="435"/>
                </a:lnTo>
                <a:lnTo>
                  <a:pt x="1739"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34" name="Google Shape;11734;p313"/>
          <p:cNvSpPr/>
          <p:nvPr/>
        </p:nvSpPr>
        <p:spPr>
          <a:xfrm>
            <a:off x="10443345" y="4746794"/>
            <a:ext cx="1466" cy="2445"/>
          </a:xfrm>
          <a:custGeom>
            <a:rect b="b" l="l" r="r" t="t"/>
            <a:pathLst>
              <a:path extrusionOk="0" h="2173" w="1303">
                <a:moveTo>
                  <a:pt x="1304" y="2173"/>
                </a:moveTo>
                <a:lnTo>
                  <a:pt x="0" y="1739"/>
                </a:lnTo>
                <a:lnTo>
                  <a:pt x="435" y="0"/>
                </a:lnTo>
                <a:lnTo>
                  <a:pt x="1304" y="21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35" name="Google Shape;11735;p313"/>
          <p:cNvSpPr/>
          <p:nvPr/>
        </p:nvSpPr>
        <p:spPr>
          <a:xfrm>
            <a:off x="10432096" y="4735544"/>
            <a:ext cx="1468" cy="2934"/>
          </a:xfrm>
          <a:custGeom>
            <a:rect b="b" l="l" r="r" t="t"/>
            <a:pathLst>
              <a:path extrusionOk="0" h="2608" w="1304">
                <a:moveTo>
                  <a:pt x="1304" y="1739"/>
                </a:moveTo>
                <a:lnTo>
                  <a:pt x="435" y="2608"/>
                </a:lnTo>
                <a:lnTo>
                  <a:pt x="0" y="869"/>
                </a:lnTo>
                <a:lnTo>
                  <a:pt x="870" y="0"/>
                </a:lnTo>
                <a:lnTo>
                  <a:pt x="1304"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36" name="Google Shape;11736;p313"/>
          <p:cNvSpPr/>
          <p:nvPr/>
        </p:nvSpPr>
        <p:spPr>
          <a:xfrm>
            <a:off x="10601324" y="4132491"/>
            <a:ext cx="1468" cy="1466"/>
          </a:xfrm>
          <a:custGeom>
            <a:rect b="b" l="l" r="r" t="t"/>
            <a:pathLst>
              <a:path extrusionOk="0" h="1303" w="1304">
                <a:moveTo>
                  <a:pt x="1304" y="1304"/>
                </a:moveTo>
                <a:lnTo>
                  <a:pt x="435" y="1304"/>
                </a:lnTo>
                <a:lnTo>
                  <a:pt x="0" y="0"/>
                </a:lnTo>
                <a:lnTo>
                  <a:pt x="1304" y="0"/>
                </a:lnTo>
                <a:lnTo>
                  <a:pt x="1304"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37" name="Google Shape;11737;p313"/>
          <p:cNvSpPr/>
          <p:nvPr/>
        </p:nvSpPr>
        <p:spPr>
          <a:xfrm>
            <a:off x="9692096" y="3877184"/>
            <a:ext cx="4401" cy="8803"/>
          </a:xfrm>
          <a:custGeom>
            <a:rect b="b" l="l" r="r" t="t"/>
            <a:pathLst>
              <a:path extrusionOk="0" h="7824" w="3911">
                <a:moveTo>
                  <a:pt x="3912" y="1304"/>
                </a:moveTo>
                <a:lnTo>
                  <a:pt x="3042" y="3043"/>
                </a:lnTo>
                <a:lnTo>
                  <a:pt x="3477" y="3477"/>
                </a:lnTo>
                <a:lnTo>
                  <a:pt x="2608" y="6085"/>
                </a:lnTo>
                <a:lnTo>
                  <a:pt x="3042" y="6955"/>
                </a:lnTo>
                <a:lnTo>
                  <a:pt x="869" y="7824"/>
                </a:lnTo>
                <a:lnTo>
                  <a:pt x="0" y="4781"/>
                </a:lnTo>
                <a:lnTo>
                  <a:pt x="1304" y="3912"/>
                </a:lnTo>
                <a:lnTo>
                  <a:pt x="435" y="3043"/>
                </a:lnTo>
                <a:lnTo>
                  <a:pt x="1738" y="435"/>
                </a:lnTo>
                <a:lnTo>
                  <a:pt x="3042" y="0"/>
                </a:lnTo>
                <a:lnTo>
                  <a:pt x="3912"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38" name="Google Shape;11738;p313"/>
          <p:cNvSpPr/>
          <p:nvPr/>
        </p:nvSpPr>
        <p:spPr>
          <a:xfrm>
            <a:off x="4116416" y="3548022"/>
            <a:ext cx="2445" cy="1956"/>
          </a:xfrm>
          <a:custGeom>
            <a:rect b="b" l="l" r="r" t="t"/>
            <a:pathLst>
              <a:path extrusionOk="0" h="1738" w="2173">
                <a:moveTo>
                  <a:pt x="1304" y="1739"/>
                </a:moveTo>
                <a:lnTo>
                  <a:pt x="0" y="869"/>
                </a:lnTo>
                <a:lnTo>
                  <a:pt x="435" y="0"/>
                </a:lnTo>
                <a:lnTo>
                  <a:pt x="1739" y="0"/>
                </a:lnTo>
                <a:lnTo>
                  <a:pt x="2173" y="435"/>
                </a:lnTo>
                <a:lnTo>
                  <a:pt x="1304" y="17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39" name="Google Shape;11739;p313"/>
          <p:cNvSpPr/>
          <p:nvPr/>
        </p:nvSpPr>
        <p:spPr>
          <a:xfrm>
            <a:off x="4180977" y="3546556"/>
            <a:ext cx="8314" cy="2445"/>
          </a:xfrm>
          <a:custGeom>
            <a:rect b="b" l="l" r="r" t="t"/>
            <a:pathLst>
              <a:path extrusionOk="0" h="2173" w="7389">
                <a:moveTo>
                  <a:pt x="7389" y="869"/>
                </a:moveTo>
                <a:lnTo>
                  <a:pt x="6520" y="869"/>
                </a:lnTo>
                <a:lnTo>
                  <a:pt x="2608" y="2173"/>
                </a:lnTo>
                <a:lnTo>
                  <a:pt x="0" y="2173"/>
                </a:lnTo>
                <a:lnTo>
                  <a:pt x="869" y="1304"/>
                </a:lnTo>
                <a:lnTo>
                  <a:pt x="2608" y="435"/>
                </a:lnTo>
                <a:lnTo>
                  <a:pt x="4347" y="0"/>
                </a:lnTo>
                <a:lnTo>
                  <a:pt x="6955" y="435"/>
                </a:lnTo>
                <a:lnTo>
                  <a:pt x="7389"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40" name="Google Shape;11740;p313"/>
          <p:cNvSpPr/>
          <p:nvPr/>
        </p:nvSpPr>
        <p:spPr>
          <a:xfrm>
            <a:off x="4135492" y="3535306"/>
            <a:ext cx="45485" cy="18585"/>
          </a:xfrm>
          <a:custGeom>
            <a:rect b="b" l="l" r="r" t="t"/>
            <a:pathLst>
              <a:path extrusionOk="0" h="16517" w="40423">
                <a:moveTo>
                  <a:pt x="6520" y="435"/>
                </a:moveTo>
                <a:lnTo>
                  <a:pt x="9128" y="869"/>
                </a:lnTo>
                <a:lnTo>
                  <a:pt x="11736" y="869"/>
                </a:lnTo>
                <a:lnTo>
                  <a:pt x="13040" y="1304"/>
                </a:lnTo>
                <a:lnTo>
                  <a:pt x="15648" y="869"/>
                </a:lnTo>
                <a:lnTo>
                  <a:pt x="16952" y="1304"/>
                </a:lnTo>
                <a:lnTo>
                  <a:pt x="18691" y="869"/>
                </a:lnTo>
                <a:lnTo>
                  <a:pt x="19560" y="1304"/>
                </a:lnTo>
                <a:lnTo>
                  <a:pt x="21733" y="869"/>
                </a:lnTo>
                <a:lnTo>
                  <a:pt x="23472" y="1304"/>
                </a:lnTo>
                <a:lnTo>
                  <a:pt x="24776" y="1304"/>
                </a:lnTo>
                <a:lnTo>
                  <a:pt x="28253" y="2173"/>
                </a:lnTo>
                <a:lnTo>
                  <a:pt x="28253" y="1304"/>
                </a:lnTo>
                <a:lnTo>
                  <a:pt x="30861" y="2173"/>
                </a:lnTo>
                <a:lnTo>
                  <a:pt x="31296" y="1739"/>
                </a:lnTo>
                <a:lnTo>
                  <a:pt x="34773" y="2173"/>
                </a:lnTo>
                <a:lnTo>
                  <a:pt x="35643" y="3043"/>
                </a:lnTo>
                <a:lnTo>
                  <a:pt x="36512" y="3043"/>
                </a:lnTo>
                <a:lnTo>
                  <a:pt x="39120" y="4347"/>
                </a:lnTo>
                <a:lnTo>
                  <a:pt x="39989" y="3912"/>
                </a:lnTo>
                <a:lnTo>
                  <a:pt x="39555" y="6955"/>
                </a:lnTo>
                <a:lnTo>
                  <a:pt x="40424" y="8259"/>
                </a:lnTo>
                <a:lnTo>
                  <a:pt x="36512" y="9563"/>
                </a:lnTo>
                <a:lnTo>
                  <a:pt x="35208" y="11301"/>
                </a:lnTo>
                <a:lnTo>
                  <a:pt x="33904" y="13909"/>
                </a:lnTo>
                <a:lnTo>
                  <a:pt x="32600" y="14779"/>
                </a:lnTo>
                <a:lnTo>
                  <a:pt x="31296" y="15213"/>
                </a:lnTo>
                <a:lnTo>
                  <a:pt x="29557" y="15213"/>
                </a:lnTo>
                <a:lnTo>
                  <a:pt x="26949" y="15648"/>
                </a:lnTo>
                <a:lnTo>
                  <a:pt x="25645" y="16517"/>
                </a:lnTo>
                <a:lnTo>
                  <a:pt x="22603" y="16083"/>
                </a:lnTo>
                <a:lnTo>
                  <a:pt x="21733" y="15213"/>
                </a:lnTo>
                <a:lnTo>
                  <a:pt x="19560" y="16083"/>
                </a:lnTo>
                <a:lnTo>
                  <a:pt x="18256" y="14779"/>
                </a:lnTo>
                <a:lnTo>
                  <a:pt x="15213" y="15648"/>
                </a:lnTo>
                <a:lnTo>
                  <a:pt x="11301" y="15213"/>
                </a:lnTo>
                <a:lnTo>
                  <a:pt x="9997" y="15648"/>
                </a:lnTo>
                <a:lnTo>
                  <a:pt x="7389" y="16083"/>
                </a:lnTo>
                <a:lnTo>
                  <a:pt x="6520" y="16517"/>
                </a:lnTo>
                <a:lnTo>
                  <a:pt x="5651" y="15648"/>
                </a:lnTo>
                <a:lnTo>
                  <a:pt x="3912" y="15213"/>
                </a:lnTo>
                <a:lnTo>
                  <a:pt x="2608" y="16083"/>
                </a:lnTo>
                <a:lnTo>
                  <a:pt x="0" y="15648"/>
                </a:lnTo>
                <a:lnTo>
                  <a:pt x="1304" y="12605"/>
                </a:lnTo>
                <a:lnTo>
                  <a:pt x="1304" y="10867"/>
                </a:lnTo>
                <a:lnTo>
                  <a:pt x="2173" y="9128"/>
                </a:lnTo>
                <a:lnTo>
                  <a:pt x="1304" y="6520"/>
                </a:lnTo>
                <a:lnTo>
                  <a:pt x="435" y="6085"/>
                </a:lnTo>
                <a:lnTo>
                  <a:pt x="0" y="4347"/>
                </a:lnTo>
                <a:lnTo>
                  <a:pt x="1739" y="3477"/>
                </a:lnTo>
                <a:lnTo>
                  <a:pt x="2608" y="3043"/>
                </a:lnTo>
                <a:lnTo>
                  <a:pt x="2608" y="869"/>
                </a:lnTo>
                <a:lnTo>
                  <a:pt x="4347" y="0"/>
                </a:lnTo>
                <a:lnTo>
                  <a:pt x="6520"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41" name="Google Shape;11741;p313"/>
          <p:cNvSpPr/>
          <p:nvPr/>
        </p:nvSpPr>
        <p:spPr>
          <a:xfrm>
            <a:off x="2102326" y="4982048"/>
            <a:ext cx="1956" cy="2934"/>
          </a:xfrm>
          <a:custGeom>
            <a:rect b="b" l="l" r="r" t="t"/>
            <a:pathLst>
              <a:path extrusionOk="0" h="2607" w="1738">
                <a:moveTo>
                  <a:pt x="1304" y="2608"/>
                </a:moveTo>
                <a:lnTo>
                  <a:pt x="869" y="2173"/>
                </a:lnTo>
                <a:lnTo>
                  <a:pt x="0" y="869"/>
                </a:lnTo>
                <a:lnTo>
                  <a:pt x="435" y="0"/>
                </a:lnTo>
                <a:lnTo>
                  <a:pt x="1739" y="869"/>
                </a:lnTo>
                <a:lnTo>
                  <a:pt x="1304" y="2608"/>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42" name="Google Shape;11742;p313"/>
          <p:cNvSpPr/>
          <p:nvPr/>
        </p:nvSpPr>
        <p:spPr>
          <a:xfrm>
            <a:off x="2152213" y="4797171"/>
            <a:ext cx="1956" cy="1956"/>
          </a:xfrm>
          <a:custGeom>
            <a:rect b="b" l="l" r="r" t="t"/>
            <a:pathLst>
              <a:path extrusionOk="0" h="1738" w="1738">
                <a:moveTo>
                  <a:pt x="1739" y="1304"/>
                </a:moveTo>
                <a:lnTo>
                  <a:pt x="1304" y="1739"/>
                </a:lnTo>
                <a:lnTo>
                  <a:pt x="0" y="869"/>
                </a:lnTo>
                <a:lnTo>
                  <a:pt x="869" y="0"/>
                </a:lnTo>
                <a:lnTo>
                  <a:pt x="1739"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43" name="Google Shape;11743;p313"/>
          <p:cNvSpPr/>
          <p:nvPr/>
        </p:nvSpPr>
        <p:spPr>
          <a:xfrm>
            <a:off x="2122867" y="4672452"/>
            <a:ext cx="4890" cy="5379"/>
          </a:xfrm>
          <a:custGeom>
            <a:rect b="b" l="l" r="r" t="t"/>
            <a:pathLst>
              <a:path extrusionOk="0" h="4781" w="4346">
                <a:moveTo>
                  <a:pt x="869" y="4781"/>
                </a:moveTo>
                <a:lnTo>
                  <a:pt x="0" y="4347"/>
                </a:lnTo>
                <a:lnTo>
                  <a:pt x="869" y="1739"/>
                </a:lnTo>
                <a:lnTo>
                  <a:pt x="3043" y="0"/>
                </a:lnTo>
                <a:lnTo>
                  <a:pt x="4347" y="0"/>
                </a:lnTo>
                <a:lnTo>
                  <a:pt x="4347" y="869"/>
                </a:lnTo>
                <a:lnTo>
                  <a:pt x="3477" y="2608"/>
                </a:lnTo>
                <a:lnTo>
                  <a:pt x="869" y="478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44" name="Google Shape;11744;p313"/>
          <p:cNvSpPr/>
          <p:nvPr/>
        </p:nvSpPr>
        <p:spPr>
          <a:xfrm>
            <a:off x="1880276" y="4666582"/>
            <a:ext cx="15161" cy="11249"/>
          </a:xfrm>
          <a:custGeom>
            <a:rect b="b" l="l" r="r" t="t"/>
            <a:pathLst>
              <a:path extrusionOk="0" h="9997" w="13474">
                <a:moveTo>
                  <a:pt x="9128" y="5651"/>
                </a:moveTo>
                <a:lnTo>
                  <a:pt x="12171" y="6520"/>
                </a:lnTo>
                <a:lnTo>
                  <a:pt x="13475" y="8259"/>
                </a:lnTo>
                <a:lnTo>
                  <a:pt x="13475" y="9563"/>
                </a:lnTo>
                <a:lnTo>
                  <a:pt x="12605" y="9997"/>
                </a:lnTo>
                <a:lnTo>
                  <a:pt x="10432" y="9563"/>
                </a:lnTo>
                <a:lnTo>
                  <a:pt x="8693" y="6955"/>
                </a:lnTo>
                <a:lnTo>
                  <a:pt x="8259" y="6085"/>
                </a:lnTo>
                <a:lnTo>
                  <a:pt x="5651" y="6955"/>
                </a:lnTo>
                <a:lnTo>
                  <a:pt x="4781" y="6955"/>
                </a:lnTo>
                <a:lnTo>
                  <a:pt x="2173" y="6520"/>
                </a:lnTo>
                <a:lnTo>
                  <a:pt x="1304" y="4781"/>
                </a:lnTo>
                <a:lnTo>
                  <a:pt x="0" y="2608"/>
                </a:lnTo>
                <a:lnTo>
                  <a:pt x="0" y="1304"/>
                </a:lnTo>
                <a:lnTo>
                  <a:pt x="435" y="435"/>
                </a:lnTo>
                <a:lnTo>
                  <a:pt x="2608" y="0"/>
                </a:lnTo>
                <a:lnTo>
                  <a:pt x="4781" y="0"/>
                </a:lnTo>
                <a:lnTo>
                  <a:pt x="6955" y="869"/>
                </a:lnTo>
                <a:lnTo>
                  <a:pt x="7824" y="2608"/>
                </a:lnTo>
                <a:lnTo>
                  <a:pt x="8259" y="5216"/>
                </a:lnTo>
                <a:lnTo>
                  <a:pt x="9128" y="565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45" name="Google Shape;11745;p313"/>
          <p:cNvSpPr/>
          <p:nvPr/>
        </p:nvSpPr>
        <p:spPr>
          <a:xfrm>
            <a:off x="1872450" y="4665114"/>
            <a:ext cx="3422" cy="3422"/>
          </a:xfrm>
          <a:custGeom>
            <a:rect b="b" l="l" r="r" t="t"/>
            <a:pathLst>
              <a:path extrusionOk="0" h="3042" w="3042">
                <a:moveTo>
                  <a:pt x="3043" y="435"/>
                </a:moveTo>
                <a:lnTo>
                  <a:pt x="2173" y="3042"/>
                </a:lnTo>
                <a:lnTo>
                  <a:pt x="0" y="2173"/>
                </a:lnTo>
                <a:lnTo>
                  <a:pt x="435" y="869"/>
                </a:lnTo>
                <a:lnTo>
                  <a:pt x="2608" y="0"/>
                </a:lnTo>
                <a:lnTo>
                  <a:pt x="3043"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46" name="Google Shape;11746;p313"/>
          <p:cNvSpPr/>
          <p:nvPr/>
        </p:nvSpPr>
        <p:spPr>
          <a:xfrm>
            <a:off x="1836747" y="4643105"/>
            <a:ext cx="1956" cy="1956"/>
          </a:xfrm>
          <a:custGeom>
            <a:rect b="b" l="l" r="r" t="t"/>
            <a:pathLst>
              <a:path extrusionOk="0" h="1738" w="1738">
                <a:moveTo>
                  <a:pt x="1739" y="1304"/>
                </a:moveTo>
                <a:lnTo>
                  <a:pt x="869" y="1739"/>
                </a:lnTo>
                <a:lnTo>
                  <a:pt x="0" y="435"/>
                </a:lnTo>
                <a:lnTo>
                  <a:pt x="1304" y="0"/>
                </a:lnTo>
                <a:lnTo>
                  <a:pt x="1739"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47" name="Google Shape;11747;p313"/>
          <p:cNvSpPr/>
          <p:nvPr/>
        </p:nvSpPr>
        <p:spPr>
          <a:xfrm>
            <a:off x="1824519" y="4642617"/>
            <a:ext cx="4402" cy="4890"/>
          </a:xfrm>
          <a:custGeom>
            <a:rect b="b" l="l" r="r" t="t"/>
            <a:pathLst>
              <a:path extrusionOk="0" h="4346" w="3912">
                <a:moveTo>
                  <a:pt x="3477" y="3477"/>
                </a:moveTo>
                <a:lnTo>
                  <a:pt x="2173" y="4347"/>
                </a:lnTo>
                <a:lnTo>
                  <a:pt x="869" y="4347"/>
                </a:lnTo>
                <a:lnTo>
                  <a:pt x="0" y="869"/>
                </a:lnTo>
                <a:lnTo>
                  <a:pt x="869" y="0"/>
                </a:lnTo>
                <a:lnTo>
                  <a:pt x="3912" y="3477"/>
                </a:lnTo>
                <a:lnTo>
                  <a:pt x="3477" y="347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48" name="Google Shape;11748;p313"/>
          <p:cNvSpPr/>
          <p:nvPr/>
        </p:nvSpPr>
        <p:spPr>
          <a:xfrm>
            <a:off x="1822074" y="4637726"/>
            <a:ext cx="2445" cy="2934"/>
          </a:xfrm>
          <a:custGeom>
            <a:rect b="b" l="l" r="r" t="t"/>
            <a:pathLst>
              <a:path extrusionOk="0" h="2608" w="2173">
                <a:moveTo>
                  <a:pt x="1304" y="0"/>
                </a:moveTo>
                <a:lnTo>
                  <a:pt x="2173" y="435"/>
                </a:lnTo>
                <a:lnTo>
                  <a:pt x="2173" y="2608"/>
                </a:lnTo>
                <a:lnTo>
                  <a:pt x="435" y="1739"/>
                </a:lnTo>
                <a:lnTo>
                  <a:pt x="0" y="435"/>
                </a:lnTo>
                <a:lnTo>
                  <a:pt x="1304"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49" name="Google Shape;11749;p313"/>
          <p:cNvSpPr/>
          <p:nvPr/>
        </p:nvSpPr>
        <p:spPr>
          <a:xfrm>
            <a:off x="1960487" y="4622564"/>
            <a:ext cx="1468" cy="1466"/>
          </a:xfrm>
          <a:custGeom>
            <a:rect b="b" l="l" r="r" t="t"/>
            <a:pathLst>
              <a:path extrusionOk="0" h="1303" w="1304">
                <a:moveTo>
                  <a:pt x="1304" y="869"/>
                </a:moveTo>
                <a:lnTo>
                  <a:pt x="0" y="1304"/>
                </a:lnTo>
                <a:lnTo>
                  <a:pt x="435" y="0"/>
                </a:lnTo>
                <a:lnTo>
                  <a:pt x="1304"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50" name="Google Shape;11750;p313"/>
          <p:cNvSpPr/>
          <p:nvPr/>
        </p:nvSpPr>
        <p:spPr>
          <a:xfrm>
            <a:off x="2145365" y="4444534"/>
            <a:ext cx="2445" cy="3422"/>
          </a:xfrm>
          <a:custGeom>
            <a:rect b="b" l="l" r="r" t="t"/>
            <a:pathLst>
              <a:path extrusionOk="0" h="3042" w="2173">
                <a:moveTo>
                  <a:pt x="2173" y="3043"/>
                </a:moveTo>
                <a:lnTo>
                  <a:pt x="869" y="3043"/>
                </a:lnTo>
                <a:lnTo>
                  <a:pt x="869" y="1304"/>
                </a:lnTo>
                <a:lnTo>
                  <a:pt x="0" y="0"/>
                </a:lnTo>
                <a:lnTo>
                  <a:pt x="1739" y="435"/>
                </a:lnTo>
                <a:lnTo>
                  <a:pt x="2173" y="2173"/>
                </a:lnTo>
                <a:lnTo>
                  <a:pt x="2173" y="304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51" name="Google Shape;11751;p313"/>
          <p:cNvSpPr/>
          <p:nvPr/>
        </p:nvSpPr>
        <p:spPr>
          <a:xfrm>
            <a:off x="2131670" y="4427415"/>
            <a:ext cx="2445" cy="3422"/>
          </a:xfrm>
          <a:custGeom>
            <a:rect b="b" l="l" r="r" t="t"/>
            <a:pathLst>
              <a:path extrusionOk="0" h="3042" w="2173">
                <a:moveTo>
                  <a:pt x="869" y="3043"/>
                </a:moveTo>
                <a:lnTo>
                  <a:pt x="0" y="3043"/>
                </a:lnTo>
                <a:lnTo>
                  <a:pt x="0" y="1304"/>
                </a:lnTo>
                <a:lnTo>
                  <a:pt x="869" y="0"/>
                </a:lnTo>
                <a:lnTo>
                  <a:pt x="2173" y="869"/>
                </a:lnTo>
                <a:lnTo>
                  <a:pt x="1304" y="1739"/>
                </a:lnTo>
                <a:lnTo>
                  <a:pt x="869" y="304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52" name="Google Shape;11752;p313"/>
          <p:cNvSpPr/>
          <p:nvPr/>
        </p:nvSpPr>
        <p:spPr>
          <a:xfrm>
            <a:off x="2130203" y="4421545"/>
            <a:ext cx="8314" cy="4890"/>
          </a:xfrm>
          <a:custGeom>
            <a:rect b="b" l="l" r="r" t="t"/>
            <a:pathLst>
              <a:path extrusionOk="0" h="4346" w="7389">
                <a:moveTo>
                  <a:pt x="7389" y="1304"/>
                </a:moveTo>
                <a:lnTo>
                  <a:pt x="7389" y="2608"/>
                </a:lnTo>
                <a:lnTo>
                  <a:pt x="5651" y="3043"/>
                </a:lnTo>
                <a:lnTo>
                  <a:pt x="3043" y="3043"/>
                </a:lnTo>
                <a:lnTo>
                  <a:pt x="3043" y="4347"/>
                </a:lnTo>
                <a:lnTo>
                  <a:pt x="1304" y="3912"/>
                </a:lnTo>
                <a:lnTo>
                  <a:pt x="435" y="3043"/>
                </a:lnTo>
                <a:lnTo>
                  <a:pt x="0" y="1739"/>
                </a:lnTo>
                <a:lnTo>
                  <a:pt x="3043" y="0"/>
                </a:lnTo>
                <a:lnTo>
                  <a:pt x="4347" y="0"/>
                </a:lnTo>
                <a:lnTo>
                  <a:pt x="5216" y="869"/>
                </a:lnTo>
                <a:lnTo>
                  <a:pt x="7389"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53" name="Google Shape;11753;p313"/>
          <p:cNvSpPr/>
          <p:nvPr/>
        </p:nvSpPr>
        <p:spPr>
          <a:xfrm>
            <a:off x="2101836" y="4409807"/>
            <a:ext cx="2934" cy="3422"/>
          </a:xfrm>
          <a:custGeom>
            <a:rect b="b" l="l" r="r" t="t"/>
            <a:pathLst>
              <a:path extrusionOk="0" h="3042" w="2608">
                <a:moveTo>
                  <a:pt x="2608" y="435"/>
                </a:moveTo>
                <a:lnTo>
                  <a:pt x="2608" y="2173"/>
                </a:lnTo>
                <a:lnTo>
                  <a:pt x="2608" y="3043"/>
                </a:lnTo>
                <a:lnTo>
                  <a:pt x="1304" y="3043"/>
                </a:lnTo>
                <a:lnTo>
                  <a:pt x="0" y="1304"/>
                </a:lnTo>
                <a:lnTo>
                  <a:pt x="1304" y="0"/>
                </a:lnTo>
                <a:lnTo>
                  <a:pt x="2608"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54" name="Google Shape;11754;p313"/>
          <p:cNvSpPr/>
          <p:nvPr/>
        </p:nvSpPr>
        <p:spPr>
          <a:xfrm>
            <a:off x="2115041" y="4395624"/>
            <a:ext cx="3422" cy="1956"/>
          </a:xfrm>
          <a:custGeom>
            <a:rect b="b" l="l" r="r" t="t"/>
            <a:pathLst>
              <a:path extrusionOk="0" h="1738" w="3042">
                <a:moveTo>
                  <a:pt x="1304" y="0"/>
                </a:moveTo>
                <a:lnTo>
                  <a:pt x="2608" y="435"/>
                </a:lnTo>
                <a:lnTo>
                  <a:pt x="3043" y="869"/>
                </a:lnTo>
                <a:lnTo>
                  <a:pt x="435" y="1739"/>
                </a:lnTo>
                <a:lnTo>
                  <a:pt x="0" y="435"/>
                </a:lnTo>
                <a:lnTo>
                  <a:pt x="1304"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55" name="Google Shape;11755;p313"/>
          <p:cNvSpPr/>
          <p:nvPr/>
        </p:nvSpPr>
        <p:spPr>
          <a:xfrm>
            <a:off x="2097434" y="4392690"/>
            <a:ext cx="6847" cy="4401"/>
          </a:xfrm>
          <a:custGeom>
            <a:rect b="b" l="l" r="r" t="t"/>
            <a:pathLst>
              <a:path extrusionOk="0" h="3911" w="6085">
                <a:moveTo>
                  <a:pt x="869" y="0"/>
                </a:moveTo>
                <a:lnTo>
                  <a:pt x="4781" y="435"/>
                </a:lnTo>
                <a:lnTo>
                  <a:pt x="6085" y="1739"/>
                </a:lnTo>
                <a:lnTo>
                  <a:pt x="6085" y="2608"/>
                </a:lnTo>
                <a:lnTo>
                  <a:pt x="4347" y="3912"/>
                </a:lnTo>
                <a:lnTo>
                  <a:pt x="869" y="3912"/>
                </a:lnTo>
                <a:lnTo>
                  <a:pt x="435" y="1739"/>
                </a:lnTo>
                <a:lnTo>
                  <a:pt x="0" y="0"/>
                </a:lnTo>
                <a:lnTo>
                  <a:pt x="869"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56" name="Google Shape;11756;p313"/>
          <p:cNvSpPr/>
          <p:nvPr/>
        </p:nvSpPr>
        <p:spPr>
          <a:xfrm>
            <a:off x="10569532" y="4480726"/>
            <a:ext cx="5379" cy="3912"/>
          </a:xfrm>
          <a:custGeom>
            <a:rect b="b" l="l" r="r" t="t"/>
            <a:pathLst>
              <a:path extrusionOk="0" h="3477" w="4781">
                <a:moveTo>
                  <a:pt x="2608" y="0"/>
                </a:moveTo>
                <a:lnTo>
                  <a:pt x="3912" y="869"/>
                </a:lnTo>
                <a:lnTo>
                  <a:pt x="3478" y="2608"/>
                </a:lnTo>
                <a:lnTo>
                  <a:pt x="4782" y="2608"/>
                </a:lnTo>
                <a:lnTo>
                  <a:pt x="4782" y="3477"/>
                </a:lnTo>
                <a:lnTo>
                  <a:pt x="1304" y="3477"/>
                </a:lnTo>
                <a:lnTo>
                  <a:pt x="0" y="1304"/>
                </a:lnTo>
                <a:lnTo>
                  <a:pt x="870" y="0"/>
                </a:lnTo>
                <a:lnTo>
                  <a:pt x="260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57" name="Google Shape;11757;p313"/>
          <p:cNvSpPr/>
          <p:nvPr/>
        </p:nvSpPr>
        <p:spPr>
          <a:xfrm>
            <a:off x="10382208" y="4476814"/>
            <a:ext cx="15650" cy="12227"/>
          </a:xfrm>
          <a:custGeom>
            <a:rect b="b" l="l" r="r" t="t"/>
            <a:pathLst>
              <a:path extrusionOk="0" h="10866" w="13909">
                <a:moveTo>
                  <a:pt x="2608" y="869"/>
                </a:moveTo>
                <a:lnTo>
                  <a:pt x="3477" y="869"/>
                </a:lnTo>
                <a:lnTo>
                  <a:pt x="7824" y="4347"/>
                </a:lnTo>
                <a:lnTo>
                  <a:pt x="9997" y="5651"/>
                </a:lnTo>
                <a:lnTo>
                  <a:pt x="13909" y="8693"/>
                </a:lnTo>
                <a:lnTo>
                  <a:pt x="13475" y="9997"/>
                </a:lnTo>
                <a:lnTo>
                  <a:pt x="12605" y="9997"/>
                </a:lnTo>
                <a:lnTo>
                  <a:pt x="11736" y="10867"/>
                </a:lnTo>
                <a:lnTo>
                  <a:pt x="10867" y="9562"/>
                </a:lnTo>
                <a:lnTo>
                  <a:pt x="10432" y="9562"/>
                </a:lnTo>
                <a:lnTo>
                  <a:pt x="9562" y="8693"/>
                </a:lnTo>
                <a:lnTo>
                  <a:pt x="9128" y="6955"/>
                </a:lnTo>
                <a:lnTo>
                  <a:pt x="7389" y="6520"/>
                </a:lnTo>
                <a:lnTo>
                  <a:pt x="7389" y="5216"/>
                </a:lnTo>
                <a:lnTo>
                  <a:pt x="6085" y="4781"/>
                </a:lnTo>
                <a:lnTo>
                  <a:pt x="5650" y="5216"/>
                </a:lnTo>
                <a:lnTo>
                  <a:pt x="4781" y="5216"/>
                </a:lnTo>
                <a:lnTo>
                  <a:pt x="869" y="3477"/>
                </a:lnTo>
                <a:lnTo>
                  <a:pt x="0" y="1739"/>
                </a:lnTo>
                <a:lnTo>
                  <a:pt x="1304" y="0"/>
                </a:lnTo>
                <a:lnTo>
                  <a:pt x="2608" y="86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58" name="Google Shape;11758;p313"/>
          <p:cNvSpPr/>
          <p:nvPr/>
        </p:nvSpPr>
        <p:spPr>
          <a:xfrm>
            <a:off x="10563174" y="4468988"/>
            <a:ext cx="2445" cy="2934"/>
          </a:xfrm>
          <a:custGeom>
            <a:rect b="b" l="l" r="r" t="t"/>
            <a:pathLst>
              <a:path extrusionOk="0" h="2608" w="2173">
                <a:moveTo>
                  <a:pt x="2173" y="1304"/>
                </a:moveTo>
                <a:lnTo>
                  <a:pt x="1304" y="2608"/>
                </a:lnTo>
                <a:lnTo>
                  <a:pt x="0" y="1739"/>
                </a:lnTo>
                <a:lnTo>
                  <a:pt x="0" y="869"/>
                </a:lnTo>
                <a:lnTo>
                  <a:pt x="1304" y="0"/>
                </a:lnTo>
                <a:lnTo>
                  <a:pt x="2173"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59" name="Google Shape;11759;p313"/>
          <p:cNvSpPr/>
          <p:nvPr/>
        </p:nvSpPr>
        <p:spPr>
          <a:xfrm>
            <a:off x="10545077" y="4451381"/>
            <a:ext cx="11249" cy="6847"/>
          </a:xfrm>
          <a:custGeom>
            <a:rect b="b" l="l" r="r" t="t"/>
            <a:pathLst>
              <a:path extrusionOk="0" h="6085" w="9997">
                <a:moveTo>
                  <a:pt x="8259" y="0"/>
                </a:moveTo>
                <a:lnTo>
                  <a:pt x="8693" y="435"/>
                </a:lnTo>
                <a:lnTo>
                  <a:pt x="9998" y="435"/>
                </a:lnTo>
                <a:lnTo>
                  <a:pt x="9563" y="2173"/>
                </a:lnTo>
                <a:lnTo>
                  <a:pt x="7390" y="3043"/>
                </a:lnTo>
                <a:lnTo>
                  <a:pt x="6085" y="3043"/>
                </a:lnTo>
                <a:lnTo>
                  <a:pt x="4347" y="3477"/>
                </a:lnTo>
                <a:lnTo>
                  <a:pt x="2608" y="6085"/>
                </a:lnTo>
                <a:lnTo>
                  <a:pt x="2173" y="4781"/>
                </a:lnTo>
                <a:lnTo>
                  <a:pt x="870" y="5216"/>
                </a:lnTo>
                <a:lnTo>
                  <a:pt x="0" y="4347"/>
                </a:lnTo>
                <a:lnTo>
                  <a:pt x="0" y="3043"/>
                </a:lnTo>
                <a:lnTo>
                  <a:pt x="2173" y="2608"/>
                </a:lnTo>
                <a:lnTo>
                  <a:pt x="2173" y="1739"/>
                </a:lnTo>
                <a:lnTo>
                  <a:pt x="3478" y="0"/>
                </a:lnTo>
                <a:lnTo>
                  <a:pt x="6520" y="435"/>
                </a:lnTo>
                <a:lnTo>
                  <a:pt x="8259"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60" name="Google Shape;11760;p313"/>
          <p:cNvSpPr/>
          <p:nvPr/>
        </p:nvSpPr>
        <p:spPr>
          <a:xfrm>
            <a:off x="10423782" y="4437196"/>
            <a:ext cx="25922" cy="20052"/>
          </a:xfrm>
          <a:custGeom>
            <a:rect b="b" l="l" r="r" t="t"/>
            <a:pathLst>
              <a:path extrusionOk="0" h="17821" w="23037">
                <a:moveTo>
                  <a:pt x="1739" y="435"/>
                </a:moveTo>
                <a:lnTo>
                  <a:pt x="3042" y="0"/>
                </a:lnTo>
                <a:lnTo>
                  <a:pt x="5650" y="1304"/>
                </a:lnTo>
                <a:lnTo>
                  <a:pt x="7824" y="3477"/>
                </a:lnTo>
                <a:lnTo>
                  <a:pt x="9128" y="4781"/>
                </a:lnTo>
                <a:lnTo>
                  <a:pt x="9997" y="4781"/>
                </a:lnTo>
                <a:lnTo>
                  <a:pt x="10867" y="5651"/>
                </a:lnTo>
                <a:lnTo>
                  <a:pt x="11736" y="5651"/>
                </a:lnTo>
                <a:lnTo>
                  <a:pt x="13040" y="6955"/>
                </a:lnTo>
                <a:lnTo>
                  <a:pt x="14344" y="6520"/>
                </a:lnTo>
                <a:lnTo>
                  <a:pt x="16082" y="6955"/>
                </a:lnTo>
                <a:lnTo>
                  <a:pt x="16952" y="7824"/>
                </a:lnTo>
                <a:lnTo>
                  <a:pt x="18690" y="7824"/>
                </a:lnTo>
                <a:lnTo>
                  <a:pt x="19995" y="7389"/>
                </a:lnTo>
                <a:lnTo>
                  <a:pt x="20864" y="8693"/>
                </a:lnTo>
                <a:lnTo>
                  <a:pt x="21733" y="12171"/>
                </a:lnTo>
                <a:lnTo>
                  <a:pt x="23037" y="13475"/>
                </a:lnTo>
                <a:lnTo>
                  <a:pt x="23037" y="15648"/>
                </a:lnTo>
                <a:lnTo>
                  <a:pt x="22168" y="16517"/>
                </a:lnTo>
                <a:lnTo>
                  <a:pt x="22602" y="17822"/>
                </a:lnTo>
                <a:lnTo>
                  <a:pt x="20864" y="16952"/>
                </a:lnTo>
                <a:lnTo>
                  <a:pt x="19560" y="17822"/>
                </a:lnTo>
                <a:lnTo>
                  <a:pt x="18256" y="17387"/>
                </a:lnTo>
                <a:lnTo>
                  <a:pt x="16082" y="16083"/>
                </a:lnTo>
                <a:lnTo>
                  <a:pt x="15213" y="16083"/>
                </a:lnTo>
                <a:lnTo>
                  <a:pt x="12605" y="15213"/>
                </a:lnTo>
                <a:lnTo>
                  <a:pt x="10867" y="14779"/>
                </a:lnTo>
                <a:lnTo>
                  <a:pt x="9997" y="13475"/>
                </a:lnTo>
                <a:lnTo>
                  <a:pt x="8693" y="12605"/>
                </a:lnTo>
                <a:lnTo>
                  <a:pt x="7389" y="12171"/>
                </a:lnTo>
                <a:lnTo>
                  <a:pt x="6520" y="10867"/>
                </a:lnTo>
                <a:lnTo>
                  <a:pt x="4781" y="9997"/>
                </a:lnTo>
                <a:lnTo>
                  <a:pt x="5650" y="8259"/>
                </a:lnTo>
                <a:lnTo>
                  <a:pt x="5216" y="6520"/>
                </a:lnTo>
                <a:lnTo>
                  <a:pt x="5216" y="4781"/>
                </a:lnTo>
                <a:lnTo>
                  <a:pt x="4347" y="4347"/>
                </a:lnTo>
                <a:lnTo>
                  <a:pt x="1739" y="3477"/>
                </a:lnTo>
                <a:lnTo>
                  <a:pt x="435" y="3912"/>
                </a:lnTo>
                <a:lnTo>
                  <a:pt x="0" y="3043"/>
                </a:lnTo>
                <a:lnTo>
                  <a:pt x="435" y="1739"/>
                </a:lnTo>
                <a:lnTo>
                  <a:pt x="869" y="435"/>
                </a:lnTo>
                <a:lnTo>
                  <a:pt x="1739"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61" name="Google Shape;11761;p313"/>
          <p:cNvSpPr/>
          <p:nvPr/>
        </p:nvSpPr>
        <p:spPr>
          <a:xfrm>
            <a:off x="10443834" y="4421057"/>
            <a:ext cx="1468" cy="4402"/>
          </a:xfrm>
          <a:custGeom>
            <a:rect b="b" l="l" r="r" t="t"/>
            <a:pathLst>
              <a:path extrusionOk="0" h="3912" w="1304">
                <a:moveTo>
                  <a:pt x="1304" y="0"/>
                </a:moveTo>
                <a:lnTo>
                  <a:pt x="869" y="869"/>
                </a:lnTo>
                <a:lnTo>
                  <a:pt x="869" y="3912"/>
                </a:lnTo>
                <a:lnTo>
                  <a:pt x="0" y="3043"/>
                </a:lnTo>
                <a:lnTo>
                  <a:pt x="0" y="869"/>
                </a:lnTo>
                <a:lnTo>
                  <a:pt x="1304"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62" name="Google Shape;11762;p313"/>
          <p:cNvSpPr/>
          <p:nvPr/>
        </p:nvSpPr>
        <p:spPr>
          <a:xfrm>
            <a:off x="10429162" y="4412254"/>
            <a:ext cx="4890" cy="12227"/>
          </a:xfrm>
          <a:custGeom>
            <a:rect b="b" l="l" r="r" t="t"/>
            <a:pathLst>
              <a:path extrusionOk="0" h="10866" w="4346">
                <a:moveTo>
                  <a:pt x="1739" y="0"/>
                </a:moveTo>
                <a:lnTo>
                  <a:pt x="3042" y="3912"/>
                </a:lnTo>
                <a:lnTo>
                  <a:pt x="3912" y="5651"/>
                </a:lnTo>
                <a:lnTo>
                  <a:pt x="3912" y="7389"/>
                </a:lnTo>
                <a:lnTo>
                  <a:pt x="4347" y="9563"/>
                </a:lnTo>
                <a:lnTo>
                  <a:pt x="3478" y="10867"/>
                </a:lnTo>
                <a:lnTo>
                  <a:pt x="1739" y="7824"/>
                </a:lnTo>
                <a:lnTo>
                  <a:pt x="1304" y="9128"/>
                </a:lnTo>
                <a:lnTo>
                  <a:pt x="0" y="6955"/>
                </a:lnTo>
                <a:lnTo>
                  <a:pt x="435" y="2608"/>
                </a:lnTo>
                <a:lnTo>
                  <a:pt x="869" y="1739"/>
                </a:lnTo>
                <a:lnTo>
                  <a:pt x="869" y="435"/>
                </a:lnTo>
                <a:lnTo>
                  <a:pt x="1739"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63" name="Google Shape;11763;p313"/>
          <p:cNvSpPr/>
          <p:nvPr/>
        </p:nvSpPr>
        <p:spPr>
          <a:xfrm>
            <a:off x="10380252" y="4407363"/>
            <a:ext cx="32279" cy="21520"/>
          </a:xfrm>
          <a:custGeom>
            <a:rect b="b" l="l" r="r" t="t"/>
            <a:pathLst>
              <a:path extrusionOk="0" h="19125" w="28687">
                <a:moveTo>
                  <a:pt x="8693" y="5216"/>
                </a:moveTo>
                <a:lnTo>
                  <a:pt x="9998" y="5216"/>
                </a:lnTo>
                <a:lnTo>
                  <a:pt x="11301" y="4781"/>
                </a:lnTo>
                <a:lnTo>
                  <a:pt x="13040" y="5216"/>
                </a:lnTo>
                <a:lnTo>
                  <a:pt x="13475" y="4781"/>
                </a:lnTo>
                <a:lnTo>
                  <a:pt x="15648" y="4781"/>
                </a:lnTo>
                <a:lnTo>
                  <a:pt x="19125" y="4781"/>
                </a:lnTo>
                <a:lnTo>
                  <a:pt x="19995" y="6085"/>
                </a:lnTo>
                <a:lnTo>
                  <a:pt x="21299" y="6520"/>
                </a:lnTo>
                <a:lnTo>
                  <a:pt x="22168" y="7824"/>
                </a:lnTo>
                <a:lnTo>
                  <a:pt x="23038" y="7824"/>
                </a:lnTo>
                <a:lnTo>
                  <a:pt x="23907" y="8259"/>
                </a:lnTo>
                <a:lnTo>
                  <a:pt x="25645" y="9997"/>
                </a:lnTo>
                <a:lnTo>
                  <a:pt x="25645" y="12605"/>
                </a:lnTo>
                <a:lnTo>
                  <a:pt x="26515" y="12605"/>
                </a:lnTo>
                <a:lnTo>
                  <a:pt x="28253" y="13475"/>
                </a:lnTo>
                <a:lnTo>
                  <a:pt x="28688" y="14779"/>
                </a:lnTo>
                <a:lnTo>
                  <a:pt x="28688" y="17387"/>
                </a:lnTo>
                <a:lnTo>
                  <a:pt x="28253" y="17821"/>
                </a:lnTo>
                <a:lnTo>
                  <a:pt x="25211" y="18691"/>
                </a:lnTo>
                <a:lnTo>
                  <a:pt x="24341" y="19125"/>
                </a:lnTo>
                <a:lnTo>
                  <a:pt x="22602" y="18691"/>
                </a:lnTo>
                <a:lnTo>
                  <a:pt x="20864" y="17821"/>
                </a:lnTo>
                <a:lnTo>
                  <a:pt x="19125" y="17821"/>
                </a:lnTo>
                <a:lnTo>
                  <a:pt x="18691" y="16952"/>
                </a:lnTo>
                <a:lnTo>
                  <a:pt x="16518" y="15648"/>
                </a:lnTo>
                <a:lnTo>
                  <a:pt x="13909" y="15648"/>
                </a:lnTo>
                <a:lnTo>
                  <a:pt x="11736" y="16083"/>
                </a:lnTo>
                <a:lnTo>
                  <a:pt x="9562" y="16083"/>
                </a:lnTo>
                <a:lnTo>
                  <a:pt x="7389" y="15648"/>
                </a:lnTo>
                <a:lnTo>
                  <a:pt x="6085" y="14779"/>
                </a:lnTo>
                <a:lnTo>
                  <a:pt x="4781" y="15213"/>
                </a:lnTo>
                <a:lnTo>
                  <a:pt x="3478" y="13475"/>
                </a:lnTo>
                <a:lnTo>
                  <a:pt x="2173" y="12605"/>
                </a:lnTo>
                <a:lnTo>
                  <a:pt x="869" y="9128"/>
                </a:lnTo>
                <a:lnTo>
                  <a:pt x="0" y="7389"/>
                </a:lnTo>
                <a:lnTo>
                  <a:pt x="869" y="6520"/>
                </a:lnTo>
                <a:lnTo>
                  <a:pt x="435" y="5651"/>
                </a:lnTo>
                <a:lnTo>
                  <a:pt x="435" y="2608"/>
                </a:lnTo>
                <a:lnTo>
                  <a:pt x="869" y="1304"/>
                </a:lnTo>
                <a:lnTo>
                  <a:pt x="3478" y="0"/>
                </a:lnTo>
                <a:lnTo>
                  <a:pt x="5216" y="869"/>
                </a:lnTo>
                <a:lnTo>
                  <a:pt x="6955" y="3043"/>
                </a:lnTo>
                <a:lnTo>
                  <a:pt x="7389" y="4347"/>
                </a:lnTo>
                <a:lnTo>
                  <a:pt x="8693" y="521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64" name="Google Shape;11764;p313"/>
          <p:cNvSpPr/>
          <p:nvPr/>
        </p:nvSpPr>
        <p:spPr>
          <a:xfrm>
            <a:off x="10400794" y="4401493"/>
            <a:ext cx="2934" cy="3912"/>
          </a:xfrm>
          <a:custGeom>
            <a:rect b="b" l="l" r="r" t="t"/>
            <a:pathLst>
              <a:path extrusionOk="0" h="3477" w="2608">
                <a:moveTo>
                  <a:pt x="435" y="0"/>
                </a:moveTo>
                <a:lnTo>
                  <a:pt x="2608" y="2173"/>
                </a:lnTo>
                <a:lnTo>
                  <a:pt x="1304" y="3477"/>
                </a:lnTo>
                <a:lnTo>
                  <a:pt x="0" y="2608"/>
                </a:lnTo>
                <a:lnTo>
                  <a:pt x="0" y="2173"/>
                </a:lnTo>
                <a:lnTo>
                  <a:pt x="435"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65" name="Google Shape;11765;p313"/>
          <p:cNvSpPr/>
          <p:nvPr/>
        </p:nvSpPr>
        <p:spPr>
          <a:xfrm>
            <a:off x="10394925" y="4399536"/>
            <a:ext cx="6358" cy="3912"/>
          </a:xfrm>
          <a:custGeom>
            <a:rect b="b" l="l" r="r" t="t"/>
            <a:pathLst>
              <a:path extrusionOk="0" h="3477" w="5650">
                <a:moveTo>
                  <a:pt x="5651" y="1739"/>
                </a:moveTo>
                <a:lnTo>
                  <a:pt x="4781" y="3478"/>
                </a:lnTo>
                <a:lnTo>
                  <a:pt x="4347" y="3478"/>
                </a:lnTo>
                <a:lnTo>
                  <a:pt x="2608" y="2173"/>
                </a:lnTo>
                <a:lnTo>
                  <a:pt x="1304" y="2608"/>
                </a:lnTo>
                <a:lnTo>
                  <a:pt x="435" y="2173"/>
                </a:lnTo>
                <a:lnTo>
                  <a:pt x="0" y="1304"/>
                </a:lnTo>
                <a:lnTo>
                  <a:pt x="1304" y="869"/>
                </a:lnTo>
                <a:lnTo>
                  <a:pt x="2173" y="0"/>
                </a:lnTo>
                <a:lnTo>
                  <a:pt x="4347" y="435"/>
                </a:lnTo>
                <a:lnTo>
                  <a:pt x="5651"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66" name="Google Shape;11766;p313"/>
          <p:cNvSpPr/>
          <p:nvPr/>
        </p:nvSpPr>
        <p:spPr>
          <a:xfrm>
            <a:off x="10366069" y="4399048"/>
            <a:ext cx="4402" cy="4402"/>
          </a:xfrm>
          <a:custGeom>
            <a:rect b="b" l="l" r="r" t="t"/>
            <a:pathLst>
              <a:path extrusionOk="0" h="3912" w="3912">
                <a:moveTo>
                  <a:pt x="2608" y="0"/>
                </a:moveTo>
                <a:lnTo>
                  <a:pt x="3043" y="869"/>
                </a:lnTo>
                <a:lnTo>
                  <a:pt x="3912" y="1304"/>
                </a:lnTo>
                <a:lnTo>
                  <a:pt x="3043" y="3043"/>
                </a:lnTo>
                <a:lnTo>
                  <a:pt x="1304" y="3912"/>
                </a:lnTo>
                <a:lnTo>
                  <a:pt x="0" y="2173"/>
                </a:lnTo>
                <a:lnTo>
                  <a:pt x="260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67" name="Google Shape;11767;p313"/>
          <p:cNvSpPr/>
          <p:nvPr/>
        </p:nvSpPr>
        <p:spPr>
          <a:xfrm>
            <a:off x="10324006" y="4389755"/>
            <a:ext cx="4402" cy="3422"/>
          </a:xfrm>
          <a:custGeom>
            <a:rect b="b" l="l" r="r" t="t"/>
            <a:pathLst>
              <a:path extrusionOk="0" h="3042" w="3912">
                <a:moveTo>
                  <a:pt x="3042" y="435"/>
                </a:moveTo>
                <a:lnTo>
                  <a:pt x="3912" y="1739"/>
                </a:lnTo>
                <a:lnTo>
                  <a:pt x="3478" y="3043"/>
                </a:lnTo>
                <a:lnTo>
                  <a:pt x="0" y="1304"/>
                </a:lnTo>
                <a:lnTo>
                  <a:pt x="2173" y="0"/>
                </a:lnTo>
                <a:lnTo>
                  <a:pt x="3042"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68" name="Google Shape;11768;p313"/>
          <p:cNvSpPr/>
          <p:nvPr/>
        </p:nvSpPr>
        <p:spPr>
          <a:xfrm>
            <a:off x="10342592" y="4390244"/>
            <a:ext cx="2445" cy="3912"/>
          </a:xfrm>
          <a:custGeom>
            <a:rect b="b" l="l" r="r" t="t"/>
            <a:pathLst>
              <a:path extrusionOk="0" h="3477" w="2173">
                <a:moveTo>
                  <a:pt x="1304" y="3477"/>
                </a:moveTo>
                <a:lnTo>
                  <a:pt x="0" y="2608"/>
                </a:lnTo>
                <a:lnTo>
                  <a:pt x="435" y="1304"/>
                </a:lnTo>
                <a:lnTo>
                  <a:pt x="1738" y="0"/>
                </a:lnTo>
                <a:lnTo>
                  <a:pt x="1738" y="2173"/>
                </a:lnTo>
                <a:lnTo>
                  <a:pt x="2173" y="3043"/>
                </a:lnTo>
                <a:lnTo>
                  <a:pt x="1304" y="347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69" name="Google Shape;11769;p313"/>
          <p:cNvSpPr/>
          <p:nvPr/>
        </p:nvSpPr>
        <p:spPr>
          <a:xfrm>
            <a:off x="10335256" y="4383886"/>
            <a:ext cx="7336" cy="8314"/>
          </a:xfrm>
          <a:custGeom>
            <a:rect b="b" l="l" r="r" t="t"/>
            <a:pathLst>
              <a:path extrusionOk="0" h="7389" w="6520">
                <a:moveTo>
                  <a:pt x="3912" y="1304"/>
                </a:moveTo>
                <a:lnTo>
                  <a:pt x="4781" y="869"/>
                </a:lnTo>
                <a:lnTo>
                  <a:pt x="6520" y="869"/>
                </a:lnTo>
                <a:lnTo>
                  <a:pt x="6520" y="1739"/>
                </a:lnTo>
                <a:lnTo>
                  <a:pt x="4781" y="3042"/>
                </a:lnTo>
                <a:lnTo>
                  <a:pt x="5650" y="3912"/>
                </a:lnTo>
                <a:lnTo>
                  <a:pt x="5650" y="5216"/>
                </a:lnTo>
                <a:lnTo>
                  <a:pt x="3912" y="6955"/>
                </a:lnTo>
                <a:lnTo>
                  <a:pt x="3042" y="7389"/>
                </a:lnTo>
                <a:lnTo>
                  <a:pt x="1738" y="6955"/>
                </a:lnTo>
                <a:lnTo>
                  <a:pt x="0" y="5216"/>
                </a:lnTo>
                <a:lnTo>
                  <a:pt x="435" y="2608"/>
                </a:lnTo>
                <a:lnTo>
                  <a:pt x="1738" y="2173"/>
                </a:lnTo>
                <a:lnTo>
                  <a:pt x="2608" y="435"/>
                </a:lnTo>
                <a:lnTo>
                  <a:pt x="3912" y="0"/>
                </a:lnTo>
                <a:lnTo>
                  <a:pt x="3912"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70" name="Google Shape;11770;p313"/>
          <p:cNvSpPr/>
          <p:nvPr/>
        </p:nvSpPr>
        <p:spPr>
          <a:xfrm>
            <a:off x="10317158" y="4380951"/>
            <a:ext cx="5870" cy="10271"/>
          </a:xfrm>
          <a:custGeom>
            <a:rect b="b" l="l" r="r" t="t"/>
            <a:pathLst>
              <a:path extrusionOk="0" h="9128" w="5216">
                <a:moveTo>
                  <a:pt x="4347" y="4347"/>
                </a:moveTo>
                <a:lnTo>
                  <a:pt x="3478" y="4781"/>
                </a:lnTo>
                <a:lnTo>
                  <a:pt x="2608" y="6955"/>
                </a:lnTo>
                <a:lnTo>
                  <a:pt x="4347" y="9128"/>
                </a:lnTo>
                <a:lnTo>
                  <a:pt x="2173" y="8259"/>
                </a:lnTo>
                <a:lnTo>
                  <a:pt x="2173" y="7389"/>
                </a:lnTo>
                <a:lnTo>
                  <a:pt x="1739" y="6085"/>
                </a:lnTo>
                <a:lnTo>
                  <a:pt x="0" y="4347"/>
                </a:lnTo>
                <a:lnTo>
                  <a:pt x="0" y="3477"/>
                </a:lnTo>
                <a:lnTo>
                  <a:pt x="1739" y="2608"/>
                </a:lnTo>
                <a:lnTo>
                  <a:pt x="2173" y="1304"/>
                </a:lnTo>
                <a:lnTo>
                  <a:pt x="3912" y="0"/>
                </a:lnTo>
                <a:lnTo>
                  <a:pt x="5216" y="869"/>
                </a:lnTo>
                <a:lnTo>
                  <a:pt x="5216" y="2608"/>
                </a:lnTo>
                <a:lnTo>
                  <a:pt x="4347" y="434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71" name="Google Shape;11771;p313"/>
          <p:cNvSpPr/>
          <p:nvPr/>
        </p:nvSpPr>
        <p:spPr>
          <a:xfrm>
            <a:off x="10381720" y="4379972"/>
            <a:ext cx="4401" cy="5379"/>
          </a:xfrm>
          <a:custGeom>
            <a:rect b="b" l="l" r="r" t="t"/>
            <a:pathLst>
              <a:path extrusionOk="0" h="4781" w="3911">
                <a:moveTo>
                  <a:pt x="3042" y="3043"/>
                </a:moveTo>
                <a:lnTo>
                  <a:pt x="3912" y="3912"/>
                </a:lnTo>
                <a:lnTo>
                  <a:pt x="3477" y="4781"/>
                </a:lnTo>
                <a:lnTo>
                  <a:pt x="2608" y="4347"/>
                </a:lnTo>
                <a:lnTo>
                  <a:pt x="0" y="2173"/>
                </a:lnTo>
                <a:lnTo>
                  <a:pt x="869" y="435"/>
                </a:lnTo>
                <a:lnTo>
                  <a:pt x="2173" y="0"/>
                </a:lnTo>
                <a:lnTo>
                  <a:pt x="3042" y="869"/>
                </a:lnTo>
                <a:lnTo>
                  <a:pt x="2608" y="2173"/>
                </a:lnTo>
                <a:lnTo>
                  <a:pt x="3042" y="304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72" name="Google Shape;11772;p313"/>
          <p:cNvSpPr/>
          <p:nvPr/>
        </p:nvSpPr>
        <p:spPr>
          <a:xfrm>
            <a:off x="10411066" y="4378016"/>
            <a:ext cx="18096" cy="41083"/>
          </a:xfrm>
          <a:custGeom>
            <a:rect b="b" l="l" r="r" t="t"/>
            <a:pathLst>
              <a:path extrusionOk="0" h="36511" w="16082">
                <a:moveTo>
                  <a:pt x="5216" y="1304"/>
                </a:moveTo>
                <a:lnTo>
                  <a:pt x="6955" y="4781"/>
                </a:lnTo>
                <a:lnTo>
                  <a:pt x="9562" y="8259"/>
                </a:lnTo>
                <a:lnTo>
                  <a:pt x="9562" y="9563"/>
                </a:lnTo>
                <a:lnTo>
                  <a:pt x="7824" y="10432"/>
                </a:lnTo>
                <a:lnTo>
                  <a:pt x="7824" y="12605"/>
                </a:lnTo>
                <a:lnTo>
                  <a:pt x="7824" y="13909"/>
                </a:lnTo>
                <a:lnTo>
                  <a:pt x="8258" y="14779"/>
                </a:lnTo>
                <a:lnTo>
                  <a:pt x="9128" y="14779"/>
                </a:lnTo>
                <a:lnTo>
                  <a:pt x="9997" y="16083"/>
                </a:lnTo>
                <a:lnTo>
                  <a:pt x="12170" y="17821"/>
                </a:lnTo>
                <a:lnTo>
                  <a:pt x="12605" y="19995"/>
                </a:lnTo>
                <a:lnTo>
                  <a:pt x="13040" y="21299"/>
                </a:lnTo>
                <a:lnTo>
                  <a:pt x="13909" y="22168"/>
                </a:lnTo>
                <a:lnTo>
                  <a:pt x="13040" y="23037"/>
                </a:lnTo>
                <a:lnTo>
                  <a:pt x="14344" y="24341"/>
                </a:lnTo>
                <a:lnTo>
                  <a:pt x="13909" y="24776"/>
                </a:lnTo>
                <a:lnTo>
                  <a:pt x="14344" y="26949"/>
                </a:lnTo>
                <a:lnTo>
                  <a:pt x="13475" y="27819"/>
                </a:lnTo>
                <a:lnTo>
                  <a:pt x="14778" y="29123"/>
                </a:lnTo>
                <a:lnTo>
                  <a:pt x="15213" y="31296"/>
                </a:lnTo>
                <a:lnTo>
                  <a:pt x="16082" y="33469"/>
                </a:lnTo>
                <a:lnTo>
                  <a:pt x="16082" y="36077"/>
                </a:lnTo>
                <a:lnTo>
                  <a:pt x="15648" y="36512"/>
                </a:lnTo>
                <a:lnTo>
                  <a:pt x="14344" y="35208"/>
                </a:lnTo>
                <a:lnTo>
                  <a:pt x="13040" y="33035"/>
                </a:lnTo>
                <a:lnTo>
                  <a:pt x="13040" y="31731"/>
                </a:lnTo>
                <a:lnTo>
                  <a:pt x="11736" y="29992"/>
                </a:lnTo>
                <a:lnTo>
                  <a:pt x="9997" y="28688"/>
                </a:lnTo>
                <a:lnTo>
                  <a:pt x="8693" y="27384"/>
                </a:lnTo>
                <a:lnTo>
                  <a:pt x="6520" y="24776"/>
                </a:lnTo>
                <a:lnTo>
                  <a:pt x="4781" y="23472"/>
                </a:lnTo>
                <a:lnTo>
                  <a:pt x="3477" y="19560"/>
                </a:lnTo>
                <a:lnTo>
                  <a:pt x="2608" y="15213"/>
                </a:lnTo>
                <a:lnTo>
                  <a:pt x="1738" y="12171"/>
                </a:lnTo>
                <a:lnTo>
                  <a:pt x="1738" y="9997"/>
                </a:lnTo>
                <a:lnTo>
                  <a:pt x="1304" y="8259"/>
                </a:lnTo>
                <a:lnTo>
                  <a:pt x="3042" y="6520"/>
                </a:lnTo>
                <a:lnTo>
                  <a:pt x="2608" y="5216"/>
                </a:lnTo>
                <a:lnTo>
                  <a:pt x="435" y="2173"/>
                </a:lnTo>
                <a:lnTo>
                  <a:pt x="0" y="869"/>
                </a:lnTo>
                <a:lnTo>
                  <a:pt x="435" y="435"/>
                </a:lnTo>
                <a:lnTo>
                  <a:pt x="2173" y="869"/>
                </a:lnTo>
                <a:lnTo>
                  <a:pt x="3042" y="1304"/>
                </a:lnTo>
                <a:lnTo>
                  <a:pt x="4347" y="0"/>
                </a:lnTo>
                <a:lnTo>
                  <a:pt x="5216"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73" name="Google Shape;11773;p313"/>
          <p:cNvSpPr/>
          <p:nvPr/>
        </p:nvSpPr>
        <p:spPr>
          <a:xfrm>
            <a:off x="10313246" y="4374592"/>
            <a:ext cx="2445" cy="3422"/>
          </a:xfrm>
          <a:custGeom>
            <a:rect b="b" l="l" r="r" t="t"/>
            <a:pathLst>
              <a:path extrusionOk="0" h="3042" w="2173">
                <a:moveTo>
                  <a:pt x="2173" y="3043"/>
                </a:moveTo>
                <a:lnTo>
                  <a:pt x="1304" y="1304"/>
                </a:lnTo>
                <a:lnTo>
                  <a:pt x="0" y="0"/>
                </a:lnTo>
                <a:lnTo>
                  <a:pt x="1738" y="0"/>
                </a:lnTo>
                <a:lnTo>
                  <a:pt x="2173" y="304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74" name="Google Shape;11774;p313"/>
          <p:cNvSpPr/>
          <p:nvPr/>
        </p:nvSpPr>
        <p:spPr>
          <a:xfrm>
            <a:off x="10315202" y="4373125"/>
            <a:ext cx="2934" cy="3422"/>
          </a:xfrm>
          <a:custGeom>
            <a:rect b="b" l="l" r="r" t="t"/>
            <a:pathLst>
              <a:path extrusionOk="0" h="3042" w="2608">
                <a:moveTo>
                  <a:pt x="0" y="0"/>
                </a:moveTo>
                <a:lnTo>
                  <a:pt x="1739" y="435"/>
                </a:lnTo>
                <a:lnTo>
                  <a:pt x="2173" y="869"/>
                </a:lnTo>
                <a:lnTo>
                  <a:pt x="2608" y="3043"/>
                </a:lnTo>
                <a:lnTo>
                  <a:pt x="1739" y="3043"/>
                </a:lnTo>
                <a:lnTo>
                  <a:pt x="870" y="1304"/>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75" name="Google Shape;11775;p313"/>
          <p:cNvSpPr/>
          <p:nvPr/>
        </p:nvSpPr>
        <p:spPr>
          <a:xfrm>
            <a:off x="10318626" y="4366767"/>
            <a:ext cx="18096" cy="19563"/>
          </a:xfrm>
          <a:custGeom>
            <a:rect b="b" l="l" r="r" t="t"/>
            <a:pathLst>
              <a:path extrusionOk="0" h="17386" w="16082">
                <a:moveTo>
                  <a:pt x="10432" y="6520"/>
                </a:moveTo>
                <a:lnTo>
                  <a:pt x="9997" y="7824"/>
                </a:lnTo>
                <a:lnTo>
                  <a:pt x="10867" y="7824"/>
                </a:lnTo>
                <a:lnTo>
                  <a:pt x="13040" y="7824"/>
                </a:lnTo>
                <a:lnTo>
                  <a:pt x="14779" y="10867"/>
                </a:lnTo>
                <a:lnTo>
                  <a:pt x="14779" y="11736"/>
                </a:lnTo>
                <a:lnTo>
                  <a:pt x="15648" y="13040"/>
                </a:lnTo>
                <a:lnTo>
                  <a:pt x="16082" y="15213"/>
                </a:lnTo>
                <a:lnTo>
                  <a:pt x="15213" y="16082"/>
                </a:lnTo>
                <a:lnTo>
                  <a:pt x="15213" y="17387"/>
                </a:lnTo>
                <a:lnTo>
                  <a:pt x="12605" y="16517"/>
                </a:lnTo>
                <a:lnTo>
                  <a:pt x="11736" y="15648"/>
                </a:lnTo>
                <a:lnTo>
                  <a:pt x="10432" y="15648"/>
                </a:lnTo>
                <a:lnTo>
                  <a:pt x="8693" y="14344"/>
                </a:lnTo>
                <a:lnTo>
                  <a:pt x="8259" y="13475"/>
                </a:lnTo>
                <a:lnTo>
                  <a:pt x="7824" y="12171"/>
                </a:lnTo>
                <a:lnTo>
                  <a:pt x="9562" y="12605"/>
                </a:lnTo>
                <a:lnTo>
                  <a:pt x="8259" y="9128"/>
                </a:lnTo>
                <a:lnTo>
                  <a:pt x="7824" y="8259"/>
                </a:lnTo>
                <a:lnTo>
                  <a:pt x="5650" y="8693"/>
                </a:lnTo>
                <a:lnTo>
                  <a:pt x="4781" y="9128"/>
                </a:lnTo>
                <a:lnTo>
                  <a:pt x="3042" y="9128"/>
                </a:lnTo>
                <a:lnTo>
                  <a:pt x="1739" y="10867"/>
                </a:lnTo>
                <a:lnTo>
                  <a:pt x="0" y="9997"/>
                </a:lnTo>
                <a:lnTo>
                  <a:pt x="0" y="7389"/>
                </a:lnTo>
                <a:lnTo>
                  <a:pt x="869" y="6520"/>
                </a:lnTo>
                <a:lnTo>
                  <a:pt x="2608" y="6520"/>
                </a:lnTo>
                <a:lnTo>
                  <a:pt x="2608" y="4781"/>
                </a:lnTo>
                <a:lnTo>
                  <a:pt x="4347" y="2173"/>
                </a:lnTo>
                <a:lnTo>
                  <a:pt x="6085" y="869"/>
                </a:lnTo>
                <a:lnTo>
                  <a:pt x="7389" y="0"/>
                </a:lnTo>
                <a:lnTo>
                  <a:pt x="9128" y="1304"/>
                </a:lnTo>
                <a:lnTo>
                  <a:pt x="9997" y="3042"/>
                </a:lnTo>
                <a:lnTo>
                  <a:pt x="9562" y="6085"/>
                </a:lnTo>
                <a:lnTo>
                  <a:pt x="10432" y="652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76" name="Google Shape;11776;p313"/>
          <p:cNvSpPr/>
          <p:nvPr/>
        </p:nvSpPr>
        <p:spPr>
          <a:xfrm>
            <a:off x="10300040" y="4366767"/>
            <a:ext cx="1956" cy="7336"/>
          </a:xfrm>
          <a:custGeom>
            <a:rect b="b" l="l" r="r" t="t"/>
            <a:pathLst>
              <a:path extrusionOk="0" h="6520" w="1738">
                <a:moveTo>
                  <a:pt x="1304" y="6520"/>
                </a:moveTo>
                <a:lnTo>
                  <a:pt x="870" y="6520"/>
                </a:lnTo>
                <a:lnTo>
                  <a:pt x="0" y="3042"/>
                </a:lnTo>
                <a:lnTo>
                  <a:pt x="435" y="1739"/>
                </a:lnTo>
                <a:lnTo>
                  <a:pt x="435" y="0"/>
                </a:lnTo>
                <a:lnTo>
                  <a:pt x="1304" y="435"/>
                </a:lnTo>
                <a:lnTo>
                  <a:pt x="1739" y="2173"/>
                </a:lnTo>
                <a:lnTo>
                  <a:pt x="1739" y="5216"/>
                </a:lnTo>
                <a:lnTo>
                  <a:pt x="1304" y="652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77" name="Google Shape;11777;p313"/>
          <p:cNvSpPr/>
          <p:nvPr/>
        </p:nvSpPr>
        <p:spPr>
          <a:xfrm>
            <a:off x="10311779" y="4363343"/>
            <a:ext cx="6847" cy="9292"/>
          </a:xfrm>
          <a:custGeom>
            <a:rect b="b" l="l" r="r" t="t"/>
            <a:pathLst>
              <a:path extrusionOk="0" h="8258" w="6085">
                <a:moveTo>
                  <a:pt x="5651" y="7389"/>
                </a:moveTo>
                <a:lnTo>
                  <a:pt x="4347" y="8259"/>
                </a:lnTo>
                <a:lnTo>
                  <a:pt x="3912" y="7824"/>
                </a:lnTo>
                <a:lnTo>
                  <a:pt x="2173" y="7824"/>
                </a:lnTo>
                <a:lnTo>
                  <a:pt x="869" y="6520"/>
                </a:lnTo>
                <a:lnTo>
                  <a:pt x="435" y="5216"/>
                </a:lnTo>
                <a:lnTo>
                  <a:pt x="0" y="3912"/>
                </a:lnTo>
                <a:lnTo>
                  <a:pt x="435" y="2608"/>
                </a:lnTo>
                <a:lnTo>
                  <a:pt x="1739" y="869"/>
                </a:lnTo>
                <a:lnTo>
                  <a:pt x="3912" y="0"/>
                </a:lnTo>
                <a:lnTo>
                  <a:pt x="4781" y="869"/>
                </a:lnTo>
                <a:lnTo>
                  <a:pt x="6085" y="3043"/>
                </a:lnTo>
                <a:lnTo>
                  <a:pt x="6085" y="5651"/>
                </a:lnTo>
                <a:lnTo>
                  <a:pt x="5651" y="738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78" name="Google Shape;11778;p313"/>
          <p:cNvSpPr/>
          <p:nvPr/>
        </p:nvSpPr>
        <p:spPr>
          <a:xfrm>
            <a:off x="10300040" y="4354540"/>
            <a:ext cx="8803" cy="11737"/>
          </a:xfrm>
          <a:custGeom>
            <a:rect b="b" l="l" r="r" t="t"/>
            <a:pathLst>
              <a:path extrusionOk="0" h="10431" w="7824">
                <a:moveTo>
                  <a:pt x="3043" y="0"/>
                </a:moveTo>
                <a:lnTo>
                  <a:pt x="4781" y="2173"/>
                </a:lnTo>
                <a:lnTo>
                  <a:pt x="4781" y="2608"/>
                </a:lnTo>
                <a:lnTo>
                  <a:pt x="7824" y="4347"/>
                </a:lnTo>
                <a:lnTo>
                  <a:pt x="7390" y="5651"/>
                </a:lnTo>
                <a:lnTo>
                  <a:pt x="4781" y="8693"/>
                </a:lnTo>
                <a:lnTo>
                  <a:pt x="4781" y="9997"/>
                </a:lnTo>
                <a:lnTo>
                  <a:pt x="3478" y="10432"/>
                </a:lnTo>
                <a:lnTo>
                  <a:pt x="3478" y="8693"/>
                </a:lnTo>
                <a:lnTo>
                  <a:pt x="2608" y="8693"/>
                </a:lnTo>
                <a:lnTo>
                  <a:pt x="2608" y="6955"/>
                </a:lnTo>
                <a:lnTo>
                  <a:pt x="1739" y="5216"/>
                </a:lnTo>
                <a:lnTo>
                  <a:pt x="435" y="4347"/>
                </a:lnTo>
                <a:lnTo>
                  <a:pt x="0" y="3042"/>
                </a:lnTo>
                <a:lnTo>
                  <a:pt x="435" y="1739"/>
                </a:lnTo>
                <a:lnTo>
                  <a:pt x="1304" y="869"/>
                </a:lnTo>
                <a:lnTo>
                  <a:pt x="2173" y="0"/>
                </a:lnTo>
                <a:lnTo>
                  <a:pt x="3043"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79" name="Google Shape;11779;p313"/>
          <p:cNvSpPr/>
          <p:nvPr/>
        </p:nvSpPr>
        <p:spPr>
          <a:xfrm>
            <a:off x="10351396" y="4354540"/>
            <a:ext cx="3912" cy="2445"/>
          </a:xfrm>
          <a:custGeom>
            <a:rect b="b" l="l" r="r" t="t"/>
            <a:pathLst>
              <a:path extrusionOk="0" h="2173" w="3477">
                <a:moveTo>
                  <a:pt x="2173" y="435"/>
                </a:moveTo>
                <a:lnTo>
                  <a:pt x="3478" y="1304"/>
                </a:lnTo>
                <a:lnTo>
                  <a:pt x="2608" y="1739"/>
                </a:lnTo>
                <a:lnTo>
                  <a:pt x="435" y="2173"/>
                </a:lnTo>
                <a:lnTo>
                  <a:pt x="0" y="869"/>
                </a:lnTo>
                <a:lnTo>
                  <a:pt x="870" y="0"/>
                </a:lnTo>
                <a:lnTo>
                  <a:pt x="2173"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80" name="Google Shape;11780;p313"/>
          <p:cNvSpPr/>
          <p:nvPr/>
        </p:nvSpPr>
        <p:spPr>
          <a:xfrm>
            <a:off x="10354820" y="4353562"/>
            <a:ext cx="36191" cy="32279"/>
          </a:xfrm>
          <a:custGeom>
            <a:rect b="b" l="l" r="r" t="t"/>
            <a:pathLst>
              <a:path extrusionOk="0" h="28687" w="32164">
                <a:moveTo>
                  <a:pt x="3042" y="1304"/>
                </a:moveTo>
                <a:lnTo>
                  <a:pt x="3912" y="869"/>
                </a:lnTo>
                <a:lnTo>
                  <a:pt x="6085" y="2173"/>
                </a:lnTo>
                <a:lnTo>
                  <a:pt x="7389" y="2608"/>
                </a:lnTo>
                <a:lnTo>
                  <a:pt x="8258" y="3477"/>
                </a:lnTo>
                <a:lnTo>
                  <a:pt x="9562" y="5651"/>
                </a:lnTo>
                <a:lnTo>
                  <a:pt x="10867" y="6085"/>
                </a:lnTo>
                <a:lnTo>
                  <a:pt x="12170" y="7389"/>
                </a:lnTo>
                <a:lnTo>
                  <a:pt x="12170" y="8693"/>
                </a:lnTo>
                <a:lnTo>
                  <a:pt x="14344" y="9128"/>
                </a:lnTo>
                <a:lnTo>
                  <a:pt x="14344" y="10432"/>
                </a:lnTo>
                <a:lnTo>
                  <a:pt x="15648" y="10867"/>
                </a:lnTo>
                <a:lnTo>
                  <a:pt x="16952" y="10432"/>
                </a:lnTo>
                <a:lnTo>
                  <a:pt x="17387" y="10867"/>
                </a:lnTo>
                <a:lnTo>
                  <a:pt x="19125" y="11736"/>
                </a:lnTo>
                <a:lnTo>
                  <a:pt x="19560" y="12605"/>
                </a:lnTo>
                <a:lnTo>
                  <a:pt x="20864" y="12171"/>
                </a:lnTo>
                <a:lnTo>
                  <a:pt x="22168" y="12605"/>
                </a:lnTo>
                <a:lnTo>
                  <a:pt x="22602" y="13909"/>
                </a:lnTo>
                <a:lnTo>
                  <a:pt x="24341" y="15213"/>
                </a:lnTo>
                <a:lnTo>
                  <a:pt x="25645" y="16517"/>
                </a:lnTo>
                <a:lnTo>
                  <a:pt x="27384" y="17821"/>
                </a:lnTo>
                <a:lnTo>
                  <a:pt x="31730" y="22168"/>
                </a:lnTo>
                <a:lnTo>
                  <a:pt x="30427" y="23907"/>
                </a:lnTo>
                <a:lnTo>
                  <a:pt x="31730" y="26080"/>
                </a:lnTo>
                <a:lnTo>
                  <a:pt x="32165" y="28688"/>
                </a:lnTo>
                <a:lnTo>
                  <a:pt x="30861" y="28253"/>
                </a:lnTo>
                <a:lnTo>
                  <a:pt x="29557" y="26515"/>
                </a:lnTo>
                <a:lnTo>
                  <a:pt x="26515" y="23037"/>
                </a:lnTo>
                <a:lnTo>
                  <a:pt x="24776" y="22603"/>
                </a:lnTo>
                <a:lnTo>
                  <a:pt x="22602" y="20864"/>
                </a:lnTo>
                <a:lnTo>
                  <a:pt x="19995" y="20429"/>
                </a:lnTo>
                <a:lnTo>
                  <a:pt x="19560" y="19125"/>
                </a:lnTo>
                <a:lnTo>
                  <a:pt x="16952" y="18256"/>
                </a:lnTo>
                <a:lnTo>
                  <a:pt x="14778" y="16083"/>
                </a:lnTo>
                <a:lnTo>
                  <a:pt x="13909" y="16083"/>
                </a:lnTo>
                <a:lnTo>
                  <a:pt x="10432" y="13475"/>
                </a:lnTo>
                <a:lnTo>
                  <a:pt x="8258" y="12171"/>
                </a:lnTo>
                <a:lnTo>
                  <a:pt x="8258" y="11301"/>
                </a:lnTo>
                <a:lnTo>
                  <a:pt x="6520" y="10432"/>
                </a:lnTo>
                <a:lnTo>
                  <a:pt x="5650" y="9563"/>
                </a:lnTo>
                <a:lnTo>
                  <a:pt x="4781" y="7824"/>
                </a:lnTo>
                <a:lnTo>
                  <a:pt x="3042" y="6520"/>
                </a:lnTo>
                <a:lnTo>
                  <a:pt x="2608" y="5651"/>
                </a:lnTo>
                <a:lnTo>
                  <a:pt x="2608" y="3912"/>
                </a:lnTo>
                <a:lnTo>
                  <a:pt x="869" y="1739"/>
                </a:lnTo>
                <a:lnTo>
                  <a:pt x="0" y="1304"/>
                </a:lnTo>
                <a:lnTo>
                  <a:pt x="0" y="0"/>
                </a:lnTo>
                <a:lnTo>
                  <a:pt x="3042"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81" name="Google Shape;11781;p313"/>
          <p:cNvSpPr/>
          <p:nvPr/>
        </p:nvSpPr>
        <p:spPr>
          <a:xfrm>
            <a:off x="10350906" y="4352094"/>
            <a:ext cx="3422" cy="2445"/>
          </a:xfrm>
          <a:custGeom>
            <a:rect b="b" l="l" r="r" t="t"/>
            <a:pathLst>
              <a:path extrusionOk="0" h="2173" w="3042">
                <a:moveTo>
                  <a:pt x="0" y="0"/>
                </a:moveTo>
                <a:lnTo>
                  <a:pt x="869" y="869"/>
                </a:lnTo>
                <a:lnTo>
                  <a:pt x="1739" y="435"/>
                </a:lnTo>
                <a:lnTo>
                  <a:pt x="3042" y="1304"/>
                </a:lnTo>
                <a:lnTo>
                  <a:pt x="2608" y="2173"/>
                </a:lnTo>
                <a:lnTo>
                  <a:pt x="1304" y="1739"/>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82" name="Google Shape;11782;p313"/>
          <p:cNvSpPr/>
          <p:nvPr/>
        </p:nvSpPr>
        <p:spPr>
          <a:xfrm>
            <a:off x="10328897" y="4349161"/>
            <a:ext cx="2445" cy="978"/>
          </a:xfrm>
          <a:custGeom>
            <a:rect b="b" l="l" r="r" t="t"/>
            <a:pathLst>
              <a:path extrusionOk="0" h="869" w="2173">
                <a:moveTo>
                  <a:pt x="0" y="0"/>
                </a:moveTo>
                <a:lnTo>
                  <a:pt x="2173" y="0"/>
                </a:lnTo>
                <a:lnTo>
                  <a:pt x="1304" y="869"/>
                </a:lnTo>
                <a:lnTo>
                  <a:pt x="0" y="43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83" name="Google Shape;11783;p313"/>
          <p:cNvSpPr/>
          <p:nvPr/>
        </p:nvSpPr>
        <p:spPr>
          <a:xfrm>
            <a:off x="10348461" y="4349161"/>
            <a:ext cx="1468" cy="2445"/>
          </a:xfrm>
          <a:custGeom>
            <a:rect b="b" l="l" r="r" t="t"/>
            <a:pathLst>
              <a:path extrusionOk="0" h="2173" w="1304">
                <a:moveTo>
                  <a:pt x="1304" y="0"/>
                </a:moveTo>
                <a:lnTo>
                  <a:pt x="435" y="2173"/>
                </a:lnTo>
                <a:lnTo>
                  <a:pt x="0" y="1304"/>
                </a:lnTo>
                <a:lnTo>
                  <a:pt x="1304"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84" name="Google Shape;11784;p313"/>
          <p:cNvSpPr/>
          <p:nvPr/>
        </p:nvSpPr>
        <p:spPr>
          <a:xfrm>
            <a:off x="10333299" y="4348671"/>
            <a:ext cx="3422" cy="2934"/>
          </a:xfrm>
          <a:custGeom>
            <a:rect b="b" l="l" r="r" t="t"/>
            <a:pathLst>
              <a:path extrusionOk="0" h="2607" w="3042">
                <a:moveTo>
                  <a:pt x="3042" y="2173"/>
                </a:moveTo>
                <a:lnTo>
                  <a:pt x="869" y="2608"/>
                </a:lnTo>
                <a:lnTo>
                  <a:pt x="0" y="1739"/>
                </a:lnTo>
                <a:lnTo>
                  <a:pt x="1304" y="0"/>
                </a:lnTo>
                <a:lnTo>
                  <a:pt x="2608" y="435"/>
                </a:lnTo>
                <a:lnTo>
                  <a:pt x="3042" y="21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85" name="Google Shape;11785;p313"/>
          <p:cNvSpPr/>
          <p:nvPr/>
        </p:nvSpPr>
        <p:spPr>
          <a:xfrm>
            <a:off x="10273629" y="4346714"/>
            <a:ext cx="2934" cy="2445"/>
          </a:xfrm>
          <a:custGeom>
            <a:rect b="b" l="l" r="r" t="t"/>
            <a:pathLst>
              <a:path extrusionOk="0" h="2173" w="2608">
                <a:moveTo>
                  <a:pt x="1739" y="0"/>
                </a:moveTo>
                <a:lnTo>
                  <a:pt x="2608" y="1304"/>
                </a:lnTo>
                <a:lnTo>
                  <a:pt x="1739" y="2173"/>
                </a:lnTo>
                <a:lnTo>
                  <a:pt x="435" y="1739"/>
                </a:lnTo>
                <a:lnTo>
                  <a:pt x="0" y="1304"/>
                </a:lnTo>
                <a:lnTo>
                  <a:pt x="1739"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86" name="Google Shape;11786;p313"/>
          <p:cNvSpPr/>
          <p:nvPr/>
        </p:nvSpPr>
        <p:spPr>
          <a:xfrm>
            <a:off x="10279010" y="4335954"/>
            <a:ext cx="5379" cy="4890"/>
          </a:xfrm>
          <a:custGeom>
            <a:rect b="b" l="l" r="r" t="t"/>
            <a:pathLst>
              <a:path extrusionOk="0" h="4346" w="4781">
                <a:moveTo>
                  <a:pt x="3477" y="1304"/>
                </a:moveTo>
                <a:lnTo>
                  <a:pt x="4781" y="2173"/>
                </a:lnTo>
                <a:lnTo>
                  <a:pt x="4347" y="3478"/>
                </a:lnTo>
                <a:lnTo>
                  <a:pt x="1304" y="4347"/>
                </a:lnTo>
                <a:lnTo>
                  <a:pt x="0" y="3043"/>
                </a:lnTo>
                <a:lnTo>
                  <a:pt x="1304" y="435"/>
                </a:lnTo>
                <a:lnTo>
                  <a:pt x="2173" y="0"/>
                </a:lnTo>
                <a:lnTo>
                  <a:pt x="3477"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87" name="Google Shape;11787;p313"/>
          <p:cNvSpPr/>
          <p:nvPr/>
        </p:nvSpPr>
        <p:spPr>
          <a:xfrm>
            <a:off x="10290259" y="4333020"/>
            <a:ext cx="978" cy="2445"/>
          </a:xfrm>
          <a:custGeom>
            <a:rect b="b" l="l" r="r" t="t"/>
            <a:pathLst>
              <a:path extrusionOk="0" h="2173" w="869">
                <a:moveTo>
                  <a:pt x="870" y="0"/>
                </a:moveTo>
                <a:lnTo>
                  <a:pt x="870" y="2173"/>
                </a:lnTo>
                <a:lnTo>
                  <a:pt x="0" y="1304"/>
                </a:lnTo>
                <a:lnTo>
                  <a:pt x="0" y="435"/>
                </a:lnTo>
                <a:lnTo>
                  <a:pt x="87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88" name="Google Shape;11788;p313"/>
          <p:cNvSpPr/>
          <p:nvPr/>
        </p:nvSpPr>
        <p:spPr>
          <a:xfrm>
            <a:off x="10301508" y="4324216"/>
            <a:ext cx="27878" cy="25922"/>
          </a:xfrm>
          <a:custGeom>
            <a:rect b="b" l="l" r="r" t="t"/>
            <a:pathLst>
              <a:path extrusionOk="0" h="23037" w="24775">
                <a:moveTo>
                  <a:pt x="3477" y="1304"/>
                </a:moveTo>
                <a:lnTo>
                  <a:pt x="4781" y="1739"/>
                </a:lnTo>
                <a:lnTo>
                  <a:pt x="6520" y="3912"/>
                </a:lnTo>
                <a:lnTo>
                  <a:pt x="7824" y="4781"/>
                </a:lnTo>
                <a:lnTo>
                  <a:pt x="9128" y="5216"/>
                </a:lnTo>
                <a:lnTo>
                  <a:pt x="10432" y="6520"/>
                </a:lnTo>
                <a:lnTo>
                  <a:pt x="13909" y="8259"/>
                </a:lnTo>
                <a:lnTo>
                  <a:pt x="15648" y="10432"/>
                </a:lnTo>
                <a:lnTo>
                  <a:pt x="15648" y="12171"/>
                </a:lnTo>
                <a:lnTo>
                  <a:pt x="16082" y="14779"/>
                </a:lnTo>
                <a:lnTo>
                  <a:pt x="16952" y="15648"/>
                </a:lnTo>
                <a:lnTo>
                  <a:pt x="18256" y="16952"/>
                </a:lnTo>
                <a:lnTo>
                  <a:pt x="19125" y="16952"/>
                </a:lnTo>
                <a:lnTo>
                  <a:pt x="19560" y="18691"/>
                </a:lnTo>
                <a:lnTo>
                  <a:pt x="22602" y="19995"/>
                </a:lnTo>
                <a:lnTo>
                  <a:pt x="24341" y="19560"/>
                </a:lnTo>
                <a:lnTo>
                  <a:pt x="24776" y="19995"/>
                </a:lnTo>
                <a:lnTo>
                  <a:pt x="24776" y="21299"/>
                </a:lnTo>
                <a:lnTo>
                  <a:pt x="23472" y="21733"/>
                </a:lnTo>
                <a:lnTo>
                  <a:pt x="22602" y="23037"/>
                </a:lnTo>
                <a:lnTo>
                  <a:pt x="20429" y="22168"/>
                </a:lnTo>
                <a:lnTo>
                  <a:pt x="16952" y="20429"/>
                </a:lnTo>
                <a:lnTo>
                  <a:pt x="14779" y="20429"/>
                </a:lnTo>
                <a:lnTo>
                  <a:pt x="13475" y="18691"/>
                </a:lnTo>
                <a:lnTo>
                  <a:pt x="10432" y="16952"/>
                </a:lnTo>
                <a:lnTo>
                  <a:pt x="7824" y="12605"/>
                </a:lnTo>
                <a:lnTo>
                  <a:pt x="5216" y="8259"/>
                </a:lnTo>
                <a:lnTo>
                  <a:pt x="3042" y="6955"/>
                </a:lnTo>
                <a:lnTo>
                  <a:pt x="0" y="3912"/>
                </a:lnTo>
                <a:lnTo>
                  <a:pt x="0" y="1739"/>
                </a:lnTo>
                <a:lnTo>
                  <a:pt x="0" y="869"/>
                </a:lnTo>
                <a:lnTo>
                  <a:pt x="1304" y="0"/>
                </a:lnTo>
                <a:lnTo>
                  <a:pt x="2608" y="435"/>
                </a:lnTo>
                <a:lnTo>
                  <a:pt x="3477"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89" name="Google Shape;11789;p313"/>
          <p:cNvSpPr/>
          <p:nvPr/>
        </p:nvSpPr>
        <p:spPr>
          <a:xfrm>
            <a:off x="6152029" y="4104124"/>
            <a:ext cx="8314" cy="11737"/>
          </a:xfrm>
          <a:custGeom>
            <a:rect b="b" l="l" r="r" t="t"/>
            <a:pathLst>
              <a:path extrusionOk="0" h="10431" w="7389">
                <a:moveTo>
                  <a:pt x="3912" y="9128"/>
                </a:moveTo>
                <a:lnTo>
                  <a:pt x="3043" y="9128"/>
                </a:lnTo>
                <a:lnTo>
                  <a:pt x="2173" y="10432"/>
                </a:lnTo>
                <a:lnTo>
                  <a:pt x="1304" y="10432"/>
                </a:lnTo>
                <a:lnTo>
                  <a:pt x="869" y="8693"/>
                </a:lnTo>
                <a:lnTo>
                  <a:pt x="0" y="5216"/>
                </a:lnTo>
                <a:lnTo>
                  <a:pt x="0" y="3912"/>
                </a:lnTo>
                <a:lnTo>
                  <a:pt x="1739" y="1739"/>
                </a:lnTo>
                <a:lnTo>
                  <a:pt x="3043" y="1304"/>
                </a:lnTo>
                <a:lnTo>
                  <a:pt x="4347" y="0"/>
                </a:lnTo>
                <a:lnTo>
                  <a:pt x="6085" y="435"/>
                </a:lnTo>
                <a:lnTo>
                  <a:pt x="6955" y="2173"/>
                </a:lnTo>
                <a:lnTo>
                  <a:pt x="7389" y="3477"/>
                </a:lnTo>
                <a:lnTo>
                  <a:pt x="6955" y="5216"/>
                </a:lnTo>
                <a:lnTo>
                  <a:pt x="6085" y="6520"/>
                </a:lnTo>
                <a:lnTo>
                  <a:pt x="4781" y="8259"/>
                </a:lnTo>
                <a:lnTo>
                  <a:pt x="3912" y="912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90" name="Google Shape;11790;p313"/>
          <p:cNvSpPr/>
          <p:nvPr/>
        </p:nvSpPr>
        <p:spPr>
          <a:xfrm>
            <a:off x="6175995" y="4063528"/>
            <a:ext cx="3422" cy="4890"/>
          </a:xfrm>
          <a:custGeom>
            <a:rect b="b" l="l" r="r" t="t"/>
            <a:pathLst>
              <a:path extrusionOk="0" h="4346" w="3042">
                <a:moveTo>
                  <a:pt x="2608" y="2608"/>
                </a:moveTo>
                <a:lnTo>
                  <a:pt x="2173" y="3912"/>
                </a:lnTo>
                <a:lnTo>
                  <a:pt x="1304" y="4347"/>
                </a:lnTo>
                <a:lnTo>
                  <a:pt x="0" y="3912"/>
                </a:lnTo>
                <a:lnTo>
                  <a:pt x="0" y="2608"/>
                </a:lnTo>
                <a:lnTo>
                  <a:pt x="869" y="2173"/>
                </a:lnTo>
                <a:lnTo>
                  <a:pt x="869" y="869"/>
                </a:lnTo>
                <a:lnTo>
                  <a:pt x="1739" y="0"/>
                </a:lnTo>
                <a:lnTo>
                  <a:pt x="3042" y="435"/>
                </a:lnTo>
                <a:lnTo>
                  <a:pt x="2608" y="26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91" name="Google Shape;11791;p313"/>
          <p:cNvSpPr/>
          <p:nvPr/>
        </p:nvSpPr>
        <p:spPr>
          <a:xfrm>
            <a:off x="4248473" y="3549980"/>
            <a:ext cx="1956" cy="978"/>
          </a:xfrm>
          <a:custGeom>
            <a:rect b="b" l="l" r="r" t="t"/>
            <a:pathLst>
              <a:path extrusionOk="0" h="869" w="1738">
                <a:moveTo>
                  <a:pt x="1739" y="435"/>
                </a:moveTo>
                <a:lnTo>
                  <a:pt x="1739" y="869"/>
                </a:lnTo>
                <a:lnTo>
                  <a:pt x="0" y="435"/>
                </a:lnTo>
                <a:lnTo>
                  <a:pt x="0" y="0"/>
                </a:lnTo>
                <a:lnTo>
                  <a:pt x="1739"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92" name="Google Shape;11792;p313"/>
          <p:cNvSpPr/>
          <p:nvPr/>
        </p:nvSpPr>
        <p:spPr>
          <a:xfrm>
            <a:off x="7249557" y="4410786"/>
            <a:ext cx="7825" cy="2934"/>
          </a:xfrm>
          <a:custGeom>
            <a:rect b="b" l="l" r="r" t="t"/>
            <a:pathLst>
              <a:path extrusionOk="0" h="2607" w="6954">
                <a:moveTo>
                  <a:pt x="6955" y="869"/>
                </a:moveTo>
                <a:lnTo>
                  <a:pt x="5650" y="1739"/>
                </a:lnTo>
                <a:lnTo>
                  <a:pt x="3477" y="1739"/>
                </a:lnTo>
                <a:lnTo>
                  <a:pt x="1739" y="2608"/>
                </a:lnTo>
                <a:lnTo>
                  <a:pt x="0" y="2608"/>
                </a:lnTo>
                <a:lnTo>
                  <a:pt x="0" y="1739"/>
                </a:lnTo>
                <a:lnTo>
                  <a:pt x="2173" y="1739"/>
                </a:lnTo>
                <a:lnTo>
                  <a:pt x="3912" y="1304"/>
                </a:lnTo>
                <a:lnTo>
                  <a:pt x="5650" y="0"/>
                </a:lnTo>
                <a:lnTo>
                  <a:pt x="6520" y="0"/>
                </a:lnTo>
                <a:lnTo>
                  <a:pt x="6955" y="86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93" name="Google Shape;11793;p313"/>
          <p:cNvSpPr/>
          <p:nvPr/>
        </p:nvSpPr>
        <p:spPr>
          <a:xfrm>
            <a:off x="7252003" y="4409807"/>
            <a:ext cx="2934" cy="978"/>
          </a:xfrm>
          <a:custGeom>
            <a:rect b="b" l="l" r="r" t="t"/>
            <a:pathLst>
              <a:path extrusionOk="0" h="869" w="2607">
                <a:moveTo>
                  <a:pt x="2608" y="435"/>
                </a:moveTo>
                <a:lnTo>
                  <a:pt x="1739" y="869"/>
                </a:lnTo>
                <a:lnTo>
                  <a:pt x="0" y="869"/>
                </a:lnTo>
                <a:lnTo>
                  <a:pt x="0" y="0"/>
                </a:lnTo>
                <a:lnTo>
                  <a:pt x="2608"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94" name="Google Shape;11794;p313"/>
          <p:cNvSpPr/>
          <p:nvPr/>
        </p:nvSpPr>
        <p:spPr>
          <a:xfrm>
            <a:off x="7507310" y="4260634"/>
            <a:ext cx="3422" cy="4890"/>
          </a:xfrm>
          <a:custGeom>
            <a:rect b="b" l="l" r="r" t="t"/>
            <a:pathLst>
              <a:path extrusionOk="0" h="4346" w="3042">
                <a:moveTo>
                  <a:pt x="1304" y="1304"/>
                </a:moveTo>
                <a:lnTo>
                  <a:pt x="3043" y="3043"/>
                </a:lnTo>
                <a:lnTo>
                  <a:pt x="2173" y="4347"/>
                </a:lnTo>
                <a:lnTo>
                  <a:pt x="1304" y="3043"/>
                </a:lnTo>
                <a:lnTo>
                  <a:pt x="0" y="2173"/>
                </a:lnTo>
                <a:lnTo>
                  <a:pt x="870" y="0"/>
                </a:lnTo>
                <a:lnTo>
                  <a:pt x="1304"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95" name="Google Shape;11795;p313"/>
          <p:cNvSpPr/>
          <p:nvPr/>
        </p:nvSpPr>
        <p:spPr>
          <a:xfrm>
            <a:off x="4022022" y="3431129"/>
            <a:ext cx="5870" cy="1956"/>
          </a:xfrm>
          <a:custGeom>
            <a:rect b="b" l="l" r="r" t="t"/>
            <a:pathLst>
              <a:path extrusionOk="0" h="1738" w="5216">
                <a:moveTo>
                  <a:pt x="869" y="0"/>
                </a:moveTo>
                <a:lnTo>
                  <a:pt x="3912" y="0"/>
                </a:lnTo>
                <a:lnTo>
                  <a:pt x="5216" y="1739"/>
                </a:lnTo>
                <a:lnTo>
                  <a:pt x="3912" y="1739"/>
                </a:lnTo>
                <a:lnTo>
                  <a:pt x="2608" y="1304"/>
                </a:lnTo>
                <a:lnTo>
                  <a:pt x="435" y="1739"/>
                </a:lnTo>
                <a:lnTo>
                  <a:pt x="0" y="435"/>
                </a:lnTo>
                <a:lnTo>
                  <a:pt x="869"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96" name="Google Shape;11796;p313"/>
          <p:cNvSpPr/>
          <p:nvPr/>
        </p:nvSpPr>
        <p:spPr>
          <a:xfrm>
            <a:off x="4008326" y="3430640"/>
            <a:ext cx="5870" cy="2445"/>
          </a:xfrm>
          <a:custGeom>
            <a:rect b="b" l="l" r="r" t="t"/>
            <a:pathLst>
              <a:path extrusionOk="0" h="2173" w="5216">
                <a:moveTo>
                  <a:pt x="1304" y="0"/>
                </a:moveTo>
                <a:lnTo>
                  <a:pt x="2608" y="1739"/>
                </a:lnTo>
                <a:lnTo>
                  <a:pt x="5216" y="1304"/>
                </a:lnTo>
                <a:lnTo>
                  <a:pt x="4347" y="2173"/>
                </a:lnTo>
                <a:lnTo>
                  <a:pt x="1739" y="2173"/>
                </a:lnTo>
                <a:lnTo>
                  <a:pt x="0" y="1304"/>
                </a:lnTo>
                <a:lnTo>
                  <a:pt x="1304"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97" name="Google Shape;11797;p313"/>
          <p:cNvSpPr/>
          <p:nvPr/>
        </p:nvSpPr>
        <p:spPr>
          <a:xfrm>
            <a:off x="4017620" y="3427216"/>
            <a:ext cx="2934" cy="2934"/>
          </a:xfrm>
          <a:custGeom>
            <a:rect b="b" l="l" r="r" t="t"/>
            <a:pathLst>
              <a:path extrusionOk="0" h="2608" w="2608">
                <a:moveTo>
                  <a:pt x="2608" y="435"/>
                </a:moveTo>
                <a:lnTo>
                  <a:pt x="2608" y="2608"/>
                </a:lnTo>
                <a:lnTo>
                  <a:pt x="435" y="1739"/>
                </a:lnTo>
                <a:lnTo>
                  <a:pt x="0" y="435"/>
                </a:lnTo>
                <a:lnTo>
                  <a:pt x="435" y="0"/>
                </a:lnTo>
                <a:lnTo>
                  <a:pt x="2608"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98" name="Google Shape;11798;p313"/>
          <p:cNvSpPr/>
          <p:nvPr/>
        </p:nvSpPr>
        <p:spPr>
          <a:xfrm>
            <a:off x="1218042" y="4786899"/>
            <a:ext cx="2445" cy="3422"/>
          </a:xfrm>
          <a:custGeom>
            <a:rect b="b" l="l" r="r" t="t"/>
            <a:pathLst>
              <a:path extrusionOk="0" h="3042" w="2173">
                <a:moveTo>
                  <a:pt x="2173" y="3043"/>
                </a:moveTo>
                <a:lnTo>
                  <a:pt x="0" y="1739"/>
                </a:lnTo>
                <a:lnTo>
                  <a:pt x="0" y="869"/>
                </a:lnTo>
                <a:lnTo>
                  <a:pt x="1304" y="0"/>
                </a:lnTo>
                <a:lnTo>
                  <a:pt x="2173" y="304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799" name="Google Shape;11799;p313"/>
          <p:cNvSpPr/>
          <p:nvPr/>
        </p:nvSpPr>
        <p:spPr>
          <a:xfrm>
            <a:off x="1206793" y="4780052"/>
            <a:ext cx="7336" cy="4890"/>
          </a:xfrm>
          <a:custGeom>
            <a:rect b="b" l="l" r="r" t="t"/>
            <a:pathLst>
              <a:path extrusionOk="0" h="4346" w="6520">
                <a:moveTo>
                  <a:pt x="0" y="0"/>
                </a:moveTo>
                <a:lnTo>
                  <a:pt x="1304" y="0"/>
                </a:lnTo>
                <a:lnTo>
                  <a:pt x="3043" y="1304"/>
                </a:lnTo>
                <a:lnTo>
                  <a:pt x="4347" y="1739"/>
                </a:lnTo>
                <a:lnTo>
                  <a:pt x="5216" y="0"/>
                </a:lnTo>
                <a:lnTo>
                  <a:pt x="6520" y="1304"/>
                </a:lnTo>
                <a:lnTo>
                  <a:pt x="5216" y="2608"/>
                </a:lnTo>
                <a:lnTo>
                  <a:pt x="5651" y="3477"/>
                </a:lnTo>
                <a:lnTo>
                  <a:pt x="5216" y="4347"/>
                </a:lnTo>
                <a:lnTo>
                  <a:pt x="4347" y="3912"/>
                </a:lnTo>
                <a:lnTo>
                  <a:pt x="3043" y="2608"/>
                </a:lnTo>
                <a:lnTo>
                  <a:pt x="0" y="1739"/>
                </a:lnTo>
                <a:lnTo>
                  <a:pt x="0"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00" name="Google Shape;11800;p313"/>
          <p:cNvSpPr/>
          <p:nvPr/>
        </p:nvSpPr>
        <p:spPr>
          <a:xfrm>
            <a:off x="1201413" y="4736034"/>
            <a:ext cx="1468" cy="2445"/>
          </a:xfrm>
          <a:custGeom>
            <a:rect b="b" l="l" r="r" t="t"/>
            <a:pathLst>
              <a:path extrusionOk="0" h="2173" w="1304">
                <a:moveTo>
                  <a:pt x="1304" y="1739"/>
                </a:moveTo>
                <a:lnTo>
                  <a:pt x="435" y="2173"/>
                </a:lnTo>
                <a:lnTo>
                  <a:pt x="0" y="0"/>
                </a:lnTo>
                <a:lnTo>
                  <a:pt x="869" y="435"/>
                </a:lnTo>
                <a:lnTo>
                  <a:pt x="1304" y="17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01" name="Google Shape;11801;p313"/>
          <p:cNvSpPr/>
          <p:nvPr/>
        </p:nvSpPr>
        <p:spPr>
          <a:xfrm>
            <a:off x="1220488" y="4699841"/>
            <a:ext cx="3912" cy="2934"/>
          </a:xfrm>
          <a:custGeom>
            <a:rect b="b" l="l" r="r" t="t"/>
            <a:pathLst>
              <a:path extrusionOk="0" h="2607" w="3477">
                <a:moveTo>
                  <a:pt x="3477" y="1304"/>
                </a:moveTo>
                <a:lnTo>
                  <a:pt x="1304" y="2608"/>
                </a:lnTo>
                <a:lnTo>
                  <a:pt x="435" y="2608"/>
                </a:lnTo>
                <a:lnTo>
                  <a:pt x="0" y="2173"/>
                </a:lnTo>
                <a:lnTo>
                  <a:pt x="1304" y="0"/>
                </a:lnTo>
                <a:lnTo>
                  <a:pt x="2608" y="435"/>
                </a:lnTo>
                <a:lnTo>
                  <a:pt x="3477"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02" name="Google Shape;11802;p313"/>
          <p:cNvSpPr/>
          <p:nvPr/>
        </p:nvSpPr>
        <p:spPr>
          <a:xfrm>
            <a:off x="1153481" y="4605935"/>
            <a:ext cx="1956" cy="1466"/>
          </a:xfrm>
          <a:custGeom>
            <a:rect b="b" l="l" r="r" t="t"/>
            <a:pathLst>
              <a:path extrusionOk="0" h="1303" w="1738">
                <a:moveTo>
                  <a:pt x="1739" y="869"/>
                </a:moveTo>
                <a:lnTo>
                  <a:pt x="1304" y="1304"/>
                </a:lnTo>
                <a:lnTo>
                  <a:pt x="0" y="869"/>
                </a:lnTo>
                <a:lnTo>
                  <a:pt x="435" y="0"/>
                </a:lnTo>
                <a:lnTo>
                  <a:pt x="1739" y="0"/>
                </a:lnTo>
                <a:lnTo>
                  <a:pt x="1739"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03" name="Google Shape;11803;p313"/>
          <p:cNvSpPr/>
          <p:nvPr/>
        </p:nvSpPr>
        <p:spPr>
          <a:xfrm>
            <a:off x="4263634" y="3776430"/>
            <a:ext cx="28856" cy="24942"/>
          </a:xfrm>
          <a:custGeom>
            <a:rect b="b" l="l" r="r" t="t"/>
            <a:pathLst>
              <a:path extrusionOk="0" h="22167" w="25645">
                <a:moveTo>
                  <a:pt x="25645" y="0"/>
                </a:moveTo>
                <a:lnTo>
                  <a:pt x="24776" y="2173"/>
                </a:lnTo>
                <a:lnTo>
                  <a:pt x="23472" y="3912"/>
                </a:lnTo>
                <a:lnTo>
                  <a:pt x="22602" y="4347"/>
                </a:lnTo>
                <a:lnTo>
                  <a:pt x="22168" y="6085"/>
                </a:lnTo>
                <a:lnTo>
                  <a:pt x="23037" y="8693"/>
                </a:lnTo>
                <a:lnTo>
                  <a:pt x="22168" y="9128"/>
                </a:lnTo>
                <a:lnTo>
                  <a:pt x="22168" y="12171"/>
                </a:lnTo>
                <a:lnTo>
                  <a:pt x="23037" y="13475"/>
                </a:lnTo>
                <a:lnTo>
                  <a:pt x="23907" y="14344"/>
                </a:lnTo>
                <a:lnTo>
                  <a:pt x="23037" y="15213"/>
                </a:lnTo>
                <a:lnTo>
                  <a:pt x="22602" y="16517"/>
                </a:lnTo>
                <a:lnTo>
                  <a:pt x="22602" y="19560"/>
                </a:lnTo>
                <a:lnTo>
                  <a:pt x="21733" y="19995"/>
                </a:lnTo>
                <a:lnTo>
                  <a:pt x="19995" y="20864"/>
                </a:lnTo>
                <a:lnTo>
                  <a:pt x="17821" y="21299"/>
                </a:lnTo>
                <a:lnTo>
                  <a:pt x="16517" y="21299"/>
                </a:lnTo>
                <a:lnTo>
                  <a:pt x="14344" y="21733"/>
                </a:lnTo>
                <a:lnTo>
                  <a:pt x="12171" y="21299"/>
                </a:lnTo>
                <a:lnTo>
                  <a:pt x="10432" y="21733"/>
                </a:lnTo>
                <a:lnTo>
                  <a:pt x="9128" y="21299"/>
                </a:lnTo>
                <a:lnTo>
                  <a:pt x="6955" y="22168"/>
                </a:lnTo>
                <a:lnTo>
                  <a:pt x="5216" y="21299"/>
                </a:lnTo>
                <a:lnTo>
                  <a:pt x="2608" y="21299"/>
                </a:lnTo>
                <a:lnTo>
                  <a:pt x="1304" y="22168"/>
                </a:lnTo>
                <a:lnTo>
                  <a:pt x="0" y="21733"/>
                </a:lnTo>
                <a:lnTo>
                  <a:pt x="2173" y="20864"/>
                </a:lnTo>
                <a:lnTo>
                  <a:pt x="3477" y="19560"/>
                </a:lnTo>
                <a:lnTo>
                  <a:pt x="5216" y="19125"/>
                </a:lnTo>
                <a:lnTo>
                  <a:pt x="6955" y="17821"/>
                </a:lnTo>
                <a:lnTo>
                  <a:pt x="7824" y="16517"/>
                </a:lnTo>
                <a:lnTo>
                  <a:pt x="10432" y="16952"/>
                </a:lnTo>
                <a:lnTo>
                  <a:pt x="11736" y="15213"/>
                </a:lnTo>
                <a:lnTo>
                  <a:pt x="10867" y="11736"/>
                </a:lnTo>
                <a:lnTo>
                  <a:pt x="11736" y="9997"/>
                </a:lnTo>
                <a:lnTo>
                  <a:pt x="11736" y="7824"/>
                </a:lnTo>
                <a:lnTo>
                  <a:pt x="11736" y="6955"/>
                </a:lnTo>
                <a:lnTo>
                  <a:pt x="10432" y="5216"/>
                </a:lnTo>
                <a:lnTo>
                  <a:pt x="9128" y="4781"/>
                </a:lnTo>
                <a:lnTo>
                  <a:pt x="7389" y="4347"/>
                </a:lnTo>
                <a:lnTo>
                  <a:pt x="6955" y="3912"/>
                </a:lnTo>
                <a:lnTo>
                  <a:pt x="8693" y="2608"/>
                </a:lnTo>
                <a:lnTo>
                  <a:pt x="13475" y="2173"/>
                </a:lnTo>
                <a:lnTo>
                  <a:pt x="14344" y="1304"/>
                </a:lnTo>
                <a:lnTo>
                  <a:pt x="19125" y="1304"/>
                </a:lnTo>
                <a:lnTo>
                  <a:pt x="19560" y="869"/>
                </a:lnTo>
                <a:lnTo>
                  <a:pt x="24776" y="0"/>
                </a:lnTo>
                <a:lnTo>
                  <a:pt x="25645"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04" name="Google Shape;11804;p313"/>
          <p:cNvSpPr/>
          <p:nvPr/>
        </p:nvSpPr>
        <p:spPr>
          <a:xfrm>
            <a:off x="4294936" y="3760779"/>
            <a:ext cx="9292" cy="6358"/>
          </a:xfrm>
          <a:custGeom>
            <a:rect b="b" l="l" r="r" t="t"/>
            <a:pathLst>
              <a:path extrusionOk="0" h="5650" w="8258">
                <a:moveTo>
                  <a:pt x="8259" y="0"/>
                </a:moveTo>
                <a:lnTo>
                  <a:pt x="7824" y="2173"/>
                </a:lnTo>
                <a:lnTo>
                  <a:pt x="6520" y="2608"/>
                </a:lnTo>
                <a:lnTo>
                  <a:pt x="4781" y="3912"/>
                </a:lnTo>
                <a:lnTo>
                  <a:pt x="3912" y="3912"/>
                </a:lnTo>
                <a:lnTo>
                  <a:pt x="869" y="5651"/>
                </a:lnTo>
                <a:lnTo>
                  <a:pt x="0" y="4781"/>
                </a:lnTo>
                <a:lnTo>
                  <a:pt x="1304" y="3477"/>
                </a:lnTo>
                <a:lnTo>
                  <a:pt x="4347" y="1304"/>
                </a:lnTo>
                <a:lnTo>
                  <a:pt x="8259"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05" name="Google Shape;11805;p313"/>
          <p:cNvSpPr/>
          <p:nvPr/>
        </p:nvSpPr>
        <p:spPr>
          <a:xfrm>
            <a:off x="10925104" y="4383886"/>
            <a:ext cx="488" cy="978"/>
          </a:xfrm>
          <a:custGeom>
            <a:rect b="b" l="l" r="r" t="t"/>
            <a:pathLst>
              <a:path extrusionOk="0" h="869" w="434">
                <a:moveTo>
                  <a:pt x="0" y="869"/>
                </a:moveTo>
                <a:lnTo>
                  <a:pt x="0" y="0"/>
                </a:lnTo>
                <a:lnTo>
                  <a:pt x="435" y="0"/>
                </a:lnTo>
                <a:lnTo>
                  <a:pt x="435" y="435"/>
                </a:lnTo>
                <a:lnTo>
                  <a:pt x="0" y="86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06" name="Google Shape;11806;p313"/>
          <p:cNvSpPr/>
          <p:nvPr/>
        </p:nvSpPr>
        <p:spPr>
          <a:xfrm>
            <a:off x="4286623" y="3697197"/>
            <a:ext cx="4402" cy="7336"/>
          </a:xfrm>
          <a:custGeom>
            <a:rect b="b" l="l" r="r" t="t"/>
            <a:pathLst>
              <a:path extrusionOk="0" h="6520" w="3912">
                <a:moveTo>
                  <a:pt x="2608" y="6085"/>
                </a:moveTo>
                <a:lnTo>
                  <a:pt x="2173" y="6520"/>
                </a:lnTo>
                <a:lnTo>
                  <a:pt x="0" y="5216"/>
                </a:lnTo>
                <a:lnTo>
                  <a:pt x="0" y="3477"/>
                </a:lnTo>
                <a:lnTo>
                  <a:pt x="869" y="2173"/>
                </a:lnTo>
                <a:lnTo>
                  <a:pt x="1739" y="0"/>
                </a:lnTo>
                <a:lnTo>
                  <a:pt x="3478" y="0"/>
                </a:lnTo>
                <a:lnTo>
                  <a:pt x="3912" y="1739"/>
                </a:lnTo>
                <a:lnTo>
                  <a:pt x="3478" y="5216"/>
                </a:lnTo>
                <a:lnTo>
                  <a:pt x="2608" y="608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07" name="Google Shape;11807;p313"/>
          <p:cNvSpPr/>
          <p:nvPr/>
        </p:nvSpPr>
        <p:spPr>
          <a:xfrm>
            <a:off x="4206410" y="3537263"/>
            <a:ext cx="4401" cy="2445"/>
          </a:xfrm>
          <a:custGeom>
            <a:rect b="b" l="l" r="r" t="t"/>
            <a:pathLst>
              <a:path extrusionOk="0" h="2173" w="3911">
                <a:moveTo>
                  <a:pt x="3912" y="435"/>
                </a:moveTo>
                <a:lnTo>
                  <a:pt x="2173" y="1304"/>
                </a:lnTo>
                <a:lnTo>
                  <a:pt x="1739" y="1304"/>
                </a:lnTo>
                <a:lnTo>
                  <a:pt x="435" y="2173"/>
                </a:lnTo>
                <a:lnTo>
                  <a:pt x="0" y="1739"/>
                </a:lnTo>
                <a:lnTo>
                  <a:pt x="435" y="435"/>
                </a:lnTo>
                <a:lnTo>
                  <a:pt x="3043" y="0"/>
                </a:lnTo>
                <a:lnTo>
                  <a:pt x="3912"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08" name="Google Shape;11808;p313"/>
          <p:cNvSpPr/>
          <p:nvPr/>
        </p:nvSpPr>
        <p:spPr>
          <a:xfrm>
            <a:off x="4198585" y="3558294"/>
            <a:ext cx="5870" cy="3422"/>
          </a:xfrm>
          <a:custGeom>
            <a:rect b="b" l="l" r="r" t="t"/>
            <a:pathLst>
              <a:path extrusionOk="0" h="3042" w="5216">
                <a:moveTo>
                  <a:pt x="3912" y="869"/>
                </a:moveTo>
                <a:lnTo>
                  <a:pt x="5216" y="2173"/>
                </a:lnTo>
                <a:lnTo>
                  <a:pt x="435" y="3043"/>
                </a:lnTo>
                <a:lnTo>
                  <a:pt x="0" y="869"/>
                </a:lnTo>
                <a:lnTo>
                  <a:pt x="3043" y="0"/>
                </a:lnTo>
                <a:lnTo>
                  <a:pt x="3912"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09" name="Google Shape;11809;p313"/>
          <p:cNvSpPr/>
          <p:nvPr/>
        </p:nvSpPr>
        <p:spPr>
          <a:xfrm>
            <a:off x="4202986" y="3540198"/>
            <a:ext cx="3422" cy="1468"/>
          </a:xfrm>
          <a:custGeom>
            <a:rect b="b" l="l" r="r" t="t"/>
            <a:pathLst>
              <a:path extrusionOk="0" h="1304" w="3042">
                <a:moveTo>
                  <a:pt x="3043" y="435"/>
                </a:moveTo>
                <a:lnTo>
                  <a:pt x="2173" y="1304"/>
                </a:lnTo>
                <a:lnTo>
                  <a:pt x="0" y="1304"/>
                </a:lnTo>
                <a:lnTo>
                  <a:pt x="0" y="435"/>
                </a:lnTo>
                <a:lnTo>
                  <a:pt x="1304" y="0"/>
                </a:lnTo>
                <a:lnTo>
                  <a:pt x="3043"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10" name="Google Shape;11810;p313"/>
          <p:cNvSpPr/>
          <p:nvPr/>
        </p:nvSpPr>
        <p:spPr>
          <a:xfrm>
            <a:off x="4196629" y="3539707"/>
            <a:ext cx="4890" cy="2445"/>
          </a:xfrm>
          <a:custGeom>
            <a:rect b="b" l="l" r="r" t="t"/>
            <a:pathLst>
              <a:path extrusionOk="0" h="2173" w="4346">
                <a:moveTo>
                  <a:pt x="2608" y="0"/>
                </a:moveTo>
                <a:lnTo>
                  <a:pt x="4347" y="1304"/>
                </a:lnTo>
                <a:lnTo>
                  <a:pt x="3477" y="2173"/>
                </a:lnTo>
                <a:lnTo>
                  <a:pt x="2173" y="1304"/>
                </a:lnTo>
                <a:lnTo>
                  <a:pt x="0" y="1304"/>
                </a:lnTo>
                <a:lnTo>
                  <a:pt x="869" y="435"/>
                </a:lnTo>
                <a:lnTo>
                  <a:pt x="2608"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11" name="Google Shape;11811;p313"/>
          <p:cNvSpPr/>
          <p:nvPr/>
        </p:nvSpPr>
        <p:spPr>
          <a:xfrm>
            <a:off x="10594476" y="4749240"/>
            <a:ext cx="4401" cy="3422"/>
          </a:xfrm>
          <a:custGeom>
            <a:rect b="b" l="l" r="r" t="t"/>
            <a:pathLst>
              <a:path extrusionOk="0" h="3042" w="3911">
                <a:moveTo>
                  <a:pt x="2173" y="3043"/>
                </a:moveTo>
                <a:lnTo>
                  <a:pt x="0" y="2173"/>
                </a:lnTo>
                <a:lnTo>
                  <a:pt x="869" y="435"/>
                </a:lnTo>
                <a:lnTo>
                  <a:pt x="3042" y="0"/>
                </a:lnTo>
                <a:lnTo>
                  <a:pt x="3912" y="1739"/>
                </a:lnTo>
                <a:lnTo>
                  <a:pt x="3477" y="2608"/>
                </a:lnTo>
                <a:lnTo>
                  <a:pt x="2173" y="304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12" name="Google Shape;11812;p313"/>
          <p:cNvSpPr/>
          <p:nvPr/>
        </p:nvSpPr>
        <p:spPr>
          <a:xfrm>
            <a:off x="10586161" y="4723805"/>
            <a:ext cx="7336" cy="10270"/>
          </a:xfrm>
          <a:custGeom>
            <a:rect b="b" l="l" r="r" t="t"/>
            <a:pathLst>
              <a:path extrusionOk="0" h="9127" w="6520">
                <a:moveTo>
                  <a:pt x="4347" y="9128"/>
                </a:moveTo>
                <a:lnTo>
                  <a:pt x="3478" y="9128"/>
                </a:lnTo>
                <a:lnTo>
                  <a:pt x="2173" y="8693"/>
                </a:lnTo>
                <a:lnTo>
                  <a:pt x="435" y="6520"/>
                </a:lnTo>
                <a:lnTo>
                  <a:pt x="0" y="4781"/>
                </a:lnTo>
                <a:lnTo>
                  <a:pt x="0" y="3042"/>
                </a:lnTo>
                <a:lnTo>
                  <a:pt x="870" y="2173"/>
                </a:lnTo>
                <a:lnTo>
                  <a:pt x="1304" y="435"/>
                </a:lnTo>
                <a:lnTo>
                  <a:pt x="2608" y="0"/>
                </a:lnTo>
                <a:lnTo>
                  <a:pt x="4347" y="0"/>
                </a:lnTo>
                <a:lnTo>
                  <a:pt x="3478" y="1304"/>
                </a:lnTo>
                <a:lnTo>
                  <a:pt x="3478" y="3477"/>
                </a:lnTo>
                <a:lnTo>
                  <a:pt x="6520" y="5651"/>
                </a:lnTo>
                <a:lnTo>
                  <a:pt x="5216" y="6955"/>
                </a:lnTo>
                <a:lnTo>
                  <a:pt x="4347" y="91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13" name="Google Shape;11813;p313"/>
          <p:cNvSpPr/>
          <p:nvPr/>
        </p:nvSpPr>
        <p:spPr>
          <a:xfrm>
            <a:off x="10584694" y="4701796"/>
            <a:ext cx="8802" cy="11249"/>
          </a:xfrm>
          <a:custGeom>
            <a:rect b="b" l="l" r="r" t="t"/>
            <a:pathLst>
              <a:path extrusionOk="0" h="9997" w="7823">
                <a:moveTo>
                  <a:pt x="5650" y="3042"/>
                </a:moveTo>
                <a:lnTo>
                  <a:pt x="6955" y="3042"/>
                </a:lnTo>
                <a:lnTo>
                  <a:pt x="7389" y="3912"/>
                </a:lnTo>
                <a:lnTo>
                  <a:pt x="5216" y="4347"/>
                </a:lnTo>
                <a:lnTo>
                  <a:pt x="5650" y="5651"/>
                </a:lnTo>
                <a:lnTo>
                  <a:pt x="7389" y="6520"/>
                </a:lnTo>
                <a:lnTo>
                  <a:pt x="7824" y="7824"/>
                </a:lnTo>
                <a:lnTo>
                  <a:pt x="7389" y="9562"/>
                </a:lnTo>
                <a:lnTo>
                  <a:pt x="5650" y="9997"/>
                </a:lnTo>
                <a:lnTo>
                  <a:pt x="3912" y="8693"/>
                </a:lnTo>
                <a:lnTo>
                  <a:pt x="2173" y="8693"/>
                </a:lnTo>
                <a:lnTo>
                  <a:pt x="1304" y="7824"/>
                </a:lnTo>
                <a:lnTo>
                  <a:pt x="0" y="6955"/>
                </a:lnTo>
                <a:lnTo>
                  <a:pt x="435" y="5216"/>
                </a:lnTo>
                <a:lnTo>
                  <a:pt x="435" y="3912"/>
                </a:lnTo>
                <a:lnTo>
                  <a:pt x="1304" y="1739"/>
                </a:lnTo>
                <a:lnTo>
                  <a:pt x="2608" y="0"/>
                </a:lnTo>
                <a:lnTo>
                  <a:pt x="4781" y="0"/>
                </a:lnTo>
                <a:lnTo>
                  <a:pt x="5650" y="435"/>
                </a:lnTo>
                <a:lnTo>
                  <a:pt x="5216" y="2173"/>
                </a:lnTo>
                <a:lnTo>
                  <a:pt x="5650" y="304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14" name="Google Shape;11814;p313"/>
          <p:cNvSpPr/>
          <p:nvPr/>
        </p:nvSpPr>
        <p:spPr>
          <a:xfrm>
            <a:off x="10570510" y="4667561"/>
            <a:ext cx="11738" cy="9292"/>
          </a:xfrm>
          <a:custGeom>
            <a:rect b="b" l="l" r="r" t="t"/>
            <a:pathLst>
              <a:path extrusionOk="0" h="8258" w="10432">
                <a:moveTo>
                  <a:pt x="5216" y="435"/>
                </a:moveTo>
                <a:lnTo>
                  <a:pt x="7824" y="0"/>
                </a:lnTo>
                <a:lnTo>
                  <a:pt x="8259" y="435"/>
                </a:lnTo>
                <a:lnTo>
                  <a:pt x="9128" y="3042"/>
                </a:lnTo>
                <a:lnTo>
                  <a:pt x="9997" y="4347"/>
                </a:lnTo>
                <a:lnTo>
                  <a:pt x="10432" y="4781"/>
                </a:lnTo>
                <a:lnTo>
                  <a:pt x="8693" y="7389"/>
                </a:lnTo>
                <a:lnTo>
                  <a:pt x="5216" y="8259"/>
                </a:lnTo>
                <a:lnTo>
                  <a:pt x="3912" y="6955"/>
                </a:lnTo>
                <a:lnTo>
                  <a:pt x="3477" y="4781"/>
                </a:lnTo>
                <a:lnTo>
                  <a:pt x="2173" y="4347"/>
                </a:lnTo>
                <a:lnTo>
                  <a:pt x="435" y="5651"/>
                </a:lnTo>
                <a:lnTo>
                  <a:pt x="0" y="5216"/>
                </a:lnTo>
                <a:lnTo>
                  <a:pt x="869" y="3477"/>
                </a:lnTo>
                <a:lnTo>
                  <a:pt x="2608" y="2173"/>
                </a:lnTo>
                <a:lnTo>
                  <a:pt x="4347" y="0"/>
                </a:lnTo>
                <a:lnTo>
                  <a:pt x="5216"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15" name="Google Shape;11815;p313"/>
          <p:cNvSpPr/>
          <p:nvPr/>
        </p:nvSpPr>
        <p:spPr>
          <a:xfrm>
            <a:off x="10587140" y="4647507"/>
            <a:ext cx="1466" cy="1466"/>
          </a:xfrm>
          <a:custGeom>
            <a:rect b="b" l="l" r="r" t="t"/>
            <a:pathLst>
              <a:path extrusionOk="0" h="1303" w="1303">
                <a:moveTo>
                  <a:pt x="435" y="1304"/>
                </a:moveTo>
                <a:lnTo>
                  <a:pt x="0" y="0"/>
                </a:lnTo>
                <a:lnTo>
                  <a:pt x="1304" y="0"/>
                </a:lnTo>
                <a:lnTo>
                  <a:pt x="435"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16" name="Google Shape;11816;p313"/>
          <p:cNvSpPr/>
          <p:nvPr/>
        </p:nvSpPr>
        <p:spPr>
          <a:xfrm>
            <a:off x="10576868" y="4637235"/>
            <a:ext cx="8803" cy="8802"/>
          </a:xfrm>
          <a:custGeom>
            <a:rect b="b" l="l" r="r" t="t"/>
            <a:pathLst>
              <a:path extrusionOk="0" h="7823" w="7824">
                <a:moveTo>
                  <a:pt x="2608" y="0"/>
                </a:moveTo>
                <a:lnTo>
                  <a:pt x="3043" y="2173"/>
                </a:lnTo>
                <a:lnTo>
                  <a:pt x="3043" y="3043"/>
                </a:lnTo>
                <a:lnTo>
                  <a:pt x="4782" y="3477"/>
                </a:lnTo>
                <a:lnTo>
                  <a:pt x="5651" y="5651"/>
                </a:lnTo>
                <a:lnTo>
                  <a:pt x="7824" y="5651"/>
                </a:lnTo>
                <a:lnTo>
                  <a:pt x="7824" y="7389"/>
                </a:lnTo>
                <a:lnTo>
                  <a:pt x="7390" y="7824"/>
                </a:lnTo>
                <a:lnTo>
                  <a:pt x="6085" y="6520"/>
                </a:lnTo>
                <a:lnTo>
                  <a:pt x="4782" y="6085"/>
                </a:lnTo>
                <a:lnTo>
                  <a:pt x="2173" y="6955"/>
                </a:lnTo>
                <a:lnTo>
                  <a:pt x="870" y="6520"/>
                </a:lnTo>
                <a:lnTo>
                  <a:pt x="435" y="5651"/>
                </a:lnTo>
                <a:lnTo>
                  <a:pt x="0" y="3912"/>
                </a:lnTo>
                <a:lnTo>
                  <a:pt x="870" y="1739"/>
                </a:lnTo>
                <a:lnTo>
                  <a:pt x="1739" y="435"/>
                </a:lnTo>
                <a:lnTo>
                  <a:pt x="260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17" name="Google Shape;11817;p313"/>
          <p:cNvSpPr/>
          <p:nvPr/>
        </p:nvSpPr>
        <p:spPr>
          <a:xfrm>
            <a:off x="10583227" y="4634791"/>
            <a:ext cx="978" cy="1466"/>
          </a:xfrm>
          <a:custGeom>
            <a:rect b="b" l="l" r="r" t="t"/>
            <a:pathLst>
              <a:path extrusionOk="0" h="1303" w="869">
                <a:moveTo>
                  <a:pt x="869" y="1304"/>
                </a:moveTo>
                <a:lnTo>
                  <a:pt x="435" y="1304"/>
                </a:lnTo>
                <a:lnTo>
                  <a:pt x="0" y="0"/>
                </a:lnTo>
                <a:lnTo>
                  <a:pt x="869" y="0"/>
                </a:lnTo>
                <a:lnTo>
                  <a:pt x="869"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18" name="Google Shape;11818;p313"/>
          <p:cNvSpPr/>
          <p:nvPr/>
        </p:nvSpPr>
        <p:spPr>
          <a:xfrm>
            <a:off x="10574423" y="4622074"/>
            <a:ext cx="11249" cy="8803"/>
          </a:xfrm>
          <a:custGeom>
            <a:rect b="b" l="l" r="r" t="t"/>
            <a:pathLst>
              <a:path extrusionOk="0" h="7824" w="9997">
                <a:moveTo>
                  <a:pt x="9563" y="6520"/>
                </a:moveTo>
                <a:lnTo>
                  <a:pt x="8693" y="7389"/>
                </a:lnTo>
                <a:lnTo>
                  <a:pt x="6085" y="7389"/>
                </a:lnTo>
                <a:lnTo>
                  <a:pt x="4782" y="7824"/>
                </a:lnTo>
                <a:lnTo>
                  <a:pt x="3912" y="6955"/>
                </a:lnTo>
                <a:lnTo>
                  <a:pt x="2173" y="6520"/>
                </a:lnTo>
                <a:lnTo>
                  <a:pt x="0" y="4781"/>
                </a:lnTo>
                <a:lnTo>
                  <a:pt x="435" y="3912"/>
                </a:lnTo>
                <a:lnTo>
                  <a:pt x="2608" y="3043"/>
                </a:lnTo>
                <a:lnTo>
                  <a:pt x="4347" y="2608"/>
                </a:lnTo>
                <a:lnTo>
                  <a:pt x="6085" y="1304"/>
                </a:lnTo>
                <a:lnTo>
                  <a:pt x="6520" y="0"/>
                </a:lnTo>
                <a:lnTo>
                  <a:pt x="7390" y="0"/>
                </a:lnTo>
                <a:lnTo>
                  <a:pt x="7824" y="1304"/>
                </a:lnTo>
                <a:lnTo>
                  <a:pt x="7824" y="3912"/>
                </a:lnTo>
                <a:lnTo>
                  <a:pt x="9998" y="5651"/>
                </a:lnTo>
                <a:lnTo>
                  <a:pt x="9563" y="652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19" name="Google Shape;11819;p313"/>
          <p:cNvSpPr/>
          <p:nvPr/>
        </p:nvSpPr>
        <p:spPr>
          <a:xfrm>
            <a:off x="10554859" y="4615226"/>
            <a:ext cx="16140" cy="22497"/>
          </a:xfrm>
          <a:custGeom>
            <a:rect b="b" l="l" r="r" t="t"/>
            <a:pathLst>
              <a:path extrusionOk="0" h="19994" w="14344">
                <a:moveTo>
                  <a:pt x="6520" y="6955"/>
                </a:moveTo>
                <a:lnTo>
                  <a:pt x="7390" y="8259"/>
                </a:lnTo>
                <a:lnTo>
                  <a:pt x="9998" y="9997"/>
                </a:lnTo>
                <a:lnTo>
                  <a:pt x="13040" y="13040"/>
                </a:lnTo>
                <a:lnTo>
                  <a:pt x="13475" y="13475"/>
                </a:lnTo>
                <a:lnTo>
                  <a:pt x="13475" y="15213"/>
                </a:lnTo>
                <a:lnTo>
                  <a:pt x="14344" y="16517"/>
                </a:lnTo>
                <a:lnTo>
                  <a:pt x="13040" y="17387"/>
                </a:lnTo>
                <a:lnTo>
                  <a:pt x="11302" y="19125"/>
                </a:lnTo>
                <a:lnTo>
                  <a:pt x="11302" y="18256"/>
                </a:lnTo>
                <a:lnTo>
                  <a:pt x="9998" y="17821"/>
                </a:lnTo>
                <a:lnTo>
                  <a:pt x="8259" y="17821"/>
                </a:lnTo>
                <a:lnTo>
                  <a:pt x="7390" y="18256"/>
                </a:lnTo>
                <a:lnTo>
                  <a:pt x="7390" y="19125"/>
                </a:lnTo>
                <a:lnTo>
                  <a:pt x="5651" y="19995"/>
                </a:lnTo>
                <a:lnTo>
                  <a:pt x="4347" y="19560"/>
                </a:lnTo>
                <a:lnTo>
                  <a:pt x="4347" y="16517"/>
                </a:lnTo>
                <a:lnTo>
                  <a:pt x="3912" y="13909"/>
                </a:lnTo>
                <a:lnTo>
                  <a:pt x="4347" y="11301"/>
                </a:lnTo>
                <a:lnTo>
                  <a:pt x="4782" y="9128"/>
                </a:lnTo>
                <a:lnTo>
                  <a:pt x="3912" y="6955"/>
                </a:lnTo>
                <a:lnTo>
                  <a:pt x="1304" y="8259"/>
                </a:lnTo>
                <a:lnTo>
                  <a:pt x="435" y="7389"/>
                </a:lnTo>
                <a:lnTo>
                  <a:pt x="0" y="6085"/>
                </a:lnTo>
                <a:lnTo>
                  <a:pt x="0" y="4781"/>
                </a:lnTo>
                <a:lnTo>
                  <a:pt x="1304" y="3477"/>
                </a:lnTo>
                <a:lnTo>
                  <a:pt x="1304" y="1739"/>
                </a:lnTo>
                <a:lnTo>
                  <a:pt x="1739" y="435"/>
                </a:lnTo>
                <a:lnTo>
                  <a:pt x="3043" y="0"/>
                </a:lnTo>
                <a:lnTo>
                  <a:pt x="5651" y="1304"/>
                </a:lnTo>
                <a:lnTo>
                  <a:pt x="5216" y="2173"/>
                </a:lnTo>
                <a:lnTo>
                  <a:pt x="6085" y="4347"/>
                </a:lnTo>
                <a:lnTo>
                  <a:pt x="5651" y="5216"/>
                </a:lnTo>
                <a:lnTo>
                  <a:pt x="6520" y="695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20" name="Google Shape;11820;p313"/>
          <p:cNvSpPr/>
          <p:nvPr/>
        </p:nvSpPr>
        <p:spPr>
          <a:xfrm>
            <a:off x="10555348" y="4607403"/>
            <a:ext cx="4401" cy="3912"/>
          </a:xfrm>
          <a:custGeom>
            <a:rect b="b" l="l" r="r" t="t"/>
            <a:pathLst>
              <a:path extrusionOk="0" h="3477" w="3911">
                <a:moveTo>
                  <a:pt x="3477" y="3478"/>
                </a:moveTo>
                <a:lnTo>
                  <a:pt x="2173" y="3478"/>
                </a:lnTo>
                <a:lnTo>
                  <a:pt x="0" y="2173"/>
                </a:lnTo>
                <a:lnTo>
                  <a:pt x="0" y="1739"/>
                </a:lnTo>
                <a:lnTo>
                  <a:pt x="869" y="435"/>
                </a:lnTo>
                <a:lnTo>
                  <a:pt x="1738" y="0"/>
                </a:lnTo>
                <a:lnTo>
                  <a:pt x="3912" y="435"/>
                </a:lnTo>
                <a:lnTo>
                  <a:pt x="3477" y="2173"/>
                </a:lnTo>
                <a:lnTo>
                  <a:pt x="3477" y="347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21" name="Google Shape;11821;p313"/>
          <p:cNvSpPr/>
          <p:nvPr/>
        </p:nvSpPr>
        <p:spPr>
          <a:xfrm>
            <a:off x="10556815" y="4604955"/>
            <a:ext cx="2934" cy="1956"/>
          </a:xfrm>
          <a:custGeom>
            <a:rect b="b" l="l" r="r" t="t"/>
            <a:pathLst>
              <a:path extrusionOk="0" h="1738" w="2607">
                <a:moveTo>
                  <a:pt x="0" y="1304"/>
                </a:moveTo>
                <a:lnTo>
                  <a:pt x="1739" y="0"/>
                </a:lnTo>
                <a:lnTo>
                  <a:pt x="2173" y="435"/>
                </a:lnTo>
                <a:lnTo>
                  <a:pt x="2608" y="1739"/>
                </a:lnTo>
                <a:lnTo>
                  <a:pt x="435" y="1739"/>
                </a:lnTo>
                <a:lnTo>
                  <a:pt x="0"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22" name="Google Shape;11822;p313"/>
          <p:cNvSpPr/>
          <p:nvPr/>
        </p:nvSpPr>
        <p:spPr>
          <a:xfrm>
            <a:off x="10583716" y="4602511"/>
            <a:ext cx="3422" cy="16629"/>
          </a:xfrm>
          <a:custGeom>
            <a:rect b="b" l="l" r="r" t="t"/>
            <a:pathLst>
              <a:path extrusionOk="0" h="14778" w="3042">
                <a:moveTo>
                  <a:pt x="870" y="14779"/>
                </a:moveTo>
                <a:lnTo>
                  <a:pt x="0" y="14344"/>
                </a:lnTo>
                <a:lnTo>
                  <a:pt x="435" y="9128"/>
                </a:lnTo>
                <a:lnTo>
                  <a:pt x="0" y="7824"/>
                </a:lnTo>
                <a:lnTo>
                  <a:pt x="435" y="5651"/>
                </a:lnTo>
                <a:lnTo>
                  <a:pt x="1739" y="2173"/>
                </a:lnTo>
                <a:lnTo>
                  <a:pt x="2173" y="0"/>
                </a:lnTo>
                <a:lnTo>
                  <a:pt x="3043" y="2608"/>
                </a:lnTo>
                <a:lnTo>
                  <a:pt x="2608" y="3912"/>
                </a:lnTo>
                <a:lnTo>
                  <a:pt x="2608" y="6520"/>
                </a:lnTo>
                <a:lnTo>
                  <a:pt x="2608" y="10867"/>
                </a:lnTo>
                <a:lnTo>
                  <a:pt x="2173" y="13475"/>
                </a:lnTo>
                <a:lnTo>
                  <a:pt x="870" y="1477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23" name="Google Shape;11823;p313"/>
          <p:cNvSpPr/>
          <p:nvPr/>
        </p:nvSpPr>
        <p:spPr>
          <a:xfrm>
            <a:off x="10573445" y="4596642"/>
            <a:ext cx="9292" cy="6358"/>
          </a:xfrm>
          <a:custGeom>
            <a:rect b="b" l="l" r="r" t="t"/>
            <a:pathLst>
              <a:path extrusionOk="0" h="5650" w="8258">
                <a:moveTo>
                  <a:pt x="4347" y="5651"/>
                </a:moveTo>
                <a:lnTo>
                  <a:pt x="1304" y="5651"/>
                </a:lnTo>
                <a:lnTo>
                  <a:pt x="0" y="5216"/>
                </a:lnTo>
                <a:lnTo>
                  <a:pt x="0" y="4347"/>
                </a:lnTo>
                <a:lnTo>
                  <a:pt x="3912" y="1304"/>
                </a:lnTo>
                <a:lnTo>
                  <a:pt x="6085" y="435"/>
                </a:lnTo>
                <a:lnTo>
                  <a:pt x="8259" y="0"/>
                </a:lnTo>
                <a:lnTo>
                  <a:pt x="8259" y="869"/>
                </a:lnTo>
                <a:lnTo>
                  <a:pt x="6955" y="2608"/>
                </a:lnTo>
                <a:lnTo>
                  <a:pt x="6085" y="3912"/>
                </a:lnTo>
                <a:lnTo>
                  <a:pt x="4347" y="565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24" name="Google Shape;11824;p313"/>
          <p:cNvSpPr/>
          <p:nvPr/>
        </p:nvSpPr>
        <p:spPr>
          <a:xfrm>
            <a:off x="10586161" y="4586371"/>
            <a:ext cx="2934" cy="14183"/>
          </a:xfrm>
          <a:custGeom>
            <a:rect b="b" l="l" r="r" t="t"/>
            <a:pathLst>
              <a:path extrusionOk="0" h="12605" w="2607">
                <a:moveTo>
                  <a:pt x="1304" y="11736"/>
                </a:moveTo>
                <a:lnTo>
                  <a:pt x="1304" y="12605"/>
                </a:lnTo>
                <a:lnTo>
                  <a:pt x="0" y="12605"/>
                </a:lnTo>
                <a:lnTo>
                  <a:pt x="435" y="11301"/>
                </a:lnTo>
                <a:lnTo>
                  <a:pt x="1304" y="5651"/>
                </a:lnTo>
                <a:lnTo>
                  <a:pt x="1304" y="5216"/>
                </a:lnTo>
                <a:lnTo>
                  <a:pt x="1739" y="0"/>
                </a:lnTo>
                <a:lnTo>
                  <a:pt x="2608" y="435"/>
                </a:lnTo>
                <a:lnTo>
                  <a:pt x="2173" y="6085"/>
                </a:lnTo>
                <a:lnTo>
                  <a:pt x="2608" y="7389"/>
                </a:lnTo>
                <a:lnTo>
                  <a:pt x="2173" y="9563"/>
                </a:lnTo>
                <a:lnTo>
                  <a:pt x="1304" y="1173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25" name="Google Shape;11825;p313"/>
          <p:cNvSpPr/>
          <p:nvPr/>
        </p:nvSpPr>
        <p:spPr>
          <a:xfrm>
            <a:off x="10544588" y="4576590"/>
            <a:ext cx="16629" cy="31791"/>
          </a:xfrm>
          <a:custGeom>
            <a:rect b="b" l="l" r="r" t="t"/>
            <a:pathLst>
              <a:path extrusionOk="0" h="28253" w="14778">
                <a:moveTo>
                  <a:pt x="10867" y="26515"/>
                </a:moveTo>
                <a:lnTo>
                  <a:pt x="6955" y="26080"/>
                </a:lnTo>
                <a:lnTo>
                  <a:pt x="4347" y="27384"/>
                </a:lnTo>
                <a:lnTo>
                  <a:pt x="3912" y="28253"/>
                </a:lnTo>
                <a:lnTo>
                  <a:pt x="3043" y="28253"/>
                </a:lnTo>
                <a:lnTo>
                  <a:pt x="2608" y="25645"/>
                </a:lnTo>
                <a:lnTo>
                  <a:pt x="1739" y="25211"/>
                </a:lnTo>
                <a:lnTo>
                  <a:pt x="0" y="20864"/>
                </a:lnTo>
                <a:lnTo>
                  <a:pt x="1739" y="17387"/>
                </a:lnTo>
                <a:lnTo>
                  <a:pt x="1739" y="15648"/>
                </a:lnTo>
                <a:lnTo>
                  <a:pt x="1304" y="14779"/>
                </a:lnTo>
                <a:lnTo>
                  <a:pt x="1304" y="8693"/>
                </a:lnTo>
                <a:lnTo>
                  <a:pt x="870" y="7389"/>
                </a:lnTo>
                <a:lnTo>
                  <a:pt x="870" y="5216"/>
                </a:lnTo>
                <a:lnTo>
                  <a:pt x="1739" y="3912"/>
                </a:lnTo>
                <a:lnTo>
                  <a:pt x="1739" y="2608"/>
                </a:lnTo>
                <a:lnTo>
                  <a:pt x="2608" y="1304"/>
                </a:lnTo>
                <a:lnTo>
                  <a:pt x="2608" y="435"/>
                </a:lnTo>
                <a:lnTo>
                  <a:pt x="3912" y="0"/>
                </a:lnTo>
                <a:lnTo>
                  <a:pt x="4347" y="2173"/>
                </a:lnTo>
                <a:lnTo>
                  <a:pt x="5216" y="3912"/>
                </a:lnTo>
                <a:lnTo>
                  <a:pt x="6085" y="5216"/>
                </a:lnTo>
                <a:lnTo>
                  <a:pt x="6520" y="10867"/>
                </a:lnTo>
                <a:lnTo>
                  <a:pt x="6085" y="14344"/>
                </a:lnTo>
                <a:lnTo>
                  <a:pt x="6085" y="14779"/>
                </a:lnTo>
                <a:lnTo>
                  <a:pt x="8693" y="14344"/>
                </a:lnTo>
                <a:lnTo>
                  <a:pt x="9998" y="13040"/>
                </a:lnTo>
                <a:lnTo>
                  <a:pt x="10867" y="9563"/>
                </a:lnTo>
                <a:lnTo>
                  <a:pt x="10867" y="8693"/>
                </a:lnTo>
                <a:lnTo>
                  <a:pt x="12171" y="7824"/>
                </a:lnTo>
                <a:lnTo>
                  <a:pt x="13475" y="8259"/>
                </a:lnTo>
                <a:lnTo>
                  <a:pt x="13040" y="9997"/>
                </a:lnTo>
                <a:lnTo>
                  <a:pt x="13040" y="13909"/>
                </a:lnTo>
                <a:lnTo>
                  <a:pt x="14344" y="14344"/>
                </a:lnTo>
                <a:lnTo>
                  <a:pt x="14344" y="16517"/>
                </a:lnTo>
                <a:lnTo>
                  <a:pt x="13475" y="16952"/>
                </a:lnTo>
                <a:lnTo>
                  <a:pt x="14779" y="18691"/>
                </a:lnTo>
                <a:lnTo>
                  <a:pt x="13910" y="19560"/>
                </a:lnTo>
                <a:lnTo>
                  <a:pt x="13910" y="21733"/>
                </a:lnTo>
                <a:lnTo>
                  <a:pt x="14779" y="23907"/>
                </a:lnTo>
                <a:lnTo>
                  <a:pt x="14344" y="24776"/>
                </a:lnTo>
                <a:lnTo>
                  <a:pt x="13040" y="24776"/>
                </a:lnTo>
                <a:lnTo>
                  <a:pt x="10867" y="2651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26" name="Google Shape;11826;p313"/>
          <p:cNvSpPr/>
          <p:nvPr/>
        </p:nvSpPr>
        <p:spPr>
          <a:xfrm>
            <a:off x="10573445" y="4560937"/>
            <a:ext cx="5869" cy="5870"/>
          </a:xfrm>
          <a:custGeom>
            <a:rect b="b" l="l" r="r" t="t"/>
            <a:pathLst>
              <a:path extrusionOk="0" h="5216" w="5215">
                <a:moveTo>
                  <a:pt x="3478" y="0"/>
                </a:moveTo>
                <a:lnTo>
                  <a:pt x="5216" y="1304"/>
                </a:lnTo>
                <a:lnTo>
                  <a:pt x="4781" y="3043"/>
                </a:lnTo>
                <a:lnTo>
                  <a:pt x="3478" y="4347"/>
                </a:lnTo>
                <a:lnTo>
                  <a:pt x="2608" y="5216"/>
                </a:lnTo>
                <a:lnTo>
                  <a:pt x="0" y="5216"/>
                </a:lnTo>
                <a:lnTo>
                  <a:pt x="0" y="3478"/>
                </a:lnTo>
                <a:lnTo>
                  <a:pt x="435" y="1739"/>
                </a:lnTo>
                <a:lnTo>
                  <a:pt x="1304" y="435"/>
                </a:lnTo>
                <a:lnTo>
                  <a:pt x="347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27" name="Google Shape;11827;p313"/>
          <p:cNvSpPr/>
          <p:nvPr/>
        </p:nvSpPr>
        <p:spPr>
          <a:xfrm>
            <a:off x="10575402" y="4547243"/>
            <a:ext cx="4890" cy="7336"/>
          </a:xfrm>
          <a:custGeom>
            <a:rect b="b" l="l" r="r" t="t"/>
            <a:pathLst>
              <a:path extrusionOk="0" h="6520" w="4346">
                <a:moveTo>
                  <a:pt x="4347" y="3912"/>
                </a:moveTo>
                <a:lnTo>
                  <a:pt x="3042" y="4781"/>
                </a:lnTo>
                <a:lnTo>
                  <a:pt x="2173" y="5216"/>
                </a:lnTo>
                <a:lnTo>
                  <a:pt x="2173" y="6085"/>
                </a:lnTo>
                <a:lnTo>
                  <a:pt x="1304" y="6520"/>
                </a:lnTo>
                <a:lnTo>
                  <a:pt x="1304" y="5216"/>
                </a:lnTo>
                <a:lnTo>
                  <a:pt x="435" y="4347"/>
                </a:lnTo>
                <a:lnTo>
                  <a:pt x="0" y="3043"/>
                </a:lnTo>
                <a:lnTo>
                  <a:pt x="435" y="1304"/>
                </a:lnTo>
                <a:lnTo>
                  <a:pt x="1304" y="869"/>
                </a:lnTo>
                <a:lnTo>
                  <a:pt x="3042" y="0"/>
                </a:lnTo>
                <a:lnTo>
                  <a:pt x="3477" y="869"/>
                </a:lnTo>
                <a:lnTo>
                  <a:pt x="3912" y="2608"/>
                </a:lnTo>
                <a:lnTo>
                  <a:pt x="3912" y="3043"/>
                </a:lnTo>
                <a:lnTo>
                  <a:pt x="4347" y="391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28" name="Google Shape;11828;p313"/>
          <p:cNvSpPr/>
          <p:nvPr/>
        </p:nvSpPr>
        <p:spPr>
          <a:xfrm>
            <a:off x="10555348" y="4528169"/>
            <a:ext cx="1466" cy="2934"/>
          </a:xfrm>
          <a:custGeom>
            <a:rect b="b" l="l" r="r" t="t"/>
            <a:pathLst>
              <a:path extrusionOk="0" h="2607" w="1303">
                <a:moveTo>
                  <a:pt x="435" y="2608"/>
                </a:moveTo>
                <a:lnTo>
                  <a:pt x="0" y="2173"/>
                </a:lnTo>
                <a:lnTo>
                  <a:pt x="435" y="0"/>
                </a:lnTo>
                <a:lnTo>
                  <a:pt x="1304" y="869"/>
                </a:lnTo>
                <a:lnTo>
                  <a:pt x="435" y="26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29" name="Google Shape;11829;p313"/>
          <p:cNvSpPr/>
          <p:nvPr/>
        </p:nvSpPr>
        <p:spPr>
          <a:xfrm>
            <a:off x="1242008" y="4550666"/>
            <a:ext cx="18096" cy="7336"/>
          </a:xfrm>
          <a:custGeom>
            <a:rect b="b" l="l" r="r" t="t"/>
            <a:pathLst>
              <a:path extrusionOk="0" h="6520" w="16082">
                <a:moveTo>
                  <a:pt x="12171" y="3477"/>
                </a:moveTo>
                <a:lnTo>
                  <a:pt x="13475" y="3912"/>
                </a:lnTo>
                <a:lnTo>
                  <a:pt x="14779" y="4347"/>
                </a:lnTo>
                <a:lnTo>
                  <a:pt x="16083" y="5216"/>
                </a:lnTo>
                <a:lnTo>
                  <a:pt x="15648" y="6520"/>
                </a:lnTo>
                <a:lnTo>
                  <a:pt x="11301" y="6520"/>
                </a:lnTo>
                <a:lnTo>
                  <a:pt x="9997" y="6085"/>
                </a:lnTo>
                <a:lnTo>
                  <a:pt x="8693" y="6520"/>
                </a:lnTo>
                <a:lnTo>
                  <a:pt x="7824" y="6085"/>
                </a:lnTo>
                <a:lnTo>
                  <a:pt x="6085" y="5216"/>
                </a:lnTo>
                <a:lnTo>
                  <a:pt x="4781" y="5651"/>
                </a:lnTo>
                <a:lnTo>
                  <a:pt x="3477" y="4781"/>
                </a:lnTo>
                <a:lnTo>
                  <a:pt x="2608" y="3912"/>
                </a:lnTo>
                <a:lnTo>
                  <a:pt x="0" y="2608"/>
                </a:lnTo>
                <a:lnTo>
                  <a:pt x="435" y="869"/>
                </a:lnTo>
                <a:lnTo>
                  <a:pt x="2173" y="0"/>
                </a:lnTo>
                <a:lnTo>
                  <a:pt x="3912" y="0"/>
                </a:lnTo>
                <a:lnTo>
                  <a:pt x="6085" y="0"/>
                </a:lnTo>
                <a:lnTo>
                  <a:pt x="9997" y="1739"/>
                </a:lnTo>
                <a:lnTo>
                  <a:pt x="12171" y="2173"/>
                </a:lnTo>
                <a:lnTo>
                  <a:pt x="12171" y="347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30" name="Google Shape;11830;p313"/>
          <p:cNvSpPr/>
          <p:nvPr/>
        </p:nvSpPr>
        <p:spPr>
          <a:xfrm>
            <a:off x="1220488" y="4539907"/>
            <a:ext cx="17118" cy="10759"/>
          </a:xfrm>
          <a:custGeom>
            <a:rect b="b" l="l" r="r" t="t"/>
            <a:pathLst>
              <a:path extrusionOk="0" h="9562" w="15213">
                <a:moveTo>
                  <a:pt x="11736" y="869"/>
                </a:moveTo>
                <a:lnTo>
                  <a:pt x="14344" y="3477"/>
                </a:lnTo>
                <a:lnTo>
                  <a:pt x="15213" y="6520"/>
                </a:lnTo>
                <a:lnTo>
                  <a:pt x="14779" y="7824"/>
                </a:lnTo>
                <a:lnTo>
                  <a:pt x="15213" y="9128"/>
                </a:lnTo>
                <a:lnTo>
                  <a:pt x="13909" y="9128"/>
                </a:lnTo>
                <a:lnTo>
                  <a:pt x="12605" y="8259"/>
                </a:lnTo>
                <a:lnTo>
                  <a:pt x="11301" y="9128"/>
                </a:lnTo>
                <a:lnTo>
                  <a:pt x="7389" y="9563"/>
                </a:lnTo>
                <a:lnTo>
                  <a:pt x="6085" y="8259"/>
                </a:lnTo>
                <a:lnTo>
                  <a:pt x="5216" y="6520"/>
                </a:lnTo>
                <a:lnTo>
                  <a:pt x="4347" y="6085"/>
                </a:lnTo>
                <a:lnTo>
                  <a:pt x="3043" y="4781"/>
                </a:lnTo>
                <a:lnTo>
                  <a:pt x="869" y="3043"/>
                </a:lnTo>
                <a:lnTo>
                  <a:pt x="0" y="2173"/>
                </a:lnTo>
                <a:lnTo>
                  <a:pt x="0" y="1304"/>
                </a:lnTo>
                <a:lnTo>
                  <a:pt x="1739" y="1739"/>
                </a:lnTo>
                <a:lnTo>
                  <a:pt x="3043" y="1304"/>
                </a:lnTo>
                <a:lnTo>
                  <a:pt x="5651" y="435"/>
                </a:lnTo>
                <a:lnTo>
                  <a:pt x="7389" y="435"/>
                </a:lnTo>
                <a:lnTo>
                  <a:pt x="9563" y="0"/>
                </a:lnTo>
                <a:lnTo>
                  <a:pt x="10867" y="0"/>
                </a:lnTo>
                <a:lnTo>
                  <a:pt x="11736"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31" name="Google Shape;11831;p313"/>
          <p:cNvSpPr/>
          <p:nvPr/>
        </p:nvSpPr>
        <p:spPr>
          <a:xfrm>
            <a:off x="4088049" y="3730455"/>
            <a:ext cx="6358" cy="8803"/>
          </a:xfrm>
          <a:custGeom>
            <a:rect b="b" l="l" r="r" t="t"/>
            <a:pathLst>
              <a:path extrusionOk="0" h="7824" w="5650">
                <a:moveTo>
                  <a:pt x="4347" y="7824"/>
                </a:moveTo>
                <a:lnTo>
                  <a:pt x="3477" y="7824"/>
                </a:lnTo>
                <a:lnTo>
                  <a:pt x="3043" y="5651"/>
                </a:lnTo>
                <a:lnTo>
                  <a:pt x="3477" y="4347"/>
                </a:lnTo>
                <a:lnTo>
                  <a:pt x="3043" y="3043"/>
                </a:lnTo>
                <a:lnTo>
                  <a:pt x="1304" y="2608"/>
                </a:lnTo>
                <a:lnTo>
                  <a:pt x="0" y="1304"/>
                </a:lnTo>
                <a:lnTo>
                  <a:pt x="435" y="0"/>
                </a:lnTo>
                <a:lnTo>
                  <a:pt x="5651" y="2608"/>
                </a:lnTo>
                <a:lnTo>
                  <a:pt x="5216" y="3477"/>
                </a:lnTo>
                <a:lnTo>
                  <a:pt x="5216" y="5216"/>
                </a:lnTo>
                <a:lnTo>
                  <a:pt x="4347" y="6085"/>
                </a:lnTo>
                <a:lnTo>
                  <a:pt x="4347" y="782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32" name="Google Shape;11832;p313"/>
          <p:cNvSpPr/>
          <p:nvPr/>
        </p:nvSpPr>
        <p:spPr>
          <a:xfrm>
            <a:off x="4249941" y="3567097"/>
            <a:ext cx="978" cy="1468"/>
          </a:xfrm>
          <a:custGeom>
            <a:rect b="b" l="l" r="r" t="t"/>
            <a:pathLst>
              <a:path extrusionOk="0" h="1304" w="869">
                <a:moveTo>
                  <a:pt x="869" y="869"/>
                </a:moveTo>
                <a:lnTo>
                  <a:pt x="0" y="1304"/>
                </a:lnTo>
                <a:lnTo>
                  <a:pt x="0" y="435"/>
                </a:lnTo>
                <a:lnTo>
                  <a:pt x="435" y="0"/>
                </a:lnTo>
                <a:lnTo>
                  <a:pt x="869"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33" name="Google Shape;11833;p313"/>
          <p:cNvSpPr/>
          <p:nvPr/>
        </p:nvSpPr>
        <p:spPr>
          <a:xfrm>
            <a:off x="4243091" y="3562695"/>
            <a:ext cx="978" cy="978"/>
          </a:xfrm>
          <a:custGeom>
            <a:rect b="b" l="l" r="r" t="t"/>
            <a:pathLst>
              <a:path extrusionOk="0" h="869" w="869">
                <a:moveTo>
                  <a:pt x="435" y="869"/>
                </a:moveTo>
                <a:lnTo>
                  <a:pt x="0" y="869"/>
                </a:lnTo>
                <a:lnTo>
                  <a:pt x="435" y="0"/>
                </a:lnTo>
                <a:lnTo>
                  <a:pt x="869" y="435"/>
                </a:lnTo>
                <a:lnTo>
                  <a:pt x="435"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34" name="Google Shape;11834;p313"/>
          <p:cNvSpPr/>
          <p:nvPr/>
        </p:nvSpPr>
        <p:spPr>
          <a:xfrm>
            <a:off x="4291512" y="3649754"/>
            <a:ext cx="10759" cy="14673"/>
          </a:xfrm>
          <a:custGeom>
            <a:rect b="b" l="l" r="r" t="t"/>
            <a:pathLst>
              <a:path extrusionOk="0" h="13040" w="9562">
                <a:moveTo>
                  <a:pt x="6085" y="2608"/>
                </a:moveTo>
                <a:lnTo>
                  <a:pt x="6085" y="3477"/>
                </a:lnTo>
                <a:lnTo>
                  <a:pt x="7824" y="3043"/>
                </a:lnTo>
                <a:lnTo>
                  <a:pt x="6955" y="5216"/>
                </a:lnTo>
                <a:lnTo>
                  <a:pt x="7824" y="6085"/>
                </a:lnTo>
                <a:lnTo>
                  <a:pt x="7824" y="6955"/>
                </a:lnTo>
                <a:lnTo>
                  <a:pt x="8693" y="7824"/>
                </a:lnTo>
                <a:lnTo>
                  <a:pt x="9563" y="11736"/>
                </a:lnTo>
                <a:lnTo>
                  <a:pt x="8259" y="13040"/>
                </a:lnTo>
                <a:lnTo>
                  <a:pt x="7824" y="11301"/>
                </a:lnTo>
                <a:lnTo>
                  <a:pt x="7389" y="11736"/>
                </a:lnTo>
                <a:lnTo>
                  <a:pt x="4781" y="11301"/>
                </a:lnTo>
                <a:lnTo>
                  <a:pt x="3043" y="11301"/>
                </a:lnTo>
                <a:lnTo>
                  <a:pt x="2173" y="9997"/>
                </a:lnTo>
                <a:lnTo>
                  <a:pt x="4781" y="7824"/>
                </a:lnTo>
                <a:lnTo>
                  <a:pt x="3043" y="7824"/>
                </a:lnTo>
                <a:lnTo>
                  <a:pt x="1304" y="6085"/>
                </a:lnTo>
                <a:lnTo>
                  <a:pt x="869" y="3912"/>
                </a:lnTo>
                <a:lnTo>
                  <a:pt x="0" y="1739"/>
                </a:lnTo>
                <a:lnTo>
                  <a:pt x="1304" y="0"/>
                </a:lnTo>
                <a:lnTo>
                  <a:pt x="3043" y="435"/>
                </a:lnTo>
                <a:lnTo>
                  <a:pt x="5216" y="1739"/>
                </a:lnTo>
                <a:lnTo>
                  <a:pt x="6085" y="2608"/>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35" name="Google Shape;11835;p313"/>
          <p:cNvSpPr/>
          <p:nvPr/>
        </p:nvSpPr>
        <p:spPr>
          <a:xfrm>
            <a:off x="5485882" y="3242339"/>
            <a:ext cx="7825" cy="6847"/>
          </a:xfrm>
          <a:custGeom>
            <a:rect b="b" l="l" r="r" t="t"/>
            <a:pathLst>
              <a:path extrusionOk="0" h="6085" w="6954">
                <a:moveTo>
                  <a:pt x="6955" y="1739"/>
                </a:moveTo>
                <a:lnTo>
                  <a:pt x="5651" y="3912"/>
                </a:lnTo>
                <a:lnTo>
                  <a:pt x="3912" y="6085"/>
                </a:lnTo>
                <a:lnTo>
                  <a:pt x="2608" y="4347"/>
                </a:lnTo>
                <a:lnTo>
                  <a:pt x="869" y="4347"/>
                </a:lnTo>
                <a:lnTo>
                  <a:pt x="0" y="3477"/>
                </a:lnTo>
                <a:lnTo>
                  <a:pt x="869" y="2173"/>
                </a:lnTo>
                <a:lnTo>
                  <a:pt x="2608" y="2608"/>
                </a:lnTo>
                <a:lnTo>
                  <a:pt x="4347" y="869"/>
                </a:lnTo>
                <a:lnTo>
                  <a:pt x="5651" y="0"/>
                </a:lnTo>
                <a:lnTo>
                  <a:pt x="6520" y="435"/>
                </a:lnTo>
                <a:lnTo>
                  <a:pt x="6955" y="173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36" name="Google Shape;11836;p313"/>
          <p:cNvSpPr/>
          <p:nvPr/>
        </p:nvSpPr>
        <p:spPr>
          <a:xfrm>
            <a:off x="5548975" y="3232556"/>
            <a:ext cx="12227" cy="13694"/>
          </a:xfrm>
          <a:custGeom>
            <a:rect b="b" l="l" r="r" t="t"/>
            <a:pathLst>
              <a:path extrusionOk="0" h="12170" w="10866">
                <a:moveTo>
                  <a:pt x="9997" y="435"/>
                </a:moveTo>
                <a:lnTo>
                  <a:pt x="9997" y="2608"/>
                </a:lnTo>
                <a:lnTo>
                  <a:pt x="10867" y="4347"/>
                </a:lnTo>
                <a:lnTo>
                  <a:pt x="9997" y="7389"/>
                </a:lnTo>
                <a:lnTo>
                  <a:pt x="10432" y="8693"/>
                </a:lnTo>
                <a:lnTo>
                  <a:pt x="8693" y="10432"/>
                </a:lnTo>
                <a:lnTo>
                  <a:pt x="6520" y="11301"/>
                </a:lnTo>
                <a:lnTo>
                  <a:pt x="5651" y="12171"/>
                </a:lnTo>
                <a:lnTo>
                  <a:pt x="3043" y="11301"/>
                </a:lnTo>
                <a:lnTo>
                  <a:pt x="869" y="9128"/>
                </a:lnTo>
                <a:lnTo>
                  <a:pt x="0" y="7389"/>
                </a:lnTo>
                <a:lnTo>
                  <a:pt x="0" y="4781"/>
                </a:lnTo>
                <a:lnTo>
                  <a:pt x="2608" y="3043"/>
                </a:lnTo>
                <a:lnTo>
                  <a:pt x="3043" y="869"/>
                </a:lnTo>
                <a:lnTo>
                  <a:pt x="3043" y="0"/>
                </a:lnTo>
                <a:lnTo>
                  <a:pt x="5651" y="435"/>
                </a:lnTo>
                <a:lnTo>
                  <a:pt x="7389" y="435"/>
                </a:lnTo>
                <a:lnTo>
                  <a:pt x="8693" y="869"/>
                </a:lnTo>
                <a:lnTo>
                  <a:pt x="9997" y="4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37" name="Google Shape;11837;p313"/>
          <p:cNvSpPr/>
          <p:nvPr/>
        </p:nvSpPr>
        <p:spPr>
          <a:xfrm>
            <a:off x="5508380" y="3231089"/>
            <a:ext cx="6847" cy="5869"/>
          </a:xfrm>
          <a:custGeom>
            <a:rect b="b" l="l" r="r" t="t"/>
            <a:pathLst>
              <a:path extrusionOk="0" h="5215" w="6085">
                <a:moveTo>
                  <a:pt x="3042" y="5216"/>
                </a:moveTo>
                <a:lnTo>
                  <a:pt x="2173" y="5216"/>
                </a:lnTo>
                <a:lnTo>
                  <a:pt x="869" y="4347"/>
                </a:lnTo>
                <a:lnTo>
                  <a:pt x="0" y="3043"/>
                </a:lnTo>
                <a:lnTo>
                  <a:pt x="435" y="1304"/>
                </a:lnTo>
                <a:lnTo>
                  <a:pt x="869" y="0"/>
                </a:lnTo>
                <a:lnTo>
                  <a:pt x="2173" y="0"/>
                </a:lnTo>
                <a:lnTo>
                  <a:pt x="3477" y="0"/>
                </a:lnTo>
                <a:lnTo>
                  <a:pt x="5651" y="1739"/>
                </a:lnTo>
                <a:lnTo>
                  <a:pt x="6085" y="3043"/>
                </a:lnTo>
                <a:lnTo>
                  <a:pt x="3912" y="5216"/>
                </a:lnTo>
                <a:lnTo>
                  <a:pt x="3042" y="5216"/>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38" name="Google Shape;11838;p313"/>
          <p:cNvSpPr/>
          <p:nvPr/>
        </p:nvSpPr>
        <p:spPr>
          <a:xfrm>
            <a:off x="5520118" y="3219351"/>
            <a:ext cx="21520" cy="18585"/>
          </a:xfrm>
          <a:custGeom>
            <a:rect b="b" l="l" r="r" t="t"/>
            <a:pathLst>
              <a:path extrusionOk="0" h="16517" w="19125">
                <a:moveTo>
                  <a:pt x="19125" y="435"/>
                </a:moveTo>
                <a:lnTo>
                  <a:pt x="19125" y="1304"/>
                </a:lnTo>
                <a:lnTo>
                  <a:pt x="16517" y="2608"/>
                </a:lnTo>
                <a:lnTo>
                  <a:pt x="14779" y="4781"/>
                </a:lnTo>
                <a:lnTo>
                  <a:pt x="13475" y="5651"/>
                </a:lnTo>
                <a:lnTo>
                  <a:pt x="13475" y="7389"/>
                </a:lnTo>
                <a:lnTo>
                  <a:pt x="11736" y="10432"/>
                </a:lnTo>
                <a:lnTo>
                  <a:pt x="11301" y="12171"/>
                </a:lnTo>
                <a:lnTo>
                  <a:pt x="9128" y="14779"/>
                </a:lnTo>
                <a:lnTo>
                  <a:pt x="8693" y="15648"/>
                </a:lnTo>
                <a:lnTo>
                  <a:pt x="7824" y="15648"/>
                </a:lnTo>
                <a:lnTo>
                  <a:pt x="5216" y="16517"/>
                </a:lnTo>
                <a:lnTo>
                  <a:pt x="4781" y="16083"/>
                </a:lnTo>
                <a:lnTo>
                  <a:pt x="4347" y="14344"/>
                </a:lnTo>
                <a:lnTo>
                  <a:pt x="3043" y="12605"/>
                </a:lnTo>
                <a:lnTo>
                  <a:pt x="2608" y="11736"/>
                </a:lnTo>
                <a:lnTo>
                  <a:pt x="1739" y="10432"/>
                </a:lnTo>
                <a:lnTo>
                  <a:pt x="1739" y="9128"/>
                </a:lnTo>
                <a:lnTo>
                  <a:pt x="0" y="6520"/>
                </a:lnTo>
                <a:lnTo>
                  <a:pt x="2173" y="5216"/>
                </a:lnTo>
                <a:lnTo>
                  <a:pt x="3477" y="6085"/>
                </a:lnTo>
                <a:lnTo>
                  <a:pt x="6085" y="5216"/>
                </a:lnTo>
                <a:lnTo>
                  <a:pt x="7824" y="5216"/>
                </a:lnTo>
                <a:lnTo>
                  <a:pt x="9997" y="4347"/>
                </a:lnTo>
                <a:lnTo>
                  <a:pt x="12171" y="2608"/>
                </a:lnTo>
                <a:lnTo>
                  <a:pt x="12171" y="1739"/>
                </a:lnTo>
                <a:lnTo>
                  <a:pt x="14779" y="435"/>
                </a:lnTo>
                <a:lnTo>
                  <a:pt x="17387" y="435"/>
                </a:lnTo>
                <a:lnTo>
                  <a:pt x="18691" y="0"/>
                </a:lnTo>
                <a:lnTo>
                  <a:pt x="19125" y="4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39" name="Google Shape;11839;p313"/>
          <p:cNvSpPr/>
          <p:nvPr/>
        </p:nvSpPr>
        <p:spPr>
          <a:xfrm>
            <a:off x="5584679" y="3213972"/>
            <a:ext cx="18585" cy="22009"/>
          </a:xfrm>
          <a:custGeom>
            <a:rect b="b" l="l" r="r" t="t"/>
            <a:pathLst>
              <a:path extrusionOk="0" h="19560" w="16517">
                <a:moveTo>
                  <a:pt x="6085" y="17387"/>
                </a:moveTo>
                <a:lnTo>
                  <a:pt x="4781" y="19125"/>
                </a:lnTo>
                <a:lnTo>
                  <a:pt x="3043" y="19560"/>
                </a:lnTo>
                <a:lnTo>
                  <a:pt x="1739" y="19125"/>
                </a:lnTo>
                <a:lnTo>
                  <a:pt x="0" y="19125"/>
                </a:lnTo>
                <a:lnTo>
                  <a:pt x="0" y="18256"/>
                </a:lnTo>
                <a:lnTo>
                  <a:pt x="1304" y="18256"/>
                </a:lnTo>
                <a:lnTo>
                  <a:pt x="3912" y="17387"/>
                </a:lnTo>
                <a:lnTo>
                  <a:pt x="5651" y="16083"/>
                </a:lnTo>
                <a:lnTo>
                  <a:pt x="6955" y="14779"/>
                </a:lnTo>
                <a:lnTo>
                  <a:pt x="7389" y="12605"/>
                </a:lnTo>
                <a:lnTo>
                  <a:pt x="7824" y="11301"/>
                </a:lnTo>
                <a:lnTo>
                  <a:pt x="8693" y="9128"/>
                </a:lnTo>
                <a:lnTo>
                  <a:pt x="9997" y="7389"/>
                </a:lnTo>
                <a:lnTo>
                  <a:pt x="11301" y="4781"/>
                </a:lnTo>
                <a:lnTo>
                  <a:pt x="12171" y="1304"/>
                </a:lnTo>
                <a:lnTo>
                  <a:pt x="13040" y="435"/>
                </a:lnTo>
                <a:lnTo>
                  <a:pt x="14779" y="0"/>
                </a:lnTo>
                <a:lnTo>
                  <a:pt x="16083" y="1304"/>
                </a:lnTo>
                <a:lnTo>
                  <a:pt x="16517" y="3477"/>
                </a:lnTo>
                <a:lnTo>
                  <a:pt x="16083" y="5651"/>
                </a:lnTo>
                <a:lnTo>
                  <a:pt x="15648" y="7824"/>
                </a:lnTo>
                <a:lnTo>
                  <a:pt x="15648" y="9997"/>
                </a:lnTo>
                <a:lnTo>
                  <a:pt x="15213" y="10432"/>
                </a:lnTo>
                <a:lnTo>
                  <a:pt x="13909" y="13475"/>
                </a:lnTo>
                <a:lnTo>
                  <a:pt x="12605" y="14779"/>
                </a:lnTo>
                <a:lnTo>
                  <a:pt x="9997" y="15213"/>
                </a:lnTo>
                <a:lnTo>
                  <a:pt x="6955" y="16517"/>
                </a:lnTo>
                <a:lnTo>
                  <a:pt x="6085" y="1738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40" name="Google Shape;11840;p313"/>
          <p:cNvSpPr/>
          <p:nvPr/>
        </p:nvSpPr>
        <p:spPr>
          <a:xfrm>
            <a:off x="5491751" y="3211036"/>
            <a:ext cx="7336" cy="12227"/>
          </a:xfrm>
          <a:custGeom>
            <a:rect b="b" l="l" r="r" t="t"/>
            <a:pathLst>
              <a:path extrusionOk="0" h="10866" w="6520">
                <a:moveTo>
                  <a:pt x="3477" y="435"/>
                </a:moveTo>
                <a:lnTo>
                  <a:pt x="4781" y="0"/>
                </a:lnTo>
                <a:lnTo>
                  <a:pt x="5651" y="1304"/>
                </a:lnTo>
                <a:lnTo>
                  <a:pt x="6520" y="3477"/>
                </a:lnTo>
                <a:lnTo>
                  <a:pt x="5651" y="4781"/>
                </a:lnTo>
                <a:lnTo>
                  <a:pt x="6085" y="6520"/>
                </a:lnTo>
                <a:lnTo>
                  <a:pt x="3477" y="10867"/>
                </a:lnTo>
                <a:lnTo>
                  <a:pt x="3043" y="10432"/>
                </a:lnTo>
                <a:lnTo>
                  <a:pt x="2608" y="8693"/>
                </a:lnTo>
                <a:lnTo>
                  <a:pt x="869" y="4781"/>
                </a:lnTo>
                <a:lnTo>
                  <a:pt x="435" y="3477"/>
                </a:lnTo>
                <a:lnTo>
                  <a:pt x="0" y="2608"/>
                </a:lnTo>
                <a:lnTo>
                  <a:pt x="869" y="869"/>
                </a:lnTo>
                <a:lnTo>
                  <a:pt x="2173" y="0"/>
                </a:lnTo>
                <a:lnTo>
                  <a:pt x="3477" y="4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41" name="Google Shape;11841;p313"/>
          <p:cNvSpPr/>
          <p:nvPr/>
        </p:nvSpPr>
        <p:spPr>
          <a:xfrm>
            <a:off x="5602286" y="3198810"/>
            <a:ext cx="12227" cy="12717"/>
          </a:xfrm>
          <a:custGeom>
            <a:rect b="b" l="l" r="r" t="t"/>
            <a:pathLst>
              <a:path extrusionOk="0" h="11301" w="10866">
                <a:moveTo>
                  <a:pt x="9998" y="2608"/>
                </a:moveTo>
                <a:lnTo>
                  <a:pt x="9998" y="4347"/>
                </a:lnTo>
                <a:lnTo>
                  <a:pt x="9128" y="6520"/>
                </a:lnTo>
                <a:lnTo>
                  <a:pt x="6085" y="8693"/>
                </a:lnTo>
                <a:lnTo>
                  <a:pt x="3912" y="9128"/>
                </a:lnTo>
                <a:lnTo>
                  <a:pt x="2173" y="11301"/>
                </a:lnTo>
                <a:lnTo>
                  <a:pt x="0" y="10432"/>
                </a:lnTo>
                <a:lnTo>
                  <a:pt x="0" y="9997"/>
                </a:lnTo>
                <a:lnTo>
                  <a:pt x="869" y="8259"/>
                </a:lnTo>
                <a:lnTo>
                  <a:pt x="869" y="6520"/>
                </a:lnTo>
                <a:lnTo>
                  <a:pt x="1739" y="5216"/>
                </a:lnTo>
                <a:lnTo>
                  <a:pt x="3043" y="4347"/>
                </a:lnTo>
                <a:lnTo>
                  <a:pt x="4347" y="4347"/>
                </a:lnTo>
                <a:lnTo>
                  <a:pt x="5651" y="3043"/>
                </a:lnTo>
                <a:lnTo>
                  <a:pt x="7824" y="3043"/>
                </a:lnTo>
                <a:lnTo>
                  <a:pt x="8259" y="2608"/>
                </a:lnTo>
                <a:lnTo>
                  <a:pt x="9128" y="435"/>
                </a:lnTo>
                <a:lnTo>
                  <a:pt x="9998" y="0"/>
                </a:lnTo>
                <a:lnTo>
                  <a:pt x="10867" y="869"/>
                </a:lnTo>
                <a:lnTo>
                  <a:pt x="9998" y="260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42" name="Google Shape;11842;p313"/>
          <p:cNvSpPr/>
          <p:nvPr/>
        </p:nvSpPr>
        <p:spPr>
          <a:xfrm>
            <a:off x="7212875" y="4514474"/>
            <a:ext cx="4890" cy="10271"/>
          </a:xfrm>
          <a:custGeom>
            <a:rect b="b" l="l" r="r" t="t"/>
            <a:pathLst>
              <a:path extrusionOk="0" h="9128" w="4346">
                <a:moveTo>
                  <a:pt x="1304" y="0"/>
                </a:moveTo>
                <a:lnTo>
                  <a:pt x="2173" y="1304"/>
                </a:lnTo>
                <a:lnTo>
                  <a:pt x="4347" y="2173"/>
                </a:lnTo>
                <a:lnTo>
                  <a:pt x="4347" y="3478"/>
                </a:lnTo>
                <a:lnTo>
                  <a:pt x="3477" y="4347"/>
                </a:lnTo>
                <a:lnTo>
                  <a:pt x="3912" y="5216"/>
                </a:lnTo>
                <a:lnTo>
                  <a:pt x="2608" y="7824"/>
                </a:lnTo>
                <a:lnTo>
                  <a:pt x="3042" y="8693"/>
                </a:lnTo>
                <a:lnTo>
                  <a:pt x="1739" y="9128"/>
                </a:lnTo>
                <a:lnTo>
                  <a:pt x="869" y="7824"/>
                </a:lnTo>
                <a:lnTo>
                  <a:pt x="869" y="6520"/>
                </a:lnTo>
                <a:lnTo>
                  <a:pt x="1739" y="5651"/>
                </a:lnTo>
                <a:lnTo>
                  <a:pt x="869" y="2608"/>
                </a:lnTo>
                <a:lnTo>
                  <a:pt x="435" y="2173"/>
                </a:lnTo>
                <a:lnTo>
                  <a:pt x="0" y="1304"/>
                </a:lnTo>
                <a:lnTo>
                  <a:pt x="1304"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43" name="Google Shape;11843;p313"/>
          <p:cNvSpPr/>
          <p:nvPr/>
        </p:nvSpPr>
        <p:spPr>
          <a:xfrm>
            <a:off x="7474541" y="4772225"/>
            <a:ext cx="16629" cy="15650"/>
          </a:xfrm>
          <a:custGeom>
            <a:rect b="b" l="l" r="r" t="t"/>
            <a:pathLst>
              <a:path extrusionOk="0" h="13909" w="14778">
                <a:moveTo>
                  <a:pt x="6955" y="0"/>
                </a:moveTo>
                <a:lnTo>
                  <a:pt x="8693" y="0"/>
                </a:lnTo>
                <a:lnTo>
                  <a:pt x="10432" y="869"/>
                </a:lnTo>
                <a:lnTo>
                  <a:pt x="11736" y="2173"/>
                </a:lnTo>
                <a:lnTo>
                  <a:pt x="11736" y="3477"/>
                </a:lnTo>
                <a:lnTo>
                  <a:pt x="12170" y="5651"/>
                </a:lnTo>
                <a:lnTo>
                  <a:pt x="13475" y="6520"/>
                </a:lnTo>
                <a:lnTo>
                  <a:pt x="14344" y="7389"/>
                </a:lnTo>
                <a:lnTo>
                  <a:pt x="14779" y="8259"/>
                </a:lnTo>
                <a:lnTo>
                  <a:pt x="13909" y="10867"/>
                </a:lnTo>
                <a:lnTo>
                  <a:pt x="13475" y="12605"/>
                </a:lnTo>
                <a:lnTo>
                  <a:pt x="12605" y="13475"/>
                </a:lnTo>
                <a:lnTo>
                  <a:pt x="10867" y="13909"/>
                </a:lnTo>
                <a:lnTo>
                  <a:pt x="6955" y="13909"/>
                </a:lnTo>
                <a:lnTo>
                  <a:pt x="6085" y="13040"/>
                </a:lnTo>
                <a:lnTo>
                  <a:pt x="2608" y="11301"/>
                </a:lnTo>
                <a:lnTo>
                  <a:pt x="1304" y="9128"/>
                </a:lnTo>
                <a:lnTo>
                  <a:pt x="1304" y="7824"/>
                </a:lnTo>
                <a:lnTo>
                  <a:pt x="0" y="5216"/>
                </a:lnTo>
                <a:lnTo>
                  <a:pt x="435" y="3477"/>
                </a:lnTo>
                <a:lnTo>
                  <a:pt x="1304" y="2608"/>
                </a:lnTo>
                <a:lnTo>
                  <a:pt x="2173" y="869"/>
                </a:lnTo>
                <a:lnTo>
                  <a:pt x="2608" y="869"/>
                </a:lnTo>
                <a:lnTo>
                  <a:pt x="4781" y="0"/>
                </a:lnTo>
                <a:lnTo>
                  <a:pt x="6955"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44" name="Google Shape;11844;p313"/>
          <p:cNvSpPr/>
          <p:nvPr/>
        </p:nvSpPr>
        <p:spPr>
          <a:xfrm>
            <a:off x="4291024" y="3614051"/>
            <a:ext cx="3912" cy="4401"/>
          </a:xfrm>
          <a:custGeom>
            <a:rect b="b" l="l" r="r" t="t"/>
            <a:pathLst>
              <a:path extrusionOk="0" h="3911" w="3477">
                <a:moveTo>
                  <a:pt x="2173" y="3912"/>
                </a:moveTo>
                <a:lnTo>
                  <a:pt x="869" y="3912"/>
                </a:lnTo>
                <a:lnTo>
                  <a:pt x="0" y="2173"/>
                </a:lnTo>
                <a:lnTo>
                  <a:pt x="435" y="1304"/>
                </a:lnTo>
                <a:lnTo>
                  <a:pt x="1739" y="0"/>
                </a:lnTo>
                <a:lnTo>
                  <a:pt x="3043" y="869"/>
                </a:lnTo>
                <a:lnTo>
                  <a:pt x="3477" y="2173"/>
                </a:lnTo>
                <a:lnTo>
                  <a:pt x="3477" y="3043"/>
                </a:lnTo>
                <a:lnTo>
                  <a:pt x="2173" y="3912"/>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45" name="Google Shape;11845;p313"/>
          <p:cNvSpPr/>
          <p:nvPr/>
        </p:nvSpPr>
        <p:spPr>
          <a:xfrm>
            <a:off x="4279285" y="3603292"/>
            <a:ext cx="6847" cy="12717"/>
          </a:xfrm>
          <a:custGeom>
            <a:rect b="b" l="l" r="r" t="t"/>
            <a:pathLst>
              <a:path extrusionOk="0" h="11301" w="6085">
                <a:moveTo>
                  <a:pt x="4781" y="2173"/>
                </a:moveTo>
                <a:lnTo>
                  <a:pt x="6085" y="2173"/>
                </a:lnTo>
                <a:lnTo>
                  <a:pt x="6085" y="3043"/>
                </a:lnTo>
                <a:lnTo>
                  <a:pt x="6085" y="3477"/>
                </a:lnTo>
                <a:lnTo>
                  <a:pt x="5216" y="3912"/>
                </a:lnTo>
                <a:lnTo>
                  <a:pt x="5216" y="7389"/>
                </a:lnTo>
                <a:lnTo>
                  <a:pt x="5216" y="9128"/>
                </a:lnTo>
                <a:lnTo>
                  <a:pt x="4347" y="9997"/>
                </a:lnTo>
                <a:lnTo>
                  <a:pt x="1739" y="11301"/>
                </a:lnTo>
                <a:lnTo>
                  <a:pt x="1739" y="10432"/>
                </a:lnTo>
                <a:lnTo>
                  <a:pt x="869" y="9563"/>
                </a:lnTo>
                <a:lnTo>
                  <a:pt x="435" y="7389"/>
                </a:lnTo>
                <a:lnTo>
                  <a:pt x="435" y="5216"/>
                </a:lnTo>
                <a:lnTo>
                  <a:pt x="0" y="3043"/>
                </a:lnTo>
                <a:lnTo>
                  <a:pt x="0" y="1739"/>
                </a:lnTo>
                <a:lnTo>
                  <a:pt x="869" y="435"/>
                </a:lnTo>
                <a:lnTo>
                  <a:pt x="2173" y="0"/>
                </a:lnTo>
                <a:lnTo>
                  <a:pt x="4347" y="1304"/>
                </a:lnTo>
                <a:lnTo>
                  <a:pt x="4781" y="217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46" name="Google Shape;11846;p313"/>
          <p:cNvSpPr/>
          <p:nvPr/>
        </p:nvSpPr>
        <p:spPr>
          <a:xfrm>
            <a:off x="4286132" y="3598400"/>
            <a:ext cx="9781" cy="9781"/>
          </a:xfrm>
          <a:custGeom>
            <a:rect b="b" l="l" r="r" t="t"/>
            <a:pathLst>
              <a:path extrusionOk="0" h="8693" w="8693">
                <a:moveTo>
                  <a:pt x="4781" y="4781"/>
                </a:moveTo>
                <a:lnTo>
                  <a:pt x="6520" y="5216"/>
                </a:lnTo>
                <a:lnTo>
                  <a:pt x="8693" y="6955"/>
                </a:lnTo>
                <a:lnTo>
                  <a:pt x="3043" y="8259"/>
                </a:lnTo>
                <a:lnTo>
                  <a:pt x="1739" y="8693"/>
                </a:lnTo>
                <a:lnTo>
                  <a:pt x="0" y="7389"/>
                </a:lnTo>
                <a:lnTo>
                  <a:pt x="435" y="4781"/>
                </a:lnTo>
                <a:lnTo>
                  <a:pt x="1304" y="4347"/>
                </a:lnTo>
                <a:lnTo>
                  <a:pt x="869" y="1739"/>
                </a:lnTo>
                <a:lnTo>
                  <a:pt x="1304" y="869"/>
                </a:lnTo>
                <a:lnTo>
                  <a:pt x="2608" y="0"/>
                </a:lnTo>
                <a:lnTo>
                  <a:pt x="3912" y="1739"/>
                </a:lnTo>
                <a:lnTo>
                  <a:pt x="3912" y="3477"/>
                </a:lnTo>
                <a:lnTo>
                  <a:pt x="4781" y="478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47" name="Google Shape;11847;p313"/>
          <p:cNvSpPr/>
          <p:nvPr/>
        </p:nvSpPr>
        <p:spPr>
          <a:xfrm>
            <a:off x="10875705" y="4717448"/>
            <a:ext cx="1466" cy="1956"/>
          </a:xfrm>
          <a:custGeom>
            <a:rect b="b" l="l" r="r" t="t"/>
            <a:pathLst>
              <a:path extrusionOk="0" h="1738" w="1303">
                <a:moveTo>
                  <a:pt x="1304" y="1304"/>
                </a:moveTo>
                <a:lnTo>
                  <a:pt x="0" y="1739"/>
                </a:lnTo>
                <a:lnTo>
                  <a:pt x="435" y="0"/>
                </a:lnTo>
                <a:lnTo>
                  <a:pt x="1304"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48" name="Google Shape;11848;p313"/>
          <p:cNvSpPr/>
          <p:nvPr/>
        </p:nvSpPr>
        <p:spPr>
          <a:xfrm>
            <a:off x="10826796" y="4711090"/>
            <a:ext cx="16139" cy="7336"/>
          </a:xfrm>
          <a:custGeom>
            <a:rect b="b" l="l" r="r" t="t"/>
            <a:pathLst>
              <a:path extrusionOk="0" h="6520" w="14343">
                <a:moveTo>
                  <a:pt x="12170" y="0"/>
                </a:moveTo>
                <a:lnTo>
                  <a:pt x="13040" y="869"/>
                </a:lnTo>
                <a:lnTo>
                  <a:pt x="14344" y="1304"/>
                </a:lnTo>
                <a:lnTo>
                  <a:pt x="14344" y="2608"/>
                </a:lnTo>
                <a:lnTo>
                  <a:pt x="12170" y="3477"/>
                </a:lnTo>
                <a:lnTo>
                  <a:pt x="9997" y="2173"/>
                </a:lnTo>
                <a:lnTo>
                  <a:pt x="7824" y="3477"/>
                </a:lnTo>
                <a:lnTo>
                  <a:pt x="6520" y="3477"/>
                </a:lnTo>
                <a:lnTo>
                  <a:pt x="5650" y="4781"/>
                </a:lnTo>
                <a:lnTo>
                  <a:pt x="6085" y="6085"/>
                </a:lnTo>
                <a:lnTo>
                  <a:pt x="4347" y="5651"/>
                </a:lnTo>
                <a:lnTo>
                  <a:pt x="3912" y="6520"/>
                </a:lnTo>
                <a:lnTo>
                  <a:pt x="2173" y="6085"/>
                </a:lnTo>
                <a:lnTo>
                  <a:pt x="1738" y="6520"/>
                </a:lnTo>
                <a:lnTo>
                  <a:pt x="0" y="5651"/>
                </a:lnTo>
                <a:lnTo>
                  <a:pt x="1304" y="5216"/>
                </a:lnTo>
                <a:lnTo>
                  <a:pt x="2173" y="4781"/>
                </a:lnTo>
                <a:lnTo>
                  <a:pt x="3042" y="3912"/>
                </a:lnTo>
                <a:lnTo>
                  <a:pt x="4781" y="4347"/>
                </a:lnTo>
                <a:lnTo>
                  <a:pt x="6085" y="3043"/>
                </a:lnTo>
                <a:lnTo>
                  <a:pt x="6955" y="1739"/>
                </a:lnTo>
                <a:lnTo>
                  <a:pt x="9128" y="1304"/>
                </a:lnTo>
                <a:lnTo>
                  <a:pt x="11301" y="0"/>
                </a:lnTo>
                <a:lnTo>
                  <a:pt x="1217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49" name="Google Shape;11849;p313"/>
          <p:cNvSpPr/>
          <p:nvPr/>
        </p:nvSpPr>
        <p:spPr>
          <a:xfrm>
            <a:off x="10842935" y="4709623"/>
            <a:ext cx="1956" cy="1466"/>
          </a:xfrm>
          <a:custGeom>
            <a:rect b="b" l="l" r="r" t="t"/>
            <a:pathLst>
              <a:path extrusionOk="0" h="1303" w="1738">
                <a:moveTo>
                  <a:pt x="1739" y="869"/>
                </a:moveTo>
                <a:lnTo>
                  <a:pt x="870" y="1304"/>
                </a:lnTo>
                <a:lnTo>
                  <a:pt x="0" y="869"/>
                </a:lnTo>
                <a:lnTo>
                  <a:pt x="870" y="0"/>
                </a:lnTo>
                <a:lnTo>
                  <a:pt x="1739" y="86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50" name="Google Shape;11850;p313"/>
          <p:cNvSpPr/>
          <p:nvPr/>
        </p:nvSpPr>
        <p:spPr>
          <a:xfrm>
            <a:off x="10871303" y="4680276"/>
            <a:ext cx="2934" cy="5870"/>
          </a:xfrm>
          <a:custGeom>
            <a:rect b="b" l="l" r="r" t="t"/>
            <a:pathLst>
              <a:path extrusionOk="0" h="5216" w="2607">
                <a:moveTo>
                  <a:pt x="2173" y="435"/>
                </a:moveTo>
                <a:lnTo>
                  <a:pt x="2608" y="2608"/>
                </a:lnTo>
                <a:lnTo>
                  <a:pt x="1739" y="5216"/>
                </a:lnTo>
                <a:lnTo>
                  <a:pt x="1304" y="4347"/>
                </a:lnTo>
                <a:lnTo>
                  <a:pt x="869" y="2608"/>
                </a:lnTo>
                <a:lnTo>
                  <a:pt x="0" y="2608"/>
                </a:lnTo>
                <a:lnTo>
                  <a:pt x="435" y="435"/>
                </a:lnTo>
                <a:lnTo>
                  <a:pt x="1304" y="0"/>
                </a:lnTo>
                <a:lnTo>
                  <a:pt x="2173"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51" name="Google Shape;11851;p313"/>
          <p:cNvSpPr/>
          <p:nvPr/>
        </p:nvSpPr>
        <p:spPr>
          <a:xfrm>
            <a:off x="10860054" y="4670495"/>
            <a:ext cx="2934" cy="3422"/>
          </a:xfrm>
          <a:custGeom>
            <a:rect b="b" l="l" r="r" t="t"/>
            <a:pathLst>
              <a:path extrusionOk="0" h="3042" w="2607">
                <a:moveTo>
                  <a:pt x="870" y="3043"/>
                </a:moveTo>
                <a:lnTo>
                  <a:pt x="435" y="3043"/>
                </a:lnTo>
                <a:lnTo>
                  <a:pt x="0" y="1304"/>
                </a:lnTo>
                <a:lnTo>
                  <a:pt x="870" y="435"/>
                </a:lnTo>
                <a:lnTo>
                  <a:pt x="2608" y="0"/>
                </a:lnTo>
                <a:lnTo>
                  <a:pt x="2608" y="1739"/>
                </a:lnTo>
                <a:lnTo>
                  <a:pt x="1739" y="2608"/>
                </a:lnTo>
                <a:lnTo>
                  <a:pt x="870" y="304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52" name="Google Shape;11852;p313"/>
          <p:cNvSpPr/>
          <p:nvPr/>
        </p:nvSpPr>
        <p:spPr>
          <a:xfrm>
            <a:off x="10817504" y="4660224"/>
            <a:ext cx="39127" cy="30323"/>
          </a:xfrm>
          <a:custGeom>
            <a:rect b="b" l="l" r="r" t="t"/>
            <a:pathLst>
              <a:path extrusionOk="0" h="26949" w="34773">
                <a:moveTo>
                  <a:pt x="29122" y="1304"/>
                </a:moveTo>
                <a:lnTo>
                  <a:pt x="28688" y="3042"/>
                </a:lnTo>
                <a:lnTo>
                  <a:pt x="29992" y="3912"/>
                </a:lnTo>
                <a:lnTo>
                  <a:pt x="30427" y="5216"/>
                </a:lnTo>
                <a:lnTo>
                  <a:pt x="31730" y="6955"/>
                </a:lnTo>
                <a:lnTo>
                  <a:pt x="33035" y="7389"/>
                </a:lnTo>
                <a:lnTo>
                  <a:pt x="33469" y="8693"/>
                </a:lnTo>
                <a:lnTo>
                  <a:pt x="34339" y="8693"/>
                </a:lnTo>
                <a:lnTo>
                  <a:pt x="34773" y="10432"/>
                </a:lnTo>
                <a:lnTo>
                  <a:pt x="33469" y="12605"/>
                </a:lnTo>
                <a:lnTo>
                  <a:pt x="33904" y="13475"/>
                </a:lnTo>
                <a:lnTo>
                  <a:pt x="34339" y="15648"/>
                </a:lnTo>
                <a:lnTo>
                  <a:pt x="33035" y="16517"/>
                </a:lnTo>
                <a:lnTo>
                  <a:pt x="33035" y="18691"/>
                </a:lnTo>
                <a:lnTo>
                  <a:pt x="33904" y="18691"/>
                </a:lnTo>
                <a:lnTo>
                  <a:pt x="34339" y="20864"/>
                </a:lnTo>
                <a:lnTo>
                  <a:pt x="33035" y="22168"/>
                </a:lnTo>
                <a:lnTo>
                  <a:pt x="30427" y="23037"/>
                </a:lnTo>
                <a:lnTo>
                  <a:pt x="29992" y="22168"/>
                </a:lnTo>
                <a:lnTo>
                  <a:pt x="28688" y="22602"/>
                </a:lnTo>
                <a:lnTo>
                  <a:pt x="28253" y="23472"/>
                </a:lnTo>
                <a:lnTo>
                  <a:pt x="26949" y="22168"/>
                </a:lnTo>
                <a:lnTo>
                  <a:pt x="23472" y="23472"/>
                </a:lnTo>
                <a:lnTo>
                  <a:pt x="19995" y="26515"/>
                </a:lnTo>
                <a:lnTo>
                  <a:pt x="18690" y="26080"/>
                </a:lnTo>
                <a:lnTo>
                  <a:pt x="16952" y="26949"/>
                </a:lnTo>
                <a:lnTo>
                  <a:pt x="15648" y="26515"/>
                </a:lnTo>
                <a:lnTo>
                  <a:pt x="13040" y="26949"/>
                </a:lnTo>
                <a:lnTo>
                  <a:pt x="11736" y="26080"/>
                </a:lnTo>
                <a:lnTo>
                  <a:pt x="7824" y="24776"/>
                </a:lnTo>
                <a:lnTo>
                  <a:pt x="6520" y="24341"/>
                </a:lnTo>
                <a:lnTo>
                  <a:pt x="3912" y="23907"/>
                </a:lnTo>
                <a:lnTo>
                  <a:pt x="3042" y="23472"/>
                </a:lnTo>
                <a:lnTo>
                  <a:pt x="869" y="22602"/>
                </a:lnTo>
                <a:lnTo>
                  <a:pt x="0" y="18256"/>
                </a:lnTo>
                <a:lnTo>
                  <a:pt x="1304" y="15213"/>
                </a:lnTo>
                <a:lnTo>
                  <a:pt x="2608" y="15213"/>
                </a:lnTo>
                <a:lnTo>
                  <a:pt x="3912" y="14779"/>
                </a:lnTo>
                <a:lnTo>
                  <a:pt x="4347" y="12605"/>
                </a:lnTo>
                <a:lnTo>
                  <a:pt x="5650" y="12171"/>
                </a:lnTo>
                <a:lnTo>
                  <a:pt x="6085" y="10432"/>
                </a:lnTo>
                <a:lnTo>
                  <a:pt x="5216" y="9562"/>
                </a:lnTo>
                <a:lnTo>
                  <a:pt x="7824" y="7824"/>
                </a:lnTo>
                <a:lnTo>
                  <a:pt x="9562" y="5651"/>
                </a:lnTo>
                <a:lnTo>
                  <a:pt x="9997" y="6085"/>
                </a:lnTo>
                <a:lnTo>
                  <a:pt x="12605" y="3912"/>
                </a:lnTo>
                <a:lnTo>
                  <a:pt x="13475" y="3912"/>
                </a:lnTo>
                <a:lnTo>
                  <a:pt x="17387" y="2173"/>
                </a:lnTo>
                <a:lnTo>
                  <a:pt x="19995" y="3042"/>
                </a:lnTo>
                <a:lnTo>
                  <a:pt x="21299" y="2608"/>
                </a:lnTo>
                <a:lnTo>
                  <a:pt x="23472" y="1739"/>
                </a:lnTo>
                <a:lnTo>
                  <a:pt x="26080" y="1304"/>
                </a:lnTo>
                <a:lnTo>
                  <a:pt x="27384" y="0"/>
                </a:lnTo>
                <a:lnTo>
                  <a:pt x="29122"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53" name="Google Shape;11853;p313"/>
          <p:cNvSpPr/>
          <p:nvPr/>
        </p:nvSpPr>
        <p:spPr>
          <a:xfrm>
            <a:off x="10880107" y="4658756"/>
            <a:ext cx="2934" cy="4402"/>
          </a:xfrm>
          <a:custGeom>
            <a:rect b="b" l="l" r="r" t="t"/>
            <a:pathLst>
              <a:path extrusionOk="0" h="3912" w="2608">
                <a:moveTo>
                  <a:pt x="870" y="3478"/>
                </a:moveTo>
                <a:lnTo>
                  <a:pt x="0" y="3912"/>
                </a:lnTo>
                <a:lnTo>
                  <a:pt x="870" y="0"/>
                </a:lnTo>
                <a:lnTo>
                  <a:pt x="2608" y="0"/>
                </a:lnTo>
                <a:lnTo>
                  <a:pt x="2173" y="1739"/>
                </a:lnTo>
                <a:lnTo>
                  <a:pt x="870" y="347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54" name="Google Shape;11854;p313"/>
          <p:cNvSpPr/>
          <p:nvPr/>
        </p:nvSpPr>
        <p:spPr>
          <a:xfrm>
            <a:off x="10821906" y="4652398"/>
            <a:ext cx="3422" cy="3422"/>
          </a:xfrm>
          <a:custGeom>
            <a:rect b="b" l="l" r="r" t="t"/>
            <a:pathLst>
              <a:path extrusionOk="0" h="3042" w="3042">
                <a:moveTo>
                  <a:pt x="3042" y="435"/>
                </a:moveTo>
                <a:lnTo>
                  <a:pt x="2173" y="1739"/>
                </a:lnTo>
                <a:lnTo>
                  <a:pt x="0" y="3043"/>
                </a:lnTo>
                <a:lnTo>
                  <a:pt x="0" y="1739"/>
                </a:lnTo>
                <a:lnTo>
                  <a:pt x="1738" y="0"/>
                </a:lnTo>
                <a:lnTo>
                  <a:pt x="3042"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55" name="Google Shape;11855;p313"/>
          <p:cNvSpPr/>
          <p:nvPr/>
        </p:nvSpPr>
        <p:spPr>
          <a:xfrm>
            <a:off x="10897225" y="4644085"/>
            <a:ext cx="4402" cy="6847"/>
          </a:xfrm>
          <a:custGeom>
            <a:rect b="b" l="l" r="r" t="t"/>
            <a:pathLst>
              <a:path extrusionOk="0" h="6085" w="3912">
                <a:moveTo>
                  <a:pt x="870" y="6085"/>
                </a:moveTo>
                <a:lnTo>
                  <a:pt x="0" y="5216"/>
                </a:lnTo>
                <a:lnTo>
                  <a:pt x="435" y="4347"/>
                </a:lnTo>
                <a:lnTo>
                  <a:pt x="2608" y="2173"/>
                </a:lnTo>
                <a:lnTo>
                  <a:pt x="3912" y="0"/>
                </a:lnTo>
                <a:lnTo>
                  <a:pt x="2608" y="4781"/>
                </a:lnTo>
                <a:lnTo>
                  <a:pt x="870" y="608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56" name="Google Shape;11856;p313"/>
          <p:cNvSpPr/>
          <p:nvPr/>
        </p:nvSpPr>
        <p:spPr>
          <a:xfrm>
            <a:off x="10860543" y="4624030"/>
            <a:ext cx="45975" cy="26899"/>
          </a:xfrm>
          <a:custGeom>
            <a:rect b="b" l="l" r="r" t="t"/>
            <a:pathLst>
              <a:path extrusionOk="0" h="23906" w="40858">
                <a:moveTo>
                  <a:pt x="37816" y="2173"/>
                </a:moveTo>
                <a:lnTo>
                  <a:pt x="36078" y="3912"/>
                </a:lnTo>
                <a:lnTo>
                  <a:pt x="32600" y="8693"/>
                </a:lnTo>
                <a:lnTo>
                  <a:pt x="31296" y="9128"/>
                </a:lnTo>
                <a:lnTo>
                  <a:pt x="28253" y="10867"/>
                </a:lnTo>
                <a:lnTo>
                  <a:pt x="27384" y="13475"/>
                </a:lnTo>
                <a:lnTo>
                  <a:pt x="25645" y="14344"/>
                </a:lnTo>
                <a:lnTo>
                  <a:pt x="24776" y="15648"/>
                </a:lnTo>
                <a:lnTo>
                  <a:pt x="24342" y="16517"/>
                </a:lnTo>
                <a:lnTo>
                  <a:pt x="25645" y="16952"/>
                </a:lnTo>
                <a:lnTo>
                  <a:pt x="28253" y="15648"/>
                </a:lnTo>
                <a:lnTo>
                  <a:pt x="28688" y="15213"/>
                </a:lnTo>
                <a:lnTo>
                  <a:pt x="29992" y="13909"/>
                </a:lnTo>
                <a:lnTo>
                  <a:pt x="30862" y="12605"/>
                </a:lnTo>
                <a:lnTo>
                  <a:pt x="33470" y="11301"/>
                </a:lnTo>
                <a:lnTo>
                  <a:pt x="34773" y="9997"/>
                </a:lnTo>
                <a:lnTo>
                  <a:pt x="37382" y="8693"/>
                </a:lnTo>
                <a:lnTo>
                  <a:pt x="37382" y="9997"/>
                </a:lnTo>
                <a:lnTo>
                  <a:pt x="35208" y="13040"/>
                </a:lnTo>
                <a:lnTo>
                  <a:pt x="34339" y="13475"/>
                </a:lnTo>
                <a:lnTo>
                  <a:pt x="34773" y="16083"/>
                </a:lnTo>
                <a:lnTo>
                  <a:pt x="33470" y="17387"/>
                </a:lnTo>
                <a:lnTo>
                  <a:pt x="32165" y="16083"/>
                </a:lnTo>
                <a:lnTo>
                  <a:pt x="30427" y="16083"/>
                </a:lnTo>
                <a:lnTo>
                  <a:pt x="28253" y="16517"/>
                </a:lnTo>
                <a:lnTo>
                  <a:pt x="26515" y="17821"/>
                </a:lnTo>
                <a:lnTo>
                  <a:pt x="23472" y="18256"/>
                </a:lnTo>
                <a:lnTo>
                  <a:pt x="19125" y="18256"/>
                </a:lnTo>
                <a:lnTo>
                  <a:pt x="21299" y="16083"/>
                </a:lnTo>
                <a:lnTo>
                  <a:pt x="19560" y="15213"/>
                </a:lnTo>
                <a:lnTo>
                  <a:pt x="16952" y="16083"/>
                </a:lnTo>
                <a:lnTo>
                  <a:pt x="15213" y="16952"/>
                </a:lnTo>
                <a:lnTo>
                  <a:pt x="15213" y="17821"/>
                </a:lnTo>
                <a:lnTo>
                  <a:pt x="13910" y="18256"/>
                </a:lnTo>
                <a:lnTo>
                  <a:pt x="13040" y="18691"/>
                </a:lnTo>
                <a:lnTo>
                  <a:pt x="12605" y="20429"/>
                </a:lnTo>
                <a:lnTo>
                  <a:pt x="11736" y="21733"/>
                </a:lnTo>
                <a:lnTo>
                  <a:pt x="10432" y="21299"/>
                </a:lnTo>
                <a:lnTo>
                  <a:pt x="10432" y="20429"/>
                </a:lnTo>
                <a:lnTo>
                  <a:pt x="8693" y="19995"/>
                </a:lnTo>
                <a:lnTo>
                  <a:pt x="6955" y="20864"/>
                </a:lnTo>
                <a:lnTo>
                  <a:pt x="6085" y="23037"/>
                </a:lnTo>
                <a:lnTo>
                  <a:pt x="4782" y="23907"/>
                </a:lnTo>
                <a:lnTo>
                  <a:pt x="3478" y="23907"/>
                </a:lnTo>
                <a:lnTo>
                  <a:pt x="3478" y="22603"/>
                </a:lnTo>
                <a:lnTo>
                  <a:pt x="3478" y="20864"/>
                </a:lnTo>
                <a:lnTo>
                  <a:pt x="2608" y="19125"/>
                </a:lnTo>
                <a:lnTo>
                  <a:pt x="3043" y="18256"/>
                </a:lnTo>
                <a:lnTo>
                  <a:pt x="2608" y="17821"/>
                </a:lnTo>
                <a:lnTo>
                  <a:pt x="0" y="18691"/>
                </a:lnTo>
                <a:lnTo>
                  <a:pt x="0" y="16952"/>
                </a:lnTo>
                <a:lnTo>
                  <a:pt x="1739" y="15648"/>
                </a:lnTo>
                <a:lnTo>
                  <a:pt x="2173" y="15648"/>
                </a:lnTo>
                <a:lnTo>
                  <a:pt x="1739" y="13475"/>
                </a:lnTo>
                <a:lnTo>
                  <a:pt x="3043" y="13040"/>
                </a:lnTo>
                <a:lnTo>
                  <a:pt x="5216" y="14344"/>
                </a:lnTo>
                <a:lnTo>
                  <a:pt x="7824" y="12605"/>
                </a:lnTo>
                <a:lnTo>
                  <a:pt x="8693" y="12605"/>
                </a:lnTo>
                <a:lnTo>
                  <a:pt x="9998" y="11301"/>
                </a:lnTo>
                <a:lnTo>
                  <a:pt x="10867" y="11301"/>
                </a:lnTo>
                <a:lnTo>
                  <a:pt x="12171" y="9997"/>
                </a:lnTo>
                <a:lnTo>
                  <a:pt x="12171" y="9128"/>
                </a:lnTo>
                <a:lnTo>
                  <a:pt x="15648" y="8693"/>
                </a:lnTo>
                <a:lnTo>
                  <a:pt x="19560" y="7389"/>
                </a:lnTo>
                <a:lnTo>
                  <a:pt x="20864" y="6955"/>
                </a:lnTo>
                <a:lnTo>
                  <a:pt x="22603" y="7389"/>
                </a:lnTo>
                <a:lnTo>
                  <a:pt x="24776" y="6520"/>
                </a:lnTo>
                <a:lnTo>
                  <a:pt x="25645" y="4781"/>
                </a:lnTo>
                <a:lnTo>
                  <a:pt x="26515" y="4781"/>
                </a:lnTo>
                <a:lnTo>
                  <a:pt x="27384" y="3043"/>
                </a:lnTo>
                <a:lnTo>
                  <a:pt x="29123" y="3477"/>
                </a:lnTo>
                <a:lnTo>
                  <a:pt x="29558" y="2608"/>
                </a:lnTo>
                <a:lnTo>
                  <a:pt x="30427" y="3043"/>
                </a:lnTo>
                <a:lnTo>
                  <a:pt x="34773" y="869"/>
                </a:lnTo>
                <a:lnTo>
                  <a:pt x="35208" y="2173"/>
                </a:lnTo>
                <a:lnTo>
                  <a:pt x="36078" y="1739"/>
                </a:lnTo>
                <a:lnTo>
                  <a:pt x="36947" y="2173"/>
                </a:lnTo>
                <a:lnTo>
                  <a:pt x="38251" y="869"/>
                </a:lnTo>
                <a:lnTo>
                  <a:pt x="40424" y="0"/>
                </a:lnTo>
                <a:lnTo>
                  <a:pt x="40859" y="435"/>
                </a:lnTo>
                <a:lnTo>
                  <a:pt x="38685" y="2173"/>
                </a:lnTo>
                <a:lnTo>
                  <a:pt x="37816" y="21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57" name="Google Shape;11857;p313"/>
          <p:cNvSpPr/>
          <p:nvPr/>
        </p:nvSpPr>
        <p:spPr>
          <a:xfrm>
            <a:off x="6024375" y="2582551"/>
            <a:ext cx="9781" cy="9781"/>
          </a:xfrm>
          <a:custGeom>
            <a:rect b="b" l="l" r="r" t="t"/>
            <a:pathLst>
              <a:path extrusionOk="0" h="8693" w="8693">
                <a:moveTo>
                  <a:pt x="8693" y="4347"/>
                </a:moveTo>
                <a:cubicBezTo>
                  <a:pt x="8693" y="6747"/>
                  <a:pt x="6747" y="8693"/>
                  <a:pt x="4347" y="8693"/>
                </a:cubicBezTo>
                <a:cubicBezTo>
                  <a:pt x="1946" y="8693"/>
                  <a:pt x="0" y="6747"/>
                  <a:pt x="0" y="4347"/>
                </a:cubicBezTo>
                <a:cubicBezTo>
                  <a:pt x="0" y="1946"/>
                  <a:pt x="1946" y="0"/>
                  <a:pt x="4347" y="0"/>
                </a:cubicBezTo>
                <a:cubicBezTo>
                  <a:pt x="6747" y="0"/>
                  <a:pt x="8693" y="1946"/>
                  <a:pt x="8693" y="4347"/>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58" name="Google Shape;11858;p313"/>
          <p:cNvSpPr/>
          <p:nvPr/>
        </p:nvSpPr>
        <p:spPr>
          <a:xfrm>
            <a:off x="4437752" y="5199206"/>
            <a:ext cx="9781" cy="9781"/>
          </a:xfrm>
          <a:custGeom>
            <a:rect b="b" l="l" r="r" t="t"/>
            <a:pathLst>
              <a:path extrusionOk="0" h="8693" w="8693">
                <a:moveTo>
                  <a:pt x="8693" y="4347"/>
                </a:moveTo>
                <a:cubicBezTo>
                  <a:pt x="8693" y="6747"/>
                  <a:pt x="6747" y="8693"/>
                  <a:pt x="4347" y="8693"/>
                </a:cubicBezTo>
                <a:cubicBezTo>
                  <a:pt x="1946" y="8693"/>
                  <a:pt x="0" y="6747"/>
                  <a:pt x="0" y="4347"/>
                </a:cubicBezTo>
                <a:cubicBezTo>
                  <a:pt x="0" y="1946"/>
                  <a:pt x="1946" y="0"/>
                  <a:pt x="4347" y="0"/>
                </a:cubicBezTo>
                <a:cubicBezTo>
                  <a:pt x="6747" y="0"/>
                  <a:pt x="8693" y="1946"/>
                  <a:pt x="8693" y="4347"/>
                </a:cubicBez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59" name="Google Shape;11859;p313"/>
          <p:cNvSpPr/>
          <p:nvPr/>
        </p:nvSpPr>
        <p:spPr>
          <a:xfrm>
            <a:off x="9938599" y="5175730"/>
            <a:ext cx="9781" cy="9781"/>
          </a:xfrm>
          <a:custGeom>
            <a:rect b="b" l="l" r="r" t="t"/>
            <a:pathLst>
              <a:path extrusionOk="0" h="8693" w="8693">
                <a:moveTo>
                  <a:pt x="8693" y="4347"/>
                </a:moveTo>
                <a:cubicBezTo>
                  <a:pt x="8693" y="6747"/>
                  <a:pt x="6747" y="8693"/>
                  <a:pt x="4346" y="8693"/>
                </a:cubicBezTo>
                <a:cubicBezTo>
                  <a:pt x="1946" y="8693"/>
                  <a:pt x="0" y="6747"/>
                  <a:pt x="0" y="4347"/>
                </a:cubicBezTo>
                <a:cubicBezTo>
                  <a:pt x="0" y="1946"/>
                  <a:pt x="1946" y="0"/>
                  <a:pt x="4346" y="0"/>
                </a:cubicBezTo>
                <a:cubicBezTo>
                  <a:pt x="6747" y="0"/>
                  <a:pt x="8693" y="1946"/>
                  <a:pt x="8693" y="434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60" name="Google Shape;11860;p313"/>
          <p:cNvSpPr txBox="1"/>
          <p:nvPr/>
        </p:nvSpPr>
        <p:spPr>
          <a:xfrm>
            <a:off x="7668710" y="1911595"/>
            <a:ext cx="3492302" cy="1052107"/>
          </a:xfrm>
          <a:prstGeom prst="rect">
            <a:avLst/>
          </a:prstGeom>
          <a:solidFill>
            <a:schemeClr val="lt2">
              <a:alpha val="85098"/>
            </a:schemeClr>
          </a:solidFill>
          <a:ln cap="flat" cmpd="sng" w="19050">
            <a:solidFill>
              <a:schemeClr val="accent1"/>
            </a:solidFill>
            <a:prstDash val="solid"/>
            <a:miter lim="8000"/>
            <a:headEnd len="sm" w="sm" type="none"/>
            <a:tailEnd len="sm" w="sm" type="none"/>
          </a:ln>
        </p:spPr>
        <p:txBody>
          <a:bodyPr anchorCtr="0" anchor="ctr" bIns="0" lIns="72000" spcFirstLastPara="1" rIns="72000" wrap="square" tIns="0">
            <a:noAutofit/>
          </a:bodyPr>
          <a:lstStyle/>
          <a:p>
            <a:pPr indent="0" lvl="0" marL="0" marR="0" rtl="0" algn="ctr">
              <a:spcBef>
                <a:spcPts val="0"/>
              </a:spcBef>
              <a:spcAft>
                <a:spcPts val="0"/>
              </a:spcAft>
              <a:buNone/>
            </a:pPr>
            <a:r>
              <a:rPr b="1" lang="en-US" sz="1400">
                <a:solidFill>
                  <a:schemeClr val="accent1"/>
                </a:solidFill>
                <a:latin typeface="Helvetica Neue"/>
                <a:ea typeface="Helvetica Neue"/>
                <a:cs typeface="Helvetica Neue"/>
                <a:sym typeface="Helvetica Neue"/>
              </a:rPr>
              <a:t>Lorem ipsum</a:t>
            </a:r>
            <a:endParaRPr/>
          </a:p>
          <a:p>
            <a:pPr indent="0" lvl="0" marL="0" marR="0" rtl="0" algn="ctr">
              <a:spcBef>
                <a:spcPts val="0"/>
              </a:spcBef>
              <a:spcAft>
                <a:spcPts val="0"/>
              </a:spcAft>
              <a:buNone/>
            </a:pPr>
            <a:r>
              <a:rPr b="0" lang="en-US" sz="1200">
                <a:solidFill>
                  <a:schemeClr val="dk1"/>
                </a:solidFill>
                <a:latin typeface="Helvetica Neue"/>
                <a:ea typeface="Helvetica Neue"/>
                <a:cs typeface="Helvetica Neue"/>
                <a:sym typeface="Helvetica Neue"/>
              </a:rPr>
              <a:t>dolor sit amet, consectetur adipiscing elit. Curabitur purus dui, euismod quis placerat eget, venenatis nec nibh. Mauris sit amet mollis enim. </a:t>
            </a:r>
            <a:endParaRPr/>
          </a:p>
        </p:txBody>
      </p:sp>
      <p:sp>
        <p:nvSpPr>
          <p:cNvPr id="11861" name="Google Shape;11861;p313"/>
          <p:cNvSpPr/>
          <p:nvPr/>
        </p:nvSpPr>
        <p:spPr>
          <a:xfrm>
            <a:off x="7553578" y="1573217"/>
            <a:ext cx="570616" cy="550700"/>
          </a:xfrm>
          <a:prstGeom prst="ellipse">
            <a:avLst/>
          </a:prstGeom>
          <a:solidFill>
            <a:schemeClr val="accent1"/>
          </a:solidFill>
          <a:ln cap="flat" cmpd="sng" w="44450">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descr="Single gear with solid fill" id="11862" name="Google Shape;11862;p313"/>
          <p:cNvSpPr/>
          <p:nvPr/>
        </p:nvSpPr>
        <p:spPr>
          <a:xfrm>
            <a:off x="7623526" y="1633207"/>
            <a:ext cx="430721" cy="430721"/>
          </a:xfrm>
          <a:prstGeom prst="rect">
            <a:avLst/>
          </a:prstGeom>
          <a:noFill/>
          <a:ln>
            <a:noFill/>
          </a:ln>
        </p:spPr>
      </p:sp>
      <p:sp>
        <p:nvSpPr>
          <p:cNvPr id="11863" name="Google Shape;11863;p313"/>
          <p:cNvSpPr txBox="1"/>
          <p:nvPr/>
        </p:nvSpPr>
        <p:spPr>
          <a:xfrm>
            <a:off x="1201413" y="2331555"/>
            <a:ext cx="3492302" cy="1052107"/>
          </a:xfrm>
          <a:prstGeom prst="rect">
            <a:avLst/>
          </a:prstGeom>
          <a:solidFill>
            <a:schemeClr val="lt2">
              <a:alpha val="85098"/>
            </a:schemeClr>
          </a:solidFill>
          <a:ln cap="flat" cmpd="sng" w="19050">
            <a:solidFill>
              <a:schemeClr val="accent4"/>
            </a:solidFill>
            <a:prstDash val="solid"/>
            <a:miter lim="8000"/>
            <a:headEnd len="sm" w="sm" type="none"/>
            <a:tailEnd len="sm" w="sm" type="none"/>
          </a:ln>
        </p:spPr>
        <p:txBody>
          <a:bodyPr anchorCtr="0" anchor="ctr" bIns="0" lIns="72000" spcFirstLastPara="1" rIns="72000" wrap="square" tIns="0">
            <a:noAutofit/>
          </a:bodyPr>
          <a:lstStyle/>
          <a:p>
            <a:pPr indent="0" lvl="0" marL="0" marR="0" rtl="0" algn="ctr">
              <a:spcBef>
                <a:spcPts val="0"/>
              </a:spcBef>
              <a:spcAft>
                <a:spcPts val="0"/>
              </a:spcAft>
              <a:buNone/>
            </a:pPr>
            <a:r>
              <a:rPr b="1" lang="en-US" sz="1400">
                <a:solidFill>
                  <a:schemeClr val="accent4"/>
                </a:solidFill>
                <a:latin typeface="Helvetica Neue"/>
                <a:ea typeface="Helvetica Neue"/>
                <a:cs typeface="Helvetica Neue"/>
                <a:sym typeface="Helvetica Neue"/>
              </a:rPr>
              <a:t>Lorem ipsum</a:t>
            </a:r>
            <a:endParaRPr/>
          </a:p>
          <a:p>
            <a:pPr indent="0" lvl="0" marL="0" marR="0" rtl="0" algn="ctr">
              <a:spcBef>
                <a:spcPts val="0"/>
              </a:spcBef>
              <a:spcAft>
                <a:spcPts val="0"/>
              </a:spcAft>
              <a:buNone/>
            </a:pPr>
            <a:r>
              <a:rPr b="0" lang="en-US" sz="1200">
                <a:solidFill>
                  <a:schemeClr val="dk1"/>
                </a:solidFill>
                <a:latin typeface="Helvetica Neue"/>
                <a:ea typeface="Helvetica Neue"/>
                <a:cs typeface="Helvetica Neue"/>
                <a:sym typeface="Helvetica Neue"/>
              </a:rPr>
              <a:t>dolor sit amet, consectetur adipiscing elit. Curabitur purus dui, euismod quis placerat eget, venenatis nec nibh. Mauris sit amet mollis enim. </a:t>
            </a:r>
            <a:endParaRPr/>
          </a:p>
        </p:txBody>
      </p:sp>
      <p:sp>
        <p:nvSpPr>
          <p:cNvPr id="11864" name="Google Shape;11864;p313"/>
          <p:cNvSpPr/>
          <p:nvPr/>
        </p:nvSpPr>
        <p:spPr>
          <a:xfrm>
            <a:off x="1086281" y="1993177"/>
            <a:ext cx="570616" cy="550700"/>
          </a:xfrm>
          <a:prstGeom prst="ellipse">
            <a:avLst/>
          </a:prstGeom>
          <a:solidFill>
            <a:schemeClr val="accent4"/>
          </a:solidFill>
          <a:ln cap="flat" cmpd="sng" w="44450">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descr="Single gear with solid fill" id="11865" name="Google Shape;11865;p313"/>
          <p:cNvSpPr/>
          <p:nvPr/>
        </p:nvSpPr>
        <p:spPr>
          <a:xfrm>
            <a:off x="1156229" y="2053167"/>
            <a:ext cx="430721" cy="430721"/>
          </a:xfrm>
          <a:prstGeom prst="rect">
            <a:avLst/>
          </a:prstGeom>
          <a:noFill/>
          <a:ln>
            <a:noFill/>
          </a:ln>
        </p:spPr>
      </p:sp>
      <p:sp>
        <p:nvSpPr>
          <p:cNvPr id="11866" name="Google Shape;11866;p313"/>
          <p:cNvSpPr txBox="1"/>
          <p:nvPr/>
        </p:nvSpPr>
        <p:spPr>
          <a:xfrm>
            <a:off x="4943392" y="4698360"/>
            <a:ext cx="3492302" cy="1052107"/>
          </a:xfrm>
          <a:prstGeom prst="rect">
            <a:avLst/>
          </a:prstGeom>
          <a:solidFill>
            <a:schemeClr val="lt2">
              <a:alpha val="85098"/>
            </a:schemeClr>
          </a:solidFill>
          <a:ln cap="flat" cmpd="sng" w="19050">
            <a:solidFill>
              <a:schemeClr val="accent4"/>
            </a:solidFill>
            <a:prstDash val="solid"/>
            <a:miter lim="8000"/>
            <a:headEnd len="sm" w="sm" type="none"/>
            <a:tailEnd len="sm" w="sm" type="none"/>
          </a:ln>
        </p:spPr>
        <p:txBody>
          <a:bodyPr anchorCtr="0" anchor="ctr" bIns="0" lIns="72000" spcFirstLastPara="1" rIns="72000" wrap="square" tIns="0">
            <a:noAutofit/>
          </a:bodyPr>
          <a:lstStyle/>
          <a:p>
            <a:pPr indent="0" lvl="0" marL="0" marR="0" rtl="0" algn="ctr">
              <a:spcBef>
                <a:spcPts val="0"/>
              </a:spcBef>
              <a:spcAft>
                <a:spcPts val="0"/>
              </a:spcAft>
              <a:buNone/>
            </a:pPr>
            <a:r>
              <a:rPr b="1" lang="en-US" sz="1400">
                <a:solidFill>
                  <a:schemeClr val="accent5"/>
                </a:solidFill>
                <a:latin typeface="Helvetica Neue"/>
                <a:ea typeface="Helvetica Neue"/>
                <a:cs typeface="Helvetica Neue"/>
                <a:sym typeface="Helvetica Neue"/>
              </a:rPr>
              <a:t>Lorem ipsum</a:t>
            </a:r>
            <a:endParaRPr/>
          </a:p>
          <a:p>
            <a:pPr indent="0" lvl="0" marL="0" marR="0" rtl="0" algn="ctr">
              <a:spcBef>
                <a:spcPts val="0"/>
              </a:spcBef>
              <a:spcAft>
                <a:spcPts val="0"/>
              </a:spcAft>
              <a:buNone/>
            </a:pPr>
            <a:r>
              <a:rPr b="0" lang="en-US" sz="1200">
                <a:solidFill>
                  <a:schemeClr val="dk1"/>
                </a:solidFill>
                <a:latin typeface="Helvetica Neue"/>
                <a:ea typeface="Helvetica Neue"/>
                <a:cs typeface="Helvetica Neue"/>
                <a:sym typeface="Helvetica Neue"/>
              </a:rPr>
              <a:t>dolor sit amet, consectetur adipiscing elit. Curabitur purus dui, euismod quis placerat eget, venenatis nec nibh. Mauris sit amet mollis enim. </a:t>
            </a:r>
            <a:endParaRPr/>
          </a:p>
        </p:txBody>
      </p:sp>
      <p:sp>
        <p:nvSpPr>
          <p:cNvPr id="11867" name="Google Shape;11867;p313"/>
          <p:cNvSpPr/>
          <p:nvPr/>
        </p:nvSpPr>
        <p:spPr>
          <a:xfrm>
            <a:off x="4828260" y="4359982"/>
            <a:ext cx="570616" cy="550700"/>
          </a:xfrm>
          <a:prstGeom prst="ellipse">
            <a:avLst/>
          </a:prstGeom>
          <a:solidFill>
            <a:schemeClr val="accent5"/>
          </a:solidFill>
          <a:ln cap="flat" cmpd="sng" w="44450">
            <a:solidFill>
              <a:schemeClr val="l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descr="Single gear with solid fill" id="11868" name="Google Shape;11868;p313"/>
          <p:cNvSpPr/>
          <p:nvPr/>
        </p:nvSpPr>
        <p:spPr>
          <a:xfrm>
            <a:off x="4898208" y="4419972"/>
            <a:ext cx="430721" cy="430721"/>
          </a:xfrm>
          <a:prstGeom prst="rect">
            <a:avLst/>
          </a:prstGeom>
          <a:noFill/>
          <a:ln>
            <a:noFill/>
          </a:ln>
        </p:spPr>
      </p:sp>
      <p:cxnSp>
        <p:nvCxnSpPr>
          <p:cNvPr id="11869" name="Google Shape;11869;p313"/>
          <p:cNvCxnSpPr>
            <a:stCxn id="11863" idx="3"/>
          </p:cNvCxnSpPr>
          <p:nvPr/>
        </p:nvCxnSpPr>
        <p:spPr>
          <a:xfrm>
            <a:off x="4693715" y="2857609"/>
            <a:ext cx="891000" cy="0"/>
          </a:xfrm>
          <a:prstGeom prst="straightConnector1">
            <a:avLst/>
          </a:prstGeom>
          <a:noFill/>
          <a:ln cap="flat" cmpd="sng" w="15875">
            <a:solidFill>
              <a:schemeClr val="dk1"/>
            </a:solidFill>
            <a:prstDash val="solid"/>
            <a:miter lim="8000"/>
            <a:headEnd len="sm" w="sm" type="none"/>
            <a:tailEnd len="med" w="med" type="diamond"/>
          </a:ln>
        </p:spPr>
      </p:cxnSp>
      <p:cxnSp>
        <p:nvCxnSpPr>
          <p:cNvPr id="11870" name="Google Shape;11870;p313"/>
          <p:cNvCxnSpPr/>
          <p:nvPr/>
        </p:nvCxnSpPr>
        <p:spPr>
          <a:xfrm rot="10800000">
            <a:off x="4663226" y="5208987"/>
            <a:ext cx="276636" cy="0"/>
          </a:xfrm>
          <a:prstGeom prst="straightConnector1">
            <a:avLst/>
          </a:prstGeom>
          <a:noFill/>
          <a:ln cap="flat" cmpd="sng" w="15875">
            <a:solidFill>
              <a:schemeClr val="dk1"/>
            </a:solidFill>
            <a:prstDash val="solid"/>
            <a:miter lim="8000"/>
            <a:headEnd len="sm" w="sm" type="none"/>
            <a:tailEnd len="med" w="med" type="diamond"/>
          </a:ln>
        </p:spPr>
      </p:cxnSp>
      <p:cxnSp>
        <p:nvCxnSpPr>
          <p:cNvPr id="11871" name="Google Shape;11871;p313"/>
          <p:cNvCxnSpPr/>
          <p:nvPr/>
        </p:nvCxnSpPr>
        <p:spPr>
          <a:xfrm rot="5400000">
            <a:off x="9221105" y="3426237"/>
            <a:ext cx="890964" cy="0"/>
          </a:xfrm>
          <a:prstGeom prst="straightConnector1">
            <a:avLst/>
          </a:prstGeom>
          <a:noFill/>
          <a:ln cap="flat" cmpd="sng" w="15875">
            <a:solidFill>
              <a:schemeClr val="dk1"/>
            </a:solidFill>
            <a:prstDash val="solid"/>
            <a:miter lim="8000"/>
            <a:headEnd len="sm" w="sm" type="none"/>
            <a:tailEnd len="med" w="med" type="diamond"/>
          </a:ln>
        </p:spPr>
      </p:cxnSp>
      <p:sp>
        <p:nvSpPr>
          <p:cNvPr id="11872" name="Google Shape;11872;p31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1873" name="Google Shape;11873;p31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77" name="Shape 11877"/>
        <p:cNvGrpSpPr/>
        <p:nvPr/>
      </p:nvGrpSpPr>
      <p:grpSpPr>
        <a:xfrm>
          <a:off x="0" y="0"/>
          <a:ext cx="0" cy="0"/>
          <a:chOff x="0" y="0"/>
          <a:chExt cx="0" cy="0"/>
        </a:xfrm>
      </p:grpSpPr>
      <p:sp>
        <p:nvSpPr>
          <p:cNvPr id="11878" name="Google Shape;11878;p31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World Map with Arrow Callouts</a:t>
            </a:r>
            <a:endParaRPr/>
          </a:p>
        </p:txBody>
      </p:sp>
      <p:sp>
        <p:nvSpPr>
          <p:cNvPr id="11879" name="Google Shape;11879;p314"/>
          <p:cNvSpPr/>
          <p:nvPr/>
        </p:nvSpPr>
        <p:spPr>
          <a:xfrm>
            <a:off x="7536740" y="1455970"/>
            <a:ext cx="4360291" cy="4364080"/>
          </a:xfrm>
          <a:prstGeom prst="rect">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1880" name="Google Shape;11880;p314"/>
          <p:cNvGrpSpPr/>
          <p:nvPr/>
        </p:nvGrpSpPr>
        <p:grpSpPr>
          <a:xfrm>
            <a:off x="294967" y="2334548"/>
            <a:ext cx="6346023" cy="2715641"/>
            <a:chOff x="1153481" y="1667454"/>
            <a:chExt cx="9772111" cy="4181759"/>
          </a:xfrm>
        </p:grpSpPr>
        <p:sp>
          <p:nvSpPr>
            <p:cNvPr id="11881" name="Google Shape;11881;p314"/>
            <p:cNvSpPr/>
            <p:nvPr/>
          </p:nvSpPr>
          <p:spPr>
            <a:xfrm>
              <a:off x="7563555" y="2908776"/>
              <a:ext cx="356550" cy="287587"/>
            </a:xfrm>
            <a:custGeom>
              <a:rect b="b" l="l" r="r" t="t"/>
              <a:pathLst>
                <a:path extrusionOk="0" h="255584" w="316872">
                  <a:moveTo>
                    <a:pt x="310352" y="29557"/>
                  </a:moveTo>
                  <a:lnTo>
                    <a:pt x="316872" y="37381"/>
                  </a:lnTo>
                  <a:lnTo>
                    <a:pt x="304267" y="40859"/>
                  </a:lnTo>
                  <a:lnTo>
                    <a:pt x="293835" y="45640"/>
                  </a:lnTo>
                  <a:lnTo>
                    <a:pt x="268190" y="49117"/>
                  </a:lnTo>
                  <a:lnTo>
                    <a:pt x="245152" y="54768"/>
                  </a:lnTo>
                  <a:lnTo>
                    <a:pt x="234720" y="66939"/>
                  </a:lnTo>
                  <a:lnTo>
                    <a:pt x="242979" y="78675"/>
                  </a:lnTo>
                  <a:lnTo>
                    <a:pt x="249064" y="92584"/>
                  </a:lnTo>
                  <a:lnTo>
                    <a:pt x="240371" y="104320"/>
                  </a:lnTo>
                  <a:lnTo>
                    <a:pt x="243848" y="115187"/>
                  </a:lnTo>
                  <a:lnTo>
                    <a:pt x="239936" y="125184"/>
                  </a:lnTo>
                  <a:lnTo>
                    <a:pt x="217333" y="124315"/>
                  </a:lnTo>
                  <a:lnTo>
                    <a:pt x="230808" y="142571"/>
                  </a:lnTo>
                  <a:lnTo>
                    <a:pt x="217333" y="149960"/>
                  </a:lnTo>
                  <a:lnTo>
                    <a:pt x="211248" y="166477"/>
                  </a:lnTo>
                  <a:lnTo>
                    <a:pt x="216030" y="183429"/>
                  </a:lnTo>
                  <a:lnTo>
                    <a:pt x="208206" y="191253"/>
                  </a:lnTo>
                  <a:lnTo>
                    <a:pt x="199078" y="188645"/>
                  </a:lnTo>
                  <a:lnTo>
                    <a:pt x="181691" y="192557"/>
                  </a:lnTo>
                  <a:lnTo>
                    <a:pt x="180821" y="199947"/>
                  </a:lnTo>
                  <a:lnTo>
                    <a:pt x="163000" y="199947"/>
                  </a:lnTo>
                  <a:lnTo>
                    <a:pt x="153003" y="216029"/>
                  </a:lnTo>
                  <a:lnTo>
                    <a:pt x="156480" y="239501"/>
                  </a:lnTo>
                  <a:lnTo>
                    <a:pt x="127792" y="251237"/>
                  </a:lnTo>
                  <a:lnTo>
                    <a:pt x="110840" y="248629"/>
                  </a:lnTo>
                  <a:lnTo>
                    <a:pt x="106928" y="254715"/>
                  </a:lnTo>
                  <a:lnTo>
                    <a:pt x="92150" y="251237"/>
                  </a:lnTo>
                  <a:lnTo>
                    <a:pt x="69112" y="255584"/>
                  </a:lnTo>
                  <a:lnTo>
                    <a:pt x="27384" y="241240"/>
                  </a:lnTo>
                  <a:lnTo>
                    <a:pt x="44336" y="216029"/>
                  </a:lnTo>
                  <a:lnTo>
                    <a:pt x="39555" y="198208"/>
                  </a:lnTo>
                  <a:lnTo>
                    <a:pt x="20864" y="193427"/>
                  </a:lnTo>
                  <a:lnTo>
                    <a:pt x="15648" y="175605"/>
                  </a:lnTo>
                  <a:lnTo>
                    <a:pt x="3912" y="153437"/>
                  </a:lnTo>
                  <a:lnTo>
                    <a:pt x="10867" y="138224"/>
                  </a:lnTo>
                  <a:lnTo>
                    <a:pt x="0" y="133877"/>
                  </a:lnTo>
                  <a:lnTo>
                    <a:pt x="2173" y="113448"/>
                  </a:lnTo>
                  <a:lnTo>
                    <a:pt x="4781" y="78675"/>
                  </a:lnTo>
                  <a:lnTo>
                    <a:pt x="30427" y="89541"/>
                  </a:lnTo>
                  <a:lnTo>
                    <a:pt x="47379" y="85629"/>
                  </a:lnTo>
                  <a:lnTo>
                    <a:pt x="49118" y="73024"/>
                  </a:lnTo>
                  <a:lnTo>
                    <a:pt x="66504" y="69112"/>
                  </a:lnTo>
                  <a:lnTo>
                    <a:pt x="77805" y="60419"/>
                  </a:lnTo>
                  <a:lnTo>
                    <a:pt x="76936" y="38251"/>
                  </a:lnTo>
                  <a:lnTo>
                    <a:pt x="95192" y="32600"/>
                  </a:lnTo>
                  <a:lnTo>
                    <a:pt x="96496" y="23037"/>
                  </a:lnTo>
                  <a:lnTo>
                    <a:pt x="109101" y="30427"/>
                  </a:lnTo>
                  <a:lnTo>
                    <a:pt x="116056" y="31296"/>
                  </a:lnTo>
                  <a:lnTo>
                    <a:pt x="129096" y="31296"/>
                  </a:lnTo>
                  <a:lnTo>
                    <a:pt x="147787" y="37381"/>
                  </a:lnTo>
                  <a:lnTo>
                    <a:pt x="155611" y="40424"/>
                  </a:lnTo>
                  <a:lnTo>
                    <a:pt x="170390" y="31731"/>
                  </a:lnTo>
                  <a:lnTo>
                    <a:pt x="179518" y="36947"/>
                  </a:lnTo>
                  <a:lnTo>
                    <a:pt x="183430" y="24341"/>
                  </a:lnTo>
                  <a:lnTo>
                    <a:pt x="197339" y="24776"/>
                  </a:lnTo>
                  <a:lnTo>
                    <a:pt x="199947" y="20864"/>
                  </a:lnTo>
                  <a:lnTo>
                    <a:pt x="199078" y="9563"/>
                  </a:lnTo>
                  <a:lnTo>
                    <a:pt x="206467" y="0"/>
                  </a:lnTo>
                  <a:lnTo>
                    <a:pt x="220811" y="6085"/>
                  </a:lnTo>
                  <a:lnTo>
                    <a:pt x="220376" y="14779"/>
                  </a:lnTo>
                  <a:lnTo>
                    <a:pt x="227766" y="16083"/>
                  </a:lnTo>
                  <a:lnTo>
                    <a:pt x="231678" y="39555"/>
                  </a:lnTo>
                  <a:lnTo>
                    <a:pt x="243413" y="48683"/>
                  </a:lnTo>
                  <a:lnTo>
                    <a:pt x="249933" y="42597"/>
                  </a:lnTo>
                  <a:lnTo>
                    <a:pt x="259496" y="39989"/>
                  </a:lnTo>
                  <a:lnTo>
                    <a:pt x="270363" y="27384"/>
                  </a:lnTo>
                  <a:lnTo>
                    <a:pt x="286880" y="29557"/>
                  </a:lnTo>
                  <a:lnTo>
                    <a:pt x="310352" y="2955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82" name="Google Shape;11882;p314"/>
            <p:cNvSpPr/>
            <p:nvPr/>
          </p:nvSpPr>
          <p:spPr>
            <a:xfrm>
              <a:off x="6291421" y="4301229"/>
              <a:ext cx="344812" cy="378559"/>
            </a:xfrm>
            <a:custGeom>
              <a:rect b="b" l="l" r="r" t="t"/>
              <a:pathLst>
                <a:path extrusionOk="0" h="336432" w="306440">
                  <a:moveTo>
                    <a:pt x="302963" y="141267"/>
                  </a:moveTo>
                  <a:lnTo>
                    <a:pt x="305571" y="149960"/>
                  </a:lnTo>
                  <a:lnTo>
                    <a:pt x="302528" y="163435"/>
                  </a:lnTo>
                  <a:lnTo>
                    <a:pt x="306440" y="176475"/>
                  </a:lnTo>
                  <a:lnTo>
                    <a:pt x="302528" y="186907"/>
                  </a:lnTo>
                  <a:lnTo>
                    <a:pt x="304267" y="196469"/>
                  </a:lnTo>
                  <a:lnTo>
                    <a:pt x="253411" y="196035"/>
                  </a:lnTo>
                  <a:lnTo>
                    <a:pt x="249933" y="285141"/>
                  </a:lnTo>
                  <a:lnTo>
                    <a:pt x="265581" y="307744"/>
                  </a:lnTo>
                  <a:lnTo>
                    <a:pt x="281229" y="325131"/>
                  </a:lnTo>
                  <a:lnTo>
                    <a:pt x="236024" y="336432"/>
                  </a:lnTo>
                  <a:lnTo>
                    <a:pt x="177344" y="332520"/>
                  </a:lnTo>
                  <a:lnTo>
                    <a:pt x="160827" y="319480"/>
                  </a:lnTo>
                  <a:lnTo>
                    <a:pt x="62158" y="320350"/>
                  </a:lnTo>
                  <a:lnTo>
                    <a:pt x="58680" y="322523"/>
                  </a:lnTo>
                  <a:lnTo>
                    <a:pt x="44336" y="309917"/>
                  </a:lnTo>
                  <a:lnTo>
                    <a:pt x="28688" y="309048"/>
                  </a:lnTo>
                  <a:lnTo>
                    <a:pt x="13909" y="313830"/>
                  </a:lnTo>
                  <a:lnTo>
                    <a:pt x="2173" y="319046"/>
                  </a:lnTo>
                  <a:lnTo>
                    <a:pt x="0" y="301659"/>
                  </a:lnTo>
                  <a:lnTo>
                    <a:pt x="3912" y="276883"/>
                  </a:lnTo>
                  <a:lnTo>
                    <a:pt x="12605" y="251237"/>
                  </a:lnTo>
                  <a:lnTo>
                    <a:pt x="13909" y="239501"/>
                  </a:lnTo>
                  <a:lnTo>
                    <a:pt x="22168" y="214291"/>
                  </a:lnTo>
                  <a:lnTo>
                    <a:pt x="28253" y="202989"/>
                  </a:lnTo>
                  <a:lnTo>
                    <a:pt x="42598" y="184733"/>
                  </a:lnTo>
                  <a:lnTo>
                    <a:pt x="50856" y="172128"/>
                  </a:lnTo>
                  <a:lnTo>
                    <a:pt x="53464" y="151699"/>
                  </a:lnTo>
                  <a:lnTo>
                    <a:pt x="52160" y="135616"/>
                  </a:lnTo>
                  <a:lnTo>
                    <a:pt x="45205" y="125619"/>
                  </a:lnTo>
                  <a:lnTo>
                    <a:pt x="38685" y="108667"/>
                  </a:lnTo>
                  <a:lnTo>
                    <a:pt x="33035" y="92149"/>
                  </a:lnTo>
                  <a:lnTo>
                    <a:pt x="34339" y="86064"/>
                  </a:lnTo>
                  <a:lnTo>
                    <a:pt x="41728" y="75197"/>
                  </a:lnTo>
                  <a:lnTo>
                    <a:pt x="34773" y="48248"/>
                  </a:lnTo>
                  <a:lnTo>
                    <a:pt x="29558" y="29557"/>
                  </a:lnTo>
                  <a:lnTo>
                    <a:pt x="17387" y="11736"/>
                  </a:lnTo>
                  <a:lnTo>
                    <a:pt x="19995" y="6520"/>
                  </a:lnTo>
                  <a:lnTo>
                    <a:pt x="29992" y="2608"/>
                  </a:lnTo>
                  <a:lnTo>
                    <a:pt x="37381" y="3043"/>
                  </a:lnTo>
                  <a:lnTo>
                    <a:pt x="46075" y="0"/>
                  </a:lnTo>
                  <a:lnTo>
                    <a:pt x="118664" y="435"/>
                  </a:lnTo>
                  <a:lnTo>
                    <a:pt x="124315" y="20864"/>
                  </a:lnTo>
                  <a:lnTo>
                    <a:pt x="131269" y="37816"/>
                  </a:lnTo>
                  <a:lnTo>
                    <a:pt x="136920" y="46944"/>
                  </a:lnTo>
                  <a:lnTo>
                    <a:pt x="146048" y="61288"/>
                  </a:lnTo>
                  <a:lnTo>
                    <a:pt x="162565" y="59115"/>
                  </a:lnTo>
                  <a:lnTo>
                    <a:pt x="170389" y="55203"/>
                  </a:lnTo>
                  <a:lnTo>
                    <a:pt x="183864" y="59115"/>
                  </a:lnTo>
                  <a:lnTo>
                    <a:pt x="187776" y="52160"/>
                  </a:lnTo>
                  <a:lnTo>
                    <a:pt x="194296" y="36077"/>
                  </a:lnTo>
                  <a:lnTo>
                    <a:pt x="209509" y="34773"/>
                  </a:lnTo>
                  <a:lnTo>
                    <a:pt x="210813" y="29992"/>
                  </a:lnTo>
                  <a:lnTo>
                    <a:pt x="223419" y="29992"/>
                  </a:lnTo>
                  <a:lnTo>
                    <a:pt x="221246" y="39989"/>
                  </a:lnTo>
                  <a:lnTo>
                    <a:pt x="250803" y="39555"/>
                  </a:lnTo>
                  <a:lnTo>
                    <a:pt x="251238" y="57376"/>
                  </a:lnTo>
                  <a:lnTo>
                    <a:pt x="256019" y="67808"/>
                  </a:lnTo>
                  <a:lnTo>
                    <a:pt x="252107" y="84760"/>
                  </a:lnTo>
                  <a:lnTo>
                    <a:pt x="253846" y="102147"/>
                  </a:lnTo>
                  <a:lnTo>
                    <a:pt x="261669" y="112579"/>
                  </a:lnTo>
                  <a:lnTo>
                    <a:pt x="259931" y="145613"/>
                  </a:lnTo>
                  <a:lnTo>
                    <a:pt x="266016" y="143006"/>
                  </a:lnTo>
                  <a:lnTo>
                    <a:pt x="276448" y="143875"/>
                  </a:lnTo>
                  <a:lnTo>
                    <a:pt x="291661" y="139528"/>
                  </a:lnTo>
                  <a:lnTo>
                    <a:pt x="302963" y="14126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83" name="Google Shape;11883;p314"/>
            <p:cNvSpPr/>
            <p:nvPr/>
          </p:nvSpPr>
          <p:spPr>
            <a:xfrm>
              <a:off x="6302669" y="4256232"/>
              <a:ext cx="29835" cy="42552"/>
            </a:xfrm>
            <a:custGeom>
              <a:rect b="b" l="l" r="r" t="t"/>
              <a:pathLst>
                <a:path extrusionOk="0" h="37816" w="26514">
                  <a:moveTo>
                    <a:pt x="6520" y="37816"/>
                  </a:moveTo>
                  <a:lnTo>
                    <a:pt x="0" y="16952"/>
                  </a:lnTo>
                  <a:lnTo>
                    <a:pt x="9997" y="4781"/>
                  </a:lnTo>
                  <a:lnTo>
                    <a:pt x="17387" y="0"/>
                  </a:lnTo>
                  <a:lnTo>
                    <a:pt x="26515" y="9563"/>
                  </a:lnTo>
                  <a:lnTo>
                    <a:pt x="17821" y="15648"/>
                  </a:lnTo>
                  <a:lnTo>
                    <a:pt x="13475" y="22603"/>
                  </a:lnTo>
                  <a:lnTo>
                    <a:pt x="12605" y="34773"/>
                  </a:lnTo>
                  <a:lnTo>
                    <a:pt x="6520" y="378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84" name="Google Shape;11884;p314"/>
            <p:cNvSpPr/>
            <p:nvPr/>
          </p:nvSpPr>
          <p:spPr>
            <a:xfrm>
              <a:off x="6460648" y="2777699"/>
              <a:ext cx="47441" cy="95373"/>
            </a:xfrm>
            <a:custGeom>
              <a:rect b="b" l="l" r="r" t="t"/>
              <a:pathLst>
                <a:path extrusionOk="0" h="84760" w="42162">
                  <a:moveTo>
                    <a:pt x="8259" y="0"/>
                  </a:moveTo>
                  <a:lnTo>
                    <a:pt x="9998" y="5216"/>
                  </a:lnTo>
                  <a:lnTo>
                    <a:pt x="16083" y="2608"/>
                  </a:lnTo>
                  <a:lnTo>
                    <a:pt x="21299" y="9997"/>
                  </a:lnTo>
                  <a:lnTo>
                    <a:pt x="26950" y="13040"/>
                  </a:lnTo>
                  <a:lnTo>
                    <a:pt x="29558" y="23037"/>
                  </a:lnTo>
                  <a:lnTo>
                    <a:pt x="27384" y="32600"/>
                  </a:lnTo>
                  <a:lnTo>
                    <a:pt x="31731" y="44336"/>
                  </a:lnTo>
                  <a:lnTo>
                    <a:pt x="41728" y="50856"/>
                  </a:lnTo>
                  <a:lnTo>
                    <a:pt x="42163" y="58245"/>
                  </a:lnTo>
                  <a:lnTo>
                    <a:pt x="34773" y="62157"/>
                  </a:lnTo>
                  <a:lnTo>
                    <a:pt x="34339" y="71285"/>
                  </a:lnTo>
                  <a:lnTo>
                    <a:pt x="24776" y="84760"/>
                  </a:lnTo>
                  <a:lnTo>
                    <a:pt x="20864" y="83021"/>
                  </a:lnTo>
                  <a:lnTo>
                    <a:pt x="19995" y="76936"/>
                  </a:lnTo>
                  <a:lnTo>
                    <a:pt x="6520" y="67373"/>
                  </a:lnTo>
                  <a:lnTo>
                    <a:pt x="3478" y="54333"/>
                  </a:lnTo>
                  <a:lnTo>
                    <a:pt x="3912" y="35208"/>
                  </a:lnTo>
                  <a:lnTo>
                    <a:pt x="6085" y="26949"/>
                  </a:lnTo>
                  <a:lnTo>
                    <a:pt x="2173" y="22603"/>
                  </a:lnTo>
                  <a:lnTo>
                    <a:pt x="0" y="13475"/>
                  </a:lnTo>
                  <a:lnTo>
                    <a:pt x="8259"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85" name="Google Shape;11885;p314"/>
            <p:cNvSpPr/>
            <p:nvPr/>
          </p:nvSpPr>
          <p:spPr>
            <a:xfrm>
              <a:off x="7366940" y="3298584"/>
              <a:ext cx="127653" cy="112001"/>
            </a:xfrm>
            <a:custGeom>
              <a:rect b="b" l="l" r="r" t="t"/>
              <a:pathLst>
                <a:path extrusionOk="0" h="99538" w="113447">
                  <a:moveTo>
                    <a:pt x="107797" y="9563"/>
                  </a:moveTo>
                  <a:lnTo>
                    <a:pt x="113448" y="31731"/>
                  </a:lnTo>
                  <a:lnTo>
                    <a:pt x="101277" y="31731"/>
                  </a:lnTo>
                  <a:lnTo>
                    <a:pt x="101277" y="49987"/>
                  </a:lnTo>
                  <a:lnTo>
                    <a:pt x="106059" y="53899"/>
                  </a:lnTo>
                  <a:lnTo>
                    <a:pt x="95627" y="59549"/>
                  </a:lnTo>
                  <a:lnTo>
                    <a:pt x="96496" y="70851"/>
                  </a:lnTo>
                  <a:lnTo>
                    <a:pt x="90845" y="82152"/>
                  </a:lnTo>
                  <a:lnTo>
                    <a:pt x="90845" y="93453"/>
                  </a:lnTo>
                  <a:lnTo>
                    <a:pt x="86499" y="99539"/>
                  </a:lnTo>
                  <a:lnTo>
                    <a:pt x="13040" y="85629"/>
                  </a:lnTo>
                  <a:lnTo>
                    <a:pt x="1304" y="56941"/>
                  </a:lnTo>
                  <a:lnTo>
                    <a:pt x="0" y="50856"/>
                  </a:lnTo>
                  <a:lnTo>
                    <a:pt x="3912" y="49117"/>
                  </a:lnTo>
                  <a:lnTo>
                    <a:pt x="5650" y="56941"/>
                  </a:lnTo>
                  <a:lnTo>
                    <a:pt x="23907" y="52595"/>
                  </a:lnTo>
                  <a:lnTo>
                    <a:pt x="43901" y="53464"/>
                  </a:lnTo>
                  <a:lnTo>
                    <a:pt x="58680" y="54333"/>
                  </a:lnTo>
                  <a:lnTo>
                    <a:pt x="73024" y="35208"/>
                  </a:lnTo>
                  <a:lnTo>
                    <a:pt x="89107" y="17387"/>
                  </a:lnTo>
                  <a:lnTo>
                    <a:pt x="102147" y="0"/>
                  </a:lnTo>
                  <a:lnTo>
                    <a:pt x="107797" y="956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86" name="Google Shape;11886;p314"/>
            <p:cNvSpPr/>
            <p:nvPr/>
          </p:nvSpPr>
          <p:spPr>
            <a:xfrm>
              <a:off x="4352650" y="5760686"/>
              <a:ext cx="110047" cy="77766"/>
            </a:xfrm>
            <a:custGeom>
              <a:rect b="b" l="l" r="r" t="t"/>
              <a:pathLst>
                <a:path extrusionOk="0" h="69111" w="97800">
                  <a:moveTo>
                    <a:pt x="60853" y="59984"/>
                  </a:moveTo>
                  <a:lnTo>
                    <a:pt x="47813" y="59115"/>
                  </a:lnTo>
                  <a:lnTo>
                    <a:pt x="26080" y="59115"/>
                  </a:lnTo>
                  <a:lnTo>
                    <a:pt x="0" y="0"/>
                  </a:lnTo>
                  <a:lnTo>
                    <a:pt x="13475" y="12171"/>
                  </a:lnTo>
                  <a:lnTo>
                    <a:pt x="32165" y="32165"/>
                  </a:lnTo>
                  <a:lnTo>
                    <a:pt x="66069" y="48248"/>
                  </a:lnTo>
                  <a:lnTo>
                    <a:pt x="97800" y="54768"/>
                  </a:lnTo>
                  <a:lnTo>
                    <a:pt x="94323" y="67808"/>
                  </a:lnTo>
                  <a:lnTo>
                    <a:pt x="75198" y="69112"/>
                  </a:lnTo>
                  <a:lnTo>
                    <a:pt x="60853" y="5998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87" name="Google Shape;11887;p314"/>
            <p:cNvSpPr/>
            <p:nvPr/>
          </p:nvSpPr>
          <p:spPr>
            <a:xfrm>
              <a:off x="4103212" y="4802551"/>
              <a:ext cx="428447" cy="949332"/>
            </a:xfrm>
            <a:custGeom>
              <a:rect b="b" l="l" r="r" t="t"/>
              <a:pathLst>
                <a:path extrusionOk="0" h="843688" w="380768">
                  <a:moveTo>
                    <a:pt x="149960" y="11736"/>
                  </a:moveTo>
                  <a:lnTo>
                    <a:pt x="199078" y="56941"/>
                  </a:lnTo>
                  <a:lnTo>
                    <a:pt x="219072" y="61288"/>
                  </a:lnTo>
                  <a:lnTo>
                    <a:pt x="250803" y="82152"/>
                  </a:lnTo>
                  <a:lnTo>
                    <a:pt x="276448" y="93019"/>
                  </a:lnTo>
                  <a:lnTo>
                    <a:pt x="281229" y="105189"/>
                  </a:lnTo>
                  <a:lnTo>
                    <a:pt x="262973" y="147787"/>
                  </a:lnTo>
                  <a:lnTo>
                    <a:pt x="288184" y="155176"/>
                  </a:lnTo>
                  <a:lnTo>
                    <a:pt x="315568" y="159523"/>
                  </a:lnTo>
                  <a:lnTo>
                    <a:pt x="333824" y="155176"/>
                  </a:lnTo>
                  <a:lnTo>
                    <a:pt x="352515" y="133443"/>
                  </a:lnTo>
                  <a:lnTo>
                    <a:pt x="353819" y="109101"/>
                  </a:lnTo>
                  <a:lnTo>
                    <a:pt x="365120" y="103451"/>
                  </a:lnTo>
                  <a:lnTo>
                    <a:pt x="379030" y="119968"/>
                  </a:lnTo>
                  <a:lnTo>
                    <a:pt x="380768" y="142136"/>
                  </a:lnTo>
                  <a:lnTo>
                    <a:pt x="362512" y="157349"/>
                  </a:lnTo>
                  <a:lnTo>
                    <a:pt x="348168" y="168651"/>
                  </a:lnTo>
                  <a:lnTo>
                    <a:pt x="325131" y="196035"/>
                  </a:lnTo>
                  <a:lnTo>
                    <a:pt x="299051" y="233851"/>
                  </a:lnTo>
                  <a:lnTo>
                    <a:pt x="296878" y="256453"/>
                  </a:lnTo>
                  <a:lnTo>
                    <a:pt x="295139" y="285141"/>
                  </a:lnTo>
                  <a:lnTo>
                    <a:pt x="300355" y="312960"/>
                  </a:lnTo>
                  <a:lnTo>
                    <a:pt x="296443" y="319046"/>
                  </a:lnTo>
                  <a:lnTo>
                    <a:pt x="298182" y="336867"/>
                  </a:lnTo>
                  <a:lnTo>
                    <a:pt x="299486" y="351646"/>
                  </a:lnTo>
                  <a:lnTo>
                    <a:pt x="333390" y="375552"/>
                  </a:lnTo>
                  <a:lnTo>
                    <a:pt x="334259" y="394677"/>
                  </a:lnTo>
                  <a:lnTo>
                    <a:pt x="351211" y="406848"/>
                  </a:lnTo>
                  <a:lnTo>
                    <a:pt x="352515" y="420323"/>
                  </a:lnTo>
                  <a:lnTo>
                    <a:pt x="338171" y="455966"/>
                  </a:lnTo>
                  <a:lnTo>
                    <a:pt x="307744" y="471179"/>
                  </a:lnTo>
                  <a:lnTo>
                    <a:pt x="263408" y="476830"/>
                  </a:lnTo>
                  <a:lnTo>
                    <a:pt x="237328" y="473787"/>
                  </a:lnTo>
                  <a:lnTo>
                    <a:pt x="246456" y="490739"/>
                  </a:lnTo>
                  <a:lnTo>
                    <a:pt x="246891" y="511168"/>
                  </a:lnTo>
                  <a:lnTo>
                    <a:pt x="254715" y="525078"/>
                  </a:lnTo>
                  <a:lnTo>
                    <a:pt x="243848" y="535075"/>
                  </a:lnTo>
                  <a:lnTo>
                    <a:pt x="221680" y="538987"/>
                  </a:lnTo>
                  <a:lnTo>
                    <a:pt x="197339" y="528555"/>
                  </a:lnTo>
                  <a:lnTo>
                    <a:pt x="190819" y="535944"/>
                  </a:lnTo>
                  <a:lnTo>
                    <a:pt x="201686" y="563328"/>
                  </a:lnTo>
                  <a:lnTo>
                    <a:pt x="219072" y="571587"/>
                  </a:lnTo>
                  <a:lnTo>
                    <a:pt x="229069" y="562894"/>
                  </a:lnTo>
                  <a:lnTo>
                    <a:pt x="239936" y="577238"/>
                  </a:lnTo>
                  <a:lnTo>
                    <a:pt x="221680" y="585931"/>
                  </a:lnTo>
                  <a:lnTo>
                    <a:pt x="209075" y="603318"/>
                  </a:lnTo>
                  <a:lnTo>
                    <a:pt x="214291" y="630702"/>
                  </a:lnTo>
                  <a:lnTo>
                    <a:pt x="213856" y="645480"/>
                  </a:lnTo>
                  <a:lnTo>
                    <a:pt x="192992" y="645480"/>
                  </a:lnTo>
                  <a:lnTo>
                    <a:pt x="179952" y="659390"/>
                  </a:lnTo>
                  <a:lnTo>
                    <a:pt x="180387" y="680254"/>
                  </a:lnTo>
                  <a:lnTo>
                    <a:pt x="208640" y="700248"/>
                  </a:lnTo>
                  <a:lnTo>
                    <a:pt x="231243" y="705464"/>
                  </a:lnTo>
                  <a:lnTo>
                    <a:pt x="232112" y="730240"/>
                  </a:lnTo>
                  <a:lnTo>
                    <a:pt x="212118" y="745454"/>
                  </a:lnTo>
                  <a:lnTo>
                    <a:pt x="209509" y="777184"/>
                  </a:lnTo>
                  <a:lnTo>
                    <a:pt x="194296" y="787616"/>
                  </a:lnTo>
                  <a:lnTo>
                    <a:pt x="190384" y="800222"/>
                  </a:lnTo>
                  <a:lnTo>
                    <a:pt x="208640" y="828475"/>
                  </a:lnTo>
                  <a:lnTo>
                    <a:pt x="228635" y="843688"/>
                  </a:lnTo>
                  <a:lnTo>
                    <a:pt x="219507" y="842384"/>
                  </a:lnTo>
                  <a:lnTo>
                    <a:pt x="198208" y="838038"/>
                  </a:lnTo>
                  <a:lnTo>
                    <a:pt x="145613" y="834560"/>
                  </a:lnTo>
                  <a:lnTo>
                    <a:pt x="130400" y="818913"/>
                  </a:lnTo>
                  <a:lnTo>
                    <a:pt x="122142" y="798918"/>
                  </a:lnTo>
                  <a:lnTo>
                    <a:pt x="108667" y="800656"/>
                  </a:lnTo>
                  <a:lnTo>
                    <a:pt x="97365" y="790659"/>
                  </a:lnTo>
                  <a:lnTo>
                    <a:pt x="83891" y="762406"/>
                  </a:lnTo>
                  <a:lnTo>
                    <a:pt x="95627" y="750235"/>
                  </a:lnTo>
                  <a:lnTo>
                    <a:pt x="96062" y="733283"/>
                  </a:lnTo>
                  <a:lnTo>
                    <a:pt x="88238" y="719374"/>
                  </a:lnTo>
                  <a:lnTo>
                    <a:pt x="91280" y="695902"/>
                  </a:lnTo>
                  <a:lnTo>
                    <a:pt x="86499" y="659824"/>
                  </a:lnTo>
                  <a:lnTo>
                    <a:pt x="78675" y="643742"/>
                  </a:lnTo>
                  <a:lnTo>
                    <a:pt x="86499" y="638526"/>
                  </a:lnTo>
                  <a:lnTo>
                    <a:pt x="80413" y="628094"/>
                  </a:lnTo>
                  <a:lnTo>
                    <a:pt x="68243" y="622878"/>
                  </a:lnTo>
                  <a:lnTo>
                    <a:pt x="71720" y="611142"/>
                  </a:lnTo>
                  <a:lnTo>
                    <a:pt x="58245" y="600710"/>
                  </a:lnTo>
                  <a:lnTo>
                    <a:pt x="42163" y="568979"/>
                  </a:lnTo>
                  <a:lnTo>
                    <a:pt x="49552" y="563328"/>
                  </a:lnTo>
                  <a:lnTo>
                    <a:pt x="35208" y="529424"/>
                  </a:lnTo>
                  <a:lnTo>
                    <a:pt x="31731" y="501171"/>
                  </a:lnTo>
                  <a:lnTo>
                    <a:pt x="30862" y="476395"/>
                  </a:lnTo>
                  <a:lnTo>
                    <a:pt x="41728" y="466398"/>
                  </a:lnTo>
                  <a:lnTo>
                    <a:pt x="27384" y="439014"/>
                  </a:lnTo>
                  <a:lnTo>
                    <a:pt x="20429" y="413803"/>
                  </a:lnTo>
                  <a:lnTo>
                    <a:pt x="33469" y="395547"/>
                  </a:lnTo>
                  <a:lnTo>
                    <a:pt x="27384" y="372075"/>
                  </a:lnTo>
                  <a:lnTo>
                    <a:pt x="34339" y="345126"/>
                  </a:lnTo>
                  <a:lnTo>
                    <a:pt x="28253" y="319480"/>
                  </a:lnTo>
                  <a:lnTo>
                    <a:pt x="21299" y="314264"/>
                  </a:lnTo>
                  <a:lnTo>
                    <a:pt x="0" y="266016"/>
                  </a:lnTo>
                  <a:lnTo>
                    <a:pt x="9128" y="237328"/>
                  </a:lnTo>
                  <a:lnTo>
                    <a:pt x="1739" y="210379"/>
                  </a:lnTo>
                  <a:lnTo>
                    <a:pt x="5651" y="184733"/>
                  </a:lnTo>
                  <a:lnTo>
                    <a:pt x="16952" y="158653"/>
                  </a:lnTo>
                  <a:lnTo>
                    <a:pt x="31296" y="141267"/>
                  </a:lnTo>
                  <a:lnTo>
                    <a:pt x="22603" y="130400"/>
                  </a:lnTo>
                  <a:lnTo>
                    <a:pt x="26080" y="121272"/>
                  </a:lnTo>
                  <a:lnTo>
                    <a:pt x="19125" y="74763"/>
                  </a:lnTo>
                  <a:lnTo>
                    <a:pt x="43467" y="61288"/>
                  </a:lnTo>
                  <a:lnTo>
                    <a:pt x="48683" y="32165"/>
                  </a:lnTo>
                  <a:lnTo>
                    <a:pt x="44771" y="25211"/>
                  </a:lnTo>
                  <a:lnTo>
                    <a:pt x="62158" y="0"/>
                  </a:lnTo>
                  <a:lnTo>
                    <a:pt x="94758" y="6955"/>
                  </a:lnTo>
                  <a:lnTo>
                    <a:pt x="110840" y="26949"/>
                  </a:lnTo>
                  <a:lnTo>
                    <a:pt x="117795" y="4347"/>
                  </a:lnTo>
                  <a:lnTo>
                    <a:pt x="145613" y="5651"/>
                  </a:lnTo>
                  <a:lnTo>
                    <a:pt x="149960" y="11736"/>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88" name="Google Shape;11888;p314"/>
            <p:cNvSpPr/>
            <p:nvPr/>
          </p:nvSpPr>
          <p:spPr>
            <a:xfrm>
              <a:off x="7080332" y="2822695"/>
              <a:ext cx="88038" cy="78255"/>
            </a:xfrm>
            <a:custGeom>
              <a:rect b="b" l="l" r="r" t="t"/>
              <a:pathLst>
                <a:path extrusionOk="0" h="69546" w="78240">
                  <a:moveTo>
                    <a:pt x="78240" y="68677"/>
                  </a:moveTo>
                  <a:lnTo>
                    <a:pt x="70416" y="69547"/>
                  </a:lnTo>
                  <a:lnTo>
                    <a:pt x="58245" y="53464"/>
                  </a:lnTo>
                  <a:lnTo>
                    <a:pt x="57376" y="49117"/>
                  </a:lnTo>
                  <a:lnTo>
                    <a:pt x="47378" y="49117"/>
                  </a:lnTo>
                  <a:lnTo>
                    <a:pt x="39120" y="41728"/>
                  </a:lnTo>
                  <a:lnTo>
                    <a:pt x="34773" y="42163"/>
                  </a:lnTo>
                  <a:lnTo>
                    <a:pt x="24341" y="34339"/>
                  </a:lnTo>
                  <a:lnTo>
                    <a:pt x="6085" y="27384"/>
                  </a:lnTo>
                  <a:lnTo>
                    <a:pt x="5650" y="13909"/>
                  </a:lnTo>
                  <a:lnTo>
                    <a:pt x="0" y="4347"/>
                  </a:lnTo>
                  <a:lnTo>
                    <a:pt x="30427" y="0"/>
                  </a:lnTo>
                  <a:lnTo>
                    <a:pt x="36512" y="6955"/>
                  </a:lnTo>
                  <a:lnTo>
                    <a:pt x="46075" y="11736"/>
                  </a:lnTo>
                  <a:lnTo>
                    <a:pt x="43032" y="18691"/>
                  </a:lnTo>
                  <a:lnTo>
                    <a:pt x="56941" y="28253"/>
                  </a:lnTo>
                  <a:lnTo>
                    <a:pt x="52160" y="37381"/>
                  </a:lnTo>
                  <a:lnTo>
                    <a:pt x="63461" y="44771"/>
                  </a:lnTo>
                  <a:lnTo>
                    <a:pt x="74328" y="49117"/>
                  </a:lnTo>
                  <a:lnTo>
                    <a:pt x="78240" y="6867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89" name="Google Shape;11889;p314"/>
            <p:cNvSpPr/>
            <p:nvPr/>
          </p:nvSpPr>
          <p:spPr>
            <a:xfrm>
              <a:off x="9633895" y="5394355"/>
              <a:ext cx="111512" cy="90971"/>
            </a:xfrm>
            <a:custGeom>
              <a:rect b="b" l="l" r="r" t="t"/>
              <a:pathLst>
                <a:path extrusionOk="0" h="80847" w="99103">
                  <a:moveTo>
                    <a:pt x="35208" y="2608"/>
                  </a:moveTo>
                  <a:lnTo>
                    <a:pt x="51290" y="12171"/>
                  </a:lnTo>
                  <a:lnTo>
                    <a:pt x="65635" y="8259"/>
                  </a:lnTo>
                  <a:lnTo>
                    <a:pt x="86933" y="3043"/>
                  </a:lnTo>
                  <a:lnTo>
                    <a:pt x="99104" y="4781"/>
                  </a:lnTo>
                  <a:lnTo>
                    <a:pt x="79544" y="37816"/>
                  </a:lnTo>
                  <a:lnTo>
                    <a:pt x="65200" y="46944"/>
                  </a:lnTo>
                  <a:lnTo>
                    <a:pt x="47813" y="69547"/>
                  </a:lnTo>
                  <a:lnTo>
                    <a:pt x="45205" y="61723"/>
                  </a:lnTo>
                  <a:lnTo>
                    <a:pt x="16517" y="80848"/>
                  </a:lnTo>
                  <a:lnTo>
                    <a:pt x="13040" y="79544"/>
                  </a:lnTo>
                  <a:lnTo>
                    <a:pt x="0" y="78675"/>
                  </a:lnTo>
                  <a:lnTo>
                    <a:pt x="2173" y="55203"/>
                  </a:lnTo>
                  <a:lnTo>
                    <a:pt x="10867" y="36947"/>
                  </a:lnTo>
                  <a:lnTo>
                    <a:pt x="13475" y="12605"/>
                  </a:lnTo>
                  <a:lnTo>
                    <a:pt x="22168" y="0"/>
                  </a:lnTo>
                  <a:lnTo>
                    <a:pt x="35208" y="26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90" name="Google Shape;11890;p314"/>
            <p:cNvSpPr/>
            <p:nvPr/>
          </p:nvSpPr>
          <p:spPr>
            <a:xfrm>
              <a:off x="8989755" y="4451870"/>
              <a:ext cx="1104864" cy="890641"/>
            </a:xfrm>
            <a:custGeom>
              <a:rect b="b" l="l" r="r" t="t"/>
              <a:pathLst>
                <a:path extrusionOk="0" h="791528" w="981912">
                  <a:moveTo>
                    <a:pt x="827171" y="86499"/>
                  </a:moveTo>
                  <a:lnTo>
                    <a:pt x="832387" y="108232"/>
                  </a:lnTo>
                  <a:lnTo>
                    <a:pt x="849774" y="97800"/>
                  </a:lnTo>
                  <a:lnTo>
                    <a:pt x="855859" y="109536"/>
                  </a:lnTo>
                  <a:lnTo>
                    <a:pt x="865857" y="120403"/>
                  </a:lnTo>
                  <a:lnTo>
                    <a:pt x="861075" y="133008"/>
                  </a:lnTo>
                  <a:lnTo>
                    <a:pt x="861945" y="156915"/>
                  </a:lnTo>
                  <a:lnTo>
                    <a:pt x="862814" y="170824"/>
                  </a:lnTo>
                  <a:lnTo>
                    <a:pt x="868465" y="174302"/>
                  </a:lnTo>
                  <a:lnTo>
                    <a:pt x="870203" y="198208"/>
                  </a:lnTo>
                  <a:lnTo>
                    <a:pt x="864987" y="212552"/>
                  </a:lnTo>
                  <a:lnTo>
                    <a:pt x="868465" y="231243"/>
                  </a:lnTo>
                  <a:lnTo>
                    <a:pt x="891937" y="246022"/>
                  </a:lnTo>
                  <a:lnTo>
                    <a:pt x="905846" y="259062"/>
                  </a:lnTo>
                  <a:lnTo>
                    <a:pt x="919755" y="271232"/>
                  </a:lnTo>
                  <a:lnTo>
                    <a:pt x="914974" y="278187"/>
                  </a:lnTo>
                  <a:lnTo>
                    <a:pt x="924971" y="295573"/>
                  </a:lnTo>
                  <a:lnTo>
                    <a:pt x="927145" y="326000"/>
                  </a:lnTo>
                  <a:lnTo>
                    <a:pt x="938446" y="319915"/>
                  </a:lnTo>
                  <a:lnTo>
                    <a:pt x="944966" y="331651"/>
                  </a:lnTo>
                  <a:lnTo>
                    <a:pt x="951920" y="327739"/>
                  </a:lnTo>
                  <a:lnTo>
                    <a:pt x="948878" y="357296"/>
                  </a:lnTo>
                  <a:lnTo>
                    <a:pt x="961483" y="374248"/>
                  </a:lnTo>
                  <a:lnTo>
                    <a:pt x="969742" y="384680"/>
                  </a:lnTo>
                  <a:lnTo>
                    <a:pt x="981912" y="407283"/>
                  </a:lnTo>
                  <a:lnTo>
                    <a:pt x="981912" y="429886"/>
                  </a:lnTo>
                  <a:lnTo>
                    <a:pt x="977566" y="445968"/>
                  </a:lnTo>
                  <a:lnTo>
                    <a:pt x="969742" y="462920"/>
                  </a:lnTo>
                  <a:lnTo>
                    <a:pt x="972785" y="486827"/>
                  </a:lnTo>
                  <a:lnTo>
                    <a:pt x="961918" y="511603"/>
                  </a:lnTo>
                  <a:lnTo>
                    <a:pt x="952790" y="524643"/>
                  </a:lnTo>
                  <a:lnTo>
                    <a:pt x="936272" y="549419"/>
                  </a:lnTo>
                  <a:lnTo>
                    <a:pt x="929752" y="565502"/>
                  </a:lnTo>
                  <a:lnTo>
                    <a:pt x="916278" y="585496"/>
                  </a:lnTo>
                  <a:lnTo>
                    <a:pt x="894545" y="610707"/>
                  </a:lnTo>
                  <a:lnTo>
                    <a:pt x="870638" y="624616"/>
                  </a:lnTo>
                  <a:lnTo>
                    <a:pt x="851512" y="645915"/>
                  </a:lnTo>
                  <a:lnTo>
                    <a:pt x="837169" y="659824"/>
                  </a:lnTo>
                  <a:lnTo>
                    <a:pt x="818043" y="683731"/>
                  </a:lnTo>
                  <a:lnTo>
                    <a:pt x="801960" y="697640"/>
                  </a:lnTo>
                  <a:lnTo>
                    <a:pt x="785009" y="718504"/>
                  </a:lnTo>
                  <a:lnTo>
                    <a:pt x="771534" y="737630"/>
                  </a:lnTo>
                  <a:lnTo>
                    <a:pt x="768057" y="746758"/>
                  </a:lnTo>
                  <a:lnTo>
                    <a:pt x="749366" y="756320"/>
                  </a:lnTo>
                  <a:lnTo>
                    <a:pt x="722851" y="757190"/>
                  </a:lnTo>
                  <a:lnTo>
                    <a:pt x="695467" y="768926"/>
                  </a:lnTo>
                  <a:lnTo>
                    <a:pt x="678950" y="779358"/>
                  </a:lnTo>
                  <a:lnTo>
                    <a:pt x="658086" y="791529"/>
                  </a:lnTo>
                  <a:lnTo>
                    <a:pt x="646350" y="778923"/>
                  </a:lnTo>
                  <a:lnTo>
                    <a:pt x="635049" y="774142"/>
                  </a:lnTo>
                  <a:lnTo>
                    <a:pt x="646350" y="759798"/>
                  </a:lnTo>
                  <a:lnTo>
                    <a:pt x="631137" y="765014"/>
                  </a:lnTo>
                  <a:lnTo>
                    <a:pt x="599840" y="785009"/>
                  </a:lnTo>
                  <a:lnTo>
                    <a:pt x="584192" y="777619"/>
                  </a:lnTo>
                  <a:lnTo>
                    <a:pt x="573760" y="773272"/>
                  </a:lnTo>
                  <a:lnTo>
                    <a:pt x="561590" y="771099"/>
                  </a:lnTo>
                  <a:lnTo>
                    <a:pt x="543769" y="763275"/>
                  </a:lnTo>
                  <a:lnTo>
                    <a:pt x="538118" y="745889"/>
                  </a:lnTo>
                  <a:lnTo>
                    <a:pt x="544638" y="725024"/>
                  </a:lnTo>
                  <a:lnTo>
                    <a:pt x="546377" y="710680"/>
                  </a:lnTo>
                  <a:lnTo>
                    <a:pt x="540291" y="699379"/>
                  </a:lnTo>
                  <a:lnTo>
                    <a:pt x="519862" y="696336"/>
                  </a:lnTo>
                  <a:lnTo>
                    <a:pt x="533771" y="682427"/>
                  </a:lnTo>
                  <a:lnTo>
                    <a:pt x="537683" y="661998"/>
                  </a:lnTo>
                  <a:lnTo>
                    <a:pt x="517254" y="681123"/>
                  </a:lnTo>
                  <a:lnTo>
                    <a:pt x="494216" y="686339"/>
                  </a:lnTo>
                  <a:lnTo>
                    <a:pt x="513776" y="671126"/>
                  </a:lnTo>
                  <a:lnTo>
                    <a:pt x="524643" y="655043"/>
                  </a:lnTo>
                  <a:lnTo>
                    <a:pt x="539857" y="641134"/>
                  </a:lnTo>
                  <a:lnTo>
                    <a:pt x="546811" y="620704"/>
                  </a:lnTo>
                  <a:lnTo>
                    <a:pt x="517254" y="644176"/>
                  </a:lnTo>
                  <a:lnTo>
                    <a:pt x="498563" y="653739"/>
                  </a:lnTo>
                  <a:lnTo>
                    <a:pt x="479872" y="675907"/>
                  </a:lnTo>
                  <a:lnTo>
                    <a:pt x="466832" y="664606"/>
                  </a:lnTo>
                  <a:lnTo>
                    <a:pt x="474222" y="649827"/>
                  </a:lnTo>
                  <a:lnTo>
                    <a:pt x="468136" y="629398"/>
                  </a:lnTo>
                  <a:lnTo>
                    <a:pt x="460312" y="618966"/>
                  </a:lnTo>
                  <a:lnTo>
                    <a:pt x="467267" y="612446"/>
                  </a:lnTo>
                  <a:lnTo>
                    <a:pt x="444230" y="595494"/>
                  </a:lnTo>
                  <a:lnTo>
                    <a:pt x="427712" y="595059"/>
                  </a:lnTo>
                  <a:lnTo>
                    <a:pt x="410326" y="581150"/>
                  </a:lnTo>
                  <a:lnTo>
                    <a:pt x="367293" y="583758"/>
                  </a:lnTo>
                  <a:lnTo>
                    <a:pt x="332955" y="593755"/>
                  </a:lnTo>
                  <a:lnTo>
                    <a:pt x="302963" y="603318"/>
                  </a:lnTo>
                  <a:lnTo>
                    <a:pt x="281230" y="601579"/>
                  </a:lnTo>
                  <a:lnTo>
                    <a:pt x="250803" y="615923"/>
                  </a:lnTo>
                  <a:lnTo>
                    <a:pt x="227766" y="622008"/>
                  </a:lnTo>
                  <a:lnTo>
                    <a:pt x="217768" y="636787"/>
                  </a:lnTo>
                  <a:lnTo>
                    <a:pt x="204728" y="648088"/>
                  </a:lnTo>
                  <a:lnTo>
                    <a:pt x="184299" y="648958"/>
                  </a:lnTo>
                  <a:lnTo>
                    <a:pt x="168651" y="651131"/>
                  </a:lnTo>
                  <a:lnTo>
                    <a:pt x="150395" y="646350"/>
                  </a:lnTo>
                  <a:lnTo>
                    <a:pt x="132139" y="649392"/>
                  </a:lnTo>
                  <a:lnTo>
                    <a:pt x="115622" y="650696"/>
                  </a:lnTo>
                  <a:lnTo>
                    <a:pt x="96062" y="665475"/>
                  </a:lnTo>
                  <a:lnTo>
                    <a:pt x="89542" y="664171"/>
                  </a:lnTo>
                  <a:lnTo>
                    <a:pt x="74763" y="671995"/>
                  </a:lnTo>
                  <a:lnTo>
                    <a:pt x="59984" y="680688"/>
                  </a:lnTo>
                  <a:lnTo>
                    <a:pt x="43467" y="679819"/>
                  </a:lnTo>
                  <a:lnTo>
                    <a:pt x="28253" y="679819"/>
                  </a:lnTo>
                  <a:lnTo>
                    <a:pt x="10432" y="661998"/>
                  </a:lnTo>
                  <a:lnTo>
                    <a:pt x="0" y="656782"/>
                  </a:lnTo>
                  <a:lnTo>
                    <a:pt x="6520" y="640699"/>
                  </a:lnTo>
                  <a:lnTo>
                    <a:pt x="19125" y="636787"/>
                  </a:lnTo>
                  <a:lnTo>
                    <a:pt x="25645" y="630702"/>
                  </a:lnTo>
                  <a:lnTo>
                    <a:pt x="28253" y="620704"/>
                  </a:lnTo>
                  <a:lnTo>
                    <a:pt x="38251" y="601144"/>
                  </a:lnTo>
                  <a:lnTo>
                    <a:pt x="41293" y="584627"/>
                  </a:lnTo>
                  <a:lnTo>
                    <a:pt x="38251" y="556374"/>
                  </a:lnTo>
                  <a:lnTo>
                    <a:pt x="39120" y="540291"/>
                  </a:lnTo>
                  <a:lnTo>
                    <a:pt x="45205" y="524643"/>
                  </a:lnTo>
                  <a:lnTo>
                    <a:pt x="41293" y="506387"/>
                  </a:lnTo>
                  <a:lnTo>
                    <a:pt x="42598" y="498128"/>
                  </a:lnTo>
                  <a:lnTo>
                    <a:pt x="35208" y="486827"/>
                  </a:lnTo>
                  <a:lnTo>
                    <a:pt x="38251" y="465094"/>
                  </a:lnTo>
                  <a:lnTo>
                    <a:pt x="29992" y="442926"/>
                  </a:lnTo>
                  <a:lnTo>
                    <a:pt x="29558" y="431190"/>
                  </a:lnTo>
                  <a:lnTo>
                    <a:pt x="37382" y="443360"/>
                  </a:lnTo>
                  <a:lnTo>
                    <a:pt x="35208" y="417280"/>
                  </a:lnTo>
                  <a:lnTo>
                    <a:pt x="45205" y="425539"/>
                  </a:lnTo>
                  <a:lnTo>
                    <a:pt x="49987" y="436406"/>
                  </a:lnTo>
                  <a:lnTo>
                    <a:pt x="52595" y="422062"/>
                  </a:lnTo>
                  <a:lnTo>
                    <a:pt x="45640" y="399894"/>
                  </a:lnTo>
                  <a:lnTo>
                    <a:pt x="45205" y="391200"/>
                  </a:lnTo>
                  <a:lnTo>
                    <a:pt x="41728" y="382942"/>
                  </a:lnTo>
                  <a:lnTo>
                    <a:pt x="47379" y="366859"/>
                  </a:lnTo>
                  <a:lnTo>
                    <a:pt x="53899" y="359904"/>
                  </a:lnTo>
                  <a:lnTo>
                    <a:pt x="59550" y="345995"/>
                  </a:lnTo>
                  <a:lnTo>
                    <a:pt x="59984" y="329477"/>
                  </a:lnTo>
                  <a:lnTo>
                    <a:pt x="73459" y="309483"/>
                  </a:lnTo>
                  <a:lnTo>
                    <a:pt x="71720" y="330782"/>
                  </a:lnTo>
                  <a:lnTo>
                    <a:pt x="85195" y="311656"/>
                  </a:lnTo>
                  <a:lnTo>
                    <a:pt x="106493" y="302093"/>
                  </a:lnTo>
                  <a:lnTo>
                    <a:pt x="120403" y="290357"/>
                  </a:lnTo>
                  <a:lnTo>
                    <a:pt x="140832" y="279926"/>
                  </a:lnTo>
                  <a:lnTo>
                    <a:pt x="152133" y="277752"/>
                  </a:lnTo>
                  <a:lnTo>
                    <a:pt x="158219" y="281230"/>
                  </a:lnTo>
                  <a:lnTo>
                    <a:pt x="179083" y="270797"/>
                  </a:lnTo>
                  <a:lnTo>
                    <a:pt x="194296" y="267755"/>
                  </a:lnTo>
                  <a:lnTo>
                    <a:pt x="199078" y="261670"/>
                  </a:lnTo>
                  <a:lnTo>
                    <a:pt x="205598" y="259062"/>
                  </a:lnTo>
                  <a:lnTo>
                    <a:pt x="219072" y="259931"/>
                  </a:lnTo>
                  <a:lnTo>
                    <a:pt x="246022" y="251672"/>
                  </a:lnTo>
                  <a:lnTo>
                    <a:pt x="261235" y="239067"/>
                  </a:lnTo>
                  <a:lnTo>
                    <a:pt x="269929" y="224288"/>
                  </a:lnTo>
                  <a:lnTo>
                    <a:pt x="286880" y="210379"/>
                  </a:lnTo>
                  <a:lnTo>
                    <a:pt x="289923" y="199077"/>
                  </a:lnTo>
                  <a:lnTo>
                    <a:pt x="292966" y="183864"/>
                  </a:lnTo>
                  <a:lnTo>
                    <a:pt x="314264" y="159957"/>
                  </a:lnTo>
                  <a:lnTo>
                    <a:pt x="320350" y="184299"/>
                  </a:lnTo>
                  <a:lnTo>
                    <a:pt x="331651" y="178648"/>
                  </a:lnTo>
                  <a:lnTo>
                    <a:pt x="325131" y="165608"/>
                  </a:lnTo>
                  <a:lnTo>
                    <a:pt x="335129" y="152133"/>
                  </a:lnTo>
                  <a:lnTo>
                    <a:pt x="344691" y="158219"/>
                  </a:lnTo>
                  <a:lnTo>
                    <a:pt x="351211" y="136920"/>
                  </a:lnTo>
                  <a:lnTo>
                    <a:pt x="366424" y="123011"/>
                  </a:lnTo>
                  <a:lnTo>
                    <a:pt x="374249" y="112144"/>
                  </a:lnTo>
                  <a:lnTo>
                    <a:pt x="386853" y="107363"/>
                  </a:lnTo>
                  <a:lnTo>
                    <a:pt x="388592" y="99539"/>
                  </a:lnTo>
                  <a:lnTo>
                    <a:pt x="398590" y="102582"/>
                  </a:lnTo>
                  <a:lnTo>
                    <a:pt x="400329" y="95627"/>
                  </a:lnTo>
                  <a:lnTo>
                    <a:pt x="411630" y="91715"/>
                  </a:lnTo>
                  <a:lnTo>
                    <a:pt x="423800" y="87803"/>
                  </a:lnTo>
                  <a:lnTo>
                    <a:pt x="439883" y="100843"/>
                  </a:lnTo>
                  <a:lnTo>
                    <a:pt x="451184" y="117360"/>
                  </a:lnTo>
                  <a:lnTo>
                    <a:pt x="466398" y="117360"/>
                  </a:lnTo>
                  <a:lnTo>
                    <a:pt x="481611" y="119968"/>
                  </a:lnTo>
                  <a:lnTo>
                    <a:pt x="478569" y="104755"/>
                  </a:lnTo>
                  <a:lnTo>
                    <a:pt x="493782" y="82587"/>
                  </a:lnTo>
                  <a:lnTo>
                    <a:pt x="505518" y="75197"/>
                  </a:lnTo>
                  <a:lnTo>
                    <a:pt x="502910" y="68243"/>
                  </a:lnTo>
                  <a:lnTo>
                    <a:pt x="515515" y="52160"/>
                  </a:lnTo>
                  <a:lnTo>
                    <a:pt x="531598" y="42163"/>
                  </a:lnTo>
                  <a:lnTo>
                    <a:pt x="543334" y="45640"/>
                  </a:lnTo>
                  <a:lnTo>
                    <a:pt x="564632" y="40424"/>
                  </a:lnTo>
                  <a:lnTo>
                    <a:pt x="565937" y="26080"/>
                  </a:lnTo>
                  <a:lnTo>
                    <a:pt x="548984" y="16952"/>
                  </a:lnTo>
                  <a:lnTo>
                    <a:pt x="562459" y="13040"/>
                  </a:lnTo>
                  <a:lnTo>
                    <a:pt x="578107" y="19995"/>
                  </a:lnTo>
                  <a:lnTo>
                    <a:pt x="589843" y="31296"/>
                  </a:lnTo>
                  <a:lnTo>
                    <a:pt x="609403" y="38251"/>
                  </a:lnTo>
                  <a:lnTo>
                    <a:pt x="616792" y="35643"/>
                  </a:lnTo>
                  <a:lnTo>
                    <a:pt x="631137" y="44336"/>
                  </a:lnTo>
                  <a:lnTo>
                    <a:pt x="646350" y="36077"/>
                  </a:lnTo>
                  <a:lnTo>
                    <a:pt x="655043" y="38685"/>
                  </a:lnTo>
                  <a:lnTo>
                    <a:pt x="661563" y="33035"/>
                  </a:lnTo>
                  <a:lnTo>
                    <a:pt x="671126" y="46944"/>
                  </a:lnTo>
                  <a:lnTo>
                    <a:pt x="662432" y="62157"/>
                  </a:lnTo>
                  <a:lnTo>
                    <a:pt x="651566" y="73459"/>
                  </a:lnTo>
                  <a:lnTo>
                    <a:pt x="643307" y="74328"/>
                  </a:lnTo>
                  <a:lnTo>
                    <a:pt x="644611" y="85195"/>
                  </a:lnTo>
                  <a:lnTo>
                    <a:pt x="635049" y="99104"/>
                  </a:lnTo>
                  <a:lnTo>
                    <a:pt x="624182" y="113013"/>
                  </a:lnTo>
                  <a:lnTo>
                    <a:pt x="625051" y="120837"/>
                  </a:lnTo>
                  <a:lnTo>
                    <a:pt x="641569" y="136486"/>
                  </a:lnTo>
                  <a:lnTo>
                    <a:pt x="658955" y="145179"/>
                  </a:lnTo>
                  <a:lnTo>
                    <a:pt x="669822" y="154742"/>
                  </a:lnTo>
                  <a:lnTo>
                    <a:pt x="684166" y="171259"/>
                  </a:lnTo>
                  <a:lnTo>
                    <a:pt x="691120" y="171259"/>
                  </a:lnTo>
                  <a:lnTo>
                    <a:pt x="702422" y="178648"/>
                  </a:lnTo>
                  <a:lnTo>
                    <a:pt x="704595" y="187342"/>
                  </a:lnTo>
                  <a:lnTo>
                    <a:pt x="725894" y="196469"/>
                  </a:lnTo>
                  <a:lnTo>
                    <a:pt x="743715" y="186907"/>
                  </a:lnTo>
                  <a:lnTo>
                    <a:pt x="751539" y="172128"/>
                  </a:lnTo>
                  <a:lnTo>
                    <a:pt x="758929" y="159523"/>
                  </a:lnTo>
                  <a:lnTo>
                    <a:pt x="764579" y="144309"/>
                  </a:lnTo>
                  <a:lnTo>
                    <a:pt x="775880" y="122142"/>
                  </a:lnTo>
                  <a:lnTo>
                    <a:pt x="775011" y="108667"/>
                  </a:lnTo>
                  <a:lnTo>
                    <a:pt x="778054" y="100408"/>
                  </a:lnTo>
                  <a:lnTo>
                    <a:pt x="777619" y="84760"/>
                  </a:lnTo>
                  <a:lnTo>
                    <a:pt x="783704" y="63462"/>
                  </a:lnTo>
                  <a:lnTo>
                    <a:pt x="789355" y="57811"/>
                  </a:lnTo>
                  <a:lnTo>
                    <a:pt x="786747" y="48683"/>
                  </a:lnTo>
                  <a:lnTo>
                    <a:pt x="794571" y="33904"/>
                  </a:lnTo>
                  <a:lnTo>
                    <a:pt x="801091" y="18691"/>
                  </a:lnTo>
                  <a:lnTo>
                    <a:pt x="802830" y="10432"/>
                  </a:lnTo>
                  <a:lnTo>
                    <a:pt x="812827" y="0"/>
                  </a:lnTo>
                  <a:lnTo>
                    <a:pt x="818478" y="13909"/>
                  </a:lnTo>
                  <a:lnTo>
                    <a:pt x="818043" y="31296"/>
                  </a:lnTo>
                  <a:lnTo>
                    <a:pt x="823694" y="34773"/>
                  </a:lnTo>
                  <a:lnTo>
                    <a:pt x="823259" y="46509"/>
                  </a:lnTo>
                  <a:lnTo>
                    <a:pt x="830214" y="60419"/>
                  </a:lnTo>
                  <a:lnTo>
                    <a:pt x="829779" y="76502"/>
                  </a:lnTo>
                  <a:lnTo>
                    <a:pt x="827171" y="8649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91" name="Google Shape;11891;p314"/>
            <p:cNvSpPr/>
            <p:nvPr/>
          </p:nvSpPr>
          <p:spPr>
            <a:xfrm>
              <a:off x="6205340" y="2582061"/>
              <a:ext cx="181453" cy="80211"/>
            </a:xfrm>
            <a:custGeom>
              <a:rect b="b" l="l" r="r" t="t"/>
              <a:pathLst>
                <a:path extrusionOk="0" h="71285" w="161261">
                  <a:moveTo>
                    <a:pt x="159523" y="12171"/>
                  </a:moveTo>
                  <a:lnTo>
                    <a:pt x="158219" y="15648"/>
                  </a:lnTo>
                  <a:lnTo>
                    <a:pt x="161261" y="24776"/>
                  </a:lnTo>
                  <a:lnTo>
                    <a:pt x="160392" y="36077"/>
                  </a:lnTo>
                  <a:lnTo>
                    <a:pt x="148221" y="36077"/>
                  </a:lnTo>
                  <a:lnTo>
                    <a:pt x="153003" y="42163"/>
                  </a:lnTo>
                  <a:lnTo>
                    <a:pt x="147352" y="59549"/>
                  </a:lnTo>
                  <a:lnTo>
                    <a:pt x="143440" y="64331"/>
                  </a:lnTo>
                  <a:lnTo>
                    <a:pt x="124315" y="64765"/>
                  </a:lnTo>
                  <a:lnTo>
                    <a:pt x="113882" y="71285"/>
                  </a:lnTo>
                  <a:lnTo>
                    <a:pt x="95627" y="69112"/>
                  </a:lnTo>
                  <a:lnTo>
                    <a:pt x="63896" y="61723"/>
                  </a:lnTo>
                  <a:lnTo>
                    <a:pt x="58245" y="52595"/>
                  </a:lnTo>
                  <a:lnTo>
                    <a:pt x="36947" y="57376"/>
                  </a:lnTo>
                  <a:lnTo>
                    <a:pt x="34773" y="62592"/>
                  </a:lnTo>
                  <a:lnTo>
                    <a:pt x="21299" y="58680"/>
                  </a:lnTo>
                  <a:lnTo>
                    <a:pt x="9997" y="57811"/>
                  </a:lnTo>
                  <a:lnTo>
                    <a:pt x="0" y="52595"/>
                  </a:lnTo>
                  <a:lnTo>
                    <a:pt x="3042" y="46075"/>
                  </a:lnTo>
                  <a:lnTo>
                    <a:pt x="2173" y="41293"/>
                  </a:lnTo>
                  <a:lnTo>
                    <a:pt x="8259" y="39989"/>
                  </a:lnTo>
                  <a:lnTo>
                    <a:pt x="19995" y="47379"/>
                  </a:lnTo>
                  <a:lnTo>
                    <a:pt x="22602" y="39989"/>
                  </a:lnTo>
                  <a:lnTo>
                    <a:pt x="41728" y="41293"/>
                  </a:lnTo>
                  <a:lnTo>
                    <a:pt x="56941" y="36512"/>
                  </a:lnTo>
                  <a:lnTo>
                    <a:pt x="67373" y="37381"/>
                  </a:lnTo>
                  <a:lnTo>
                    <a:pt x="74762" y="43032"/>
                  </a:lnTo>
                  <a:lnTo>
                    <a:pt x="76501" y="38251"/>
                  </a:lnTo>
                  <a:lnTo>
                    <a:pt x="72155" y="20429"/>
                  </a:lnTo>
                  <a:lnTo>
                    <a:pt x="79544" y="16952"/>
                  </a:lnTo>
                  <a:lnTo>
                    <a:pt x="86499" y="4347"/>
                  </a:lnTo>
                  <a:lnTo>
                    <a:pt x="103016" y="13475"/>
                  </a:lnTo>
                  <a:lnTo>
                    <a:pt x="114317" y="2173"/>
                  </a:lnTo>
                  <a:lnTo>
                    <a:pt x="121707" y="0"/>
                  </a:lnTo>
                  <a:lnTo>
                    <a:pt x="139093" y="8259"/>
                  </a:lnTo>
                  <a:lnTo>
                    <a:pt x="149090" y="6955"/>
                  </a:lnTo>
                  <a:lnTo>
                    <a:pt x="159523" y="1217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92" name="Google Shape;11892;p314"/>
            <p:cNvSpPr/>
            <p:nvPr/>
          </p:nvSpPr>
          <p:spPr>
            <a:xfrm>
              <a:off x="7119458" y="2869648"/>
              <a:ext cx="40105" cy="31301"/>
            </a:xfrm>
            <a:custGeom>
              <a:rect b="b" l="l" r="r" t="t"/>
              <a:pathLst>
                <a:path extrusionOk="0" h="27818" w="35642">
                  <a:moveTo>
                    <a:pt x="35642" y="27819"/>
                  </a:moveTo>
                  <a:lnTo>
                    <a:pt x="19125" y="23907"/>
                  </a:lnTo>
                  <a:lnTo>
                    <a:pt x="5216" y="11301"/>
                  </a:lnTo>
                  <a:lnTo>
                    <a:pt x="0" y="435"/>
                  </a:lnTo>
                  <a:lnTo>
                    <a:pt x="4347" y="0"/>
                  </a:lnTo>
                  <a:lnTo>
                    <a:pt x="12605" y="7389"/>
                  </a:lnTo>
                  <a:lnTo>
                    <a:pt x="22602" y="7389"/>
                  </a:lnTo>
                  <a:lnTo>
                    <a:pt x="23472" y="11736"/>
                  </a:lnTo>
                  <a:lnTo>
                    <a:pt x="35642" y="2781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93" name="Google Shape;11893;p314"/>
            <p:cNvSpPr/>
            <p:nvPr/>
          </p:nvSpPr>
          <p:spPr>
            <a:xfrm>
              <a:off x="7114567" y="2803621"/>
              <a:ext cx="144282" cy="112001"/>
            </a:xfrm>
            <a:custGeom>
              <a:rect b="b" l="l" r="r" t="t"/>
              <a:pathLst>
                <a:path extrusionOk="0" h="99538" w="128226">
                  <a:moveTo>
                    <a:pt x="67373" y="12605"/>
                  </a:moveTo>
                  <a:lnTo>
                    <a:pt x="78240" y="1304"/>
                  </a:lnTo>
                  <a:lnTo>
                    <a:pt x="93453" y="15648"/>
                  </a:lnTo>
                  <a:lnTo>
                    <a:pt x="109101" y="35643"/>
                  </a:lnTo>
                  <a:lnTo>
                    <a:pt x="119968" y="36947"/>
                  </a:lnTo>
                  <a:lnTo>
                    <a:pt x="128227" y="44336"/>
                  </a:lnTo>
                  <a:lnTo>
                    <a:pt x="109970" y="46509"/>
                  </a:lnTo>
                  <a:lnTo>
                    <a:pt x="110405" y="68243"/>
                  </a:lnTo>
                  <a:lnTo>
                    <a:pt x="108667" y="77805"/>
                  </a:lnTo>
                  <a:lnTo>
                    <a:pt x="101277" y="84325"/>
                  </a:lnTo>
                  <a:lnTo>
                    <a:pt x="104755" y="97800"/>
                  </a:lnTo>
                  <a:lnTo>
                    <a:pt x="99104" y="99539"/>
                  </a:lnTo>
                  <a:lnTo>
                    <a:pt x="82152" y="84760"/>
                  </a:lnTo>
                  <a:lnTo>
                    <a:pt x="87368" y="71285"/>
                  </a:lnTo>
                  <a:lnTo>
                    <a:pt x="79109" y="63027"/>
                  </a:lnTo>
                  <a:lnTo>
                    <a:pt x="70850" y="65200"/>
                  </a:lnTo>
                  <a:lnTo>
                    <a:pt x="47813" y="85629"/>
                  </a:lnTo>
                  <a:lnTo>
                    <a:pt x="43901" y="66069"/>
                  </a:lnTo>
                  <a:lnTo>
                    <a:pt x="33035" y="61723"/>
                  </a:lnTo>
                  <a:lnTo>
                    <a:pt x="21733" y="54333"/>
                  </a:lnTo>
                  <a:lnTo>
                    <a:pt x="26515" y="45205"/>
                  </a:lnTo>
                  <a:lnTo>
                    <a:pt x="12605" y="35643"/>
                  </a:lnTo>
                  <a:lnTo>
                    <a:pt x="15648" y="28688"/>
                  </a:lnTo>
                  <a:lnTo>
                    <a:pt x="6085" y="23907"/>
                  </a:lnTo>
                  <a:lnTo>
                    <a:pt x="0" y="16952"/>
                  </a:lnTo>
                  <a:lnTo>
                    <a:pt x="4781" y="12171"/>
                  </a:lnTo>
                  <a:lnTo>
                    <a:pt x="23037" y="20429"/>
                  </a:lnTo>
                  <a:lnTo>
                    <a:pt x="35642" y="21733"/>
                  </a:lnTo>
                  <a:lnTo>
                    <a:pt x="38250" y="18691"/>
                  </a:lnTo>
                  <a:lnTo>
                    <a:pt x="23907" y="3477"/>
                  </a:lnTo>
                  <a:lnTo>
                    <a:pt x="29122" y="0"/>
                  </a:lnTo>
                  <a:lnTo>
                    <a:pt x="35642" y="869"/>
                  </a:lnTo>
                  <a:lnTo>
                    <a:pt x="54333" y="17387"/>
                  </a:lnTo>
                  <a:lnTo>
                    <a:pt x="64765" y="19560"/>
                  </a:lnTo>
                  <a:lnTo>
                    <a:pt x="67373" y="1260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94" name="Google Shape;11894;p314"/>
            <p:cNvSpPr/>
            <p:nvPr/>
          </p:nvSpPr>
          <p:spPr>
            <a:xfrm>
              <a:off x="6777092" y="4190694"/>
              <a:ext cx="47931" cy="66516"/>
            </a:xfrm>
            <a:custGeom>
              <a:rect b="b" l="l" r="r" t="t"/>
              <a:pathLst>
                <a:path extrusionOk="0" h="59114" w="42597">
                  <a:moveTo>
                    <a:pt x="17821" y="58680"/>
                  </a:moveTo>
                  <a:lnTo>
                    <a:pt x="15213" y="59115"/>
                  </a:lnTo>
                  <a:lnTo>
                    <a:pt x="15213" y="57811"/>
                  </a:lnTo>
                  <a:lnTo>
                    <a:pt x="6520" y="31296"/>
                  </a:lnTo>
                  <a:lnTo>
                    <a:pt x="6476" y="31035"/>
                  </a:lnTo>
                  <a:lnTo>
                    <a:pt x="6085" y="26515"/>
                  </a:lnTo>
                  <a:lnTo>
                    <a:pt x="0" y="13909"/>
                  </a:lnTo>
                  <a:lnTo>
                    <a:pt x="15213" y="16082"/>
                  </a:lnTo>
                  <a:lnTo>
                    <a:pt x="22602" y="0"/>
                  </a:lnTo>
                  <a:lnTo>
                    <a:pt x="36077" y="1739"/>
                  </a:lnTo>
                  <a:lnTo>
                    <a:pt x="37381" y="12605"/>
                  </a:lnTo>
                  <a:lnTo>
                    <a:pt x="42597" y="19125"/>
                  </a:lnTo>
                  <a:lnTo>
                    <a:pt x="42597" y="28253"/>
                  </a:lnTo>
                  <a:lnTo>
                    <a:pt x="36512" y="33904"/>
                  </a:lnTo>
                  <a:lnTo>
                    <a:pt x="26515" y="48682"/>
                  </a:lnTo>
                  <a:lnTo>
                    <a:pt x="17821" y="5868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95" name="Google Shape;11895;p314"/>
            <p:cNvSpPr/>
            <p:nvPr/>
          </p:nvSpPr>
          <p:spPr>
            <a:xfrm>
              <a:off x="6032689" y="2508207"/>
              <a:ext cx="87547" cy="59179"/>
            </a:xfrm>
            <a:custGeom>
              <a:rect b="b" l="l" r="r" t="t"/>
              <a:pathLst>
                <a:path extrusionOk="0" h="52594" w="77805">
                  <a:moveTo>
                    <a:pt x="77805" y="18256"/>
                  </a:moveTo>
                  <a:lnTo>
                    <a:pt x="76067" y="36512"/>
                  </a:lnTo>
                  <a:lnTo>
                    <a:pt x="70416" y="37381"/>
                  </a:lnTo>
                  <a:lnTo>
                    <a:pt x="68678" y="52595"/>
                  </a:lnTo>
                  <a:lnTo>
                    <a:pt x="49552" y="39989"/>
                  </a:lnTo>
                  <a:lnTo>
                    <a:pt x="38685" y="42163"/>
                  </a:lnTo>
                  <a:lnTo>
                    <a:pt x="23472" y="29557"/>
                  </a:lnTo>
                  <a:lnTo>
                    <a:pt x="13040" y="18691"/>
                  </a:lnTo>
                  <a:lnTo>
                    <a:pt x="3478" y="18256"/>
                  </a:lnTo>
                  <a:lnTo>
                    <a:pt x="0" y="8693"/>
                  </a:lnTo>
                  <a:lnTo>
                    <a:pt x="16952" y="3477"/>
                  </a:lnTo>
                  <a:lnTo>
                    <a:pt x="32600" y="5651"/>
                  </a:lnTo>
                  <a:lnTo>
                    <a:pt x="52160" y="0"/>
                  </a:lnTo>
                  <a:lnTo>
                    <a:pt x="65635" y="11736"/>
                  </a:lnTo>
                  <a:lnTo>
                    <a:pt x="77805" y="18256"/>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96" name="Google Shape;11896;p314"/>
            <p:cNvSpPr/>
            <p:nvPr/>
          </p:nvSpPr>
          <p:spPr>
            <a:xfrm>
              <a:off x="5994051" y="3732900"/>
              <a:ext cx="83634" cy="191236"/>
            </a:xfrm>
            <a:custGeom>
              <a:rect b="b" l="l" r="r" t="t"/>
              <a:pathLst>
                <a:path extrusionOk="0" h="169954" w="74327">
                  <a:moveTo>
                    <a:pt x="69547" y="16083"/>
                  </a:moveTo>
                  <a:lnTo>
                    <a:pt x="68677" y="25211"/>
                  </a:lnTo>
                  <a:lnTo>
                    <a:pt x="74328" y="41728"/>
                  </a:lnTo>
                  <a:lnTo>
                    <a:pt x="69547" y="53029"/>
                  </a:lnTo>
                  <a:lnTo>
                    <a:pt x="72155" y="60419"/>
                  </a:lnTo>
                  <a:lnTo>
                    <a:pt x="59984" y="77805"/>
                  </a:lnTo>
                  <a:lnTo>
                    <a:pt x="52595" y="86499"/>
                  </a:lnTo>
                  <a:lnTo>
                    <a:pt x="47813" y="103885"/>
                  </a:lnTo>
                  <a:lnTo>
                    <a:pt x="48683" y="121707"/>
                  </a:lnTo>
                  <a:lnTo>
                    <a:pt x="47379" y="166477"/>
                  </a:lnTo>
                  <a:lnTo>
                    <a:pt x="26949" y="169955"/>
                  </a:lnTo>
                  <a:lnTo>
                    <a:pt x="20864" y="150829"/>
                  </a:lnTo>
                  <a:lnTo>
                    <a:pt x="22168" y="86499"/>
                  </a:lnTo>
                  <a:lnTo>
                    <a:pt x="16952" y="80848"/>
                  </a:lnTo>
                  <a:lnTo>
                    <a:pt x="16083" y="66939"/>
                  </a:lnTo>
                  <a:lnTo>
                    <a:pt x="7389" y="57376"/>
                  </a:lnTo>
                  <a:lnTo>
                    <a:pt x="0" y="49117"/>
                  </a:lnTo>
                  <a:lnTo>
                    <a:pt x="3043" y="34339"/>
                  </a:lnTo>
                  <a:lnTo>
                    <a:pt x="11736" y="31296"/>
                  </a:lnTo>
                  <a:lnTo>
                    <a:pt x="16517" y="19125"/>
                  </a:lnTo>
                  <a:lnTo>
                    <a:pt x="28688" y="16517"/>
                  </a:lnTo>
                  <a:lnTo>
                    <a:pt x="33904" y="8259"/>
                  </a:lnTo>
                  <a:lnTo>
                    <a:pt x="42163" y="0"/>
                  </a:lnTo>
                  <a:lnTo>
                    <a:pt x="50856" y="0"/>
                  </a:lnTo>
                  <a:lnTo>
                    <a:pt x="69547" y="1608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97" name="Google Shape;11897;p314"/>
            <p:cNvSpPr/>
            <p:nvPr/>
          </p:nvSpPr>
          <p:spPr>
            <a:xfrm>
              <a:off x="5821890" y="3642418"/>
              <a:ext cx="210799" cy="172650"/>
            </a:xfrm>
            <a:custGeom>
              <a:rect b="b" l="l" r="r" t="t"/>
              <a:pathLst>
                <a:path extrusionOk="0" h="153437" w="187341">
                  <a:moveTo>
                    <a:pt x="143440" y="5216"/>
                  </a:moveTo>
                  <a:lnTo>
                    <a:pt x="141267" y="18691"/>
                  </a:lnTo>
                  <a:lnTo>
                    <a:pt x="144744" y="31296"/>
                  </a:lnTo>
                  <a:lnTo>
                    <a:pt x="158219" y="49552"/>
                  </a:lnTo>
                  <a:lnTo>
                    <a:pt x="159088" y="63027"/>
                  </a:lnTo>
                  <a:lnTo>
                    <a:pt x="187341" y="69547"/>
                  </a:lnTo>
                  <a:lnTo>
                    <a:pt x="186907" y="88672"/>
                  </a:lnTo>
                  <a:lnTo>
                    <a:pt x="181691" y="96931"/>
                  </a:lnTo>
                  <a:lnTo>
                    <a:pt x="169520" y="99539"/>
                  </a:lnTo>
                  <a:lnTo>
                    <a:pt x="164739" y="111709"/>
                  </a:lnTo>
                  <a:lnTo>
                    <a:pt x="156045" y="114752"/>
                  </a:lnTo>
                  <a:lnTo>
                    <a:pt x="134747" y="114317"/>
                  </a:lnTo>
                  <a:lnTo>
                    <a:pt x="123445" y="112144"/>
                  </a:lnTo>
                  <a:lnTo>
                    <a:pt x="115621" y="116491"/>
                  </a:lnTo>
                  <a:lnTo>
                    <a:pt x="104755" y="114317"/>
                  </a:lnTo>
                  <a:lnTo>
                    <a:pt x="62157" y="115621"/>
                  </a:lnTo>
                  <a:lnTo>
                    <a:pt x="61288" y="131704"/>
                  </a:lnTo>
                  <a:lnTo>
                    <a:pt x="64765" y="152568"/>
                  </a:lnTo>
                  <a:lnTo>
                    <a:pt x="47813" y="145613"/>
                  </a:lnTo>
                  <a:lnTo>
                    <a:pt x="36512" y="146483"/>
                  </a:lnTo>
                  <a:lnTo>
                    <a:pt x="27819" y="153437"/>
                  </a:lnTo>
                  <a:lnTo>
                    <a:pt x="16952" y="147787"/>
                  </a:lnTo>
                  <a:lnTo>
                    <a:pt x="12605" y="138224"/>
                  </a:lnTo>
                  <a:lnTo>
                    <a:pt x="1739" y="132139"/>
                  </a:lnTo>
                  <a:lnTo>
                    <a:pt x="0" y="116056"/>
                  </a:lnTo>
                  <a:lnTo>
                    <a:pt x="6955" y="104320"/>
                  </a:lnTo>
                  <a:lnTo>
                    <a:pt x="6085" y="94757"/>
                  </a:lnTo>
                  <a:lnTo>
                    <a:pt x="25645" y="71720"/>
                  </a:lnTo>
                  <a:lnTo>
                    <a:pt x="29557" y="52595"/>
                  </a:lnTo>
                  <a:lnTo>
                    <a:pt x="36077" y="45640"/>
                  </a:lnTo>
                  <a:lnTo>
                    <a:pt x="47813" y="49552"/>
                  </a:lnTo>
                  <a:lnTo>
                    <a:pt x="58245" y="43901"/>
                  </a:lnTo>
                  <a:lnTo>
                    <a:pt x="61723" y="36512"/>
                  </a:lnTo>
                  <a:lnTo>
                    <a:pt x="80413" y="24341"/>
                  </a:lnTo>
                  <a:lnTo>
                    <a:pt x="85195" y="15648"/>
                  </a:lnTo>
                  <a:lnTo>
                    <a:pt x="108232" y="3912"/>
                  </a:lnTo>
                  <a:lnTo>
                    <a:pt x="121707" y="0"/>
                  </a:lnTo>
                  <a:lnTo>
                    <a:pt x="127792" y="5216"/>
                  </a:lnTo>
                  <a:lnTo>
                    <a:pt x="143440" y="52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98" name="Google Shape;11898;p314"/>
            <p:cNvSpPr/>
            <p:nvPr/>
          </p:nvSpPr>
          <p:spPr>
            <a:xfrm>
              <a:off x="8348552" y="3286357"/>
              <a:ext cx="142325" cy="181453"/>
            </a:xfrm>
            <a:custGeom>
              <a:rect b="b" l="l" r="r" t="t"/>
              <a:pathLst>
                <a:path extrusionOk="0" h="161261" w="126487">
                  <a:moveTo>
                    <a:pt x="123880" y="123011"/>
                  </a:moveTo>
                  <a:lnTo>
                    <a:pt x="126488" y="143005"/>
                  </a:lnTo>
                  <a:lnTo>
                    <a:pt x="117360" y="138659"/>
                  </a:lnTo>
                  <a:lnTo>
                    <a:pt x="122141" y="161261"/>
                  </a:lnTo>
                  <a:lnTo>
                    <a:pt x="113013" y="146917"/>
                  </a:lnTo>
                  <a:lnTo>
                    <a:pt x="109536" y="132573"/>
                  </a:lnTo>
                  <a:lnTo>
                    <a:pt x="103016" y="119099"/>
                  </a:lnTo>
                  <a:lnTo>
                    <a:pt x="90845" y="103016"/>
                  </a:lnTo>
                  <a:lnTo>
                    <a:pt x="68243" y="101712"/>
                  </a:lnTo>
                  <a:lnTo>
                    <a:pt x="72155" y="113448"/>
                  </a:lnTo>
                  <a:lnTo>
                    <a:pt x="66939" y="128661"/>
                  </a:lnTo>
                  <a:lnTo>
                    <a:pt x="55638" y="123011"/>
                  </a:lnTo>
                  <a:lnTo>
                    <a:pt x="53030" y="128227"/>
                  </a:lnTo>
                  <a:lnTo>
                    <a:pt x="45640" y="125184"/>
                  </a:lnTo>
                  <a:lnTo>
                    <a:pt x="36078" y="122576"/>
                  </a:lnTo>
                  <a:lnTo>
                    <a:pt x="29123" y="99539"/>
                  </a:lnTo>
                  <a:lnTo>
                    <a:pt x="17821" y="78675"/>
                  </a:lnTo>
                  <a:lnTo>
                    <a:pt x="19125" y="61723"/>
                  </a:lnTo>
                  <a:lnTo>
                    <a:pt x="3043" y="54333"/>
                  </a:lnTo>
                  <a:lnTo>
                    <a:pt x="6955" y="44336"/>
                  </a:lnTo>
                  <a:lnTo>
                    <a:pt x="19995" y="33904"/>
                  </a:lnTo>
                  <a:lnTo>
                    <a:pt x="0" y="19125"/>
                  </a:lnTo>
                  <a:lnTo>
                    <a:pt x="5216" y="0"/>
                  </a:lnTo>
                  <a:lnTo>
                    <a:pt x="26515" y="12171"/>
                  </a:lnTo>
                  <a:lnTo>
                    <a:pt x="38251" y="13475"/>
                  </a:lnTo>
                  <a:lnTo>
                    <a:pt x="43467" y="33035"/>
                  </a:lnTo>
                  <a:lnTo>
                    <a:pt x="66939" y="36947"/>
                  </a:lnTo>
                  <a:lnTo>
                    <a:pt x="89107" y="36512"/>
                  </a:lnTo>
                  <a:lnTo>
                    <a:pt x="103885" y="41293"/>
                  </a:lnTo>
                  <a:lnTo>
                    <a:pt x="96931" y="64765"/>
                  </a:lnTo>
                  <a:lnTo>
                    <a:pt x="86499" y="66504"/>
                  </a:lnTo>
                  <a:lnTo>
                    <a:pt x="81283" y="82152"/>
                  </a:lnTo>
                  <a:lnTo>
                    <a:pt x="96931" y="96931"/>
                  </a:lnTo>
                  <a:lnTo>
                    <a:pt x="98235" y="78675"/>
                  </a:lnTo>
                  <a:lnTo>
                    <a:pt x="104755" y="78675"/>
                  </a:lnTo>
                  <a:lnTo>
                    <a:pt x="123880" y="12301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899" name="Google Shape;11899;p314"/>
            <p:cNvSpPr/>
            <p:nvPr/>
          </p:nvSpPr>
          <p:spPr>
            <a:xfrm>
              <a:off x="6533033" y="2729768"/>
              <a:ext cx="155042" cy="93417"/>
            </a:xfrm>
            <a:custGeom>
              <a:rect b="b" l="l" r="r" t="t"/>
              <a:pathLst>
                <a:path extrusionOk="0" h="83021" w="137789">
                  <a:moveTo>
                    <a:pt x="137789" y="14779"/>
                  </a:moveTo>
                  <a:lnTo>
                    <a:pt x="127792" y="26080"/>
                  </a:lnTo>
                  <a:lnTo>
                    <a:pt x="122141" y="45640"/>
                  </a:lnTo>
                  <a:lnTo>
                    <a:pt x="131269" y="61288"/>
                  </a:lnTo>
                  <a:lnTo>
                    <a:pt x="111275" y="57811"/>
                  </a:lnTo>
                  <a:lnTo>
                    <a:pt x="89541" y="66504"/>
                  </a:lnTo>
                  <a:lnTo>
                    <a:pt x="90845" y="80413"/>
                  </a:lnTo>
                  <a:lnTo>
                    <a:pt x="70850" y="83021"/>
                  </a:lnTo>
                  <a:lnTo>
                    <a:pt x="53899" y="73024"/>
                  </a:lnTo>
                  <a:lnTo>
                    <a:pt x="36512" y="80848"/>
                  </a:lnTo>
                  <a:lnTo>
                    <a:pt x="19995" y="79979"/>
                  </a:lnTo>
                  <a:lnTo>
                    <a:pt x="16517" y="61723"/>
                  </a:lnTo>
                  <a:lnTo>
                    <a:pt x="4347" y="52595"/>
                  </a:lnTo>
                  <a:lnTo>
                    <a:pt x="7389" y="49117"/>
                  </a:lnTo>
                  <a:lnTo>
                    <a:pt x="4781" y="45640"/>
                  </a:lnTo>
                  <a:lnTo>
                    <a:pt x="7389" y="36947"/>
                  </a:lnTo>
                  <a:lnTo>
                    <a:pt x="15213" y="28253"/>
                  </a:lnTo>
                  <a:lnTo>
                    <a:pt x="3042" y="16517"/>
                  </a:lnTo>
                  <a:lnTo>
                    <a:pt x="0" y="6085"/>
                  </a:lnTo>
                  <a:lnTo>
                    <a:pt x="4781" y="0"/>
                  </a:lnTo>
                  <a:lnTo>
                    <a:pt x="12605" y="11301"/>
                  </a:lnTo>
                  <a:lnTo>
                    <a:pt x="20864" y="9563"/>
                  </a:lnTo>
                  <a:lnTo>
                    <a:pt x="38250" y="13475"/>
                  </a:lnTo>
                  <a:lnTo>
                    <a:pt x="71285" y="15213"/>
                  </a:lnTo>
                  <a:lnTo>
                    <a:pt x="81282" y="8259"/>
                  </a:lnTo>
                  <a:lnTo>
                    <a:pt x="106928" y="1739"/>
                  </a:lnTo>
                  <a:lnTo>
                    <a:pt x="124315" y="11736"/>
                  </a:lnTo>
                  <a:lnTo>
                    <a:pt x="137789" y="1477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00" name="Google Shape;11900;p314"/>
            <p:cNvSpPr/>
            <p:nvPr/>
          </p:nvSpPr>
          <p:spPr>
            <a:xfrm>
              <a:off x="6364786" y="2698955"/>
              <a:ext cx="97819" cy="80211"/>
            </a:xfrm>
            <a:custGeom>
              <a:rect b="b" l="l" r="r" t="t"/>
              <a:pathLst>
                <a:path extrusionOk="0" h="71285" w="86933">
                  <a:moveTo>
                    <a:pt x="71720" y="10432"/>
                  </a:moveTo>
                  <a:lnTo>
                    <a:pt x="79979" y="9997"/>
                  </a:lnTo>
                  <a:lnTo>
                    <a:pt x="75198" y="22168"/>
                  </a:lnTo>
                  <a:lnTo>
                    <a:pt x="86933" y="33035"/>
                  </a:lnTo>
                  <a:lnTo>
                    <a:pt x="84760" y="45640"/>
                  </a:lnTo>
                  <a:lnTo>
                    <a:pt x="79979" y="46944"/>
                  </a:lnTo>
                  <a:lnTo>
                    <a:pt x="76067" y="49552"/>
                  </a:lnTo>
                  <a:lnTo>
                    <a:pt x="69112" y="56072"/>
                  </a:lnTo>
                  <a:lnTo>
                    <a:pt x="67373" y="71285"/>
                  </a:lnTo>
                  <a:lnTo>
                    <a:pt x="46509" y="60853"/>
                  </a:lnTo>
                  <a:lnTo>
                    <a:pt x="37381" y="49117"/>
                  </a:lnTo>
                  <a:lnTo>
                    <a:pt x="28253" y="43032"/>
                  </a:lnTo>
                  <a:lnTo>
                    <a:pt x="17387" y="32600"/>
                  </a:lnTo>
                  <a:lnTo>
                    <a:pt x="11736" y="24341"/>
                  </a:lnTo>
                  <a:lnTo>
                    <a:pt x="0" y="11301"/>
                  </a:lnTo>
                  <a:lnTo>
                    <a:pt x="3478" y="0"/>
                  </a:lnTo>
                  <a:lnTo>
                    <a:pt x="12171" y="6520"/>
                  </a:lnTo>
                  <a:lnTo>
                    <a:pt x="16518" y="435"/>
                  </a:lnTo>
                  <a:lnTo>
                    <a:pt x="26515" y="0"/>
                  </a:lnTo>
                  <a:lnTo>
                    <a:pt x="46075" y="4781"/>
                  </a:lnTo>
                  <a:lnTo>
                    <a:pt x="61288" y="4347"/>
                  </a:lnTo>
                  <a:lnTo>
                    <a:pt x="71720" y="10432"/>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01" name="Google Shape;11901;p314"/>
            <p:cNvSpPr/>
            <p:nvPr/>
          </p:nvSpPr>
          <p:spPr>
            <a:xfrm>
              <a:off x="6520807" y="2368327"/>
              <a:ext cx="219114" cy="144772"/>
            </a:xfrm>
            <a:custGeom>
              <a:rect b="b" l="l" r="r" t="t"/>
              <a:pathLst>
                <a:path extrusionOk="0" h="128661" w="194730">
                  <a:moveTo>
                    <a:pt x="187776" y="79979"/>
                  </a:moveTo>
                  <a:lnTo>
                    <a:pt x="170824" y="79109"/>
                  </a:lnTo>
                  <a:lnTo>
                    <a:pt x="167347" y="81717"/>
                  </a:lnTo>
                  <a:lnTo>
                    <a:pt x="173867" y="90411"/>
                  </a:lnTo>
                  <a:lnTo>
                    <a:pt x="182560" y="107797"/>
                  </a:lnTo>
                  <a:lnTo>
                    <a:pt x="164739" y="109101"/>
                  </a:lnTo>
                  <a:lnTo>
                    <a:pt x="159088" y="115187"/>
                  </a:lnTo>
                  <a:lnTo>
                    <a:pt x="160392" y="128661"/>
                  </a:lnTo>
                  <a:lnTo>
                    <a:pt x="151264" y="126053"/>
                  </a:lnTo>
                  <a:lnTo>
                    <a:pt x="132573" y="127357"/>
                  </a:lnTo>
                  <a:lnTo>
                    <a:pt x="126053" y="120837"/>
                  </a:lnTo>
                  <a:lnTo>
                    <a:pt x="118664" y="125619"/>
                  </a:lnTo>
                  <a:lnTo>
                    <a:pt x="110405" y="121707"/>
                  </a:lnTo>
                  <a:lnTo>
                    <a:pt x="93453" y="121272"/>
                  </a:lnTo>
                  <a:lnTo>
                    <a:pt x="68677" y="114752"/>
                  </a:lnTo>
                  <a:lnTo>
                    <a:pt x="47379" y="112579"/>
                  </a:lnTo>
                  <a:lnTo>
                    <a:pt x="30861" y="113448"/>
                  </a:lnTo>
                  <a:lnTo>
                    <a:pt x="20429" y="120403"/>
                  </a:lnTo>
                  <a:lnTo>
                    <a:pt x="10432" y="121707"/>
                  </a:lnTo>
                  <a:lnTo>
                    <a:pt x="8259" y="109536"/>
                  </a:lnTo>
                  <a:lnTo>
                    <a:pt x="0" y="97365"/>
                  </a:lnTo>
                  <a:lnTo>
                    <a:pt x="12170" y="91715"/>
                  </a:lnTo>
                  <a:lnTo>
                    <a:pt x="10432" y="81283"/>
                  </a:lnTo>
                  <a:lnTo>
                    <a:pt x="3042" y="71285"/>
                  </a:lnTo>
                  <a:lnTo>
                    <a:pt x="435" y="59549"/>
                  </a:lnTo>
                  <a:lnTo>
                    <a:pt x="20864" y="59549"/>
                  </a:lnTo>
                  <a:lnTo>
                    <a:pt x="41728" y="49552"/>
                  </a:lnTo>
                  <a:lnTo>
                    <a:pt x="43901" y="34773"/>
                  </a:lnTo>
                  <a:lnTo>
                    <a:pt x="59549" y="26080"/>
                  </a:lnTo>
                  <a:lnTo>
                    <a:pt x="55202" y="14344"/>
                  </a:lnTo>
                  <a:lnTo>
                    <a:pt x="66939" y="9997"/>
                  </a:lnTo>
                  <a:lnTo>
                    <a:pt x="86933" y="0"/>
                  </a:lnTo>
                  <a:lnTo>
                    <a:pt x="109970" y="6520"/>
                  </a:lnTo>
                  <a:lnTo>
                    <a:pt x="113882" y="13040"/>
                  </a:lnTo>
                  <a:lnTo>
                    <a:pt x="124315" y="9997"/>
                  </a:lnTo>
                  <a:lnTo>
                    <a:pt x="145179" y="16083"/>
                  </a:lnTo>
                  <a:lnTo>
                    <a:pt x="149960" y="28688"/>
                  </a:lnTo>
                  <a:lnTo>
                    <a:pt x="146917" y="35643"/>
                  </a:lnTo>
                  <a:lnTo>
                    <a:pt x="163435" y="53029"/>
                  </a:lnTo>
                  <a:lnTo>
                    <a:pt x="172563" y="57811"/>
                  </a:lnTo>
                  <a:lnTo>
                    <a:pt x="172563" y="62592"/>
                  </a:lnTo>
                  <a:lnTo>
                    <a:pt x="187341" y="67373"/>
                  </a:lnTo>
                  <a:lnTo>
                    <a:pt x="194730" y="74328"/>
                  </a:lnTo>
                  <a:lnTo>
                    <a:pt x="187776" y="7997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02" name="Google Shape;11902;p314"/>
            <p:cNvSpPr/>
            <p:nvPr/>
          </p:nvSpPr>
          <p:spPr>
            <a:xfrm>
              <a:off x="3526080" y="3535796"/>
              <a:ext cx="40105" cy="82167"/>
            </a:xfrm>
            <a:custGeom>
              <a:rect b="b" l="l" r="r" t="t"/>
              <a:pathLst>
                <a:path extrusionOk="0" h="73023" w="35642">
                  <a:moveTo>
                    <a:pt x="7389" y="73024"/>
                  </a:moveTo>
                  <a:lnTo>
                    <a:pt x="0" y="73024"/>
                  </a:lnTo>
                  <a:lnTo>
                    <a:pt x="5651" y="41728"/>
                  </a:lnTo>
                  <a:lnTo>
                    <a:pt x="8693" y="19560"/>
                  </a:lnTo>
                  <a:lnTo>
                    <a:pt x="9128" y="15213"/>
                  </a:lnTo>
                  <a:lnTo>
                    <a:pt x="12171" y="13909"/>
                  </a:lnTo>
                  <a:lnTo>
                    <a:pt x="16083" y="17387"/>
                  </a:lnTo>
                  <a:lnTo>
                    <a:pt x="26949" y="435"/>
                  </a:lnTo>
                  <a:lnTo>
                    <a:pt x="31731" y="0"/>
                  </a:lnTo>
                  <a:lnTo>
                    <a:pt x="31296" y="4347"/>
                  </a:lnTo>
                  <a:lnTo>
                    <a:pt x="35643" y="4347"/>
                  </a:lnTo>
                  <a:lnTo>
                    <a:pt x="34339" y="12171"/>
                  </a:lnTo>
                  <a:lnTo>
                    <a:pt x="28688" y="23907"/>
                  </a:lnTo>
                  <a:lnTo>
                    <a:pt x="30427" y="28253"/>
                  </a:lnTo>
                  <a:lnTo>
                    <a:pt x="26515" y="38251"/>
                  </a:lnTo>
                  <a:lnTo>
                    <a:pt x="27819" y="40859"/>
                  </a:lnTo>
                  <a:lnTo>
                    <a:pt x="23472" y="55203"/>
                  </a:lnTo>
                  <a:lnTo>
                    <a:pt x="17821" y="62592"/>
                  </a:lnTo>
                  <a:lnTo>
                    <a:pt x="13040" y="63461"/>
                  </a:lnTo>
                  <a:lnTo>
                    <a:pt x="7389" y="7302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03" name="Google Shape;11903;p314"/>
            <p:cNvSpPr/>
            <p:nvPr/>
          </p:nvSpPr>
          <p:spPr>
            <a:xfrm>
              <a:off x="4055280" y="4423502"/>
              <a:ext cx="346767" cy="411817"/>
            </a:xfrm>
            <a:custGeom>
              <a:rect b="b" l="l" r="r" t="t"/>
              <a:pathLst>
                <a:path extrusionOk="0" h="365989" w="308178">
                  <a:moveTo>
                    <a:pt x="296443" y="290792"/>
                  </a:moveTo>
                  <a:lnTo>
                    <a:pt x="295139" y="282099"/>
                  </a:lnTo>
                  <a:lnTo>
                    <a:pt x="271667" y="267755"/>
                  </a:lnTo>
                  <a:lnTo>
                    <a:pt x="249064" y="267320"/>
                  </a:lnTo>
                  <a:lnTo>
                    <a:pt x="207336" y="275579"/>
                  </a:lnTo>
                  <a:lnTo>
                    <a:pt x="198208" y="299920"/>
                  </a:lnTo>
                  <a:lnTo>
                    <a:pt x="199077" y="315133"/>
                  </a:lnTo>
                  <a:lnTo>
                    <a:pt x="192557" y="348603"/>
                  </a:lnTo>
                  <a:lnTo>
                    <a:pt x="188211" y="342517"/>
                  </a:lnTo>
                  <a:lnTo>
                    <a:pt x="160392" y="341214"/>
                  </a:lnTo>
                  <a:lnTo>
                    <a:pt x="153437" y="363816"/>
                  </a:lnTo>
                  <a:lnTo>
                    <a:pt x="137355" y="343821"/>
                  </a:lnTo>
                  <a:lnTo>
                    <a:pt x="104755" y="336867"/>
                  </a:lnTo>
                  <a:lnTo>
                    <a:pt x="87368" y="362077"/>
                  </a:lnTo>
                  <a:lnTo>
                    <a:pt x="70416" y="365990"/>
                  </a:lnTo>
                  <a:lnTo>
                    <a:pt x="56942" y="327304"/>
                  </a:lnTo>
                  <a:lnTo>
                    <a:pt x="40859" y="296008"/>
                  </a:lnTo>
                  <a:lnTo>
                    <a:pt x="45640" y="269059"/>
                  </a:lnTo>
                  <a:lnTo>
                    <a:pt x="31731" y="257323"/>
                  </a:lnTo>
                  <a:lnTo>
                    <a:pt x="26515" y="237328"/>
                  </a:lnTo>
                  <a:lnTo>
                    <a:pt x="12605" y="218203"/>
                  </a:lnTo>
                  <a:lnTo>
                    <a:pt x="25211" y="188211"/>
                  </a:lnTo>
                  <a:lnTo>
                    <a:pt x="12605" y="164739"/>
                  </a:lnTo>
                  <a:lnTo>
                    <a:pt x="17387" y="155176"/>
                  </a:lnTo>
                  <a:lnTo>
                    <a:pt x="12171" y="144744"/>
                  </a:lnTo>
                  <a:lnTo>
                    <a:pt x="20429" y="130835"/>
                  </a:lnTo>
                  <a:lnTo>
                    <a:pt x="19125" y="107363"/>
                  </a:lnTo>
                  <a:lnTo>
                    <a:pt x="19125" y="87368"/>
                  </a:lnTo>
                  <a:lnTo>
                    <a:pt x="23907" y="78240"/>
                  </a:lnTo>
                  <a:lnTo>
                    <a:pt x="0" y="33035"/>
                  </a:lnTo>
                  <a:lnTo>
                    <a:pt x="18256" y="35643"/>
                  </a:lnTo>
                  <a:lnTo>
                    <a:pt x="30862" y="34773"/>
                  </a:lnTo>
                  <a:lnTo>
                    <a:pt x="35643" y="26515"/>
                  </a:lnTo>
                  <a:lnTo>
                    <a:pt x="56507" y="15213"/>
                  </a:lnTo>
                  <a:lnTo>
                    <a:pt x="69112" y="4781"/>
                  </a:lnTo>
                  <a:lnTo>
                    <a:pt x="100843" y="0"/>
                  </a:lnTo>
                  <a:lnTo>
                    <a:pt x="99104" y="20864"/>
                  </a:lnTo>
                  <a:lnTo>
                    <a:pt x="103016" y="31731"/>
                  </a:lnTo>
                  <a:lnTo>
                    <a:pt x="101712" y="50421"/>
                  </a:lnTo>
                  <a:lnTo>
                    <a:pt x="129965" y="75197"/>
                  </a:lnTo>
                  <a:lnTo>
                    <a:pt x="157784" y="79979"/>
                  </a:lnTo>
                  <a:lnTo>
                    <a:pt x="167782" y="90411"/>
                  </a:lnTo>
                  <a:lnTo>
                    <a:pt x="184733" y="96061"/>
                  </a:lnTo>
                  <a:lnTo>
                    <a:pt x="195600" y="103885"/>
                  </a:lnTo>
                  <a:lnTo>
                    <a:pt x="210813" y="103885"/>
                  </a:lnTo>
                  <a:lnTo>
                    <a:pt x="225592" y="112144"/>
                  </a:lnTo>
                  <a:lnTo>
                    <a:pt x="227766" y="128227"/>
                  </a:lnTo>
                  <a:lnTo>
                    <a:pt x="232982" y="136486"/>
                  </a:lnTo>
                  <a:lnTo>
                    <a:pt x="234286" y="148221"/>
                  </a:lnTo>
                  <a:lnTo>
                    <a:pt x="226896" y="148656"/>
                  </a:lnTo>
                  <a:lnTo>
                    <a:pt x="239067" y="181256"/>
                  </a:lnTo>
                  <a:lnTo>
                    <a:pt x="285576" y="182560"/>
                  </a:lnTo>
                  <a:lnTo>
                    <a:pt x="283403" y="198643"/>
                  </a:lnTo>
                  <a:lnTo>
                    <a:pt x="286880" y="209509"/>
                  </a:lnTo>
                  <a:lnTo>
                    <a:pt x="300789" y="217333"/>
                  </a:lnTo>
                  <a:lnTo>
                    <a:pt x="308179" y="234720"/>
                  </a:lnTo>
                  <a:lnTo>
                    <a:pt x="305571" y="256888"/>
                  </a:lnTo>
                  <a:lnTo>
                    <a:pt x="299920" y="269059"/>
                  </a:lnTo>
                  <a:lnTo>
                    <a:pt x="303397" y="284707"/>
                  </a:lnTo>
                  <a:lnTo>
                    <a:pt x="296443" y="290792"/>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04" name="Google Shape;11904;p314"/>
            <p:cNvSpPr/>
            <p:nvPr/>
          </p:nvSpPr>
          <p:spPr>
            <a:xfrm>
              <a:off x="3926648" y="3952504"/>
              <a:ext cx="1085790" cy="1224691"/>
            </a:xfrm>
            <a:custGeom>
              <a:rect b="b" l="l" r="r" t="t"/>
              <a:pathLst>
                <a:path extrusionOk="0" h="1088405" w="964960">
                  <a:moveTo>
                    <a:pt x="425104" y="93019"/>
                  </a:moveTo>
                  <a:lnTo>
                    <a:pt x="438579" y="95627"/>
                  </a:lnTo>
                  <a:lnTo>
                    <a:pt x="441187" y="89541"/>
                  </a:lnTo>
                  <a:lnTo>
                    <a:pt x="436840" y="84325"/>
                  </a:lnTo>
                  <a:lnTo>
                    <a:pt x="439448" y="76067"/>
                  </a:lnTo>
                  <a:lnTo>
                    <a:pt x="449446" y="78675"/>
                  </a:lnTo>
                  <a:lnTo>
                    <a:pt x="461181" y="75632"/>
                  </a:lnTo>
                  <a:lnTo>
                    <a:pt x="475091" y="81717"/>
                  </a:lnTo>
                  <a:lnTo>
                    <a:pt x="485957" y="87368"/>
                  </a:lnTo>
                  <a:lnTo>
                    <a:pt x="493347" y="79979"/>
                  </a:lnTo>
                  <a:lnTo>
                    <a:pt x="498997" y="80848"/>
                  </a:lnTo>
                  <a:lnTo>
                    <a:pt x="502475" y="88672"/>
                  </a:lnTo>
                  <a:lnTo>
                    <a:pt x="514211" y="86933"/>
                  </a:lnTo>
                  <a:lnTo>
                    <a:pt x="523774" y="76067"/>
                  </a:lnTo>
                  <a:lnTo>
                    <a:pt x="531597" y="55637"/>
                  </a:lnTo>
                  <a:lnTo>
                    <a:pt x="546376" y="29992"/>
                  </a:lnTo>
                  <a:lnTo>
                    <a:pt x="555070" y="28688"/>
                  </a:lnTo>
                  <a:lnTo>
                    <a:pt x="560720" y="44336"/>
                  </a:lnTo>
                  <a:lnTo>
                    <a:pt x="573760" y="93019"/>
                  </a:lnTo>
                  <a:lnTo>
                    <a:pt x="587235" y="97800"/>
                  </a:lnTo>
                  <a:lnTo>
                    <a:pt x="587670" y="116925"/>
                  </a:lnTo>
                  <a:lnTo>
                    <a:pt x="568979" y="139963"/>
                  </a:lnTo>
                  <a:lnTo>
                    <a:pt x="576368" y="148221"/>
                  </a:lnTo>
                  <a:lnTo>
                    <a:pt x="620270" y="152568"/>
                  </a:lnTo>
                  <a:lnTo>
                    <a:pt x="621139" y="180821"/>
                  </a:lnTo>
                  <a:lnTo>
                    <a:pt x="639830" y="162565"/>
                  </a:lnTo>
                  <a:lnTo>
                    <a:pt x="670691" y="172563"/>
                  </a:lnTo>
                  <a:lnTo>
                    <a:pt x="711984" y="189515"/>
                  </a:lnTo>
                  <a:lnTo>
                    <a:pt x="724155" y="205597"/>
                  </a:lnTo>
                  <a:lnTo>
                    <a:pt x="720243" y="221245"/>
                  </a:lnTo>
                  <a:lnTo>
                    <a:pt x="748931" y="212552"/>
                  </a:lnTo>
                  <a:lnTo>
                    <a:pt x="796744" y="227331"/>
                  </a:lnTo>
                  <a:lnTo>
                    <a:pt x="833691" y="226461"/>
                  </a:lnTo>
                  <a:lnTo>
                    <a:pt x="870203" y="249499"/>
                  </a:lnTo>
                  <a:lnTo>
                    <a:pt x="902368" y="280795"/>
                  </a:lnTo>
                  <a:lnTo>
                    <a:pt x="921494" y="288619"/>
                  </a:lnTo>
                  <a:lnTo>
                    <a:pt x="942358" y="289923"/>
                  </a:lnTo>
                  <a:lnTo>
                    <a:pt x="951486" y="298616"/>
                  </a:lnTo>
                  <a:lnTo>
                    <a:pt x="960179" y="334259"/>
                  </a:lnTo>
                  <a:lnTo>
                    <a:pt x="964960" y="351211"/>
                  </a:lnTo>
                  <a:lnTo>
                    <a:pt x="955832" y="397285"/>
                  </a:lnTo>
                  <a:lnTo>
                    <a:pt x="944096" y="415541"/>
                  </a:lnTo>
                  <a:lnTo>
                    <a:pt x="910627" y="454227"/>
                  </a:lnTo>
                  <a:lnTo>
                    <a:pt x="895848" y="485958"/>
                  </a:lnTo>
                  <a:lnTo>
                    <a:pt x="878462" y="509864"/>
                  </a:lnTo>
                  <a:lnTo>
                    <a:pt x="872376" y="510734"/>
                  </a:lnTo>
                  <a:lnTo>
                    <a:pt x="866726" y="531163"/>
                  </a:lnTo>
                  <a:lnTo>
                    <a:pt x="870638" y="583323"/>
                  </a:lnTo>
                  <a:lnTo>
                    <a:pt x="865856" y="626355"/>
                  </a:lnTo>
                  <a:lnTo>
                    <a:pt x="864552" y="644611"/>
                  </a:lnTo>
                  <a:lnTo>
                    <a:pt x="857598" y="655912"/>
                  </a:lnTo>
                  <a:lnTo>
                    <a:pt x="855424" y="693294"/>
                  </a:lnTo>
                  <a:lnTo>
                    <a:pt x="832822" y="729371"/>
                  </a:lnTo>
                  <a:lnTo>
                    <a:pt x="830648" y="758494"/>
                  </a:lnTo>
                  <a:lnTo>
                    <a:pt x="811958" y="770230"/>
                  </a:lnTo>
                  <a:lnTo>
                    <a:pt x="807176" y="787182"/>
                  </a:lnTo>
                  <a:lnTo>
                    <a:pt x="781096" y="787182"/>
                  </a:lnTo>
                  <a:lnTo>
                    <a:pt x="744150" y="797614"/>
                  </a:lnTo>
                  <a:lnTo>
                    <a:pt x="728067" y="810219"/>
                  </a:lnTo>
                  <a:lnTo>
                    <a:pt x="701987" y="818478"/>
                  </a:lnTo>
                  <a:lnTo>
                    <a:pt x="675472" y="840646"/>
                  </a:lnTo>
                  <a:lnTo>
                    <a:pt x="657651" y="868464"/>
                  </a:lnTo>
                  <a:lnTo>
                    <a:pt x="656347" y="889328"/>
                  </a:lnTo>
                  <a:lnTo>
                    <a:pt x="661998" y="904542"/>
                  </a:lnTo>
                  <a:lnTo>
                    <a:pt x="660694" y="932795"/>
                  </a:lnTo>
                  <a:lnTo>
                    <a:pt x="657216" y="946270"/>
                  </a:lnTo>
                  <a:lnTo>
                    <a:pt x="642438" y="961918"/>
                  </a:lnTo>
                  <a:lnTo>
                    <a:pt x="622878" y="1011035"/>
                  </a:lnTo>
                  <a:lnTo>
                    <a:pt x="605491" y="1032768"/>
                  </a:lnTo>
                  <a:lnTo>
                    <a:pt x="591581" y="1046243"/>
                  </a:lnTo>
                  <a:lnTo>
                    <a:pt x="585061" y="1072758"/>
                  </a:lnTo>
                  <a:lnTo>
                    <a:pt x="572456" y="1088406"/>
                  </a:lnTo>
                  <a:lnTo>
                    <a:pt x="563328" y="1072758"/>
                  </a:lnTo>
                  <a:lnTo>
                    <a:pt x="571152" y="1059283"/>
                  </a:lnTo>
                  <a:lnTo>
                    <a:pt x="554635" y="1040592"/>
                  </a:lnTo>
                  <a:lnTo>
                    <a:pt x="533771" y="1024944"/>
                  </a:lnTo>
                  <a:lnTo>
                    <a:pt x="506387" y="1007123"/>
                  </a:lnTo>
                  <a:lnTo>
                    <a:pt x="498128" y="1007992"/>
                  </a:lnTo>
                  <a:lnTo>
                    <a:pt x="470744" y="986259"/>
                  </a:lnTo>
                  <a:lnTo>
                    <a:pt x="455966" y="989302"/>
                  </a:lnTo>
                  <a:lnTo>
                    <a:pt x="482046" y="951486"/>
                  </a:lnTo>
                  <a:lnTo>
                    <a:pt x="505083" y="924102"/>
                  </a:lnTo>
                  <a:lnTo>
                    <a:pt x="519427" y="912800"/>
                  </a:lnTo>
                  <a:lnTo>
                    <a:pt x="537683" y="897587"/>
                  </a:lnTo>
                  <a:lnTo>
                    <a:pt x="535944" y="875419"/>
                  </a:lnTo>
                  <a:lnTo>
                    <a:pt x="522035" y="858902"/>
                  </a:lnTo>
                  <a:lnTo>
                    <a:pt x="510734" y="864552"/>
                  </a:lnTo>
                  <a:lnTo>
                    <a:pt x="513776" y="848470"/>
                  </a:lnTo>
                  <a:lnTo>
                    <a:pt x="515080" y="831952"/>
                  </a:lnTo>
                  <a:lnTo>
                    <a:pt x="513776" y="816304"/>
                  </a:lnTo>
                  <a:lnTo>
                    <a:pt x="504648" y="811523"/>
                  </a:lnTo>
                  <a:lnTo>
                    <a:pt x="495955" y="815870"/>
                  </a:lnTo>
                  <a:lnTo>
                    <a:pt x="486827" y="814566"/>
                  </a:lnTo>
                  <a:lnTo>
                    <a:pt x="483350" y="804134"/>
                  </a:lnTo>
                  <a:lnTo>
                    <a:pt x="478568" y="778488"/>
                  </a:lnTo>
                  <a:lnTo>
                    <a:pt x="473352" y="770230"/>
                  </a:lnTo>
                  <a:lnTo>
                    <a:pt x="456400" y="762406"/>
                  </a:lnTo>
                  <a:lnTo>
                    <a:pt x="446837" y="768056"/>
                  </a:lnTo>
                  <a:lnTo>
                    <a:pt x="421192" y="762406"/>
                  </a:lnTo>
                  <a:lnTo>
                    <a:pt x="419453" y="724590"/>
                  </a:lnTo>
                  <a:lnTo>
                    <a:pt x="410760" y="709376"/>
                  </a:lnTo>
                  <a:lnTo>
                    <a:pt x="417715" y="703291"/>
                  </a:lnTo>
                  <a:lnTo>
                    <a:pt x="414237" y="687643"/>
                  </a:lnTo>
                  <a:lnTo>
                    <a:pt x="419888" y="675472"/>
                  </a:lnTo>
                  <a:lnTo>
                    <a:pt x="422496" y="653304"/>
                  </a:lnTo>
                  <a:lnTo>
                    <a:pt x="415107" y="635918"/>
                  </a:lnTo>
                  <a:lnTo>
                    <a:pt x="401197" y="628094"/>
                  </a:lnTo>
                  <a:lnTo>
                    <a:pt x="397720" y="617227"/>
                  </a:lnTo>
                  <a:lnTo>
                    <a:pt x="399893" y="601144"/>
                  </a:lnTo>
                  <a:lnTo>
                    <a:pt x="353384" y="599840"/>
                  </a:lnTo>
                  <a:lnTo>
                    <a:pt x="341213" y="567240"/>
                  </a:lnTo>
                  <a:lnTo>
                    <a:pt x="348603" y="566805"/>
                  </a:lnTo>
                  <a:lnTo>
                    <a:pt x="347299" y="555070"/>
                  </a:lnTo>
                  <a:lnTo>
                    <a:pt x="342083" y="546811"/>
                  </a:lnTo>
                  <a:lnTo>
                    <a:pt x="339910" y="530728"/>
                  </a:lnTo>
                  <a:lnTo>
                    <a:pt x="325131" y="522470"/>
                  </a:lnTo>
                  <a:lnTo>
                    <a:pt x="309917" y="522470"/>
                  </a:lnTo>
                  <a:lnTo>
                    <a:pt x="299051" y="514645"/>
                  </a:lnTo>
                  <a:lnTo>
                    <a:pt x="282099" y="508995"/>
                  </a:lnTo>
                  <a:lnTo>
                    <a:pt x="272101" y="498563"/>
                  </a:lnTo>
                  <a:lnTo>
                    <a:pt x="244283" y="493781"/>
                  </a:lnTo>
                  <a:lnTo>
                    <a:pt x="216029" y="469005"/>
                  </a:lnTo>
                  <a:lnTo>
                    <a:pt x="217333" y="450315"/>
                  </a:lnTo>
                  <a:lnTo>
                    <a:pt x="213421" y="439448"/>
                  </a:lnTo>
                  <a:lnTo>
                    <a:pt x="215160" y="418584"/>
                  </a:lnTo>
                  <a:lnTo>
                    <a:pt x="183429" y="423365"/>
                  </a:lnTo>
                  <a:lnTo>
                    <a:pt x="170824" y="433797"/>
                  </a:lnTo>
                  <a:lnTo>
                    <a:pt x="149960" y="445099"/>
                  </a:lnTo>
                  <a:lnTo>
                    <a:pt x="145179" y="453357"/>
                  </a:lnTo>
                  <a:lnTo>
                    <a:pt x="132573" y="454227"/>
                  </a:lnTo>
                  <a:lnTo>
                    <a:pt x="114317" y="451619"/>
                  </a:lnTo>
                  <a:lnTo>
                    <a:pt x="100408" y="456400"/>
                  </a:lnTo>
                  <a:lnTo>
                    <a:pt x="89107" y="453357"/>
                  </a:lnTo>
                  <a:lnTo>
                    <a:pt x="88672" y="411195"/>
                  </a:lnTo>
                  <a:lnTo>
                    <a:pt x="69547" y="427277"/>
                  </a:lnTo>
                  <a:lnTo>
                    <a:pt x="47813" y="426843"/>
                  </a:lnTo>
                  <a:lnTo>
                    <a:pt x="37816" y="411630"/>
                  </a:lnTo>
                  <a:lnTo>
                    <a:pt x="21299" y="410325"/>
                  </a:lnTo>
                  <a:lnTo>
                    <a:pt x="25645" y="398155"/>
                  </a:lnTo>
                  <a:lnTo>
                    <a:pt x="11301" y="381203"/>
                  </a:lnTo>
                  <a:lnTo>
                    <a:pt x="0" y="355992"/>
                  </a:lnTo>
                  <a:lnTo>
                    <a:pt x="6520" y="351211"/>
                  </a:lnTo>
                  <a:lnTo>
                    <a:pt x="5651" y="339040"/>
                  </a:lnTo>
                  <a:lnTo>
                    <a:pt x="20429" y="331216"/>
                  </a:lnTo>
                  <a:lnTo>
                    <a:pt x="17387" y="316003"/>
                  </a:lnTo>
                  <a:lnTo>
                    <a:pt x="23472" y="306440"/>
                  </a:lnTo>
                  <a:lnTo>
                    <a:pt x="24776" y="293400"/>
                  </a:lnTo>
                  <a:lnTo>
                    <a:pt x="52160" y="274275"/>
                  </a:lnTo>
                  <a:lnTo>
                    <a:pt x="72155" y="269059"/>
                  </a:lnTo>
                  <a:lnTo>
                    <a:pt x="75632" y="264712"/>
                  </a:lnTo>
                  <a:lnTo>
                    <a:pt x="97800" y="266016"/>
                  </a:lnTo>
                  <a:lnTo>
                    <a:pt x="107363" y="189515"/>
                  </a:lnTo>
                  <a:lnTo>
                    <a:pt x="107797" y="177344"/>
                  </a:lnTo>
                  <a:lnTo>
                    <a:pt x="103885" y="161696"/>
                  </a:lnTo>
                  <a:lnTo>
                    <a:pt x="92584" y="151264"/>
                  </a:lnTo>
                  <a:lnTo>
                    <a:pt x="93019" y="130835"/>
                  </a:lnTo>
                  <a:lnTo>
                    <a:pt x="106928" y="126488"/>
                  </a:lnTo>
                  <a:lnTo>
                    <a:pt x="111709" y="129531"/>
                  </a:lnTo>
                  <a:lnTo>
                    <a:pt x="112579" y="118664"/>
                  </a:lnTo>
                  <a:lnTo>
                    <a:pt x="98235" y="115621"/>
                  </a:lnTo>
                  <a:lnTo>
                    <a:pt x="98235" y="98235"/>
                  </a:lnTo>
                  <a:lnTo>
                    <a:pt x="146048" y="99104"/>
                  </a:lnTo>
                  <a:lnTo>
                    <a:pt x="154307" y="89107"/>
                  </a:lnTo>
                  <a:lnTo>
                    <a:pt x="161261" y="98235"/>
                  </a:lnTo>
                  <a:lnTo>
                    <a:pt x="165608" y="114752"/>
                  </a:lnTo>
                  <a:lnTo>
                    <a:pt x="170389" y="111275"/>
                  </a:lnTo>
                  <a:lnTo>
                    <a:pt x="183864" y="126053"/>
                  </a:lnTo>
                  <a:lnTo>
                    <a:pt x="202989" y="124315"/>
                  </a:lnTo>
                  <a:lnTo>
                    <a:pt x="207771" y="115621"/>
                  </a:lnTo>
                  <a:lnTo>
                    <a:pt x="226027" y="109101"/>
                  </a:lnTo>
                  <a:lnTo>
                    <a:pt x="236459" y="104320"/>
                  </a:lnTo>
                  <a:lnTo>
                    <a:pt x="239501" y="92584"/>
                  </a:lnTo>
                  <a:lnTo>
                    <a:pt x="257323" y="84760"/>
                  </a:lnTo>
                  <a:lnTo>
                    <a:pt x="256019" y="78675"/>
                  </a:lnTo>
                  <a:lnTo>
                    <a:pt x="235155" y="76501"/>
                  </a:lnTo>
                  <a:lnTo>
                    <a:pt x="232112" y="58680"/>
                  </a:lnTo>
                  <a:lnTo>
                    <a:pt x="233416" y="39989"/>
                  </a:lnTo>
                  <a:lnTo>
                    <a:pt x="222549" y="33035"/>
                  </a:lnTo>
                  <a:lnTo>
                    <a:pt x="227331" y="30427"/>
                  </a:lnTo>
                  <a:lnTo>
                    <a:pt x="245152" y="33904"/>
                  </a:lnTo>
                  <a:lnTo>
                    <a:pt x="264712" y="40859"/>
                  </a:lnTo>
                  <a:lnTo>
                    <a:pt x="272101" y="34339"/>
                  </a:lnTo>
                  <a:lnTo>
                    <a:pt x="289923" y="29992"/>
                  </a:lnTo>
                  <a:lnTo>
                    <a:pt x="317741" y="19560"/>
                  </a:lnTo>
                  <a:lnTo>
                    <a:pt x="326870" y="8693"/>
                  </a:lnTo>
                  <a:lnTo>
                    <a:pt x="323827" y="869"/>
                  </a:lnTo>
                  <a:lnTo>
                    <a:pt x="336867" y="0"/>
                  </a:lnTo>
                  <a:lnTo>
                    <a:pt x="342083" y="6085"/>
                  </a:lnTo>
                  <a:lnTo>
                    <a:pt x="338606" y="18691"/>
                  </a:lnTo>
                  <a:lnTo>
                    <a:pt x="347299" y="22603"/>
                  </a:lnTo>
                  <a:lnTo>
                    <a:pt x="352515" y="35643"/>
                  </a:lnTo>
                  <a:lnTo>
                    <a:pt x="345560" y="45640"/>
                  </a:lnTo>
                  <a:lnTo>
                    <a:pt x="341213" y="69112"/>
                  </a:lnTo>
                  <a:lnTo>
                    <a:pt x="347299" y="83456"/>
                  </a:lnTo>
                  <a:lnTo>
                    <a:pt x="348603" y="96496"/>
                  </a:lnTo>
                  <a:lnTo>
                    <a:pt x="363816" y="109536"/>
                  </a:lnTo>
                  <a:lnTo>
                    <a:pt x="375987" y="110840"/>
                  </a:lnTo>
                  <a:lnTo>
                    <a:pt x="378595" y="105189"/>
                  </a:lnTo>
                  <a:lnTo>
                    <a:pt x="386419" y="103885"/>
                  </a:lnTo>
                  <a:lnTo>
                    <a:pt x="397720" y="99104"/>
                  </a:lnTo>
                  <a:lnTo>
                    <a:pt x="405544" y="91715"/>
                  </a:lnTo>
                  <a:lnTo>
                    <a:pt x="419453" y="94323"/>
                  </a:lnTo>
                  <a:lnTo>
                    <a:pt x="425104" y="9301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05" name="Google Shape;11905;p314"/>
            <p:cNvSpPr/>
            <p:nvPr/>
          </p:nvSpPr>
          <p:spPr>
            <a:xfrm>
              <a:off x="9135996" y="3945656"/>
              <a:ext cx="33258" cy="45486"/>
            </a:xfrm>
            <a:custGeom>
              <a:rect b="b" l="l" r="r" t="t"/>
              <a:pathLst>
                <a:path extrusionOk="0" h="40424" w="29557">
                  <a:moveTo>
                    <a:pt x="0" y="26080"/>
                  </a:moveTo>
                  <a:lnTo>
                    <a:pt x="9563" y="15648"/>
                  </a:lnTo>
                  <a:lnTo>
                    <a:pt x="29558" y="0"/>
                  </a:lnTo>
                  <a:lnTo>
                    <a:pt x="29123" y="13909"/>
                  </a:lnTo>
                  <a:lnTo>
                    <a:pt x="28688" y="31731"/>
                  </a:lnTo>
                  <a:lnTo>
                    <a:pt x="16952" y="30861"/>
                  </a:lnTo>
                  <a:lnTo>
                    <a:pt x="12171" y="40424"/>
                  </a:lnTo>
                  <a:lnTo>
                    <a:pt x="0" y="2608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06" name="Google Shape;11906;p314"/>
            <p:cNvSpPr/>
            <p:nvPr/>
          </p:nvSpPr>
          <p:spPr>
            <a:xfrm>
              <a:off x="8355889" y="3228644"/>
              <a:ext cx="89504" cy="49399"/>
            </a:xfrm>
            <a:custGeom>
              <a:rect b="b" l="l" r="r" t="t"/>
              <a:pathLst>
                <a:path extrusionOk="0" h="43901" w="79544">
                  <a:moveTo>
                    <a:pt x="66070" y="14344"/>
                  </a:moveTo>
                  <a:lnTo>
                    <a:pt x="77371" y="23472"/>
                  </a:lnTo>
                  <a:lnTo>
                    <a:pt x="79544" y="40424"/>
                  </a:lnTo>
                  <a:lnTo>
                    <a:pt x="59984" y="41293"/>
                  </a:lnTo>
                  <a:lnTo>
                    <a:pt x="39555" y="39555"/>
                  </a:lnTo>
                  <a:lnTo>
                    <a:pt x="25645" y="43901"/>
                  </a:lnTo>
                  <a:lnTo>
                    <a:pt x="1739" y="33035"/>
                  </a:lnTo>
                  <a:lnTo>
                    <a:pt x="0" y="27819"/>
                  </a:lnTo>
                  <a:lnTo>
                    <a:pt x="11301" y="6955"/>
                  </a:lnTo>
                  <a:lnTo>
                    <a:pt x="22603" y="0"/>
                  </a:lnTo>
                  <a:lnTo>
                    <a:pt x="41293" y="6085"/>
                  </a:lnTo>
                  <a:lnTo>
                    <a:pt x="53899" y="6955"/>
                  </a:lnTo>
                  <a:lnTo>
                    <a:pt x="66070" y="1434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07" name="Google Shape;11907;p314"/>
            <p:cNvSpPr/>
            <p:nvPr/>
          </p:nvSpPr>
          <p:spPr>
            <a:xfrm>
              <a:off x="6510047" y="4671473"/>
              <a:ext cx="261665" cy="288076"/>
            </a:xfrm>
            <a:custGeom>
              <a:rect b="b" l="l" r="r" t="t"/>
              <a:pathLst>
                <a:path extrusionOk="0" h="256018" w="232546">
                  <a:moveTo>
                    <a:pt x="136485" y="2173"/>
                  </a:moveTo>
                  <a:lnTo>
                    <a:pt x="144744" y="24341"/>
                  </a:lnTo>
                  <a:lnTo>
                    <a:pt x="149525" y="29557"/>
                  </a:lnTo>
                  <a:lnTo>
                    <a:pt x="156480" y="45640"/>
                  </a:lnTo>
                  <a:lnTo>
                    <a:pt x="182995" y="76067"/>
                  </a:lnTo>
                  <a:lnTo>
                    <a:pt x="192992" y="79109"/>
                  </a:lnTo>
                  <a:lnTo>
                    <a:pt x="192558" y="89107"/>
                  </a:lnTo>
                  <a:lnTo>
                    <a:pt x="199078" y="106928"/>
                  </a:lnTo>
                  <a:lnTo>
                    <a:pt x="217768" y="111275"/>
                  </a:lnTo>
                  <a:lnTo>
                    <a:pt x="232547" y="123880"/>
                  </a:lnTo>
                  <a:lnTo>
                    <a:pt x="197339" y="144309"/>
                  </a:lnTo>
                  <a:lnTo>
                    <a:pt x="174736" y="165173"/>
                  </a:lnTo>
                  <a:lnTo>
                    <a:pt x="166043" y="183864"/>
                  </a:lnTo>
                  <a:lnTo>
                    <a:pt x="158219" y="194296"/>
                  </a:lnTo>
                  <a:lnTo>
                    <a:pt x="145179" y="196469"/>
                  </a:lnTo>
                  <a:lnTo>
                    <a:pt x="139963" y="209944"/>
                  </a:lnTo>
                  <a:lnTo>
                    <a:pt x="137355" y="218637"/>
                  </a:lnTo>
                  <a:lnTo>
                    <a:pt x="121707" y="224723"/>
                  </a:lnTo>
                  <a:lnTo>
                    <a:pt x="102147" y="223419"/>
                  </a:lnTo>
                  <a:lnTo>
                    <a:pt x="91280" y="215595"/>
                  </a:lnTo>
                  <a:lnTo>
                    <a:pt x="81283" y="212552"/>
                  </a:lnTo>
                  <a:lnTo>
                    <a:pt x="69112" y="218637"/>
                  </a:lnTo>
                  <a:lnTo>
                    <a:pt x="62592" y="232112"/>
                  </a:lnTo>
                  <a:lnTo>
                    <a:pt x="50856" y="240371"/>
                  </a:lnTo>
                  <a:lnTo>
                    <a:pt x="38685" y="252976"/>
                  </a:lnTo>
                  <a:lnTo>
                    <a:pt x="21299" y="256019"/>
                  </a:lnTo>
                  <a:lnTo>
                    <a:pt x="16518" y="246021"/>
                  </a:lnTo>
                  <a:lnTo>
                    <a:pt x="19125" y="229069"/>
                  </a:lnTo>
                  <a:lnTo>
                    <a:pt x="6085" y="202555"/>
                  </a:lnTo>
                  <a:lnTo>
                    <a:pt x="0" y="198208"/>
                  </a:lnTo>
                  <a:lnTo>
                    <a:pt x="2608" y="116925"/>
                  </a:lnTo>
                  <a:lnTo>
                    <a:pt x="26515" y="116056"/>
                  </a:lnTo>
                  <a:lnTo>
                    <a:pt x="29992" y="16517"/>
                  </a:lnTo>
                  <a:lnTo>
                    <a:pt x="48248" y="15648"/>
                  </a:lnTo>
                  <a:lnTo>
                    <a:pt x="86064" y="5651"/>
                  </a:lnTo>
                  <a:lnTo>
                    <a:pt x="94758" y="17387"/>
                  </a:lnTo>
                  <a:lnTo>
                    <a:pt x="110840" y="6520"/>
                  </a:lnTo>
                  <a:lnTo>
                    <a:pt x="118230" y="6520"/>
                  </a:lnTo>
                  <a:lnTo>
                    <a:pt x="132139" y="0"/>
                  </a:lnTo>
                  <a:lnTo>
                    <a:pt x="136485" y="217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08" name="Google Shape;11908;p314"/>
            <p:cNvSpPr/>
            <p:nvPr/>
          </p:nvSpPr>
          <p:spPr>
            <a:xfrm>
              <a:off x="6373099" y="3767137"/>
              <a:ext cx="357527" cy="278783"/>
            </a:xfrm>
            <a:custGeom>
              <a:rect b="b" l="l" r="r" t="t"/>
              <a:pathLst>
                <a:path extrusionOk="0" h="247760" w="317741">
                  <a:moveTo>
                    <a:pt x="230809" y="70416"/>
                  </a:moveTo>
                  <a:lnTo>
                    <a:pt x="247760" y="81283"/>
                  </a:lnTo>
                  <a:lnTo>
                    <a:pt x="261235" y="92584"/>
                  </a:lnTo>
                  <a:lnTo>
                    <a:pt x="261670" y="101712"/>
                  </a:lnTo>
                  <a:lnTo>
                    <a:pt x="278622" y="116056"/>
                  </a:lnTo>
                  <a:lnTo>
                    <a:pt x="289053" y="128227"/>
                  </a:lnTo>
                  <a:lnTo>
                    <a:pt x="295139" y="144744"/>
                  </a:lnTo>
                  <a:lnTo>
                    <a:pt x="313830" y="156046"/>
                  </a:lnTo>
                  <a:lnTo>
                    <a:pt x="317742" y="164739"/>
                  </a:lnTo>
                  <a:lnTo>
                    <a:pt x="309918" y="167781"/>
                  </a:lnTo>
                  <a:lnTo>
                    <a:pt x="293835" y="167347"/>
                  </a:lnTo>
                  <a:lnTo>
                    <a:pt x="275579" y="164304"/>
                  </a:lnTo>
                  <a:lnTo>
                    <a:pt x="266451" y="166477"/>
                  </a:lnTo>
                  <a:lnTo>
                    <a:pt x="262539" y="173432"/>
                  </a:lnTo>
                  <a:lnTo>
                    <a:pt x="254715" y="174301"/>
                  </a:lnTo>
                  <a:lnTo>
                    <a:pt x="245152" y="168216"/>
                  </a:lnTo>
                  <a:lnTo>
                    <a:pt x="217768" y="182126"/>
                  </a:lnTo>
                  <a:lnTo>
                    <a:pt x="206467" y="179518"/>
                  </a:lnTo>
                  <a:lnTo>
                    <a:pt x="202990" y="181691"/>
                  </a:lnTo>
                  <a:lnTo>
                    <a:pt x="196035" y="198643"/>
                  </a:lnTo>
                  <a:lnTo>
                    <a:pt x="177344" y="192992"/>
                  </a:lnTo>
                  <a:lnTo>
                    <a:pt x="159523" y="190384"/>
                  </a:lnTo>
                  <a:lnTo>
                    <a:pt x="143875" y="179952"/>
                  </a:lnTo>
                  <a:lnTo>
                    <a:pt x="123445" y="170389"/>
                  </a:lnTo>
                  <a:lnTo>
                    <a:pt x="110405" y="179518"/>
                  </a:lnTo>
                  <a:lnTo>
                    <a:pt x="100843" y="193427"/>
                  </a:lnTo>
                  <a:lnTo>
                    <a:pt x="98670" y="212987"/>
                  </a:lnTo>
                  <a:lnTo>
                    <a:pt x="83022" y="211683"/>
                  </a:lnTo>
                  <a:lnTo>
                    <a:pt x="66070" y="206901"/>
                  </a:lnTo>
                  <a:lnTo>
                    <a:pt x="51725" y="221680"/>
                  </a:lnTo>
                  <a:lnTo>
                    <a:pt x="38685" y="247760"/>
                  </a:lnTo>
                  <a:lnTo>
                    <a:pt x="36078" y="239501"/>
                  </a:lnTo>
                  <a:lnTo>
                    <a:pt x="34773" y="226896"/>
                  </a:lnTo>
                  <a:lnTo>
                    <a:pt x="23472" y="217768"/>
                  </a:lnTo>
                  <a:lnTo>
                    <a:pt x="14344" y="203424"/>
                  </a:lnTo>
                  <a:lnTo>
                    <a:pt x="12171" y="193427"/>
                  </a:lnTo>
                  <a:lnTo>
                    <a:pt x="435" y="178648"/>
                  </a:lnTo>
                  <a:lnTo>
                    <a:pt x="2608" y="170389"/>
                  </a:lnTo>
                  <a:lnTo>
                    <a:pt x="0" y="158653"/>
                  </a:lnTo>
                  <a:lnTo>
                    <a:pt x="1739" y="136920"/>
                  </a:lnTo>
                  <a:lnTo>
                    <a:pt x="7824" y="132139"/>
                  </a:lnTo>
                  <a:lnTo>
                    <a:pt x="19995" y="103885"/>
                  </a:lnTo>
                  <a:lnTo>
                    <a:pt x="39990" y="101712"/>
                  </a:lnTo>
                  <a:lnTo>
                    <a:pt x="44336" y="94323"/>
                  </a:lnTo>
                  <a:lnTo>
                    <a:pt x="48683" y="95192"/>
                  </a:lnTo>
                  <a:lnTo>
                    <a:pt x="54768" y="101277"/>
                  </a:lnTo>
                  <a:lnTo>
                    <a:pt x="85630" y="90845"/>
                  </a:lnTo>
                  <a:lnTo>
                    <a:pt x="96062" y="79979"/>
                  </a:lnTo>
                  <a:lnTo>
                    <a:pt x="108667" y="69981"/>
                  </a:lnTo>
                  <a:lnTo>
                    <a:pt x="106059" y="60419"/>
                  </a:lnTo>
                  <a:lnTo>
                    <a:pt x="113013" y="57811"/>
                  </a:lnTo>
                  <a:lnTo>
                    <a:pt x="136920" y="59549"/>
                  </a:lnTo>
                  <a:lnTo>
                    <a:pt x="159523" y="46509"/>
                  </a:lnTo>
                  <a:lnTo>
                    <a:pt x="176910" y="16083"/>
                  </a:lnTo>
                  <a:lnTo>
                    <a:pt x="189080" y="4781"/>
                  </a:lnTo>
                  <a:lnTo>
                    <a:pt x="204728" y="0"/>
                  </a:lnTo>
                  <a:lnTo>
                    <a:pt x="207771" y="11736"/>
                  </a:lnTo>
                  <a:lnTo>
                    <a:pt x="222115" y="29123"/>
                  </a:lnTo>
                  <a:lnTo>
                    <a:pt x="222115" y="40859"/>
                  </a:lnTo>
                  <a:lnTo>
                    <a:pt x="218638" y="52160"/>
                  </a:lnTo>
                  <a:lnTo>
                    <a:pt x="220376" y="60853"/>
                  </a:lnTo>
                  <a:lnTo>
                    <a:pt x="228635" y="69112"/>
                  </a:lnTo>
                  <a:lnTo>
                    <a:pt x="230809" y="704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09" name="Google Shape;11909;p314"/>
            <p:cNvSpPr/>
            <p:nvPr/>
          </p:nvSpPr>
          <p:spPr>
            <a:xfrm>
              <a:off x="4389332" y="2643686"/>
              <a:ext cx="55757" cy="32769"/>
            </a:xfrm>
            <a:custGeom>
              <a:rect b="b" l="l" r="r" t="t"/>
              <a:pathLst>
                <a:path extrusionOk="0" h="29122" w="49552">
                  <a:moveTo>
                    <a:pt x="14344" y="13040"/>
                  </a:moveTo>
                  <a:lnTo>
                    <a:pt x="29123" y="16952"/>
                  </a:lnTo>
                  <a:lnTo>
                    <a:pt x="49552" y="16083"/>
                  </a:lnTo>
                  <a:lnTo>
                    <a:pt x="35208" y="27384"/>
                  </a:lnTo>
                  <a:lnTo>
                    <a:pt x="26515" y="29123"/>
                  </a:lnTo>
                  <a:lnTo>
                    <a:pt x="2608" y="17387"/>
                  </a:lnTo>
                  <a:lnTo>
                    <a:pt x="0" y="8259"/>
                  </a:lnTo>
                  <a:lnTo>
                    <a:pt x="10867" y="0"/>
                  </a:lnTo>
                  <a:lnTo>
                    <a:pt x="14344" y="1304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10" name="Google Shape;11910;p314"/>
            <p:cNvSpPr/>
            <p:nvPr/>
          </p:nvSpPr>
          <p:spPr>
            <a:xfrm>
              <a:off x="4418677" y="2554183"/>
              <a:ext cx="58691" cy="26410"/>
            </a:xfrm>
            <a:custGeom>
              <a:rect b="b" l="l" r="r" t="t"/>
              <a:pathLst>
                <a:path extrusionOk="0" h="23471" w="52160">
                  <a:moveTo>
                    <a:pt x="50856" y="23037"/>
                  </a:moveTo>
                  <a:lnTo>
                    <a:pt x="40424" y="23472"/>
                  </a:lnTo>
                  <a:lnTo>
                    <a:pt x="15213" y="15213"/>
                  </a:lnTo>
                  <a:lnTo>
                    <a:pt x="0" y="2173"/>
                  </a:lnTo>
                  <a:lnTo>
                    <a:pt x="8259" y="0"/>
                  </a:lnTo>
                  <a:lnTo>
                    <a:pt x="33904" y="6955"/>
                  </a:lnTo>
                  <a:lnTo>
                    <a:pt x="52160" y="18256"/>
                  </a:lnTo>
                  <a:lnTo>
                    <a:pt x="50856" y="2303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11" name="Google Shape;11911;p314"/>
            <p:cNvSpPr/>
            <p:nvPr/>
          </p:nvSpPr>
          <p:spPr>
            <a:xfrm>
              <a:off x="2890256" y="2529728"/>
              <a:ext cx="80700" cy="72875"/>
            </a:xfrm>
            <a:custGeom>
              <a:rect b="b" l="l" r="r" t="t"/>
              <a:pathLst>
                <a:path extrusionOk="0" h="64765" w="71720">
                  <a:moveTo>
                    <a:pt x="70851" y="60853"/>
                  </a:moveTo>
                  <a:lnTo>
                    <a:pt x="57376" y="64765"/>
                  </a:lnTo>
                  <a:lnTo>
                    <a:pt x="29992" y="52595"/>
                  </a:lnTo>
                  <a:lnTo>
                    <a:pt x="29992" y="43032"/>
                  </a:lnTo>
                  <a:lnTo>
                    <a:pt x="17387" y="33469"/>
                  </a:lnTo>
                  <a:lnTo>
                    <a:pt x="18691" y="25645"/>
                  </a:lnTo>
                  <a:lnTo>
                    <a:pt x="0" y="20864"/>
                  </a:lnTo>
                  <a:lnTo>
                    <a:pt x="2608" y="6085"/>
                  </a:lnTo>
                  <a:lnTo>
                    <a:pt x="9128" y="0"/>
                  </a:lnTo>
                  <a:lnTo>
                    <a:pt x="26949" y="5651"/>
                  </a:lnTo>
                  <a:lnTo>
                    <a:pt x="37381" y="9997"/>
                  </a:lnTo>
                  <a:lnTo>
                    <a:pt x="55203" y="12605"/>
                  </a:lnTo>
                  <a:lnTo>
                    <a:pt x="56072" y="22168"/>
                  </a:lnTo>
                  <a:lnTo>
                    <a:pt x="57811" y="34773"/>
                  </a:lnTo>
                  <a:lnTo>
                    <a:pt x="71720" y="46075"/>
                  </a:lnTo>
                  <a:lnTo>
                    <a:pt x="70851" y="6085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12" name="Google Shape;11912;p314"/>
            <p:cNvSpPr/>
            <p:nvPr/>
          </p:nvSpPr>
          <p:spPr>
            <a:xfrm>
              <a:off x="4522365" y="2503806"/>
              <a:ext cx="162379" cy="152597"/>
            </a:xfrm>
            <a:custGeom>
              <a:rect b="b" l="l" r="r" t="t"/>
              <a:pathLst>
                <a:path extrusionOk="0" h="135616" w="144309">
                  <a:moveTo>
                    <a:pt x="94323" y="25211"/>
                  </a:moveTo>
                  <a:lnTo>
                    <a:pt x="72589" y="48683"/>
                  </a:lnTo>
                  <a:lnTo>
                    <a:pt x="89542" y="39555"/>
                  </a:lnTo>
                  <a:lnTo>
                    <a:pt x="102147" y="45640"/>
                  </a:lnTo>
                  <a:lnTo>
                    <a:pt x="91715" y="54768"/>
                  </a:lnTo>
                  <a:lnTo>
                    <a:pt x="108232" y="62157"/>
                  </a:lnTo>
                  <a:lnTo>
                    <a:pt x="120403" y="55637"/>
                  </a:lnTo>
                  <a:lnTo>
                    <a:pt x="139093" y="63896"/>
                  </a:lnTo>
                  <a:lnTo>
                    <a:pt x="126923" y="83891"/>
                  </a:lnTo>
                  <a:lnTo>
                    <a:pt x="143440" y="79109"/>
                  </a:lnTo>
                  <a:lnTo>
                    <a:pt x="142136" y="93453"/>
                  </a:lnTo>
                  <a:lnTo>
                    <a:pt x="144309" y="110405"/>
                  </a:lnTo>
                  <a:lnTo>
                    <a:pt x="128662" y="134747"/>
                  </a:lnTo>
                  <a:lnTo>
                    <a:pt x="118229" y="135616"/>
                  </a:lnTo>
                  <a:lnTo>
                    <a:pt x="105624" y="130400"/>
                  </a:lnTo>
                  <a:lnTo>
                    <a:pt x="116491" y="108232"/>
                  </a:lnTo>
                  <a:lnTo>
                    <a:pt x="111275" y="104755"/>
                  </a:lnTo>
                  <a:lnTo>
                    <a:pt x="79544" y="128227"/>
                  </a:lnTo>
                  <a:lnTo>
                    <a:pt x="66504" y="127357"/>
                  </a:lnTo>
                  <a:lnTo>
                    <a:pt x="85629" y="114317"/>
                  </a:lnTo>
                  <a:lnTo>
                    <a:pt x="66504" y="107797"/>
                  </a:lnTo>
                  <a:lnTo>
                    <a:pt x="42597" y="109536"/>
                  </a:lnTo>
                  <a:lnTo>
                    <a:pt x="869" y="108667"/>
                  </a:lnTo>
                  <a:lnTo>
                    <a:pt x="0" y="100843"/>
                  </a:lnTo>
                  <a:lnTo>
                    <a:pt x="16517" y="90845"/>
                  </a:lnTo>
                  <a:lnTo>
                    <a:pt x="9128" y="83891"/>
                  </a:lnTo>
                  <a:lnTo>
                    <a:pt x="32600" y="67373"/>
                  </a:lnTo>
                  <a:lnTo>
                    <a:pt x="68243" y="24341"/>
                  </a:lnTo>
                  <a:lnTo>
                    <a:pt x="86499" y="9128"/>
                  </a:lnTo>
                  <a:lnTo>
                    <a:pt x="108232" y="0"/>
                  </a:lnTo>
                  <a:lnTo>
                    <a:pt x="117360" y="869"/>
                  </a:lnTo>
                  <a:lnTo>
                    <a:pt x="110840" y="8259"/>
                  </a:lnTo>
                  <a:lnTo>
                    <a:pt x="94323" y="2521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13" name="Google Shape;11913;p314"/>
            <p:cNvSpPr/>
            <p:nvPr/>
          </p:nvSpPr>
          <p:spPr>
            <a:xfrm>
              <a:off x="2851617" y="2427507"/>
              <a:ext cx="47931" cy="59669"/>
            </a:xfrm>
            <a:custGeom>
              <a:rect b="b" l="l" r="r" t="t"/>
              <a:pathLst>
                <a:path extrusionOk="0" h="53029" w="42597">
                  <a:moveTo>
                    <a:pt x="14344" y="0"/>
                  </a:moveTo>
                  <a:lnTo>
                    <a:pt x="20864" y="3477"/>
                  </a:lnTo>
                  <a:lnTo>
                    <a:pt x="42597" y="1304"/>
                  </a:lnTo>
                  <a:lnTo>
                    <a:pt x="11301" y="31296"/>
                  </a:lnTo>
                  <a:lnTo>
                    <a:pt x="12605" y="53029"/>
                  </a:lnTo>
                  <a:lnTo>
                    <a:pt x="4347" y="53029"/>
                  </a:lnTo>
                  <a:lnTo>
                    <a:pt x="1304" y="40859"/>
                  </a:lnTo>
                  <a:lnTo>
                    <a:pt x="3477" y="28253"/>
                  </a:lnTo>
                  <a:lnTo>
                    <a:pt x="0" y="19995"/>
                  </a:lnTo>
                  <a:lnTo>
                    <a:pt x="5651" y="8259"/>
                  </a:lnTo>
                  <a:lnTo>
                    <a:pt x="14344"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14" name="Google Shape;11914;p314"/>
            <p:cNvSpPr/>
            <p:nvPr/>
          </p:nvSpPr>
          <p:spPr>
            <a:xfrm>
              <a:off x="4227441" y="2188829"/>
              <a:ext cx="26411" cy="21031"/>
            </a:xfrm>
            <a:custGeom>
              <a:rect b="b" l="l" r="r" t="t"/>
              <a:pathLst>
                <a:path extrusionOk="0" h="18690" w="23472">
                  <a:moveTo>
                    <a:pt x="23472" y="5651"/>
                  </a:moveTo>
                  <a:lnTo>
                    <a:pt x="7824" y="18691"/>
                  </a:lnTo>
                  <a:lnTo>
                    <a:pt x="435" y="16517"/>
                  </a:lnTo>
                  <a:lnTo>
                    <a:pt x="0" y="9128"/>
                  </a:lnTo>
                  <a:lnTo>
                    <a:pt x="1739" y="7389"/>
                  </a:lnTo>
                  <a:lnTo>
                    <a:pt x="13909" y="0"/>
                  </a:lnTo>
                  <a:lnTo>
                    <a:pt x="21299" y="435"/>
                  </a:lnTo>
                  <a:lnTo>
                    <a:pt x="23472" y="565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15" name="Google Shape;11915;p314"/>
            <p:cNvSpPr/>
            <p:nvPr/>
          </p:nvSpPr>
          <p:spPr>
            <a:xfrm>
              <a:off x="4156523" y="2173666"/>
              <a:ext cx="53800" cy="21520"/>
            </a:xfrm>
            <a:custGeom>
              <a:rect b="b" l="l" r="r" t="t"/>
              <a:pathLst>
                <a:path extrusionOk="0" h="19125" w="47813">
                  <a:moveTo>
                    <a:pt x="44336" y="5216"/>
                  </a:moveTo>
                  <a:lnTo>
                    <a:pt x="13040" y="19125"/>
                  </a:lnTo>
                  <a:lnTo>
                    <a:pt x="0" y="18256"/>
                  </a:lnTo>
                  <a:lnTo>
                    <a:pt x="0" y="11736"/>
                  </a:lnTo>
                  <a:lnTo>
                    <a:pt x="21733" y="0"/>
                  </a:lnTo>
                  <a:lnTo>
                    <a:pt x="47813" y="435"/>
                  </a:lnTo>
                  <a:lnTo>
                    <a:pt x="44336" y="52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16" name="Google Shape;11916;p314"/>
            <p:cNvSpPr/>
            <p:nvPr/>
          </p:nvSpPr>
          <p:spPr>
            <a:xfrm>
              <a:off x="4107124" y="2095413"/>
              <a:ext cx="155530" cy="74342"/>
            </a:xfrm>
            <a:custGeom>
              <a:rect b="b" l="l" r="r" t="t"/>
              <a:pathLst>
                <a:path extrusionOk="0" h="66069" w="138223">
                  <a:moveTo>
                    <a:pt x="74762" y="1739"/>
                  </a:moveTo>
                  <a:lnTo>
                    <a:pt x="70851" y="12605"/>
                  </a:lnTo>
                  <a:lnTo>
                    <a:pt x="82587" y="8693"/>
                  </a:lnTo>
                  <a:lnTo>
                    <a:pt x="89107" y="15213"/>
                  </a:lnTo>
                  <a:lnTo>
                    <a:pt x="104320" y="23907"/>
                  </a:lnTo>
                  <a:lnTo>
                    <a:pt x="120837" y="31296"/>
                  </a:lnTo>
                  <a:lnTo>
                    <a:pt x="114752" y="43032"/>
                  </a:lnTo>
                  <a:lnTo>
                    <a:pt x="129965" y="41293"/>
                  </a:lnTo>
                  <a:lnTo>
                    <a:pt x="138224" y="49552"/>
                  </a:lnTo>
                  <a:lnTo>
                    <a:pt x="116491" y="57376"/>
                  </a:lnTo>
                  <a:lnTo>
                    <a:pt x="90845" y="51291"/>
                  </a:lnTo>
                  <a:lnTo>
                    <a:pt x="87368" y="39989"/>
                  </a:lnTo>
                  <a:lnTo>
                    <a:pt x="59984" y="53464"/>
                  </a:lnTo>
                  <a:lnTo>
                    <a:pt x="24341" y="66069"/>
                  </a:lnTo>
                  <a:lnTo>
                    <a:pt x="27384" y="51725"/>
                  </a:lnTo>
                  <a:lnTo>
                    <a:pt x="0" y="53899"/>
                  </a:lnTo>
                  <a:lnTo>
                    <a:pt x="24776" y="41728"/>
                  </a:lnTo>
                  <a:lnTo>
                    <a:pt x="40424" y="22168"/>
                  </a:lnTo>
                  <a:lnTo>
                    <a:pt x="62592" y="0"/>
                  </a:lnTo>
                  <a:lnTo>
                    <a:pt x="74762" y="17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17" name="Google Shape;11917;p314"/>
            <p:cNvSpPr/>
            <p:nvPr/>
          </p:nvSpPr>
          <p:spPr>
            <a:xfrm>
              <a:off x="4386886" y="2026450"/>
              <a:ext cx="54290" cy="31791"/>
            </a:xfrm>
            <a:custGeom>
              <a:rect b="b" l="l" r="r" t="t"/>
              <a:pathLst>
                <a:path extrusionOk="0" h="28253" w="48248">
                  <a:moveTo>
                    <a:pt x="21299" y="26949"/>
                  </a:moveTo>
                  <a:lnTo>
                    <a:pt x="0" y="28253"/>
                  </a:lnTo>
                  <a:lnTo>
                    <a:pt x="3043" y="16517"/>
                  </a:lnTo>
                  <a:lnTo>
                    <a:pt x="19560" y="3043"/>
                  </a:lnTo>
                  <a:lnTo>
                    <a:pt x="38251" y="0"/>
                  </a:lnTo>
                  <a:lnTo>
                    <a:pt x="48248" y="6520"/>
                  </a:lnTo>
                  <a:lnTo>
                    <a:pt x="41728" y="16517"/>
                  </a:lnTo>
                  <a:lnTo>
                    <a:pt x="37816" y="19995"/>
                  </a:lnTo>
                  <a:lnTo>
                    <a:pt x="21299" y="2694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18" name="Google Shape;11918;p314"/>
            <p:cNvSpPr/>
            <p:nvPr/>
          </p:nvSpPr>
          <p:spPr>
            <a:xfrm>
              <a:off x="3970177" y="1977051"/>
              <a:ext cx="76298" cy="36682"/>
            </a:xfrm>
            <a:custGeom>
              <a:rect b="b" l="l" r="r" t="t"/>
              <a:pathLst>
                <a:path extrusionOk="0" h="32600" w="67807">
                  <a:moveTo>
                    <a:pt x="67808" y="24341"/>
                  </a:moveTo>
                  <a:lnTo>
                    <a:pt x="49987" y="32600"/>
                  </a:lnTo>
                  <a:lnTo>
                    <a:pt x="31731" y="25645"/>
                  </a:lnTo>
                  <a:lnTo>
                    <a:pt x="14779" y="27819"/>
                  </a:lnTo>
                  <a:lnTo>
                    <a:pt x="0" y="17387"/>
                  </a:lnTo>
                  <a:lnTo>
                    <a:pt x="21733" y="9997"/>
                  </a:lnTo>
                  <a:lnTo>
                    <a:pt x="43032" y="0"/>
                  </a:lnTo>
                  <a:lnTo>
                    <a:pt x="56072" y="6520"/>
                  </a:lnTo>
                  <a:lnTo>
                    <a:pt x="63027" y="10867"/>
                  </a:lnTo>
                  <a:lnTo>
                    <a:pt x="64765" y="15213"/>
                  </a:lnTo>
                  <a:lnTo>
                    <a:pt x="67808" y="2434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19" name="Google Shape;11919;p314"/>
            <p:cNvSpPr/>
            <p:nvPr/>
          </p:nvSpPr>
          <p:spPr>
            <a:xfrm>
              <a:off x="2859444" y="1931076"/>
              <a:ext cx="1803781" cy="867653"/>
            </a:xfrm>
            <a:custGeom>
              <a:rect b="b" l="l" r="r" t="t"/>
              <a:pathLst>
                <a:path extrusionOk="0" h="771099" w="1603051">
                  <a:moveTo>
                    <a:pt x="1285310" y="685035"/>
                  </a:moveTo>
                  <a:lnTo>
                    <a:pt x="1275747" y="669387"/>
                  </a:lnTo>
                  <a:lnTo>
                    <a:pt x="1288353" y="632440"/>
                  </a:lnTo>
                  <a:lnTo>
                    <a:pt x="1281398" y="624616"/>
                  </a:lnTo>
                  <a:lnTo>
                    <a:pt x="1265315" y="628963"/>
                  </a:lnTo>
                  <a:lnTo>
                    <a:pt x="1260534" y="622008"/>
                  </a:lnTo>
                  <a:lnTo>
                    <a:pt x="1236627" y="642438"/>
                  </a:lnTo>
                  <a:lnTo>
                    <a:pt x="1222718" y="663736"/>
                  </a:lnTo>
                  <a:lnTo>
                    <a:pt x="1210547" y="676342"/>
                  </a:lnTo>
                  <a:lnTo>
                    <a:pt x="1199680" y="680688"/>
                  </a:lnTo>
                  <a:lnTo>
                    <a:pt x="1192291" y="681992"/>
                  </a:lnTo>
                  <a:lnTo>
                    <a:pt x="1187510" y="688512"/>
                  </a:lnTo>
                  <a:lnTo>
                    <a:pt x="1147086" y="688512"/>
                  </a:lnTo>
                  <a:lnTo>
                    <a:pt x="1113182" y="688947"/>
                  </a:lnTo>
                  <a:lnTo>
                    <a:pt x="1101446" y="693728"/>
                  </a:lnTo>
                  <a:lnTo>
                    <a:pt x="1071889" y="712854"/>
                  </a:lnTo>
                  <a:lnTo>
                    <a:pt x="1071889" y="712419"/>
                  </a:lnTo>
                  <a:lnTo>
                    <a:pt x="1067976" y="710680"/>
                  </a:lnTo>
                  <a:lnTo>
                    <a:pt x="1059283" y="714592"/>
                  </a:lnTo>
                  <a:lnTo>
                    <a:pt x="1051024" y="720243"/>
                  </a:lnTo>
                  <a:lnTo>
                    <a:pt x="1043200" y="715462"/>
                  </a:lnTo>
                  <a:lnTo>
                    <a:pt x="1022771" y="718939"/>
                  </a:lnTo>
                  <a:lnTo>
                    <a:pt x="1005819" y="722851"/>
                  </a:lnTo>
                  <a:lnTo>
                    <a:pt x="997560" y="726328"/>
                  </a:lnTo>
                  <a:lnTo>
                    <a:pt x="987563" y="735456"/>
                  </a:lnTo>
                  <a:lnTo>
                    <a:pt x="995387" y="738499"/>
                  </a:lnTo>
                  <a:lnTo>
                    <a:pt x="1002776" y="736760"/>
                  </a:lnTo>
                  <a:lnTo>
                    <a:pt x="1004080" y="736760"/>
                  </a:lnTo>
                  <a:lnTo>
                    <a:pt x="1002776" y="745019"/>
                  </a:lnTo>
                  <a:lnTo>
                    <a:pt x="981912" y="748062"/>
                  </a:lnTo>
                  <a:lnTo>
                    <a:pt x="969742" y="751539"/>
                  </a:lnTo>
                  <a:lnTo>
                    <a:pt x="962352" y="755886"/>
                  </a:lnTo>
                  <a:lnTo>
                    <a:pt x="951051" y="753278"/>
                  </a:lnTo>
                  <a:lnTo>
                    <a:pt x="944096" y="754582"/>
                  </a:lnTo>
                  <a:lnTo>
                    <a:pt x="931491" y="762406"/>
                  </a:lnTo>
                  <a:lnTo>
                    <a:pt x="911496" y="771099"/>
                  </a:lnTo>
                  <a:lnTo>
                    <a:pt x="899760" y="769360"/>
                  </a:lnTo>
                  <a:lnTo>
                    <a:pt x="908454" y="759798"/>
                  </a:lnTo>
                  <a:lnTo>
                    <a:pt x="924536" y="744584"/>
                  </a:lnTo>
                  <a:lnTo>
                    <a:pt x="942358" y="735456"/>
                  </a:lnTo>
                  <a:lnTo>
                    <a:pt x="947139" y="727632"/>
                  </a:lnTo>
                  <a:lnTo>
                    <a:pt x="951051" y="714592"/>
                  </a:lnTo>
                  <a:lnTo>
                    <a:pt x="967568" y="699379"/>
                  </a:lnTo>
                  <a:lnTo>
                    <a:pt x="971480" y="681992"/>
                  </a:lnTo>
                  <a:lnTo>
                    <a:pt x="976262" y="698944"/>
                  </a:lnTo>
                  <a:lnTo>
                    <a:pt x="992779" y="702856"/>
                  </a:lnTo>
                  <a:lnTo>
                    <a:pt x="1003211" y="693728"/>
                  </a:lnTo>
                  <a:lnTo>
                    <a:pt x="997126" y="672864"/>
                  </a:lnTo>
                  <a:lnTo>
                    <a:pt x="993214" y="664171"/>
                  </a:lnTo>
                  <a:lnTo>
                    <a:pt x="975827" y="658955"/>
                  </a:lnTo>
                  <a:lnTo>
                    <a:pt x="959310" y="655912"/>
                  </a:lnTo>
                  <a:lnTo>
                    <a:pt x="942358" y="655912"/>
                  </a:lnTo>
                  <a:lnTo>
                    <a:pt x="927579" y="652435"/>
                  </a:lnTo>
                  <a:lnTo>
                    <a:pt x="925840" y="646350"/>
                  </a:lnTo>
                  <a:lnTo>
                    <a:pt x="919755" y="650262"/>
                  </a:lnTo>
                  <a:lnTo>
                    <a:pt x="914539" y="649392"/>
                  </a:lnTo>
                  <a:lnTo>
                    <a:pt x="922798" y="640264"/>
                  </a:lnTo>
                  <a:lnTo>
                    <a:pt x="914974" y="636787"/>
                  </a:lnTo>
                  <a:lnTo>
                    <a:pt x="923232" y="626355"/>
                  </a:lnTo>
                  <a:lnTo>
                    <a:pt x="918016" y="618531"/>
                  </a:lnTo>
                  <a:lnTo>
                    <a:pt x="925406" y="610707"/>
                  </a:lnTo>
                  <a:lnTo>
                    <a:pt x="902803" y="606795"/>
                  </a:lnTo>
                  <a:lnTo>
                    <a:pt x="902368" y="591147"/>
                  </a:lnTo>
                  <a:lnTo>
                    <a:pt x="898891" y="587670"/>
                  </a:lnTo>
                  <a:lnTo>
                    <a:pt x="884547" y="586800"/>
                  </a:lnTo>
                  <a:lnTo>
                    <a:pt x="866726" y="581584"/>
                  </a:lnTo>
                  <a:lnTo>
                    <a:pt x="860206" y="585062"/>
                  </a:lnTo>
                  <a:lnTo>
                    <a:pt x="852382" y="591582"/>
                  </a:lnTo>
                  <a:lnTo>
                    <a:pt x="838038" y="595928"/>
                  </a:lnTo>
                  <a:lnTo>
                    <a:pt x="824563" y="606795"/>
                  </a:lnTo>
                  <a:lnTo>
                    <a:pt x="801091" y="599406"/>
                  </a:lnTo>
                  <a:lnTo>
                    <a:pt x="781966" y="602883"/>
                  </a:lnTo>
                  <a:lnTo>
                    <a:pt x="765014" y="594624"/>
                  </a:lnTo>
                  <a:lnTo>
                    <a:pt x="745019" y="590278"/>
                  </a:lnTo>
                  <a:lnTo>
                    <a:pt x="730675" y="588539"/>
                  </a:lnTo>
                  <a:lnTo>
                    <a:pt x="726328" y="584192"/>
                  </a:lnTo>
                  <a:lnTo>
                    <a:pt x="730240" y="569414"/>
                  </a:lnTo>
                  <a:lnTo>
                    <a:pt x="722851" y="569414"/>
                  </a:lnTo>
                  <a:lnTo>
                    <a:pt x="717200" y="579846"/>
                  </a:lnTo>
                  <a:lnTo>
                    <a:pt x="672864" y="579846"/>
                  </a:lnTo>
                  <a:lnTo>
                    <a:pt x="598971" y="579846"/>
                  </a:lnTo>
                  <a:lnTo>
                    <a:pt x="525947" y="579846"/>
                  </a:lnTo>
                  <a:lnTo>
                    <a:pt x="461182" y="579846"/>
                  </a:lnTo>
                  <a:lnTo>
                    <a:pt x="396851" y="579846"/>
                  </a:lnTo>
                  <a:lnTo>
                    <a:pt x="332955" y="579846"/>
                  </a:lnTo>
                  <a:lnTo>
                    <a:pt x="267320" y="579846"/>
                  </a:lnTo>
                  <a:lnTo>
                    <a:pt x="246456" y="579846"/>
                  </a:lnTo>
                  <a:lnTo>
                    <a:pt x="182560" y="579846"/>
                  </a:lnTo>
                  <a:lnTo>
                    <a:pt x="121272" y="579846"/>
                  </a:lnTo>
                  <a:lnTo>
                    <a:pt x="118229" y="579846"/>
                  </a:lnTo>
                  <a:lnTo>
                    <a:pt x="94757" y="553331"/>
                  </a:lnTo>
                  <a:lnTo>
                    <a:pt x="87803" y="541595"/>
                  </a:lnTo>
                  <a:lnTo>
                    <a:pt x="57376" y="530294"/>
                  </a:lnTo>
                  <a:lnTo>
                    <a:pt x="63027" y="506387"/>
                  </a:lnTo>
                  <a:lnTo>
                    <a:pt x="78675" y="490304"/>
                  </a:lnTo>
                  <a:lnTo>
                    <a:pt x="60853" y="478568"/>
                  </a:lnTo>
                  <a:lnTo>
                    <a:pt x="74328" y="457270"/>
                  </a:lnTo>
                  <a:lnTo>
                    <a:pt x="65200" y="438144"/>
                  </a:lnTo>
                  <a:lnTo>
                    <a:pt x="76067" y="424235"/>
                  </a:lnTo>
                  <a:lnTo>
                    <a:pt x="98235" y="411630"/>
                  </a:lnTo>
                  <a:lnTo>
                    <a:pt x="112144" y="395112"/>
                  </a:lnTo>
                  <a:lnTo>
                    <a:pt x="92149" y="378595"/>
                  </a:lnTo>
                  <a:lnTo>
                    <a:pt x="98235" y="348603"/>
                  </a:lnTo>
                  <a:lnTo>
                    <a:pt x="103016" y="330347"/>
                  </a:lnTo>
                  <a:lnTo>
                    <a:pt x="96061" y="318611"/>
                  </a:lnTo>
                  <a:lnTo>
                    <a:pt x="92584" y="308179"/>
                  </a:lnTo>
                  <a:lnTo>
                    <a:pt x="95192" y="294704"/>
                  </a:lnTo>
                  <a:lnTo>
                    <a:pt x="66939" y="302963"/>
                  </a:lnTo>
                  <a:lnTo>
                    <a:pt x="33904" y="317307"/>
                  </a:lnTo>
                  <a:lnTo>
                    <a:pt x="32600" y="300789"/>
                  </a:lnTo>
                  <a:lnTo>
                    <a:pt x="30427" y="289488"/>
                  </a:lnTo>
                  <a:lnTo>
                    <a:pt x="18256" y="282533"/>
                  </a:lnTo>
                  <a:lnTo>
                    <a:pt x="0" y="281664"/>
                  </a:lnTo>
                  <a:lnTo>
                    <a:pt x="154741" y="139528"/>
                  </a:lnTo>
                  <a:lnTo>
                    <a:pt x="261669" y="50856"/>
                  </a:lnTo>
                  <a:lnTo>
                    <a:pt x="287749" y="56507"/>
                  </a:lnTo>
                  <a:lnTo>
                    <a:pt x="302093" y="67808"/>
                  </a:lnTo>
                  <a:lnTo>
                    <a:pt x="318176" y="69981"/>
                  </a:lnTo>
                  <a:lnTo>
                    <a:pt x="345560" y="60419"/>
                  </a:lnTo>
                  <a:lnTo>
                    <a:pt x="375987" y="53029"/>
                  </a:lnTo>
                  <a:lnTo>
                    <a:pt x="399024" y="55637"/>
                  </a:lnTo>
                  <a:lnTo>
                    <a:pt x="437710" y="45640"/>
                  </a:lnTo>
                  <a:lnTo>
                    <a:pt x="473352" y="39989"/>
                  </a:lnTo>
                  <a:lnTo>
                    <a:pt x="474222" y="49552"/>
                  </a:lnTo>
                  <a:lnTo>
                    <a:pt x="493782" y="43901"/>
                  </a:lnTo>
                  <a:lnTo>
                    <a:pt x="510734" y="33035"/>
                  </a:lnTo>
                  <a:lnTo>
                    <a:pt x="519862" y="35643"/>
                  </a:lnTo>
                  <a:lnTo>
                    <a:pt x="525947" y="56507"/>
                  </a:lnTo>
                  <a:lnTo>
                    <a:pt x="567240" y="40424"/>
                  </a:lnTo>
                  <a:lnTo>
                    <a:pt x="550288" y="58245"/>
                  </a:lnTo>
                  <a:lnTo>
                    <a:pt x="576368" y="54333"/>
                  </a:lnTo>
                  <a:lnTo>
                    <a:pt x="590278" y="47813"/>
                  </a:lnTo>
                  <a:lnTo>
                    <a:pt x="610272" y="49117"/>
                  </a:lnTo>
                  <a:lnTo>
                    <a:pt x="627224" y="58680"/>
                  </a:lnTo>
                  <a:lnTo>
                    <a:pt x="659824" y="67373"/>
                  </a:lnTo>
                  <a:lnTo>
                    <a:pt x="680254" y="71285"/>
                  </a:lnTo>
                  <a:lnTo>
                    <a:pt x="699379" y="69981"/>
                  </a:lnTo>
                  <a:lnTo>
                    <a:pt x="711984" y="82152"/>
                  </a:lnTo>
                  <a:lnTo>
                    <a:pt x="675038" y="93888"/>
                  </a:lnTo>
                  <a:lnTo>
                    <a:pt x="702856" y="98669"/>
                  </a:lnTo>
                  <a:lnTo>
                    <a:pt x="754582" y="96061"/>
                  </a:lnTo>
                  <a:lnTo>
                    <a:pt x="773707" y="91715"/>
                  </a:lnTo>
                  <a:lnTo>
                    <a:pt x="779792" y="106059"/>
                  </a:lnTo>
                  <a:lnTo>
                    <a:pt x="810654" y="94323"/>
                  </a:lnTo>
                  <a:lnTo>
                    <a:pt x="801526" y="83891"/>
                  </a:lnTo>
                  <a:lnTo>
                    <a:pt x="821086" y="76067"/>
                  </a:lnTo>
                  <a:lnTo>
                    <a:pt x="843688" y="74763"/>
                  </a:lnTo>
                  <a:lnTo>
                    <a:pt x="860640" y="72589"/>
                  </a:lnTo>
                  <a:lnTo>
                    <a:pt x="869768" y="78240"/>
                  </a:lnTo>
                  <a:lnTo>
                    <a:pt x="876288" y="90845"/>
                  </a:lnTo>
                  <a:lnTo>
                    <a:pt x="898022" y="89107"/>
                  </a:lnTo>
                  <a:lnTo>
                    <a:pt x="921059" y="99973"/>
                  </a:lnTo>
                  <a:lnTo>
                    <a:pt x="952355" y="96061"/>
                  </a:lnTo>
                  <a:lnTo>
                    <a:pt x="978435" y="96496"/>
                  </a:lnTo>
                  <a:lnTo>
                    <a:pt x="988867" y="81717"/>
                  </a:lnTo>
                  <a:lnTo>
                    <a:pt x="1008427" y="77805"/>
                  </a:lnTo>
                  <a:lnTo>
                    <a:pt x="1029726" y="85629"/>
                  </a:lnTo>
                  <a:lnTo>
                    <a:pt x="1011035" y="108232"/>
                  </a:lnTo>
                  <a:lnTo>
                    <a:pt x="1037984" y="89107"/>
                  </a:lnTo>
                  <a:lnTo>
                    <a:pt x="1051894" y="89976"/>
                  </a:lnTo>
                  <a:lnTo>
                    <a:pt x="1079712" y="66069"/>
                  </a:lnTo>
                  <a:lnTo>
                    <a:pt x="1072758" y="51725"/>
                  </a:lnTo>
                  <a:lnTo>
                    <a:pt x="1060152" y="42163"/>
                  </a:lnTo>
                  <a:lnTo>
                    <a:pt x="1084059" y="16517"/>
                  </a:lnTo>
                  <a:lnTo>
                    <a:pt x="1119702" y="0"/>
                  </a:lnTo>
                  <a:lnTo>
                    <a:pt x="1139262" y="3912"/>
                  </a:lnTo>
                  <a:lnTo>
                    <a:pt x="1147955" y="13909"/>
                  </a:lnTo>
                  <a:lnTo>
                    <a:pt x="1149694" y="39989"/>
                  </a:lnTo>
                  <a:lnTo>
                    <a:pt x="1124483" y="51291"/>
                  </a:lnTo>
                  <a:lnTo>
                    <a:pt x="1153606" y="56072"/>
                  </a:lnTo>
                  <a:lnTo>
                    <a:pt x="1134480" y="79979"/>
                  </a:lnTo>
                  <a:lnTo>
                    <a:pt x="1173166" y="61723"/>
                  </a:lnTo>
                  <a:lnTo>
                    <a:pt x="1182729" y="76936"/>
                  </a:lnTo>
                  <a:lnTo>
                    <a:pt x="1164038" y="94323"/>
                  </a:lnTo>
                  <a:lnTo>
                    <a:pt x="1169689" y="110405"/>
                  </a:lnTo>
                  <a:lnTo>
                    <a:pt x="1201419" y="93453"/>
                  </a:lnTo>
                  <a:lnTo>
                    <a:pt x="1229673" y="72589"/>
                  </a:lnTo>
                  <a:lnTo>
                    <a:pt x="1250102" y="46944"/>
                  </a:lnTo>
                  <a:lnTo>
                    <a:pt x="1274009" y="48683"/>
                  </a:lnTo>
                  <a:lnTo>
                    <a:pt x="1297480" y="52160"/>
                  </a:lnTo>
                  <a:lnTo>
                    <a:pt x="1313129" y="63896"/>
                  </a:lnTo>
                  <a:lnTo>
                    <a:pt x="1305739" y="75632"/>
                  </a:lnTo>
                  <a:lnTo>
                    <a:pt x="1283571" y="88237"/>
                  </a:lnTo>
                  <a:lnTo>
                    <a:pt x="1287483" y="100843"/>
                  </a:lnTo>
                  <a:lnTo>
                    <a:pt x="1277051" y="112579"/>
                  </a:lnTo>
                  <a:lnTo>
                    <a:pt x="1229673" y="129531"/>
                  </a:lnTo>
                  <a:lnTo>
                    <a:pt x="1201419" y="133443"/>
                  </a:lnTo>
                  <a:lnTo>
                    <a:pt x="1187510" y="126053"/>
                  </a:lnTo>
                  <a:lnTo>
                    <a:pt x="1173166" y="138224"/>
                  </a:lnTo>
                  <a:lnTo>
                    <a:pt x="1141000" y="158653"/>
                  </a:lnTo>
                  <a:lnTo>
                    <a:pt x="1127960" y="169520"/>
                  </a:lnTo>
                  <a:lnTo>
                    <a:pt x="1094491" y="186037"/>
                  </a:lnTo>
                  <a:lnTo>
                    <a:pt x="1066238" y="187776"/>
                  </a:lnTo>
                  <a:lnTo>
                    <a:pt x="1044070" y="198208"/>
                  </a:lnTo>
                  <a:lnTo>
                    <a:pt x="1031464" y="214725"/>
                  </a:lnTo>
                  <a:lnTo>
                    <a:pt x="1006688" y="217768"/>
                  </a:lnTo>
                  <a:lnTo>
                    <a:pt x="968872" y="238197"/>
                  </a:lnTo>
                  <a:lnTo>
                    <a:pt x="928014" y="266451"/>
                  </a:lnTo>
                  <a:lnTo>
                    <a:pt x="906280" y="286445"/>
                  </a:lnTo>
                  <a:lnTo>
                    <a:pt x="884982" y="316437"/>
                  </a:lnTo>
                  <a:lnTo>
                    <a:pt x="911062" y="320784"/>
                  </a:lnTo>
                  <a:lnTo>
                    <a:pt x="904542" y="344691"/>
                  </a:lnTo>
                  <a:lnTo>
                    <a:pt x="901064" y="364686"/>
                  </a:lnTo>
                  <a:lnTo>
                    <a:pt x="932795" y="359470"/>
                  </a:lnTo>
                  <a:lnTo>
                    <a:pt x="963222" y="370771"/>
                  </a:lnTo>
                  <a:lnTo>
                    <a:pt x="977566" y="380768"/>
                  </a:lnTo>
                  <a:lnTo>
                    <a:pt x="984955" y="392939"/>
                  </a:lnTo>
                  <a:lnTo>
                    <a:pt x="1006254" y="400328"/>
                  </a:lnTo>
                  <a:lnTo>
                    <a:pt x="1021902" y="411195"/>
                  </a:lnTo>
                  <a:lnTo>
                    <a:pt x="1054936" y="412934"/>
                  </a:lnTo>
                  <a:lnTo>
                    <a:pt x="1075800" y="415542"/>
                  </a:lnTo>
                  <a:lnTo>
                    <a:pt x="1060152" y="438144"/>
                  </a:lnTo>
                  <a:lnTo>
                    <a:pt x="1052763" y="464659"/>
                  </a:lnTo>
                  <a:lnTo>
                    <a:pt x="1053198" y="494651"/>
                  </a:lnTo>
                  <a:lnTo>
                    <a:pt x="1072323" y="520296"/>
                  </a:lnTo>
                  <a:lnTo>
                    <a:pt x="1092753" y="511603"/>
                  </a:lnTo>
                  <a:lnTo>
                    <a:pt x="1117094" y="483784"/>
                  </a:lnTo>
                  <a:lnTo>
                    <a:pt x="1127091" y="442056"/>
                  </a:lnTo>
                  <a:lnTo>
                    <a:pt x="1119702" y="428147"/>
                  </a:lnTo>
                  <a:lnTo>
                    <a:pt x="1158822" y="415542"/>
                  </a:lnTo>
                  <a:lnTo>
                    <a:pt x="1191422" y="397286"/>
                  </a:lnTo>
                  <a:lnTo>
                    <a:pt x="1212286" y="379030"/>
                  </a:lnTo>
                  <a:lnTo>
                    <a:pt x="1219675" y="361643"/>
                  </a:lnTo>
                  <a:lnTo>
                    <a:pt x="1217936" y="339475"/>
                  </a:lnTo>
                  <a:lnTo>
                    <a:pt x="1204027" y="319915"/>
                  </a:lnTo>
                  <a:lnTo>
                    <a:pt x="1242713" y="292965"/>
                  </a:lnTo>
                  <a:lnTo>
                    <a:pt x="1247059" y="269928"/>
                  </a:lnTo>
                  <a:lnTo>
                    <a:pt x="1264011" y="230808"/>
                  </a:lnTo>
                  <a:lnTo>
                    <a:pt x="1280529" y="224723"/>
                  </a:lnTo>
                  <a:lnTo>
                    <a:pt x="1309651" y="231677"/>
                  </a:lnTo>
                  <a:lnTo>
                    <a:pt x="1327907" y="234285"/>
                  </a:lnTo>
                  <a:lnTo>
                    <a:pt x="1347467" y="227331"/>
                  </a:lnTo>
                  <a:lnTo>
                    <a:pt x="1360942" y="236024"/>
                  </a:lnTo>
                  <a:lnTo>
                    <a:pt x="1376590" y="250803"/>
                  </a:lnTo>
                  <a:lnTo>
                    <a:pt x="1377459" y="260365"/>
                  </a:lnTo>
                  <a:lnTo>
                    <a:pt x="1410929" y="262539"/>
                  </a:lnTo>
                  <a:lnTo>
                    <a:pt x="1399627" y="283837"/>
                  </a:lnTo>
                  <a:lnTo>
                    <a:pt x="1389630" y="316003"/>
                  </a:lnTo>
                  <a:lnTo>
                    <a:pt x="1406147" y="320350"/>
                  </a:lnTo>
                  <a:lnTo>
                    <a:pt x="1413102" y="335563"/>
                  </a:lnTo>
                  <a:lnTo>
                    <a:pt x="1448744" y="321219"/>
                  </a:lnTo>
                  <a:lnTo>
                    <a:pt x="1481344" y="292531"/>
                  </a:lnTo>
                  <a:lnTo>
                    <a:pt x="1499601" y="280795"/>
                  </a:lnTo>
                  <a:lnTo>
                    <a:pt x="1504382" y="303832"/>
                  </a:lnTo>
                  <a:lnTo>
                    <a:pt x="1515683" y="336432"/>
                  </a:lnTo>
                  <a:lnTo>
                    <a:pt x="1524377" y="367728"/>
                  </a:lnTo>
                  <a:lnTo>
                    <a:pt x="1509598" y="384246"/>
                  </a:lnTo>
                  <a:lnTo>
                    <a:pt x="1530462" y="399024"/>
                  </a:lnTo>
                  <a:lnTo>
                    <a:pt x="1543067" y="413803"/>
                  </a:lnTo>
                  <a:lnTo>
                    <a:pt x="1573059" y="420758"/>
                  </a:lnTo>
                  <a:lnTo>
                    <a:pt x="1583491" y="429016"/>
                  </a:lnTo>
                  <a:lnTo>
                    <a:pt x="1583491" y="451619"/>
                  </a:lnTo>
                  <a:lnTo>
                    <a:pt x="1598270" y="455096"/>
                  </a:lnTo>
                  <a:lnTo>
                    <a:pt x="1603051" y="465094"/>
                  </a:lnTo>
                  <a:lnTo>
                    <a:pt x="1594358" y="495086"/>
                  </a:lnTo>
                  <a:lnTo>
                    <a:pt x="1575667" y="505083"/>
                  </a:lnTo>
                  <a:lnTo>
                    <a:pt x="1557411" y="514646"/>
                  </a:lnTo>
                  <a:lnTo>
                    <a:pt x="1519161" y="524208"/>
                  </a:lnTo>
                  <a:lnTo>
                    <a:pt x="1484822" y="545942"/>
                  </a:lnTo>
                  <a:lnTo>
                    <a:pt x="1447441" y="550723"/>
                  </a:lnTo>
                  <a:lnTo>
                    <a:pt x="1403539" y="544638"/>
                  </a:lnTo>
                  <a:lnTo>
                    <a:pt x="1371809" y="544638"/>
                  </a:lnTo>
                  <a:lnTo>
                    <a:pt x="1348771" y="546376"/>
                  </a:lnTo>
                  <a:lnTo>
                    <a:pt x="1323995" y="565936"/>
                  </a:lnTo>
                  <a:lnTo>
                    <a:pt x="1291830" y="578107"/>
                  </a:lnTo>
                  <a:lnTo>
                    <a:pt x="1247929" y="613750"/>
                  </a:lnTo>
                  <a:lnTo>
                    <a:pt x="1213590" y="638960"/>
                  </a:lnTo>
                  <a:lnTo>
                    <a:pt x="1234019" y="634614"/>
                  </a:lnTo>
                  <a:lnTo>
                    <a:pt x="1281398" y="598536"/>
                  </a:lnTo>
                  <a:lnTo>
                    <a:pt x="1334862" y="575934"/>
                  </a:lnTo>
                  <a:lnTo>
                    <a:pt x="1367897" y="573326"/>
                  </a:lnTo>
                  <a:lnTo>
                    <a:pt x="1382240" y="586800"/>
                  </a:lnTo>
                  <a:lnTo>
                    <a:pt x="1355726" y="605056"/>
                  </a:lnTo>
                  <a:lnTo>
                    <a:pt x="1353118" y="634179"/>
                  </a:lnTo>
                  <a:lnTo>
                    <a:pt x="1353553" y="655043"/>
                  </a:lnTo>
                  <a:lnTo>
                    <a:pt x="1377894" y="668518"/>
                  </a:lnTo>
                  <a:lnTo>
                    <a:pt x="1415275" y="664606"/>
                  </a:lnTo>
                  <a:lnTo>
                    <a:pt x="1446571" y="633744"/>
                  </a:lnTo>
                  <a:lnTo>
                    <a:pt x="1442224" y="653739"/>
                  </a:lnTo>
                  <a:lnTo>
                    <a:pt x="1453091" y="663736"/>
                  </a:lnTo>
                  <a:lnTo>
                    <a:pt x="1420926" y="681558"/>
                  </a:lnTo>
                  <a:lnTo>
                    <a:pt x="1367027" y="698075"/>
                  </a:lnTo>
                  <a:lnTo>
                    <a:pt x="1341817" y="708942"/>
                  </a:lnTo>
                  <a:lnTo>
                    <a:pt x="1310520" y="728936"/>
                  </a:lnTo>
                  <a:lnTo>
                    <a:pt x="1294438" y="726763"/>
                  </a:lnTo>
                  <a:lnTo>
                    <a:pt x="1300958" y="703726"/>
                  </a:lnTo>
                  <a:lnTo>
                    <a:pt x="1346163" y="680688"/>
                  </a:lnTo>
                  <a:lnTo>
                    <a:pt x="1310955" y="681558"/>
                  </a:lnTo>
                  <a:lnTo>
                    <a:pt x="1285310" y="6850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20" name="Google Shape;11920;p314"/>
            <p:cNvSpPr/>
            <p:nvPr/>
          </p:nvSpPr>
          <p:spPr>
            <a:xfrm>
              <a:off x="3633192" y="1895862"/>
              <a:ext cx="327692" cy="123740"/>
            </a:xfrm>
            <a:custGeom>
              <a:rect b="b" l="l" r="r" t="t"/>
              <a:pathLst>
                <a:path extrusionOk="0" h="109970" w="291226">
                  <a:moveTo>
                    <a:pt x="134747" y="4347"/>
                  </a:moveTo>
                  <a:lnTo>
                    <a:pt x="114317" y="14779"/>
                  </a:lnTo>
                  <a:lnTo>
                    <a:pt x="159957" y="8259"/>
                  </a:lnTo>
                  <a:lnTo>
                    <a:pt x="171259" y="19560"/>
                  </a:lnTo>
                  <a:lnTo>
                    <a:pt x="202989" y="7824"/>
                  </a:lnTo>
                  <a:lnTo>
                    <a:pt x="210813" y="15213"/>
                  </a:lnTo>
                  <a:lnTo>
                    <a:pt x="201251" y="37381"/>
                  </a:lnTo>
                  <a:lnTo>
                    <a:pt x="219941" y="28253"/>
                  </a:lnTo>
                  <a:lnTo>
                    <a:pt x="232112" y="5216"/>
                  </a:lnTo>
                  <a:lnTo>
                    <a:pt x="250803" y="1739"/>
                  </a:lnTo>
                  <a:lnTo>
                    <a:pt x="263843" y="5216"/>
                  </a:lnTo>
                  <a:lnTo>
                    <a:pt x="273406" y="14344"/>
                  </a:lnTo>
                  <a:lnTo>
                    <a:pt x="261669" y="36512"/>
                  </a:lnTo>
                  <a:lnTo>
                    <a:pt x="251237" y="52595"/>
                  </a:lnTo>
                  <a:lnTo>
                    <a:pt x="269493" y="63896"/>
                  </a:lnTo>
                  <a:lnTo>
                    <a:pt x="291227" y="75197"/>
                  </a:lnTo>
                  <a:lnTo>
                    <a:pt x="279926" y="85195"/>
                  </a:lnTo>
                  <a:lnTo>
                    <a:pt x="249064" y="87368"/>
                  </a:lnTo>
                  <a:lnTo>
                    <a:pt x="252541" y="96061"/>
                  </a:lnTo>
                  <a:lnTo>
                    <a:pt x="238632" y="104755"/>
                  </a:lnTo>
                  <a:lnTo>
                    <a:pt x="209509" y="101277"/>
                  </a:lnTo>
                  <a:lnTo>
                    <a:pt x="184733" y="94757"/>
                  </a:lnTo>
                  <a:lnTo>
                    <a:pt x="162565" y="96061"/>
                  </a:lnTo>
                  <a:lnTo>
                    <a:pt x="121272" y="104320"/>
                  </a:lnTo>
                  <a:lnTo>
                    <a:pt x="72155" y="107797"/>
                  </a:lnTo>
                  <a:lnTo>
                    <a:pt x="37816" y="109971"/>
                  </a:lnTo>
                  <a:lnTo>
                    <a:pt x="39120" y="98669"/>
                  </a:lnTo>
                  <a:lnTo>
                    <a:pt x="21299" y="92584"/>
                  </a:lnTo>
                  <a:lnTo>
                    <a:pt x="2608" y="95192"/>
                  </a:lnTo>
                  <a:lnTo>
                    <a:pt x="0" y="76501"/>
                  </a:lnTo>
                  <a:lnTo>
                    <a:pt x="14344" y="73893"/>
                  </a:lnTo>
                  <a:lnTo>
                    <a:pt x="46075" y="69981"/>
                  </a:lnTo>
                  <a:lnTo>
                    <a:pt x="69981" y="71285"/>
                  </a:lnTo>
                  <a:lnTo>
                    <a:pt x="96931" y="66939"/>
                  </a:lnTo>
                  <a:lnTo>
                    <a:pt x="68677" y="61723"/>
                  </a:lnTo>
                  <a:lnTo>
                    <a:pt x="29123" y="63461"/>
                  </a:lnTo>
                  <a:lnTo>
                    <a:pt x="4347" y="63027"/>
                  </a:lnTo>
                  <a:lnTo>
                    <a:pt x="4347" y="54768"/>
                  </a:lnTo>
                  <a:lnTo>
                    <a:pt x="55203" y="45205"/>
                  </a:lnTo>
                  <a:lnTo>
                    <a:pt x="27819" y="45640"/>
                  </a:lnTo>
                  <a:lnTo>
                    <a:pt x="4347" y="39555"/>
                  </a:lnTo>
                  <a:lnTo>
                    <a:pt x="38251" y="22603"/>
                  </a:lnTo>
                  <a:lnTo>
                    <a:pt x="60853" y="13475"/>
                  </a:lnTo>
                  <a:lnTo>
                    <a:pt x="122576" y="0"/>
                  </a:lnTo>
                  <a:lnTo>
                    <a:pt x="134747" y="434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21" name="Google Shape;11921;p314"/>
            <p:cNvSpPr/>
            <p:nvPr/>
          </p:nvSpPr>
          <p:spPr>
            <a:xfrm>
              <a:off x="3932517" y="1887546"/>
              <a:ext cx="45485" cy="22497"/>
            </a:xfrm>
            <a:custGeom>
              <a:rect b="b" l="l" r="r" t="t"/>
              <a:pathLst>
                <a:path extrusionOk="0" h="19994" w="40423">
                  <a:moveTo>
                    <a:pt x="40424" y="5216"/>
                  </a:moveTo>
                  <a:lnTo>
                    <a:pt x="9997" y="19995"/>
                  </a:lnTo>
                  <a:lnTo>
                    <a:pt x="0" y="4347"/>
                  </a:lnTo>
                  <a:lnTo>
                    <a:pt x="9128" y="869"/>
                  </a:lnTo>
                  <a:lnTo>
                    <a:pt x="33035" y="0"/>
                  </a:lnTo>
                  <a:lnTo>
                    <a:pt x="40424" y="52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22" name="Google Shape;11922;p314"/>
            <p:cNvSpPr/>
            <p:nvPr/>
          </p:nvSpPr>
          <p:spPr>
            <a:xfrm>
              <a:off x="4426992" y="1884612"/>
              <a:ext cx="82167" cy="25922"/>
            </a:xfrm>
            <a:custGeom>
              <a:rect b="b" l="l" r="r" t="t"/>
              <a:pathLst>
                <a:path extrusionOk="0" h="23037" w="73023">
                  <a:moveTo>
                    <a:pt x="73024" y="14779"/>
                  </a:moveTo>
                  <a:lnTo>
                    <a:pt x="69982" y="20864"/>
                  </a:lnTo>
                  <a:lnTo>
                    <a:pt x="52160" y="20429"/>
                  </a:lnTo>
                  <a:lnTo>
                    <a:pt x="34339" y="19995"/>
                  </a:lnTo>
                  <a:lnTo>
                    <a:pt x="13040" y="23037"/>
                  </a:lnTo>
                  <a:lnTo>
                    <a:pt x="9128" y="21299"/>
                  </a:lnTo>
                  <a:lnTo>
                    <a:pt x="0" y="9563"/>
                  </a:lnTo>
                  <a:lnTo>
                    <a:pt x="7389" y="1739"/>
                  </a:lnTo>
                  <a:lnTo>
                    <a:pt x="16952" y="0"/>
                  </a:lnTo>
                  <a:lnTo>
                    <a:pt x="53464" y="2608"/>
                  </a:lnTo>
                  <a:lnTo>
                    <a:pt x="73024" y="1477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23" name="Google Shape;11923;p314"/>
            <p:cNvSpPr/>
            <p:nvPr/>
          </p:nvSpPr>
          <p:spPr>
            <a:xfrm>
              <a:off x="4204943" y="1883635"/>
              <a:ext cx="490561" cy="317911"/>
            </a:xfrm>
            <a:custGeom>
              <a:rect b="b" l="l" r="r" t="t"/>
              <a:pathLst>
                <a:path extrusionOk="0" h="282533" w="435970">
                  <a:moveTo>
                    <a:pt x="97365" y="14344"/>
                  </a:moveTo>
                  <a:lnTo>
                    <a:pt x="98669" y="28253"/>
                  </a:lnTo>
                  <a:lnTo>
                    <a:pt x="129965" y="10432"/>
                  </a:lnTo>
                  <a:lnTo>
                    <a:pt x="180821" y="1304"/>
                  </a:lnTo>
                  <a:lnTo>
                    <a:pt x="190819" y="24341"/>
                  </a:lnTo>
                  <a:lnTo>
                    <a:pt x="176909" y="39120"/>
                  </a:lnTo>
                  <a:lnTo>
                    <a:pt x="216029" y="32600"/>
                  </a:lnTo>
                  <a:lnTo>
                    <a:pt x="239067" y="23472"/>
                  </a:lnTo>
                  <a:lnTo>
                    <a:pt x="268624" y="34773"/>
                  </a:lnTo>
                  <a:lnTo>
                    <a:pt x="284707" y="45640"/>
                  </a:lnTo>
                  <a:lnTo>
                    <a:pt x="279925" y="55637"/>
                  </a:lnTo>
                  <a:lnTo>
                    <a:pt x="315568" y="50421"/>
                  </a:lnTo>
                  <a:lnTo>
                    <a:pt x="323827" y="65200"/>
                  </a:lnTo>
                  <a:lnTo>
                    <a:pt x="360339" y="74328"/>
                  </a:lnTo>
                  <a:lnTo>
                    <a:pt x="369901" y="83456"/>
                  </a:lnTo>
                  <a:lnTo>
                    <a:pt x="373813" y="105624"/>
                  </a:lnTo>
                  <a:lnTo>
                    <a:pt x="334259" y="116491"/>
                  </a:lnTo>
                  <a:lnTo>
                    <a:pt x="367728" y="132139"/>
                  </a:lnTo>
                  <a:lnTo>
                    <a:pt x="393373" y="137355"/>
                  </a:lnTo>
                  <a:lnTo>
                    <a:pt x="407717" y="159088"/>
                  </a:lnTo>
                  <a:lnTo>
                    <a:pt x="435971" y="160827"/>
                  </a:lnTo>
                  <a:lnTo>
                    <a:pt x="421627" y="177779"/>
                  </a:lnTo>
                  <a:lnTo>
                    <a:pt x="374248" y="206032"/>
                  </a:lnTo>
                  <a:lnTo>
                    <a:pt x="356861" y="195600"/>
                  </a:lnTo>
                  <a:lnTo>
                    <a:pt x="340344" y="172128"/>
                  </a:lnTo>
                  <a:lnTo>
                    <a:pt x="314699" y="175171"/>
                  </a:lnTo>
                  <a:lnTo>
                    <a:pt x="304701" y="189515"/>
                  </a:lnTo>
                  <a:lnTo>
                    <a:pt x="316437" y="203424"/>
                  </a:lnTo>
                  <a:lnTo>
                    <a:pt x="335997" y="214725"/>
                  </a:lnTo>
                  <a:lnTo>
                    <a:pt x="340344" y="221245"/>
                  </a:lnTo>
                  <a:lnTo>
                    <a:pt x="339909" y="246021"/>
                  </a:lnTo>
                  <a:lnTo>
                    <a:pt x="324261" y="263843"/>
                  </a:lnTo>
                  <a:lnTo>
                    <a:pt x="303832" y="256888"/>
                  </a:lnTo>
                  <a:lnTo>
                    <a:pt x="266451" y="237328"/>
                  </a:lnTo>
                  <a:lnTo>
                    <a:pt x="282099" y="258627"/>
                  </a:lnTo>
                  <a:lnTo>
                    <a:pt x="294269" y="273840"/>
                  </a:lnTo>
                  <a:lnTo>
                    <a:pt x="292965" y="282533"/>
                  </a:lnTo>
                  <a:lnTo>
                    <a:pt x="245587" y="272536"/>
                  </a:lnTo>
                  <a:lnTo>
                    <a:pt x="212552" y="257757"/>
                  </a:lnTo>
                  <a:lnTo>
                    <a:pt x="196035" y="246021"/>
                  </a:lnTo>
                  <a:lnTo>
                    <a:pt x="206467" y="238632"/>
                  </a:lnTo>
                  <a:lnTo>
                    <a:pt x="185603" y="226027"/>
                  </a:lnTo>
                  <a:lnTo>
                    <a:pt x="165173" y="214291"/>
                  </a:lnTo>
                  <a:lnTo>
                    <a:pt x="161261" y="221245"/>
                  </a:lnTo>
                  <a:lnTo>
                    <a:pt x="104320" y="225157"/>
                  </a:lnTo>
                  <a:lnTo>
                    <a:pt x="93888" y="216899"/>
                  </a:lnTo>
                  <a:lnTo>
                    <a:pt x="117360" y="198643"/>
                  </a:lnTo>
                  <a:lnTo>
                    <a:pt x="152568" y="198208"/>
                  </a:lnTo>
                  <a:lnTo>
                    <a:pt x="192992" y="195165"/>
                  </a:lnTo>
                  <a:lnTo>
                    <a:pt x="192123" y="186472"/>
                  </a:lnTo>
                  <a:lnTo>
                    <a:pt x="205597" y="174301"/>
                  </a:lnTo>
                  <a:lnTo>
                    <a:pt x="243848" y="150829"/>
                  </a:lnTo>
                  <a:lnTo>
                    <a:pt x="245587" y="139963"/>
                  </a:lnTo>
                  <a:lnTo>
                    <a:pt x="243413" y="132139"/>
                  </a:lnTo>
                  <a:lnTo>
                    <a:pt x="222984" y="120403"/>
                  </a:lnTo>
                  <a:lnTo>
                    <a:pt x="192123" y="112579"/>
                  </a:lnTo>
                  <a:lnTo>
                    <a:pt x="207336" y="106493"/>
                  </a:lnTo>
                  <a:lnTo>
                    <a:pt x="198643" y="91715"/>
                  </a:lnTo>
                  <a:lnTo>
                    <a:pt x="183864" y="90411"/>
                  </a:lnTo>
                  <a:lnTo>
                    <a:pt x="175605" y="82587"/>
                  </a:lnTo>
                  <a:lnTo>
                    <a:pt x="161261" y="89541"/>
                  </a:lnTo>
                  <a:lnTo>
                    <a:pt x="126922" y="92584"/>
                  </a:lnTo>
                  <a:lnTo>
                    <a:pt x="66069" y="87368"/>
                  </a:lnTo>
                  <a:lnTo>
                    <a:pt x="33904" y="80413"/>
                  </a:lnTo>
                  <a:lnTo>
                    <a:pt x="8259" y="76936"/>
                  </a:lnTo>
                  <a:lnTo>
                    <a:pt x="0" y="68677"/>
                  </a:lnTo>
                  <a:lnTo>
                    <a:pt x="27384" y="58245"/>
                  </a:lnTo>
                  <a:lnTo>
                    <a:pt x="2608" y="58245"/>
                  </a:lnTo>
                  <a:lnTo>
                    <a:pt x="16952" y="35208"/>
                  </a:lnTo>
                  <a:lnTo>
                    <a:pt x="47813" y="15213"/>
                  </a:lnTo>
                  <a:lnTo>
                    <a:pt x="73893" y="6085"/>
                  </a:lnTo>
                  <a:lnTo>
                    <a:pt x="122576" y="0"/>
                  </a:lnTo>
                  <a:lnTo>
                    <a:pt x="97365" y="1434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24" name="Google Shape;11924;p314"/>
            <p:cNvSpPr/>
            <p:nvPr/>
          </p:nvSpPr>
          <p:spPr>
            <a:xfrm>
              <a:off x="3992675" y="1882656"/>
              <a:ext cx="130099" cy="65049"/>
            </a:xfrm>
            <a:custGeom>
              <a:rect b="b" l="l" r="r" t="t"/>
              <a:pathLst>
                <a:path extrusionOk="0" h="57810" w="115621">
                  <a:moveTo>
                    <a:pt x="66939" y="0"/>
                  </a:moveTo>
                  <a:lnTo>
                    <a:pt x="82587" y="4781"/>
                  </a:lnTo>
                  <a:lnTo>
                    <a:pt x="115621" y="1739"/>
                  </a:lnTo>
                  <a:lnTo>
                    <a:pt x="113448" y="8259"/>
                  </a:lnTo>
                  <a:lnTo>
                    <a:pt x="86933" y="19125"/>
                  </a:lnTo>
                  <a:lnTo>
                    <a:pt x="103451" y="28688"/>
                  </a:lnTo>
                  <a:lnTo>
                    <a:pt x="80848" y="49117"/>
                  </a:lnTo>
                  <a:lnTo>
                    <a:pt x="44336" y="57811"/>
                  </a:lnTo>
                  <a:lnTo>
                    <a:pt x="29557" y="56072"/>
                  </a:lnTo>
                  <a:lnTo>
                    <a:pt x="25645" y="47379"/>
                  </a:lnTo>
                  <a:lnTo>
                    <a:pt x="0" y="29992"/>
                  </a:lnTo>
                  <a:lnTo>
                    <a:pt x="7389" y="22603"/>
                  </a:lnTo>
                  <a:lnTo>
                    <a:pt x="39555" y="25211"/>
                  </a:lnTo>
                  <a:lnTo>
                    <a:pt x="35643" y="10867"/>
                  </a:lnTo>
                  <a:lnTo>
                    <a:pt x="66939"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25" name="Google Shape;11925;p314"/>
            <p:cNvSpPr/>
            <p:nvPr/>
          </p:nvSpPr>
          <p:spPr>
            <a:xfrm>
              <a:off x="4118862" y="1875320"/>
              <a:ext cx="136458" cy="53310"/>
            </a:xfrm>
            <a:custGeom>
              <a:rect b="b" l="l" r="r" t="t"/>
              <a:pathLst>
                <a:path extrusionOk="0" h="47378" w="121272">
                  <a:moveTo>
                    <a:pt x="53029" y="30427"/>
                  </a:moveTo>
                  <a:lnTo>
                    <a:pt x="19125" y="47379"/>
                  </a:lnTo>
                  <a:lnTo>
                    <a:pt x="0" y="46509"/>
                  </a:lnTo>
                  <a:lnTo>
                    <a:pt x="7824" y="26515"/>
                  </a:lnTo>
                  <a:lnTo>
                    <a:pt x="19125" y="15648"/>
                  </a:lnTo>
                  <a:lnTo>
                    <a:pt x="37382" y="6085"/>
                  </a:lnTo>
                  <a:lnTo>
                    <a:pt x="59984" y="0"/>
                  </a:lnTo>
                  <a:lnTo>
                    <a:pt x="94323" y="869"/>
                  </a:lnTo>
                  <a:lnTo>
                    <a:pt x="121272" y="6085"/>
                  </a:lnTo>
                  <a:lnTo>
                    <a:pt x="77371" y="26080"/>
                  </a:lnTo>
                  <a:lnTo>
                    <a:pt x="53029" y="3042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26" name="Google Shape;11926;p314"/>
            <p:cNvSpPr/>
            <p:nvPr/>
          </p:nvSpPr>
          <p:spPr>
            <a:xfrm>
              <a:off x="3519722" y="1867494"/>
              <a:ext cx="249927" cy="89992"/>
            </a:xfrm>
            <a:custGeom>
              <a:rect b="b" l="l" r="r" t="t"/>
              <a:pathLst>
                <a:path extrusionOk="0" h="79978" w="222114">
                  <a:moveTo>
                    <a:pt x="82152" y="68677"/>
                  </a:moveTo>
                  <a:lnTo>
                    <a:pt x="23472" y="79979"/>
                  </a:lnTo>
                  <a:lnTo>
                    <a:pt x="26080" y="69981"/>
                  </a:lnTo>
                  <a:lnTo>
                    <a:pt x="0" y="57811"/>
                  </a:lnTo>
                  <a:lnTo>
                    <a:pt x="19125" y="48248"/>
                  </a:lnTo>
                  <a:lnTo>
                    <a:pt x="51725" y="31731"/>
                  </a:lnTo>
                  <a:lnTo>
                    <a:pt x="84760" y="16952"/>
                  </a:lnTo>
                  <a:lnTo>
                    <a:pt x="86499" y="3477"/>
                  </a:lnTo>
                  <a:lnTo>
                    <a:pt x="147352" y="0"/>
                  </a:lnTo>
                  <a:lnTo>
                    <a:pt x="165608" y="4781"/>
                  </a:lnTo>
                  <a:lnTo>
                    <a:pt x="206902" y="6085"/>
                  </a:lnTo>
                  <a:lnTo>
                    <a:pt x="215160" y="12171"/>
                  </a:lnTo>
                  <a:lnTo>
                    <a:pt x="222115" y="21733"/>
                  </a:lnTo>
                  <a:lnTo>
                    <a:pt x="193862" y="27384"/>
                  </a:lnTo>
                  <a:lnTo>
                    <a:pt x="133443" y="43032"/>
                  </a:lnTo>
                  <a:lnTo>
                    <a:pt x="93453" y="59115"/>
                  </a:lnTo>
                  <a:lnTo>
                    <a:pt x="82152" y="6867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27" name="Google Shape;11927;p314"/>
            <p:cNvSpPr/>
            <p:nvPr/>
          </p:nvSpPr>
          <p:spPr>
            <a:xfrm>
              <a:off x="4163371" y="1838148"/>
              <a:ext cx="62604" cy="25922"/>
            </a:xfrm>
            <a:custGeom>
              <a:rect b="b" l="l" r="r" t="t"/>
              <a:pathLst>
                <a:path extrusionOk="0" h="23037" w="55637">
                  <a:moveTo>
                    <a:pt x="54333" y="14779"/>
                  </a:moveTo>
                  <a:lnTo>
                    <a:pt x="36512" y="23037"/>
                  </a:lnTo>
                  <a:lnTo>
                    <a:pt x="13909" y="21299"/>
                  </a:lnTo>
                  <a:lnTo>
                    <a:pt x="0" y="15648"/>
                  </a:lnTo>
                  <a:lnTo>
                    <a:pt x="19560" y="6085"/>
                  </a:lnTo>
                  <a:lnTo>
                    <a:pt x="49552" y="0"/>
                  </a:lnTo>
                  <a:lnTo>
                    <a:pt x="55637" y="7824"/>
                  </a:lnTo>
                  <a:lnTo>
                    <a:pt x="54333" y="1477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28" name="Google Shape;11928;p314"/>
            <p:cNvSpPr/>
            <p:nvPr/>
          </p:nvSpPr>
          <p:spPr>
            <a:xfrm>
              <a:off x="4075333" y="1812227"/>
              <a:ext cx="107110" cy="44507"/>
            </a:xfrm>
            <a:custGeom>
              <a:rect b="b" l="l" r="r" t="t"/>
              <a:pathLst>
                <a:path extrusionOk="0" h="39554" w="95191">
                  <a:moveTo>
                    <a:pt x="94322" y="0"/>
                  </a:moveTo>
                  <a:lnTo>
                    <a:pt x="95192" y="9997"/>
                  </a:lnTo>
                  <a:lnTo>
                    <a:pt x="83021" y="20864"/>
                  </a:lnTo>
                  <a:lnTo>
                    <a:pt x="57811" y="37381"/>
                  </a:lnTo>
                  <a:lnTo>
                    <a:pt x="27819" y="39555"/>
                  </a:lnTo>
                  <a:lnTo>
                    <a:pt x="13909" y="36077"/>
                  </a:lnTo>
                  <a:lnTo>
                    <a:pt x="28688" y="23472"/>
                  </a:lnTo>
                  <a:lnTo>
                    <a:pt x="0" y="24776"/>
                  </a:lnTo>
                  <a:lnTo>
                    <a:pt x="18691" y="8259"/>
                  </a:lnTo>
                  <a:lnTo>
                    <a:pt x="35208" y="9128"/>
                  </a:lnTo>
                  <a:lnTo>
                    <a:pt x="68677" y="1739"/>
                  </a:lnTo>
                  <a:lnTo>
                    <a:pt x="89976" y="3043"/>
                  </a:lnTo>
                  <a:lnTo>
                    <a:pt x="94322"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29" name="Google Shape;11929;p314"/>
            <p:cNvSpPr/>
            <p:nvPr/>
          </p:nvSpPr>
          <p:spPr>
            <a:xfrm>
              <a:off x="3782365" y="1810759"/>
              <a:ext cx="242101" cy="58202"/>
            </a:xfrm>
            <a:custGeom>
              <a:rect b="b" l="l" r="r" t="t"/>
              <a:pathLst>
                <a:path extrusionOk="0" h="51725" w="215160">
                  <a:moveTo>
                    <a:pt x="183429" y="12605"/>
                  </a:moveTo>
                  <a:lnTo>
                    <a:pt x="180387" y="19995"/>
                  </a:lnTo>
                  <a:lnTo>
                    <a:pt x="199512" y="16517"/>
                  </a:lnTo>
                  <a:lnTo>
                    <a:pt x="215160" y="17387"/>
                  </a:lnTo>
                  <a:lnTo>
                    <a:pt x="205163" y="28253"/>
                  </a:lnTo>
                  <a:lnTo>
                    <a:pt x="182995" y="38251"/>
                  </a:lnTo>
                  <a:lnTo>
                    <a:pt x="122576" y="41728"/>
                  </a:lnTo>
                  <a:lnTo>
                    <a:pt x="69112" y="51291"/>
                  </a:lnTo>
                  <a:lnTo>
                    <a:pt x="43032" y="51725"/>
                  </a:lnTo>
                  <a:lnTo>
                    <a:pt x="49552" y="44771"/>
                  </a:lnTo>
                  <a:lnTo>
                    <a:pt x="96061" y="34773"/>
                  </a:lnTo>
                  <a:lnTo>
                    <a:pt x="18256" y="37381"/>
                  </a:lnTo>
                  <a:lnTo>
                    <a:pt x="0" y="33469"/>
                  </a:lnTo>
                  <a:lnTo>
                    <a:pt x="50856" y="12605"/>
                  </a:lnTo>
                  <a:lnTo>
                    <a:pt x="74328" y="6520"/>
                  </a:lnTo>
                  <a:lnTo>
                    <a:pt x="110405" y="13909"/>
                  </a:lnTo>
                  <a:lnTo>
                    <a:pt x="123011" y="26515"/>
                  </a:lnTo>
                  <a:lnTo>
                    <a:pt x="149525" y="28253"/>
                  </a:lnTo>
                  <a:lnTo>
                    <a:pt x="152568" y="7824"/>
                  </a:lnTo>
                  <a:lnTo>
                    <a:pt x="177779" y="0"/>
                  </a:lnTo>
                  <a:lnTo>
                    <a:pt x="191253" y="2173"/>
                  </a:lnTo>
                  <a:lnTo>
                    <a:pt x="183429" y="1260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30" name="Google Shape;11930;p314"/>
            <p:cNvSpPr/>
            <p:nvPr/>
          </p:nvSpPr>
          <p:spPr>
            <a:xfrm>
              <a:off x="4207389" y="1801956"/>
              <a:ext cx="278295" cy="67006"/>
            </a:xfrm>
            <a:custGeom>
              <a:rect b="b" l="l" r="r" t="t"/>
              <a:pathLst>
                <a:path extrusionOk="0" h="59549" w="247325">
                  <a:moveTo>
                    <a:pt x="47813" y="1304"/>
                  </a:moveTo>
                  <a:lnTo>
                    <a:pt x="57811" y="8259"/>
                  </a:lnTo>
                  <a:lnTo>
                    <a:pt x="89976" y="8259"/>
                  </a:lnTo>
                  <a:lnTo>
                    <a:pt x="96061" y="15213"/>
                  </a:lnTo>
                  <a:lnTo>
                    <a:pt x="83891" y="23037"/>
                  </a:lnTo>
                  <a:lnTo>
                    <a:pt x="97365" y="27819"/>
                  </a:lnTo>
                  <a:lnTo>
                    <a:pt x="102581" y="33035"/>
                  </a:lnTo>
                  <a:lnTo>
                    <a:pt x="123880" y="33904"/>
                  </a:lnTo>
                  <a:lnTo>
                    <a:pt x="146048" y="35643"/>
                  </a:lnTo>
                  <a:lnTo>
                    <a:pt x="176909" y="31296"/>
                  </a:lnTo>
                  <a:lnTo>
                    <a:pt x="212117" y="29123"/>
                  </a:lnTo>
                  <a:lnTo>
                    <a:pt x="237328" y="30861"/>
                  </a:lnTo>
                  <a:lnTo>
                    <a:pt x="247325" y="39120"/>
                  </a:lnTo>
                  <a:lnTo>
                    <a:pt x="242979" y="47813"/>
                  </a:lnTo>
                  <a:lnTo>
                    <a:pt x="227331" y="53899"/>
                  </a:lnTo>
                  <a:lnTo>
                    <a:pt x="198208" y="58680"/>
                  </a:lnTo>
                  <a:lnTo>
                    <a:pt x="179517" y="55637"/>
                  </a:lnTo>
                  <a:lnTo>
                    <a:pt x="128227" y="59115"/>
                  </a:lnTo>
                  <a:lnTo>
                    <a:pt x="93453" y="59549"/>
                  </a:lnTo>
                  <a:lnTo>
                    <a:pt x="69112" y="56941"/>
                  </a:lnTo>
                  <a:lnTo>
                    <a:pt x="31731" y="49987"/>
                  </a:lnTo>
                  <a:lnTo>
                    <a:pt x="38685" y="37816"/>
                  </a:lnTo>
                  <a:lnTo>
                    <a:pt x="47813" y="27384"/>
                  </a:lnTo>
                  <a:lnTo>
                    <a:pt x="41728" y="17821"/>
                  </a:lnTo>
                  <a:lnTo>
                    <a:pt x="11301" y="15213"/>
                  </a:lnTo>
                  <a:lnTo>
                    <a:pt x="0" y="8693"/>
                  </a:lnTo>
                  <a:lnTo>
                    <a:pt x="16517" y="0"/>
                  </a:lnTo>
                  <a:lnTo>
                    <a:pt x="47813"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31" name="Google Shape;11931;p314"/>
            <p:cNvSpPr/>
            <p:nvPr/>
          </p:nvSpPr>
          <p:spPr>
            <a:xfrm>
              <a:off x="3717316" y="1790706"/>
              <a:ext cx="173628" cy="41572"/>
            </a:xfrm>
            <a:custGeom>
              <a:rect b="b" l="l" r="r" t="t"/>
              <a:pathLst>
                <a:path extrusionOk="0" h="36946" w="154306">
                  <a:moveTo>
                    <a:pt x="154307" y="0"/>
                  </a:moveTo>
                  <a:lnTo>
                    <a:pt x="129096" y="16083"/>
                  </a:lnTo>
                  <a:lnTo>
                    <a:pt x="106059" y="23472"/>
                  </a:lnTo>
                  <a:lnTo>
                    <a:pt x="89541" y="24341"/>
                  </a:lnTo>
                  <a:lnTo>
                    <a:pt x="46509" y="33469"/>
                  </a:lnTo>
                  <a:lnTo>
                    <a:pt x="15648" y="36947"/>
                  </a:lnTo>
                  <a:lnTo>
                    <a:pt x="0" y="32165"/>
                  </a:lnTo>
                  <a:lnTo>
                    <a:pt x="50856" y="16083"/>
                  </a:lnTo>
                  <a:lnTo>
                    <a:pt x="103885" y="2608"/>
                  </a:lnTo>
                  <a:lnTo>
                    <a:pt x="127792" y="3043"/>
                  </a:lnTo>
                  <a:lnTo>
                    <a:pt x="154307"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32" name="Google Shape;11932;p314"/>
            <p:cNvSpPr/>
            <p:nvPr/>
          </p:nvSpPr>
          <p:spPr>
            <a:xfrm>
              <a:off x="4247005" y="1786304"/>
              <a:ext cx="46463" cy="7825"/>
            </a:xfrm>
            <a:custGeom>
              <a:rect b="b" l="l" r="r" t="t"/>
              <a:pathLst>
                <a:path extrusionOk="0" h="6954" w="41293">
                  <a:moveTo>
                    <a:pt x="36512" y="6520"/>
                  </a:moveTo>
                  <a:lnTo>
                    <a:pt x="28688" y="6955"/>
                  </a:lnTo>
                  <a:lnTo>
                    <a:pt x="0" y="5651"/>
                  </a:lnTo>
                  <a:lnTo>
                    <a:pt x="3043" y="0"/>
                  </a:lnTo>
                  <a:lnTo>
                    <a:pt x="34339" y="435"/>
                  </a:lnTo>
                  <a:lnTo>
                    <a:pt x="41293" y="3912"/>
                  </a:lnTo>
                  <a:lnTo>
                    <a:pt x="36512" y="652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33" name="Google Shape;11933;p314"/>
            <p:cNvSpPr/>
            <p:nvPr/>
          </p:nvSpPr>
          <p:spPr>
            <a:xfrm>
              <a:off x="3941321" y="1778967"/>
              <a:ext cx="74342" cy="17118"/>
            </a:xfrm>
            <a:custGeom>
              <a:rect b="b" l="l" r="r" t="t"/>
              <a:pathLst>
                <a:path extrusionOk="0" h="15213" w="66069">
                  <a:moveTo>
                    <a:pt x="52595" y="9128"/>
                  </a:moveTo>
                  <a:lnTo>
                    <a:pt x="14344" y="15213"/>
                  </a:lnTo>
                  <a:lnTo>
                    <a:pt x="0" y="8693"/>
                  </a:lnTo>
                  <a:lnTo>
                    <a:pt x="22168" y="2173"/>
                  </a:lnTo>
                  <a:lnTo>
                    <a:pt x="48248" y="0"/>
                  </a:lnTo>
                  <a:lnTo>
                    <a:pt x="66069" y="3043"/>
                  </a:lnTo>
                  <a:lnTo>
                    <a:pt x="52595" y="912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34" name="Google Shape;11934;p314"/>
            <p:cNvSpPr/>
            <p:nvPr/>
          </p:nvSpPr>
          <p:spPr>
            <a:xfrm>
              <a:off x="3981427" y="1763316"/>
              <a:ext cx="57223" cy="9781"/>
            </a:xfrm>
            <a:custGeom>
              <a:rect b="b" l="l" r="r" t="t"/>
              <a:pathLst>
                <a:path extrusionOk="0" h="8693" w="50856">
                  <a:moveTo>
                    <a:pt x="50856" y="4781"/>
                  </a:moveTo>
                  <a:lnTo>
                    <a:pt x="26080" y="8693"/>
                  </a:lnTo>
                  <a:lnTo>
                    <a:pt x="0" y="8693"/>
                  </a:lnTo>
                  <a:lnTo>
                    <a:pt x="4347" y="5651"/>
                  </a:lnTo>
                  <a:lnTo>
                    <a:pt x="29123" y="0"/>
                  </a:lnTo>
                  <a:lnTo>
                    <a:pt x="36512" y="869"/>
                  </a:lnTo>
                  <a:lnTo>
                    <a:pt x="50856" y="47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35" name="Google Shape;11935;p314"/>
            <p:cNvSpPr/>
            <p:nvPr/>
          </p:nvSpPr>
          <p:spPr>
            <a:xfrm>
              <a:off x="4227441" y="1762827"/>
              <a:ext cx="54778" cy="22988"/>
            </a:xfrm>
            <a:custGeom>
              <a:rect b="b" l="l" r="r" t="t"/>
              <a:pathLst>
                <a:path extrusionOk="0" h="20429" w="48682">
                  <a:moveTo>
                    <a:pt x="35643" y="16083"/>
                  </a:moveTo>
                  <a:lnTo>
                    <a:pt x="6955" y="20429"/>
                  </a:lnTo>
                  <a:lnTo>
                    <a:pt x="0" y="15648"/>
                  </a:lnTo>
                  <a:lnTo>
                    <a:pt x="2608" y="8259"/>
                  </a:lnTo>
                  <a:lnTo>
                    <a:pt x="12171" y="0"/>
                  </a:lnTo>
                  <a:lnTo>
                    <a:pt x="31296" y="869"/>
                  </a:lnTo>
                  <a:lnTo>
                    <a:pt x="38685" y="2173"/>
                  </a:lnTo>
                  <a:lnTo>
                    <a:pt x="48683" y="9128"/>
                  </a:lnTo>
                  <a:lnTo>
                    <a:pt x="35643" y="1608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36" name="Google Shape;11936;p314"/>
            <p:cNvSpPr/>
            <p:nvPr/>
          </p:nvSpPr>
          <p:spPr>
            <a:xfrm>
              <a:off x="4111036" y="1753045"/>
              <a:ext cx="89504" cy="31301"/>
            </a:xfrm>
            <a:custGeom>
              <a:rect b="b" l="l" r="r" t="t"/>
              <a:pathLst>
                <a:path extrusionOk="0" h="27818" w="79543">
                  <a:moveTo>
                    <a:pt x="79109" y="19560"/>
                  </a:moveTo>
                  <a:lnTo>
                    <a:pt x="74328" y="27819"/>
                  </a:lnTo>
                  <a:lnTo>
                    <a:pt x="51291" y="25645"/>
                  </a:lnTo>
                  <a:lnTo>
                    <a:pt x="33904" y="19125"/>
                  </a:lnTo>
                  <a:lnTo>
                    <a:pt x="0" y="18256"/>
                  </a:lnTo>
                  <a:lnTo>
                    <a:pt x="23037" y="12605"/>
                  </a:lnTo>
                  <a:lnTo>
                    <a:pt x="10867" y="7824"/>
                  </a:lnTo>
                  <a:lnTo>
                    <a:pt x="20429" y="0"/>
                  </a:lnTo>
                  <a:lnTo>
                    <a:pt x="46944" y="2608"/>
                  </a:lnTo>
                  <a:lnTo>
                    <a:pt x="79544" y="9997"/>
                  </a:lnTo>
                  <a:lnTo>
                    <a:pt x="79109" y="1956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37" name="Google Shape;11937;p314"/>
            <p:cNvSpPr/>
            <p:nvPr/>
          </p:nvSpPr>
          <p:spPr>
            <a:xfrm>
              <a:off x="4309120" y="1711963"/>
              <a:ext cx="168738" cy="65538"/>
            </a:xfrm>
            <a:custGeom>
              <a:rect b="b" l="l" r="r" t="t"/>
              <a:pathLst>
                <a:path extrusionOk="0" h="58245" w="149960">
                  <a:moveTo>
                    <a:pt x="138224" y="29557"/>
                  </a:moveTo>
                  <a:lnTo>
                    <a:pt x="149960" y="36077"/>
                  </a:lnTo>
                  <a:lnTo>
                    <a:pt x="121707" y="41728"/>
                  </a:lnTo>
                  <a:lnTo>
                    <a:pt x="75632" y="56941"/>
                  </a:lnTo>
                  <a:lnTo>
                    <a:pt x="46075" y="58245"/>
                  </a:lnTo>
                  <a:lnTo>
                    <a:pt x="16517" y="55637"/>
                  </a:lnTo>
                  <a:lnTo>
                    <a:pt x="9563" y="47379"/>
                  </a:lnTo>
                  <a:lnTo>
                    <a:pt x="18691" y="40424"/>
                  </a:lnTo>
                  <a:lnTo>
                    <a:pt x="37381" y="35208"/>
                  </a:lnTo>
                  <a:lnTo>
                    <a:pt x="8693" y="35208"/>
                  </a:lnTo>
                  <a:lnTo>
                    <a:pt x="0" y="28688"/>
                  </a:lnTo>
                  <a:lnTo>
                    <a:pt x="1739" y="20429"/>
                  </a:lnTo>
                  <a:lnTo>
                    <a:pt x="23037" y="12171"/>
                  </a:lnTo>
                  <a:lnTo>
                    <a:pt x="40859" y="6520"/>
                  </a:lnTo>
                  <a:lnTo>
                    <a:pt x="58245" y="5216"/>
                  </a:lnTo>
                  <a:lnTo>
                    <a:pt x="56941" y="869"/>
                  </a:lnTo>
                  <a:lnTo>
                    <a:pt x="93019" y="0"/>
                  </a:lnTo>
                  <a:lnTo>
                    <a:pt x="99973" y="9563"/>
                  </a:lnTo>
                  <a:lnTo>
                    <a:pt x="120403" y="13475"/>
                  </a:lnTo>
                  <a:lnTo>
                    <a:pt x="141267" y="17387"/>
                  </a:lnTo>
                  <a:lnTo>
                    <a:pt x="138224" y="2955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38" name="Google Shape;11938;p314"/>
            <p:cNvSpPr/>
            <p:nvPr/>
          </p:nvSpPr>
          <p:spPr>
            <a:xfrm>
              <a:off x="4338955" y="1674790"/>
              <a:ext cx="613813" cy="150640"/>
            </a:xfrm>
            <a:custGeom>
              <a:rect b="b" l="l" r="r" t="t"/>
              <a:pathLst>
                <a:path extrusionOk="0" h="133877" w="545506">
                  <a:moveTo>
                    <a:pt x="455966" y="1739"/>
                  </a:moveTo>
                  <a:lnTo>
                    <a:pt x="493782" y="3043"/>
                  </a:lnTo>
                  <a:lnTo>
                    <a:pt x="522904" y="5216"/>
                  </a:lnTo>
                  <a:lnTo>
                    <a:pt x="545507" y="9563"/>
                  </a:lnTo>
                  <a:lnTo>
                    <a:pt x="540726" y="13909"/>
                  </a:lnTo>
                  <a:lnTo>
                    <a:pt x="498128" y="21299"/>
                  </a:lnTo>
                  <a:lnTo>
                    <a:pt x="459008" y="24776"/>
                  </a:lnTo>
                  <a:lnTo>
                    <a:pt x="441622" y="28688"/>
                  </a:lnTo>
                  <a:lnTo>
                    <a:pt x="474222" y="28688"/>
                  </a:lnTo>
                  <a:lnTo>
                    <a:pt x="428582" y="39555"/>
                  </a:lnTo>
                  <a:lnTo>
                    <a:pt x="399024" y="44771"/>
                  </a:lnTo>
                  <a:lnTo>
                    <a:pt x="358600" y="59984"/>
                  </a:lnTo>
                  <a:lnTo>
                    <a:pt x="323392" y="63027"/>
                  </a:lnTo>
                  <a:lnTo>
                    <a:pt x="309917" y="67373"/>
                  </a:lnTo>
                  <a:lnTo>
                    <a:pt x="260800" y="69112"/>
                  </a:lnTo>
                  <a:lnTo>
                    <a:pt x="279926" y="71720"/>
                  </a:lnTo>
                  <a:lnTo>
                    <a:pt x="265582" y="75197"/>
                  </a:lnTo>
                  <a:lnTo>
                    <a:pt x="268624" y="85195"/>
                  </a:lnTo>
                  <a:lnTo>
                    <a:pt x="246891" y="92149"/>
                  </a:lnTo>
                  <a:lnTo>
                    <a:pt x="216899" y="97800"/>
                  </a:lnTo>
                  <a:lnTo>
                    <a:pt x="201686" y="105624"/>
                  </a:lnTo>
                  <a:lnTo>
                    <a:pt x="172997" y="112144"/>
                  </a:lnTo>
                  <a:lnTo>
                    <a:pt x="170824" y="116925"/>
                  </a:lnTo>
                  <a:lnTo>
                    <a:pt x="199077" y="116056"/>
                  </a:lnTo>
                  <a:lnTo>
                    <a:pt x="194296" y="121272"/>
                  </a:lnTo>
                  <a:lnTo>
                    <a:pt x="139093" y="133877"/>
                  </a:lnTo>
                  <a:lnTo>
                    <a:pt x="102147" y="127792"/>
                  </a:lnTo>
                  <a:lnTo>
                    <a:pt x="51291" y="131269"/>
                  </a:lnTo>
                  <a:lnTo>
                    <a:pt x="29557" y="128661"/>
                  </a:lnTo>
                  <a:lnTo>
                    <a:pt x="0" y="127357"/>
                  </a:lnTo>
                  <a:lnTo>
                    <a:pt x="9128" y="117360"/>
                  </a:lnTo>
                  <a:lnTo>
                    <a:pt x="43902" y="112579"/>
                  </a:lnTo>
                  <a:lnTo>
                    <a:pt x="52595" y="97800"/>
                  </a:lnTo>
                  <a:lnTo>
                    <a:pt x="63896" y="96496"/>
                  </a:lnTo>
                  <a:lnTo>
                    <a:pt x="96496" y="105189"/>
                  </a:lnTo>
                  <a:lnTo>
                    <a:pt x="89107" y="92149"/>
                  </a:lnTo>
                  <a:lnTo>
                    <a:pt x="67808" y="88237"/>
                  </a:lnTo>
                  <a:lnTo>
                    <a:pt x="89542" y="80413"/>
                  </a:lnTo>
                  <a:lnTo>
                    <a:pt x="122576" y="75632"/>
                  </a:lnTo>
                  <a:lnTo>
                    <a:pt x="134747" y="68677"/>
                  </a:lnTo>
                  <a:lnTo>
                    <a:pt x="121707" y="61288"/>
                  </a:lnTo>
                  <a:lnTo>
                    <a:pt x="126488" y="51725"/>
                  </a:lnTo>
                  <a:lnTo>
                    <a:pt x="167347" y="52160"/>
                  </a:lnTo>
                  <a:lnTo>
                    <a:pt x="176909" y="54333"/>
                  </a:lnTo>
                  <a:lnTo>
                    <a:pt x="208640" y="47379"/>
                  </a:lnTo>
                  <a:lnTo>
                    <a:pt x="176909" y="45205"/>
                  </a:lnTo>
                  <a:lnTo>
                    <a:pt x="122142" y="46509"/>
                  </a:lnTo>
                  <a:lnTo>
                    <a:pt x="103016" y="40424"/>
                  </a:lnTo>
                  <a:lnTo>
                    <a:pt x="99539" y="33035"/>
                  </a:lnTo>
                  <a:lnTo>
                    <a:pt x="88672" y="27819"/>
                  </a:lnTo>
                  <a:lnTo>
                    <a:pt x="93453" y="22168"/>
                  </a:lnTo>
                  <a:lnTo>
                    <a:pt x="119533" y="18691"/>
                  </a:lnTo>
                  <a:lnTo>
                    <a:pt x="137789" y="18256"/>
                  </a:lnTo>
                  <a:lnTo>
                    <a:pt x="169955" y="15648"/>
                  </a:lnTo>
                  <a:lnTo>
                    <a:pt x="199512" y="9128"/>
                  </a:lnTo>
                  <a:lnTo>
                    <a:pt x="216464" y="9997"/>
                  </a:lnTo>
                  <a:lnTo>
                    <a:pt x="226896" y="14779"/>
                  </a:lnTo>
                  <a:lnTo>
                    <a:pt x="248629" y="6085"/>
                  </a:lnTo>
                  <a:lnTo>
                    <a:pt x="271232" y="3477"/>
                  </a:lnTo>
                  <a:lnTo>
                    <a:pt x="299486" y="1739"/>
                  </a:lnTo>
                  <a:lnTo>
                    <a:pt x="344691" y="869"/>
                  </a:lnTo>
                  <a:lnTo>
                    <a:pt x="350342" y="2608"/>
                  </a:lnTo>
                  <a:lnTo>
                    <a:pt x="395112" y="0"/>
                  </a:lnTo>
                  <a:lnTo>
                    <a:pt x="425539" y="869"/>
                  </a:lnTo>
                  <a:lnTo>
                    <a:pt x="455966" y="17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39" name="Google Shape;11939;p314"/>
            <p:cNvSpPr/>
            <p:nvPr/>
          </p:nvSpPr>
          <p:spPr>
            <a:xfrm>
              <a:off x="6121216" y="2619233"/>
              <a:ext cx="108090" cy="63092"/>
            </a:xfrm>
            <a:custGeom>
              <a:rect b="b" l="l" r="r" t="t"/>
              <a:pathLst>
                <a:path extrusionOk="0" h="56071" w="96061">
                  <a:moveTo>
                    <a:pt x="76936" y="8259"/>
                  </a:moveTo>
                  <a:lnTo>
                    <a:pt x="77805" y="13040"/>
                  </a:lnTo>
                  <a:lnTo>
                    <a:pt x="74763" y="19560"/>
                  </a:lnTo>
                  <a:lnTo>
                    <a:pt x="84760" y="24776"/>
                  </a:lnTo>
                  <a:lnTo>
                    <a:pt x="96062" y="25645"/>
                  </a:lnTo>
                  <a:lnTo>
                    <a:pt x="94757" y="36512"/>
                  </a:lnTo>
                  <a:lnTo>
                    <a:pt x="85629" y="41293"/>
                  </a:lnTo>
                  <a:lnTo>
                    <a:pt x="69112" y="37816"/>
                  </a:lnTo>
                  <a:lnTo>
                    <a:pt x="64765" y="48683"/>
                  </a:lnTo>
                  <a:lnTo>
                    <a:pt x="54333" y="49552"/>
                  </a:lnTo>
                  <a:lnTo>
                    <a:pt x="50422" y="45205"/>
                  </a:lnTo>
                  <a:lnTo>
                    <a:pt x="38685" y="54768"/>
                  </a:lnTo>
                  <a:lnTo>
                    <a:pt x="27819" y="56072"/>
                  </a:lnTo>
                  <a:lnTo>
                    <a:pt x="18256" y="49987"/>
                  </a:lnTo>
                  <a:lnTo>
                    <a:pt x="10432" y="38251"/>
                  </a:lnTo>
                  <a:lnTo>
                    <a:pt x="0" y="42597"/>
                  </a:lnTo>
                  <a:lnTo>
                    <a:pt x="0" y="29992"/>
                  </a:lnTo>
                  <a:lnTo>
                    <a:pt x="15648" y="14779"/>
                  </a:lnTo>
                  <a:lnTo>
                    <a:pt x="14779" y="7824"/>
                  </a:lnTo>
                  <a:lnTo>
                    <a:pt x="24776" y="10432"/>
                  </a:lnTo>
                  <a:lnTo>
                    <a:pt x="30427" y="5651"/>
                  </a:lnTo>
                  <a:lnTo>
                    <a:pt x="48683" y="5651"/>
                  </a:lnTo>
                  <a:lnTo>
                    <a:pt x="53029" y="0"/>
                  </a:lnTo>
                  <a:lnTo>
                    <a:pt x="76936" y="825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40" name="Google Shape;11940;p314"/>
            <p:cNvSpPr/>
            <p:nvPr/>
          </p:nvSpPr>
          <p:spPr>
            <a:xfrm>
              <a:off x="8934977" y="3485908"/>
              <a:ext cx="63093" cy="59669"/>
            </a:xfrm>
            <a:custGeom>
              <a:rect b="b" l="l" r="r" t="t"/>
              <a:pathLst>
                <a:path extrusionOk="0" h="53029" w="56072">
                  <a:moveTo>
                    <a:pt x="44336" y="39555"/>
                  </a:moveTo>
                  <a:lnTo>
                    <a:pt x="25645" y="53029"/>
                  </a:lnTo>
                  <a:lnTo>
                    <a:pt x="4347" y="44336"/>
                  </a:lnTo>
                  <a:lnTo>
                    <a:pt x="0" y="20429"/>
                  </a:lnTo>
                  <a:lnTo>
                    <a:pt x="9562" y="7824"/>
                  </a:lnTo>
                  <a:lnTo>
                    <a:pt x="34773" y="0"/>
                  </a:lnTo>
                  <a:lnTo>
                    <a:pt x="49118" y="435"/>
                  </a:lnTo>
                  <a:lnTo>
                    <a:pt x="56072" y="11301"/>
                  </a:lnTo>
                  <a:lnTo>
                    <a:pt x="47379" y="23472"/>
                  </a:lnTo>
                  <a:lnTo>
                    <a:pt x="44336" y="3955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41" name="Google Shape;11941;p314"/>
            <p:cNvSpPr/>
            <p:nvPr/>
          </p:nvSpPr>
          <p:spPr>
            <a:xfrm>
              <a:off x="7860436" y="2448537"/>
              <a:ext cx="1417396" cy="1031500"/>
            </a:xfrm>
            <a:custGeom>
              <a:rect b="b" l="l" r="r" t="t"/>
              <a:pathLst>
                <a:path extrusionOk="0" h="916712" w="1259664">
                  <a:moveTo>
                    <a:pt x="1101011" y="107797"/>
                  </a:moveTo>
                  <a:lnTo>
                    <a:pt x="1140131" y="127357"/>
                  </a:lnTo>
                  <a:lnTo>
                    <a:pt x="1166211" y="152568"/>
                  </a:lnTo>
                  <a:lnTo>
                    <a:pt x="1199245" y="152568"/>
                  </a:lnTo>
                  <a:lnTo>
                    <a:pt x="1210547" y="142136"/>
                  </a:lnTo>
                  <a:lnTo>
                    <a:pt x="1240539" y="133877"/>
                  </a:lnTo>
                  <a:lnTo>
                    <a:pt x="1246190" y="158653"/>
                  </a:lnTo>
                  <a:lnTo>
                    <a:pt x="1244885" y="168651"/>
                  </a:lnTo>
                  <a:lnTo>
                    <a:pt x="1257056" y="198208"/>
                  </a:lnTo>
                  <a:lnTo>
                    <a:pt x="1259664" y="225157"/>
                  </a:lnTo>
                  <a:lnTo>
                    <a:pt x="1229672" y="220376"/>
                  </a:lnTo>
                  <a:lnTo>
                    <a:pt x="1217067" y="229939"/>
                  </a:lnTo>
                  <a:lnTo>
                    <a:pt x="1237496" y="253411"/>
                  </a:lnTo>
                  <a:lnTo>
                    <a:pt x="1254448" y="286011"/>
                  </a:lnTo>
                  <a:lnTo>
                    <a:pt x="1243582" y="286446"/>
                  </a:lnTo>
                  <a:lnTo>
                    <a:pt x="1251840" y="300789"/>
                  </a:lnTo>
                  <a:lnTo>
                    <a:pt x="1227934" y="284272"/>
                  </a:lnTo>
                  <a:lnTo>
                    <a:pt x="1227934" y="299920"/>
                  </a:lnTo>
                  <a:lnTo>
                    <a:pt x="1200115" y="311656"/>
                  </a:lnTo>
                  <a:lnTo>
                    <a:pt x="1212285" y="326435"/>
                  </a:lnTo>
                  <a:lnTo>
                    <a:pt x="1192291" y="325131"/>
                  </a:lnTo>
                  <a:lnTo>
                    <a:pt x="1176643" y="316438"/>
                  </a:lnTo>
                  <a:lnTo>
                    <a:pt x="1171862" y="336432"/>
                  </a:lnTo>
                  <a:lnTo>
                    <a:pt x="1154910" y="351211"/>
                  </a:lnTo>
                  <a:lnTo>
                    <a:pt x="1145782" y="369032"/>
                  </a:lnTo>
                  <a:lnTo>
                    <a:pt x="1118397" y="376856"/>
                  </a:lnTo>
                  <a:lnTo>
                    <a:pt x="1107965" y="389896"/>
                  </a:lnTo>
                  <a:lnTo>
                    <a:pt x="1087102" y="397720"/>
                  </a:lnTo>
                  <a:lnTo>
                    <a:pt x="1092752" y="384680"/>
                  </a:lnTo>
                  <a:lnTo>
                    <a:pt x="1082755" y="373814"/>
                  </a:lnTo>
                  <a:lnTo>
                    <a:pt x="1091448" y="355123"/>
                  </a:lnTo>
                  <a:lnTo>
                    <a:pt x="1071888" y="340779"/>
                  </a:lnTo>
                  <a:lnTo>
                    <a:pt x="1057110" y="350342"/>
                  </a:lnTo>
                  <a:lnTo>
                    <a:pt x="1041462" y="369902"/>
                  </a:lnTo>
                  <a:lnTo>
                    <a:pt x="1035811" y="387723"/>
                  </a:lnTo>
                  <a:lnTo>
                    <a:pt x="1014077" y="389027"/>
                  </a:lnTo>
                  <a:lnTo>
                    <a:pt x="1008427" y="402067"/>
                  </a:lnTo>
                  <a:lnTo>
                    <a:pt x="1029291" y="420758"/>
                  </a:lnTo>
                  <a:lnTo>
                    <a:pt x="1050155" y="425539"/>
                  </a:lnTo>
                  <a:lnTo>
                    <a:pt x="1056240" y="437710"/>
                  </a:lnTo>
                  <a:lnTo>
                    <a:pt x="1078408" y="445968"/>
                  </a:lnTo>
                  <a:lnTo>
                    <a:pt x="1094925" y="425974"/>
                  </a:lnTo>
                  <a:lnTo>
                    <a:pt x="1120571" y="436840"/>
                  </a:lnTo>
                  <a:lnTo>
                    <a:pt x="1135784" y="437710"/>
                  </a:lnTo>
                  <a:lnTo>
                    <a:pt x="1145782" y="452054"/>
                  </a:lnTo>
                  <a:lnTo>
                    <a:pt x="1116659" y="459878"/>
                  </a:lnTo>
                  <a:lnTo>
                    <a:pt x="1112312" y="475091"/>
                  </a:lnTo>
                  <a:lnTo>
                    <a:pt x="1095795" y="489000"/>
                  </a:lnTo>
                  <a:lnTo>
                    <a:pt x="1091883" y="508560"/>
                  </a:lnTo>
                  <a:lnTo>
                    <a:pt x="1122744" y="523774"/>
                  </a:lnTo>
                  <a:lnTo>
                    <a:pt x="1142739" y="551158"/>
                  </a:lnTo>
                  <a:lnTo>
                    <a:pt x="1166645" y="576803"/>
                  </a:lnTo>
                  <a:lnTo>
                    <a:pt x="1190552" y="598102"/>
                  </a:lnTo>
                  <a:lnTo>
                    <a:pt x="1197507" y="618966"/>
                  </a:lnTo>
                  <a:lnTo>
                    <a:pt x="1185336" y="626790"/>
                  </a:lnTo>
                  <a:lnTo>
                    <a:pt x="1195768" y="641568"/>
                  </a:lnTo>
                  <a:lnTo>
                    <a:pt x="1212720" y="650262"/>
                  </a:lnTo>
                  <a:lnTo>
                    <a:pt x="1216197" y="672864"/>
                  </a:lnTo>
                  <a:lnTo>
                    <a:pt x="1216632" y="695032"/>
                  </a:lnTo>
                  <a:lnTo>
                    <a:pt x="1204462" y="697640"/>
                  </a:lnTo>
                  <a:lnTo>
                    <a:pt x="1195334" y="727632"/>
                  </a:lnTo>
                  <a:lnTo>
                    <a:pt x="1185336" y="764579"/>
                  </a:lnTo>
                  <a:lnTo>
                    <a:pt x="1170557" y="797614"/>
                  </a:lnTo>
                  <a:lnTo>
                    <a:pt x="1142739" y="823259"/>
                  </a:lnTo>
                  <a:lnTo>
                    <a:pt x="1114051" y="847166"/>
                  </a:lnTo>
                  <a:lnTo>
                    <a:pt x="1087536" y="850208"/>
                  </a:lnTo>
                  <a:lnTo>
                    <a:pt x="1074931" y="862379"/>
                  </a:lnTo>
                  <a:lnTo>
                    <a:pt x="1064934" y="853686"/>
                  </a:lnTo>
                  <a:lnTo>
                    <a:pt x="1054067" y="867160"/>
                  </a:lnTo>
                  <a:lnTo>
                    <a:pt x="1022771" y="881504"/>
                  </a:lnTo>
                  <a:lnTo>
                    <a:pt x="997560" y="885416"/>
                  </a:lnTo>
                  <a:lnTo>
                    <a:pt x="994517" y="914974"/>
                  </a:lnTo>
                  <a:lnTo>
                    <a:pt x="981043" y="916712"/>
                  </a:lnTo>
                  <a:lnTo>
                    <a:pt x="971480" y="896283"/>
                  </a:lnTo>
                  <a:lnTo>
                    <a:pt x="975392" y="885851"/>
                  </a:lnTo>
                  <a:lnTo>
                    <a:pt x="941488" y="876723"/>
                  </a:lnTo>
                  <a:lnTo>
                    <a:pt x="931056" y="881504"/>
                  </a:lnTo>
                  <a:lnTo>
                    <a:pt x="905411" y="874115"/>
                  </a:lnTo>
                  <a:lnTo>
                    <a:pt x="891936" y="862814"/>
                  </a:lnTo>
                  <a:lnTo>
                    <a:pt x="893240" y="846731"/>
                  </a:lnTo>
                  <a:lnTo>
                    <a:pt x="870203" y="841515"/>
                  </a:lnTo>
                  <a:lnTo>
                    <a:pt x="856728" y="831083"/>
                  </a:lnTo>
                  <a:lnTo>
                    <a:pt x="838907" y="845862"/>
                  </a:lnTo>
                  <a:lnTo>
                    <a:pt x="815869" y="849339"/>
                  </a:lnTo>
                  <a:lnTo>
                    <a:pt x="796744" y="848904"/>
                  </a:lnTo>
                  <a:lnTo>
                    <a:pt x="785008" y="855859"/>
                  </a:lnTo>
                  <a:lnTo>
                    <a:pt x="773272" y="859771"/>
                  </a:lnTo>
                  <a:lnTo>
                    <a:pt x="781965" y="891936"/>
                  </a:lnTo>
                  <a:lnTo>
                    <a:pt x="768925" y="891067"/>
                  </a:lnTo>
                  <a:lnTo>
                    <a:pt x="765448" y="884547"/>
                  </a:lnTo>
                  <a:lnTo>
                    <a:pt x="763275" y="872811"/>
                  </a:lnTo>
                  <a:lnTo>
                    <a:pt x="746757" y="881070"/>
                  </a:lnTo>
                  <a:lnTo>
                    <a:pt x="735456" y="875854"/>
                  </a:lnTo>
                  <a:lnTo>
                    <a:pt x="715896" y="865422"/>
                  </a:lnTo>
                  <a:lnTo>
                    <a:pt x="719374" y="842384"/>
                  </a:lnTo>
                  <a:lnTo>
                    <a:pt x="703291" y="836734"/>
                  </a:lnTo>
                  <a:lnTo>
                    <a:pt x="692858" y="811088"/>
                  </a:lnTo>
                  <a:lnTo>
                    <a:pt x="668517" y="815870"/>
                  </a:lnTo>
                  <a:lnTo>
                    <a:pt x="665475" y="782835"/>
                  </a:lnTo>
                  <a:lnTo>
                    <a:pt x="683731" y="759363"/>
                  </a:lnTo>
                  <a:lnTo>
                    <a:pt x="679818" y="736326"/>
                  </a:lnTo>
                  <a:lnTo>
                    <a:pt x="674168" y="715027"/>
                  </a:lnTo>
                  <a:lnTo>
                    <a:pt x="662432" y="708507"/>
                  </a:lnTo>
                  <a:lnTo>
                    <a:pt x="650696" y="691990"/>
                  </a:lnTo>
                  <a:lnTo>
                    <a:pt x="637221" y="694163"/>
                  </a:lnTo>
                  <a:lnTo>
                    <a:pt x="610707" y="689816"/>
                  </a:lnTo>
                  <a:lnTo>
                    <a:pt x="615923" y="678080"/>
                  </a:lnTo>
                  <a:lnTo>
                    <a:pt x="600275" y="660694"/>
                  </a:lnTo>
                  <a:lnTo>
                    <a:pt x="586365" y="672430"/>
                  </a:lnTo>
                  <a:lnTo>
                    <a:pt x="565067" y="665910"/>
                  </a:lnTo>
                  <a:lnTo>
                    <a:pt x="541595" y="683296"/>
                  </a:lnTo>
                  <a:lnTo>
                    <a:pt x="524643" y="704160"/>
                  </a:lnTo>
                  <a:lnTo>
                    <a:pt x="506387" y="707638"/>
                  </a:lnTo>
                  <a:lnTo>
                    <a:pt x="494216" y="700248"/>
                  </a:lnTo>
                  <a:lnTo>
                    <a:pt x="481611" y="699379"/>
                  </a:lnTo>
                  <a:lnTo>
                    <a:pt x="462920" y="693294"/>
                  </a:lnTo>
                  <a:lnTo>
                    <a:pt x="451618" y="700248"/>
                  </a:lnTo>
                  <a:lnTo>
                    <a:pt x="440317" y="721112"/>
                  </a:lnTo>
                  <a:lnTo>
                    <a:pt x="433797" y="698944"/>
                  </a:lnTo>
                  <a:lnTo>
                    <a:pt x="420323" y="705030"/>
                  </a:lnTo>
                  <a:lnTo>
                    <a:pt x="392069" y="701987"/>
                  </a:lnTo>
                  <a:lnTo>
                    <a:pt x="363816" y="695902"/>
                  </a:lnTo>
                  <a:lnTo>
                    <a:pt x="342083" y="683296"/>
                  </a:lnTo>
                  <a:lnTo>
                    <a:pt x="322523" y="678080"/>
                  </a:lnTo>
                  <a:lnTo>
                    <a:pt x="311656" y="664606"/>
                  </a:lnTo>
                  <a:lnTo>
                    <a:pt x="297312" y="660694"/>
                  </a:lnTo>
                  <a:lnTo>
                    <a:pt x="269493" y="642438"/>
                  </a:lnTo>
                  <a:lnTo>
                    <a:pt x="248629" y="633744"/>
                  </a:lnTo>
                  <a:lnTo>
                    <a:pt x="240370" y="640264"/>
                  </a:lnTo>
                  <a:lnTo>
                    <a:pt x="202989" y="620704"/>
                  </a:lnTo>
                  <a:lnTo>
                    <a:pt x="176040" y="603318"/>
                  </a:lnTo>
                  <a:lnTo>
                    <a:pt x="162130" y="572456"/>
                  </a:lnTo>
                  <a:lnTo>
                    <a:pt x="179952" y="576368"/>
                  </a:lnTo>
                  <a:lnTo>
                    <a:pt x="177344" y="562024"/>
                  </a:lnTo>
                  <a:lnTo>
                    <a:pt x="164304" y="547680"/>
                  </a:lnTo>
                  <a:lnTo>
                    <a:pt x="160827" y="525078"/>
                  </a:lnTo>
                  <a:lnTo>
                    <a:pt x="127357" y="492043"/>
                  </a:lnTo>
                  <a:lnTo>
                    <a:pt x="86064" y="481176"/>
                  </a:lnTo>
                  <a:lnTo>
                    <a:pt x="73458" y="459443"/>
                  </a:lnTo>
                  <a:lnTo>
                    <a:pt x="53029" y="446403"/>
                  </a:lnTo>
                  <a:lnTo>
                    <a:pt x="46509" y="438579"/>
                  </a:lnTo>
                  <a:lnTo>
                    <a:pt x="38685" y="422931"/>
                  </a:lnTo>
                  <a:lnTo>
                    <a:pt x="36512" y="412064"/>
                  </a:lnTo>
                  <a:lnTo>
                    <a:pt x="20429" y="405544"/>
                  </a:lnTo>
                  <a:lnTo>
                    <a:pt x="13909" y="408587"/>
                  </a:lnTo>
                  <a:lnTo>
                    <a:pt x="435" y="382507"/>
                  </a:lnTo>
                  <a:lnTo>
                    <a:pt x="5216" y="376422"/>
                  </a:lnTo>
                  <a:lnTo>
                    <a:pt x="0" y="369902"/>
                  </a:lnTo>
                  <a:lnTo>
                    <a:pt x="17821" y="356862"/>
                  </a:lnTo>
                  <a:lnTo>
                    <a:pt x="31730" y="351211"/>
                  </a:lnTo>
                  <a:lnTo>
                    <a:pt x="56941" y="355123"/>
                  </a:lnTo>
                  <a:lnTo>
                    <a:pt x="59549" y="337302"/>
                  </a:lnTo>
                  <a:lnTo>
                    <a:pt x="87368" y="334259"/>
                  </a:lnTo>
                  <a:lnTo>
                    <a:pt x="91715" y="322958"/>
                  </a:lnTo>
                  <a:lnTo>
                    <a:pt x="121707" y="308179"/>
                  </a:lnTo>
                  <a:lnTo>
                    <a:pt x="122576" y="302093"/>
                  </a:lnTo>
                  <a:lnTo>
                    <a:pt x="115187" y="286011"/>
                  </a:lnTo>
                  <a:lnTo>
                    <a:pt x="127792" y="279056"/>
                  </a:lnTo>
                  <a:lnTo>
                    <a:pt x="89541" y="231243"/>
                  </a:lnTo>
                  <a:lnTo>
                    <a:pt x="129096" y="220376"/>
                  </a:lnTo>
                  <a:lnTo>
                    <a:pt x="137789" y="214291"/>
                  </a:lnTo>
                  <a:lnTo>
                    <a:pt x="133443" y="165173"/>
                  </a:lnTo>
                  <a:lnTo>
                    <a:pt x="180387" y="174301"/>
                  </a:lnTo>
                  <a:lnTo>
                    <a:pt x="187341" y="161696"/>
                  </a:lnTo>
                  <a:lnTo>
                    <a:pt x="176475" y="134747"/>
                  </a:lnTo>
                  <a:lnTo>
                    <a:pt x="192992" y="132139"/>
                  </a:lnTo>
                  <a:lnTo>
                    <a:pt x="201250" y="113883"/>
                  </a:lnTo>
                  <a:lnTo>
                    <a:pt x="208640" y="111709"/>
                  </a:lnTo>
                  <a:lnTo>
                    <a:pt x="222984" y="130835"/>
                  </a:lnTo>
                  <a:lnTo>
                    <a:pt x="247760" y="145179"/>
                  </a:lnTo>
                  <a:lnTo>
                    <a:pt x="283403" y="155176"/>
                  </a:lnTo>
                  <a:lnTo>
                    <a:pt x="308613" y="177344"/>
                  </a:lnTo>
                  <a:lnTo>
                    <a:pt x="314698" y="209075"/>
                  </a:lnTo>
                  <a:lnTo>
                    <a:pt x="327738" y="221245"/>
                  </a:lnTo>
                  <a:lnTo>
                    <a:pt x="355992" y="226027"/>
                  </a:lnTo>
                  <a:lnTo>
                    <a:pt x="387288" y="229504"/>
                  </a:lnTo>
                  <a:lnTo>
                    <a:pt x="422061" y="246891"/>
                  </a:lnTo>
                  <a:lnTo>
                    <a:pt x="436840" y="249933"/>
                  </a:lnTo>
                  <a:lnTo>
                    <a:pt x="458573" y="275144"/>
                  </a:lnTo>
                  <a:lnTo>
                    <a:pt x="479003" y="291662"/>
                  </a:lnTo>
                  <a:lnTo>
                    <a:pt x="503344" y="290792"/>
                  </a:lnTo>
                  <a:lnTo>
                    <a:pt x="552461" y="297312"/>
                  </a:lnTo>
                  <a:lnTo>
                    <a:pt x="580280" y="293400"/>
                  </a:lnTo>
                  <a:lnTo>
                    <a:pt x="604621" y="297312"/>
                  </a:lnTo>
                  <a:lnTo>
                    <a:pt x="645480" y="314264"/>
                  </a:lnTo>
                  <a:lnTo>
                    <a:pt x="672429" y="314264"/>
                  </a:lnTo>
                  <a:lnTo>
                    <a:pt x="686774" y="322523"/>
                  </a:lnTo>
                  <a:lnTo>
                    <a:pt x="705898" y="307744"/>
                  </a:lnTo>
                  <a:lnTo>
                    <a:pt x="737195" y="298182"/>
                  </a:lnTo>
                  <a:lnTo>
                    <a:pt x="770229" y="297312"/>
                  </a:lnTo>
                  <a:lnTo>
                    <a:pt x="791528" y="287749"/>
                  </a:lnTo>
                  <a:lnTo>
                    <a:pt x="800222" y="272971"/>
                  </a:lnTo>
                  <a:lnTo>
                    <a:pt x="810654" y="263408"/>
                  </a:lnTo>
                  <a:lnTo>
                    <a:pt x="802395" y="254280"/>
                  </a:lnTo>
                  <a:lnTo>
                    <a:pt x="789789" y="243848"/>
                  </a:lnTo>
                  <a:lnTo>
                    <a:pt x="791963" y="226027"/>
                  </a:lnTo>
                  <a:lnTo>
                    <a:pt x="805872" y="228635"/>
                  </a:lnTo>
                  <a:lnTo>
                    <a:pt x="831517" y="234285"/>
                  </a:lnTo>
                  <a:lnTo>
                    <a:pt x="845427" y="219507"/>
                  </a:lnTo>
                  <a:lnTo>
                    <a:pt x="873245" y="209075"/>
                  </a:lnTo>
                  <a:lnTo>
                    <a:pt x="878896" y="190819"/>
                  </a:lnTo>
                  <a:lnTo>
                    <a:pt x="889763" y="182995"/>
                  </a:lnTo>
                  <a:lnTo>
                    <a:pt x="919320" y="179517"/>
                  </a:lnTo>
                  <a:lnTo>
                    <a:pt x="938445" y="182560"/>
                  </a:lnTo>
                  <a:lnTo>
                    <a:pt x="934968" y="172997"/>
                  </a:lnTo>
                  <a:lnTo>
                    <a:pt x="903672" y="153872"/>
                  </a:lnTo>
                  <a:lnTo>
                    <a:pt x="881069" y="145179"/>
                  </a:lnTo>
                  <a:lnTo>
                    <a:pt x="870203" y="155176"/>
                  </a:lnTo>
                  <a:lnTo>
                    <a:pt x="846296" y="150829"/>
                  </a:lnTo>
                  <a:lnTo>
                    <a:pt x="836299" y="154307"/>
                  </a:lnTo>
                  <a:lnTo>
                    <a:pt x="824128" y="143440"/>
                  </a:lnTo>
                  <a:lnTo>
                    <a:pt x="822824" y="116056"/>
                  </a:lnTo>
                  <a:lnTo>
                    <a:pt x="820216" y="95627"/>
                  </a:lnTo>
                  <a:lnTo>
                    <a:pt x="852382" y="106059"/>
                  </a:lnTo>
                  <a:lnTo>
                    <a:pt x="871507" y="89107"/>
                  </a:lnTo>
                  <a:lnTo>
                    <a:pt x="863248" y="76936"/>
                  </a:lnTo>
                  <a:lnTo>
                    <a:pt x="862379" y="48683"/>
                  </a:lnTo>
                  <a:lnTo>
                    <a:pt x="868029" y="39989"/>
                  </a:lnTo>
                  <a:lnTo>
                    <a:pt x="857163" y="25211"/>
                  </a:lnTo>
                  <a:lnTo>
                    <a:pt x="841080" y="19125"/>
                  </a:lnTo>
                  <a:lnTo>
                    <a:pt x="848469" y="5651"/>
                  </a:lnTo>
                  <a:lnTo>
                    <a:pt x="870637" y="869"/>
                  </a:lnTo>
                  <a:lnTo>
                    <a:pt x="897587" y="0"/>
                  </a:lnTo>
                  <a:lnTo>
                    <a:pt x="934968" y="8259"/>
                  </a:lnTo>
                  <a:lnTo>
                    <a:pt x="961048" y="17821"/>
                  </a:lnTo>
                  <a:lnTo>
                    <a:pt x="994517" y="44771"/>
                  </a:lnTo>
                  <a:lnTo>
                    <a:pt x="1011035" y="56507"/>
                  </a:lnTo>
                  <a:lnTo>
                    <a:pt x="1030595" y="73024"/>
                  </a:lnTo>
                  <a:lnTo>
                    <a:pt x="1057544" y="99104"/>
                  </a:lnTo>
                  <a:lnTo>
                    <a:pt x="1101011" y="10779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42" name="Google Shape;11942;p314"/>
            <p:cNvSpPr/>
            <p:nvPr/>
          </p:nvSpPr>
          <p:spPr>
            <a:xfrm>
              <a:off x="5734831" y="3786702"/>
              <a:ext cx="167270" cy="194169"/>
            </a:xfrm>
            <a:custGeom>
              <a:rect b="b" l="l" r="r" t="t"/>
              <a:pathLst>
                <a:path extrusionOk="0" h="172562" w="148656">
                  <a:moveTo>
                    <a:pt x="79109" y="3912"/>
                  </a:moveTo>
                  <a:lnTo>
                    <a:pt x="89976" y="9997"/>
                  </a:lnTo>
                  <a:lnTo>
                    <a:pt x="94323" y="19560"/>
                  </a:lnTo>
                  <a:lnTo>
                    <a:pt x="105189" y="25211"/>
                  </a:lnTo>
                  <a:lnTo>
                    <a:pt x="113883" y="18256"/>
                  </a:lnTo>
                  <a:lnTo>
                    <a:pt x="125184" y="17387"/>
                  </a:lnTo>
                  <a:lnTo>
                    <a:pt x="142136" y="24341"/>
                  </a:lnTo>
                  <a:lnTo>
                    <a:pt x="148656" y="64331"/>
                  </a:lnTo>
                  <a:lnTo>
                    <a:pt x="138224" y="87368"/>
                  </a:lnTo>
                  <a:lnTo>
                    <a:pt x="131704" y="119099"/>
                  </a:lnTo>
                  <a:lnTo>
                    <a:pt x="142136" y="143006"/>
                  </a:lnTo>
                  <a:lnTo>
                    <a:pt x="141267" y="154307"/>
                  </a:lnTo>
                  <a:lnTo>
                    <a:pt x="129965" y="154307"/>
                  </a:lnTo>
                  <a:lnTo>
                    <a:pt x="113013" y="149091"/>
                  </a:lnTo>
                  <a:lnTo>
                    <a:pt x="96931" y="149091"/>
                  </a:lnTo>
                  <a:lnTo>
                    <a:pt x="67808" y="154307"/>
                  </a:lnTo>
                  <a:lnTo>
                    <a:pt x="50856" y="162131"/>
                  </a:lnTo>
                  <a:lnTo>
                    <a:pt x="26515" y="172563"/>
                  </a:lnTo>
                  <a:lnTo>
                    <a:pt x="21733" y="171693"/>
                  </a:lnTo>
                  <a:lnTo>
                    <a:pt x="23472" y="148656"/>
                  </a:lnTo>
                  <a:lnTo>
                    <a:pt x="26080" y="145179"/>
                  </a:lnTo>
                  <a:lnTo>
                    <a:pt x="25211" y="134312"/>
                  </a:lnTo>
                  <a:lnTo>
                    <a:pt x="14779" y="122576"/>
                  </a:lnTo>
                  <a:lnTo>
                    <a:pt x="6955" y="120837"/>
                  </a:lnTo>
                  <a:lnTo>
                    <a:pt x="0" y="113013"/>
                  </a:lnTo>
                  <a:lnTo>
                    <a:pt x="5216" y="100408"/>
                  </a:lnTo>
                  <a:lnTo>
                    <a:pt x="3043" y="86933"/>
                  </a:lnTo>
                  <a:lnTo>
                    <a:pt x="3912" y="79109"/>
                  </a:lnTo>
                  <a:lnTo>
                    <a:pt x="7824" y="79109"/>
                  </a:lnTo>
                  <a:lnTo>
                    <a:pt x="9563" y="66939"/>
                  </a:lnTo>
                  <a:lnTo>
                    <a:pt x="7824" y="61288"/>
                  </a:lnTo>
                  <a:lnTo>
                    <a:pt x="9997" y="57376"/>
                  </a:lnTo>
                  <a:lnTo>
                    <a:pt x="19125" y="54333"/>
                  </a:lnTo>
                  <a:lnTo>
                    <a:pt x="13040" y="31731"/>
                  </a:lnTo>
                  <a:lnTo>
                    <a:pt x="7389" y="20429"/>
                  </a:lnTo>
                  <a:lnTo>
                    <a:pt x="9563" y="10867"/>
                  </a:lnTo>
                  <a:lnTo>
                    <a:pt x="14344" y="8693"/>
                  </a:lnTo>
                  <a:lnTo>
                    <a:pt x="17821" y="6085"/>
                  </a:lnTo>
                  <a:lnTo>
                    <a:pt x="24341" y="10432"/>
                  </a:lnTo>
                  <a:lnTo>
                    <a:pt x="43467" y="10432"/>
                  </a:lnTo>
                  <a:lnTo>
                    <a:pt x="47813" y="2608"/>
                  </a:lnTo>
                  <a:lnTo>
                    <a:pt x="52160" y="3043"/>
                  </a:lnTo>
                  <a:lnTo>
                    <a:pt x="59115" y="0"/>
                  </a:lnTo>
                  <a:lnTo>
                    <a:pt x="63027" y="11736"/>
                  </a:lnTo>
                  <a:lnTo>
                    <a:pt x="68677" y="8259"/>
                  </a:lnTo>
                  <a:lnTo>
                    <a:pt x="79109" y="391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43" name="Google Shape;11943;p314"/>
            <p:cNvSpPr/>
            <p:nvPr/>
          </p:nvSpPr>
          <p:spPr>
            <a:xfrm>
              <a:off x="6207786" y="3713337"/>
              <a:ext cx="208842" cy="349213"/>
            </a:xfrm>
            <a:custGeom>
              <a:rect b="b" l="l" r="r" t="t"/>
              <a:pathLst>
                <a:path extrusionOk="0" h="310352" w="185602">
                  <a:moveTo>
                    <a:pt x="166912" y="151699"/>
                  </a:moveTo>
                  <a:lnTo>
                    <a:pt x="154741" y="179952"/>
                  </a:lnTo>
                  <a:lnTo>
                    <a:pt x="148656" y="184733"/>
                  </a:lnTo>
                  <a:lnTo>
                    <a:pt x="146917" y="206467"/>
                  </a:lnTo>
                  <a:lnTo>
                    <a:pt x="149525" y="218203"/>
                  </a:lnTo>
                  <a:lnTo>
                    <a:pt x="147352" y="226461"/>
                  </a:lnTo>
                  <a:lnTo>
                    <a:pt x="159088" y="241240"/>
                  </a:lnTo>
                  <a:lnTo>
                    <a:pt x="161261" y="251238"/>
                  </a:lnTo>
                  <a:lnTo>
                    <a:pt x="170389" y="265581"/>
                  </a:lnTo>
                  <a:lnTo>
                    <a:pt x="181690" y="274710"/>
                  </a:lnTo>
                  <a:lnTo>
                    <a:pt x="182995" y="287315"/>
                  </a:lnTo>
                  <a:lnTo>
                    <a:pt x="185603" y="295573"/>
                  </a:lnTo>
                  <a:lnTo>
                    <a:pt x="183864" y="310352"/>
                  </a:lnTo>
                  <a:lnTo>
                    <a:pt x="164304" y="303832"/>
                  </a:lnTo>
                  <a:lnTo>
                    <a:pt x="144309" y="296443"/>
                  </a:lnTo>
                  <a:lnTo>
                    <a:pt x="113448" y="295573"/>
                  </a:lnTo>
                  <a:lnTo>
                    <a:pt x="110405" y="293835"/>
                  </a:lnTo>
                  <a:lnTo>
                    <a:pt x="95627" y="297312"/>
                  </a:lnTo>
                  <a:lnTo>
                    <a:pt x="80848" y="293835"/>
                  </a:lnTo>
                  <a:lnTo>
                    <a:pt x="69112" y="295573"/>
                  </a:lnTo>
                  <a:lnTo>
                    <a:pt x="28688" y="295139"/>
                  </a:lnTo>
                  <a:lnTo>
                    <a:pt x="32600" y="272971"/>
                  </a:lnTo>
                  <a:lnTo>
                    <a:pt x="22602" y="254280"/>
                  </a:lnTo>
                  <a:lnTo>
                    <a:pt x="11301" y="249933"/>
                  </a:lnTo>
                  <a:lnTo>
                    <a:pt x="6520" y="237328"/>
                  </a:lnTo>
                  <a:lnTo>
                    <a:pt x="0" y="233416"/>
                  </a:lnTo>
                  <a:lnTo>
                    <a:pt x="435" y="225592"/>
                  </a:lnTo>
                  <a:lnTo>
                    <a:pt x="6520" y="205598"/>
                  </a:lnTo>
                  <a:lnTo>
                    <a:pt x="18256" y="178648"/>
                  </a:lnTo>
                  <a:lnTo>
                    <a:pt x="25210" y="178648"/>
                  </a:lnTo>
                  <a:lnTo>
                    <a:pt x="39989" y="162131"/>
                  </a:lnTo>
                  <a:lnTo>
                    <a:pt x="49117" y="161696"/>
                  </a:lnTo>
                  <a:lnTo>
                    <a:pt x="63027" y="173432"/>
                  </a:lnTo>
                  <a:lnTo>
                    <a:pt x="79979" y="163869"/>
                  </a:lnTo>
                  <a:lnTo>
                    <a:pt x="82152" y="152133"/>
                  </a:lnTo>
                  <a:lnTo>
                    <a:pt x="87802" y="140832"/>
                  </a:lnTo>
                  <a:lnTo>
                    <a:pt x="91280" y="126923"/>
                  </a:lnTo>
                  <a:lnTo>
                    <a:pt x="104320" y="115621"/>
                  </a:lnTo>
                  <a:lnTo>
                    <a:pt x="109101" y="96061"/>
                  </a:lnTo>
                  <a:lnTo>
                    <a:pt x="114317" y="89541"/>
                  </a:lnTo>
                  <a:lnTo>
                    <a:pt x="117795" y="75197"/>
                  </a:lnTo>
                  <a:lnTo>
                    <a:pt x="123880" y="57376"/>
                  </a:lnTo>
                  <a:lnTo>
                    <a:pt x="144309" y="35643"/>
                  </a:lnTo>
                  <a:lnTo>
                    <a:pt x="145613" y="26515"/>
                  </a:lnTo>
                  <a:lnTo>
                    <a:pt x="148221" y="21299"/>
                  </a:lnTo>
                  <a:lnTo>
                    <a:pt x="138224" y="10432"/>
                  </a:lnTo>
                  <a:lnTo>
                    <a:pt x="139093" y="1304"/>
                  </a:lnTo>
                  <a:lnTo>
                    <a:pt x="145613" y="0"/>
                  </a:lnTo>
                  <a:lnTo>
                    <a:pt x="155610" y="17821"/>
                  </a:lnTo>
                  <a:lnTo>
                    <a:pt x="157784" y="36077"/>
                  </a:lnTo>
                  <a:lnTo>
                    <a:pt x="156915" y="54768"/>
                  </a:lnTo>
                  <a:lnTo>
                    <a:pt x="170824" y="79979"/>
                  </a:lnTo>
                  <a:lnTo>
                    <a:pt x="156915" y="79979"/>
                  </a:lnTo>
                  <a:lnTo>
                    <a:pt x="149960" y="81717"/>
                  </a:lnTo>
                  <a:lnTo>
                    <a:pt x="138659" y="79109"/>
                  </a:lnTo>
                  <a:lnTo>
                    <a:pt x="133443" y="92149"/>
                  </a:lnTo>
                  <a:lnTo>
                    <a:pt x="148221" y="108667"/>
                  </a:lnTo>
                  <a:lnTo>
                    <a:pt x="159088" y="113448"/>
                  </a:lnTo>
                  <a:lnTo>
                    <a:pt x="162565" y="124749"/>
                  </a:lnTo>
                  <a:lnTo>
                    <a:pt x="170389" y="143875"/>
                  </a:lnTo>
                  <a:lnTo>
                    <a:pt x="166912" y="15169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44" name="Google Shape;11944;p314"/>
            <p:cNvSpPr/>
            <p:nvPr/>
          </p:nvSpPr>
          <p:spPr>
            <a:xfrm>
              <a:off x="6310006" y="3952015"/>
              <a:ext cx="527243" cy="581043"/>
            </a:xfrm>
            <a:custGeom>
              <a:rect b="b" l="l" r="r" t="t"/>
              <a:pathLst>
                <a:path extrusionOk="0" h="516384" w="468570">
                  <a:moveTo>
                    <a:pt x="373813" y="435"/>
                  </a:moveTo>
                  <a:lnTo>
                    <a:pt x="389027" y="23472"/>
                  </a:lnTo>
                  <a:lnTo>
                    <a:pt x="400328" y="26949"/>
                  </a:lnTo>
                  <a:lnTo>
                    <a:pt x="406848" y="22168"/>
                  </a:lnTo>
                  <a:lnTo>
                    <a:pt x="418149" y="23907"/>
                  </a:lnTo>
                  <a:lnTo>
                    <a:pt x="431624" y="18256"/>
                  </a:lnTo>
                  <a:lnTo>
                    <a:pt x="437709" y="29992"/>
                  </a:lnTo>
                  <a:lnTo>
                    <a:pt x="459877" y="48683"/>
                  </a:lnTo>
                  <a:lnTo>
                    <a:pt x="458573" y="81283"/>
                  </a:lnTo>
                  <a:lnTo>
                    <a:pt x="468571" y="85195"/>
                  </a:lnTo>
                  <a:lnTo>
                    <a:pt x="460312" y="94757"/>
                  </a:lnTo>
                  <a:lnTo>
                    <a:pt x="451184" y="102581"/>
                  </a:lnTo>
                  <a:lnTo>
                    <a:pt x="441621" y="116925"/>
                  </a:lnTo>
                  <a:lnTo>
                    <a:pt x="436405" y="129965"/>
                  </a:lnTo>
                  <a:lnTo>
                    <a:pt x="435101" y="152133"/>
                  </a:lnTo>
                  <a:lnTo>
                    <a:pt x="429450" y="163000"/>
                  </a:lnTo>
                  <a:lnTo>
                    <a:pt x="429016" y="183864"/>
                  </a:lnTo>
                  <a:lnTo>
                    <a:pt x="422061" y="191688"/>
                  </a:lnTo>
                  <a:lnTo>
                    <a:pt x="421192" y="208205"/>
                  </a:lnTo>
                  <a:lnTo>
                    <a:pt x="417715" y="210379"/>
                  </a:lnTo>
                  <a:lnTo>
                    <a:pt x="415107" y="226027"/>
                  </a:lnTo>
                  <a:lnTo>
                    <a:pt x="421192" y="238632"/>
                  </a:lnTo>
                  <a:lnTo>
                    <a:pt x="421627" y="242979"/>
                  </a:lnTo>
                  <a:lnTo>
                    <a:pt x="416410" y="287749"/>
                  </a:lnTo>
                  <a:lnTo>
                    <a:pt x="422930" y="303398"/>
                  </a:lnTo>
                  <a:lnTo>
                    <a:pt x="418584" y="315133"/>
                  </a:lnTo>
                  <a:lnTo>
                    <a:pt x="426408" y="335128"/>
                  </a:lnTo>
                  <a:lnTo>
                    <a:pt x="441187" y="350342"/>
                  </a:lnTo>
                  <a:lnTo>
                    <a:pt x="444229" y="365555"/>
                  </a:lnTo>
                  <a:lnTo>
                    <a:pt x="451184" y="372944"/>
                  </a:lnTo>
                  <a:lnTo>
                    <a:pt x="449880" y="377725"/>
                  </a:lnTo>
                  <a:lnTo>
                    <a:pt x="445968" y="376422"/>
                  </a:lnTo>
                  <a:lnTo>
                    <a:pt x="412498" y="381203"/>
                  </a:lnTo>
                  <a:lnTo>
                    <a:pt x="405978" y="384680"/>
                  </a:lnTo>
                  <a:lnTo>
                    <a:pt x="398589" y="402502"/>
                  </a:lnTo>
                  <a:lnTo>
                    <a:pt x="403805" y="414672"/>
                  </a:lnTo>
                  <a:lnTo>
                    <a:pt x="399024" y="447707"/>
                  </a:lnTo>
                  <a:lnTo>
                    <a:pt x="395112" y="475526"/>
                  </a:lnTo>
                  <a:lnTo>
                    <a:pt x="401632" y="480742"/>
                  </a:lnTo>
                  <a:lnTo>
                    <a:pt x="418584" y="491608"/>
                  </a:lnTo>
                  <a:lnTo>
                    <a:pt x="425538" y="486392"/>
                  </a:lnTo>
                  <a:lnTo>
                    <a:pt x="426408" y="516384"/>
                  </a:lnTo>
                  <a:lnTo>
                    <a:pt x="407717" y="516384"/>
                  </a:lnTo>
                  <a:lnTo>
                    <a:pt x="398155" y="501171"/>
                  </a:lnTo>
                  <a:lnTo>
                    <a:pt x="389461" y="489000"/>
                  </a:lnTo>
                  <a:lnTo>
                    <a:pt x="370770" y="485088"/>
                  </a:lnTo>
                  <a:lnTo>
                    <a:pt x="365555" y="470744"/>
                  </a:lnTo>
                  <a:lnTo>
                    <a:pt x="350341" y="479438"/>
                  </a:lnTo>
                  <a:lnTo>
                    <a:pt x="331216" y="475526"/>
                  </a:lnTo>
                  <a:lnTo>
                    <a:pt x="322957" y="462920"/>
                  </a:lnTo>
                  <a:lnTo>
                    <a:pt x="307744" y="460312"/>
                  </a:lnTo>
                  <a:lnTo>
                    <a:pt x="296008" y="460747"/>
                  </a:lnTo>
                  <a:lnTo>
                    <a:pt x="294704" y="452053"/>
                  </a:lnTo>
                  <a:lnTo>
                    <a:pt x="286445" y="451619"/>
                  </a:lnTo>
                  <a:lnTo>
                    <a:pt x="275144" y="449880"/>
                  </a:lnTo>
                  <a:lnTo>
                    <a:pt x="259930" y="454227"/>
                  </a:lnTo>
                  <a:lnTo>
                    <a:pt x="249498" y="453358"/>
                  </a:lnTo>
                  <a:lnTo>
                    <a:pt x="243413" y="455966"/>
                  </a:lnTo>
                  <a:lnTo>
                    <a:pt x="245152" y="422931"/>
                  </a:lnTo>
                  <a:lnTo>
                    <a:pt x="237328" y="412499"/>
                  </a:lnTo>
                  <a:lnTo>
                    <a:pt x="235589" y="395112"/>
                  </a:lnTo>
                  <a:lnTo>
                    <a:pt x="239501" y="378160"/>
                  </a:lnTo>
                  <a:lnTo>
                    <a:pt x="234720" y="367728"/>
                  </a:lnTo>
                  <a:lnTo>
                    <a:pt x="234285" y="349907"/>
                  </a:lnTo>
                  <a:lnTo>
                    <a:pt x="204728" y="350342"/>
                  </a:lnTo>
                  <a:lnTo>
                    <a:pt x="206901" y="340344"/>
                  </a:lnTo>
                  <a:lnTo>
                    <a:pt x="194296" y="340344"/>
                  </a:lnTo>
                  <a:lnTo>
                    <a:pt x="192992" y="345125"/>
                  </a:lnTo>
                  <a:lnTo>
                    <a:pt x="177778" y="346429"/>
                  </a:lnTo>
                  <a:lnTo>
                    <a:pt x="171258" y="362512"/>
                  </a:lnTo>
                  <a:lnTo>
                    <a:pt x="167347" y="369467"/>
                  </a:lnTo>
                  <a:lnTo>
                    <a:pt x="153872" y="365555"/>
                  </a:lnTo>
                  <a:lnTo>
                    <a:pt x="146048" y="369467"/>
                  </a:lnTo>
                  <a:lnTo>
                    <a:pt x="129530" y="371640"/>
                  </a:lnTo>
                  <a:lnTo>
                    <a:pt x="120402" y="357296"/>
                  </a:lnTo>
                  <a:lnTo>
                    <a:pt x="114752" y="348168"/>
                  </a:lnTo>
                  <a:lnTo>
                    <a:pt x="107797" y="331216"/>
                  </a:lnTo>
                  <a:lnTo>
                    <a:pt x="102147" y="310787"/>
                  </a:lnTo>
                  <a:lnTo>
                    <a:pt x="29557" y="310352"/>
                  </a:lnTo>
                  <a:lnTo>
                    <a:pt x="20864" y="313395"/>
                  </a:lnTo>
                  <a:lnTo>
                    <a:pt x="13475" y="312960"/>
                  </a:lnTo>
                  <a:lnTo>
                    <a:pt x="3477" y="316872"/>
                  </a:lnTo>
                  <a:lnTo>
                    <a:pt x="0" y="308179"/>
                  </a:lnTo>
                  <a:lnTo>
                    <a:pt x="6085" y="305136"/>
                  </a:lnTo>
                  <a:lnTo>
                    <a:pt x="6955" y="292965"/>
                  </a:lnTo>
                  <a:lnTo>
                    <a:pt x="11301" y="286011"/>
                  </a:lnTo>
                  <a:lnTo>
                    <a:pt x="19995" y="279925"/>
                  </a:lnTo>
                  <a:lnTo>
                    <a:pt x="26515" y="282968"/>
                  </a:lnTo>
                  <a:lnTo>
                    <a:pt x="35208" y="272101"/>
                  </a:lnTo>
                  <a:lnTo>
                    <a:pt x="48682" y="272536"/>
                  </a:lnTo>
                  <a:lnTo>
                    <a:pt x="49987" y="280360"/>
                  </a:lnTo>
                  <a:lnTo>
                    <a:pt x="59115" y="285142"/>
                  </a:lnTo>
                  <a:lnTo>
                    <a:pt x="73893" y="267755"/>
                  </a:lnTo>
                  <a:lnTo>
                    <a:pt x="88237" y="254280"/>
                  </a:lnTo>
                  <a:lnTo>
                    <a:pt x="94322" y="245152"/>
                  </a:lnTo>
                  <a:lnTo>
                    <a:pt x="93888" y="222115"/>
                  </a:lnTo>
                  <a:lnTo>
                    <a:pt x="104755" y="195165"/>
                  </a:lnTo>
                  <a:lnTo>
                    <a:pt x="116056" y="180821"/>
                  </a:lnTo>
                  <a:lnTo>
                    <a:pt x="132138" y="167347"/>
                  </a:lnTo>
                  <a:lnTo>
                    <a:pt x="135181" y="158653"/>
                  </a:lnTo>
                  <a:lnTo>
                    <a:pt x="135616" y="148221"/>
                  </a:lnTo>
                  <a:lnTo>
                    <a:pt x="139528" y="138659"/>
                  </a:lnTo>
                  <a:lnTo>
                    <a:pt x="138224" y="122576"/>
                  </a:lnTo>
                  <a:lnTo>
                    <a:pt x="141267" y="97800"/>
                  </a:lnTo>
                  <a:lnTo>
                    <a:pt x="146048" y="80413"/>
                  </a:lnTo>
                  <a:lnTo>
                    <a:pt x="153437" y="65635"/>
                  </a:lnTo>
                  <a:lnTo>
                    <a:pt x="154741" y="48683"/>
                  </a:lnTo>
                  <a:lnTo>
                    <a:pt x="156915" y="29123"/>
                  </a:lnTo>
                  <a:lnTo>
                    <a:pt x="166477" y="15213"/>
                  </a:lnTo>
                  <a:lnTo>
                    <a:pt x="179517" y="6085"/>
                  </a:lnTo>
                  <a:lnTo>
                    <a:pt x="199947" y="15648"/>
                  </a:lnTo>
                  <a:lnTo>
                    <a:pt x="215595" y="26080"/>
                  </a:lnTo>
                  <a:lnTo>
                    <a:pt x="233416" y="28688"/>
                  </a:lnTo>
                  <a:lnTo>
                    <a:pt x="252107" y="34339"/>
                  </a:lnTo>
                  <a:lnTo>
                    <a:pt x="259061" y="17387"/>
                  </a:lnTo>
                  <a:lnTo>
                    <a:pt x="262538" y="15213"/>
                  </a:lnTo>
                  <a:lnTo>
                    <a:pt x="273840" y="17821"/>
                  </a:lnTo>
                  <a:lnTo>
                    <a:pt x="301224" y="3912"/>
                  </a:lnTo>
                  <a:lnTo>
                    <a:pt x="310787" y="9997"/>
                  </a:lnTo>
                  <a:lnTo>
                    <a:pt x="318610" y="9128"/>
                  </a:lnTo>
                  <a:lnTo>
                    <a:pt x="322523" y="2173"/>
                  </a:lnTo>
                  <a:lnTo>
                    <a:pt x="331650" y="0"/>
                  </a:lnTo>
                  <a:lnTo>
                    <a:pt x="349907" y="3043"/>
                  </a:lnTo>
                  <a:lnTo>
                    <a:pt x="365989" y="3477"/>
                  </a:lnTo>
                  <a:lnTo>
                    <a:pt x="373813"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45" name="Google Shape;11945;p314"/>
            <p:cNvSpPr/>
            <p:nvPr/>
          </p:nvSpPr>
          <p:spPr>
            <a:xfrm>
              <a:off x="6280171" y="3999945"/>
              <a:ext cx="203952" cy="275360"/>
            </a:xfrm>
            <a:custGeom>
              <a:rect b="b" l="l" r="r" t="t"/>
              <a:pathLst>
                <a:path extrusionOk="0" h="244717" w="181256">
                  <a:moveTo>
                    <a:pt x="181256" y="6085"/>
                  </a:moveTo>
                  <a:lnTo>
                    <a:pt x="179952" y="23037"/>
                  </a:lnTo>
                  <a:lnTo>
                    <a:pt x="172563" y="37816"/>
                  </a:lnTo>
                  <a:lnTo>
                    <a:pt x="167782" y="55203"/>
                  </a:lnTo>
                  <a:lnTo>
                    <a:pt x="164739" y="79979"/>
                  </a:lnTo>
                  <a:lnTo>
                    <a:pt x="166043" y="96061"/>
                  </a:lnTo>
                  <a:lnTo>
                    <a:pt x="162131" y="105624"/>
                  </a:lnTo>
                  <a:lnTo>
                    <a:pt x="161696" y="116056"/>
                  </a:lnTo>
                  <a:lnTo>
                    <a:pt x="158653" y="124749"/>
                  </a:lnTo>
                  <a:lnTo>
                    <a:pt x="142571" y="138224"/>
                  </a:lnTo>
                  <a:lnTo>
                    <a:pt x="131270" y="152568"/>
                  </a:lnTo>
                  <a:lnTo>
                    <a:pt x="120403" y="179518"/>
                  </a:lnTo>
                  <a:lnTo>
                    <a:pt x="120838" y="202555"/>
                  </a:lnTo>
                  <a:lnTo>
                    <a:pt x="114752" y="211683"/>
                  </a:lnTo>
                  <a:lnTo>
                    <a:pt x="100408" y="225158"/>
                  </a:lnTo>
                  <a:lnTo>
                    <a:pt x="85630" y="242544"/>
                  </a:lnTo>
                  <a:lnTo>
                    <a:pt x="76502" y="237763"/>
                  </a:lnTo>
                  <a:lnTo>
                    <a:pt x="75198" y="229939"/>
                  </a:lnTo>
                  <a:lnTo>
                    <a:pt x="61723" y="229504"/>
                  </a:lnTo>
                  <a:lnTo>
                    <a:pt x="53030" y="240371"/>
                  </a:lnTo>
                  <a:lnTo>
                    <a:pt x="46510" y="237328"/>
                  </a:lnTo>
                  <a:lnTo>
                    <a:pt x="37382" y="227765"/>
                  </a:lnTo>
                  <a:lnTo>
                    <a:pt x="29992" y="232547"/>
                  </a:lnTo>
                  <a:lnTo>
                    <a:pt x="19995" y="244718"/>
                  </a:lnTo>
                  <a:lnTo>
                    <a:pt x="0" y="215160"/>
                  </a:lnTo>
                  <a:lnTo>
                    <a:pt x="18691" y="199512"/>
                  </a:lnTo>
                  <a:lnTo>
                    <a:pt x="9563" y="181256"/>
                  </a:lnTo>
                  <a:lnTo>
                    <a:pt x="18256" y="174301"/>
                  </a:lnTo>
                  <a:lnTo>
                    <a:pt x="34773" y="170824"/>
                  </a:lnTo>
                  <a:lnTo>
                    <a:pt x="36512" y="158219"/>
                  </a:lnTo>
                  <a:lnTo>
                    <a:pt x="49987" y="171694"/>
                  </a:lnTo>
                  <a:lnTo>
                    <a:pt x="71720" y="172997"/>
                  </a:lnTo>
                  <a:lnTo>
                    <a:pt x="79110" y="159957"/>
                  </a:lnTo>
                  <a:lnTo>
                    <a:pt x="82152" y="141267"/>
                  </a:lnTo>
                  <a:lnTo>
                    <a:pt x="79544" y="119533"/>
                  </a:lnTo>
                  <a:lnTo>
                    <a:pt x="67808" y="103016"/>
                  </a:lnTo>
                  <a:lnTo>
                    <a:pt x="78675" y="70416"/>
                  </a:lnTo>
                  <a:lnTo>
                    <a:pt x="72590" y="65200"/>
                  </a:lnTo>
                  <a:lnTo>
                    <a:pt x="54333" y="67373"/>
                  </a:lnTo>
                  <a:lnTo>
                    <a:pt x="47379" y="53029"/>
                  </a:lnTo>
                  <a:lnTo>
                    <a:pt x="49118" y="40859"/>
                  </a:lnTo>
                  <a:lnTo>
                    <a:pt x="79979" y="41728"/>
                  </a:lnTo>
                  <a:lnTo>
                    <a:pt x="99973" y="49117"/>
                  </a:lnTo>
                  <a:lnTo>
                    <a:pt x="119533" y="55637"/>
                  </a:lnTo>
                  <a:lnTo>
                    <a:pt x="121272" y="40859"/>
                  </a:lnTo>
                  <a:lnTo>
                    <a:pt x="134312" y="14779"/>
                  </a:lnTo>
                  <a:lnTo>
                    <a:pt x="148656" y="0"/>
                  </a:lnTo>
                  <a:lnTo>
                    <a:pt x="165608" y="4781"/>
                  </a:lnTo>
                  <a:lnTo>
                    <a:pt x="181256" y="608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46" name="Google Shape;11946;p314"/>
            <p:cNvSpPr/>
            <p:nvPr/>
          </p:nvSpPr>
          <p:spPr>
            <a:xfrm>
              <a:off x="3782854" y="3726542"/>
              <a:ext cx="335518" cy="525288"/>
            </a:xfrm>
            <a:custGeom>
              <a:rect b="b" l="l" r="r" t="t"/>
              <a:pathLst>
                <a:path extrusionOk="0" h="466832" w="298181">
                  <a:moveTo>
                    <a:pt x="199078" y="18256"/>
                  </a:moveTo>
                  <a:lnTo>
                    <a:pt x="182995" y="23037"/>
                  </a:lnTo>
                  <a:lnTo>
                    <a:pt x="176040" y="36947"/>
                  </a:lnTo>
                  <a:lnTo>
                    <a:pt x="166043" y="44771"/>
                  </a:lnTo>
                  <a:lnTo>
                    <a:pt x="158219" y="55203"/>
                  </a:lnTo>
                  <a:lnTo>
                    <a:pt x="154307" y="75197"/>
                  </a:lnTo>
                  <a:lnTo>
                    <a:pt x="146483" y="91715"/>
                  </a:lnTo>
                  <a:lnTo>
                    <a:pt x="159088" y="93453"/>
                  </a:lnTo>
                  <a:lnTo>
                    <a:pt x="161696" y="106059"/>
                  </a:lnTo>
                  <a:lnTo>
                    <a:pt x="166912" y="112579"/>
                  </a:lnTo>
                  <a:lnTo>
                    <a:pt x="168216" y="123445"/>
                  </a:lnTo>
                  <a:lnTo>
                    <a:pt x="165173" y="133877"/>
                  </a:lnTo>
                  <a:lnTo>
                    <a:pt x="165608" y="139963"/>
                  </a:lnTo>
                  <a:lnTo>
                    <a:pt x="171693" y="142136"/>
                  </a:lnTo>
                  <a:lnTo>
                    <a:pt x="176909" y="151699"/>
                  </a:lnTo>
                  <a:lnTo>
                    <a:pt x="208640" y="149091"/>
                  </a:lnTo>
                  <a:lnTo>
                    <a:pt x="222984" y="152568"/>
                  </a:lnTo>
                  <a:lnTo>
                    <a:pt x="239502" y="176909"/>
                  </a:lnTo>
                  <a:lnTo>
                    <a:pt x="249499" y="173867"/>
                  </a:lnTo>
                  <a:lnTo>
                    <a:pt x="267320" y="175171"/>
                  </a:lnTo>
                  <a:lnTo>
                    <a:pt x="281229" y="172128"/>
                  </a:lnTo>
                  <a:lnTo>
                    <a:pt x="289923" y="176909"/>
                  </a:lnTo>
                  <a:lnTo>
                    <a:pt x="284707" y="191688"/>
                  </a:lnTo>
                  <a:lnTo>
                    <a:pt x="279056" y="201251"/>
                  </a:lnTo>
                  <a:lnTo>
                    <a:pt x="276448" y="221245"/>
                  </a:lnTo>
                  <a:lnTo>
                    <a:pt x="281229" y="239936"/>
                  </a:lnTo>
                  <a:lnTo>
                    <a:pt x="287749" y="248195"/>
                  </a:lnTo>
                  <a:lnTo>
                    <a:pt x="288619" y="254280"/>
                  </a:lnTo>
                  <a:lnTo>
                    <a:pt x="276013" y="268190"/>
                  </a:lnTo>
                  <a:lnTo>
                    <a:pt x="284707" y="274275"/>
                  </a:lnTo>
                  <a:lnTo>
                    <a:pt x="291227" y="284272"/>
                  </a:lnTo>
                  <a:lnTo>
                    <a:pt x="298182" y="312091"/>
                  </a:lnTo>
                  <a:lnTo>
                    <a:pt x="293400" y="315568"/>
                  </a:lnTo>
                  <a:lnTo>
                    <a:pt x="289053" y="299051"/>
                  </a:lnTo>
                  <a:lnTo>
                    <a:pt x="282099" y="289923"/>
                  </a:lnTo>
                  <a:lnTo>
                    <a:pt x="273840" y="299920"/>
                  </a:lnTo>
                  <a:lnTo>
                    <a:pt x="226027" y="299051"/>
                  </a:lnTo>
                  <a:lnTo>
                    <a:pt x="226027" y="316437"/>
                  </a:lnTo>
                  <a:lnTo>
                    <a:pt x="240371" y="319480"/>
                  </a:lnTo>
                  <a:lnTo>
                    <a:pt x="239502" y="330347"/>
                  </a:lnTo>
                  <a:lnTo>
                    <a:pt x="234720" y="327304"/>
                  </a:lnTo>
                  <a:lnTo>
                    <a:pt x="220811" y="331651"/>
                  </a:lnTo>
                  <a:lnTo>
                    <a:pt x="220376" y="352080"/>
                  </a:lnTo>
                  <a:lnTo>
                    <a:pt x="231678" y="362512"/>
                  </a:lnTo>
                  <a:lnTo>
                    <a:pt x="235589" y="378160"/>
                  </a:lnTo>
                  <a:lnTo>
                    <a:pt x="235155" y="390331"/>
                  </a:lnTo>
                  <a:lnTo>
                    <a:pt x="225592" y="466832"/>
                  </a:lnTo>
                  <a:lnTo>
                    <a:pt x="212987" y="452054"/>
                  </a:lnTo>
                  <a:lnTo>
                    <a:pt x="205598" y="451619"/>
                  </a:lnTo>
                  <a:lnTo>
                    <a:pt x="220811" y="422931"/>
                  </a:lnTo>
                  <a:lnTo>
                    <a:pt x="201686" y="409891"/>
                  </a:lnTo>
                  <a:lnTo>
                    <a:pt x="186907" y="412499"/>
                  </a:lnTo>
                  <a:lnTo>
                    <a:pt x="177779" y="407717"/>
                  </a:lnTo>
                  <a:lnTo>
                    <a:pt x="164304" y="415107"/>
                  </a:lnTo>
                  <a:lnTo>
                    <a:pt x="146048" y="411195"/>
                  </a:lnTo>
                  <a:lnTo>
                    <a:pt x="130835" y="382072"/>
                  </a:lnTo>
                  <a:lnTo>
                    <a:pt x="119533" y="375117"/>
                  </a:lnTo>
                  <a:lnTo>
                    <a:pt x="111709" y="361643"/>
                  </a:lnTo>
                  <a:lnTo>
                    <a:pt x="95192" y="348603"/>
                  </a:lnTo>
                  <a:lnTo>
                    <a:pt x="88672" y="351211"/>
                  </a:lnTo>
                  <a:lnTo>
                    <a:pt x="78240" y="344691"/>
                  </a:lnTo>
                  <a:lnTo>
                    <a:pt x="66069" y="335563"/>
                  </a:lnTo>
                  <a:lnTo>
                    <a:pt x="59115" y="339910"/>
                  </a:lnTo>
                  <a:lnTo>
                    <a:pt x="38251" y="335997"/>
                  </a:lnTo>
                  <a:lnTo>
                    <a:pt x="32165" y="323827"/>
                  </a:lnTo>
                  <a:lnTo>
                    <a:pt x="27384" y="324262"/>
                  </a:lnTo>
                  <a:lnTo>
                    <a:pt x="3043" y="308613"/>
                  </a:lnTo>
                  <a:lnTo>
                    <a:pt x="0" y="299920"/>
                  </a:lnTo>
                  <a:lnTo>
                    <a:pt x="9128" y="297747"/>
                  </a:lnTo>
                  <a:lnTo>
                    <a:pt x="8259" y="283837"/>
                  </a:lnTo>
                  <a:lnTo>
                    <a:pt x="14344" y="273405"/>
                  </a:lnTo>
                  <a:lnTo>
                    <a:pt x="26515" y="271667"/>
                  </a:lnTo>
                  <a:lnTo>
                    <a:pt x="37382" y="254280"/>
                  </a:lnTo>
                  <a:lnTo>
                    <a:pt x="46944" y="239501"/>
                  </a:lnTo>
                  <a:lnTo>
                    <a:pt x="38251" y="232981"/>
                  </a:lnTo>
                  <a:lnTo>
                    <a:pt x="43467" y="216899"/>
                  </a:lnTo>
                  <a:lnTo>
                    <a:pt x="38685" y="191253"/>
                  </a:lnTo>
                  <a:lnTo>
                    <a:pt x="44336" y="183864"/>
                  </a:lnTo>
                  <a:lnTo>
                    <a:pt x="41293" y="160392"/>
                  </a:lnTo>
                  <a:lnTo>
                    <a:pt x="31731" y="145179"/>
                  </a:lnTo>
                  <a:lnTo>
                    <a:pt x="35643" y="131704"/>
                  </a:lnTo>
                  <a:lnTo>
                    <a:pt x="43467" y="133877"/>
                  </a:lnTo>
                  <a:lnTo>
                    <a:pt x="48248" y="125619"/>
                  </a:lnTo>
                  <a:lnTo>
                    <a:pt x="43467" y="109101"/>
                  </a:lnTo>
                  <a:lnTo>
                    <a:pt x="46509" y="105189"/>
                  </a:lnTo>
                  <a:lnTo>
                    <a:pt x="59115" y="106059"/>
                  </a:lnTo>
                  <a:lnTo>
                    <a:pt x="78675" y="86499"/>
                  </a:lnTo>
                  <a:lnTo>
                    <a:pt x="89107" y="83456"/>
                  </a:lnTo>
                  <a:lnTo>
                    <a:pt x="89542" y="74328"/>
                  </a:lnTo>
                  <a:lnTo>
                    <a:pt x="95627" y="50421"/>
                  </a:lnTo>
                  <a:lnTo>
                    <a:pt x="110405" y="37816"/>
                  </a:lnTo>
                  <a:lnTo>
                    <a:pt x="125619" y="36947"/>
                  </a:lnTo>
                  <a:lnTo>
                    <a:pt x="128227" y="31296"/>
                  </a:lnTo>
                  <a:lnTo>
                    <a:pt x="147352" y="33469"/>
                  </a:lnTo>
                  <a:lnTo>
                    <a:pt x="167347" y="19560"/>
                  </a:lnTo>
                  <a:lnTo>
                    <a:pt x="177344" y="13475"/>
                  </a:lnTo>
                  <a:lnTo>
                    <a:pt x="189949" y="0"/>
                  </a:lnTo>
                  <a:lnTo>
                    <a:pt x="198643" y="1739"/>
                  </a:lnTo>
                  <a:lnTo>
                    <a:pt x="204293" y="9128"/>
                  </a:lnTo>
                  <a:lnTo>
                    <a:pt x="199078" y="18256"/>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47" name="Google Shape;11947;p314"/>
            <p:cNvSpPr/>
            <p:nvPr/>
          </p:nvSpPr>
          <p:spPr>
            <a:xfrm>
              <a:off x="3602378" y="3764692"/>
              <a:ext cx="90971" cy="93906"/>
            </a:xfrm>
            <a:custGeom>
              <a:rect b="b" l="l" r="r" t="t"/>
              <a:pathLst>
                <a:path extrusionOk="0" h="83456" w="80847">
                  <a:moveTo>
                    <a:pt x="56072" y="7824"/>
                  </a:moveTo>
                  <a:lnTo>
                    <a:pt x="61288" y="23037"/>
                  </a:lnTo>
                  <a:lnTo>
                    <a:pt x="69981" y="34339"/>
                  </a:lnTo>
                  <a:lnTo>
                    <a:pt x="80848" y="46075"/>
                  </a:lnTo>
                  <a:lnTo>
                    <a:pt x="71285" y="48683"/>
                  </a:lnTo>
                  <a:lnTo>
                    <a:pt x="70851" y="59984"/>
                  </a:lnTo>
                  <a:lnTo>
                    <a:pt x="75632" y="63896"/>
                  </a:lnTo>
                  <a:lnTo>
                    <a:pt x="71720" y="67373"/>
                  </a:lnTo>
                  <a:lnTo>
                    <a:pt x="72589" y="72155"/>
                  </a:lnTo>
                  <a:lnTo>
                    <a:pt x="69981" y="77805"/>
                  </a:lnTo>
                  <a:lnTo>
                    <a:pt x="68677" y="83456"/>
                  </a:lnTo>
                  <a:lnTo>
                    <a:pt x="55637" y="77371"/>
                  </a:lnTo>
                  <a:lnTo>
                    <a:pt x="50856" y="71285"/>
                  </a:lnTo>
                  <a:lnTo>
                    <a:pt x="53899" y="66504"/>
                  </a:lnTo>
                  <a:lnTo>
                    <a:pt x="53464" y="60419"/>
                  </a:lnTo>
                  <a:lnTo>
                    <a:pt x="46944" y="53899"/>
                  </a:lnTo>
                  <a:lnTo>
                    <a:pt x="37381" y="48248"/>
                  </a:lnTo>
                  <a:lnTo>
                    <a:pt x="29557" y="44771"/>
                  </a:lnTo>
                  <a:lnTo>
                    <a:pt x="28253" y="36512"/>
                  </a:lnTo>
                  <a:lnTo>
                    <a:pt x="22168" y="31731"/>
                  </a:lnTo>
                  <a:lnTo>
                    <a:pt x="23037" y="39555"/>
                  </a:lnTo>
                  <a:lnTo>
                    <a:pt x="17821" y="46509"/>
                  </a:lnTo>
                  <a:lnTo>
                    <a:pt x="12605" y="38685"/>
                  </a:lnTo>
                  <a:lnTo>
                    <a:pt x="5216" y="35643"/>
                  </a:lnTo>
                  <a:lnTo>
                    <a:pt x="2173" y="30427"/>
                  </a:lnTo>
                  <a:lnTo>
                    <a:pt x="2608" y="21733"/>
                  </a:lnTo>
                  <a:lnTo>
                    <a:pt x="6520" y="13040"/>
                  </a:lnTo>
                  <a:lnTo>
                    <a:pt x="0" y="9128"/>
                  </a:lnTo>
                  <a:lnTo>
                    <a:pt x="6085" y="3477"/>
                  </a:lnTo>
                  <a:lnTo>
                    <a:pt x="9997" y="0"/>
                  </a:lnTo>
                  <a:lnTo>
                    <a:pt x="25645" y="7389"/>
                  </a:lnTo>
                  <a:lnTo>
                    <a:pt x="31296" y="3912"/>
                  </a:lnTo>
                  <a:lnTo>
                    <a:pt x="39120" y="6085"/>
                  </a:lnTo>
                  <a:lnTo>
                    <a:pt x="42597" y="11736"/>
                  </a:lnTo>
                  <a:lnTo>
                    <a:pt x="49987" y="13909"/>
                  </a:lnTo>
                  <a:lnTo>
                    <a:pt x="56072" y="782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48" name="Google Shape;11948;p314"/>
            <p:cNvSpPr/>
            <p:nvPr/>
          </p:nvSpPr>
          <p:spPr>
            <a:xfrm>
              <a:off x="3665961" y="3388578"/>
              <a:ext cx="287098" cy="104666"/>
            </a:xfrm>
            <a:custGeom>
              <a:rect b="b" l="l" r="r" t="t"/>
              <a:pathLst>
                <a:path extrusionOk="0" h="93018" w="255149">
                  <a:moveTo>
                    <a:pt x="130835" y="12171"/>
                  </a:moveTo>
                  <a:lnTo>
                    <a:pt x="139093" y="22168"/>
                  </a:lnTo>
                  <a:lnTo>
                    <a:pt x="161696" y="19125"/>
                  </a:lnTo>
                  <a:lnTo>
                    <a:pt x="169520" y="25645"/>
                  </a:lnTo>
                  <a:lnTo>
                    <a:pt x="187776" y="43032"/>
                  </a:lnTo>
                  <a:lnTo>
                    <a:pt x="201685" y="55637"/>
                  </a:lnTo>
                  <a:lnTo>
                    <a:pt x="209509" y="55203"/>
                  </a:lnTo>
                  <a:lnTo>
                    <a:pt x="223419" y="60853"/>
                  </a:lnTo>
                  <a:lnTo>
                    <a:pt x="220811" y="68677"/>
                  </a:lnTo>
                  <a:lnTo>
                    <a:pt x="238197" y="69981"/>
                  </a:lnTo>
                  <a:lnTo>
                    <a:pt x="255149" y="81283"/>
                  </a:lnTo>
                  <a:lnTo>
                    <a:pt x="251672" y="87803"/>
                  </a:lnTo>
                  <a:lnTo>
                    <a:pt x="235155" y="91280"/>
                  </a:lnTo>
                  <a:lnTo>
                    <a:pt x="218637" y="92584"/>
                  </a:lnTo>
                  <a:lnTo>
                    <a:pt x="202555" y="90411"/>
                  </a:lnTo>
                  <a:lnTo>
                    <a:pt x="167347" y="93019"/>
                  </a:lnTo>
                  <a:lnTo>
                    <a:pt x="185603" y="77805"/>
                  </a:lnTo>
                  <a:lnTo>
                    <a:pt x="176475" y="70416"/>
                  </a:lnTo>
                  <a:lnTo>
                    <a:pt x="160827" y="68677"/>
                  </a:lnTo>
                  <a:lnTo>
                    <a:pt x="153437" y="60419"/>
                  </a:lnTo>
                  <a:lnTo>
                    <a:pt x="149960" y="44771"/>
                  </a:lnTo>
                  <a:lnTo>
                    <a:pt x="136051" y="45640"/>
                  </a:lnTo>
                  <a:lnTo>
                    <a:pt x="114317" y="38251"/>
                  </a:lnTo>
                  <a:lnTo>
                    <a:pt x="107797" y="32165"/>
                  </a:lnTo>
                  <a:lnTo>
                    <a:pt x="76936" y="27819"/>
                  </a:lnTo>
                  <a:lnTo>
                    <a:pt x="69112" y="22603"/>
                  </a:lnTo>
                  <a:lnTo>
                    <a:pt x="79109" y="15648"/>
                  </a:lnTo>
                  <a:lnTo>
                    <a:pt x="55637" y="14344"/>
                  </a:lnTo>
                  <a:lnTo>
                    <a:pt x="36512" y="28688"/>
                  </a:lnTo>
                  <a:lnTo>
                    <a:pt x="26515" y="29123"/>
                  </a:lnTo>
                  <a:lnTo>
                    <a:pt x="22168" y="36077"/>
                  </a:lnTo>
                  <a:lnTo>
                    <a:pt x="9997" y="39120"/>
                  </a:lnTo>
                  <a:lnTo>
                    <a:pt x="0" y="36077"/>
                  </a:lnTo>
                  <a:lnTo>
                    <a:pt x="13909" y="27819"/>
                  </a:lnTo>
                  <a:lnTo>
                    <a:pt x="20429" y="17387"/>
                  </a:lnTo>
                  <a:lnTo>
                    <a:pt x="32165" y="11301"/>
                  </a:lnTo>
                  <a:lnTo>
                    <a:pt x="45205" y="6085"/>
                  </a:lnTo>
                  <a:lnTo>
                    <a:pt x="63896" y="3477"/>
                  </a:lnTo>
                  <a:lnTo>
                    <a:pt x="69981" y="0"/>
                  </a:lnTo>
                  <a:lnTo>
                    <a:pt x="90411" y="2173"/>
                  </a:lnTo>
                  <a:lnTo>
                    <a:pt x="109536" y="2608"/>
                  </a:lnTo>
                  <a:lnTo>
                    <a:pt x="130835" y="1217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49" name="Google Shape;11949;p314"/>
            <p:cNvSpPr/>
            <p:nvPr/>
          </p:nvSpPr>
          <p:spPr>
            <a:xfrm>
              <a:off x="6266967" y="2518967"/>
              <a:ext cx="161401" cy="78255"/>
            </a:xfrm>
            <a:custGeom>
              <a:rect b="b" l="l" r="r" t="t"/>
              <a:pathLst>
                <a:path extrusionOk="0" h="69546" w="143440">
                  <a:moveTo>
                    <a:pt x="57376" y="435"/>
                  </a:moveTo>
                  <a:lnTo>
                    <a:pt x="68242" y="9128"/>
                  </a:lnTo>
                  <a:lnTo>
                    <a:pt x="84325" y="11301"/>
                  </a:lnTo>
                  <a:lnTo>
                    <a:pt x="83456" y="18691"/>
                  </a:lnTo>
                  <a:lnTo>
                    <a:pt x="95627" y="24341"/>
                  </a:lnTo>
                  <a:lnTo>
                    <a:pt x="98235" y="17387"/>
                  </a:lnTo>
                  <a:lnTo>
                    <a:pt x="113013" y="20429"/>
                  </a:lnTo>
                  <a:lnTo>
                    <a:pt x="116056" y="29123"/>
                  </a:lnTo>
                  <a:lnTo>
                    <a:pt x="132139" y="30427"/>
                  </a:lnTo>
                  <a:lnTo>
                    <a:pt x="143440" y="43901"/>
                  </a:lnTo>
                  <a:lnTo>
                    <a:pt x="136920" y="43901"/>
                  </a:lnTo>
                  <a:lnTo>
                    <a:pt x="133878" y="48683"/>
                  </a:lnTo>
                  <a:lnTo>
                    <a:pt x="129096" y="49987"/>
                  </a:lnTo>
                  <a:lnTo>
                    <a:pt x="128227" y="56072"/>
                  </a:lnTo>
                  <a:lnTo>
                    <a:pt x="124315" y="57376"/>
                  </a:lnTo>
                  <a:lnTo>
                    <a:pt x="123880" y="59984"/>
                  </a:lnTo>
                  <a:lnTo>
                    <a:pt x="116925" y="62592"/>
                  </a:lnTo>
                  <a:lnTo>
                    <a:pt x="107362" y="62157"/>
                  </a:lnTo>
                  <a:lnTo>
                    <a:pt x="104755" y="68243"/>
                  </a:lnTo>
                  <a:lnTo>
                    <a:pt x="94322" y="63027"/>
                  </a:lnTo>
                  <a:lnTo>
                    <a:pt x="84325" y="64331"/>
                  </a:lnTo>
                  <a:lnTo>
                    <a:pt x="66939" y="56072"/>
                  </a:lnTo>
                  <a:lnTo>
                    <a:pt x="59549" y="58245"/>
                  </a:lnTo>
                  <a:lnTo>
                    <a:pt x="48248" y="69547"/>
                  </a:lnTo>
                  <a:lnTo>
                    <a:pt x="31731" y="60419"/>
                  </a:lnTo>
                  <a:lnTo>
                    <a:pt x="18691" y="49117"/>
                  </a:lnTo>
                  <a:lnTo>
                    <a:pt x="7389" y="42597"/>
                  </a:lnTo>
                  <a:lnTo>
                    <a:pt x="4347" y="30861"/>
                  </a:lnTo>
                  <a:lnTo>
                    <a:pt x="0" y="23037"/>
                  </a:lnTo>
                  <a:lnTo>
                    <a:pt x="14779" y="17387"/>
                  </a:lnTo>
                  <a:lnTo>
                    <a:pt x="22168" y="10432"/>
                  </a:lnTo>
                  <a:lnTo>
                    <a:pt x="37381" y="5216"/>
                  </a:lnTo>
                  <a:lnTo>
                    <a:pt x="42162" y="0"/>
                  </a:lnTo>
                  <a:lnTo>
                    <a:pt x="47813" y="3043"/>
                  </a:lnTo>
                  <a:lnTo>
                    <a:pt x="57376" y="4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50" name="Google Shape;11950;p314"/>
            <p:cNvSpPr/>
            <p:nvPr/>
          </p:nvSpPr>
          <p:spPr>
            <a:xfrm>
              <a:off x="6114858" y="2403542"/>
              <a:ext cx="216669" cy="231831"/>
            </a:xfrm>
            <a:custGeom>
              <a:rect b="b" l="l" r="r" t="t"/>
              <a:pathLst>
                <a:path extrusionOk="0" h="206032" w="192557">
                  <a:moveTo>
                    <a:pt x="167347" y="32165"/>
                  </a:moveTo>
                  <a:lnTo>
                    <a:pt x="173432" y="45640"/>
                  </a:lnTo>
                  <a:lnTo>
                    <a:pt x="168216" y="53029"/>
                  </a:lnTo>
                  <a:lnTo>
                    <a:pt x="176475" y="62157"/>
                  </a:lnTo>
                  <a:lnTo>
                    <a:pt x="182995" y="76501"/>
                  </a:lnTo>
                  <a:lnTo>
                    <a:pt x="182126" y="86064"/>
                  </a:lnTo>
                  <a:lnTo>
                    <a:pt x="192557" y="103016"/>
                  </a:lnTo>
                  <a:lnTo>
                    <a:pt x="182995" y="105624"/>
                  </a:lnTo>
                  <a:lnTo>
                    <a:pt x="177344" y="102581"/>
                  </a:lnTo>
                  <a:lnTo>
                    <a:pt x="172563" y="107797"/>
                  </a:lnTo>
                  <a:lnTo>
                    <a:pt x="157349" y="113013"/>
                  </a:lnTo>
                  <a:lnTo>
                    <a:pt x="149960" y="119968"/>
                  </a:lnTo>
                  <a:lnTo>
                    <a:pt x="135181" y="125619"/>
                  </a:lnTo>
                  <a:lnTo>
                    <a:pt x="139528" y="133443"/>
                  </a:lnTo>
                  <a:lnTo>
                    <a:pt x="142570" y="145179"/>
                  </a:lnTo>
                  <a:lnTo>
                    <a:pt x="153872" y="151699"/>
                  </a:lnTo>
                  <a:lnTo>
                    <a:pt x="166912" y="163000"/>
                  </a:lnTo>
                  <a:lnTo>
                    <a:pt x="159957" y="175605"/>
                  </a:lnTo>
                  <a:lnTo>
                    <a:pt x="152568" y="179083"/>
                  </a:lnTo>
                  <a:lnTo>
                    <a:pt x="156915" y="196904"/>
                  </a:lnTo>
                  <a:lnTo>
                    <a:pt x="155176" y="201685"/>
                  </a:lnTo>
                  <a:lnTo>
                    <a:pt x="147787" y="196035"/>
                  </a:lnTo>
                  <a:lnTo>
                    <a:pt x="137355" y="195165"/>
                  </a:lnTo>
                  <a:lnTo>
                    <a:pt x="122141" y="199947"/>
                  </a:lnTo>
                  <a:lnTo>
                    <a:pt x="103016" y="198643"/>
                  </a:lnTo>
                  <a:lnTo>
                    <a:pt x="100408" y="206032"/>
                  </a:lnTo>
                  <a:lnTo>
                    <a:pt x="88672" y="198643"/>
                  </a:lnTo>
                  <a:lnTo>
                    <a:pt x="82587" y="199947"/>
                  </a:lnTo>
                  <a:lnTo>
                    <a:pt x="58680" y="191688"/>
                  </a:lnTo>
                  <a:lnTo>
                    <a:pt x="54333" y="197339"/>
                  </a:lnTo>
                  <a:lnTo>
                    <a:pt x="36077" y="197339"/>
                  </a:lnTo>
                  <a:lnTo>
                    <a:pt x="37816" y="177779"/>
                  </a:lnTo>
                  <a:lnTo>
                    <a:pt x="48248" y="159523"/>
                  </a:lnTo>
                  <a:lnTo>
                    <a:pt x="16952" y="154307"/>
                  </a:lnTo>
                  <a:lnTo>
                    <a:pt x="6520" y="147352"/>
                  </a:lnTo>
                  <a:lnTo>
                    <a:pt x="7389" y="135616"/>
                  </a:lnTo>
                  <a:lnTo>
                    <a:pt x="3042" y="129531"/>
                  </a:lnTo>
                  <a:lnTo>
                    <a:pt x="4781" y="111275"/>
                  </a:lnTo>
                  <a:lnTo>
                    <a:pt x="0" y="83021"/>
                  </a:lnTo>
                  <a:lnTo>
                    <a:pt x="12605" y="83021"/>
                  </a:lnTo>
                  <a:lnTo>
                    <a:pt x="17821" y="73024"/>
                  </a:lnTo>
                  <a:lnTo>
                    <a:pt x="21733" y="48683"/>
                  </a:lnTo>
                  <a:lnTo>
                    <a:pt x="17821" y="39555"/>
                  </a:lnTo>
                  <a:lnTo>
                    <a:pt x="21299" y="33904"/>
                  </a:lnTo>
                  <a:lnTo>
                    <a:pt x="38685" y="32600"/>
                  </a:lnTo>
                  <a:lnTo>
                    <a:pt x="43032" y="38251"/>
                  </a:lnTo>
                  <a:lnTo>
                    <a:pt x="56507" y="25211"/>
                  </a:lnTo>
                  <a:lnTo>
                    <a:pt x="50856" y="15213"/>
                  </a:lnTo>
                  <a:lnTo>
                    <a:pt x="49117" y="435"/>
                  </a:lnTo>
                  <a:lnTo>
                    <a:pt x="65200" y="3912"/>
                  </a:lnTo>
                  <a:lnTo>
                    <a:pt x="77805" y="0"/>
                  </a:lnTo>
                  <a:lnTo>
                    <a:pt x="79109" y="9997"/>
                  </a:lnTo>
                  <a:lnTo>
                    <a:pt x="100408" y="16083"/>
                  </a:lnTo>
                  <a:lnTo>
                    <a:pt x="100842" y="25645"/>
                  </a:lnTo>
                  <a:lnTo>
                    <a:pt x="121272" y="20429"/>
                  </a:lnTo>
                  <a:lnTo>
                    <a:pt x="132573" y="13475"/>
                  </a:lnTo>
                  <a:lnTo>
                    <a:pt x="156915" y="23907"/>
                  </a:lnTo>
                  <a:lnTo>
                    <a:pt x="167347" y="3216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51" name="Google Shape;11951;p314"/>
            <p:cNvSpPr/>
            <p:nvPr/>
          </p:nvSpPr>
          <p:spPr>
            <a:xfrm>
              <a:off x="7120926" y="3718226"/>
              <a:ext cx="44997" cy="55757"/>
            </a:xfrm>
            <a:custGeom>
              <a:rect b="b" l="l" r="r" t="t"/>
              <a:pathLst>
                <a:path extrusionOk="0" h="49552" w="39989">
                  <a:moveTo>
                    <a:pt x="36512" y="34339"/>
                  </a:moveTo>
                  <a:lnTo>
                    <a:pt x="28253" y="49552"/>
                  </a:lnTo>
                  <a:lnTo>
                    <a:pt x="22603" y="44336"/>
                  </a:lnTo>
                  <a:lnTo>
                    <a:pt x="16952" y="46509"/>
                  </a:lnTo>
                  <a:lnTo>
                    <a:pt x="3043" y="46075"/>
                  </a:lnTo>
                  <a:lnTo>
                    <a:pt x="2173" y="37381"/>
                  </a:lnTo>
                  <a:lnTo>
                    <a:pt x="0" y="29557"/>
                  </a:lnTo>
                  <a:lnTo>
                    <a:pt x="7824" y="16517"/>
                  </a:lnTo>
                  <a:lnTo>
                    <a:pt x="16083" y="4347"/>
                  </a:lnTo>
                  <a:lnTo>
                    <a:pt x="26515" y="6955"/>
                  </a:lnTo>
                  <a:lnTo>
                    <a:pt x="33904" y="0"/>
                  </a:lnTo>
                  <a:lnTo>
                    <a:pt x="39990" y="8693"/>
                  </a:lnTo>
                  <a:lnTo>
                    <a:pt x="39555" y="19995"/>
                  </a:lnTo>
                  <a:lnTo>
                    <a:pt x="26080" y="26949"/>
                  </a:lnTo>
                  <a:lnTo>
                    <a:pt x="36512" y="343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52" name="Google Shape;11952;p314"/>
            <p:cNvSpPr/>
            <p:nvPr/>
          </p:nvSpPr>
          <p:spPr>
            <a:xfrm>
              <a:off x="6223437" y="2369794"/>
              <a:ext cx="41572" cy="39127"/>
            </a:xfrm>
            <a:custGeom>
              <a:rect b="b" l="l" r="r" t="t"/>
              <a:pathLst>
                <a:path extrusionOk="0" h="34773" w="36946">
                  <a:moveTo>
                    <a:pt x="36947" y="13475"/>
                  </a:moveTo>
                  <a:lnTo>
                    <a:pt x="26515" y="34773"/>
                  </a:lnTo>
                  <a:lnTo>
                    <a:pt x="3912" y="19560"/>
                  </a:lnTo>
                  <a:lnTo>
                    <a:pt x="0" y="8693"/>
                  </a:lnTo>
                  <a:lnTo>
                    <a:pt x="29558" y="0"/>
                  </a:lnTo>
                  <a:lnTo>
                    <a:pt x="36947" y="1347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53" name="Google Shape;11953;p314"/>
            <p:cNvSpPr/>
            <p:nvPr/>
          </p:nvSpPr>
          <p:spPr>
            <a:xfrm>
              <a:off x="6157898" y="2322352"/>
              <a:ext cx="64561" cy="85590"/>
            </a:xfrm>
            <a:custGeom>
              <a:rect b="b" l="l" r="r" t="t"/>
              <a:pathLst>
                <a:path extrusionOk="0" h="76066" w="57376">
                  <a:moveTo>
                    <a:pt x="39555" y="72155"/>
                  </a:moveTo>
                  <a:lnTo>
                    <a:pt x="26950" y="76067"/>
                  </a:lnTo>
                  <a:lnTo>
                    <a:pt x="10867" y="72589"/>
                  </a:lnTo>
                  <a:lnTo>
                    <a:pt x="1739" y="57811"/>
                  </a:lnTo>
                  <a:lnTo>
                    <a:pt x="0" y="31296"/>
                  </a:lnTo>
                  <a:lnTo>
                    <a:pt x="2608" y="23907"/>
                  </a:lnTo>
                  <a:lnTo>
                    <a:pt x="8259" y="16083"/>
                  </a:lnTo>
                  <a:lnTo>
                    <a:pt x="25645" y="14779"/>
                  </a:lnTo>
                  <a:lnTo>
                    <a:pt x="32600" y="7389"/>
                  </a:lnTo>
                  <a:lnTo>
                    <a:pt x="48248" y="0"/>
                  </a:lnTo>
                  <a:lnTo>
                    <a:pt x="48248" y="13475"/>
                  </a:lnTo>
                  <a:lnTo>
                    <a:pt x="43032" y="22168"/>
                  </a:lnTo>
                  <a:lnTo>
                    <a:pt x="46075" y="29123"/>
                  </a:lnTo>
                  <a:lnTo>
                    <a:pt x="57376" y="33035"/>
                  </a:lnTo>
                  <a:lnTo>
                    <a:pt x="53030" y="43032"/>
                  </a:lnTo>
                  <a:lnTo>
                    <a:pt x="46944" y="40424"/>
                  </a:lnTo>
                  <a:lnTo>
                    <a:pt x="33470" y="59115"/>
                  </a:lnTo>
                  <a:lnTo>
                    <a:pt x="39555" y="7215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54" name="Google Shape;11954;p314"/>
            <p:cNvSpPr/>
            <p:nvPr/>
          </p:nvSpPr>
          <p:spPr>
            <a:xfrm>
              <a:off x="4008326" y="3492755"/>
              <a:ext cx="99287" cy="71408"/>
            </a:xfrm>
            <a:custGeom>
              <a:rect b="b" l="l" r="r" t="t"/>
              <a:pathLst>
                <a:path extrusionOk="0" h="63461" w="88237">
                  <a:moveTo>
                    <a:pt x="4347" y="51291"/>
                  </a:moveTo>
                  <a:lnTo>
                    <a:pt x="5651" y="43467"/>
                  </a:lnTo>
                  <a:lnTo>
                    <a:pt x="0" y="35208"/>
                  </a:lnTo>
                  <a:lnTo>
                    <a:pt x="6520" y="30427"/>
                  </a:lnTo>
                  <a:lnTo>
                    <a:pt x="9563" y="19560"/>
                  </a:lnTo>
                  <a:lnTo>
                    <a:pt x="9128" y="4781"/>
                  </a:lnTo>
                  <a:lnTo>
                    <a:pt x="12605" y="0"/>
                  </a:lnTo>
                  <a:lnTo>
                    <a:pt x="31296" y="0"/>
                  </a:lnTo>
                  <a:lnTo>
                    <a:pt x="45205" y="6955"/>
                  </a:lnTo>
                  <a:lnTo>
                    <a:pt x="51725" y="6520"/>
                  </a:lnTo>
                  <a:lnTo>
                    <a:pt x="54768" y="16517"/>
                  </a:lnTo>
                  <a:lnTo>
                    <a:pt x="68243" y="15648"/>
                  </a:lnTo>
                  <a:lnTo>
                    <a:pt x="66504" y="23907"/>
                  </a:lnTo>
                  <a:lnTo>
                    <a:pt x="77371" y="25211"/>
                  </a:lnTo>
                  <a:lnTo>
                    <a:pt x="88237" y="35208"/>
                  </a:lnTo>
                  <a:lnTo>
                    <a:pt x="78240" y="46509"/>
                  </a:lnTo>
                  <a:lnTo>
                    <a:pt x="66939" y="40424"/>
                  </a:lnTo>
                  <a:lnTo>
                    <a:pt x="55637" y="41728"/>
                  </a:lnTo>
                  <a:lnTo>
                    <a:pt x="47813" y="40424"/>
                  </a:lnTo>
                  <a:lnTo>
                    <a:pt x="43032" y="45640"/>
                  </a:lnTo>
                  <a:lnTo>
                    <a:pt x="33469" y="47379"/>
                  </a:lnTo>
                  <a:lnTo>
                    <a:pt x="30427" y="40424"/>
                  </a:lnTo>
                  <a:lnTo>
                    <a:pt x="22168" y="44336"/>
                  </a:lnTo>
                  <a:lnTo>
                    <a:pt x="10432" y="63461"/>
                  </a:lnTo>
                  <a:lnTo>
                    <a:pt x="4781" y="59115"/>
                  </a:lnTo>
                  <a:lnTo>
                    <a:pt x="4347" y="5129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55" name="Google Shape;11955;p314"/>
            <p:cNvSpPr/>
            <p:nvPr/>
          </p:nvSpPr>
          <p:spPr>
            <a:xfrm>
              <a:off x="5739722" y="2951328"/>
              <a:ext cx="558057" cy="567349"/>
            </a:xfrm>
            <a:custGeom>
              <a:rect b="b" l="l" r="r" t="t"/>
              <a:pathLst>
                <a:path extrusionOk="0" h="504213" w="495954">
                  <a:moveTo>
                    <a:pt x="401197" y="4781"/>
                  </a:moveTo>
                  <a:lnTo>
                    <a:pt x="396851" y="19125"/>
                  </a:lnTo>
                  <a:lnTo>
                    <a:pt x="401197" y="45640"/>
                  </a:lnTo>
                  <a:lnTo>
                    <a:pt x="396416" y="68677"/>
                  </a:lnTo>
                  <a:lnTo>
                    <a:pt x="382507" y="84325"/>
                  </a:lnTo>
                  <a:lnTo>
                    <a:pt x="385115" y="105189"/>
                  </a:lnTo>
                  <a:lnTo>
                    <a:pt x="404675" y="122141"/>
                  </a:lnTo>
                  <a:lnTo>
                    <a:pt x="405110" y="128661"/>
                  </a:lnTo>
                  <a:lnTo>
                    <a:pt x="419888" y="139963"/>
                  </a:lnTo>
                  <a:lnTo>
                    <a:pt x="431190" y="189949"/>
                  </a:lnTo>
                  <a:lnTo>
                    <a:pt x="439448" y="214725"/>
                  </a:lnTo>
                  <a:lnTo>
                    <a:pt x="441187" y="227765"/>
                  </a:lnTo>
                  <a:lnTo>
                    <a:pt x="437710" y="250368"/>
                  </a:lnTo>
                  <a:lnTo>
                    <a:pt x="439448" y="263408"/>
                  </a:lnTo>
                  <a:lnTo>
                    <a:pt x="436840" y="278622"/>
                  </a:lnTo>
                  <a:lnTo>
                    <a:pt x="439448" y="296008"/>
                  </a:lnTo>
                  <a:lnTo>
                    <a:pt x="429885" y="307744"/>
                  </a:lnTo>
                  <a:lnTo>
                    <a:pt x="444664" y="328173"/>
                  </a:lnTo>
                  <a:lnTo>
                    <a:pt x="445533" y="339910"/>
                  </a:lnTo>
                  <a:lnTo>
                    <a:pt x="454662" y="355557"/>
                  </a:lnTo>
                  <a:lnTo>
                    <a:pt x="465528" y="350342"/>
                  </a:lnTo>
                  <a:lnTo>
                    <a:pt x="485088" y="363382"/>
                  </a:lnTo>
                  <a:lnTo>
                    <a:pt x="495955" y="380768"/>
                  </a:lnTo>
                  <a:lnTo>
                    <a:pt x="414237" y="434232"/>
                  </a:lnTo>
                  <a:lnTo>
                    <a:pt x="344691" y="489000"/>
                  </a:lnTo>
                  <a:lnTo>
                    <a:pt x="310787" y="501171"/>
                  </a:lnTo>
                  <a:lnTo>
                    <a:pt x="283837" y="504214"/>
                  </a:lnTo>
                  <a:lnTo>
                    <a:pt x="283403" y="486392"/>
                  </a:lnTo>
                  <a:lnTo>
                    <a:pt x="272101" y="481611"/>
                  </a:lnTo>
                  <a:lnTo>
                    <a:pt x="256888" y="473787"/>
                  </a:lnTo>
                  <a:lnTo>
                    <a:pt x="251237" y="460747"/>
                  </a:lnTo>
                  <a:lnTo>
                    <a:pt x="169955" y="399894"/>
                  </a:lnTo>
                  <a:lnTo>
                    <a:pt x="89107" y="339040"/>
                  </a:lnTo>
                  <a:lnTo>
                    <a:pt x="0" y="271232"/>
                  </a:lnTo>
                  <a:lnTo>
                    <a:pt x="435" y="266016"/>
                  </a:lnTo>
                  <a:lnTo>
                    <a:pt x="869" y="264277"/>
                  </a:lnTo>
                  <a:lnTo>
                    <a:pt x="1304" y="231243"/>
                  </a:lnTo>
                  <a:lnTo>
                    <a:pt x="39989" y="210379"/>
                  </a:lnTo>
                  <a:lnTo>
                    <a:pt x="63461" y="206032"/>
                  </a:lnTo>
                  <a:lnTo>
                    <a:pt x="83021" y="198643"/>
                  </a:lnTo>
                  <a:lnTo>
                    <a:pt x="92149" y="184733"/>
                  </a:lnTo>
                  <a:lnTo>
                    <a:pt x="119968" y="173867"/>
                  </a:lnTo>
                  <a:lnTo>
                    <a:pt x="121272" y="153003"/>
                  </a:lnTo>
                  <a:lnTo>
                    <a:pt x="134747" y="150395"/>
                  </a:lnTo>
                  <a:lnTo>
                    <a:pt x="145613" y="140397"/>
                  </a:lnTo>
                  <a:lnTo>
                    <a:pt x="176475" y="135616"/>
                  </a:lnTo>
                  <a:lnTo>
                    <a:pt x="180821" y="124749"/>
                  </a:lnTo>
                  <a:lnTo>
                    <a:pt x="174736" y="118664"/>
                  </a:lnTo>
                  <a:lnTo>
                    <a:pt x="166477" y="89107"/>
                  </a:lnTo>
                  <a:lnTo>
                    <a:pt x="165173" y="72155"/>
                  </a:lnTo>
                  <a:lnTo>
                    <a:pt x="156915" y="54333"/>
                  </a:lnTo>
                  <a:lnTo>
                    <a:pt x="179083" y="39120"/>
                  </a:lnTo>
                  <a:lnTo>
                    <a:pt x="204293" y="34339"/>
                  </a:lnTo>
                  <a:lnTo>
                    <a:pt x="218637" y="23037"/>
                  </a:lnTo>
                  <a:lnTo>
                    <a:pt x="240805" y="14344"/>
                  </a:lnTo>
                  <a:lnTo>
                    <a:pt x="279925" y="9563"/>
                  </a:lnTo>
                  <a:lnTo>
                    <a:pt x="318176" y="7389"/>
                  </a:lnTo>
                  <a:lnTo>
                    <a:pt x="329912" y="11301"/>
                  </a:lnTo>
                  <a:lnTo>
                    <a:pt x="351211" y="435"/>
                  </a:lnTo>
                  <a:lnTo>
                    <a:pt x="375987" y="0"/>
                  </a:lnTo>
                  <a:lnTo>
                    <a:pt x="385550" y="6520"/>
                  </a:lnTo>
                  <a:lnTo>
                    <a:pt x="401197" y="47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56" name="Google Shape;11956;p314"/>
            <p:cNvSpPr/>
            <p:nvPr/>
          </p:nvSpPr>
          <p:spPr>
            <a:xfrm>
              <a:off x="3728076" y="4073800"/>
              <a:ext cx="158466" cy="199061"/>
            </a:xfrm>
            <a:custGeom>
              <a:rect b="b" l="l" r="r" t="t"/>
              <a:pathLst>
                <a:path extrusionOk="0" h="176909" w="140831">
                  <a:moveTo>
                    <a:pt x="137355" y="42597"/>
                  </a:moveTo>
                  <a:lnTo>
                    <a:pt x="140832" y="63896"/>
                  </a:lnTo>
                  <a:lnTo>
                    <a:pt x="133443" y="81717"/>
                  </a:lnTo>
                  <a:lnTo>
                    <a:pt x="106928" y="111275"/>
                  </a:lnTo>
                  <a:lnTo>
                    <a:pt x="77805" y="122141"/>
                  </a:lnTo>
                  <a:lnTo>
                    <a:pt x="63027" y="146483"/>
                  </a:lnTo>
                  <a:lnTo>
                    <a:pt x="59115" y="165173"/>
                  </a:lnTo>
                  <a:lnTo>
                    <a:pt x="45640" y="176909"/>
                  </a:lnTo>
                  <a:lnTo>
                    <a:pt x="34773" y="162566"/>
                  </a:lnTo>
                  <a:lnTo>
                    <a:pt x="24776" y="159523"/>
                  </a:lnTo>
                  <a:lnTo>
                    <a:pt x="14779" y="161696"/>
                  </a:lnTo>
                  <a:lnTo>
                    <a:pt x="13475" y="151699"/>
                  </a:lnTo>
                  <a:lnTo>
                    <a:pt x="20429" y="145179"/>
                  </a:lnTo>
                  <a:lnTo>
                    <a:pt x="17387" y="133443"/>
                  </a:lnTo>
                  <a:lnTo>
                    <a:pt x="29992" y="112579"/>
                  </a:lnTo>
                  <a:lnTo>
                    <a:pt x="24341" y="100408"/>
                  </a:lnTo>
                  <a:lnTo>
                    <a:pt x="15213" y="113448"/>
                  </a:lnTo>
                  <a:lnTo>
                    <a:pt x="0" y="100843"/>
                  </a:lnTo>
                  <a:lnTo>
                    <a:pt x="4781" y="93019"/>
                  </a:lnTo>
                  <a:lnTo>
                    <a:pt x="435" y="67808"/>
                  </a:lnTo>
                  <a:lnTo>
                    <a:pt x="9128" y="63461"/>
                  </a:lnTo>
                  <a:lnTo>
                    <a:pt x="13475" y="46075"/>
                  </a:lnTo>
                  <a:lnTo>
                    <a:pt x="22602" y="28253"/>
                  </a:lnTo>
                  <a:lnTo>
                    <a:pt x="21299" y="16952"/>
                  </a:lnTo>
                  <a:lnTo>
                    <a:pt x="34773" y="10867"/>
                  </a:lnTo>
                  <a:lnTo>
                    <a:pt x="51725" y="0"/>
                  </a:lnTo>
                  <a:lnTo>
                    <a:pt x="76067" y="15648"/>
                  </a:lnTo>
                  <a:lnTo>
                    <a:pt x="80848" y="15213"/>
                  </a:lnTo>
                  <a:lnTo>
                    <a:pt x="86933" y="27384"/>
                  </a:lnTo>
                  <a:lnTo>
                    <a:pt x="107797" y="31296"/>
                  </a:lnTo>
                  <a:lnTo>
                    <a:pt x="114752" y="26949"/>
                  </a:lnTo>
                  <a:lnTo>
                    <a:pt x="126922" y="36077"/>
                  </a:lnTo>
                  <a:lnTo>
                    <a:pt x="137355" y="4259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57" name="Google Shape;11957;p314"/>
            <p:cNvSpPr/>
            <p:nvPr/>
          </p:nvSpPr>
          <p:spPr>
            <a:xfrm>
              <a:off x="6630364" y="3124956"/>
              <a:ext cx="343344" cy="301281"/>
            </a:xfrm>
            <a:custGeom>
              <a:rect b="b" l="l" r="r" t="t"/>
              <a:pathLst>
                <a:path extrusionOk="0" h="267754" w="305135">
                  <a:moveTo>
                    <a:pt x="222984" y="10432"/>
                  </a:moveTo>
                  <a:lnTo>
                    <a:pt x="239936" y="51291"/>
                  </a:lnTo>
                  <a:lnTo>
                    <a:pt x="242978" y="58245"/>
                  </a:lnTo>
                  <a:lnTo>
                    <a:pt x="237328" y="69547"/>
                  </a:lnTo>
                  <a:lnTo>
                    <a:pt x="234285" y="90411"/>
                  </a:lnTo>
                  <a:lnTo>
                    <a:pt x="229069" y="105189"/>
                  </a:lnTo>
                  <a:lnTo>
                    <a:pt x="223853" y="109971"/>
                  </a:lnTo>
                  <a:lnTo>
                    <a:pt x="215160" y="100843"/>
                  </a:lnTo>
                  <a:lnTo>
                    <a:pt x="203424" y="88672"/>
                  </a:lnTo>
                  <a:lnTo>
                    <a:pt x="182995" y="48683"/>
                  </a:lnTo>
                  <a:lnTo>
                    <a:pt x="180821" y="51291"/>
                  </a:lnTo>
                  <a:lnTo>
                    <a:pt x="192992" y="80413"/>
                  </a:lnTo>
                  <a:lnTo>
                    <a:pt x="209944" y="108667"/>
                  </a:lnTo>
                  <a:lnTo>
                    <a:pt x="231243" y="152133"/>
                  </a:lnTo>
                  <a:lnTo>
                    <a:pt x="241240" y="167347"/>
                  </a:lnTo>
                  <a:lnTo>
                    <a:pt x="249933" y="182995"/>
                  </a:lnTo>
                  <a:lnTo>
                    <a:pt x="273405" y="213856"/>
                  </a:lnTo>
                  <a:lnTo>
                    <a:pt x="269058" y="218637"/>
                  </a:lnTo>
                  <a:lnTo>
                    <a:pt x="270797" y="236893"/>
                  </a:lnTo>
                  <a:lnTo>
                    <a:pt x="300355" y="262104"/>
                  </a:lnTo>
                  <a:lnTo>
                    <a:pt x="305136" y="267755"/>
                  </a:lnTo>
                  <a:lnTo>
                    <a:pt x="209075" y="267755"/>
                  </a:lnTo>
                  <a:lnTo>
                    <a:pt x="115621" y="267755"/>
                  </a:lnTo>
                  <a:lnTo>
                    <a:pt x="18690" y="267755"/>
                  </a:lnTo>
                  <a:lnTo>
                    <a:pt x="14344" y="164739"/>
                  </a:lnTo>
                  <a:lnTo>
                    <a:pt x="8693" y="65635"/>
                  </a:lnTo>
                  <a:lnTo>
                    <a:pt x="0" y="43032"/>
                  </a:lnTo>
                  <a:lnTo>
                    <a:pt x="4781" y="26080"/>
                  </a:lnTo>
                  <a:lnTo>
                    <a:pt x="435" y="13909"/>
                  </a:lnTo>
                  <a:lnTo>
                    <a:pt x="7824" y="435"/>
                  </a:lnTo>
                  <a:lnTo>
                    <a:pt x="39120" y="0"/>
                  </a:lnTo>
                  <a:lnTo>
                    <a:pt x="62592" y="7389"/>
                  </a:lnTo>
                  <a:lnTo>
                    <a:pt x="86498" y="15648"/>
                  </a:lnTo>
                  <a:lnTo>
                    <a:pt x="97800" y="19995"/>
                  </a:lnTo>
                  <a:lnTo>
                    <a:pt x="115187" y="11301"/>
                  </a:lnTo>
                  <a:lnTo>
                    <a:pt x="124315" y="3477"/>
                  </a:lnTo>
                  <a:lnTo>
                    <a:pt x="144744" y="869"/>
                  </a:lnTo>
                  <a:lnTo>
                    <a:pt x="161696" y="4347"/>
                  </a:lnTo>
                  <a:lnTo>
                    <a:pt x="169520" y="18256"/>
                  </a:lnTo>
                  <a:lnTo>
                    <a:pt x="174301" y="9128"/>
                  </a:lnTo>
                  <a:lnTo>
                    <a:pt x="193427" y="15648"/>
                  </a:lnTo>
                  <a:lnTo>
                    <a:pt x="212117" y="17387"/>
                  </a:lnTo>
                  <a:lnTo>
                    <a:pt x="222984" y="1043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58" name="Google Shape;11958;p314"/>
            <p:cNvSpPr/>
            <p:nvPr/>
          </p:nvSpPr>
          <p:spPr>
            <a:xfrm>
              <a:off x="6970285" y="3551936"/>
              <a:ext cx="188790" cy="174117"/>
            </a:xfrm>
            <a:custGeom>
              <a:rect b="b" l="l" r="r" t="t"/>
              <a:pathLst>
                <a:path extrusionOk="0" h="154741" w="167781">
                  <a:moveTo>
                    <a:pt x="167781" y="147787"/>
                  </a:moveTo>
                  <a:lnTo>
                    <a:pt x="160392" y="154741"/>
                  </a:lnTo>
                  <a:lnTo>
                    <a:pt x="149960" y="152133"/>
                  </a:lnTo>
                  <a:lnTo>
                    <a:pt x="141267" y="143006"/>
                  </a:lnTo>
                  <a:lnTo>
                    <a:pt x="130400" y="126923"/>
                  </a:lnTo>
                  <a:lnTo>
                    <a:pt x="119098" y="117795"/>
                  </a:lnTo>
                  <a:lnTo>
                    <a:pt x="112578" y="108232"/>
                  </a:lnTo>
                  <a:lnTo>
                    <a:pt x="90845" y="96931"/>
                  </a:lnTo>
                  <a:lnTo>
                    <a:pt x="73893" y="96496"/>
                  </a:lnTo>
                  <a:lnTo>
                    <a:pt x="67808" y="90845"/>
                  </a:lnTo>
                  <a:lnTo>
                    <a:pt x="53898" y="97365"/>
                  </a:lnTo>
                  <a:lnTo>
                    <a:pt x="38250" y="84760"/>
                  </a:lnTo>
                  <a:lnTo>
                    <a:pt x="31730" y="105624"/>
                  </a:lnTo>
                  <a:lnTo>
                    <a:pt x="3042" y="99539"/>
                  </a:lnTo>
                  <a:lnTo>
                    <a:pt x="0" y="88672"/>
                  </a:lnTo>
                  <a:lnTo>
                    <a:pt x="8693" y="47379"/>
                  </a:lnTo>
                  <a:lnTo>
                    <a:pt x="9997" y="29123"/>
                  </a:lnTo>
                  <a:lnTo>
                    <a:pt x="17387" y="20429"/>
                  </a:lnTo>
                  <a:lnTo>
                    <a:pt x="34773" y="15648"/>
                  </a:lnTo>
                  <a:lnTo>
                    <a:pt x="46509" y="0"/>
                  </a:lnTo>
                  <a:lnTo>
                    <a:pt x="62157" y="32165"/>
                  </a:lnTo>
                  <a:lnTo>
                    <a:pt x="70416" y="57811"/>
                  </a:lnTo>
                  <a:lnTo>
                    <a:pt x="84325" y="71285"/>
                  </a:lnTo>
                  <a:lnTo>
                    <a:pt x="119098" y="97800"/>
                  </a:lnTo>
                  <a:lnTo>
                    <a:pt x="133443" y="113448"/>
                  </a:lnTo>
                  <a:lnTo>
                    <a:pt x="147352" y="129966"/>
                  </a:lnTo>
                  <a:lnTo>
                    <a:pt x="155176" y="139528"/>
                  </a:lnTo>
                  <a:lnTo>
                    <a:pt x="167781" y="14778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59" name="Google Shape;11959;p314"/>
            <p:cNvSpPr/>
            <p:nvPr/>
          </p:nvSpPr>
          <p:spPr>
            <a:xfrm>
              <a:off x="6493418" y="2268062"/>
              <a:ext cx="106622" cy="62114"/>
            </a:xfrm>
            <a:custGeom>
              <a:rect b="b" l="l" r="r" t="t"/>
              <a:pathLst>
                <a:path extrusionOk="0" h="55202" w="94757">
                  <a:moveTo>
                    <a:pt x="90845" y="3477"/>
                  </a:moveTo>
                  <a:lnTo>
                    <a:pt x="94757" y="7824"/>
                  </a:lnTo>
                  <a:lnTo>
                    <a:pt x="83456" y="22603"/>
                  </a:lnTo>
                  <a:lnTo>
                    <a:pt x="93888" y="46944"/>
                  </a:lnTo>
                  <a:lnTo>
                    <a:pt x="86933" y="55203"/>
                  </a:lnTo>
                  <a:lnTo>
                    <a:pt x="70416" y="54768"/>
                  </a:lnTo>
                  <a:lnTo>
                    <a:pt x="51290" y="45205"/>
                  </a:lnTo>
                  <a:lnTo>
                    <a:pt x="42162" y="42163"/>
                  </a:lnTo>
                  <a:lnTo>
                    <a:pt x="25645" y="46509"/>
                  </a:lnTo>
                  <a:lnTo>
                    <a:pt x="25210" y="31296"/>
                  </a:lnTo>
                  <a:lnTo>
                    <a:pt x="18690" y="34773"/>
                  </a:lnTo>
                  <a:lnTo>
                    <a:pt x="4347" y="25645"/>
                  </a:lnTo>
                  <a:lnTo>
                    <a:pt x="0" y="10867"/>
                  </a:lnTo>
                  <a:lnTo>
                    <a:pt x="23907" y="3477"/>
                  </a:lnTo>
                  <a:lnTo>
                    <a:pt x="48248" y="0"/>
                  </a:lnTo>
                  <a:lnTo>
                    <a:pt x="70416" y="3912"/>
                  </a:lnTo>
                  <a:lnTo>
                    <a:pt x="90845" y="347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60" name="Google Shape;11960;p314"/>
            <p:cNvSpPr/>
            <p:nvPr/>
          </p:nvSpPr>
          <p:spPr>
            <a:xfrm>
              <a:off x="6883714" y="3647310"/>
              <a:ext cx="410350" cy="362419"/>
            </a:xfrm>
            <a:custGeom>
              <a:rect b="b" l="l" r="r" t="t"/>
              <a:pathLst>
                <a:path extrusionOk="0" h="322088" w="364685">
                  <a:moveTo>
                    <a:pt x="150830" y="11736"/>
                  </a:moveTo>
                  <a:lnTo>
                    <a:pt x="167781" y="12171"/>
                  </a:lnTo>
                  <a:lnTo>
                    <a:pt x="189515" y="23472"/>
                  </a:lnTo>
                  <a:lnTo>
                    <a:pt x="196035" y="33035"/>
                  </a:lnTo>
                  <a:lnTo>
                    <a:pt x="207336" y="42163"/>
                  </a:lnTo>
                  <a:lnTo>
                    <a:pt x="218203" y="58245"/>
                  </a:lnTo>
                  <a:lnTo>
                    <a:pt x="226896" y="67373"/>
                  </a:lnTo>
                  <a:lnTo>
                    <a:pt x="218638" y="79544"/>
                  </a:lnTo>
                  <a:lnTo>
                    <a:pt x="210813" y="92584"/>
                  </a:lnTo>
                  <a:lnTo>
                    <a:pt x="212987" y="100408"/>
                  </a:lnTo>
                  <a:lnTo>
                    <a:pt x="213856" y="109101"/>
                  </a:lnTo>
                  <a:lnTo>
                    <a:pt x="227766" y="109536"/>
                  </a:lnTo>
                  <a:lnTo>
                    <a:pt x="233416" y="107363"/>
                  </a:lnTo>
                  <a:lnTo>
                    <a:pt x="239067" y="112579"/>
                  </a:lnTo>
                  <a:lnTo>
                    <a:pt x="233851" y="122141"/>
                  </a:lnTo>
                  <a:lnTo>
                    <a:pt x="243413" y="137789"/>
                  </a:lnTo>
                  <a:lnTo>
                    <a:pt x="252976" y="151264"/>
                  </a:lnTo>
                  <a:lnTo>
                    <a:pt x="262539" y="161261"/>
                  </a:lnTo>
                  <a:lnTo>
                    <a:pt x="343821" y="194296"/>
                  </a:lnTo>
                  <a:lnTo>
                    <a:pt x="364686" y="193861"/>
                  </a:lnTo>
                  <a:lnTo>
                    <a:pt x="296878" y="277752"/>
                  </a:lnTo>
                  <a:lnTo>
                    <a:pt x="265147" y="279056"/>
                  </a:lnTo>
                  <a:lnTo>
                    <a:pt x="243413" y="298616"/>
                  </a:lnTo>
                  <a:lnTo>
                    <a:pt x="227766" y="299051"/>
                  </a:lnTo>
                  <a:lnTo>
                    <a:pt x="221246" y="308179"/>
                  </a:lnTo>
                  <a:lnTo>
                    <a:pt x="204293" y="308179"/>
                  </a:lnTo>
                  <a:lnTo>
                    <a:pt x="194296" y="298616"/>
                  </a:lnTo>
                  <a:lnTo>
                    <a:pt x="171693" y="310352"/>
                  </a:lnTo>
                  <a:lnTo>
                    <a:pt x="164739" y="322088"/>
                  </a:lnTo>
                  <a:lnTo>
                    <a:pt x="148221" y="319480"/>
                  </a:lnTo>
                  <a:lnTo>
                    <a:pt x="142571" y="316438"/>
                  </a:lnTo>
                  <a:lnTo>
                    <a:pt x="136920" y="317307"/>
                  </a:lnTo>
                  <a:lnTo>
                    <a:pt x="129096" y="316872"/>
                  </a:lnTo>
                  <a:lnTo>
                    <a:pt x="97800" y="293400"/>
                  </a:lnTo>
                  <a:lnTo>
                    <a:pt x="80413" y="293400"/>
                  </a:lnTo>
                  <a:lnTo>
                    <a:pt x="72155" y="284272"/>
                  </a:lnTo>
                  <a:lnTo>
                    <a:pt x="71720" y="268624"/>
                  </a:lnTo>
                  <a:lnTo>
                    <a:pt x="59115" y="263843"/>
                  </a:lnTo>
                  <a:lnTo>
                    <a:pt x="43901" y="233416"/>
                  </a:lnTo>
                  <a:lnTo>
                    <a:pt x="32600" y="226896"/>
                  </a:lnTo>
                  <a:lnTo>
                    <a:pt x="28253" y="215595"/>
                  </a:lnTo>
                  <a:lnTo>
                    <a:pt x="15213" y="202120"/>
                  </a:lnTo>
                  <a:lnTo>
                    <a:pt x="0" y="199947"/>
                  </a:lnTo>
                  <a:lnTo>
                    <a:pt x="8259" y="184299"/>
                  </a:lnTo>
                  <a:lnTo>
                    <a:pt x="21299" y="183429"/>
                  </a:lnTo>
                  <a:lnTo>
                    <a:pt x="24776" y="175171"/>
                  </a:lnTo>
                  <a:lnTo>
                    <a:pt x="23907" y="153437"/>
                  </a:lnTo>
                  <a:lnTo>
                    <a:pt x="23907" y="149960"/>
                  </a:lnTo>
                  <a:lnTo>
                    <a:pt x="30427" y="120837"/>
                  </a:lnTo>
                  <a:lnTo>
                    <a:pt x="41728" y="113013"/>
                  </a:lnTo>
                  <a:lnTo>
                    <a:pt x="43901" y="101712"/>
                  </a:lnTo>
                  <a:lnTo>
                    <a:pt x="53899" y="79979"/>
                  </a:lnTo>
                  <a:lnTo>
                    <a:pt x="68243" y="66504"/>
                  </a:lnTo>
                  <a:lnTo>
                    <a:pt x="76936" y="38685"/>
                  </a:lnTo>
                  <a:lnTo>
                    <a:pt x="79979" y="14779"/>
                  </a:lnTo>
                  <a:lnTo>
                    <a:pt x="108667" y="20864"/>
                  </a:lnTo>
                  <a:lnTo>
                    <a:pt x="115187" y="0"/>
                  </a:lnTo>
                  <a:lnTo>
                    <a:pt x="130835" y="12605"/>
                  </a:lnTo>
                  <a:lnTo>
                    <a:pt x="144744" y="6085"/>
                  </a:lnTo>
                  <a:lnTo>
                    <a:pt x="150830" y="1173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61" name="Google Shape;11961;p314"/>
            <p:cNvSpPr/>
            <p:nvPr/>
          </p:nvSpPr>
          <p:spPr>
            <a:xfrm>
              <a:off x="6388751" y="1976562"/>
              <a:ext cx="262642" cy="284653"/>
            </a:xfrm>
            <a:custGeom>
              <a:rect b="b" l="l" r="r" t="t"/>
              <a:pathLst>
                <a:path extrusionOk="0" h="252976" w="233415">
                  <a:moveTo>
                    <a:pt x="142136" y="25645"/>
                  </a:moveTo>
                  <a:lnTo>
                    <a:pt x="143875" y="42163"/>
                  </a:lnTo>
                  <a:lnTo>
                    <a:pt x="175606" y="58245"/>
                  </a:lnTo>
                  <a:lnTo>
                    <a:pt x="163000" y="76501"/>
                  </a:lnTo>
                  <a:lnTo>
                    <a:pt x="191253" y="103885"/>
                  </a:lnTo>
                  <a:lnTo>
                    <a:pt x="183864" y="124749"/>
                  </a:lnTo>
                  <a:lnTo>
                    <a:pt x="205163" y="143005"/>
                  </a:lnTo>
                  <a:lnTo>
                    <a:pt x="201250" y="159523"/>
                  </a:lnTo>
                  <a:lnTo>
                    <a:pt x="233416" y="176475"/>
                  </a:lnTo>
                  <a:lnTo>
                    <a:pt x="229504" y="189080"/>
                  </a:lnTo>
                  <a:lnTo>
                    <a:pt x="214726" y="203859"/>
                  </a:lnTo>
                  <a:lnTo>
                    <a:pt x="179952" y="236024"/>
                  </a:lnTo>
                  <a:lnTo>
                    <a:pt x="145179" y="238197"/>
                  </a:lnTo>
                  <a:lnTo>
                    <a:pt x="112144" y="247325"/>
                  </a:lnTo>
                  <a:lnTo>
                    <a:pt x="81282" y="252976"/>
                  </a:lnTo>
                  <a:lnTo>
                    <a:pt x="67373" y="239067"/>
                  </a:lnTo>
                  <a:lnTo>
                    <a:pt x="46944" y="230808"/>
                  </a:lnTo>
                  <a:lnTo>
                    <a:pt x="47379" y="205597"/>
                  </a:lnTo>
                  <a:lnTo>
                    <a:pt x="34339" y="182995"/>
                  </a:lnTo>
                  <a:lnTo>
                    <a:pt x="41293" y="168216"/>
                  </a:lnTo>
                  <a:lnTo>
                    <a:pt x="55637" y="153003"/>
                  </a:lnTo>
                  <a:lnTo>
                    <a:pt x="93888" y="126053"/>
                  </a:lnTo>
                  <a:lnTo>
                    <a:pt x="105189" y="120837"/>
                  </a:lnTo>
                  <a:lnTo>
                    <a:pt x="101277" y="110405"/>
                  </a:lnTo>
                  <a:lnTo>
                    <a:pt x="73024" y="99104"/>
                  </a:lnTo>
                  <a:lnTo>
                    <a:pt x="65200" y="89541"/>
                  </a:lnTo>
                  <a:lnTo>
                    <a:pt x="57376" y="52595"/>
                  </a:lnTo>
                  <a:lnTo>
                    <a:pt x="26080" y="36512"/>
                  </a:lnTo>
                  <a:lnTo>
                    <a:pt x="0" y="24776"/>
                  </a:lnTo>
                  <a:lnTo>
                    <a:pt x="9562" y="18691"/>
                  </a:lnTo>
                  <a:lnTo>
                    <a:pt x="31730" y="30861"/>
                  </a:lnTo>
                  <a:lnTo>
                    <a:pt x="54768" y="29992"/>
                  </a:lnTo>
                  <a:lnTo>
                    <a:pt x="75197" y="35643"/>
                  </a:lnTo>
                  <a:lnTo>
                    <a:pt x="89976" y="25211"/>
                  </a:lnTo>
                  <a:lnTo>
                    <a:pt x="94757" y="7824"/>
                  </a:lnTo>
                  <a:lnTo>
                    <a:pt x="120402" y="0"/>
                  </a:lnTo>
                  <a:lnTo>
                    <a:pt x="145613" y="9128"/>
                  </a:lnTo>
                  <a:lnTo>
                    <a:pt x="142136" y="2564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62" name="Google Shape;11962;p314"/>
            <p:cNvSpPr/>
            <p:nvPr/>
          </p:nvSpPr>
          <p:spPr>
            <a:xfrm>
              <a:off x="6216590" y="4043964"/>
              <a:ext cx="156021" cy="198083"/>
            </a:xfrm>
            <a:custGeom>
              <a:rect b="b" l="l" r="r" t="t"/>
              <a:pathLst>
                <a:path extrusionOk="0" h="176040" w="138658">
                  <a:moveTo>
                    <a:pt x="105624" y="1739"/>
                  </a:moveTo>
                  <a:lnTo>
                    <a:pt x="103885" y="13909"/>
                  </a:lnTo>
                  <a:lnTo>
                    <a:pt x="110840" y="28253"/>
                  </a:lnTo>
                  <a:lnTo>
                    <a:pt x="129096" y="26080"/>
                  </a:lnTo>
                  <a:lnTo>
                    <a:pt x="135182" y="31296"/>
                  </a:lnTo>
                  <a:lnTo>
                    <a:pt x="124315" y="63896"/>
                  </a:lnTo>
                  <a:lnTo>
                    <a:pt x="136051" y="80413"/>
                  </a:lnTo>
                  <a:lnTo>
                    <a:pt x="138659" y="102147"/>
                  </a:lnTo>
                  <a:lnTo>
                    <a:pt x="135616" y="120837"/>
                  </a:lnTo>
                  <a:lnTo>
                    <a:pt x="128227" y="133877"/>
                  </a:lnTo>
                  <a:lnTo>
                    <a:pt x="106493" y="132574"/>
                  </a:lnTo>
                  <a:lnTo>
                    <a:pt x="93019" y="119099"/>
                  </a:lnTo>
                  <a:lnTo>
                    <a:pt x="91280" y="131704"/>
                  </a:lnTo>
                  <a:lnTo>
                    <a:pt x="74763" y="135181"/>
                  </a:lnTo>
                  <a:lnTo>
                    <a:pt x="66070" y="142136"/>
                  </a:lnTo>
                  <a:lnTo>
                    <a:pt x="75198" y="160392"/>
                  </a:lnTo>
                  <a:lnTo>
                    <a:pt x="56507" y="176040"/>
                  </a:lnTo>
                  <a:lnTo>
                    <a:pt x="31296" y="147787"/>
                  </a:lnTo>
                  <a:lnTo>
                    <a:pt x="15213" y="124749"/>
                  </a:lnTo>
                  <a:lnTo>
                    <a:pt x="0" y="96061"/>
                  </a:lnTo>
                  <a:lnTo>
                    <a:pt x="870" y="86499"/>
                  </a:lnTo>
                  <a:lnTo>
                    <a:pt x="6520" y="77805"/>
                  </a:lnTo>
                  <a:lnTo>
                    <a:pt x="12171" y="57376"/>
                  </a:lnTo>
                  <a:lnTo>
                    <a:pt x="17387" y="36512"/>
                  </a:lnTo>
                  <a:lnTo>
                    <a:pt x="25645" y="35208"/>
                  </a:lnTo>
                  <a:lnTo>
                    <a:pt x="61288" y="35208"/>
                  </a:lnTo>
                  <a:lnTo>
                    <a:pt x="61288" y="1739"/>
                  </a:lnTo>
                  <a:lnTo>
                    <a:pt x="73024" y="0"/>
                  </a:lnTo>
                  <a:lnTo>
                    <a:pt x="87803" y="3477"/>
                  </a:lnTo>
                  <a:lnTo>
                    <a:pt x="102582" y="0"/>
                  </a:lnTo>
                  <a:lnTo>
                    <a:pt x="105624" y="17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63" name="Google Shape;11963;p314"/>
            <p:cNvSpPr/>
            <p:nvPr/>
          </p:nvSpPr>
          <p:spPr>
            <a:xfrm>
              <a:off x="5795967" y="2397673"/>
              <a:ext cx="44997" cy="38638"/>
            </a:xfrm>
            <a:custGeom>
              <a:rect b="b" l="l" r="r" t="t"/>
              <a:pathLst>
                <a:path extrusionOk="0" h="34338" w="39989">
                  <a:moveTo>
                    <a:pt x="28253" y="34339"/>
                  </a:moveTo>
                  <a:lnTo>
                    <a:pt x="13040" y="29123"/>
                  </a:lnTo>
                  <a:lnTo>
                    <a:pt x="0" y="29557"/>
                  </a:lnTo>
                  <a:lnTo>
                    <a:pt x="5216" y="15213"/>
                  </a:lnTo>
                  <a:lnTo>
                    <a:pt x="1304" y="1304"/>
                  </a:lnTo>
                  <a:lnTo>
                    <a:pt x="18691" y="0"/>
                  </a:lnTo>
                  <a:lnTo>
                    <a:pt x="39989" y="16517"/>
                  </a:lnTo>
                  <a:lnTo>
                    <a:pt x="28253" y="3433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64" name="Google Shape;11964;p314"/>
            <p:cNvSpPr/>
            <p:nvPr/>
          </p:nvSpPr>
          <p:spPr>
            <a:xfrm>
              <a:off x="5832649" y="2295941"/>
              <a:ext cx="179987" cy="258242"/>
            </a:xfrm>
            <a:custGeom>
              <a:rect b="b" l="l" r="r" t="t"/>
              <a:pathLst>
                <a:path extrusionOk="0" h="229504" w="159957">
                  <a:moveTo>
                    <a:pt x="64765" y="0"/>
                  </a:moveTo>
                  <a:lnTo>
                    <a:pt x="42597" y="28253"/>
                  </a:lnTo>
                  <a:lnTo>
                    <a:pt x="63027" y="24776"/>
                  </a:lnTo>
                  <a:lnTo>
                    <a:pt x="85195" y="24776"/>
                  </a:lnTo>
                  <a:lnTo>
                    <a:pt x="79544" y="46075"/>
                  </a:lnTo>
                  <a:lnTo>
                    <a:pt x="60853" y="69547"/>
                  </a:lnTo>
                  <a:lnTo>
                    <a:pt x="82152" y="70851"/>
                  </a:lnTo>
                  <a:lnTo>
                    <a:pt x="83456" y="73893"/>
                  </a:lnTo>
                  <a:lnTo>
                    <a:pt x="101712" y="104755"/>
                  </a:lnTo>
                  <a:lnTo>
                    <a:pt x="115621" y="109101"/>
                  </a:lnTo>
                  <a:lnTo>
                    <a:pt x="128227" y="139528"/>
                  </a:lnTo>
                  <a:lnTo>
                    <a:pt x="134312" y="149960"/>
                  </a:lnTo>
                  <a:lnTo>
                    <a:pt x="159957" y="154741"/>
                  </a:lnTo>
                  <a:lnTo>
                    <a:pt x="157349" y="172128"/>
                  </a:lnTo>
                  <a:lnTo>
                    <a:pt x="146917" y="179952"/>
                  </a:lnTo>
                  <a:lnTo>
                    <a:pt x="155176" y="193861"/>
                  </a:lnTo>
                  <a:lnTo>
                    <a:pt x="136051" y="207771"/>
                  </a:lnTo>
                  <a:lnTo>
                    <a:pt x="107797" y="207336"/>
                  </a:lnTo>
                  <a:lnTo>
                    <a:pt x="71285" y="215160"/>
                  </a:lnTo>
                  <a:lnTo>
                    <a:pt x="61723" y="209509"/>
                  </a:lnTo>
                  <a:lnTo>
                    <a:pt x="47379" y="222115"/>
                  </a:lnTo>
                  <a:lnTo>
                    <a:pt x="27819" y="219072"/>
                  </a:lnTo>
                  <a:lnTo>
                    <a:pt x="12171" y="229504"/>
                  </a:lnTo>
                  <a:lnTo>
                    <a:pt x="1304" y="224288"/>
                  </a:lnTo>
                  <a:lnTo>
                    <a:pt x="33035" y="196035"/>
                  </a:lnTo>
                  <a:lnTo>
                    <a:pt x="52160" y="189949"/>
                  </a:lnTo>
                  <a:lnTo>
                    <a:pt x="19125" y="185603"/>
                  </a:lnTo>
                  <a:lnTo>
                    <a:pt x="13475" y="174736"/>
                  </a:lnTo>
                  <a:lnTo>
                    <a:pt x="35643" y="166477"/>
                  </a:lnTo>
                  <a:lnTo>
                    <a:pt x="24776" y="152133"/>
                  </a:lnTo>
                  <a:lnTo>
                    <a:pt x="29123" y="134747"/>
                  </a:lnTo>
                  <a:lnTo>
                    <a:pt x="59984" y="137355"/>
                  </a:lnTo>
                  <a:lnTo>
                    <a:pt x="63461" y="121707"/>
                  </a:lnTo>
                  <a:lnTo>
                    <a:pt x="49987" y="105624"/>
                  </a:lnTo>
                  <a:lnTo>
                    <a:pt x="49552" y="105189"/>
                  </a:lnTo>
                  <a:lnTo>
                    <a:pt x="24776" y="100408"/>
                  </a:lnTo>
                  <a:lnTo>
                    <a:pt x="19995" y="93453"/>
                  </a:lnTo>
                  <a:lnTo>
                    <a:pt x="27819" y="81717"/>
                  </a:lnTo>
                  <a:lnTo>
                    <a:pt x="21299" y="74328"/>
                  </a:lnTo>
                  <a:lnTo>
                    <a:pt x="9997" y="86933"/>
                  </a:lnTo>
                  <a:lnTo>
                    <a:pt x="9563" y="61288"/>
                  </a:lnTo>
                  <a:lnTo>
                    <a:pt x="0" y="48248"/>
                  </a:lnTo>
                  <a:lnTo>
                    <a:pt x="8259" y="21299"/>
                  </a:lnTo>
                  <a:lnTo>
                    <a:pt x="24776" y="435"/>
                  </a:lnTo>
                  <a:lnTo>
                    <a:pt x="40424" y="2173"/>
                  </a:lnTo>
                  <a:lnTo>
                    <a:pt x="64765"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65" name="Google Shape;11965;p314"/>
            <p:cNvSpPr/>
            <p:nvPr/>
          </p:nvSpPr>
          <p:spPr>
            <a:xfrm>
              <a:off x="6975175" y="2750798"/>
              <a:ext cx="182431" cy="77276"/>
            </a:xfrm>
            <a:custGeom>
              <a:rect b="b" l="l" r="r" t="t"/>
              <a:pathLst>
                <a:path extrusionOk="0" h="68677" w="162130">
                  <a:moveTo>
                    <a:pt x="106058" y="23472"/>
                  </a:moveTo>
                  <a:lnTo>
                    <a:pt x="128227" y="29123"/>
                  </a:lnTo>
                  <a:lnTo>
                    <a:pt x="137355" y="40424"/>
                  </a:lnTo>
                  <a:lnTo>
                    <a:pt x="153003" y="46944"/>
                  </a:lnTo>
                  <a:lnTo>
                    <a:pt x="147787" y="50421"/>
                  </a:lnTo>
                  <a:lnTo>
                    <a:pt x="162130" y="65635"/>
                  </a:lnTo>
                  <a:lnTo>
                    <a:pt x="159523" y="68677"/>
                  </a:lnTo>
                  <a:lnTo>
                    <a:pt x="146917" y="67373"/>
                  </a:lnTo>
                  <a:lnTo>
                    <a:pt x="128661" y="59115"/>
                  </a:lnTo>
                  <a:lnTo>
                    <a:pt x="123880" y="63896"/>
                  </a:lnTo>
                  <a:lnTo>
                    <a:pt x="93453" y="68243"/>
                  </a:lnTo>
                  <a:lnTo>
                    <a:pt x="69112" y="54333"/>
                  </a:lnTo>
                  <a:lnTo>
                    <a:pt x="45205" y="55637"/>
                  </a:lnTo>
                  <a:lnTo>
                    <a:pt x="46509" y="43901"/>
                  </a:lnTo>
                  <a:lnTo>
                    <a:pt x="37381" y="25211"/>
                  </a:lnTo>
                  <a:lnTo>
                    <a:pt x="22602" y="14779"/>
                  </a:lnTo>
                  <a:lnTo>
                    <a:pt x="9562" y="11736"/>
                  </a:lnTo>
                  <a:lnTo>
                    <a:pt x="0" y="3477"/>
                  </a:lnTo>
                  <a:lnTo>
                    <a:pt x="1738" y="0"/>
                  </a:lnTo>
                  <a:lnTo>
                    <a:pt x="21733" y="4781"/>
                  </a:lnTo>
                  <a:lnTo>
                    <a:pt x="55202" y="9128"/>
                  </a:lnTo>
                  <a:lnTo>
                    <a:pt x="88237" y="22603"/>
                  </a:lnTo>
                  <a:lnTo>
                    <a:pt x="93453" y="27819"/>
                  </a:lnTo>
                  <a:lnTo>
                    <a:pt x="106058" y="2347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66" name="Google Shape;11966;p314"/>
            <p:cNvSpPr/>
            <p:nvPr/>
          </p:nvSpPr>
          <p:spPr>
            <a:xfrm>
              <a:off x="5883027" y="3768605"/>
              <a:ext cx="119339" cy="200528"/>
            </a:xfrm>
            <a:custGeom>
              <a:rect b="b" l="l" r="r" t="t"/>
              <a:pathLst>
                <a:path extrusionOk="0" h="178213" w="106058">
                  <a:moveTo>
                    <a:pt x="80413" y="2173"/>
                  </a:moveTo>
                  <a:lnTo>
                    <a:pt x="78675" y="10867"/>
                  </a:lnTo>
                  <a:lnTo>
                    <a:pt x="88672" y="25211"/>
                  </a:lnTo>
                  <a:lnTo>
                    <a:pt x="88672" y="45640"/>
                  </a:lnTo>
                  <a:lnTo>
                    <a:pt x="91280" y="67373"/>
                  </a:lnTo>
                  <a:lnTo>
                    <a:pt x="97365" y="77805"/>
                  </a:lnTo>
                  <a:lnTo>
                    <a:pt x="91715" y="102581"/>
                  </a:lnTo>
                  <a:lnTo>
                    <a:pt x="93888" y="116491"/>
                  </a:lnTo>
                  <a:lnTo>
                    <a:pt x="100408" y="134312"/>
                  </a:lnTo>
                  <a:lnTo>
                    <a:pt x="106059" y="144309"/>
                  </a:lnTo>
                  <a:lnTo>
                    <a:pt x="67373" y="160392"/>
                  </a:lnTo>
                  <a:lnTo>
                    <a:pt x="53464" y="169955"/>
                  </a:lnTo>
                  <a:lnTo>
                    <a:pt x="31296" y="178213"/>
                  </a:lnTo>
                  <a:lnTo>
                    <a:pt x="9563" y="170389"/>
                  </a:lnTo>
                  <a:lnTo>
                    <a:pt x="10432" y="159088"/>
                  </a:lnTo>
                  <a:lnTo>
                    <a:pt x="0" y="135181"/>
                  </a:lnTo>
                  <a:lnTo>
                    <a:pt x="6520" y="103451"/>
                  </a:lnTo>
                  <a:lnTo>
                    <a:pt x="16952" y="80413"/>
                  </a:lnTo>
                  <a:lnTo>
                    <a:pt x="10432" y="40424"/>
                  </a:lnTo>
                  <a:lnTo>
                    <a:pt x="6955" y="19560"/>
                  </a:lnTo>
                  <a:lnTo>
                    <a:pt x="7824" y="3477"/>
                  </a:lnTo>
                  <a:lnTo>
                    <a:pt x="50421" y="2173"/>
                  </a:lnTo>
                  <a:lnTo>
                    <a:pt x="61288" y="4347"/>
                  </a:lnTo>
                  <a:lnTo>
                    <a:pt x="69112" y="0"/>
                  </a:lnTo>
                  <a:lnTo>
                    <a:pt x="80413" y="217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67" name="Google Shape;11967;p314"/>
            <p:cNvSpPr/>
            <p:nvPr/>
          </p:nvSpPr>
          <p:spPr>
            <a:xfrm>
              <a:off x="5555332" y="3721652"/>
              <a:ext cx="201017" cy="165802"/>
            </a:xfrm>
            <a:custGeom>
              <a:rect b="b" l="l" r="r" t="t"/>
              <a:pathLst>
                <a:path extrusionOk="0" h="147352" w="178647">
                  <a:moveTo>
                    <a:pt x="89107" y="3912"/>
                  </a:moveTo>
                  <a:lnTo>
                    <a:pt x="90411" y="14344"/>
                  </a:lnTo>
                  <a:lnTo>
                    <a:pt x="94323" y="14344"/>
                  </a:lnTo>
                  <a:lnTo>
                    <a:pt x="100843" y="10432"/>
                  </a:lnTo>
                  <a:lnTo>
                    <a:pt x="104755" y="11301"/>
                  </a:lnTo>
                  <a:lnTo>
                    <a:pt x="111709" y="18691"/>
                  </a:lnTo>
                  <a:lnTo>
                    <a:pt x="122141" y="20864"/>
                  </a:lnTo>
                  <a:lnTo>
                    <a:pt x="128661" y="14779"/>
                  </a:lnTo>
                  <a:lnTo>
                    <a:pt x="136920" y="10867"/>
                  </a:lnTo>
                  <a:lnTo>
                    <a:pt x="142571" y="6955"/>
                  </a:lnTo>
                  <a:lnTo>
                    <a:pt x="147352" y="7824"/>
                  </a:lnTo>
                  <a:lnTo>
                    <a:pt x="153003" y="13909"/>
                  </a:lnTo>
                  <a:lnTo>
                    <a:pt x="155611" y="21733"/>
                  </a:lnTo>
                  <a:lnTo>
                    <a:pt x="165608" y="33469"/>
                  </a:lnTo>
                  <a:lnTo>
                    <a:pt x="160827" y="40424"/>
                  </a:lnTo>
                  <a:lnTo>
                    <a:pt x="159523" y="49552"/>
                  </a:lnTo>
                  <a:lnTo>
                    <a:pt x="164739" y="46944"/>
                  </a:lnTo>
                  <a:lnTo>
                    <a:pt x="167781" y="49987"/>
                  </a:lnTo>
                  <a:lnTo>
                    <a:pt x="166477" y="58245"/>
                  </a:lnTo>
                  <a:lnTo>
                    <a:pt x="173867" y="66504"/>
                  </a:lnTo>
                  <a:lnTo>
                    <a:pt x="169085" y="68677"/>
                  </a:lnTo>
                  <a:lnTo>
                    <a:pt x="166912" y="78240"/>
                  </a:lnTo>
                  <a:lnTo>
                    <a:pt x="172563" y="89541"/>
                  </a:lnTo>
                  <a:lnTo>
                    <a:pt x="178648" y="112144"/>
                  </a:lnTo>
                  <a:lnTo>
                    <a:pt x="169520" y="115187"/>
                  </a:lnTo>
                  <a:lnTo>
                    <a:pt x="167347" y="119099"/>
                  </a:lnTo>
                  <a:lnTo>
                    <a:pt x="169085" y="124749"/>
                  </a:lnTo>
                  <a:lnTo>
                    <a:pt x="167347" y="136920"/>
                  </a:lnTo>
                  <a:lnTo>
                    <a:pt x="163435" y="136920"/>
                  </a:lnTo>
                  <a:lnTo>
                    <a:pt x="156480" y="136051"/>
                  </a:lnTo>
                  <a:lnTo>
                    <a:pt x="151699" y="147352"/>
                  </a:lnTo>
                  <a:lnTo>
                    <a:pt x="144744" y="147352"/>
                  </a:lnTo>
                  <a:lnTo>
                    <a:pt x="139963" y="141267"/>
                  </a:lnTo>
                  <a:lnTo>
                    <a:pt x="141701" y="129965"/>
                  </a:lnTo>
                  <a:lnTo>
                    <a:pt x="131269" y="113013"/>
                  </a:lnTo>
                  <a:lnTo>
                    <a:pt x="125184" y="116056"/>
                  </a:lnTo>
                  <a:lnTo>
                    <a:pt x="119533" y="116925"/>
                  </a:lnTo>
                  <a:lnTo>
                    <a:pt x="113013" y="118229"/>
                  </a:lnTo>
                  <a:lnTo>
                    <a:pt x="113448" y="108232"/>
                  </a:lnTo>
                  <a:lnTo>
                    <a:pt x="109536" y="100843"/>
                  </a:lnTo>
                  <a:lnTo>
                    <a:pt x="110405" y="92584"/>
                  </a:lnTo>
                  <a:lnTo>
                    <a:pt x="105189" y="80848"/>
                  </a:lnTo>
                  <a:lnTo>
                    <a:pt x="98235" y="70851"/>
                  </a:lnTo>
                  <a:lnTo>
                    <a:pt x="78675" y="70851"/>
                  </a:lnTo>
                  <a:lnTo>
                    <a:pt x="73024" y="76067"/>
                  </a:lnTo>
                  <a:lnTo>
                    <a:pt x="66069" y="76936"/>
                  </a:lnTo>
                  <a:lnTo>
                    <a:pt x="61723" y="83021"/>
                  </a:lnTo>
                  <a:lnTo>
                    <a:pt x="59115" y="90411"/>
                  </a:lnTo>
                  <a:lnTo>
                    <a:pt x="45640" y="103016"/>
                  </a:lnTo>
                  <a:lnTo>
                    <a:pt x="35208" y="86499"/>
                  </a:lnTo>
                  <a:lnTo>
                    <a:pt x="25645" y="75632"/>
                  </a:lnTo>
                  <a:lnTo>
                    <a:pt x="19560" y="71720"/>
                  </a:lnTo>
                  <a:lnTo>
                    <a:pt x="13475" y="66069"/>
                  </a:lnTo>
                  <a:lnTo>
                    <a:pt x="10867" y="53899"/>
                  </a:lnTo>
                  <a:lnTo>
                    <a:pt x="7389" y="47813"/>
                  </a:lnTo>
                  <a:lnTo>
                    <a:pt x="0" y="43032"/>
                  </a:lnTo>
                  <a:lnTo>
                    <a:pt x="11301" y="29557"/>
                  </a:lnTo>
                  <a:lnTo>
                    <a:pt x="18691" y="29992"/>
                  </a:lnTo>
                  <a:lnTo>
                    <a:pt x="25211" y="25645"/>
                  </a:lnTo>
                  <a:lnTo>
                    <a:pt x="30427" y="25211"/>
                  </a:lnTo>
                  <a:lnTo>
                    <a:pt x="34339" y="21733"/>
                  </a:lnTo>
                  <a:lnTo>
                    <a:pt x="32600" y="12605"/>
                  </a:lnTo>
                  <a:lnTo>
                    <a:pt x="35208" y="9563"/>
                  </a:lnTo>
                  <a:lnTo>
                    <a:pt x="35643" y="0"/>
                  </a:lnTo>
                  <a:lnTo>
                    <a:pt x="47379" y="435"/>
                  </a:lnTo>
                  <a:lnTo>
                    <a:pt x="65200" y="6955"/>
                  </a:lnTo>
                  <a:lnTo>
                    <a:pt x="70416" y="6520"/>
                  </a:lnTo>
                  <a:lnTo>
                    <a:pt x="72155" y="3477"/>
                  </a:lnTo>
                  <a:lnTo>
                    <a:pt x="85629" y="5651"/>
                  </a:lnTo>
                  <a:lnTo>
                    <a:pt x="89107" y="391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68" name="Google Shape;11968;p314"/>
            <p:cNvSpPr/>
            <p:nvPr/>
          </p:nvSpPr>
          <p:spPr>
            <a:xfrm>
              <a:off x="5509359" y="3681057"/>
              <a:ext cx="82657" cy="23476"/>
            </a:xfrm>
            <a:custGeom>
              <a:rect b="b" l="l" r="r" t="t"/>
              <a:pathLst>
                <a:path extrusionOk="0" h="20863" w="73458">
                  <a:moveTo>
                    <a:pt x="0" y="20429"/>
                  </a:moveTo>
                  <a:lnTo>
                    <a:pt x="3478" y="7824"/>
                  </a:lnTo>
                  <a:lnTo>
                    <a:pt x="29992" y="7389"/>
                  </a:lnTo>
                  <a:lnTo>
                    <a:pt x="35643" y="435"/>
                  </a:lnTo>
                  <a:lnTo>
                    <a:pt x="43467" y="0"/>
                  </a:lnTo>
                  <a:lnTo>
                    <a:pt x="53029" y="6955"/>
                  </a:lnTo>
                  <a:lnTo>
                    <a:pt x="60419" y="6955"/>
                  </a:lnTo>
                  <a:lnTo>
                    <a:pt x="68678" y="2608"/>
                  </a:lnTo>
                  <a:lnTo>
                    <a:pt x="73459" y="10432"/>
                  </a:lnTo>
                  <a:lnTo>
                    <a:pt x="62592" y="16952"/>
                  </a:lnTo>
                  <a:lnTo>
                    <a:pt x="52160" y="16083"/>
                  </a:lnTo>
                  <a:lnTo>
                    <a:pt x="41728" y="10432"/>
                  </a:lnTo>
                  <a:lnTo>
                    <a:pt x="32600" y="16952"/>
                  </a:lnTo>
                  <a:lnTo>
                    <a:pt x="28253" y="16952"/>
                  </a:lnTo>
                  <a:lnTo>
                    <a:pt x="22168" y="20864"/>
                  </a:lnTo>
                  <a:lnTo>
                    <a:pt x="0" y="2042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69" name="Google Shape;11969;p314"/>
            <p:cNvSpPr/>
            <p:nvPr/>
          </p:nvSpPr>
          <p:spPr>
            <a:xfrm>
              <a:off x="5513271" y="3720184"/>
              <a:ext cx="82167" cy="49887"/>
            </a:xfrm>
            <a:custGeom>
              <a:rect b="b" l="l" r="r" t="t"/>
              <a:pathLst>
                <a:path extrusionOk="0" h="44335" w="73023">
                  <a:moveTo>
                    <a:pt x="73024" y="1304"/>
                  </a:moveTo>
                  <a:lnTo>
                    <a:pt x="72589" y="10867"/>
                  </a:lnTo>
                  <a:lnTo>
                    <a:pt x="69981" y="13909"/>
                  </a:lnTo>
                  <a:lnTo>
                    <a:pt x="71720" y="23037"/>
                  </a:lnTo>
                  <a:lnTo>
                    <a:pt x="67808" y="26515"/>
                  </a:lnTo>
                  <a:lnTo>
                    <a:pt x="62592" y="26949"/>
                  </a:lnTo>
                  <a:lnTo>
                    <a:pt x="56072" y="31296"/>
                  </a:lnTo>
                  <a:lnTo>
                    <a:pt x="48682" y="30861"/>
                  </a:lnTo>
                  <a:lnTo>
                    <a:pt x="37381" y="44336"/>
                  </a:lnTo>
                  <a:lnTo>
                    <a:pt x="24776" y="33035"/>
                  </a:lnTo>
                  <a:lnTo>
                    <a:pt x="14344" y="30861"/>
                  </a:lnTo>
                  <a:lnTo>
                    <a:pt x="8693" y="23037"/>
                  </a:lnTo>
                  <a:lnTo>
                    <a:pt x="9128" y="18691"/>
                  </a:lnTo>
                  <a:lnTo>
                    <a:pt x="1739" y="13040"/>
                  </a:lnTo>
                  <a:lnTo>
                    <a:pt x="0" y="6955"/>
                  </a:lnTo>
                  <a:lnTo>
                    <a:pt x="13040" y="2608"/>
                  </a:lnTo>
                  <a:lnTo>
                    <a:pt x="21299" y="3477"/>
                  </a:lnTo>
                  <a:lnTo>
                    <a:pt x="27819" y="0"/>
                  </a:lnTo>
                  <a:lnTo>
                    <a:pt x="73024"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70" name="Google Shape;11970;p314"/>
            <p:cNvSpPr/>
            <p:nvPr/>
          </p:nvSpPr>
          <p:spPr>
            <a:xfrm>
              <a:off x="6230773" y="4045433"/>
              <a:ext cx="54778" cy="39616"/>
            </a:xfrm>
            <a:custGeom>
              <a:rect b="b" l="l" r="r" t="t"/>
              <a:pathLst>
                <a:path extrusionOk="0" h="35207" w="48682">
                  <a:moveTo>
                    <a:pt x="48683" y="435"/>
                  </a:moveTo>
                  <a:lnTo>
                    <a:pt x="48683" y="33904"/>
                  </a:lnTo>
                  <a:lnTo>
                    <a:pt x="13040" y="33904"/>
                  </a:lnTo>
                  <a:lnTo>
                    <a:pt x="4781" y="35208"/>
                  </a:lnTo>
                  <a:lnTo>
                    <a:pt x="0" y="31296"/>
                  </a:lnTo>
                  <a:lnTo>
                    <a:pt x="8259" y="0"/>
                  </a:lnTo>
                  <a:lnTo>
                    <a:pt x="48683"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71" name="Google Shape;11971;p314"/>
            <p:cNvSpPr/>
            <p:nvPr/>
          </p:nvSpPr>
          <p:spPr>
            <a:xfrm>
              <a:off x="6586835" y="2995834"/>
              <a:ext cx="72385" cy="24454"/>
            </a:xfrm>
            <a:custGeom>
              <a:rect b="b" l="l" r="r" t="t"/>
              <a:pathLst>
                <a:path extrusionOk="0" h="21733" w="64330">
                  <a:moveTo>
                    <a:pt x="3477" y="0"/>
                  </a:moveTo>
                  <a:lnTo>
                    <a:pt x="16952" y="9563"/>
                  </a:lnTo>
                  <a:lnTo>
                    <a:pt x="34773" y="7824"/>
                  </a:lnTo>
                  <a:lnTo>
                    <a:pt x="52160" y="9563"/>
                  </a:lnTo>
                  <a:lnTo>
                    <a:pt x="52160" y="14779"/>
                  </a:lnTo>
                  <a:lnTo>
                    <a:pt x="64330" y="11301"/>
                  </a:lnTo>
                  <a:lnTo>
                    <a:pt x="62157" y="19560"/>
                  </a:lnTo>
                  <a:lnTo>
                    <a:pt x="29122" y="21733"/>
                  </a:lnTo>
                  <a:lnTo>
                    <a:pt x="28688" y="17387"/>
                  </a:lnTo>
                  <a:lnTo>
                    <a:pt x="0" y="11736"/>
                  </a:lnTo>
                  <a:lnTo>
                    <a:pt x="3477"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72" name="Google Shape;11972;p314"/>
            <p:cNvSpPr/>
            <p:nvPr/>
          </p:nvSpPr>
          <p:spPr>
            <a:xfrm>
              <a:off x="6488527" y="2804600"/>
              <a:ext cx="158466" cy="169226"/>
            </a:xfrm>
            <a:custGeom>
              <a:rect b="b" l="l" r="r" t="t"/>
              <a:pathLst>
                <a:path extrusionOk="0" h="150394" w="140831">
                  <a:moveTo>
                    <a:pt x="130835" y="27819"/>
                  </a:moveTo>
                  <a:lnTo>
                    <a:pt x="116925" y="26949"/>
                  </a:lnTo>
                  <a:lnTo>
                    <a:pt x="105189" y="24341"/>
                  </a:lnTo>
                  <a:lnTo>
                    <a:pt x="78240" y="31296"/>
                  </a:lnTo>
                  <a:lnTo>
                    <a:pt x="95627" y="46944"/>
                  </a:lnTo>
                  <a:lnTo>
                    <a:pt x="84760" y="51725"/>
                  </a:lnTo>
                  <a:lnTo>
                    <a:pt x="72155" y="51725"/>
                  </a:lnTo>
                  <a:lnTo>
                    <a:pt x="58680" y="37381"/>
                  </a:lnTo>
                  <a:lnTo>
                    <a:pt x="54768" y="43467"/>
                  </a:lnTo>
                  <a:lnTo>
                    <a:pt x="61722" y="59984"/>
                  </a:lnTo>
                  <a:lnTo>
                    <a:pt x="74328" y="73024"/>
                  </a:lnTo>
                  <a:lnTo>
                    <a:pt x="66069" y="79109"/>
                  </a:lnTo>
                  <a:lnTo>
                    <a:pt x="79978" y="91715"/>
                  </a:lnTo>
                  <a:lnTo>
                    <a:pt x="92149" y="99973"/>
                  </a:lnTo>
                  <a:lnTo>
                    <a:pt x="93888" y="115621"/>
                  </a:lnTo>
                  <a:lnTo>
                    <a:pt x="72155" y="108232"/>
                  </a:lnTo>
                  <a:lnTo>
                    <a:pt x="79978" y="122576"/>
                  </a:lnTo>
                  <a:lnTo>
                    <a:pt x="65635" y="125184"/>
                  </a:lnTo>
                  <a:lnTo>
                    <a:pt x="76501" y="149960"/>
                  </a:lnTo>
                  <a:lnTo>
                    <a:pt x="61288" y="150395"/>
                  </a:lnTo>
                  <a:lnTo>
                    <a:pt x="41293" y="138224"/>
                  </a:lnTo>
                  <a:lnTo>
                    <a:pt x="30861" y="116056"/>
                  </a:lnTo>
                  <a:lnTo>
                    <a:pt x="25210" y="97365"/>
                  </a:lnTo>
                  <a:lnTo>
                    <a:pt x="15213" y="84760"/>
                  </a:lnTo>
                  <a:lnTo>
                    <a:pt x="2173" y="68677"/>
                  </a:lnTo>
                  <a:lnTo>
                    <a:pt x="0" y="60853"/>
                  </a:lnTo>
                  <a:lnTo>
                    <a:pt x="9562" y="47379"/>
                  </a:lnTo>
                  <a:lnTo>
                    <a:pt x="9997" y="38251"/>
                  </a:lnTo>
                  <a:lnTo>
                    <a:pt x="17387" y="34339"/>
                  </a:lnTo>
                  <a:lnTo>
                    <a:pt x="16952" y="26949"/>
                  </a:lnTo>
                  <a:lnTo>
                    <a:pt x="31730" y="24776"/>
                  </a:lnTo>
                  <a:lnTo>
                    <a:pt x="39555" y="18691"/>
                  </a:lnTo>
                  <a:lnTo>
                    <a:pt x="51725" y="19125"/>
                  </a:lnTo>
                  <a:lnTo>
                    <a:pt x="55202" y="14344"/>
                  </a:lnTo>
                  <a:lnTo>
                    <a:pt x="59549" y="13475"/>
                  </a:lnTo>
                  <a:lnTo>
                    <a:pt x="76067" y="14344"/>
                  </a:lnTo>
                  <a:lnTo>
                    <a:pt x="93453" y="6520"/>
                  </a:lnTo>
                  <a:lnTo>
                    <a:pt x="110405" y="16517"/>
                  </a:lnTo>
                  <a:lnTo>
                    <a:pt x="130400" y="13909"/>
                  </a:lnTo>
                  <a:lnTo>
                    <a:pt x="129096" y="0"/>
                  </a:lnTo>
                  <a:lnTo>
                    <a:pt x="140832" y="7389"/>
                  </a:lnTo>
                  <a:lnTo>
                    <a:pt x="136050" y="24776"/>
                  </a:lnTo>
                  <a:lnTo>
                    <a:pt x="130835" y="2781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73" name="Google Shape;11973;p314"/>
            <p:cNvSpPr/>
            <p:nvPr/>
          </p:nvSpPr>
          <p:spPr>
            <a:xfrm>
              <a:off x="4668115" y="1667454"/>
              <a:ext cx="1098996" cy="588381"/>
            </a:xfrm>
            <a:custGeom>
              <a:rect b="b" l="l" r="r" t="t"/>
              <a:pathLst>
                <a:path extrusionOk="0" h="522904" w="976696">
                  <a:moveTo>
                    <a:pt x="768056" y="1739"/>
                  </a:moveTo>
                  <a:lnTo>
                    <a:pt x="854555" y="14779"/>
                  </a:lnTo>
                  <a:lnTo>
                    <a:pt x="825432" y="20864"/>
                  </a:lnTo>
                  <a:lnTo>
                    <a:pt x="768926" y="21733"/>
                  </a:lnTo>
                  <a:lnTo>
                    <a:pt x="688512" y="23472"/>
                  </a:lnTo>
                  <a:lnTo>
                    <a:pt x="694598" y="26515"/>
                  </a:lnTo>
                  <a:lnTo>
                    <a:pt x="748062" y="24341"/>
                  </a:lnTo>
                  <a:lnTo>
                    <a:pt x="790224" y="30427"/>
                  </a:lnTo>
                  <a:lnTo>
                    <a:pt x="820651" y="25211"/>
                  </a:lnTo>
                  <a:lnTo>
                    <a:pt x="831083" y="31296"/>
                  </a:lnTo>
                  <a:lnTo>
                    <a:pt x="811523" y="41728"/>
                  </a:lnTo>
                  <a:lnTo>
                    <a:pt x="851512" y="34773"/>
                  </a:lnTo>
                  <a:lnTo>
                    <a:pt x="925840" y="28253"/>
                  </a:lnTo>
                  <a:lnTo>
                    <a:pt x="969307" y="31731"/>
                  </a:lnTo>
                  <a:lnTo>
                    <a:pt x="976696" y="39120"/>
                  </a:lnTo>
                  <a:lnTo>
                    <a:pt x="912366" y="51725"/>
                  </a:lnTo>
                  <a:lnTo>
                    <a:pt x="902803" y="56072"/>
                  </a:lnTo>
                  <a:lnTo>
                    <a:pt x="853251" y="59549"/>
                  </a:lnTo>
                  <a:lnTo>
                    <a:pt x="888459" y="60419"/>
                  </a:lnTo>
                  <a:lnTo>
                    <a:pt x="867160" y="74328"/>
                  </a:lnTo>
                  <a:lnTo>
                    <a:pt x="851512" y="86933"/>
                  </a:lnTo>
                  <a:lnTo>
                    <a:pt x="846296" y="109536"/>
                  </a:lnTo>
                  <a:lnTo>
                    <a:pt x="862379" y="123445"/>
                  </a:lnTo>
                  <a:lnTo>
                    <a:pt x="836734" y="123880"/>
                  </a:lnTo>
                  <a:lnTo>
                    <a:pt x="808480" y="130835"/>
                  </a:lnTo>
                  <a:lnTo>
                    <a:pt x="835864" y="142136"/>
                  </a:lnTo>
                  <a:lnTo>
                    <a:pt x="835430" y="160392"/>
                  </a:lnTo>
                  <a:lnTo>
                    <a:pt x="817174" y="162565"/>
                  </a:lnTo>
                  <a:lnTo>
                    <a:pt x="834995" y="181256"/>
                  </a:lnTo>
                  <a:lnTo>
                    <a:pt x="797179" y="182995"/>
                  </a:lnTo>
                  <a:lnTo>
                    <a:pt x="814566" y="191688"/>
                  </a:lnTo>
                  <a:lnTo>
                    <a:pt x="807611" y="199512"/>
                  </a:lnTo>
                  <a:lnTo>
                    <a:pt x="782835" y="202989"/>
                  </a:lnTo>
                  <a:lnTo>
                    <a:pt x="758928" y="203424"/>
                  </a:lnTo>
                  <a:lnTo>
                    <a:pt x="777184" y="218203"/>
                  </a:lnTo>
                  <a:lnTo>
                    <a:pt x="775011" y="228635"/>
                  </a:lnTo>
                  <a:lnTo>
                    <a:pt x="743280" y="219072"/>
                  </a:lnTo>
                  <a:lnTo>
                    <a:pt x="732848" y="225157"/>
                  </a:lnTo>
                  <a:lnTo>
                    <a:pt x="754582" y="230808"/>
                  </a:lnTo>
                  <a:lnTo>
                    <a:pt x="774576" y="244717"/>
                  </a:lnTo>
                  <a:lnTo>
                    <a:pt x="777184" y="263408"/>
                  </a:lnTo>
                  <a:lnTo>
                    <a:pt x="745019" y="267755"/>
                  </a:lnTo>
                  <a:lnTo>
                    <a:pt x="733283" y="258627"/>
                  </a:lnTo>
                  <a:lnTo>
                    <a:pt x="715027" y="245587"/>
                  </a:lnTo>
                  <a:lnTo>
                    <a:pt x="717200" y="261235"/>
                  </a:lnTo>
                  <a:lnTo>
                    <a:pt x="693728" y="273405"/>
                  </a:lnTo>
                  <a:lnTo>
                    <a:pt x="740238" y="274275"/>
                  </a:lnTo>
                  <a:lnTo>
                    <a:pt x="764144" y="275579"/>
                  </a:lnTo>
                  <a:lnTo>
                    <a:pt x="712419" y="296008"/>
                  </a:lnTo>
                  <a:lnTo>
                    <a:pt x="659390" y="314699"/>
                  </a:lnTo>
                  <a:lnTo>
                    <a:pt x="604187" y="322523"/>
                  </a:lnTo>
                  <a:lnTo>
                    <a:pt x="584192" y="322958"/>
                  </a:lnTo>
                  <a:lnTo>
                    <a:pt x="562894" y="332086"/>
                  </a:lnTo>
                  <a:lnTo>
                    <a:pt x="530294" y="357296"/>
                  </a:lnTo>
                  <a:lnTo>
                    <a:pt x="485958" y="374248"/>
                  </a:lnTo>
                  <a:lnTo>
                    <a:pt x="472918" y="375552"/>
                  </a:lnTo>
                  <a:lnTo>
                    <a:pt x="446403" y="381203"/>
                  </a:lnTo>
                  <a:lnTo>
                    <a:pt x="417715" y="387288"/>
                  </a:lnTo>
                  <a:lnTo>
                    <a:pt x="396851" y="402067"/>
                  </a:lnTo>
                  <a:lnTo>
                    <a:pt x="390766" y="419454"/>
                  </a:lnTo>
                  <a:lnTo>
                    <a:pt x="375987" y="435971"/>
                  </a:lnTo>
                  <a:lnTo>
                    <a:pt x="338606" y="455966"/>
                  </a:lnTo>
                  <a:lnTo>
                    <a:pt x="339910" y="475526"/>
                  </a:lnTo>
                  <a:lnTo>
                    <a:pt x="324262" y="496390"/>
                  </a:lnTo>
                  <a:lnTo>
                    <a:pt x="306440" y="521166"/>
                  </a:lnTo>
                  <a:lnTo>
                    <a:pt x="278187" y="522904"/>
                  </a:lnTo>
                  <a:lnTo>
                    <a:pt x="256453" y="502040"/>
                  </a:lnTo>
                  <a:lnTo>
                    <a:pt x="217333" y="501606"/>
                  </a:lnTo>
                  <a:lnTo>
                    <a:pt x="203424" y="487696"/>
                  </a:lnTo>
                  <a:lnTo>
                    <a:pt x="199947" y="463355"/>
                  </a:lnTo>
                  <a:lnTo>
                    <a:pt x="179083" y="432059"/>
                  </a:lnTo>
                  <a:lnTo>
                    <a:pt x="176040" y="415976"/>
                  </a:lnTo>
                  <a:lnTo>
                    <a:pt x="182560" y="393808"/>
                  </a:lnTo>
                  <a:lnTo>
                    <a:pt x="166478" y="371640"/>
                  </a:lnTo>
                  <a:lnTo>
                    <a:pt x="180822" y="353819"/>
                  </a:lnTo>
                  <a:lnTo>
                    <a:pt x="172563" y="345126"/>
                  </a:lnTo>
                  <a:lnTo>
                    <a:pt x="202989" y="317307"/>
                  </a:lnTo>
                  <a:lnTo>
                    <a:pt x="234286" y="308179"/>
                  </a:lnTo>
                  <a:lnTo>
                    <a:pt x="245587" y="298616"/>
                  </a:lnTo>
                  <a:lnTo>
                    <a:pt x="257758" y="280360"/>
                  </a:lnTo>
                  <a:lnTo>
                    <a:pt x="233851" y="288619"/>
                  </a:lnTo>
                  <a:lnTo>
                    <a:pt x="222549" y="292096"/>
                  </a:lnTo>
                  <a:lnTo>
                    <a:pt x="204728" y="295139"/>
                  </a:lnTo>
                  <a:lnTo>
                    <a:pt x="186472" y="287749"/>
                  </a:lnTo>
                  <a:lnTo>
                    <a:pt x="192992" y="271667"/>
                  </a:lnTo>
                  <a:lnTo>
                    <a:pt x="206032" y="259496"/>
                  </a:lnTo>
                  <a:lnTo>
                    <a:pt x="222549" y="259061"/>
                  </a:lnTo>
                  <a:lnTo>
                    <a:pt x="255584" y="265581"/>
                  </a:lnTo>
                  <a:lnTo>
                    <a:pt x="232547" y="250803"/>
                  </a:lnTo>
                  <a:lnTo>
                    <a:pt x="220811" y="242979"/>
                  </a:lnTo>
                  <a:lnTo>
                    <a:pt x="201686" y="246021"/>
                  </a:lnTo>
                  <a:lnTo>
                    <a:pt x="190384" y="240371"/>
                  </a:lnTo>
                  <a:lnTo>
                    <a:pt x="220811" y="219507"/>
                  </a:lnTo>
                  <a:lnTo>
                    <a:pt x="215160" y="210813"/>
                  </a:lnTo>
                  <a:lnTo>
                    <a:pt x="210379" y="195600"/>
                  </a:lnTo>
                  <a:lnTo>
                    <a:pt x="204293" y="172128"/>
                  </a:lnTo>
                  <a:lnTo>
                    <a:pt x="188646" y="163869"/>
                  </a:lnTo>
                  <a:lnTo>
                    <a:pt x="194731" y="154741"/>
                  </a:lnTo>
                  <a:lnTo>
                    <a:pt x="159523" y="142136"/>
                  </a:lnTo>
                  <a:lnTo>
                    <a:pt x="126053" y="140397"/>
                  </a:lnTo>
                  <a:lnTo>
                    <a:pt x="82152" y="141267"/>
                  </a:lnTo>
                  <a:lnTo>
                    <a:pt x="40859" y="143005"/>
                  </a:lnTo>
                  <a:lnTo>
                    <a:pt x="27384" y="136051"/>
                  </a:lnTo>
                  <a:lnTo>
                    <a:pt x="10867" y="122576"/>
                  </a:lnTo>
                  <a:lnTo>
                    <a:pt x="58680" y="116056"/>
                  </a:lnTo>
                  <a:lnTo>
                    <a:pt x="91715" y="115187"/>
                  </a:lnTo>
                  <a:lnTo>
                    <a:pt x="28253" y="109536"/>
                  </a:lnTo>
                  <a:lnTo>
                    <a:pt x="0" y="101277"/>
                  </a:lnTo>
                  <a:lnTo>
                    <a:pt x="9563" y="93453"/>
                  </a:lnTo>
                  <a:lnTo>
                    <a:pt x="77805" y="83891"/>
                  </a:lnTo>
                  <a:lnTo>
                    <a:pt x="143005" y="74328"/>
                  </a:lnTo>
                  <a:lnTo>
                    <a:pt x="155176" y="67373"/>
                  </a:lnTo>
                  <a:lnTo>
                    <a:pt x="119968" y="60419"/>
                  </a:lnTo>
                  <a:lnTo>
                    <a:pt x="139963" y="53029"/>
                  </a:lnTo>
                  <a:lnTo>
                    <a:pt x="203859" y="40424"/>
                  </a:lnTo>
                  <a:lnTo>
                    <a:pt x="227331" y="38685"/>
                  </a:lnTo>
                  <a:lnTo>
                    <a:pt x="228200" y="30861"/>
                  </a:lnTo>
                  <a:lnTo>
                    <a:pt x="267320" y="26080"/>
                  </a:lnTo>
                  <a:lnTo>
                    <a:pt x="315133" y="23472"/>
                  </a:lnTo>
                  <a:lnTo>
                    <a:pt x="360339" y="23472"/>
                  </a:lnTo>
                  <a:lnTo>
                    <a:pt x="372510" y="28688"/>
                  </a:lnTo>
                  <a:lnTo>
                    <a:pt x="418584" y="19125"/>
                  </a:lnTo>
                  <a:lnTo>
                    <a:pt x="449446" y="25645"/>
                  </a:lnTo>
                  <a:lnTo>
                    <a:pt x="469440" y="26949"/>
                  </a:lnTo>
                  <a:lnTo>
                    <a:pt x="496390" y="32600"/>
                  </a:lnTo>
                  <a:lnTo>
                    <a:pt x="467267" y="23472"/>
                  </a:lnTo>
                  <a:lnTo>
                    <a:pt x="474222" y="16083"/>
                  </a:lnTo>
                  <a:lnTo>
                    <a:pt x="529424" y="6520"/>
                  </a:lnTo>
                  <a:lnTo>
                    <a:pt x="579846" y="7389"/>
                  </a:lnTo>
                  <a:lnTo>
                    <a:pt x="602014" y="1304"/>
                  </a:lnTo>
                  <a:lnTo>
                    <a:pt x="653739" y="0"/>
                  </a:lnTo>
                  <a:lnTo>
                    <a:pt x="768056" y="17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74" name="Google Shape;11974;p314"/>
            <p:cNvSpPr/>
            <p:nvPr/>
          </p:nvSpPr>
          <p:spPr>
            <a:xfrm>
              <a:off x="3439021" y="3557316"/>
              <a:ext cx="113958" cy="128142"/>
            </a:xfrm>
            <a:custGeom>
              <a:rect b="b" l="l" r="r" t="t"/>
              <a:pathLst>
                <a:path extrusionOk="0" h="113882" w="101277">
                  <a:moveTo>
                    <a:pt x="86064" y="435"/>
                  </a:moveTo>
                  <a:lnTo>
                    <a:pt x="83021" y="22603"/>
                  </a:lnTo>
                  <a:lnTo>
                    <a:pt x="77371" y="53899"/>
                  </a:lnTo>
                  <a:lnTo>
                    <a:pt x="84760" y="53899"/>
                  </a:lnTo>
                  <a:lnTo>
                    <a:pt x="92149" y="59115"/>
                  </a:lnTo>
                  <a:lnTo>
                    <a:pt x="94757" y="54768"/>
                  </a:lnTo>
                  <a:lnTo>
                    <a:pt x="101277" y="58245"/>
                  </a:lnTo>
                  <a:lnTo>
                    <a:pt x="89107" y="69112"/>
                  </a:lnTo>
                  <a:lnTo>
                    <a:pt x="76501" y="76936"/>
                  </a:lnTo>
                  <a:lnTo>
                    <a:pt x="74328" y="82152"/>
                  </a:lnTo>
                  <a:lnTo>
                    <a:pt x="75632" y="87803"/>
                  </a:lnTo>
                  <a:lnTo>
                    <a:pt x="69981" y="94757"/>
                  </a:lnTo>
                  <a:lnTo>
                    <a:pt x="63896" y="96496"/>
                  </a:lnTo>
                  <a:lnTo>
                    <a:pt x="65200" y="99973"/>
                  </a:lnTo>
                  <a:lnTo>
                    <a:pt x="59984" y="103016"/>
                  </a:lnTo>
                  <a:lnTo>
                    <a:pt x="51291" y="109971"/>
                  </a:lnTo>
                  <a:lnTo>
                    <a:pt x="49987" y="113883"/>
                  </a:lnTo>
                  <a:lnTo>
                    <a:pt x="37816" y="109101"/>
                  </a:lnTo>
                  <a:lnTo>
                    <a:pt x="22603" y="108667"/>
                  </a:lnTo>
                  <a:lnTo>
                    <a:pt x="12171" y="103016"/>
                  </a:lnTo>
                  <a:lnTo>
                    <a:pt x="0" y="91715"/>
                  </a:lnTo>
                  <a:lnTo>
                    <a:pt x="1739" y="83456"/>
                  </a:lnTo>
                  <a:lnTo>
                    <a:pt x="5216" y="76936"/>
                  </a:lnTo>
                  <a:lnTo>
                    <a:pt x="2173" y="71720"/>
                  </a:lnTo>
                  <a:lnTo>
                    <a:pt x="16517" y="49117"/>
                  </a:lnTo>
                  <a:lnTo>
                    <a:pt x="47813" y="49117"/>
                  </a:lnTo>
                  <a:lnTo>
                    <a:pt x="49552" y="39555"/>
                  </a:lnTo>
                  <a:lnTo>
                    <a:pt x="46075" y="37816"/>
                  </a:lnTo>
                  <a:lnTo>
                    <a:pt x="43901" y="31731"/>
                  </a:lnTo>
                  <a:lnTo>
                    <a:pt x="35643" y="25211"/>
                  </a:lnTo>
                  <a:lnTo>
                    <a:pt x="27819" y="16083"/>
                  </a:lnTo>
                  <a:lnTo>
                    <a:pt x="38685" y="15648"/>
                  </a:lnTo>
                  <a:lnTo>
                    <a:pt x="40859" y="0"/>
                  </a:lnTo>
                  <a:lnTo>
                    <a:pt x="63461" y="0"/>
                  </a:lnTo>
                  <a:lnTo>
                    <a:pt x="86064"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75" name="Google Shape;11975;p314"/>
            <p:cNvSpPr/>
            <p:nvPr/>
          </p:nvSpPr>
          <p:spPr>
            <a:xfrm>
              <a:off x="4272926" y="3854196"/>
              <a:ext cx="132056" cy="223028"/>
            </a:xfrm>
            <a:custGeom>
              <a:rect b="b" l="l" r="r" t="t"/>
              <a:pathLst>
                <a:path extrusionOk="0" h="198208" w="117360">
                  <a:moveTo>
                    <a:pt x="104755" y="66939"/>
                  </a:moveTo>
                  <a:lnTo>
                    <a:pt x="100408" y="92149"/>
                  </a:lnTo>
                  <a:lnTo>
                    <a:pt x="85195" y="99104"/>
                  </a:lnTo>
                  <a:lnTo>
                    <a:pt x="86499" y="105624"/>
                  </a:lnTo>
                  <a:lnTo>
                    <a:pt x="81717" y="120403"/>
                  </a:lnTo>
                  <a:lnTo>
                    <a:pt x="92149" y="140397"/>
                  </a:lnTo>
                  <a:lnTo>
                    <a:pt x="99973" y="140397"/>
                  </a:lnTo>
                  <a:lnTo>
                    <a:pt x="103016" y="156045"/>
                  </a:lnTo>
                  <a:lnTo>
                    <a:pt x="117360" y="180387"/>
                  </a:lnTo>
                  <a:lnTo>
                    <a:pt x="111709" y="181691"/>
                  </a:lnTo>
                  <a:lnTo>
                    <a:pt x="97800" y="179083"/>
                  </a:lnTo>
                  <a:lnTo>
                    <a:pt x="89976" y="186472"/>
                  </a:lnTo>
                  <a:lnTo>
                    <a:pt x="78675" y="191253"/>
                  </a:lnTo>
                  <a:lnTo>
                    <a:pt x="70851" y="192557"/>
                  </a:lnTo>
                  <a:lnTo>
                    <a:pt x="68243" y="198208"/>
                  </a:lnTo>
                  <a:lnTo>
                    <a:pt x="56072" y="196904"/>
                  </a:lnTo>
                  <a:lnTo>
                    <a:pt x="40859" y="183864"/>
                  </a:lnTo>
                  <a:lnTo>
                    <a:pt x="39555" y="170824"/>
                  </a:lnTo>
                  <a:lnTo>
                    <a:pt x="33469" y="156480"/>
                  </a:lnTo>
                  <a:lnTo>
                    <a:pt x="37816" y="133008"/>
                  </a:lnTo>
                  <a:lnTo>
                    <a:pt x="44771" y="123011"/>
                  </a:lnTo>
                  <a:lnTo>
                    <a:pt x="39555" y="109971"/>
                  </a:lnTo>
                  <a:lnTo>
                    <a:pt x="30862" y="106059"/>
                  </a:lnTo>
                  <a:lnTo>
                    <a:pt x="34339" y="93453"/>
                  </a:lnTo>
                  <a:lnTo>
                    <a:pt x="29123" y="87368"/>
                  </a:lnTo>
                  <a:lnTo>
                    <a:pt x="16083" y="88237"/>
                  </a:lnTo>
                  <a:lnTo>
                    <a:pt x="0" y="67373"/>
                  </a:lnTo>
                  <a:lnTo>
                    <a:pt x="6955" y="59549"/>
                  </a:lnTo>
                  <a:lnTo>
                    <a:pt x="6955" y="46509"/>
                  </a:lnTo>
                  <a:lnTo>
                    <a:pt x="22168" y="42163"/>
                  </a:lnTo>
                  <a:lnTo>
                    <a:pt x="28253" y="36947"/>
                  </a:lnTo>
                  <a:lnTo>
                    <a:pt x="20429" y="26515"/>
                  </a:lnTo>
                  <a:lnTo>
                    <a:pt x="22603" y="16517"/>
                  </a:lnTo>
                  <a:lnTo>
                    <a:pt x="43032" y="0"/>
                  </a:lnTo>
                  <a:lnTo>
                    <a:pt x="58680" y="10432"/>
                  </a:lnTo>
                  <a:lnTo>
                    <a:pt x="73024" y="28253"/>
                  </a:lnTo>
                  <a:lnTo>
                    <a:pt x="73459" y="43032"/>
                  </a:lnTo>
                  <a:lnTo>
                    <a:pt x="82587" y="43467"/>
                  </a:lnTo>
                  <a:lnTo>
                    <a:pt x="95627" y="56941"/>
                  </a:lnTo>
                  <a:lnTo>
                    <a:pt x="104755" y="669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76" name="Google Shape;11976;p314"/>
            <p:cNvSpPr/>
            <p:nvPr/>
          </p:nvSpPr>
          <p:spPr>
            <a:xfrm>
              <a:off x="3517765" y="3614540"/>
              <a:ext cx="172160" cy="94884"/>
            </a:xfrm>
            <a:custGeom>
              <a:rect b="b" l="l" r="r" t="t"/>
              <a:pathLst>
                <a:path extrusionOk="0" h="84325" w="153002">
                  <a:moveTo>
                    <a:pt x="153003" y="27819"/>
                  </a:moveTo>
                  <a:lnTo>
                    <a:pt x="144744" y="27384"/>
                  </a:lnTo>
                  <a:lnTo>
                    <a:pt x="140832" y="31296"/>
                  </a:lnTo>
                  <a:lnTo>
                    <a:pt x="132139" y="34773"/>
                  </a:lnTo>
                  <a:lnTo>
                    <a:pt x="126054" y="34773"/>
                  </a:lnTo>
                  <a:lnTo>
                    <a:pt x="120403" y="38251"/>
                  </a:lnTo>
                  <a:lnTo>
                    <a:pt x="115621" y="37381"/>
                  </a:lnTo>
                  <a:lnTo>
                    <a:pt x="111709" y="33035"/>
                  </a:lnTo>
                  <a:lnTo>
                    <a:pt x="109101" y="33904"/>
                  </a:lnTo>
                  <a:lnTo>
                    <a:pt x="105189" y="40424"/>
                  </a:lnTo>
                  <a:lnTo>
                    <a:pt x="103016" y="39989"/>
                  </a:lnTo>
                  <a:lnTo>
                    <a:pt x="102147" y="46075"/>
                  </a:lnTo>
                  <a:lnTo>
                    <a:pt x="93019" y="53464"/>
                  </a:lnTo>
                  <a:lnTo>
                    <a:pt x="87803" y="56941"/>
                  </a:lnTo>
                  <a:lnTo>
                    <a:pt x="85195" y="60419"/>
                  </a:lnTo>
                  <a:lnTo>
                    <a:pt x="78675" y="54768"/>
                  </a:lnTo>
                  <a:lnTo>
                    <a:pt x="72589" y="62157"/>
                  </a:lnTo>
                  <a:lnTo>
                    <a:pt x="67373" y="62157"/>
                  </a:lnTo>
                  <a:lnTo>
                    <a:pt x="61723" y="62592"/>
                  </a:lnTo>
                  <a:lnTo>
                    <a:pt x="60853" y="76501"/>
                  </a:lnTo>
                  <a:lnTo>
                    <a:pt x="57376" y="76501"/>
                  </a:lnTo>
                  <a:lnTo>
                    <a:pt x="53899" y="83021"/>
                  </a:lnTo>
                  <a:lnTo>
                    <a:pt x="46075" y="84325"/>
                  </a:lnTo>
                  <a:lnTo>
                    <a:pt x="42597" y="75632"/>
                  </a:lnTo>
                  <a:lnTo>
                    <a:pt x="35208" y="73024"/>
                  </a:lnTo>
                  <a:lnTo>
                    <a:pt x="38251" y="61723"/>
                  </a:lnTo>
                  <a:lnTo>
                    <a:pt x="35208" y="58680"/>
                  </a:lnTo>
                  <a:lnTo>
                    <a:pt x="29992" y="56941"/>
                  </a:lnTo>
                  <a:lnTo>
                    <a:pt x="19125" y="59984"/>
                  </a:lnTo>
                  <a:lnTo>
                    <a:pt x="18691" y="56507"/>
                  </a:lnTo>
                  <a:lnTo>
                    <a:pt x="11736" y="51725"/>
                  </a:lnTo>
                  <a:lnTo>
                    <a:pt x="6955" y="46509"/>
                  </a:lnTo>
                  <a:lnTo>
                    <a:pt x="0" y="43901"/>
                  </a:lnTo>
                  <a:lnTo>
                    <a:pt x="5651" y="36947"/>
                  </a:lnTo>
                  <a:lnTo>
                    <a:pt x="4347" y="31296"/>
                  </a:lnTo>
                  <a:lnTo>
                    <a:pt x="6520" y="26080"/>
                  </a:lnTo>
                  <a:lnTo>
                    <a:pt x="19125" y="18256"/>
                  </a:lnTo>
                  <a:lnTo>
                    <a:pt x="31296" y="7389"/>
                  </a:lnTo>
                  <a:lnTo>
                    <a:pt x="33904" y="8693"/>
                  </a:lnTo>
                  <a:lnTo>
                    <a:pt x="39555" y="3912"/>
                  </a:lnTo>
                  <a:lnTo>
                    <a:pt x="46509" y="3477"/>
                  </a:lnTo>
                  <a:lnTo>
                    <a:pt x="48683" y="5651"/>
                  </a:lnTo>
                  <a:lnTo>
                    <a:pt x="52595" y="4347"/>
                  </a:lnTo>
                  <a:lnTo>
                    <a:pt x="63896" y="6955"/>
                  </a:lnTo>
                  <a:lnTo>
                    <a:pt x="75197" y="6085"/>
                  </a:lnTo>
                  <a:lnTo>
                    <a:pt x="83021" y="3043"/>
                  </a:lnTo>
                  <a:lnTo>
                    <a:pt x="86499" y="0"/>
                  </a:lnTo>
                  <a:lnTo>
                    <a:pt x="93888" y="1304"/>
                  </a:lnTo>
                  <a:lnTo>
                    <a:pt x="99539" y="3043"/>
                  </a:lnTo>
                  <a:lnTo>
                    <a:pt x="106059" y="2608"/>
                  </a:lnTo>
                  <a:lnTo>
                    <a:pt x="111275" y="0"/>
                  </a:lnTo>
                  <a:lnTo>
                    <a:pt x="122141" y="3912"/>
                  </a:lnTo>
                  <a:lnTo>
                    <a:pt x="125619" y="4781"/>
                  </a:lnTo>
                  <a:lnTo>
                    <a:pt x="132574" y="9997"/>
                  </a:lnTo>
                  <a:lnTo>
                    <a:pt x="139094" y="16083"/>
                  </a:lnTo>
                  <a:lnTo>
                    <a:pt x="147352" y="20429"/>
                  </a:lnTo>
                  <a:lnTo>
                    <a:pt x="153003" y="2781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77" name="Google Shape;11977;p314"/>
            <p:cNvSpPr/>
            <p:nvPr/>
          </p:nvSpPr>
          <p:spPr>
            <a:xfrm>
              <a:off x="6311963" y="2659827"/>
              <a:ext cx="141837" cy="124229"/>
            </a:xfrm>
            <a:custGeom>
              <a:rect b="b" l="l" r="r" t="t"/>
              <a:pathLst>
                <a:path extrusionOk="0" h="110405" w="126053">
                  <a:moveTo>
                    <a:pt x="112144" y="16083"/>
                  </a:moveTo>
                  <a:lnTo>
                    <a:pt x="118664" y="26949"/>
                  </a:lnTo>
                  <a:lnTo>
                    <a:pt x="126053" y="34773"/>
                  </a:lnTo>
                  <a:lnTo>
                    <a:pt x="118664" y="45205"/>
                  </a:lnTo>
                  <a:lnTo>
                    <a:pt x="108232" y="39120"/>
                  </a:lnTo>
                  <a:lnTo>
                    <a:pt x="93019" y="39555"/>
                  </a:lnTo>
                  <a:lnTo>
                    <a:pt x="73459" y="34773"/>
                  </a:lnTo>
                  <a:lnTo>
                    <a:pt x="63462" y="35208"/>
                  </a:lnTo>
                  <a:lnTo>
                    <a:pt x="59115" y="41293"/>
                  </a:lnTo>
                  <a:lnTo>
                    <a:pt x="50422" y="34773"/>
                  </a:lnTo>
                  <a:lnTo>
                    <a:pt x="46944" y="46075"/>
                  </a:lnTo>
                  <a:lnTo>
                    <a:pt x="58680" y="59115"/>
                  </a:lnTo>
                  <a:lnTo>
                    <a:pt x="64331" y="67373"/>
                  </a:lnTo>
                  <a:lnTo>
                    <a:pt x="75198" y="77805"/>
                  </a:lnTo>
                  <a:lnTo>
                    <a:pt x="84325" y="83891"/>
                  </a:lnTo>
                  <a:lnTo>
                    <a:pt x="93453" y="95627"/>
                  </a:lnTo>
                  <a:lnTo>
                    <a:pt x="114318" y="106059"/>
                  </a:lnTo>
                  <a:lnTo>
                    <a:pt x="112144" y="110405"/>
                  </a:lnTo>
                  <a:lnTo>
                    <a:pt x="90411" y="100408"/>
                  </a:lnTo>
                  <a:lnTo>
                    <a:pt x="76502" y="90411"/>
                  </a:lnTo>
                  <a:lnTo>
                    <a:pt x="55638" y="82152"/>
                  </a:lnTo>
                  <a:lnTo>
                    <a:pt x="35208" y="62157"/>
                  </a:lnTo>
                  <a:lnTo>
                    <a:pt x="39555" y="59984"/>
                  </a:lnTo>
                  <a:lnTo>
                    <a:pt x="28688" y="48248"/>
                  </a:lnTo>
                  <a:lnTo>
                    <a:pt x="27384" y="39120"/>
                  </a:lnTo>
                  <a:lnTo>
                    <a:pt x="13040" y="34773"/>
                  </a:lnTo>
                  <a:lnTo>
                    <a:pt x="6955" y="46509"/>
                  </a:lnTo>
                  <a:lnTo>
                    <a:pt x="0" y="37381"/>
                  </a:lnTo>
                  <a:lnTo>
                    <a:pt x="0" y="27819"/>
                  </a:lnTo>
                  <a:lnTo>
                    <a:pt x="435" y="27384"/>
                  </a:lnTo>
                  <a:lnTo>
                    <a:pt x="16083" y="28253"/>
                  </a:lnTo>
                  <a:lnTo>
                    <a:pt x="19560" y="23907"/>
                  </a:lnTo>
                  <a:lnTo>
                    <a:pt x="27384" y="28253"/>
                  </a:lnTo>
                  <a:lnTo>
                    <a:pt x="36078" y="28688"/>
                  </a:lnTo>
                  <a:lnTo>
                    <a:pt x="35643" y="21299"/>
                  </a:lnTo>
                  <a:lnTo>
                    <a:pt x="43032" y="18256"/>
                  </a:lnTo>
                  <a:lnTo>
                    <a:pt x="44336" y="7389"/>
                  </a:lnTo>
                  <a:lnTo>
                    <a:pt x="61288" y="0"/>
                  </a:lnTo>
                  <a:lnTo>
                    <a:pt x="68243" y="3477"/>
                  </a:lnTo>
                  <a:lnTo>
                    <a:pt x="85630" y="15213"/>
                  </a:lnTo>
                  <a:lnTo>
                    <a:pt x="104320" y="20429"/>
                  </a:lnTo>
                  <a:lnTo>
                    <a:pt x="112144" y="1608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78" name="Google Shape;11978;p314"/>
            <p:cNvSpPr/>
            <p:nvPr/>
          </p:nvSpPr>
          <p:spPr>
            <a:xfrm>
              <a:off x="3938876" y="3491777"/>
              <a:ext cx="80211" cy="59179"/>
            </a:xfrm>
            <a:custGeom>
              <a:rect b="b" l="l" r="r" t="t"/>
              <a:pathLst>
                <a:path extrusionOk="0" h="52594" w="71285">
                  <a:moveTo>
                    <a:pt x="70851" y="5651"/>
                  </a:moveTo>
                  <a:lnTo>
                    <a:pt x="71285" y="20429"/>
                  </a:lnTo>
                  <a:lnTo>
                    <a:pt x="68243" y="31296"/>
                  </a:lnTo>
                  <a:lnTo>
                    <a:pt x="61723" y="36077"/>
                  </a:lnTo>
                  <a:lnTo>
                    <a:pt x="67373" y="44336"/>
                  </a:lnTo>
                  <a:lnTo>
                    <a:pt x="66069" y="52160"/>
                  </a:lnTo>
                  <a:lnTo>
                    <a:pt x="50421" y="47379"/>
                  </a:lnTo>
                  <a:lnTo>
                    <a:pt x="38685" y="49117"/>
                  </a:lnTo>
                  <a:lnTo>
                    <a:pt x="23907" y="47379"/>
                  </a:lnTo>
                  <a:lnTo>
                    <a:pt x="12171" y="52595"/>
                  </a:lnTo>
                  <a:lnTo>
                    <a:pt x="0" y="43901"/>
                  </a:lnTo>
                  <a:lnTo>
                    <a:pt x="3043" y="34773"/>
                  </a:lnTo>
                  <a:lnTo>
                    <a:pt x="25211" y="38685"/>
                  </a:lnTo>
                  <a:lnTo>
                    <a:pt x="43032" y="40859"/>
                  </a:lnTo>
                  <a:lnTo>
                    <a:pt x="52595" y="34773"/>
                  </a:lnTo>
                  <a:lnTo>
                    <a:pt x="42597" y="22603"/>
                  </a:lnTo>
                  <a:lnTo>
                    <a:pt x="44336" y="11736"/>
                  </a:lnTo>
                  <a:lnTo>
                    <a:pt x="29123" y="7389"/>
                  </a:lnTo>
                  <a:lnTo>
                    <a:pt x="35643" y="0"/>
                  </a:lnTo>
                  <a:lnTo>
                    <a:pt x="50421" y="869"/>
                  </a:lnTo>
                  <a:lnTo>
                    <a:pt x="70851" y="565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79" name="Google Shape;11979;p314"/>
            <p:cNvSpPr/>
            <p:nvPr/>
          </p:nvSpPr>
          <p:spPr>
            <a:xfrm>
              <a:off x="6371144" y="2594778"/>
              <a:ext cx="156021" cy="88037"/>
            </a:xfrm>
            <a:custGeom>
              <a:rect b="b" l="l" r="r" t="t"/>
              <a:pathLst>
                <a:path extrusionOk="0" h="78240" w="138658">
                  <a:moveTo>
                    <a:pt x="123445" y="5651"/>
                  </a:moveTo>
                  <a:lnTo>
                    <a:pt x="136485" y="13040"/>
                  </a:lnTo>
                  <a:lnTo>
                    <a:pt x="138658" y="20429"/>
                  </a:lnTo>
                  <a:lnTo>
                    <a:pt x="126053" y="26080"/>
                  </a:lnTo>
                  <a:lnTo>
                    <a:pt x="117795" y="44336"/>
                  </a:lnTo>
                  <a:lnTo>
                    <a:pt x="106493" y="63027"/>
                  </a:lnTo>
                  <a:lnTo>
                    <a:pt x="89541" y="68243"/>
                  </a:lnTo>
                  <a:lnTo>
                    <a:pt x="75632" y="66939"/>
                  </a:lnTo>
                  <a:lnTo>
                    <a:pt x="59549" y="73893"/>
                  </a:lnTo>
                  <a:lnTo>
                    <a:pt x="51725" y="78240"/>
                  </a:lnTo>
                  <a:lnTo>
                    <a:pt x="33035" y="73024"/>
                  </a:lnTo>
                  <a:lnTo>
                    <a:pt x="15648" y="61288"/>
                  </a:lnTo>
                  <a:lnTo>
                    <a:pt x="8693" y="57811"/>
                  </a:lnTo>
                  <a:lnTo>
                    <a:pt x="3477" y="48683"/>
                  </a:lnTo>
                  <a:lnTo>
                    <a:pt x="0" y="48248"/>
                  </a:lnTo>
                  <a:lnTo>
                    <a:pt x="5650" y="30861"/>
                  </a:lnTo>
                  <a:lnTo>
                    <a:pt x="869" y="24776"/>
                  </a:lnTo>
                  <a:lnTo>
                    <a:pt x="13040" y="24776"/>
                  </a:lnTo>
                  <a:lnTo>
                    <a:pt x="13909" y="13475"/>
                  </a:lnTo>
                  <a:lnTo>
                    <a:pt x="25645" y="20864"/>
                  </a:lnTo>
                  <a:lnTo>
                    <a:pt x="33904" y="23472"/>
                  </a:lnTo>
                  <a:lnTo>
                    <a:pt x="51725" y="20429"/>
                  </a:lnTo>
                  <a:lnTo>
                    <a:pt x="53029" y="14779"/>
                  </a:lnTo>
                  <a:lnTo>
                    <a:pt x="61288" y="13909"/>
                  </a:lnTo>
                  <a:lnTo>
                    <a:pt x="71285" y="9997"/>
                  </a:lnTo>
                  <a:lnTo>
                    <a:pt x="73893" y="11736"/>
                  </a:lnTo>
                  <a:lnTo>
                    <a:pt x="83890" y="8259"/>
                  </a:lnTo>
                  <a:lnTo>
                    <a:pt x="88237" y="1739"/>
                  </a:lnTo>
                  <a:lnTo>
                    <a:pt x="95192" y="0"/>
                  </a:lnTo>
                  <a:lnTo>
                    <a:pt x="119098" y="8259"/>
                  </a:lnTo>
                  <a:lnTo>
                    <a:pt x="123445" y="565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80" name="Google Shape;11980;p314"/>
            <p:cNvSpPr/>
            <p:nvPr/>
          </p:nvSpPr>
          <p:spPr>
            <a:xfrm>
              <a:off x="9257780" y="4410786"/>
              <a:ext cx="48908" cy="28367"/>
            </a:xfrm>
            <a:custGeom>
              <a:rect b="b" l="l" r="r" t="t"/>
              <a:pathLst>
                <a:path extrusionOk="0" h="25210" w="43466">
                  <a:moveTo>
                    <a:pt x="41293" y="24776"/>
                  </a:moveTo>
                  <a:lnTo>
                    <a:pt x="30861" y="25211"/>
                  </a:lnTo>
                  <a:lnTo>
                    <a:pt x="0" y="5651"/>
                  </a:lnTo>
                  <a:lnTo>
                    <a:pt x="23472" y="0"/>
                  </a:lnTo>
                  <a:lnTo>
                    <a:pt x="35642" y="8693"/>
                  </a:lnTo>
                  <a:lnTo>
                    <a:pt x="43467" y="16952"/>
                  </a:lnTo>
                  <a:lnTo>
                    <a:pt x="41293" y="2477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81" name="Google Shape;11981;p314"/>
            <p:cNvSpPr/>
            <p:nvPr/>
          </p:nvSpPr>
          <p:spPr>
            <a:xfrm>
              <a:off x="9380053" y="4396114"/>
              <a:ext cx="47931" cy="45975"/>
            </a:xfrm>
            <a:custGeom>
              <a:rect b="b" l="l" r="r" t="t"/>
              <a:pathLst>
                <a:path extrusionOk="0" h="40858" w="42597">
                  <a:moveTo>
                    <a:pt x="40424" y="0"/>
                  </a:moveTo>
                  <a:lnTo>
                    <a:pt x="42598" y="5651"/>
                  </a:lnTo>
                  <a:lnTo>
                    <a:pt x="42162" y="13909"/>
                  </a:lnTo>
                  <a:lnTo>
                    <a:pt x="24341" y="34773"/>
                  </a:lnTo>
                  <a:lnTo>
                    <a:pt x="2608" y="40859"/>
                  </a:lnTo>
                  <a:lnTo>
                    <a:pt x="0" y="37816"/>
                  </a:lnTo>
                  <a:lnTo>
                    <a:pt x="3042" y="28253"/>
                  </a:lnTo>
                  <a:lnTo>
                    <a:pt x="15213" y="11301"/>
                  </a:lnTo>
                  <a:lnTo>
                    <a:pt x="40424"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82" name="Google Shape;11982;p314"/>
            <p:cNvSpPr/>
            <p:nvPr/>
          </p:nvSpPr>
          <p:spPr>
            <a:xfrm>
              <a:off x="9197621" y="4371170"/>
              <a:ext cx="67006" cy="29834"/>
            </a:xfrm>
            <a:custGeom>
              <a:rect b="b" l="l" r="r" t="t"/>
              <a:pathLst>
                <a:path extrusionOk="0" h="26514" w="59549">
                  <a:moveTo>
                    <a:pt x="30427" y="0"/>
                  </a:moveTo>
                  <a:lnTo>
                    <a:pt x="38685" y="7389"/>
                  </a:lnTo>
                  <a:lnTo>
                    <a:pt x="54333" y="5216"/>
                  </a:lnTo>
                  <a:lnTo>
                    <a:pt x="59550" y="16952"/>
                  </a:lnTo>
                  <a:lnTo>
                    <a:pt x="30427" y="22603"/>
                  </a:lnTo>
                  <a:lnTo>
                    <a:pt x="13475" y="26515"/>
                  </a:lnTo>
                  <a:lnTo>
                    <a:pt x="0" y="26080"/>
                  </a:lnTo>
                  <a:lnTo>
                    <a:pt x="9563" y="9997"/>
                  </a:lnTo>
                  <a:lnTo>
                    <a:pt x="23472" y="9997"/>
                  </a:lnTo>
                  <a:lnTo>
                    <a:pt x="30427"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83" name="Google Shape;11983;p314"/>
            <p:cNvSpPr/>
            <p:nvPr/>
          </p:nvSpPr>
          <p:spPr>
            <a:xfrm>
              <a:off x="9286148" y="4371170"/>
              <a:ext cx="84123" cy="26411"/>
            </a:xfrm>
            <a:custGeom>
              <a:rect b="b" l="l" r="r" t="t"/>
              <a:pathLst>
                <a:path extrusionOk="0" h="23472" w="74762">
                  <a:moveTo>
                    <a:pt x="74762" y="0"/>
                  </a:moveTo>
                  <a:lnTo>
                    <a:pt x="69981" y="15648"/>
                  </a:lnTo>
                  <a:lnTo>
                    <a:pt x="32600" y="23472"/>
                  </a:lnTo>
                  <a:lnTo>
                    <a:pt x="0" y="19995"/>
                  </a:lnTo>
                  <a:lnTo>
                    <a:pt x="869" y="9563"/>
                  </a:lnTo>
                  <a:lnTo>
                    <a:pt x="20864" y="3912"/>
                  </a:lnTo>
                  <a:lnTo>
                    <a:pt x="35642" y="12171"/>
                  </a:lnTo>
                  <a:lnTo>
                    <a:pt x="52160" y="9997"/>
                  </a:lnTo>
                  <a:lnTo>
                    <a:pt x="74762"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84" name="Google Shape;11984;p314"/>
            <p:cNvSpPr/>
            <p:nvPr/>
          </p:nvSpPr>
          <p:spPr>
            <a:xfrm>
              <a:off x="8888024" y="4302207"/>
              <a:ext cx="282696" cy="89503"/>
            </a:xfrm>
            <a:custGeom>
              <a:rect b="b" l="l" r="r" t="t"/>
              <a:pathLst>
                <a:path extrusionOk="0" h="79543" w="251237">
                  <a:moveTo>
                    <a:pt x="79979" y="24341"/>
                  </a:moveTo>
                  <a:lnTo>
                    <a:pt x="126922" y="27384"/>
                  </a:lnTo>
                  <a:lnTo>
                    <a:pt x="133008" y="15648"/>
                  </a:lnTo>
                  <a:lnTo>
                    <a:pt x="177779" y="29123"/>
                  </a:lnTo>
                  <a:lnTo>
                    <a:pt x="185603" y="47379"/>
                  </a:lnTo>
                  <a:lnTo>
                    <a:pt x="222115" y="52595"/>
                  </a:lnTo>
                  <a:lnTo>
                    <a:pt x="251237" y="69112"/>
                  </a:lnTo>
                  <a:lnTo>
                    <a:pt x="222549" y="79544"/>
                  </a:lnTo>
                  <a:lnTo>
                    <a:pt x="196035" y="68243"/>
                  </a:lnTo>
                  <a:lnTo>
                    <a:pt x="173867" y="69112"/>
                  </a:lnTo>
                  <a:lnTo>
                    <a:pt x="148656" y="66939"/>
                  </a:lnTo>
                  <a:lnTo>
                    <a:pt x="126053" y="62157"/>
                  </a:lnTo>
                  <a:lnTo>
                    <a:pt x="98235" y="51291"/>
                  </a:lnTo>
                  <a:lnTo>
                    <a:pt x="80413" y="48683"/>
                  </a:lnTo>
                  <a:lnTo>
                    <a:pt x="69981" y="52160"/>
                  </a:lnTo>
                  <a:lnTo>
                    <a:pt x="25645" y="40424"/>
                  </a:lnTo>
                  <a:lnTo>
                    <a:pt x="22168" y="28688"/>
                  </a:lnTo>
                  <a:lnTo>
                    <a:pt x="0" y="26515"/>
                  </a:lnTo>
                  <a:lnTo>
                    <a:pt x="18256" y="0"/>
                  </a:lnTo>
                  <a:lnTo>
                    <a:pt x="47813" y="1739"/>
                  </a:lnTo>
                  <a:lnTo>
                    <a:pt x="66939" y="12605"/>
                  </a:lnTo>
                  <a:lnTo>
                    <a:pt x="77370" y="14779"/>
                  </a:lnTo>
                  <a:lnTo>
                    <a:pt x="79979" y="2434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85" name="Google Shape;11985;p314"/>
            <p:cNvSpPr/>
            <p:nvPr/>
          </p:nvSpPr>
          <p:spPr>
            <a:xfrm>
              <a:off x="9684759" y="4288023"/>
              <a:ext cx="17607" cy="45485"/>
            </a:xfrm>
            <a:custGeom>
              <a:rect b="b" l="l" r="r" t="t"/>
              <a:pathLst>
                <a:path extrusionOk="0" h="40423" w="15647">
                  <a:moveTo>
                    <a:pt x="14778" y="21299"/>
                  </a:moveTo>
                  <a:lnTo>
                    <a:pt x="869" y="40424"/>
                  </a:lnTo>
                  <a:lnTo>
                    <a:pt x="0" y="19560"/>
                  </a:lnTo>
                  <a:lnTo>
                    <a:pt x="4781" y="9563"/>
                  </a:lnTo>
                  <a:lnTo>
                    <a:pt x="10432" y="0"/>
                  </a:lnTo>
                  <a:lnTo>
                    <a:pt x="15648" y="8259"/>
                  </a:lnTo>
                  <a:lnTo>
                    <a:pt x="14778" y="2129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86" name="Google Shape;11986;p314"/>
            <p:cNvSpPr/>
            <p:nvPr/>
          </p:nvSpPr>
          <p:spPr>
            <a:xfrm>
              <a:off x="9464667" y="4215147"/>
              <a:ext cx="34237" cy="21031"/>
            </a:xfrm>
            <a:custGeom>
              <a:rect b="b" l="l" r="r" t="t"/>
              <a:pathLst>
                <a:path extrusionOk="0" h="18690" w="30426">
                  <a:moveTo>
                    <a:pt x="30427" y="9128"/>
                  </a:moveTo>
                  <a:lnTo>
                    <a:pt x="20864" y="18691"/>
                  </a:lnTo>
                  <a:lnTo>
                    <a:pt x="4347" y="13475"/>
                  </a:lnTo>
                  <a:lnTo>
                    <a:pt x="0" y="1304"/>
                  </a:lnTo>
                  <a:lnTo>
                    <a:pt x="24776" y="0"/>
                  </a:lnTo>
                  <a:lnTo>
                    <a:pt x="30427" y="91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87" name="Google Shape;11987;p314"/>
            <p:cNvSpPr/>
            <p:nvPr/>
          </p:nvSpPr>
          <p:spPr>
            <a:xfrm>
              <a:off x="9516999" y="4204876"/>
              <a:ext cx="80700" cy="33258"/>
            </a:xfrm>
            <a:custGeom>
              <a:rect b="b" l="l" r="r" t="t"/>
              <a:pathLst>
                <a:path extrusionOk="0" h="29557" w="71720">
                  <a:moveTo>
                    <a:pt x="63896" y="8259"/>
                  </a:moveTo>
                  <a:lnTo>
                    <a:pt x="71720" y="29557"/>
                  </a:lnTo>
                  <a:lnTo>
                    <a:pt x="51725" y="17822"/>
                  </a:lnTo>
                  <a:lnTo>
                    <a:pt x="31296" y="15648"/>
                  </a:lnTo>
                  <a:lnTo>
                    <a:pt x="16952" y="17387"/>
                  </a:lnTo>
                  <a:lnTo>
                    <a:pt x="0" y="16517"/>
                  </a:lnTo>
                  <a:lnTo>
                    <a:pt x="6520" y="1304"/>
                  </a:lnTo>
                  <a:lnTo>
                    <a:pt x="36947" y="0"/>
                  </a:lnTo>
                  <a:lnTo>
                    <a:pt x="63896" y="825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88" name="Google Shape;11988;p314"/>
            <p:cNvSpPr/>
            <p:nvPr/>
          </p:nvSpPr>
          <p:spPr>
            <a:xfrm>
              <a:off x="9592321" y="4128577"/>
              <a:ext cx="289054" cy="274870"/>
            </a:xfrm>
            <a:custGeom>
              <a:rect b="b" l="l" r="r" t="t"/>
              <a:pathLst>
                <a:path extrusionOk="0" h="244282" w="256887">
                  <a:moveTo>
                    <a:pt x="256888" y="62157"/>
                  </a:moveTo>
                  <a:lnTo>
                    <a:pt x="252541" y="153003"/>
                  </a:lnTo>
                  <a:lnTo>
                    <a:pt x="245587" y="244283"/>
                  </a:lnTo>
                  <a:lnTo>
                    <a:pt x="225592" y="221245"/>
                  </a:lnTo>
                  <a:lnTo>
                    <a:pt x="201250" y="215595"/>
                  </a:lnTo>
                  <a:lnTo>
                    <a:pt x="194730" y="223419"/>
                  </a:lnTo>
                  <a:lnTo>
                    <a:pt x="163435" y="224288"/>
                  </a:lnTo>
                  <a:lnTo>
                    <a:pt x="175606" y="201685"/>
                  </a:lnTo>
                  <a:lnTo>
                    <a:pt x="191688" y="193861"/>
                  </a:lnTo>
                  <a:lnTo>
                    <a:pt x="187341" y="163435"/>
                  </a:lnTo>
                  <a:lnTo>
                    <a:pt x="177344" y="140397"/>
                  </a:lnTo>
                  <a:lnTo>
                    <a:pt x="130835" y="116491"/>
                  </a:lnTo>
                  <a:lnTo>
                    <a:pt x="110840" y="114317"/>
                  </a:lnTo>
                  <a:lnTo>
                    <a:pt x="74762" y="88237"/>
                  </a:lnTo>
                  <a:lnTo>
                    <a:pt x="66939" y="102147"/>
                  </a:lnTo>
                  <a:lnTo>
                    <a:pt x="57376" y="104320"/>
                  </a:lnTo>
                  <a:lnTo>
                    <a:pt x="52595" y="94323"/>
                  </a:lnTo>
                  <a:lnTo>
                    <a:pt x="53029" y="82152"/>
                  </a:lnTo>
                  <a:lnTo>
                    <a:pt x="34773" y="68243"/>
                  </a:lnTo>
                  <a:lnTo>
                    <a:pt x="61722" y="58245"/>
                  </a:lnTo>
                  <a:lnTo>
                    <a:pt x="79109" y="58680"/>
                  </a:lnTo>
                  <a:lnTo>
                    <a:pt x="77370" y="51291"/>
                  </a:lnTo>
                  <a:lnTo>
                    <a:pt x="41293" y="51291"/>
                  </a:lnTo>
                  <a:lnTo>
                    <a:pt x="31730" y="34773"/>
                  </a:lnTo>
                  <a:lnTo>
                    <a:pt x="9997" y="29557"/>
                  </a:lnTo>
                  <a:lnTo>
                    <a:pt x="0" y="15648"/>
                  </a:lnTo>
                  <a:lnTo>
                    <a:pt x="33035" y="9128"/>
                  </a:lnTo>
                  <a:lnTo>
                    <a:pt x="45640" y="0"/>
                  </a:lnTo>
                  <a:lnTo>
                    <a:pt x="85195" y="11301"/>
                  </a:lnTo>
                  <a:lnTo>
                    <a:pt x="89107" y="21733"/>
                  </a:lnTo>
                  <a:lnTo>
                    <a:pt x="94757" y="66939"/>
                  </a:lnTo>
                  <a:lnTo>
                    <a:pt x="119533" y="83456"/>
                  </a:lnTo>
                  <a:lnTo>
                    <a:pt x="141267" y="53899"/>
                  </a:lnTo>
                  <a:lnTo>
                    <a:pt x="169955" y="37381"/>
                  </a:lnTo>
                  <a:lnTo>
                    <a:pt x="191688" y="37381"/>
                  </a:lnTo>
                  <a:lnTo>
                    <a:pt x="212552" y="46944"/>
                  </a:lnTo>
                  <a:lnTo>
                    <a:pt x="230373" y="56941"/>
                  </a:lnTo>
                  <a:lnTo>
                    <a:pt x="256888" y="6215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89" name="Google Shape;11989;p314"/>
            <p:cNvSpPr/>
            <p:nvPr/>
          </p:nvSpPr>
          <p:spPr>
            <a:xfrm>
              <a:off x="9264627" y="4065485"/>
              <a:ext cx="180965" cy="229385"/>
            </a:xfrm>
            <a:custGeom>
              <a:rect b="b" l="l" r="r" t="t"/>
              <a:pathLst>
                <a:path extrusionOk="0" h="203858" w="160826">
                  <a:moveTo>
                    <a:pt x="160827" y="6085"/>
                  </a:moveTo>
                  <a:lnTo>
                    <a:pt x="141267" y="33904"/>
                  </a:lnTo>
                  <a:lnTo>
                    <a:pt x="122576" y="39120"/>
                  </a:lnTo>
                  <a:lnTo>
                    <a:pt x="99104" y="33904"/>
                  </a:lnTo>
                  <a:lnTo>
                    <a:pt x="57810" y="35208"/>
                  </a:lnTo>
                  <a:lnTo>
                    <a:pt x="36512" y="39120"/>
                  </a:lnTo>
                  <a:lnTo>
                    <a:pt x="33035" y="60419"/>
                  </a:lnTo>
                  <a:lnTo>
                    <a:pt x="54768" y="85195"/>
                  </a:lnTo>
                  <a:lnTo>
                    <a:pt x="68242" y="72589"/>
                  </a:lnTo>
                  <a:lnTo>
                    <a:pt x="114317" y="63027"/>
                  </a:lnTo>
                  <a:lnTo>
                    <a:pt x="112144" y="75632"/>
                  </a:lnTo>
                  <a:lnTo>
                    <a:pt x="101277" y="71720"/>
                  </a:lnTo>
                  <a:lnTo>
                    <a:pt x="90410" y="88237"/>
                  </a:lnTo>
                  <a:lnTo>
                    <a:pt x="68242" y="99104"/>
                  </a:lnTo>
                  <a:lnTo>
                    <a:pt x="90410" y="134747"/>
                  </a:lnTo>
                  <a:lnTo>
                    <a:pt x="85629" y="144309"/>
                  </a:lnTo>
                  <a:lnTo>
                    <a:pt x="106493" y="176475"/>
                  </a:lnTo>
                  <a:lnTo>
                    <a:pt x="105189" y="194731"/>
                  </a:lnTo>
                  <a:lnTo>
                    <a:pt x="91715" y="202989"/>
                  </a:lnTo>
                  <a:lnTo>
                    <a:pt x="82587" y="192992"/>
                  </a:lnTo>
                  <a:lnTo>
                    <a:pt x="95627" y="170389"/>
                  </a:lnTo>
                  <a:lnTo>
                    <a:pt x="70850" y="181256"/>
                  </a:lnTo>
                  <a:lnTo>
                    <a:pt x="65200" y="173432"/>
                  </a:lnTo>
                  <a:lnTo>
                    <a:pt x="68677" y="162566"/>
                  </a:lnTo>
                  <a:lnTo>
                    <a:pt x="51725" y="146048"/>
                  </a:lnTo>
                  <a:lnTo>
                    <a:pt x="54768" y="119099"/>
                  </a:lnTo>
                  <a:lnTo>
                    <a:pt x="37816" y="127357"/>
                  </a:lnTo>
                  <a:lnTo>
                    <a:pt x="38685" y="159957"/>
                  </a:lnTo>
                  <a:lnTo>
                    <a:pt x="37816" y="199947"/>
                  </a:lnTo>
                  <a:lnTo>
                    <a:pt x="21733" y="203859"/>
                  </a:lnTo>
                  <a:lnTo>
                    <a:pt x="11736" y="196035"/>
                  </a:lnTo>
                  <a:lnTo>
                    <a:pt x="19995" y="170389"/>
                  </a:lnTo>
                  <a:lnTo>
                    <a:pt x="17387" y="143440"/>
                  </a:lnTo>
                  <a:lnTo>
                    <a:pt x="6955" y="143006"/>
                  </a:lnTo>
                  <a:lnTo>
                    <a:pt x="0" y="123880"/>
                  </a:lnTo>
                  <a:lnTo>
                    <a:pt x="10867" y="105624"/>
                  </a:lnTo>
                  <a:lnTo>
                    <a:pt x="14779" y="83456"/>
                  </a:lnTo>
                  <a:lnTo>
                    <a:pt x="27819" y="41293"/>
                  </a:lnTo>
                  <a:lnTo>
                    <a:pt x="32600" y="29992"/>
                  </a:lnTo>
                  <a:lnTo>
                    <a:pt x="53464" y="9128"/>
                  </a:lnTo>
                  <a:lnTo>
                    <a:pt x="73024" y="17387"/>
                  </a:lnTo>
                  <a:lnTo>
                    <a:pt x="103885" y="21299"/>
                  </a:lnTo>
                  <a:lnTo>
                    <a:pt x="132139" y="19995"/>
                  </a:lnTo>
                  <a:lnTo>
                    <a:pt x="156480" y="0"/>
                  </a:lnTo>
                  <a:lnTo>
                    <a:pt x="160827" y="608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90" name="Google Shape;11990;p314"/>
            <p:cNvSpPr/>
            <p:nvPr/>
          </p:nvSpPr>
          <p:spPr>
            <a:xfrm>
              <a:off x="9505751" y="4048856"/>
              <a:ext cx="35702" cy="96351"/>
            </a:xfrm>
            <a:custGeom>
              <a:rect b="b" l="l" r="r" t="t"/>
              <a:pathLst>
                <a:path extrusionOk="0" h="85629" w="31730">
                  <a:moveTo>
                    <a:pt x="31731" y="29123"/>
                  </a:moveTo>
                  <a:lnTo>
                    <a:pt x="30427" y="53464"/>
                  </a:lnTo>
                  <a:lnTo>
                    <a:pt x="17822" y="50421"/>
                  </a:lnTo>
                  <a:lnTo>
                    <a:pt x="13910" y="67373"/>
                  </a:lnTo>
                  <a:lnTo>
                    <a:pt x="23907" y="82152"/>
                  </a:lnTo>
                  <a:lnTo>
                    <a:pt x="16952" y="85629"/>
                  </a:lnTo>
                  <a:lnTo>
                    <a:pt x="7390" y="67808"/>
                  </a:lnTo>
                  <a:lnTo>
                    <a:pt x="0" y="32165"/>
                  </a:lnTo>
                  <a:lnTo>
                    <a:pt x="4347" y="9997"/>
                  </a:lnTo>
                  <a:lnTo>
                    <a:pt x="12171" y="0"/>
                  </a:lnTo>
                  <a:lnTo>
                    <a:pt x="14344" y="15213"/>
                  </a:lnTo>
                  <a:lnTo>
                    <a:pt x="29123" y="17387"/>
                  </a:lnTo>
                  <a:lnTo>
                    <a:pt x="31731" y="2912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91" name="Google Shape;11991;p314"/>
            <p:cNvSpPr/>
            <p:nvPr/>
          </p:nvSpPr>
          <p:spPr>
            <a:xfrm>
              <a:off x="8994159" y="3981850"/>
              <a:ext cx="278295" cy="264110"/>
            </a:xfrm>
            <a:custGeom>
              <a:rect b="b" l="l" r="r" t="t"/>
              <a:pathLst>
                <a:path extrusionOk="0" h="234720" w="247325">
                  <a:moveTo>
                    <a:pt x="16952" y="63896"/>
                  </a:moveTo>
                  <a:lnTo>
                    <a:pt x="21299" y="82587"/>
                  </a:lnTo>
                  <a:lnTo>
                    <a:pt x="38251" y="98669"/>
                  </a:lnTo>
                  <a:lnTo>
                    <a:pt x="54333" y="93019"/>
                  </a:lnTo>
                  <a:lnTo>
                    <a:pt x="69981" y="94757"/>
                  </a:lnTo>
                  <a:lnTo>
                    <a:pt x="84325" y="80848"/>
                  </a:lnTo>
                  <a:lnTo>
                    <a:pt x="96061" y="78240"/>
                  </a:lnTo>
                  <a:lnTo>
                    <a:pt x="119533" y="86064"/>
                  </a:lnTo>
                  <a:lnTo>
                    <a:pt x="139528" y="79979"/>
                  </a:lnTo>
                  <a:lnTo>
                    <a:pt x="150830" y="41293"/>
                  </a:lnTo>
                  <a:lnTo>
                    <a:pt x="159958" y="31731"/>
                  </a:lnTo>
                  <a:lnTo>
                    <a:pt x="167347" y="0"/>
                  </a:lnTo>
                  <a:lnTo>
                    <a:pt x="195600" y="0"/>
                  </a:lnTo>
                  <a:lnTo>
                    <a:pt x="217333" y="4781"/>
                  </a:lnTo>
                  <a:lnTo>
                    <a:pt x="204293" y="29992"/>
                  </a:lnTo>
                  <a:lnTo>
                    <a:pt x="223419" y="56072"/>
                  </a:lnTo>
                  <a:lnTo>
                    <a:pt x="219507" y="69112"/>
                  </a:lnTo>
                  <a:lnTo>
                    <a:pt x="247326" y="94757"/>
                  </a:lnTo>
                  <a:lnTo>
                    <a:pt x="218203" y="98235"/>
                  </a:lnTo>
                  <a:lnTo>
                    <a:pt x="210379" y="117360"/>
                  </a:lnTo>
                  <a:lnTo>
                    <a:pt x="211248" y="142571"/>
                  </a:lnTo>
                  <a:lnTo>
                    <a:pt x="187341" y="161696"/>
                  </a:lnTo>
                  <a:lnTo>
                    <a:pt x="185603" y="189515"/>
                  </a:lnTo>
                  <a:lnTo>
                    <a:pt x="174736" y="232112"/>
                  </a:lnTo>
                  <a:lnTo>
                    <a:pt x="171693" y="222115"/>
                  </a:lnTo>
                  <a:lnTo>
                    <a:pt x="143005" y="234720"/>
                  </a:lnTo>
                  <a:lnTo>
                    <a:pt x="133878" y="217768"/>
                  </a:lnTo>
                  <a:lnTo>
                    <a:pt x="116491" y="216029"/>
                  </a:lnTo>
                  <a:lnTo>
                    <a:pt x="104320" y="206901"/>
                  </a:lnTo>
                  <a:lnTo>
                    <a:pt x="74763" y="217333"/>
                  </a:lnTo>
                  <a:lnTo>
                    <a:pt x="66504" y="203424"/>
                  </a:lnTo>
                  <a:lnTo>
                    <a:pt x="49987" y="205163"/>
                  </a:lnTo>
                  <a:lnTo>
                    <a:pt x="29992" y="202120"/>
                  </a:lnTo>
                  <a:lnTo>
                    <a:pt x="27384" y="164739"/>
                  </a:lnTo>
                  <a:lnTo>
                    <a:pt x="15213" y="156915"/>
                  </a:lnTo>
                  <a:lnTo>
                    <a:pt x="3478" y="133008"/>
                  </a:lnTo>
                  <a:lnTo>
                    <a:pt x="0" y="108667"/>
                  </a:lnTo>
                  <a:lnTo>
                    <a:pt x="2608" y="82587"/>
                  </a:lnTo>
                  <a:lnTo>
                    <a:pt x="16952" y="6389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92" name="Google Shape;11992;p314"/>
            <p:cNvSpPr/>
            <p:nvPr/>
          </p:nvSpPr>
          <p:spPr>
            <a:xfrm>
              <a:off x="8611197" y="3944679"/>
              <a:ext cx="302259" cy="356550"/>
            </a:xfrm>
            <a:custGeom>
              <a:rect b="b" l="l" r="r" t="t"/>
              <a:pathLst>
                <a:path extrusionOk="0" h="316872" w="268623">
                  <a:moveTo>
                    <a:pt x="258192" y="316438"/>
                  </a:moveTo>
                  <a:lnTo>
                    <a:pt x="231243" y="316872"/>
                  </a:lnTo>
                  <a:lnTo>
                    <a:pt x="211683" y="293835"/>
                  </a:lnTo>
                  <a:lnTo>
                    <a:pt x="180821" y="270798"/>
                  </a:lnTo>
                  <a:lnTo>
                    <a:pt x="170824" y="253845"/>
                  </a:lnTo>
                  <a:lnTo>
                    <a:pt x="153003" y="231243"/>
                  </a:lnTo>
                  <a:lnTo>
                    <a:pt x="141267" y="210379"/>
                  </a:lnTo>
                  <a:lnTo>
                    <a:pt x="123010" y="171259"/>
                  </a:lnTo>
                  <a:lnTo>
                    <a:pt x="101712" y="147787"/>
                  </a:lnTo>
                  <a:lnTo>
                    <a:pt x="94322" y="123880"/>
                  </a:lnTo>
                  <a:lnTo>
                    <a:pt x="84760" y="102147"/>
                  </a:lnTo>
                  <a:lnTo>
                    <a:pt x="62157" y="84760"/>
                  </a:lnTo>
                  <a:lnTo>
                    <a:pt x="48682" y="60853"/>
                  </a:lnTo>
                  <a:lnTo>
                    <a:pt x="29557" y="45205"/>
                  </a:lnTo>
                  <a:lnTo>
                    <a:pt x="2608" y="14344"/>
                  </a:lnTo>
                  <a:lnTo>
                    <a:pt x="0" y="0"/>
                  </a:lnTo>
                  <a:lnTo>
                    <a:pt x="15648" y="1304"/>
                  </a:lnTo>
                  <a:lnTo>
                    <a:pt x="54333" y="6520"/>
                  </a:lnTo>
                  <a:lnTo>
                    <a:pt x="76936" y="33904"/>
                  </a:lnTo>
                  <a:lnTo>
                    <a:pt x="96930" y="53029"/>
                  </a:lnTo>
                  <a:lnTo>
                    <a:pt x="110840" y="64331"/>
                  </a:lnTo>
                  <a:lnTo>
                    <a:pt x="134747" y="94323"/>
                  </a:lnTo>
                  <a:lnTo>
                    <a:pt x="159957" y="94757"/>
                  </a:lnTo>
                  <a:lnTo>
                    <a:pt x="180821" y="113883"/>
                  </a:lnTo>
                  <a:lnTo>
                    <a:pt x="195600" y="137355"/>
                  </a:lnTo>
                  <a:lnTo>
                    <a:pt x="214290" y="150395"/>
                  </a:lnTo>
                  <a:lnTo>
                    <a:pt x="204293" y="172997"/>
                  </a:lnTo>
                  <a:lnTo>
                    <a:pt x="218637" y="182560"/>
                  </a:lnTo>
                  <a:lnTo>
                    <a:pt x="227330" y="183429"/>
                  </a:lnTo>
                  <a:lnTo>
                    <a:pt x="231243" y="202989"/>
                  </a:lnTo>
                  <a:lnTo>
                    <a:pt x="239501" y="218203"/>
                  </a:lnTo>
                  <a:lnTo>
                    <a:pt x="257323" y="220811"/>
                  </a:lnTo>
                  <a:lnTo>
                    <a:pt x="268624" y="238632"/>
                  </a:lnTo>
                  <a:lnTo>
                    <a:pt x="261235" y="273405"/>
                  </a:lnTo>
                  <a:lnTo>
                    <a:pt x="258192" y="31643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93" name="Google Shape;11993;p314"/>
            <p:cNvSpPr/>
            <p:nvPr/>
          </p:nvSpPr>
          <p:spPr>
            <a:xfrm>
              <a:off x="7817395" y="3002193"/>
              <a:ext cx="764944" cy="864719"/>
            </a:xfrm>
            <a:custGeom>
              <a:rect b="b" l="l" r="r" t="t"/>
              <a:pathLst>
                <a:path extrusionOk="0" h="768491" w="679818">
                  <a:moveTo>
                    <a:pt x="278621" y="148221"/>
                  </a:moveTo>
                  <a:lnTo>
                    <a:pt x="266451" y="161261"/>
                  </a:lnTo>
                  <a:lnTo>
                    <a:pt x="262539" y="187341"/>
                  </a:lnTo>
                  <a:lnTo>
                    <a:pt x="287749" y="197773"/>
                  </a:lnTo>
                  <a:lnTo>
                    <a:pt x="312960" y="211248"/>
                  </a:lnTo>
                  <a:lnTo>
                    <a:pt x="346864" y="226896"/>
                  </a:lnTo>
                  <a:lnTo>
                    <a:pt x="380333" y="230808"/>
                  </a:lnTo>
                  <a:lnTo>
                    <a:pt x="396851" y="244718"/>
                  </a:lnTo>
                  <a:lnTo>
                    <a:pt x="415541" y="247325"/>
                  </a:lnTo>
                  <a:lnTo>
                    <a:pt x="445533" y="253845"/>
                  </a:lnTo>
                  <a:lnTo>
                    <a:pt x="465528" y="253411"/>
                  </a:lnTo>
                  <a:lnTo>
                    <a:pt x="465963" y="242544"/>
                  </a:lnTo>
                  <a:lnTo>
                    <a:pt x="459443" y="224723"/>
                  </a:lnTo>
                  <a:lnTo>
                    <a:pt x="458573" y="212987"/>
                  </a:lnTo>
                  <a:lnTo>
                    <a:pt x="472048" y="206901"/>
                  </a:lnTo>
                  <a:lnTo>
                    <a:pt x="478568" y="229069"/>
                  </a:lnTo>
                  <a:lnTo>
                    <a:pt x="480307" y="234285"/>
                  </a:lnTo>
                  <a:lnTo>
                    <a:pt x="504214" y="245152"/>
                  </a:lnTo>
                  <a:lnTo>
                    <a:pt x="518123" y="240805"/>
                  </a:lnTo>
                  <a:lnTo>
                    <a:pt x="538552" y="242544"/>
                  </a:lnTo>
                  <a:lnTo>
                    <a:pt x="558112" y="241675"/>
                  </a:lnTo>
                  <a:lnTo>
                    <a:pt x="555939" y="224723"/>
                  </a:lnTo>
                  <a:lnTo>
                    <a:pt x="544638" y="215595"/>
                  </a:lnTo>
                  <a:lnTo>
                    <a:pt x="562894" y="212118"/>
                  </a:lnTo>
                  <a:lnTo>
                    <a:pt x="579846" y="191253"/>
                  </a:lnTo>
                  <a:lnTo>
                    <a:pt x="603318" y="173867"/>
                  </a:lnTo>
                  <a:lnTo>
                    <a:pt x="624616" y="180387"/>
                  </a:lnTo>
                  <a:lnTo>
                    <a:pt x="638526" y="168651"/>
                  </a:lnTo>
                  <a:lnTo>
                    <a:pt x="654174" y="186038"/>
                  </a:lnTo>
                  <a:lnTo>
                    <a:pt x="648958" y="197773"/>
                  </a:lnTo>
                  <a:lnTo>
                    <a:pt x="675472" y="202120"/>
                  </a:lnTo>
                  <a:lnTo>
                    <a:pt x="679819" y="212552"/>
                  </a:lnTo>
                  <a:lnTo>
                    <a:pt x="672429" y="217768"/>
                  </a:lnTo>
                  <a:lnTo>
                    <a:pt x="678515" y="234720"/>
                  </a:lnTo>
                  <a:lnTo>
                    <a:pt x="660259" y="229939"/>
                  </a:lnTo>
                  <a:lnTo>
                    <a:pt x="633309" y="249064"/>
                  </a:lnTo>
                  <a:lnTo>
                    <a:pt x="637221" y="265147"/>
                  </a:lnTo>
                  <a:lnTo>
                    <a:pt x="628528" y="288619"/>
                  </a:lnTo>
                  <a:lnTo>
                    <a:pt x="629832" y="302093"/>
                  </a:lnTo>
                  <a:lnTo>
                    <a:pt x="622878" y="325131"/>
                  </a:lnTo>
                  <a:lnTo>
                    <a:pt x="602883" y="318611"/>
                  </a:lnTo>
                  <a:lnTo>
                    <a:pt x="606795" y="347734"/>
                  </a:lnTo>
                  <a:lnTo>
                    <a:pt x="602448" y="357296"/>
                  </a:lnTo>
                  <a:lnTo>
                    <a:pt x="606795" y="369032"/>
                  </a:lnTo>
                  <a:lnTo>
                    <a:pt x="595928" y="375552"/>
                  </a:lnTo>
                  <a:lnTo>
                    <a:pt x="576803" y="331216"/>
                  </a:lnTo>
                  <a:lnTo>
                    <a:pt x="570283" y="331216"/>
                  </a:lnTo>
                  <a:lnTo>
                    <a:pt x="568979" y="349472"/>
                  </a:lnTo>
                  <a:lnTo>
                    <a:pt x="553331" y="334693"/>
                  </a:lnTo>
                  <a:lnTo>
                    <a:pt x="558547" y="319045"/>
                  </a:lnTo>
                  <a:lnTo>
                    <a:pt x="568979" y="317307"/>
                  </a:lnTo>
                  <a:lnTo>
                    <a:pt x="575934" y="293835"/>
                  </a:lnTo>
                  <a:lnTo>
                    <a:pt x="561155" y="289053"/>
                  </a:lnTo>
                  <a:lnTo>
                    <a:pt x="538987" y="289488"/>
                  </a:lnTo>
                  <a:lnTo>
                    <a:pt x="515515" y="285576"/>
                  </a:lnTo>
                  <a:lnTo>
                    <a:pt x="510299" y="266016"/>
                  </a:lnTo>
                  <a:lnTo>
                    <a:pt x="498563" y="264712"/>
                  </a:lnTo>
                  <a:lnTo>
                    <a:pt x="477264" y="252541"/>
                  </a:lnTo>
                  <a:lnTo>
                    <a:pt x="472048" y="271667"/>
                  </a:lnTo>
                  <a:lnTo>
                    <a:pt x="492043" y="286445"/>
                  </a:lnTo>
                  <a:lnTo>
                    <a:pt x="479003" y="296878"/>
                  </a:lnTo>
                  <a:lnTo>
                    <a:pt x="475091" y="306875"/>
                  </a:lnTo>
                  <a:lnTo>
                    <a:pt x="491173" y="314264"/>
                  </a:lnTo>
                  <a:lnTo>
                    <a:pt x="489869" y="331216"/>
                  </a:lnTo>
                  <a:lnTo>
                    <a:pt x="501171" y="352080"/>
                  </a:lnTo>
                  <a:lnTo>
                    <a:pt x="508126" y="375118"/>
                  </a:lnTo>
                  <a:lnTo>
                    <a:pt x="505952" y="385550"/>
                  </a:lnTo>
                  <a:lnTo>
                    <a:pt x="489435" y="385115"/>
                  </a:lnTo>
                  <a:lnTo>
                    <a:pt x="460747" y="390765"/>
                  </a:lnTo>
                  <a:lnTo>
                    <a:pt x="464659" y="411630"/>
                  </a:lnTo>
                  <a:lnTo>
                    <a:pt x="454227" y="428147"/>
                  </a:lnTo>
                  <a:lnTo>
                    <a:pt x="421627" y="447272"/>
                  </a:lnTo>
                  <a:lnTo>
                    <a:pt x="398589" y="479872"/>
                  </a:lnTo>
                  <a:lnTo>
                    <a:pt x="382072" y="497694"/>
                  </a:lnTo>
                  <a:lnTo>
                    <a:pt x="360339" y="515950"/>
                  </a:lnTo>
                  <a:lnTo>
                    <a:pt x="361643" y="528555"/>
                  </a:lnTo>
                  <a:lnTo>
                    <a:pt x="350341" y="535510"/>
                  </a:lnTo>
                  <a:lnTo>
                    <a:pt x="329478" y="545507"/>
                  </a:lnTo>
                  <a:lnTo>
                    <a:pt x="318176" y="546811"/>
                  </a:lnTo>
                  <a:lnTo>
                    <a:pt x="312960" y="568110"/>
                  </a:lnTo>
                  <a:lnTo>
                    <a:pt x="321219" y="604622"/>
                  </a:lnTo>
                  <a:lnTo>
                    <a:pt x="324261" y="627659"/>
                  </a:lnTo>
                  <a:lnTo>
                    <a:pt x="316003" y="654174"/>
                  </a:lnTo>
                  <a:lnTo>
                    <a:pt x="319046" y="701552"/>
                  </a:lnTo>
                  <a:lnTo>
                    <a:pt x="306440" y="702856"/>
                  </a:lnTo>
                  <a:lnTo>
                    <a:pt x="296443" y="724155"/>
                  </a:lnTo>
                  <a:lnTo>
                    <a:pt x="304701" y="733718"/>
                  </a:lnTo>
                  <a:lnTo>
                    <a:pt x="282533" y="741542"/>
                  </a:lnTo>
                  <a:lnTo>
                    <a:pt x="275144" y="760232"/>
                  </a:lnTo>
                  <a:lnTo>
                    <a:pt x="265581" y="768491"/>
                  </a:lnTo>
                  <a:lnTo>
                    <a:pt x="241240" y="742411"/>
                  </a:lnTo>
                  <a:lnTo>
                    <a:pt x="227766" y="703291"/>
                  </a:lnTo>
                  <a:lnTo>
                    <a:pt x="216899" y="675038"/>
                  </a:lnTo>
                  <a:lnTo>
                    <a:pt x="207336" y="661998"/>
                  </a:lnTo>
                  <a:lnTo>
                    <a:pt x="192558" y="635048"/>
                  </a:lnTo>
                  <a:lnTo>
                    <a:pt x="183864" y="600275"/>
                  </a:lnTo>
                  <a:lnTo>
                    <a:pt x="177779" y="582888"/>
                  </a:lnTo>
                  <a:lnTo>
                    <a:pt x="152133" y="544638"/>
                  </a:lnTo>
                  <a:lnTo>
                    <a:pt x="136920" y="490304"/>
                  </a:lnTo>
                  <a:lnTo>
                    <a:pt x="125619" y="454662"/>
                  </a:lnTo>
                  <a:lnTo>
                    <a:pt x="122141" y="420758"/>
                  </a:lnTo>
                  <a:lnTo>
                    <a:pt x="114752" y="394678"/>
                  </a:lnTo>
                  <a:lnTo>
                    <a:pt x="81282" y="411630"/>
                  </a:lnTo>
                  <a:lnTo>
                    <a:pt x="63896" y="408152"/>
                  </a:lnTo>
                  <a:lnTo>
                    <a:pt x="28688" y="374248"/>
                  </a:lnTo>
                  <a:lnTo>
                    <a:pt x="39120" y="364251"/>
                  </a:lnTo>
                  <a:lnTo>
                    <a:pt x="30861" y="353384"/>
                  </a:lnTo>
                  <a:lnTo>
                    <a:pt x="0" y="329478"/>
                  </a:lnTo>
                  <a:lnTo>
                    <a:pt x="13909" y="310787"/>
                  </a:lnTo>
                  <a:lnTo>
                    <a:pt x="66504" y="310787"/>
                  </a:lnTo>
                  <a:lnTo>
                    <a:pt x="58680" y="286880"/>
                  </a:lnTo>
                  <a:lnTo>
                    <a:pt x="43467" y="272971"/>
                  </a:lnTo>
                  <a:lnTo>
                    <a:pt x="37381" y="251238"/>
                  </a:lnTo>
                  <a:lnTo>
                    <a:pt x="19995" y="239067"/>
                  </a:lnTo>
                  <a:lnTo>
                    <a:pt x="41293" y="209509"/>
                  </a:lnTo>
                  <a:lnTo>
                    <a:pt x="69547" y="211683"/>
                  </a:lnTo>
                  <a:lnTo>
                    <a:pt x="89107" y="182560"/>
                  </a:lnTo>
                  <a:lnTo>
                    <a:pt x="98669" y="154307"/>
                  </a:lnTo>
                  <a:lnTo>
                    <a:pt x="115621" y="126053"/>
                  </a:lnTo>
                  <a:lnTo>
                    <a:pt x="111275" y="106059"/>
                  </a:lnTo>
                  <a:lnTo>
                    <a:pt x="127792" y="89976"/>
                  </a:lnTo>
                  <a:lnTo>
                    <a:pt x="105624" y="76501"/>
                  </a:lnTo>
                  <a:lnTo>
                    <a:pt x="93019" y="57376"/>
                  </a:lnTo>
                  <a:lnTo>
                    <a:pt x="78675" y="33035"/>
                  </a:lnTo>
                  <a:lnTo>
                    <a:pt x="87368" y="20864"/>
                  </a:lnTo>
                  <a:lnTo>
                    <a:pt x="124315" y="27819"/>
                  </a:lnTo>
                  <a:lnTo>
                    <a:pt x="149091" y="23472"/>
                  </a:lnTo>
                  <a:lnTo>
                    <a:pt x="165608" y="0"/>
                  </a:lnTo>
                  <a:lnTo>
                    <a:pt x="199078" y="33035"/>
                  </a:lnTo>
                  <a:lnTo>
                    <a:pt x="202555" y="55637"/>
                  </a:lnTo>
                  <a:lnTo>
                    <a:pt x="215595" y="69981"/>
                  </a:lnTo>
                  <a:lnTo>
                    <a:pt x="218203" y="84325"/>
                  </a:lnTo>
                  <a:lnTo>
                    <a:pt x="200381" y="80413"/>
                  </a:lnTo>
                  <a:lnTo>
                    <a:pt x="214291" y="111275"/>
                  </a:lnTo>
                  <a:lnTo>
                    <a:pt x="241240" y="128661"/>
                  </a:lnTo>
                  <a:lnTo>
                    <a:pt x="278621" y="14822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94" name="Google Shape;11994;p314"/>
            <p:cNvSpPr/>
            <p:nvPr/>
          </p:nvSpPr>
          <p:spPr>
            <a:xfrm>
              <a:off x="5735809" y="2399141"/>
              <a:ext cx="95373" cy="103198"/>
            </a:xfrm>
            <a:custGeom>
              <a:rect b="b" l="l" r="r" t="t"/>
              <a:pathLst>
                <a:path extrusionOk="0" h="91714" w="84760">
                  <a:moveTo>
                    <a:pt x="81717" y="33035"/>
                  </a:moveTo>
                  <a:lnTo>
                    <a:pt x="84760" y="52160"/>
                  </a:lnTo>
                  <a:lnTo>
                    <a:pt x="67808" y="76067"/>
                  </a:lnTo>
                  <a:lnTo>
                    <a:pt x="29557" y="91715"/>
                  </a:lnTo>
                  <a:lnTo>
                    <a:pt x="0" y="87803"/>
                  </a:lnTo>
                  <a:lnTo>
                    <a:pt x="18691" y="59984"/>
                  </a:lnTo>
                  <a:lnTo>
                    <a:pt x="9562" y="33035"/>
                  </a:lnTo>
                  <a:lnTo>
                    <a:pt x="38685" y="12171"/>
                  </a:lnTo>
                  <a:lnTo>
                    <a:pt x="54768" y="0"/>
                  </a:lnTo>
                  <a:lnTo>
                    <a:pt x="58680" y="13909"/>
                  </a:lnTo>
                  <a:lnTo>
                    <a:pt x="53464" y="28253"/>
                  </a:lnTo>
                  <a:lnTo>
                    <a:pt x="66504" y="27819"/>
                  </a:lnTo>
                  <a:lnTo>
                    <a:pt x="81717" y="330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95" name="Google Shape;11995;p314"/>
            <p:cNvSpPr/>
            <p:nvPr/>
          </p:nvSpPr>
          <p:spPr>
            <a:xfrm>
              <a:off x="7103318" y="2870137"/>
              <a:ext cx="570772" cy="459259"/>
            </a:xfrm>
            <a:custGeom>
              <a:rect b="b" l="l" r="r" t="t"/>
              <a:pathLst>
                <a:path extrusionOk="0" h="408152" w="507255">
                  <a:moveTo>
                    <a:pt x="49987" y="27384"/>
                  </a:moveTo>
                  <a:lnTo>
                    <a:pt x="57811" y="26515"/>
                  </a:lnTo>
                  <a:lnTo>
                    <a:pt x="80848" y="6085"/>
                  </a:lnTo>
                  <a:lnTo>
                    <a:pt x="89107" y="3912"/>
                  </a:lnTo>
                  <a:lnTo>
                    <a:pt x="97365" y="12171"/>
                  </a:lnTo>
                  <a:lnTo>
                    <a:pt x="92149" y="25645"/>
                  </a:lnTo>
                  <a:lnTo>
                    <a:pt x="109101" y="40424"/>
                  </a:lnTo>
                  <a:lnTo>
                    <a:pt x="114752" y="38685"/>
                  </a:lnTo>
                  <a:lnTo>
                    <a:pt x="125619" y="59549"/>
                  </a:lnTo>
                  <a:lnTo>
                    <a:pt x="148656" y="65200"/>
                  </a:lnTo>
                  <a:lnTo>
                    <a:pt x="167347" y="79109"/>
                  </a:lnTo>
                  <a:lnTo>
                    <a:pt x="200816" y="83891"/>
                  </a:lnTo>
                  <a:lnTo>
                    <a:pt x="235589" y="76501"/>
                  </a:lnTo>
                  <a:lnTo>
                    <a:pt x="236459" y="69981"/>
                  </a:lnTo>
                  <a:lnTo>
                    <a:pt x="255584" y="64765"/>
                  </a:lnTo>
                  <a:lnTo>
                    <a:pt x="268624" y="48683"/>
                  </a:lnTo>
                  <a:lnTo>
                    <a:pt x="284272" y="49552"/>
                  </a:lnTo>
                  <a:lnTo>
                    <a:pt x="292966" y="44336"/>
                  </a:lnTo>
                  <a:lnTo>
                    <a:pt x="309918" y="46944"/>
                  </a:lnTo>
                  <a:lnTo>
                    <a:pt x="338606" y="61288"/>
                  </a:lnTo>
                  <a:lnTo>
                    <a:pt x="357296" y="64331"/>
                  </a:lnTo>
                  <a:lnTo>
                    <a:pt x="389027" y="88672"/>
                  </a:lnTo>
                  <a:lnTo>
                    <a:pt x="406413" y="89976"/>
                  </a:lnTo>
                  <a:lnTo>
                    <a:pt x="413803" y="113013"/>
                  </a:lnTo>
                  <a:lnTo>
                    <a:pt x="411195" y="147787"/>
                  </a:lnTo>
                  <a:lnTo>
                    <a:pt x="409021" y="168216"/>
                  </a:lnTo>
                  <a:lnTo>
                    <a:pt x="419888" y="172563"/>
                  </a:lnTo>
                  <a:lnTo>
                    <a:pt x="412933" y="187776"/>
                  </a:lnTo>
                  <a:lnTo>
                    <a:pt x="424669" y="209944"/>
                  </a:lnTo>
                  <a:lnTo>
                    <a:pt x="429886" y="227765"/>
                  </a:lnTo>
                  <a:lnTo>
                    <a:pt x="448576" y="232547"/>
                  </a:lnTo>
                  <a:lnTo>
                    <a:pt x="453358" y="250368"/>
                  </a:lnTo>
                  <a:lnTo>
                    <a:pt x="436406" y="275579"/>
                  </a:lnTo>
                  <a:lnTo>
                    <a:pt x="450315" y="290358"/>
                  </a:lnTo>
                  <a:lnTo>
                    <a:pt x="462486" y="307310"/>
                  </a:lnTo>
                  <a:lnTo>
                    <a:pt x="487261" y="319480"/>
                  </a:lnTo>
                  <a:lnTo>
                    <a:pt x="491608" y="343822"/>
                  </a:lnTo>
                  <a:lnTo>
                    <a:pt x="503344" y="348603"/>
                  </a:lnTo>
                  <a:lnTo>
                    <a:pt x="507256" y="361208"/>
                  </a:lnTo>
                  <a:lnTo>
                    <a:pt x="474656" y="375987"/>
                  </a:lnTo>
                  <a:lnTo>
                    <a:pt x="469875" y="408152"/>
                  </a:lnTo>
                  <a:lnTo>
                    <a:pt x="423800" y="399894"/>
                  </a:lnTo>
                  <a:lnTo>
                    <a:pt x="396851" y="393374"/>
                  </a:lnTo>
                  <a:lnTo>
                    <a:pt x="369467" y="389896"/>
                  </a:lnTo>
                  <a:lnTo>
                    <a:pt x="355123" y="355558"/>
                  </a:lnTo>
                  <a:lnTo>
                    <a:pt x="342952" y="350776"/>
                  </a:lnTo>
                  <a:lnTo>
                    <a:pt x="325131" y="355558"/>
                  </a:lnTo>
                  <a:lnTo>
                    <a:pt x="302963" y="369032"/>
                  </a:lnTo>
                  <a:lnTo>
                    <a:pt x="272536" y="359904"/>
                  </a:lnTo>
                  <a:lnTo>
                    <a:pt x="246021" y="338171"/>
                  </a:lnTo>
                  <a:lnTo>
                    <a:pt x="222115" y="330347"/>
                  </a:lnTo>
                  <a:lnTo>
                    <a:pt x="202989" y="303832"/>
                  </a:lnTo>
                  <a:lnTo>
                    <a:pt x="180387" y="266885"/>
                  </a:lnTo>
                  <a:lnTo>
                    <a:pt x="168216" y="271232"/>
                  </a:lnTo>
                  <a:lnTo>
                    <a:pt x="152133" y="262104"/>
                  </a:lnTo>
                  <a:lnTo>
                    <a:pt x="144744" y="272971"/>
                  </a:lnTo>
                  <a:lnTo>
                    <a:pt x="129531" y="258192"/>
                  </a:lnTo>
                  <a:lnTo>
                    <a:pt x="127358" y="243413"/>
                  </a:lnTo>
                  <a:lnTo>
                    <a:pt x="119968" y="243413"/>
                  </a:lnTo>
                  <a:lnTo>
                    <a:pt x="120838" y="222984"/>
                  </a:lnTo>
                  <a:lnTo>
                    <a:pt x="105624" y="202120"/>
                  </a:lnTo>
                  <a:lnTo>
                    <a:pt x="74762" y="186472"/>
                  </a:lnTo>
                  <a:lnTo>
                    <a:pt x="54768" y="159957"/>
                  </a:lnTo>
                  <a:lnTo>
                    <a:pt x="56941" y="138224"/>
                  </a:lnTo>
                  <a:lnTo>
                    <a:pt x="66939" y="128661"/>
                  </a:lnTo>
                  <a:lnTo>
                    <a:pt x="63027" y="112579"/>
                  </a:lnTo>
                  <a:lnTo>
                    <a:pt x="46509" y="103885"/>
                  </a:lnTo>
                  <a:lnTo>
                    <a:pt x="26080" y="70851"/>
                  </a:lnTo>
                  <a:lnTo>
                    <a:pt x="9562" y="48683"/>
                  </a:lnTo>
                  <a:lnTo>
                    <a:pt x="12605" y="39989"/>
                  </a:lnTo>
                  <a:lnTo>
                    <a:pt x="0" y="8259"/>
                  </a:lnTo>
                  <a:lnTo>
                    <a:pt x="14344" y="0"/>
                  </a:lnTo>
                  <a:lnTo>
                    <a:pt x="19560" y="10867"/>
                  </a:lnTo>
                  <a:lnTo>
                    <a:pt x="33469" y="23472"/>
                  </a:lnTo>
                  <a:lnTo>
                    <a:pt x="49987" y="2738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96" name="Google Shape;11996;p314"/>
            <p:cNvSpPr/>
            <p:nvPr/>
          </p:nvSpPr>
          <p:spPr>
            <a:xfrm>
              <a:off x="6993272" y="2943013"/>
              <a:ext cx="272916" cy="260198"/>
            </a:xfrm>
            <a:custGeom>
              <a:rect b="b" l="l" r="r" t="t"/>
              <a:pathLst>
                <a:path extrusionOk="0" h="231242" w="242544">
                  <a:moveTo>
                    <a:pt x="123880" y="6085"/>
                  </a:moveTo>
                  <a:lnTo>
                    <a:pt x="144309" y="39120"/>
                  </a:lnTo>
                  <a:lnTo>
                    <a:pt x="160827" y="47813"/>
                  </a:lnTo>
                  <a:lnTo>
                    <a:pt x="164739" y="63896"/>
                  </a:lnTo>
                  <a:lnTo>
                    <a:pt x="154741" y="73459"/>
                  </a:lnTo>
                  <a:lnTo>
                    <a:pt x="152568" y="95192"/>
                  </a:lnTo>
                  <a:lnTo>
                    <a:pt x="172563" y="121707"/>
                  </a:lnTo>
                  <a:lnTo>
                    <a:pt x="203424" y="137355"/>
                  </a:lnTo>
                  <a:lnTo>
                    <a:pt x="218638" y="158219"/>
                  </a:lnTo>
                  <a:lnTo>
                    <a:pt x="217768" y="178648"/>
                  </a:lnTo>
                  <a:lnTo>
                    <a:pt x="225158" y="178648"/>
                  </a:lnTo>
                  <a:lnTo>
                    <a:pt x="227331" y="193427"/>
                  </a:lnTo>
                  <a:lnTo>
                    <a:pt x="242544" y="208206"/>
                  </a:lnTo>
                  <a:lnTo>
                    <a:pt x="228200" y="206901"/>
                  </a:lnTo>
                  <a:lnTo>
                    <a:pt x="212118" y="204293"/>
                  </a:lnTo>
                  <a:lnTo>
                    <a:pt x="197773" y="231243"/>
                  </a:lnTo>
                  <a:lnTo>
                    <a:pt x="153438" y="229069"/>
                  </a:lnTo>
                  <a:lnTo>
                    <a:pt x="80413" y="172997"/>
                  </a:lnTo>
                  <a:lnTo>
                    <a:pt x="43032" y="153437"/>
                  </a:lnTo>
                  <a:lnTo>
                    <a:pt x="13475" y="145613"/>
                  </a:lnTo>
                  <a:lnTo>
                    <a:pt x="0" y="111709"/>
                  </a:lnTo>
                  <a:lnTo>
                    <a:pt x="47813" y="82587"/>
                  </a:lnTo>
                  <a:lnTo>
                    <a:pt x="52160" y="49117"/>
                  </a:lnTo>
                  <a:lnTo>
                    <a:pt x="46944" y="28688"/>
                  </a:lnTo>
                  <a:lnTo>
                    <a:pt x="58680" y="21733"/>
                  </a:lnTo>
                  <a:lnTo>
                    <a:pt x="67808" y="4347"/>
                  </a:lnTo>
                  <a:lnTo>
                    <a:pt x="76936" y="0"/>
                  </a:lnTo>
                  <a:lnTo>
                    <a:pt x="104320" y="3912"/>
                  </a:lnTo>
                  <a:lnTo>
                    <a:pt x="113448" y="10867"/>
                  </a:lnTo>
                  <a:lnTo>
                    <a:pt x="123880" y="608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97" name="Google Shape;11997;p314"/>
            <p:cNvSpPr/>
            <p:nvPr/>
          </p:nvSpPr>
          <p:spPr>
            <a:xfrm>
              <a:off x="5463383" y="2073892"/>
              <a:ext cx="223026" cy="83635"/>
            </a:xfrm>
            <a:custGeom>
              <a:rect b="b" l="l" r="r" t="t"/>
              <a:pathLst>
                <a:path extrusionOk="0" h="74328" w="198207">
                  <a:moveTo>
                    <a:pt x="185168" y="1739"/>
                  </a:moveTo>
                  <a:lnTo>
                    <a:pt x="179083" y="17387"/>
                  </a:lnTo>
                  <a:lnTo>
                    <a:pt x="198208" y="33904"/>
                  </a:lnTo>
                  <a:lnTo>
                    <a:pt x="171693" y="52595"/>
                  </a:lnTo>
                  <a:lnTo>
                    <a:pt x="114752" y="69547"/>
                  </a:lnTo>
                  <a:lnTo>
                    <a:pt x="97800" y="74328"/>
                  </a:lnTo>
                  <a:lnTo>
                    <a:pt x="73459" y="70416"/>
                  </a:lnTo>
                  <a:lnTo>
                    <a:pt x="21733" y="62592"/>
                  </a:lnTo>
                  <a:lnTo>
                    <a:pt x="42597" y="51725"/>
                  </a:lnTo>
                  <a:lnTo>
                    <a:pt x="3477" y="39989"/>
                  </a:lnTo>
                  <a:lnTo>
                    <a:pt x="37816" y="35208"/>
                  </a:lnTo>
                  <a:lnTo>
                    <a:pt x="38251" y="27819"/>
                  </a:lnTo>
                  <a:lnTo>
                    <a:pt x="0" y="22168"/>
                  </a:lnTo>
                  <a:lnTo>
                    <a:pt x="15648" y="6085"/>
                  </a:lnTo>
                  <a:lnTo>
                    <a:pt x="44336" y="2608"/>
                  </a:lnTo>
                  <a:lnTo>
                    <a:pt x="70416" y="19125"/>
                  </a:lnTo>
                  <a:lnTo>
                    <a:pt x="100843" y="6085"/>
                  </a:lnTo>
                  <a:lnTo>
                    <a:pt x="123011" y="12605"/>
                  </a:lnTo>
                  <a:lnTo>
                    <a:pt x="154741" y="0"/>
                  </a:lnTo>
                  <a:lnTo>
                    <a:pt x="185168" y="173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98" name="Google Shape;11998;p314"/>
            <p:cNvSpPr/>
            <p:nvPr/>
          </p:nvSpPr>
          <p:spPr>
            <a:xfrm>
              <a:off x="6881268" y="3072133"/>
              <a:ext cx="36193" cy="118360"/>
            </a:xfrm>
            <a:custGeom>
              <a:rect b="b" l="l" r="r" t="t"/>
              <a:pathLst>
                <a:path extrusionOk="0" h="105189" w="32165">
                  <a:moveTo>
                    <a:pt x="30427" y="0"/>
                  </a:moveTo>
                  <a:lnTo>
                    <a:pt x="32165" y="11301"/>
                  </a:lnTo>
                  <a:lnTo>
                    <a:pt x="29558" y="15648"/>
                  </a:lnTo>
                  <a:lnTo>
                    <a:pt x="29992" y="15648"/>
                  </a:lnTo>
                  <a:lnTo>
                    <a:pt x="26950" y="24341"/>
                  </a:lnTo>
                  <a:lnTo>
                    <a:pt x="17821" y="20864"/>
                  </a:lnTo>
                  <a:lnTo>
                    <a:pt x="14779" y="39120"/>
                  </a:lnTo>
                  <a:lnTo>
                    <a:pt x="21299" y="42163"/>
                  </a:lnTo>
                  <a:lnTo>
                    <a:pt x="15648" y="46075"/>
                  </a:lnTo>
                  <a:lnTo>
                    <a:pt x="15213" y="53464"/>
                  </a:lnTo>
                  <a:lnTo>
                    <a:pt x="26080" y="49987"/>
                  </a:lnTo>
                  <a:lnTo>
                    <a:pt x="27819" y="60853"/>
                  </a:lnTo>
                  <a:lnTo>
                    <a:pt x="19995" y="105189"/>
                  </a:lnTo>
                  <a:lnTo>
                    <a:pt x="16952" y="98235"/>
                  </a:lnTo>
                  <a:lnTo>
                    <a:pt x="0" y="57376"/>
                  </a:lnTo>
                  <a:lnTo>
                    <a:pt x="6085" y="48248"/>
                  </a:lnTo>
                  <a:lnTo>
                    <a:pt x="4347" y="46509"/>
                  </a:lnTo>
                  <a:lnTo>
                    <a:pt x="9128" y="33469"/>
                  </a:lnTo>
                  <a:lnTo>
                    <a:pt x="11736" y="12605"/>
                  </a:lnTo>
                  <a:lnTo>
                    <a:pt x="14344" y="5216"/>
                  </a:lnTo>
                  <a:lnTo>
                    <a:pt x="14779" y="5216"/>
                  </a:lnTo>
                  <a:lnTo>
                    <a:pt x="22603" y="5216"/>
                  </a:lnTo>
                  <a:lnTo>
                    <a:pt x="24341" y="435"/>
                  </a:lnTo>
                  <a:lnTo>
                    <a:pt x="30427"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1999" name="Google Shape;11999;p314"/>
            <p:cNvSpPr/>
            <p:nvPr/>
          </p:nvSpPr>
          <p:spPr>
            <a:xfrm>
              <a:off x="6294355" y="2916602"/>
              <a:ext cx="78743" cy="50376"/>
            </a:xfrm>
            <a:custGeom>
              <a:rect b="b" l="l" r="r" t="t"/>
              <a:pathLst>
                <a:path extrusionOk="0" h="44770" w="69981">
                  <a:moveTo>
                    <a:pt x="69981" y="0"/>
                  </a:moveTo>
                  <a:lnTo>
                    <a:pt x="62592" y="22168"/>
                  </a:lnTo>
                  <a:lnTo>
                    <a:pt x="66504" y="30427"/>
                  </a:lnTo>
                  <a:lnTo>
                    <a:pt x="62592" y="44771"/>
                  </a:lnTo>
                  <a:lnTo>
                    <a:pt x="44336" y="34339"/>
                  </a:lnTo>
                  <a:lnTo>
                    <a:pt x="32600" y="31296"/>
                  </a:lnTo>
                  <a:lnTo>
                    <a:pt x="0" y="17387"/>
                  </a:lnTo>
                  <a:lnTo>
                    <a:pt x="2173" y="3043"/>
                  </a:lnTo>
                  <a:lnTo>
                    <a:pt x="29123" y="5651"/>
                  </a:lnTo>
                  <a:lnTo>
                    <a:pt x="52595" y="2608"/>
                  </a:lnTo>
                  <a:lnTo>
                    <a:pt x="69981"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00" name="Google Shape;12000;p314"/>
            <p:cNvSpPr/>
            <p:nvPr/>
          </p:nvSpPr>
          <p:spPr>
            <a:xfrm>
              <a:off x="6180397" y="2823674"/>
              <a:ext cx="42550" cy="71897"/>
            </a:xfrm>
            <a:custGeom>
              <a:rect b="b" l="l" r="r" t="t"/>
              <a:pathLst>
                <a:path extrusionOk="0" h="63896" w="37815">
                  <a:moveTo>
                    <a:pt x="23472" y="0"/>
                  </a:moveTo>
                  <a:lnTo>
                    <a:pt x="37816" y="19560"/>
                  </a:lnTo>
                  <a:lnTo>
                    <a:pt x="36077" y="56507"/>
                  </a:lnTo>
                  <a:lnTo>
                    <a:pt x="25645" y="54768"/>
                  </a:lnTo>
                  <a:lnTo>
                    <a:pt x="16517" y="63896"/>
                  </a:lnTo>
                  <a:lnTo>
                    <a:pt x="7824" y="56507"/>
                  </a:lnTo>
                  <a:lnTo>
                    <a:pt x="5650" y="23037"/>
                  </a:lnTo>
                  <a:lnTo>
                    <a:pt x="0" y="7389"/>
                  </a:lnTo>
                  <a:lnTo>
                    <a:pt x="12605" y="8693"/>
                  </a:lnTo>
                  <a:lnTo>
                    <a:pt x="23472"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01" name="Google Shape;12001;p314"/>
            <p:cNvSpPr/>
            <p:nvPr/>
          </p:nvSpPr>
          <p:spPr>
            <a:xfrm>
              <a:off x="6140290" y="2641242"/>
              <a:ext cx="304217" cy="285630"/>
            </a:xfrm>
            <a:custGeom>
              <a:rect b="b" l="l" r="r" t="t"/>
              <a:pathLst>
                <a:path extrusionOk="0" h="253845" w="270363">
                  <a:moveTo>
                    <a:pt x="153438" y="16517"/>
                  </a:moveTo>
                  <a:lnTo>
                    <a:pt x="151699" y="29992"/>
                  </a:lnTo>
                  <a:lnTo>
                    <a:pt x="157784" y="41728"/>
                  </a:lnTo>
                  <a:lnTo>
                    <a:pt x="139963" y="37381"/>
                  </a:lnTo>
                  <a:lnTo>
                    <a:pt x="123011" y="47379"/>
                  </a:lnTo>
                  <a:lnTo>
                    <a:pt x="124750" y="60853"/>
                  </a:lnTo>
                  <a:lnTo>
                    <a:pt x="122576" y="68677"/>
                  </a:lnTo>
                  <a:lnTo>
                    <a:pt x="130835" y="82587"/>
                  </a:lnTo>
                  <a:lnTo>
                    <a:pt x="152568" y="96496"/>
                  </a:lnTo>
                  <a:lnTo>
                    <a:pt x="165173" y="119533"/>
                  </a:lnTo>
                  <a:lnTo>
                    <a:pt x="191688" y="141701"/>
                  </a:lnTo>
                  <a:lnTo>
                    <a:pt x="209075" y="141267"/>
                  </a:lnTo>
                  <a:lnTo>
                    <a:pt x="215160" y="147352"/>
                  </a:lnTo>
                  <a:lnTo>
                    <a:pt x="209075" y="153003"/>
                  </a:lnTo>
                  <a:lnTo>
                    <a:pt x="229939" y="163000"/>
                  </a:lnTo>
                  <a:lnTo>
                    <a:pt x="247326" y="171259"/>
                  </a:lnTo>
                  <a:lnTo>
                    <a:pt x="267755" y="186037"/>
                  </a:lnTo>
                  <a:lnTo>
                    <a:pt x="270363" y="190819"/>
                  </a:lnTo>
                  <a:lnTo>
                    <a:pt x="266886" y="200816"/>
                  </a:lnTo>
                  <a:lnTo>
                    <a:pt x="253411" y="187776"/>
                  </a:lnTo>
                  <a:lnTo>
                    <a:pt x="233416" y="183429"/>
                  </a:lnTo>
                  <a:lnTo>
                    <a:pt x="225158" y="201251"/>
                  </a:lnTo>
                  <a:lnTo>
                    <a:pt x="242110" y="211683"/>
                  </a:lnTo>
                  <a:lnTo>
                    <a:pt x="240371" y="226027"/>
                  </a:lnTo>
                  <a:lnTo>
                    <a:pt x="231243" y="227765"/>
                  </a:lnTo>
                  <a:lnTo>
                    <a:pt x="220376" y="251672"/>
                  </a:lnTo>
                  <a:lnTo>
                    <a:pt x="210813" y="253845"/>
                  </a:lnTo>
                  <a:lnTo>
                    <a:pt x="210379" y="245152"/>
                  </a:lnTo>
                  <a:lnTo>
                    <a:pt x="214291" y="230373"/>
                  </a:lnTo>
                  <a:lnTo>
                    <a:pt x="219072" y="224288"/>
                  </a:lnTo>
                  <a:lnTo>
                    <a:pt x="209075" y="208205"/>
                  </a:lnTo>
                  <a:lnTo>
                    <a:pt x="201251" y="194296"/>
                  </a:lnTo>
                  <a:lnTo>
                    <a:pt x="191688" y="190819"/>
                  </a:lnTo>
                  <a:lnTo>
                    <a:pt x="183864" y="179083"/>
                  </a:lnTo>
                  <a:lnTo>
                    <a:pt x="169085" y="173867"/>
                  </a:lnTo>
                  <a:lnTo>
                    <a:pt x="158653" y="162565"/>
                  </a:lnTo>
                  <a:lnTo>
                    <a:pt x="142136" y="160827"/>
                  </a:lnTo>
                  <a:lnTo>
                    <a:pt x="123445" y="148656"/>
                  </a:lnTo>
                  <a:lnTo>
                    <a:pt x="102147" y="130400"/>
                  </a:lnTo>
                  <a:lnTo>
                    <a:pt x="86064" y="114752"/>
                  </a:lnTo>
                  <a:lnTo>
                    <a:pt x="77805" y="87368"/>
                  </a:lnTo>
                  <a:lnTo>
                    <a:pt x="66504" y="84325"/>
                  </a:lnTo>
                  <a:lnTo>
                    <a:pt x="48248" y="75197"/>
                  </a:lnTo>
                  <a:lnTo>
                    <a:pt x="38251" y="78675"/>
                  </a:lnTo>
                  <a:lnTo>
                    <a:pt x="25645" y="91715"/>
                  </a:lnTo>
                  <a:lnTo>
                    <a:pt x="16518" y="93453"/>
                  </a:lnTo>
                  <a:lnTo>
                    <a:pt x="18691" y="81717"/>
                  </a:lnTo>
                  <a:lnTo>
                    <a:pt x="6520" y="78240"/>
                  </a:lnTo>
                  <a:lnTo>
                    <a:pt x="0" y="56941"/>
                  </a:lnTo>
                  <a:lnTo>
                    <a:pt x="7389" y="48683"/>
                  </a:lnTo>
                  <a:lnTo>
                    <a:pt x="869" y="38251"/>
                  </a:lnTo>
                  <a:lnTo>
                    <a:pt x="1304" y="30427"/>
                  </a:lnTo>
                  <a:lnTo>
                    <a:pt x="10867" y="36512"/>
                  </a:lnTo>
                  <a:lnTo>
                    <a:pt x="21733" y="35208"/>
                  </a:lnTo>
                  <a:lnTo>
                    <a:pt x="33470" y="25645"/>
                  </a:lnTo>
                  <a:lnTo>
                    <a:pt x="37381" y="29992"/>
                  </a:lnTo>
                  <a:lnTo>
                    <a:pt x="47813" y="29123"/>
                  </a:lnTo>
                  <a:lnTo>
                    <a:pt x="52160" y="18256"/>
                  </a:lnTo>
                  <a:lnTo>
                    <a:pt x="68678" y="21733"/>
                  </a:lnTo>
                  <a:lnTo>
                    <a:pt x="77805" y="16952"/>
                  </a:lnTo>
                  <a:lnTo>
                    <a:pt x="79110" y="6085"/>
                  </a:lnTo>
                  <a:lnTo>
                    <a:pt x="92584" y="9997"/>
                  </a:lnTo>
                  <a:lnTo>
                    <a:pt x="94758" y="4781"/>
                  </a:lnTo>
                  <a:lnTo>
                    <a:pt x="116056" y="0"/>
                  </a:lnTo>
                  <a:lnTo>
                    <a:pt x="121707" y="9128"/>
                  </a:lnTo>
                  <a:lnTo>
                    <a:pt x="153438" y="1651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02" name="Google Shape;12002;p314"/>
            <p:cNvSpPr/>
            <p:nvPr/>
          </p:nvSpPr>
          <p:spPr>
            <a:xfrm>
              <a:off x="3832742" y="3535306"/>
              <a:ext cx="57223" cy="25922"/>
            </a:xfrm>
            <a:custGeom>
              <a:rect b="b" l="l" r="r" t="t"/>
              <a:pathLst>
                <a:path extrusionOk="0" h="23037" w="50856">
                  <a:moveTo>
                    <a:pt x="33469" y="18256"/>
                  </a:moveTo>
                  <a:lnTo>
                    <a:pt x="25645" y="23037"/>
                  </a:lnTo>
                  <a:lnTo>
                    <a:pt x="12605" y="18256"/>
                  </a:lnTo>
                  <a:lnTo>
                    <a:pt x="0" y="8259"/>
                  </a:lnTo>
                  <a:lnTo>
                    <a:pt x="3477" y="1739"/>
                  </a:lnTo>
                  <a:lnTo>
                    <a:pt x="13909" y="0"/>
                  </a:lnTo>
                  <a:lnTo>
                    <a:pt x="19560" y="869"/>
                  </a:lnTo>
                  <a:lnTo>
                    <a:pt x="35643" y="3477"/>
                  </a:lnTo>
                  <a:lnTo>
                    <a:pt x="47379" y="9997"/>
                  </a:lnTo>
                  <a:lnTo>
                    <a:pt x="50856" y="17821"/>
                  </a:lnTo>
                  <a:lnTo>
                    <a:pt x="33469" y="18256"/>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03" name="Google Shape;12003;p314"/>
            <p:cNvSpPr/>
            <p:nvPr/>
          </p:nvSpPr>
          <p:spPr>
            <a:xfrm>
              <a:off x="6903768" y="3068711"/>
              <a:ext cx="104666" cy="131566"/>
            </a:xfrm>
            <a:custGeom>
              <a:rect b="b" l="l" r="r" t="t"/>
              <a:pathLst>
                <a:path extrusionOk="0" h="116925" w="93018">
                  <a:moveTo>
                    <a:pt x="93019" y="33904"/>
                  </a:moveTo>
                  <a:lnTo>
                    <a:pt x="89107" y="38251"/>
                  </a:lnTo>
                  <a:lnTo>
                    <a:pt x="43902" y="52160"/>
                  </a:lnTo>
                  <a:lnTo>
                    <a:pt x="69982" y="80413"/>
                  </a:lnTo>
                  <a:lnTo>
                    <a:pt x="63027" y="84760"/>
                  </a:lnTo>
                  <a:lnTo>
                    <a:pt x="59984" y="94323"/>
                  </a:lnTo>
                  <a:lnTo>
                    <a:pt x="42163" y="98235"/>
                  </a:lnTo>
                  <a:lnTo>
                    <a:pt x="37382" y="108232"/>
                  </a:lnTo>
                  <a:lnTo>
                    <a:pt x="28253" y="116925"/>
                  </a:lnTo>
                  <a:lnTo>
                    <a:pt x="1304" y="112144"/>
                  </a:lnTo>
                  <a:lnTo>
                    <a:pt x="0" y="108232"/>
                  </a:lnTo>
                  <a:lnTo>
                    <a:pt x="7824" y="63896"/>
                  </a:lnTo>
                  <a:lnTo>
                    <a:pt x="6085" y="53029"/>
                  </a:lnTo>
                  <a:lnTo>
                    <a:pt x="8693" y="44771"/>
                  </a:lnTo>
                  <a:lnTo>
                    <a:pt x="6955" y="27384"/>
                  </a:lnTo>
                  <a:lnTo>
                    <a:pt x="9998" y="18691"/>
                  </a:lnTo>
                  <a:lnTo>
                    <a:pt x="37382" y="29992"/>
                  </a:lnTo>
                  <a:lnTo>
                    <a:pt x="79544" y="0"/>
                  </a:lnTo>
                  <a:lnTo>
                    <a:pt x="93019" y="339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04" name="Google Shape;12004;p314"/>
            <p:cNvSpPr/>
            <p:nvPr/>
          </p:nvSpPr>
          <p:spPr>
            <a:xfrm>
              <a:off x="9454396" y="3037898"/>
              <a:ext cx="58202" cy="51843"/>
            </a:xfrm>
            <a:custGeom>
              <a:rect b="b" l="l" r="r" t="t"/>
              <a:pathLst>
                <a:path extrusionOk="0" h="46074" w="51725">
                  <a:moveTo>
                    <a:pt x="44771" y="6085"/>
                  </a:moveTo>
                  <a:lnTo>
                    <a:pt x="51725" y="15648"/>
                  </a:lnTo>
                  <a:lnTo>
                    <a:pt x="46075" y="32600"/>
                  </a:lnTo>
                  <a:lnTo>
                    <a:pt x="32600" y="23472"/>
                  </a:lnTo>
                  <a:lnTo>
                    <a:pt x="23472" y="29992"/>
                  </a:lnTo>
                  <a:lnTo>
                    <a:pt x="23907" y="46075"/>
                  </a:lnTo>
                  <a:lnTo>
                    <a:pt x="5216" y="38251"/>
                  </a:lnTo>
                  <a:lnTo>
                    <a:pt x="0" y="25211"/>
                  </a:lnTo>
                  <a:lnTo>
                    <a:pt x="5651" y="8259"/>
                  </a:lnTo>
                  <a:lnTo>
                    <a:pt x="20430" y="11736"/>
                  </a:lnTo>
                  <a:lnTo>
                    <a:pt x="24776" y="0"/>
                  </a:lnTo>
                  <a:lnTo>
                    <a:pt x="44771" y="608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05" name="Google Shape;12005;p314"/>
            <p:cNvSpPr/>
            <p:nvPr/>
          </p:nvSpPr>
          <p:spPr>
            <a:xfrm>
              <a:off x="9378586" y="2818293"/>
              <a:ext cx="261665" cy="324269"/>
            </a:xfrm>
            <a:custGeom>
              <a:rect b="b" l="l" r="r" t="t"/>
              <a:pathLst>
                <a:path extrusionOk="0" h="288184" w="232546">
                  <a:moveTo>
                    <a:pt x="219072" y="117795"/>
                  </a:moveTo>
                  <a:lnTo>
                    <a:pt x="221680" y="139963"/>
                  </a:lnTo>
                  <a:lnTo>
                    <a:pt x="232547" y="153872"/>
                  </a:lnTo>
                  <a:lnTo>
                    <a:pt x="229939" y="173432"/>
                  </a:lnTo>
                  <a:lnTo>
                    <a:pt x="206467" y="186472"/>
                  </a:lnTo>
                  <a:lnTo>
                    <a:pt x="166478" y="188211"/>
                  </a:lnTo>
                  <a:lnTo>
                    <a:pt x="147352" y="220376"/>
                  </a:lnTo>
                  <a:lnTo>
                    <a:pt x="126923" y="209509"/>
                  </a:lnTo>
                  <a:lnTo>
                    <a:pt x="116491" y="188645"/>
                  </a:lnTo>
                  <a:lnTo>
                    <a:pt x="79110" y="194731"/>
                  </a:lnTo>
                  <a:lnTo>
                    <a:pt x="56942" y="207771"/>
                  </a:lnTo>
                  <a:lnTo>
                    <a:pt x="29992" y="208640"/>
                  </a:lnTo>
                  <a:lnTo>
                    <a:pt x="62158" y="229069"/>
                  </a:lnTo>
                  <a:lnTo>
                    <a:pt x="65635" y="276448"/>
                  </a:lnTo>
                  <a:lnTo>
                    <a:pt x="54768" y="288184"/>
                  </a:lnTo>
                  <a:lnTo>
                    <a:pt x="39120" y="277317"/>
                  </a:lnTo>
                  <a:lnTo>
                    <a:pt x="35208" y="252107"/>
                  </a:lnTo>
                  <a:lnTo>
                    <a:pt x="17387" y="244283"/>
                  </a:lnTo>
                  <a:lnTo>
                    <a:pt x="0" y="225157"/>
                  </a:lnTo>
                  <a:lnTo>
                    <a:pt x="18691" y="216464"/>
                  </a:lnTo>
                  <a:lnTo>
                    <a:pt x="23472" y="198643"/>
                  </a:lnTo>
                  <a:lnTo>
                    <a:pt x="40424" y="184299"/>
                  </a:lnTo>
                  <a:lnTo>
                    <a:pt x="49118" y="165173"/>
                  </a:lnTo>
                  <a:lnTo>
                    <a:pt x="91280" y="156915"/>
                  </a:lnTo>
                  <a:lnTo>
                    <a:pt x="118664" y="162565"/>
                  </a:lnTo>
                  <a:lnTo>
                    <a:pt x="118664" y="113013"/>
                  </a:lnTo>
                  <a:lnTo>
                    <a:pt x="140832" y="126488"/>
                  </a:lnTo>
                  <a:lnTo>
                    <a:pt x="160392" y="98669"/>
                  </a:lnTo>
                  <a:lnTo>
                    <a:pt x="167782" y="87803"/>
                  </a:lnTo>
                  <a:lnTo>
                    <a:pt x="163435" y="53899"/>
                  </a:lnTo>
                  <a:lnTo>
                    <a:pt x="141267" y="22603"/>
                  </a:lnTo>
                  <a:lnTo>
                    <a:pt x="140398" y="5216"/>
                  </a:lnTo>
                  <a:lnTo>
                    <a:pt x="161262" y="0"/>
                  </a:lnTo>
                  <a:lnTo>
                    <a:pt x="196904" y="38685"/>
                  </a:lnTo>
                  <a:lnTo>
                    <a:pt x="209075" y="60853"/>
                  </a:lnTo>
                  <a:lnTo>
                    <a:pt x="203424" y="89107"/>
                  </a:lnTo>
                  <a:lnTo>
                    <a:pt x="219072" y="11779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06" name="Google Shape;12006;p314"/>
            <p:cNvSpPr/>
            <p:nvPr/>
          </p:nvSpPr>
          <p:spPr>
            <a:xfrm>
              <a:off x="9489610" y="2689173"/>
              <a:ext cx="137435" cy="123252"/>
            </a:xfrm>
            <a:custGeom>
              <a:rect b="b" l="l" r="r" t="t"/>
              <a:pathLst>
                <a:path extrusionOk="0" h="109536" w="122141">
                  <a:moveTo>
                    <a:pt x="68677" y="37816"/>
                  </a:moveTo>
                  <a:lnTo>
                    <a:pt x="88237" y="43467"/>
                  </a:lnTo>
                  <a:lnTo>
                    <a:pt x="96061" y="32165"/>
                  </a:lnTo>
                  <a:lnTo>
                    <a:pt x="122141" y="63027"/>
                  </a:lnTo>
                  <a:lnTo>
                    <a:pt x="94322" y="70416"/>
                  </a:lnTo>
                  <a:lnTo>
                    <a:pt x="92584" y="97800"/>
                  </a:lnTo>
                  <a:lnTo>
                    <a:pt x="45205" y="79109"/>
                  </a:lnTo>
                  <a:lnTo>
                    <a:pt x="52160" y="109101"/>
                  </a:lnTo>
                  <a:lnTo>
                    <a:pt x="27384" y="109536"/>
                  </a:lnTo>
                  <a:lnTo>
                    <a:pt x="6955" y="82152"/>
                  </a:lnTo>
                  <a:lnTo>
                    <a:pt x="4347" y="60853"/>
                  </a:lnTo>
                  <a:lnTo>
                    <a:pt x="26949" y="59549"/>
                  </a:lnTo>
                  <a:lnTo>
                    <a:pt x="7824" y="21299"/>
                  </a:lnTo>
                  <a:lnTo>
                    <a:pt x="0" y="0"/>
                  </a:lnTo>
                  <a:lnTo>
                    <a:pt x="45640" y="28688"/>
                  </a:lnTo>
                  <a:lnTo>
                    <a:pt x="68677" y="3781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07" name="Google Shape;12007;p314"/>
            <p:cNvSpPr/>
            <p:nvPr/>
          </p:nvSpPr>
          <p:spPr>
            <a:xfrm>
              <a:off x="7102828" y="2391314"/>
              <a:ext cx="984058" cy="449477"/>
            </a:xfrm>
            <a:custGeom>
              <a:rect b="b" l="l" r="r" t="t"/>
              <a:pathLst>
                <a:path extrusionOk="0" h="399458" w="874549">
                  <a:moveTo>
                    <a:pt x="525512" y="49987"/>
                  </a:moveTo>
                  <a:lnTo>
                    <a:pt x="544637" y="48683"/>
                  </a:lnTo>
                  <a:lnTo>
                    <a:pt x="584627" y="23472"/>
                  </a:lnTo>
                  <a:lnTo>
                    <a:pt x="581149" y="32165"/>
                  </a:lnTo>
                  <a:lnTo>
                    <a:pt x="617661" y="52595"/>
                  </a:lnTo>
                  <a:lnTo>
                    <a:pt x="697206" y="120403"/>
                  </a:lnTo>
                  <a:lnTo>
                    <a:pt x="701987" y="106493"/>
                  </a:lnTo>
                  <a:lnTo>
                    <a:pt x="738499" y="121707"/>
                  </a:lnTo>
                  <a:lnTo>
                    <a:pt x="765448" y="114752"/>
                  </a:lnTo>
                  <a:lnTo>
                    <a:pt x="779792" y="119533"/>
                  </a:lnTo>
                  <a:lnTo>
                    <a:pt x="797614" y="135181"/>
                  </a:lnTo>
                  <a:lnTo>
                    <a:pt x="815000" y="140397"/>
                  </a:lnTo>
                  <a:lnTo>
                    <a:pt x="829344" y="152133"/>
                  </a:lnTo>
                  <a:lnTo>
                    <a:pt x="855424" y="148221"/>
                  </a:lnTo>
                  <a:lnTo>
                    <a:pt x="874549" y="164739"/>
                  </a:lnTo>
                  <a:lnTo>
                    <a:pt x="866291" y="182995"/>
                  </a:lnTo>
                  <a:lnTo>
                    <a:pt x="849774" y="185603"/>
                  </a:lnTo>
                  <a:lnTo>
                    <a:pt x="860640" y="212552"/>
                  </a:lnTo>
                  <a:lnTo>
                    <a:pt x="853686" y="225157"/>
                  </a:lnTo>
                  <a:lnTo>
                    <a:pt x="806742" y="216029"/>
                  </a:lnTo>
                  <a:lnTo>
                    <a:pt x="811088" y="265147"/>
                  </a:lnTo>
                  <a:lnTo>
                    <a:pt x="802395" y="271232"/>
                  </a:lnTo>
                  <a:lnTo>
                    <a:pt x="762840" y="282099"/>
                  </a:lnTo>
                  <a:lnTo>
                    <a:pt x="801091" y="329912"/>
                  </a:lnTo>
                  <a:lnTo>
                    <a:pt x="788486" y="336867"/>
                  </a:lnTo>
                  <a:lnTo>
                    <a:pt x="795875" y="352949"/>
                  </a:lnTo>
                  <a:lnTo>
                    <a:pt x="780661" y="348603"/>
                  </a:lnTo>
                  <a:lnTo>
                    <a:pt x="765883" y="338605"/>
                  </a:lnTo>
                  <a:lnTo>
                    <a:pt x="731544" y="335998"/>
                  </a:lnTo>
                  <a:lnTo>
                    <a:pt x="694163" y="335128"/>
                  </a:lnTo>
                  <a:lnTo>
                    <a:pt x="687208" y="338171"/>
                  </a:lnTo>
                  <a:lnTo>
                    <a:pt x="651566" y="326435"/>
                  </a:lnTo>
                  <a:lnTo>
                    <a:pt x="640699" y="332520"/>
                  </a:lnTo>
                  <a:lnTo>
                    <a:pt x="642872" y="348603"/>
                  </a:lnTo>
                  <a:lnTo>
                    <a:pt x="602883" y="339040"/>
                  </a:lnTo>
                  <a:lnTo>
                    <a:pt x="589408" y="342952"/>
                  </a:lnTo>
                  <a:lnTo>
                    <a:pt x="588104" y="355123"/>
                  </a:lnTo>
                  <a:lnTo>
                    <a:pt x="576803" y="360339"/>
                  </a:lnTo>
                  <a:lnTo>
                    <a:pt x="553331" y="379464"/>
                  </a:lnTo>
                  <a:lnTo>
                    <a:pt x="549419" y="399459"/>
                  </a:lnTo>
                  <a:lnTo>
                    <a:pt x="540726" y="399459"/>
                  </a:lnTo>
                  <a:lnTo>
                    <a:pt x="530728" y="386419"/>
                  </a:lnTo>
                  <a:lnTo>
                    <a:pt x="501606" y="385550"/>
                  </a:lnTo>
                  <a:lnTo>
                    <a:pt x="490739" y="362947"/>
                  </a:lnTo>
                  <a:lnTo>
                    <a:pt x="479437" y="362512"/>
                  </a:lnTo>
                  <a:lnTo>
                    <a:pt x="472917" y="334693"/>
                  </a:lnTo>
                  <a:lnTo>
                    <a:pt x="439883" y="314699"/>
                  </a:lnTo>
                  <a:lnTo>
                    <a:pt x="402501" y="316872"/>
                  </a:lnTo>
                  <a:lnTo>
                    <a:pt x="377726" y="320784"/>
                  </a:lnTo>
                  <a:lnTo>
                    <a:pt x="349037" y="296008"/>
                  </a:lnTo>
                  <a:lnTo>
                    <a:pt x="328173" y="285576"/>
                  </a:lnTo>
                  <a:lnTo>
                    <a:pt x="288184" y="266016"/>
                  </a:lnTo>
                  <a:lnTo>
                    <a:pt x="283403" y="263843"/>
                  </a:lnTo>
                  <a:lnTo>
                    <a:pt x="231243" y="279925"/>
                  </a:lnTo>
                  <a:lnTo>
                    <a:pt x="258192" y="381638"/>
                  </a:lnTo>
                  <a:lnTo>
                    <a:pt x="246890" y="382942"/>
                  </a:lnTo>
                  <a:lnTo>
                    <a:pt x="226027" y="361208"/>
                  </a:lnTo>
                  <a:lnTo>
                    <a:pt x="209075" y="353384"/>
                  </a:lnTo>
                  <a:lnTo>
                    <a:pt x="184733" y="359035"/>
                  </a:lnTo>
                  <a:lnTo>
                    <a:pt x="176909" y="368598"/>
                  </a:lnTo>
                  <a:lnTo>
                    <a:pt x="174301" y="361643"/>
                  </a:lnTo>
                  <a:lnTo>
                    <a:pt x="176909" y="350342"/>
                  </a:lnTo>
                  <a:lnTo>
                    <a:pt x="170389" y="340779"/>
                  </a:lnTo>
                  <a:lnTo>
                    <a:pt x="142136" y="331216"/>
                  </a:lnTo>
                  <a:lnTo>
                    <a:pt x="126053" y="306440"/>
                  </a:lnTo>
                  <a:lnTo>
                    <a:pt x="112144" y="299485"/>
                  </a:lnTo>
                  <a:lnTo>
                    <a:pt x="109536" y="290357"/>
                  </a:lnTo>
                  <a:lnTo>
                    <a:pt x="131704" y="292965"/>
                  </a:lnTo>
                  <a:lnTo>
                    <a:pt x="127357" y="272971"/>
                  </a:lnTo>
                  <a:lnTo>
                    <a:pt x="145179" y="268624"/>
                  </a:lnTo>
                  <a:lnTo>
                    <a:pt x="165608" y="272536"/>
                  </a:lnTo>
                  <a:lnTo>
                    <a:pt x="162565" y="246021"/>
                  </a:lnTo>
                  <a:lnTo>
                    <a:pt x="154307" y="229069"/>
                  </a:lnTo>
                  <a:lnTo>
                    <a:pt x="132573" y="230373"/>
                  </a:lnTo>
                  <a:lnTo>
                    <a:pt x="112144" y="223853"/>
                  </a:lnTo>
                  <a:lnTo>
                    <a:pt x="89976" y="235589"/>
                  </a:lnTo>
                  <a:lnTo>
                    <a:pt x="70850" y="241675"/>
                  </a:lnTo>
                  <a:lnTo>
                    <a:pt x="58680" y="236893"/>
                  </a:lnTo>
                  <a:lnTo>
                    <a:pt x="57810" y="222984"/>
                  </a:lnTo>
                  <a:lnTo>
                    <a:pt x="39120" y="204728"/>
                  </a:lnTo>
                  <a:lnTo>
                    <a:pt x="23472" y="205597"/>
                  </a:lnTo>
                  <a:lnTo>
                    <a:pt x="435" y="187341"/>
                  </a:lnTo>
                  <a:lnTo>
                    <a:pt x="7824" y="166477"/>
                  </a:lnTo>
                  <a:lnTo>
                    <a:pt x="0" y="161261"/>
                  </a:lnTo>
                  <a:lnTo>
                    <a:pt x="9562" y="131269"/>
                  </a:lnTo>
                  <a:lnTo>
                    <a:pt x="35642" y="146917"/>
                  </a:lnTo>
                  <a:lnTo>
                    <a:pt x="33035" y="127357"/>
                  </a:lnTo>
                  <a:lnTo>
                    <a:pt x="68242" y="98235"/>
                  </a:lnTo>
                  <a:lnTo>
                    <a:pt x="101277" y="97365"/>
                  </a:lnTo>
                  <a:lnTo>
                    <a:pt x="153437" y="116056"/>
                  </a:lnTo>
                  <a:lnTo>
                    <a:pt x="182126" y="126923"/>
                  </a:lnTo>
                  <a:lnTo>
                    <a:pt x="201250" y="115621"/>
                  </a:lnTo>
                  <a:lnTo>
                    <a:pt x="234720" y="115187"/>
                  </a:lnTo>
                  <a:lnTo>
                    <a:pt x="266450" y="129096"/>
                  </a:lnTo>
                  <a:lnTo>
                    <a:pt x="269928" y="120837"/>
                  </a:lnTo>
                  <a:lnTo>
                    <a:pt x="300355" y="122141"/>
                  </a:lnTo>
                  <a:lnTo>
                    <a:pt x="301224" y="109536"/>
                  </a:lnTo>
                  <a:lnTo>
                    <a:pt x="260366" y="90845"/>
                  </a:lnTo>
                  <a:lnTo>
                    <a:pt x="275579" y="77805"/>
                  </a:lnTo>
                  <a:lnTo>
                    <a:pt x="269059" y="70851"/>
                  </a:lnTo>
                  <a:lnTo>
                    <a:pt x="286446" y="63896"/>
                  </a:lnTo>
                  <a:lnTo>
                    <a:pt x="264277" y="45640"/>
                  </a:lnTo>
                  <a:lnTo>
                    <a:pt x="270363" y="36512"/>
                  </a:lnTo>
                  <a:lnTo>
                    <a:pt x="344256" y="27384"/>
                  </a:lnTo>
                  <a:lnTo>
                    <a:pt x="351646" y="20864"/>
                  </a:lnTo>
                  <a:lnTo>
                    <a:pt x="399024" y="10867"/>
                  </a:lnTo>
                  <a:lnTo>
                    <a:pt x="412499" y="0"/>
                  </a:lnTo>
                  <a:lnTo>
                    <a:pt x="452053" y="5651"/>
                  </a:lnTo>
                  <a:lnTo>
                    <a:pt x="471179" y="33035"/>
                  </a:lnTo>
                  <a:lnTo>
                    <a:pt x="489869" y="26515"/>
                  </a:lnTo>
                  <a:lnTo>
                    <a:pt x="520731" y="35643"/>
                  </a:lnTo>
                  <a:lnTo>
                    <a:pt x="525512" y="4998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08" name="Google Shape;12008;p314"/>
            <p:cNvSpPr/>
            <p:nvPr/>
          </p:nvSpPr>
          <p:spPr>
            <a:xfrm>
              <a:off x="6912572" y="3944189"/>
              <a:ext cx="220092" cy="319378"/>
            </a:xfrm>
            <a:custGeom>
              <a:rect b="b" l="l" r="r" t="t"/>
              <a:pathLst>
                <a:path extrusionOk="0" h="283837" w="195600">
                  <a:moveTo>
                    <a:pt x="195600" y="44336"/>
                  </a:moveTo>
                  <a:lnTo>
                    <a:pt x="174301" y="75632"/>
                  </a:lnTo>
                  <a:lnTo>
                    <a:pt x="175171" y="177344"/>
                  </a:lnTo>
                  <a:lnTo>
                    <a:pt x="189515" y="200381"/>
                  </a:lnTo>
                  <a:lnTo>
                    <a:pt x="172128" y="211683"/>
                  </a:lnTo>
                  <a:lnTo>
                    <a:pt x="166043" y="223419"/>
                  </a:lnTo>
                  <a:lnTo>
                    <a:pt x="156480" y="225157"/>
                  </a:lnTo>
                  <a:lnTo>
                    <a:pt x="153003" y="245152"/>
                  </a:lnTo>
                  <a:lnTo>
                    <a:pt x="144744" y="256453"/>
                  </a:lnTo>
                  <a:lnTo>
                    <a:pt x="139963" y="274710"/>
                  </a:lnTo>
                  <a:lnTo>
                    <a:pt x="129965" y="283837"/>
                  </a:lnTo>
                  <a:lnTo>
                    <a:pt x="94758" y="256019"/>
                  </a:lnTo>
                  <a:lnTo>
                    <a:pt x="93453" y="239936"/>
                  </a:lnTo>
                  <a:lnTo>
                    <a:pt x="4347" y="182995"/>
                  </a:lnTo>
                  <a:lnTo>
                    <a:pt x="6085" y="162565"/>
                  </a:lnTo>
                  <a:lnTo>
                    <a:pt x="0" y="151699"/>
                  </a:lnTo>
                  <a:lnTo>
                    <a:pt x="0" y="150395"/>
                  </a:lnTo>
                  <a:lnTo>
                    <a:pt x="6955" y="139093"/>
                  </a:lnTo>
                  <a:lnTo>
                    <a:pt x="19125" y="120837"/>
                  </a:lnTo>
                  <a:lnTo>
                    <a:pt x="28253" y="100408"/>
                  </a:lnTo>
                  <a:lnTo>
                    <a:pt x="16952" y="68243"/>
                  </a:lnTo>
                  <a:lnTo>
                    <a:pt x="13909" y="54333"/>
                  </a:lnTo>
                  <a:lnTo>
                    <a:pt x="2173" y="34773"/>
                  </a:lnTo>
                  <a:lnTo>
                    <a:pt x="16952" y="18256"/>
                  </a:lnTo>
                  <a:lnTo>
                    <a:pt x="33469" y="0"/>
                  </a:lnTo>
                  <a:lnTo>
                    <a:pt x="46075" y="4781"/>
                  </a:lnTo>
                  <a:lnTo>
                    <a:pt x="46509" y="20429"/>
                  </a:lnTo>
                  <a:lnTo>
                    <a:pt x="54768" y="29557"/>
                  </a:lnTo>
                  <a:lnTo>
                    <a:pt x="72155" y="29557"/>
                  </a:lnTo>
                  <a:lnTo>
                    <a:pt x="103451" y="53029"/>
                  </a:lnTo>
                  <a:lnTo>
                    <a:pt x="111275" y="53464"/>
                  </a:lnTo>
                  <a:lnTo>
                    <a:pt x="116925" y="52595"/>
                  </a:lnTo>
                  <a:lnTo>
                    <a:pt x="122576" y="55637"/>
                  </a:lnTo>
                  <a:lnTo>
                    <a:pt x="139093" y="58245"/>
                  </a:lnTo>
                  <a:lnTo>
                    <a:pt x="146048" y="46509"/>
                  </a:lnTo>
                  <a:lnTo>
                    <a:pt x="168651" y="34773"/>
                  </a:lnTo>
                  <a:lnTo>
                    <a:pt x="178648" y="44336"/>
                  </a:lnTo>
                  <a:lnTo>
                    <a:pt x="195600" y="4433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09" name="Google Shape;12009;p314"/>
            <p:cNvSpPr/>
            <p:nvPr/>
          </p:nvSpPr>
          <p:spPr>
            <a:xfrm>
              <a:off x="7749413" y="2758624"/>
              <a:ext cx="248948" cy="125207"/>
            </a:xfrm>
            <a:custGeom>
              <a:rect b="b" l="l" r="r" t="t"/>
              <a:pathLst>
                <a:path extrusionOk="0" h="111274" w="221245">
                  <a:moveTo>
                    <a:pt x="221246" y="26515"/>
                  </a:moveTo>
                  <a:lnTo>
                    <a:pt x="220376" y="32600"/>
                  </a:lnTo>
                  <a:lnTo>
                    <a:pt x="190384" y="47379"/>
                  </a:lnTo>
                  <a:lnTo>
                    <a:pt x="186038" y="58680"/>
                  </a:lnTo>
                  <a:lnTo>
                    <a:pt x="158219" y="61723"/>
                  </a:lnTo>
                  <a:lnTo>
                    <a:pt x="155611" y="79544"/>
                  </a:lnTo>
                  <a:lnTo>
                    <a:pt x="130400" y="75632"/>
                  </a:lnTo>
                  <a:lnTo>
                    <a:pt x="116491" y="81283"/>
                  </a:lnTo>
                  <a:lnTo>
                    <a:pt x="98670" y="94323"/>
                  </a:lnTo>
                  <a:lnTo>
                    <a:pt x="103885" y="100843"/>
                  </a:lnTo>
                  <a:lnTo>
                    <a:pt x="99104" y="106928"/>
                  </a:lnTo>
                  <a:lnTo>
                    <a:pt x="57376" y="111275"/>
                  </a:lnTo>
                  <a:lnTo>
                    <a:pt x="26515" y="102147"/>
                  </a:lnTo>
                  <a:lnTo>
                    <a:pt x="2608" y="104320"/>
                  </a:lnTo>
                  <a:lnTo>
                    <a:pt x="0" y="88672"/>
                  </a:lnTo>
                  <a:lnTo>
                    <a:pt x="26080" y="93019"/>
                  </a:lnTo>
                  <a:lnTo>
                    <a:pt x="32165" y="84760"/>
                  </a:lnTo>
                  <a:lnTo>
                    <a:pt x="49987" y="87368"/>
                  </a:lnTo>
                  <a:lnTo>
                    <a:pt x="73024" y="67373"/>
                  </a:lnTo>
                  <a:lnTo>
                    <a:pt x="41728" y="52595"/>
                  </a:lnTo>
                  <a:lnTo>
                    <a:pt x="27819" y="59549"/>
                  </a:lnTo>
                  <a:lnTo>
                    <a:pt x="7824" y="49117"/>
                  </a:lnTo>
                  <a:lnTo>
                    <a:pt x="20864" y="31296"/>
                  </a:lnTo>
                  <a:lnTo>
                    <a:pt x="13475" y="28688"/>
                  </a:lnTo>
                  <a:lnTo>
                    <a:pt x="14779" y="16517"/>
                  </a:lnTo>
                  <a:lnTo>
                    <a:pt x="28253" y="12605"/>
                  </a:lnTo>
                  <a:lnTo>
                    <a:pt x="68243" y="22168"/>
                  </a:lnTo>
                  <a:lnTo>
                    <a:pt x="66070" y="6085"/>
                  </a:lnTo>
                  <a:lnTo>
                    <a:pt x="76936" y="0"/>
                  </a:lnTo>
                  <a:lnTo>
                    <a:pt x="112579" y="11736"/>
                  </a:lnTo>
                  <a:lnTo>
                    <a:pt x="119533" y="8693"/>
                  </a:lnTo>
                  <a:lnTo>
                    <a:pt x="156915" y="9563"/>
                  </a:lnTo>
                  <a:lnTo>
                    <a:pt x="191253" y="12171"/>
                  </a:lnTo>
                  <a:lnTo>
                    <a:pt x="206032" y="22168"/>
                  </a:lnTo>
                  <a:lnTo>
                    <a:pt x="221246" y="2651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10" name="Google Shape;12010;p314"/>
            <p:cNvSpPr/>
            <p:nvPr/>
          </p:nvSpPr>
          <p:spPr>
            <a:xfrm>
              <a:off x="8788250" y="3659535"/>
              <a:ext cx="145260" cy="128142"/>
            </a:xfrm>
            <a:custGeom>
              <a:rect b="b" l="l" r="r" t="t"/>
              <a:pathLst>
                <a:path extrusionOk="0" h="113882" w="129095">
                  <a:moveTo>
                    <a:pt x="120838" y="9997"/>
                  </a:moveTo>
                  <a:lnTo>
                    <a:pt x="128661" y="28688"/>
                  </a:lnTo>
                  <a:lnTo>
                    <a:pt x="129096" y="62157"/>
                  </a:lnTo>
                  <a:lnTo>
                    <a:pt x="89976" y="83891"/>
                  </a:lnTo>
                  <a:lnTo>
                    <a:pt x="102147" y="100408"/>
                  </a:lnTo>
                  <a:lnTo>
                    <a:pt x="76501" y="102581"/>
                  </a:lnTo>
                  <a:lnTo>
                    <a:pt x="56507" y="113883"/>
                  </a:lnTo>
                  <a:lnTo>
                    <a:pt x="35642" y="109971"/>
                  </a:lnTo>
                  <a:lnTo>
                    <a:pt x="24341" y="95192"/>
                  </a:lnTo>
                  <a:lnTo>
                    <a:pt x="9128" y="66504"/>
                  </a:lnTo>
                  <a:lnTo>
                    <a:pt x="0" y="32600"/>
                  </a:lnTo>
                  <a:lnTo>
                    <a:pt x="13475" y="9563"/>
                  </a:lnTo>
                  <a:lnTo>
                    <a:pt x="44336" y="4347"/>
                  </a:lnTo>
                  <a:lnTo>
                    <a:pt x="67373" y="8259"/>
                  </a:lnTo>
                  <a:lnTo>
                    <a:pt x="89107" y="19125"/>
                  </a:lnTo>
                  <a:lnTo>
                    <a:pt x="97800" y="0"/>
                  </a:lnTo>
                  <a:lnTo>
                    <a:pt x="120838" y="999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11" name="Google Shape;12011;p314"/>
            <p:cNvSpPr/>
            <p:nvPr/>
          </p:nvSpPr>
          <p:spPr>
            <a:xfrm>
              <a:off x="9232836" y="2904863"/>
              <a:ext cx="115915" cy="132056"/>
            </a:xfrm>
            <a:custGeom>
              <a:rect b="b" l="l" r="r" t="t"/>
              <a:pathLst>
                <a:path extrusionOk="0" h="117360" w="103015">
                  <a:moveTo>
                    <a:pt x="0" y="23907"/>
                  </a:moveTo>
                  <a:lnTo>
                    <a:pt x="0" y="21299"/>
                  </a:lnTo>
                  <a:lnTo>
                    <a:pt x="10867" y="22168"/>
                  </a:lnTo>
                  <a:lnTo>
                    <a:pt x="13475" y="9997"/>
                  </a:lnTo>
                  <a:lnTo>
                    <a:pt x="29122" y="8259"/>
                  </a:lnTo>
                  <a:lnTo>
                    <a:pt x="37816" y="6520"/>
                  </a:lnTo>
                  <a:lnTo>
                    <a:pt x="37816" y="0"/>
                  </a:lnTo>
                  <a:lnTo>
                    <a:pt x="73893" y="32600"/>
                  </a:lnTo>
                  <a:lnTo>
                    <a:pt x="88237" y="50856"/>
                  </a:lnTo>
                  <a:lnTo>
                    <a:pt x="103016" y="83021"/>
                  </a:lnTo>
                  <a:lnTo>
                    <a:pt x="100842" y="98235"/>
                  </a:lnTo>
                  <a:lnTo>
                    <a:pt x="82152" y="103451"/>
                  </a:lnTo>
                  <a:lnTo>
                    <a:pt x="68677" y="115187"/>
                  </a:lnTo>
                  <a:lnTo>
                    <a:pt x="48682" y="117360"/>
                  </a:lnTo>
                  <a:lnTo>
                    <a:pt x="39555" y="102147"/>
                  </a:lnTo>
                  <a:lnTo>
                    <a:pt x="34773" y="81283"/>
                  </a:lnTo>
                  <a:lnTo>
                    <a:pt x="11736" y="52595"/>
                  </a:lnTo>
                  <a:lnTo>
                    <a:pt x="26515" y="47813"/>
                  </a:lnTo>
                  <a:lnTo>
                    <a:pt x="0" y="2390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12" name="Google Shape;12012;p314"/>
            <p:cNvSpPr/>
            <p:nvPr/>
          </p:nvSpPr>
          <p:spPr>
            <a:xfrm>
              <a:off x="7215810" y="3172888"/>
              <a:ext cx="51843" cy="48420"/>
            </a:xfrm>
            <a:custGeom>
              <a:rect b="b" l="l" r="r" t="t"/>
              <a:pathLst>
                <a:path extrusionOk="0" h="43032" w="46074">
                  <a:moveTo>
                    <a:pt x="30427" y="2608"/>
                  </a:moveTo>
                  <a:lnTo>
                    <a:pt x="36947" y="14779"/>
                  </a:lnTo>
                  <a:lnTo>
                    <a:pt x="35642" y="21299"/>
                  </a:lnTo>
                  <a:lnTo>
                    <a:pt x="46075" y="42163"/>
                  </a:lnTo>
                  <a:lnTo>
                    <a:pt x="29122" y="43032"/>
                  </a:lnTo>
                  <a:lnTo>
                    <a:pt x="21733" y="29557"/>
                  </a:lnTo>
                  <a:lnTo>
                    <a:pt x="0" y="26949"/>
                  </a:lnTo>
                  <a:lnTo>
                    <a:pt x="14344" y="0"/>
                  </a:lnTo>
                  <a:lnTo>
                    <a:pt x="30427" y="26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13" name="Google Shape;12013;p314"/>
            <p:cNvSpPr/>
            <p:nvPr/>
          </p:nvSpPr>
          <p:spPr>
            <a:xfrm>
              <a:off x="8697767" y="3411565"/>
              <a:ext cx="227429" cy="269491"/>
            </a:xfrm>
            <a:custGeom>
              <a:rect b="b" l="l" r="r" t="t"/>
              <a:pathLst>
                <a:path extrusionOk="0" h="239501" w="202120">
                  <a:moveTo>
                    <a:pt x="201251" y="230373"/>
                  </a:moveTo>
                  <a:lnTo>
                    <a:pt x="178213" y="220376"/>
                  </a:lnTo>
                  <a:lnTo>
                    <a:pt x="169520" y="239501"/>
                  </a:lnTo>
                  <a:lnTo>
                    <a:pt x="147787" y="228635"/>
                  </a:lnTo>
                  <a:lnTo>
                    <a:pt x="154307" y="216029"/>
                  </a:lnTo>
                  <a:lnTo>
                    <a:pt x="152568" y="192557"/>
                  </a:lnTo>
                  <a:lnTo>
                    <a:pt x="129531" y="168216"/>
                  </a:lnTo>
                  <a:lnTo>
                    <a:pt x="123880" y="140397"/>
                  </a:lnTo>
                  <a:lnTo>
                    <a:pt x="102147" y="117795"/>
                  </a:lnTo>
                  <a:lnTo>
                    <a:pt x="83456" y="116056"/>
                  </a:lnTo>
                  <a:lnTo>
                    <a:pt x="79979" y="125619"/>
                  </a:lnTo>
                  <a:lnTo>
                    <a:pt x="66069" y="126488"/>
                  </a:lnTo>
                  <a:lnTo>
                    <a:pt x="57811" y="121707"/>
                  </a:lnTo>
                  <a:lnTo>
                    <a:pt x="34773" y="138224"/>
                  </a:lnTo>
                  <a:lnTo>
                    <a:pt x="30427" y="113013"/>
                  </a:lnTo>
                  <a:lnTo>
                    <a:pt x="32165" y="83891"/>
                  </a:lnTo>
                  <a:lnTo>
                    <a:pt x="15648" y="82587"/>
                  </a:lnTo>
                  <a:lnTo>
                    <a:pt x="11736" y="65635"/>
                  </a:lnTo>
                  <a:lnTo>
                    <a:pt x="0" y="56941"/>
                  </a:lnTo>
                  <a:lnTo>
                    <a:pt x="3478" y="46944"/>
                  </a:lnTo>
                  <a:lnTo>
                    <a:pt x="21299" y="28688"/>
                  </a:lnTo>
                  <a:lnTo>
                    <a:pt x="24776" y="35208"/>
                  </a:lnTo>
                  <a:lnTo>
                    <a:pt x="37816" y="36077"/>
                  </a:lnTo>
                  <a:lnTo>
                    <a:pt x="29122" y="3912"/>
                  </a:lnTo>
                  <a:lnTo>
                    <a:pt x="40859" y="0"/>
                  </a:lnTo>
                  <a:lnTo>
                    <a:pt x="58245" y="22168"/>
                  </a:lnTo>
                  <a:lnTo>
                    <a:pt x="73459" y="47379"/>
                  </a:lnTo>
                  <a:lnTo>
                    <a:pt x="103016" y="47379"/>
                  </a:lnTo>
                  <a:lnTo>
                    <a:pt x="116056" y="71720"/>
                  </a:lnTo>
                  <a:lnTo>
                    <a:pt x="101712" y="79109"/>
                  </a:lnTo>
                  <a:lnTo>
                    <a:pt x="96496" y="89107"/>
                  </a:lnTo>
                  <a:lnTo>
                    <a:pt x="128227" y="106059"/>
                  </a:lnTo>
                  <a:lnTo>
                    <a:pt x="153003" y="139093"/>
                  </a:lnTo>
                  <a:lnTo>
                    <a:pt x="172128" y="163435"/>
                  </a:lnTo>
                  <a:lnTo>
                    <a:pt x="193427" y="182995"/>
                  </a:lnTo>
                  <a:lnTo>
                    <a:pt x="202120" y="202555"/>
                  </a:lnTo>
                  <a:lnTo>
                    <a:pt x="201251" y="2303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14" name="Google Shape;12014;p314"/>
            <p:cNvSpPr/>
            <p:nvPr/>
          </p:nvSpPr>
          <p:spPr>
            <a:xfrm>
              <a:off x="6897898" y="3029094"/>
              <a:ext cx="35214" cy="48908"/>
            </a:xfrm>
            <a:custGeom>
              <a:rect b="b" l="l" r="r" t="t"/>
              <a:pathLst>
                <a:path extrusionOk="0" h="43466" w="31295">
                  <a:moveTo>
                    <a:pt x="15648" y="38251"/>
                  </a:moveTo>
                  <a:lnTo>
                    <a:pt x="9562" y="38685"/>
                  </a:lnTo>
                  <a:lnTo>
                    <a:pt x="7824" y="43467"/>
                  </a:lnTo>
                  <a:lnTo>
                    <a:pt x="0" y="43467"/>
                  </a:lnTo>
                  <a:lnTo>
                    <a:pt x="5651" y="20429"/>
                  </a:lnTo>
                  <a:lnTo>
                    <a:pt x="15213" y="869"/>
                  </a:lnTo>
                  <a:lnTo>
                    <a:pt x="15213" y="0"/>
                  </a:lnTo>
                  <a:lnTo>
                    <a:pt x="26080" y="1304"/>
                  </a:lnTo>
                  <a:lnTo>
                    <a:pt x="31296" y="12171"/>
                  </a:lnTo>
                  <a:lnTo>
                    <a:pt x="19560" y="23037"/>
                  </a:lnTo>
                  <a:lnTo>
                    <a:pt x="15648" y="3825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15" name="Google Shape;12015;p314"/>
            <p:cNvSpPr/>
            <p:nvPr/>
          </p:nvSpPr>
          <p:spPr>
            <a:xfrm>
              <a:off x="5656088" y="3848816"/>
              <a:ext cx="108090" cy="131566"/>
            </a:xfrm>
            <a:custGeom>
              <a:rect b="b" l="l" r="r" t="t"/>
              <a:pathLst>
                <a:path extrusionOk="0" h="116925" w="96061">
                  <a:moveTo>
                    <a:pt x="73893" y="23907"/>
                  </a:moveTo>
                  <a:lnTo>
                    <a:pt x="73024" y="31731"/>
                  </a:lnTo>
                  <a:lnTo>
                    <a:pt x="75198" y="45205"/>
                  </a:lnTo>
                  <a:lnTo>
                    <a:pt x="69982" y="57811"/>
                  </a:lnTo>
                  <a:lnTo>
                    <a:pt x="76936" y="65635"/>
                  </a:lnTo>
                  <a:lnTo>
                    <a:pt x="84760" y="67373"/>
                  </a:lnTo>
                  <a:lnTo>
                    <a:pt x="95192" y="79109"/>
                  </a:lnTo>
                  <a:lnTo>
                    <a:pt x="96062" y="89976"/>
                  </a:lnTo>
                  <a:lnTo>
                    <a:pt x="93453" y="93453"/>
                  </a:lnTo>
                  <a:lnTo>
                    <a:pt x="91715" y="116491"/>
                  </a:lnTo>
                  <a:lnTo>
                    <a:pt x="85195" y="116925"/>
                  </a:lnTo>
                  <a:lnTo>
                    <a:pt x="59984" y="103451"/>
                  </a:lnTo>
                  <a:lnTo>
                    <a:pt x="37382" y="82152"/>
                  </a:lnTo>
                  <a:lnTo>
                    <a:pt x="16518" y="66939"/>
                  </a:lnTo>
                  <a:lnTo>
                    <a:pt x="0" y="49117"/>
                  </a:lnTo>
                  <a:lnTo>
                    <a:pt x="6085" y="39989"/>
                  </a:lnTo>
                  <a:lnTo>
                    <a:pt x="7389" y="31731"/>
                  </a:lnTo>
                  <a:lnTo>
                    <a:pt x="18691" y="16952"/>
                  </a:lnTo>
                  <a:lnTo>
                    <a:pt x="29992" y="3912"/>
                  </a:lnTo>
                  <a:lnTo>
                    <a:pt x="35643" y="3043"/>
                  </a:lnTo>
                  <a:lnTo>
                    <a:pt x="41728" y="0"/>
                  </a:lnTo>
                  <a:lnTo>
                    <a:pt x="52160" y="16952"/>
                  </a:lnTo>
                  <a:lnTo>
                    <a:pt x="50422" y="28253"/>
                  </a:lnTo>
                  <a:lnTo>
                    <a:pt x="55203" y="34339"/>
                  </a:lnTo>
                  <a:lnTo>
                    <a:pt x="62158" y="34339"/>
                  </a:lnTo>
                  <a:lnTo>
                    <a:pt x="66939" y="23037"/>
                  </a:lnTo>
                  <a:lnTo>
                    <a:pt x="73893" y="2390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16" name="Google Shape;12016;p314"/>
            <p:cNvSpPr/>
            <p:nvPr/>
          </p:nvSpPr>
          <p:spPr>
            <a:xfrm>
              <a:off x="6223437" y="3076535"/>
              <a:ext cx="430402" cy="425512"/>
            </a:xfrm>
            <a:custGeom>
              <a:rect b="b" l="l" r="r" t="t"/>
              <a:pathLst>
                <a:path extrusionOk="0" h="378160" w="382506">
                  <a:moveTo>
                    <a:pt x="369467" y="43467"/>
                  </a:moveTo>
                  <a:lnTo>
                    <a:pt x="362078" y="56941"/>
                  </a:lnTo>
                  <a:lnTo>
                    <a:pt x="366424" y="69112"/>
                  </a:lnTo>
                  <a:lnTo>
                    <a:pt x="361643" y="86064"/>
                  </a:lnTo>
                  <a:lnTo>
                    <a:pt x="370336" y="108667"/>
                  </a:lnTo>
                  <a:lnTo>
                    <a:pt x="375987" y="207771"/>
                  </a:lnTo>
                  <a:lnTo>
                    <a:pt x="380333" y="310787"/>
                  </a:lnTo>
                  <a:lnTo>
                    <a:pt x="382507" y="366424"/>
                  </a:lnTo>
                  <a:lnTo>
                    <a:pt x="354688" y="366424"/>
                  </a:lnTo>
                  <a:lnTo>
                    <a:pt x="354688" y="378160"/>
                  </a:lnTo>
                  <a:lnTo>
                    <a:pt x="256453" y="324696"/>
                  </a:lnTo>
                  <a:lnTo>
                    <a:pt x="158653" y="271232"/>
                  </a:lnTo>
                  <a:lnTo>
                    <a:pt x="134747" y="286445"/>
                  </a:lnTo>
                  <a:lnTo>
                    <a:pt x="118230" y="296877"/>
                  </a:lnTo>
                  <a:lnTo>
                    <a:pt x="104320" y="281664"/>
                  </a:lnTo>
                  <a:lnTo>
                    <a:pt x="66070" y="269493"/>
                  </a:lnTo>
                  <a:lnTo>
                    <a:pt x="55203" y="252107"/>
                  </a:lnTo>
                  <a:lnTo>
                    <a:pt x="35643" y="239067"/>
                  </a:lnTo>
                  <a:lnTo>
                    <a:pt x="24776" y="244283"/>
                  </a:lnTo>
                  <a:lnTo>
                    <a:pt x="15648" y="228635"/>
                  </a:lnTo>
                  <a:lnTo>
                    <a:pt x="14779" y="216899"/>
                  </a:lnTo>
                  <a:lnTo>
                    <a:pt x="0" y="196469"/>
                  </a:lnTo>
                  <a:lnTo>
                    <a:pt x="9563" y="184733"/>
                  </a:lnTo>
                  <a:lnTo>
                    <a:pt x="6955" y="167347"/>
                  </a:lnTo>
                  <a:lnTo>
                    <a:pt x="9563" y="152133"/>
                  </a:lnTo>
                  <a:lnTo>
                    <a:pt x="7824" y="139093"/>
                  </a:lnTo>
                  <a:lnTo>
                    <a:pt x="11301" y="116491"/>
                  </a:lnTo>
                  <a:lnTo>
                    <a:pt x="9563" y="103451"/>
                  </a:lnTo>
                  <a:lnTo>
                    <a:pt x="1304" y="78675"/>
                  </a:lnTo>
                  <a:lnTo>
                    <a:pt x="12605" y="72589"/>
                  </a:lnTo>
                  <a:lnTo>
                    <a:pt x="14344" y="60419"/>
                  </a:lnTo>
                  <a:lnTo>
                    <a:pt x="11736" y="49117"/>
                  </a:lnTo>
                  <a:lnTo>
                    <a:pt x="27384" y="38251"/>
                  </a:lnTo>
                  <a:lnTo>
                    <a:pt x="34339" y="29123"/>
                  </a:lnTo>
                  <a:lnTo>
                    <a:pt x="45640" y="21299"/>
                  </a:lnTo>
                  <a:lnTo>
                    <a:pt x="46075" y="0"/>
                  </a:lnTo>
                  <a:lnTo>
                    <a:pt x="73893" y="9563"/>
                  </a:lnTo>
                  <a:lnTo>
                    <a:pt x="83891" y="6955"/>
                  </a:lnTo>
                  <a:lnTo>
                    <a:pt x="103451" y="11736"/>
                  </a:lnTo>
                  <a:lnTo>
                    <a:pt x="135181" y="24341"/>
                  </a:lnTo>
                  <a:lnTo>
                    <a:pt x="147352" y="49117"/>
                  </a:lnTo>
                  <a:lnTo>
                    <a:pt x="168651" y="54333"/>
                  </a:lnTo>
                  <a:lnTo>
                    <a:pt x="202555" y="66069"/>
                  </a:lnTo>
                  <a:lnTo>
                    <a:pt x="228635" y="79979"/>
                  </a:lnTo>
                  <a:lnTo>
                    <a:pt x="239501" y="72589"/>
                  </a:lnTo>
                  <a:lnTo>
                    <a:pt x="250368" y="59984"/>
                  </a:lnTo>
                  <a:lnTo>
                    <a:pt x="243413" y="38685"/>
                  </a:lnTo>
                  <a:lnTo>
                    <a:pt x="249933" y="24776"/>
                  </a:lnTo>
                  <a:lnTo>
                    <a:pt x="266016" y="11736"/>
                  </a:lnTo>
                  <a:lnTo>
                    <a:pt x="282099" y="8259"/>
                  </a:lnTo>
                  <a:lnTo>
                    <a:pt x="314264" y="13909"/>
                  </a:lnTo>
                  <a:lnTo>
                    <a:pt x="322958" y="26080"/>
                  </a:lnTo>
                  <a:lnTo>
                    <a:pt x="331651" y="26515"/>
                  </a:lnTo>
                  <a:lnTo>
                    <a:pt x="339475" y="31296"/>
                  </a:lnTo>
                  <a:lnTo>
                    <a:pt x="362947" y="34339"/>
                  </a:lnTo>
                  <a:lnTo>
                    <a:pt x="369467" y="4346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17" name="Google Shape;12017;p314"/>
            <p:cNvSpPr/>
            <p:nvPr/>
          </p:nvSpPr>
          <p:spPr>
            <a:xfrm>
              <a:off x="8175902" y="3808711"/>
              <a:ext cx="58691" cy="120805"/>
            </a:xfrm>
            <a:custGeom>
              <a:rect b="b" l="l" r="r" t="t"/>
              <a:pathLst>
                <a:path extrusionOk="0" h="107362" w="52160">
                  <a:moveTo>
                    <a:pt x="39555" y="100843"/>
                  </a:moveTo>
                  <a:lnTo>
                    <a:pt x="18690" y="107363"/>
                  </a:lnTo>
                  <a:lnTo>
                    <a:pt x="6085" y="85195"/>
                  </a:lnTo>
                  <a:lnTo>
                    <a:pt x="0" y="45205"/>
                  </a:lnTo>
                  <a:lnTo>
                    <a:pt x="8693" y="0"/>
                  </a:lnTo>
                  <a:lnTo>
                    <a:pt x="26515" y="15213"/>
                  </a:lnTo>
                  <a:lnTo>
                    <a:pt x="38685" y="34773"/>
                  </a:lnTo>
                  <a:lnTo>
                    <a:pt x="52160" y="63896"/>
                  </a:lnTo>
                  <a:lnTo>
                    <a:pt x="49552" y="93019"/>
                  </a:lnTo>
                  <a:lnTo>
                    <a:pt x="39555" y="10084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18" name="Google Shape;12018;p314"/>
            <p:cNvSpPr/>
            <p:nvPr/>
          </p:nvSpPr>
          <p:spPr>
            <a:xfrm>
              <a:off x="6691989" y="5016285"/>
              <a:ext cx="63093" cy="63092"/>
            </a:xfrm>
            <a:custGeom>
              <a:rect b="b" l="l" r="r" t="t"/>
              <a:pathLst>
                <a:path extrusionOk="0" h="56071" w="56072">
                  <a:moveTo>
                    <a:pt x="24776" y="53029"/>
                  </a:moveTo>
                  <a:lnTo>
                    <a:pt x="16082" y="56072"/>
                  </a:lnTo>
                  <a:lnTo>
                    <a:pt x="0" y="34339"/>
                  </a:lnTo>
                  <a:lnTo>
                    <a:pt x="13909" y="16952"/>
                  </a:lnTo>
                  <a:lnTo>
                    <a:pt x="27384" y="6085"/>
                  </a:lnTo>
                  <a:lnTo>
                    <a:pt x="39120" y="0"/>
                  </a:lnTo>
                  <a:lnTo>
                    <a:pt x="48682" y="8693"/>
                  </a:lnTo>
                  <a:lnTo>
                    <a:pt x="56072" y="17387"/>
                  </a:lnTo>
                  <a:lnTo>
                    <a:pt x="47813" y="30861"/>
                  </a:lnTo>
                  <a:lnTo>
                    <a:pt x="43032" y="39989"/>
                  </a:lnTo>
                  <a:lnTo>
                    <a:pt x="29557" y="44336"/>
                  </a:lnTo>
                  <a:lnTo>
                    <a:pt x="24776" y="5302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19" name="Google Shape;12019;p314"/>
            <p:cNvSpPr/>
            <p:nvPr/>
          </p:nvSpPr>
          <p:spPr>
            <a:xfrm>
              <a:off x="6456245" y="2362458"/>
              <a:ext cx="131566" cy="72875"/>
            </a:xfrm>
            <a:custGeom>
              <a:rect b="b" l="l" r="r" t="t"/>
              <a:pathLst>
                <a:path extrusionOk="0" h="64765" w="116925">
                  <a:moveTo>
                    <a:pt x="112579" y="19560"/>
                  </a:moveTo>
                  <a:lnTo>
                    <a:pt x="116925" y="31296"/>
                  </a:lnTo>
                  <a:lnTo>
                    <a:pt x="101278" y="39989"/>
                  </a:lnTo>
                  <a:lnTo>
                    <a:pt x="99104" y="54768"/>
                  </a:lnTo>
                  <a:lnTo>
                    <a:pt x="78240" y="64765"/>
                  </a:lnTo>
                  <a:lnTo>
                    <a:pt x="57811" y="64765"/>
                  </a:lnTo>
                  <a:lnTo>
                    <a:pt x="51725" y="56507"/>
                  </a:lnTo>
                  <a:lnTo>
                    <a:pt x="40859" y="53464"/>
                  </a:lnTo>
                  <a:lnTo>
                    <a:pt x="38251" y="46944"/>
                  </a:lnTo>
                  <a:lnTo>
                    <a:pt x="39120" y="39555"/>
                  </a:lnTo>
                  <a:lnTo>
                    <a:pt x="29558" y="35643"/>
                  </a:lnTo>
                  <a:lnTo>
                    <a:pt x="7390" y="30861"/>
                  </a:lnTo>
                  <a:lnTo>
                    <a:pt x="0" y="8693"/>
                  </a:lnTo>
                  <a:lnTo>
                    <a:pt x="22168" y="869"/>
                  </a:lnTo>
                  <a:lnTo>
                    <a:pt x="56507" y="2608"/>
                  </a:lnTo>
                  <a:lnTo>
                    <a:pt x="76067" y="0"/>
                  </a:lnTo>
                  <a:lnTo>
                    <a:pt x="79979" y="5216"/>
                  </a:lnTo>
                  <a:lnTo>
                    <a:pt x="90845" y="6955"/>
                  </a:lnTo>
                  <a:lnTo>
                    <a:pt x="112579" y="1956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20" name="Google Shape;12020;p314"/>
            <p:cNvSpPr/>
            <p:nvPr/>
          </p:nvSpPr>
          <p:spPr>
            <a:xfrm>
              <a:off x="6109968" y="2549293"/>
              <a:ext cx="13205" cy="20540"/>
            </a:xfrm>
            <a:custGeom>
              <a:rect b="b" l="l" r="r" t="t"/>
              <a:pathLst>
                <a:path extrusionOk="0" h="18255" w="11735">
                  <a:moveTo>
                    <a:pt x="10867" y="17821"/>
                  </a:moveTo>
                  <a:lnTo>
                    <a:pt x="4781" y="18256"/>
                  </a:lnTo>
                  <a:lnTo>
                    <a:pt x="0" y="16083"/>
                  </a:lnTo>
                  <a:lnTo>
                    <a:pt x="1739" y="869"/>
                  </a:lnTo>
                  <a:lnTo>
                    <a:pt x="7389" y="0"/>
                  </a:lnTo>
                  <a:lnTo>
                    <a:pt x="11736" y="6085"/>
                  </a:lnTo>
                  <a:lnTo>
                    <a:pt x="10867" y="1782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21" name="Google Shape;12021;p314"/>
            <p:cNvSpPr/>
            <p:nvPr/>
          </p:nvSpPr>
          <p:spPr>
            <a:xfrm>
              <a:off x="6453800" y="2315505"/>
              <a:ext cx="164826" cy="68962"/>
            </a:xfrm>
            <a:custGeom>
              <a:rect b="b" l="l" r="r" t="t"/>
              <a:pathLst>
                <a:path extrusionOk="0" h="61288" w="146483">
                  <a:moveTo>
                    <a:pt x="122142" y="13040"/>
                  </a:moveTo>
                  <a:lnTo>
                    <a:pt x="133008" y="18691"/>
                  </a:lnTo>
                  <a:lnTo>
                    <a:pt x="137355" y="31296"/>
                  </a:lnTo>
                  <a:lnTo>
                    <a:pt x="146483" y="46944"/>
                  </a:lnTo>
                  <a:lnTo>
                    <a:pt x="126488" y="56941"/>
                  </a:lnTo>
                  <a:lnTo>
                    <a:pt x="114752" y="61288"/>
                  </a:lnTo>
                  <a:lnTo>
                    <a:pt x="93019" y="48683"/>
                  </a:lnTo>
                  <a:lnTo>
                    <a:pt x="82152" y="46944"/>
                  </a:lnTo>
                  <a:lnTo>
                    <a:pt x="78240" y="41728"/>
                  </a:lnTo>
                  <a:lnTo>
                    <a:pt x="58680" y="44336"/>
                  </a:lnTo>
                  <a:lnTo>
                    <a:pt x="24342" y="42597"/>
                  </a:lnTo>
                  <a:lnTo>
                    <a:pt x="2173" y="50421"/>
                  </a:lnTo>
                  <a:lnTo>
                    <a:pt x="0" y="30861"/>
                  </a:lnTo>
                  <a:lnTo>
                    <a:pt x="7390" y="14344"/>
                  </a:lnTo>
                  <a:lnTo>
                    <a:pt x="25211" y="5651"/>
                  </a:lnTo>
                  <a:lnTo>
                    <a:pt x="44336" y="25211"/>
                  </a:lnTo>
                  <a:lnTo>
                    <a:pt x="60419" y="24341"/>
                  </a:lnTo>
                  <a:lnTo>
                    <a:pt x="60853" y="4347"/>
                  </a:lnTo>
                  <a:lnTo>
                    <a:pt x="77371" y="0"/>
                  </a:lnTo>
                  <a:lnTo>
                    <a:pt x="86499" y="3043"/>
                  </a:lnTo>
                  <a:lnTo>
                    <a:pt x="105624" y="12605"/>
                  </a:lnTo>
                  <a:lnTo>
                    <a:pt x="122142" y="1304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22" name="Google Shape;12022;p314"/>
            <p:cNvSpPr/>
            <p:nvPr/>
          </p:nvSpPr>
          <p:spPr>
            <a:xfrm>
              <a:off x="5510337" y="2993878"/>
              <a:ext cx="432849" cy="450456"/>
            </a:xfrm>
            <a:custGeom>
              <a:rect b="b" l="l" r="r" t="t"/>
              <a:pathLst>
                <a:path extrusionOk="0" h="400328" w="384680">
                  <a:moveTo>
                    <a:pt x="360773" y="16517"/>
                  </a:moveTo>
                  <a:lnTo>
                    <a:pt x="369032" y="34339"/>
                  </a:lnTo>
                  <a:lnTo>
                    <a:pt x="370336" y="51291"/>
                  </a:lnTo>
                  <a:lnTo>
                    <a:pt x="378595" y="80848"/>
                  </a:lnTo>
                  <a:lnTo>
                    <a:pt x="384680" y="86933"/>
                  </a:lnTo>
                  <a:lnTo>
                    <a:pt x="380333" y="97800"/>
                  </a:lnTo>
                  <a:lnTo>
                    <a:pt x="349472" y="102581"/>
                  </a:lnTo>
                  <a:lnTo>
                    <a:pt x="338606" y="112579"/>
                  </a:lnTo>
                  <a:lnTo>
                    <a:pt x="325131" y="115187"/>
                  </a:lnTo>
                  <a:lnTo>
                    <a:pt x="323827" y="136051"/>
                  </a:lnTo>
                  <a:lnTo>
                    <a:pt x="296008" y="146917"/>
                  </a:lnTo>
                  <a:lnTo>
                    <a:pt x="286880" y="160827"/>
                  </a:lnTo>
                  <a:lnTo>
                    <a:pt x="267320" y="168216"/>
                  </a:lnTo>
                  <a:lnTo>
                    <a:pt x="243848" y="172563"/>
                  </a:lnTo>
                  <a:lnTo>
                    <a:pt x="205163" y="193427"/>
                  </a:lnTo>
                  <a:lnTo>
                    <a:pt x="204728" y="226461"/>
                  </a:lnTo>
                  <a:lnTo>
                    <a:pt x="200816" y="226461"/>
                  </a:lnTo>
                  <a:lnTo>
                    <a:pt x="201251" y="241240"/>
                  </a:lnTo>
                  <a:lnTo>
                    <a:pt x="186472" y="242109"/>
                  </a:lnTo>
                  <a:lnTo>
                    <a:pt x="178648" y="248629"/>
                  </a:lnTo>
                  <a:lnTo>
                    <a:pt x="167782" y="248629"/>
                  </a:lnTo>
                  <a:lnTo>
                    <a:pt x="159088" y="244717"/>
                  </a:lnTo>
                  <a:lnTo>
                    <a:pt x="139093" y="247760"/>
                  </a:lnTo>
                  <a:lnTo>
                    <a:pt x="130835" y="269493"/>
                  </a:lnTo>
                  <a:lnTo>
                    <a:pt x="123011" y="271667"/>
                  </a:lnTo>
                  <a:lnTo>
                    <a:pt x="111275" y="306875"/>
                  </a:lnTo>
                  <a:lnTo>
                    <a:pt x="76936" y="336867"/>
                  </a:lnTo>
                  <a:lnTo>
                    <a:pt x="68243" y="375552"/>
                  </a:lnTo>
                  <a:lnTo>
                    <a:pt x="57811" y="388157"/>
                  </a:lnTo>
                  <a:lnTo>
                    <a:pt x="54768" y="398155"/>
                  </a:lnTo>
                  <a:lnTo>
                    <a:pt x="435" y="400328"/>
                  </a:lnTo>
                  <a:lnTo>
                    <a:pt x="0" y="400328"/>
                  </a:lnTo>
                  <a:lnTo>
                    <a:pt x="1304" y="387288"/>
                  </a:lnTo>
                  <a:lnTo>
                    <a:pt x="10867" y="379899"/>
                  </a:lnTo>
                  <a:lnTo>
                    <a:pt x="19125" y="365120"/>
                  </a:lnTo>
                  <a:lnTo>
                    <a:pt x="17821" y="355557"/>
                  </a:lnTo>
                  <a:lnTo>
                    <a:pt x="26515" y="335997"/>
                  </a:lnTo>
                  <a:lnTo>
                    <a:pt x="40424" y="318176"/>
                  </a:lnTo>
                  <a:lnTo>
                    <a:pt x="48683" y="313829"/>
                  </a:lnTo>
                  <a:lnTo>
                    <a:pt x="55637" y="297747"/>
                  </a:lnTo>
                  <a:lnTo>
                    <a:pt x="56507" y="282533"/>
                  </a:lnTo>
                  <a:lnTo>
                    <a:pt x="65635" y="265581"/>
                  </a:lnTo>
                  <a:lnTo>
                    <a:pt x="82152" y="255149"/>
                  </a:lnTo>
                  <a:lnTo>
                    <a:pt x="97800" y="226896"/>
                  </a:lnTo>
                  <a:lnTo>
                    <a:pt x="98235" y="226461"/>
                  </a:lnTo>
                  <a:lnTo>
                    <a:pt x="110840" y="215595"/>
                  </a:lnTo>
                  <a:lnTo>
                    <a:pt x="133008" y="212552"/>
                  </a:lnTo>
                  <a:lnTo>
                    <a:pt x="152133" y="193427"/>
                  </a:lnTo>
                  <a:lnTo>
                    <a:pt x="164304" y="186037"/>
                  </a:lnTo>
                  <a:lnTo>
                    <a:pt x="184733" y="162565"/>
                  </a:lnTo>
                  <a:lnTo>
                    <a:pt x="179517" y="128227"/>
                  </a:lnTo>
                  <a:lnTo>
                    <a:pt x="189080" y="103885"/>
                  </a:lnTo>
                  <a:lnTo>
                    <a:pt x="192992" y="89107"/>
                  </a:lnTo>
                  <a:lnTo>
                    <a:pt x="208640" y="70416"/>
                  </a:lnTo>
                  <a:lnTo>
                    <a:pt x="232112" y="57811"/>
                  </a:lnTo>
                  <a:lnTo>
                    <a:pt x="249933" y="46075"/>
                  </a:lnTo>
                  <a:lnTo>
                    <a:pt x="266016" y="17387"/>
                  </a:lnTo>
                  <a:lnTo>
                    <a:pt x="273840" y="0"/>
                  </a:lnTo>
                  <a:lnTo>
                    <a:pt x="290792" y="435"/>
                  </a:lnTo>
                  <a:lnTo>
                    <a:pt x="304267" y="12171"/>
                  </a:lnTo>
                  <a:lnTo>
                    <a:pt x="326435" y="10432"/>
                  </a:lnTo>
                  <a:lnTo>
                    <a:pt x="350342" y="16517"/>
                  </a:lnTo>
                  <a:lnTo>
                    <a:pt x="360773" y="1651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23" name="Google Shape;12023;p314"/>
            <p:cNvSpPr/>
            <p:nvPr/>
          </p:nvSpPr>
          <p:spPr>
            <a:xfrm>
              <a:off x="6621070" y="2599668"/>
              <a:ext cx="91460" cy="91460"/>
            </a:xfrm>
            <a:custGeom>
              <a:rect b="b" l="l" r="r" t="t"/>
              <a:pathLst>
                <a:path extrusionOk="0" h="81282" w="81282">
                  <a:moveTo>
                    <a:pt x="45640" y="81283"/>
                  </a:moveTo>
                  <a:lnTo>
                    <a:pt x="39989" y="68677"/>
                  </a:lnTo>
                  <a:lnTo>
                    <a:pt x="40859" y="56941"/>
                  </a:lnTo>
                  <a:lnTo>
                    <a:pt x="38250" y="45205"/>
                  </a:lnTo>
                  <a:lnTo>
                    <a:pt x="23472" y="28688"/>
                  </a:lnTo>
                  <a:lnTo>
                    <a:pt x="14779" y="17387"/>
                  </a:lnTo>
                  <a:lnTo>
                    <a:pt x="6955" y="9563"/>
                  </a:lnTo>
                  <a:lnTo>
                    <a:pt x="0" y="6520"/>
                  </a:lnTo>
                  <a:lnTo>
                    <a:pt x="4781" y="2608"/>
                  </a:lnTo>
                  <a:lnTo>
                    <a:pt x="18690" y="0"/>
                  </a:lnTo>
                  <a:lnTo>
                    <a:pt x="36077" y="8259"/>
                  </a:lnTo>
                  <a:lnTo>
                    <a:pt x="44770" y="9563"/>
                  </a:lnTo>
                  <a:lnTo>
                    <a:pt x="56072" y="16952"/>
                  </a:lnTo>
                  <a:lnTo>
                    <a:pt x="55637" y="26080"/>
                  </a:lnTo>
                  <a:lnTo>
                    <a:pt x="64330" y="30427"/>
                  </a:lnTo>
                  <a:lnTo>
                    <a:pt x="69112" y="41728"/>
                  </a:lnTo>
                  <a:lnTo>
                    <a:pt x="77805" y="48683"/>
                  </a:lnTo>
                  <a:lnTo>
                    <a:pt x="76936" y="53029"/>
                  </a:lnTo>
                  <a:lnTo>
                    <a:pt x="81282" y="55637"/>
                  </a:lnTo>
                  <a:lnTo>
                    <a:pt x="75632" y="57811"/>
                  </a:lnTo>
                  <a:lnTo>
                    <a:pt x="62592" y="56941"/>
                  </a:lnTo>
                  <a:lnTo>
                    <a:pt x="59984" y="53029"/>
                  </a:lnTo>
                  <a:lnTo>
                    <a:pt x="55637" y="55203"/>
                  </a:lnTo>
                  <a:lnTo>
                    <a:pt x="58245" y="59984"/>
                  </a:lnTo>
                  <a:lnTo>
                    <a:pt x="53464" y="69112"/>
                  </a:lnTo>
                  <a:lnTo>
                    <a:pt x="50856" y="78240"/>
                  </a:lnTo>
                  <a:lnTo>
                    <a:pt x="45640" y="8128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24" name="Google Shape;12024;p314"/>
            <p:cNvSpPr/>
            <p:nvPr/>
          </p:nvSpPr>
          <p:spPr>
            <a:xfrm>
              <a:off x="7146847" y="4494910"/>
              <a:ext cx="211288" cy="426000"/>
            </a:xfrm>
            <a:custGeom>
              <a:rect b="b" l="l" r="r" t="t"/>
              <a:pathLst>
                <a:path extrusionOk="0" h="378594" w="187775">
                  <a:moveTo>
                    <a:pt x="180387" y="42598"/>
                  </a:moveTo>
                  <a:lnTo>
                    <a:pt x="182126" y="76067"/>
                  </a:lnTo>
                  <a:lnTo>
                    <a:pt x="187776" y="89107"/>
                  </a:lnTo>
                  <a:lnTo>
                    <a:pt x="184733" y="102582"/>
                  </a:lnTo>
                  <a:lnTo>
                    <a:pt x="179517" y="110405"/>
                  </a:lnTo>
                  <a:lnTo>
                    <a:pt x="172563" y="94323"/>
                  </a:lnTo>
                  <a:lnTo>
                    <a:pt x="167347" y="102582"/>
                  </a:lnTo>
                  <a:lnTo>
                    <a:pt x="170824" y="123011"/>
                  </a:lnTo>
                  <a:lnTo>
                    <a:pt x="167781" y="135182"/>
                  </a:lnTo>
                  <a:lnTo>
                    <a:pt x="160392" y="141267"/>
                  </a:lnTo>
                  <a:lnTo>
                    <a:pt x="157349" y="165173"/>
                  </a:lnTo>
                  <a:lnTo>
                    <a:pt x="145613" y="197773"/>
                  </a:lnTo>
                  <a:lnTo>
                    <a:pt x="130835" y="236024"/>
                  </a:lnTo>
                  <a:lnTo>
                    <a:pt x="112144" y="289053"/>
                  </a:lnTo>
                  <a:lnTo>
                    <a:pt x="99539" y="327739"/>
                  </a:lnTo>
                  <a:lnTo>
                    <a:pt x="86064" y="360339"/>
                  </a:lnTo>
                  <a:lnTo>
                    <a:pt x="66069" y="366859"/>
                  </a:lnTo>
                  <a:lnTo>
                    <a:pt x="43901" y="378595"/>
                  </a:lnTo>
                  <a:lnTo>
                    <a:pt x="30861" y="371640"/>
                  </a:lnTo>
                  <a:lnTo>
                    <a:pt x="12605" y="361643"/>
                  </a:lnTo>
                  <a:lnTo>
                    <a:pt x="7389" y="346864"/>
                  </a:lnTo>
                  <a:lnTo>
                    <a:pt x="7389" y="322088"/>
                  </a:lnTo>
                  <a:lnTo>
                    <a:pt x="869" y="299920"/>
                  </a:lnTo>
                  <a:lnTo>
                    <a:pt x="0" y="279491"/>
                  </a:lnTo>
                  <a:lnTo>
                    <a:pt x="5650" y="259496"/>
                  </a:lnTo>
                  <a:lnTo>
                    <a:pt x="16952" y="254715"/>
                  </a:lnTo>
                  <a:lnTo>
                    <a:pt x="17821" y="245587"/>
                  </a:lnTo>
                  <a:lnTo>
                    <a:pt x="30427" y="224288"/>
                  </a:lnTo>
                  <a:lnTo>
                    <a:pt x="33904" y="206467"/>
                  </a:lnTo>
                  <a:lnTo>
                    <a:pt x="29122" y="193427"/>
                  </a:lnTo>
                  <a:lnTo>
                    <a:pt x="25645" y="175606"/>
                  </a:lnTo>
                  <a:lnTo>
                    <a:pt x="25210" y="149960"/>
                  </a:lnTo>
                  <a:lnTo>
                    <a:pt x="34773" y="134312"/>
                  </a:lnTo>
                  <a:lnTo>
                    <a:pt x="39120" y="116491"/>
                  </a:lnTo>
                  <a:lnTo>
                    <a:pt x="51290" y="115622"/>
                  </a:lnTo>
                  <a:lnTo>
                    <a:pt x="65200" y="109971"/>
                  </a:lnTo>
                  <a:lnTo>
                    <a:pt x="74762" y="104755"/>
                  </a:lnTo>
                  <a:lnTo>
                    <a:pt x="85195" y="104320"/>
                  </a:lnTo>
                  <a:lnTo>
                    <a:pt x="99973" y="88672"/>
                  </a:lnTo>
                  <a:lnTo>
                    <a:pt x="121272" y="71285"/>
                  </a:lnTo>
                  <a:lnTo>
                    <a:pt x="129096" y="57376"/>
                  </a:lnTo>
                  <a:lnTo>
                    <a:pt x="126488" y="45205"/>
                  </a:lnTo>
                  <a:lnTo>
                    <a:pt x="136920" y="48683"/>
                  </a:lnTo>
                  <a:lnTo>
                    <a:pt x="151264" y="29558"/>
                  </a:lnTo>
                  <a:lnTo>
                    <a:pt x="152568" y="12605"/>
                  </a:lnTo>
                  <a:lnTo>
                    <a:pt x="161261" y="0"/>
                  </a:lnTo>
                  <a:lnTo>
                    <a:pt x="169085" y="12171"/>
                  </a:lnTo>
                  <a:lnTo>
                    <a:pt x="175170" y="23907"/>
                  </a:lnTo>
                  <a:lnTo>
                    <a:pt x="180387" y="4259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25" name="Google Shape;12025;p314"/>
            <p:cNvSpPr/>
            <p:nvPr/>
          </p:nvSpPr>
          <p:spPr>
            <a:xfrm>
              <a:off x="2881453" y="3089252"/>
              <a:ext cx="732175" cy="571261"/>
            </a:xfrm>
            <a:custGeom>
              <a:rect b="b" l="l" r="r" t="t"/>
              <a:pathLst>
                <a:path extrusionOk="0" h="507690" w="650696">
                  <a:moveTo>
                    <a:pt x="412933" y="192123"/>
                  </a:moveTo>
                  <a:lnTo>
                    <a:pt x="422496" y="191253"/>
                  </a:lnTo>
                  <a:lnTo>
                    <a:pt x="408587" y="216029"/>
                  </a:lnTo>
                  <a:lnTo>
                    <a:pt x="400763" y="236024"/>
                  </a:lnTo>
                  <a:lnTo>
                    <a:pt x="392939" y="273405"/>
                  </a:lnTo>
                  <a:lnTo>
                    <a:pt x="388158" y="286880"/>
                  </a:lnTo>
                  <a:lnTo>
                    <a:pt x="389896" y="302093"/>
                  </a:lnTo>
                  <a:lnTo>
                    <a:pt x="395547" y="316003"/>
                  </a:lnTo>
                  <a:lnTo>
                    <a:pt x="397286" y="337301"/>
                  </a:lnTo>
                  <a:lnTo>
                    <a:pt x="410326" y="358165"/>
                  </a:lnTo>
                  <a:lnTo>
                    <a:pt x="413803" y="374248"/>
                  </a:lnTo>
                  <a:lnTo>
                    <a:pt x="421192" y="387723"/>
                  </a:lnTo>
                  <a:lnTo>
                    <a:pt x="445968" y="395112"/>
                  </a:lnTo>
                  <a:lnTo>
                    <a:pt x="454227" y="406848"/>
                  </a:lnTo>
                  <a:lnTo>
                    <a:pt x="476830" y="399024"/>
                  </a:lnTo>
                  <a:lnTo>
                    <a:pt x="495520" y="396416"/>
                  </a:lnTo>
                  <a:lnTo>
                    <a:pt x="514646" y="391200"/>
                  </a:lnTo>
                  <a:lnTo>
                    <a:pt x="530294" y="386419"/>
                  </a:lnTo>
                  <a:lnTo>
                    <a:pt x="547246" y="375117"/>
                  </a:lnTo>
                  <a:lnTo>
                    <a:pt x="555070" y="359035"/>
                  </a:lnTo>
                  <a:lnTo>
                    <a:pt x="560286" y="335563"/>
                  </a:lnTo>
                  <a:lnTo>
                    <a:pt x="565502" y="327304"/>
                  </a:lnTo>
                  <a:lnTo>
                    <a:pt x="582888" y="319915"/>
                  </a:lnTo>
                  <a:lnTo>
                    <a:pt x="609403" y="313395"/>
                  </a:lnTo>
                  <a:lnTo>
                    <a:pt x="630702" y="314699"/>
                  </a:lnTo>
                  <a:lnTo>
                    <a:pt x="645480" y="312091"/>
                  </a:lnTo>
                  <a:lnTo>
                    <a:pt x="650696" y="318176"/>
                  </a:lnTo>
                  <a:lnTo>
                    <a:pt x="648088" y="331651"/>
                  </a:lnTo>
                  <a:lnTo>
                    <a:pt x="632875" y="348168"/>
                  </a:lnTo>
                  <a:lnTo>
                    <a:pt x="625051" y="365120"/>
                  </a:lnTo>
                  <a:lnTo>
                    <a:pt x="628963" y="369901"/>
                  </a:lnTo>
                  <a:lnTo>
                    <a:pt x="623747" y="382072"/>
                  </a:lnTo>
                  <a:lnTo>
                    <a:pt x="614619" y="403806"/>
                  </a:lnTo>
                  <a:lnTo>
                    <a:pt x="609403" y="396416"/>
                  </a:lnTo>
                  <a:lnTo>
                    <a:pt x="604622" y="396851"/>
                  </a:lnTo>
                  <a:lnTo>
                    <a:pt x="599840" y="397286"/>
                  </a:lnTo>
                  <a:lnTo>
                    <a:pt x="588974" y="414237"/>
                  </a:lnTo>
                  <a:lnTo>
                    <a:pt x="585062" y="410760"/>
                  </a:lnTo>
                  <a:lnTo>
                    <a:pt x="582019" y="412064"/>
                  </a:lnTo>
                  <a:lnTo>
                    <a:pt x="581584" y="416411"/>
                  </a:lnTo>
                  <a:lnTo>
                    <a:pt x="558982" y="415976"/>
                  </a:lnTo>
                  <a:lnTo>
                    <a:pt x="536379" y="415976"/>
                  </a:lnTo>
                  <a:lnTo>
                    <a:pt x="534206" y="431624"/>
                  </a:lnTo>
                  <a:lnTo>
                    <a:pt x="523339" y="432059"/>
                  </a:lnTo>
                  <a:lnTo>
                    <a:pt x="531163" y="441187"/>
                  </a:lnTo>
                  <a:lnTo>
                    <a:pt x="539422" y="447707"/>
                  </a:lnTo>
                  <a:lnTo>
                    <a:pt x="541595" y="453792"/>
                  </a:lnTo>
                  <a:lnTo>
                    <a:pt x="545072" y="455531"/>
                  </a:lnTo>
                  <a:lnTo>
                    <a:pt x="543334" y="465094"/>
                  </a:lnTo>
                  <a:lnTo>
                    <a:pt x="512038" y="465094"/>
                  </a:lnTo>
                  <a:lnTo>
                    <a:pt x="497694" y="487696"/>
                  </a:lnTo>
                  <a:lnTo>
                    <a:pt x="500736" y="492912"/>
                  </a:lnTo>
                  <a:lnTo>
                    <a:pt x="497259" y="499432"/>
                  </a:lnTo>
                  <a:lnTo>
                    <a:pt x="495520" y="507691"/>
                  </a:lnTo>
                  <a:lnTo>
                    <a:pt x="471179" y="477699"/>
                  </a:lnTo>
                  <a:lnTo>
                    <a:pt x="459878" y="468571"/>
                  </a:lnTo>
                  <a:lnTo>
                    <a:pt x="440752" y="461181"/>
                  </a:lnTo>
                  <a:lnTo>
                    <a:pt x="426843" y="463355"/>
                  </a:lnTo>
                  <a:lnTo>
                    <a:pt x="405979" y="473787"/>
                  </a:lnTo>
                  <a:lnTo>
                    <a:pt x="393373" y="476395"/>
                  </a:lnTo>
                  <a:lnTo>
                    <a:pt x="377291" y="469006"/>
                  </a:lnTo>
                  <a:lnTo>
                    <a:pt x="359470" y="463789"/>
                  </a:lnTo>
                  <a:lnTo>
                    <a:pt x="338606" y="451184"/>
                  </a:lnTo>
                  <a:lnTo>
                    <a:pt x="320784" y="447272"/>
                  </a:lnTo>
                  <a:lnTo>
                    <a:pt x="295139" y="434232"/>
                  </a:lnTo>
                  <a:lnTo>
                    <a:pt x="276448" y="420757"/>
                  </a:lnTo>
                  <a:lnTo>
                    <a:pt x="271667" y="413368"/>
                  </a:lnTo>
                  <a:lnTo>
                    <a:pt x="258192" y="411629"/>
                  </a:lnTo>
                  <a:lnTo>
                    <a:pt x="234720" y="402936"/>
                  </a:lnTo>
                  <a:lnTo>
                    <a:pt x="226461" y="390331"/>
                  </a:lnTo>
                  <a:lnTo>
                    <a:pt x="202989" y="374248"/>
                  </a:lnTo>
                  <a:lnTo>
                    <a:pt x="193427" y="356861"/>
                  </a:lnTo>
                  <a:lnTo>
                    <a:pt x="189949" y="342952"/>
                  </a:lnTo>
                  <a:lnTo>
                    <a:pt x="198208" y="340344"/>
                  </a:lnTo>
                  <a:lnTo>
                    <a:pt x="196904" y="332520"/>
                  </a:lnTo>
                  <a:lnTo>
                    <a:pt x="203859" y="325131"/>
                  </a:lnTo>
                  <a:lnTo>
                    <a:pt x="205597" y="315568"/>
                  </a:lnTo>
                  <a:lnTo>
                    <a:pt x="199077" y="302963"/>
                  </a:lnTo>
                  <a:lnTo>
                    <a:pt x="199077" y="292096"/>
                  </a:lnTo>
                  <a:lnTo>
                    <a:pt x="193427" y="277752"/>
                  </a:lnTo>
                  <a:lnTo>
                    <a:pt x="176909" y="249933"/>
                  </a:lnTo>
                  <a:lnTo>
                    <a:pt x="156915" y="228200"/>
                  </a:lnTo>
                  <a:lnTo>
                    <a:pt x="148656" y="210813"/>
                  </a:lnTo>
                  <a:lnTo>
                    <a:pt x="130835" y="199512"/>
                  </a:lnTo>
                  <a:lnTo>
                    <a:pt x="127792" y="192557"/>
                  </a:lnTo>
                  <a:lnTo>
                    <a:pt x="135181" y="175605"/>
                  </a:lnTo>
                  <a:lnTo>
                    <a:pt x="124749" y="169085"/>
                  </a:lnTo>
                  <a:lnTo>
                    <a:pt x="113883" y="155176"/>
                  </a:lnTo>
                  <a:lnTo>
                    <a:pt x="113013" y="136051"/>
                  </a:lnTo>
                  <a:lnTo>
                    <a:pt x="100843" y="133443"/>
                  </a:lnTo>
                  <a:lnTo>
                    <a:pt x="90845" y="119099"/>
                  </a:lnTo>
                  <a:lnTo>
                    <a:pt x="83456" y="105189"/>
                  </a:lnTo>
                  <a:lnTo>
                    <a:pt x="84760" y="96496"/>
                  </a:lnTo>
                  <a:lnTo>
                    <a:pt x="78240" y="75632"/>
                  </a:lnTo>
                  <a:lnTo>
                    <a:pt x="76936" y="54333"/>
                  </a:lnTo>
                  <a:lnTo>
                    <a:pt x="80413" y="43467"/>
                  </a:lnTo>
                  <a:lnTo>
                    <a:pt x="66939" y="32165"/>
                  </a:lnTo>
                  <a:lnTo>
                    <a:pt x="58680" y="33469"/>
                  </a:lnTo>
                  <a:lnTo>
                    <a:pt x="48248" y="26080"/>
                  </a:lnTo>
                  <a:lnTo>
                    <a:pt x="40424" y="37381"/>
                  </a:lnTo>
                  <a:lnTo>
                    <a:pt x="39989" y="50421"/>
                  </a:lnTo>
                  <a:lnTo>
                    <a:pt x="35643" y="71720"/>
                  </a:lnTo>
                  <a:lnTo>
                    <a:pt x="39989" y="83021"/>
                  </a:lnTo>
                  <a:lnTo>
                    <a:pt x="52160" y="102147"/>
                  </a:lnTo>
                  <a:lnTo>
                    <a:pt x="53899" y="109101"/>
                  </a:lnTo>
                  <a:lnTo>
                    <a:pt x="56941" y="110840"/>
                  </a:lnTo>
                  <a:lnTo>
                    <a:pt x="57376" y="120403"/>
                  </a:lnTo>
                  <a:lnTo>
                    <a:pt x="61723" y="119968"/>
                  </a:lnTo>
                  <a:lnTo>
                    <a:pt x="61723" y="138224"/>
                  </a:lnTo>
                  <a:lnTo>
                    <a:pt x="67373" y="145179"/>
                  </a:lnTo>
                  <a:lnTo>
                    <a:pt x="69547" y="155176"/>
                  </a:lnTo>
                  <a:lnTo>
                    <a:pt x="81283" y="169085"/>
                  </a:lnTo>
                  <a:lnTo>
                    <a:pt x="83021" y="195165"/>
                  </a:lnTo>
                  <a:lnTo>
                    <a:pt x="87368" y="207336"/>
                  </a:lnTo>
                  <a:lnTo>
                    <a:pt x="91280" y="220376"/>
                  </a:lnTo>
                  <a:lnTo>
                    <a:pt x="89976" y="235155"/>
                  </a:lnTo>
                  <a:lnTo>
                    <a:pt x="101277" y="236024"/>
                  </a:lnTo>
                  <a:lnTo>
                    <a:pt x="108232" y="248629"/>
                  </a:lnTo>
                  <a:lnTo>
                    <a:pt x="114752" y="261235"/>
                  </a:lnTo>
                  <a:lnTo>
                    <a:pt x="113448" y="266451"/>
                  </a:lnTo>
                  <a:lnTo>
                    <a:pt x="101277" y="276448"/>
                  </a:lnTo>
                  <a:lnTo>
                    <a:pt x="96931" y="276448"/>
                  </a:lnTo>
                  <a:lnTo>
                    <a:pt x="93888" y="259496"/>
                  </a:lnTo>
                  <a:lnTo>
                    <a:pt x="81283" y="243413"/>
                  </a:lnTo>
                  <a:lnTo>
                    <a:pt x="66504" y="229939"/>
                  </a:lnTo>
                  <a:lnTo>
                    <a:pt x="55637" y="222984"/>
                  </a:lnTo>
                  <a:lnTo>
                    <a:pt x="60853" y="202555"/>
                  </a:lnTo>
                  <a:lnTo>
                    <a:pt x="60419" y="187341"/>
                  </a:lnTo>
                  <a:lnTo>
                    <a:pt x="51291" y="178648"/>
                  </a:lnTo>
                  <a:lnTo>
                    <a:pt x="37816" y="166477"/>
                  </a:lnTo>
                  <a:lnTo>
                    <a:pt x="33904" y="169955"/>
                  </a:lnTo>
                  <a:lnTo>
                    <a:pt x="29557" y="162565"/>
                  </a:lnTo>
                  <a:lnTo>
                    <a:pt x="16517" y="156045"/>
                  </a:lnTo>
                  <a:lnTo>
                    <a:pt x="6955" y="139528"/>
                  </a:lnTo>
                  <a:lnTo>
                    <a:pt x="9128" y="137789"/>
                  </a:lnTo>
                  <a:lnTo>
                    <a:pt x="18256" y="139093"/>
                  </a:lnTo>
                  <a:lnTo>
                    <a:pt x="29992" y="128661"/>
                  </a:lnTo>
                  <a:lnTo>
                    <a:pt x="34339" y="116056"/>
                  </a:lnTo>
                  <a:lnTo>
                    <a:pt x="21733" y="96061"/>
                  </a:lnTo>
                  <a:lnTo>
                    <a:pt x="10432" y="88672"/>
                  </a:lnTo>
                  <a:lnTo>
                    <a:pt x="6955" y="71285"/>
                  </a:lnTo>
                  <a:lnTo>
                    <a:pt x="4347" y="52595"/>
                  </a:lnTo>
                  <a:lnTo>
                    <a:pt x="869" y="30427"/>
                  </a:lnTo>
                  <a:lnTo>
                    <a:pt x="0" y="5216"/>
                  </a:lnTo>
                  <a:lnTo>
                    <a:pt x="27384" y="3043"/>
                  </a:lnTo>
                  <a:lnTo>
                    <a:pt x="58245" y="0"/>
                  </a:lnTo>
                  <a:lnTo>
                    <a:pt x="54333" y="5651"/>
                  </a:lnTo>
                  <a:lnTo>
                    <a:pt x="84760" y="19125"/>
                  </a:lnTo>
                  <a:lnTo>
                    <a:pt x="132139" y="38685"/>
                  </a:lnTo>
                  <a:lnTo>
                    <a:pt x="179083" y="38685"/>
                  </a:lnTo>
                  <a:lnTo>
                    <a:pt x="197773" y="38685"/>
                  </a:lnTo>
                  <a:lnTo>
                    <a:pt x="201251" y="26949"/>
                  </a:lnTo>
                  <a:lnTo>
                    <a:pt x="242109" y="26949"/>
                  </a:lnTo>
                  <a:lnTo>
                    <a:pt x="247760" y="36947"/>
                  </a:lnTo>
                  <a:lnTo>
                    <a:pt x="256888" y="46075"/>
                  </a:lnTo>
                  <a:lnTo>
                    <a:pt x="267320" y="58245"/>
                  </a:lnTo>
                  <a:lnTo>
                    <a:pt x="270798" y="72589"/>
                  </a:lnTo>
                  <a:lnTo>
                    <a:pt x="272536" y="88237"/>
                  </a:lnTo>
                  <a:lnTo>
                    <a:pt x="282533" y="96496"/>
                  </a:lnTo>
                  <a:lnTo>
                    <a:pt x="299920" y="104755"/>
                  </a:lnTo>
                  <a:lnTo>
                    <a:pt x="320784" y="83021"/>
                  </a:lnTo>
                  <a:lnTo>
                    <a:pt x="340344" y="82152"/>
                  </a:lnTo>
                  <a:lnTo>
                    <a:pt x="354253" y="93453"/>
                  </a:lnTo>
                  <a:lnTo>
                    <a:pt x="361208" y="112579"/>
                  </a:lnTo>
                  <a:lnTo>
                    <a:pt x="365120" y="129096"/>
                  </a:lnTo>
                  <a:lnTo>
                    <a:pt x="375552" y="144744"/>
                  </a:lnTo>
                  <a:lnTo>
                    <a:pt x="376421" y="164304"/>
                  </a:lnTo>
                  <a:lnTo>
                    <a:pt x="380333" y="177344"/>
                  </a:lnTo>
                  <a:lnTo>
                    <a:pt x="397286" y="186037"/>
                  </a:lnTo>
                  <a:lnTo>
                    <a:pt x="412933" y="19212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26" name="Google Shape;12026;p314"/>
            <p:cNvSpPr/>
            <p:nvPr/>
          </p:nvSpPr>
          <p:spPr>
            <a:xfrm>
              <a:off x="6491460" y="2788947"/>
              <a:ext cx="64070" cy="45975"/>
            </a:xfrm>
            <a:custGeom>
              <a:rect b="b" l="l" r="r" t="t"/>
              <a:pathLst>
                <a:path extrusionOk="0" h="40858" w="56941">
                  <a:moveTo>
                    <a:pt x="56941" y="27384"/>
                  </a:moveTo>
                  <a:lnTo>
                    <a:pt x="52595" y="28253"/>
                  </a:lnTo>
                  <a:lnTo>
                    <a:pt x="49117" y="33035"/>
                  </a:lnTo>
                  <a:lnTo>
                    <a:pt x="36947" y="32600"/>
                  </a:lnTo>
                  <a:lnTo>
                    <a:pt x="29122" y="38685"/>
                  </a:lnTo>
                  <a:lnTo>
                    <a:pt x="14344" y="40859"/>
                  </a:lnTo>
                  <a:lnTo>
                    <a:pt x="4347" y="34339"/>
                  </a:lnTo>
                  <a:lnTo>
                    <a:pt x="0" y="22603"/>
                  </a:lnTo>
                  <a:lnTo>
                    <a:pt x="2173" y="13040"/>
                  </a:lnTo>
                  <a:lnTo>
                    <a:pt x="5216" y="13475"/>
                  </a:lnTo>
                  <a:lnTo>
                    <a:pt x="5650" y="7824"/>
                  </a:lnTo>
                  <a:lnTo>
                    <a:pt x="18256" y="3477"/>
                  </a:lnTo>
                  <a:lnTo>
                    <a:pt x="23472" y="2173"/>
                  </a:lnTo>
                  <a:lnTo>
                    <a:pt x="30861" y="869"/>
                  </a:lnTo>
                  <a:lnTo>
                    <a:pt x="41293" y="0"/>
                  </a:lnTo>
                  <a:lnTo>
                    <a:pt x="53464" y="9128"/>
                  </a:lnTo>
                  <a:lnTo>
                    <a:pt x="56941" y="27384"/>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27" name="Google Shape;12027;p314"/>
            <p:cNvSpPr/>
            <p:nvPr/>
          </p:nvSpPr>
          <p:spPr>
            <a:xfrm>
              <a:off x="5638480" y="3332821"/>
              <a:ext cx="451435" cy="467085"/>
            </a:xfrm>
            <a:custGeom>
              <a:rect b="b" l="l" r="r" t="t"/>
              <a:pathLst>
                <a:path extrusionOk="0" h="415106" w="401197">
                  <a:moveTo>
                    <a:pt x="400763" y="162131"/>
                  </a:moveTo>
                  <a:lnTo>
                    <a:pt x="401197" y="226461"/>
                  </a:lnTo>
                  <a:lnTo>
                    <a:pt x="387723" y="245152"/>
                  </a:lnTo>
                  <a:lnTo>
                    <a:pt x="385984" y="262539"/>
                  </a:lnTo>
                  <a:lnTo>
                    <a:pt x="364251" y="266885"/>
                  </a:lnTo>
                  <a:lnTo>
                    <a:pt x="330781" y="269059"/>
                  </a:lnTo>
                  <a:lnTo>
                    <a:pt x="322088" y="279056"/>
                  </a:lnTo>
                  <a:lnTo>
                    <a:pt x="306440" y="280360"/>
                  </a:lnTo>
                  <a:lnTo>
                    <a:pt x="290792" y="280360"/>
                  </a:lnTo>
                  <a:lnTo>
                    <a:pt x="284707" y="275144"/>
                  </a:lnTo>
                  <a:lnTo>
                    <a:pt x="271232" y="279056"/>
                  </a:lnTo>
                  <a:lnTo>
                    <a:pt x="248195" y="290792"/>
                  </a:lnTo>
                  <a:lnTo>
                    <a:pt x="243413" y="299485"/>
                  </a:lnTo>
                  <a:lnTo>
                    <a:pt x="224723" y="311656"/>
                  </a:lnTo>
                  <a:lnTo>
                    <a:pt x="221246" y="319045"/>
                  </a:lnTo>
                  <a:lnTo>
                    <a:pt x="210813" y="324696"/>
                  </a:lnTo>
                  <a:lnTo>
                    <a:pt x="199077" y="320784"/>
                  </a:lnTo>
                  <a:lnTo>
                    <a:pt x="192557" y="327739"/>
                  </a:lnTo>
                  <a:lnTo>
                    <a:pt x="188646" y="346864"/>
                  </a:lnTo>
                  <a:lnTo>
                    <a:pt x="169085" y="369902"/>
                  </a:lnTo>
                  <a:lnTo>
                    <a:pt x="169955" y="379464"/>
                  </a:lnTo>
                  <a:lnTo>
                    <a:pt x="163000" y="391200"/>
                  </a:lnTo>
                  <a:lnTo>
                    <a:pt x="164739" y="407283"/>
                  </a:lnTo>
                  <a:lnTo>
                    <a:pt x="154307" y="411630"/>
                  </a:lnTo>
                  <a:lnTo>
                    <a:pt x="148656" y="415107"/>
                  </a:lnTo>
                  <a:lnTo>
                    <a:pt x="144744" y="403371"/>
                  </a:lnTo>
                  <a:lnTo>
                    <a:pt x="137789" y="406414"/>
                  </a:lnTo>
                  <a:lnTo>
                    <a:pt x="133443" y="405979"/>
                  </a:lnTo>
                  <a:lnTo>
                    <a:pt x="129096" y="413803"/>
                  </a:lnTo>
                  <a:lnTo>
                    <a:pt x="109971" y="413803"/>
                  </a:lnTo>
                  <a:lnTo>
                    <a:pt x="103451" y="409456"/>
                  </a:lnTo>
                  <a:lnTo>
                    <a:pt x="99973" y="412064"/>
                  </a:lnTo>
                  <a:lnTo>
                    <a:pt x="92584" y="403806"/>
                  </a:lnTo>
                  <a:lnTo>
                    <a:pt x="93888" y="395547"/>
                  </a:lnTo>
                  <a:lnTo>
                    <a:pt x="90845" y="392504"/>
                  </a:lnTo>
                  <a:lnTo>
                    <a:pt x="85629" y="395112"/>
                  </a:lnTo>
                  <a:lnTo>
                    <a:pt x="86933" y="385984"/>
                  </a:lnTo>
                  <a:lnTo>
                    <a:pt x="91715" y="379030"/>
                  </a:lnTo>
                  <a:lnTo>
                    <a:pt x="81717" y="367294"/>
                  </a:lnTo>
                  <a:lnTo>
                    <a:pt x="79109" y="359470"/>
                  </a:lnTo>
                  <a:lnTo>
                    <a:pt x="73459" y="353384"/>
                  </a:lnTo>
                  <a:lnTo>
                    <a:pt x="68677" y="352515"/>
                  </a:lnTo>
                  <a:lnTo>
                    <a:pt x="63027" y="356427"/>
                  </a:lnTo>
                  <a:lnTo>
                    <a:pt x="54768" y="360339"/>
                  </a:lnTo>
                  <a:lnTo>
                    <a:pt x="48248" y="366424"/>
                  </a:lnTo>
                  <a:lnTo>
                    <a:pt x="37816" y="364251"/>
                  </a:lnTo>
                  <a:lnTo>
                    <a:pt x="30861" y="356862"/>
                  </a:lnTo>
                  <a:lnTo>
                    <a:pt x="26949" y="355992"/>
                  </a:lnTo>
                  <a:lnTo>
                    <a:pt x="20429" y="359904"/>
                  </a:lnTo>
                  <a:lnTo>
                    <a:pt x="16517" y="359904"/>
                  </a:lnTo>
                  <a:lnTo>
                    <a:pt x="15213" y="349472"/>
                  </a:lnTo>
                  <a:lnTo>
                    <a:pt x="16517" y="340779"/>
                  </a:lnTo>
                  <a:lnTo>
                    <a:pt x="14344" y="330347"/>
                  </a:lnTo>
                  <a:lnTo>
                    <a:pt x="5651" y="322523"/>
                  </a:lnTo>
                  <a:lnTo>
                    <a:pt x="869" y="306440"/>
                  </a:lnTo>
                  <a:lnTo>
                    <a:pt x="0" y="289053"/>
                  </a:lnTo>
                  <a:lnTo>
                    <a:pt x="8259" y="283837"/>
                  </a:lnTo>
                  <a:lnTo>
                    <a:pt x="12605" y="267320"/>
                  </a:lnTo>
                  <a:lnTo>
                    <a:pt x="20429" y="266885"/>
                  </a:lnTo>
                  <a:lnTo>
                    <a:pt x="37381" y="274710"/>
                  </a:lnTo>
                  <a:lnTo>
                    <a:pt x="51291" y="269059"/>
                  </a:lnTo>
                  <a:lnTo>
                    <a:pt x="60419" y="270797"/>
                  </a:lnTo>
                  <a:lnTo>
                    <a:pt x="64331" y="264712"/>
                  </a:lnTo>
                  <a:lnTo>
                    <a:pt x="162131" y="264277"/>
                  </a:lnTo>
                  <a:lnTo>
                    <a:pt x="167781" y="244717"/>
                  </a:lnTo>
                  <a:lnTo>
                    <a:pt x="163435" y="241240"/>
                  </a:lnTo>
                  <a:lnTo>
                    <a:pt x="152568" y="120837"/>
                  </a:lnTo>
                  <a:lnTo>
                    <a:pt x="142136" y="435"/>
                  </a:lnTo>
                  <a:lnTo>
                    <a:pt x="179083" y="0"/>
                  </a:lnTo>
                  <a:lnTo>
                    <a:pt x="259931" y="60853"/>
                  </a:lnTo>
                  <a:lnTo>
                    <a:pt x="341213" y="121707"/>
                  </a:lnTo>
                  <a:lnTo>
                    <a:pt x="346864" y="134747"/>
                  </a:lnTo>
                  <a:lnTo>
                    <a:pt x="362077" y="142571"/>
                  </a:lnTo>
                  <a:lnTo>
                    <a:pt x="373379" y="147352"/>
                  </a:lnTo>
                  <a:lnTo>
                    <a:pt x="373813" y="165173"/>
                  </a:lnTo>
                  <a:lnTo>
                    <a:pt x="400763" y="16213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28" name="Google Shape;12028;p314"/>
            <p:cNvSpPr/>
            <p:nvPr/>
          </p:nvSpPr>
          <p:spPr>
            <a:xfrm>
              <a:off x="8480608" y="3227177"/>
              <a:ext cx="241123" cy="578110"/>
            </a:xfrm>
            <a:custGeom>
              <a:rect b="b" l="l" r="r" t="t"/>
              <a:pathLst>
                <a:path extrusionOk="0" h="513776" w="214290">
                  <a:moveTo>
                    <a:pt x="214291" y="192558"/>
                  </a:moveTo>
                  <a:lnTo>
                    <a:pt x="196470" y="210813"/>
                  </a:lnTo>
                  <a:lnTo>
                    <a:pt x="192992" y="220811"/>
                  </a:lnTo>
                  <a:lnTo>
                    <a:pt x="179952" y="227331"/>
                  </a:lnTo>
                  <a:lnTo>
                    <a:pt x="167781" y="239501"/>
                  </a:lnTo>
                  <a:lnTo>
                    <a:pt x="150830" y="240805"/>
                  </a:lnTo>
                  <a:lnTo>
                    <a:pt x="144310" y="270798"/>
                  </a:lnTo>
                  <a:lnTo>
                    <a:pt x="134747" y="276013"/>
                  </a:lnTo>
                  <a:lnTo>
                    <a:pt x="149960" y="300355"/>
                  </a:lnTo>
                  <a:lnTo>
                    <a:pt x="167781" y="320784"/>
                  </a:lnTo>
                  <a:lnTo>
                    <a:pt x="180387" y="339475"/>
                  </a:lnTo>
                  <a:lnTo>
                    <a:pt x="174301" y="363382"/>
                  </a:lnTo>
                  <a:lnTo>
                    <a:pt x="166478" y="368598"/>
                  </a:lnTo>
                  <a:lnTo>
                    <a:pt x="174301" y="382507"/>
                  </a:lnTo>
                  <a:lnTo>
                    <a:pt x="192992" y="404675"/>
                  </a:lnTo>
                  <a:lnTo>
                    <a:pt x="197339" y="420323"/>
                  </a:lnTo>
                  <a:lnTo>
                    <a:pt x="198208" y="433363"/>
                  </a:lnTo>
                  <a:lnTo>
                    <a:pt x="209944" y="459008"/>
                  </a:lnTo>
                  <a:lnTo>
                    <a:pt x="198643" y="485088"/>
                  </a:lnTo>
                  <a:lnTo>
                    <a:pt x="189080" y="513776"/>
                  </a:lnTo>
                  <a:lnTo>
                    <a:pt x="185168" y="492912"/>
                  </a:lnTo>
                  <a:lnTo>
                    <a:pt x="190819" y="471614"/>
                  </a:lnTo>
                  <a:lnTo>
                    <a:pt x="181256" y="455096"/>
                  </a:lnTo>
                  <a:lnTo>
                    <a:pt x="180387" y="424670"/>
                  </a:lnTo>
                  <a:lnTo>
                    <a:pt x="169085" y="409891"/>
                  </a:lnTo>
                  <a:lnTo>
                    <a:pt x="157350" y="376856"/>
                  </a:lnTo>
                  <a:lnTo>
                    <a:pt x="148656" y="341648"/>
                  </a:lnTo>
                  <a:lnTo>
                    <a:pt x="135181" y="318176"/>
                  </a:lnTo>
                  <a:lnTo>
                    <a:pt x="121272" y="332520"/>
                  </a:lnTo>
                  <a:lnTo>
                    <a:pt x="96061" y="352080"/>
                  </a:lnTo>
                  <a:lnTo>
                    <a:pt x="81718" y="349907"/>
                  </a:lnTo>
                  <a:lnTo>
                    <a:pt x="66070" y="343387"/>
                  </a:lnTo>
                  <a:lnTo>
                    <a:pt x="69981" y="308613"/>
                  </a:lnTo>
                  <a:lnTo>
                    <a:pt x="61288" y="282533"/>
                  </a:lnTo>
                  <a:lnTo>
                    <a:pt x="38251" y="250368"/>
                  </a:lnTo>
                  <a:lnTo>
                    <a:pt x="39555" y="240371"/>
                  </a:lnTo>
                  <a:lnTo>
                    <a:pt x="24776" y="236459"/>
                  </a:lnTo>
                  <a:lnTo>
                    <a:pt x="4781" y="213856"/>
                  </a:lnTo>
                  <a:lnTo>
                    <a:pt x="0" y="191253"/>
                  </a:lnTo>
                  <a:lnTo>
                    <a:pt x="9128" y="195600"/>
                  </a:lnTo>
                  <a:lnTo>
                    <a:pt x="6520" y="175605"/>
                  </a:lnTo>
                  <a:lnTo>
                    <a:pt x="17387" y="169085"/>
                  </a:lnTo>
                  <a:lnTo>
                    <a:pt x="13040" y="157349"/>
                  </a:lnTo>
                  <a:lnTo>
                    <a:pt x="17387" y="147787"/>
                  </a:lnTo>
                  <a:lnTo>
                    <a:pt x="13475" y="118664"/>
                  </a:lnTo>
                  <a:lnTo>
                    <a:pt x="33470" y="125184"/>
                  </a:lnTo>
                  <a:lnTo>
                    <a:pt x="40424" y="102147"/>
                  </a:lnTo>
                  <a:lnTo>
                    <a:pt x="39120" y="88672"/>
                  </a:lnTo>
                  <a:lnTo>
                    <a:pt x="47813" y="65200"/>
                  </a:lnTo>
                  <a:lnTo>
                    <a:pt x="43901" y="49117"/>
                  </a:lnTo>
                  <a:lnTo>
                    <a:pt x="70851" y="29992"/>
                  </a:lnTo>
                  <a:lnTo>
                    <a:pt x="89107" y="34773"/>
                  </a:lnTo>
                  <a:lnTo>
                    <a:pt x="83021" y="17821"/>
                  </a:lnTo>
                  <a:lnTo>
                    <a:pt x="90411" y="12605"/>
                  </a:lnTo>
                  <a:lnTo>
                    <a:pt x="86064" y="2173"/>
                  </a:lnTo>
                  <a:lnTo>
                    <a:pt x="99539" y="0"/>
                  </a:lnTo>
                  <a:lnTo>
                    <a:pt x="111275" y="16517"/>
                  </a:lnTo>
                  <a:lnTo>
                    <a:pt x="123011" y="23037"/>
                  </a:lnTo>
                  <a:lnTo>
                    <a:pt x="128661" y="44336"/>
                  </a:lnTo>
                  <a:lnTo>
                    <a:pt x="132573" y="67373"/>
                  </a:lnTo>
                  <a:lnTo>
                    <a:pt x="114318" y="90845"/>
                  </a:lnTo>
                  <a:lnTo>
                    <a:pt x="117360" y="123880"/>
                  </a:lnTo>
                  <a:lnTo>
                    <a:pt x="141701" y="119099"/>
                  </a:lnTo>
                  <a:lnTo>
                    <a:pt x="152133" y="144744"/>
                  </a:lnTo>
                  <a:lnTo>
                    <a:pt x="168216" y="150395"/>
                  </a:lnTo>
                  <a:lnTo>
                    <a:pt x="164739" y="173432"/>
                  </a:lnTo>
                  <a:lnTo>
                    <a:pt x="184299" y="183864"/>
                  </a:lnTo>
                  <a:lnTo>
                    <a:pt x="195600" y="189080"/>
                  </a:lnTo>
                  <a:lnTo>
                    <a:pt x="212118" y="180821"/>
                  </a:lnTo>
                  <a:lnTo>
                    <a:pt x="214291" y="19255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29" name="Google Shape;12029;p314"/>
            <p:cNvSpPr/>
            <p:nvPr/>
          </p:nvSpPr>
          <p:spPr>
            <a:xfrm>
              <a:off x="6438148" y="2751777"/>
              <a:ext cx="46463" cy="51355"/>
            </a:xfrm>
            <a:custGeom>
              <a:rect b="b" l="l" r="r" t="t"/>
              <a:pathLst>
                <a:path extrusionOk="0" h="45640" w="41293">
                  <a:moveTo>
                    <a:pt x="39555" y="19560"/>
                  </a:moveTo>
                  <a:lnTo>
                    <a:pt x="36078" y="25645"/>
                  </a:lnTo>
                  <a:lnTo>
                    <a:pt x="29992" y="28253"/>
                  </a:lnTo>
                  <a:lnTo>
                    <a:pt x="28253" y="23037"/>
                  </a:lnTo>
                  <a:lnTo>
                    <a:pt x="19995" y="36512"/>
                  </a:lnTo>
                  <a:lnTo>
                    <a:pt x="22168" y="45640"/>
                  </a:lnTo>
                  <a:lnTo>
                    <a:pt x="17387" y="43467"/>
                  </a:lnTo>
                  <a:lnTo>
                    <a:pt x="9998" y="34339"/>
                  </a:lnTo>
                  <a:lnTo>
                    <a:pt x="0" y="28688"/>
                  </a:lnTo>
                  <a:lnTo>
                    <a:pt x="2173" y="24341"/>
                  </a:lnTo>
                  <a:lnTo>
                    <a:pt x="3912" y="9128"/>
                  </a:lnTo>
                  <a:lnTo>
                    <a:pt x="10867" y="2608"/>
                  </a:lnTo>
                  <a:lnTo>
                    <a:pt x="14779" y="0"/>
                  </a:lnTo>
                  <a:lnTo>
                    <a:pt x="20864" y="4781"/>
                  </a:lnTo>
                  <a:lnTo>
                    <a:pt x="24776" y="8693"/>
                  </a:lnTo>
                  <a:lnTo>
                    <a:pt x="32165" y="11736"/>
                  </a:lnTo>
                  <a:lnTo>
                    <a:pt x="41293" y="17387"/>
                  </a:lnTo>
                  <a:lnTo>
                    <a:pt x="39555" y="1956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30" name="Google Shape;12030;p314"/>
            <p:cNvSpPr/>
            <p:nvPr/>
          </p:nvSpPr>
          <p:spPr>
            <a:xfrm>
              <a:off x="8095202" y="2491090"/>
              <a:ext cx="821189" cy="320356"/>
            </a:xfrm>
            <a:custGeom>
              <a:rect b="b" l="l" r="r" t="t"/>
              <a:pathLst>
                <a:path extrusionOk="0" h="284706" w="729805">
                  <a:moveTo>
                    <a:pt x="329912" y="52595"/>
                  </a:moveTo>
                  <a:lnTo>
                    <a:pt x="347298" y="47379"/>
                  </a:lnTo>
                  <a:lnTo>
                    <a:pt x="372075" y="43901"/>
                  </a:lnTo>
                  <a:lnTo>
                    <a:pt x="395547" y="47813"/>
                  </a:lnTo>
                  <a:lnTo>
                    <a:pt x="424235" y="60419"/>
                  </a:lnTo>
                  <a:lnTo>
                    <a:pt x="445533" y="74328"/>
                  </a:lnTo>
                  <a:lnTo>
                    <a:pt x="465528" y="74328"/>
                  </a:lnTo>
                  <a:lnTo>
                    <a:pt x="495085" y="78675"/>
                  </a:lnTo>
                  <a:lnTo>
                    <a:pt x="510734" y="71720"/>
                  </a:lnTo>
                  <a:lnTo>
                    <a:pt x="536378" y="67373"/>
                  </a:lnTo>
                  <a:lnTo>
                    <a:pt x="555504" y="48248"/>
                  </a:lnTo>
                  <a:lnTo>
                    <a:pt x="570283" y="51291"/>
                  </a:lnTo>
                  <a:lnTo>
                    <a:pt x="587235" y="60419"/>
                  </a:lnTo>
                  <a:lnTo>
                    <a:pt x="611576" y="57811"/>
                  </a:lnTo>
                  <a:lnTo>
                    <a:pt x="614184" y="78240"/>
                  </a:lnTo>
                  <a:lnTo>
                    <a:pt x="615488" y="105624"/>
                  </a:lnTo>
                  <a:lnTo>
                    <a:pt x="627658" y="116491"/>
                  </a:lnTo>
                  <a:lnTo>
                    <a:pt x="637656" y="113013"/>
                  </a:lnTo>
                  <a:lnTo>
                    <a:pt x="661563" y="117360"/>
                  </a:lnTo>
                  <a:lnTo>
                    <a:pt x="672429" y="107363"/>
                  </a:lnTo>
                  <a:lnTo>
                    <a:pt x="695032" y="116056"/>
                  </a:lnTo>
                  <a:lnTo>
                    <a:pt x="726328" y="135181"/>
                  </a:lnTo>
                  <a:lnTo>
                    <a:pt x="729805" y="144744"/>
                  </a:lnTo>
                  <a:lnTo>
                    <a:pt x="710680" y="141701"/>
                  </a:lnTo>
                  <a:lnTo>
                    <a:pt x="681123" y="145179"/>
                  </a:lnTo>
                  <a:lnTo>
                    <a:pt x="670256" y="153003"/>
                  </a:lnTo>
                  <a:lnTo>
                    <a:pt x="664605" y="171259"/>
                  </a:lnTo>
                  <a:lnTo>
                    <a:pt x="636787" y="181691"/>
                  </a:lnTo>
                  <a:lnTo>
                    <a:pt x="622877" y="196469"/>
                  </a:lnTo>
                  <a:lnTo>
                    <a:pt x="597232" y="190819"/>
                  </a:lnTo>
                  <a:lnTo>
                    <a:pt x="583323" y="188211"/>
                  </a:lnTo>
                  <a:lnTo>
                    <a:pt x="581149" y="206032"/>
                  </a:lnTo>
                  <a:lnTo>
                    <a:pt x="593755" y="216464"/>
                  </a:lnTo>
                  <a:lnTo>
                    <a:pt x="602014" y="225592"/>
                  </a:lnTo>
                  <a:lnTo>
                    <a:pt x="591581" y="235155"/>
                  </a:lnTo>
                  <a:lnTo>
                    <a:pt x="582888" y="249933"/>
                  </a:lnTo>
                  <a:lnTo>
                    <a:pt x="561589" y="259496"/>
                  </a:lnTo>
                  <a:lnTo>
                    <a:pt x="528555" y="260365"/>
                  </a:lnTo>
                  <a:lnTo>
                    <a:pt x="497258" y="269928"/>
                  </a:lnTo>
                  <a:lnTo>
                    <a:pt x="478133" y="284707"/>
                  </a:lnTo>
                  <a:lnTo>
                    <a:pt x="463789" y="276448"/>
                  </a:lnTo>
                  <a:lnTo>
                    <a:pt x="436840" y="276448"/>
                  </a:lnTo>
                  <a:lnTo>
                    <a:pt x="395981" y="259496"/>
                  </a:lnTo>
                  <a:lnTo>
                    <a:pt x="371640" y="255584"/>
                  </a:lnTo>
                  <a:lnTo>
                    <a:pt x="343821" y="259496"/>
                  </a:lnTo>
                  <a:lnTo>
                    <a:pt x="294704" y="252976"/>
                  </a:lnTo>
                  <a:lnTo>
                    <a:pt x="270363" y="253845"/>
                  </a:lnTo>
                  <a:lnTo>
                    <a:pt x="249933" y="237328"/>
                  </a:lnTo>
                  <a:lnTo>
                    <a:pt x="228200" y="212117"/>
                  </a:lnTo>
                  <a:lnTo>
                    <a:pt x="213421" y="209075"/>
                  </a:lnTo>
                  <a:lnTo>
                    <a:pt x="178648" y="191688"/>
                  </a:lnTo>
                  <a:lnTo>
                    <a:pt x="147352" y="188211"/>
                  </a:lnTo>
                  <a:lnTo>
                    <a:pt x="119098" y="183429"/>
                  </a:lnTo>
                  <a:lnTo>
                    <a:pt x="106058" y="171259"/>
                  </a:lnTo>
                  <a:lnTo>
                    <a:pt x="99973" y="139528"/>
                  </a:lnTo>
                  <a:lnTo>
                    <a:pt x="74762" y="117360"/>
                  </a:lnTo>
                  <a:lnTo>
                    <a:pt x="39120" y="107363"/>
                  </a:lnTo>
                  <a:lnTo>
                    <a:pt x="14344" y="93019"/>
                  </a:lnTo>
                  <a:lnTo>
                    <a:pt x="0" y="73893"/>
                  </a:lnTo>
                  <a:lnTo>
                    <a:pt x="20429" y="69112"/>
                  </a:lnTo>
                  <a:lnTo>
                    <a:pt x="49552" y="46075"/>
                  </a:lnTo>
                  <a:lnTo>
                    <a:pt x="75197" y="33469"/>
                  </a:lnTo>
                  <a:lnTo>
                    <a:pt x="98235" y="41728"/>
                  </a:lnTo>
                  <a:lnTo>
                    <a:pt x="120837" y="42163"/>
                  </a:lnTo>
                  <a:lnTo>
                    <a:pt x="141701" y="54768"/>
                  </a:lnTo>
                  <a:lnTo>
                    <a:pt x="163435" y="55637"/>
                  </a:lnTo>
                  <a:lnTo>
                    <a:pt x="198208" y="62592"/>
                  </a:lnTo>
                  <a:lnTo>
                    <a:pt x="208640" y="43467"/>
                  </a:lnTo>
                  <a:lnTo>
                    <a:pt x="191253" y="27819"/>
                  </a:lnTo>
                  <a:lnTo>
                    <a:pt x="196904" y="0"/>
                  </a:lnTo>
                  <a:lnTo>
                    <a:pt x="227330" y="10867"/>
                  </a:lnTo>
                  <a:lnTo>
                    <a:pt x="248195" y="14344"/>
                  </a:lnTo>
                  <a:lnTo>
                    <a:pt x="277317" y="21299"/>
                  </a:lnTo>
                  <a:lnTo>
                    <a:pt x="292965" y="41293"/>
                  </a:lnTo>
                  <a:lnTo>
                    <a:pt x="329912" y="5259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31" name="Google Shape;12031;p314"/>
            <p:cNvSpPr/>
            <p:nvPr/>
          </p:nvSpPr>
          <p:spPr>
            <a:xfrm>
              <a:off x="6801547" y="4441110"/>
              <a:ext cx="291010" cy="515505"/>
            </a:xfrm>
            <a:custGeom>
              <a:rect b="b" l="l" r="r" t="t"/>
              <a:pathLst>
                <a:path extrusionOk="0" h="458138" w="258626">
                  <a:moveTo>
                    <a:pt x="47378" y="458139"/>
                  </a:moveTo>
                  <a:lnTo>
                    <a:pt x="29557" y="458139"/>
                  </a:lnTo>
                  <a:lnTo>
                    <a:pt x="28253" y="445534"/>
                  </a:lnTo>
                  <a:lnTo>
                    <a:pt x="25645" y="432928"/>
                  </a:lnTo>
                  <a:lnTo>
                    <a:pt x="23907" y="422931"/>
                  </a:lnTo>
                  <a:lnTo>
                    <a:pt x="29992" y="392070"/>
                  </a:lnTo>
                  <a:lnTo>
                    <a:pt x="25210" y="372075"/>
                  </a:lnTo>
                  <a:lnTo>
                    <a:pt x="15648" y="332955"/>
                  </a:lnTo>
                  <a:lnTo>
                    <a:pt x="42597" y="301224"/>
                  </a:lnTo>
                  <a:lnTo>
                    <a:pt x="49987" y="281230"/>
                  </a:lnTo>
                  <a:lnTo>
                    <a:pt x="53464" y="278622"/>
                  </a:lnTo>
                  <a:lnTo>
                    <a:pt x="57376" y="262104"/>
                  </a:lnTo>
                  <a:lnTo>
                    <a:pt x="53898" y="253846"/>
                  </a:lnTo>
                  <a:lnTo>
                    <a:pt x="55637" y="232982"/>
                  </a:lnTo>
                  <a:lnTo>
                    <a:pt x="61288" y="213856"/>
                  </a:lnTo>
                  <a:lnTo>
                    <a:pt x="63027" y="178213"/>
                  </a:lnTo>
                  <a:lnTo>
                    <a:pt x="50856" y="169520"/>
                  </a:lnTo>
                  <a:lnTo>
                    <a:pt x="39120" y="167347"/>
                  </a:lnTo>
                  <a:lnTo>
                    <a:pt x="34338" y="160392"/>
                  </a:lnTo>
                  <a:lnTo>
                    <a:pt x="23037" y="154742"/>
                  </a:lnTo>
                  <a:lnTo>
                    <a:pt x="2608" y="155176"/>
                  </a:lnTo>
                  <a:lnTo>
                    <a:pt x="1738" y="144744"/>
                  </a:lnTo>
                  <a:lnTo>
                    <a:pt x="0" y="124749"/>
                  </a:lnTo>
                  <a:lnTo>
                    <a:pt x="74762" y="101712"/>
                  </a:lnTo>
                  <a:lnTo>
                    <a:pt x="88672" y="115187"/>
                  </a:lnTo>
                  <a:lnTo>
                    <a:pt x="95192" y="112579"/>
                  </a:lnTo>
                  <a:lnTo>
                    <a:pt x="104755" y="119533"/>
                  </a:lnTo>
                  <a:lnTo>
                    <a:pt x="105624" y="130835"/>
                  </a:lnTo>
                  <a:lnTo>
                    <a:pt x="99973" y="143875"/>
                  </a:lnTo>
                  <a:lnTo>
                    <a:pt x="100842" y="163435"/>
                  </a:lnTo>
                  <a:lnTo>
                    <a:pt x="116056" y="180822"/>
                  </a:lnTo>
                  <a:lnTo>
                    <a:pt x="124315" y="161262"/>
                  </a:lnTo>
                  <a:lnTo>
                    <a:pt x="135181" y="155611"/>
                  </a:lnTo>
                  <a:lnTo>
                    <a:pt x="134747" y="119533"/>
                  </a:lnTo>
                  <a:lnTo>
                    <a:pt x="125184" y="99539"/>
                  </a:lnTo>
                  <a:lnTo>
                    <a:pt x="116925" y="90411"/>
                  </a:lnTo>
                  <a:lnTo>
                    <a:pt x="115187" y="90411"/>
                  </a:lnTo>
                  <a:lnTo>
                    <a:pt x="112578" y="58680"/>
                  </a:lnTo>
                  <a:lnTo>
                    <a:pt x="119098" y="32165"/>
                  </a:lnTo>
                  <a:lnTo>
                    <a:pt x="128661" y="31296"/>
                  </a:lnTo>
                  <a:lnTo>
                    <a:pt x="157784" y="39120"/>
                  </a:lnTo>
                  <a:lnTo>
                    <a:pt x="164304" y="35643"/>
                  </a:lnTo>
                  <a:lnTo>
                    <a:pt x="181256" y="34773"/>
                  </a:lnTo>
                  <a:lnTo>
                    <a:pt x="190384" y="26515"/>
                  </a:lnTo>
                  <a:lnTo>
                    <a:pt x="205163" y="26949"/>
                  </a:lnTo>
                  <a:lnTo>
                    <a:pt x="232112" y="16083"/>
                  </a:lnTo>
                  <a:lnTo>
                    <a:pt x="252107" y="0"/>
                  </a:lnTo>
                  <a:lnTo>
                    <a:pt x="256018" y="12171"/>
                  </a:lnTo>
                  <a:lnTo>
                    <a:pt x="253845" y="39989"/>
                  </a:lnTo>
                  <a:lnTo>
                    <a:pt x="256018" y="64765"/>
                  </a:lnTo>
                  <a:lnTo>
                    <a:pt x="255149" y="108232"/>
                  </a:lnTo>
                  <a:lnTo>
                    <a:pt x="258627" y="121707"/>
                  </a:lnTo>
                  <a:lnTo>
                    <a:pt x="250368" y="141702"/>
                  </a:lnTo>
                  <a:lnTo>
                    <a:pt x="239936" y="161262"/>
                  </a:lnTo>
                  <a:lnTo>
                    <a:pt x="223853" y="178648"/>
                  </a:lnTo>
                  <a:lnTo>
                    <a:pt x="200816" y="189080"/>
                  </a:lnTo>
                  <a:lnTo>
                    <a:pt x="172563" y="202555"/>
                  </a:lnTo>
                  <a:lnTo>
                    <a:pt x="143875" y="232547"/>
                  </a:lnTo>
                  <a:lnTo>
                    <a:pt x="134312" y="237763"/>
                  </a:lnTo>
                  <a:lnTo>
                    <a:pt x="116056" y="257758"/>
                  </a:lnTo>
                  <a:lnTo>
                    <a:pt x="106058" y="263843"/>
                  </a:lnTo>
                  <a:lnTo>
                    <a:pt x="102581" y="283838"/>
                  </a:lnTo>
                  <a:lnTo>
                    <a:pt x="113013" y="305136"/>
                  </a:lnTo>
                  <a:lnTo>
                    <a:pt x="116925" y="321219"/>
                  </a:lnTo>
                  <a:lnTo>
                    <a:pt x="116925" y="329912"/>
                  </a:lnTo>
                  <a:lnTo>
                    <a:pt x="121272" y="328173"/>
                  </a:lnTo>
                  <a:lnTo>
                    <a:pt x="119098" y="355558"/>
                  </a:lnTo>
                  <a:lnTo>
                    <a:pt x="114317" y="368598"/>
                  </a:lnTo>
                  <a:lnTo>
                    <a:pt x="119533" y="373379"/>
                  </a:lnTo>
                  <a:lnTo>
                    <a:pt x="115187" y="385115"/>
                  </a:lnTo>
                  <a:lnTo>
                    <a:pt x="104755" y="395112"/>
                  </a:lnTo>
                  <a:lnTo>
                    <a:pt x="84325" y="404240"/>
                  </a:lnTo>
                  <a:lnTo>
                    <a:pt x="54333" y="419454"/>
                  </a:lnTo>
                  <a:lnTo>
                    <a:pt x="43467" y="429886"/>
                  </a:lnTo>
                  <a:lnTo>
                    <a:pt x="44770" y="441622"/>
                  </a:lnTo>
                  <a:lnTo>
                    <a:pt x="50421" y="443360"/>
                  </a:lnTo>
                  <a:lnTo>
                    <a:pt x="47378" y="45813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32" name="Google Shape;12032;p314"/>
            <p:cNvSpPr/>
            <p:nvPr/>
          </p:nvSpPr>
          <p:spPr>
            <a:xfrm>
              <a:off x="5508869" y="3256523"/>
              <a:ext cx="331117" cy="401547"/>
            </a:xfrm>
            <a:custGeom>
              <a:rect b="b" l="l" r="r" t="t"/>
              <a:pathLst>
                <a:path extrusionOk="0" h="356861" w="294269">
                  <a:moveTo>
                    <a:pt x="294269" y="67808"/>
                  </a:moveTo>
                  <a:lnTo>
                    <a:pt x="257323" y="68243"/>
                  </a:lnTo>
                  <a:lnTo>
                    <a:pt x="267755" y="188645"/>
                  </a:lnTo>
                  <a:lnTo>
                    <a:pt x="278621" y="309048"/>
                  </a:lnTo>
                  <a:lnTo>
                    <a:pt x="282968" y="312525"/>
                  </a:lnTo>
                  <a:lnTo>
                    <a:pt x="277317" y="332085"/>
                  </a:lnTo>
                  <a:lnTo>
                    <a:pt x="179517" y="332520"/>
                  </a:lnTo>
                  <a:lnTo>
                    <a:pt x="175606" y="338605"/>
                  </a:lnTo>
                  <a:lnTo>
                    <a:pt x="166477" y="336867"/>
                  </a:lnTo>
                  <a:lnTo>
                    <a:pt x="152568" y="342518"/>
                  </a:lnTo>
                  <a:lnTo>
                    <a:pt x="135616" y="334693"/>
                  </a:lnTo>
                  <a:lnTo>
                    <a:pt x="127792" y="335128"/>
                  </a:lnTo>
                  <a:lnTo>
                    <a:pt x="123445" y="351645"/>
                  </a:lnTo>
                  <a:lnTo>
                    <a:pt x="115187" y="356862"/>
                  </a:lnTo>
                  <a:lnTo>
                    <a:pt x="99539" y="337736"/>
                  </a:lnTo>
                  <a:lnTo>
                    <a:pt x="84760" y="316872"/>
                  </a:lnTo>
                  <a:lnTo>
                    <a:pt x="69112" y="309483"/>
                  </a:lnTo>
                  <a:lnTo>
                    <a:pt x="57376" y="301659"/>
                  </a:lnTo>
                  <a:lnTo>
                    <a:pt x="43901" y="301659"/>
                  </a:lnTo>
                  <a:lnTo>
                    <a:pt x="31731" y="307744"/>
                  </a:lnTo>
                  <a:lnTo>
                    <a:pt x="19995" y="305571"/>
                  </a:lnTo>
                  <a:lnTo>
                    <a:pt x="11301" y="314264"/>
                  </a:lnTo>
                  <a:lnTo>
                    <a:pt x="9563" y="299485"/>
                  </a:lnTo>
                  <a:lnTo>
                    <a:pt x="16517" y="285576"/>
                  </a:lnTo>
                  <a:lnTo>
                    <a:pt x="19995" y="259496"/>
                  </a:lnTo>
                  <a:lnTo>
                    <a:pt x="18256" y="231678"/>
                  </a:lnTo>
                  <a:lnTo>
                    <a:pt x="15648" y="217768"/>
                  </a:lnTo>
                  <a:lnTo>
                    <a:pt x="18256" y="203859"/>
                  </a:lnTo>
                  <a:lnTo>
                    <a:pt x="12171" y="190819"/>
                  </a:lnTo>
                  <a:lnTo>
                    <a:pt x="0" y="178648"/>
                  </a:lnTo>
                  <a:lnTo>
                    <a:pt x="5651" y="169520"/>
                  </a:lnTo>
                  <a:lnTo>
                    <a:pt x="99973" y="169520"/>
                  </a:lnTo>
                  <a:lnTo>
                    <a:pt x="96061" y="129096"/>
                  </a:lnTo>
                  <a:lnTo>
                    <a:pt x="102581" y="114752"/>
                  </a:lnTo>
                  <a:lnTo>
                    <a:pt x="125184" y="112579"/>
                  </a:lnTo>
                  <a:lnTo>
                    <a:pt x="126053" y="40859"/>
                  </a:lnTo>
                  <a:lnTo>
                    <a:pt x="204293" y="42597"/>
                  </a:lnTo>
                  <a:lnTo>
                    <a:pt x="205163" y="0"/>
                  </a:lnTo>
                  <a:lnTo>
                    <a:pt x="294269" y="678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33" name="Google Shape;12033;p314"/>
            <p:cNvSpPr/>
            <p:nvPr/>
          </p:nvSpPr>
          <p:spPr>
            <a:xfrm>
              <a:off x="6871487" y="4406872"/>
              <a:ext cx="82168" cy="237700"/>
            </a:xfrm>
            <a:custGeom>
              <a:rect b="b" l="l" r="r" t="t"/>
              <a:pathLst>
                <a:path extrusionOk="0" h="211248" w="73024">
                  <a:moveTo>
                    <a:pt x="53030" y="120838"/>
                  </a:moveTo>
                  <a:lnTo>
                    <a:pt x="54768" y="120838"/>
                  </a:lnTo>
                  <a:lnTo>
                    <a:pt x="63027" y="129966"/>
                  </a:lnTo>
                  <a:lnTo>
                    <a:pt x="72590" y="149960"/>
                  </a:lnTo>
                  <a:lnTo>
                    <a:pt x="73024" y="186038"/>
                  </a:lnTo>
                  <a:lnTo>
                    <a:pt x="62158" y="191688"/>
                  </a:lnTo>
                  <a:lnTo>
                    <a:pt x="53899" y="211248"/>
                  </a:lnTo>
                  <a:lnTo>
                    <a:pt x="38685" y="193862"/>
                  </a:lnTo>
                  <a:lnTo>
                    <a:pt x="37816" y="174302"/>
                  </a:lnTo>
                  <a:lnTo>
                    <a:pt x="43467" y="161262"/>
                  </a:lnTo>
                  <a:lnTo>
                    <a:pt x="42598" y="149960"/>
                  </a:lnTo>
                  <a:lnTo>
                    <a:pt x="33035" y="143006"/>
                  </a:lnTo>
                  <a:lnTo>
                    <a:pt x="26515" y="145613"/>
                  </a:lnTo>
                  <a:lnTo>
                    <a:pt x="12605" y="132139"/>
                  </a:lnTo>
                  <a:lnTo>
                    <a:pt x="0" y="125184"/>
                  </a:lnTo>
                  <a:lnTo>
                    <a:pt x="8693" y="99104"/>
                  </a:lnTo>
                  <a:lnTo>
                    <a:pt x="16518" y="89542"/>
                  </a:lnTo>
                  <a:lnTo>
                    <a:pt x="12605" y="66069"/>
                  </a:lnTo>
                  <a:lnTo>
                    <a:pt x="18256" y="43467"/>
                  </a:lnTo>
                  <a:lnTo>
                    <a:pt x="22603" y="36078"/>
                  </a:lnTo>
                  <a:lnTo>
                    <a:pt x="16952" y="12605"/>
                  </a:lnTo>
                  <a:lnTo>
                    <a:pt x="5651" y="0"/>
                  </a:lnTo>
                  <a:lnTo>
                    <a:pt x="29558" y="5216"/>
                  </a:lnTo>
                  <a:lnTo>
                    <a:pt x="33904" y="12605"/>
                  </a:lnTo>
                  <a:lnTo>
                    <a:pt x="33470" y="16083"/>
                  </a:lnTo>
                  <a:lnTo>
                    <a:pt x="41293" y="33904"/>
                  </a:lnTo>
                  <a:lnTo>
                    <a:pt x="42163" y="67373"/>
                  </a:lnTo>
                  <a:lnTo>
                    <a:pt x="34339" y="83022"/>
                  </a:lnTo>
                  <a:lnTo>
                    <a:pt x="41293" y="103451"/>
                  </a:lnTo>
                  <a:lnTo>
                    <a:pt x="40424" y="115622"/>
                  </a:lnTo>
                  <a:lnTo>
                    <a:pt x="45640" y="123880"/>
                  </a:lnTo>
                  <a:lnTo>
                    <a:pt x="45205" y="134312"/>
                  </a:lnTo>
                  <a:lnTo>
                    <a:pt x="49118" y="140398"/>
                  </a:lnTo>
                  <a:lnTo>
                    <a:pt x="53464" y="133443"/>
                  </a:lnTo>
                  <a:lnTo>
                    <a:pt x="61723" y="144309"/>
                  </a:lnTo>
                  <a:lnTo>
                    <a:pt x="62592" y="140832"/>
                  </a:lnTo>
                  <a:lnTo>
                    <a:pt x="58245" y="126053"/>
                  </a:lnTo>
                  <a:lnTo>
                    <a:pt x="53464" y="124749"/>
                  </a:lnTo>
                  <a:lnTo>
                    <a:pt x="53030" y="12083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34" name="Google Shape;12034;p314"/>
            <p:cNvSpPr/>
            <p:nvPr/>
          </p:nvSpPr>
          <p:spPr>
            <a:xfrm>
              <a:off x="8742274" y="3908486"/>
              <a:ext cx="120807" cy="170205"/>
            </a:xfrm>
            <a:custGeom>
              <a:rect b="b" l="l" r="r" t="t"/>
              <a:pathLst>
                <a:path extrusionOk="0" h="151264" w="107363">
                  <a:moveTo>
                    <a:pt x="50856" y="11736"/>
                  </a:moveTo>
                  <a:lnTo>
                    <a:pt x="56941" y="14344"/>
                  </a:lnTo>
                  <a:lnTo>
                    <a:pt x="72155" y="31296"/>
                  </a:lnTo>
                  <a:lnTo>
                    <a:pt x="83021" y="49987"/>
                  </a:lnTo>
                  <a:lnTo>
                    <a:pt x="85630" y="68677"/>
                  </a:lnTo>
                  <a:lnTo>
                    <a:pt x="83456" y="81283"/>
                  </a:lnTo>
                  <a:lnTo>
                    <a:pt x="86064" y="90845"/>
                  </a:lnTo>
                  <a:lnTo>
                    <a:pt x="88238" y="107363"/>
                  </a:lnTo>
                  <a:lnTo>
                    <a:pt x="97365" y="115187"/>
                  </a:lnTo>
                  <a:lnTo>
                    <a:pt x="107363" y="139963"/>
                  </a:lnTo>
                  <a:lnTo>
                    <a:pt x="107363" y="149091"/>
                  </a:lnTo>
                  <a:lnTo>
                    <a:pt x="89976" y="151264"/>
                  </a:lnTo>
                  <a:lnTo>
                    <a:pt x="66070" y="130400"/>
                  </a:lnTo>
                  <a:lnTo>
                    <a:pt x="36512" y="108232"/>
                  </a:lnTo>
                  <a:lnTo>
                    <a:pt x="33035" y="93888"/>
                  </a:lnTo>
                  <a:lnTo>
                    <a:pt x="18256" y="75197"/>
                  </a:lnTo>
                  <a:lnTo>
                    <a:pt x="13910" y="52160"/>
                  </a:lnTo>
                  <a:lnTo>
                    <a:pt x="4347" y="36947"/>
                  </a:lnTo>
                  <a:lnTo>
                    <a:pt x="6085" y="16517"/>
                  </a:lnTo>
                  <a:lnTo>
                    <a:pt x="0" y="4781"/>
                  </a:lnTo>
                  <a:lnTo>
                    <a:pt x="3912" y="0"/>
                  </a:lnTo>
                  <a:lnTo>
                    <a:pt x="24776" y="12171"/>
                  </a:lnTo>
                  <a:lnTo>
                    <a:pt x="27384" y="26515"/>
                  </a:lnTo>
                  <a:lnTo>
                    <a:pt x="43467" y="23037"/>
                  </a:lnTo>
                  <a:lnTo>
                    <a:pt x="50856" y="1173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35" name="Google Shape;12035;p314"/>
            <p:cNvSpPr/>
            <p:nvPr/>
          </p:nvSpPr>
          <p:spPr>
            <a:xfrm>
              <a:off x="9013232" y="3899193"/>
              <a:ext cx="259219" cy="193681"/>
            </a:xfrm>
            <a:custGeom>
              <a:rect b="b" l="l" r="r" t="t"/>
              <a:pathLst>
                <a:path extrusionOk="0" h="172128" w="230373">
                  <a:moveTo>
                    <a:pt x="200381" y="78240"/>
                  </a:moveTo>
                  <a:lnTo>
                    <a:pt x="178648" y="73459"/>
                  </a:lnTo>
                  <a:lnTo>
                    <a:pt x="150395" y="73459"/>
                  </a:lnTo>
                  <a:lnTo>
                    <a:pt x="143005" y="105189"/>
                  </a:lnTo>
                  <a:lnTo>
                    <a:pt x="133878" y="114752"/>
                  </a:lnTo>
                  <a:lnTo>
                    <a:pt x="122576" y="153437"/>
                  </a:lnTo>
                  <a:lnTo>
                    <a:pt x="102581" y="159523"/>
                  </a:lnTo>
                  <a:lnTo>
                    <a:pt x="79109" y="151699"/>
                  </a:lnTo>
                  <a:lnTo>
                    <a:pt x="67373" y="154307"/>
                  </a:lnTo>
                  <a:lnTo>
                    <a:pt x="53029" y="168216"/>
                  </a:lnTo>
                  <a:lnTo>
                    <a:pt x="37381" y="166477"/>
                  </a:lnTo>
                  <a:lnTo>
                    <a:pt x="21299" y="172128"/>
                  </a:lnTo>
                  <a:lnTo>
                    <a:pt x="4347" y="156046"/>
                  </a:lnTo>
                  <a:lnTo>
                    <a:pt x="0" y="137355"/>
                  </a:lnTo>
                  <a:lnTo>
                    <a:pt x="18256" y="146917"/>
                  </a:lnTo>
                  <a:lnTo>
                    <a:pt x="36947" y="141701"/>
                  </a:lnTo>
                  <a:lnTo>
                    <a:pt x="41293" y="118229"/>
                  </a:lnTo>
                  <a:lnTo>
                    <a:pt x="51725" y="113013"/>
                  </a:lnTo>
                  <a:lnTo>
                    <a:pt x="81282" y="106928"/>
                  </a:lnTo>
                  <a:lnTo>
                    <a:pt x="97800" y="84760"/>
                  </a:lnTo>
                  <a:lnTo>
                    <a:pt x="109101" y="67373"/>
                  </a:lnTo>
                  <a:lnTo>
                    <a:pt x="121272" y="81717"/>
                  </a:lnTo>
                  <a:lnTo>
                    <a:pt x="126053" y="72155"/>
                  </a:lnTo>
                  <a:lnTo>
                    <a:pt x="137789" y="73024"/>
                  </a:lnTo>
                  <a:lnTo>
                    <a:pt x="138224" y="55203"/>
                  </a:lnTo>
                  <a:lnTo>
                    <a:pt x="138659" y="41293"/>
                  </a:lnTo>
                  <a:lnTo>
                    <a:pt x="156480" y="22168"/>
                  </a:lnTo>
                  <a:lnTo>
                    <a:pt x="167781" y="435"/>
                  </a:lnTo>
                  <a:lnTo>
                    <a:pt x="177779" y="0"/>
                  </a:lnTo>
                  <a:lnTo>
                    <a:pt x="191253" y="14344"/>
                  </a:lnTo>
                  <a:lnTo>
                    <a:pt x="192992" y="26515"/>
                  </a:lnTo>
                  <a:lnTo>
                    <a:pt x="209509" y="34339"/>
                  </a:lnTo>
                  <a:lnTo>
                    <a:pt x="230373" y="42597"/>
                  </a:lnTo>
                  <a:lnTo>
                    <a:pt x="229504" y="53464"/>
                  </a:lnTo>
                  <a:lnTo>
                    <a:pt x="212987" y="54768"/>
                  </a:lnTo>
                  <a:lnTo>
                    <a:pt x="217768" y="68677"/>
                  </a:lnTo>
                  <a:lnTo>
                    <a:pt x="200381" y="7824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36" name="Google Shape;12036;p314"/>
            <p:cNvSpPr/>
            <p:nvPr/>
          </p:nvSpPr>
          <p:spPr>
            <a:xfrm>
              <a:off x="6293866" y="4648974"/>
              <a:ext cx="364865" cy="380027"/>
            </a:xfrm>
            <a:custGeom>
              <a:rect b="b" l="l" r="r" t="t"/>
              <a:pathLst>
                <a:path extrusionOk="0" h="337736" w="324261">
                  <a:moveTo>
                    <a:pt x="279056" y="16083"/>
                  </a:moveTo>
                  <a:lnTo>
                    <a:pt x="299051" y="9998"/>
                  </a:lnTo>
                  <a:lnTo>
                    <a:pt x="314699" y="11301"/>
                  </a:lnTo>
                  <a:lnTo>
                    <a:pt x="324261" y="17822"/>
                  </a:lnTo>
                  <a:lnTo>
                    <a:pt x="324261" y="19995"/>
                  </a:lnTo>
                  <a:lnTo>
                    <a:pt x="310352" y="26515"/>
                  </a:lnTo>
                  <a:lnTo>
                    <a:pt x="302963" y="26515"/>
                  </a:lnTo>
                  <a:lnTo>
                    <a:pt x="286880" y="37382"/>
                  </a:lnTo>
                  <a:lnTo>
                    <a:pt x="278187" y="25645"/>
                  </a:lnTo>
                  <a:lnTo>
                    <a:pt x="240371" y="35643"/>
                  </a:lnTo>
                  <a:lnTo>
                    <a:pt x="222115" y="36512"/>
                  </a:lnTo>
                  <a:lnTo>
                    <a:pt x="218638" y="136051"/>
                  </a:lnTo>
                  <a:lnTo>
                    <a:pt x="194731" y="136920"/>
                  </a:lnTo>
                  <a:lnTo>
                    <a:pt x="192123" y="218203"/>
                  </a:lnTo>
                  <a:lnTo>
                    <a:pt x="187341" y="321219"/>
                  </a:lnTo>
                  <a:lnTo>
                    <a:pt x="165608" y="335563"/>
                  </a:lnTo>
                  <a:lnTo>
                    <a:pt x="153003" y="337736"/>
                  </a:lnTo>
                  <a:lnTo>
                    <a:pt x="138224" y="332520"/>
                  </a:lnTo>
                  <a:lnTo>
                    <a:pt x="127358" y="330347"/>
                  </a:lnTo>
                  <a:lnTo>
                    <a:pt x="123880" y="318611"/>
                  </a:lnTo>
                  <a:lnTo>
                    <a:pt x="115187" y="310787"/>
                  </a:lnTo>
                  <a:lnTo>
                    <a:pt x="103016" y="324696"/>
                  </a:lnTo>
                  <a:lnTo>
                    <a:pt x="86064" y="303398"/>
                  </a:lnTo>
                  <a:lnTo>
                    <a:pt x="77371" y="283403"/>
                  </a:lnTo>
                  <a:lnTo>
                    <a:pt x="73024" y="256019"/>
                  </a:lnTo>
                  <a:lnTo>
                    <a:pt x="67808" y="236024"/>
                  </a:lnTo>
                  <a:lnTo>
                    <a:pt x="60853" y="192992"/>
                  </a:lnTo>
                  <a:lnTo>
                    <a:pt x="61288" y="159523"/>
                  </a:lnTo>
                  <a:lnTo>
                    <a:pt x="58680" y="144309"/>
                  </a:lnTo>
                  <a:lnTo>
                    <a:pt x="49552" y="132573"/>
                  </a:lnTo>
                  <a:lnTo>
                    <a:pt x="37381" y="109536"/>
                  </a:lnTo>
                  <a:lnTo>
                    <a:pt x="25211" y="76067"/>
                  </a:lnTo>
                  <a:lnTo>
                    <a:pt x="20429" y="58680"/>
                  </a:lnTo>
                  <a:lnTo>
                    <a:pt x="1304" y="31296"/>
                  </a:lnTo>
                  <a:lnTo>
                    <a:pt x="0" y="9998"/>
                  </a:lnTo>
                  <a:lnTo>
                    <a:pt x="11736" y="4781"/>
                  </a:lnTo>
                  <a:lnTo>
                    <a:pt x="26515" y="0"/>
                  </a:lnTo>
                  <a:lnTo>
                    <a:pt x="42162" y="869"/>
                  </a:lnTo>
                  <a:lnTo>
                    <a:pt x="56507" y="13475"/>
                  </a:lnTo>
                  <a:lnTo>
                    <a:pt x="59984" y="11301"/>
                  </a:lnTo>
                  <a:lnTo>
                    <a:pt x="158653" y="10432"/>
                  </a:lnTo>
                  <a:lnTo>
                    <a:pt x="175171" y="23472"/>
                  </a:lnTo>
                  <a:lnTo>
                    <a:pt x="233851" y="27384"/>
                  </a:lnTo>
                  <a:lnTo>
                    <a:pt x="279056" y="1608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37" name="Google Shape;12037;p314"/>
            <p:cNvSpPr/>
            <p:nvPr/>
          </p:nvSpPr>
          <p:spPr>
            <a:xfrm>
              <a:off x="5980845" y="3379775"/>
              <a:ext cx="425022" cy="371223"/>
            </a:xfrm>
            <a:custGeom>
              <a:rect b="b" l="l" r="r" t="t"/>
              <a:pathLst>
                <a:path extrusionOk="0" h="329912" w="377725">
                  <a:moveTo>
                    <a:pt x="350341" y="16952"/>
                  </a:moveTo>
                  <a:lnTo>
                    <a:pt x="357296" y="60419"/>
                  </a:lnTo>
                  <a:lnTo>
                    <a:pt x="366859" y="67808"/>
                  </a:lnTo>
                  <a:lnTo>
                    <a:pt x="367293" y="76501"/>
                  </a:lnTo>
                  <a:lnTo>
                    <a:pt x="377726" y="86064"/>
                  </a:lnTo>
                  <a:lnTo>
                    <a:pt x="372509" y="98235"/>
                  </a:lnTo>
                  <a:lnTo>
                    <a:pt x="364686" y="154741"/>
                  </a:lnTo>
                  <a:lnTo>
                    <a:pt x="363816" y="191253"/>
                  </a:lnTo>
                  <a:lnTo>
                    <a:pt x="333389" y="217333"/>
                  </a:lnTo>
                  <a:lnTo>
                    <a:pt x="323392" y="254280"/>
                  </a:lnTo>
                  <a:lnTo>
                    <a:pt x="333824" y="264712"/>
                  </a:lnTo>
                  <a:lnTo>
                    <a:pt x="333824" y="282533"/>
                  </a:lnTo>
                  <a:lnTo>
                    <a:pt x="349907" y="282968"/>
                  </a:lnTo>
                  <a:lnTo>
                    <a:pt x="347299" y="296443"/>
                  </a:lnTo>
                  <a:lnTo>
                    <a:pt x="340779" y="297747"/>
                  </a:lnTo>
                  <a:lnTo>
                    <a:pt x="339909" y="306875"/>
                  </a:lnTo>
                  <a:lnTo>
                    <a:pt x="335563" y="307309"/>
                  </a:lnTo>
                  <a:lnTo>
                    <a:pt x="318611" y="276883"/>
                  </a:lnTo>
                  <a:lnTo>
                    <a:pt x="312526" y="275579"/>
                  </a:lnTo>
                  <a:lnTo>
                    <a:pt x="293835" y="291227"/>
                  </a:lnTo>
                  <a:lnTo>
                    <a:pt x="274709" y="282968"/>
                  </a:lnTo>
                  <a:lnTo>
                    <a:pt x="261669" y="281664"/>
                  </a:lnTo>
                  <a:lnTo>
                    <a:pt x="254715" y="285576"/>
                  </a:lnTo>
                  <a:lnTo>
                    <a:pt x="240371" y="284707"/>
                  </a:lnTo>
                  <a:lnTo>
                    <a:pt x="226027" y="296443"/>
                  </a:lnTo>
                  <a:lnTo>
                    <a:pt x="213421" y="297312"/>
                  </a:lnTo>
                  <a:lnTo>
                    <a:pt x="183864" y="282968"/>
                  </a:lnTo>
                  <a:lnTo>
                    <a:pt x="172128" y="289488"/>
                  </a:lnTo>
                  <a:lnTo>
                    <a:pt x="159523" y="289053"/>
                  </a:lnTo>
                  <a:lnTo>
                    <a:pt x="150395" y="278622"/>
                  </a:lnTo>
                  <a:lnTo>
                    <a:pt x="126053" y="268189"/>
                  </a:lnTo>
                  <a:lnTo>
                    <a:pt x="99539" y="271667"/>
                  </a:lnTo>
                  <a:lnTo>
                    <a:pt x="93453" y="277317"/>
                  </a:lnTo>
                  <a:lnTo>
                    <a:pt x="89976" y="293400"/>
                  </a:lnTo>
                  <a:lnTo>
                    <a:pt x="83021" y="304702"/>
                  </a:lnTo>
                  <a:lnTo>
                    <a:pt x="81283" y="329912"/>
                  </a:lnTo>
                  <a:lnTo>
                    <a:pt x="62592" y="313829"/>
                  </a:lnTo>
                  <a:lnTo>
                    <a:pt x="53899" y="313829"/>
                  </a:lnTo>
                  <a:lnTo>
                    <a:pt x="45640" y="322088"/>
                  </a:lnTo>
                  <a:lnTo>
                    <a:pt x="46075" y="302963"/>
                  </a:lnTo>
                  <a:lnTo>
                    <a:pt x="17821" y="296443"/>
                  </a:lnTo>
                  <a:lnTo>
                    <a:pt x="16952" y="282968"/>
                  </a:lnTo>
                  <a:lnTo>
                    <a:pt x="3477" y="264712"/>
                  </a:lnTo>
                  <a:lnTo>
                    <a:pt x="0" y="252107"/>
                  </a:lnTo>
                  <a:lnTo>
                    <a:pt x="2173" y="238632"/>
                  </a:lnTo>
                  <a:lnTo>
                    <a:pt x="17821" y="237328"/>
                  </a:lnTo>
                  <a:lnTo>
                    <a:pt x="26515" y="227331"/>
                  </a:lnTo>
                  <a:lnTo>
                    <a:pt x="59984" y="225157"/>
                  </a:lnTo>
                  <a:lnTo>
                    <a:pt x="81717" y="220811"/>
                  </a:lnTo>
                  <a:lnTo>
                    <a:pt x="83456" y="203424"/>
                  </a:lnTo>
                  <a:lnTo>
                    <a:pt x="96931" y="184733"/>
                  </a:lnTo>
                  <a:lnTo>
                    <a:pt x="96496" y="120403"/>
                  </a:lnTo>
                  <a:lnTo>
                    <a:pt x="130400" y="108232"/>
                  </a:lnTo>
                  <a:lnTo>
                    <a:pt x="199947" y="53464"/>
                  </a:lnTo>
                  <a:lnTo>
                    <a:pt x="281664" y="0"/>
                  </a:lnTo>
                  <a:lnTo>
                    <a:pt x="319915" y="12171"/>
                  </a:lnTo>
                  <a:lnTo>
                    <a:pt x="333824" y="27384"/>
                  </a:lnTo>
                  <a:lnTo>
                    <a:pt x="350341" y="1695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38" name="Google Shape;12038;p314"/>
            <p:cNvSpPr/>
            <p:nvPr/>
          </p:nvSpPr>
          <p:spPr>
            <a:xfrm>
              <a:off x="6047362" y="3681545"/>
              <a:ext cx="327205" cy="302260"/>
            </a:xfrm>
            <a:custGeom>
              <a:rect b="b" l="l" r="r" t="t"/>
              <a:pathLst>
                <a:path extrusionOk="0" h="268624" w="290792">
                  <a:moveTo>
                    <a:pt x="280795" y="38685"/>
                  </a:moveTo>
                  <a:lnTo>
                    <a:pt x="290792" y="49552"/>
                  </a:lnTo>
                  <a:lnTo>
                    <a:pt x="288184" y="54768"/>
                  </a:lnTo>
                  <a:lnTo>
                    <a:pt x="286880" y="63896"/>
                  </a:lnTo>
                  <a:lnTo>
                    <a:pt x="266451" y="85629"/>
                  </a:lnTo>
                  <a:lnTo>
                    <a:pt x="260366" y="103451"/>
                  </a:lnTo>
                  <a:lnTo>
                    <a:pt x="256888" y="117795"/>
                  </a:lnTo>
                  <a:lnTo>
                    <a:pt x="251672" y="124315"/>
                  </a:lnTo>
                  <a:lnTo>
                    <a:pt x="246891" y="143875"/>
                  </a:lnTo>
                  <a:lnTo>
                    <a:pt x="233851" y="155176"/>
                  </a:lnTo>
                  <a:lnTo>
                    <a:pt x="230373" y="169086"/>
                  </a:lnTo>
                  <a:lnTo>
                    <a:pt x="224723" y="180387"/>
                  </a:lnTo>
                  <a:lnTo>
                    <a:pt x="222550" y="192123"/>
                  </a:lnTo>
                  <a:lnTo>
                    <a:pt x="205598" y="201686"/>
                  </a:lnTo>
                  <a:lnTo>
                    <a:pt x="191688" y="189949"/>
                  </a:lnTo>
                  <a:lnTo>
                    <a:pt x="182560" y="190384"/>
                  </a:lnTo>
                  <a:lnTo>
                    <a:pt x="167781" y="206901"/>
                  </a:lnTo>
                  <a:lnTo>
                    <a:pt x="160827" y="206901"/>
                  </a:lnTo>
                  <a:lnTo>
                    <a:pt x="149091" y="233851"/>
                  </a:lnTo>
                  <a:lnTo>
                    <a:pt x="143005" y="253846"/>
                  </a:lnTo>
                  <a:lnTo>
                    <a:pt x="117360" y="263843"/>
                  </a:lnTo>
                  <a:lnTo>
                    <a:pt x="108232" y="262539"/>
                  </a:lnTo>
                  <a:lnTo>
                    <a:pt x="98670" y="268624"/>
                  </a:lnTo>
                  <a:lnTo>
                    <a:pt x="79109" y="268190"/>
                  </a:lnTo>
                  <a:lnTo>
                    <a:pt x="65635" y="250368"/>
                  </a:lnTo>
                  <a:lnTo>
                    <a:pt x="57376" y="230373"/>
                  </a:lnTo>
                  <a:lnTo>
                    <a:pt x="39989" y="212118"/>
                  </a:lnTo>
                  <a:lnTo>
                    <a:pt x="21733" y="212118"/>
                  </a:lnTo>
                  <a:lnTo>
                    <a:pt x="0" y="212118"/>
                  </a:lnTo>
                  <a:lnTo>
                    <a:pt x="1304" y="167347"/>
                  </a:lnTo>
                  <a:lnTo>
                    <a:pt x="435" y="149526"/>
                  </a:lnTo>
                  <a:lnTo>
                    <a:pt x="5216" y="132139"/>
                  </a:lnTo>
                  <a:lnTo>
                    <a:pt x="12605" y="123445"/>
                  </a:lnTo>
                  <a:lnTo>
                    <a:pt x="24776" y="106059"/>
                  </a:lnTo>
                  <a:lnTo>
                    <a:pt x="22168" y="98669"/>
                  </a:lnTo>
                  <a:lnTo>
                    <a:pt x="26949" y="87368"/>
                  </a:lnTo>
                  <a:lnTo>
                    <a:pt x="21299" y="70851"/>
                  </a:lnTo>
                  <a:lnTo>
                    <a:pt x="22168" y="61723"/>
                  </a:lnTo>
                  <a:lnTo>
                    <a:pt x="23907" y="36512"/>
                  </a:lnTo>
                  <a:lnTo>
                    <a:pt x="30862" y="25211"/>
                  </a:lnTo>
                  <a:lnTo>
                    <a:pt x="34339" y="9128"/>
                  </a:lnTo>
                  <a:lnTo>
                    <a:pt x="40424" y="3477"/>
                  </a:lnTo>
                  <a:lnTo>
                    <a:pt x="66939" y="0"/>
                  </a:lnTo>
                  <a:lnTo>
                    <a:pt x="91280" y="10432"/>
                  </a:lnTo>
                  <a:lnTo>
                    <a:pt x="100408" y="20864"/>
                  </a:lnTo>
                  <a:lnTo>
                    <a:pt x="113013" y="21299"/>
                  </a:lnTo>
                  <a:lnTo>
                    <a:pt x="124750" y="14779"/>
                  </a:lnTo>
                  <a:lnTo>
                    <a:pt x="154307" y="29123"/>
                  </a:lnTo>
                  <a:lnTo>
                    <a:pt x="166912" y="28253"/>
                  </a:lnTo>
                  <a:lnTo>
                    <a:pt x="181256" y="16517"/>
                  </a:lnTo>
                  <a:lnTo>
                    <a:pt x="195600" y="17387"/>
                  </a:lnTo>
                  <a:lnTo>
                    <a:pt x="202555" y="13475"/>
                  </a:lnTo>
                  <a:lnTo>
                    <a:pt x="215595" y="14779"/>
                  </a:lnTo>
                  <a:lnTo>
                    <a:pt x="234720" y="23037"/>
                  </a:lnTo>
                  <a:lnTo>
                    <a:pt x="253411" y="7389"/>
                  </a:lnTo>
                  <a:lnTo>
                    <a:pt x="259496" y="8693"/>
                  </a:lnTo>
                  <a:lnTo>
                    <a:pt x="276448" y="39120"/>
                  </a:lnTo>
                  <a:lnTo>
                    <a:pt x="280795" y="3868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39" name="Google Shape;12039;p314"/>
            <p:cNvSpPr/>
            <p:nvPr/>
          </p:nvSpPr>
          <p:spPr>
            <a:xfrm>
              <a:off x="3559827" y="3645353"/>
              <a:ext cx="130099" cy="134990"/>
            </a:xfrm>
            <a:custGeom>
              <a:rect b="b" l="l" r="r" t="t"/>
              <a:pathLst>
                <a:path extrusionOk="0" h="119968" w="115621">
                  <a:moveTo>
                    <a:pt x="115621" y="435"/>
                  </a:moveTo>
                  <a:lnTo>
                    <a:pt x="113448" y="3477"/>
                  </a:lnTo>
                  <a:lnTo>
                    <a:pt x="111275" y="9563"/>
                  </a:lnTo>
                  <a:lnTo>
                    <a:pt x="113013" y="19560"/>
                  </a:lnTo>
                  <a:lnTo>
                    <a:pt x="106493" y="29123"/>
                  </a:lnTo>
                  <a:lnTo>
                    <a:pt x="103016" y="40424"/>
                  </a:lnTo>
                  <a:lnTo>
                    <a:pt x="100843" y="52595"/>
                  </a:lnTo>
                  <a:lnTo>
                    <a:pt x="101712" y="59984"/>
                  </a:lnTo>
                  <a:lnTo>
                    <a:pt x="101277" y="72589"/>
                  </a:lnTo>
                  <a:lnTo>
                    <a:pt x="97365" y="75197"/>
                  </a:lnTo>
                  <a:lnTo>
                    <a:pt x="94323" y="87368"/>
                  </a:lnTo>
                  <a:lnTo>
                    <a:pt x="95192" y="94757"/>
                  </a:lnTo>
                  <a:lnTo>
                    <a:pt x="89976" y="101712"/>
                  </a:lnTo>
                  <a:lnTo>
                    <a:pt x="90411" y="109101"/>
                  </a:lnTo>
                  <a:lnTo>
                    <a:pt x="93888" y="113883"/>
                  </a:lnTo>
                  <a:lnTo>
                    <a:pt x="87803" y="119968"/>
                  </a:lnTo>
                  <a:lnTo>
                    <a:pt x="80413" y="117795"/>
                  </a:lnTo>
                  <a:lnTo>
                    <a:pt x="76936" y="112144"/>
                  </a:lnTo>
                  <a:lnTo>
                    <a:pt x="69112" y="109971"/>
                  </a:lnTo>
                  <a:lnTo>
                    <a:pt x="63461" y="113448"/>
                  </a:lnTo>
                  <a:lnTo>
                    <a:pt x="47813" y="106059"/>
                  </a:lnTo>
                  <a:lnTo>
                    <a:pt x="43901" y="109536"/>
                  </a:lnTo>
                  <a:lnTo>
                    <a:pt x="36077" y="100843"/>
                  </a:lnTo>
                  <a:lnTo>
                    <a:pt x="25211" y="89541"/>
                  </a:lnTo>
                  <a:lnTo>
                    <a:pt x="20429" y="80413"/>
                  </a:lnTo>
                  <a:lnTo>
                    <a:pt x="10867" y="71285"/>
                  </a:lnTo>
                  <a:lnTo>
                    <a:pt x="0" y="58680"/>
                  </a:lnTo>
                  <a:lnTo>
                    <a:pt x="3043" y="54333"/>
                  </a:lnTo>
                  <a:lnTo>
                    <a:pt x="6520" y="58680"/>
                  </a:lnTo>
                  <a:lnTo>
                    <a:pt x="8693" y="56941"/>
                  </a:lnTo>
                  <a:lnTo>
                    <a:pt x="16517" y="55637"/>
                  </a:lnTo>
                  <a:lnTo>
                    <a:pt x="19995" y="49117"/>
                  </a:lnTo>
                  <a:lnTo>
                    <a:pt x="23472" y="49117"/>
                  </a:lnTo>
                  <a:lnTo>
                    <a:pt x="24341" y="35208"/>
                  </a:lnTo>
                  <a:lnTo>
                    <a:pt x="29992" y="34773"/>
                  </a:lnTo>
                  <a:lnTo>
                    <a:pt x="35208" y="34773"/>
                  </a:lnTo>
                  <a:lnTo>
                    <a:pt x="41293" y="27384"/>
                  </a:lnTo>
                  <a:lnTo>
                    <a:pt x="47813" y="33035"/>
                  </a:lnTo>
                  <a:lnTo>
                    <a:pt x="50421" y="29557"/>
                  </a:lnTo>
                  <a:lnTo>
                    <a:pt x="55637" y="26080"/>
                  </a:lnTo>
                  <a:lnTo>
                    <a:pt x="64765" y="18691"/>
                  </a:lnTo>
                  <a:lnTo>
                    <a:pt x="65635" y="12605"/>
                  </a:lnTo>
                  <a:lnTo>
                    <a:pt x="67808" y="13040"/>
                  </a:lnTo>
                  <a:lnTo>
                    <a:pt x="71720" y="6520"/>
                  </a:lnTo>
                  <a:lnTo>
                    <a:pt x="74328" y="5651"/>
                  </a:lnTo>
                  <a:lnTo>
                    <a:pt x="78240" y="9997"/>
                  </a:lnTo>
                  <a:lnTo>
                    <a:pt x="83021" y="10867"/>
                  </a:lnTo>
                  <a:lnTo>
                    <a:pt x="88672" y="7389"/>
                  </a:lnTo>
                  <a:lnTo>
                    <a:pt x="94757" y="7389"/>
                  </a:lnTo>
                  <a:lnTo>
                    <a:pt x="103451" y="3912"/>
                  </a:lnTo>
                  <a:lnTo>
                    <a:pt x="107363" y="0"/>
                  </a:lnTo>
                  <a:lnTo>
                    <a:pt x="115621"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40" name="Google Shape;12040;p314"/>
            <p:cNvSpPr/>
            <p:nvPr/>
          </p:nvSpPr>
          <p:spPr>
            <a:xfrm>
              <a:off x="6081109" y="1950151"/>
              <a:ext cx="514527" cy="361929"/>
            </a:xfrm>
            <a:custGeom>
              <a:rect b="b" l="l" r="r" t="t"/>
              <a:pathLst>
                <a:path extrusionOk="0" h="321653" w="457269">
                  <a:moveTo>
                    <a:pt x="457269" y="37816"/>
                  </a:moveTo>
                  <a:lnTo>
                    <a:pt x="429451" y="46944"/>
                  </a:lnTo>
                  <a:lnTo>
                    <a:pt x="415541" y="49117"/>
                  </a:lnTo>
                  <a:lnTo>
                    <a:pt x="419019" y="32600"/>
                  </a:lnTo>
                  <a:lnTo>
                    <a:pt x="393808" y="23472"/>
                  </a:lnTo>
                  <a:lnTo>
                    <a:pt x="368163" y="31296"/>
                  </a:lnTo>
                  <a:lnTo>
                    <a:pt x="363381" y="48683"/>
                  </a:lnTo>
                  <a:lnTo>
                    <a:pt x="348603" y="59115"/>
                  </a:lnTo>
                  <a:lnTo>
                    <a:pt x="328173" y="53464"/>
                  </a:lnTo>
                  <a:lnTo>
                    <a:pt x="305136" y="54333"/>
                  </a:lnTo>
                  <a:lnTo>
                    <a:pt x="282968" y="42163"/>
                  </a:lnTo>
                  <a:lnTo>
                    <a:pt x="273406" y="48248"/>
                  </a:lnTo>
                  <a:lnTo>
                    <a:pt x="262104" y="49117"/>
                  </a:lnTo>
                  <a:lnTo>
                    <a:pt x="262539" y="64765"/>
                  </a:lnTo>
                  <a:lnTo>
                    <a:pt x="227766" y="60853"/>
                  </a:lnTo>
                  <a:lnTo>
                    <a:pt x="225158" y="74328"/>
                  </a:lnTo>
                  <a:lnTo>
                    <a:pt x="207771" y="74328"/>
                  </a:lnTo>
                  <a:lnTo>
                    <a:pt x="197773" y="91280"/>
                  </a:lnTo>
                  <a:lnTo>
                    <a:pt x="182995" y="117795"/>
                  </a:lnTo>
                  <a:lnTo>
                    <a:pt x="158219" y="152133"/>
                  </a:lnTo>
                  <a:lnTo>
                    <a:pt x="166043" y="160827"/>
                  </a:lnTo>
                  <a:lnTo>
                    <a:pt x="160392" y="170389"/>
                  </a:lnTo>
                  <a:lnTo>
                    <a:pt x="141701" y="169955"/>
                  </a:lnTo>
                  <a:lnTo>
                    <a:pt x="131269" y="193427"/>
                  </a:lnTo>
                  <a:lnTo>
                    <a:pt x="135616" y="226896"/>
                  </a:lnTo>
                  <a:lnTo>
                    <a:pt x="149091" y="239501"/>
                  </a:lnTo>
                  <a:lnTo>
                    <a:pt x="145613" y="269493"/>
                  </a:lnTo>
                  <a:lnTo>
                    <a:pt x="130835" y="286880"/>
                  </a:lnTo>
                  <a:lnTo>
                    <a:pt x="123011" y="301659"/>
                  </a:lnTo>
                  <a:lnTo>
                    <a:pt x="108667" y="286011"/>
                  </a:lnTo>
                  <a:lnTo>
                    <a:pt x="71285" y="315568"/>
                  </a:lnTo>
                  <a:lnTo>
                    <a:pt x="44771" y="321654"/>
                  </a:lnTo>
                  <a:lnTo>
                    <a:pt x="16517" y="308614"/>
                  </a:lnTo>
                  <a:lnTo>
                    <a:pt x="8693" y="281229"/>
                  </a:lnTo>
                  <a:lnTo>
                    <a:pt x="0" y="222549"/>
                  </a:lnTo>
                  <a:lnTo>
                    <a:pt x="17387" y="206467"/>
                  </a:lnTo>
                  <a:lnTo>
                    <a:pt x="66504" y="185168"/>
                  </a:lnTo>
                  <a:lnTo>
                    <a:pt x="101712" y="159523"/>
                  </a:lnTo>
                  <a:lnTo>
                    <a:pt x="133008" y="125619"/>
                  </a:lnTo>
                  <a:lnTo>
                    <a:pt x="171693" y="79109"/>
                  </a:lnTo>
                  <a:lnTo>
                    <a:pt x="199512" y="61288"/>
                  </a:lnTo>
                  <a:lnTo>
                    <a:pt x="244283" y="31731"/>
                  </a:lnTo>
                  <a:lnTo>
                    <a:pt x="281229" y="21299"/>
                  </a:lnTo>
                  <a:lnTo>
                    <a:pt x="310352" y="22603"/>
                  </a:lnTo>
                  <a:lnTo>
                    <a:pt x="332955" y="3477"/>
                  </a:lnTo>
                  <a:lnTo>
                    <a:pt x="365120" y="4347"/>
                  </a:lnTo>
                  <a:lnTo>
                    <a:pt x="395547" y="0"/>
                  </a:lnTo>
                  <a:lnTo>
                    <a:pt x="455096" y="16952"/>
                  </a:lnTo>
                  <a:lnTo>
                    <a:pt x="433798" y="23037"/>
                  </a:lnTo>
                  <a:lnTo>
                    <a:pt x="457269" y="37816"/>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41" name="Google Shape;12041;p314"/>
            <p:cNvSpPr/>
            <p:nvPr/>
          </p:nvSpPr>
          <p:spPr>
            <a:xfrm>
              <a:off x="6341798" y="1772121"/>
              <a:ext cx="72385" cy="22988"/>
            </a:xfrm>
            <a:custGeom>
              <a:rect b="b" l="l" r="r" t="t"/>
              <a:pathLst>
                <a:path extrusionOk="0" h="20429" w="64330">
                  <a:moveTo>
                    <a:pt x="64330" y="12171"/>
                  </a:moveTo>
                  <a:lnTo>
                    <a:pt x="31296" y="20429"/>
                  </a:lnTo>
                  <a:lnTo>
                    <a:pt x="1738" y="15648"/>
                  </a:lnTo>
                  <a:lnTo>
                    <a:pt x="11301" y="10432"/>
                  </a:lnTo>
                  <a:lnTo>
                    <a:pt x="0" y="3912"/>
                  </a:lnTo>
                  <a:lnTo>
                    <a:pt x="31730" y="0"/>
                  </a:lnTo>
                  <a:lnTo>
                    <a:pt x="39989" y="7389"/>
                  </a:lnTo>
                  <a:lnTo>
                    <a:pt x="64330" y="1217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42" name="Google Shape;12042;p314"/>
            <p:cNvSpPr/>
            <p:nvPr/>
          </p:nvSpPr>
          <p:spPr>
            <a:xfrm>
              <a:off x="6153986" y="1736906"/>
              <a:ext cx="196615" cy="74342"/>
            </a:xfrm>
            <a:custGeom>
              <a:rect b="b" l="l" r="r" t="t"/>
              <a:pathLst>
                <a:path extrusionOk="0" h="66069" w="174735">
                  <a:moveTo>
                    <a:pt x="119968" y="6520"/>
                  </a:moveTo>
                  <a:lnTo>
                    <a:pt x="174736" y="21299"/>
                  </a:lnTo>
                  <a:lnTo>
                    <a:pt x="137355" y="29123"/>
                  </a:lnTo>
                  <a:lnTo>
                    <a:pt x="132139" y="43901"/>
                  </a:lnTo>
                  <a:lnTo>
                    <a:pt x="119099" y="47813"/>
                  </a:lnTo>
                  <a:lnTo>
                    <a:pt x="115187" y="65200"/>
                  </a:lnTo>
                  <a:lnTo>
                    <a:pt x="96061" y="66069"/>
                  </a:lnTo>
                  <a:lnTo>
                    <a:pt x="59115" y="53464"/>
                  </a:lnTo>
                  <a:lnTo>
                    <a:pt x="72155" y="46075"/>
                  </a:lnTo>
                  <a:lnTo>
                    <a:pt x="47379" y="39989"/>
                  </a:lnTo>
                  <a:lnTo>
                    <a:pt x="13909" y="23037"/>
                  </a:lnTo>
                  <a:lnTo>
                    <a:pt x="0" y="7824"/>
                  </a:lnTo>
                  <a:lnTo>
                    <a:pt x="40424" y="869"/>
                  </a:lnTo>
                  <a:lnTo>
                    <a:pt x="50421" y="7389"/>
                  </a:lnTo>
                  <a:lnTo>
                    <a:pt x="72155" y="7389"/>
                  </a:lnTo>
                  <a:lnTo>
                    <a:pt x="76501" y="869"/>
                  </a:lnTo>
                  <a:lnTo>
                    <a:pt x="99104" y="0"/>
                  </a:lnTo>
                  <a:lnTo>
                    <a:pt x="119968" y="652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43" name="Google Shape;12043;p314"/>
            <p:cNvSpPr/>
            <p:nvPr/>
          </p:nvSpPr>
          <p:spPr>
            <a:xfrm>
              <a:off x="6270389" y="1724189"/>
              <a:ext cx="174117" cy="26899"/>
            </a:xfrm>
            <a:custGeom>
              <a:rect b="b" l="l" r="r" t="t"/>
              <a:pathLst>
                <a:path extrusionOk="0" h="23906" w="154741">
                  <a:moveTo>
                    <a:pt x="122576" y="4781"/>
                  </a:moveTo>
                  <a:lnTo>
                    <a:pt x="154742" y="11301"/>
                  </a:lnTo>
                  <a:lnTo>
                    <a:pt x="135616" y="21733"/>
                  </a:lnTo>
                  <a:lnTo>
                    <a:pt x="91715" y="23907"/>
                  </a:lnTo>
                  <a:lnTo>
                    <a:pt x="45205" y="20429"/>
                  </a:lnTo>
                  <a:lnTo>
                    <a:pt x="40859" y="15213"/>
                  </a:lnTo>
                  <a:lnTo>
                    <a:pt x="18691" y="15213"/>
                  </a:lnTo>
                  <a:lnTo>
                    <a:pt x="0" y="6520"/>
                  </a:lnTo>
                  <a:lnTo>
                    <a:pt x="45640" y="1304"/>
                  </a:lnTo>
                  <a:lnTo>
                    <a:pt x="69112" y="5651"/>
                  </a:lnTo>
                  <a:lnTo>
                    <a:pt x="82587" y="0"/>
                  </a:lnTo>
                  <a:lnTo>
                    <a:pt x="122576" y="478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44" name="Google Shape;12044;p314"/>
            <p:cNvSpPr/>
            <p:nvPr/>
          </p:nvSpPr>
          <p:spPr>
            <a:xfrm>
              <a:off x="8112810" y="3161637"/>
              <a:ext cx="228895" cy="126186"/>
            </a:xfrm>
            <a:custGeom>
              <a:rect b="b" l="l" r="r" t="t"/>
              <a:pathLst>
                <a:path extrusionOk="0" h="112143" w="203423">
                  <a:moveTo>
                    <a:pt x="196035" y="71285"/>
                  </a:moveTo>
                  <a:lnTo>
                    <a:pt x="196904" y="83021"/>
                  </a:lnTo>
                  <a:lnTo>
                    <a:pt x="203424" y="100843"/>
                  </a:lnTo>
                  <a:lnTo>
                    <a:pt x="202989" y="111709"/>
                  </a:lnTo>
                  <a:lnTo>
                    <a:pt x="182995" y="112144"/>
                  </a:lnTo>
                  <a:lnTo>
                    <a:pt x="153003" y="105624"/>
                  </a:lnTo>
                  <a:lnTo>
                    <a:pt x="134312" y="103016"/>
                  </a:lnTo>
                  <a:lnTo>
                    <a:pt x="117795" y="89107"/>
                  </a:lnTo>
                  <a:lnTo>
                    <a:pt x="84325" y="85195"/>
                  </a:lnTo>
                  <a:lnTo>
                    <a:pt x="50421" y="69547"/>
                  </a:lnTo>
                  <a:lnTo>
                    <a:pt x="25210" y="56072"/>
                  </a:lnTo>
                  <a:lnTo>
                    <a:pt x="0" y="45640"/>
                  </a:lnTo>
                  <a:lnTo>
                    <a:pt x="3912" y="19560"/>
                  </a:lnTo>
                  <a:lnTo>
                    <a:pt x="16082" y="6520"/>
                  </a:lnTo>
                  <a:lnTo>
                    <a:pt x="24341" y="0"/>
                  </a:lnTo>
                  <a:lnTo>
                    <a:pt x="45205" y="8693"/>
                  </a:lnTo>
                  <a:lnTo>
                    <a:pt x="73024" y="26949"/>
                  </a:lnTo>
                  <a:lnTo>
                    <a:pt x="87368" y="30861"/>
                  </a:lnTo>
                  <a:lnTo>
                    <a:pt x="98235" y="44336"/>
                  </a:lnTo>
                  <a:lnTo>
                    <a:pt x="117795" y="49552"/>
                  </a:lnTo>
                  <a:lnTo>
                    <a:pt x="139528" y="62157"/>
                  </a:lnTo>
                  <a:lnTo>
                    <a:pt x="167781" y="68243"/>
                  </a:lnTo>
                  <a:lnTo>
                    <a:pt x="196035" y="7128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45" name="Google Shape;12045;p314"/>
            <p:cNvSpPr/>
            <p:nvPr/>
          </p:nvSpPr>
          <p:spPr>
            <a:xfrm>
              <a:off x="7391395" y="3334288"/>
              <a:ext cx="203951" cy="259709"/>
            </a:xfrm>
            <a:custGeom>
              <a:rect b="b" l="l" r="r" t="t"/>
              <a:pathLst>
                <a:path extrusionOk="0" h="230808" w="181255">
                  <a:moveTo>
                    <a:pt x="32165" y="230808"/>
                  </a:moveTo>
                  <a:lnTo>
                    <a:pt x="22602" y="211248"/>
                  </a:lnTo>
                  <a:lnTo>
                    <a:pt x="0" y="165173"/>
                  </a:lnTo>
                  <a:lnTo>
                    <a:pt x="70850" y="137355"/>
                  </a:lnTo>
                  <a:lnTo>
                    <a:pt x="82152" y="81717"/>
                  </a:lnTo>
                  <a:lnTo>
                    <a:pt x="69112" y="61723"/>
                  </a:lnTo>
                  <a:lnTo>
                    <a:pt x="69112" y="50421"/>
                  </a:lnTo>
                  <a:lnTo>
                    <a:pt x="74762" y="39120"/>
                  </a:lnTo>
                  <a:lnTo>
                    <a:pt x="73893" y="27819"/>
                  </a:lnTo>
                  <a:lnTo>
                    <a:pt x="84325" y="22168"/>
                  </a:lnTo>
                  <a:lnTo>
                    <a:pt x="79544" y="18256"/>
                  </a:lnTo>
                  <a:lnTo>
                    <a:pt x="79544" y="0"/>
                  </a:lnTo>
                  <a:lnTo>
                    <a:pt x="91715" y="0"/>
                  </a:lnTo>
                  <a:lnTo>
                    <a:pt x="104755" y="19125"/>
                  </a:lnTo>
                  <a:lnTo>
                    <a:pt x="119099" y="29123"/>
                  </a:lnTo>
                  <a:lnTo>
                    <a:pt x="136920" y="33035"/>
                  </a:lnTo>
                  <a:lnTo>
                    <a:pt x="151699" y="37816"/>
                  </a:lnTo>
                  <a:lnTo>
                    <a:pt x="164304" y="53899"/>
                  </a:lnTo>
                  <a:lnTo>
                    <a:pt x="171693" y="63027"/>
                  </a:lnTo>
                  <a:lnTo>
                    <a:pt x="180387" y="66939"/>
                  </a:lnTo>
                  <a:lnTo>
                    <a:pt x="181256" y="73024"/>
                  </a:lnTo>
                  <a:lnTo>
                    <a:pt x="173867" y="89541"/>
                  </a:lnTo>
                  <a:lnTo>
                    <a:pt x="170824" y="97365"/>
                  </a:lnTo>
                  <a:lnTo>
                    <a:pt x="161261" y="106493"/>
                  </a:lnTo>
                  <a:lnTo>
                    <a:pt x="153872" y="125619"/>
                  </a:lnTo>
                  <a:lnTo>
                    <a:pt x="143005" y="123880"/>
                  </a:lnTo>
                  <a:lnTo>
                    <a:pt x="138659" y="130835"/>
                  </a:lnTo>
                  <a:lnTo>
                    <a:pt x="135616" y="144744"/>
                  </a:lnTo>
                  <a:lnTo>
                    <a:pt x="140397" y="163435"/>
                  </a:lnTo>
                  <a:lnTo>
                    <a:pt x="138224" y="166912"/>
                  </a:lnTo>
                  <a:lnTo>
                    <a:pt x="127357" y="166912"/>
                  </a:lnTo>
                  <a:lnTo>
                    <a:pt x="113013" y="177344"/>
                  </a:lnTo>
                  <a:lnTo>
                    <a:pt x="111709" y="190819"/>
                  </a:lnTo>
                  <a:lnTo>
                    <a:pt x="106493" y="196904"/>
                  </a:lnTo>
                  <a:lnTo>
                    <a:pt x="91280" y="196469"/>
                  </a:lnTo>
                  <a:lnTo>
                    <a:pt x="82587" y="203424"/>
                  </a:lnTo>
                  <a:lnTo>
                    <a:pt x="83456" y="214726"/>
                  </a:lnTo>
                  <a:lnTo>
                    <a:pt x="72155" y="222549"/>
                  </a:lnTo>
                  <a:lnTo>
                    <a:pt x="58680" y="219941"/>
                  </a:lnTo>
                  <a:lnTo>
                    <a:pt x="43032" y="229504"/>
                  </a:lnTo>
                  <a:lnTo>
                    <a:pt x="32165" y="2308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46" name="Google Shape;12046;p314"/>
            <p:cNvSpPr/>
            <p:nvPr/>
          </p:nvSpPr>
          <p:spPr>
            <a:xfrm>
              <a:off x="7481877" y="3288314"/>
              <a:ext cx="10270" cy="21031"/>
            </a:xfrm>
            <a:custGeom>
              <a:rect b="b" l="l" r="r" t="t"/>
              <a:pathLst>
                <a:path extrusionOk="0" h="18690" w="9127">
                  <a:moveTo>
                    <a:pt x="5650" y="18691"/>
                  </a:moveTo>
                  <a:lnTo>
                    <a:pt x="0" y="9128"/>
                  </a:lnTo>
                  <a:lnTo>
                    <a:pt x="6085" y="0"/>
                  </a:lnTo>
                  <a:lnTo>
                    <a:pt x="9128" y="2173"/>
                  </a:lnTo>
                  <a:lnTo>
                    <a:pt x="8259" y="13909"/>
                  </a:lnTo>
                  <a:lnTo>
                    <a:pt x="5650" y="1869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47" name="Google Shape;12047;p314"/>
            <p:cNvSpPr/>
            <p:nvPr/>
          </p:nvSpPr>
          <p:spPr>
            <a:xfrm>
              <a:off x="7594369" y="2950837"/>
              <a:ext cx="409370" cy="422088"/>
            </a:xfrm>
            <a:custGeom>
              <a:rect b="b" l="l" r="r" t="t"/>
              <a:pathLst>
                <a:path extrusionOk="0" h="375117" w="363815">
                  <a:moveTo>
                    <a:pt x="363816" y="45640"/>
                  </a:moveTo>
                  <a:lnTo>
                    <a:pt x="347299" y="69112"/>
                  </a:lnTo>
                  <a:lnTo>
                    <a:pt x="322523" y="73459"/>
                  </a:lnTo>
                  <a:lnTo>
                    <a:pt x="285576" y="66504"/>
                  </a:lnTo>
                  <a:lnTo>
                    <a:pt x="276883" y="78675"/>
                  </a:lnTo>
                  <a:lnTo>
                    <a:pt x="291227" y="103016"/>
                  </a:lnTo>
                  <a:lnTo>
                    <a:pt x="303832" y="122141"/>
                  </a:lnTo>
                  <a:lnTo>
                    <a:pt x="326000" y="135616"/>
                  </a:lnTo>
                  <a:lnTo>
                    <a:pt x="309483" y="151699"/>
                  </a:lnTo>
                  <a:lnTo>
                    <a:pt x="313829" y="171693"/>
                  </a:lnTo>
                  <a:lnTo>
                    <a:pt x="296877" y="199947"/>
                  </a:lnTo>
                  <a:lnTo>
                    <a:pt x="287315" y="228200"/>
                  </a:lnTo>
                  <a:lnTo>
                    <a:pt x="267755" y="257323"/>
                  </a:lnTo>
                  <a:lnTo>
                    <a:pt x="239501" y="255150"/>
                  </a:lnTo>
                  <a:lnTo>
                    <a:pt x="218203" y="284707"/>
                  </a:lnTo>
                  <a:lnTo>
                    <a:pt x="235589" y="296878"/>
                  </a:lnTo>
                  <a:lnTo>
                    <a:pt x="241675" y="318611"/>
                  </a:lnTo>
                  <a:lnTo>
                    <a:pt x="256888" y="332520"/>
                  </a:lnTo>
                  <a:lnTo>
                    <a:pt x="264712" y="356427"/>
                  </a:lnTo>
                  <a:lnTo>
                    <a:pt x="212117" y="356427"/>
                  </a:lnTo>
                  <a:lnTo>
                    <a:pt x="198208" y="375118"/>
                  </a:lnTo>
                  <a:lnTo>
                    <a:pt x="179952" y="368163"/>
                  </a:lnTo>
                  <a:lnTo>
                    <a:pt x="170389" y="348168"/>
                  </a:lnTo>
                  <a:lnTo>
                    <a:pt x="149090" y="326870"/>
                  </a:lnTo>
                  <a:lnTo>
                    <a:pt x="105624" y="332085"/>
                  </a:lnTo>
                  <a:lnTo>
                    <a:pt x="66504" y="332520"/>
                  </a:lnTo>
                  <a:lnTo>
                    <a:pt x="33469" y="336432"/>
                  </a:lnTo>
                  <a:lnTo>
                    <a:pt x="38250" y="304267"/>
                  </a:lnTo>
                  <a:lnTo>
                    <a:pt x="70850" y="289488"/>
                  </a:lnTo>
                  <a:lnTo>
                    <a:pt x="66939" y="276883"/>
                  </a:lnTo>
                  <a:lnTo>
                    <a:pt x="55202" y="272101"/>
                  </a:lnTo>
                  <a:lnTo>
                    <a:pt x="50856" y="247760"/>
                  </a:lnTo>
                  <a:lnTo>
                    <a:pt x="26080" y="235589"/>
                  </a:lnTo>
                  <a:lnTo>
                    <a:pt x="13909" y="218638"/>
                  </a:lnTo>
                  <a:lnTo>
                    <a:pt x="0" y="203859"/>
                  </a:lnTo>
                  <a:lnTo>
                    <a:pt x="41728" y="218203"/>
                  </a:lnTo>
                  <a:lnTo>
                    <a:pt x="64765" y="213856"/>
                  </a:lnTo>
                  <a:lnTo>
                    <a:pt x="79544" y="217333"/>
                  </a:lnTo>
                  <a:lnTo>
                    <a:pt x="83456" y="211248"/>
                  </a:lnTo>
                  <a:lnTo>
                    <a:pt x="100408" y="213856"/>
                  </a:lnTo>
                  <a:lnTo>
                    <a:pt x="129096" y="202120"/>
                  </a:lnTo>
                  <a:lnTo>
                    <a:pt x="125619" y="178648"/>
                  </a:lnTo>
                  <a:lnTo>
                    <a:pt x="135616" y="162565"/>
                  </a:lnTo>
                  <a:lnTo>
                    <a:pt x="153437" y="162565"/>
                  </a:lnTo>
                  <a:lnTo>
                    <a:pt x="154307" y="155176"/>
                  </a:lnTo>
                  <a:lnTo>
                    <a:pt x="171693" y="151264"/>
                  </a:lnTo>
                  <a:lnTo>
                    <a:pt x="180821" y="153872"/>
                  </a:lnTo>
                  <a:lnTo>
                    <a:pt x="188646" y="146048"/>
                  </a:lnTo>
                  <a:lnTo>
                    <a:pt x="183864" y="129096"/>
                  </a:lnTo>
                  <a:lnTo>
                    <a:pt x="189949" y="112579"/>
                  </a:lnTo>
                  <a:lnTo>
                    <a:pt x="203424" y="105189"/>
                  </a:lnTo>
                  <a:lnTo>
                    <a:pt x="189949" y="86933"/>
                  </a:lnTo>
                  <a:lnTo>
                    <a:pt x="212552" y="87803"/>
                  </a:lnTo>
                  <a:lnTo>
                    <a:pt x="216464" y="77805"/>
                  </a:lnTo>
                  <a:lnTo>
                    <a:pt x="212987" y="66939"/>
                  </a:lnTo>
                  <a:lnTo>
                    <a:pt x="221680" y="55203"/>
                  </a:lnTo>
                  <a:lnTo>
                    <a:pt x="215595" y="41293"/>
                  </a:lnTo>
                  <a:lnTo>
                    <a:pt x="207336" y="29557"/>
                  </a:lnTo>
                  <a:lnTo>
                    <a:pt x="217768" y="17387"/>
                  </a:lnTo>
                  <a:lnTo>
                    <a:pt x="240806" y="11736"/>
                  </a:lnTo>
                  <a:lnTo>
                    <a:pt x="266450" y="8259"/>
                  </a:lnTo>
                  <a:lnTo>
                    <a:pt x="276883" y="3477"/>
                  </a:lnTo>
                  <a:lnTo>
                    <a:pt x="289488" y="0"/>
                  </a:lnTo>
                  <a:lnTo>
                    <a:pt x="309917" y="13040"/>
                  </a:lnTo>
                  <a:lnTo>
                    <a:pt x="322523" y="34773"/>
                  </a:lnTo>
                  <a:lnTo>
                    <a:pt x="363816" y="4564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48" name="Google Shape;12048;p314"/>
            <p:cNvSpPr/>
            <p:nvPr/>
          </p:nvSpPr>
          <p:spPr>
            <a:xfrm>
              <a:off x="3679655" y="3815069"/>
              <a:ext cx="157487" cy="75320"/>
            </a:xfrm>
            <a:custGeom>
              <a:rect b="b" l="l" r="r" t="t"/>
              <a:pathLst>
                <a:path extrusionOk="0" h="66938" w="139962">
                  <a:moveTo>
                    <a:pt x="138224" y="26515"/>
                  </a:moveTo>
                  <a:lnTo>
                    <a:pt x="135181" y="30427"/>
                  </a:lnTo>
                  <a:lnTo>
                    <a:pt x="139963" y="46944"/>
                  </a:lnTo>
                  <a:lnTo>
                    <a:pt x="135181" y="55203"/>
                  </a:lnTo>
                  <a:lnTo>
                    <a:pt x="127357" y="53029"/>
                  </a:lnTo>
                  <a:lnTo>
                    <a:pt x="123445" y="66504"/>
                  </a:lnTo>
                  <a:lnTo>
                    <a:pt x="115621" y="58680"/>
                  </a:lnTo>
                  <a:lnTo>
                    <a:pt x="111275" y="43467"/>
                  </a:lnTo>
                  <a:lnTo>
                    <a:pt x="117360" y="36077"/>
                  </a:lnTo>
                  <a:lnTo>
                    <a:pt x="111275" y="34339"/>
                  </a:lnTo>
                  <a:lnTo>
                    <a:pt x="107363" y="25211"/>
                  </a:lnTo>
                  <a:lnTo>
                    <a:pt x="95192" y="17387"/>
                  </a:lnTo>
                  <a:lnTo>
                    <a:pt x="84760" y="19125"/>
                  </a:lnTo>
                  <a:lnTo>
                    <a:pt x="79109" y="28688"/>
                  </a:lnTo>
                  <a:lnTo>
                    <a:pt x="68677" y="35643"/>
                  </a:lnTo>
                  <a:lnTo>
                    <a:pt x="63461" y="36512"/>
                  </a:lnTo>
                  <a:lnTo>
                    <a:pt x="60853" y="42597"/>
                  </a:lnTo>
                  <a:lnTo>
                    <a:pt x="71720" y="57811"/>
                  </a:lnTo>
                  <a:lnTo>
                    <a:pt x="64765" y="61288"/>
                  </a:lnTo>
                  <a:lnTo>
                    <a:pt x="61288" y="65200"/>
                  </a:lnTo>
                  <a:lnTo>
                    <a:pt x="49552" y="66939"/>
                  </a:lnTo>
                  <a:lnTo>
                    <a:pt x="46075" y="49987"/>
                  </a:lnTo>
                  <a:lnTo>
                    <a:pt x="42597" y="54768"/>
                  </a:lnTo>
                  <a:lnTo>
                    <a:pt x="34773" y="53029"/>
                  </a:lnTo>
                  <a:lnTo>
                    <a:pt x="30427" y="42163"/>
                  </a:lnTo>
                  <a:lnTo>
                    <a:pt x="20429" y="39989"/>
                  </a:lnTo>
                  <a:lnTo>
                    <a:pt x="13909" y="36947"/>
                  </a:lnTo>
                  <a:lnTo>
                    <a:pt x="3477" y="36947"/>
                  </a:lnTo>
                  <a:lnTo>
                    <a:pt x="2608" y="43032"/>
                  </a:lnTo>
                  <a:lnTo>
                    <a:pt x="0" y="38685"/>
                  </a:lnTo>
                  <a:lnTo>
                    <a:pt x="1304" y="33035"/>
                  </a:lnTo>
                  <a:lnTo>
                    <a:pt x="3912" y="27384"/>
                  </a:lnTo>
                  <a:lnTo>
                    <a:pt x="3043" y="22603"/>
                  </a:lnTo>
                  <a:lnTo>
                    <a:pt x="6955" y="19125"/>
                  </a:lnTo>
                  <a:lnTo>
                    <a:pt x="2173" y="15213"/>
                  </a:lnTo>
                  <a:lnTo>
                    <a:pt x="2608" y="3912"/>
                  </a:lnTo>
                  <a:lnTo>
                    <a:pt x="12171" y="1304"/>
                  </a:lnTo>
                  <a:lnTo>
                    <a:pt x="20429" y="11301"/>
                  </a:lnTo>
                  <a:lnTo>
                    <a:pt x="19560" y="17387"/>
                  </a:lnTo>
                  <a:lnTo>
                    <a:pt x="29123" y="18691"/>
                  </a:lnTo>
                  <a:lnTo>
                    <a:pt x="31731" y="16083"/>
                  </a:lnTo>
                  <a:lnTo>
                    <a:pt x="38251" y="23037"/>
                  </a:lnTo>
                  <a:lnTo>
                    <a:pt x="50421" y="20864"/>
                  </a:lnTo>
                  <a:lnTo>
                    <a:pt x="61288" y="13909"/>
                  </a:lnTo>
                  <a:lnTo>
                    <a:pt x="76501" y="8259"/>
                  </a:lnTo>
                  <a:lnTo>
                    <a:pt x="85195" y="0"/>
                  </a:lnTo>
                  <a:lnTo>
                    <a:pt x="98669" y="1739"/>
                  </a:lnTo>
                  <a:lnTo>
                    <a:pt x="97800" y="4347"/>
                  </a:lnTo>
                  <a:lnTo>
                    <a:pt x="111275" y="5216"/>
                  </a:lnTo>
                  <a:lnTo>
                    <a:pt x="121707" y="10432"/>
                  </a:lnTo>
                  <a:lnTo>
                    <a:pt x="129531" y="18691"/>
                  </a:lnTo>
                  <a:lnTo>
                    <a:pt x="138224" y="2651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49" name="Google Shape;12049;p314"/>
            <p:cNvSpPr/>
            <p:nvPr/>
          </p:nvSpPr>
          <p:spPr>
            <a:xfrm>
              <a:off x="3717804" y="4118797"/>
              <a:ext cx="365841" cy="574196"/>
            </a:xfrm>
            <a:custGeom>
              <a:rect b="b" l="l" r="r" t="t"/>
              <a:pathLst>
                <a:path extrusionOk="0" h="510298" w="325130">
                  <a:moveTo>
                    <a:pt x="283403" y="118229"/>
                  </a:moveTo>
                  <a:lnTo>
                    <a:pt x="261235" y="116925"/>
                  </a:lnTo>
                  <a:lnTo>
                    <a:pt x="257757" y="121272"/>
                  </a:lnTo>
                  <a:lnTo>
                    <a:pt x="237763" y="126488"/>
                  </a:lnTo>
                  <a:lnTo>
                    <a:pt x="210379" y="145613"/>
                  </a:lnTo>
                  <a:lnTo>
                    <a:pt x="209075" y="158653"/>
                  </a:lnTo>
                  <a:lnTo>
                    <a:pt x="202989" y="168216"/>
                  </a:lnTo>
                  <a:lnTo>
                    <a:pt x="206032" y="183429"/>
                  </a:lnTo>
                  <a:lnTo>
                    <a:pt x="191253" y="191253"/>
                  </a:lnTo>
                  <a:lnTo>
                    <a:pt x="192123" y="203424"/>
                  </a:lnTo>
                  <a:lnTo>
                    <a:pt x="185603" y="208205"/>
                  </a:lnTo>
                  <a:lnTo>
                    <a:pt x="196904" y="233416"/>
                  </a:lnTo>
                  <a:lnTo>
                    <a:pt x="211248" y="250368"/>
                  </a:lnTo>
                  <a:lnTo>
                    <a:pt x="206902" y="262539"/>
                  </a:lnTo>
                  <a:lnTo>
                    <a:pt x="223419" y="263843"/>
                  </a:lnTo>
                  <a:lnTo>
                    <a:pt x="233416" y="279056"/>
                  </a:lnTo>
                  <a:lnTo>
                    <a:pt x="255149" y="279491"/>
                  </a:lnTo>
                  <a:lnTo>
                    <a:pt x="274275" y="263408"/>
                  </a:lnTo>
                  <a:lnTo>
                    <a:pt x="274709" y="305571"/>
                  </a:lnTo>
                  <a:lnTo>
                    <a:pt x="286011" y="308613"/>
                  </a:lnTo>
                  <a:lnTo>
                    <a:pt x="299920" y="303832"/>
                  </a:lnTo>
                  <a:lnTo>
                    <a:pt x="323827" y="349037"/>
                  </a:lnTo>
                  <a:lnTo>
                    <a:pt x="319046" y="358165"/>
                  </a:lnTo>
                  <a:lnTo>
                    <a:pt x="319046" y="378160"/>
                  </a:lnTo>
                  <a:lnTo>
                    <a:pt x="320350" y="401632"/>
                  </a:lnTo>
                  <a:lnTo>
                    <a:pt x="312091" y="415541"/>
                  </a:lnTo>
                  <a:lnTo>
                    <a:pt x="317307" y="425974"/>
                  </a:lnTo>
                  <a:lnTo>
                    <a:pt x="312526" y="435536"/>
                  </a:lnTo>
                  <a:lnTo>
                    <a:pt x="325131" y="459008"/>
                  </a:lnTo>
                  <a:lnTo>
                    <a:pt x="312526" y="489000"/>
                  </a:lnTo>
                  <a:lnTo>
                    <a:pt x="307744" y="503344"/>
                  </a:lnTo>
                  <a:lnTo>
                    <a:pt x="295573" y="510299"/>
                  </a:lnTo>
                  <a:lnTo>
                    <a:pt x="269928" y="494216"/>
                  </a:lnTo>
                  <a:lnTo>
                    <a:pt x="266451" y="482915"/>
                  </a:lnTo>
                  <a:lnTo>
                    <a:pt x="215595" y="455096"/>
                  </a:lnTo>
                  <a:lnTo>
                    <a:pt x="169085" y="424235"/>
                  </a:lnTo>
                  <a:lnTo>
                    <a:pt x="148656" y="407283"/>
                  </a:lnTo>
                  <a:lnTo>
                    <a:pt x="136485" y="384245"/>
                  </a:lnTo>
                  <a:lnTo>
                    <a:pt x="139963" y="375987"/>
                  </a:lnTo>
                  <a:lnTo>
                    <a:pt x="116491" y="339475"/>
                  </a:lnTo>
                  <a:lnTo>
                    <a:pt x="88672" y="288184"/>
                  </a:lnTo>
                  <a:lnTo>
                    <a:pt x="62592" y="232547"/>
                  </a:lnTo>
                  <a:lnTo>
                    <a:pt x="52160" y="219507"/>
                  </a:lnTo>
                  <a:lnTo>
                    <a:pt x="43467" y="199077"/>
                  </a:lnTo>
                  <a:lnTo>
                    <a:pt x="23472" y="180821"/>
                  </a:lnTo>
                  <a:lnTo>
                    <a:pt x="5651" y="169520"/>
                  </a:lnTo>
                  <a:lnTo>
                    <a:pt x="13040" y="157349"/>
                  </a:lnTo>
                  <a:lnTo>
                    <a:pt x="0" y="130400"/>
                  </a:lnTo>
                  <a:lnTo>
                    <a:pt x="7389" y="110840"/>
                  </a:lnTo>
                  <a:lnTo>
                    <a:pt x="26515" y="93453"/>
                  </a:lnTo>
                  <a:lnTo>
                    <a:pt x="29557" y="105189"/>
                  </a:lnTo>
                  <a:lnTo>
                    <a:pt x="22603" y="111709"/>
                  </a:lnTo>
                  <a:lnTo>
                    <a:pt x="23907" y="121707"/>
                  </a:lnTo>
                  <a:lnTo>
                    <a:pt x="33904" y="119533"/>
                  </a:lnTo>
                  <a:lnTo>
                    <a:pt x="43902" y="122576"/>
                  </a:lnTo>
                  <a:lnTo>
                    <a:pt x="54768" y="136920"/>
                  </a:lnTo>
                  <a:lnTo>
                    <a:pt x="68243" y="125184"/>
                  </a:lnTo>
                  <a:lnTo>
                    <a:pt x="72155" y="106493"/>
                  </a:lnTo>
                  <a:lnTo>
                    <a:pt x="86933" y="82152"/>
                  </a:lnTo>
                  <a:lnTo>
                    <a:pt x="116056" y="71285"/>
                  </a:lnTo>
                  <a:lnTo>
                    <a:pt x="142571" y="41728"/>
                  </a:lnTo>
                  <a:lnTo>
                    <a:pt x="149960" y="23907"/>
                  </a:lnTo>
                  <a:lnTo>
                    <a:pt x="146483" y="2608"/>
                  </a:lnTo>
                  <a:lnTo>
                    <a:pt x="153003" y="0"/>
                  </a:lnTo>
                  <a:lnTo>
                    <a:pt x="169520" y="13040"/>
                  </a:lnTo>
                  <a:lnTo>
                    <a:pt x="177344" y="26515"/>
                  </a:lnTo>
                  <a:lnTo>
                    <a:pt x="188646" y="33469"/>
                  </a:lnTo>
                  <a:lnTo>
                    <a:pt x="203859" y="62592"/>
                  </a:lnTo>
                  <a:lnTo>
                    <a:pt x="222115" y="66504"/>
                  </a:lnTo>
                  <a:lnTo>
                    <a:pt x="235589" y="59115"/>
                  </a:lnTo>
                  <a:lnTo>
                    <a:pt x="244717" y="63896"/>
                  </a:lnTo>
                  <a:lnTo>
                    <a:pt x="259496" y="61288"/>
                  </a:lnTo>
                  <a:lnTo>
                    <a:pt x="278622" y="74328"/>
                  </a:lnTo>
                  <a:lnTo>
                    <a:pt x="263408" y="103016"/>
                  </a:lnTo>
                  <a:lnTo>
                    <a:pt x="270797" y="103451"/>
                  </a:lnTo>
                  <a:lnTo>
                    <a:pt x="283403" y="11822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50" name="Google Shape;12050;p314"/>
            <p:cNvSpPr/>
            <p:nvPr/>
          </p:nvSpPr>
          <p:spPr>
            <a:xfrm>
              <a:off x="9345329" y="3810666"/>
              <a:ext cx="127653" cy="131077"/>
            </a:xfrm>
            <a:custGeom>
              <a:rect b="b" l="l" r="r" t="t"/>
              <a:pathLst>
                <a:path extrusionOk="0" h="116490" w="113447">
                  <a:moveTo>
                    <a:pt x="106928" y="37381"/>
                  </a:moveTo>
                  <a:lnTo>
                    <a:pt x="110840" y="56072"/>
                  </a:lnTo>
                  <a:lnTo>
                    <a:pt x="113448" y="71720"/>
                  </a:lnTo>
                  <a:lnTo>
                    <a:pt x="106493" y="96931"/>
                  </a:lnTo>
                  <a:lnTo>
                    <a:pt x="95627" y="68677"/>
                  </a:lnTo>
                  <a:lnTo>
                    <a:pt x="85195" y="83021"/>
                  </a:lnTo>
                  <a:lnTo>
                    <a:pt x="94322" y="103451"/>
                  </a:lnTo>
                  <a:lnTo>
                    <a:pt x="88237" y="116491"/>
                  </a:lnTo>
                  <a:lnTo>
                    <a:pt x="58245" y="100408"/>
                  </a:lnTo>
                  <a:lnTo>
                    <a:pt x="49987" y="79979"/>
                  </a:lnTo>
                  <a:lnTo>
                    <a:pt x="56507" y="66939"/>
                  </a:lnTo>
                  <a:lnTo>
                    <a:pt x="39989" y="53464"/>
                  </a:lnTo>
                  <a:lnTo>
                    <a:pt x="33035" y="65200"/>
                  </a:lnTo>
                  <a:lnTo>
                    <a:pt x="21733" y="63896"/>
                  </a:lnTo>
                  <a:lnTo>
                    <a:pt x="4347" y="79544"/>
                  </a:lnTo>
                  <a:lnTo>
                    <a:pt x="0" y="71285"/>
                  </a:lnTo>
                  <a:lnTo>
                    <a:pt x="7824" y="47813"/>
                  </a:lnTo>
                  <a:lnTo>
                    <a:pt x="22602" y="39989"/>
                  </a:lnTo>
                  <a:lnTo>
                    <a:pt x="35208" y="29557"/>
                  </a:lnTo>
                  <a:lnTo>
                    <a:pt x="44770" y="42163"/>
                  </a:lnTo>
                  <a:lnTo>
                    <a:pt x="63027" y="34773"/>
                  </a:lnTo>
                  <a:lnTo>
                    <a:pt x="66069" y="22168"/>
                  </a:lnTo>
                  <a:lnTo>
                    <a:pt x="83456" y="21299"/>
                  </a:lnTo>
                  <a:lnTo>
                    <a:pt x="79979" y="0"/>
                  </a:lnTo>
                  <a:lnTo>
                    <a:pt x="101277" y="13040"/>
                  </a:lnTo>
                  <a:lnTo>
                    <a:pt x="104320" y="26949"/>
                  </a:lnTo>
                  <a:lnTo>
                    <a:pt x="106928" y="3738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51" name="Google Shape;12051;p314"/>
            <p:cNvSpPr/>
            <p:nvPr/>
          </p:nvSpPr>
          <p:spPr>
            <a:xfrm>
              <a:off x="9351686" y="3764203"/>
              <a:ext cx="42552" cy="69451"/>
            </a:xfrm>
            <a:custGeom>
              <a:rect b="b" l="l" r="r" t="t"/>
              <a:pathLst>
                <a:path extrusionOk="0" h="61722" w="37816">
                  <a:moveTo>
                    <a:pt x="37816" y="26515"/>
                  </a:moveTo>
                  <a:lnTo>
                    <a:pt x="29992" y="35643"/>
                  </a:lnTo>
                  <a:lnTo>
                    <a:pt x="23907" y="53464"/>
                  </a:lnTo>
                  <a:lnTo>
                    <a:pt x="16952" y="61723"/>
                  </a:lnTo>
                  <a:lnTo>
                    <a:pt x="0" y="42597"/>
                  </a:lnTo>
                  <a:lnTo>
                    <a:pt x="4347" y="34773"/>
                  </a:lnTo>
                  <a:lnTo>
                    <a:pt x="9998" y="26949"/>
                  </a:lnTo>
                  <a:lnTo>
                    <a:pt x="10867" y="9997"/>
                  </a:lnTo>
                  <a:lnTo>
                    <a:pt x="24342" y="8259"/>
                  </a:lnTo>
                  <a:lnTo>
                    <a:pt x="22168" y="26949"/>
                  </a:lnTo>
                  <a:lnTo>
                    <a:pt x="37816" y="0"/>
                  </a:lnTo>
                  <a:lnTo>
                    <a:pt x="37816" y="2651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52" name="Google Shape;12052;p314"/>
            <p:cNvSpPr/>
            <p:nvPr/>
          </p:nvSpPr>
          <p:spPr>
            <a:xfrm>
              <a:off x="9211316" y="3759801"/>
              <a:ext cx="64070" cy="94395"/>
            </a:xfrm>
            <a:custGeom>
              <a:rect b="b" l="l" r="r" t="t"/>
              <a:pathLst>
                <a:path extrusionOk="0" h="83890" w="56941">
                  <a:moveTo>
                    <a:pt x="30861" y="57376"/>
                  </a:moveTo>
                  <a:lnTo>
                    <a:pt x="0" y="83891"/>
                  </a:lnTo>
                  <a:lnTo>
                    <a:pt x="10432" y="64331"/>
                  </a:lnTo>
                  <a:lnTo>
                    <a:pt x="26949" y="46944"/>
                  </a:lnTo>
                  <a:lnTo>
                    <a:pt x="39989" y="27819"/>
                  </a:lnTo>
                  <a:lnTo>
                    <a:pt x="49987" y="0"/>
                  </a:lnTo>
                  <a:lnTo>
                    <a:pt x="56941" y="23037"/>
                  </a:lnTo>
                  <a:lnTo>
                    <a:pt x="41728" y="38251"/>
                  </a:lnTo>
                  <a:lnTo>
                    <a:pt x="30861" y="5737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53" name="Google Shape;12053;p314"/>
            <p:cNvSpPr/>
            <p:nvPr/>
          </p:nvSpPr>
          <p:spPr>
            <a:xfrm>
              <a:off x="9331633" y="3743661"/>
              <a:ext cx="35702" cy="45485"/>
            </a:xfrm>
            <a:custGeom>
              <a:rect b="b" l="l" r="r" t="t"/>
              <a:pathLst>
                <a:path extrusionOk="0" h="40423" w="31730">
                  <a:moveTo>
                    <a:pt x="0" y="0"/>
                  </a:moveTo>
                  <a:lnTo>
                    <a:pt x="15648" y="8693"/>
                  </a:lnTo>
                  <a:lnTo>
                    <a:pt x="30861" y="8693"/>
                  </a:lnTo>
                  <a:lnTo>
                    <a:pt x="31731" y="19995"/>
                  </a:lnTo>
                  <a:lnTo>
                    <a:pt x="21733" y="32165"/>
                  </a:lnTo>
                  <a:lnTo>
                    <a:pt x="6955" y="40424"/>
                  </a:lnTo>
                  <a:lnTo>
                    <a:pt x="4781" y="27384"/>
                  </a:lnTo>
                  <a:lnTo>
                    <a:pt x="5216" y="13040"/>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54" name="Google Shape;12054;p314"/>
            <p:cNvSpPr/>
            <p:nvPr/>
          </p:nvSpPr>
          <p:spPr>
            <a:xfrm>
              <a:off x="9394727" y="3722630"/>
              <a:ext cx="46951" cy="76298"/>
            </a:xfrm>
            <a:custGeom>
              <a:rect b="b" l="l" r="r" t="t"/>
              <a:pathLst>
                <a:path extrusionOk="0" h="67807" w="41727">
                  <a:moveTo>
                    <a:pt x="31296" y="10867"/>
                  </a:moveTo>
                  <a:lnTo>
                    <a:pt x="41728" y="42163"/>
                  </a:lnTo>
                  <a:lnTo>
                    <a:pt x="22168" y="34773"/>
                  </a:lnTo>
                  <a:lnTo>
                    <a:pt x="23472" y="44336"/>
                  </a:lnTo>
                  <a:lnTo>
                    <a:pt x="31296" y="61288"/>
                  </a:lnTo>
                  <a:lnTo>
                    <a:pt x="19995" y="67808"/>
                  </a:lnTo>
                  <a:lnTo>
                    <a:pt x="17387" y="47813"/>
                  </a:lnTo>
                  <a:lnTo>
                    <a:pt x="9562" y="46509"/>
                  </a:lnTo>
                  <a:lnTo>
                    <a:pt x="4347" y="29557"/>
                  </a:lnTo>
                  <a:lnTo>
                    <a:pt x="18691" y="31731"/>
                  </a:lnTo>
                  <a:lnTo>
                    <a:pt x="17387" y="21299"/>
                  </a:lnTo>
                  <a:lnTo>
                    <a:pt x="0" y="0"/>
                  </a:lnTo>
                  <a:lnTo>
                    <a:pt x="23472" y="435"/>
                  </a:lnTo>
                  <a:lnTo>
                    <a:pt x="31296" y="108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55" name="Google Shape;12055;p314"/>
            <p:cNvSpPr/>
            <p:nvPr/>
          </p:nvSpPr>
          <p:spPr>
            <a:xfrm>
              <a:off x="9282723" y="3694263"/>
              <a:ext cx="34726" cy="39617"/>
            </a:xfrm>
            <a:custGeom>
              <a:rect b="b" l="l" r="r" t="t"/>
              <a:pathLst>
                <a:path extrusionOk="0" h="35208" w="30861">
                  <a:moveTo>
                    <a:pt x="30861" y="10867"/>
                  </a:moveTo>
                  <a:lnTo>
                    <a:pt x="26950" y="35208"/>
                  </a:lnTo>
                  <a:lnTo>
                    <a:pt x="15213" y="21299"/>
                  </a:lnTo>
                  <a:lnTo>
                    <a:pt x="0" y="0"/>
                  </a:lnTo>
                  <a:lnTo>
                    <a:pt x="20864" y="869"/>
                  </a:lnTo>
                  <a:lnTo>
                    <a:pt x="30861" y="1086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56" name="Google Shape;12056;p314"/>
            <p:cNvSpPr/>
            <p:nvPr/>
          </p:nvSpPr>
          <p:spPr>
            <a:xfrm>
              <a:off x="9257780" y="3535796"/>
              <a:ext cx="133033" cy="187322"/>
            </a:xfrm>
            <a:custGeom>
              <a:rect b="b" l="l" r="r" t="t"/>
              <a:pathLst>
                <a:path extrusionOk="0" h="166477" w="118229">
                  <a:moveTo>
                    <a:pt x="24776" y="0"/>
                  </a:moveTo>
                  <a:lnTo>
                    <a:pt x="41293" y="8259"/>
                  </a:lnTo>
                  <a:lnTo>
                    <a:pt x="47379" y="869"/>
                  </a:lnTo>
                  <a:lnTo>
                    <a:pt x="50856" y="7824"/>
                  </a:lnTo>
                  <a:lnTo>
                    <a:pt x="49118" y="19560"/>
                  </a:lnTo>
                  <a:lnTo>
                    <a:pt x="60419" y="39555"/>
                  </a:lnTo>
                  <a:lnTo>
                    <a:pt x="57811" y="62592"/>
                  </a:lnTo>
                  <a:lnTo>
                    <a:pt x="45205" y="71720"/>
                  </a:lnTo>
                  <a:lnTo>
                    <a:pt x="44771" y="94323"/>
                  </a:lnTo>
                  <a:lnTo>
                    <a:pt x="53464" y="116491"/>
                  </a:lnTo>
                  <a:lnTo>
                    <a:pt x="66504" y="119533"/>
                  </a:lnTo>
                  <a:lnTo>
                    <a:pt x="76936" y="116491"/>
                  </a:lnTo>
                  <a:lnTo>
                    <a:pt x="109536" y="131704"/>
                  </a:lnTo>
                  <a:lnTo>
                    <a:pt x="109101" y="146917"/>
                  </a:lnTo>
                  <a:lnTo>
                    <a:pt x="118229" y="153872"/>
                  </a:lnTo>
                  <a:lnTo>
                    <a:pt x="116925" y="166477"/>
                  </a:lnTo>
                  <a:lnTo>
                    <a:pt x="96496" y="153003"/>
                  </a:lnTo>
                  <a:lnTo>
                    <a:pt x="85629" y="138224"/>
                  </a:lnTo>
                  <a:lnTo>
                    <a:pt x="80413" y="148656"/>
                  </a:lnTo>
                  <a:lnTo>
                    <a:pt x="63027" y="131704"/>
                  </a:lnTo>
                  <a:lnTo>
                    <a:pt x="41293" y="136051"/>
                  </a:lnTo>
                  <a:lnTo>
                    <a:pt x="28253" y="129965"/>
                  </a:lnTo>
                  <a:lnTo>
                    <a:pt x="27819" y="118229"/>
                  </a:lnTo>
                  <a:lnTo>
                    <a:pt x="34773" y="111275"/>
                  </a:lnTo>
                  <a:lnTo>
                    <a:pt x="26515" y="104755"/>
                  </a:lnTo>
                  <a:lnTo>
                    <a:pt x="24776" y="114752"/>
                  </a:lnTo>
                  <a:lnTo>
                    <a:pt x="10432" y="98669"/>
                  </a:lnTo>
                  <a:lnTo>
                    <a:pt x="4781" y="86499"/>
                  </a:lnTo>
                  <a:lnTo>
                    <a:pt x="0" y="59984"/>
                  </a:lnTo>
                  <a:lnTo>
                    <a:pt x="11301" y="69112"/>
                  </a:lnTo>
                  <a:lnTo>
                    <a:pt x="6520" y="25211"/>
                  </a:lnTo>
                  <a:lnTo>
                    <a:pt x="9998" y="0"/>
                  </a:lnTo>
                  <a:lnTo>
                    <a:pt x="24776"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57" name="Google Shape;12057;p314"/>
            <p:cNvSpPr/>
            <p:nvPr/>
          </p:nvSpPr>
          <p:spPr>
            <a:xfrm>
              <a:off x="10251620" y="4275306"/>
              <a:ext cx="38150" cy="59179"/>
            </a:xfrm>
            <a:custGeom>
              <a:rect b="b" l="l" r="r" t="t"/>
              <a:pathLst>
                <a:path extrusionOk="0" h="52594" w="33904">
                  <a:moveTo>
                    <a:pt x="29992" y="49552"/>
                  </a:moveTo>
                  <a:lnTo>
                    <a:pt x="23038" y="52595"/>
                  </a:lnTo>
                  <a:lnTo>
                    <a:pt x="13040" y="41728"/>
                  </a:lnTo>
                  <a:lnTo>
                    <a:pt x="3478" y="23907"/>
                  </a:lnTo>
                  <a:lnTo>
                    <a:pt x="0" y="2608"/>
                  </a:lnTo>
                  <a:lnTo>
                    <a:pt x="3478" y="0"/>
                  </a:lnTo>
                  <a:lnTo>
                    <a:pt x="5651" y="8259"/>
                  </a:lnTo>
                  <a:lnTo>
                    <a:pt x="12605" y="14779"/>
                  </a:lnTo>
                  <a:lnTo>
                    <a:pt x="23038" y="32165"/>
                  </a:lnTo>
                  <a:lnTo>
                    <a:pt x="33904" y="41728"/>
                  </a:lnTo>
                  <a:lnTo>
                    <a:pt x="29992" y="4955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58" name="Google Shape;12058;p314"/>
            <p:cNvSpPr/>
            <p:nvPr/>
          </p:nvSpPr>
          <p:spPr>
            <a:xfrm>
              <a:off x="10078480" y="4247428"/>
              <a:ext cx="114447" cy="67983"/>
            </a:xfrm>
            <a:custGeom>
              <a:rect b="b" l="l" r="r" t="t"/>
              <a:pathLst>
                <a:path extrusionOk="0" h="60418" w="101711">
                  <a:moveTo>
                    <a:pt x="90845" y="36947"/>
                  </a:moveTo>
                  <a:lnTo>
                    <a:pt x="77805" y="39120"/>
                  </a:lnTo>
                  <a:lnTo>
                    <a:pt x="73458" y="46944"/>
                  </a:lnTo>
                  <a:lnTo>
                    <a:pt x="59549" y="53899"/>
                  </a:lnTo>
                  <a:lnTo>
                    <a:pt x="46509" y="60419"/>
                  </a:lnTo>
                  <a:lnTo>
                    <a:pt x="33035" y="60419"/>
                  </a:lnTo>
                  <a:lnTo>
                    <a:pt x="13475" y="52160"/>
                  </a:lnTo>
                  <a:lnTo>
                    <a:pt x="0" y="44336"/>
                  </a:lnTo>
                  <a:lnTo>
                    <a:pt x="2608" y="35643"/>
                  </a:lnTo>
                  <a:lnTo>
                    <a:pt x="24341" y="39989"/>
                  </a:lnTo>
                  <a:lnTo>
                    <a:pt x="38250" y="37816"/>
                  </a:lnTo>
                  <a:lnTo>
                    <a:pt x="42597" y="24341"/>
                  </a:lnTo>
                  <a:lnTo>
                    <a:pt x="46509" y="23472"/>
                  </a:lnTo>
                  <a:lnTo>
                    <a:pt x="47813" y="38251"/>
                  </a:lnTo>
                  <a:lnTo>
                    <a:pt x="61722" y="36512"/>
                  </a:lnTo>
                  <a:lnTo>
                    <a:pt x="69547" y="26949"/>
                  </a:lnTo>
                  <a:lnTo>
                    <a:pt x="83890" y="16952"/>
                  </a:lnTo>
                  <a:lnTo>
                    <a:pt x="82152" y="435"/>
                  </a:lnTo>
                  <a:lnTo>
                    <a:pt x="96930" y="0"/>
                  </a:lnTo>
                  <a:lnTo>
                    <a:pt x="101712" y="4347"/>
                  </a:lnTo>
                  <a:lnTo>
                    <a:pt x="99973" y="19995"/>
                  </a:lnTo>
                  <a:lnTo>
                    <a:pt x="90845" y="3694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59" name="Google Shape;12059;p314"/>
            <p:cNvSpPr/>
            <p:nvPr/>
          </p:nvSpPr>
          <p:spPr>
            <a:xfrm>
              <a:off x="9868659" y="4198518"/>
              <a:ext cx="266067" cy="252861"/>
            </a:xfrm>
            <a:custGeom>
              <a:rect b="b" l="l" r="r" t="t"/>
              <a:pathLst>
                <a:path extrusionOk="0" h="224722" w="236458">
                  <a:moveTo>
                    <a:pt x="0" y="182126"/>
                  </a:moveTo>
                  <a:lnTo>
                    <a:pt x="6955" y="90845"/>
                  </a:lnTo>
                  <a:lnTo>
                    <a:pt x="11301" y="0"/>
                  </a:lnTo>
                  <a:lnTo>
                    <a:pt x="53029" y="19125"/>
                  </a:lnTo>
                  <a:lnTo>
                    <a:pt x="97800" y="35208"/>
                  </a:lnTo>
                  <a:lnTo>
                    <a:pt x="113882" y="49552"/>
                  </a:lnTo>
                  <a:lnTo>
                    <a:pt x="126922" y="63461"/>
                  </a:lnTo>
                  <a:lnTo>
                    <a:pt x="129530" y="79979"/>
                  </a:lnTo>
                  <a:lnTo>
                    <a:pt x="169520" y="97365"/>
                  </a:lnTo>
                  <a:lnTo>
                    <a:pt x="174301" y="112144"/>
                  </a:lnTo>
                  <a:lnTo>
                    <a:pt x="151699" y="115187"/>
                  </a:lnTo>
                  <a:lnTo>
                    <a:pt x="155610" y="133877"/>
                  </a:lnTo>
                  <a:lnTo>
                    <a:pt x="176040" y="152133"/>
                  </a:lnTo>
                  <a:lnTo>
                    <a:pt x="189080" y="181691"/>
                  </a:lnTo>
                  <a:lnTo>
                    <a:pt x="203424" y="180821"/>
                  </a:lnTo>
                  <a:lnTo>
                    <a:pt x="200816" y="192992"/>
                  </a:lnTo>
                  <a:lnTo>
                    <a:pt x="219507" y="197773"/>
                  </a:lnTo>
                  <a:lnTo>
                    <a:pt x="211683" y="202989"/>
                  </a:lnTo>
                  <a:lnTo>
                    <a:pt x="236459" y="214726"/>
                  </a:lnTo>
                  <a:lnTo>
                    <a:pt x="232547" y="222984"/>
                  </a:lnTo>
                  <a:lnTo>
                    <a:pt x="216029" y="224723"/>
                  </a:lnTo>
                  <a:lnTo>
                    <a:pt x="210813" y="217768"/>
                  </a:lnTo>
                  <a:lnTo>
                    <a:pt x="190384" y="214291"/>
                  </a:lnTo>
                  <a:lnTo>
                    <a:pt x="166043" y="210379"/>
                  </a:lnTo>
                  <a:lnTo>
                    <a:pt x="148656" y="192557"/>
                  </a:lnTo>
                  <a:lnTo>
                    <a:pt x="136485" y="176909"/>
                  </a:lnTo>
                  <a:lnTo>
                    <a:pt x="125619" y="152568"/>
                  </a:lnTo>
                  <a:lnTo>
                    <a:pt x="94757" y="140397"/>
                  </a:lnTo>
                  <a:lnTo>
                    <a:pt x="73459" y="148221"/>
                  </a:lnTo>
                  <a:lnTo>
                    <a:pt x="57376" y="157784"/>
                  </a:lnTo>
                  <a:lnTo>
                    <a:pt x="58680" y="178213"/>
                  </a:lnTo>
                  <a:lnTo>
                    <a:pt x="38685" y="187776"/>
                  </a:lnTo>
                  <a:lnTo>
                    <a:pt x="25210" y="182995"/>
                  </a:lnTo>
                  <a:lnTo>
                    <a:pt x="0" y="18212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60" name="Google Shape;12060;p314"/>
            <p:cNvSpPr/>
            <p:nvPr/>
          </p:nvSpPr>
          <p:spPr>
            <a:xfrm>
              <a:off x="10148910" y="4195584"/>
              <a:ext cx="65538" cy="70919"/>
            </a:xfrm>
            <a:custGeom>
              <a:rect b="b" l="l" r="r" t="t"/>
              <a:pathLst>
                <a:path extrusionOk="0" h="63026" w="58245">
                  <a:moveTo>
                    <a:pt x="58245" y="55637"/>
                  </a:moveTo>
                  <a:lnTo>
                    <a:pt x="50422" y="63027"/>
                  </a:lnTo>
                  <a:lnTo>
                    <a:pt x="46510" y="46509"/>
                  </a:lnTo>
                  <a:lnTo>
                    <a:pt x="41728" y="36077"/>
                  </a:lnTo>
                  <a:lnTo>
                    <a:pt x="30862" y="26949"/>
                  </a:lnTo>
                  <a:lnTo>
                    <a:pt x="17387" y="14779"/>
                  </a:lnTo>
                  <a:lnTo>
                    <a:pt x="0" y="6520"/>
                  </a:lnTo>
                  <a:lnTo>
                    <a:pt x="6955" y="0"/>
                  </a:lnTo>
                  <a:lnTo>
                    <a:pt x="19995" y="7824"/>
                  </a:lnTo>
                  <a:lnTo>
                    <a:pt x="28253" y="13909"/>
                  </a:lnTo>
                  <a:lnTo>
                    <a:pt x="38251" y="20429"/>
                  </a:lnTo>
                  <a:lnTo>
                    <a:pt x="47379" y="32165"/>
                  </a:lnTo>
                  <a:lnTo>
                    <a:pt x="56507" y="41293"/>
                  </a:lnTo>
                  <a:lnTo>
                    <a:pt x="58245" y="5563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61" name="Google Shape;12061;p314"/>
            <p:cNvSpPr/>
            <p:nvPr/>
          </p:nvSpPr>
          <p:spPr>
            <a:xfrm>
              <a:off x="6303159" y="2407454"/>
              <a:ext cx="245036" cy="175095"/>
            </a:xfrm>
            <a:custGeom>
              <a:rect b="b" l="l" r="r" t="t"/>
              <a:pathLst>
                <a:path extrusionOk="0" h="155610" w="217767">
                  <a:moveTo>
                    <a:pt x="113013" y="10867"/>
                  </a:moveTo>
                  <a:lnTo>
                    <a:pt x="138659" y="13909"/>
                  </a:lnTo>
                  <a:lnTo>
                    <a:pt x="176909" y="13475"/>
                  </a:lnTo>
                  <a:lnTo>
                    <a:pt x="187776" y="16517"/>
                  </a:lnTo>
                  <a:lnTo>
                    <a:pt x="193861" y="24776"/>
                  </a:lnTo>
                  <a:lnTo>
                    <a:pt x="196469" y="36512"/>
                  </a:lnTo>
                  <a:lnTo>
                    <a:pt x="203859" y="46509"/>
                  </a:lnTo>
                  <a:lnTo>
                    <a:pt x="205597" y="56941"/>
                  </a:lnTo>
                  <a:lnTo>
                    <a:pt x="193427" y="62592"/>
                  </a:lnTo>
                  <a:lnTo>
                    <a:pt x="201686" y="74763"/>
                  </a:lnTo>
                  <a:lnTo>
                    <a:pt x="203859" y="86933"/>
                  </a:lnTo>
                  <a:lnTo>
                    <a:pt x="217768" y="110405"/>
                  </a:lnTo>
                  <a:lnTo>
                    <a:pt x="216464" y="117795"/>
                  </a:lnTo>
                  <a:lnTo>
                    <a:pt x="206467" y="120837"/>
                  </a:lnTo>
                  <a:lnTo>
                    <a:pt x="189949" y="143440"/>
                  </a:lnTo>
                  <a:lnTo>
                    <a:pt x="196904" y="155611"/>
                  </a:lnTo>
                  <a:lnTo>
                    <a:pt x="192123" y="153872"/>
                  </a:lnTo>
                  <a:lnTo>
                    <a:pt x="170389" y="143440"/>
                  </a:lnTo>
                  <a:lnTo>
                    <a:pt x="155176" y="147352"/>
                  </a:lnTo>
                  <a:lnTo>
                    <a:pt x="144744" y="144744"/>
                  </a:lnTo>
                  <a:lnTo>
                    <a:pt x="132573" y="150395"/>
                  </a:lnTo>
                  <a:lnTo>
                    <a:pt x="120837" y="140832"/>
                  </a:lnTo>
                  <a:lnTo>
                    <a:pt x="112579" y="144744"/>
                  </a:lnTo>
                  <a:lnTo>
                    <a:pt x="111275" y="143005"/>
                  </a:lnTo>
                  <a:lnTo>
                    <a:pt x="99973" y="129531"/>
                  </a:lnTo>
                  <a:lnTo>
                    <a:pt x="83890" y="128227"/>
                  </a:lnTo>
                  <a:lnTo>
                    <a:pt x="80848" y="119533"/>
                  </a:lnTo>
                  <a:lnTo>
                    <a:pt x="66069" y="116491"/>
                  </a:lnTo>
                  <a:lnTo>
                    <a:pt x="63461" y="123445"/>
                  </a:lnTo>
                  <a:lnTo>
                    <a:pt x="51290" y="117795"/>
                  </a:lnTo>
                  <a:lnTo>
                    <a:pt x="52160" y="110405"/>
                  </a:lnTo>
                  <a:lnTo>
                    <a:pt x="36077" y="108232"/>
                  </a:lnTo>
                  <a:lnTo>
                    <a:pt x="25210" y="99539"/>
                  </a:lnTo>
                  <a:lnTo>
                    <a:pt x="14779" y="82587"/>
                  </a:lnTo>
                  <a:lnTo>
                    <a:pt x="15648" y="73024"/>
                  </a:lnTo>
                  <a:lnTo>
                    <a:pt x="9128" y="58680"/>
                  </a:lnTo>
                  <a:lnTo>
                    <a:pt x="869" y="49552"/>
                  </a:lnTo>
                  <a:lnTo>
                    <a:pt x="6085" y="42163"/>
                  </a:lnTo>
                  <a:lnTo>
                    <a:pt x="0" y="28688"/>
                  </a:lnTo>
                  <a:lnTo>
                    <a:pt x="13475" y="20864"/>
                  </a:lnTo>
                  <a:lnTo>
                    <a:pt x="44336" y="8693"/>
                  </a:lnTo>
                  <a:lnTo>
                    <a:pt x="69547" y="0"/>
                  </a:lnTo>
                  <a:lnTo>
                    <a:pt x="90410" y="4347"/>
                  </a:lnTo>
                  <a:lnTo>
                    <a:pt x="93019" y="10867"/>
                  </a:lnTo>
                  <a:lnTo>
                    <a:pt x="113013" y="1086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62" name="Google Shape;12062;p314"/>
            <p:cNvSpPr/>
            <p:nvPr/>
          </p:nvSpPr>
          <p:spPr>
            <a:xfrm>
              <a:off x="9149690" y="2768406"/>
              <a:ext cx="126186" cy="165802"/>
            </a:xfrm>
            <a:custGeom>
              <a:rect b="b" l="l" r="r" t="t"/>
              <a:pathLst>
                <a:path extrusionOk="0" h="147352" w="112143">
                  <a:moveTo>
                    <a:pt x="106059" y="16517"/>
                  </a:moveTo>
                  <a:lnTo>
                    <a:pt x="112144" y="21299"/>
                  </a:lnTo>
                  <a:lnTo>
                    <a:pt x="102581" y="19560"/>
                  </a:lnTo>
                  <a:lnTo>
                    <a:pt x="98235" y="29123"/>
                  </a:lnTo>
                  <a:lnTo>
                    <a:pt x="96930" y="38251"/>
                  </a:lnTo>
                  <a:lnTo>
                    <a:pt x="109101" y="58245"/>
                  </a:lnTo>
                  <a:lnTo>
                    <a:pt x="100842" y="64331"/>
                  </a:lnTo>
                  <a:lnTo>
                    <a:pt x="99539" y="69112"/>
                  </a:lnTo>
                  <a:lnTo>
                    <a:pt x="95627" y="77371"/>
                  </a:lnTo>
                  <a:lnTo>
                    <a:pt x="83021" y="82152"/>
                  </a:lnTo>
                  <a:lnTo>
                    <a:pt x="76936" y="89541"/>
                  </a:lnTo>
                  <a:lnTo>
                    <a:pt x="82587" y="101277"/>
                  </a:lnTo>
                  <a:lnTo>
                    <a:pt x="81282" y="104320"/>
                  </a:lnTo>
                  <a:lnTo>
                    <a:pt x="92584" y="109101"/>
                  </a:lnTo>
                  <a:lnTo>
                    <a:pt x="111709" y="121272"/>
                  </a:lnTo>
                  <a:lnTo>
                    <a:pt x="111709" y="127792"/>
                  </a:lnTo>
                  <a:lnTo>
                    <a:pt x="103016" y="129531"/>
                  </a:lnTo>
                  <a:lnTo>
                    <a:pt x="87368" y="131269"/>
                  </a:lnTo>
                  <a:lnTo>
                    <a:pt x="84760" y="143440"/>
                  </a:lnTo>
                  <a:lnTo>
                    <a:pt x="73893" y="142571"/>
                  </a:lnTo>
                  <a:lnTo>
                    <a:pt x="73893" y="145179"/>
                  </a:lnTo>
                  <a:lnTo>
                    <a:pt x="59984" y="139963"/>
                  </a:lnTo>
                  <a:lnTo>
                    <a:pt x="59549" y="145179"/>
                  </a:lnTo>
                  <a:lnTo>
                    <a:pt x="53899" y="147352"/>
                  </a:lnTo>
                  <a:lnTo>
                    <a:pt x="50856" y="142136"/>
                  </a:lnTo>
                  <a:lnTo>
                    <a:pt x="43467" y="139528"/>
                  </a:lnTo>
                  <a:lnTo>
                    <a:pt x="35208" y="135181"/>
                  </a:lnTo>
                  <a:lnTo>
                    <a:pt x="35642" y="123011"/>
                  </a:lnTo>
                  <a:lnTo>
                    <a:pt x="39555" y="119533"/>
                  </a:lnTo>
                  <a:lnTo>
                    <a:pt x="35208" y="114752"/>
                  </a:lnTo>
                  <a:lnTo>
                    <a:pt x="33469" y="99539"/>
                  </a:lnTo>
                  <a:lnTo>
                    <a:pt x="29557" y="95192"/>
                  </a:lnTo>
                  <a:lnTo>
                    <a:pt x="14779" y="92149"/>
                  </a:lnTo>
                  <a:lnTo>
                    <a:pt x="0" y="84760"/>
                  </a:lnTo>
                  <a:lnTo>
                    <a:pt x="9128" y="66939"/>
                  </a:lnTo>
                  <a:lnTo>
                    <a:pt x="26080" y="52160"/>
                  </a:lnTo>
                  <a:lnTo>
                    <a:pt x="30861" y="32165"/>
                  </a:lnTo>
                  <a:lnTo>
                    <a:pt x="46509" y="40859"/>
                  </a:lnTo>
                  <a:lnTo>
                    <a:pt x="66504" y="42163"/>
                  </a:lnTo>
                  <a:lnTo>
                    <a:pt x="54333" y="27384"/>
                  </a:lnTo>
                  <a:lnTo>
                    <a:pt x="82152" y="15648"/>
                  </a:lnTo>
                  <a:lnTo>
                    <a:pt x="82152" y="0"/>
                  </a:lnTo>
                  <a:lnTo>
                    <a:pt x="106059" y="1651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63" name="Google Shape;12063;p314"/>
            <p:cNvSpPr/>
            <p:nvPr/>
          </p:nvSpPr>
          <p:spPr>
            <a:xfrm>
              <a:off x="4271950" y="4724295"/>
              <a:ext cx="234276" cy="257753"/>
            </a:xfrm>
            <a:custGeom>
              <a:rect b="b" l="l" r="r" t="t"/>
              <a:pathLst>
                <a:path extrusionOk="0" h="229069" w="208205">
                  <a:moveTo>
                    <a:pt x="103885" y="23472"/>
                  </a:moveTo>
                  <a:lnTo>
                    <a:pt x="112579" y="38685"/>
                  </a:lnTo>
                  <a:lnTo>
                    <a:pt x="114318" y="76501"/>
                  </a:lnTo>
                  <a:lnTo>
                    <a:pt x="139963" y="82152"/>
                  </a:lnTo>
                  <a:lnTo>
                    <a:pt x="149525" y="76501"/>
                  </a:lnTo>
                  <a:lnTo>
                    <a:pt x="166478" y="84325"/>
                  </a:lnTo>
                  <a:lnTo>
                    <a:pt x="171693" y="92584"/>
                  </a:lnTo>
                  <a:lnTo>
                    <a:pt x="176475" y="118229"/>
                  </a:lnTo>
                  <a:lnTo>
                    <a:pt x="179952" y="128661"/>
                  </a:lnTo>
                  <a:lnTo>
                    <a:pt x="189080" y="129966"/>
                  </a:lnTo>
                  <a:lnTo>
                    <a:pt x="197773" y="125619"/>
                  </a:lnTo>
                  <a:lnTo>
                    <a:pt x="206902" y="130400"/>
                  </a:lnTo>
                  <a:lnTo>
                    <a:pt x="208206" y="146048"/>
                  </a:lnTo>
                  <a:lnTo>
                    <a:pt x="206902" y="162566"/>
                  </a:lnTo>
                  <a:lnTo>
                    <a:pt x="203859" y="178648"/>
                  </a:lnTo>
                  <a:lnTo>
                    <a:pt x="202555" y="202989"/>
                  </a:lnTo>
                  <a:lnTo>
                    <a:pt x="183864" y="224723"/>
                  </a:lnTo>
                  <a:lnTo>
                    <a:pt x="165608" y="229069"/>
                  </a:lnTo>
                  <a:lnTo>
                    <a:pt x="138224" y="224723"/>
                  </a:lnTo>
                  <a:lnTo>
                    <a:pt x="113013" y="217333"/>
                  </a:lnTo>
                  <a:lnTo>
                    <a:pt x="131269" y="174736"/>
                  </a:lnTo>
                  <a:lnTo>
                    <a:pt x="126488" y="162566"/>
                  </a:lnTo>
                  <a:lnTo>
                    <a:pt x="100843" y="151699"/>
                  </a:lnTo>
                  <a:lnTo>
                    <a:pt x="69112" y="130835"/>
                  </a:lnTo>
                  <a:lnTo>
                    <a:pt x="49118" y="126488"/>
                  </a:lnTo>
                  <a:lnTo>
                    <a:pt x="0" y="81283"/>
                  </a:lnTo>
                  <a:lnTo>
                    <a:pt x="6520" y="47813"/>
                  </a:lnTo>
                  <a:lnTo>
                    <a:pt x="5651" y="32600"/>
                  </a:lnTo>
                  <a:lnTo>
                    <a:pt x="14779" y="8259"/>
                  </a:lnTo>
                  <a:lnTo>
                    <a:pt x="56507" y="0"/>
                  </a:lnTo>
                  <a:lnTo>
                    <a:pt x="79109" y="435"/>
                  </a:lnTo>
                  <a:lnTo>
                    <a:pt x="102582" y="14779"/>
                  </a:lnTo>
                  <a:lnTo>
                    <a:pt x="103885" y="23472"/>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64" name="Google Shape;12064;p314"/>
            <p:cNvSpPr/>
            <p:nvPr/>
          </p:nvSpPr>
          <p:spPr>
            <a:xfrm>
              <a:off x="6897898" y="3095610"/>
              <a:ext cx="15650" cy="36682"/>
            </a:xfrm>
            <a:custGeom>
              <a:rect b="b" l="l" r="r" t="t"/>
              <a:pathLst>
                <a:path extrusionOk="0" h="32600" w="13909">
                  <a:moveTo>
                    <a:pt x="12171" y="3477"/>
                  </a:moveTo>
                  <a:lnTo>
                    <a:pt x="13909" y="20864"/>
                  </a:lnTo>
                  <a:lnTo>
                    <a:pt x="11301" y="29123"/>
                  </a:lnTo>
                  <a:lnTo>
                    <a:pt x="435" y="32600"/>
                  </a:lnTo>
                  <a:lnTo>
                    <a:pt x="869" y="25211"/>
                  </a:lnTo>
                  <a:lnTo>
                    <a:pt x="6520" y="21299"/>
                  </a:lnTo>
                  <a:lnTo>
                    <a:pt x="0" y="18256"/>
                  </a:lnTo>
                  <a:lnTo>
                    <a:pt x="3042" y="0"/>
                  </a:lnTo>
                  <a:lnTo>
                    <a:pt x="12171" y="347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65" name="Google Shape;12065;p314"/>
            <p:cNvSpPr/>
            <p:nvPr/>
          </p:nvSpPr>
          <p:spPr>
            <a:xfrm>
              <a:off x="7340529" y="3297117"/>
              <a:ext cx="23965" cy="48908"/>
            </a:xfrm>
            <a:custGeom>
              <a:rect b="b" l="l" r="r" t="t"/>
              <a:pathLst>
                <a:path extrusionOk="0" h="43466" w="21298">
                  <a:moveTo>
                    <a:pt x="17821" y="41293"/>
                  </a:moveTo>
                  <a:lnTo>
                    <a:pt x="11301" y="43467"/>
                  </a:lnTo>
                  <a:lnTo>
                    <a:pt x="3478" y="37816"/>
                  </a:lnTo>
                  <a:lnTo>
                    <a:pt x="0" y="17387"/>
                  </a:lnTo>
                  <a:lnTo>
                    <a:pt x="4781" y="3043"/>
                  </a:lnTo>
                  <a:lnTo>
                    <a:pt x="11301" y="0"/>
                  </a:lnTo>
                  <a:lnTo>
                    <a:pt x="19125" y="8693"/>
                  </a:lnTo>
                  <a:lnTo>
                    <a:pt x="21299" y="24776"/>
                  </a:lnTo>
                  <a:lnTo>
                    <a:pt x="17821" y="412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66" name="Google Shape;12066;p314"/>
            <p:cNvSpPr/>
            <p:nvPr/>
          </p:nvSpPr>
          <p:spPr>
            <a:xfrm>
              <a:off x="6471897" y="2607004"/>
              <a:ext cx="237210" cy="139880"/>
            </a:xfrm>
            <a:custGeom>
              <a:rect b="b" l="l" r="r" t="t"/>
              <a:pathLst>
                <a:path extrusionOk="0" h="124314" w="210813">
                  <a:moveTo>
                    <a:pt x="132573" y="0"/>
                  </a:moveTo>
                  <a:lnTo>
                    <a:pt x="139528" y="3043"/>
                  </a:lnTo>
                  <a:lnTo>
                    <a:pt x="147352" y="10867"/>
                  </a:lnTo>
                  <a:lnTo>
                    <a:pt x="156045" y="22168"/>
                  </a:lnTo>
                  <a:lnTo>
                    <a:pt x="170824" y="38685"/>
                  </a:lnTo>
                  <a:lnTo>
                    <a:pt x="173432" y="50421"/>
                  </a:lnTo>
                  <a:lnTo>
                    <a:pt x="172563" y="62157"/>
                  </a:lnTo>
                  <a:lnTo>
                    <a:pt x="178213" y="74763"/>
                  </a:lnTo>
                  <a:lnTo>
                    <a:pt x="188646" y="79979"/>
                  </a:lnTo>
                  <a:lnTo>
                    <a:pt x="198643" y="75197"/>
                  </a:lnTo>
                  <a:lnTo>
                    <a:pt x="209075" y="79979"/>
                  </a:lnTo>
                  <a:lnTo>
                    <a:pt x="210813" y="87368"/>
                  </a:lnTo>
                  <a:lnTo>
                    <a:pt x="200816" y="93019"/>
                  </a:lnTo>
                  <a:lnTo>
                    <a:pt x="193861" y="90411"/>
                  </a:lnTo>
                  <a:lnTo>
                    <a:pt x="192123" y="123880"/>
                  </a:lnTo>
                  <a:lnTo>
                    <a:pt x="178648" y="120837"/>
                  </a:lnTo>
                  <a:lnTo>
                    <a:pt x="161261" y="110840"/>
                  </a:lnTo>
                  <a:lnTo>
                    <a:pt x="135616" y="117360"/>
                  </a:lnTo>
                  <a:lnTo>
                    <a:pt x="125619" y="124315"/>
                  </a:lnTo>
                  <a:lnTo>
                    <a:pt x="92584" y="122576"/>
                  </a:lnTo>
                  <a:lnTo>
                    <a:pt x="75197" y="118664"/>
                  </a:lnTo>
                  <a:lnTo>
                    <a:pt x="66939" y="120403"/>
                  </a:lnTo>
                  <a:lnTo>
                    <a:pt x="59115" y="109101"/>
                  </a:lnTo>
                  <a:lnTo>
                    <a:pt x="54768" y="104320"/>
                  </a:lnTo>
                  <a:lnTo>
                    <a:pt x="59115" y="99539"/>
                  </a:lnTo>
                  <a:lnTo>
                    <a:pt x="53464" y="96496"/>
                  </a:lnTo>
                  <a:lnTo>
                    <a:pt x="46944" y="102581"/>
                  </a:lnTo>
                  <a:lnTo>
                    <a:pt x="33469" y="94323"/>
                  </a:lnTo>
                  <a:lnTo>
                    <a:pt x="30427" y="83021"/>
                  </a:lnTo>
                  <a:lnTo>
                    <a:pt x="16517" y="76936"/>
                  </a:lnTo>
                  <a:lnTo>
                    <a:pt x="13040" y="67808"/>
                  </a:lnTo>
                  <a:lnTo>
                    <a:pt x="0" y="57376"/>
                  </a:lnTo>
                  <a:lnTo>
                    <a:pt x="16952" y="52160"/>
                  </a:lnTo>
                  <a:lnTo>
                    <a:pt x="28253" y="33469"/>
                  </a:lnTo>
                  <a:lnTo>
                    <a:pt x="36512" y="15213"/>
                  </a:lnTo>
                  <a:lnTo>
                    <a:pt x="49117" y="9563"/>
                  </a:lnTo>
                  <a:lnTo>
                    <a:pt x="57810" y="3477"/>
                  </a:lnTo>
                  <a:lnTo>
                    <a:pt x="71720" y="6520"/>
                  </a:lnTo>
                  <a:lnTo>
                    <a:pt x="85629" y="6520"/>
                  </a:lnTo>
                  <a:lnTo>
                    <a:pt x="96496" y="13475"/>
                  </a:lnTo>
                  <a:lnTo>
                    <a:pt x="103450" y="9128"/>
                  </a:lnTo>
                  <a:lnTo>
                    <a:pt x="119099" y="6520"/>
                  </a:lnTo>
                  <a:lnTo>
                    <a:pt x="123445" y="0"/>
                  </a:lnTo>
                  <a:lnTo>
                    <a:pt x="132573"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67" name="Google Shape;12067;p314"/>
            <p:cNvSpPr/>
            <p:nvPr/>
          </p:nvSpPr>
          <p:spPr>
            <a:xfrm>
              <a:off x="6777092" y="4152544"/>
              <a:ext cx="49887" cy="56246"/>
            </a:xfrm>
            <a:custGeom>
              <a:rect b="b" l="l" r="r" t="t"/>
              <a:pathLst>
                <a:path extrusionOk="0" h="49986" w="44335">
                  <a:moveTo>
                    <a:pt x="34773" y="0"/>
                  </a:moveTo>
                  <a:lnTo>
                    <a:pt x="44336" y="15648"/>
                  </a:lnTo>
                  <a:lnTo>
                    <a:pt x="43032" y="32165"/>
                  </a:lnTo>
                  <a:lnTo>
                    <a:pt x="36077" y="35643"/>
                  </a:lnTo>
                  <a:lnTo>
                    <a:pt x="22602" y="33904"/>
                  </a:lnTo>
                  <a:lnTo>
                    <a:pt x="15213" y="49987"/>
                  </a:lnTo>
                  <a:lnTo>
                    <a:pt x="0" y="47813"/>
                  </a:lnTo>
                  <a:lnTo>
                    <a:pt x="2608" y="32165"/>
                  </a:lnTo>
                  <a:lnTo>
                    <a:pt x="6085" y="29992"/>
                  </a:lnTo>
                  <a:lnTo>
                    <a:pt x="6955" y="13475"/>
                  </a:lnTo>
                  <a:lnTo>
                    <a:pt x="13909" y="5651"/>
                  </a:lnTo>
                  <a:lnTo>
                    <a:pt x="19995" y="8693"/>
                  </a:lnTo>
                  <a:lnTo>
                    <a:pt x="34773"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68" name="Google Shape;12068;p314"/>
            <p:cNvSpPr/>
            <p:nvPr/>
          </p:nvSpPr>
          <p:spPr>
            <a:xfrm>
              <a:off x="5508869" y="3248697"/>
              <a:ext cx="231831" cy="208842"/>
            </a:xfrm>
            <a:custGeom>
              <a:rect b="b" l="l" r="r" t="t"/>
              <a:pathLst>
                <a:path extrusionOk="0" h="185602" w="206032">
                  <a:moveTo>
                    <a:pt x="206032" y="0"/>
                  </a:moveTo>
                  <a:lnTo>
                    <a:pt x="205597" y="1739"/>
                  </a:lnTo>
                  <a:lnTo>
                    <a:pt x="205163" y="6955"/>
                  </a:lnTo>
                  <a:lnTo>
                    <a:pt x="204293" y="49552"/>
                  </a:lnTo>
                  <a:lnTo>
                    <a:pt x="126053" y="47813"/>
                  </a:lnTo>
                  <a:lnTo>
                    <a:pt x="125184" y="119533"/>
                  </a:lnTo>
                  <a:lnTo>
                    <a:pt x="102581" y="121707"/>
                  </a:lnTo>
                  <a:lnTo>
                    <a:pt x="96061" y="136051"/>
                  </a:lnTo>
                  <a:lnTo>
                    <a:pt x="99973" y="176475"/>
                  </a:lnTo>
                  <a:lnTo>
                    <a:pt x="5651" y="176475"/>
                  </a:lnTo>
                  <a:lnTo>
                    <a:pt x="0" y="185603"/>
                  </a:lnTo>
                  <a:lnTo>
                    <a:pt x="1304" y="173867"/>
                  </a:lnTo>
                  <a:lnTo>
                    <a:pt x="1739" y="173867"/>
                  </a:lnTo>
                  <a:lnTo>
                    <a:pt x="56072" y="171693"/>
                  </a:lnTo>
                  <a:lnTo>
                    <a:pt x="59115" y="161696"/>
                  </a:lnTo>
                  <a:lnTo>
                    <a:pt x="69547" y="149091"/>
                  </a:lnTo>
                  <a:lnTo>
                    <a:pt x="78240" y="110405"/>
                  </a:lnTo>
                  <a:lnTo>
                    <a:pt x="112579" y="80413"/>
                  </a:lnTo>
                  <a:lnTo>
                    <a:pt x="124315" y="45205"/>
                  </a:lnTo>
                  <a:lnTo>
                    <a:pt x="132139" y="43032"/>
                  </a:lnTo>
                  <a:lnTo>
                    <a:pt x="140397" y="21299"/>
                  </a:lnTo>
                  <a:lnTo>
                    <a:pt x="160392" y="18256"/>
                  </a:lnTo>
                  <a:lnTo>
                    <a:pt x="169085" y="22168"/>
                  </a:lnTo>
                  <a:lnTo>
                    <a:pt x="179952" y="22168"/>
                  </a:lnTo>
                  <a:lnTo>
                    <a:pt x="187776" y="15648"/>
                  </a:lnTo>
                  <a:lnTo>
                    <a:pt x="202555" y="14779"/>
                  </a:lnTo>
                  <a:lnTo>
                    <a:pt x="202120" y="0"/>
                  </a:lnTo>
                  <a:lnTo>
                    <a:pt x="206032"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69" name="Google Shape;12069;p314"/>
            <p:cNvSpPr/>
            <p:nvPr/>
          </p:nvSpPr>
          <p:spPr>
            <a:xfrm>
              <a:off x="6900344" y="3106860"/>
              <a:ext cx="583489" cy="496920"/>
            </a:xfrm>
            <a:custGeom>
              <a:rect b="b" l="l" r="r" t="t"/>
              <a:pathLst>
                <a:path extrusionOk="0" h="441621" w="518557">
                  <a:moveTo>
                    <a:pt x="280360" y="85629"/>
                  </a:moveTo>
                  <a:lnTo>
                    <a:pt x="302093" y="88237"/>
                  </a:lnTo>
                  <a:lnTo>
                    <a:pt x="309483" y="101712"/>
                  </a:lnTo>
                  <a:lnTo>
                    <a:pt x="326435" y="100843"/>
                  </a:lnTo>
                  <a:lnTo>
                    <a:pt x="338171" y="125184"/>
                  </a:lnTo>
                  <a:lnTo>
                    <a:pt x="350776" y="131269"/>
                  </a:lnTo>
                  <a:lnTo>
                    <a:pt x="355992" y="141267"/>
                  </a:lnTo>
                  <a:lnTo>
                    <a:pt x="373379" y="153003"/>
                  </a:lnTo>
                  <a:lnTo>
                    <a:pt x="376421" y="164304"/>
                  </a:lnTo>
                  <a:lnTo>
                    <a:pt x="374683" y="173867"/>
                  </a:lnTo>
                  <a:lnTo>
                    <a:pt x="378595" y="182995"/>
                  </a:lnTo>
                  <a:lnTo>
                    <a:pt x="386419" y="190819"/>
                  </a:lnTo>
                  <a:lnTo>
                    <a:pt x="390331" y="199947"/>
                  </a:lnTo>
                  <a:lnTo>
                    <a:pt x="394678" y="206901"/>
                  </a:lnTo>
                  <a:lnTo>
                    <a:pt x="402501" y="212552"/>
                  </a:lnTo>
                  <a:lnTo>
                    <a:pt x="409021" y="210379"/>
                  </a:lnTo>
                  <a:lnTo>
                    <a:pt x="414672" y="221246"/>
                  </a:lnTo>
                  <a:lnTo>
                    <a:pt x="415976" y="227331"/>
                  </a:lnTo>
                  <a:lnTo>
                    <a:pt x="427712" y="256019"/>
                  </a:lnTo>
                  <a:lnTo>
                    <a:pt x="501171" y="269928"/>
                  </a:lnTo>
                  <a:lnTo>
                    <a:pt x="505518" y="263843"/>
                  </a:lnTo>
                  <a:lnTo>
                    <a:pt x="518558" y="283838"/>
                  </a:lnTo>
                  <a:lnTo>
                    <a:pt x="507256" y="339475"/>
                  </a:lnTo>
                  <a:lnTo>
                    <a:pt x="436406" y="367294"/>
                  </a:lnTo>
                  <a:lnTo>
                    <a:pt x="367293" y="378160"/>
                  </a:lnTo>
                  <a:lnTo>
                    <a:pt x="345560" y="390766"/>
                  </a:lnTo>
                  <a:lnTo>
                    <a:pt x="330347" y="419888"/>
                  </a:lnTo>
                  <a:lnTo>
                    <a:pt x="319046" y="424670"/>
                  </a:lnTo>
                  <a:lnTo>
                    <a:pt x="312526" y="415542"/>
                  </a:lnTo>
                  <a:lnTo>
                    <a:pt x="303398" y="416846"/>
                  </a:lnTo>
                  <a:lnTo>
                    <a:pt x="279491" y="413803"/>
                  </a:lnTo>
                  <a:lnTo>
                    <a:pt x="274709" y="411195"/>
                  </a:lnTo>
                  <a:lnTo>
                    <a:pt x="246891" y="411630"/>
                  </a:lnTo>
                  <a:lnTo>
                    <a:pt x="240371" y="414238"/>
                  </a:lnTo>
                  <a:lnTo>
                    <a:pt x="229939" y="407283"/>
                  </a:lnTo>
                  <a:lnTo>
                    <a:pt x="224288" y="420758"/>
                  </a:lnTo>
                  <a:lnTo>
                    <a:pt x="227766" y="432494"/>
                  </a:lnTo>
                  <a:lnTo>
                    <a:pt x="217333" y="441622"/>
                  </a:lnTo>
                  <a:lnTo>
                    <a:pt x="213421" y="429451"/>
                  </a:lnTo>
                  <a:lnTo>
                    <a:pt x="205598" y="421192"/>
                  </a:lnTo>
                  <a:lnTo>
                    <a:pt x="203424" y="409891"/>
                  </a:lnTo>
                  <a:lnTo>
                    <a:pt x="189949" y="399894"/>
                  </a:lnTo>
                  <a:lnTo>
                    <a:pt x="175606" y="376422"/>
                  </a:lnTo>
                  <a:lnTo>
                    <a:pt x="167347" y="353819"/>
                  </a:lnTo>
                  <a:lnTo>
                    <a:pt x="149525" y="334693"/>
                  </a:lnTo>
                  <a:lnTo>
                    <a:pt x="138659" y="329912"/>
                  </a:lnTo>
                  <a:lnTo>
                    <a:pt x="120838" y="303398"/>
                  </a:lnTo>
                  <a:lnTo>
                    <a:pt x="116925" y="284272"/>
                  </a:lnTo>
                  <a:lnTo>
                    <a:pt x="116925" y="267755"/>
                  </a:lnTo>
                  <a:lnTo>
                    <a:pt x="101278" y="236459"/>
                  </a:lnTo>
                  <a:lnTo>
                    <a:pt x="89107" y="225592"/>
                  </a:lnTo>
                  <a:lnTo>
                    <a:pt x="76067" y="219941"/>
                  </a:lnTo>
                  <a:lnTo>
                    <a:pt x="66939" y="203859"/>
                  </a:lnTo>
                  <a:lnTo>
                    <a:pt x="67808" y="197773"/>
                  </a:lnTo>
                  <a:lnTo>
                    <a:pt x="59984" y="182995"/>
                  </a:lnTo>
                  <a:lnTo>
                    <a:pt x="52595" y="176909"/>
                  </a:lnTo>
                  <a:lnTo>
                    <a:pt x="41728" y="156046"/>
                  </a:lnTo>
                  <a:lnTo>
                    <a:pt x="25211" y="133877"/>
                  </a:lnTo>
                  <a:lnTo>
                    <a:pt x="11736" y="114752"/>
                  </a:lnTo>
                  <a:lnTo>
                    <a:pt x="0" y="114752"/>
                  </a:lnTo>
                  <a:lnTo>
                    <a:pt x="2173" y="99539"/>
                  </a:lnTo>
                  <a:lnTo>
                    <a:pt x="2608" y="89541"/>
                  </a:lnTo>
                  <a:lnTo>
                    <a:pt x="4347" y="78240"/>
                  </a:lnTo>
                  <a:lnTo>
                    <a:pt x="31296" y="83021"/>
                  </a:lnTo>
                  <a:lnTo>
                    <a:pt x="40424" y="74328"/>
                  </a:lnTo>
                  <a:lnTo>
                    <a:pt x="45205" y="64331"/>
                  </a:lnTo>
                  <a:lnTo>
                    <a:pt x="63027" y="60419"/>
                  </a:lnTo>
                  <a:lnTo>
                    <a:pt x="66069" y="50856"/>
                  </a:lnTo>
                  <a:lnTo>
                    <a:pt x="73024" y="46509"/>
                  </a:lnTo>
                  <a:lnTo>
                    <a:pt x="46944" y="18256"/>
                  </a:lnTo>
                  <a:lnTo>
                    <a:pt x="92149" y="4347"/>
                  </a:lnTo>
                  <a:lnTo>
                    <a:pt x="96061" y="0"/>
                  </a:lnTo>
                  <a:lnTo>
                    <a:pt x="125619" y="7824"/>
                  </a:lnTo>
                  <a:lnTo>
                    <a:pt x="163000" y="27384"/>
                  </a:lnTo>
                  <a:lnTo>
                    <a:pt x="236024" y="83456"/>
                  </a:lnTo>
                  <a:lnTo>
                    <a:pt x="280360" y="8562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70" name="Google Shape;12070;p314"/>
            <p:cNvSpPr/>
            <p:nvPr/>
          </p:nvSpPr>
          <p:spPr>
            <a:xfrm>
              <a:off x="6577052" y="3426237"/>
              <a:ext cx="445565" cy="420131"/>
            </a:xfrm>
            <a:custGeom>
              <a:rect b="b" l="l" r="r" t="t"/>
              <a:pathLst>
                <a:path extrusionOk="0" h="373378" w="395981">
                  <a:moveTo>
                    <a:pt x="352515" y="211248"/>
                  </a:moveTo>
                  <a:lnTo>
                    <a:pt x="349472" y="235155"/>
                  </a:lnTo>
                  <a:lnTo>
                    <a:pt x="340779" y="262973"/>
                  </a:lnTo>
                  <a:lnTo>
                    <a:pt x="326435" y="276448"/>
                  </a:lnTo>
                  <a:lnTo>
                    <a:pt x="316437" y="298182"/>
                  </a:lnTo>
                  <a:lnTo>
                    <a:pt x="314264" y="309483"/>
                  </a:lnTo>
                  <a:lnTo>
                    <a:pt x="302963" y="317307"/>
                  </a:lnTo>
                  <a:lnTo>
                    <a:pt x="296443" y="346429"/>
                  </a:lnTo>
                  <a:lnTo>
                    <a:pt x="296443" y="349907"/>
                  </a:lnTo>
                  <a:lnTo>
                    <a:pt x="292966" y="349037"/>
                  </a:lnTo>
                  <a:lnTo>
                    <a:pt x="293400" y="335128"/>
                  </a:lnTo>
                  <a:lnTo>
                    <a:pt x="289923" y="325565"/>
                  </a:lnTo>
                  <a:lnTo>
                    <a:pt x="277317" y="314699"/>
                  </a:lnTo>
                  <a:lnTo>
                    <a:pt x="273406" y="294704"/>
                  </a:lnTo>
                  <a:lnTo>
                    <a:pt x="276013" y="273840"/>
                  </a:lnTo>
                  <a:lnTo>
                    <a:pt x="264712" y="272101"/>
                  </a:lnTo>
                  <a:lnTo>
                    <a:pt x="262973" y="278187"/>
                  </a:lnTo>
                  <a:lnTo>
                    <a:pt x="248195" y="279925"/>
                  </a:lnTo>
                  <a:lnTo>
                    <a:pt x="254715" y="287749"/>
                  </a:lnTo>
                  <a:lnTo>
                    <a:pt x="256888" y="304702"/>
                  </a:lnTo>
                  <a:lnTo>
                    <a:pt x="243848" y="319915"/>
                  </a:lnTo>
                  <a:lnTo>
                    <a:pt x="232112" y="339909"/>
                  </a:lnTo>
                  <a:lnTo>
                    <a:pt x="219507" y="342952"/>
                  </a:lnTo>
                  <a:lnTo>
                    <a:pt x="198643" y="326869"/>
                  </a:lnTo>
                  <a:lnTo>
                    <a:pt x="189515" y="332520"/>
                  </a:lnTo>
                  <a:lnTo>
                    <a:pt x="187341" y="340344"/>
                  </a:lnTo>
                  <a:lnTo>
                    <a:pt x="174736" y="345995"/>
                  </a:lnTo>
                  <a:lnTo>
                    <a:pt x="173867" y="351645"/>
                  </a:lnTo>
                  <a:lnTo>
                    <a:pt x="149525" y="351645"/>
                  </a:lnTo>
                  <a:lnTo>
                    <a:pt x="146048" y="345995"/>
                  </a:lnTo>
                  <a:lnTo>
                    <a:pt x="128227" y="344691"/>
                  </a:lnTo>
                  <a:lnTo>
                    <a:pt x="119533" y="349472"/>
                  </a:lnTo>
                  <a:lnTo>
                    <a:pt x="112579" y="347299"/>
                  </a:lnTo>
                  <a:lnTo>
                    <a:pt x="99973" y="330782"/>
                  </a:lnTo>
                  <a:lnTo>
                    <a:pt x="95627" y="323392"/>
                  </a:lnTo>
                  <a:lnTo>
                    <a:pt x="77805" y="327304"/>
                  </a:lnTo>
                  <a:lnTo>
                    <a:pt x="71285" y="339909"/>
                  </a:lnTo>
                  <a:lnTo>
                    <a:pt x="65635" y="365120"/>
                  </a:lnTo>
                  <a:lnTo>
                    <a:pt x="56941" y="370336"/>
                  </a:lnTo>
                  <a:lnTo>
                    <a:pt x="49552" y="373379"/>
                  </a:lnTo>
                  <a:lnTo>
                    <a:pt x="47379" y="372075"/>
                  </a:lnTo>
                  <a:lnTo>
                    <a:pt x="39120" y="363816"/>
                  </a:lnTo>
                  <a:lnTo>
                    <a:pt x="37381" y="355123"/>
                  </a:lnTo>
                  <a:lnTo>
                    <a:pt x="40859" y="343822"/>
                  </a:lnTo>
                  <a:lnTo>
                    <a:pt x="40859" y="332085"/>
                  </a:lnTo>
                  <a:lnTo>
                    <a:pt x="26515" y="314699"/>
                  </a:lnTo>
                  <a:lnTo>
                    <a:pt x="23472" y="302963"/>
                  </a:lnTo>
                  <a:lnTo>
                    <a:pt x="23472" y="296008"/>
                  </a:lnTo>
                  <a:lnTo>
                    <a:pt x="14344" y="287749"/>
                  </a:lnTo>
                  <a:lnTo>
                    <a:pt x="13909" y="271667"/>
                  </a:lnTo>
                  <a:lnTo>
                    <a:pt x="8259" y="260800"/>
                  </a:lnTo>
                  <a:lnTo>
                    <a:pt x="0" y="262539"/>
                  </a:lnTo>
                  <a:lnTo>
                    <a:pt x="2173" y="252107"/>
                  </a:lnTo>
                  <a:lnTo>
                    <a:pt x="8259" y="240805"/>
                  </a:lnTo>
                  <a:lnTo>
                    <a:pt x="5216" y="229069"/>
                  </a:lnTo>
                  <a:lnTo>
                    <a:pt x="13040" y="220376"/>
                  </a:lnTo>
                  <a:lnTo>
                    <a:pt x="7824" y="213856"/>
                  </a:lnTo>
                  <a:lnTo>
                    <a:pt x="13475" y="196904"/>
                  </a:lnTo>
                  <a:lnTo>
                    <a:pt x="24341" y="176040"/>
                  </a:lnTo>
                  <a:lnTo>
                    <a:pt x="45205" y="178213"/>
                  </a:lnTo>
                  <a:lnTo>
                    <a:pt x="40424" y="67373"/>
                  </a:lnTo>
                  <a:lnTo>
                    <a:pt x="40424" y="55637"/>
                  </a:lnTo>
                  <a:lnTo>
                    <a:pt x="68242" y="55637"/>
                  </a:lnTo>
                  <a:lnTo>
                    <a:pt x="66069" y="0"/>
                  </a:lnTo>
                  <a:lnTo>
                    <a:pt x="163000" y="0"/>
                  </a:lnTo>
                  <a:lnTo>
                    <a:pt x="256453" y="0"/>
                  </a:lnTo>
                  <a:lnTo>
                    <a:pt x="352515" y="0"/>
                  </a:lnTo>
                  <a:lnTo>
                    <a:pt x="361643" y="27384"/>
                  </a:lnTo>
                  <a:lnTo>
                    <a:pt x="356427" y="32165"/>
                  </a:lnTo>
                  <a:lnTo>
                    <a:pt x="361643" y="61288"/>
                  </a:lnTo>
                  <a:lnTo>
                    <a:pt x="372509" y="94323"/>
                  </a:lnTo>
                  <a:lnTo>
                    <a:pt x="382072" y="101277"/>
                  </a:lnTo>
                  <a:lnTo>
                    <a:pt x="395981" y="111709"/>
                  </a:lnTo>
                  <a:lnTo>
                    <a:pt x="384246" y="127357"/>
                  </a:lnTo>
                  <a:lnTo>
                    <a:pt x="366859" y="132139"/>
                  </a:lnTo>
                  <a:lnTo>
                    <a:pt x="359469" y="140832"/>
                  </a:lnTo>
                  <a:lnTo>
                    <a:pt x="358166" y="159088"/>
                  </a:lnTo>
                  <a:lnTo>
                    <a:pt x="349472" y="200381"/>
                  </a:lnTo>
                  <a:lnTo>
                    <a:pt x="352515" y="21124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71" name="Google Shape;12071;p314"/>
            <p:cNvSpPr/>
            <p:nvPr/>
          </p:nvSpPr>
          <p:spPr>
            <a:xfrm>
              <a:off x="6632809" y="3732412"/>
              <a:ext cx="317421" cy="274381"/>
            </a:xfrm>
            <a:custGeom>
              <a:rect b="b" l="l" r="r" t="t"/>
              <a:pathLst>
                <a:path extrusionOk="0" h="243848" w="282098">
                  <a:moveTo>
                    <a:pt x="246890" y="77805"/>
                  </a:moveTo>
                  <a:lnTo>
                    <a:pt x="247760" y="99539"/>
                  </a:lnTo>
                  <a:lnTo>
                    <a:pt x="244283" y="107797"/>
                  </a:lnTo>
                  <a:lnTo>
                    <a:pt x="231243" y="108667"/>
                  </a:lnTo>
                  <a:lnTo>
                    <a:pt x="222984" y="124315"/>
                  </a:lnTo>
                  <a:lnTo>
                    <a:pt x="238197" y="126488"/>
                  </a:lnTo>
                  <a:lnTo>
                    <a:pt x="251237" y="139963"/>
                  </a:lnTo>
                  <a:lnTo>
                    <a:pt x="255584" y="151264"/>
                  </a:lnTo>
                  <a:lnTo>
                    <a:pt x="266885" y="157784"/>
                  </a:lnTo>
                  <a:lnTo>
                    <a:pt x="282098" y="188211"/>
                  </a:lnTo>
                  <a:lnTo>
                    <a:pt x="265581" y="206467"/>
                  </a:lnTo>
                  <a:lnTo>
                    <a:pt x="250803" y="222984"/>
                  </a:lnTo>
                  <a:lnTo>
                    <a:pt x="235589" y="236024"/>
                  </a:lnTo>
                  <a:lnTo>
                    <a:pt x="218203" y="236024"/>
                  </a:lnTo>
                  <a:lnTo>
                    <a:pt x="198643" y="242544"/>
                  </a:lnTo>
                  <a:lnTo>
                    <a:pt x="182995" y="236024"/>
                  </a:lnTo>
                  <a:lnTo>
                    <a:pt x="172997" y="243848"/>
                  </a:lnTo>
                  <a:lnTo>
                    <a:pt x="150829" y="225157"/>
                  </a:lnTo>
                  <a:lnTo>
                    <a:pt x="144744" y="213421"/>
                  </a:lnTo>
                  <a:lnTo>
                    <a:pt x="131269" y="219072"/>
                  </a:lnTo>
                  <a:lnTo>
                    <a:pt x="119968" y="217333"/>
                  </a:lnTo>
                  <a:lnTo>
                    <a:pt x="113448" y="222115"/>
                  </a:lnTo>
                  <a:lnTo>
                    <a:pt x="102147" y="218637"/>
                  </a:lnTo>
                  <a:lnTo>
                    <a:pt x="86933" y="195600"/>
                  </a:lnTo>
                  <a:lnTo>
                    <a:pt x="83021" y="186907"/>
                  </a:lnTo>
                  <a:lnTo>
                    <a:pt x="64330" y="175605"/>
                  </a:lnTo>
                  <a:lnTo>
                    <a:pt x="58245" y="159088"/>
                  </a:lnTo>
                  <a:lnTo>
                    <a:pt x="47813" y="146917"/>
                  </a:lnTo>
                  <a:lnTo>
                    <a:pt x="30861" y="132573"/>
                  </a:lnTo>
                  <a:lnTo>
                    <a:pt x="30427" y="123445"/>
                  </a:lnTo>
                  <a:lnTo>
                    <a:pt x="16952" y="112144"/>
                  </a:lnTo>
                  <a:lnTo>
                    <a:pt x="0" y="101277"/>
                  </a:lnTo>
                  <a:lnTo>
                    <a:pt x="7389" y="98235"/>
                  </a:lnTo>
                  <a:lnTo>
                    <a:pt x="16082" y="93019"/>
                  </a:lnTo>
                  <a:lnTo>
                    <a:pt x="21733" y="67808"/>
                  </a:lnTo>
                  <a:lnTo>
                    <a:pt x="28253" y="55203"/>
                  </a:lnTo>
                  <a:lnTo>
                    <a:pt x="46075" y="51291"/>
                  </a:lnTo>
                  <a:lnTo>
                    <a:pt x="50421" y="58680"/>
                  </a:lnTo>
                  <a:lnTo>
                    <a:pt x="63027" y="75197"/>
                  </a:lnTo>
                  <a:lnTo>
                    <a:pt x="69981" y="77371"/>
                  </a:lnTo>
                  <a:lnTo>
                    <a:pt x="78675" y="72589"/>
                  </a:lnTo>
                  <a:lnTo>
                    <a:pt x="96496" y="73893"/>
                  </a:lnTo>
                  <a:lnTo>
                    <a:pt x="99973" y="79544"/>
                  </a:lnTo>
                  <a:lnTo>
                    <a:pt x="124315" y="79544"/>
                  </a:lnTo>
                  <a:lnTo>
                    <a:pt x="125184" y="73893"/>
                  </a:lnTo>
                  <a:lnTo>
                    <a:pt x="137789" y="68243"/>
                  </a:lnTo>
                  <a:lnTo>
                    <a:pt x="139963" y="60419"/>
                  </a:lnTo>
                  <a:lnTo>
                    <a:pt x="149090" y="54768"/>
                  </a:lnTo>
                  <a:lnTo>
                    <a:pt x="169955" y="70851"/>
                  </a:lnTo>
                  <a:lnTo>
                    <a:pt x="182560" y="67808"/>
                  </a:lnTo>
                  <a:lnTo>
                    <a:pt x="194296" y="47813"/>
                  </a:lnTo>
                  <a:lnTo>
                    <a:pt x="207336" y="32600"/>
                  </a:lnTo>
                  <a:lnTo>
                    <a:pt x="205163" y="15648"/>
                  </a:lnTo>
                  <a:lnTo>
                    <a:pt x="198643" y="7824"/>
                  </a:lnTo>
                  <a:lnTo>
                    <a:pt x="213421" y="6085"/>
                  </a:lnTo>
                  <a:lnTo>
                    <a:pt x="215160" y="0"/>
                  </a:lnTo>
                  <a:lnTo>
                    <a:pt x="226461" y="1739"/>
                  </a:lnTo>
                  <a:lnTo>
                    <a:pt x="223853" y="22603"/>
                  </a:lnTo>
                  <a:lnTo>
                    <a:pt x="227765" y="42597"/>
                  </a:lnTo>
                  <a:lnTo>
                    <a:pt x="240370" y="53464"/>
                  </a:lnTo>
                  <a:lnTo>
                    <a:pt x="243848" y="63027"/>
                  </a:lnTo>
                  <a:lnTo>
                    <a:pt x="243413" y="76936"/>
                  </a:lnTo>
                  <a:lnTo>
                    <a:pt x="246890" y="7780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72" name="Google Shape;12072;p314"/>
            <p:cNvSpPr/>
            <p:nvPr/>
          </p:nvSpPr>
          <p:spPr>
            <a:xfrm>
              <a:off x="5488817" y="3595954"/>
              <a:ext cx="168248" cy="133522"/>
            </a:xfrm>
            <a:custGeom>
              <a:rect b="b" l="l" r="r" t="t"/>
              <a:pathLst>
                <a:path extrusionOk="0" h="118664" w="149525">
                  <a:moveTo>
                    <a:pt x="133008" y="55203"/>
                  </a:moveTo>
                  <a:lnTo>
                    <a:pt x="133877" y="72589"/>
                  </a:lnTo>
                  <a:lnTo>
                    <a:pt x="138659" y="88672"/>
                  </a:lnTo>
                  <a:lnTo>
                    <a:pt x="147352" y="96496"/>
                  </a:lnTo>
                  <a:lnTo>
                    <a:pt x="149525" y="106928"/>
                  </a:lnTo>
                  <a:lnTo>
                    <a:pt x="148221" y="115621"/>
                  </a:lnTo>
                  <a:lnTo>
                    <a:pt x="144744" y="117360"/>
                  </a:lnTo>
                  <a:lnTo>
                    <a:pt x="131269" y="115187"/>
                  </a:lnTo>
                  <a:lnTo>
                    <a:pt x="129531" y="118229"/>
                  </a:lnTo>
                  <a:lnTo>
                    <a:pt x="124315" y="118664"/>
                  </a:lnTo>
                  <a:lnTo>
                    <a:pt x="106493" y="112144"/>
                  </a:lnTo>
                  <a:lnTo>
                    <a:pt x="94757" y="111709"/>
                  </a:lnTo>
                  <a:lnTo>
                    <a:pt x="49552" y="110405"/>
                  </a:lnTo>
                  <a:lnTo>
                    <a:pt x="43032" y="113883"/>
                  </a:lnTo>
                  <a:lnTo>
                    <a:pt x="34773" y="113013"/>
                  </a:lnTo>
                  <a:lnTo>
                    <a:pt x="21733" y="117360"/>
                  </a:lnTo>
                  <a:lnTo>
                    <a:pt x="18256" y="96061"/>
                  </a:lnTo>
                  <a:lnTo>
                    <a:pt x="40424" y="96496"/>
                  </a:lnTo>
                  <a:lnTo>
                    <a:pt x="46509" y="92584"/>
                  </a:lnTo>
                  <a:lnTo>
                    <a:pt x="50856" y="92584"/>
                  </a:lnTo>
                  <a:lnTo>
                    <a:pt x="59984" y="86064"/>
                  </a:lnTo>
                  <a:lnTo>
                    <a:pt x="70416" y="91715"/>
                  </a:lnTo>
                  <a:lnTo>
                    <a:pt x="80848" y="92584"/>
                  </a:lnTo>
                  <a:lnTo>
                    <a:pt x="91715" y="86064"/>
                  </a:lnTo>
                  <a:lnTo>
                    <a:pt x="86933" y="78240"/>
                  </a:lnTo>
                  <a:lnTo>
                    <a:pt x="78675" y="82587"/>
                  </a:lnTo>
                  <a:lnTo>
                    <a:pt x="71285" y="82587"/>
                  </a:lnTo>
                  <a:lnTo>
                    <a:pt x="61722" y="75632"/>
                  </a:lnTo>
                  <a:lnTo>
                    <a:pt x="53899" y="76067"/>
                  </a:lnTo>
                  <a:lnTo>
                    <a:pt x="48248" y="83021"/>
                  </a:lnTo>
                  <a:lnTo>
                    <a:pt x="21733" y="83456"/>
                  </a:lnTo>
                  <a:lnTo>
                    <a:pt x="11736" y="61723"/>
                  </a:lnTo>
                  <a:lnTo>
                    <a:pt x="0" y="52160"/>
                  </a:lnTo>
                  <a:lnTo>
                    <a:pt x="10867" y="46509"/>
                  </a:lnTo>
                  <a:lnTo>
                    <a:pt x="23037" y="26949"/>
                  </a:lnTo>
                  <a:lnTo>
                    <a:pt x="29122" y="12605"/>
                  </a:lnTo>
                  <a:lnTo>
                    <a:pt x="37816" y="3912"/>
                  </a:lnTo>
                  <a:lnTo>
                    <a:pt x="49552" y="6085"/>
                  </a:lnTo>
                  <a:lnTo>
                    <a:pt x="61722" y="0"/>
                  </a:lnTo>
                  <a:lnTo>
                    <a:pt x="75197" y="0"/>
                  </a:lnTo>
                  <a:lnTo>
                    <a:pt x="86933" y="7824"/>
                  </a:lnTo>
                  <a:lnTo>
                    <a:pt x="102581" y="15213"/>
                  </a:lnTo>
                  <a:lnTo>
                    <a:pt x="117360" y="36077"/>
                  </a:lnTo>
                  <a:lnTo>
                    <a:pt x="133008" y="5520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73" name="Google Shape;12073;p314"/>
            <p:cNvSpPr/>
            <p:nvPr/>
          </p:nvSpPr>
          <p:spPr>
            <a:xfrm>
              <a:off x="5606688" y="3801374"/>
              <a:ext cx="83146" cy="102710"/>
            </a:xfrm>
            <a:custGeom>
              <a:rect b="b" l="l" r="r" t="t"/>
              <a:pathLst>
                <a:path extrusionOk="0" h="91280" w="73893">
                  <a:moveTo>
                    <a:pt x="73893" y="46075"/>
                  </a:moveTo>
                  <a:lnTo>
                    <a:pt x="62592" y="59115"/>
                  </a:lnTo>
                  <a:lnTo>
                    <a:pt x="51291" y="73893"/>
                  </a:lnTo>
                  <a:lnTo>
                    <a:pt x="49987" y="82152"/>
                  </a:lnTo>
                  <a:lnTo>
                    <a:pt x="43901" y="91280"/>
                  </a:lnTo>
                  <a:lnTo>
                    <a:pt x="37381" y="89107"/>
                  </a:lnTo>
                  <a:lnTo>
                    <a:pt x="19995" y="77805"/>
                  </a:lnTo>
                  <a:lnTo>
                    <a:pt x="6955" y="63027"/>
                  </a:lnTo>
                  <a:lnTo>
                    <a:pt x="3043" y="52595"/>
                  </a:lnTo>
                  <a:lnTo>
                    <a:pt x="0" y="32165"/>
                  </a:lnTo>
                  <a:lnTo>
                    <a:pt x="13475" y="19560"/>
                  </a:lnTo>
                  <a:lnTo>
                    <a:pt x="16083" y="12171"/>
                  </a:lnTo>
                  <a:lnTo>
                    <a:pt x="20429" y="6085"/>
                  </a:lnTo>
                  <a:lnTo>
                    <a:pt x="27384" y="5216"/>
                  </a:lnTo>
                  <a:lnTo>
                    <a:pt x="33035" y="0"/>
                  </a:lnTo>
                  <a:lnTo>
                    <a:pt x="52595" y="0"/>
                  </a:lnTo>
                  <a:lnTo>
                    <a:pt x="59549" y="9997"/>
                  </a:lnTo>
                  <a:lnTo>
                    <a:pt x="64765" y="21733"/>
                  </a:lnTo>
                  <a:lnTo>
                    <a:pt x="63896" y="29992"/>
                  </a:lnTo>
                  <a:lnTo>
                    <a:pt x="67808" y="37381"/>
                  </a:lnTo>
                  <a:lnTo>
                    <a:pt x="67373" y="47379"/>
                  </a:lnTo>
                  <a:lnTo>
                    <a:pt x="73893" y="4607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74" name="Google Shape;12074;p314"/>
            <p:cNvSpPr/>
            <p:nvPr/>
          </p:nvSpPr>
          <p:spPr>
            <a:xfrm>
              <a:off x="3495267" y="3663938"/>
              <a:ext cx="65538" cy="40105"/>
            </a:xfrm>
            <a:custGeom>
              <a:rect b="b" l="l" r="r" t="t"/>
              <a:pathLst>
                <a:path extrusionOk="0" h="35642" w="58245">
                  <a:moveTo>
                    <a:pt x="55203" y="29123"/>
                  </a:moveTo>
                  <a:lnTo>
                    <a:pt x="52160" y="35643"/>
                  </a:lnTo>
                  <a:lnTo>
                    <a:pt x="37816" y="35208"/>
                  </a:lnTo>
                  <a:lnTo>
                    <a:pt x="29123" y="32600"/>
                  </a:lnTo>
                  <a:lnTo>
                    <a:pt x="19560" y="26949"/>
                  </a:lnTo>
                  <a:lnTo>
                    <a:pt x="6520" y="25211"/>
                  </a:lnTo>
                  <a:lnTo>
                    <a:pt x="0" y="19125"/>
                  </a:lnTo>
                  <a:lnTo>
                    <a:pt x="1304" y="15213"/>
                  </a:lnTo>
                  <a:lnTo>
                    <a:pt x="9997" y="8259"/>
                  </a:lnTo>
                  <a:lnTo>
                    <a:pt x="15213" y="5216"/>
                  </a:lnTo>
                  <a:lnTo>
                    <a:pt x="13909" y="1739"/>
                  </a:lnTo>
                  <a:lnTo>
                    <a:pt x="19995" y="0"/>
                  </a:lnTo>
                  <a:lnTo>
                    <a:pt x="26949" y="2608"/>
                  </a:lnTo>
                  <a:lnTo>
                    <a:pt x="31731" y="7824"/>
                  </a:lnTo>
                  <a:lnTo>
                    <a:pt x="38685" y="12605"/>
                  </a:lnTo>
                  <a:lnTo>
                    <a:pt x="39120" y="16083"/>
                  </a:lnTo>
                  <a:lnTo>
                    <a:pt x="49987" y="13040"/>
                  </a:lnTo>
                  <a:lnTo>
                    <a:pt x="55203" y="14779"/>
                  </a:lnTo>
                  <a:lnTo>
                    <a:pt x="58245" y="17821"/>
                  </a:lnTo>
                  <a:lnTo>
                    <a:pt x="55203" y="2912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75" name="Google Shape;12075;p314"/>
            <p:cNvSpPr/>
            <p:nvPr/>
          </p:nvSpPr>
          <p:spPr>
            <a:xfrm>
              <a:off x="6438148" y="2670097"/>
              <a:ext cx="112001" cy="121296"/>
            </a:xfrm>
            <a:custGeom>
              <a:rect b="b" l="l" r="r" t="t"/>
              <a:pathLst>
                <a:path extrusionOk="0" h="107797" w="99538">
                  <a:moveTo>
                    <a:pt x="89107" y="53029"/>
                  </a:moveTo>
                  <a:lnTo>
                    <a:pt x="84325" y="59115"/>
                  </a:lnTo>
                  <a:lnTo>
                    <a:pt x="87368" y="69547"/>
                  </a:lnTo>
                  <a:lnTo>
                    <a:pt x="99539" y="81283"/>
                  </a:lnTo>
                  <a:lnTo>
                    <a:pt x="91715" y="89976"/>
                  </a:lnTo>
                  <a:lnTo>
                    <a:pt x="89107" y="98669"/>
                  </a:lnTo>
                  <a:lnTo>
                    <a:pt x="91715" y="102147"/>
                  </a:lnTo>
                  <a:lnTo>
                    <a:pt x="88672" y="105624"/>
                  </a:lnTo>
                  <a:lnTo>
                    <a:pt x="78240" y="106493"/>
                  </a:lnTo>
                  <a:lnTo>
                    <a:pt x="70851" y="107797"/>
                  </a:lnTo>
                  <a:lnTo>
                    <a:pt x="69547" y="105624"/>
                  </a:lnTo>
                  <a:lnTo>
                    <a:pt x="72155" y="102581"/>
                  </a:lnTo>
                  <a:lnTo>
                    <a:pt x="73893" y="95627"/>
                  </a:lnTo>
                  <a:lnTo>
                    <a:pt x="70851" y="96061"/>
                  </a:lnTo>
                  <a:lnTo>
                    <a:pt x="66069" y="90845"/>
                  </a:lnTo>
                  <a:lnTo>
                    <a:pt x="62158" y="89541"/>
                  </a:lnTo>
                  <a:lnTo>
                    <a:pt x="58680" y="85195"/>
                  </a:lnTo>
                  <a:lnTo>
                    <a:pt x="54333" y="83456"/>
                  </a:lnTo>
                  <a:lnTo>
                    <a:pt x="50856" y="79544"/>
                  </a:lnTo>
                  <a:lnTo>
                    <a:pt x="46944" y="81283"/>
                  </a:lnTo>
                  <a:lnTo>
                    <a:pt x="44771" y="90411"/>
                  </a:lnTo>
                  <a:lnTo>
                    <a:pt x="39555" y="92149"/>
                  </a:lnTo>
                  <a:lnTo>
                    <a:pt x="41293" y="89976"/>
                  </a:lnTo>
                  <a:lnTo>
                    <a:pt x="32165" y="84325"/>
                  </a:lnTo>
                  <a:lnTo>
                    <a:pt x="24776" y="81283"/>
                  </a:lnTo>
                  <a:lnTo>
                    <a:pt x="20864" y="77371"/>
                  </a:lnTo>
                  <a:lnTo>
                    <a:pt x="14779" y="72589"/>
                  </a:lnTo>
                  <a:lnTo>
                    <a:pt x="19560" y="71285"/>
                  </a:lnTo>
                  <a:lnTo>
                    <a:pt x="21733" y="58680"/>
                  </a:lnTo>
                  <a:lnTo>
                    <a:pt x="9998" y="47813"/>
                  </a:lnTo>
                  <a:lnTo>
                    <a:pt x="14779" y="35643"/>
                  </a:lnTo>
                  <a:lnTo>
                    <a:pt x="6520" y="36077"/>
                  </a:lnTo>
                  <a:lnTo>
                    <a:pt x="13909" y="25645"/>
                  </a:lnTo>
                  <a:lnTo>
                    <a:pt x="6520" y="17821"/>
                  </a:lnTo>
                  <a:lnTo>
                    <a:pt x="0" y="6955"/>
                  </a:lnTo>
                  <a:lnTo>
                    <a:pt x="16082" y="0"/>
                  </a:lnTo>
                  <a:lnTo>
                    <a:pt x="29992" y="1304"/>
                  </a:lnTo>
                  <a:lnTo>
                    <a:pt x="43032" y="11736"/>
                  </a:lnTo>
                  <a:lnTo>
                    <a:pt x="46509" y="20864"/>
                  </a:lnTo>
                  <a:lnTo>
                    <a:pt x="60419" y="26949"/>
                  </a:lnTo>
                  <a:lnTo>
                    <a:pt x="63461" y="38251"/>
                  </a:lnTo>
                  <a:lnTo>
                    <a:pt x="76936" y="46509"/>
                  </a:lnTo>
                  <a:lnTo>
                    <a:pt x="83456" y="40424"/>
                  </a:lnTo>
                  <a:lnTo>
                    <a:pt x="89107" y="43467"/>
                  </a:lnTo>
                  <a:lnTo>
                    <a:pt x="84760" y="48248"/>
                  </a:lnTo>
                  <a:lnTo>
                    <a:pt x="89107" y="5302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76" name="Google Shape;12076;p314"/>
            <p:cNvSpPr/>
            <p:nvPr/>
          </p:nvSpPr>
          <p:spPr>
            <a:xfrm>
              <a:off x="4364876" y="3927561"/>
              <a:ext cx="114449" cy="132543"/>
            </a:xfrm>
            <a:custGeom>
              <a:rect b="b" l="l" r="r" t="t"/>
              <a:pathLst>
                <a:path extrusionOk="0" h="117794" w="101712">
                  <a:moveTo>
                    <a:pt x="101712" y="7824"/>
                  </a:moveTo>
                  <a:lnTo>
                    <a:pt x="88238" y="31731"/>
                  </a:lnTo>
                  <a:lnTo>
                    <a:pt x="89542" y="50856"/>
                  </a:lnTo>
                  <a:lnTo>
                    <a:pt x="99104" y="67373"/>
                  </a:lnTo>
                  <a:lnTo>
                    <a:pt x="94323" y="79109"/>
                  </a:lnTo>
                  <a:lnTo>
                    <a:pt x="92149" y="92149"/>
                  </a:lnTo>
                  <a:lnTo>
                    <a:pt x="85629" y="103885"/>
                  </a:lnTo>
                  <a:lnTo>
                    <a:pt x="71720" y="97800"/>
                  </a:lnTo>
                  <a:lnTo>
                    <a:pt x="59984" y="100843"/>
                  </a:lnTo>
                  <a:lnTo>
                    <a:pt x="49987" y="98235"/>
                  </a:lnTo>
                  <a:lnTo>
                    <a:pt x="47379" y="106493"/>
                  </a:lnTo>
                  <a:lnTo>
                    <a:pt x="51725" y="111709"/>
                  </a:lnTo>
                  <a:lnTo>
                    <a:pt x="49118" y="117795"/>
                  </a:lnTo>
                  <a:lnTo>
                    <a:pt x="35643" y="115187"/>
                  </a:lnTo>
                  <a:lnTo>
                    <a:pt x="21299" y="90845"/>
                  </a:lnTo>
                  <a:lnTo>
                    <a:pt x="18256" y="75197"/>
                  </a:lnTo>
                  <a:lnTo>
                    <a:pt x="10432" y="75197"/>
                  </a:lnTo>
                  <a:lnTo>
                    <a:pt x="0" y="55203"/>
                  </a:lnTo>
                  <a:lnTo>
                    <a:pt x="4781" y="40424"/>
                  </a:lnTo>
                  <a:lnTo>
                    <a:pt x="3478" y="33904"/>
                  </a:lnTo>
                  <a:lnTo>
                    <a:pt x="18691" y="26949"/>
                  </a:lnTo>
                  <a:lnTo>
                    <a:pt x="23038" y="1739"/>
                  </a:lnTo>
                  <a:lnTo>
                    <a:pt x="52595" y="7389"/>
                  </a:lnTo>
                  <a:lnTo>
                    <a:pt x="55203" y="2173"/>
                  </a:lnTo>
                  <a:lnTo>
                    <a:pt x="75198" y="0"/>
                  </a:lnTo>
                  <a:lnTo>
                    <a:pt x="101712" y="782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77" name="Google Shape;12077;p314"/>
            <p:cNvSpPr/>
            <p:nvPr/>
          </p:nvSpPr>
          <p:spPr>
            <a:xfrm>
              <a:off x="6383370" y="2565921"/>
              <a:ext cx="135968" cy="55267"/>
            </a:xfrm>
            <a:custGeom>
              <a:rect b="b" l="l" r="r" t="t"/>
              <a:pathLst>
                <a:path extrusionOk="0" h="49117" w="120837">
                  <a:moveTo>
                    <a:pt x="120837" y="13040"/>
                  </a:moveTo>
                  <a:lnTo>
                    <a:pt x="115621" y="20429"/>
                  </a:lnTo>
                  <a:lnTo>
                    <a:pt x="112578" y="31296"/>
                  </a:lnTo>
                  <a:lnTo>
                    <a:pt x="108232" y="33904"/>
                  </a:lnTo>
                  <a:lnTo>
                    <a:pt x="84325" y="25645"/>
                  </a:lnTo>
                  <a:lnTo>
                    <a:pt x="77370" y="27384"/>
                  </a:lnTo>
                  <a:lnTo>
                    <a:pt x="73024" y="33904"/>
                  </a:lnTo>
                  <a:lnTo>
                    <a:pt x="63027" y="37381"/>
                  </a:lnTo>
                  <a:lnTo>
                    <a:pt x="60418" y="35643"/>
                  </a:lnTo>
                  <a:lnTo>
                    <a:pt x="50421" y="39555"/>
                  </a:lnTo>
                  <a:lnTo>
                    <a:pt x="42162" y="40424"/>
                  </a:lnTo>
                  <a:lnTo>
                    <a:pt x="40858" y="46075"/>
                  </a:lnTo>
                  <a:lnTo>
                    <a:pt x="23037" y="49117"/>
                  </a:lnTo>
                  <a:lnTo>
                    <a:pt x="14778" y="46509"/>
                  </a:lnTo>
                  <a:lnTo>
                    <a:pt x="3042" y="39120"/>
                  </a:lnTo>
                  <a:lnTo>
                    <a:pt x="0" y="29992"/>
                  </a:lnTo>
                  <a:lnTo>
                    <a:pt x="1304" y="26515"/>
                  </a:lnTo>
                  <a:lnTo>
                    <a:pt x="3912" y="20429"/>
                  </a:lnTo>
                  <a:lnTo>
                    <a:pt x="13475" y="20864"/>
                  </a:lnTo>
                  <a:lnTo>
                    <a:pt x="20429" y="18256"/>
                  </a:lnTo>
                  <a:lnTo>
                    <a:pt x="20864" y="15648"/>
                  </a:lnTo>
                  <a:lnTo>
                    <a:pt x="24776" y="14344"/>
                  </a:lnTo>
                  <a:lnTo>
                    <a:pt x="25645" y="8259"/>
                  </a:lnTo>
                  <a:lnTo>
                    <a:pt x="30427" y="6955"/>
                  </a:lnTo>
                  <a:lnTo>
                    <a:pt x="33469" y="2173"/>
                  </a:lnTo>
                  <a:lnTo>
                    <a:pt x="39989" y="2173"/>
                  </a:lnTo>
                  <a:lnTo>
                    <a:pt x="41293" y="3912"/>
                  </a:lnTo>
                  <a:lnTo>
                    <a:pt x="49552" y="0"/>
                  </a:lnTo>
                  <a:lnTo>
                    <a:pt x="61288" y="9563"/>
                  </a:lnTo>
                  <a:lnTo>
                    <a:pt x="73458" y="3912"/>
                  </a:lnTo>
                  <a:lnTo>
                    <a:pt x="83890" y="6520"/>
                  </a:lnTo>
                  <a:lnTo>
                    <a:pt x="99104" y="2608"/>
                  </a:lnTo>
                  <a:lnTo>
                    <a:pt x="120837" y="1304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78" name="Google Shape;12078;p314"/>
            <p:cNvSpPr/>
            <p:nvPr/>
          </p:nvSpPr>
          <p:spPr>
            <a:xfrm>
              <a:off x="6310985" y="2649067"/>
              <a:ext cx="69940" cy="43040"/>
            </a:xfrm>
            <a:custGeom>
              <a:rect b="b" l="l" r="r" t="t"/>
              <a:pathLst>
                <a:path extrusionOk="0" h="38250" w="62157">
                  <a:moveTo>
                    <a:pt x="62158" y="9563"/>
                  </a:moveTo>
                  <a:lnTo>
                    <a:pt x="45205" y="16952"/>
                  </a:lnTo>
                  <a:lnTo>
                    <a:pt x="43901" y="27819"/>
                  </a:lnTo>
                  <a:lnTo>
                    <a:pt x="36512" y="30861"/>
                  </a:lnTo>
                  <a:lnTo>
                    <a:pt x="36947" y="38251"/>
                  </a:lnTo>
                  <a:lnTo>
                    <a:pt x="28253" y="37816"/>
                  </a:lnTo>
                  <a:lnTo>
                    <a:pt x="20429" y="33469"/>
                  </a:lnTo>
                  <a:lnTo>
                    <a:pt x="16952" y="37816"/>
                  </a:lnTo>
                  <a:lnTo>
                    <a:pt x="1304" y="36947"/>
                  </a:lnTo>
                  <a:lnTo>
                    <a:pt x="6085" y="34773"/>
                  </a:lnTo>
                  <a:lnTo>
                    <a:pt x="0" y="23037"/>
                  </a:lnTo>
                  <a:lnTo>
                    <a:pt x="1739" y="9563"/>
                  </a:lnTo>
                  <a:lnTo>
                    <a:pt x="19995" y="11736"/>
                  </a:lnTo>
                  <a:lnTo>
                    <a:pt x="30427" y="5216"/>
                  </a:lnTo>
                  <a:lnTo>
                    <a:pt x="49552" y="4781"/>
                  </a:lnTo>
                  <a:lnTo>
                    <a:pt x="53464" y="0"/>
                  </a:lnTo>
                  <a:lnTo>
                    <a:pt x="56941" y="435"/>
                  </a:lnTo>
                  <a:lnTo>
                    <a:pt x="62158" y="956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79" name="Google Shape;12079;p314"/>
            <p:cNvSpPr/>
            <p:nvPr/>
          </p:nvSpPr>
          <p:spPr>
            <a:xfrm>
              <a:off x="6219524" y="2004441"/>
              <a:ext cx="251395" cy="387851"/>
            </a:xfrm>
            <a:custGeom>
              <a:rect b="b" l="l" r="r" t="t"/>
              <a:pathLst>
                <a:path extrusionOk="0" h="344690" w="223418">
                  <a:moveTo>
                    <a:pt x="223418" y="74328"/>
                  </a:moveTo>
                  <a:lnTo>
                    <a:pt x="192992" y="81283"/>
                  </a:lnTo>
                  <a:lnTo>
                    <a:pt x="177778" y="98235"/>
                  </a:lnTo>
                  <a:lnTo>
                    <a:pt x="183429" y="113448"/>
                  </a:lnTo>
                  <a:lnTo>
                    <a:pt x="156480" y="133008"/>
                  </a:lnTo>
                  <a:lnTo>
                    <a:pt x="122576" y="154741"/>
                  </a:lnTo>
                  <a:lnTo>
                    <a:pt x="113448" y="189949"/>
                  </a:lnTo>
                  <a:lnTo>
                    <a:pt x="129530" y="207771"/>
                  </a:lnTo>
                  <a:lnTo>
                    <a:pt x="150395" y="222115"/>
                  </a:lnTo>
                  <a:lnTo>
                    <a:pt x="136050" y="250803"/>
                  </a:lnTo>
                  <a:lnTo>
                    <a:pt x="116056" y="256888"/>
                  </a:lnTo>
                  <a:lnTo>
                    <a:pt x="113448" y="300355"/>
                  </a:lnTo>
                  <a:lnTo>
                    <a:pt x="104320" y="325131"/>
                  </a:lnTo>
                  <a:lnTo>
                    <a:pt x="79544" y="322523"/>
                  </a:lnTo>
                  <a:lnTo>
                    <a:pt x="69981" y="343387"/>
                  </a:lnTo>
                  <a:lnTo>
                    <a:pt x="46075" y="344691"/>
                  </a:lnTo>
                  <a:lnTo>
                    <a:pt x="37816" y="319915"/>
                  </a:lnTo>
                  <a:lnTo>
                    <a:pt x="18256" y="289923"/>
                  </a:lnTo>
                  <a:lnTo>
                    <a:pt x="0" y="253411"/>
                  </a:lnTo>
                  <a:lnTo>
                    <a:pt x="7824" y="238632"/>
                  </a:lnTo>
                  <a:lnTo>
                    <a:pt x="22602" y="221245"/>
                  </a:lnTo>
                  <a:lnTo>
                    <a:pt x="26080" y="191253"/>
                  </a:lnTo>
                  <a:lnTo>
                    <a:pt x="12605" y="178648"/>
                  </a:lnTo>
                  <a:lnTo>
                    <a:pt x="8258" y="145179"/>
                  </a:lnTo>
                  <a:lnTo>
                    <a:pt x="18690" y="121707"/>
                  </a:lnTo>
                  <a:lnTo>
                    <a:pt x="37381" y="122141"/>
                  </a:lnTo>
                  <a:lnTo>
                    <a:pt x="43032" y="112579"/>
                  </a:lnTo>
                  <a:lnTo>
                    <a:pt x="35208" y="103885"/>
                  </a:lnTo>
                  <a:lnTo>
                    <a:pt x="59984" y="69547"/>
                  </a:lnTo>
                  <a:lnTo>
                    <a:pt x="74762" y="43032"/>
                  </a:lnTo>
                  <a:lnTo>
                    <a:pt x="84760" y="26080"/>
                  </a:lnTo>
                  <a:lnTo>
                    <a:pt x="102147" y="26080"/>
                  </a:lnTo>
                  <a:lnTo>
                    <a:pt x="104755" y="12605"/>
                  </a:lnTo>
                  <a:lnTo>
                    <a:pt x="139528" y="16517"/>
                  </a:lnTo>
                  <a:lnTo>
                    <a:pt x="139093" y="869"/>
                  </a:lnTo>
                  <a:lnTo>
                    <a:pt x="150395" y="0"/>
                  </a:lnTo>
                  <a:lnTo>
                    <a:pt x="176475" y="11736"/>
                  </a:lnTo>
                  <a:lnTo>
                    <a:pt x="207770" y="27819"/>
                  </a:lnTo>
                  <a:lnTo>
                    <a:pt x="215595" y="64765"/>
                  </a:lnTo>
                  <a:lnTo>
                    <a:pt x="223418" y="7432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80" name="Google Shape;12080;p314"/>
            <p:cNvSpPr/>
            <p:nvPr/>
          </p:nvSpPr>
          <p:spPr>
            <a:xfrm>
              <a:off x="6797145" y="4922868"/>
              <a:ext cx="37660" cy="50865"/>
            </a:xfrm>
            <a:custGeom>
              <a:rect b="b" l="l" r="r" t="t"/>
              <a:pathLst>
                <a:path extrusionOk="0" h="45205" w="33469">
                  <a:moveTo>
                    <a:pt x="29557" y="4781"/>
                  </a:moveTo>
                  <a:lnTo>
                    <a:pt x="32165" y="17387"/>
                  </a:lnTo>
                  <a:lnTo>
                    <a:pt x="33469" y="29992"/>
                  </a:lnTo>
                  <a:lnTo>
                    <a:pt x="27384" y="42163"/>
                  </a:lnTo>
                  <a:lnTo>
                    <a:pt x="13475" y="45205"/>
                  </a:lnTo>
                  <a:lnTo>
                    <a:pt x="0" y="29992"/>
                  </a:lnTo>
                  <a:lnTo>
                    <a:pt x="435" y="20429"/>
                  </a:lnTo>
                  <a:lnTo>
                    <a:pt x="7824" y="9998"/>
                  </a:lnTo>
                  <a:lnTo>
                    <a:pt x="10432" y="1739"/>
                  </a:lnTo>
                  <a:lnTo>
                    <a:pt x="17821" y="0"/>
                  </a:lnTo>
                  <a:lnTo>
                    <a:pt x="29557" y="47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81" name="Google Shape;12081;p314"/>
            <p:cNvSpPr/>
            <p:nvPr/>
          </p:nvSpPr>
          <p:spPr>
            <a:xfrm>
              <a:off x="6909636" y="2947904"/>
              <a:ext cx="159933" cy="154553"/>
            </a:xfrm>
            <a:custGeom>
              <a:rect b="b" l="l" r="r" t="t"/>
              <a:pathLst>
                <a:path extrusionOk="0" h="137354" w="142135">
                  <a:moveTo>
                    <a:pt x="74328" y="107363"/>
                  </a:moveTo>
                  <a:lnTo>
                    <a:pt x="32165" y="137355"/>
                  </a:lnTo>
                  <a:lnTo>
                    <a:pt x="4781" y="126053"/>
                  </a:lnTo>
                  <a:lnTo>
                    <a:pt x="4347" y="126053"/>
                  </a:lnTo>
                  <a:lnTo>
                    <a:pt x="6955" y="121707"/>
                  </a:lnTo>
                  <a:lnTo>
                    <a:pt x="5216" y="110405"/>
                  </a:lnTo>
                  <a:lnTo>
                    <a:pt x="9128" y="95192"/>
                  </a:lnTo>
                  <a:lnTo>
                    <a:pt x="20864" y="84325"/>
                  </a:lnTo>
                  <a:lnTo>
                    <a:pt x="15648" y="73459"/>
                  </a:lnTo>
                  <a:lnTo>
                    <a:pt x="4781" y="72155"/>
                  </a:lnTo>
                  <a:lnTo>
                    <a:pt x="0" y="50856"/>
                  </a:lnTo>
                  <a:lnTo>
                    <a:pt x="4347" y="39120"/>
                  </a:lnTo>
                  <a:lnTo>
                    <a:pt x="9997" y="33035"/>
                  </a:lnTo>
                  <a:lnTo>
                    <a:pt x="15213" y="26949"/>
                  </a:lnTo>
                  <a:lnTo>
                    <a:pt x="14344" y="11736"/>
                  </a:lnTo>
                  <a:lnTo>
                    <a:pt x="22602" y="16952"/>
                  </a:lnTo>
                  <a:lnTo>
                    <a:pt x="46944" y="9128"/>
                  </a:lnTo>
                  <a:lnTo>
                    <a:pt x="59984" y="14344"/>
                  </a:lnTo>
                  <a:lnTo>
                    <a:pt x="79109" y="14344"/>
                  </a:lnTo>
                  <a:lnTo>
                    <a:pt x="103885" y="3912"/>
                  </a:lnTo>
                  <a:lnTo>
                    <a:pt x="116490" y="4347"/>
                  </a:lnTo>
                  <a:lnTo>
                    <a:pt x="142136" y="0"/>
                  </a:lnTo>
                  <a:lnTo>
                    <a:pt x="133008" y="17387"/>
                  </a:lnTo>
                  <a:lnTo>
                    <a:pt x="121272" y="24341"/>
                  </a:lnTo>
                  <a:lnTo>
                    <a:pt x="126488" y="44771"/>
                  </a:lnTo>
                  <a:lnTo>
                    <a:pt x="122141" y="78240"/>
                  </a:lnTo>
                  <a:lnTo>
                    <a:pt x="74328" y="10736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82" name="Google Shape;12082;p314"/>
            <p:cNvSpPr/>
            <p:nvPr/>
          </p:nvSpPr>
          <p:spPr>
            <a:xfrm>
              <a:off x="6344732" y="3381732"/>
              <a:ext cx="283186" cy="502299"/>
            </a:xfrm>
            <a:custGeom>
              <a:rect b="b" l="l" r="r" t="t"/>
              <a:pathLst>
                <a:path extrusionOk="0" h="446402" w="251672">
                  <a:moveTo>
                    <a:pt x="246890" y="106928"/>
                  </a:moveTo>
                  <a:lnTo>
                    <a:pt x="251672" y="217768"/>
                  </a:lnTo>
                  <a:lnTo>
                    <a:pt x="230808" y="215595"/>
                  </a:lnTo>
                  <a:lnTo>
                    <a:pt x="219941" y="236459"/>
                  </a:lnTo>
                  <a:lnTo>
                    <a:pt x="214290" y="253411"/>
                  </a:lnTo>
                  <a:lnTo>
                    <a:pt x="219507" y="259931"/>
                  </a:lnTo>
                  <a:lnTo>
                    <a:pt x="211683" y="268624"/>
                  </a:lnTo>
                  <a:lnTo>
                    <a:pt x="214726" y="280360"/>
                  </a:lnTo>
                  <a:lnTo>
                    <a:pt x="208640" y="291662"/>
                  </a:lnTo>
                  <a:lnTo>
                    <a:pt x="206467" y="302093"/>
                  </a:lnTo>
                  <a:lnTo>
                    <a:pt x="214726" y="300355"/>
                  </a:lnTo>
                  <a:lnTo>
                    <a:pt x="220376" y="311222"/>
                  </a:lnTo>
                  <a:lnTo>
                    <a:pt x="220810" y="327304"/>
                  </a:lnTo>
                  <a:lnTo>
                    <a:pt x="229939" y="335563"/>
                  </a:lnTo>
                  <a:lnTo>
                    <a:pt x="229939" y="342517"/>
                  </a:lnTo>
                  <a:lnTo>
                    <a:pt x="214290" y="347299"/>
                  </a:lnTo>
                  <a:lnTo>
                    <a:pt x="202120" y="358600"/>
                  </a:lnTo>
                  <a:lnTo>
                    <a:pt x="184733" y="389027"/>
                  </a:lnTo>
                  <a:lnTo>
                    <a:pt x="162130" y="402067"/>
                  </a:lnTo>
                  <a:lnTo>
                    <a:pt x="138224" y="400328"/>
                  </a:lnTo>
                  <a:lnTo>
                    <a:pt x="131269" y="402936"/>
                  </a:lnTo>
                  <a:lnTo>
                    <a:pt x="133877" y="412499"/>
                  </a:lnTo>
                  <a:lnTo>
                    <a:pt x="121272" y="422496"/>
                  </a:lnTo>
                  <a:lnTo>
                    <a:pt x="110840" y="433363"/>
                  </a:lnTo>
                  <a:lnTo>
                    <a:pt x="79979" y="443795"/>
                  </a:lnTo>
                  <a:lnTo>
                    <a:pt x="73893" y="437710"/>
                  </a:lnTo>
                  <a:lnTo>
                    <a:pt x="69547" y="436840"/>
                  </a:lnTo>
                  <a:lnTo>
                    <a:pt x="65200" y="444230"/>
                  </a:lnTo>
                  <a:lnTo>
                    <a:pt x="45205" y="446403"/>
                  </a:lnTo>
                  <a:lnTo>
                    <a:pt x="48682" y="438579"/>
                  </a:lnTo>
                  <a:lnTo>
                    <a:pt x="40859" y="419454"/>
                  </a:lnTo>
                  <a:lnTo>
                    <a:pt x="37381" y="408152"/>
                  </a:lnTo>
                  <a:lnTo>
                    <a:pt x="26515" y="403371"/>
                  </a:lnTo>
                  <a:lnTo>
                    <a:pt x="11736" y="386854"/>
                  </a:lnTo>
                  <a:lnTo>
                    <a:pt x="16952" y="373814"/>
                  </a:lnTo>
                  <a:lnTo>
                    <a:pt x="28253" y="376422"/>
                  </a:lnTo>
                  <a:lnTo>
                    <a:pt x="35208" y="374683"/>
                  </a:lnTo>
                  <a:lnTo>
                    <a:pt x="49117" y="374683"/>
                  </a:lnTo>
                  <a:lnTo>
                    <a:pt x="35208" y="349472"/>
                  </a:lnTo>
                  <a:lnTo>
                    <a:pt x="36077" y="330782"/>
                  </a:lnTo>
                  <a:lnTo>
                    <a:pt x="33904" y="312525"/>
                  </a:lnTo>
                  <a:lnTo>
                    <a:pt x="23907" y="294704"/>
                  </a:lnTo>
                  <a:lnTo>
                    <a:pt x="26515" y="281230"/>
                  </a:lnTo>
                  <a:lnTo>
                    <a:pt x="10432" y="280795"/>
                  </a:lnTo>
                  <a:lnTo>
                    <a:pt x="10432" y="262973"/>
                  </a:lnTo>
                  <a:lnTo>
                    <a:pt x="0" y="252541"/>
                  </a:lnTo>
                  <a:lnTo>
                    <a:pt x="9997" y="215595"/>
                  </a:lnTo>
                  <a:lnTo>
                    <a:pt x="40424" y="189515"/>
                  </a:lnTo>
                  <a:lnTo>
                    <a:pt x="41293" y="153003"/>
                  </a:lnTo>
                  <a:lnTo>
                    <a:pt x="49117" y="96496"/>
                  </a:lnTo>
                  <a:lnTo>
                    <a:pt x="54333" y="84325"/>
                  </a:lnTo>
                  <a:lnTo>
                    <a:pt x="43901" y="74763"/>
                  </a:lnTo>
                  <a:lnTo>
                    <a:pt x="43467" y="66069"/>
                  </a:lnTo>
                  <a:lnTo>
                    <a:pt x="33904" y="58680"/>
                  </a:lnTo>
                  <a:lnTo>
                    <a:pt x="26949" y="15213"/>
                  </a:lnTo>
                  <a:lnTo>
                    <a:pt x="50856" y="0"/>
                  </a:lnTo>
                  <a:lnTo>
                    <a:pt x="148656" y="53464"/>
                  </a:lnTo>
                  <a:lnTo>
                    <a:pt x="246890" y="10692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83" name="Google Shape;12083;p314"/>
            <p:cNvSpPr/>
            <p:nvPr/>
          </p:nvSpPr>
          <p:spPr>
            <a:xfrm>
              <a:off x="5971553" y="3771050"/>
              <a:ext cx="52822" cy="159932"/>
            </a:xfrm>
            <a:custGeom>
              <a:rect b="b" l="l" r="r" t="t"/>
              <a:pathLst>
                <a:path extrusionOk="0" h="142135" w="46944">
                  <a:moveTo>
                    <a:pt x="23038" y="435"/>
                  </a:moveTo>
                  <a:lnTo>
                    <a:pt x="19995" y="15213"/>
                  </a:lnTo>
                  <a:lnTo>
                    <a:pt x="27384" y="23472"/>
                  </a:lnTo>
                  <a:lnTo>
                    <a:pt x="36078" y="33035"/>
                  </a:lnTo>
                  <a:lnTo>
                    <a:pt x="36947" y="46944"/>
                  </a:lnTo>
                  <a:lnTo>
                    <a:pt x="42163" y="52595"/>
                  </a:lnTo>
                  <a:lnTo>
                    <a:pt x="40859" y="116925"/>
                  </a:lnTo>
                  <a:lnTo>
                    <a:pt x="46944" y="136051"/>
                  </a:lnTo>
                  <a:lnTo>
                    <a:pt x="27384" y="142136"/>
                  </a:lnTo>
                  <a:lnTo>
                    <a:pt x="21733" y="132139"/>
                  </a:lnTo>
                  <a:lnTo>
                    <a:pt x="15213" y="114317"/>
                  </a:lnTo>
                  <a:lnTo>
                    <a:pt x="13040" y="100408"/>
                  </a:lnTo>
                  <a:lnTo>
                    <a:pt x="18691" y="75632"/>
                  </a:lnTo>
                  <a:lnTo>
                    <a:pt x="12605" y="65200"/>
                  </a:lnTo>
                  <a:lnTo>
                    <a:pt x="9998" y="43467"/>
                  </a:lnTo>
                  <a:lnTo>
                    <a:pt x="9998" y="23037"/>
                  </a:lnTo>
                  <a:lnTo>
                    <a:pt x="0" y="8693"/>
                  </a:lnTo>
                  <a:lnTo>
                    <a:pt x="1739" y="0"/>
                  </a:lnTo>
                  <a:lnTo>
                    <a:pt x="23038"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84" name="Google Shape;12084;p314"/>
            <p:cNvSpPr/>
            <p:nvPr/>
          </p:nvSpPr>
          <p:spPr>
            <a:xfrm>
              <a:off x="8632228" y="3475637"/>
              <a:ext cx="239167" cy="462682"/>
            </a:xfrm>
            <a:custGeom>
              <a:rect b="b" l="l" r="r" t="t"/>
              <a:pathLst>
                <a:path extrusionOk="0" h="411194" w="212552">
                  <a:moveTo>
                    <a:pt x="206032" y="171693"/>
                  </a:moveTo>
                  <a:lnTo>
                    <a:pt x="182995" y="167781"/>
                  </a:lnTo>
                  <a:lnTo>
                    <a:pt x="152133" y="172997"/>
                  </a:lnTo>
                  <a:lnTo>
                    <a:pt x="138659" y="196035"/>
                  </a:lnTo>
                  <a:lnTo>
                    <a:pt x="147787" y="229939"/>
                  </a:lnTo>
                  <a:lnTo>
                    <a:pt x="124750" y="216899"/>
                  </a:lnTo>
                  <a:lnTo>
                    <a:pt x="103885" y="217768"/>
                  </a:lnTo>
                  <a:lnTo>
                    <a:pt x="105190" y="195600"/>
                  </a:lnTo>
                  <a:lnTo>
                    <a:pt x="83891" y="195600"/>
                  </a:lnTo>
                  <a:lnTo>
                    <a:pt x="84760" y="226461"/>
                  </a:lnTo>
                  <a:lnTo>
                    <a:pt x="75198" y="267320"/>
                  </a:lnTo>
                  <a:lnTo>
                    <a:pt x="69112" y="292096"/>
                  </a:lnTo>
                  <a:lnTo>
                    <a:pt x="72155" y="312091"/>
                  </a:lnTo>
                  <a:lnTo>
                    <a:pt x="88238" y="312960"/>
                  </a:lnTo>
                  <a:lnTo>
                    <a:pt x="99973" y="338605"/>
                  </a:lnTo>
                  <a:lnTo>
                    <a:pt x="105624" y="362512"/>
                  </a:lnTo>
                  <a:lnTo>
                    <a:pt x="120403" y="378595"/>
                  </a:lnTo>
                  <a:lnTo>
                    <a:pt x="135181" y="381637"/>
                  </a:lnTo>
                  <a:lnTo>
                    <a:pt x="148656" y="396416"/>
                  </a:lnTo>
                  <a:lnTo>
                    <a:pt x="141267" y="407717"/>
                  </a:lnTo>
                  <a:lnTo>
                    <a:pt x="125184" y="411195"/>
                  </a:lnTo>
                  <a:lnTo>
                    <a:pt x="122576" y="396851"/>
                  </a:lnTo>
                  <a:lnTo>
                    <a:pt x="101712" y="384680"/>
                  </a:lnTo>
                  <a:lnTo>
                    <a:pt x="97800" y="389461"/>
                  </a:lnTo>
                  <a:lnTo>
                    <a:pt x="87803" y="379029"/>
                  </a:lnTo>
                  <a:lnTo>
                    <a:pt x="82587" y="365120"/>
                  </a:lnTo>
                  <a:lnTo>
                    <a:pt x="68678" y="349472"/>
                  </a:lnTo>
                  <a:lnTo>
                    <a:pt x="56072" y="335997"/>
                  </a:lnTo>
                  <a:lnTo>
                    <a:pt x="53030" y="352515"/>
                  </a:lnTo>
                  <a:lnTo>
                    <a:pt x="47379" y="336867"/>
                  </a:lnTo>
                  <a:lnTo>
                    <a:pt x="49118" y="319480"/>
                  </a:lnTo>
                  <a:lnTo>
                    <a:pt x="54333" y="292965"/>
                  </a:lnTo>
                  <a:lnTo>
                    <a:pt x="63896" y="264277"/>
                  </a:lnTo>
                  <a:lnTo>
                    <a:pt x="75198" y="238197"/>
                  </a:lnTo>
                  <a:lnTo>
                    <a:pt x="63461" y="212552"/>
                  </a:lnTo>
                  <a:lnTo>
                    <a:pt x="62592" y="199512"/>
                  </a:lnTo>
                  <a:lnTo>
                    <a:pt x="58245" y="183864"/>
                  </a:lnTo>
                  <a:lnTo>
                    <a:pt x="39555" y="161696"/>
                  </a:lnTo>
                  <a:lnTo>
                    <a:pt x="31731" y="147787"/>
                  </a:lnTo>
                  <a:lnTo>
                    <a:pt x="39555" y="142571"/>
                  </a:lnTo>
                  <a:lnTo>
                    <a:pt x="45640" y="118664"/>
                  </a:lnTo>
                  <a:lnTo>
                    <a:pt x="33035" y="99973"/>
                  </a:lnTo>
                  <a:lnTo>
                    <a:pt x="15213" y="79544"/>
                  </a:lnTo>
                  <a:lnTo>
                    <a:pt x="0" y="55203"/>
                  </a:lnTo>
                  <a:lnTo>
                    <a:pt x="9563" y="49987"/>
                  </a:lnTo>
                  <a:lnTo>
                    <a:pt x="16083" y="19995"/>
                  </a:lnTo>
                  <a:lnTo>
                    <a:pt x="33035" y="18691"/>
                  </a:lnTo>
                  <a:lnTo>
                    <a:pt x="45205" y="6520"/>
                  </a:lnTo>
                  <a:lnTo>
                    <a:pt x="58245" y="0"/>
                  </a:lnTo>
                  <a:lnTo>
                    <a:pt x="69981" y="8693"/>
                  </a:lnTo>
                  <a:lnTo>
                    <a:pt x="73893" y="25645"/>
                  </a:lnTo>
                  <a:lnTo>
                    <a:pt x="90411" y="26949"/>
                  </a:lnTo>
                  <a:lnTo>
                    <a:pt x="88672" y="56072"/>
                  </a:lnTo>
                  <a:lnTo>
                    <a:pt x="93019" y="81283"/>
                  </a:lnTo>
                  <a:lnTo>
                    <a:pt x="116056" y="64765"/>
                  </a:lnTo>
                  <a:lnTo>
                    <a:pt x="124315" y="69547"/>
                  </a:lnTo>
                  <a:lnTo>
                    <a:pt x="138224" y="68677"/>
                  </a:lnTo>
                  <a:lnTo>
                    <a:pt x="141701" y="59115"/>
                  </a:lnTo>
                  <a:lnTo>
                    <a:pt x="160392" y="60853"/>
                  </a:lnTo>
                  <a:lnTo>
                    <a:pt x="182126" y="83456"/>
                  </a:lnTo>
                  <a:lnTo>
                    <a:pt x="187776" y="111275"/>
                  </a:lnTo>
                  <a:lnTo>
                    <a:pt x="210813" y="135616"/>
                  </a:lnTo>
                  <a:lnTo>
                    <a:pt x="212552" y="159088"/>
                  </a:lnTo>
                  <a:lnTo>
                    <a:pt x="206032" y="17169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85" name="Google Shape;12085;p314"/>
            <p:cNvSpPr/>
            <p:nvPr/>
          </p:nvSpPr>
          <p:spPr>
            <a:xfrm>
              <a:off x="7703926" y="2831500"/>
              <a:ext cx="208842" cy="132056"/>
            </a:xfrm>
            <a:custGeom>
              <a:rect b="b" l="l" r="r" t="t"/>
              <a:pathLst>
                <a:path extrusionOk="0" h="117360" w="185602">
                  <a:moveTo>
                    <a:pt x="72589" y="19995"/>
                  </a:moveTo>
                  <a:lnTo>
                    <a:pt x="66504" y="28253"/>
                  </a:lnTo>
                  <a:lnTo>
                    <a:pt x="40424" y="23907"/>
                  </a:lnTo>
                  <a:lnTo>
                    <a:pt x="43032" y="39555"/>
                  </a:lnTo>
                  <a:lnTo>
                    <a:pt x="66938" y="37381"/>
                  </a:lnTo>
                  <a:lnTo>
                    <a:pt x="97800" y="46509"/>
                  </a:lnTo>
                  <a:lnTo>
                    <a:pt x="139528" y="42163"/>
                  </a:lnTo>
                  <a:lnTo>
                    <a:pt x="153003" y="68243"/>
                  </a:lnTo>
                  <a:lnTo>
                    <a:pt x="159523" y="65200"/>
                  </a:lnTo>
                  <a:lnTo>
                    <a:pt x="175605" y="71720"/>
                  </a:lnTo>
                  <a:lnTo>
                    <a:pt x="177778" y="82587"/>
                  </a:lnTo>
                  <a:lnTo>
                    <a:pt x="185603" y="98235"/>
                  </a:lnTo>
                  <a:lnTo>
                    <a:pt x="162130" y="98235"/>
                  </a:lnTo>
                  <a:lnTo>
                    <a:pt x="145613" y="96061"/>
                  </a:lnTo>
                  <a:lnTo>
                    <a:pt x="134747" y="108667"/>
                  </a:lnTo>
                  <a:lnTo>
                    <a:pt x="125184" y="111275"/>
                  </a:lnTo>
                  <a:lnTo>
                    <a:pt x="118664" y="117360"/>
                  </a:lnTo>
                  <a:lnTo>
                    <a:pt x="106928" y="108232"/>
                  </a:lnTo>
                  <a:lnTo>
                    <a:pt x="103016" y="84760"/>
                  </a:lnTo>
                  <a:lnTo>
                    <a:pt x="95627" y="83456"/>
                  </a:lnTo>
                  <a:lnTo>
                    <a:pt x="96061" y="74763"/>
                  </a:lnTo>
                  <a:lnTo>
                    <a:pt x="81717" y="68677"/>
                  </a:lnTo>
                  <a:lnTo>
                    <a:pt x="74328" y="78240"/>
                  </a:lnTo>
                  <a:lnTo>
                    <a:pt x="75197" y="89541"/>
                  </a:lnTo>
                  <a:lnTo>
                    <a:pt x="72589" y="93453"/>
                  </a:lnTo>
                  <a:lnTo>
                    <a:pt x="58680" y="93019"/>
                  </a:lnTo>
                  <a:lnTo>
                    <a:pt x="54768" y="105624"/>
                  </a:lnTo>
                  <a:lnTo>
                    <a:pt x="45640" y="100408"/>
                  </a:lnTo>
                  <a:lnTo>
                    <a:pt x="30861" y="109101"/>
                  </a:lnTo>
                  <a:lnTo>
                    <a:pt x="23037" y="106059"/>
                  </a:lnTo>
                  <a:lnTo>
                    <a:pt x="28688" y="77805"/>
                  </a:lnTo>
                  <a:lnTo>
                    <a:pt x="18256" y="56941"/>
                  </a:lnTo>
                  <a:lnTo>
                    <a:pt x="0" y="50421"/>
                  </a:lnTo>
                  <a:lnTo>
                    <a:pt x="2608" y="38251"/>
                  </a:lnTo>
                  <a:lnTo>
                    <a:pt x="21733" y="39555"/>
                  </a:lnTo>
                  <a:lnTo>
                    <a:pt x="28253" y="24341"/>
                  </a:lnTo>
                  <a:lnTo>
                    <a:pt x="30427" y="6520"/>
                  </a:lnTo>
                  <a:lnTo>
                    <a:pt x="58680" y="0"/>
                  </a:lnTo>
                  <a:lnTo>
                    <a:pt x="57810" y="13040"/>
                  </a:lnTo>
                  <a:lnTo>
                    <a:pt x="63461" y="20429"/>
                  </a:lnTo>
                  <a:lnTo>
                    <a:pt x="72589" y="1999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86" name="Google Shape;12086;p314"/>
            <p:cNvSpPr/>
            <p:nvPr/>
          </p:nvSpPr>
          <p:spPr>
            <a:xfrm>
              <a:off x="7301890" y="2775742"/>
              <a:ext cx="392254" cy="233786"/>
            </a:xfrm>
            <a:custGeom>
              <a:rect b="b" l="l" r="r" t="t"/>
              <a:pathLst>
                <a:path extrusionOk="0" h="207770" w="348603">
                  <a:moveTo>
                    <a:pt x="348603" y="149525"/>
                  </a:moveTo>
                  <a:lnTo>
                    <a:pt x="341648" y="148656"/>
                  </a:lnTo>
                  <a:lnTo>
                    <a:pt x="329043" y="141267"/>
                  </a:lnTo>
                  <a:lnTo>
                    <a:pt x="327739" y="150829"/>
                  </a:lnTo>
                  <a:lnTo>
                    <a:pt x="309483" y="156480"/>
                  </a:lnTo>
                  <a:lnTo>
                    <a:pt x="310352" y="178648"/>
                  </a:lnTo>
                  <a:lnTo>
                    <a:pt x="299051" y="187341"/>
                  </a:lnTo>
                  <a:lnTo>
                    <a:pt x="281664" y="191253"/>
                  </a:lnTo>
                  <a:lnTo>
                    <a:pt x="279926" y="203859"/>
                  </a:lnTo>
                  <a:lnTo>
                    <a:pt x="262973" y="207771"/>
                  </a:lnTo>
                  <a:lnTo>
                    <a:pt x="237328" y="196904"/>
                  </a:lnTo>
                  <a:lnTo>
                    <a:pt x="229939" y="173867"/>
                  </a:lnTo>
                  <a:lnTo>
                    <a:pt x="212552" y="172563"/>
                  </a:lnTo>
                  <a:lnTo>
                    <a:pt x="180821" y="148221"/>
                  </a:lnTo>
                  <a:lnTo>
                    <a:pt x="162131" y="145179"/>
                  </a:lnTo>
                  <a:lnTo>
                    <a:pt x="133443" y="130835"/>
                  </a:lnTo>
                  <a:lnTo>
                    <a:pt x="116491" y="128227"/>
                  </a:lnTo>
                  <a:lnTo>
                    <a:pt x="107798" y="133443"/>
                  </a:lnTo>
                  <a:lnTo>
                    <a:pt x="92150" y="132573"/>
                  </a:lnTo>
                  <a:lnTo>
                    <a:pt x="79110" y="148656"/>
                  </a:lnTo>
                  <a:lnTo>
                    <a:pt x="59984" y="153872"/>
                  </a:lnTo>
                  <a:lnTo>
                    <a:pt x="51725" y="134312"/>
                  </a:lnTo>
                  <a:lnTo>
                    <a:pt x="49118" y="105189"/>
                  </a:lnTo>
                  <a:lnTo>
                    <a:pt x="29123" y="95627"/>
                  </a:lnTo>
                  <a:lnTo>
                    <a:pt x="30861" y="76936"/>
                  </a:lnTo>
                  <a:lnTo>
                    <a:pt x="15648" y="75197"/>
                  </a:lnTo>
                  <a:lnTo>
                    <a:pt x="15213" y="51725"/>
                  </a:lnTo>
                  <a:lnTo>
                    <a:pt x="38251" y="58680"/>
                  </a:lnTo>
                  <a:lnTo>
                    <a:pt x="56072" y="49987"/>
                  </a:lnTo>
                  <a:lnTo>
                    <a:pt x="35643" y="33035"/>
                  </a:lnTo>
                  <a:lnTo>
                    <a:pt x="25211" y="17387"/>
                  </a:lnTo>
                  <a:lnTo>
                    <a:pt x="8693" y="24341"/>
                  </a:lnTo>
                  <a:lnTo>
                    <a:pt x="11301" y="44771"/>
                  </a:lnTo>
                  <a:lnTo>
                    <a:pt x="0" y="26949"/>
                  </a:lnTo>
                  <a:lnTo>
                    <a:pt x="7824" y="17387"/>
                  </a:lnTo>
                  <a:lnTo>
                    <a:pt x="32165" y="11736"/>
                  </a:lnTo>
                  <a:lnTo>
                    <a:pt x="49118" y="19560"/>
                  </a:lnTo>
                  <a:lnTo>
                    <a:pt x="69981" y="41293"/>
                  </a:lnTo>
                  <a:lnTo>
                    <a:pt x="81283" y="39989"/>
                  </a:lnTo>
                  <a:lnTo>
                    <a:pt x="106928" y="39555"/>
                  </a:lnTo>
                  <a:lnTo>
                    <a:pt x="99539" y="25645"/>
                  </a:lnTo>
                  <a:lnTo>
                    <a:pt x="116056" y="16083"/>
                  </a:lnTo>
                  <a:lnTo>
                    <a:pt x="130835" y="0"/>
                  </a:lnTo>
                  <a:lnTo>
                    <a:pt x="165173" y="14779"/>
                  </a:lnTo>
                  <a:lnTo>
                    <a:pt x="173432" y="36512"/>
                  </a:lnTo>
                  <a:lnTo>
                    <a:pt x="183430" y="42163"/>
                  </a:lnTo>
                  <a:lnTo>
                    <a:pt x="207336" y="40859"/>
                  </a:lnTo>
                  <a:lnTo>
                    <a:pt x="216464" y="46075"/>
                  </a:lnTo>
                  <a:lnTo>
                    <a:pt x="235155" y="74763"/>
                  </a:lnTo>
                  <a:lnTo>
                    <a:pt x="266016" y="93888"/>
                  </a:lnTo>
                  <a:lnTo>
                    <a:pt x="284272" y="106928"/>
                  </a:lnTo>
                  <a:lnTo>
                    <a:pt x="311656" y="120403"/>
                  </a:lnTo>
                  <a:lnTo>
                    <a:pt x="345126" y="132573"/>
                  </a:lnTo>
                  <a:lnTo>
                    <a:pt x="348603" y="14952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87" name="Google Shape;12087;p314"/>
            <p:cNvSpPr/>
            <p:nvPr/>
          </p:nvSpPr>
          <p:spPr>
            <a:xfrm>
              <a:off x="9425540" y="4376549"/>
              <a:ext cx="66516" cy="35214"/>
            </a:xfrm>
            <a:custGeom>
              <a:rect b="b" l="l" r="r" t="t"/>
              <a:pathLst>
                <a:path extrusionOk="0" h="31295" w="59114">
                  <a:moveTo>
                    <a:pt x="1738" y="31296"/>
                  </a:moveTo>
                  <a:lnTo>
                    <a:pt x="2173" y="23037"/>
                  </a:lnTo>
                  <a:lnTo>
                    <a:pt x="0" y="17387"/>
                  </a:lnTo>
                  <a:lnTo>
                    <a:pt x="3477" y="10867"/>
                  </a:lnTo>
                  <a:lnTo>
                    <a:pt x="24776" y="4781"/>
                  </a:lnTo>
                  <a:lnTo>
                    <a:pt x="42162" y="3477"/>
                  </a:lnTo>
                  <a:lnTo>
                    <a:pt x="49987" y="0"/>
                  </a:lnTo>
                  <a:lnTo>
                    <a:pt x="59115" y="3477"/>
                  </a:lnTo>
                  <a:lnTo>
                    <a:pt x="49552" y="11301"/>
                  </a:lnTo>
                  <a:lnTo>
                    <a:pt x="23037" y="23472"/>
                  </a:lnTo>
                  <a:lnTo>
                    <a:pt x="1738" y="3129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88" name="Google Shape;12088;p314"/>
            <p:cNvSpPr/>
            <p:nvPr/>
          </p:nvSpPr>
          <p:spPr>
            <a:xfrm>
              <a:off x="6170125" y="2944481"/>
              <a:ext cx="105155" cy="220580"/>
            </a:xfrm>
            <a:custGeom>
              <a:rect b="b" l="l" r="r" t="t"/>
              <a:pathLst>
                <a:path extrusionOk="0" h="196034" w="93453">
                  <a:moveTo>
                    <a:pt x="93453" y="117360"/>
                  </a:moveTo>
                  <a:lnTo>
                    <a:pt x="93019" y="138659"/>
                  </a:lnTo>
                  <a:lnTo>
                    <a:pt x="81718" y="146483"/>
                  </a:lnTo>
                  <a:lnTo>
                    <a:pt x="74763" y="155611"/>
                  </a:lnTo>
                  <a:lnTo>
                    <a:pt x="59115" y="166477"/>
                  </a:lnTo>
                  <a:lnTo>
                    <a:pt x="61723" y="177779"/>
                  </a:lnTo>
                  <a:lnTo>
                    <a:pt x="59984" y="189949"/>
                  </a:lnTo>
                  <a:lnTo>
                    <a:pt x="48683" y="196035"/>
                  </a:lnTo>
                  <a:lnTo>
                    <a:pt x="37382" y="146048"/>
                  </a:lnTo>
                  <a:lnTo>
                    <a:pt x="22603" y="134747"/>
                  </a:lnTo>
                  <a:lnTo>
                    <a:pt x="22168" y="128227"/>
                  </a:lnTo>
                  <a:lnTo>
                    <a:pt x="2608" y="111275"/>
                  </a:lnTo>
                  <a:lnTo>
                    <a:pt x="0" y="90411"/>
                  </a:lnTo>
                  <a:lnTo>
                    <a:pt x="13910" y="74763"/>
                  </a:lnTo>
                  <a:lnTo>
                    <a:pt x="18691" y="51725"/>
                  </a:lnTo>
                  <a:lnTo>
                    <a:pt x="14344" y="25211"/>
                  </a:lnTo>
                  <a:lnTo>
                    <a:pt x="18691" y="10867"/>
                  </a:lnTo>
                  <a:lnTo>
                    <a:pt x="43467" y="0"/>
                  </a:lnTo>
                  <a:lnTo>
                    <a:pt x="59550" y="3043"/>
                  </a:lnTo>
                  <a:lnTo>
                    <a:pt x="59550" y="17387"/>
                  </a:lnTo>
                  <a:lnTo>
                    <a:pt x="78675" y="6955"/>
                  </a:lnTo>
                  <a:lnTo>
                    <a:pt x="80413" y="12171"/>
                  </a:lnTo>
                  <a:lnTo>
                    <a:pt x="69547" y="26080"/>
                  </a:lnTo>
                  <a:lnTo>
                    <a:pt x="69982" y="38685"/>
                  </a:lnTo>
                  <a:lnTo>
                    <a:pt x="78240" y="45640"/>
                  </a:lnTo>
                  <a:lnTo>
                    <a:pt x="76067" y="69981"/>
                  </a:lnTo>
                  <a:lnTo>
                    <a:pt x="60853" y="83891"/>
                  </a:lnTo>
                  <a:lnTo>
                    <a:pt x="66070" y="99104"/>
                  </a:lnTo>
                  <a:lnTo>
                    <a:pt x="78240" y="99539"/>
                  </a:lnTo>
                  <a:lnTo>
                    <a:pt x="84325" y="113013"/>
                  </a:lnTo>
                  <a:lnTo>
                    <a:pt x="93453" y="11736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89" name="Google Shape;12089;p314"/>
            <p:cNvSpPr/>
            <p:nvPr/>
          </p:nvSpPr>
          <p:spPr>
            <a:xfrm>
              <a:off x="6643569" y="2797752"/>
              <a:ext cx="489094" cy="194169"/>
            </a:xfrm>
            <a:custGeom>
              <a:rect b="b" l="l" r="r" t="t"/>
              <a:pathLst>
                <a:path extrusionOk="0" h="172562" w="434666">
                  <a:moveTo>
                    <a:pt x="339909" y="13909"/>
                  </a:moveTo>
                  <a:lnTo>
                    <a:pt x="363816" y="12605"/>
                  </a:lnTo>
                  <a:lnTo>
                    <a:pt x="388158" y="26515"/>
                  </a:lnTo>
                  <a:lnTo>
                    <a:pt x="393808" y="36077"/>
                  </a:lnTo>
                  <a:lnTo>
                    <a:pt x="394243" y="49552"/>
                  </a:lnTo>
                  <a:lnTo>
                    <a:pt x="412499" y="56507"/>
                  </a:lnTo>
                  <a:lnTo>
                    <a:pt x="422931" y="64331"/>
                  </a:lnTo>
                  <a:lnTo>
                    <a:pt x="408587" y="72589"/>
                  </a:lnTo>
                  <a:lnTo>
                    <a:pt x="421192" y="104320"/>
                  </a:lnTo>
                  <a:lnTo>
                    <a:pt x="418149" y="113013"/>
                  </a:lnTo>
                  <a:lnTo>
                    <a:pt x="434667" y="135181"/>
                  </a:lnTo>
                  <a:lnTo>
                    <a:pt x="424235" y="139963"/>
                  </a:lnTo>
                  <a:lnTo>
                    <a:pt x="415107" y="133008"/>
                  </a:lnTo>
                  <a:lnTo>
                    <a:pt x="387723" y="129096"/>
                  </a:lnTo>
                  <a:lnTo>
                    <a:pt x="378595" y="133443"/>
                  </a:lnTo>
                  <a:lnTo>
                    <a:pt x="352949" y="137789"/>
                  </a:lnTo>
                  <a:lnTo>
                    <a:pt x="340344" y="137355"/>
                  </a:lnTo>
                  <a:lnTo>
                    <a:pt x="315568" y="147787"/>
                  </a:lnTo>
                  <a:lnTo>
                    <a:pt x="296443" y="147787"/>
                  </a:lnTo>
                  <a:lnTo>
                    <a:pt x="283403" y="142571"/>
                  </a:lnTo>
                  <a:lnTo>
                    <a:pt x="259061" y="150395"/>
                  </a:lnTo>
                  <a:lnTo>
                    <a:pt x="250803" y="145179"/>
                  </a:lnTo>
                  <a:lnTo>
                    <a:pt x="251672" y="160392"/>
                  </a:lnTo>
                  <a:lnTo>
                    <a:pt x="246456" y="166477"/>
                  </a:lnTo>
                  <a:lnTo>
                    <a:pt x="240806" y="172563"/>
                  </a:lnTo>
                  <a:lnTo>
                    <a:pt x="230808" y="159957"/>
                  </a:lnTo>
                  <a:lnTo>
                    <a:pt x="238198" y="149525"/>
                  </a:lnTo>
                  <a:lnTo>
                    <a:pt x="224288" y="152133"/>
                  </a:lnTo>
                  <a:lnTo>
                    <a:pt x="204293" y="145613"/>
                  </a:lnTo>
                  <a:lnTo>
                    <a:pt x="190384" y="161696"/>
                  </a:lnTo>
                  <a:lnTo>
                    <a:pt x="155611" y="164739"/>
                  </a:lnTo>
                  <a:lnTo>
                    <a:pt x="135181" y="149960"/>
                  </a:lnTo>
                  <a:lnTo>
                    <a:pt x="110405" y="149091"/>
                  </a:lnTo>
                  <a:lnTo>
                    <a:pt x="106059" y="160392"/>
                  </a:lnTo>
                  <a:lnTo>
                    <a:pt x="90411" y="163869"/>
                  </a:lnTo>
                  <a:lnTo>
                    <a:pt x="66939" y="149091"/>
                  </a:lnTo>
                  <a:lnTo>
                    <a:pt x="41728" y="149525"/>
                  </a:lnTo>
                  <a:lnTo>
                    <a:pt x="25211" y="121707"/>
                  </a:lnTo>
                  <a:lnTo>
                    <a:pt x="6955" y="106493"/>
                  </a:lnTo>
                  <a:lnTo>
                    <a:pt x="15648" y="84760"/>
                  </a:lnTo>
                  <a:lnTo>
                    <a:pt x="0" y="71285"/>
                  </a:lnTo>
                  <a:lnTo>
                    <a:pt x="22168" y="44771"/>
                  </a:lnTo>
                  <a:lnTo>
                    <a:pt x="56941" y="43901"/>
                  </a:lnTo>
                  <a:lnTo>
                    <a:pt x="63896" y="22603"/>
                  </a:lnTo>
                  <a:lnTo>
                    <a:pt x="107362" y="26515"/>
                  </a:lnTo>
                  <a:lnTo>
                    <a:pt x="131704" y="8693"/>
                  </a:lnTo>
                  <a:lnTo>
                    <a:pt x="156915" y="869"/>
                  </a:lnTo>
                  <a:lnTo>
                    <a:pt x="193861" y="0"/>
                  </a:lnTo>
                  <a:lnTo>
                    <a:pt x="236459" y="19560"/>
                  </a:lnTo>
                  <a:lnTo>
                    <a:pt x="270798" y="30427"/>
                  </a:lnTo>
                  <a:lnTo>
                    <a:pt x="296008" y="26080"/>
                  </a:lnTo>
                  <a:lnTo>
                    <a:pt x="316003" y="28688"/>
                  </a:lnTo>
                  <a:lnTo>
                    <a:pt x="339909" y="1390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90" name="Google Shape;12090;p314"/>
            <p:cNvSpPr/>
            <p:nvPr/>
          </p:nvSpPr>
          <p:spPr>
            <a:xfrm>
              <a:off x="6633788" y="2794817"/>
              <a:ext cx="74831" cy="61626"/>
            </a:xfrm>
            <a:custGeom>
              <a:rect b="b" l="l" r="r" t="t"/>
              <a:pathLst>
                <a:path extrusionOk="0" h="54768" w="66504">
                  <a:moveTo>
                    <a:pt x="1739" y="36512"/>
                  </a:moveTo>
                  <a:lnTo>
                    <a:pt x="6955" y="33469"/>
                  </a:lnTo>
                  <a:lnTo>
                    <a:pt x="11736" y="16083"/>
                  </a:lnTo>
                  <a:lnTo>
                    <a:pt x="0" y="8693"/>
                  </a:lnTo>
                  <a:lnTo>
                    <a:pt x="21733" y="0"/>
                  </a:lnTo>
                  <a:lnTo>
                    <a:pt x="41728" y="3477"/>
                  </a:lnTo>
                  <a:lnTo>
                    <a:pt x="45640" y="14344"/>
                  </a:lnTo>
                  <a:lnTo>
                    <a:pt x="66504" y="23037"/>
                  </a:lnTo>
                  <a:lnTo>
                    <a:pt x="63461" y="29992"/>
                  </a:lnTo>
                  <a:lnTo>
                    <a:pt x="36512" y="31296"/>
                  </a:lnTo>
                  <a:lnTo>
                    <a:pt x="27819" y="39989"/>
                  </a:lnTo>
                  <a:lnTo>
                    <a:pt x="10867" y="54768"/>
                  </a:lnTo>
                  <a:lnTo>
                    <a:pt x="2173" y="42163"/>
                  </a:lnTo>
                  <a:lnTo>
                    <a:pt x="1739" y="36512"/>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91" name="Google Shape;12091;p314"/>
            <p:cNvSpPr/>
            <p:nvPr/>
          </p:nvSpPr>
          <p:spPr>
            <a:xfrm>
              <a:off x="9223543" y="3322551"/>
              <a:ext cx="40105" cy="104666"/>
            </a:xfrm>
            <a:custGeom>
              <a:rect b="b" l="l" r="r" t="t"/>
              <a:pathLst>
                <a:path extrusionOk="0" h="93018" w="35642">
                  <a:moveTo>
                    <a:pt x="29992" y="69981"/>
                  </a:moveTo>
                  <a:lnTo>
                    <a:pt x="23907" y="93019"/>
                  </a:lnTo>
                  <a:lnTo>
                    <a:pt x="6520" y="69112"/>
                  </a:lnTo>
                  <a:lnTo>
                    <a:pt x="0" y="48683"/>
                  </a:lnTo>
                  <a:lnTo>
                    <a:pt x="8259" y="21299"/>
                  </a:lnTo>
                  <a:lnTo>
                    <a:pt x="22602" y="0"/>
                  </a:lnTo>
                  <a:lnTo>
                    <a:pt x="35642" y="8259"/>
                  </a:lnTo>
                  <a:lnTo>
                    <a:pt x="35208" y="25211"/>
                  </a:lnTo>
                  <a:lnTo>
                    <a:pt x="29992" y="6998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92" name="Google Shape;12092;p314"/>
            <p:cNvSpPr/>
            <p:nvPr/>
          </p:nvSpPr>
          <p:spPr>
            <a:xfrm>
              <a:off x="6792743" y="4148631"/>
              <a:ext cx="292477" cy="336497"/>
            </a:xfrm>
            <a:custGeom>
              <a:rect b="b" l="l" r="r" t="t"/>
              <a:pathLst>
                <a:path extrusionOk="0" h="299050" w="259930">
                  <a:moveTo>
                    <a:pt x="56507" y="435"/>
                  </a:moveTo>
                  <a:lnTo>
                    <a:pt x="55638" y="17387"/>
                  </a:lnTo>
                  <a:lnTo>
                    <a:pt x="50856" y="36947"/>
                  </a:lnTo>
                  <a:lnTo>
                    <a:pt x="57811" y="47813"/>
                  </a:lnTo>
                  <a:lnTo>
                    <a:pt x="68678" y="41293"/>
                  </a:lnTo>
                  <a:lnTo>
                    <a:pt x="83021" y="39555"/>
                  </a:lnTo>
                  <a:lnTo>
                    <a:pt x="86064" y="43032"/>
                  </a:lnTo>
                  <a:lnTo>
                    <a:pt x="100408" y="36077"/>
                  </a:lnTo>
                  <a:lnTo>
                    <a:pt x="90411" y="26515"/>
                  </a:lnTo>
                  <a:lnTo>
                    <a:pt x="98669" y="13909"/>
                  </a:lnTo>
                  <a:lnTo>
                    <a:pt x="110840" y="1304"/>
                  </a:lnTo>
                  <a:lnTo>
                    <a:pt x="199947" y="58245"/>
                  </a:lnTo>
                  <a:lnTo>
                    <a:pt x="201251" y="74328"/>
                  </a:lnTo>
                  <a:lnTo>
                    <a:pt x="236459" y="102147"/>
                  </a:lnTo>
                  <a:lnTo>
                    <a:pt x="224288" y="136920"/>
                  </a:lnTo>
                  <a:lnTo>
                    <a:pt x="225592" y="152568"/>
                  </a:lnTo>
                  <a:lnTo>
                    <a:pt x="240806" y="162566"/>
                  </a:lnTo>
                  <a:lnTo>
                    <a:pt x="241675" y="169955"/>
                  </a:lnTo>
                  <a:lnTo>
                    <a:pt x="234286" y="186907"/>
                  </a:lnTo>
                  <a:lnTo>
                    <a:pt x="235589" y="195166"/>
                  </a:lnTo>
                  <a:lnTo>
                    <a:pt x="233851" y="208640"/>
                  </a:lnTo>
                  <a:lnTo>
                    <a:pt x="241675" y="226027"/>
                  </a:lnTo>
                  <a:lnTo>
                    <a:pt x="251238" y="253846"/>
                  </a:lnTo>
                  <a:lnTo>
                    <a:pt x="259931" y="259931"/>
                  </a:lnTo>
                  <a:lnTo>
                    <a:pt x="239936" y="276013"/>
                  </a:lnTo>
                  <a:lnTo>
                    <a:pt x="212987" y="286880"/>
                  </a:lnTo>
                  <a:lnTo>
                    <a:pt x="198208" y="286446"/>
                  </a:lnTo>
                  <a:lnTo>
                    <a:pt x="189080" y="294704"/>
                  </a:lnTo>
                  <a:lnTo>
                    <a:pt x="172128" y="295573"/>
                  </a:lnTo>
                  <a:lnTo>
                    <a:pt x="165608" y="299051"/>
                  </a:lnTo>
                  <a:lnTo>
                    <a:pt x="136485" y="291227"/>
                  </a:lnTo>
                  <a:lnTo>
                    <a:pt x="126922" y="292096"/>
                  </a:lnTo>
                  <a:lnTo>
                    <a:pt x="127358" y="291662"/>
                  </a:lnTo>
                  <a:lnTo>
                    <a:pt x="119533" y="281230"/>
                  </a:lnTo>
                  <a:lnTo>
                    <a:pt x="118229" y="251672"/>
                  </a:lnTo>
                  <a:lnTo>
                    <a:pt x="105624" y="236893"/>
                  </a:lnTo>
                  <a:lnTo>
                    <a:pt x="103885" y="242110"/>
                  </a:lnTo>
                  <a:lnTo>
                    <a:pt x="99539" y="234720"/>
                  </a:lnTo>
                  <a:lnTo>
                    <a:pt x="75632" y="229504"/>
                  </a:lnTo>
                  <a:lnTo>
                    <a:pt x="61722" y="221246"/>
                  </a:lnTo>
                  <a:lnTo>
                    <a:pt x="46075" y="216464"/>
                  </a:lnTo>
                  <a:lnTo>
                    <a:pt x="36512" y="211683"/>
                  </a:lnTo>
                  <a:lnTo>
                    <a:pt x="35208" y="210813"/>
                  </a:lnTo>
                  <a:lnTo>
                    <a:pt x="23472" y="182126"/>
                  </a:lnTo>
                  <a:lnTo>
                    <a:pt x="21733" y="165173"/>
                  </a:lnTo>
                  <a:lnTo>
                    <a:pt x="2173" y="146048"/>
                  </a:lnTo>
                  <a:lnTo>
                    <a:pt x="8259" y="135616"/>
                  </a:lnTo>
                  <a:lnTo>
                    <a:pt x="3478" y="124315"/>
                  </a:lnTo>
                  <a:lnTo>
                    <a:pt x="4347" y="112579"/>
                  </a:lnTo>
                  <a:lnTo>
                    <a:pt x="0" y="108667"/>
                  </a:lnTo>
                  <a:lnTo>
                    <a:pt x="1304" y="96496"/>
                  </a:lnTo>
                  <a:lnTo>
                    <a:pt x="3912" y="96062"/>
                  </a:lnTo>
                  <a:lnTo>
                    <a:pt x="12605" y="86064"/>
                  </a:lnTo>
                  <a:lnTo>
                    <a:pt x="22602" y="71285"/>
                  </a:lnTo>
                  <a:lnTo>
                    <a:pt x="28688" y="65635"/>
                  </a:lnTo>
                  <a:lnTo>
                    <a:pt x="28688" y="56507"/>
                  </a:lnTo>
                  <a:lnTo>
                    <a:pt x="23472" y="49987"/>
                  </a:lnTo>
                  <a:lnTo>
                    <a:pt x="22168" y="39120"/>
                  </a:lnTo>
                  <a:lnTo>
                    <a:pt x="29122" y="35643"/>
                  </a:lnTo>
                  <a:lnTo>
                    <a:pt x="30427" y="19125"/>
                  </a:lnTo>
                  <a:lnTo>
                    <a:pt x="20864" y="3477"/>
                  </a:lnTo>
                  <a:lnTo>
                    <a:pt x="29558" y="0"/>
                  </a:lnTo>
                  <a:lnTo>
                    <a:pt x="56507"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93" name="Google Shape;12093;p314"/>
            <p:cNvSpPr/>
            <p:nvPr/>
          </p:nvSpPr>
          <p:spPr>
            <a:xfrm>
              <a:off x="6792743" y="3983317"/>
              <a:ext cx="151619" cy="179008"/>
            </a:xfrm>
            <a:custGeom>
              <a:rect b="b" l="l" r="r" t="t"/>
              <a:pathLst>
                <a:path extrusionOk="0" h="159088" w="134746">
                  <a:moveTo>
                    <a:pt x="108667" y="0"/>
                  </a:moveTo>
                  <a:lnTo>
                    <a:pt x="120402" y="19560"/>
                  </a:lnTo>
                  <a:lnTo>
                    <a:pt x="123445" y="33469"/>
                  </a:lnTo>
                  <a:lnTo>
                    <a:pt x="134747" y="65635"/>
                  </a:lnTo>
                  <a:lnTo>
                    <a:pt x="125619" y="86064"/>
                  </a:lnTo>
                  <a:lnTo>
                    <a:pt x="113448" y="104320"/>
                  </a:lnTo>
                  <a:lnTo>
                    <a:pt x="106493" y="115621"/>
                  </a:lnTo>
                  <a:lnTo>
                    <a:pt x="106493" y="116925"/>
                  </a:lnTo>
                  <a:lnTo>
                    <a:pt x="105624" y="115187"/>
                  </a:lnTo>
                  <a:lnTo>
                    <a:pt x="92584" y="109536"/>
                  </a:lnTo>
                  <a:lnTo>
                    <a:pt x="82152" y="116491"/>
                  </a:lnTo>
                  <a:lnTo>
                    <a:pt x="66504" y="120403"/>
                  </a:lnTo>
                  <a:lnTo>
                    <a:pt x="55202" y="136485"/>
                  </a:lnTo>
                  <a:lnTo>
                    <a:pt x="56507" y="147352"/>
                  </a:lnTo>
                  <a:lnTo>
                    <a:pt x="29558" y="146917"/>
                  </a:lnTo>
                  <a:lnTo>
                    <a:pt x="20864" y="150395"/>
                  </a:lnTo>
                  <a:lnTo>
                    <a:pt x="6085" y="159088"/>
                  </a:lnTo>
                  <a:lnTo>
                    <a:pt x="0" y="156045"/>
                  </a:lnTo>
                  <a:lnTo>
                    <a:pt x="435" y="135181"/>
                  </a:lnTo>
                  <a:lnTo>
                    <a:pt x="6085" y="124315"/>
                  </a:lnTo>
                  <a:lnTo>
                    <a:pt x="7389" y="102147"/>
                  </a:lnTo>
                  <a:lnTo>
                    <a:pt x="12605" y="89107"/>
                  </a:lnTo>
                  <a:lnTo>
                    <a:pt x="22168" y="74763"/>
                  </a:lnTo>
                  <a:lnTo>
                    <a:pt x="31296" y="66939"/>
                  </a:lnTo>
                  <a:lnTo>
                    <a:pt x="39555" y="57376"/>
                  </a:lnTo>
                  <a:lnTo>
                    <a:pt x="29558" y="53464"/>
                  </a:lnTo>
                  <a:lnTo>
                    <a:pt x="30861" y="20864"/>
                  </a:lnTo>
                  <a:lnTo>
                    <a:pt x="40859" y="13040"/>
                  </a:lnTo>
                  <a:lnTo>
                    <a:pt x="56507" y="19560"/>
                  </a:lnTo>
                  <a:lnTo>
                    <a:pt x="76067" y="13040"/>
                  </a:lnTo>
                  <a:lnTo>
                    <a:pt x="93453" y="13040"/>
                  </a:lnTo>
                  <a:lnTo>
                    <a:pt x="108667"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94" name="Google Shape;12094;p314"/>
            <p:cNvSpPr/>
            <p:nvPr/>
          </p:nvSpPr>
          <p:spPr>
            <a:xfrm>
              <a:off x="6510047" y="2482285"/>
              <a:ext cx="434316" cy="243569"/>
            </a:xfrm>
            <a:custGeom>
              <a:rect b="b" l="l" r="r" t="t"/>
              <a:pathLst>
                <a:path extrusionOk="0" h="216464" w="385984">
                  <a:moveTo>
                    <a:pt x="265147" y="30427"/>
                  </a:moveTo>
                  <a:lnTo>
                    <a:pt x="275144" y="42163"/>
                  </a:lnTo>
                  <a:lnTo>
                    <a:pt x="275579" y="47379"/>
                  </a:lnTo>
                  <a:lnTo>
                    <a:pt x="304702" y="56941"/>
                  </a:lnTo>
                  <a:lnTo>
                    <a:pt x="320350" y="52595"/>
                  </a:lnTo>
                  <a:lnTo>
                    <a:pt x="335998" y="65200"/>
                  </a:lnTo>
                  <a:lnTo>
                    <a:pt x="348603" y="64765"/>
                  </a:lnTo>
                  <a:lnTo>
                    <a:pt x="382072" y="73459"/>
                  </a:lnTo>
                  <a:lnTo>
                    <a:pt x="383811" y="81717"/>
                  </a:lnTo>
                  <a:lnTo>
                    <a:pt x="378160" y="95627"/>
                  </a:lnTo>
                  <a:lnTo>
                    <a:pt x="385984" y="110840"/>
                  </a:lnTo>
                  <a:lnTo>
                    <a:pt x="384680" y="119968"/>
                  </a:lnTo>
                  <a:lnTo>
                    <a:pt x="363816" y="121707"/>
                  </a:lnTo>
                  <a:lnTo>
                    <a:pt x="354253" y="129531"/>
                  </a:lnTo>
                  <a:lnTo>
                    <a:pt x="355992" y="141267"/>
                  </a:lnTo>
                  <a:lnTo>
                    <a:pt x="339040" y="143440"/>
                  </a:lnTo>
                  <a:lnTo>
                    <a:pt x="326000" y="152568"/>
                  </a:lnTo>
                  <a:lnTo>
                    <a:pt x="306006" y="153872"/>
                  </a:lnTo>
                  <a:lnTo>
                    <a:pt x="288619" y="164304"/>
                  </a:lnTo>
                  <a:lnTo>
                    <a:pt x="292966" y="181256"/>
                  </a:lnTo>
                  <a:lnTo>
                    <a:pt x="305136" y="187776"/>
                  </a:lnTo>
                  <a:lnTo>
                    <a:pt x="327304" y="186037"/>
                  </a:lnTo>
                  <a:lnTo>
                    <a:pt x="324696" y="196035"/>
                  </a:lnTo>
                  <a:lnTo>
                    <a:pt x="301224" y="200816"/>
                  </a:lnTo>
                  <a:lnTo>
                    <a:pt x="273840" y="216464"/>
                  </a:lnTo>
                  <a:lnTo>
                    <a:pt x="260366" y="210813"/>
                  </a:lnTo>
                  <a:lnTo>
                    <a:pt x="263409" y="198208"/>
                  </a:lnTo>
                  <a:lnTo>
                    <a:pt x="237763" y="189949"/>
                  </a:lnTo>
                  <a:lnTo>
                    <a:pt x="240806" y="184733"/>
                  </a:lnTo>
                  <a:lnTo>
                    <a:pt x="260800" y="175605"/>
                  </a:lnTo>
                  <a:lnTo>
                    <a:pt x="253411" y="169520"/>
                  </a:lnTo>
                  <a:lnTo>
                    <a:pt x="218203" y="162565"/>
                  </a:lnTo>
                  <a:lnTo>
                    <a:pt x="214726" y="152133"/>
                  </a:lnTo>
                  <a:lnTo>
                    <a:pt x="195166" y="155611"/>
                  </a:lnTo>
                  <a:lnTo>
                    <a:pt x="189515" y="170824"/>
                  </a:lnTo>
                  <a:lnTo>
                    <a:pt x="175171" y="190819"/>
                  </a:lnTo>
                  <a:lnTo>
                    <a:pt x="164739" y="186037"/>
                  </a:lnTo>
                  <a:lnTo>
                    <a:pt x="154742" y="190819"/>
                  </a:lnTo>
                  <a:lnTo>
                    <a:pt x="144310" y="185603"/>
                  </a:lnTo>
                  <a:lnTo>
                    <a:pt x="149525" y="182560"/>
                  </a:lnTo>
                  <a:lnTo>
                    <a:pt x="152133" y="173432"/>
                  </a:lnTo>
                  <a:lnTo>
                    <a:pt x="156915" y="164304"/>
                  </a:lnTo>
                  <a:lnTo>
                    <a:pt x="154307" y="159523"/>
                  </a:lnTo>
                  <a:lnTo>
                    <a:pt x="158653" y="157349"/>
                  </a:lnTo>
                  <a:lnTo>
                    <a:pt x="161262" y="161261"/>
                  </a:lnTo>
                  <a:lnTo>
                    <a:pt x="174302" y="162131"/>
                  </a:lnTo>
                  <a:lnTo>
                    <a:pt x="179952" y="159957"/>
                  </a:lnTo>
                  <a:lnTo>
                    <a:pt x="175606" y="157349"/>
                  </a:lnTo>
                  <a:lnTo>
                    <a:pt x="176475" y="153003"/>
                  </a:lnTo>
                  <a:lnTo>
                    <a:pt x="167782" y="146048"/>
                  </a:lnTo>
                  <a:lnTo>
                    <a:pt x="163000" y="134747"/>
                  </a:lnTo>
                  <a:lnTo>
                    <a:pt x="154307" y="130400"/>
                  </a:lnTo>
                  <a:lnTo>
                    <a:pt x="154742" y="121272"/>
                  </a:lnTo>
                  <a:lnTo>
                    <a:pt x="143440" y="113883"/>
                  </a:lnTo>
                  <a:lnTo>
                    <a:pt x="134747" y="112579"/>
                  </a:lnTo>
                  <a:lnTo>
                    <a:pt x="117360" y="104320"/>
                  </a:lnTo>
                  <a:lnTo>
                    <a:pt x="103451" y="106928"/>
                  </a:lnTo>
                  <a:lnTo>
                    <a:pt x="98670" y="110840"/>
                  </a:lnTo>
                  <a:lnTo>
                    <a:pt x="89542" y="110840"/>
                  </a:lnTo>
                  <a:lnTo>
                    <a:pt x="85195" y="117360"/>
                  </a:lnTo>
                  <a:lnTo>
                    <a:pt x="69547" y="119968"/>
                  </a:lnTo>
                  <a:lnTo>
                    <a:pt x="62592" y="124315"/>
                  </a:lnTo>
                  <a:lnTo>
                    <a:pt x="51725" y="117360"/>
                  </a:lnTo>
                  <a:lnTo>
                    <a:pt x="37816" y="117360"/>
                  </a:lnTo>
                  <a:lnTo>
                    <a:pt x="23907" y="114317"/>
                  </a:lnTo>
                  <a:lnTo>
                    <a:pt x="15213" y="120403"/>
                  </a:lnTo>
                  <a:lnTo>
                    <a:pt x="13040" y="113013"/>
                  </a:lnTo>
                  <a:lnTo>
                    <a:pt x="0" y="105624"/>
                  </a:lnTo>
                  <a:lnTo>
                    <a:pt x="3043" y="94757"/>
                  </a:lnTo>
                  <a:lnTo>
                    <a:pt x="8259" y="87368"/>
                  </a:lnTo>
                  <a:lnTo>
                    <a:pt x="13040" y="89107"/>
                  </a:lnTo>
                  <a:lnTo>
                    <a:pt x="6085" y="76936"/>
                  </a:lnTo>
                  <a:lnTo>
                    <a:pt x="22603" y="54333"/>
                  </a:lnTo>
                  <a:lnTo>
                    <a:pt x="32600" y="51291"/>
                  </a:lnTo>
                  <a:lnTo>
                    <a:pt x="33904" y="43901"/>
                  </a:lnTo>
                  <a:lnTo>
                    <a:pt x="19995" y="20429"/>
                  </a:lnTo>
                  <a:lnTo>
                    <a:pt x="29992" y="19125"/>
                  </a:lnTo>
                  <a:lnTo>
                    <a:pt x="40424" y="12171"/>
                  </a:lnTo>
                  <a:lnTo>
                    <a:pt x="56942" y="11301"/>
                  </a:lnTo>
                  <a:lnTo>
                    <a:pt x="78240" y="13475"/>
                  </a:lnTo>
                  <a:lnTo>
                    <a:pt x="103016" y="19995"/>
                  </a:lnTo>
                  <a:lnTo>
                    <a:pt x="119968" y="20429"/>
                  </a:lnTo>
                  <a:lnTo>
                    <a:pt x="128227" y="24341"/>
                  </a:lnTo>
                  <a:lnTo>
                    <a:pt x="135616" y="19560"/>
                  </a:lnTo>
                  <a:lnTo>
                    <a:pt x="142136" y="26080"/>
                  </a:lnTo>
                  <a:lnTo>
                    <a:pt x="160827" y="24776"/>
                  </a:lnTo>
                  <a:lnTo>
                    <a:pt x="169955" y="27384"/>
                  </a:lnTo>
                  <a:lnTo>
                    <a:pt x="168651" y="13909"/>
                  </a:lnTo>
                  <a:lnTo>
                    <a:pt x="174302" y="7824"/>
                  </a:lnTo>
                  <a:lnTo>
                    <a:pt x="192123" y="6520"/>
                  </a:lnTo>
                  <a:lnTo>
                    <a:pt x="199947" y="7389"/>
                  </a:lnTo>
                  <a:lnTo>
                    <a:pt x="204293" y="1304"/>
                  </a:lnTo>
                  <a:lnTo>
                    <a:pt x="210813" y="2608"/>
                  </a:lnTo>
                  <a:lnTo>
                    <a:pt x="232112" y="0"/>
                  </a:lnTo>
                  <a:lnTo>
                    <a:pt x="248630" y="15213"/>
                  </a:lnTo>
                  <a:lnTo>
                    <a:pt x="244718" y="20864"/>
                  </a:lnTo>
                  <a:lnTo>
                    <a:pt x="248195" y="29123"/>
                  </a:lnTo>
                  <a:lnTo>
                    <a:pt x="265147" y="3042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95" name="Google Shape;12095;p314"/>
            <p:cNvSpPr/>
            <p:nvPr/>
          </p:nvSpPr>
          <p:spPr>
            <a:xfrm>
              <a:off x="4435306" y="5062260"/>
              <a:ext cx="135478" cy="152108"/>
            </a:xfrm>
            <a:custGeom>
              <a:rect b="b" l="l" r="r" t="t"/>
              <a:pathLst>
                <a:path extrusionOk="0" h="135181" w="120402">
                  <a:moveTo>
                    <a:pt x="120403" y="102147"/>
                  </a:moveTo>
                  <a:lnTo>
                    <a:pt x="113448" y="119968"/>
                  </a:lnTo>
                  <a:lnTo>
                    <a:pt x="89976" y="135182"/>
                  </a:lnTo>
                  <a:lnTo>
                    <a:pt x="71720" y="129531"/>
                  </a:lnTo>
                  <a:lnTo>
                    <a:pt x="59549" y="132573"/>
                  </a:lnTo>
                  <a:lnTo>
                    <a:pt x="35643" y="120838"/>
                  </a:lnTo>
                  <a:lnTo>
                    <a:pt x="19995" y="121707"/>
                  </a:lnTo>
                  <a:lnTo>
                    <a:pt x="3043" y="106059"/>
                  </a:lnTo>
                  <a:lnTo>
                    <a:pt x="1304" y="88238"/>
                  </a:lnTo>
                  <a:lnTo>
                    <a:pt x="5216" y="82152"/>
                  </a:lnTo>
                  <a:lnTo>
                    <a:pt x="0" y="54333"/>
                  </a:lnTo>
                  <a:lnTo>
                    <a:pt x="1739" y="25645"/>
                  </a:lnTo>
                  <a:lnTo>
                    <a:pt x="3912" y="3043"/>
                  </a:lnTo>
                  <a:lnTo>
                    <a:pt x="18691" y="0"/>
                  </a:lnTo>
                  <a:lnTo>
                    <a:pt x="46075" y="21733"/>
                  </a:lnTo>
                  <a:lnTo>
                    <a:pt x="54333" y="20864"/>
                  </a:lnTo>
                  <a:lnTo>
                    <a:pt x="81717" y="38685"/>
                  </a:lnTo>
                  <a:lnTo>
                    <a:pt x="102581" y="54333"/>
                  </a:lnTo>
                  <a:lnTo>
                    <a:pt x="119099" y="73024"/>
                  </a:lnTo>
                  <a:lnTo>
                    <a:pt x="111275" y="86499"/>
                  </a:lnTo>
                  <a:lnTo>
                    <a:pt x="120403" y="10214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96" name="Google Shape;12096;p314"/>
            <p:cNvSpPr/>
            <p:nvPr/>
          </p:nvSpPr>
          <p:spPr>
            <a:xfrm>
              <a:off x="7363027" y="2688195"/>
              <a:ext cx="468553" cy="262643"/>
            </a:xfrm>
            <a:custGeom>
              <a:rect b="b" l="l" r="r" t="t"/>
              <a:pathLst>
                <a:path extrusionOk="0" h="233416" w="416411">
                  <a:moveTo>
                    <a:pt x="356861" y="91280"/>
                  </a:moveTo>
                  <a:lnTo>
                    <a:pt x="364251" y="93888"/>
                  </a:lnTo>
                  <a:lnTo>
                    <a:pt x="351211" y="111709"/>
                  </a:lnTo>
                  <a:lnTo>
                    <a:pt x="371206" y="122141"/>
                  </a:lnTo>
                  <a:lnTo>
                    <a:pt x="385115" y="115187"/>
                  </a:lnTo>
                  <a:lnTo>
                    <a:pt x="416411" y="129965"/>
                  </a:lnTo>
                  <a:lnTo>
                    <a:pt x="393373" y="149960"/>
                  </a:lnTo>
                  <a:lnTo>
                    <a:pt x="375552" y="147352"/>
                  </a:lnTo>
                  <a:lnTo>
                    <a:pt x="366424" y="147787"/>
                  </a:lnTo>
                  <a:lnTo>
                    <a:pt x="360773" y="140397"/>
                  </a:lnTo>
                  <a:lnTo>
                    <a:pt x="361643" y="127357"/>
                  </a:lnTo>
                  <a:lnTo>
                    <a:pt x="333390" y="133877"/>
                  </a:lnTo>
                  <a:lnTo>
                    <a:pt x="331216" y="151699"/>
                  </a:lnTo>
                  <a:lnTo>
                    <a:pt x="324696" y="166912"/>
                  </a:lnTo>
                  <a:lnTo>
                    <a:pt x="305571" y="165608"/>
                  </a:lnTo>
                  <a:lnTo>
                    <a:pt x="302963" y="177779"/>
                  </a:lnTo>
                  <a:lnTo>
                    <a:pt x="321219" y="184299"/>
                  </a:lnTo>
                  <a:lnTo>
                    <a:pt x="331651" y="205163"/>
                  </a:lnTo>
                  <a:lnTo>
                    <a:pt x="326000" y="233416"/>
                  </a:lnTo>
                  <a:lnTo>
                    <a:pt x="307310" y="227331"/>
                  </a:lnTo>
                  <a:lnTo>
                    <a:pt x="294270" y="227331"/>
                  </a:lnTo>
                  <a:lnTo>
                    <a:pt x="290792" y="210379"/>
                  </a:lnTo>
                  <a:lnTo>
                    <a:pt x="257323" y="198208"/>
                  </a:lnTo>
                  <a:lnTo>
                    <a:pt x="229939" y="184733"/>
                  </a:lnTo>
                  <a:lnTo>
                    <a:pt x="211683" y="171693"/>
                  </a:lnTo>
                  <a:lnTo>
                    <a:pt x="180821" y="152568"/>
                  </a:lnTo>
                  <a:lnTo>
                    <a:pt x="162131" y="123880"/>
                  </a:lnTo>
                  <a:lnTo>
                    <a:pt x="153003" y="118664"/>
                  </a:lnTo>
                  <a:lnTo>
                    <a:pt x="129096" y="119968"/>
                  </a:lnTo>
                  <a:lnTo>
                    <a:pt x="119099" y="114317"/>
                  </a:lnTo>
                  <a:lnTo>
                    <a:pt x="110840" y="92584"/>
                  </a:lnTo>
                  <a:lnTo>
                    <a:pt x="76501" y="77805"/>
                  </a:lnTo>
                  <a:lnTo>
                    <a:pt x="61723" y="93888"/>
                  </a:lnTo>
                  <a:lnTo>
                    <a:pt x="45205" y="103451"/>
                  </a:lnTo>
                  <a:lnTo>
                    <a:pt x="52595" y="117360"/>
                  </a:lnTo>
                  <a:lnTo>
                    <a:pt x="26950" y="117795"/>
                  </a:lnTo>
                  <a:lnTo>
                    <a:pt x="0" y="16083"/>
                  </a:lnTo>
                  <a:lnTo>
                    <a:pt x="52160" y="0"/>
                  </a:lnTo>
                  <a:lnTo>
                    <a:pt x="56941" y="2173"/>
                  </a:lnTo>
                  <a:lnTo>
                    <a:pt x="96931" y="21733"/>
                  </a:lnTo>
                  <a:lnTo>
                    <a:pt x="117795" y="32165"/>
                  </a:lnTo>
                  <a:lnTo>
                    <a:pt x="146483" y="56941"/>
                  </a:lnTo>
                  <a:lnTo>
                    <a:pt x="171259" y="53029"/>
                  </a:lnTo>
                  <a:lnTo>
                    <a:pt x="208640" y="50856"/>
                  </a:lnTo>
                  <a:lnTo>
                    <a:pt x="241675" y="70851"/>
                  </a:lnTo>
                  <a:lnTo>
                    <a:pt x="248195" y="98669"/>
                  </a:lnTo>
                  <a:lnTo>
                    <a:pt x="259496" y="99104"/>
                  </a:lnTo>
                  <a:lnTo>
                    <a:pt x="270363" y="121707"/>
                  </a:lnTo>
                  <a:lnTo>
                    <a:pt x="299486" y="122576"/>
                  </a:lnTo>
                  <a:lnTo>
                    <a:pt x="309483" y="135616"/>
                  </a:lnTo>
                  <a:lnTo>
                    <a:pt x="318176" y="135616"/>
                  </a:lnTo>
                  <a:lnTo>
                    <a:pt x="322088" y="115621"/>
                  </a:lnTo>
                  <a:lnTo>
                    <a:pt x="345560" y="96496"/>
                  </a:lnTo>
                  <a:lnTo>
                    <a:pt x="356861" y="9128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97" name="Google Shape;12097;p314"/>
            <p:cNvSpPr/>
            <p:nvPr/>
          </p:nvSpPr>
          <p:spPr>
            <a:xfrm>
              <a:off x="3947680" y="3734856"/>
              <a:ext cx="373668" cy="359484"/>
            </a:xfrm>
            <a:custGeom>
              <a:rect b="b" l="l" r="r" t="t"/>
              <a:pathLst>
                <a:path extrusionOk="0" h="319480" w="332085">
                  <a:moveTo>
                    <a:pt x="332086" y="106059"/>
                  </a:moveTo>
                  <a:lnTo>
                    <a:pt x="311656" y="122576"/>
                  </a:lnTo>
                  <a:lnTo>
                    <a:pt x="309483" y="132573"/>
                  </a:lnTo>
                  <a:lnTo>
                    <a:pt x="317307" y="143005"/>
                  </a:lnTo>
                  <a:lnTo>
                    <a:pt x="311222" y="148221"/>
                  </a:lnTo>
                  <a:lnTo>
                    <a:pt x="296008" y="152568"/>
                  </a:lnTo>
                  <a:lnTo>
                    <a:pt x="296008" y="165608"/>
                  </a:lnTo>
                  <a:lnTo>
                    <a:pt x="289053" y="173432"/>
                  </a:lnTo>
                  <a:lnTo>
                    <a:pt x="305136" y="194296"/>
                  </a:lnTo>
                  <a:lnTo>
                    <a:pt x="308179" y="202120"/>
                  </a:lnTo>
                  <a:lnTo>
                    <a:pt x="299051" y="212987"/>
                  </a:lnTo>
                  <a:lnTo>
                    <a:pt x="271232" y="223419"/>
                  </a:lnTo>
                  <a:lnTo>
                    <a:pt x="253411" y="227765"/>
                  </a:lnTo>
                  <a:lnTo>
                    <a:pt x="246022" y="234285"/>
                  </a:lnTo>
                  <a:lnTo>
                    <a:pt x="226462" y="227331"/>
                  </a:lnTo>
                  <a:lnTo>
                    <a:pt x="208640" y="223853"/>
                  </a:lnTo>
                  <a:lnTo>
                    <a:pt x="203859" y="226461"/>
                  </a:lnTo>
                  <a:lnTo>
                    <a:pt x="214726" y="233416"/>
                  </a:lnTo>
                  <a:lnTo>
                    <a:pt x="213422" y="252107"/>
                  </a:lnTo>
                  <a:lnTo>
                    <a:pt x="216464" y="269928"/>
                  </a:lnTo>
                  <a:lnTo>
                    <a:pt x="237328" y="272101"/>
                  </a:lnTo>
                  <a:lnTo>
                    <a:pt x="238632" y="278187"/>
                  </a:lnTo>
                  <a:lnTo>
                    <a:pt x="220811" y="286011"/>
                  </a:lnTo>
                  <a:lnTo>
                    <a:pt x="217768" y="297747"/>
                  </a:lnTo>
                  <a:lnTo>
                    <a:pt x="207336" y="302528"/>
                  </a:lnTo>
                  <a:lnTo>
                    <a:pt x="189080" y="309048"/>
                  </a:lnTo>
                  <a:lnTo>
                    <a:pt x="184299" y="317741"/>
                  </a:lnTo>
                  <a:lnTo>
                    <a:pt x="165173" y="319480"/>
                  </a:lnTo>
                  <a:lnTo>
                    <a:pt x="151699" y="304701"/>
                  </a:lnTo>
                  <a:lnTo>
                    <a:pt x="144744" y="276883"/>
                  </a:lnTo>
                  <a:lnTo>
                    <a:pt x="138224" y="266885"/>
                  </a:lnTo>
                  <a:lnTo>
                    <a:pt x="129531" y="260800"/>
                  </a:lnTo>
                  <a:lnTo>
                    <a:pt x="142136" y="246891"/>
                  </a:lnTo>
                  <a:lnTo>
                    <a:pt x="141267" y="240805"/>
                  </a:lnTo>
                  <a:lnTo>
                    <a:pt x="134747" y="232547"/>
                  </a:lnTo>
                  <a:lnTo>
                    <a:pt x="129965" y="213856"/>
                  </a:lnTo>
                  <a:lnTo>
                    <a:pt x="132573" y="193861"/>
                  </a:lnTo>
                  <a:lnTo>
                    <a:pt x="138224" y="184299"/>
                  </a:lnTo>
                  <a:lnTo>
                    <a:pt x="143440" y="169520"/>
                  </a:lnTo>
                  <a:lnTo>
                    <a:pt x="134747" y="164739"/>
                  </a:lnTo>
                  <a:lnTo>
                    <a:pt x="120837" y="167781"/>
                  </a:lnTo>
                  <a:lnTo>
                    <a:pt x="103016" y="166477"/>
                  </a:lnTo>
                  <a:lnTo>
                    <a:pt x="93019" y="169520"/>
                  </a:lnTo>
                  <a:lnTo>
                    <a:pt x="76502" y="145179"/>
                  </a:lnTo>
                  <a:lnTo>
                    <a:pt x="62157" y="141701"/>
                  </a:lnTo>
                  <a:lnTo>
                    <a:pt x="30427" y="144309"/>
                  </a:lnTo>
                  <a:lnTo>
                    <a:pt x="25211" y="134747"/>
                  </a:lnTo>
                  <a:lnTo>
                    <a:pt x="19125" y="132573"/>
                  </a:lnTo>
                  <a:lnTo>
                    <a:pt x="18691" y="126488"/>
                  </a:lnTo>
                  <a:lnTo>
                    <a:pt x="21733" y="116056"/>
                  </a:lnTo>
                  <a:lnTo>
                    <a:pt x="20429" y="105189"/>
                  </a:lnTo>
                  <a:lnTo>
                    <a:pt x="15213" y="98669"/>
                  </a:lnTo>
                  <a:lnTo>
                    <a:pt x="12605" y="86064"/>
                  </a:lnTo>
                  <a:lnTo>
                    <a:pt x="0" y="84325"/>
                  </a:lnTo>
                  <a:lnTo>
                    <a:pt x="7824" y="67808"/>
                  </a:lnTo>
                  <a:lnTo>
                    <a:pt x="11736" y="47813"/>
                  </a:lnTo>
                  <a:lnTo>
                    <a:pt x="19560" y="37381"/>
                  </a:lnTo>
                  <a:lnTo>
                    <a:pt x="29557" y="29557"/>
                  </a:lnTo>
                  <a:lnTo>
                    <a:pt x="36512" y="15648"/>
                  </a:lnTo>
                  <a:lnTo>
                    <a:pt x="52595" y="10867"/>
                  </a:lnTo>
                  <a:lnTo>
                    <a:pt x="51725" y="17387"/>
                  </a:lnTo>
                  <a:lnTo>
                    <a:pt x="36947" y="20864"/>
                  </a:lnTo>
                  <a:lnTo>
                    <a:pt x="44336" y="33469"/>
                  </a:lnTo>
                  <a:lnTo>
                    <a:pt x="43032" y="48248"/>
                  </a:lnTo>
                  <a:lnTo>
                    <a:pt x="31296" y="64331"/>
                  </a:lnTo>
                  <a:lnTo>
                    <a:pt x="39555" y="86499"/>
                  </a:lnTo>
                  <a:lnTo>
                    <a:pt x="50422" y="84760"/>
                  </a:lnTo>
                  <a:lnTo>
                    <a:pt x="56942" y="64331"/>
                  </a:lnTo>
                  <a:lnTo>
                    <a:pt x="49552" y="54768"/>
                  </a:lnTo>
                  <a:lnTo>
                    <a:pt x="49552" y="33469"/>
                  </a:lnTo>
                  <a:lnTo>
                    <a:pt x="80848" y="22168"/>
                  </a:lnTo>
                  <a:lnTo>
                    <a:pt x="78240" y="9128"/>
                  </a:lnTo>
                  <a:lnTo>
                    <a:pt x="87368" y="0"/>
                  </a:lnTo>
                  <a:lnTo>
                    <a:pt x="94757" y="19995"/>
                  </a:lnTo>
                  <a:lnTo>
                    <a:pt x="112144" y="20429"/>
                  </a:lnTo>
                  <a:lnTo>
                    <a:pt x="126923" y="35643"/>
                  </a:lnTo>
                  <a:lnTo>
                    <a:pt x="127792" y="45205"/>
                  </a:lnTo>
                  <a:lnTo>
                    <a:pt x="149525" y="45205"/>
                  </a:lnTo>
                  <a:lnTo>
                    <a:pt x="176040" y="42597"/>
                  </a:lnTo>
                  <a:lnTo>
                    <a:pt x="189515" y="54768"/>
                  </a:lnTo>
                  <a:lnTo>
                    <a:pt x="207771" y="58245"/>
                  </a:lnTo>
                  <a:lnTo>
                    <a:pt x="222115" y="49552"/>
                  </a:lnTo>
                  <a:lnTo>
                    <a:pt x="222549" y="42597"/>
                  </a:lnTo>
                  <a:lnTo>
                    <a:pt x="253411" y="40859"/>
                  </a:lnTo>
                  <a:lnTo>
                    <a:pt x="282533" y="40424"/>
                  </a:lnTo>
                  <a:lnTo>
                    <a:pt x="261235" y="48683"/>
                  </a:lnTo>
                  <a:lnTo>
                    <a:pt x="269059" y="62157"/>
                  </a:lnTo>
                  <a:lnTo>
                    <a:pt x="288619" y="63896"/>
                  </a:lnTo>
                  <a:lnTo>
                    <a:pt x="306875" y="77805"/>
                  </a:lnTo>
                  <a:lnTo>
                    <a:pt x="309917" y="99973"/>
                  </a:lnTo>
                  <a:lnTo>
                    <a:pt x="322523" y="99539"/>
                  </a:lnTo>
                  <a:lnTo>
                    <a:pt x="332086" y="10605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98" name="Google Shape;12098;p314"/>
            <p:cNvSpPr/>
            <p:nvPr/>
          </p:nvSpPr>
          <p:spPr>
            <a:xfrm>
              <a:off x="8743741" y="3383687"/>
              <a:ext cx="238678" cy="463172"/>
            </a:xfrm>
            <a:custGeom>
              <a:rect b="b" l="l" r="r" t="t"/>
              <a:pathLst>
                <a:path extrusionOk="0" h="411629" w="212117">
                  <a:moveTo>
                    <a:pt x="146048" y="50421"/>
                  </a:moveTo>
                  <a:lnTo>
                    <a:pt x="117795" y="73893"/>
                  </a:lnTo>
                  <a:lnTo>
                    <a:pt x="101712" y="100408"/>
                  </a:lnTo>
                  <a:lnTo>
                    <a:pt x="99104" y="119968"/>
                  </a:lnTo>
                  <a:lnTo>
                    <a:pt x="122141" y="149091"/>
                  </a:lnTo>
                  <a:lnTo>
                    <a:pt x="150395" y="185603"/>
                  </a:lnTo>
                  <a:lnTo>
                    <a:pt x="175170" y="202989"/>
                  </a:lnTo>
                  <a:lnTo>
                    <a:pt x="192992" y="225158"/>
                  </a:lnTo>
                  <a:lnTo>
                    <a:pt x="210379" y="276883"/>
                  </a:lnTo>
                  <a:lnTo>
                    <a:pt x="212117" y="326000"/>
                  </a:lnTo>
                  <a:lnTo>
                    <a:pt x="193427" y="344256"/>
                  </a:lnTo>
                  <a:lnTo>
                    <a:pt x="166912" y="362512"/>
                  </a:lnTo>
                  <a:lnTo>
                    <a:pt x="148656" y="385550"/>
                  </a:lnTo>
                  <a:lnTo>
                    <a:pt x="119968" y="411630"/>
                  </a:lnTo>
                  <a:lnTo>
                    <a:pt x="109970" y="393808"/>
                  </a:lnTo>
                  <a:lnTo>
                    <a:pt x="115187" y="374683"/>
                  </a:lnTo>
                  <a:lnTo>
                    <a:pt x="96061" y="359035"/>
                  </a:lnTo>
                  <a:lnTo>
                    <a:pt x="116056" y="347734"/>
                  </a:lnTo>
                  <a:lnTo>
                    <a:pt x="141701" y="345560"/>
                  </a:lnTo>
                  <a:lnTo>
                    <a:pt x="129530" y="329043"/>
                  </a:lnTo>
                  <a:lnTo>
                    <a:pt x="168650" y="307310"/>
                  </a:lnTo>
                  <a:lnTo>
                    <a:pt x="168216" y="273840"/>
                  </a:lnTo>
                  <a:lnTo>
                    <a:pt x="160392" y="255150"/>
                  </a:lnTo>
                  <a:lnTo>
                    <a:pt x="161261" y="227331"/>
                  </a:lnTo>
                  <a:lnTo>
                    <a:pt x="152568" y="207771"/>
                  </a:lnTo>
                  <a:lnTo>
                    <a:pt x="131269" y="188211"/>
                  </a:lnTo>
                  <a:lnTo>
                    <a:pt x="112144" y="163869"/>
                  </a:lnTo>
                  <a:lnTo>
                    <a:pt x="87368" y="130835"/>
                  </a:lnTo>
                  <a:lnTo>
                    <a:pt x="55637" y="113883"/>
                  </a:lnTo>
                  <a:lnTo>
                    <a:pt x="60853" y="103885"/>
                  </a:lnTo>
                  <a:lnTo>
                    <a:pt x="75197" y="96496"/>
                  </a:lnTo>
                  <a:lnTo>
                    <a:pt x="62157" y="72155"/>
                  </a:lnTo>
                  <a:lnTo>
                    <a:pt x="32600" y="72155"/>
                  </a:lnTo>
                  <a:lnTo>
                    <a:pt x="17387" y="46944"/>
                  </a:lnTo>
                  <a:lnTo>
                    <a:pt x="0" y="24776"/>
                  </a:lnTo>
                  <a:lnTo>
                    <a:pt x="11736" y="17821"/>
                  </a:lnTo>
                  <a:lnTo>
                    <a:pt x="30861" y="18256"/>
                  </a:lnTo>
                  <a:lnTo>
                    <a:pt x="53899" y="14779"/>
                  </a:lnTo>
                  <a:lnTo>
                    <a:pt x="71720" y="0"/>
                  </a:lnTo>
                  <a:lnTo>
                    <a:pt x="85195" y="10432"/>
                  </a:lnTo>
                  <a:lnTo>
                    <a:pt x="108232" y="15648"/>
                  </a:lnTo>
                  <a:lnTo>
                    <a:pt x="106928" y="31731"/>
                  </a:lnTo>
                  <a:lnTo>
                    <a:pt x="120402" y="43032"/>
                  </a:lnTo>
                  <a:lnTo>
                    <a:pt x="146048" y="5042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099" name="Google Shape;12099;p314"/>
            <p:cNvSpPr/>
            <p:nvPr/>
          </p:nvSpPr>
          <p:spPr>
            <a:xfrm>
              <a:off x="7141956" y="3520144"/>
              <a:ext cx="285630" cy="201507"/>
            </a:xfrm>
            <a:custGeom>
              <a:rect b="b" l="l" r="r" t="t"/>
              <a:pathLst>
                <a:path extrusionOk="0" h="179082" w="253845">
                  <a:moveTo>
                    <a:pt x="253846" y="65635"/>
                  </a:moveTo>
                  <a:lnTo>
                    <a:pt x="236459" y="73024"/>
                  </a:lnTo>
                  <a:lnTo>
                    <a:pt x="232547" y="85629"/>
                  </a:lnTo>
                  <a:lnTo>
                    <a:pt x="232547" y="95192"/>
                  </a:lnTo>
                  <a:lnTo>
                    <a:pt x="209075" y="106928"/>
                  </a:lnTo>
                  <a:lnTo>
                    <a:pt x="170824" y="119968"/>
                  </a:lnTo>
                  <a:lnTo>
                    <a:pt x="150395" y="139528"/>
                  </a:lnTo>
                  <a:lnTo>
                    <a:pt x="139528" y="141267"/>
                  </a:lnTo>
                  <a:lnTo>
                    <a:pt x="132139" y="139528"/>
                  </a:lnTo>
                  <a:lnTo>
                    <a:pt x="118229" y="151264"/>
                  </a:lnTo>
                  <a:lnTo>
                    <a:pt x="103016" y="156480"/>
                  </a:lnTo>
                  <a:lnTo>
                    <a:pt x="82587" y="157784"/>
                  </a:lnTo>
                  <a:lnTo>
                    <a:pt x="76501" y="159523"/>
                  </a:lnTo>
                  <a:lnTo>
                    <a:pt x="71720" y="166912"/>
                  </a:lnTo>
                  <a:lnTo>
                    <a:pt x="65200" y="169086"/>
                  </a:lnTo>
                  <a:lnTo>
                    <a:pt x="61722" y="176040"/>
                  </a:lnTo>
                  <a:lnTo>
                    <a:pt x="49552" y="175171"/>
                  </a:lnTo>
                  <a:lnTo>
                    <a:pt x="42162" y="179083"/>
                  </a:lnTo>
                  <a:lnTo>
                    <a:pt x="24776" y="177779"/>
                  </a:lnTo>
                  <a:lnTo>
                    <a:pt x="17821" y="161261"/>
                  </a:lnTo>
                  <a:lnTo>
                    <a:pt x="17821" y="146048"/>
                  </a:lnTo>
                  <a:lnTo>
                    <a:pt x="13475" y="137789"/>
                  </a:lnTo>
                  <a:lnTo>
                    <a:pt x="7824" y="117360"/>
                  </a:lnTo>
                  <a:lnTo>
                    <a:pt x="0" y="106059"/>
                  </a:lnTo>
                  <a:lnTo>
                    <a:pt x="4781" y="104320"/>
                  </a:lnTo>
                  <a:lnTo>
                    <a:pt x="1739" y="91715"/>
                  </a:lnTo>
                  <a:lnTo>
                    <a:pt x="4347" y="86499"/>
                  </a:lnTo>
                  <a:lnTo>
                    <a:pt x="2608" y="74328"/>
                  </a:lnTo>
                  <a:lnTo>
                    <a:pt x="13040" y="65200"/>
                  </a:lnTo>
                  <a:lnTo>
                    <a:pt x="9562" y="53464"/>
                  </a:lnTo>
                  <a:lnTo>
                    <a:pt x="15213" y="39989"/>
                  </a:lnTo>
                  <a:lnTo>
                    <a:pt x="25645" y="46944"/>
                  </a:lnTo>
                  <a:lnTo>
                    <a:pt x="32165" y="44336"/>
                  </a:lnTo>
                  <a:lnTo>
                    <a:pt x="59984" y="43901"/>
                  </a:lnTo>
                  <a:lnTo>
                    <a:pt x="64765" y="46509"/>
                  </a:lnTo>
                  <a:lnTo>
                    <a:pt x="88672" y="49552"/>
                  </a:lnTo>
                  <a:lnTo>
                    <a:pt x="97800" y="48248"/>
                  </a:lnTo>
                  <a:lnTo>
                    <a:pt x="104320" y="57376"/>
                  </a:lnTo>
                  <a:lnTo>
                    <a:pt x="115621" y="52595"/>
                  </a:lnTo>
                  <a:lnTo>
                    <a:pt x="130835" y="23472"/>
                  </a:lnTo>
                  <a:lnTo>
                    <a:pt x="152568" y="10867"/>
                  </a:lnTo>
                  <a:lnTo>
                    <a:pt x="221680" y="0"/>
                  </a:lnTo>
                  <a:lnTo>
                    <a:pt x="244283" y="46075"/>
                  </a:lnTo>
                  <a:lnTo>
                    <a:pt x="253846" y="656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00" name="Google Shape;12100;p314"/>
            <p:cNvSpPr/>
            <p:nvPr/>
          </p:nvSpPr>
          <p:spPr>
            <a:xfrm>
              <a:off x="6572649" y="4375572"/>
              <a:ext cx="324269" cy="305194"/>
            </a:xfrm>
            <a:custGeom>
              <a:rect b="b" l="l" r="r" t="t"/>
              <a:pathLst>
                <a:path extrusionOk="0" h="271231" w="288184">
                  <a:moveTo>
                    <a:pt x="230808" y="9128"/>
                  </a:moveTo>
                  <a:lnTo>
                    <a:pt x="232112" y="9997"/>
                  </a:lnTo>
                  <a:lnTo>
                    <a:pt x="241675" y="14779"/>
                  </a:lnTo>
                  <a:lnTo>
                    <a:pt x="257323" y="19560"/>
                  </a:lnTo>
                  <a:lnTo>
                    <a:pt x="271232" y="27819"/>
                  </a:lnTo>
                  <a:lnTo>
                    <a:pt x="282533" y="40424"/>
                  </a:lnTo>
                  <a:lnTo>
                    <a:pt x="288184" y="63896"/>
                  </a:lnTo>
                  <a:lnTo>
                    <a:pt x="283838" y="71285"/>
                  </a:lnTo>
                  <a:lnTo>
                    <a:pt x="278187" y="93888"/>
                  </a:lnTo>
                  <a:lnTo>
                    <a:pt x="282099" y="117360"/>
                  </a:lnTo>
                  <a:lnTo>
                    <a:pt x="274275" y="126923"/>
                  </a:lnTo>
                  <a:lnTo>
                    <a:pt x="265581" y="153003"/>
                  </a:lnTo>
                  <a:lnTo>
                    <a:pt x="278187" y="159957"/>
                  </a:lnTo>
                  <a:lnTo>
                    <a:pt x="203424" y="182995"/>
                  </a:lnTo>
                  <a:lnTo>
                    <a:pt x="205163" y="202989"/>
                  </a:lnTo>
                  <a:lnTo>
                    <a:pt x="186472" y="206901"/>
                  </a:lnTo>
                  <a:lnTo>
                    <a:pt x="172128" y="217768"/>
                  </a:lnTo>
                  <a:lnTo>
                    <a:pt x="168651" y="227331"/>
                  </a:lnTo>
                  <a:lnTo>
                    <a:pt x="159958" y="229939"/>
                  </a:lnTo>
                  <a:lnTo>
                    <a:pt x="137789" y="252541"/>
                  </a:lnTo>
                  <a:lnTo>
                    <a:pt x="123880" y="270797"/>
                  </a:lnTo>
                  <a:lnTo>
                    <a:pt x="115621" y="271232"/>
                  </a:lnTo>
                  <a:lnTo>
                    <a:pt x="107798" y="268190"/>
                  </a:lnTo>
                  <a:lnTo>
                    <a:pt x="80848" y="265147"/>
                  </a:lnTo>
                  <a:lnTo>
                    <a:pt x="76501" y="262973"/>
                  </a:lnTo>
                  <a:lnTo>
                    <a:pt x="76501" y="260800"/>
                  </a:lnTo>
                  <a:lnTo>
                    <a:pt x="66939" y="254280"/>
                  </a:lnTo>
                  <a:lnTo>
                    <a:pt x="51291" y="252976"/>
                  </a:lnTo>
                  <a:lnTo>
                    <a:pt x="31296" y="259061"/>
                  </a:lnTo>
                  <a:lnTo>
                    <a:pt x="15648" y="241675"/>
                  </a:lnTo>
                  <a:lnTo>
                    <a:pt x="0" y="219072"/>
                  </a:lnTo>
                  <a:lnTo>
                    <a:pt x="3478" y="129965"/>
                  </a:lnTo>
                  <a:lnTo>
                    <a:pt x="54333" y="130400"/>
                  </a:lnTo>
                  <a:lnTo>
                    <a:pt x="52595" y="120837"/>
                  </a:lnTo>
                  <a:lnTo>
                    <a:pt x="56507" y="110405"/>
                  </a:lnTo>
                  <a:lnTo>
                    <a:pt x="52595" y="97365"/>
                  </a:lnTo>
                  <a:lnTo>
                    <a:pt x="55638" y="83891"/>
                  </a:lnTo>
                  <a:lnTo>
                    <a:pt x="53029" y="75197"/>
                  </a:lnTo>
                  <a:lnTo>
                    <a:pt x="61288" y="75632"/>
                  </a:lnTo>
                  <a:lnTo>
                    <a:pt x="62592" y="84325"/>
                  </a:lnTo>
                  <a:lnTo>
                    <a:pt x="74328" y="83891"/>
                  </a:lnTo>
                  <a:lnTo>
                    <a:pt x="89541" y="86499"/>
                  </a:lnTo>
                  <a:lnTo>
                    <a:pt x="97800" y="99104"/>
                  </a:lnTo>
                  <a:lnTo>
                    <a:pt x="116925" y="103016"/>
                  </a:lnTo>
                  <a:lnTo>
                    <a:pt x="132139" y="94323"/>
                  </a:lnTo>
                  <a:lnTo>
                    <a:pt x="137355" y="108667"/>
                  </a:lnTo>
                  <a:lnTo>
                    <a:pt x="156045" y="112579"/>
                  </a:lnTo>
                  <a:lnTo>
                    <a:pt x="164739" y="124749"/>
                  </a:lnTo>
                  <a:lnTo>
                    <a:pt x="174301" y="139963"/>
                  </a:lnTo>
                  <a:lnTo>
                    <a:pt x="192992" y="139963"/>
                  </a:lnTo>
                  <a:lnTo>
                    <a:pt x="192123" y="109971"/>
                  </a:lnTo>
                  <a:lnTo>
                    <a:pt x="185168" y="115187"/>
                  </a:lnTo>
                  <a:lnTo>
                    <a:pt x="168216" y="104320"/>
                  </a:lnTo>
                  <a:lnTo>
                    <a:pt x="161696" y="99104"/>
                  </a:lnTo>
                  <a:lnTo>
                    <a:pt x="165608" y="71285"/>
                  </a:lnTo>
                  <a:lnTo>
                    <a:pt x="170389" y="38251"/>
                  </a:lnTo>
                  <a:lnTo>
                    <a:pt x="165173" y="26080"/>
                  </a:lnTo>
                  <a:lnTo>
                    <a:pt x="172563" y="8259"/>
                  </a:lnTo>
                  <a:lnTo>
                    <a:pt x="179083" y="4781"/>
                  </a:lnTo>
                  <a:lnTo>
                    <a:pt x="212552" y="0"/>
                  </a:lnTo>
                  <a:lnTo>
                    <a:pt x="216464" y="1304"/>
                  </a:lnTo>
                  <a:lnTo>
                    <a:pt x="215160" y="7389"/>
                  </a:lnTo>
                  <a:lnTo>
                    <a:pt x="223419" y="9563"/>
                  </a:lnTo>
                  <a:lnTo>
                    <a:pt x="228635" y="15213"/>
                  </a:lnTo>
                  <a:lnTo>
                    <a:pt x="232981" y="13909"/>
                  </a:lnTo>
                  <a:lnTo>
                    <a:pt x="230808" y="912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01" name="Google Shape;12101;p314"/>
            <p:cNvSpPr/>
            <p:nvPr/>
          </p:nvSpPr>
          <p:spPr>
            <a:xfrm>
              <a:off x="6663622" y="4603977"/>
              <a:ext cx="208843" cy="212267"/>
            </a:xfrm>
            <a:custGeom>
              <a:rect b="b" l="l" r="r" t="t"/>
              <a:pathLst>
                <a:path extrusionOk="0" h="188645" w="185603">
                  <a:moveTo>
                    <a:pt x="138224" y="188211"/>
                  </a:moveTo>
                  <a:lnTo>
                    <a:pt x="125619" y="185168"/>
                  </a:lnTo>
                  <a:lnTo>
                    <a:pt x="117360" y="188645"/>
                  </a:lnTo>
                  <a:lnTo>
                    <a:pt x="105624" y="183864"/>
                  </a:lnTo>
                  <a:lnTo>
                    <a:pt x="96061" y="183864"/>
                  </a:lnTo>
                  <a:lnTo>
                    <a:pt x="81283" y="171259"/>
                  </a:lnTo>
                  <a:lnTo>
                    <a:pt x="62592" y="166912"/>
                  </a:lnTo>
                  <a:lnTo>
                    <a:pt x="56072" y="149091"/>
                  </a:lnTo>
                  <a:lnTo>
                    <a:pt x="56507" y="139093"/>
                  </a:lnTo>
                  <a:lnTo>
                    <a:pt x="46510" y="136051"/>
                  </a:lnTo>
                  <a:lnTo>
                    <a:pt x="19995" y="105624"/>
                  </a:lnTo>
                  <a:lnTo>
                    <a:pt x="13040" y="89541"/>
                  </a:lnTo>
                  <a:lnTo>
                    <a:pt x="8259" y="84325"/>
                  </a:lnTo>
                  <a:lnTo>
                    <a:pt x="0" y="62157"/>
                  </a:lnTo>
                  <a:lnTo>
                    <a:pt x="26950" y="65200"/>
                  </a:lnTo>
                  <a:lnTo>
                    <a:pt x="34773" y="68242"/>
                  </a:lnTo>
                  <a:lnTo>
                    <a:pt x="43032" y="67808"/>
                  </a:lnTo>
                  <a:lnTo>
                    <a:pt x="56941" y="49552"/>
                  </a:lnTo>
                  <a:lnTo>
                    <a:pt x="79110" y="26949"/>
                  </a:lnTo>
                  <a:lnTo>
                    <a:pt x="87803" y="24341"/>
                  </a:lnTo>
                  <a:lnTo>
                    <a:pt x="91280" y="14779"/>
                  </a:lnTo>
                  <a:lnTo>
                    <a:pt x="105624" y="3912"/>
                  </a:lnTo>
                  <a:lnTo>
                    <a:pt x="124315" y="0"/>
                  </a:lnTo>
                  <a:lnTo>
                    <a:pt x="125184" y="10432"/>
                  </a:lnTo>
                  <a:lnTo>
                    <a:pt x="145613" y="9997"/>
                  </a:lnTo>
                  <a:lnTo>
                    <a:pt x="156915" y="15648"/>
                  </a:lnTo>
                  <a:lnTo>
                    <a:pt x="161696" y="22602"/>
                  </a:lnTo>
                  <a:lnTo>
                    <a:pt x="173432" y="24776"/>
                  </a:lnTo>
                  <a:lnTo>
                    <a:pt x="185603" y="33469"/>
                  </a:lnTo>
                  <a:lnTo>
                    <a:pt x="183864" y="69112"/>
                  </a:lnTo>
                  <a:lnTo>
                    <a:pt x="178213" y="88237"/>
                  </a:lnTo>
                  <a:lnTo>
                    <a:pt x="176475" y="109101"/>
                  </a:lnTo>
                  <a:lnTo>
                    <a:pt x="179952" y="117360"/>
                  </a:lnTo>
                  <a:lnTo>
                    <a:pt x="176040" y="133877"/>
                  </a:lnTo>
                  <a:lnTo>
                    <a:pt x="172563" y="136485"/>
                  </a:lnTo>
                  <a:lnTo>
                    <a:pt x="165173" y="156480"/>
                  </a:lnTo>
                  <a:lnTo>
                    <a:pt x="138224" y="18821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02" name="Google Shape;12102;p314"/>
            <p:cNvSpPr/>
            <p:nvPr/>
          </p:nvSpPr>
          <p:spPr>
            <a:xfrm>
              <a:off x="7108698" y="3739259"/>
              <a:ext cx="273403" cy="430402"/>
            </a:xfrm>
            <a:custGeom>
              <a:rect b="b" l="l" r="r" t="t"/>
              <a:pathLst>
                <a:path extrusionOk="0" h="382506" w="242978">
                  <a:moveTo>
                    <a:pt x="15213" y="382507"/>
                  </a:moveTo>
                  <a:lnTo>
                    <a:pt x="870" y="359469"/>
                  </a:lnTo>
                  <a:lnTo>
                    <a:pt x="0" y="257757"/>
                  </a:lnTo>
                  <a:lnTo>
                    <a:pt x="21299" y="226461"/>
                  </a:lnTo>
                  <a:lnTo>
                    <a:pt x="27819" y="217333"/>
                  </a:lnTo>
                  <a:lnTo>
                    <a:pt x="43467" y="216899"/>
                  </a:lnTo>
                  <a:lnTo>
                    <a:pt x="65200" y="197339"/>
                  </a:lnTo>
                  <a:lnTo>
                    <a:pt x="96931" y="196035"/>
                  </a:lnTo>
                  <a:lnTo>
                    <a:pt x="164739" y="112144"/>
                  </a:lnTo>
                  <a:lnTo>
                    <a:pt x="143875" y="112579"/>
                  </a:lnTo>
                  <a:lnTo>
                    <a:pt x="62592" y="79544"/>
                  </a:lnTo>
                  <a:lnTo>
                    <a:pt x="53030" y="69547"/>
                  </a:lnTo>
                  <a:lnTo>
                    <a:pt x="43467" y="56072"/>
                  </a:lnTo>
                  <a:lnTo>
                    <a:pt x="33904" y="40424"/>
                  </a:lnTo>
                  <a:lnTo>
                    <a:pt x="39120" y="30861"/>
                  </a:lnTo>
                  <a:lnTo>
                    <a:pt x="47379" y="15648"/>
                  </a:lnTo>
                  <a:lnTo>
                    <a:pt x="55638" y="20864"/>
                  </a:lnTo>
                  <a:lnTo>
                    <a:pt x="60853" y="32600"/>
                  </a:lnTo>
                  <a:lnTo>
                    <a:pt x="72590" y="44336"/>
                  </a:lnTo>
                  <a:lnTo>
                    <a:pt x="84760" y="44336"/>
                  </a:lnTo>
                  <a:lnTo>
                    <a:pt x="107363" y="36947"/>
                  </a:lnTo>
                  <a:lnTo>
                    <a:pt x="133878" y="33904"/>
                  </a:lnTo>
                  <a:lnTo>
                    <a:pt x="155176" y="25211"/>
                  </a:lnTo>
                  <a:lnTo>
                    <a:pt x="167347" y="23472"/>
                  </a:lnTo>
                  <a:lnTo>
                    <a:pt x="176040" y="18256"/>
                  </a:lnTo>
                  <a:lnTo>
                    <a:pt x="189950" y="17387"/>
                  </a:lnTo>
                  <a:lnTo>
                    <a:pt x="197773" y="16517"/>
                  </a:lnTo>
                  <a:lnTo>
                    <a:pt x="208640" y="12605"/>
                  </a:lnTo>
                  <a:lnTo>
                    <a:pt x="221680" y="9563"/>
                  </a:lnTo>
                  <a:lnTo>
                    <a:pt x="232547" y="0"/>
                  </a:lnTo>
                  <a:lnTo>
                    <a:pt x="242110" y="0"/>
                  </a:lnTo>
                  <a:lnTo>
                    <a:pt x="242979" y="7824"/>
                  </a:lnTo>
                  <a:lnTo>
                    <a:pt x="241240" y="23907"/>
                  </a:lnTo>
                  <a:lnTo>
                    <a:pt x="242110" y="38685"/>
                  </a:lnTo>
                  <a:lnTo>
                    <a:pt x="237328" y="48683"/>
                  </a:lnTo>
                  <a:lnTo>
                    <a:pt x="231243" y="79109"/>
                  </a:lnTo>
                  <a:lnTo>
                    <a:pt x="220811" y="109971"/>
                  </a:lnTo>
                  <a:lnTo>
                    <a:pt x="206467" y="145613"/>
                  </a:lnTo>
                  <a:lnTo>
                    <a:pt x="186472" y="186472"/>
                  </a:lnTo>
                  <a:lnTo>
                    <a:pt x="166043" y="217768"/>
                  </a:lnTo>
                  <a:lnTo>
                    <a:pt x="137355" y="256019"/>
                  </a:lnTo>
                  <a:lnTo>
                    <a:pt x="113013" y="278622"/>
                  </a:lnTo>
                  <a:lnTo>
                    <a:pt x="76501" y="306440"/>
                  </a:lnTo>
                  <a:lnTo>
                    <a:pt x="53464" y="327304"/>
                  </a:lnTo>
                  <a:lnTo>
                    <a:pt x="26515" y="361208"/>
                  </a:lnTo>
                  <a:lnTo>
                    <a:pt x="20864" y="375987"/>
                  </a:lnTo>
                  <a:lnTo>
                    <a:pt x="15213" y="38250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03" name="Google Shape;12103;p314"/>
            <p:cNvSpPr/>
            <p:nvPr/>
          </p:nvSpPr>
          <p:spPr>
            <a:xfrm>
              <a:off x="6478744" y="2759602"/>
              <a:ext cx="42550" cy="44507"/>
            </a:xfrm>
            <a:custGeom>
              <a:rect b="b" l="l" r="r" t="t"/>
              <a:pathLst>
                <a:path extrusionOk="0" h="39554" w="37815">
                  <a:moveTo>
                    <a:pt x="34773" y="28253"/>
                  </a:moveTo>
                  <a:lnTo>
                    <a:pt x="29557" y="29557"/>
                  </a:lnTo>
                  <a:lnTo>
                    <a:pt x="16952" y="33904"/>
                  </a:lnTo>
                  <a:lnTo>
                    <a:pt x="16517" y="39555"/>
                  </a:lnTo>
                  <a:lnTo>
                    <a:pt x="13475" y="39120"/>
                  </a:lnTo>
                  <a:lnTo>
                    <a:pt x="10867" y="29123"/>
                  </a:lnTo>
                  <a:lnTo>
                    <a:pt x="5216" y="26080"/>
                  </a:lnTo>
                  <a:lnTo>
                    <a:pt x="0" y="18691"/>
                  </a:lnTo>
                  <a:lnTo>
                    <a:pt x="3477" y="12605"/>
                  </a:lnTo>
                  <a:lnTo>
                    <a:pt x="8693" y="10867"/>
                  </a:lnTo>
                  <a:lnTo>
                    <a:pt x="10867" y="1739"/>
                  </a:lnTo>
                  <a:lnTo>
                    <a:pt x="14778" y="0"/>
                  </a:lnTo>
                  <a:lnTo>
                    <a:pt x="18256" y="3912"/>
                  </a:lnTo>
                  <a:lnTo>
                    <a:pt x="22602" y="5651"/>
                  </a:lnTo>
                  <a:lnTo>
                    <a:pt x="26080" y="9997"/>
                  </a:lnTo>
                  <a:lnTo>
                    <a:pt x="29992" y="11301"/>
                  </a:lnTo>
                  <a:lnTo>
                    <a:pt x="34773" y="16517"/>
                  </a:lnTo>
                  <a:lnTo>
                    <a:pt x="37816" y="16083"/>
                  </a:lnTo>
                  <a:lnTo>
                    <a:pt x="36077" y="23037"/>
                  </a:lnTo>
                  <a:lnTo>
                    <a:pt x="33469" y="26080"/>
                  </a:lnTo>
                  <a:lnTo>
                    <a:pt x="34773" y="2825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04" name="Google Shape;12104;p314"/>
            <p:cNvSpPr/>
            <p:nvPr/>
          </p:nvSpPr>
          <p:spPr>
            <a:xfrm>
              <a:off x="6409781" y="4810865"/>
              <a:ext cx="445076" cy="399590"/>
            </a:xfrm>
            <a:custGeom>
              <a:rect b="b" l="l" r="r" t="t"/>
              <a:pathLst>
                <a:path extrusionOk="0" h="355122" w="395546">
                  <a:moveTo>
                    <a:pt x="363816" y="4347"/>
                  </a:moveTo>
                  <a:lnTo>
                    <a:pt x="373379" y="43467"/>
                  </a:lnTo>
                  <a:lnTo>
                    <a:pt x="378160" y="63461"/>
                  </a:lnTo>
                  <a:lnTo>
                    <a:pt x="372075" y="94323"/>
                  </a:lnTo>
                  <a:lnTo>
                    <a:pt x="373813" y="104320"/>
                  </a:lnTo>
                  <a:lnTo>
                    <a:pt x="362078" y="99539"/>
                  </a:lnTo>
                  <a:lnTo>
                    <a:pt x="354689" y="101277"/>
                  </a:lnTo>
                  <a:lnTo>
                    <a:pt x="352080" y="109536"/>
                  </a:lnTo>
                  <a:lnTo>
                    <a:pt x="344691" y="119968"/>
                  </a:lnTo>
                  <a:lnTo>
                    <a:pt x="344256" y="129531"/>
                  </a:lnTo>
                  <a:lnTo>
                    <a:pt x="357731" y="144744"/>
                  </a:lnTo>
                  <a:lnTo>
                    <a:pt x="371640" y="141701"/>
                  </a:lnTo>
                  <a:lnTo>
                    <a:pt x="377726" y="129531"/>
                  </a:lnTo>
                  <a:lnTo>
                    <a:pt x="395547" y="129531"/>
                  </a:lnTo>
                  <a:lnTo>
                    <a:pt x="388158" y="149960"/>
                  </a:lnTo>
                  <a:lnTo>
                    <a:pt x="383811" y="172997"/>
                  </a:lnTo>
                  <a:lnTo>
                    <a:pt x="376422" y="185603"/>
                  </a:lnTo>
                  <a:lnTo>
                    <a:pt x="359035" y="199947"/>
                  </a:lnTo>
                  <a:lnTo>
                    <a:pt x="354253" y="203859"/>
                  </a:lnTo>
                  <a:lnTo>
                    <a:pt x="342952" y="218203"/>
                  </a:lnTo>
                  <a:lnTo>
                    <a:pt x="335129" y="232547"/>
                  </a:lnTo>
                  <a:lnTo>
                    <a:pt x="319915" y="252541"/>
                  </a:lnTo>
                  <a:lnTo>
                    <a:pt x="290792" y="281230"/>
                  </a:lnTo>
                  <a:lnTo>
                    <a:pt x="272971" y="297747"/>
                  </a:lnTo>
                  <a:lnTo>
                    <a:pt x="254280" y="310787"/>
                  </a:lnTo>
                  <a:lnTo>
                    <a:pt x="228635" y="321219"/>
                  </a:lnTo>
                  <a:lnTo>
                    <a:pt x="216899" y="322957"/>
                  </a:lnTo>
                  <a:lnTo>
                    <a:pt x="212987" y="330781"/>
                  </a:lnTo>
                  <a:lnTo>
                    <a:pt x="199078" y="326435"/>
                  </a:lnTo>
                  <a:lnTo>
                    <a:pt x="187342" y="331651"/>
                  </a:lnTo>
                  <a:lnTo>
                    <a:pt x="162565" y="326435"/>
                  </a:lnTo>
                  <a:lnTo>
                    <a:pt x="148222" y="329912"/>
                  </a:lnTo>
                  <a:lnTo>
                    <a:pt x="138659" y="328173"/>
                  </a:lnTo>
                  <a:lnTo>
                    <a:pt x="113448" y="339475"/>
                  </a:lnTo>
                  <a:lnTo>
                    <a:pt x="93453" y="343821"/>
                  </a:lnTo>
                  <a:lnTo>
                    <a:pt x="78240" y="354254"/>
                  </a:lnTo>
                  <a:lnTo>
                    <a:pt x="67808" y="355123"/>
                  </a:lnTo>
                  <a:lnTo>
                    <a:pt x="58680" y="345125"/>
                  </a:lnTo>
                  <a:lnTo>
                    <a:pt x="50856" y="344691"/>
                  </a:lnTo>
                  <a:lnTo>
                    <a:pt x="41293" y="332085"/>
                  </a:lnTo>
                  <a:lnTo>
                    <a:pt x="39990" y="335997"/>
                  </a:lnTo>
                  <a:lnTo>
                    <a:pt x="37382" y="328608"/>
                  </a:lnTo>
                  <a:lnTo>
                    <a:pt x="38685" y="312091"/>
                  </a:lnTo>
                  <a:lnTo>
                    <a:pt x="32165" y="293400"/>
                  </a:lnTo>
                  <a:lnTo>
                    <a:pt x="39990" y="288184"/>
                  </a:lnTo>
                  <a:lnTo>
                    <a:pt x="40424" y="266885"/>
                  </a:lnTo>
                  <a:lnTo>
                    <a:pt x="26080" y="240805"/>
                  </a:lnTo>
                  <a:lnTo>
                    <a:pt x="15648" y="217333"/>
                  </a:lnTo>
                  <a:lnTo>
                    <a:pt x="15648" y="216899"/>
                  </a:lnTo>
                  <a:lnTo>
                    <a:pt x="0" y="180821"/>
                  </a:lnTo>
                  <a:lnTo>
                    <a:pt x="12171" y="166912"/>
                  </a:lnTo>
                  <a:lnTo>
                    <a:pt x="20864" y="174736"/>
                  </a:lnTo>
                  <a:lnTo>
                    <a:pt x="24342" y="186472"/>
                  </a:lnTo>
                  <a:lnTo>
                    <a:pt x="35208" y="188645"/>
                  </a:lnTo>
                  <a:lnTo>
                    <a:pt x="49987" y="193861"/>
                  </a:lnTo>
                  <a:lnTo>
                    <a:pt x="62592" y="191688"/>
                  </a:lnTo>
                  <a:lnTo>
                    <a:pt x="84325" y="177344"/>
                  </a:lnTo>
                  <a:lnTo>
                    <a:pt x="89107" y="74328"/>
                  </a:lnTo>
                  <a:lnTo>
                    <a:pt x="95192" y="78675"/>
                  </a:lnTo>
                  <a:lnTo>
                    <a:pt x="108232" y="105189"/>
                  </a:lnTo>
                  <a:lnTo>
                    <a:pt x="105624" y="122141"/>
                  </a:lnTo>
                  <a:lnTo>
                    <a:pt x="110405" y="132139"/>
                  </a:lnTo>
                  <a:lnTo>
                    <a:pt x="127792" y="129096"/>
                  </a:lnTo>
                  <a:lnTo>
                    <a:pt x="139963" y="116491"/>
                  </a:lnTo>
                  <a:lnTo>
                    <a:pt x="151699" y="108232"/>
                  </a:lnTo>
                  <a:lnTo>
                    <a:pt x="158219" y="94757"/>
                  </a:lnTo>
                  <a:lnTo>
                    <a:pt x="170390" y="88672"/>
                  </a:lnTo>
                  <a:lnTo>
                    <a:pt x="180387" y="91715"/>
                  </a:lnTo>
                  <a:lnTo>
                    <a:pt x="191253" y="99539"/>
                  </a:lnTo>
                  <a:lnTo>
                    <a:pt x="210813" y="100843"/>
                  </a:lnTo>
                  <a:lnTo>
                    <a:pt x="226462" y="94757"/>
                  </a:lnTo>
                  <a:lnTo>
                    <a:pt x="229070" y="86064"/>
                  </a:lnTo>
                  <a:lnTo>
                    <a:pt x="234286" y="72589"/>
                  </a:lnTo>
                  <a:lnTo>
                    <a:pt x="247326" y="70416"/>
                  </a:lnTo>
                  <a:lnTo>
                    <a:pt x="255150" y="59984"/>
                  </a:lnTo>
                  <a:lnTo>
                    <a:pt x="263843" y="41293"/>
                  </a:lnTo>
                  <a:lnTo>
                    <a:pt x="286446" y="20429"/>
                  </a:lnTo>
                  <a:lnTo>
                    <a:pt x="321653" y="0"/>
                  </a:lnTo>
                  <a:lnTo>
                    <a:pt x="331216" y="0"/>
                  </a:lnTo>
                  <a:lnTo>
                    <a:pt x="342952" y="4781"/>
                  </a:lnTo>
                  <a:lnTo>
                    <a:pt x="351211" y="1304"/>
                  </a:lnTo>
                  <a:lnTo>
                    <a:pt x="363816" y="4347"/>
                  </a:lnTo>
                  <a:close/>
                  <a:moveTo>
                    <a:pt x="275579" y="235589"/>
                  </a:moveTo>
                  <a:lnTo>
                    <a:pt x="280360" y="226896"/>
                  </a:lnTo>
                  <a:lnTo>
                    <a:pt x="293835" y="222549"/>
                  </a:lnTo>
                  <a:lnTo>
                    <a:pt x="298616" y="213421"/>
                  </a:lnTo>
                  <a:lnTo>
                    <a:pt x="306875" y="199947"/>
                  </a:lnTo>
                  <a:lnTo>
                    <a:pt x="299486" y="191253"/>
                  </a:lnTo>
                  <a:lnTo>
                    <a:pt x="289923" y="182560"/>
                  </a:lnTo>
                  <a:lnTo>
                    <a:pt x="278187" y="188645"/>
                  </a:lnTo>
                  <a:lnTo>
                    <a:pt x="264712" y="199512"/>
                  </a:lnTo>
                  <a:lnTo>
                    <a:pt x="250803" y="216899"/>
                  </a:lnTo>
                  <a:lnTo>
                    <a:pt x="266886" y="238632"/>
                  </a:lnTo>
                  <a:lnTo>
                    <a:pt x="275579" y="23558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05" name="Google Shape;12105;p314"/>
            <p:cNvSpPr/>
            <p:nvPr/>
          </p:nvSpPr>
          <p:spPr>
            <a:xfrm>
              <a:off x="10084838" y="5387996"/>
              <a:ext cx="312531" cy="190257"/>
            </a:xfrm>
            <a:custGeom>
              <a:rect b="b" l="l" r="r" t="t"/>
              <a:pathLst>
                <a:path extrusionOk="0" h="169085" w="277752">
                  <a:moveTo>
                    <a:pt x="256888" y="11736"/>
                  </a:moveTo>
                  <a:lnTo>
                    <a:pt x="253411" y="23037"/>
                  </a:lnTo>
                  <a:lnTo>
                    <a:pt x="277752" y="11736"/>
                  </a:lnTo>
                  <a:lnTo>
                    <a:pt x="275579" y="23472"/>
                  </a:lnTo>
                  <a:lnTo>
                    <a:pt x="266451" y="35208"/>
                  </a:lnTo>
                  <a:lnTo>
                    <a:pt x="248195" y="47813"/>
                  </a:lnTo>
                  <a:lnTo>
                    <a:pt x="217333" y="68243"/>
                  </a:lnTo>
                  <a:lnTo>
                    <a:pt x="196904" y="79544"/>
                  </a:lnTo>
                  <a:lnTo>
                    <a:pt x="194296" y="92584"/>
                  </a:lnTo>
                  <a:lnTo>
                    <a:pt x="176910" y="93019"/>
                  </a:lnTo>
                  <a:lnTo>
                    <a:pt x="149525" y="103451"/>
                  </a:lnTo>
                  <a:lnTo>
                    <a:pt x="129096" y="121272"/>
                  </a:lnTo>
                  <a:lnTo>
                    <a:pt x="93453" y="149091"/>
                  </a:lnTo>
                  <a:lnTo>
                    <a:pt x="66070" y="161261"/>
                  </a:lnTo>
                  <a:lnTo>
                    <a:pt x="48683" y="169085"/>
                  </a:lnTo>
                  <a:lnTo>
                    <a:pt x="28688" y="168651"/>
                  </a:lnTo>
                  <a:lnTo>
                    <a:pt x="22168" y="159523"/>
                  </a:lnTo>
                  <a:lnTo>
                    <a:pt x="0" y="157784"/>
                  </a:lnTo>
                  <a:lnTo>
                    <a:pt x="4347" y="147352"/>
                  </a:lnTo>
                  <a:lnTo>
                    <a:pt x="32600" y="127357"/>
                  </a:lnTo>
                  <a:lnTo>
                    <a:pt x="82152" y="99973"/>
                  </a:lnTo>
                  <a:lnTo>
                    <a:pt x="100843" y="94757"/>
                  </a:lnTo>
                  <a:lnTo>
                    <a:pt x="125184" y="84325"/>
                  </a:lnTo>
                  <a:lnTo>
                    <a:pt x="155611" y="69981"/>
                  </a:lnTo>
                  <a:lnTo>
                    <a:pt x="180387" y="55637"/>
                  </a:lnTo>
                  <a:lnTo>
                    <a:pt x="206467" y="35208"/>
                  </a:lnTo>
                  <a:lnTo>
                    <a:pt x="219941" y="28253"/>
                  </a:lnTo>
                  <a:lnTo>
                    <a:pt x="235155" y="12605"/>
                  </a:lnTo>
                  <a:lnTo>
                    <a:pt x="260366" y="0"/>
                  </a:lnTo>
                  <a:lnTo>
                    <a:pt x="256888" y="1173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06" name="Google Shape;12106;p314"/>
            <p:cNvSpPr/>
            <p:nvPr/>
          </p:nvSpPr>
          <p:spPr>
            <a:xfrm>
              <a:off x="10406663" y="5198717"/>
              <a:ext cx="179497" cy="226450"/>
            </a:xfrm>
            <a:custGeom>
              <a:rect b="b" l="l" r="r" t="t"/>
              <a:pathLst>
                <a:path extrusionOk="0" h="201250" w="159522">
                  <a:moveTo>
                    <a:pt x="96930" y="47379"/>
                  </a:moveTo>
                  <a:lnTo>
                    <a:pt x="95192" y="76936"/>
                  </a:lnTo>
                  <a:lnTo>
                    <a:pt x="107797" y="57811"/>
                  </a:lnTo>
                  <a:lnTo>
                    <a:pt x="113448" y="65635"/>
                  </a:lnTo>
                  <a:lnTo>
                    <a:pt x="103016" y="86499"/>
                  </a:lnTo>
                  <a:lnTo>
                    <a:pt x="115621" y="95627"/>
                  </a:lnTo>
                  <a:lnTo>
                    <a:pt x="129530" y="97800"/>
                  </a:lnTo>
                  <a:lnTo>
                    <a:pt x="149960" y="87368"/>
                  </a:lnTo>
                  <a:lnTo>
                    <a:pt x="159523" y="90411"/>
                  </a:lnTo>
                  <a:lnTo>
                    <a:pt x="136920" y="115187"/>
                  </a:lnTo>
                  <a:lnTo>
                    <a:pt x="118664" y="131269"/>
                  </a:lnTo>
                  <a:lnTo>
                    <a:pt x="101712" y="130835"/>
                  </a:lnTo>
                  <a:lnTo>
                    <a:pt x="89541" y="139093"/>
                  </a:lnTo>
                  <a:lnTo>
                    <a:pt x="83021" y="151264"/>
                  </a:lnTo>
                  <a:lnTo>
                    <a:pt x="76067" y="156046"/>
                  </a:lnTo>
                  <a:lnTo>
                    <a:pt x="56072" y="171259"/>
                  </a:lnTo>
                  <a:lnTo>
                    <a:pt x="30427" y="189949"/>
                  </a:lnTo>
                  <a:lnTo>
                    <a:pt x="4347" y="201251"/>
                  </a:lnTo>
                  <a:lnTo>
                    <a:pt x="6520" y="193861"/>
                  </a:lnTo>
                  <a:lnTo>
                    <a:pt x="0" y="189949"/>
                  </a:lnTo>
                  <a:lnTo>
                    <a:pt x="29992" y="167347"/>
                  </a:lnTo>
                  <a:lnTo>
                    <a:pt x="33904" y="151699"/>
                  </a:lnTo>
                  <a:lnTo>
                    <a:pt x="17387" y="140832"/>
                  </a:lnTo>
                  <a:lnTo>
                    <a:pt x="25210" y="130835"/>
                  </a:lnTo>
                  <a:lnTo>
                    <a:pt x="48248" y="121272"/>
                  </a:lnTo>
                  <a:lnTo>
                    <a:pt x="66504" y="99539"/>
                  </a:lnTo>
                  <a:lnTo>
                    <a:pt x="77370" y="81717"/>
                  </a:lnTo>
                  <a:lnTo>
                    <a:pt x="79979" y="63027"/>
                  </a:lnTo>
                  <a:lnTo>
                    <a:pt x="83456" y="58245"/>
                  </a:lnTo>
                  <a:lnTo>
                    <a:pt x="79544" y="46509"/>
                  </a:lnTo>
                  <a:lnTo>
                    <a:pt x="76501" y="22168"/>
                  </a:lnTo>
                  <a:lnTo>
                    <a:pt x="78240" y="2173"/>
                  </a:lnTo>
                  <a:lnTo>
                    <a:pt x="87802" y="0"/>
                  </a:lnTo>
                  <a:lnTo>
                    <a:pt x="91715" y="15648"/>
                  </a:lnTo>
                  <a:lnTo>
                    <a:pt x="105624" y="22603"/>
                  </a:lnTo>
                  <a:lnTo>
                    <a:pt x="96930" y="4737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07" name="Google Shape;12107;p314"/>
            <p:cNvSpPr/>
            <p:nvPr/>
          </p:nvSpPr>
          <p:spPr>
            <a:xfrm>
              <a:off x="4213258" y="5756774"/>
              <a:ext cx="207866" cy="92439"/>
            </a:xfrm>
            <a:custGeom>
              <a:rect b="b" l="l" r="r" t="t"/>
              <a:pathLst>
                <a:path extrusionOk="0" h="82152" w="184733">
                  <a:moveTo>
                    <a:pt x="123880" y="3478"/>
                  </a:moveTo>
                  <a:lnTo>
                    <a:pt x="149960" y="62592"/>
                  </a:lnTo>
                  <a:lnTo>
                    <a:pt x="171693" y="62592"/>
                  </a:lnTo>
                  <a:lnTo>
                    <a:pt x="184733" y="63462"/>
                  </a:lnTo>
                  <a:lnTo>
                    <a:pt x="182560" y="73893"/>
                  </a:lnTo>
                  <a:lnTo>
                    <a:pt x="168651" y="82152"/>
                  </a:lnTo>
                  <a:lnTo>
                    <a:pt x="158219" y="81283"/>
                  </a:lnTo>
                  <a:lnTo>
                    <a:pt x="144744" y="79109"/>
                  </a:lnTo>
                  <a:lnTo>
                    <a:pt x="126488" y="71285"/>
                  </a:lnTo>
                  <a:lnTo>
                    <a:pt x="103016" y="67373"/>
                  </a:lnTo>
                  <a:lnTo>
                    <a:pt x="70416" y="52595"/>
                  </a:lnTo>
                  <a:lnTo>
                    <a:pt x="42598" y="38685"/>
                  </a:lnTo>
                  <a:lnTo>
                    <a:pt x="0" y="8693"/>
                  </a:lnTo>
                  <a:lnTo>
                    <a:pt x="19995" y="14344"/>
                  </a:lnTo>
                  <a:lnTo>
                    <a:pt x="57376" y="32165"/>
                  </a:lnTo>
                  <a:lnTo>
                    <a:pt x="89107" y="41728"/>
                  </a:lnTo>
                  <a:lnTo>
                    <a:pt x="94323" y="29558"/>
                  </a:lnTo>
                  <a:lnTo>
                    <a:pt x="93019" y="11301"/>
                  </a:lnTo>
                  <a:lnTo>
                    <a:pt x="107798" y="0"/>
                  </a:lnTo>
                  <a:lnTo>
                    <a:pt x="123880" y="3478"/>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08" name="Google Shape;12108;p314"/>
            <p:cNvSpPr/>
            <p:nvPr/>
          </p:nvSpPr>
          <p:spPr>
            <a:xfrm>
              <a:off x="4050390" y="4669027"/>
              <a:ext cx="299815" cy="1127851"/>
            </a:xfrm>
            <a:custGeom>
              <a:rect b="b" l="l" r="r" t="t"/>
              <a:pathLst>
                <a:path extrusionOk="0" h="1002341" w="266450">
                  <a:moveTo>
                    <a:pt x="91715" y="143875"/>
                  </a:moveTo>
                  <a:lnTo>
                    <a:pt x="95627" y="150829"/>
                  </a:lnTo>
                  <a:lnTo>
                    <a:pt x="90411" y="179952"/>
                  </a:lnTo>
                  <a:lnTo>
                    <a:pt x="66069" y="193427"/>
                  </a:lnTo>
                  <a:lnTo>
                    <a:pt x="73024" y="239936"/>
                  </a:lnTo>
                  <a:lnTo>
                    <a:pt x="69547" y="249064"/>
                  </a:lnTo>
                  <a:lnTo>
                    <a:pt x="78240" y="259931"/>
                  </a:lnTo>
                  <a:lnTo>
                    <a:pt x="63896" y="277317"/>
                  </a:lnTo>
                  <a:lnTo>
                    <a:pt x="52595" y="303397"/>
                  </a:lnTo>
                  <a:lnTo>
                    <a:pt x="48683" y="329043"/>
                  </a:lnTo>
                  <a:lnTo>
                    <a:pt x="56072" y="355992"/>
                  </a:lnTo>
                  <a:lnTo>
                    <a:pt x="46944" y="384680"/>
                  </a:lnTo>
                  <a:lnTo>
                    <a:pt x="68243" y="432928"/>
                  </a:lnTo>
                  <a:lnTo>
                    <a:pt x="75197" y="438144"/>
                  </a:lnTo>
                  <a:lnTo>
                    <a:pt x="81283" y="463790"/>
                  </a:lnTo>
                  <a:lnTo>
                    <a:pt x="74328" y="490739"/>
                  </a:lnTo>
                  <a:lnTo>
                    <a:pt x="80413" y="514211"/>
                  </a:lnTo>
                  <a:lnTo>
                    <a:pt x="67373" y="532467"/>
                  </a:lnTo>
                  <a:lnTo>
                    <a:pt x="74328" y="557678"/>
                  </a:lnTo>
                  <a:lnTo>
                    <a:pt x="88672" y="585062"/>
                  </a:lnTo>
                  <a:lnTo>
                    <a:pt x="77805" y="595059"/>
                  </a:lnTo>
                  <a:lnTo>
                    <a:pt x="78675" y="619835"/>
                  </a:lnTo>
                  <a:lnTo>
                    <a:pt x="82152" y="648088"/>
                  </a:lnTo>
                  <a:lnTo>
                    <a:pt x="96496" y="681992"/>
                  </a:lnTo>
                  <a:lnTo>
                    <a:pt x="89107" y="687643"/>
                  </a:lnTo>
                  <a:lnTo>
                    <a:pt x="105189" y="719374"/>
                  </a:lnTo>
                  <a:lnTo>
                    <a:pt x="118664" y="729806"/>
                  </a:lnTo>
                  <a:lnTo>
                    <a:pt x="115187" y="741542"/>
                  </a:lnTo>
                  <a:lnTo>
                    <a:pt x="127357" y="746758"/>
                  </a:lnTo>
                  <a:lnTo>
                    <a:pt x="133443" y="757190"/>
                  </a:lnTo>
                  <a:lnTo>
                    <a:pt x="125619" y="762406"/>
                  </a:lnTo>
                  <a:lnTo>
                    <a:pt x="133443" y="778488"/>
                  </a:lnTo>
                  <a:lnTo>
                    <a:pt x="138224" y="814566"/>
                  </a:lnTo>
                  <a:lnTo>
                    <a:pt x="135182" y="838038"/>
                  </a:lnTo>
                  <a:lnTo>
                    <a:pt x="143005" y="851947"/>
                  </a:lnTo>
                  <a:lnTo>
                    <a:pt x="142571" y="868899"/>
                  </a:lnTo>
                  <a:lnTo>
                    <a:pt x="130835" y="881070"/>
                  </a:lnTo>
                  <a:lnTo>
                    <a:pt x="144309" y="909323"/>
                  </a:lnTo>
                  <a:lnTo>
                    <a:pt x="155611" y="919320"/>
                  </a:lnTo>
                  <a:lnTo>
                    <a:pt x="169085" y="917582"/>
                  </a:lnTo>
                  <a:lnTo>
                    <a:pt x="177344" y="937577"/>
                  </a:lnTo>
                  <a:lnTo>
                    <a:pt x="192557" y="953224"/>
                  </a:lnTo>
                  <a:lnTo>
                    <a:pt x="245152" y="956702"/>
                  </a:lnTo>
                  <a:lnTo>
                    <a:pt x="266451" y="961048"/>
                  </a:lnTo>
                  <a:lnTo>
                    <a:pt x="247760" y="961048"/>
                  </a:lnTo>
                  <a:lnTo>
                    <a:pt x="240371" y="967568"/>
                  </a:lnTo>
                  <a:lnTo>
                    <a:pt x="225592" y="977131"/>
                  </a:lnTo>
                  <a:lnTo>
                    <a:pt x="232982" y="1001907"/>
                  </a:lnTo>
                  <a:lnTo>
                    <a:pt x="224723" y="1002342"/>
                  </a:lnTo>
                  <a:lnTo>
                    <a:pt x="197339" y="994083"/>
                  </a:lnTo>
                  <a:lnTo>
                    <a:pt x="164739" y="975392"/>
                  </a:lnTo>
                  <a:lnTo>
                    <a:pt x="131704" y="960179"/>
                  </a:lnTo>
                  <a:lnTo>
                    <a:pt x="117795" y="943227"/>
                  </a:lnTo>
                  <a:lnTo>
                    <a:pt x="116491" y="927579"/>
                  </a:lnTo>
                  <a:lnTo>
                    <a:pt x="98235" y="909323"/>
                  </a:lnTo>
                  <a:lnTo>
                    <a:pt x="76502" y="863248"/>
                  </a:lnTo>
                  <a:lnTo>
                    <a:pt x="75632" y="837168"/>
                  </a:lnTo>
                  <a:lnTo>
                    <a:pt x="90411" y="816304"/>
                  </a:lnTo>
                  <a:lnTo>
                    <a:pt x="54333" y="808046"/>
                  </a:lnTo>
                  <a:lnTo>
                    <a:pt x="66069" y="784139"/>
                  </a:lnTo>
                  <a:lnTo>
                    <a:pt x="57376" y="738499"/>
                  </a:lnTo>
                  <a:lnTo>
                    <a:pt x="85629" y="748062"/>
                  </a:lnTo>
                  <a:lnTo>
                    <a:pt x="77805" y="691120"/>
                  </a:lnTo>
                  <a:lnTo>
                    <a:pt x="60419" y="683731"/>
                  </a:lnTo>
                  <a:lnTo>
                    <a:pt x="64765" y="718070"/>
                  </a:lnTo>
                  <a:lnTo>
                    <a:pt x="49552" y="714158"/>
                  </a:lnTo>
                  <a:lnTo>
                    <a:pt x="43032" y="675038"/>
                  </a:lnTo>
                  <a:lnTo>
                    <a:pt x="34339" y="623747"/>
                  </a:lnTo>
                  <a:lnTo>
                    <a:pt x="39120" y="604622"/>
                  </a:lnTo>
                  <a:lnTo>
                    <a:pt x="24776" y="577672"/>
                  </a:lnTo>
                  <a:lnTo>
                    <a:pt x="14344" y="546376"/>
                  </a:lnTo>
                  <a:lnTo>
                    <a:pt x="23907" y="545072"/>
                  </a:lnTo>
                  <a:lnTo>
                    <a:pt x="26515" y="500301"/>
                  </a:lnTo>
                  <a:lnTo>
                    <a:pt x="31731" y="455531"/>
                  </a:lnTo>
                  <a:lnTo>
                    <a:pt x="32165" y="414237"/>
                  </a:lnTo>
                  <a:lnTo>
                    <a:pt x="17821" y="372075"/>
                  </a:lnTo>
                  <a:lnTo>
                    <a:pt x="20429" y="349037"/>
                  </a:lnTo>
                  <a:lnTo>
                    <a:pt x="11301" y="314699"/>
                  </a:lnTo>
                  <a:lnTo>
                    <a:pt x="19125" y="280795"/>
                  </a:lnTo>
                  <a:lnTo>
                    <a:pt x="15213" y="226896"/>
                  </a:lnTo>
                  <a:lnTo>
                    <a:pt x="15213" y="168651"/>
                  </a:lnTo>
                  <a:lnTo>
                    <a:pt x="15648" y="106493"/>
                  </a:lnTo>
                  <a:lnTo>
                    <a:pt x="9128" y="60853"/>
                  </a:lnTo>
                  <a:lnTo>
                    <a:pt x="0" y="21299"/>
                  </a:lnTo>
                  <a:lnTo>
                    <a:pt x="12171" y="14344"/>
                  </a:lnTo>
                  <a:lnTo>
                    <a:pt x="16952" y="0"/>
                  </a:lnTo>
                  <a:lnTo>
                    <a:pt x="30862" y="19125"/>
                  </a:lnTo>
                  <a:lnTo>
                    <a:pt x="36077" y="39120"/>
                  </a:lnTo>
                  <a:lnTo>
                    <a:pt x="49987" y="50856"/>
                  </a:lnTo>
                  <a:lnTo>
                    <a:pt x="45205" y="77805"/>
                  </a:lnTo>
                  <a:lnTo>
                    <a:pt x="61288" y="109101"/>
                  </a:lnTo>
                  <a:lnTo>
                    <a:pt x="74763" y="147787"/>
                  </a:lnTo>
                  <a:lnTo>
                    <a:pt x="91715" y="14387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09" name="Google Shape;12109;p314"/>
            <p:cNvSpPr/>
            <p:nvPr/>
          </p:nvSpPr>
          <p:spPr>
            <a:xfrm>
              <a:off x="6051765" y="2447071"/>
              <a:ext cx="87547" cy="81679"/>
            </a:xfrm>
            <a:custGeom>
              <a:rect b="b" l="l" r="r" t="t"/>
              <a:pathLst>
                <a:path extrusionOk="0" h="72589" w="77805">
                  <a:moveTo>
                    <a:pt x="60853" y="72589"/>
                  </a:moveTo>
                  <a:lnTo>
                    <a:pt x="48683" y="66069"/>
                  </a:lnTo>
                  <a:lnTo>
                    <a:pt x="35208" y="54333"/>
                  </a:lnTo>
                  <a:lnTo>
                    <a:pt x="15648" y="59984"/>
                  </a:lnTo>
                  <a:lnTo>
                    <a:pt x="0" y="57811"/>
                  </a:lnTo>
                  <a:lnTo>
                    <a:pt x="10867" y="50421"/>
                  </a:lnTo>
                  <a:lnTo>
                    <a:pt x="28253" y="11301"/>
                  </a:lnTo>
                  <a:lnTo>
                    <a:pt x="56507" y="0"/>
                  </a:lnTo>
                  <a:lnTo>
                    <a:pt x="73893" y="869"/>
                  </a:lnTo>
                  <a:lnTo>
                    <a:pt x="77805" y="9997"/>
                  </a:lnTo>
                  <a:lnTo>
                    <a:pt x="73893" y="34339"/>
                  </a:lnTo>
                  <a:lnTo>
                    <a:pt x="68677" y="44336"/>
                  </a:lnTo>
                  <a:lnTo>
                    <a:pt x="56072" y="44336"/>
                  </a:lnTo>
                  <a:lnTo>
                    <a:pt x="60853" y="7258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10" name="Google Shape;12110;p314"/>
            <p:cNvSpPr/>
            <p:nvPr/>
          </p:nvSpPr>
          <p:spPr>
            <a:xfrm>
              <a:off x="5727984" y="2790415"/>
              <a:ext cx="82657" cy="169716"/>
            </a:xfrm>
            <a:custGeom>
              <a:rect b="b" l="l" r="r" t="t"/>
              <a:pathLst>
                <a:path extrusionOk="0" h="150829" w="73458">
                  <a:moveTo>
                    <a:pt x="46075" y="143875"/>
                  </a:moveTo>
                  <a:lnTo>
                    <a:pt x="36512" y="150829"/>
                  </a:lnTo>
                  <a:lnTo>
                    <a:pt x="24342" y="146917"/>
                  </a:lnTo>
                  <a:lnTo>
                    <a:pt x="12605" y="149960"/>
                  </a:lnTo>
                  <a:lnTo>
                    <a:pt x="16517" y="128227"/>
                  </a:lnTo>
                  <a:lnTo>
                    <a:pt x="15213" y="111275"/>
                  </a:lnTo>
                  <a:lnTo>
                    <a:pt x="4781" y="108667"/>
                  </a:lnTo>
                  <a:lnTo>
                    <a:pt x="0" y="98235"/>
                  </a:lnTo>
                  <a:lnTo>
                    <a:pt x="2173" y="79979"/>
                  </a:lnTo>
                  <a:lnTo>
                    <a:pt x="11736" y="69981"/>
                  </a:lnTo>
                  <a:lnTo>
                    <a:pt x="13909" y="58680"/>
                  </a:lnTo>
                  <a:lnTo>
                    <a:pt x="19125" y="42163"/>
                  </a:lnTo>
                  <a:lnTo>
                    <a:pt x="19125" y="30427"/>
                  </a:lnTo>
                  <a:lnTo>
                    <a:pt x="15213" y="20429"/>
                  </a:lnTo>
                  <a:lnTo>
                    <a:pt x="14344" y="10867"/>
                  </a:lnTo>
                  <a:lnTo>
                    <a:pt x="22603" y="3912"/>
                  </a:lnTo>
                  <a:lnTo>
                    <a:pt x="32165" y="0"/>
                  </a:lnTo>
                  <a:lnTo>
                    <a:pt x="37382" y="13475"/>
                  </a:lnTo>
                  <a:lnTo>
                    <a:pt x="50422" y="13475"/>
                  </a:lnTo>
                  <a:lnTo>
                    <a:pt x="54333" y="9997"/>
                  </a:lnTo>
                  <a:lnTo>
                    <a:pt x="67808" y="10867"/>
                  </a:lnTo>
                  <a:lnTo>
                    <a:pt x="73459" y="24776"/>
                  </a:lnTo>
                  <a:lnTo>
                    <a:pt x="63027" y="32165"/>
                  </a:lnTo>
                  <a:lnTo>
                    <a:pt x="61723" y="53899"/>
                  </a:lnTo>
                  <a:lnTo>
                    <a:pt x="58245" y="57811"/>
                  </a:lnTo>
                  <a:lnTo>
                    <a:pt x="56942" y="71285"/>
                  </a:lnTo>
                  <a:lnTo>
                    <a:pt x="46944" y="73459"/>
                  </a:lnTo>
                  <a:lnTo>
                    <a:pt x="55637" y="89976"/>
                  </a:lnTo>
                  <a:lnTo>
                    <a:pt x="48683" y="108232"/>
                  </a:lnTo>
                  <a:lnTo>
                    <a:pt x="56507" y="116491"/>
                  </a:lnTo>
                  <a:lnTo>
                    <a:pt x="53029" y="123880"/>
                  </a:lnTo>
                  <a:lnTo>
                    <a:pt x="44336" y="134312"/>
                  </a:lnTo>
                  <a:lnTo>
                    <a:pt x="46075" y="14387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11" name="Google Shape;12111;p314"/>
            <p:cNvSpPr/>
            <p:nvPr/>
          </p:nvSpPr>
          <p:spPr>
            <a:xfrm>
              <a:off x="9287126" y="2421637"/>
              <a:ext cx="227918" cy="254818"/>
            </a:xfrm>
            <a:custGeom>
              <a:rect b="b" l="l" r="r" t="t"/>
              <a:pathLst>
                <a:path extrusionOk="0" h="226461" w="202554">
                  <a:moveTo>
                    <a:pt x="110840" y="96496"/>
                  </a:moveTo>
                  <a:lnTo>
                    <a:pt x="170389" y="144309"/>
                  </a:lnTo>
                  <a:lnTo>
                    <a:pt x="131704" y="135616"/>
                  </a:lnTo>
                  <a:lnTo>
                    <a:pt x="147787" y="174736"/>
                  </a:lnTo>
                  <a:lnTo>
                    <a:pt x="189515" y="202555"/>
                  </a:lnTo>
                  <a:lnTo>
                    <a:pt x="202555" y="221680"/>
                  </a:lnTo>
                  <a:lnTo>
                    <a:pt x="174301" y="205163"/>
                  </a:lnTo>
                  <a:lnTo>
                    <a:pt x="174736" y="226461"/>
                  </a:lnTo>
                  <a:lnTo>
                    <a:pt x="154307" y="203424"/>
                  </a:lnTo>
                  <a:lnTo>
                    <a:pt x="137789" y="176909"/>
                  </a:lnTo>
                  <a:lnTo>
                    <a:pt x="113448" y="147787"/>
                  </a:lnTo>
                  <a:lnTo>
                    <a:pt x="103016" y="126923"/>
                  </a:lnTo>
                  <a:lnTo>
                    <a:pt x="75198" y="91280"/>
                  </a:lnTo>
                  <a:lnTo>
                    <a:pt x="40424" y="64765"/>
                  </a:lnTo>
                  <a:lnTo>
                    <a:pt x="10867" y="28253"/>
                  </a:lnTo>
                  <a:lnTo>
                    <a:pt x="19125" y="16083"/>
                  </a:lnTo>
                  <a:lnTo>
                    <a:pt x="0" y="3912"/>
                  </a:lnTo>
                  <a:lnTo>
                    <a:pt x="5651" y="0"/>
                  </a:lnTo>
                  <a:lnTo>
                    <a:pt x="26949" y="17387"/>
                  </a:lnTo>
                  <a:lnTo>
                    <a:pt x="56941" y="43032"/>
                  </a:lnTo>
                  <a:lnTo>
                    <a:pt x="79544" y="69547"/>
                  </a:lnTo>
                  <a:lnTo>
                    <a:pt x="110840" y="9649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12" name="Google Shape;12112;p314"/>
            <p:cNvSpPr/>
            <p:nvPr/>
          </p:nvSpPr>
          <p:spPr>
            <a:xfrm>
              <a:off x="6430324" y="2397183"/>
              <a:ext cx="71896" cy="25922"/>
            </a:xfrm>
            <a:custGeom>
              <a:rect b="b" l="l" r="r" t="t"/>
              <a:pathLst>
                <a:path extrusionOk="0" h="23037" w="63895">
                  <a:moveTo>
                    <a:pt x="63896" y="22603"/>
                  </a:moveTo>
                  <a:lnTo>
                    <a:pt x="25645" y="23037"/>
                  </a:lnTo>
                  <a:lnTo>
                    <a:pt x="0" y="19995"/>
                  </a:lnTo>
                  <a:lnTo>
                    <a:pt x="3042" y="8693"/>
                  </a:lnTo>
                  <a:lnTo>
                    <a:pt x="30427" y="0"/>
                  </a:lnTo>
                  <a:lnTo>
                    <a:pt x="52595" y="4781"/>
                  </a:lnTo>
                  <a:lnTo>
                    <a:pt x="62157" y="8693"/>
                  </a:lnTo>
                  <a:lnTo>
                    <a:pt x="61288" y="16083"/>
                  </a:lnTo>
                  <a:lnTo>
                    <a:pt x="63896" y="2260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13" name="Google Shape;12113;p314"/>
            <p:cNvSpPr/>
            <p:nvPr/>
          </p:nvSpPr>
          <p:spPr>
            <a:xfrm>
              <a:off x="8644455" y="1882167"/>
              <a:ext cx="77276" cy="16629"/>
            </a:xfrm>
            <a:custGeom>
              <a:rect b="b" l="l" r="r" t="t"/>
              <a:pathLst>
                <a:path extrusionOk="0" h="14778" w="68677">
                  <a:moveTo>
                    <a:pt x="68678" y="14344"/>
                  </a:moveTo>
                  <a:lnTo>
                    <a:pt x="43032" y="14779"/>
                  </a:lnTo>
                  <a:lnTo>
                    <a:pt x="4347" y="12171"/>
                  </a:lnTo>
                  <a:lnTo>
                    <a:pt x="0" y="10867"/>
                  </a:lnTo>
                  <a:lnTo>
                    <a:pt x="3043" y="2173"/>
                  </a:lnTo>
                  <a:lnTo>
                    <a:pt x="21299" y="0"/>
                  </a:lnTo>
                  <a:lnTo>
                    <a:pt x="57811" y="8693"/>
                  </a:lnTo>
                  <a:lnTo>
                    <a:pt x="68678" y="1434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14" name="Google Shape;12114;p314"/>
            <p:cNvSpPr/>
            <p:nvPr/>
          </p:nvSpPr>
          <p:spPr>
            <a:xfrm>
              <a:off x="8685050" y="1842061"/>
              <a:ext cx="98307" cy="19563"/>
            </a:xfrm>
            <a:custGeom>
              <a:rect b="b" l="l" r="r" t="t"/>
              <a:pathLst>
                <a:path extrusionOk="0" h="17386" w="87367">
                  <a:moveTo>
                    <a:pt x="87368" y="8693"/>
                  </a:moveTo>
                  <a:lnTo>
                    <a:pt x="82587" y="17387"/>
                  </a:lnTo>
                  <a:lnTo>
                    <a:pt x="52595" y="15648"/>
                  </a:lnTo>
                  <a:lnTo>
                    <a:pt x="7824" y="6955"/>
                  </a:lnTo>
                  <a:lnTo>
                    <a:pt x="0" y="0"/>
                  </a:lnTo>
                  <a:lnTo>
                    <a:pt x="36077" y="3043"/>
                  </a:lnTo>
                  <a:lnTo>
                    <a:pt x="87368" y="869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15" name="Google Shape;12115;p314"/>
            <p:cNvSpPr/>
            <p:nvPr/>
          </p:nvSpPr>
          <p:spPr>
            <a:xfrm>
              <a:off x="8503596" y="1826410"/>
              <a:ext cx="170204" cy="37170"/>
            </a:xfrm>
            <a:custGeom>
              <a:rect b="b" l="l" r="r" t="t"/>
              <a:pathLst>
                <a:path extrusionOk="0" h="33034" w="151263">
                  <a:moveTo>
                    <a:pt x="137789" y="12171"/>
                  </a:moveTo>
                  <a:lnTo>
                    <a:pt x="151264" y="28688"/>
                  </a:lnTo>
                  <a:lnTo>
                    <a:pt x="89107" y="27819"/>
                  </a:lnTo>
                  <a:lnTo>
                    <a:pt x="69112" y="33035"/>
                  </a:lnTo>
                  <a:lnTo>
                    <a:pt x="14778" y="18691"/>
                  </a:lnTo>
                  <a:lnTo>
                    <a:pt x="0" y="3912"/>
                  </a:lnTo>
                  <a:lnTo>
                    <a:pt x="15213" y="0"/>
                  </a:lnTo>
                  <a:lnTo>
                    <a:pt x="59549" y="869"/>
                  </a:lnTo>
                  <a:lnTo>
                    <a:pt x="137789" y="1217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16" name="Google Shape;12116;p314"/>
            <p:cNvSpPr/>
            <p:nvPr/>
          </p:nvSpPr>
          <p:spPr>
            <a:xfrm>
              <a:off x="6973219" y="1807335"/>
              <a:ext cx="255306" cy="156999"/>
            </a:xfrm>
            <a:custGeom>
              <a:rect b="b" l="l" r="r" t="t"/>
              <a:pathLst>
                <a:path extrusionOk="0" h="139528" w="226895">
                  <a:moveTo>
                    <a:pt x="121272" y="137789"/>
                  </a:moveTo>
                  <a:lnTo>
                    <a:pt x="111709" y="139528"/>
                  </a:lnTo>
                  <a:lnTo>
                    <a:pt x="53029" y="136485"/>
                  </a:lnTo>
                  <a:lnTo>
                    <a:pt x="43032" y="126488"/>
                  </a:lnTo>
                  <a:lnTo>
                    <a:pt x="8693" y="120403"/>
                  </a:lnTo>
                  <a:lnTo>
                    <a:pt x="0" y="107797"/>
                  </a:lnTo>
                  <a:lnTo>
                    <a:pt x="15213" y="103016"/>
                  </a:lnTo>
                  <a:lnTo>
                    <a:pt x="8259" y="90845"/>
                  </a:lnTo>
                  <a:lnTo>
                    <a:pt x="31730" y="71720"/>
                  </a:lnTo>
                  <a:lnTo>
                    <a:pt x="14344" y="69112"/>
                  </a:lnTo>
                  <a:lnTo>
                    <a:pt x="43467" y="49552"/>
                  </a:lnTo>
                  <a:lnTo>
                    <a:pt x="32600" y="39555"/>
                  </a:lnTo>
                  <a:lnTo>
                    <a:pt x="62157" y="28253"/>
                  </a:lnTo>
                  <a:lnTo>
                    <a:pt x="106928" y="14344"/>
                  </a:lnTo>
                  <a:lnTo>
                    <a:pt x="157784" y="10432"/>
                  </a:lnTo>
                  <a:lnTo>
                    <a:pt x="179517" y="2608"/>
                  </a:lnTo>
                  <a:lnTo>
                    <a:pt x="208640" y="0"/>
                  </a:lnTo>
                  <a:lnTo>
                    <a:pt x="226896" y="8259"/>
                  </a:lnTo>
                  <a:lnTo>
                    <a:pt x="221246" y="14779"/>
                  </a:lnTo>
                  <a:lnTo>
                    <a:pt x="171693" y="25645"/>
                  </a:lnTo>
                  <a:lnTo>
                    <a:pt x="128661" y="35643"/>
                  </a:lnTo>
                  <a:lnTo>
                    <a:pt x="90845" y="56507"/>
                  </a:lnTo>
                  <a:lnTo>
                    <a:pt x="78675" y="78240"/>
                  </a:lnTo>
                  <a:lnTo>
                    <a:pt x="64330" y="99973"/>
                  </a:lnTo>
                  <a:lnTo>
                    <a:pt x="77805" y="118664"/>
                  </a:lnTo>
                  <a:lnTo>
                    <a:pt x="121272" y="13778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17" name="Google Shape;12117;p314"/>
            <p:cNvSpPr/>
            <p:nvPr/>
          </p:nvSpPr>
          <p:spPr>
            <a:xfrm>
              <a:off x="6548685" y="1789238"/>
              <a:ext cx="3305791" cy="1036391"/>
            </a:xfrm>
            <a:custGeom>
              <a:rect b="b" l="l" r="r" t="t"/>
              <a:pathLst>
                <a:path extrusionOk="0" h="921059" w="2937913">
                  <a:moveTo>
                    <a:pt x="2423702" y="891502"/>
                  </a:moveTo>
                  <a:lnTo>
                    <a:pt x="2417617" y="886720"/>
                  </a:lnTo>
                  <a:lnTo>
                    <a:pt x="2409358" y="872376"/>
                  </a:lnTo>
                  <a:lnTo>
                    <a:pt x="2420225" y="871942"/>
                  </a:lnTo>
                  <a:lnTo>
                    <a:pt x="2403273" y="839342"/>
                  </a:lnTo>
                  <a:lnTo>
                    <a:pt x="2382844" y="815870"/>
                  </a:lnTo>
                  <a:lnTo>
                    <a:pt x="2395449" y="806307"/>
                  </a:lnTo>
                  <a:lnTo>
                    <a:pt x="2425441" y="811088"/>
                  </a:lnTo>
                  <a:lnTo>
                    <a:pt x="2422833" y="784139"/>
                  </a:lnTo>
                  <a:lnTo>
                    <a:pt x="2410662" y="754582"/>
                  </a:lnTo>
                  <a:lnTo>
                    <a:pt x="2411966" y="744584"/>
                  </a:lnTo>
                  <a:lnTo>
                    <a:pt x="2406315" y="719808"/>
                  </a:lnTo>
                  <a:lnTo>
                    <a:pt x="2376324" y="728067"/>
                  </a:lnTo>
                  <a:lnTo>
                    <a:pt x="2365022" y="738499"/>
                  </a:lnTo>
                  <a:lnTo>
                    <a:pt x="2331988" y="738499"/>
                  </a:lnTo>
                  <a:lnTo>
                    <a:pt x="2305907" y="713288"/>
                  </a:lnTo>
                  <a:lnTo>
                    <a:pt x="2266787" y="693728"/>
                  </a:lnTo>
                  <a:lnTo>
                    <a:pt x="2223321" y="685035"/>
                  </a:lnTo>
                  <a:lnTo>
                    <a:pt x="2196372" y="658955"/>
                  </a:lnTo>
                  <a:lnTo>
                    <a:pt x="2176812" y="642438"/>
                  </a:lnTo>
                  <a:lnTo>
                    <a:pt x="2160294" y="630702"/>
                  </a:lnTo>
                  <a:lnTo>
                    <a:pt x="2126825" y="603752"/>
                  </a:lnTo>
                  <a:lnTo>
                    <a:pt x="2100745" y="594190"/>
                  </a:lnTo>
                  <a:lnTo>
                    <a:pt x="2063364" y="585931"/>
                  </a:lnTo>
                  <a:lnTo>
                    <a:pt x="2036414" y="586800"/>
                  </a:lnTo>
                  <a:lnTo>
                    <a:pt x="2014246" y="591582"/>
                  </a:lnTo>
                  <a:lnTo>
                    <a:pt x="2006857" y="605056"/>
                  </a:lnTo>
                  <a:lnTo>
                    <a:pt x="2022939" y="611142"/>
                  </a:lnTo>
                  <a:lnTo>
                    <a:pt x="2033806" y="625920"/>
                  </a:lnTo>
                  <a:lnTo>
                    <a:pt x="2028155" y="634614"/>
                  </a:lnTo>
                  <a:lnTo>
                    <a:pt x="2029025" y="662867"/>
                  </a:lnTo>
                  <a:lnTo>
                    <a:pt x="2037284" y="675038"/>
                  </a:lnTo>
                  <a:lnTo>
                    <a:pt x="2018158" y="691990"/>
                  </a:lnTo>
                  <a:lnTo>
                    <a:pt x="1985993" y="681558"/>
                  </a:lnTo>
                  <a:lnTo>
                    <a:pt x="1961652" y="684166"/>
                  </a:lnTo>
                  <a:lnTo>
                    <a:pt x="1944699" y="675038"/>
                  </a:lnTo>
                  <a:lnTo>
                    <a:pt x="1929921" y="671995"/>
                  </a:lnTo>
                  <a:lnTo>
                    <a:pt x="1910795" y="691120"/>
                  </a:lnTo>
                  <a:lnTo>
                    <a:pt x="1885150" y="695467"/>
                  </a:lnTo>
                  <a:lnTo>
                    <a:pt x="1869502" y="702422"/>
                  </a:lnTo>
                  <a:lnTo>
                    <a:pt x="1839945" y="698075"/>
                  </a:lnTo>
                  <a:lnTo>
                    <a:pt x="1819950" y="698075"/>
                  </a:lnTo>
                  <a:lnTo>
                    <a:pt x="1798651" y="684166"/>
                  </a:lnTo>
                  <a:lnTo>
                    <a:pt x="1769964" y="671560"/>
                  </a:lnTo>
                  <a:lnTo>
                    <a:pt x="1746491" y="667648"/>
                  </a:lnTo>
                  <a:lnTo>
                    <a:pt x="1721715" y="671126"/>
                  </a:lnTo>
                  <a:lnTo>
                    <a:pt x="1704328" y="676342"/>
                  </a:lnTo>
                  <a:lnTo>
                    <a:pt x="1667382" y="665040"/>
                  </a:lnTo>
                  <a:lnTo>
                    <a:pt x="1651734" y="645046"/>
                  </a:lnTo>
                  <a:lnTo>
                    <a:pt x="1622611" y="638091"/>
                  </a:lnTo>
                  <a:lnTo>
                    <a:pt x="1601747" y="634614"/>
                  </a:lnTo>
                  <a:lnTo>
                    <a:pt x="1571321" y="623747"/>
                  </a:lnTo>
                  <a:lnTo>
                    <a:pt x="1565670" y="651566"/>
                  </a:lnTo>
                  <a:lnTo>
                    <a:pt x="1583057" y="667214"/>
                  </a:lnTo>
                  <a:lnTo>
                    <a:pt x="1572625" y="686339"/>
                  </a:lnTo>
                  <a:lnTo>
                    <a:pt x="1537851" y="679384"/>
                  </a:lnTo>
                  <a:lnTo>
                    <a:pt x="1516118" y="678515"/>
                  </a:lnTo>
                  <a:lnTo>
                    <a:pt x="1495254" y="665910"/>
                  </a:lnTo>
                  <a:lnTo>
                    <a:pt x="1472651" y="665475"/>
                  </a:lnTo>
                  <a:lnTo>
                    <a:pt x="1449614" y="657216"/>
                  </a:lnTo>
                  <a:lnTo>
                    <a:pt x="1423968" y="669822"/>
                  </a:lnTo>
                  <a:lnTo>
                    <a:pt x="1394846" y="692859"/>
                  </a:lnTo>
                  <a:lnTo>
                    <a:pt x="1374417" y="697640"/>
                  </a:lnTo>
                  <a:lnTo>
                    <a:pt x="1367027" y="699814"/>
                  </a:lnTo>
                  <a:lnTo>
                    <a:pt x="1347902" y="683296"/>
                  </a:lnTo>
                  <a:lnTo>
                    <a:pt x="1321822" y="687208"/>
                  </a:lnTo>
                  <a:lnTo>
                    <a:pt x="1307478" y="675472"/>
                  </a:lnTo>
                  <a:lnTo>
                    <a:pt x="1290091" y="670256"/>
                  </a:lnTo>
                  <a:lnTo>
                    <a:pt x="1272270" y="654608"/>
                  </a:lnTo>
                  <a:lnTo>
                    <a:pt x="1257926" y="649827"/>
                  </a:lnTo>
                  <a:lnTo>
                    <a:pt x="1230977" y="656782"/>
                  </a:lnTo>
                  <a:lnTo>
                    <a:pt x="1194465" y="641568"/>
                  </a:lnTo>
                  <a:lnTo>
                    <a:pt x="1189683" y="655478"/>
                  </a:lnTo>
                  <a:lnTo>
                    <a:pt x="1110139" y="587670"/>
                  </a:lnTo>
                  <a:lnTo>
                    <a:pt x="1073627" y="567240"/>
                  </a:lnTo>
                  <a:lnTo>
                    <a:pt x="1077105" y="558547"/>
                  </a:lnTo>
                  <a:lnTo>
                    <a:pt x="1037115" y="583758"/>
                  </a:lnTo>
                  <a:lnTo>
                    <a:pt x="1017990" y="585062"/>
                  </a:lnTo>
                  <a:lnTo>
                    <a:pt x="1013208" y="570718"/>
                  </a:lnTo>
                  <a:lnTo>
                    <a:pt x="982347" y="561590"/>
                  </a:lnTo>
                  <a:lnTo>
                    <a:pt x="963657" y="568110"/>
                  </a:lnTo>
                  <a:lnTo>
                    <a:pt x="944531" y="540726"/>
                  </a:lnTo>
                  <a:lnTo>
                    <a:pt x="904977" y="535075"/>
                  </a:lnTo>
                  <a:lnTo>
                    <a:pt x="891502" y="545942"/>
                  </a:lnTo>
                  <a:lnTo>
                    <a:pt x="844123" y="555939"/>
                  </a:lnTo>
                  <a:lnTo>
                    <a:pt x="836734" y="562459"/>
                  </a:lnTo>
                  <a:lnTo>
                    <a:pt x="762840" y="571587"/>
                  </a:lnTo>
                  <a:lnTo>
                    <a:pt x="756755" y="580715"/>
                  </a:lnTo>
                  <a:lnTo>
                    <a:pt x="778923" y="598971"/>
                  </a:lnTo>
                  <a:lnTo>
                    <a:pt x="761537" y="605926"/>
                  </a:lnTo>
                  <a:lnTo>
                    <a:pt x="768057" y="612880"/>
                  </a:lnTo>
                  <a:lnTo>
                    <a:pt x="752843" y="625920"/>
                  </a:lnTo>
                  <a:lnTo>
                    <a:pt x="793702" y="644611"/>
                  </a:lnTo>
                  <a:lnTo>
                    <a:pt x="792832" y="657216"/>
                  </a:lnTo>
                  <a:lnTo>
                    <a:pt x="762406" y="655912"/>
                  </a:lnTo>
                  <a:lnTo>
                    <a:pt x="758928" y="664171"/>
                  </a:lnTo>
                  <a:lnTo>
                    <a:pt x="727198" y="650262"/>
                  </a:lnTo>
                  <a:lnTo>
                    <a:pt x="693728" y="650696"/>
                  </a:lnTo>
                  <a:lnTo>
                    <a:pt x="674603" y="661998"/>
                  </a:lnTo>
                  <a:lnTo>
                    <a:pt x="645915" y="651131"/>
                  </a:lnTo>
                  <a:lnTo>
                    <a:pt x="593755" y="632440"/>
                  </a:lnTo>
                  <a:lnTo>
                    <a:pt x="560720" y="633310"/>
                  </a:lnTo>
                  <a:lnTo>
                    <a:pt x="525512" y="662432"/>
                  </a:lnTo>
                  <a:lnTo>
                    <a:pt x="528120" y="681992"/>
                  </a:lnTo>
                  <a:lnTo>
                    <a:pt x="502040" y="666344"/>
                  </a:lnTo>
                  <a:lnTo>
                    <a:pt x="492478" y="696336"/>
                  </a:lnTo>
                  <a:lnTo>
                    <a:pt x="500301" y="701552"/>
                  </a:lnTo>
                  <a:lnTo>
                    <a:pt x="492912" y="722416"/>
                  </a:lnTo>
                  <a:lnTo>
                    <a:pt x="515950" y="740672"/>
                  </a:lnTo>
                  <a:lnTo>
                    <a:pt x="531598" y="739803"/>
                  </a:lnTo>
                  <a:lnTo>
                    <a:pt x="550288" y="758059"/>
                  </a:lnTo>
                  <a:lnTo>
                    <a:pt x="551158" y="771968"/>
                  </a:lnTo>
                  <a:lnTo>
                    <a:pt x="563328" y="776750"/>
                  </a:lnTo>
                  <a:lnTo>
                    <a:pt x="557243" y="792832"/>
                  </a:lnTo>
                  <a:lnTo>
                    <a:pt x="537248" y="797179"/>
                  </a:lnTo>
                  <a:lnTo>
                    <a:pt x="521600" y="825432"/>
                  </a:lnTo>
                  <a:lnTo>
                    <a:pt x="547680" y="851947"/>
                  </a:lnTo>
                  <a:lnTo>
                    <a:pt x="549419" y="870203"/>
                  </a:lnTo>
                  <a:lnTo>
                    <a:pt x="581150" y="902803"/>
                  </a:lnTo>
                  <a:lnTo>
                    <a:pt x="570283" y="914104"/>
                  </a:lnTo>
                  <a:lnTo>
                    <a:pt x="567675" y="921059"/>
                  </a:lnTo>
                  <a:lnTo>
                    <a:pt x="557243" y="918886"/>
                  </a:lnTo>
                  <a:lnTo>
                    <a:pt x="538552" y="902368"/>
                  </a:lnTo>
                  <a:lnTo>
                    <a:pt x="532032" y="901499"/>
                  </a:lnTo>
                  <a:lnTo>
                    <a:pt x="516384" y="894979"/>
                  </a:lnTo>
                  <a:lnTo>
                    <a:pt x="507256" y="883678"/>
                  </a:lnTo>
                  <a:lnTo>
                    <a:pt x="485088" y="878027"/>
                  </a:lnTo>
                  <a:lnTo>
                    <a:pt x="472483" y="882374"/>
                  </a:lnTo>
                  <a:lnTo>
                    <a:pt x="467267" y="877158"/>
                  </a:lnTo>
                  <a:lnTo>
                    <a:pt x="434232" y="863683"/>
                  </a:lnTo>
                  <a:lnTo>
                    <a:pt x="400763" y="859336"/>
                  </a:lnTo>
                  <a:lnTo>
                    <a:pt x="380768" y="854555"/>
                  </a:lnTo>
                  <a:lnTo>
                    <a:pt x="379030" y="858032"/>
                  </a:lnTo>
                  <a:lnTo>
                    <a:pt x="345995" y="834560"/>
                  </a:lnTo>
                  <a:lnTo>
                    <a:pt x="319046" y="824128"/>
                  </a:lnTo>
                  <a:lnTo>
                    <a:pt x="296878" y="808046"/>
                  </a:lnTo>
                  <a:lnTo>
                    <a:pt x="312526" y="803699"/>
                  </a:lnTo>
                  <a:lnTo>
                    <a:pt x="326435" y="781096"/>
                  </a:lnTo>
                  <a:lnTo>
                    <a:pt x="312091" y="770230"/>
                  </a:lnTo>
                  <a:lnTo>
                    <a:pt x="342083" y="758928"/>
                  </a:lnTo>
                  <a:lnTo>
                    <a:pt x="340344" y="752843"/>
                  </a:lnTo>
                  <a:lnTo>
                    <a:pt x="321653" y="757190"/>
                  </a:lnTo>
                  <a:lnTo>
                    <a:pt x="319915" y="745454"/>
                  </a:lnTo>
                  <a:lnTo>
                    <a:pt x="329478" y="737630"/>
                  </a:lnTo>
                  <a:lnTo>
                    <a:pt x="350341" y="735891"/>
                  </a:lnTo>
                  <a:lnTo>
                    <a:pt x="351646" y="726763"/>
                  </a:lnTo>
                  <a:lnTo>
                    <a:pt x="343821" y="711550"/>
                  </a:lnTo>
                  <a:lnTo>
                    <a:pt x="349472" y="697640"/>
                  </a:lnTo>
                  <a:lnTo>
                    <a:pt x="347733" y="689382"/>
                  </a:lnTo>
                  <a:lnTo>
                    <a:pt x="314264" y="680688"/>
                  </a:lnTo>
                  <a:lnTo>
                    <a:pt x="301659" y="681123"/>
                  </a:lnTo>
                  <a:lnTo>
                    <a:pt x="286011" y="668518"/>
                  </a:lnTo>
                  <a:lnTo>
                    <a:pt x="270363" y="672864"/>
                  </a:lnTo>
                  <a:lnTo>
                    <a:pt x="241240" y="663302"/>
                  </a:lnTo>
                  <a:lnTo>
                    <a:pt x="240806" y="658086"/>
                  </a:lnTo>
                  <a:lnTo>
                    <a:pt x="230808" y="646350"/>
                  </a:lnTo>
                  <a:lnTo>
                    <a:pt x="213856" y="645046"/>
                  </a:lnTo>
                  <a:lnTo>
                    <a:pt x="210379" y="636787"/>
                  </a:lnTo>
                  <a:lnTo>
                    <a:pt x="214291" y="631136"/>
                  </a:lnTo>
                  <a:lnTo>
                    <a:pt x="197773" y="615923"/>
                  </a:lnTo>
                  <a:lnTo>
                    <a:pt x="176475" y="618531"/>
                  </a:lnTo>
                  <a:lnTo>
                    <a:pt x="169955" y="617227"/>
                  </a:lnTo>
                  <a:lnTo>
                    <a:pt x="165608" y="623312"/>
                  </a:lnTo>
                  <a:lnTo>
                    <a:pt x="157784" y="622443"/>
                  </a:lnTo>
                  <a:lnTo>
                    <a:pt x="149091" y="605056"/>
                  </a:lnTo>
                  <a:lnTo>
                    <a:pt x="142571" y="596363"/>
                  </a:lnTo>
                  <a:lnTo>
                    <a:pt x="146048" y="593755"/>
                  </a:lnTo>
                  <a:lnTo>
                    <a:pt x="163000" y="594624"/>
                  </a:lnTo>
                  <a:lnTo>
                    <a:pt x="169955" y="588974"/>
                  </a:lnTo>
                  <a:lnTo>
                    <a:pt x="162565" y="582019"/>
                  </a:lnTo>
                  <a:lnTo>
                    <a:pt x="147787" y="577238"/>
                  </a:lnTo>
                  <a:lnTo>
                    <a:pt x="147787" y="572456"/>
                  </a:lnTo>
                  <a:lnTo>
                    <a:pt x="138659" y="567675"/>
                  </a:lnTo>
                  <a:lnTo>
                    <a:pt x="122141" y="550288"/>
                  </a:lnTo>
                  <a:lnTo>
                    <a:pt x="125184" y="543334"/>
                  </a:lnTo>
                  <a:lnTo>
                    <a:pt x="120403" y="530728"/>
                  </a:lnTo>
                  <a:lnTo>
                    <a:pt x="99539" y="524643"/>
                  </a:lnTo>
                  <a:lnTo>
                    <a:pt x="89107" y="527686"/>
                  </a:lnTo>
                  <a:lnTo>
                    <a:pt x="85195" y="521166"/>
                  </a:lnTo>
                  <a:lnTo>
                    <a:pt x="62158" y="514646"/>
                  </a:lnTo>
                  <a:lnTo>
                    <a:pt x="53030" y="498998"/>
                  </a:lnTo>
                  <a:lnTo>
                    <a:pt x="48683" y="486392"/>
                  </a:lnTo>
                  <a:lnTo>
                    <a:pt x="37816" y="480742"/>
                  </a:lnTo>
                  <a:lnTo>
                    <a:pt x="44771" y="472483"/>
                  </a:lnTo>
                  <a:lnTo>
                    <a:pt x="34339" y="448142"/>
                  </a:lnTo>
                  <a:lnTo>
                    <a:pt x="45640" y="433363"/>
                  </a:lnTo>
                  <a:lnTo>
                    <a:pt x="41728" y="429016"/>
                  </a:lnTo>
                  <a:lnTo>
                    <a:pt x="61288" y="414672"/>
                  </a:lnTo>
                  <a:lnTo>
                    <a:pt x="37816" y="402502"/>
                  </a:lnTo>
                  <a:lnTo>
                    <a:pt x="72590" y="370336"/>
                  </a:lnTo>
                  <a:lnTo>
                    <a:pt x="87368" y="355557"/>
                  </a:lnTo>
                  <a:lnTo>
                    <a:pt x="91280" y="342952"/>
                  </a:lnTo>
                  <a:lnTo>
                    <a:pt x="59115" y="326000"/>
                  </a:lnTo>
                  <a:lnTo>
                    <a:pt x="63027" y="309483"/>
                  </a:lnTo>
                  <a:lnTo>
                    <a:pt x="41728" y="291227"/>
                  </a:lnTo>
                  <a:lnTo>
                    <a:pt x="49118" y="270363"/>
                  </a:lnTo>
                  <a:lnTo>
                    <a:pt x="20864" y="242979"/>
                  </a:lnTo>
                  <a:lnTo>
                    <a:pt x="33470" y="224723"/>
                  </a:lnTo>
                  <a:lnTo>
                    <a:pt x="1739" y="208640"/>
                  </a:lnTo>
                  <a:lnTo>
                    <a:pt x="0" y="192123"/>
                  </a:lnTo>
                  <a:lnTo>
                    <a:pt x="13910" y="189949"/>
                  </a:lnTo>
                  <a:lnTo>
                    <a:pt x="41728" y="180821"/>
                  </a:lnTo>
                  <a:lnTo>
                    <a:pt x="57811" y="172563"/>
                  </a:lnTo>
                  <a:lnTo>
                    <a:pt x="91280" y="186472"/>
                  </a:lnTo>
                  <a:lnTo>
                    <a:pt x="142136" y="192123"/>
                  </a:lnTo>
                  <a:lnTo>
                    <a:pt x="219072" y="219072"/>
                  </a:lnTo>
                  <a:lnTo>
                    <a:pt x="236893" y="230373"/>
                  </a:lnTo>
                  <a:lnTo>
                    <a:pt x="243413" y="246456"/>
                  </a:lnTo>
                  <a:lnTo>
                    <a:pt x="227331" y="259061"/>
                  </a:lnTo>
                  <a:lnTo>
                    <a:pt x="199078" y="265581"/>
                  </a:lnTo>
                  <a:lnTo>
                    <a:pt x="111275" y="247325"/>
                  </a:lnTo>
                  <a:lnTo>
                    <a:pt x="98670" y="250368"/>
                  </a:lnTo>
                  <a:lnTo>
                    <a:pt x="133878" y="268189"/>
                  </a:lnTo>
                  <a:lnTo>
                    <a:pt x="138224" y="279491"/>
                  </a:lnTo>
                  <a:lnTo>
                    <a:pt x="146483" y="304701"/>
                  </a:lnTo>
                  <a:lnTo>
                    <a:pt x="172998" y="312091"/>
                  </a:lnTo>
                  <a:lnTo>
                    <a:pt x="189515" y="318611"/>
                  </a:lnTo>
                  <a:lnTo>
                    <a:pt x="188646" y="306440"/>
                  </a:lnTo>
                  <a:lnTo>
                    <a:pt x="173867" y="296008"/>
                  </a:lnTo>
                  <a:lnTo>
                    <a:pt x="182995" y="286445"/>
                  </a:lnTo>
                  <a:lnTo>
                    <a:pt x="233416" y="302093"/>
                  </a:lnTo>
                  <a:lnTo>
                    <a:pt x="247326" y="296008"/>
                  </a:lnTo>
                  <a:lnTo>
                    <a:pt x="228635" y="277752"/>
                  </a:lnTo>
                  <a:lnTo>
                    <a:pt x="263843" y="254280"/>
                  </a:lnTo>
                  <a:lnTo>
                    <a:pt x="281664" y="255584"/>
                  </a:lnTo>
                  <a:lnTo>
                    <a:pt x="301659" y="263843"/>
                  </a:lnTo>
                  <a:lnTo>
                    <a:pt x="306440" y="247325"/>
                  </a:lnTo>
                  <a:lnTo>
                    <a:pt x="286011" y="232981"/>
                  </a:lnTo>
                  <a:lnTo>
                    <a:pt x="289488" y="218637"/>
                  </a:lnTo>
                  <a:lnTo>
                    <a:pt x="270798" y="203859"/>
                  </a:lnTo>
                  <a:lnTo>
                    <a:pt x="324261" y="211683"/>
                  </a:lnTo>
                  <a:lnTo>
                    <a:pt x="339910" y="224723"/>
                  </a:lnTo>
                  <a:lnTo>
                    <a:pt x="317741" y="227765"/>
                  </a:lnTo>
                  <a:lnTo>
                    <a:pt x="322958" y="241240"/>
                  </a:lnTo>
                  <a:lnTo>
                    <a:pt x="340779" y="249499"/>
                  </a:lnTo>
                  <a:lnTo>
                    <a:pt x="366859" y="244283"/>
                  </a:lnTo>
                  <a:lnTo>
                    <a:pt x="365120" y="229069"/>
                  </a:lnTo>
                  <a:lnTo>
                    <a:pt x="398590" y="217333"/>
                  </a:lnTo>
                  <a:lnTo>
                    <a:pt x="452488" y="197339"/>
                  </a:lnTo>
                  <a:lnTo>
                    <a:pt x="466398" y="198208"/>
                  </a:lnTo>
                  <a:lnTo>
                    <a:pt x="455531" y="212552"/>
                  </a:lnTo>
                  <a:lnTo>
                    <a:pt x="479003" y="215160"/>
                  </a:lnTo>
                  <a:lnTo>
                    <a:pt x="488131" y="206901"/>
                  </a:lnTo>
                  <a:lnTo>
                    <a:pt x="521600" y="206467"/>
                  </a:lnTo>
                  <a:lnTo>
                    <a:pt x="543334" y="196469"/>
                  </a:lnTo>
                  <a:lnTo>
                    <a:pt x="571152" y="210813"/>
                  </a:lnTo>
                  <a:lnTo>
                    <a:pt x="583323" y="195165"/>
                  </a:lnTo>
                  <a:lnTo>
                    <a:pt x="557243" y="181691"/>
                  </a:lnTo>
                  <a:lnTo>
                    <a:pt x="562459" y="173867"/>
                  </a:lnTo>
                  <a:lnTo>
                    <a:pt x="618966" y="180821"/>
                  </a:lnTo>
                  <a:lnTo>
                    <a:pt x="647654" y="188211"/>
                  </a:lnTo>
                  <a:lnTo>
                    <a:pt x="728501" y="215160"/>
                  </a:lnTo>
                  <a:lnTo>
                    <a:pt x="733283" y="202989"/>
                  </a:lnTo>
                  <a:lnTo>
                    <a:pt x="707638" y="190384"/>
                  </a:lnTo>
                  <a:lnTo>
                    <a:pt x="704160" y="185603"/>
                  </a:lnTo>
                  <a:lnTo>
                    <a:pt x="681123" y="182995"/>
                  </a:lnTo>
                  <a:lnTo>
                    <a:pt x="680254" y="172128"/>
                  </a:lnTo>
                  <a:lnTo>
                    <a:pt x="659824" y="153872"/>
                  </a:lnTo>
                  <a:lnTo>
                    <a:pt x="655043" y="146483"/>
                  </a:lnTo>
                  <a:lnTo>
                    <a:pt x="673734" y="126053"/>
                  </a:lnTo>
                  <a:lnTo>
                    <a:pt x="671126" y="105189"/>
                  </a:lnTo>
                  <a:lnTo>
                    <a:pt x="680688" y="100843"/>
                  </a:lnTo>
                  <a:lnTo>
                    <a:pt x="730240" y="106928"/>
                  </a:lnTo>
                  <a:lnTo>
                    <a:pt x="742846" y="119533"/>
                  </a:lnTo>
                  <a:lnTo>
                    <a:pt x="738934" y="137789"/>
                  </a:lnTo>
                  <a:lnTo>
                    <a:pt x="755017" y="145179"/>
                  </a:lnTo>
                  <a:lnTo>
                    <a:pt x="771534" y="161261"/>
                  </a:lnTo>
                  <a:lnTo>
                    <a:pt x="788051" y="193427"/>
                  </a:lnTo>
                  <a:lnTo>
                    <a:pt x="817174" y="207771"/>
                  </a:lnTo>
                  <a:lnTo>
                    <a:pt x="819347" y="223853"/>
                  </a:lnTo>
                  <a:lnTo>
                    <a:pt x="804134" y="257757"/>
                  </a:lnTo>
                  <a:lnTo>
                    <a:pt x="827171" y="261235"/>
                  </a:lnTo>
                  <a:lnTo>
                    <a:pt x="829344" y="252541"/>
                  </a:lnTo>
                  <a:lnTo>
                    <a:pt x="845862" y="246456"/>
                  </a:lnTo>
                  <a:lnTo>
                    <a:pt x="843688" y="234720"/>
                  </a:lnTo>
                  <a:lnTo>
                    <a:pt x="851947" y="222984"/>
                  </a:lnTo>
                  <a:lnTo>
                    <a:pt x="832822" y="209509"/>
                  </a:lnTo>
                  <a:lnTo>
                    <a:pt x="831083" y="193861"/>
                  </a:lnTo>
                  <a:lnTo>
                    <a:pt x="810219" y="192123"/>
                  </a:lnTo>
                  <a:lnTo>
                    <a:pt x="797614" y="179083"/>
                  </a:lnTo>
                  <a:lnTo>
                    <a:pt x="795875" y="155611"/>
                  </a:lnTo>
                  <a:lnTo>
                    <a:pt x="760232" y="136920"/>
                  </a:lnTo>
                  <a:lnTo>
                    <a:pt x="780661" y="121707"/>
                  </a:lnTo>
                  <a:lnTo>
                    <a:pt x="764579" y="105624"/>
                  </a:lnTo>
                  <a:lnTo>
                    <a:pt x="772838" y="105189"/>
                  </a:lnTo>
                  <a:lnTo>
                    <a:pt x="791094" y="117360"/>
                  </a:lnTo>
                  <a:lnTo>
                    <a:pt x="800222" y="139528"/>
                  </a:lnTo>
                  <a:lnTo>
                    <a:pt x="821955" y="143875"/>
                  </a:lnTo>
                  <a:lnTo>
                    <a:pt x="801960" y="127357"/>
                  </a:lnTo>
                  <a:lnTo>
                    <a:pt x="824128" y="118229"/>
                  </a:lnTo>
                  <a:lnTo>
                    <a:pt x="859337" y="116925"/>
                  </a:lnTo>
                  <a:lnTo>
                    <a:pt x="901065" y="129965"/>
                  </a:lnTo>
                  <a:lnTo>
                    <a:pt x="871072" y="111275"/>
                  </a:lnTo>
                  <a:lnTo>
                    <a:pt x="849774" y="87368"/>
                  </a:lnTo>
                  <a:lnTo>
                    <a:pt x="875419" y="83021"/>
                  </a:lnTo>
                  <a:lnTo>
                    <a:pt x="916712" y="83891"/>
                  </a:lnTo>
                  <a:lnTo>
                    <a:pt x="950617" y="80848"/>
                  </a:lnTo>
                  <a:lnTo>
                    <a:pt x="926275" y="69547"/>
                  </a:lnTo>
                  <a:lnTo>
                    <a:pt x="931926" y="55203"/>
                  </a:lnTo>
                  <a:lnTo>
                    <a:pt x="950182" y="54333"/>
                  </a:lnTo>
                  <a:lnTo>
                    <a:pt x="971480" y="43901"/>
                  </a:lnTo>
                  <a:lnTo>
                    <a:pt x="1011905" y="40859"/>
                  </a:lnTo>
                  <a:lnTo>
                    <a:pt x="1011035" y="34773"/>
                  </a:lnTo>
                  <a:lnTo>
                    <a:pt x="1051459" y="33035"/>
                  </a:lnTo>
                  <a:lnTo>
                    <a:pt x="1070150" y="37816"/>
                  </a:lnTo>
                  <a:lnTo>
                    <a:pt x="1093622" y="26515"/>
                  </a:lnTo>
                  <a:lnTo>
                    <a:pt x="1124048" y="26949"/>
                  </a:lnTo>
                  <a:lnTo>
                    <a:pt x="1117528" y="17387"/>
                  </a:lnTo>
                  <a:lnTo>
                    <a:pt x="1121440" y="8693"/>
                  </a:lnTo>
                  <a:lnTo>
                    <a:pt x="1148390" y="0"/>
                  </a:lnTo>
                  <a:lnTo>
                    <a:pt x="1184467" y="6955"/>
                  </a:lnTo>
                  <a:lnTo>
                    <a:pt x="1169254" y="12171"/>
                  </a:lnTo>
                  <a:lnTo>
                    <a:pt x="1210113" y="15213"/>
                  </a:lnTo>
                  <a:lnTo>
                    <a:pt x="1227934" y="25645"/>
                  </a:lnTo>
                  <a:lnTo>
                    <a:pt x="1236193" y="20429"/>
                  </a:lnTo>
                  <a:lnTo>
                    <a:pt x="1283571" y="20864"/>
                  </a:lnTo>
                  <a:lnTo>
                    <a:pt x="1333993" y="31296"/>
                  </a:lnTo>
                  <a:lnTo>
                    <a:pt x="1357899" y="39120"/>
                  </a:lnTo>
                  <a:lnTo>
                    <a:pt x="1368766" y="50421"/>
                  </a:lnTo>
                  <a:lnTo>
                    <a:pt x="1358334" y="56941"/>
                  </a:lnTo>
                  <a:lnTo>
                    <a:pt x="1329646" y="69112"/>
                  </a:lnTo>
                  <a:lnTo>
                    <a:pt x="1324865" y="75632"/>
                  </a:lnTo>
                  <a:lnTo>
                    <a:pt x="1349206" y="78675"/>
                  </a:lnTo>
                  <a:lnTo>
                    <a:pt x="1380502" y="84325"/>
                  </a:lnTo>
                  <a:lnTo>
                    <a:pt x="1390934" y="79979"/>
                  </a:lnTo>
                  <a:lnTo>
                    <a:pt x="1416145" y="94323"/>
                  </a:lnTo>
                  <a:lnTo>
                    <a:pt x="1417014" y="88672"/>
                  </a:lnTo>
                  <a:lnTo>
                    <a:pt x="1439617" y="85195"/>
                  </a:lnTo>
                  <a:lnTo>
                    <a:pt x="1498731" y="88672"/>
                  </a:lnTo>
                  <a:lnTo>
                    <a:pt x="1515248" y="99104"/>
                  </a:lnTo>
                  <a:lnTo>
                    <a:pt x="1590881" y="102581"/>
                  </a:lnTo>
                  <a:lnTo>
                    <a:pt x="1570017" y="85629"/>
                  </a:lnTo>
                  <a:lnTo>
                    <a:pt x="1611310" y="89541"/>
                  </a:lnTo>
                  <a:lnTo>
                    <a:pt x="1637825" y="89107"/>
                  </a:lnTo>
                  <a:lnTo>
                    <a:pt x="1680857" y="100843"/>
                  </a:lnTo>
                  <a:lnTo>
                    <a:pt x="1706937" y="115187"/>
                  </a:lnTo>
                  <a:lnTo>
                    <a:pt x="1708675" y="124749"/>
                  </a:lnTo>
                  <a:lnTo>
                    <a:pt x="1752577" y="143005"/>
                  </a:lnTo>
                  <a:lnTo>
                    <a:pt x="1791697" y="152133"/>
                  </a:lnTo>
                  <a:lnTo>
                    <a:pt x="1778657" y="128227"/>
                  </a:lnTo>
                  <a:lnTo>
                    <a:pt x="1819515" y="138224"/>
                  </a:lnTo>
                  <a:lnTo>
                    <a:pt x="1841249" y="132139"/>
                  </a:lnTo>
                  <a:lnTo>
                    <a:pt x="1883846" y="139093"/>
                  </a:lnTo>
                  <a:lnTo>
                    <a:pt x="1888193" y="133008"/>
                  </a:lnTo>
                  <a:lnTo>
                    <a:pt x="1921227" y="136051"/>
                  </a:lnTo>
                  <a:lnTo>
                    <a:pt x="1880369" y="114752"/>
                  </a:lnTo>
                  <a:lnTo>
                    <a:pt x="1889497" y="105189"/>
                  </a:lnTo>
                  <a:lnTo>
                    <a:pt x="2065102" y="119968"/>
                  </a:lnTo>
                  <a:lnTo>
                    <a:pt x="2099441" y="133443"/>
                  </a:lnTo>
                  <a:lnTo>
                    <a:pt x="2170292" y="150829"/>
                  </a:lnTo>
                  <a:lnTo>
                    <a:pt x="2234622" y="146483"/>
                  </a:lnTo>
                  <a:lnTo>
                    <a:pt x="2275046" y="150395"/>
                  </a:lnTo>
                  <a:lnTo>
                    <a:pt x="2303734" y="159957"/>
                  </a:lnTo>
                  <a:lnTo>
                    <a:pt x="2325902" y="176909"/>
                  </a:lnTo>
                  <a:lnTo>
                    <a:pt x="2357633" y="183429"/>
                  </a:lnTo>
                  <a:lnTo>
                    <a:pt x="2374585" y="178648"/>
                  </a:lnTo>
                  <a:lnTo>
                    <a:pt x="2405012" y="178213"/>
                  </a:lnTo>
                  <a:lnTo>
                    <a:pt x="2445435" y="182560"/>
                  </a:lnTo>
                  <a:lnTo>
                    <a:pt x="2475428" y="179952"/>
                  </a:lnTo>
                  <a:lnTo>
                    <a:pt x="2537585" y="200816"/>
                  </a:lnTo>
                  <a:lnTo>
                    <a:pt x="2548452" y="193427"/>
                  </a:lnTo>
                  <a:lnTo>
                    <a:pt x="2511505" y="178648"/>
                  </a:lnTo>
                  <a:lnTo>
                    <a:pt x="2503681" y="168216"/>
                  </a:lnTo>
                  <a:lnTo>
                    <a:pt x="2570185" y="174736"/>
                  </a:lnTo>
                  <a:lnTo>
                    <a:pt x="2604958" y="173432"/>
                  </a:lnTo>
                  <a:lnTo>
                    <a:pt x="2673636" y="184299"/>
                  </a:lnTo>
                  <a:lnTo>
                    <a:pt x="2714929" y="194731"/>
                  </a:lnTo>
                  <a:lnTo>
                    <a:pt x="2859239" y="290792"/>
                  </a:lnTo>
                  <a:lnTo>
                    <a:pt x="2850545" y="301659"/>
                  </a:lnTo>
                  <a:lnTo>
                    <a:pt x="2823596" y="299920"/>
                  </a:lnTo>
                  <a:lnTo>
                    <a:pt x="2859239" y="312960"/>
                  </a:lnTo>
                  <a:lnTo>
                    <a:pt x="2898793" y="333389"/>
                  </a:lnTo>
                  <a:lnTo>
                    <a:pt x="2917049" y="339909"/>
                  </a:lnTo>
                  <a:lnTo>
                    <a:pt x="2933566" y="350342"/>
                  </a:lnTo>
                  <a:lnTo>
                    <a:pt x="2937913" y="356862"/>
                  </a:lnTo>
                  <a:lnTo>
                    <a:pt x="2894446" y="351646"/>
                  </a:lnTo>
                  <a:lnTo>
                    <a:pt x="2865759" y="370336"/>
                  </a:lnTo>
                  <a:lnTo>
                    <a:pt x="2852719" y="373379"/>
                  </a:lnTo>
                  <a:lnTo>
                    <a:pt x="2845764" y="391200"/>
                  </a:lnTo>
                  <a:lnTo>
                    <a:pt x="2837071" y="406848"/>
                  </a:lnTo>
                  <a:lnTo>
                    <a:pt x="2844460" y="418584"/>
                  </a:lnTo>
                  <a:lnTo>
                    <a:pt x="2794473" y="400763"/>
                  </a:lnTo>
                  <a:lnTo>
                    <a:pt x="2767959" y="420758"/>
                  </a:lnTo>
                  <a:lnTo>
                    <a:pt x="2747529" y="411195"/>
                  </a:lnTo>
                  <a:lnTo>
                    <a:pt x="2741444" y="422496"/>
                  </a:lnTo>
                  <a:lnTo>
                    <a:pt x="2711017" y="418584"/>
                  </a:lnTo>
                  <a:lnTo>
                    <a:pt x="2724492" y="435536"/>
                  </a:lnTo>
                  <a:lnTo>
                    <a:pt x="2729273" y="460747"/>
                  </a:lnTo>
                  <a:lnTo>
                    <a:pt x="2741879" y="471179"/>
                  </a:lnTo>
                  <a:lnTo>
                    <a:pt x="2771436" y="476830"/>
                  </a:lnTo>
                  <a:lnTo>
                    <a:pt x="2810991" y="514646"/>
                  </a:lnTo>
                  <a:lnTo>
                    <a:pt x="2793169" y="515950"/>
                  </a:lnTo>
                  <a:lnTo>
                    <a:pt x="2807948" y="537683"/>
                  </a:lnTo>
                  <a:lnTo>
                    <a:pt x="2828377" y="548984"/>
                  </a:lnTo>
                  <a:lnTo>
                    <a:pt x="2806644" y="562459"/>
                  </a:lnTo>
                  <a:lnTo>
                    <a:pt x="2830116" y="592886"/>
                  </a:lnTo>
                  <a:lnTo>
                    <a:pt x="2805340" y="599406"/>
                  </a:lnTo>
                  <a:lnTo>
                    <a:pt x="2824900" y="626355"/>
                  </a:lnTo>
                  <a:lnTo>
                    <a:pt x="2817511" y="651566"/>
                  </a:lnTo>
                  <a:lnTo>
                    <a:pt x="2792734" y="632875"/>
                  </a:lnTo>
                  <a:lnTo>
                    <a:pt x="2747094" y="594190"/>
                  </a:lnTo>
                  <a:lnTo>
                    <a:pt x="2676678" y="535075"/>
                  </a:lnTo>
                  <a:lnTo>
                    <a:pt x="2648425" y="498998"/>
                  </a:lnTo>
                  <a:lnTo>
                    <a:pt x="2648860" y="483350"/>
                  </a:lnTo>
                  <a:lnTo>
                    <a:pt x="2636689" y="471179"/>
                  </a:lnTo>
                  <a:lnTo>
                    <a:pt x="2661465" y="465528"/>
                  </a:lnTo>
                  <a:lnTo>
                    <a:pt x="2660596" y="432928"/>
                  </a:lnTo>
                  <a:lnTo>
                    <a:pt x="2663638" y="406848"/>
                  </a:lnTo>
                  <a:lnTo>
                    <a:pt x="2674505" y="386419"/>
                  </a:lnTo>
                  <a:lnTo>
                    <a:pt x="2645817" y="350776"/>
                  </a:lnTo>
                  <a:lnTo>
                    <a:pt x="2625388" y="352950"/>
                  </a:lnTo>
                  <a:lnTo>
                    <a:pt x="2639297" y="373814"/>
                  </a:lnTo>
                  <a:lnTo>
                    <a:pt x="2623649" y="401632"/>
                  </a:lnTo>
                  <a:lnTo>
                    <a:pt x="2570185" y="370336"/>
                  </a:lnTo>
                  <a:lnTo>
                    <a:pt x="2530631" y="379030"/>
                  </a:lnTo>
                  <a:lnTo>
                    <a:pt x="2530631" y="421627"/>
                  </a:lnTo>
                  <a:lnTo>
                    <a:pt x="2564100" y="437275"/>
                  </a:lnTo>
                  <a:lnTo>
                    <a:pt x="2527153" y="444230"/>
                  </a:lnTo>
                  <a:lnTo>
                    <a:pt x="2499334" y="446838"/>
                  </a:lnTo>
                  <a:lnTo>
                    <a:pt x="2480644" y="428147"/>
                  </a:lnTo>
                  <a:lnTo>
                    <a:pt x="2445871" y="424235"/>
                  </a:lnTo>
                  <a:lnTo>
                    <a:pt x="2435004" y="436840"/>
                  </a:lnTo>
                  <a:lnTo>
                    <a:pt x="2369369" y="432494"/>
                  </a:lnTo>
                  <a:lnTo>
                    <a:pt x="2311993" y="439883"/>
                  </a:lnTo>
                  <a:lnTo>
                    <a:pt x="2296780" y="490739"/>
                  </a:lnTo>
                  <a:lnTo>
                    <a:pt x="2275046" y="552462"/>
                  </a:lnTo>
                  <a:lnTo>
                    <a:pt x="2310689" y="555939"/>
                  </a:lnTo>
                  <a:lnTo>
                    <a:pt x="2335465" y="572456"/>
                  </a:lnTo>
                  <a:lnTo>
                    <a:pt x="2360675" y="578107"/>
                  </a:lnTo>
                  <a:lnTo>
                    <a:pt x="2362414" y="565067"/>
                  </a:lnTo>
                  <a:lnTo>
                    <a:pt x="2386755" y="566806"/>
                  </a:lnTo>
                  <a:lnTo>
                    <a:pt x="2442393" y="595928"/>
                  </a:lnTo>
                  <a:lnTo>
                    <a:pt x="2462822" y="618531"/>
                  </a:lnTo>
                  <a:lnTo>
                    <a:pt x="2468908" y="645480"/>
                  </a:lnTo>
                  <a:lnTo>
                    <a:pt x="2492814" y="677646"/>
                  </a:lnTo>
                  <a:lnTo>
                    <a:pt x="2515852" y="720678"/>
                  </a:lnTo>
                  <a:lnTo>
                    <a:pt x="2511505" y="760232"/>
                  </a:lnTo>
                  <a:lnTo>
                    <a:pt x="2517155" y="778923"/>
                  </a:lnTo>
                  <a:lnTo>
                    <a:pt x="2508462" y="811088"/>
                  </a:lnTo>
                  <a:lnTo>
                    <a:pt x="2499334" y="842819"/>
                  </a:lnTo>
                  <a:lnTo>
                    <a:pt x="2495422" y="858902"/>
                  </a:lnTo>
                  <a:lnTo>
                    <a:pt x="2475428" y="874984"/>
                  </a:lnTo>
                  <a:lnTo>
                    <a:pt x="2461953" y="875419"/>
                  </a:lnTo>
                  <a:lnTo>
                    <a:pt x="2439351" y="861944"/>
                  </a:lnTo>
                  <a:lnTo>
                    <a:pt x="2421529" y="882374"/>
                  </a:lnTo>
                  <a:lnTo>
                    <a:pt x="2423702" y="89150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18" name="Google Shape;12118;p314"/>
            <p:cNvSpPr/>
            <p:nvPr/>
          </p:nvSpPr>
          <p:spPr>
            <a:xfrm>
              <a:off x="7740120" y="1752068"/>
              <a:ext cx="94884" cy="32280"/>
            </a:xfrm>
            <a:custGeom>
              <a:rect b="b" l="l" r="r" t="t"/>
              <a:pathLst>
                <a:path extrusionOk="0" h="28688" w="84325">
                  <a:moveTo>
                    <a:pt x="84325" y="20864"/>
                  </a:moveTo>
                  <a:lnTo>
                    <a:pt x="5651" y="28688"/>
                  </a:lnTo>
                  <a:lnTo>
                    <a:pt x="0" y="2173"/>
                  </a:lnTo>
                  <a:lnTo>
                    <a:pt x="9563" y="0"/>
                  </a:lnTo>
                  <a:lnTo>
                    <a:pt x="23038" y="1304"/>
                  </a:lnTo>
                  <a:lnTo>
                    <a:pt x="77805" y="12605"/>
                  </a:lnTo>
                  <a:lnTo>
                    <a:pt x="84325" y="2086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19" name="Google Shape;12119;p314"/>
            <p:cNvSpPr/>
            <p:nvPr/>
          </p:nvSpPr>
          <p:spPr>
            <a:xfrm>
              <a:off x="6737964" y="1718809"/>
              <a:ext cx="112001" cy="19074"/>
            </a:xfrm>
            <a:custGeom>
              <a:rect b="b" l="l" r="r" t="t"/>
              <a:pathLst>
                <a:path extrusionOk="0" h="16952" w="99538">
                  <a:moveTo>
                    <a:pt x="95627" y="6955"/>
                  </a:moveTo>
                  <a:lnTo>
                    <a:pt x="76936" y="9128"/>
                  </a:lnTo>
                  <a:lnTo>
                    <a:pt x="64330" y="10867"/>
                  </a:lnTo>
                  <a:lnTo>
                    <a:pt x="64330" y="13909"/>
                  </a:lnTo>
                  <a:lnTo>
                    <a:pt x="48682" y="16952"/>
                  </a:lnTo>
                  <a:lnTo>
                    <a:pt x="29122" y="12605"/>
                  </a:lnTo>
                  <a:lnTo>
                    <a:pt x="33904" y="6520"/>
                  </a:lnTo>
                  <a:lnTo>
                    <a:pt x="0" y="6085"/>
                  </a:lnTo>
                  <a:lnTo>
                    <a:pt x="27384" y="2608"/>
                  </a:lnTo>
                  <a:lnTo>
                    <a:pt x="49987" y="2608"/>
                  </a:lnTo>
                  <a:lnTo>
                    <a:pt x="56507" y="7389"/>
                  </a:lnTo>
                  <a:lnTo>
                    <a:pt x="62157" y="3043"/>
                  </a:lnTo>
                  <a:lnTo>
                    <a:pt x="74328" y="0"/>
                  </a:lnTo>
                  <a:lnTo>
                    <a:pt x="99538" y="3912"/>
                  </a:lnTo>
                  <a:lnTo>
                    <a:pt x="95627" y="695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20" name="Google Shape;12120;p314"/>
            <p:cNvSpPr/>
            <p:nvPr/>
          </p:nvSpPr>
          <p:spPr>
            <a:xfrm>
              <a:off x="7534700" y="1712452"/>
              <a:ext cx="192703" cy="52822"/>
            </a:xfrm>
            <a:custGeom>
              <a:rect b="b" l="l" r="r" t="t"/>
              <a:pathLst>
                <a:path extrusionOk="0" h="46944" w="171258">
                  <a:moveTo>
                    <a:pt x="171259" y="44336"/>
                  </a:moveTo>
                  <a:lnTo>
                    <a:pt x="140398" y="46944"/>
                  </a:lnTo>
                  <a:lnTo>
                    <a:pt x="89542" y="41293"/>
                  </a:lnTo>
                  <a:lnTo>
                    <a:pt x="54333" y="33904"/>
                  </a:lnTo>
                  <a:lnTo>
                    <a:pt x="25645" y="19995"/>
                  </a:lnTo>
                  <a:lnTo>
                    <a:pt x="0" y="16517"/>
                  </a:lnTo>
                  <a:lnTo>
                    <a:pt x="23472" y="3912"/>
                  </a:lnTo>
                  <a:lnTo>
                    <a:pt x="50422" y="0"/>
                  </a:lnTo>
                  <a:lnTo>
                    <a:pt x="92150" y="8693"/>
                  </a:lnTo>
                  <a:lnTo>
                    <a:pt x="151699" y="26949"/>
                  </a:lnTo>
                  <a:lnTo>
                    <a:pt x="171259" y="44336"/>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21" name="Google Shape;12121;p314"/>
            <p:cNvSpPr/>
            <p:nvPr/>
          </p:nvSpPr>
          <p:spPr>
            <a:xfrm>
              <a:off x="5736788" y="2744930"/>
              <a:ext cx="313020" cy="243080"/>
            </a:xfrm>
            <a:custGeom>
              <a:rect b="b" l="l" r="r" t="t"/>
              <a:pathLst>
                <a:path extrusionOk="0" h="216029" w="278186">
                  <a:moveTo>
                    <a:pt x="167347" y="9128"/>
                  </a:moveTo>
                  <a:lnTo>
                    <a:pt x="176040" y="19560"/>
                  </a:lnTo>
                  <a:lnTo>
                    <a:pt x="217333" y="32165"/>
                  </a:lnTo>
                  <a:lnTo>
                    <a:pt x="225592" y="26080"/>
                  </a:lnTo>
                  <a:lnTo>
                    <a:pt x="250803" y="38685"/>
                  </a:lnTo>
                  <a:lnTo>
                    <a:pt x="276448" y="35208"/>
                  </a:lnTo>
                  <a:lnTo>
                    <a:pt x="278187" y="51291"/>
                  </a:lnTo>
                  <a:lnTo>
                    <a:pt x="256888" y="69547"/>
                  </a:lnTo>
                  <a:lnTo>
                    <a:pt x="228200" y="75632"/>
                  </a:lnTo>
                  <a:lnTo>
                    <a:pt x="226027" y="84760"/>
                  </a:lnTo>
                  <a:lnTo>
                    <a:pt x="212118" y="99973"/>
                  </a:lnTo>
                  <a:lnTo>
                    <a:pt x="203424" y="122576"/>
                  </a:lnTo>
                  <a:lnTo>
                    <a:pt x="212118" y="138659"/>
                  </a:lnTo>
                  <a:lnTo>
                    <a:pt x="199078" y="150829"/>
                  </a:lnTo>
                  <a:lnTo>
                    <a:pt x="193862" y="169085"/>
                  </a:lnTo>
                  <a:lnTo>
                    <a:pt x="176475" y="174736"/>
                  </a:lnTo>
                  <a:lnTo>
                    <a:pt x="160392" y="196035"/>
                  </a:lnTo>
                  <a:lnTo>
                    <a:pt x="130835" y="196469"/>
                  </a:lnTo>
                  <a:lnTo>
                    <a:pt x="109102" y="196035"/>
                  </a:lnTo>
                  <a:lnTo>
                    <a:pt x="94323" y="205597"/>
                  </a:lnTo>
                  <a:lnTo>
                    <a:pt x="85195" y="216029"/>
                  </a:lnTo>
                  <a:lnTo>
                    <a:pt x="73893" y="213856"/>
                  </a:lnTo>
                  <a:lnTo>
                    <a:pt x="65635" y="204293"/>
                  </a:lnTo>
                  <a:lnTo>
                    <a:pt x="59549" y="188645"/>
                  </a:lnTo>
                  <a:lnTo>
                    <a:pt x="38251" y="184299"/>
                  </a:lnTo>
                  <a:lnTo>
                    <a:pt x="36512" y="174736"/>
                  </a:lnTo>
                  <a:lnTo>
                    <a:pt x="45205" y="164304"/>
                  </a:lnTo>
                  <a:lnTo>
                    <a:pt x="48683" y="156915"/>
                  </a:lnTo>
                  <a:lnTo>
                    <a:pt x="40859" y="148656"/>
                  </a:lnTo>
                  <a:lnTo>
                    <a:pt x="47813" y="130400"/>
                  </a:lnTo>
                  <a:lnTo>
                    <a:pt x="39120" y="113883"/>
                  </a:lnTo>
                  <a:lnTo>
                    <a:pt x="49118" y="111709"/>
                  </a:lnTo>
                  <a:lnTo>
                    <a:pt x="50422" y="98235"/>
                  </a:lnTo>
                  <a:lnTo>
                    <a:pt x="53899" y="94323"/>
                  </a:lnTo>
                  <a:lnTo>
                    <a:pt x="55203" y="72589"/>
                  </a:lnTo>
                  <a:lnTo>
                    <a:pt x="65635" y="65200"/>
                  </a:lnTo>
                  <a:lnTo>
                    <a:pt x="59984" y="51291"/>
                  </a:lnTo>
                  <a:lnTo>
                    <a:pt x="46509" y="50421"/>
                  </a:lnTo>
                  <a:lnTo>
                    <a:pt x="42598" y="53899"/>
                  </a:lnTo>
                  <a:lnTo>
                    <a:pt x="29558" y="53899"/>
                  </a:lnTo>
                  <a:lnTo>
                    <a:pt x="24342" y="40424"/>
                  </a:lnTo>
                  <a:lnTo>
                    <a:pt x="14779" y="44336"/>
                  </a:lnTo>
                  <a:lnTo>
                    <a:pt x="6520" y="51291"/>
                  </a:lnTo>
                  <a:lnTo>
                    <a:pt x="8693" y="31731"/>
                  </a:lnTo>
                  <a:lnTo>
                    <a:pt x="0" y="19995"/>
                  </a:lnTo>
                  <a:lnTo>
                    <a:pt x="32165" y="0"/>
                  </a:lnTo>
                  <a:lnTo>
                    <a:pt x="59115" y="4781"/>
                  </a:lnTo>
                  <a:lnTo>
                    <a:pt x="89107" y="4781"/>
                  </a:lnTo>
                  <a:lnTo>
                    <a:pt x="112579" y="9563"/>
                  </a:lnTo>
                  <a:lnTo>
                    <a:pt x="131269" y="7824"/>
                  </a:lnTo>
                  <a:lnTo>
                    <a:pt x="167347" y="912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22" name="Google Shape;12122;p314"/>
            <p:cNvSpPr/>
            <p:nvPr/>
          </p:nvSpPr>
          <p:spPr>
            <a:xfrm>
              <a:off x="6188711" y="2767917"/>
              <a:ext cx="25432" cy="50376"/>
            </a:xfrm>
            <a:custGeom>
              <a:rect b="b" l="l" r="r" t="t"/>
              <a:pathLst>
                <a:path extrusionOk="0" h="44770" w="22602">
                  <a:moveTo>
                    <a:pt x="22602" y="23472"/>
                  </a:moveTo>
                  <a:lnTo>
                    <a:pt x="16082" y="44771"/>
                  </a:lnTo>
                  <a:lnTo>
                    <a:pt x="5651" y="39120"/>
                  </a:lnTo>
                  <a:lnTo>
                    <a:pt x="0" y="20864"/>
                  </a:lnTo>
                  <a:lnTo>
                    <a:pt x="3912" y="10432"/>
                  </a:lnTo>
                  <a:lnTo>
                    <a:pt x="17821" y="0"/>
                  </a:lnTo>
                  <a:lnTo>
                    <a:pt x="22602" y="23472"/>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23" name="Google Shape;12123;p314"/>
            <p:cNvSpPr/>
            <p:nvPr/>
          </p:nvSpPr>
          <p:spPr>
            <a:xfrm>
              <a:off x="5861017" y="2517990"/>
              <a:ext cx="308130" cy="270468"/>
            </a:xfrm>
            <a:custGeom>
              <a:rect b="b" l="l" r="r" t="t"/>
              <a:pathLst>
                <a:path extrusionOk="0" h="240370" w="273840">
                  <a:moveTo>
                    <a:pt x="221246" y="43901"/>
                  </a:moveTo>
                  <a:lnTo>
                    <a:pt x="226027" y="46075"/>
                  </a:lnTo>
                  <a:lnTo>
                    <a:pt x="232112" y="45640"/>
                  </a:lnTo>
                  <a:lnTo>
                    <a:pt x="242544" y="52595"/>
                  </a:lnTo>
                  <a:lnTo>
                    <a:pt x="273840" y="57811"/>
                  </a:lnTo>
                  <a:lnTo>
                    <a:pt x="263408" y="76067"/>
                  </a:lnTo>
                  <a:lnTo>
                    <a:pt x="261669" y="95627"/>
                  </a:lnTo>
                  <a:lnTo>
                    <a:pt x="256019" y="100408"/>
                  </a:lnTo>
                  <a:lnTo>
                    <a:pt x="246021" y="97800"/>
                  </a:lnTo>
                  <a:lnTo>
                    <a:pt x="246891" y="104755"/>
                  </a:lnTo>
                  <a:lnTo>
                    <a:pt x="231243" y="119968"/>
                  </a:lnTo>
                  <a:lnTo>
                    <a:pt x="231243" y="132573"/>
                  </a:lnTo>
                  <a:lnTo>
                    <a:pt x="241675" y="128227"/>
                  </a:lnTo>
                  <a:lnTo>
                    <a:pt x="249499" y="139963"/>
                  </a:lnTo>
                  <a:lnTo>
                    <a:pt x="249064" y="147787"/>
                  </a:lnTo>
                  <a:lnTo>
                    <a:pt x="255584" y="158219"/>
                  </a:lnTo>
                  <a:lnTo>
                    <a:pt x="248195" y="166477"/>
                  </a:lnTo>
                  <a:lnTo>
                    <a:pt x="254715" y="187776"/>
                  </a:lnTo>
                  <a:lnTo>
                    <a:pt x="266886" y="191253"/>
                  </a:lnTo>
                  <a:lnTo>
                    <a:pt x="264712" y="202989"/>
                  </a:lnTo>
                  <a:lnTo>
                    <a:pt x="245152" y="218637"/>
                  </a:lnTo>
                  <a:lnTo>
                    <a:pt x="200816" y="211248"/>
                  </a:lnTo>
                  <a:lnTo>
                    <a:pt x="168651" y="220376"/>
                  </a:lnTo>
                  <a:lnTo>
                    <a:pt x="166043" y="236893"/>
                  </a:lnTo>
                  <a:lnTo>
                    <a:pt x="140397" y="240371"/>
                  </a:lnTo>
                  <a:lnTo>
                    <a:pt x="115187" y="227765"/>
                  </a:lnTo>
                  <a:lnTo>
                    <a:pt x="106928" y="233851"/>
                  </a:lnTo>
                  <a:lnTo>
                    <a:pt x="65635" y="221245"/>
                  </a:lnTo>
                  <a:lnTo>
                    <a:pt x="56941" y="210813"/>
                  </a:lnTo>
                  <a:lnTo>
                    <a:pt x="68677" y="194296"/>
                  </a:lnTo>
                  <a:lnTo>
                    <a:pt x="73024" y="139528"/>
                  </a:lnTo>
                  <a:lnTo>
                    <a:pt x="50856" y="110840"/>
                  </a:lnTo>
                  <a:lnTo>
                    <a:pt x="34773" y="96931"/>
                  </a:lnTo>
                  <a:lnTo>
                    <a:pt x="1739" y="86499"/>
                  </a:lnTo>
                  <a:lnTo>
                    <a:pt x="0" y="66504"/>
                  </a:lnTo>
                  <a:lnTo>
                    <a:pt x="28253" y="60853"/>
                  </a:lnTo>
                  <a:lnTo>
                    <a:pt x="64331" y="67808"/>
                  </a:lnTo>
                  <a:lnTo>
                    <a:pt x="57811" y="36947"/>
                  </a:lnTo>
                  <a:lnTo>
                    <a:pt x="78240" y="48683"/>
                  </a:lnTo>
                  <a:lnTo>
                    <a:pt x="127792" y="27819"/>
                  </a:lnTo>
                  <a:lnTo>
                    <a:pt x="134312" y="5651"/>
                  </a:lnTo>
                  <a:lnTo>
                    <a:pt x="152568" y="0"/>
                  </a:lnTo>
                  <a:lnTo>
                    <a:pt x="156045" y="9563"/>
                  </a:lnTo>
                  <a:lnTo>
                    <a:pt x="165608" y="9997"/>
                  </a:lnTo>
                  <a:lnTo>
                    <a:pt x="176040" y="20864"/>
                  </a:lnTo>
                  <a:lnTo>
                    <a:pt x="191253" y="33469"/>
                  </a:lnTo>
                  <a:lnTo>
                    <a:pt x="202120" y="31296"/>
                  </a:lnTo>
                  <a:lnTo>
                    <a:pt x="221246" y="4390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24" name="Google Shape;12124;p314"/>
            <p:cNvSpPr/>
            <p:nvPr/>
          </p:nvSpPr>
          <p:spPr>
            <a:xfrm>
              <a:off x="1718386" y="3480527"/>
              <a:ext cx="34237" cy="42550"/>
            </a:xfrm>
            <a:custGeom>
              <a:rect b="b" l="l" r="r" t="t"/>
              <a:pathLst>
                <a:path extrusionOk="0" h="37815" w="30426">
                  <a:moveTo>
                    <a:pt x="9997" y="33035"/>
                  </a:moveTo>
                  <a:lnTo>
                    <a:pt x="5216" y="37816"/>
                  </a:lnTo>
                  <a:lnTo>
                    <a:pt x="0" y="33904"/>
                  </a:lnTo>
                  <a:lnTo>
                    <a:pt x="2608" y="26080"/>
                  </a:lnTo>
                  <a:lnTo>
                    <a:pt x="869" y="15648"/>
                  </a:lnTo>
                  <a:lnTo>
                    <a:pt x="3043" y="12605"/>
                  </a:lnTo>
                  <a:lnTo>
                    <a:pt x="8259" y="8259"/>
                  </a:lnTo>
                  <a:lnTo>
                    <a:pt x="7824" y="2608"/>
                  </a:lnTo>
                  <a:lnTo>
                    <a:pt x="9563" y="0"/>
                  </a:lnTo>
                  <a:lnTo>
                    <a:pt x="11301" y="435"/>
                  </a:lnTo>
                  <a:lnTo>
                    <a:pt x="19560" y="5216"/>
                  </a:lnTo>
                  <a:lnTo>
                    <a:pt x="23472" y="7824"/>
                  </a:lnTo>
                  <a:lnTo>
                    <a:pt x="26515" y="11301"/>
                  </a:lnTo>
                  <a:lnTo>
                    <a:pt x="30427" y="21299"/>
                  </a:lnTo>
                  <a:lnTo>
                    <a:pt x="29557" y="22603"/>
                  </a:lnTo>
                  <a:lnTo>
                    <a:pt x="18691" y="28688"/>
                  </a:lnTo>
                  <a:lnTo>
                    <a:pt x="9997" y="330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25" name="Google Shape;12125;p314"/>
            <p:cNvSpPr/>
            <p:nvPr/>
          </p:nvSpPr>
          <p:spPr>
            <a:xfrm>
              <a:off x="1711049" y="3457051"/>
              <a:ext cx="18096" cy="13694"/>
            </a:xfrm>
            <a:custGeom>
              <a:rect b="b" l="l" r="r" t="t"/>
              <a:pathLst>
                <a:path extrusionOk="0" h="12170" w="16082">
                  <a:moveTo>
                    <a:pt x="13475" y="10432"/>
                  </a:moveTo>
                  <a:lnTo>
                    <a:pt x="4781" y="12171"/>
                  </a:lnTo>
                  <a:lnTo>
                    <a:pt x="2173" y="6520"/>
                  </a:lnTo>
                  <a:lnTo>
                    <a:pt x="0" y="4347"/>
                  </a:lnTo>
                  <a:lnTo>
                    <a:pt x="0" y="2608"/>
                  </a:lnTo>
                  <a:lnTo>
                    <a:pt x="3043" y="0"/>
                  </a:lnTo>
                  <a:lnTo>
                    <a:pt x="10867" y="2608"/>
                  </a:lnTo>
                  <a:lnTo>
                    <a:pt x="16083" y="6955"/>
                  </a:lnTo>
                  <a:lnTo>
                    <a:pt x="13475" y="10432"/>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26" name="Google Shape;12126;p314"/>
            <p:cNvSpPr/>
            <p:nvPr/>
          </p:nvSpPr>
          <p:spPr>
            <a:xfrm>
              <a:off x="1695398" y="3450694"/>
              <a:ext cx="16139" cy="4890"/>
            </a:xfrm>
            <a:custGeom>
              <a:rect b="b" l="l" r="r" t="t"/>
              <a:pathLst>
                <a:path extrusionOk="0" h="4346" w="14343">
                  <a:moveTo>
                    <a:pt x="14344" y="1304"/>
                  </a:moveTo>
                  <a:lnTo>
                    <a:pt x="13040" y="4347"/>
                  </a:lnTo>
                  <a:lnTo>
                    <a:pt x="0" y="3477"/>
                  </a:lnTo>
                  <a:lnTo>
                    <a:pt x="2608" y="0"/>
                  </a:lnTo>
                  <a:lnTo>
                    <a:pt x="14344"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27" name="Google Shape;12127;p314"/>
            <p:cNvSpPr/>
            <p:nvPr/>
          </p:nvSpPr>
          <p:spPr>
            <a:xfrm>
              <a:off x="1672899" y="3435042"/>
              <a:ext cx="15650" cy="14183"/>
            </a:xfrm>
            <a:custGeom>
              <a:rect b="b" l="l" r="r" t="t"/>
              <a:pathLst>
                <a:path extrusionOk="0" h="12605" w="13909">
                  <a:moveTo>
                    <a:pt x="13909" y="10867"/>
                  </a:moveTo>
                  <a:lnTo>
                    <a:pt x="12171" y="12605"/>
                  </a:lnTo>
                  <a:lnTo>
                    <a:pt x="10432" y="12171"/>
                  </a:lnTo>
                  <a:lnTo>
                    <a:pt x="2173" y="11301"/>
                  </a:lnTo>
                  <a:lnTo>
                    <a:pt x="869" y="4781"/>
                  </a:lnTo>
                  <a:lnTo>
                    <a:pt x="0" y="3912"/>
                  </a:lnTo>
                  <a:lnTo>
                    <a:pt x="7389" y="0"/>
                  </a:lnTo>
                  <a:lnTo>
                    <a:pt x="9128" y="1739"/>
                  </a:lnTo>
                  <a:lnTo>
                    <a:pt x="13909" y="1086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28" name="Google Shape;12128;p314"/>
            <p:cNvSpPr/>
            <p:nvPr/>
          </p:nvSpPr>
          <p:spPr>
            <a:xfrm>
              <a:off x="1635729" y="3418902"/>
              <a:ext cx="13206" cy="10759"/>
            </a:xfrm>
            <a:custGeom>
              <a:rect b="b" l="l" r="r" t="t"/>
              <a:pathLst>
                <a:path extrusionOk="0" h="9562" w="11736">
                  <a:moveTo>
                    <a:pt x="10432" y="6955"/>
                  </a:moveTo>
                  <a:lnTo>
                    <a:pt x="6955" y="9563"/>
                  </a:lnTo>
                  <a:lnTo>
                    <a:pt x="0" y="4781"/>
                  </a:lnTo>
                  <a:lnTo>
                    <a:pt x="1739" y="2608"/>
                  </a:lnTo>
                  <a:lnTo>
                    <a:pt x="6085" y="0"/>
                  </a:lnTo>
                  <a:lnTo>
                    <a:pt x="11736" y="435"/>
                  </a:lnTo>
                  <a:lnTo>
                    <a:pt x="10432" y="695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29" name="Google Shape;12129;p314"/>
            <p:cNvSpPr/>
            <p:nvPr/>
          </p:nvSpPr>
          <p:spPr>
            <a:xfrm>
              <a:off x="2794394" y="2571790"/>
              <a:ext cx="1514726" cy="757606"/>
            </a:xfrm>
            <a:custGeom>
              <a:rect b="b" l="l" r="r" t="t"/>
              <a:pathLst>
                <a:path extrusionOk="0" h="673298" w="1346163">
                  <a:moveTo>
                    <a:pt x="882374" y="37381"/>
                  </a:moveTo>
                  <a:lnTo>
                    <a:pt x="855859" y="46075"/>
                  </a:lnTo>
                  <a:lnTo>
                    <a:pt x="835430" y="56941"/>
                  </a:lnTo>
                  <a:lnTo>
                    <a:pt x="815435" y="68677"/>
                  </a:lnTo>
                  <a:lnTo>
                    <a:pt x="813262" y="72589"/>
                  </a:lnTo>
                  <a:lnTo>
                    <a:pt x="838038" y="66939"/>
                  </a:lnTo>
                  <a:lnTo>
                    <a:pt x="847166" y="76067"/>
                  </a:lnTo>
                  <a:lnTo>
                    <a:pt x="867160" y="69547"/>
                  </a:lnTo>
                  <a:lnTo>
                    <a:pt x="888459" y="60419"/>
                  </a:lnTo>
                  <a:lnTo>
                    <a:pt x="911931" y="51291"/>
                  </a:lnTo>
                  <a:lnTo>
                    <a:pt x="898456" y="65635"/>
                  </a:lnTo>
                  <a:lnTo>
                    <a:pt x="909323" y="69112"/>
                  </a:lnTo>
                  <a:lnTo>
                    <a:pt x="920190" y="79544"/>
                  </a:lnTo>
                  <a:lnTo>
                    <a:pt x="942358" y="73459"/>
                  </a:lnTo>
                  <a:lnTo>
                    <a:pt x="964526" y="71285"/>
                  </a:lnTo>
                  <a:lnTo>
                    <a:pt x="965830" y="79109"/>
                  </a:lnTo>
                  <a:lnTo>
                    <a:pt x="972350" y="79979"/>
                  </a:lnTo>
                  <a:lnTo>
                    <a:pt x="977566" y="80848"/>
                  </a:lnTo>
                  <a:lnTo>
                    <a:pt x="984086" y="91715"/>
                  </a:lnTo>
                  <a:lnTo>
                    <a:pt x="963656" y="94323"/>
                  </a:lnTo>
                  <a:lnTo>
                    <a:pt x="963222" y="94323"/>
                  </a:lnTo>
                  <a:lnTo>
                    <a:pt x="947139" y="91280"/>
                  </a:lnTo>
                  <a:lnTo>
                    <a:pt x="927579" y="96496"/>
                  </a:lnTo>
                  <a:lnTo>
                    <a:pt x="911496" y="99104"/>
                  </a:lnTo>
                  <a:lnTo>
                    <a:pt x="891067" y="116925"/>
                  </a:lnTo>
                  <a:lnTo>
                    <a:pt x="878027" y="126923"/>
                  </a:lnTo>
                  <a:lnTo>
                    <a:pt x="879766" y="129965"/>
                  </a:lnTo>
                  <a:lnTo>
                    <a:pt x="903672" y="112144"/>
                  </a:lnTo>
                  <a:lnTo>
                    <a:pt x="906715" y="112144"/>
                  </a:lnTo>
                  <a:lnTo>
                    <a:pt x="886286" y="133443"/>
                  </a:lnTo>
                  <a:lnTo>
                    <a:pt x="873680" y="152568"/>
                  </a:lnTo>
                  <a:lnTo>
                    <a:pt x="862814" y="168216"/>
                  </a:lnTo>
                  <a:lnTo>
                    <a:pt x="860206" y="181691"/>
                  </a:lnTo>
                  <a:lnTo>
                    <a:pt x="856728" y="188211"/>
                  </a:lnTo>
                  <a:lnTo>
                    <a:pt x="854120" y="195600"/>
                  </a:lnTo>
                  <a:lnTo>
                    <a:pt x="854555" y="209944"/>
                  </a:lnTo>
                  <a:lnTo>
                    <a:pt x="855859" y="212117"/>
                  </a:lnTo>
                  <a:lnTo>
                    <a:pt x="863683" y="211683"/>
                  </a:lnTo>
                  <a:lnTo>
                    <a:pt x="870638" y="208640"/>
                  </a:lnTo>
                  <a:lnTo>
                    <a:pt x="876723" y="205163"/>
                  </a:lnTo>
                  <a:lnTo>
                    <a:pt x="891067" y="191688"/>
                  </a:lnTo>
                  <a:lnTo>
                    <a:pt x="898891" y="173432"/>
                  </a:lnTo>
                  <a:lnTo>
                    <a:pt x="898456" y="156480"/>
                  </a:lnTo>
                  <a:lnTo>
                    <a:pt x="904542" y="144744"/>
                  </a:lnTo>
                  <a:lnTo>
                    <a:pt x="915843" y="131269"/>
                  </a:lnTo>
                  <a:lnTo>
                    <a:pt x="924971" y="121707"/>
                  </a:lnTo>
                  <a:lnTo>
                    <a:pt x="936707" y="115187"/>
                  </a:lnTo>
                  <a:lnTo>
                    <a:pt x="934968" y="124315"/>
                  </a:lnTo>
                  <a:lnTo>
                    <a:pt x="944531" y="110840"/>
                  </a:lnTo>
                  <a:lnTo>
                    <a:pt x="950182" y="108232"/>
                  </a:lnTo>
                  <a:lnTo>
                    <a:pt x="957571" y="97800"/>
                  </a:lnTo>
                  <a:lnTo>
                    <a:pt x="974088" y="103451"/>
                  </a:lnTo>
                  <a:lnTo>
                    <a:pt x="986259" y="113883"/>
                  </a:lnTo>
                  <a:lnTo>
                    <a:pt x="982782" y="126488"/>
                  </a:lnTo>
                  <a:lnTo>
                    <a:pt x="975827" y="139093"/>
                  </a:lnTo>
                  <a:lnTo>
                    <a:pt x="959310" y="149960"/>
                  </a:lnTo>
                  <a:lnTo>
                    <a:pt x="957571" y="156915"/>
                  </a:lnTo>
                  <a:lnTo>
                    <a:pt x="961918" y="156915"/>
                  </a:lnTo>
                  <a:lnTo>
                    <a:pt x="980608" y="145179"/>
                  </a:lnTo>
                  <a:lnTo>
                    <a:pt x="987563" y="147787"/>
                  </a:lnTo>
                  <a:lnTo>
                    <a:pt x="985390" y="163869"/>
                  </a:lnTo>
                  <a:lnTo>
                    <a:pt x="982347" y="175171"/>
                  </a:lnTo>
                  <a:lnTo>
                    <a:pt x="966264" y="190384"/>
                  </a:lnTo>
                  <a:lnTo>
                    <a:pt x="957571" y="199947"/>
                  </a:lnTo>
                  <a:lnTo>
                    <a:pt x="945835" y="210379"/>
                  </a:lnTo>
                  <a:lnTo>
                    <a:pt x="957571" y="216029"/>
                  </a:lnTo>
                  <a:lnTo>
                    <a:pt x="968438" y="217768"/>
                  </a:lnTo>
                  <a:lnTo>
                    <a:pt x="985824" y="213856"/>
                  </a:lnTo>
                  <a:lnTo>
                    <a:pt x="1001907" y="206467"/>
                  </a:lnTo>
                  <a:lnTo>
                    <a:pt x="1014947" y="202555"/>
                  </a:lnTo>
                  <a:lnTo>
                    <a:pt x="1034942" y="194731"/>
                  </a:lnTo>
                  <a:lnTo>
                    <a:pt x="1060152" y="178213"/>
                  </a:lnTo>
                  <a:lnTo>
                    <a:pt x="1060587" y="175605"/>
                  </a:lnTo>
                  <a:lnTo>
                    <a:pt x="1061891" y="167347"/>
                  </a:lnTo>
                  <a:lnTo>
                    <a:pt x="1073627" y="163869"/>
                  </a:lnTo>
                  <a:lnTo>
                    <a:pt x="1090579" y="165173"/>
                  </a:lnTo>
                  <a:lnTo>
                    <a:pt x="1107966" y="167347"/>
                  </a:lnTo>
                  <a:lnTo>
                    <a:pt x="1127960" y="158219"/>
                  </a:lnTo>
                  <a:lnTo>
                    <a:pt x="1130568" y="147352"/>
                  </a:lnTo>
                  <a:lnTo>
                    <a:pt x="1129699" y="143440"/>
                  </a:lnTo>
                  <a:lnTo>
                    <a:pt x="1159256" y="124315"/>
                  </a:lnTo>
                  <a:lnTo>
                    <a:pt x="1170993" y="119533"/>
                  </a:lnTo>
                  <a:lnTo>
                    <a:pt x="1204896" y="119099"/>
                  </a:lnTo>
                  <a:lnTo>
                    <a:pt x="1245320" y="119099"/>
                  </a:lnTo>
                  <a:lnTo>
                    <a:pt x="1250102" y="112579"/>
                  </a:lnTo>
                  <a:lnTo>
                    <a:pt x="1257491" y="111275"/>
                  </a:lnTo>
                  <a:lnTo>
                    <a:pt x="1268358" y="106928"/>
                  </a:lnTo>
                  <a:lnTo>
                    <a:pt x="1280528" y="94323"/>
                  </a:lnTo>
                  <a:lnTo>
                    <a:pt x="1294438" y="73024"/>
                  </a:lnTo>
                  <a:lnTo>
                    <a:pt x="1318344" y="52595"/>
                  </a:lnTo>
                  <a:lnTo>
                    <a:pt x="1323126" y="59549"/>
                  </a:lnTo>
                  <a:lnTo>
                    <a:pt x="1339208" y="55203"/>
                  </a:lnTo>
                  <a:lnTo>
                    <a:pt x="1346163" y="63027"/>
                  </a:lnTo>
                  <a:lnTo>
                    <a:pt x="1333558" y="99973"/>
                  </a:lnTo>
                  <a:lnTo>
                    <a:pt x="1343120" y="115621"/>
                  </a:lnTo>
                  <a:lnTo>
                    <a:pt x="1343990" y="124749"/>
                  </a:lnTo>
                  <a:lnTo>
                    <a:pt x="1316171" y="137789"/>
                  </a:lnTo>
                  <a:lnTo>
                    <a:pt x="1290091" y="147352"/>
                  </a:lnTo>
                  <a:lnTo>
                    <a:pt x="1264011" y="155611"/>
                  </a:lnTo>
                  <a:lnTo>
                    <a:pt x="1246624" y="172128"/>
                  </a:lnTo>
                  <a:lnTo>
                    <a:pt x="1240974" y="178213"/>
                  </a:lnTo>
                  <a:lnTo>
                    <a:pt x="1235758" y="192992"/>
                  </a:lnTo>
                  <a:lnTo>
                    <a:pt x="1238800" y="207336"/>
                  </a:lnTo>
                  <a:lnTo>
                    <a:pt x="1247928" y="208205"/>
                  </a:lnTo>
                  <a:lnTo>
                    <a:pt x="1248798" y="198208"/>
                  </a:lnTo>
                  <a:lnTo>
                    <a:pt x="1253579" y="204293"/>
                  </a:lnTo>
                  <a:lnTo>
                    <a:pt x="1249233" y="212117"/>
                  </a:lnTo>
                  <a:lnTo>
                    <a:pt x="1232715" y="216464"/>
                  </a:lnTo>
                  <a:lnTo>
                    <a:pt x="1221848" y="216029"/>
                  </a:lnTo>
                  <a:lnTo>
                    <a:pt x="1203593" y="220811"/>
                  </a:lnTo>
                  <a:lnTo>
                    <a:pt x="1193595" y="222115"/>
                  </a:lnTo>
                  <a:lnTo>
                    <a:pt x="1180120" y="223419"/>
                  </a:lnTo>
                  <a:lnTo>
                    <a:pt x="1158387" y="231677"/>
                  </a:lnTo>
                  <a:lnTo>
                    <a:pt x="1193595" y="226461"/>
                  </a:lnTo>
                  <a:lnTo>
                    <a:pt x="1198376" y="231677"/>
                  </a:lnTo>
                  <a:lnTo>
                    <a:pt x="1164038" y="239936"/>
                  </a:lnTo>
                  <a:lnTo>
                    <a:pt x="1149694" y="239936"/>
                  </a:lnTo>
                  <a:lnTo>
                    <a:pt x="1151433" y="236459"/>
                  </a:lnTo>
                  <a:lnTo>
                    <a:pt x="1142304" y="244283"/>
                  </a:lnTo>
                  <a:lnTo>
                    <a:pt x="1148390" y="245587"/>
                  </a:lnTo>
                  <a:lnTo>
                    <a:pt x="1137523" y="265581"/>
                  </a:lnTo>
                  <a:lnTo>
                    <a:pt x="1114486" y="286880"/>
                  </a:lnTo>
                  <a:lnTo>
                    <a:pt x="1114920" y="279491"/>
                  </a:lnTo>
                  <a:lnTo>
                    <a:pt x="1110139" y="278187"/>
                  </a:lnTo>
                  <a:lnTo>
                    <a:pt x="1104923" y="271232"/>
                  </a:lnTo>
                  <a:lnTo>
                    <a:pt x="1104923" y="286446"/>
                  </a:lnTo>
                  <a:lnTo>
                    <a:pt x="1109270" y="291227"/>
                  </a:lnTo>
                  <a:lnTo>
                    <a:pt x="1106662" y="301659"/>
                  </a:lnTo>
                  <a:lnTo>
                    <a:pt x="1096230" y="312525"/>
                  </a:lnTo>
                  <a:lnTo>
                    <a:pt x="1076670" y="334693"/>
                  </a:lnTo>
                  <a:lnTo>
                    <a:pt x="1074931" y="333824"/>
                  </a:lnTo>
                  <a:lnTo>
                    <a:pt x="1087536" y="314699"/>
                  </a:lnTo>
                  <a:lnTo>
                    <a:pt x="1078843" y="304267"/>
                  </a:lnTo>
                  <a:lnTo>
                    <a:pt x="1083190" y="280795"/>
                  </a:lnTo>
                  <a:lnTo>
                    <a:pt x="1074931" y="292966"/>
                  </a:lnTo>
                  <a:lnTo>
                    <a:pt x="1074931" y="310787"/>
                  </a:lnTo>
                  <a:lnTo>
                    <a:pt x="1061022" y="306440"/>
                  </a:lnTo>
                  <a:lnTo>
                    <a:pt x="1074062" y="315133"/>
                  </a:lnTo>
                  <a:lnTo>
                    <a:pt x="1067542" y="341648"/>
                  </a:lnTo>
                  <a:lnTo>
                    <a:pt x="1073627" y="343822"/>
                  </a:lnTo>
                  <a:lnTo>
                    <a:pt x="1073627" y="353384"/>
                  </a:lnTo>
                  <a:lnTo>
                    <a:pt x="1069280" y="381203"/>
                  </a:lnTo>
                  <a:lnTo>
                    <a:pt x="1049286" y="401632"/>
                  </a:lnTo>
                  <a:lnTo>
                    <a:pt x="1022771" y="409891"/>
                  </a:lnTo>
                  <a:lnTo>
                    <a:pt x="1003646" y="426408"/>
                  </a:lnTo>
                  <a:lnTo>
                    <a:pt x="991475" y="428147"/>
                  </a:lnTo>
                  <a:lnTo>
                    <a:pt x="976696" y="438579"/>
                  </a:lnTo>
                  <a:lnTo>
                    <a:pt x="971046" y="447707"/>
                  </a:lnTo>
                  <a:lnTo>
                    <a:pt x="941054" y="465963"/>
                  </a:lnTo>
                  <a:lnTo>
                    <a:pt x="924536" y="479438"/>
                  </a:lnTo>
                  <a:lnTo>
                    <a:pt x="909323" y="495955"/>
                  </a:lnTo>
                  <a:lnTo>
                    <a:pt x="901064" y="515515"/>
                  </a:lnTo>
                  <a:lnTo>
                    <a:pt x="901064" y="535075"/>
                  </a:lnTo>
                  <a:lnTo>
                    <a:pt x="903672" y="558982"/>
                  </a:lnTo>
                  <a:lnTo>
                    <a:pt x="910192" y="578542"/>
                  </a:lnTo>
                  <a:lnTo>
                    <a:pt x="908019" y="590712"/>
                  </a:lnTo>
                  <a:lnTo>
                    <a:pt x="913670" y="622878"/>
                  </a:lnTo>
                  <a:lnTo>
                    <a:pt x="909323" y="642003"/>
                  </a:lnTo>
                  <a:lnTo>
                    <a:pt x="906715" y="652870"/>
                  </a:lnTo>
                  <a:lnTo>
                    <a:pt x="898022" y="669822"/>
                  </a:lnTo>
                  <a:lnTo>
                    <a:pt x="890198" y="673299"/>
                  </a:lnTo>
                  <a:lnTo>
                    <a:pt x="878896" y="669822"/>
                  </a:lnTo>
                  <a:lnTo>
                    <a:pt x="877158" y="657651"/>
                  </a:lnTo>
                  <a:lnTo>
                    <a:pt x="869334" y="651131"/>
                  </a:lnTo>
                  <a:lnTo>
                    <a:pt x="860640" y="627224"/>
                  </a:lnTo>
                  <a:lnTo>
                    <a:pt x="853686" y="605926"/>
                  </a:lnTo>
                  <a:lnTo>
                    <a:pt x="851947" y="595059"/>
                  </a:lnTo>
                  <a:lnTo>
                    <a:pt x="860640" y="576368"/>
                  </a:lnTo>
                  <a:lnTo>
                    <a:pt x="857163" y="561155"/>
                  </a:lnTo>
                  <a:lnTo>
                    <a:pt x="843688" y="537683"/>
                  </a:lnTo>
                  <a:lnTo>
                    <a:pt x="835430" y="533336"/>
                  </a:lnTo>
                  <a:lnTo>
                    <a:pt x="808915" y="546376"/>
                  </a:lnTo>
                  <a:lnTo>
                    <a:pt x="805003" y="544638"/>
                  </a:lnTo>
                  <a:lnTo>
                    <a:pt x="796310" y="531598"/>
                  </a:lnTo>
                  <a:lnTo>
                    <a:pt x="783270" y="524643"/>
                  </a:lnTo>
                  <a:lnTo>
                    <a:pt x="755451" y="528555"/>
                  </a:lnTo>
                  <a:lnTo>
                    <a:pt x="735456" y="525078"/>
                  </a:lnTo>
                  <a:lnTo>
                    <a:pt x="716766" y="527251"/>
                  </a:lnTo>
                  <a:lnTo>
                    <a:pt x="705899" y="531598"/>
                  </a:lnTo>
                  <a:lnTo>
                    <a:pt x="708507" y="538987"/>
                  </a:lnTo>
                  <a:lnTo>
                    <a:pt x="705464" y="550288"/>
                  </a:lnTo>
                  <a:lnTo>
                    <a:pt x="708942" y="555939"/>
                  </a:lnTo>
                  <a:lnTo>
                    <a:pt x="703726" y="559416"/>
                  </a:lnTo>
                  <a:lnTo>
                    <a:pt x="695902" y="555504"/>
                  </a:lnTo>
                  <a:lnTo>
                    <a:pt x="685904" y="560720"/>
                  </a:lnTo>
                  <a:lnTo>
                    <a:pt x="668952" y="559851"/>
                  </a:lnTo>
                  <a:lnTo>
                    <a:pt x="654608" y="545072"/>
                  </a:lnTo>
                  <a:lnTo>
                    <a:pt x="633310" y="548550"/>
                  </a:lnTo>
                  <a:lnTo>
                    <a:pt x="617662" y="542030"/>
                  </a:lnTo>
                  <a:lnTo>
                    <a:pt x="602448" y="544203"/>
                  </a:lnTo>
                  <a:lnTo>
                    <a:pt x="580715" y="550723"/>
                  </a:lnTo>
                  <a:lnTo>
                    <a:pt x="554200" y="571152"/>
                  </a:lnTo>
                  <a:lnTo>
                    <a:pt x="527685" y="583323"/>
                  </a:lnTo>
                  <a:lnTo>
                    <a:pt x="511603" y="596363"/>
                  </a:lnTo>
                  <a:lnTo>
                    <a:pt x="503344" y="608968"/>
                  </a:lnTo>
                  <a:lnTo>
                    <a:pt x="498997" y="628528"/>
                  </a:lnTo>
                  <a:lnTo>
                    <a:pt x="497259" y="641568"/>
                  </a:lnTo>
                  <a:lnTo>
                    <a:pt x="499867" y="651131"/>
                  </a:lnTo>
                  <a:lnTo>
                    <a:pt x="490304" y="652000"/>
                  </a:lnTo>
                  <a:lnTo>
                    <a:pt x="474656" y="645915"/>
                  </a:lnTo>
                  <a:lnTo>
                    <a:pt x="457704" y="637222"/>
                  </a:lnTo>
                  <a:lnTo>
                    <a:pt x="453792" y="624182"/>
                  </a:lnTo>
                  <a:lnTo>
                    <a:pt x="452923" y="604622"/>
                  </a:lnTo>
                  <a:lnTo>
                    <a:pt x="442491" y="588974"/>
                  </a:lnTo>
                  <a:lnTo>
                    <a:pt x="438579" y="572456"/>
                  </a:lnTo>
                  <a:lnTo>
                    <a:pt x="431624" y="553331"/>
                  </a:lnTo>
                  <a:lnTo>
                    <a:pt x="417715" y="542030"/>
                  </a:lnTo>
                  <a:lnTo>
                    <a:pt x="398155" y="542899"/>
                  </a:lnTo>
                  <a:lnTo>
                    <a:pt x="377291" y="564632"/>
                  </a:lnTo>
                  <a:lnTo>
                    <a:pt x="359904" y="556374"/>
                  </a:lnTo>
                  <a:lnTo>
                    <a:pt x="349907" y="548115"/>
                  </a:lnTo>
                  <a:lnTo>
                    <a:pt x="348168" y="532467"/>
                  </a:lnTo>
                  <a:lnTo>
                    <a:pt x="344691" y="518123"/>
                  </a:lnTo>
                  <a:lnTo>
                    <a:pt x="334259" y="505952"/>
                  </a:lnTo>
                  <a:lnTo>
                    <a:pt x="325131" y="496824"/>
                  </a:lnTo>
                  <a:lnTo>
                    <a:pt x="319480" y="486827"/>
                  </a:lnTo>
                  <a:lnTo>
                    <a:pt x="278621" y="486827"/>
                  </a:lnTo>
                  <a:lnTo>
                    <a:pt x="275144" y="498563"/>
                  </a:lnTo>
                  <a:lnTo>
                    <a:pt x="256453" y="498563"/>
                  </a:lnTo>
                  <a:lnTo>
                    <a:pt x="209509" y="498563"/>
                  </a:lnTo>
                  <a:lnTo>
                    <a:pt x="162131" y="479003"/>
                  </a:lnTo>
                  <a:lnTo>
                    <a:pt x="131704" y="465528"/>
                  </a:lnTo>
                  <a:lnTo>
                    <a:pt x="135616" y="459878"/>
                  </a:lnTo>
                  <a:lnTo>
                    <a:pt x="104755" y="462920"/>
                  </a:lnTo>
                  <a:lnTo>
                    <a:pt x="77371" y="465094"/>
                  </a:lnTo>
                  <a:lnTo>
                    <a:pt x="78675" y="451184"/>
                  </a:lnTo>
                  <a:lnTo>
                    <a:pt x="69547" y="435102"/>
                  </a:lnTo>
                  <a:lnTo>
                    <a:pt x="59984" y="431624"/>
                  </a:lnTo>
                  <a:lnTo>
                    <a:pt x="60419" y="423800"/>
                  </a:lnTo>
                  <a:lnTo>
                    <a:pt x="47813" y="422062"/>
                  </a:lnTo>
                  <a:lnTo>
                    <a:pt x="42597" y="414672"/>
                  </a:lnTo>
                  <a:lnTo>
                    <a:pt x="21733" y="412064"/>
                  </a:lnTo>
                  <a:lnTo>
                    <a:pt x="17821" y="407283"/>
                  </a:lnTo>
                  <a:lnTo>
                    <a:pt x="21299" y="392070"/>
                  </a:lnTo>
                  <a:lnTo>
                    <a:pt x="10432" y="364251"/>
                  </a:lnTo>
                  <a:lnTo>
                    <a:pt x="8259" y="325565"/>
                  </a:lnTo>
                  <a:lnTo>
                    <a:pt x="12171" y="319045"/>
                  </a:lnTo>
                  <a:lnTo>
                    <a:pt x="6520" y="309918"/>
                  </a:lnTo>
                  <a:lnTo>
                    <a:pt x="0" y="286446"/>
                  </a:lnTo>
                  <a:lnTo>
                    <a:pt x="7824" y="263843"/>
                  </a:lnTo>
                  <a:lnTo>
                    <a:pt x="3912" y="248630"/>
                  </a:lnTo>
                  <a:lnTo>
                    <a:pt x="20864" y="225592"/>
                  </a:lnTo>
                  <a:lnTo>
                    <a:pt x="33035" y="202120"/>
                  </a:lnTo>
                  <a:lnTo>
                    <a:pt x="37816" y="180821"/>
                  </a:lnTo>
                  <a:lnTo>
                    <a:pt x="61723" y="154741"/>
                  </a:lnTo>
                  <a:lnTo>
                    <a:pt x="79109" y="129965"/>
                  </a:lnTo>
                  <a:lnTo>
                    <a:pt x="96496" y="105189"/>
                  </a:lnTo>
                  <a:lnTo>
                    <a:pt x="115187" y="68243"/>
                  </a:lnTo>
                  <a:lnTo>
                    <a:pt x="123011" y="45205"/>
                  </a:lnTo>
                  <a:lnTo>
                    <a:pt x="124749" y="32600"/>
                  </a:lnTo>
                  <a:lnTo>
                    <a:pt x="130835" y="26949"/>
                  </a:lnTo>
                  <a:lnTo>
                    <a:pt x="156045" y="36512"/>
                  </a:lnTo>
                  <a:lnTo>
                    <a:pt x="151699" y="62157"/>
                  </a:lnTo>
                  <a:lnTo>
                    <a:pt x="161261" y="54768"/>
                  </a:lnTo>
                  <a:lnTo>
                    <a:pt x="172128" y="32600"/>
                  </a:lnTo>
                  <a:lnTo>
                    <a:pt x="179083" y="10432"/>
                  </a:lnTo>
                  <a:lnTo>
                    <a:pt x="240371" y="10432"/>
                  </a:lnTo>
                  <a:lnTo>
                    <a:pt x="304267" y="10432"/>
                  </a:lnTo>
                  <a:lnTo>
                    <a:pt x="325131" y="10432"/>
                  </a:lnTo>
                  <a:lnTo>
                    <a:pt x="390765" y="10432"/>
                  </a:lnTo>
                  <a:lnTo>
                    <a:pt x="454662" y="10432"/>
                  </a:lnTo>
                  <a:lnTo>
                    <a:pt x="518992" y="10432"/>
                  </a:lnTo>
                  <a:lnTo>
                    <a:pt x="583757" y="10432"/>
                  </a:lnTo>
                  <a:lnTo>
                    <a:pt x="656782" y="10432"/>
                  </a:lnTo>
                  <a:lnTo>
                    <a:pt x="730675" y="10432"/>
                  </a:lnTo>
                  <a:lnTo>
                    <a:pt x="775011" y="10432"/>
                  </a:lnTo>
                  <a:lnTo>
                    <a:pt x="780661" y="0"/>
                  </a:lnTo>
                  <a:lnTo>
                    <a:pt x="788051" y="0"/>
                  </a:lnTo>
                  <a:lnTo>
                    <a:pt x="784139" y="14779"/>
                  </a:lnTo>
                  <a:lnTo>
                    <a:pt x="788486" y="19125"/>
                  </a:lnTo>
                  <a:lnTo>
                    <a:pt x="802830" y="20864"/>
                  </a:lnTo>
                  <a:lnTo>
                    <a:pt x="822824" y="25211"/>
                  </a:lnTo>
                  <a:lnTo>
                    <a:pt x="839776" y="33469"/>
                  </a:lnTo>
                  <a:lnTo>
                    <a:pt x="858902" y="29992"/>
                  </a:lnTo>
                  <a:lnTo>
                    <a:pt x="882374" y="373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30" name="Google Shape;12130;p314"/>
            <p:cNvSpPr/>
            <p:nvPr/>
          </p:nvSpPr>
          <p:spPr>
            <a:xfrm>
              <a:off x="2455451" y="2315505"/>
              <a:ext cx="72385" cy="36193"/>
            </a:xfrm>
            <a:custGeom>
              <a:rect b="b" l="l" r="r" t="t"/>
              <a:pathLst>
                <a:path extrusionOk="0" h="32165" w="64330">
                  <a:moveTo>
                    <a:pt x="33904" y="22168"/>
                  </a:moveTo>
                  <a:lnTo>
                    <a:pt x="3477" y="32165"/>
                  </a:lnTo>
                  <a:lnTo>
                    <a:pt x="0" y="25211"/>
                  </a:lnTo>
                  <a:lnTo>
                    <a:pt x="9997" y="13040"/>
                  </a:lnTo>
                  <a:lnTo>
                    <a:pt x="37816" y="3912"/>
                  </a:lnTo>
                  <a:lnTo>
                    <a:pt x="53029" y="0"/>
                  </a:lnTo>
                  <a:lnTo>
                    <a:pt x="64331" y="1739"/>
                  </a:lnTo>
                  <a:lnTo>
                    <a:pt x="64331" y="9997"/>
                  </a:lnTo>
                  <a:lnTo>
                    <a:pt x="33904" y="2216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31" name="Google Shape;12131;p314"/>
            <p:cNvSpPr/>
            <p:nvPr/>
          </p:nvSpPr>
          <p:spPr>
            <a:xfrm>
              <a:off x="2271550" y="2245564"/>
              <a:ext cx="42550" cy="18096"/>
            </a:xfrm>
            <a:custGeom>
              <a:rect b="b" l="l" r="r" t="t"/>
              <a:pathLst>
                <a:path extrusionOk="0" h="16082" w="37815">
                  <a:moveTo>
                    <a:pt x="27819" y="12171"/>
                  </a:moveTo>
                  <a:lnTo>
                    <a:pt x="10867" y="16083"/>
                  </a:lnTo>
                  <a:lnTo>
                    <a:pt x="3477" y="11301"/>
                  </a:lnTo>
                  <a:lnTo>
                    <a:pt x="0" y="4347"/>
                  </a:lnTo>
                  <a:lnTo>
                    <a:pt x="24776" y="0"/>
                  </a:lnTo>
                  <a:lnTo>
                    <a:pt x="37816" y="2608"/>
                  </a:lnTo>
                  <a:lnTo>
                    <a:pt x="27819" y="1217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32" name="Google Shape;12132;p314"/>
            <p:cNvSpPr/>
            <p:nvPr/>
          </p:nvSpPr>
          <p:spPr>
            <a:xfrm>
              <a:off x="2293562" y="2149702"/>
              <a:ext cx="62114" cy="22497"/>
            </a:xfrm>
            <a:custGeom>
              <a:rect b="b" l="l" r="r" t="t"/>
              <a:pathLst>
                <a:path extrusionOk="0" h="19994" w="55202">
                  <a:moveTo>
                    <a:pt x="13475" y="0"/>
                  </a:moveTo>
                  <a:lnTo>
                    <a:pt x="18691" y="4347"/>
                  </a:lnTo>
                  <a:lnTo>
                    <a:pt x="33904" y="2173"/>
                  </a:lnTo>
                  <a:lnTo>
                    <a:pt x="40859" y="8693"/>
                  </a:lnTo>
                  <a:lnTo>
                    <a:pt x="55203" y="11736"/>
                  </a:lnTo>
                  <a:lnTo>
                    <a:pt x="49987" y="14779"/>
                  </a:lnTo>
                  <a:lnTo>
                    <a:pt x="28688" y="19995"/>
                  </a:lnTo>
                  <a:lnTo>
                    <a:pt x="21299" y="14344"/>
                  </a:lnTo>
                  <a:lnTo>
                    <a:pt x="19995" y="9997"/>
                  </a:lnTo>
                  <a:lnTo>
                    <a:pt x="1304" y="11301"/>
                  </a:lnTo>
                  <a:lnTo>
                    <a:pt x="0" y="9128"/>
                  </a:lnTo>
                  <a:lnTo>
                    <a:pt x="13475"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33" name="Google Shape;12133;p314"/>
            <p:cNvSpPr/>
            <p:nvPr/>
          </p:nvSpPr>
          <p:spPr>
            <a:xfrm>
              <a:off x="2138028" y="3804405"/>
              <a:ext cx="1015848" cy="474910"/>
            </a:xfrm>
            <a:custGeom>
              <a:rect b="b" l="l" r="r" t="t"/>
              <a:pathLst>
                <a:path extrusionOk="0" h="422061" w="902802">
                  <a:moveTo>
                    <a:pt x="902803" y="37816"/>
                  </a:moveTo>
                  <a:lnTo>
                    <a:pt x="795875" y="126488"/>
                  </a:lnTo>
                  <a:lnTo>
                    <a:pt x="641133" y="268624"/>
                  </a:lnTo>
                  <a:lnTo>
                    <a:pt x="659390" y="269493"/>
                  </a:lnTo>
                  <a:lnTo>
                    <a:pt x="671560" y="276448"/>
                  </a:lnTo>
                  <a:lnTo>
                    <a:pt x="673734" y="287749"/>
                  </a:lnTo>
                  <a:lnTo>
                    <a:pt x="675038" y="304267"/>
                  </a:lnTo>
                  <a:lnTo>
                    <a:pt x="708072" y="289923"/>
                  </a:lnTo>
                  <a:lnTo>
                    <a:pt x="736326" y="281664"/>
                  </a:lnTo>
                  <a:lnTo>
                    <a:pt x="733718" y="295139"/>
                  </a:lnTo>
                  <a:lnTo>
                    <a:pt x="737195" y="305571"/>
                  </a:lnTo>
                  <a:lnTo>
                    <a:pt x="744150" y="317307"/>
                  </a:lnTo>
                  <a:lnTo>
                    <a:pt x="739368" y="335563"/>
                  </a:lnTo>
                  <a:lnTo>
                    <a:pt x="733283" y="365555"/>
                  </a:lnTo>
                  <a:lnTo>
                    <a:pt x="753278" y="382072"/>
                  </a:lnTo>
                  <a:lnTo>
                    <a:pt x="739368" y="398590"/>
                  </a:lnTo>
                  <a:lnTo>
                    <a:pt x="717200" y="411195"/>
                  </a:lnTo>
                  <a:lnTo>
                    <a:pt x="714592" y="401632"/>
                  </a:lnTo>
                  <a:lnTo>
                    <a:pt x="703726" y="392939"/>
                  </a:lnTo>
                  <a:lnTo>
                    <a:pt x="718070" y="370336"/>
                  </a:lnTo>
                  <a:lnTo>
                    <a:pt x="711115" y="349037"/>
                  </a:lnTo>
                  <a:lnTo>
                    <a:pt x="722851" y="324696"/>
                  </a:lnTo>
                  <a:lnTo>
                    <a:pt x="705030" y="322957"/>
                  </a:lnTo>
                  <a:lnTo>
                    <a:pt x="674168" y="322523"/>
                  </a:lnTo>
                  <a:lnTo>
                    <a:pt x="657651" y="314699"/>
                  </a:lnTo>
                  <a:lnTo>
                    <a:pt x="643307" y="288184"/>
                  </a:lnTo>
                  <a:lnTo>
                    <a:pt x="628963" y="283403"/>
                  </a:lnTo>
                  <a:lnTo>
                    <a:pt x="604187" y="274275"/>
                  </a:lnTo>
                  <a:lnTo>
                    <a:pt x="574630" y="276448"/>
                  </a:lnTo>
                  <a:lnTo>
                    <a:pt x="548550" y="264712"/>
                  </a:lnTo>
                  <a:lnTo>
                    <a:pt x="536813" y="253845"/>
                  </a:lnTo>
                  <a:lnTo>
                    <a:pt x="509429" y="259061"/>
                  </a:lnTo>
                  <a:lnTo>
                    <a:pt x="494216" y="276883"/>
                  </a:lnTo>
                  <a:lnTo>
                    <a:pt x="481611" y="278621"/>
                  </a:lnTo>
                  <a:lnTo>
                    <a:pt x="452923" y="283837"/>
                  </a:lnTo>
                  <a:lnTo>
                    <a:pt x="425973" y="292531"/>
                  </a:lnTo>
                  <a:lnTo>
                    <a:pt x="398155" y="298181"/>
                  </a:lnTo>
                  <a:lnTo>
                    <a:pt x="412064" y="282968"/>
                  </a:lnTo>
                  <a:lnTo>
                    <a:pt x="448576" y="257757"/>
                  </a:lnTo>
                  <a:lnTo>
                    <a:pt x="478133" y="249933"/>
                  </a:lnTo>
                  <a:lnTo>
                    <a:pt x="479872" y="243848"/>
                  </a:lnTo>
                  <a:lnTo>
                    <a:pt x="439013" y="257757"/>
                  </a:lnTo>
                  <a:lnTo>
                    <a:pt x="406848" y="274709"/>
                  </a:lnTo>
                  <a:lnTo>
                    <a:pt x="358165" y="292965"/>
                  </a:lnTo>
                  <a:lnTo>
                    <a:pt x="359035" y="305571"/>
                  </a:lnTo>
                  <a:lnTo>
                    <a:pt x="319915" y="323827"/>
                  </a:lnTo>
                  <a:lnTo>
                    <a:pt x="286445" y="334693"/>
                  </a:lnTo>
                  <a:lnTo>
                    <a:pt x="257757" y="342952"/>
                  </a:lnTo>
                  <a:lnTo>
                    <a:pt x="240371" y="354253"/>
                  </a:lnTo>
                  <a:lnTo>
                    <a:pt x="194296" y="367728"/>
                  </a:lnTo>
                  <a:lnTo>
                    <a:pt x="174736" y="379899"/>
                  </a:lnTo>
                  <a:lnTo>
                    <a:pt x="139093" y="391200"/>
                  </a:lnTo>
                  <a:lnTo>
                    <a:pt x="127357" y="389462"/>
                  </a:lnTo>
                  <a:lnTo>
                    <a:pt x="100408" y="396416"/>
                  </a:lnTo>
                  <a:lnTo>
                    <a:pt x="69981" y="405544"/>
                  </a:lnTo>
                  <a:lnTo>
                    <a:pt x="43467" y="414238"/>
                  </a:lnTo>
                  <a:lnTo>
                    <a:pt x="0" y="422062"/>
                  </a:lnTo>
                  <a:lnTo>
                    <a:pt x="1739" y="417280"/>
                  </a:lnTo>
                  <a:lnTo>
                    <a:pt x="37381" y="405110"/>
                  </a:lnTo>
                  <a:lnTo>
                    <a:pt x="66069" y="396851"/>
                  </a:lnTo>
                  <a:lnTo>
                    <a:pt x="103451" y="382507"/>
                  </a:lnTo>
                  <a:lnTo>
                    <a:pt x="131704" y="379899"/>
                  </a:lnTo>
                  <a:lnTo>
                    <a:pt x="153437" y="369032"/>
                  </a:lnTo>
                  <a:lnTo>
                    <a:pt x="198643" y="353384"/>
                  </a:lnTo>
                  <a:lnTo>
                    <a:pt x="208640" y="348168"/>
                  </a:lnTo>
                  <a:lnTo>
                    <a:pt x="233416" y="339040"/>
                  </a:lnTo>
                  <a:lnTo>
                    <a:pt x="258627" y="319480"/>
                  </a:lnTo>
                  <a:lnTo>
                    <a:pt x="285576" y="304267"/>
                  </a:lnTo>
                  <a:lnTo>
                    <a:pt x="253845" y="312091"/>
                  </a:lnTo>
                  <a:lnTo>
                    <a:pt x="252541" y="307310"/>
                  </a:lnTo>
                  <a:lnTo>
                    <a:pt x="231243" y="316872"/>
                  </a:lnTo>
                  <a:lnTo>
                    <a:pt x="232981" y="303832"/>
                  </a:lnTo>
                  <a:lnTo>
                    <a:pt x="217333" y="312960"/>
                  </a:lnTo>
                  <a:lnTo>
                    <a:pt x="224288" y="300355"/>
                  </a:lnTo>
                  <a:lnTo>
                    <a:pt x="192557" y="310352"/>
                  </a:lnTo>
                  <a:lnTo>
                    <a:pt x="180387" y="310352"/>
                  </a:lnTo>
                  <a:lnTo>
                    <a:pt x="196469" y="295139"/>
                  </a:lnTo>
                  <a:lnTo>
                    <a:pt x="210813" y="285576"/>
                  </a:lnTo>
                  <a:lnTo>
                    <a:pt x="209075" y="276448"/>
                  </a:lnTo>
                  <a:lnTo>
                    <a:pt x="177779" y="281664"/>
                  </a:lnTo>
                  <a:lnTo>
                    <a:pt x="175171" y="269493"/>
                  </a:lnTo>
                  <a:lnTo>
                    <a:pt x="169520" y="263408"/>
                  </a:lnTo>
                  <a:lnTo>
                    <a:pt x="186907" y="249064"/>
                  </a:lnTo>
                  <a:lnTo>
                    <a:pt x="185168" y="238197"/>
                  </a:lnTo>
                  <a:lnTo>
                    <a:pt x="210813" y="223853"/>
                  </a:lnTo>
                  <a:lnTo>
                    <a:pt x="244283" y="209509"/>
                  </a:lnTo>
                  <a:lnTo>
                    <a:pt x="267320" y="196904"/>
                  </a:lnTo>
                  <a:lnTo>
                    <a:pt x="285141" y="195165"/>
                  </a:lnTo>
                  <a:lnTo>
                    <a:pt x="292965" y="199077"/>
                  </a:lnTo>
                  <a:lnTo>
                    <a:pt x="323827" y="186907"/>
                  </a:lnTo>
                  <a:lnTo>
                    <a:pt x="334693" y="189080"/>
                  </a:lnTo>
                  <a:lnTo>
                    <a:pt x="359035" y="181256"/>
                  </a:lnTo>
                  <a:lnTo>
                    <a:pt x="369901" y="169955"/>
                  </a:lnTo>
                  <a:lnTo>
                    <a:pt x="365120" y="165608"/>
                  </a:lnTo>
                  <a:lnTo>
                    <a:pt x="391200" y="156045"/>
                  </a:lnTo>
                  <a:lnTo>
                    <a:pt x="379029" y="156480"/>
                  </a:lnTo>
                  <a:lnTo>
                    <a:pt x="352080" y="161696"/>
                  </a:lnTo>
                  <a:lnTo>
                    <a:pt x="339475" y="167347"/>
                  </a:lnTo>
                  <a:lnTo>
                    <a:pt x="331651" y="161696"/>
                  </a:lnTo>
                  <a:lnTo>
                    <a:pt x="301659" y="164739"/>
                  </a:lnTo>
                  <a:lnTo>
                    <a:pt x="281664" y="158653"/>
                  </a:lnTo>
                  <a:lnTo>
                    <a:pt x="286880" y="148656"/>
                  </a:lnTo>
                  <a:lnTo>
                    <a:pt x="282533" y="134747"/>
                  </a:lnTo>
                  <a:lnTo>
                    <a:pt x="322523" y="124315"/>
                  </a:lnTo>
                  <a:lnTo>
                    <a:pt x="379899" y="112579"/>
                  </a:lnTo>
                  <a:lnTo>
                    <a:pt x="395112" y="112579"/>
                  </a:lnTo>
                  <a:lnTo>
                    <a:pt x="376421" y="124749"/>
                  </a:lnTo>
                  <a:lnTo>
                    <a:pt x="416411" y="123880"/>
                  </a:lnTo>
                  <a:lnTo>
                    <a:pt x="421627" y="108667"/>
                  </a:lnTo>
                  <a:lnTo>
                    <a:pt x="411629" y="99539"/>
                  </a:lnTo>
                  <a:lnTo>
                    <a:pt x="415107" y="87368"/>
                  </a:lnTo>
                  <a:lnTo>
                    <a:pt x="412064" y="77371"/>
                  </a:lnTo>
                  <a:lnTo>
                    <a:pt x="397720" y="69981"/>
                  </a:lnTo>
                  <a:lnTo>
                    <a:pt x="425973" y="57376"/>
                  </a:lnTo>
                  <a:lnTo>
                    <a:pt x="458573" y="56507"/>
                  </a:lnTo>
                  <a:lnTo>
                    <a:pt x="496824" y="46075"/>
                  </a:lnTo>
                  <a:lnTo>
                    <a:pt x="517688" y="34773"/>
                  </a:lnTo>
                  <a:lnTo>
                    <a:pt x="552027" y="23472"/>
                  </a:lnTo>
                  <a:lnTo>
                    <a:pt x="572891" y="20864"/>
                  </a:lnTo>
                  <a:lnTo>
                    <a:pt x="621573" y="10432"/>
                  </a:lnTo>
                  <a:lnTo>
                    <a:pt x="635048" y="12171"/>
                  </a:lnTo>
                  <a:lnTo>
                    <a:pt x="680254" y="0"/>
                  </a:lnTo>
                  <a:lnTo>
                    <a:pt x="699379" y="4781"/>
                  </a:lnTo>
                  <a:lnTo>
                    <a:pt x="697206" y="15213"/>
                  </a:lnTo>
                  <a:lnTo>
                    <a:pt x="711550" y="10867"/>
                  </a:lnTo>
                  <a:lnTo>
                    <a:pt x="738934" y="12171"/>
                  </a:lnTo>
                  <a:lnTo>
                    <a:pt x="730675" y="17387"/>
                  </a:lnTo>
                  <a:lnTo>
                    <a:pt x="751974" y="21299"/>
                  </a:lnTo>
                  <a:lnTo>
                    <a:pt x="773272" y="19125"/>
                  </a:lnTo>
                  <a:lnTo>
                    <a:pt x="800222" y="26080"/>
                  </a:lnTo>
                  <a:lnTo>
                    <a:pt x="831518" y="28688"/>
                  </a:lnTo>
                  <a:lnTo>
                    <a:pt x="841080" y="31296"/>
                  </a:lnTo>
                  <a:lnTo>
                    <a:pt x="869768" y="27819"/>
                  </a:lnTo>
                  <a:lnTo>
                    <a:pt x="887590" y="34773"/>
                  </a:lnTo>
                  <a:lnTo>
                    <a:pt x="902803" y="37816"/>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34" name="Google Shape;12134;p314"/>
            <p:cNvSpPr/>
            <p:nvPr/>
          </p:nvSpPr>
          <p:spPr>
            <a:xfrm>
              <a:off x="4461229" y="3936364"/>
              <a:ext cx="80211" cy="115915"/>
            </a:xfrm>
            <a:custGeom>
              <a:rect b="b" l="l" r="r" t="t"/>
              <a:pathLst>
                <a:path extrusionOk="0" h="103016" w="71285">
                  <a:moveTo>
                    <a:pt x="0" y="96061"/>
                  </a:moveTo>
                  <a:lnTo>
                    <a:pt x="6520" y="83891"/>
                  </a:lnTo>
                  <a:lnTo>
                    <a:pt x="8693" y="71285"/>
                  </a:lnTo>
                  <a:lnTo>
                    <a:pt x="13040" y="59549"/>
                  </a:lnTo>
                  <a:lnTo>
                    <a:pt x="3912" y="43032"/>
                  </a:lnTo>
                  <a:lnTo>
                    <a:pt x="2608" y="23907"/>
                  </a:lnTo>
                  <a:lnTo>
                    <a:pt x="16083" y="0"/>
                  </a:lnTo>
                  <a:lnTo>
                    <a:pt x="24342" y="3043"/>
                  </a:lnTo>
                  <a:lnTo>
                    <a:pt x="42163" y="9563"/>
                  </a:lnTo>
                  <a:lnTo>
                    <a:pt x="67808" y="33035"/>
                  </a:lnTo>
                  <a:lnTo>
                    <a:pt x="71285" y="44336"/>
                  </a:lnTo>
                  <a:lnTo>
                    <a:pt x="56507" y="69981"/>
                  </a:lnTo>
                  <a:lnTo>
                    <a:pt x="48683" y="90411"/>
                  </a:lnTo>
                  <a:lnTo>
                    <a:pt x="39120" y="101277"/>
                  </a:lnTo>
                  <a:lnTo>
                    <a:pt x="27384" y="103016"/>
                  </a:lnTo>
                  <a:lnTo>
                    <a:pt x="23907" y="95192"/>
                  </a:lnTo>
                  <a:lnTo>
                    <a:pt x="18256" y="94323"/>
                  </a:lnTo>
                  <a:lnTo>
                    <a:pt x="10867" y="101712"/>
                  </a:lnTo>
                  <a:lnTo>
                    <a:pt x="0" y="9606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35" name="Google Shape;12135;p314"/>
            <p:cNvSpPr/>
            <p:nvPr/>
          </p:nvSpPr>
          <p:spPr>
            <a:xfrm>
              <a:off x="4043542" y="3720184"/>
              <a:ext cx="4890" cy="6358"/>
            </a:xfrm>
            <a:custGeom>
              <a:rect b="b" l="l" r="r" t="t"/>
              <a:pathLst>
                <a:path extrusionOk="0" h="5650" w="4346">
                  <a:moveTo>
                    <a:pt x="4347" y="5651"/>
                  </a:moveTo>
                  <a:lnTo>
                    <a:pt x="2173" y="4781"/>
                  </a:lnTo>
                  <a:lnTo>
                    <a:pt x="0" y="2608"/>
                  </a:lnTo>
                  <a:lnTo>
                    <a:pt x="435" y="0"/>
                  </a:lnTo>
                  <a:lnTo>
                    <a:pt x="1304" y="1304"/>
                  </a:lnTo>
                  <a:lnTo>
                    <a:pt x="3042" y="3043"/>
                  </a:lnTo>
                  <a:lnTo>
                    <a:pt x="4347" y="5216"/>
                  </a:lnTo>
                  <a:lnTo>
                    <a:pt x="4347" y="565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36" name="Google Shape;12136;p314"/>
            <p:cNvSpPr/>
            <p:nvPr/>
          </p:nvSpPr>
          <p:spPr>
            <a:xfrm>
              <a:off x="4249450" y="3543132"/>
              <a:ext cx="2934" cy="1956"/>
            </a:xfrm>
            <a:custGeom>
              <a:rect b="b" l="l" r="r" t="t"/>
              <a:pathLst>
                <a:path extrusionOk="0" h="1738" w="2607">
                  <a:moveTo>
                    <a:pt x="869" y="1739"/>
                  </a:moveTo>
                  <a:lnTo>
                    <a:pt x="0" y="1739"/>
                  </a:lnTo>
                  <a:lnTo>
                    <a:pt x="1304" y="0"/>
                  </a:lnTo>
                  <a:lnTo>
                    <a:pt x="2608" y="0"/>
                  </a:lnTo>
                  <a:lnTo>
                    <a:pt x="1739" y="1304"/>
                  </a:lnTo>
                  <a:lnTo>
                    <a:pt x="869" y="17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37" name="Google Shape;12137;p314"/>
            <p:cNvSpPr/>
            <p:nvPr/>
          </p:nvSpPr>
          <p:spPr>
            <a:xfrm>
              <a:off x="1278690" y="4564362"/>
              <a:ext cx="5379" cy="3912"/>
            </a:xfrm>
            <a:custGeom>
              <a:rect b="b" l="l" r="r" t="t"/>
              <a:pathLst>
                <a:path extrusionOk="0" h="3477" w="4781">
                  <a:moveTo>
                    <a:pt x="4781" y="0"/>
                  </a:moveTo>
                  <a:lnTo>
                    <a:pt x="3477" y="1739"/>
                  </a:lnTo>
                  <a:lnTo>
                    <a:pt x="2608" y="3043"/>
                  </a:lnTo>
                  <a:lnTo>
                    <a:pt x="1739" y="3477"/>
                  </a:lnTo>
                  <a:lnTo>
                    <a:pt x="0" y="2173"/>
                  </a:lnTo>
                  <a:lnTo>
                    <a:pt x="869" y="1304"/>
                  </a:lnTo>
                  <a:lnTo>
                    <a:pt x="2173" y="1304"/>
                  </a:lnTo>
                  <a:lnTo>
                    <a:pt x="2608" y="435"/>
                  </a:lnTo>
                  <a:lnTo>
                    <a:pt x="4781"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38" name="Google Shape;12138;p314"/>
            <p:cNvSpPr/>
            <p:nvPr/>
          </p:nvSpPr>
          <p:spPr>
            <a:xfrm>
              <a:off x="1313415" y="4563383"/>
              <a:ext cx="2934" cy="1468"/>
            </a:xfrm>
            <a:custGeom>
              <a:rect b="b" l="l" r="r" t="t"/>
              <a:pathLst>
                <a:path extrusionOk="0" h="1304" w="2607">
                  <a:moveTo>
                    <a:pt x="2608" y="869"/>
                  </a:moveTo>
                  <a:lnTo>
                    <a:pt x="435" y="1304"/>
                  </a:lnTo>
                  <a:lnTo>
                    <a:pt x="0" y="435"/>
                  </a:lnTo>
                  <a:lnTo>
                    <a:pt x="1739" y="0"/>
                  </a:lnTo>
                  <a:lnTo>
                    <a:pt x="2608"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39" name="Google Shape;12139;p314"/>
            <p:cNvSpPr/>
            <p:nvPr/>
          </p:nvSpPr>
          <p:spPr>
            <a:xfrm>
              <a:off x="4278796" y="3577857"/>
              <a:ext cx="6358" cy="4890"/>
            </a:xfrm>
            <a:custGeom>
              <a:rect b="b" l="l" r="r" t="t"/>
              <a:pathLst>
                <a:path extrusionOk="0" h="4346" w="5650">
                  <a:moveTo>
                    <a:pt x="3043" y="1304"/>
                  </a:moveTo>
                  <a:lnTo>
                    <a:pt x="5651" y="2608"/>
                  </a:lnTo>
                  <a:lnTo>
                    <a:pt x="4781" y="3912"/>
                  </a:lnTo>
                  <a:lnTo>
                    <a:pt x="3912" y="3912"/>
                  </a:lnTo>
                  <a:lnTo>
                    <a:pt x="869" y="4347"/>
                  </a:lnTo>
                  <a:lnTo>
                    <a:pt x="0" y="3912"/>
                  </a:lnTo>
                  <a:lnTo>
                    <a:pt x="0" y="1739"/>
                  </a:lnTo>
                  <a:lnTo>
                    <a:pt x="1304" y="1304"/>
                  </a:lnTo>
                  <a:lnTo>
                    <a:pt x="1739" y="0"/>
                  </a:lnTo>
                  <a:lnTo>
                    <a:pt x="2608" y="0"/>
                  </a:lnTo>
                  <a:lnTo>
                    <a:pt x="3043"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40" name="Google Shape;12140;p314"/>
            <p:cNvSpPr/>
            <p:nvPr/>
          </p:nvSpPr>
          <p:spPr>
            <a:xfrm>
              <a:off x="4281241" y="3561228"/>
              <a:ext cx="3422" cy="4890"/>
            </a:xfrm>
            <a:custGeom>
              <a:rect b="b" l="l" r="r" t="t"/>
              <a:pathLst>
                <a:path extrusionOk="0" h="4346" w="3042">
                  <a:moveTo>
                    <a:pt x="869" y="0"/>
                  </a:moveTo>
                  <a:lnTo>
                    <a:pt x="1739" y="0"/>
                  </a:lnTo>
                  <a:lnTo>
                    <a:pt x="2608" y="869"/>
                  </a:lnTo>
                  <a:lnTo>
                    <a:pt x="3043" y="2608"/>
                  </a:lnTo>
                  <a:lnTo>
                    <a:pt x="2608" y="3912"/>
                  </a:lnTo>
                  <a:lnTo>
                    <a:pt x="1739" y="4347"/>
                  </a:lnTo>
                  <a:lnTo>
                    <a:pt x="1304" y="3477"/>
                  </a:lnTo>
                  <a:lnTo>
                    <a:pt x="0" y="2608"/>
                  </a:lnTo>
                  <a:lnTo>
                    <a:pt x="0" y="435"/>
                  </a:lnTo>
                  <a:lnTo>
                    <a:pt x="869"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41" name="Google Shape;12141;p314"/>
            <p:cNvSpPr/>
            <p:nvPr/>
          </p:nvSpPr>
          <p:spPr>
            <a:xfrm>
              <a:off x="7330747" y="3292715"/>
              <a:ext cx="4890" cy="14183"/>
            </a:xfrm>
            <a:custGeom>
              <a:rect b="b" l="l" r="r" t="t"/>
              <a:pathLst>
                <a:path extrusionOk="0" h="12605" w="4346">
                  <a:moveTo>
                    <a:pt x="435" y="0"/>
                  </a:moveTo>
                  <a:lnTo>
                    <a:pt x="1739" y="435"/>
                  </a:lnTo>
                  <a:lnTo>
                    <a:pt x="2608" y="0"/>
                  </a:lnTo>
                  <a:lnTo>
                    <a:pt x="4347" y="3043"/>
                  </a:lnTo>
                  <a:lnTo>
                    <a:pt x="3912" y="3912"/>
                  </a:lnTo>
                  <a:lnTo>
                    <a:pt x="4347" y="7824"/>
                  </a:lnTo>
                  <a:lnTo>
                    <a:pt x="4347" y="10867"/>
                  </a:lnTo>
                  <a:lnTo>
                    <a:pt x="3478" y="12605"/>
                  </a:lnTo>
                  <a:lnTo>
                    <a:pt x="3042" y="10867"/>
                  </a:lnTo>
                  <a:lnTo>
                    <a:pt x="435" y="7389"/>
                  </a:lnTo>
                  <a:lnTo>
                    <a:pt x="869" y="5651"/>
                  </a:lnTo>
                  <a:lnTo>
                    <a:pt x="0" y="2608"/>
                  </a:lnTo>
                  <a:lnTo>
                    <a:pt x="0" y="869"/>
                  </a:lnTo>
                  <a:lnTo>
                    <a:pt x="435"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42" name="Google Shape;12142;p314"/>
            <p:cNvSpPr/>
            <p:nvPr/>
          </p:nvSpPr>
          <p:spPr>
            <a:xfrm>
              <a:off x="3968710" y="3447270"/>
              <a:ext cx="20052" cy="12717"/>
            </a:xfrm>
            <a:custGeom>
              <a:rect b="b" l="l" r="r" t="t"/>
              <a:pathLst>
                <a:path extrusionOk="0" h="11301" w="17821">
                  <a:moveTo>
                    <a:pt x="16518" y="4781"/>
                  </a:moveTo>
                  <a:lnTo>
                    <a:pt x="14779" y="6955"/>
                  </a:lnTo>
                  <a:lnTo>
                    <a:pt x="13909" y="9128"/>
                  </a:lnTo>
                  <a:lnTo>
                    <a:pt x="11301" y="10432"/>
                  </a:lnTo>
                  <a:lnTo>
                    <a:pt x="9128" y="10432"/>
                  </a:lnTo>
                  <a:lnTo>
                    <a:pt x="8693" y="9997"/>
                  </a:lnTo>
                  <a:lnTo>
                    <a:pt x="6955" y="10867"/>
                  </a:lnTo>
                  <a:lnTo>
                    <a:pt x="4781" y="11301"/>
                  </a:lnTo>
                  <a:lnTo>
                    <a:pt x="2173" y="10432"/>
                  </a:lnTo>
                  <a:lnTo>
                    <a:pt x="435" y="10867"/>
                  </a:lnTo>
                  <a:lnTo>
                    <a:pt x="0" y="8693"/>
                  </a:lnTo>
                  <a:lnTo>
                    <a:pt x="1304" y="7824"/>
                  </a:lnTo>
                  <a:lnTo>
                    <a:pt x="2173" y="6520"/>
                  </a:lnTo>
                  <a:lnTo>
                    <a:pt x="3912" y="5651"/>
                  </a:lnTo>
                  <a:lnTo>
                    <a:pt x="5216" y="3912"/>
                  </a:lnTo>
                  <a:lnTo>
                    <a:pt x="6955" y="3912"/>
                  </a:lnTo>
                  <a:lnTo>
                    <a:pt x="8259" y="3043"/>
                  </a:lnTo>
                  <a:lnTo>
                    <a:pt x="9128" y="4347"/>
                  </a:lnTo>
                  <a:lnTo>
                    <a:pt x="11301" y="5216"/>
                  </a:lnTo>
                  <a:lnTo>
                    <a:pt x="13475" y="4347"/>
                  </a:lnTo>
                  <a:lnTo>
                    <a:pt x="16518" y="0"/>
                  </a:lnTo>
                  <a:lnTo>
                    <a:pt x="17821" y="0"/>
                  </a:lnTo>
                  <a:lnTo>
                    <a:pt x="17821" y="869"/>
                  </a:lnTo>
                  <a:lnTo>
                    <a:pt x="16518" y="478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43" name="Google Shape;12143;p314"/>
            <p:cNvSpPr/>
            <p:nvPr/>
          </p:nvSpPr>
          <p:spPr>
            <a:xfrm>
              <a:off x="3987296" y="3439934"/>
              <a:ext cx="4401" cy="4401"/>
            </a:xfrm>
            <a:custGeom>
              <a:rect b="b" l="l" r="r" t="t"/>
              <a:pathLst>
                <a:path extrusionOk="0" h="3911" w="3911">
                  <a:moveTo>
                    <a:pt x="869" y="3912"/>
                  </a:moveTo>
                  <a:lnTo>
                    <a:pt x="0" y="1304"/>
                  </a:lnTo>
                  <a:lnTo>
                    <a:pt x="2608" y="0"/>
                  </a:lnTo>
                  <a:lnTo>
                    <a:pt x="3912" y="1304"/>
                  </a:lnTo>
                  <a:lnTo>
                    <a:pt x="3912" y="2173"/>
                  </a:lnTo>
                  <a:lnTo>
                    <a:pt x="2608" y="2608"/>
                  </a:lnTo>
                  <a:lnTo>
                    <a:pt x="869" y="3912"/>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44" name="Google Shape;12144;p314"/>
            <p:cNvSpPr/>
            <p:nvPr/>
          </p:nvSpPr>
          <p:spPr>
            <a:xfrm>
              <a:off x="3988274" y="3411565"/>
              <a:ext cx="10759" cy="5379"/>
            </a:xfrm>
            <a:custGeom>
              <a:rect b="b" l="l" r="r" t="t"/>
              <a:pathLst>
                <a:path extrusionOk="0" h="4781" w="9562">
                  <a:moveTo>
                    <a:pt x="1739" y="869"/>
                  </a:moveTo>
                  <a:lnTo>
                    <a:pt x="2608" y="435"/>
                  </a:lnTo>
                  <a:lnTo>
                    <a:pt x="4781" y="1739"/>
                  </a:lnTo>
                  <a:lnTo>
                    <a:pt x="6520" y="1739"/>
                  </a:lnTo>
                  <a:lnTo>
                    <a:pt x="8259" y="2173"/>
                  </a:lnTo>
                  <a:lnTo>
                    <a:pt x="9563" y="3043"/>
                  </a:lnTo>
                  <a:lnTo>
                    <a:pt x="9563" y="4347"/>
                  </a:lnTo>
                  <a:lnTo>
                    <a:pt x="8693" y="4781"/>
                  </a:lnTo>
                  <a:lnTo>
                    <a:pt x="6520" y="3043"/>
                  </a:lnTo>
                  <a:lnTo>
                    <a:pt x="4781" y="3043"/>
                  </a:lnTo>
                  <a:lnTo>
                    <a:pt x="4347" y="2608"/>
                  </a:lnTo>
                  <a:lnTo>
                    <a:pt x="2173" y="3477"/>
                  </a:lnTo>
                  <a:lnTo>
                    <a:pt x="0" y="2608"/>
                  </a:lnTo>
                  <a:lnTo>
                    <a:pt x="0" y="2173"/>
                  </a:lnTo>
                  <a:lnTo>
                    <a:pt x="869" y="0"/>
                  </a:lnTo>
                  <a:lnTo>
                    <a:pt x="1739"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45" name="Google Shape;12145;p314"/>
            <p:cNvSpPr/>
            <p:nvPr/>
          </p:nvSpPr>
          <p:spPr>
            <a:xfrm>
              <a:off x="3959906" y="3403741"/>
              <a:ext cx="11249" cy="14673"/>
            </a:xfrm>
            <a:custGeom>
              <a:rect b="b" l="l" r="r" t="t"/>
              <a:pathLst>
                <a:path extrusionOk="0" h="13040" w="9997">
                  <a:moveTo>
                    <a:pt x="9997" y="0"/>
                  </a:moveTo>
                  <a:lnTo>
                    <a:pt x="9128" y="1739"/>
                  </a:lnTo>
                  <a:lnTo>
                    <a:pt x="9128" y="4781"/>
                  </a:lnTo>
                  <a:lnTo>
                    <a:pt x="8693" y="6520"/>
                  </a:lnTo>
                  <a:lnTo>
                    <a:pt x="6955" y="7824"/>
                  </a:lnTo>
                  <a:lnTo>
                    <a:pt x="6085" y="9563"/>
                  </a:lnTo>
                  <a:lnTo>
                    <a:pt x="4347" y="10867"/>
                  </a:lnTo>
                  <a:lnTo>
                    <a:pt x="1304" y="12171"/>
                  </a:lnTo>
                  <a:lnTo>
                    <a:pt x="869" y="13040"/>
                  </a:lnTo>
                  <a:lnTo>
                    <a:pt x="0" y="12171"/>
                  </a:lnTo>
                  <a:lnTo>
                    <a:pt x="435" y="11301"/>
                  </a:lnTo>
                  <a:lnTo>
                    <a:pt x="2173" y="10867"/>
                  </a:lnTo>
                  <a:lnTo>
                    <a:pt x="3043" y="9997"/>
                  </a:lnTo>
                  <a:lnTo>
                    <a:pt x="3043" y="9128"/>
                  </a:lnTo>
                  <a:lnTo>
                    <a:pt x="4781" y="8693"/>
                  </a:lnTo>
                  <a:lnTo>
                    <a:pt x="5651" y="6955"/>
                  </a:lnTo>
                  <a:lnTo>
                    <a:pt x="7389" y="6520"/>
                  </a:lnTo>
                  <a:lnTo>
                    <a:pt x="8693" y="4781"/>
                  </a:lnTo>
                  <a:lnTo>
                    <a:pt x="7824" y="3477"/>
                  </a:lnTo>
                  <a:lnTo>
                    <a:pt x="6085" y="3477"/>
                  </a:lnTo>
                  <a:lnTo>
                    <a:pt x="5216" y="2608"/>
                  </a:lnTo>
                  <a:lnTo>
                    <a:pt x="6955" y="435"/>
                  </a:lnTo>
                  <a:lnTo>
                    <a:pt x="7389" y="0"/>
                  </a:lnTo>
                  <a:lnTo>
                    <a:pt x="9997"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46" name="Google Shape;12146;p314"/>
            <p:cNvSpPr/>
            <p:nvPr/>
          </p:nvSpPr>
          <p:spPr>
            <a:xfrm>
              <a:off x="3957461" y="3399827"/>
              <a:ext cx="8802" cy="5869"/>
            </a:xfrm>
            <a:custGeom>
              <a:rect b="b" l="l" r="r" t="t"/>
              <a:pathLst>
                <a:path extrusionOk="0" h="5215" w="7823">
                  <a:moveTo>
                    <a:pt x="3912" y="2173"/>
                  </a:moveTo>
                  <a:lnTo>
                    <a:pt x="4347" y="2608"/>
                  </a:lnTo>
                  <a:lnTo>
                    <a:pt x="6085" y="2608"/>
                  </a:lnTo>
                  <a:lnTo>
                    <a:pt x="7824" y="3477"/>
                  </a:lnTo>
                  <a:lnTo>
                    <a:pt x="6085" y="5216"/>
                  </a:lnTo>
                  <a:lnTo>
                    <a:pt x="5651" y="4347"/>
                  </a:lnTo>
                  <a:lnTo>
                    <a:pt x="4781" y="4347"/>
                  </a:lnTo>
                  <a:lnTo>
                    <a:pt x="3043" y="3912"/>
                  </a:lnTo>
                  <a:lnTo>
                    <a:pt x="1304" y="3043"/>
                  </a:lnTo>
                  <a:lnTo>
                    <a:pt x="0" y="435"/>
                  </a:lnTo>
                  <a:lnTo>
                    <a:pt x="1304" y="0"/>
                  </a:lnTo>
                  <a:lnTo>
                    <a:pt x="3043" y="435"/>
                  </a:lnTo>
                  <a:lnTo>
                    <a:pt x="3912" y="217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47" name="Google Shape;12147;p314"/>
            <p:cNvSpPr/>
            <p:nvPr/>
          </p:nvSpPr>
          <p:spPr>
            <a:xfrm>
              <a:off x="3915399" y="3373416"/>
              <a:ext cx="7336" cy="6847"/>
            </a:xfrm>
            <a:custGeom>
              <a:rect b="b" l="l" r="r" t="t"/>
              <a:pathLst>
                <a:path extrusionOk="0" h="6085" w="6520">
                  <a:moveTo>
                    <a:pt x="1304" y="0"/>
                  </a:moveTo>
                  <a:lnTo>
                    <a:pt x="3912" y="3043"/>
                  </a:lnTo>
                  <a:lnTo>
                    <a:pt x="5216" y="3912"/>
                  </a:lnTo>
                  <a:lnTo>
                    <a:pt x="6520" y="6085"/>
                  </a:lnTo>
                  <a:lnTo>
                    <a:pt x="5216" y="5651"/>
                  </a:lnTo>
                  <a:lnTo>
                    <a:pt x="4781" y="4781"/>
                  </a:lnTo>
                  <a:lnTo>
                    <a:pt x="3477" y="4347"/>
                  </a:lnTo>
                  <a:lnTo>
                    <a:pt x="1739" y="2608"/>
                  </a:lnTo>
                  <a:lnTo>
                    <a:pt x="869" y="2173"/>
                  </a:lnTo>
                  <a:lnTo>
                    <a:pt x="0" y="435"/>
                  </a:lnTo>
                  <a:lnTo>
                    <a:pt x="1304"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48" name="Google Shape;12148;p314"/>
            <p:cNvSpPr/>
            <p:nvPr/>
          </p:nvSpPr>
          <p:spPr>
            <a:xfrm>
              <a:off x="3934472" y="3373416"/>
              <a:ext cx="10271" cy="25432"/>
            </a:xfrm>
            <a:custGeom>
              <a:rect b="b" l="l" r="r" t="t"/>
              <a:pathLst>
                <a:path extrusionOk="0" h="22602" w="9128">
                  <a:moveTo>
                    <a:pt x="435" y="0"/>
                  </a:moveTo>
                  <a:lnTo>
                    <a:pt x="1739" y="2608"/>
                  </a:lnTo>
                  <a:lnTo>
                    <a:pt x="2608" y="4781"/>
                  </a:lnTo>
                  <a:lnTo>
                    <a:pt x="2608" y="6520"/>
                  </a:lnTo>
                  <a:lnTo>
                    <a:pt x="3478" y="7389"/>
                  </a:lnTo>
                  <a:lnTo>
                    <a:pt x="4347" y="10432"/>
                  </a:lnTo>
                  <a:lnTo>
                    <a:pt x="4347" y="14344"/>
                  </a:lnTo>
                  <a:lnTo>
                    <a:pt x="5216" y="15648"/>
                  </a:lnTo>
                  <a:lnTo>
                    <a:pt x="7389" y="16517"/>
                  </a:lnTo>
                  <a:lnTo>
                    <a:pt x="9128" y="19125"/>
                  </a:lnTo>
                  <a:lnTo>
                    <a:pt x="9128" y="22603"/>
                  </a:lnTo>
                  <a:lnTo>
                    <a:pt x="7389" y="19560"/>
                  </a:lnTo>
                  <a:lnTo>
                    <a:pt x="7389" y="18691"/>
                  </a:lnTo>
                  <a:lnTo>
                    <a:pt x="6085" y="16952"/>
                  </a:lnTo>
                  <a:lnTo>
                    <a:pt x="3478" y="16083"/>
                  </a:lnTo>
                  <a:lnTo>
                    <a:pt x="4347" y="15213"/>
                  </a:lnTo>
                  <a:lnTo>
                    <a:pt x="3043" y="13909"/>
                  </a:lnTo>
                  <a:lnTo>
                    <a:pt x="3043" y="12605"/>
                  </a:lnTo>
                  <a:lnTo>
                    <a:pt x="3912" y="11301"/>
                  </a:lnTo>
                  <a:lnTo>
                    <a:pt x="3478" y="9128"/>
                  </a:lnTo>
                  <a:lnTo>
                    <a:pt x="2173" y="7389"/>
                  </a:lnTo>
                  <a:lnTo>
                    <a:pt x="2608" y="6955"/>
                  </a:lnTo>
                  <a:lnTo>
                    <a:pt x="1304" y="5216"/>
                  </a:lnTo>
                  <a:lnTo>
                    <a:pt x="869" y="2608"/>
                  </a:lnTo>
                  <a:lnTo>
                    <a:pt x="0" y="3043"/>
                  </a:lnTo>
                  <a:lnTo>
                    <a:pt x="435"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49" name="Google Shape;12149;p314"/>
            <p:cNvSpPr/>
            <p:nvPr/>
          </p:nvSpPr>
          <p:spPr>
            <a:xfrm>
              <a:off x="3945723" y="3371949"/>
              <a:ext cx="3422" cy="2445"/>
            </a:xfrm>
            <a:custGeom>
              <a:rect b="b" l="l" r="r" t="t"/>
              <a:pathLst>
                <a:path extrusionOk="0" h="2173" w="3042">
                  <a:moveTo>
                    <a:pt x="3042" y="1304"/>
                  </a:moveTo>
                  <a:lnTo>
                    <a:pt x="1739" y="2173"/>
                  </a:lnTo>
                  <a:lnTo>
                    <a:pt x="435" y="1739"/>
                  </a:lnTo>
                  <a:lnTo>
                    <a:pt x="0" y="869"/>
                  </a:lnTo>
                  <a:lnTo>
                    <a:pt x="2608" y="0"/>
                  </a:lnTo>
                  <a:lnTo>
                    <a:pt x="3042"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50" name="Google Shape;12150;p314"/>
            <p:cNvSpPr/>
            <p:nvPr/>
          </p:nvSpPr>
          <p:spPr>
            <a:xfrm>
              <a:off x="3907084" y="3360211"/>
              <a:ext cx="1956" cy="3912"/>
            </a:xfrm>
            <a:custGeom>
              <a:rect b="b" l="l" r="r" t="t"/>
              <a:pathLst>
                <a:path extrusionOk="0" h="3477" w="1738">
                  <a:moveTo>
                    <a:pt x="1739" y="3477"/>
                  </a:moveTo>
                  <a:lnTo>
                    <a:pt x="1304" y="3043"/>
                  </a:lnTo>
                  <a:lnTo>
                    <a:pt x="0" y="0"/>
                  </a:lnTo>
                  <a:lnTo>
                    <a:pt x="869" y="0"/>
                  </a:lnTo>
                  <a:lnTo>
                    <a:pt x="1739" y="347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51" name="Google Shape;12151;p314"/>
            <p:cNvSpPr/>
            <p:nvPr/>
          </p:nvSpPr>
          <p:spPr>
            <a:xfrm>
              <a:off x="3956483" y="3358743"/>
              <a:ext cx="3912" cy="5870"/>
            </a:xfrm>
            <a:custGeom>
              <a:rect b="b" l="l" r="r" t="t"/>
              <a:pathLst>
                <a:path extrusionOk="0" h="5216" w="3477">
                  <a:moveTo>
                    <a:pt x="3478" y="2608"/>
                  </a:moveTo>
                  <a:lnTo>
                    <a:pt x="1739" y="5216"/>
                  </a:lnTo>
                  <a:lnTo>
                    <a:pt x="0" y="5216"/>
                  </a:lnTo>
                  <a:lnTo>
                    <a:pt x="869" y="3912"/>
                  </a:lnTo>
                  <a:lnTo>
                    <a:pt x="1304" y="1304"/>
                  </a:lnTo>
                  <a:lnTo>
                    <a:pt x="3043" y="0"/>
                  </a:lnTo>
                  <a:lnTo>
                    <a:pt x="3478" y="1739"/>
                  </a:lnTo>
                  <a:lnTo>
                    <a:pt x="3478" y="26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52" name="Google Shape;12152;p314"/>
            <p:cNvSpPr/>
            <p:nvPr/>
          </p:nvSpPr>
          <p:spPr>
            <a:xfrm>
              <a:off x="3866000" y="3355321"/>
              <a:ext cx="3912" cy="2445"/>
            </a:xfrm>
            <a:custGeom>
              <a:rect b="b" l="l" r="r" t="t"/>
              <a:pathLst>
                <a:path extrusionOk="0" h="2173" w="3477">
                  <a:moveTo>
                    <a:pt x="3478" y="435"/>
                  </a:moveTo>
                  <a:lnTo>
                    <a:pt x="2173" y="869"/>
                  </a:lnTo>
                  <a:lnTo>
                    <a:pt x="1304" y="2173"/>
                  </a:lnTo>
                  <a:lnTo>
                    <a:pt x="0" y="1739"/>
                  </a:lnTo>
                  <a:lnTo>
                    <a:pt x="2608" y="0"/>
                  </a:lnTo>
                  <a:lnTo>
                    <a:pt x="3478"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53" name="Google Shape;12153;p314"/>
            <p:cNvSpPr/>
            <p:nvPr/>
          </p:nvSpPr>
          <p:spPr>
            <a:xfrm>
              <a:off x="3866490" y="3353852"/>
              <a:ext cx="9781" cy="18096"/>
            </a:xfrm>
            <a:custGeom>
              <a:rect b="b" l="l" r="r" t="t"/>
              <a:pathLst>
                <a:path extrusionOk="0" h="16082" w="8693">
                  <a:moveTo>
                    <a:pt x="3912" y="4781"/>
                  </a:moveTo>
                  <a:lnTo>
                    <a:pt x="5651" y="5651"/>
                  </a:lnTo>
                  <a:lnTo>
                    <a:pt x="6520" y="4781"/>
                  </a:lnTo>
                  <a:lnTo>
                    <a:pt x="6955" y="2608"/>
                  </a:lnTo>
                  <a:lnTo>
                    <a:pt x="7824" y="2173"/>
                  </a:lnTo>
                  <a:lnTo>
                    <a:pt x="8693" y="4781"/>
                  </a:lnTo>
                  <a:lnTo>
                    <a:pt x="8693" y="6955"/>
                  </a:lnTo>
                  <a:lnTo>
                    <a:pt x="8259" y="8259"/>
                  </a:lnTo>
                  <a:lnTo>
                    <a:pt x="8693" y="10867"/>
                  </a:lnTo>
                  <a:lnTo>
                    <a:pt x="8693" y="12171"/>
                  </a:lnTo>
                  <a:lnTo>
                    <a:pt x="6955" y="15648"/>
                  </a:lnTo>
                  <a:lnTo>
                    <a:pt x="6085" y="16083"/>
                  </a:lnTo>
                  <a:lnTo>
                    <a:pt x="4347" y="15213"/>
                  </a:lnTo>
                  <a:lnTo>
                    <a:pt x="5216" y="13909"/>
                  </a:lnTo>
                  <a:lnTo>
                    <a:pt x="6955" y="13040"/>
                  </a:lnTo>
                  <a:lnTo>
                    <a:pt x="6520" y="12605"/>
                  </a:lnTo>
                  <a:lnTo>
                    <a:pt x="3912" y="14344"/>
                  </a:lnTo>
                  <a:lnTo>
                    <a:pt x="3043" y="13475"/>
                  </a:lnTo>
                  <a:lnTo>
                    <a:pt x="4781" y="12171"/>
                  </a:lnTo>
                  <a:lnTo>
                    <a:pt x="3043" y="12171"/>
                  </a:lnTo>
                  <a:lnTo>
                    <a:pt x="2173" y="12605"/>
                  </a:lnTo>
                  <a:lnTo>
                    <a:pt x="1304" y="11736"/>
                  </a:lnTo>
                  <a:lnTo>
                    <a:pt x="1304" y="8693"/>
                  </a:lnTo>
                  <a:lnTo>
                    <a:pt x="1739" y="7824"/>
                  </a:lnTo>
                  <a:lnTo>
                    <a:pt x="0" y="5651"/>
                  </a:lnTo>
                  <a:lnTo>
                    <a:pt x="0" y="4781"/>
                  </a:lnTo>
                  <a:lnTo>
                    <a:pt x="1739" y="3912"/>
                  </a:lnTo>
                  <a:lnTo>
                    <a:pt x="2173" y="2608"/>
                  </a:lnTo>
                  <a:lnTo>
                    <a:pt x="3477" y="2173"/>
                  </a:lnTo>
                  <a:lnTo>
                    <a:pt x="3912" y="1304"/>
                  </a:lnTo>
                  <a:lnTo>
                    <a:pt x="6520" y="0"/>
                  </a:lnTo>
                  <a:lnTo>
                    <a:pt x="6955" y="1739"/>
                  </a:lnTo>
                  <a:lnTo>
                    <a:pt x="4781" y="3477"/>
                  </a:lnTo>
                  <a:lnTo>
                    <a:pt x="3912" y="478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54" name="Google Shape;12154;p314"/>
            <p:cNvSpPr/>
            <p:nvPr/>
          </p:nvSpPr>
          <p:spPr>
            <a:xfrm>
              <a:off x="3927136" y="3341135"/>
              <a:ext cx="10271" cy="18096"/>
            </a:xfrm>
            <a:custGeom>
              <a:rect b="b" l="l" r="r" t="t"/>
              <a:pathLst>
                <a:path extrusionOk="0" h="16082" w="9128">
                  <a:moveTo>
                    <a:pt x="8693" y="13475"/>
                  </a:moveTo>
                  <a:lnTo>
                    <a:pt x="9128" y="15648"/>
                  </a:lnTo>
                  <a:lnTo>
                    <a:pt x="8259" y="15213"/>
                  </a:lnTo>
                  <a:lnTo>
                    <a:pt x="6085" y="15648"/>
                  </a:lnTo>
                  <a:lnTo>
                    <a:pt x="4347" y="16083"/>
                  </a:lnTo>
                  <a:lnTo>
                    <a:pt x="3912" y="15213"/>
                  </a:lnTo>
                  <a:lnTo>
                    <a:pt x="5216" y="14344"/>
                  </a:lnTo>
                  <a:lnTo>
                    <a:pt x="6955" y="13040"/>
                  </a:lnTo>
                  <a:lnTo>
                    <a:pt x="6955" y="12171"/>
                  </a:lnTo>
                  <a:lnTo>
                    <a:pt x="5216" y="11301"/>
                  </a:lnTo>
                  <a:lnTo>
                    <a:pt x="4347" y="8693"/>
                  </a:lnTo>
                  <a:lnTo>
                    <a:pt x="3912" y="6085"/>
                  </a:lnTo>
                  <a:lnTo>
                    <a:pt x="2173" y="4347"/>
                  </a:lnTo>
                  <a:lnTo>
                    <a:pt x="2173" y="3477"/>
                  </a:lnTo>
                  <a:lnTo>
                    <a:pt x="0" y="1304"/>
                  </a:lnTo>
                  <a:lnTo>
                    <a:pt x="1304" y="0"/>
                  </a:lnTo>
                  <a:lnTo>
                    <a:pt x="3043" y="1739"/>
                  </a:lnTo>
                  <a:lnTo>
                    <a:pt x="3043" y="3912"/>
                  </a:lnTo>
                  <a:lnTo>
                    <a:pt x="3912" y="5216"/>
                  </a:lnTo>
                  <a:lnTo>
                    <a:pt x="4347" y="7389"/>
                  </a:lnTo>
                  <a:lnTo>
                    <a:pt x="5651" y="9563"/>
                  </a:lnTo>
                  <a:lnTo>
                    <a:pt x="7389" y="10867"/>
                  </a:lnTo>
                  <a:lnTo>
                    <a:pt x="7824" y="12171"/>
                  </a:lnTo>
                  <a:lnTo>
                    <a:pt x="8693" y="1347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55" name="Google Shape;12155;p314"/>
            <p:cNvSpPr/>
            <p:nvPr/>
          </p:nvSpPr>
          <p:spPr>
            <a:xfrm>
              <a:off x="3880185" y="3329397"/>
              <a:ext cx="7825" cy="2934"/>
            </a:xfrm>
            <a:custGeom>
              <a:rect b="b" l="l" r="r" t="t"/>
              <a:pathLst>
                <a:path extrusionOk="0" h="2608" w="6954">
                  <a:moveTo>
                    <a:pt x="5651" y="0"/>
                  </a:moveTo>
                  <a:lnTo>
                    <a:pt x="6955" y="869"/>
                  </a:lnTo>
                  <a:lnTo>
                    <a:pt x="4347" y="2173"/>
                  </a:lnTo>
                  <a:lnTo>
                    <a:pt x="3043" y="1739"/>
                  </a:lnTo>
                  <a:lnTo>
                    <a:pt x="2173" y="2608"/>
                  </a:lnTo>
                  <a:lnTo>
                    <a:pt x="0" y="2173"/>
                  </a:lnTo>
                  <a:lnTo>
                    <a:pt x="869" y="869"/>
                  </a:lnTo>
                  <a:lnTo>
                    <a:pt x="2608" y="0"/>
                  </a:lnTo>
                  <a:lnTo>
                    <a:pt x="5651"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56" name="Google Shape;12156;p314"/>
            <p:cNvSpPr/>
            <p:nvPr/>
          </p:nvSpPr>
          <p:spPr>
            <a:xfrm>
              <a:off x="3854262" y="3325485"/>
              <a:ext cx="19563" cy="27879"/>
            </a:xfrm>
            <a:custGeom>
              <a:rect b="b" l="l" r="r" t="t"/>
              <a:pathLst>
                <a:path extrusionOk="0" h="24776" w="17386">
                  <a:moveTo>
                    <a:pt x="10432" y="1304"/>
                  </a:moveTo>
                  <a:lnTo>
                    <a:pt x="12171" y="435"/>
                  </a:lnTo>
                  <a:lnTo>
                    <a:pt x="13475" y="1739"/>
                  </a:lnTo>
                  <a:lnTo>
                    <a:pt x="13040" y="2608"/>
                  </a:lnTo>
                  <a:lnTo>
                    <a:pt x="13475" y="3477"/>
                  </a:lnTo>
                  <a:lnTo>
                    <a:pt x="12605" y="5216"/>
                  </a:lnTo>
                  <a:lnTo>
                    <a:pt x="13909" y="6520"/>
                  </a:lnTo>
                  <a:lnTo>
                    <a:pt x="14779" y="10432"/>
                  </a:lnTo>
                  <a:lnTo>
                    <a:pt x="15648" y="11736"/>
                  </a:lnTo>
                  <a:lnTo>
                    <a:pt x="17387" y="13909"/>
                  </a:lnTo>
                  <a:lnTo>
                    <a:pt x="16517" y="16952"/>
                  </a:lnTo>
                  <a:lnTo>
                    <a:pt x="16952" y="19560"/>
                  </a:lnTo>
                  <a:lnTo>
                    <a:pt x="16083" y="20864"/>
                  </a:lnTo>
                  <a:lnTo>
                    <a:pt x="14779" y="21299"/>
                  </a:lnTo>
                  <a:lnTo>
                    <a:pt x="13040" y="23037"/>
                  </a:lnTo>
                  <a:lnTo>
                    <a:pt x="11736" y="23907"/>
                  </a:lnTo>
                  <a:lnTo>
                    <a:pt x="10432" y="23907"/>
                  </a:lnTo>
                  <a:lnTo>
                    <a:pt x="9128" y="24776"/>
                  </a:lnTo>
                  <a:lnTo>
                    <a:pt x="7824" y="24776"/>
                  </a:lnTo>
                  <a:lnTo>
                    <a:pt x="7824" y="23037"/>
                  </a:lnTo>
                  <a:lnTo>
                    <a:pt x="6520" y="22168"/>
                  </a:lnTo>
                  <a:lnTo>
                    <a:pt x="6955" y="19560"/>
                  </a:lnTo>
                  <a:lnTo>
                    <a:pt x="5651" y="20864"/>
                  </a:lnTo>
                  <a:lnTo>
                    <a:pt x="4781" y="20429"/>
                  </a:lnTo>
                  <a:lnTo>
                    <a:pt x="2173" y="18691"/>
                  </a:lnTo>
                  <a:lnTo>
                    <a:pt x="869" y="17387"/>
                  </a:lnTo>
                  <a:lnTo>
                    <a:pt x="0" y="16083"/>
                  </a:lnTo>
                  <a:lnTo>
                    <a:pt x="3043" y="14779"/>
                  </a:lnTo>
                  <a:lnTo>
                    <a:pt x="5216" y="17821"/>
                  </a:lnTo>
                  <a:lnTo>
                    <a:pt x="5651" y="15213"/>
                  </a:lnTo>
                  <a:lnTo>
                    <a:pt x="4347" y="14779"/>
                  </a:lnTo>
                  <a:lnTo>
                    <a:pt x="3912" y="13475"/>
                  </a:lnTo>
                  <a:lnTo>
                    <a:pt x="4347" y="12171"/>
                  </a:lnTo>
                  <a:lnTo>
                    <a:pt x="6955" y="9563"/>
                  </a:lnTo>
                  <a:lnTo>
                    <a:pt x="7824" y="7824"/>
                  </a:lnTo>
                  <a:lnTo>
                    <a:pt x="7389" y="7389"/>
                  </a:lnTo>
                  <a:lnTo>
                    <a:pt x="8693" y="5651"/>
                  </a:lnTo>
                  <a:lnTo>
                    <a:pt x="8693" y="3477"/>
                  </a:lnTo>
                  <a:lnTo>
                    <a:pt x="7824" y="435"/>
                  </a:lnTo>
                  <a:lnTo>
                    <a:pt x="8259" y="0"/>
                  </a:lnTo>
                  <a:lnTo>
                    <a:pt x="9563" y="0"/>
                  </a:lnTo>
                  <a:lnTo>
                    <a:pt x="10432"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57" name="Google Shape;12157;p314"/>
            <p:cNvSpPr/>
            <p:nvPr/>
          </p:nvSpPr>
          <p:spPr>
            <a:xfrm>
              <a:off x="3903172" y="3314236"/>
              <a:ext cx="16139" cy="28367"/>
            </a:xfrm>
            <a:custGeom>
              <a:rect b="b" l="l" r="r" t="t"/>
              <a:pathLst>
                <a:path extrusionOk="0" h="25210" w="14343">
                  <a:moveTo>
                    <a:pt x="2173" y="0"/>
                  </a:moveTo>
                  <a:lnTo>
                    <a:pt x="2608" y="869"/>
                  </a:lnTo>
                  <a:lnTo>
                    <a:pt x="3912" y="2608"/>
                  </a:lnTo>
                  <a:lnTo>
                    <a:pt x="7389" y="5651"/>
                  </a:lnTo>
                  <a:lnTo>
                    <a:pt x="9563" y="6085"/>
                  </a:lnTo>
                  <a:lnTo>
                    <a:pt x="9997" y="6520"/>
                  </a:lnTo>
                  <a:lnTo>
                    <a:pt x="10867" y="8259"/>
                  </a:lnTo>
                  <a:lnTo>
                    <a:pt x="12171" y="9997"/>
                  </a:lnTo>
                  <a:lnTo>
                    <a:pt x="14344" y="11736"/>
                  </a:lnTo>
                  <a:lnTo>
                    <a:pt x="14344" y="12605"/>
                  </a:lnTo>
                  <a:lnTo>
                    <a:pt x="13475" y="16083"/>
                  </a:lnTo>
                  <a:lnTo>
                    <a:pt x="13040" y="16952"/>
                  </a:lnTo>
                  <a:lnTo>
                    <a:pt x="13040" y="18256"/>
                  </a:lnTo>
                  <a:lnTo>
                    <a:pt x="12605" y="20429"/>
                  </a:lnTo>
                  <a:lnTo>
                    <a:pt x="11736" y="21733"/>
                  </a:lnTo>
                  <a:lnTo>
                    <a:pt x="11301" y="24776"/>
                  </a:lnTo>
                  <a:lnTo>
                    <a:pt x="10867" y="25211"/>
                  </a:lnTo>
                  <a:lnTo>
                    <a:pt x="9997" y="22603"/>
                  </a:lnTo>
                  <a:lnTo>
                    <a:pt x="8259" y="21299"/>
                  </a:lnTo>
                  <a:lnTo>
                    <a:pt x="8693" y="20429"/>
                  </a:lnTo>
                  <a:lnTo>
                    <a:pt x="10867" y="20864"/>
                  </a:lnTo>
                  <a:lnTo>
                    <a:pt x="11736" y="19995"/>
                  </a:lnTo>
                  <a:lnTo>
                    <a:pt x="11301" y="19125"/>
                  </a:lnTo>
                  <a:lnTo>
                    <a:pt x="11736" y="17387"/>
                  </a:lnTo>
                  <a:lnTo>
                    <a:pt x="13040" y="15648"/>
                  </a:lnTo>
                  <a:lnTo>
                    <a:pt x="13475" y="13475"/>
                  </a:lnTo>
                  <a:lnTo>
                    <a:pt x="13475" y="12171"/>
                  </a:lnTo>
                  <a:lnTo>
                    <a:pt x="11301" y="10432"/>
                  </a:lnTo>
                  <a:lnTo>
                    <a:pt x="9563" y="7389"/>
                  </a:lnTo>
                  <a:lnTo>
                    <a:pt x="8259" y="6520"/>
                  </a:lnTo>
                  <a:lnTo>
                    <a:pt x="5651" y="5216"/>
                  </a:lnTo>
                  <a:lnTo>
                    <a:pt x="4347" y="3912"/>
                  </a:lnTo>
                  <a:lnTo>
                    <a:pt x="1739" y="3043"/>
                  </a:lnTo>
                  <a:lnTo>
                    <a:pt x="0" y="3912"/>
                  </a:lnTo>
                  <a:lnTo>
                    <a:pt x="1739" y="0"/>
                  </a:lnTo>
                  <a:lnTo>
                    <a:pt x="2173"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58" name="Google Shape;12158;p314"/>
            <p:cNvSpPr/>
            <p:nvPr/>
          </p:nvSpPr>
          <p:spPr>
            <a:xfrm>
              <a:off x="3850838" y="3275108"/>
              <a:ext cx="28367" cy="9781"/>
            </a:xfrm>
            <a:custGeom>
              <a:rect b="b" l="l" r="r" t="t"/>
              <a:pathLst>
                <a:path extrusionOk="0" h="8693" w="25210">
                  <a:moveTo>
                    <a:pt x="10432" y="2173"/>
                  </a:moveTo>
                  <a:lnTo>
                    <a:pt x="12605" y="3043"/>
                  </a:lnTo>
                  <a:lnTo>
                    <a:pt x="13040" y="3043"/>
                  </a:lnTo>
                  <a:lnTo>
                    <a:pt x="16083" y="3477"/>
                  </a:lnTo>
                  <a:lnTo>
                    <a:pt x="16952" y="2608"/>
                  </a:lnTo>
                  <a:lnTo>
                    <a:pt x="17821" y="3043"/>
                  </a:lnTo>
                  <a:lnTo>
                    <a:pt x="19995" y="3043"/>
                  </a:lnTo>
                  <a:lnTo>
                    <a:pt x="21733" y="2173"/>
                  </a:lnTo>
                  <a:lnTo>
                    <a:pt x="23472" y="2173"/>
                  </a:lnTo>
                  <a:lnTo>
                    <a:pt x="24776" y="1304"/>
                  </a:lnTo>
                  <a:lnTo>
                    <a:pt x="25211" y="3477"/>
                  </a:lnTo>
                  <a:lnTo>
                    <a:pt x="24776" y="4347"/>
                  </a:lnTo>
                  <a:lnTo>
                    <a:pt x="23472" y="4347"/>
                  </a:lnTo>
                  <a:lnTo>
                    <a:pt x="21733" y="4347"/>
                  </a:lnTo>
                  <a:lnTo>
                    <a:pt x="16952" y="5216"/>
                  </a:lnTo>
                  <a:lnTo>
                    <a:pt x="15648" y="5216"/>
                  </a:lnTo>
                  <a:lnTo>
                    <a:pt x="9128" y="6955"/>
                  </a:lnTo>
                  <a:lnTo>
                    <a:pt x="6085" y="8693"/>
                  </a:lnTo>
                  <a:lnTo>
                    <a:pt x="4347" y="8693"/>
                  </a:lnTo>
                  <a:lnTo>
                    <a:pt x="3477" y="8259"/>
                  </a:lnTo>
                  <a:lnTo>
                    <a:pt x="2173" y="6955"/>
                  </a:lnTo>
                  <a:lnTo>
                    <a:pt x="0" y="4347"/>
                  </a:lnTo>
                  <a:lnTo>
                    <a:pt x="2608" y="5651"/>
                  </a:lnTo>
                  <a:lnTo>
                    <a:pt x="3043" y="6520"/>
                  </a:lnTo>
                  <a:lnTo>
                    <a:pt x="5216" y="6520"/>
                  </a:lnTo>
                  <a:lnTo>
                    <a:pt x="7389" y="5651"/>
                  </a:lnTo>
                  <a:lnTo>
                    <a:pt x="9128" y="3043"/>
                  </a:lnTo>
                  <a:lnTo>
                    <a:pt x="7824" y="2608"/>
                  </a:lnTo>
                  <a:lnTo>
                    <a:pt x="8693" y="1304"/>
                  </a:lnTo>
                  <a:lnTo>
                    <a:pt x="9128" y="0"/>
                  </a:lnTo>
                  <a:lnTo>
                    <a:pt x="10432" y="217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59" name="Google Shape;12159;p314"/>
            <p:cNvSpPr/>
            <p:nvPr/>
          </p:nvSpPr>
          <p:spPr>
            <a:xfrm>
              <a:off x="3881162" y="3271195"/>
              <a:ext cx="20052" cy="32769"/>
            </a:xfrm>
            <a:custGeom>
              <a:rect b="b" l="l" r="r" t="t"/>
              <a:pathLst>
                <a:path extrusionOk="0" h="29122" w="17821">
                  <a:moveTo>
                    <a:pt x="2173" y="0"/>
                  </a:moveTo>
                  <a:lnTo>
                    <a:pt x="5651" y="869"/>
                  </a:lnTo>
                  <a:lnTo>
                    <a:pt x="6520" y="435"/>
                  </a:lnTo>
                  <a:lnTo>
                    <a:pt x="8259" y="1739"/>
                  </a:lnTo>
                  <a:lnTo>
                    <a:pt x="12171" y="6085"/>
                  </a:lnTo>
                  <a:lnTo>
                    <a:pt x="13040" y="8693"/>
                  </a:lnTo>
                  <a:lnTo>
                    <a:pt x="14779" y="9128"/>
                  </a:lnTo>
                  <a:lnTo>
                    <a:pt x="17821" y="11301"/>
                  </a:lnTo>
                  <a:lnTo>
                    <a:pt x="17821" y="12171"/>
                  </a:lnTo>
                  <a:lnTo>
                    <a:pt x="16952" y="14344"/>
                  </a:lnTo>
                  <a:lnTo>
                    <a:pt x="17821" y="17387"/>
                  </a:lnTo>
                  <a:lnTo>
                    <a:pt x="16083" y="17387"/>
                  </a:lnTo>
                  <a:lnTo>
                    <a:pt x="13909" y="19125"/>
                  </a:lnTo>
                  <a:lnTo>
                    <a:pt x="13475" y="19995"/>
                  </a:lnTo>
                  <a:lnTo>
                    <a:pt x="12171" y="24341"/>
                  </a:lnTo>
                  <a:lnTo>
                    <a:pt x="11736" y="28253"/>
                  </a:lnTo>
                  <a:lnTo>
                    <a:pt x="10867" y="29123"/>
                  </a:lnTo>
                  <a:lnTo>
                    <a:pt x="9563" y="28253"/>
                  </a:lnTo>
                  <a:lnTo>
                    <a:pt x="9128" y="26515"/>
                  </a:lnTo>
                  <a:lnTo>
                    <a:pt x="7389" y="26080"/>
                  </a:lnTo>
                  <a:lnTo>
                    <a:pt x="8693" y="23907"/>
                  </a:lnTo>
                  <a:lnTo>
                    <a:pt x="9563" y="23907"/>
                  </a:lnTo>
                  <a:lnTo>
                    <a:pt x="11736" y="22168"/>
                  </a:lnTo>
                  <a:lnTo>
                    <a:pt x="11301" y="20429"/>
                  </a:lnTo>
                  <a:lnTo>
                    <a:pt x="12171" y="18691"/>
                  </a:lnTo>
                  <a:lnTo>
                    <a:pt x="12171" y="17387"/>
                  </a:lnTo>
                  <a:lnTo>
                    <a:pt x="13040" y="16083"/>
                  </a:lnTo>
                  <a:lnTo>
                    <a:pt x="13040" y="13475"/>
                  </a:lnTo>
                  <a:lnTo>
                    <a:pt x="13909" y="13040"/>
                  </a:lnTo>
                  <a:lnTo>
                    <a:pt x="14779" y="11736"/>
                  </a:lnTo>
                  <a:lnTo>
                    <a:pt x="15213" y="10432"/>
                  </a:lnTo>
                  <a:lnTo>
                    <a:pt x="13909" y="9997"/>
                  </a:lnTo>
                  <a:lnTo>
                    <a:pt x="11736" y="9563"/>
                  </a:lnTo>
                  <a:lnTo>
                    <a:pt x="11301" y="8259"/>
                  </a:lnTo>
                  <a:lnTo>
                    <a:pt x="11301" y="7389"/>
                  </a:lnTo>
                  <a:lnTo>
                    <a:pt x="9563" y="6520"/>
                  </a:lnTo>
                  <a:lnTo>
                    <a:pt x="9563" y="5216"/>
                  </a:lnTo>
                  <a:lnTo>
                    <a:pt x="8259" y="2173"/>
                  </a:lnTo>
                  <a:lnTo>
                    <a:pt x="7389" y="1739"/>
                  </a:lnTo>
                  <a:lnTo>
                    <a:pt x="6085" y="2173"/>
                  </a:lnTo>
                  <a:lnTo>
                    <a:pt x="3912" y="1739"/>
                  </a:lnTo>
                  <a:lnTo>
                    <a:pt x="2608" y="1739"/>
                  </a:lnTo>
                  <a:lnTo>
                    <a:pt x="0" y="0"/>
                  </a:lnTo>
                  <a:lnTo>
                    <a:pt x="2173"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60" name="Google Shape;12160;p314"/>
            <p:cNvSpPr/>
            <p:nvPr/>
          </p:nvSpPr>
          <p:spPr>
            <a:xfrm>
              <a:off x="4254830" y="3553892"/>
              <a:ext cx="1468" cy="1466"/>
            </a:xfrm>
            <a:custGeom>
              <a:rect b="b" l="l" r="r" t="t"/>
              <a:pathLst>
                <a:path extrusionOk="0" h="1303" w="1304">
                  <a:moveTo>
                    <a:pt x="435" y="1304"/>
                  </a:moveTo>
                  <a:lnTo>
                    <a:pt x="0" y="0"/>
                  </a:lnTo>
                  <a:lnTo>
                    <a:pt x="1304" y="435"/>
                  </a:lnTo>
                  <a:lnTo>
                    <a:pt x="435"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61" name="Google Shape;12161;p314"/>
            <p:cNvSpPr/>
            <p:nvPr/>
          </p:nvSpPr>
          <p:spPr>
            <a:xfrm>
              <a:off x="4261679" y="3100012"/>
              <a:ext cx="3912" cy="2934"/>
            </a:xfrm>
            <a:custGeom>
              <a:rect b="b" l="l" r="r" t="t"/>
              <a:pathLst>
                <a:path extrusionOk="0" h="2608" w="3477">
                  <a:moveTo>
                    <a:pt x="3477" y="435"/>
                  </a:moveTo>
                  <a:lnTo>
                    <a:pt x="2173" y="435"/>
                  </a:lnTo>
                  <a:lnTo>
                    <a:pt x="1739" y="869"/>
                  </a:lnTo>
                  <a:lnTo>
                    <a:pt x="2173" y="1739"/>
                  </a:lnTo>
                  <a:lnTo>
                    <a:pt x="435" y="2608"/>
                  </a:lnTo>
                  <a:lnTo>
                    <a:pt x="0" y="2173"/>
                  </a:lnTo>
                  <a:lnTo>
                    <a:pt x="869" y="1739"/>
                  </a:lnTo>
                  <a:lnTo>
                    <a:pt x="1304" y="1739"/>
                  </a:lnTo>
                  <a:lnTo>
                    <a:pt x="1739" y="435"/>
                  </a:lnTo>
                  <a:lnTo>
                    <a:pt x="3043" y="0"/>
                  </a:lnTo>
                  <a:lnTo>
                    <a:pt x="3477"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62" name="Google Shape;12162;p314"/>
            <p:cNvSpPr/>
            <p:nvPr/>
          </p:nvSpPr>
          <p:spPr>
            <a:xfrm>
              <a:off x="4331618" y="3697685"/>
              <a:ext cx="5870" cy="9292"/>
            </a:xfrm>
            <a:custGeom>
              <a:rect b="b" l="l" r="r" t="t"/>
              <a:pathLst>
                <a:path extrusionOk="0" h="8258" w="5216">
                  <a:moveTo>
                    <a:pt x="3043" y="8259"/>
                  </a:moveTo>
                  <a:lnTo>
                    <a:pt x="435" y="7389"/>
                  </a:lnTo>
                  <a:lnTo>
                    <a:pt x="0" y="5216"/>
                  </a:lnTo>
                  <a:lnTo>
                    <a:pt x="0" y="1739"/>
                  </a:lnTo>
                  <a:lnTo>
                    <a:pt x="869" y="0"/>
                  </a:lnTo>
                  <a:lnTo>
                    <a:pt x="1739" y="869"/>
                  </a:lnTo>
                  <a:lnTo>
                    <a:pt x="2608" y="3477"/>
                  </a:lnTo>
                  <a:lnTo>
                    <a:pt x="4781" y="4781"/>
                  </a:lnTo>
                  <a:lnTo>
                    <a:pt x="5216" y="6520"/>
                  </a:lnTo>
                  <a:lnTo>
                    <a:pt x="3043" y="825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63" name="Google Shape;12163;p314"/>
            <p:cNvSpPr/>
            <p:nvPr/>
          </p:nvSpPr>
          <p:spPr>
            <a:xfrm>
              <a:off x="7174725" y="4501757"/>
              <a:ext cx="5870" cy="3912"/>
            </a:xfrm>
            <a:custGeom>
              <a:rect b="b" l="l" r="r" t="t"/>
              <a:pathLst>
                <a:path extrusionOk="0" h="3477" w="5216">
                  <a:moveTo>
                    <a:pt x="4781" y="3477"/>
                  </a:moveTo>
                  <a:lnTo>
                    <a:pt x="870" y="3043"/>
                  </a:lnTo>
                  <a:lnTo>
                    <a:pt x="0" y="1304"/>
                  </a:lnTo>
                  <a:lnTo>
                    <a:pt x="0" y="0"/>
                  </a:lnTo>
                  <a:lnTo>
                    <a:pt x="2173" y="435"/>
                  </a:lnTo>
                  <a:lnTo>
                    <a:pt x="5216" y="2608"/>
                  </a:lnTo>
                  <a:lnTo>
                    <a:pt x="4781" y="3477"/>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64" name="Google Shape;12164;p314"/>
            <p:cNvSpPr/>
            <p:nvPr/>
          </p:nvSpPr>
          <p:spPr>
            <a:xfrm>
              <a:off x="7190866" y="4495888"/>
              <a:ext cx="8314" cy="9781"/>
            </a:xfrm>
            <a:custGeom>
              <a:rect b="b" l="l" r="r" t="t"/>
              <a:pathLst>
                <a:path extrusionOk="0" h="8693" w="7389">
                  <a:moveTo>
                    <a:pt x="6520" y="435"/>
                  </a:moveTo>
                  <a:lnTo>
                    <a:pt x="7389" y="4781"/>
                  </a:lnTo>
                  <a:lnTo>
                    <a:pt x="7389" y="7824"/>
                  </a:lnTo>
                  <a:lnTo>
                    <a:pt x="6955" y="8693"/>
                  </a:lnTo>
                  <a:lnTo>
                    <a:pt x="6085" y="7389"/>
                  </a:lnTo>
                  <a:lnTo>
                    <a:pt x="4347" y="6085"/>
                  </a:lnTo>
                  <a:lnTo>
                    <a:pt x="3912" y="5216"/>
                  </a:lnTo>
                  <a:lnTo>
                    <a:pt x="2608" y="4781"/>
                  </a:lnTo>
                  <a:lnTo>
                    <a:pt x="0" y="3043"/>
                  </a:lnTo>
                  <a:lnTo>
                    <a:pt x="435" y="2608"/>
                  </a:lnTo>
                  <a:lnTo>
                    <a:pt x="2608" y="3477"/>
                  </a:lnTo>
                  <a:lnTo>
                    <a:pt x="3912" y="3043"/>
                  </a:lnTo>
                  <a:lnTo>
                    <a:pt x="4781" y="1304"/>
                  </a:lnTo>
                  <a:lnTo>
                    <a:pt x="4781" y="435"/>
                  </a:lnTo>
                  <a:lnTo>
                    <a:pt x="6085" y="0"/>
                  </a:lnTo>
                  <a:lnTo>
                    <a:pt x="6520"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65" name="Google Shape;12165;p314"/>
            <p:cNvSpPr/>
            <p:nvPr/>
          </p:nvSpPr>
          <p:spPr>
            <a:xfrm>
              <a:off x="7163967" y="4473879"/>
              <a:ext cx="7336" cy="17608"/>
            </a:xfrm>
            <a:custGeom>
              <a:rect b="b" l="l" r="r" t="t"/>
              <a:pathLst>
                <a:path extrusionOk="0" h="15648" w="6520">
                  <a:moveTo>
                    <a:pt x="5650" y="15648"/>
                  </a:moveTo>
                  <a:lnTo>
                    <a:pt x="3477" y="13909"/>
                  </a:lnTo>
                  <a:lnTo>
                    <a:pt x="2173" y="13475"/>
                  </a:lnTo>
                  <a:lnTo>
                    <a:pt x="869" y="12605"/>
                  </a:lnTo>
                  <a:lnTo>
                    <a:pt x="0" y="9997"/>
                  </a:lnTo>
                  <a:lnTo>
                    <a:pt x="435" y="8693"/>
                  </a:lnTo>
                  <a:lnTo>
                    <a:pt x="435" y="7824"/>
                  </a:lnTo>
                  <a:lnTo>
                    <a:pt x="1304" y="2608"/>
                  </a:lnTo>
                  <a:lnTo>
                    <a:pt x="869" y="2173"/>
                  </a:lnTo>
                  <a:lnTo>
                    <a:pt x="1739" y="435"/>
                  </a:lnTo>
                  <a:lnTo>
                    <a:pt x="3912" y="0"/>
                  </a:lnTo>
                  <a:lnTo>
                    <a:pt x="4781" y="1304"/>
                  </a:lnTo>
                  <a:lnTo>
                    <a:pt x="3912" y="6520"/>
                  </a:lnTo>
                  <a:lnTo>
                    <a:pt x="4347" y="7824"/>
                  </a:lnTo>
                  <a:lnTo>
                    <a:pt x="5216" y="9563"/>
                  </a:lnTo>
                  <a:lnTo>
                    <a:pt x="5650" y="11736"/>
                  </a:lnTo>
                  <a:lnTo>
                    <a:pt x="6520" y="14344"/>
                  </a:lnTo>
                  <a:lnTo>
                    <a:pt x="5650" y="1564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66" name="Google Shape;12166;p314"/>
            <p:cNvSpPr/>
            <p:nvPr/>
          </p:nvSpPr>
          <p:spPr>
            <a:xfrm>
              <a:off x="5293179" y="3649265"/>
              <a:ext cx="1956" cy="2934"/>
            </a:xfrm>
            <a:custGeom>
              <a:rect b="b" l="l" r="r" t="t"/>
              <a:pathLst>
                <a:path extrusionOk="0" h="2607" w="1738">
                  <a:moveTo>
                    <a:pt x="1739" y="1304"/>
                  </a:moveTo>
                  <a:lnTo>
                    <a:pt x="869" y="2608"/>
                  </a:lnTo>
                  <a:lnTo>
                    <a:pt x="0" y="1739"/>
                  </a:lnTo>
                  <a:lnTo>
                    <a:pt x="0" y="435"/>
                  </a:lnTo>
                  <a:lnTo>
                    <a:pt x="1304" y="0"/>
                  </a:lnTo>
                  <a:lnTo>
                    <a:pt x="1739"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67" name="Google Shape;12167;p314"/>
            <p:cNvSpPr/>
            <p:nvPr/>
          </p:nvSpPr>
          <p:spPr>
            <a:xfrm>
              <a:off x="5299538" y="3644863"/>
              <a:ext cx="6358" cy="6847"/>
            </a:xfrm>
            <a:custGeom>
              <a:rect b="b" l="l" r="r" t="t"/>
              <a:pathLst>
                <a:path extrusionOk="0" h="6085" w="5650">
                  <a:moveTo>
                    <a:pt x="4347" y="5651"/>
                  </a:moveTo>
                  <a:lnTo>
                    <a:pt x="3477" y="6085"/>
                  </a:lnTo>
                  <a:lnTo>
                    <a:pt x="1739" y="5651"/>
                  </a:lnTo>
                  <a:lnTo>
                    <a:pt x="435" y="4347"/>
                  </a:lnTo>
                  <a:lnTo>
                    <a:pt x="0" y="3043"/>
                  </a:lnTo>
                  <a:lnTo>
                    <a:pt x="869" y="1304"/>
                  </a:lnTo>
                  <a:lnTo>
                    <a:pt x="3043" y="0"/>
                  </a:lnTo>
                  <a:lnTo>
                    <a:pt x="4781" y="0"/>
                  </a:lnTo>
                  <a:lnTo>
                    <a:pt x="5651" y="3043"/>
                  </a:lnTo>
                  <a:lnTo>
                    <a:pt x="5216" y="4781"/>
                  </a:lnTo>
                  <a:lnTo>
                    <a:pt x="4347" y="5651"/>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68" name="Google Shape;12168;p314"/>
            <p:cNvSpPr/>
            <p:nvPr/>
          </p:nvSpPr>
          <p:spPr>
            <a:xfrm>
              <a:off x="5319590" y="3636060"/>
              <a:ext cx="9781" cy="12717"/>
            </a:xfrm>
            <a:custGeom>
              <a:rect b="b" l="l" r="r" t="t"/>
              <a:pathLst>
                <a:path extrusionOk="0" h="11301" w="8693">
                  <a:moveTo>
                    <a:pt x="1739" y="0"/>
                  </a:moveTo>
                  <a:lnTo>
                    <a:pt x="2608" y="435"/>
                  </a:lnTo>
                  <a:lnTo>
                    <a:pt x="2608" y="1304"/>
                  </a:lnTo>
                  <a:lnTo>
                    <a:pt x="3477" y="2173"/>
                  </a:lnTo>
                  <a:lnTo>
                    <a:pt x="5216" y="4347"/>
                  </a:lnTo>
                  <a:lnTo>
                    <a:pt x="6085" y="4347"/>
                  </a:lnTo>
                  <a:lnTo>
                    <a:pt x="6955" y="5651"/>
                  </a:lnTo>
                  <a:lnTo>
                    <a:pt x="7824" y="7824"/>
                  </a:lnTo>
                  <a:lnTo>
                    <a:pt x="8693" y="8693"/>
                  </a:lnTo>
                  <a:lnTo>
                    <a:pt x="7389" y="10867"/>
                  </a:lnTo>
                  <a:lnTo>
                    <a:pt x="6085" y="11301"/>
                  </a:lnTo>
                  <a:lnTo>
                    <a:pt x="3912" y="10867"/>
                  </a:lnTo>
                  <a:lnTo>
                    <a:pt x="2608" y="10432"/>
                  </a:lnTo>
                  <a:lnTo>
                    <a:pt x="1304" y="9128"/>
                  </a:lnTo>
                  <a:lnTo>
                    <a:pt x="1304" y="8259"/>
                  </a:lnTo>
                  <a:lnTo>
                    <a:pt x="435" y="7824"/>
                  </a:lnTo>
                  <a:lnTo>
                    <a:pt x="0" y="6085"/>
                  </a:lnTo>
                  <a:lnTo>
                    <a:pt x="435" y="5216"/>
                  </a:lnTo>
                  <a:lnTo>
                    <a:pt x="435" y="3912"/>
                  </a:lnTo>
                  <a:lnTo>
                    <a:pt x="1304" y="2173"/>
                  </a:lnTo>
                  <a:lnTo>
                    <a:pt x="435" y="0"/>
                  </a:lnTo>
                  <a:lnTo>
                    <a:pt x="1739"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69" name="Google Shape;12169;p314"/>
            <p:cNvSpPr/>
            <p:nvPr/>
          </p:nvSpPr>
          <p:spPr>
            <a:xfrm>
              <a:off x="5334263" y="3636060"/>
              <a:ext cx="4402" cy="6358"/>
            </a:xfrm>
            <a:custGeom>
              <a:rect b="b" l="l" r="r" t="t"/>
              <a:pathLst>
                <a:path extrusionOk="0" h="5650" w="3912">
                  <a:moveTo>
                    <a:pt x="2173" y="0"/>
                  </a:moveTo>
                  <a:lnTo>
                    <a:pt x="3477" y="435"/>
                  </a:lnTo>
                  <a:lnTo>
                    <a:pt x="3912" y="3043"/>
                  </a:lnTo>
                  <a:lnTo>
                    <a:pt x="3477" y="4781"/>
                  </a:lnTo>
                  <a:lnTo>
                    <a:pt x="1739" y="5651"/>
                  </a:lnTo>
                  <a:lnTo>
                    <a:pt x="0" y="3912"/>
                  </a:lnTo>
                  <a:lnTo>
                    <a:pt x="869" y="2173"/>
                  </a:lnTo>
                  <a:lnTo>
                    <a:pt x="435" y="1304"/>
                  </a:lnTo>
                  <a:lnTo>
                    <a:pt x="2173"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70" name="Google Shape;12170;p314"/>
            <p:cNvSpPr/>
            <p:nvPr/>
          </p:nvSpPr>
          <p:spPr>
            <a:xfrm>
              <a:off x="5343556" y="3607203"/>
              <a:ext cx="7336" cy="7825"/>
            </a:xfrm>
            <a:custGeom>
              <a:rect b="b" l="l" r="r" t="t"/>
              <a:pathLst>
                <a:path extrusionOk="0" h="6954" w="6520">
                  <a:moveTo>
                    <a:pt x="2608" y="869"/>
                  </a:moveTo>
                  <a:lnTo>
                    <a:pt x="3912" y="0"/>
                  </a:lnTo>
                  <a:lnTo>
                    <a:pt x="6085" y="869"/>
                  </a:lnTo>
                  <a:lnTo>
                    <a:pt x="6520" y="1739"/>
                  </a:lnTo>
                  <a:lnTo>
                    <a:pt x="6520" y="4781"/>
                  </a:lnTo>
                  <a:lnTo>
                    <a:pt x="4781" y="6085"/>
                  </a:lnTo>
                  <a:lnTo>
                    <a:pt x="3477" y="6955"/>
                  </a:lnTo>
                  <a:lnTo>
                    <a:pt x="2173" y="6955"/>
                  </a:lnTo>
                  <a:lnTo>
                    <a:pt x="0" y="6085"/>
                  </a:lnTo>
                  <a:lnTo>
                    <a:pt x="0" y="3912"/>
                  </a:lnTo>
                  <a:lnTo>
                    <a:pt x="869" y="3043"/>
                  </a:lnTo>
                  <a:lnTo>
                    <a:pt x="869" y="435"/>
                  </a:lnTo>
                  <a:lnTo>
                    <a:pt x="1304" y="0"/>
                  </a:lnTo>
                  <a:lnTo>
                    <a:pt x="2608" y="86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71" name="Google Shape;12171;p314"/>
            <p:cNvSpPr/>
            <p:nvPr/>
          </p:nvSpPr>
          <p:spPr>
            <a:xfrm>
              <a:off x="5303939" y="3593020"/>
              <a:ext cx="10759" cy="5869"/>
            </a:xfrm>
            <a:custGeom>
              <a:rect b="b" l="l" r="r" t="t"/>
              <a:pathLst>
                <a:path extrusionOk="0" h="5215" w="9562">
                  <a:moveTo>
                    <a:pt x="3043" y="1304"/>
                  </a:moveTo>
                  <a:lnTo>
                    <a:pt x="4781" y="869"/>
                  </a:lnTo>
                  <a:lnTo>
                    <a:pt x="6085" y="1739"/>
                  </a:lnTo>
                  <a:lnTo>
                    <a:pt x="7824" y="1739"/>
                  </a:lnTo>
                  <a:lnTo>
                    <a:pt x="9128" y="2608"/>
                  </a:lnTo>
                  <a:lnTo>
                    <a:pt x="9563" y="3477"/>
                  </a:lnTo>
                  <a:lnTo>
                    <a:pt x="7389" y="3477"/>
                  </a:lnTo>
                  <a:lnTo>
                    <a:pt x="4347" y="2173"/>
                  </a:lnTo>
                  <a:lnTo>
                    <a:pt x="3478" y="2608"/>
                  </a:lnTo>
                  <a:lnTo>
                    <a:pt x="2173" y="5216"/>
                  </a:lnTo>
                  <a:lnTo>
                    <a:pt x="869" y="2608"/>
                  </a:lnTo>
                  <a:lnTo>
                    <a:pt x="435" y="2173"/>
                  </a:lnTo>
                  <a:lnTo>
                    <a:pt x="0" y="435"/>
                  </a:lnTo>
                  <a:lnTo>
                    <a:pt x="1304" y="0"/>
                  </a:lnTo>
                  <a:lnTo>
                    <a:pt x="3043"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72" name="Google Shape;12172;p314"/>
            <p:cNvSpPr/>
            <p:nvPr/>
          </p:nvSpPr>
          <p:spPr>
            <a:xfrm>
              <a:off x="5343067" y="3587639"/>
              <a:ext cx="2934" cy="8314"/>
            </a:xfrm>
            <a:custGeom>
              <a:rect b="b" l="l" r="r" t="t"/>
              <a:pathLst>
                <a:path extrusionOk="0" h="7389" w="2608">
                  <a:moveTo>
                    <a:pt x="2173" y="3912"/>
                  </a:moveTo>
                  <a:lnTo>
                    <a:pt x="2608" y="4347"/>
                  </a:lnTo>
                  <a:lnTo>
                    <a:pt x="2173" y="6955"/>
                  </a:lnTo>
                  <a:lnTo>
                    <a:pt x="1304" y="7389"/>
                  </a:lnTo>
                  <a:lnTo>
                    <a:pt x="1304" y="5216"/>
                  </a:lnTo>
                  <a:lnTo>
                    <a:pt x="435" y="3912"/>
                  </a:lnTo>
                  <a:lnTo>
                    <a:pt x="435" y="2608"/>
                  </a:lnTo>
                  <a:lnTo>
                    <a:pt x="0" y="1304"/>
                  </a:lnTo>
                  <a:lnTo>
                    <a:pt x="1739" y="0"/>
                  </a:lnTo>
                  <a:lnTo>
                    <a:pt x="2608" y="869"/>
                  </a:lnTo>
                  <a:lnTo>
                    <a:pt x="2173" y="3477"/>
                  </a:lnTo>
                  <a:lnTo>
                    <a:pt x="2173" y="3912"/>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73" name="Google Shape;12173;p314"/>
            <p:cNvSpPr/>
            <p:nvPr/>
          </p:nvSpPr>
          <p:spPr>
            <a:xfrm>
              <a:off x="5285842" y="3585684"/>
              <a:ext cx="5869" cy="4401"/>
            </a:xfrm>
            <a:custGeom>
              <a:rect b="b" l="l" r="r" t="t"/>
              <a:pathLst>
                <a:path extrusionOk="0" h="3911" w="5215">
                  <a:moveTo>
                    <a:pt x="3912" y="0"/>
                  </a:moveTo>
                  <a:lnTo>
                    <a:pt x="4781" y="1304"/>
                  </a:lnTo>
                  <a:lnTo>
                    <a:pt x="5216" y="2608"/>
                  </a:lnTo>
                  <a:lnTo>
                    <a:pt x="2173" y="3912"/>
                  </a:lnTo>
                  <a:lnTo>
                    <a:pt x="869" y="3043"/>
                  </a:lnTo>
                  <a:lnTo>
                    <a:pt x="0" y="2173"/>
                  </a:lnTo>
                  <a:lnTo>
                    <a:pt x="1739" y="435"/>
                  </a:lnTo>
                  <a:lnTo>
                    <a:pt x="3912"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74" name="Google Shape;12174;p314"/>
            <p:cNvSpPr/>
            <p:nvPr/>
          </p:nvSpPr>
          <p:spPr>
            <a:xfrm>
              <a:off x="5278995" y="3576881"/>
              <a:ext cx="10270" cy="8803"/>
            </a:xfrm>
            <a:custGeom>
              <a:rect b="b" l="l" r="r" t="t"/>
              <a:pathLst>
                <a:path extrusionOk="0" h="7824" w="9127">
                  <a:moveTo>
                    <a:pt x="6520" y="0"/>
                  </a:moveTo>
                  <a:lnTo>
                    <a:pt x="7824" y="435"/>
                  </a:lnTo>
                  <a:lnTo>
                    <a:pt x="7824" y="1304"/>
                  </a:lnTo>
                  <a:lnTo>
                    <a:pt x="9128" y="2608"/>
                  </a:lnTo>
                  <a:lnTo>
                    <a:pt x="8259" y="4347"/>
                  </a:lnTo>
                  <a:lnTo>
                    <a:pt x="5651" y="5651"/>
                  </a:lnTo>
                  <a:lnTo>
                    <a:pt x="3912" y="7389"/>
                  </a:lnTo>
                  <a:lnTo>
                    <a:pt x="869" y="7824"/>
                  </a:lnTo>
                  <a:lnTo>
                    <a:pt x="869" y="7389"/>
                  </a:lnTo>
                  <a:lnTo>
                    <a:pt x="869" y="5216"/>
                  </a:lnTo>
                  <a:lnTo>
                    <a:pt x="0" y="4347"/>
                  </a:lnTo>
                  <a:lnTo>
                    <a:pt x="0" y="3477"/>
                  </a:lnTo>
                  <a:lnTo>
                    <a:pt x="869" y="2608"/>
                  </a:lnTo>
                  <a:lnTo>
                    <a:pt x="1739" y="2608"/>
                  </a:lnTo>
                  <a:lnTo>
                    <a:pt x="2608" y="1739"/>
                  </a:lnTo>
                  <a:lnTo>
                    <a:pt x="5651" y="0"/>
                  </a:lnTo>
                  <a:lnTo>
                    <a:pt x="6520"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75" name="Google Shape;12175;p314"/>
            <p:cNvSpPr/>
            <p:nvPr/>
          </p:nvSpPr>
          <p:spPr>
            <a:xfrm>
              <a:off x="4067507" y="3728010"/>
              <a:ext cx="11249" cy="10759"/>
            </a:xfrm>
            <a:custGeom>
              <a:rect b="b" l="l" r="r" t="t"/>
              <a:pathLst>
                <a:path extrusionOk="0" h="9562" w="9997">
                  <a:moveTo>
                    <a:pt x="9563" y="9563"/>
                  </a:moveTo>
                  <a:lnTo>
                    <a:pt x="8259" y="9563"/>
                  </a:lnTo>
                  <a:lnTo>
                    <a:pt x="6520" y="8259"/>
                  </a:lnTo>
                  <a:lnTo>
                    <a:pt x="5216" y="7824"/>
                  </a:lnTo>
                  <a:lnTo>
                    <a:pt x="3912" y="6520"/>
                  </a:lnTo>
                  <a:lnTo>
                    <a:pt x="3477" y="5651"/>
                  </a:lnTo>
                  <a:lnTo>
                    <a:pt x="2173" y="5216"/>
                  </a:lnTo>
                  <a:lnTo>
                    <a:pt x="1304" y="3477"/>
                  </a:lnTo>
                  <a:lnTo>
                    <a:pt x="0" y="2173"/>
                  </a:lnTo>
                  <a:lnTo>
                    <a:pt x="435" y="0"/>
                  </a:lnTo>
                  <a:lnTo>
                    <a:pt x="2608" y="1304"/>
                  </a:lnTo>
                  <a:lnTo>
                    <a:pt x="3043" y="3477"/>
                  </a:lnTo>
                  <a:lnTo>
                    <a:pt x="4781" y="5216"/>
                  </a:lnTo>
                  <a:lnTo>
                    <a:pt x="7824" y="6085"/>
                  </a:lnTo>
                  <a:lnTo>
                    <a:pt x="8693" y="7389"/>
                  </a:lnTo>
                  <a:lnTo>
                    <a:pt x="9997" y="9128"/>
                  </a:lnTo>
                  <a:lnTo>
                    <a:pt x="9563" y="956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76" name="Google Shape;12176;p314"/>
            <p:cNvSpPr/>
            <p:nvPr/>
          </p:nvSpPr>
          <p:spPr>
            <a:xfrm>
              <a:off x="3753020" y="3508895"/>
              <a:ext cx="8314" cy="2934"/>
            </a:xfrm>
            <a:custGeom>
              <a:rect b="b" l="l" r="r" t="t"/>
              <a:pathLst>
                <a:path extrusionOk="0" h="2608" w="7389">
                  <a:moveTo>
                    <a:pt x="869" y="1304"/>
                  </a:moveTo>
                  <a:lnTo>
                    <a:pt x="2173" y="1739"/>
                  </a:lnTo>
                  <a:lnTo>
                    <a:pt x="3043" y="0"/>
                  </a:lnTo>
                  <a:lnTo>
                    <a:pt x="4781" y="435"/>
                  </a:lnTo>
                  <a:lnTo>
                    <a:pt x="6955" y="435"/>
                  </a:lnTo>
                  <a:lnTo>
                    <a:pt x="7389" y="1304"/>
                  </a:lnTo>
                  <a:lnTo>
                    <a:pt x="6520" y="2173"/>
                  </a:lnTo>
                  <a:lnTo>
                    <a:pt x="5651" y="1739"/>
                  </a:lnTo>
                  <a:lnTo>
                    <a:pt x="3912" y="2173"/>
                  </a:lnTo>
                  <a:lnTo>
                    <a:pt x="3043" y="2608"/>
                  </a:lnTo>
                  <a:lnTo>
                    <a:pt x="0" y="2608"/>
                  </a:lnTo>
                  <a:lnTo>
                    <a:pt x="869"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77" name="Google Shape;12177;p314"/>
            <p:cNvSpPr/>
            <p:nvPr/>
          </p:nvSpPr>
          <p:spPr>
            <a:xfrm>
              <a:off x="3790191" y="3498135"/>
              <a:ext cx="3422" cy="1468"/>
            </a:xfrm>
            <a:custGeom>
              <a:rect b="b" l="l" r="r" t="t"/>
              <a:pathLst>
                <a:path extrusionOk="0" h="1304" w="3042">
                  <a:moveTo>
                    <a:pt x="3043" y="0"/>
                  </a:moveTo>
                  <a:lnTo>
                    <a:pt x="0" y="1304"/>
                  </a:lnTo>
                  <a:lnTo>
                    <a:pt x="869" y="0"/>
                  </a:lnTo>
                  <a:lnTo>
                    <a:pt x="3043"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78" name="Google Shape;12178;p314"/>
            <p:cNvSpPr/>
            <p:nvPr/>
          </p:nvSpPr>
          <p:spPr>
            <a:xfrm>
              <a:off x="3796060" y="3496668"/>
              <a:ext cx="3912" cy="1956"/>
            </a:xfrm>
            <a:custGeom>
              <a:rect b="b" l="l" r="r" t="t"/>
              <a:pathLst>
                <a:path extrusionOk="0" h="1738" w="3477">
                  <a:moveTo>
                    <a:pt x="435" y="1739"/>
                  </a:moveTo>
                  <a:lnTo>
                    <a:pt x="0" y="1304"/>
                  </a:lnTo>
                  <a:lnTo>
                    <a:pt x="3477" y="0"/>
                  </a:lnTo>
                  <a:lnTo>
                    <a:pt x="2608" y="1304"/>
                  </a:lnTo>
                  <a:lnTo>
                    <a:pt x="435" y="17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79" name="Google Shape;12179;p314"/>
            <p:cNvSpPr/>
            <p:nvPr/>
          </p:nvSpPr>
          <p:spPr>
            <a:xfrm>
              <a:off x="6857303" y="3015887"/>
              <a:ext cx="6847" cy="3422"/>
            </a:xfrm>
            <a:custGeom>
              <a:rect b="b" l="l" r="r" t="t"/>
              <a:pathLst>
                <a:path extrusionOk="0" h="3042" w="6085">
                  <a:moveTo>
                    <a:pt x="4347" y="0"/>
                  </a:moveTo>
                  <a:lnTo>
                    <a:pt x="4782" y="869"/>
                  </a:lnTo>
                  <a:lnTo>
                    <a:pt x="6085" y="2608"/>
                  </a:lnTo>
                  <a:lnTo>
                    <a:pt x="4347" y="2173"/>
                  </a:lnTo>
                  <a:lnTo>
                    <a:pt x="3043" y="2173"/>
                  </a:lnTo>
                  <a:lnTo>
                    <a:pt x="1304" y="3043"/>
                  </a:lnTo>
                  <a:lnTo>
                    <a:pt x="0" y="1739"/>
                  </a:lnTo>
                  <a:lnTo>
                    <a:pt x="0" y="435"/>
                  </a:lnTo>
                  <a:lnTo>
                    <a:pt x="1304" y="0"/>
                  </a:lnTo>
                  <a:lnTo>
                    <a:pt x="2173" y="435"/>
                  </a:lnTo>
                  <a:lnTo>
                    <a:pt x="4347"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80" name="Google Shape;12180;p314"/>
            <p:cNvSpPr/>
            <p:nvPr/>
          </p:nvSpPr>
          <p:spPr>
            <a:xfrm>
              <a:off x="6816220" y="3011975"/>
              <a:ext cx="37660" cy="17608"/>
            </a:xfrm>
            <a:custGeom>
              <a:rect b="b" l="l" r="r" t="t"/>
              <a:pathLst>
                <a:path extrusionOk="0" h="15648" w="33469">
                  <a:moveTo>
                    <a:pt x="33469" y="5651"/>
                  </a:moveTo>
                  <a:lnTo>
                    <a:pt x="33469" y="6085"/>
                  </a:lnTo>
                  <a:lnTo>
                    <a:pt x="32600" y="6955"/>
                  </a:lnTo>
                  <a:lnTo>
                    <a:pt x="32165" y="9563"/>
                  </a:lnTo>
                  <a:lnTo>
                    <a:pt x="31730" y="10432"/>
                  </a:lnTo>
                  <a:lnTo>
                    <a:pt x="30427" y="10432"/>
                  </a:lnTo>
                  <a:lnTo>
                    <a:pt x="29557" y="11301"/>
                  </a:lnTo>
                  <a:lnTo>
                    <a:pt x="27384" y="12171"/>
                  </a:lnTo>
                  <a:lnTo>
                    <a:pt x="26515" y="12605"/>
                  </a:lnTo>
                  <a:lnTo>
                    <a:pt x="23907" y="13909"/>
                  </a:lnTo>
                  <a:lnTo>
                    <a:pt x="22168" y="13475"/>
                  </a:lnTo>
                  <a:lnTo>
                    <a:pt x="19995" y="13909"/>
                  </a:lnTo>
                  <a:lnTo>
                    <a:pt x="18690" y="15648"/>
                  </a:lnTo>
                  <a:lnTo>
                    <a:pt x="17821" y="14344"/>
                  </a:lnTo>
                  <a:lnTo>
                    <a:pt x="16517" y="14779"/>
                  </a:lnTo>
                  <a:lnTo>
                    <a:pt x="15648" y="14779"/>
                  </a:lnTo>
                  <a:lnTo>
                    <a:pt x="14344" y="13475"/>
                  </a:lnTo>
                  <a:lnTo>
                    <a:pt x="12605" y="14779"/>
                  </a:lnTo>
                  <a:lnTo>
                    <a:pt x="10432" y="14779"/>
                  </a:lnTo>
                  <a:lnTo>
                    <a:pt x="8258" y="13909"/>
                  </a:lnTo>
                  <a:lnTo>
                    <a:pt x="6085" y="13475"/>
                  </a:lnTo>
                  <a:lnTo>
                    <a:pt x="4347" y="12171"/>
                  </a:lnTo>
                  <a:lnTo>
                    <a:pt x="3042" y="9563"/>
                  </a:lnTo>
                  <a:lnTo>
                    <a:pt x="1738" y="8259"/>
                  </a:lnTo>
                  <a:lnTo>
                    <a:pt x="869" y="5216"/>
                  </a:lnTo>
                  <a:lnTo>
                    <a:pt x="0" y="3912"/>
                  </a:lnTo>
                  <a:lnTo>
                    <a:pt x="435" y="2608"/>
                  </a:lnTo>
                  <a:lnTo>
                    <a:pt x="2608" y="3912"/>
                  </a:lnTo>
                  <a:lnTo>
                    <a:pt x="4347" y="3477"/>
                  </a:lnTo>
                  <a:lnTo>
                    <a:pt x="5216" y="2173"/>
                  </a:lnTo>
                  <a:lnTo>
                    <a:pt x="5650" y="869"/>
                  </a:lnTo>
                  <a:lnTo>
                    <a:pt x="6955" y="435"/>
                  </a:lnTo>
                  <a:lnTo>
                    <a:pt x="7824" y="869"/>
                  </a:lnTo>
                  <a:lnTo>
                    <a:pt x="8693" y="0"/>
                  </a:lnTo>
                  <a:lnTo>
                    <a:pt x="9562" y="0"/>
                  </a:lnTo>
                  <a:lnTo>
                    <a:pt x="9997" y="1739"/>
                  </a:lnTo>
                  <a:lnTo>
                    <a:pt x="12170" y="2608"/>
                  </a:lnTo>
                  <a:lnTo>
                    <a:pt x="12605" y="3477"/>
                  </a:lnTo>
                  <a:lnTo>
                    <a:pt x="15213" y="3477"/>
                  </a:lnTo>
                  <a:lnTo>
                    <a:pt x="17821" y="1304"/>
                  </a:lnTo>
                  <a:lnTo>
                    <a:pt x="19560" y="1739"/>
                  </a:lnTo>
                  <a:lnTo>
                    <a:pt x="20864" y="869"/>
                  </a:lnTo>
                  <a:lnTo>
                    <a:pt x="22168" y="1304"/>
                  </a:lnTo>
                  <a:lnTo>
                    <a:pt x="23907" y="2173"/>
                  </a:lnTo>
                  <a:lnTo>
                    <a:pt x="24776" y="869"/>
                  </a:lnTo>
                  <a:lnTo>
                    <a:pt x="26080" y="869"/>
                  </a:lnTo>
                  <a:lnTo>
                    <a:pt x="27384" y="2608"/>
                  </a:lnTo>
                  <a:lnTo>
                    <a:pt x="27384" y="5216"/>
                  </a:lnTo>
                  <a:lnTo>
                    <a:pt x="28688" y="4347"/>
                  </a:lnTo>
                  <a:lnTo>
                    <a:pt x="29992" y="5216"/>
                  </a:lnTo>
                  <a:lnTo>
                    <a:pt x="30427" y="4781"/>
                  </a:lnTo>
                  <a:lnTo>
                    <a:pt x="33469" y="565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81" name="Google Shape;12181;p314"/>
            <p:cNvSpPr/>
            <p:nvPr/>
          </p:nvSpPr>
          <p:spPr>
            <a:xfrm>
              <a:off x="4286132" y="3626277"/>
              <a:ext cx="5870" cy="13206"/>
            </a:xfrm>
            <a:custGeom>
              <a:rect b="b" l="l" r="r" t="t"/>
              <a:pathLst>
                <a:path extrusionOk="0" h="11736" w="5216">
                  <a:moveTo>
                    <a:pt x="2173" y="869"/>
                  </a:moveTo>
                  <a:lnTo>
                    <a:pt x="4347" y="1304"/>
                  </a:lnTo>
                  <a:lnTo>
                    <a:pt x="5216" y="3477"/>
                  </a:lnTo>
                  <a:lnTo>
                    <a:pt x="5216" y="6085"/>
                  </a:lnTo>
                  <a:lnTo>
                    <a:pt x="4781" y="9563"/>
                  </a:lnTo>
                  <a:lnTo>
                    <a:pt x="4347" y="10432"/>
                  </a:lnTo>
                  <a:lnTo>
                    <a:pt x="3477" y="10867"/>
                  </a:lnTo>
                  <a:lnTo>
                    <a:pt x="1739" y="11736"/>
                  </a:lnTo>
                  <a:lnTo>
                    <a:pt x="2173" y="9997"/>
                  </a:lnTo>
                  <a:lnTo>
                    <a:pt x="1739" y="9128"/>
                  </a:lnTo>
                  <a:lnTo>
                    <a:pt x="1304" y="6085"/>
                  </a:lnTo>
                  <a:lnTo>
                    <a:pt x="0" y="3912"/>
                  </a:lnTo>
                  <a:lnTo>
                    <a:pt x="0" y="2608"/>
                  </a:lnTo>
                  <a:lnTo>
                    <a:pt x="435" y="1304"/>
                  </a:lnTo>
                  <a:lnTo>
                    <a:pt x="435" y="0"/>
                  </a:lnTo>
                  <a:lnTo>
                    <a:pt x="1304" y="0"/>
                  </a:lnTo>
                  <a:lnTo>
                    <a:pt x="2173"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82" name="Google Shape;12182;p314"/>
            <p:cNvSpPr/>
            <p:nvPr/>
          </p:nvSpPr>
          <p:spPr>
            <a:xfrm>
              <a:off x="4557580" y="5750415"/>
              <a:ext cx="3912" cy="3422"/>
            </a:xfrm>
            <a:custGeom>
              <a:rect b="b" l="l" r="r" t="t"/>
              <a:pathLst>
                <a:path extrusionOk="0" h="3042" w="3477">
                  <a:moveTo>
                    <a:pt x="1739" y="1739"/>
                  </a:moveTo>
                  <a:lnTo>
                    <a:pt x="3477" y="1304"/>
                  </a:lnTo>
                  <a:lnTo>
                    <a:pt x="3477" y="3043"/>
                  </a:lnTo>
                  <a:lnTo>
                    <a:pt x="0" y="1739"/>
                  </a:lnTo>
                  <a:lnTo>
                    <a:pt x="1304" y="435"/>
                  </a:lnTo>
                  <a:lnTo>
                    <a:pt x="2173" y="0"/>
                  </a:lnTo>
                  <a:lnTo>
                    <a:pt x="1739" y="17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83" name="Google Shape;12183;p314"/>
            <p:cNvSpPr/>
            <p:nvPr/>
          </p:nvSpPr>
          <p:spPr>
            <a:xfrm>
              <a:off x="4556113" y="5745524"/>
              <a:ext cx="3422" cy="3912"/>
            </a:xfrm>
            <a:custGeom>
              <a:rect b="b" l="l" r="r" t="t"/>
              <a:pathLst>
                <a:path extrusionOk="0" h="3477" w="3042">
                  <a:moveTo>
                    <a:pt x="0" y="0"/>
                  </a:moveTo>
                  <a:lnTo>
                    <a:pt x="869" y="869"/>
                  </a:lnTo>
                  <a:lnTo>
                    <a:pt x="2608" y="1304"/>
                  </a:lnTo>
                  <a:lnTo>
                    <a:pt x="3043" y="3043"/>
                  </a:lnTo>
                  <a:lnTo>
                    <a:pt x="1739" y="3477"/>
                  </a:lnTo>
                  <a:lnTo>
                    <a:pt x="1304" y="1739"/>
                  </a:lnTo>
                  <a:lnTo>
                    <a:pt x="435" y="869"/>
                  </a:lnTo>
                  <a:lnTo>
                    <a:pt x="0"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84" name="Google Shape;12184;p314"/>
            <p:cNvSpPr/>
            <p:nvPr/>
          </p:nvSpPr>
          <p:spPr>
            <a:xfrm>
              <a:off x="4584481" y="5741123"/>
              <a:ext cx="2934" cy="2934"/>
            </a:xfrm>
            <a:custGeom>
              <a:rect b="b" l="l" r="r" t="t"/>
              <a:pathLst>
                <a:path extrusionOk="0" h="2607" w="2607">
                  <a:moveTo>
                    <a:pt x="1739" y="435"/>
                  </a:moveTo>
                  <a:lnTo>
                    <a:pt x="2608" y="869"/>
                  </a:lnTo>
                  <a:lnTo>
                    <a:pt x="2173" y="2608"/>
                  </a:lnTo>
                  <a:lnTo>
                    <a:pt x="869" y="2173"/>
                  </a:lnTo>
                  <a:lnTo>
                    <a:pt x="0" y="869"/>
                  </a:lnTo>
                  <a:lnTo>
                    <a:pt x="1304" y="0"/>
                  </a:lnTo>
                  <a:lnTo>
                    <a:pt x="1739"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85" name="Google Shape;12185;p314"/>
            <p:cNvSpPr/>
            <p:nvPr/>
          </p:nvSpPr>
          <p:spPr>
            <a:xfrm>
              <a:off x="4521387" y="5734764"/>
              <a:ext cx="6358" cy="5379"/>
            </a:xfrm>
            <a:custGeom>
              <a:rect b="b" l="l" r="r" t="t"/>
              <a:pathLst>
                <a:path extrusionOk="0" h="4781" w="5650">
                  <a:moveTo>
                    <a:pt x="5216" y="2173"/>
                  </a:moveTo>
                  <a:lnTo>
                    <a:pt x="5216" y="3043"/>
                  </a:lnTo>
                  <a:lnTo>
                    <a:pt x="5651" y="4347"/>
                  </a:lnTo>
                  <a:lnTo>
                    <a:pt x="3912" y="4781"/>
                  </a:lnTo>
                  <a:lnTo>
                    <a:pt x="2608" y="4347"/>
                  </a:lnTo>
                  <a:lnTo>
                    <a:pt x="1739" y="3478"/>
                  </a:lnTo>
                  <a:lnTo>
                    <a:pt x="435" y="3043"/>
                  </a:lnTo>
                  <a:lnTo>
                    <a:pt x="0" y="1304"/>
                  </a:lnTo>
                  <a:lnTo>
                    <a:pt x="869" y="1304"/>
                  </a:lnTo>
                  <a:lnTo>
                    <a:pt x="1304" y="435"/>
                  </a:lnTo>
                  <a:lnTo>
                    <a:pt x="2608" y="0"/>
                  </a:lnTo>
                  <a:lnTo>
                    <a:pt x="3478" y="435"/>
                  </a:lnTo>
                  <a:lnTo>
                    <a:pt x="2173" y="1739"/>
                  </a:lnTo>
                  <a:lnTo>
                    <a:pt x="3478" y="2173"/>
                  </a:lnTo>
                  <a:lnTo>
                    <a:pt x="4781" y="869"/>
                  </a:lnTo>
                  <a:lnTo>
                    <a:pt x="5216" y="217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86" name="Google Shape;12186;p314"/>
            <p:cNvSpPr/>
            <p:nvPr/>
          </p:nvSpPr>
          <p:spPr>
            <a:xfrm>
              <a:off x="4525790" y="5721559"/>
              <a:ext cx="35702" cy="26899"/>
            </a:xfrm>
            <a:custGeom>
              <a:rect b="b" l="l" r="r" t="t"/>
              <a:pathLst>
                <a:path extrusionOk="0" h="23906" w="31730">
                  <a:moveTo>
                    <a:pt x="13909" y="8259"/>
                  </a:moveTo>
                  <a:lnTo>
                    <a:pt x="12171" y="7389"/>
                  </a:lnTo>
                  <a:lnTo>
                    <a:pt x="9997" y="6085"/>
                  </a:lnTo>
                  <a:lnTo>
                    <a:pt x="6520" y="4781"/>
                  </a:lnTo>
                  <a:lnTo>
                    <a:pt x="6955" y="3042"/>
                  </a:lnTo>
                  <a:lnTo>
                    <a:pt x="3912" y="2608"/>
                  </a:lnTo>
                  <a:lnTo>
                    <a:pt x="2608" y="2173"/>
                  </a:lnTo>
                  <a:lnTo>
                    <a:pt x="1304" y="435"/>
                  </a:lnTo>
                  <a:lnTo>
                    <a:pt x="2173" y="0"/>
                  </a:lnTo>
                  <a:lnTo>
                    <a:pt x="5651" y="1304"/>
                  </a:lnTo>
                  <a:lnTo>
                    <a:pt x="9128" y="3042"/>
                  </a:lnTo>
                  <a:lnTo>
                    <a:pt x="11301" y="3477"/>
                  </a:lnTo>
                  <a:lnTo>
                    <a:pt x="13040" y="3912"/>
                  </a:lnTo>
                  <a:lnTo>
                    <a:pt x="14344" y="2608"/>
                  </a:lnTo>
                  <a:lnTo>
                    <a:pt x="14779" y="1304"/>
                  </a:lnTo>
                  <a:lnTo>
                    <a:pt x="15648" y="1739"/>
                  </a:lnTo>
                  <a:lnTo>
                    <a:pt x="17387" y="869"/>
                  </a:lnTo>
                  <a:lnTo>
                    <a:pt x="17821" y="1739"/>
                  </a:lnTo>
                  <a:lnTo>
                    <a:pt x="19995" y="1739"/>
                  </a:lnTo>
                  <a:lnTo>
                    <a:pt x="19995" y="3042"/>
                  </a:lnTo>
                  <a:lnTo>
                    <a:pt x="21299" y="3042"/>
                  </a:lnTo>
                  <a:lnTo>
                    <a:pt x="25211" y="2173"/>
                  </a:lnTo>
                  <a:lnTo>
                    <a:pt x="25645" y="3042"/>
                  </a:lnTo>
                  <a:lnTo>
                    <a:pt x="26949" y="3042"/>
                  </a:lnTo>
                  <a:lnTo>
                    <a:pt x="28688" y="2608"/>
                  </a:lnTo>
                  <a:lnTo>
                    <a:pt x="27384" y="1739"/>
                  </a:lnTo>
                  <a:lnTo>
                    <a:pt x="26949" y="435"/>
                  </a:lnTo>
                  <a:lnTo>
                    <a:pt x="28688" y="435"/>
                  </a:lnTo>
                  <a:lnTo>
                    <a:pt x="31296" y="1304"/>
                  </a:lnTo>
                  <a:lnTo>
                    <a:pt x="31731" y="3042"/>
                  </a:lnTo>
                  <a:lnTo>
                    <a:pt x="29992" y="5216"/>
                  </a:lnTo>
                  <a:lnTo>
                    <a:pt x="30427" y="6520"/>
                  </a:lnTo>
                  <a:lnTo>
                    <a:pt x="29557" y="7389"/>
                  </a:lnTo>
                  <a:lnTo>
                    <a:pt x="27819" y="7389"/>
                  </a:lnTo>
                  <a:lnTo>
                    <a:pt x="26515" y="10867"/>
                  </a:lnTo>
                  <a:lnTo>
                    <a:pt x="25211" y="12171"/>
                  </a:lnTo>
                  <a:lnTo>
                    <a:pt x="23907" y="14779"/>
                  </a:lnTo>
                  <a:lnTo>
                    <a:pt x="23472" y="16082"/>
                  </a:lnTo>
                  <a:lnTo>
                    <a:pt x="21299" y="17387"/>
                  </a:lnTo>
                  <a:lnTo>
                    <a:pt x="20864" y="16517"/>
                  </a:lnTo>
                  <a:lnTo>
                    <a:pt x="19125" y="16517"/>
                  </a:lnTo>
                  <a:lnTo>
                    <a:pt x="19125" y="17821"/>
                  </a:lnTo>
                  <a:lnTo>
                    <a:pt x="15648" y="17387"/>
                  </a:lnTo>
                  <a:lnTo>
                    <a:pt x="15213" y="17821"/>
                  </a:lnTo>
                  <a:lnTo>
                    <a:pt x="16517" y="19560"/>
                  </a:lnTo>
                  <a:lnTo>
                    <a:pt x="16083" y="19995"/>
                  </a:lnTo>
                  <a:lnTo>
                    <a:pt x="15213" y="21733"/>
                  </a:lnTo>
                  <a:lnTo>
                    <a:pt x="13475" y="21733"/>
                  </a:lnTo>
                  <a:lnTo>
                    <a:pt x="12171" y="23472"/>
                  </a:lnTo>
                  <a:lnTo>
                    <a:pt x="10867" y="23907"/>
                  </a:lnTo>
                  <a:lnTo>
                    <a:pt x="9997" y="23907"/>
                  </a:lnTo>
                  <a:lnTo>
                    <a:pt x="9128" y="22602"/>
                  </a:lnTo>
                  <a:lnTo>
                    <a:pt x="7389" y="21299"/>
                  </a:lnTo>
                  <a:lnTo>
                    <a:pt x="7389" y="20429"/>
                  </a:lnTo>
                  <a:lnTo>
                    <a:pt x="5216" y="20429"/>
                  </a:lnTo>
                  <a:lnTo>
                    <a:pt x="7824" y="22168"/>
                  </a:lnTo>
                  <a:lnTo>
                    <a:pt x="6085" y="22168"/>
                  </a:lnTo>
                  <a:lnTo>
                    <a:pt x="3912" y="20864"/>
                  </a:lnTo>
                  <a:lnTo>
                    <a:pt x="3043" y="20429"/>
                  </a:lnTo>
                  <a:lnTo>
                    <a:pt x="1304" y="19560"/>
                  </a:lnTo>
                  <a:lnTo>
                    <a:pt x="0" y="18691"/>
                  </a:lnTo>
                  <a:lnTo>
                    <a:pt x="0" y="17821"/>
                  </a:lnTo>
                  <a:lnTo>
                    <a:pt x="3043" y="18691"/>
                  </a:lnTo>
                  <a:lnTo>
                    <a:pt x="5651" y="17821"/>
                  </a:lnTo>
                  <a:lnTo>
                    <a:pt x="3477" y="16952"/>
                  </a:lnTo>
                  <a:lnTo>
                    <a:pt x="3043" y="16517"/>
                  </a:lnTo>
                  <a:lnTo>
                    <a:pt x="6955" y="16517"/>
                  </a:lnTo>
                  <a:lnTo>
                    <a:pt x="8693" y="16952"/>
                  </a:lnTo>
                  <a:lnTo>
                    <a:pt x="9997" y="17821"/>
                  </a:lnTo>
                  <a:lnTo>
                    <a:pt x="9997" y="16952"/>
                  </a:lnTo>
                  <a:lnTo>
                    <a:pt x="11736" y="16517"/>
                  </a:lnTo>
                  <a:lnTo>
                    <a:pt x="12171" y="15213"/>
                  </a:lnTo>
                  <a:lnTo>
                    <a:pt x="10432" y="14344"/>
                  </a:lnTo>
                  <a:lnTo>
                    <a:pt x="9563" y="12171"/>
                  </a:lnTo>
                  <a:lnTo>
                    <a:pt x="9997" y="11301"/>
                  </a:lnTo>
                  <a:lnTo>
                    <a:pt x="12605" y="11301"/>
                  </a:lnTo>
                  <a:lnTo>
                    <a:pt x="13475" y="11736"/>
                  </a:lnTo>
                  <a:lnTo>
                    <a:pt x="15213" y="11301"/>
                  </a:lnTo>
                  <a:lnTo>
                    <a:pt x="14779" y="9997"/>
                  </a:lnTo>
                  <a:lnTo>
                    <a:pt x="11301" y="9997"/>
                  </a:lnTo>
                  <a:lnTo>
                    <a:pt x="11301" y="10432"/>
                  </a:lnTo>
                  <a:lnTo>
                    <a:pt x="9563" y="11301"/>
                  </a:lnTo>
                  <a:lnTo>
                    <a:pt x="6955" y="11301"/>
                  </a:lnTo>
                  <a:lnTo>
                    <a:pt x="4781" y="9997"/>
                  </a:lnTo>
                  <a:lnTo>
                    <a:pt x="4781" y="8693"/>
                  </a:lnTo>
                  <a:lnTo>
                    <a:pt x="7824" y="9562"/>
                  </a:lnTo>
                  <a:lnTo>
                    <a:pt x="10432" y="8693"/>
                  </a:lnTo>
                  <a:lnTo>
                    <a:pt x="11736" y="8693"/>
                  </a:lnTo>
                  <a:lnTo>
                    <a:pt x="13909" y="8259"/>
                  </a:lnTo>
                  <a:lnTo>
                    <a:pt x="15648" y="9128"/>
                  </a:lnTo>
                  <a:lnTo>
                    <a:pt x="15648" y="8693"/>
                  </a:lnTo>
                  <a:lnTo>
                    <a:pt x="13909" y="825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87" name="Google Shape;12187;p314"/>
            <p:cNvSpPr/>
            <p:nvPr/>
          </p:nvSpPr>
          <p:spPr>
            <a:xfrm>
              <a:off x="4549265" y="5721559"/>
              <a:ext cx="2934" cy="1956"/>
            </a:xfrm>
            <a:custGeom>
              <a:rect b="b" l="l" r="r" t="t"/>
              <a:pathLst>
                <a:path extrusionOk="0" h="1738" w="2608">
                  <a:moveTo>
                    <a:pt x="0" y="0"/>
                  </a:moveTo>
                  <a:lnTo>
                    <a:pt x="1304" y="0"/>
                  </a:lnTo>
                  <a:lnTo>
                    <a:pt x="2608" y="1304"/>
                  </a:lnTo>
                  <a:lnTo>
                    <a:pt x="1304" y="1739"/>
                  </a:lnTo>
                  <a:lnTo>
                    <a:pt x="0" y="1739"/>
                  </a:lnTo>
                  <a:lnTo>
                    <a:pt x="0"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88" name="Google Shape;12188;p314"/>
            <p:cNvSpPr/>
            <p:nvPr/>
          </p:nvSpPr>
          <p:spPr>
            <a:xfrm>
              <a:off x="4542419" y="5720093"/>
              <a:ext cx="1956" cy="1468"/>
            </a:xfrm>
            <a:custGeom>
              <a:rect b="b" l="l" r="r" t="t"/>
              <a:pathLst>
                <a:path extrusionOk="0" h="1304" w="1738">
                  <a:moveTo>
                    <a:pt x="1739" y="1304"/>
                  </a:moveTo>
                  <a:lnTo>
                    <a:pt x="435" y="1304"/>
                  </a:lnTo>
                  <a:lnTo>
                    <a:pt x="0" y="0"/>
                  </a:lnTo>
                  <a:lnTo>
                    <a:pt x="1739" y="435"/>
                  </a:lnTo>
                  <a:lnTo>
                    <a:pt x="1739"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89" name="Google Shape;12189;p314"/>
            <p:cNvSpPr/>
            <p:nvPr/>
          </p:nvSpPr>
          <p:spPr>
            <a:xfrm>
              <a:off x="4536060" y="5720093"/>
              <a:ext cx="5379" cy="3422"/>
            </a:xfrm>
            <a:custGeom>
              <a:rect b="b" l="l" r="r" t="t"/>
              <a:pathLst>
                <a:path extrusionOk="0" h="3042" w="4781">
                  <a:moveTo>
                    <a:pt x="1304" y="435"/>
                  </a:moveTo>
                  <a:lnTo>
                    <a:pt x="3912" y="0"/>
                  </a:lnTo>
                  <a:lnTo>
                    <a:pt x="4781" y="1304"/>
                  </a:lnTo>
                  <a:lnTo>
                    <a:pt x="3478" y="3043"/>
                  </a:lnTo>
                  <a:lnTo>
                    <a:pt x="2608" y="2608"/>
                  </a:lnTo>
                  <a:lnTo>
                    <a:pt x="1304" y="3043"/>
                  </a:lnTo>
                  <a:lnTo>
                    <a:pt x="0" y="2173"/>
                  </a:lnTo>
                  <a:lnTo>
                    <a:pt x="1304" y="1304"/>
                  </a:lnTo>
                  <a:lnTo>
                    <a:pt x="2608" y="2173"/>
                  </a:lnTo>
                  <a:lnTo>
                    <a:pt x="3043" y="1304"/>
                  </a:lnTo>
                  <a:lnTo>
                    <a:pt x="869" y="869"/>
                  </a:lnTo>
                  <a:lnTo>
                    <a:pt x="1304"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90" name="Google Shape;12190;p314"/>
            <p:cNvSpPr/>
            <p:nvPr/>
          </p:nvSpPr>
          <p:spPr>
            <a:xfrm>
              <a:off x="4558559" y="5720093"/>
              <a:ext cx="40105" cy="30812"/>
            </a:xfrm>
            <a:custGeom>
              <a:rect b="b" l="l" r="r" t="t"/>
              <a:pathLst>
                <a:path extrusionOk="0" h="27384" w="35642">
                  <a:moveTo>
                    <a:pt x="12605" y="869"/>
                  </a:moveTo>
                  <a:lnTo>
                    <a:pt x="15213" y="869"/>
                  </a:lnTo>
                  <a:lnTo>
                    <a:pt x="15648" y="435"/>
                  </a:lnTo>
                  <a:lnTo>
                    <a:pt x="17821" y="0"/>
                  </a:lnTo>
                  <a:lnTo>
                    <a:pt x="19560" y="869"/>
                  </a:lnTo>
                  <a:lnTo>
                    <a:pt x="21299" y="2173"/>
                  </a:lnTo>
                  <a:lnTo>
                    <a:pt x="21733" y="3478"/>
                  </a:lnTo>
                  <a:lnTo>
                    <a:pt x="21733" y="3912"/>
                  </a:lnTo>
                  <a:lnTo>
                    <a:pt x="19560" y="4347"/>
                  </a:lnTo>
                  <a:lnTo>
                    <a:pt x="18691" y="3043"/>
                  </a:lnTo>
                  <a:lnTo>
                    <a:pt x="17821" y="2608"/>
                  </a:lnTo>
                  <a:lnTo>
                    <a:pt x="17387" y="3912"/>
                  </a:lnTo>
                  <a:lnTo>
                    <a:pt x="18256" y="4347"/>
                  </a:lnTo>
                  <a:lnTo>
                    <a:pt x="18691" y="5651"/>
                  </a:lnTo>
                  <a:lnTo>
                    <a:pt x="19995" y="4781"/>
                  </a:lnTo>
                  <a:lnTo>
                    <a:pt x="20864" y="5216"/>
                  </a:lnTo>
                  <a:lnTo>
                    <a:pt x="21299" y="6955"/>
                  </a:lnTo>
                  <a:lnTo>
                    <a:pt x="22603" y="7389"/>
                  </a:lnTo>
                  <a:lnTo>
                    <a:pt x="23037" y="6955"/>
                  </a:lnTo>
                  <a:lnTo>
                    <a:pt x="25211" y="8259"/>
                  </a:lnTo>
                  <a:lnTo>
                    <a:pt x="25645" y="6520"/>
                  </a:lnTo>
                  <a:lnTo>
                    <a:pt x="22168" y="5651"/>
                  </a:lnTo>
                  <a:lnTo>
                    <a:pt x="22603" y="3478"/>
                  </a:lnTo>
                  <a:lnTo>
                    <a:pt x="23907" y="2608"/>
                  </a:lnTo>
                  <a:lnTo>
                    <a:pt x="30427" y="2173"/>
                  </a:lnTo>
                  <a:lnTo>
                    <a:pt x="33469" y="4781"/>
                  </a:lnTo>
                  <a:lnTo>
                    <a:pt x="34339" y="5216"/>
                  </a:lnTo>
                  <a:lnTo>
                    <a:pt x="34339" y="6955"/>
                  </a:lnTo>
                  <a:lnTo>
                    <a:pt x="31731" y="6520"/>
                  </a:lnTo>
                  <a:lnTo>
                    <a:pt x="29557" y="5651"/>
                  </a:lnTo>
                  <a:lnTo>
                    <a:pt x="26949" y="6520"/>
                  </a:lnTo>
                  <a:lnTo>
                    <a:pt x="28253" y="7389"/>
                  </a:lnTo>
                  <a:lnTo>
                    <a:pt x="29992" y="7824"/>
                  </a:lnTo>
                  <a:lnTo>
                    <a:pt x="33904" y="8259"/>
                  </a:lnTo>
                  <a:lnTo>
                    <a:pt x="35208" y="8693"/>
                  </a:lnTo>
                  <a:lnTo>
                    <a:pt x="35643" y="9563"/>
                  </a:lnTo>
                  <a:lnTo>
                    <a:pt x="34773" y="11736"/>
                  </a:lnTo>
                  <a:lnTo>
                    <a:pt x="32600" y="11736"/>
                  </a:lnTo>
                  <a:lnTo>
                    <a:pt x="32165" y="12171"/>
                  </a:lnTo>
                  <a:lnTo>
                    <a:pt x="29123" y="12605"/>
                  </a:lnTo>
                  <a:lnTo>
                    <a:pt x="26949" y="13475"/>
                  </a:lnTo>
                  <a:lnTo>
                    <a:pt x="28253" y="14344"/>
                  </a:lnTo>
                  <a:lnTo>
                    <a:pt x="24341" y="16083"/>
                  </a:lnTo>
                  <a:lnTo>
                    <a:pt x="22603" y="15648"/>
                  </a:lnTo>
                  <a:lnTo>
                    <a:pt x="20429" y="16083"/>
                  </a:lnTo>
                  <a:lnTo>
                    <a:pt x="17387" y="16083"/>
                  </a:lnTo>
                  <a:lnTo>
                    <a:pt x="14779" y="15213"/>
                  </a:lnTo>
                  <a:lnTo>
                    <a:pt x="12171" y="13475"/>
                  </a:lnTo>
                  <a:lnTo>
                    <a:pt x="12171" y="14779"/>
                  </a:lnTo>
                  <a:lnTo>
                    <a:pt x="13475" y="15648"/>
                  </a:lnTo>
                  <a:lnTo>
                    <a:pt x="16083" y="16518"/>
                  </a:lnTo>
                  <a:lnTo>
                    <a:pt x="17387" y="17822"/>
                  </a:lnTo>
                  <a:lnTo>
                    <a:pt x="18256" y="17387"/>
                  </a:lnTo>
                  <a:lnTo>
                    <a:pt x="19995" y="17822"/>
                  </a:lnTo>
                  <a:lnTo>
                    <a:pt x="21733" y="19125"/>
                  </a:lnTo>
                  <a:lnTo>
                    <a:pt x="20864" y="19560"/>
                  </a:lnTo>
                  <a:lnTo>
                    <a:pt x="21733" y="21733"/>
                  </a:lnTo>
                  <a:lnTo>
                    <a:pt x="20864" y="21733"/>
                  </a:lnTo>
                  <a:lnTo>
                    <a:pt x="19560" y="20429"/>
                  </a:lnTo>
                  <a:lnTo>
                    <a:pt x="17821" y="19995"/>
                  </a:lnTo>
                  <a:lnTo>
                    <a:pt x="15648" y="21733"/>
                  </a:lnTo>
                  <a:lnTo>
                    <a:pt x="14779" y="20429"/>
                  </a:lnTo>
                  <a:lnTo>
                    <a:pt x="13475" y="19560"/>
                  </a:lnTo>
                  <a:lnTo>
                    <a:pt x="12171" y="19560"/>
                  </a:lnTo>
                  <a:lnTo>
                    <a:pt x="9997" y="18691"/>
                  </a:lnTo>
                  <a:lnTo>
                    <a:pt x="9128" y="19125"/>
                  </a:lnTo>
                  <a:lnTo>
                    <a:pt x="9997" y="20864"/>
                  </a:lnTo>
                  <a:lnTo>
                    <a:pt x="11301" y="20864"/>
                  </a:lnTo>
                  <a:lnTo>
                    <a:pt x="12171" y="21733"/>
                  </a:lnTo>
                  <a:lnTo>
                    <a:pt x="11301" y="22168"/>
                  </a:lnTo>
                  <a:lnTo>
                    <a:pt x="14344" y="24776"/>
                  </a:lnTo>
                  <a:lnTo>
                    <a:pt x="13475" y="25211"/>
                  </a:lnTo>
                  <a:lnTo>
                    <a:pt x="11736" y="24342"/>
                  </a:lnTo>
                  <a:lnTo>
                    <a:pt x="10432" y="24342"/>
                  </a:lnTo>
                  <a:lnTo>
                    <a:pt x="9128" y="23038"/>
                  </a:lnTo>
                  <a:lnTo>
                    <a:pt x="7824" y="22603"/>
                  </a:lnTo>
                  <a:lnTo>
                    <a:pt x="6520" y="22168"/>
                  </a:lnTo>
                  <a:lnTo>
                    <a:pt x="6085" y="24776"/>
                  </a:lnTo>
                  <a:lnTo>
                    <a:pt x="8259" y="25211"/>
                  </a:lnTo>
                  <a:lnTo>
                    <a:pt x="8259" y="26515"/>
                  </a:lnTo>
                  <a:lnTo>
                    <a:pt x="7824" y="27384"/>
                  </a:lnTo>
                  <a:lnTo>
                    <a:pt x="6085" y="26949"/>
                  </a:lnTo>
                  <a:lnTo>
                    <a:pt x="5651" y="26080"/>
                  </a:lnTo>
                  <a:lnTo>
                    <a:pt x="3477" y="25211"/>
                  </a:lnTo>
                  <a:lnTo>
                    <a:pt x="3043" y="24342"/>
                  </a:lnTo>
                  <a:lnTo>
                    <a:pt x="2173" y="24342"/>
                  </a:lnTo>
                  <a:lnTo>
                    <a:pt x="435" y="22168"/>
                  </a:lnTo>
                  <a:lnTo>
                    <a:pt x="1739" y="20429"/>
                  </a:lnTo>
                  <a:lnTo>
                    <a:pt x="1739" y="19560"/>
                  </a:lnTo>
                  <a:lnTo>
                    <a:pt x="0" y="17387"/>
                  </a:lnTo>
                  <a:lnTo>
                    <a:pt x="0" y="16518"/>
                  </a:lnTo>
                  <a:lnTo>
                    <a:pt x="2173" y="15648"/>
                  </a:lnTo>
                  <a:lnTo>
                    <a:pt x="1739" y="14779"/>
                  </a:lnTo>
                  <a:lnTo>
                    <a:pt x="3912" y="14344"/>
                  </a:lnTo>
                  <a:lnTo>
                    <a:pt x="3477" y="13040"/>
                  </a:lnTo>
                  <a:lnTo>
                    <a:pt x="6085" y="11301"/>
                  </a:lnTo>
                  <a:lnTo>
                    <a:pt x="8693" y="10432"/>
                  </a:lnTo>
                  <a:lnTo>
                    <a:pt x="10432" y="12171"/>
                  </a:lnTo>
                  <a:lnTo>
                    <a:pt x="10432" y="13909"/>
                  </a:lnTo>
                  <a:lnTo>
                    <a:pt x="11736" y="13475"/>
                  </a:lnTo>
                  <a:lnTo>
                    <a:pt x="9563" y="10867"/>
                  </a:lnTo>
                  <a:lnTo>
                    <a:pt x="9997" y="9563"/>
                  </a:lnTo>
                  <a:lnTo>
                    <a:pt x="7389" y="8693"/>
                  </a:lnTo>
                  <a:lnTo>
                    <a:pt x="5651" y="7389"/>
                  </a:lnTo>
                  <a:lnTo>
                    <a:pt x="6085" y="6520"/>
                  </a:lnTo>
                  <a:lnTo>
                    <a:pt x="7824" y="7389"/>
                  </a:lnTo>
                  <a:lnTo>
                    <a:pt x="8259" y="5216"/>
                  </a:lnTo>
                  <a:lnTo>
                    <a:pt x="5216" y="4347"/>
                  </a:lnTo>
                  <a:lnTo>
                    <a:pt x="5651" y="3043"/>
                  </a:lnTo>
                  <a:lnTo>
                    <a:pt x="6520" y="3478"/>
                  </a:lnTo>
                  <a:lnTo>
                    <a:pt x="7824" y="2608"/>
                  </a:lnTo>
                  <a:lnTo>
                    <a:pt x="9128" y="2608"/>
                  </a:lnTo>
                  <a:lnTo>
                    <a:pt x="9997" y="1304"/>
                  </a:lnTo>
                  <a:lnTo>
                    <a:pt x="8693" y="0"/>
                  </a:lnTo>
                  <a:lnTo>
                    <a:pt x="10432" y="0"/>
                  </a:lnTo>
                  <a:lnTo>
                    <a:pt x="12605"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91" name="Google Shape;12191;p314"/>
            <p:cNvSpPr/>
            <p:nvPr/>
          </p:nvSpPr>
          <p:spPr>
            <a:xfrm>
              <a:off x="4546820" y="5718625"/>
              <a:ext cx="8802" cy="2934"/>
            </a:xfrm>
            <a:custGeom>
              <a:rect b="b" l="l" r="r" t="t"/>
              <a:pathLst>
                <a:path extrusionOk="0" h="2608" w="7823">
                  <a:moveTo>
                    <a:pt x="1304" y="435"/>
                  </a:moveTo>
                  <a:lnTo>
                    <a:pt x="4347" y="435"/>
                  </a:lnTo>
                  <a:lnTo>
                    <a:pt x="5216" y="1304"/>
                  </a:lnTo>
                  <a:lnTo>
                    <a:pt x="6085" y="435"/>
                  </a:lnTo>
                  <a:lnTo>
                    <a:pt x="6955" y="869"/>
                  </a:lnTo>
                  <a:lnTo>
                    <a:pt x="7824" y="2173"/>
                  </a:lnTo>
                  <a:lnTo>
                    <a:pt x="6955" y="2608"/>
                  </a:lnTo>
                  <a:lnTo>
                    <a:pt x="5216" y="2173"/>
                  </a:lnTo>
                  <a:lnTo>
                    <a:pt x="3477" y="1304"/>
                  </a:lnTo>
                  <a:lnTo>
                    <a:pt x="0" y="869"/>
                  </a:lnTo>
                  <a:lnTo>
                    <a:pt x="435" y="0"/>
                  </a:lnTo>
                  <a:lnTo>
                    <a:pt x="1304"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92" name="Google Shape;12192;p314"/>
            <p:cNvSpPr/>
            <p:nvPr/>
          </p:nvSpPr>
          <p:spPr>
            <a:xfrm>
              <a:off x="4512584" y="5712266"/>
              <a:ext cx="2445" cy="1466"/>
            </a:xfrm>
            <a:custGeom>
              <a:rect b="b" l="l" r="r" t="t"/>
              <a:pathLst>
                <a:path extrusionOk="0" h="1303" w="2173">
                  <a:moveTo>
                    <a:pt x="2173" y="1304"/>
                  </a:moveTo>
                  <a:lnTo>
                    <a:pt x="0" y="869"/>
                  </a:lnTo>
                  <a:lnTo>
                    <a:pt x="435" y="0"/>
                  </a:lnTo>
                  <a:lnTo>
                    <a:pt x="2173"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93" name="Google Shape;12193;p314"/>
            <p:cNvSpPr/>
            <p:nvPr/>
          </p:nvSpPr>
          <p:spPr>
            <a:xfrm>
              <a:off x="5820910" y="2210349"/>
              <a:ext cx="6358" cy="6358"/>
            </a:xfrm>
            <a:custGeom>
              <a:rect b="b" l="l" r="r" t="t"/>
              <a:pathLst>
                <a:path extrusionOk="0" h="5650" w="5650">
                  <a:moveTo>
                    <a:pt x="1304" y="0"/>
                  </a:moveTo>
                  <a:lnTo>
                    <a:pt x="3043" y="869"/>
                  </a:lnTo>
                  <a:lnTo>
                    <a:pt x="4347" y="869"/>
                  </a:lnTo>
                  <a:lnTo>
                    <a:pt x="4781" y="1739"/>
                  </a:lnTo>
                  <a:lnTo>
                    <a:pt x="4781" y="3477"/>
                  </a:lnTo>
                  <a:lnTo>
                    <a:pt x="5651" y="4781"/>
                  </a:lnTo>
                  <a:lnTo>
                    <a:pt x="5216" y="5651"/>
                  </a:lnTo>
                  <a:lnTo>
                    <a:pt x="2608" y="3912"/>
                  </a:lnTo>
                  <a:lnTo>
                    <a:pt x="1739" y="2173"/>
                  </a:lnTo>
                  <a:lnTo>
                    <a:pt x="869" y="1304"/>
                  </a:lnTo>
                  <a:lnTo>
                    <a:pt x="0" y="0"/>
                  </a:lnTo>
                  <a:lnTo>
                    <a:pt x="1304" y="0"/>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94" name="Google Shape;12194;p314"/>
            <p:cNvSpPr/>
            <p:nvPr/>
          </p:nvSpPr>
          <p:spPr>
            <a:xfrm>
              <a:off x="5822378" y="2202034"/>
              <a:ext cx="6358" cy="4890"/>
            </a:xfrm>
            <a:custGeom>
              <a:rect b="b" l="l" r="r" t="t"/>
              <a:pathLst>
                <a:path extrusionOk="0" h="4346" w="5650">
                  <a:moveTo>
                    <a:pt x="1304" y="435"/>
                  </a:moveTo>
                  <a:lnTo>
                    <a:pt x="4781" y="1304"/>
                  </a:lnTo>
                  <a:lnTo>
                    <a:pt x="5651" y="2173"/>
                  </a:lnTo>
                  <a:lnTo>
                    <a:pt x="5216" y="3912"/>
                  </a:lnTo>
                  <a:lnTo>
                    <a:pt x="4781" y="4347"/>
                  </a:lnTo>
                  <a:lnTo>
                    <a:pt x="3043" y="2173"/>
                  </a:lnTo>
                  <a:lnTo>
                    <a:pt x="869" y="1739"/>
                  </a:lnTo>
                  <a:lnTo>
                    <a:pt x="0" y="0"/>
                  </a:lnTo>
                  <a:lnTo>
                    <a:pt x="1304" y="4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95" name="Google Shape;12195;p314"/>
            <p:cNvSpPr/>
            <p:nvPr/>
          </p:nvSpPr>
          <p:spPr>
            <a:xfrm>
              <a:off x="5811619" y="2190786"/>
              <a:ext cx="15161" cy="10759"/>
            </a:xfrm>
            <a:custGeom>
              <a:rect b="b" l="l" r="r" t="t"/>
              <a:pathLst>
                <a:path extrusionOk="0" h="9562" w="13474">
                  <a:moveTo>
                    <a:pt x="5303" y="4521"/>
                  </a:moveTo>
                  <a:lnTo>
                    <a:pt x="5651" y="5216"/>
                  </a:lnTo>
                  <a:lnTo>
                    <a:pt x="6955" y="5216"/>
                  </a:lnTo>
                  <a:lnTo>
                    <a:pt x="6955" y="6520"/>
                  </a:lnTo>
                  <a:lnTo>
                    <a:pt x="5216" y="6520"/>
                  </a:lnTo>
                  <a:lnTo>
                    <a:pt x="4347" y="7389"/>
                  </a:lnTo>
                  <a:lnTo>
                    <a:pt x="1739" y="6520"/>
                  </a:lnTo>
                  <a:lnTo>
                    <a:pt x="869" y="6085"/>
                  </a:lnTo>
                  <a:lnTo>
                    <a:pt x="0" y="4781"/>
                  </a:lnTo>
                  <a:lnTo>
                    <a:pt x="2173" y="4347"/>
                  </a:lnTo>
                  <a:lnTo>
                    <a:pt x="2608" y="3912"/>
                  </a:lnTo>
                  <a:lnTo>
                    <a:pt x="5030" y="4316"/>
                  </a:lnTo>
                  <a:lnTo>
                    <a:pt x="3912" y="3477"/>
                  </a:lnTo>
                  <a:lnTo>
                    <a:pt x="4781" y="0"/>
                  </a:lnTo>
                  <a:lnTo>
                    <a:pt x="6955" y="435"/>
                  </a:lnTo>
                  <a:lnTo>
                    <a:pt x="8259" y="2608"/>
                  </a:lnTo>
                  <a:lnTo>
                    <a:pt x="8259" y="3043"/>
                  </a:lnTo>
                  <a:lnTo>
                    <a:pt x="10867" y="3912"/>
                  </a:lnTo>
                  <a:lnTo>
                    <a:pt x="12171" y="6085"/>
                  </a:lnTo>
                  <a:lnTo>
                    <a:pt x="13475" y="6955"/>
                  </a:lnTo>
                  <a:lnTo>
                    <a:pt x="13040" y="9563"/>
                  </a:lnTo>
                  <a:lnTo>
                    <a:pt x="10867" y="7824"/>
                  </a:lnTo>
                  <a:lnTo>
                    <a:pt x="9997" y="6955"/>
                  </a:lnTo>
                  <a:lnTo>
                    <a:pt x="9128" y="6520"/>
                  </a:lnTo>
                  <a:lnTo>
                    <a:pt x="8693" y="5651"/>
                  </a:lnTo>
                  <a:lnTo>
                    <a:pt x="7824" y="4781"/>
                  </a:lnTo>
                  <a:lnTo>
                    <a:pt x="5651" y="4781"/>
                  </a:lnTo>
                  <a:lnTo>
                    <a:pt x="5303" y="4521"/>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96" name="Google Shape;12196;p314"/>
            <p:cNvSpPr/>
            <p:nvPr/>
          </p:nvSpPr>
          <p:spPr>
            <a:xfrm>
              <a:off x="5834607" y="2190786"/>
              <a:ext cx="1468" cy="1956"/>
            </a:xfrm>
            <a:custGeom>
              <a:rect b="b" l="l" r="r" t="t"/>
              <a:pathLst>
                <a:path extrusionOk="0" h="1738" w="1304">
                  <a:moveTo>
                    <a:pt x="869" y="1739"/>
                  </a:moveTo>
                  <a:lnTo>
                    <a:pt x="0" y="869"/>
                  </a:lnTo>
                  <a:lnTo>
                    <a:pt x="1304" y="0"/>
                  </a:lnTo>
                  <a:lnTo>
                    <a:pt x="869" y="173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97" name="Google Shape;12197;p314"/>
            <p:cNvSpPr/>
            <p:nvPr/>
          </p:nvSpPr>
          <p:spPr>
            <a:xfrm>
              <a:off x="5819934" y="2190296"/>
              <a:ext cx="9781" cy="7336"/>
            </a:xfrm>
            <a:custGeom>
              <a:rect b="b" l="l" r="r" t="t"/>
              <a:pathLst>
                <a:path extrusionOk="0" h="6520" w="8693">
                  <a:moveTo>
                    <a:pt x="3478" y="4347"/>
                  </a:moveTo>
                  <a:lnTo>
                    <a:pt x="1739" y="3477"/>
                  </a:lnTo>
                  <a:lnTo>
                    <a:pt x="435" y="2173"/>
                  </a:lnTo>
                  <a:lnTo>
                    <a:pt x="0" y="869"/>
                  </a:lnTo>
                  <a:lnTo>
                    <a:pt x="435" y="435"/>
                  </a:lnTo>
                  <a:lnTo>
                    <a:pt x="2173" y="0"/>
                  </a:lnTo>
                  <a:lnTo>
                    <a:pt x="3478" y="0"/>
                  </a:lnTo>
                  <a:lnTo>
                    <a:pt x="6085" y="1739"/>
                  </a:lnTo>
                  <a:lnTo>
                    <a:pt x="5651" y="2608"/>
                  </a:lnTo>
                  <a:lnTo>
                    <a:pt x="6085" y="3477"/>
                  </a:lnTo>
                  <a:lnTo>
                    <a:pt x="8693" y="4347"/>
                  </a:lnTo>
                  <a:lnTo>
                    <a:pt x="8693" y="5216"/>
                  </a:lnTo>
                  <a:lnTo>
                    <a:pt x="6955" y="6520"/>
                  </a:lnTo>
                  <a:lnTo>
                    <a:pt x="3478" y="434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98" name="Google Shape;12198;p314"/>
            <p:cNvSpPr/>
            <p:nvPr/>
          </p:nvSpPr>
          <p:spPr>
            <a:xfrm>
              <a:off x="5830205" y="2189318"/>
              <a:ext cx="4401" cy="4890"/>
            </a:xfrm>
            <a:custGeom>
              <a:rect b="b" l="l" r="r" t="t"/>
              <a:pathLst>
                <a:path extrusionOk="0" h="4346" w="3911">
                  <a:moveTo>
                    <a:pt x="3912" y="2608"/>
                  </a:moveTo>
                  <a:lnTo>
                    <a:pt x="2608" y="4347"/>
                  </a:lnTo>
                  <a:lnTo>
                    <a:pt x="1304" y="3477"/>
                  </a:lnTo>
                  <a:lnTo>
                    <a:pt x="0" y="3477"/>
                  </a:lnTo>
                  <a:lnTo>
                    <a:pt x="869" y="2173"/>
                  </a:lnTo>
                  <a:lnTo>
                    <a:pt x="435" y="435"/>
                  </a:lnTo>
                  <a:lnTo>
                    <a:pt x="869" y="0"/>
                  </a:lnTo>
                  <a:lnTo>
                    <a:pt x="1739" y="1739"/>
                  </a:lnTo>
                  <a:lnTo>
                    <a:pt x="3912" y="260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199" name="Google Shape;12199;p314"/>
            <p:cNvSpPr/>
            <p:nvPr/>
          </p:nvSpPr>
          <p:spPr>
            <a:xfrm>
              <a:off x="5828248" y="2188829"/>
              <a:ext cx="1956" cy="3422"/>
            </a:xfrm>
            <a:custGeom>
              <a:rect b="b" l="l" r="r" t="t"/>
              <a:pathLst>
                <a:path extrusionOk="0" h="3042" w="1738">
                  <a:moveTo>
                    <a:pt x="1739" y="3043"/>
                  </a:moveTo>
                  <a:lnTo>
                    <a:pt x="869" y="3043"/>
                  </a:lnTo>
                  <a:lnTo>
                    <a:pt x="0" y="1304"/>
                  </a:lnTo>
                  <a:lnTo>
                    <a:pt x="435" y="0"/>
                  </a:lnTo>
                  <a:lnTo>
                    <a:pt x="1304" y="1739"/>
                  </a:lnTo>
                  <a:lnTo>
                    <a:pt x="1739" y="3043"/>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00" name="Google Shape;12200;p314"/>
            <p:cNvSpPr/>
            <p:nvPr/>
          </p:nvSpPr>
          <p:spPr>
            <a:xfrm>
              <a:off x="10483939" y="3948102"/>
              <a:ext cx="3422" cy="3422"/>
            </a:xfrm>
            <a:custGeom>
              <a:rect b="b" l="l" r="r" t="t"/>
              <a:pathLst>
                <a:path extrusionOk="0" h="3042" w="3042">
                  <a:moveTo>
                    <a:pt x="3043" y="1739"/>
                  </a:moveTo>
                  <a:lnTo>
                    <a:pt x="2173" y="3043"/>
                  </a:lnTo>
                  <a:lnTo>
                    <a:pt x="0" y="2608"/>
                  </a:lnTo>
                  <a:lnTo>
                    <a:pt x="0" y="1739"/>
                  </a:lnTo>
                  <a:lnTo>
                    <a:pt x="2173" y="0"/>
                  </a:lnTo>
                  <a:lnTo>
                    <a:pt x="3043"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01" name="Google Shape;12201;p314"/>
            <p:cNvSpPr/>
            <p:nvPr/>
          </p:nvSpPr>
          <p:spPr>
            <a:xfrm>
              <a:off x="10347483" y="3898214"/>
              <a:ext cx="5869" cy="5379"/>
            </a:xfrm>
            <a:custGeom>
              <a:rect b="b" l="l" r="r" t="t"/>
              <a:pathLst>
                <a:path extrusionOk="0" h="4781" w="5215">
                  <a:moveTo>
                    <a:pt x="1738" y="0"/>
                  </a:moveTo>
                  <a:lnTo>
                    <a:pt x="3477" y="0"/>
                  </a:lnTo>
                  <a:lnTo>
                    <a:pt x="4781" y="869"/>
                  </a:lnTo>
                  <a:lnTo>
                    <a:pt x="5216" y="2608"/>
                  </a:lnTo>
                  <a:lnTo>
                    <a:pt x="4347" y="3043"/>
                  </a:lnTo>
                  <a:lnTo>
                    <a:pt x="4781" y="3912"/>
                  </a:lnTo>
                  <a:lnTo>
                    <a:pt x="4347" y="4781"/>
                  </a:lnTo>
                  <a:lnTo>
                    <a:pt x="1738" y="4781"/>
                  </a:lnTo>
                  <a:lnTo>
                    <a:pt x="869" y="3912"/>
                  </a:lnTo>
                  <a:lnTo>
                    <a:pt x="869" y="3043"/>
                  </a:lnTo>
                  <a:lnTo>
                    <a:pt x="0" y="1739"/>
                  </a:lnTo>
                  <a:lnTo>
                    <a:pt x="0" y="435"/>
                  </a:lnTo>
                  <a:lnTo>
                    <a:pt x="173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02" name="Google Shape;12202;p314"/>
            <p:cNvSpPr/>
            <p:nvPr/>
          </p:nvSpPr>
          <p:spPr>
            <a:xfrm>
              <a:off x="9785514" y="3816047"/>
              <a:ext cx="3422" cy="4890"/>
            </a:xfrm>
            <a:custGeom>
              <a:rect b="b" l="l" r="r" t="t"/>
              <a:pathLst>
                <a:path extrusionOk="0" h="4346" w="3042">
                  <a:moveTo>
                    <a:pt x="2608" y="869"/>
                  </a:moveTo>
                  <a:lnTo>
                    <a:pt x="3042" y="2173"/>
                  </a:lnTo>
                  <a:lnTo>
                    <a:pt x="1739" y="2173"/>
                  </a:lnTo>
                  <a:lnTo>
                    <a:pt x="435" y="4347"/>
                  </a:lnTo>
                  <a:lnTo>
                    <a:pt x="0" y="3912"/>
                  </a:lnTo>
                  <a:lnTo>
                    <a:pt x="1304" y="435"/>
                  </a:lnTo>
                  <a:lnTo>
                    <a:pt x="3042" y="0"/>
                  </a:lnTo>
                  <a:lnTo>
                    <a:pt x="2608" y="86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03" name="Google Shape;12203;p314"/>
            <p:cNvSpPr/>
            <p:nvPr/>
          </p:nvSpPr>
          <p:spPr>
            <a:xfrm>
              <a:off x="4271460" y="3732900"/>
              <a:ext cx="4402" cy="7336"/>
            </a:xfrm>
            <a:custGeom>
              <a:rect b="b" l="l" r="r" t="t"/>
              <a:pathLst>
                <a:path extrusionOk="0" h="6520" w="3912">
                  <a:moveTo>
                    <a:pt x="3043" y="5216"/>
                  </a:moveTo>
                  <a:lnTo>
                    <a:pt x="1304" y="6520"/>
                  </a:lnTo>
                  <a:lnTo>
                    <a:pt x="435" y="6085"/>
                  </a:lnTo>
                  <a:lnTo>
                    <a:pt x="0" y="3912"/>
                  </a:lnTo>
                  <a:lnTo>
                    <a:pt x="869" y="1739"/>
                  </a:lnTo>
                  <a:lnTo>
                    <a:pt x="2173" y="0"/>
                  </a:lnTo>
                  <a:lnTo>
                    <a:pt x="3477" y="0"/>
                  </a:lnTo>
                  <a:lnTo>
                    <a:pt x="3912" y="1304"/>
                  </a:lnTo>
                  <a:lnTo>
                    <a:pt x="3477" y="4347"/>
                  </a:lnTo>
                  <a:lnTo>
                    <a:pt x="3043" y="5216"/>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04" name="Google Shape;12204;p314"/>
            <p:cNvSpPr/>
            <p:nvPr/>
          </p:nvSpPr>
          <p:spPr>
            <a:xfrm>
              <a:off x="9952294" y="3688394"/>
              <a:ext cx="7336" cy="12717"/>
            </a:xfrm>
            <a:custGeom>
              <a:rect b="b" l="l" r="r" t="t"/>
              <a:pathLst>
                <a:path extrusionOk="0" h="11301" w="6520">
                  <a:moveTo>
                    <a:pt x="3478" y="5651"/>
                  </a:moveTo>
                  <a:lnTo>
                    <a:pt x="3042" y="7389"/>
                  </a:lnTo>
                  <a:lnTo>
                    <a:pt x="3042" y="9997"/>
                  </a:lnTo>
                  <a:lnTo>
                    <a:pt x="2608" y="11301"/>
                  </a:lnTo>
                  <a:lnTo>
                    <a:pt x="1304" y="11301"/>
                  </a:lnTo>
                  <a:lnTo>
                    <a:pt x="435" y="9997"/>
                  </a:lnTo>
                  <a:lnTo>
                    <a:pt x="0" y="7824"/>
                  </a:lnTo>
                  <a:lnTo>
                    <a:pt x="0" y="5651"/>
                  </a:lnTo>
                  <a:lnTo>
                    <a:pt x="2608" y="3477"/>
                  </a:lnTo>
                  <a:lnTo>
                    <a:pt x="3042" y="2608"/>
                  </a:lnTo>
                  <a:lnTo>
                    <a:pt x="3478" y="435"/>
                  </a:lnTo>
                  <a:lnTo>
                    <a:pt x="4347" y="0"/>
                  </a:lnTo>
                  <a:lnTo>
                    <a:pt x="4781" y="869"/>
                  </a:lnTo>
                  <a:lnTo>
                    <a:pt x="6520" y="1304"/>
                  </a:lnTo>
                  <a:lnTo>
                    <a:pt x="5651" y="3477"/>
                  </a:lnTo>
                  <a:lnTo>
                    <a:pt x="3478" y="565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05" name="Google Shape;12205;p314"/>
            <p:cNvSpPr/>
            <p:nvPr/>
          </p:nvSpPr>
          <p:spPr>
            <a:xfrm>
              <a:off x="4258744" y="3576881"/>
              <a:ext cx="2445" cy="2934"/>
            </a:xfrm>
            <a:custGeom>
              <a:rect b="b" l="l" r="r" t="t"/>
              <a:pathLst>
                <a:path extrusionOk="0" h="2608" w="2173">
                  <a:moveTo>
                    <a:pt x="1739" y="2608"/>
                  </a:moveTo>
                  <a:lnTo>
                    <a:pt x="435" y="2608"/>
                  </a:lnTo>
                  <a:lnTo>
                    <a:pt x="0" y="1739"/>
                  </a:lnTo>
                  <a:lnTo>
                    <a:pt x="869" y="0"/>
                  </a:lnTo>
                  <a:lnTo>
                    <a:pt x="1739" y="0"/>
                  </a:lnTo>
                  <a:lnTo>
                    <a:pt x="2173" y="869"/>
                  </a:lnTo>
                  <a:lnTo>
                    <a:pt x="1739" y="2608"/>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06" name="Google Shape;12206;p314"/>
            <p:cNvSpPr/>
            <p:nvPr/>
          </p:nvSpPr>
          <p:spPr>
            <a:xfrm>
              <a:off x="4252874" y="3570032"/>
              <a:ext cx="4401" cy="3912"/>
            </a:xfrm>
            <a:custGeom>
              <a:rect b="b" l="l" r="r" t="t"/>
              <a:pathLst>
                <a:path extrusionOk="0" h="3477" w="3911">
                  <a:moveTo>
                    <a:pt x="3912" y="2173"/>
                  </a:moveTo>
                  <a:lnTo>
                    <a:pt x="3477" y="3477"/>
                  </a:lnTo>
                  <a:lnTo>
                    <a:pt x="2608" y="3477"/>
                  </a:lnTo>
                  <a:lnTo>
                    <a:pt x="869" y="2608"/>
                  </a:lnTo>
                  <a:lnTo>
                    <a:pt x="0" y="1739"/>
                  </a:lnTo>
                  <a:lnTo>
                    <a:pt x="1304" y="0"/>
                  </a:lnTo>
                  <a:lnTo>
                    <a:pt x="3477" y="1739"/>
                  </a:lnTo>
                  <a:lnTo>
                    <a:pt x="3912" y="217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07" name="Google Shape;12207;p314"/>
            <p:cNvSpPr/>
            <p:nvPr/>
          </p:nvSpPr>
          <p:spPr>
            <a:xfrm>
              <a:off x="4293470" y="3674209"/>
              <a:ext cx="5379" cy="12227"/>
            </a:xfrm>
            <a:custGeom>
              <a:rect b="b" l="l" r="r" t="t"/>
              <a:pathLst>
                <a:path extrusionOk="0" h="10866" w="4781">
                  <a:moveTo>
                    <a:pt x="3043" y="10867"/>
                  </a:moveTo>
                  <a:lnTo>
                    <a:pt x="2173" y="9997"/>
                  </a:lnTo>
                  <a:lnTo>
                    <a:pt x="435" y="9128"/>
                  </a:lnTo>
                  <a:lnTo>
                    <a:pt x="0" y="8259"/>
                  </a:lnTo>
                  <a:lnTo>
                    <a:pt x="0" y="5651"/>
                  </a:lnTo>
                  <a:lnTo>
                    <a:pt x="435" y="4781"/>
                  </a:lnTo>
                  <a:lnTo>
                    <a:pt x="3477" y="0"/>
                  </a:lnTo>
                  <a:lnTo>
                    <a:pt x="4781" y="869"/>
                  </a:lnTo>
                  <a:lnTo>
                    <a:pt x="4781" y="3912"/>
                  </a:lnTo>
                  <a:lnTo>
                    <a:pt x="4347" y="7389"/>
                  </a:lnTo>
                  <a:lnTo>
                    <a:pt x="3912" y="9128"/>
                  </a:lnTo>
                  <a:lnTo>
                    <a:pt x="3043" y="1086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08" name="Google Shape;12208;p314"/>
            <p:cNvSpPr/>
            <p:nvPr/>
          </p:nvSpPr>
          <p:spPr>
            <a:xfrm>
              <a:off x="4248473" y="3548022"/>
              <a:ext cx="2445" cy="2445"/>
            </a:xfrm>
            <a:custGeom>
              <a:rect b="b" l="l" r="r" t="t"/>
              <a:pathLst>
                <a:path extrusionOk="0" h="2173" w="2173">
                  <a:moveTo>
                    <a:pt x="1739" y="2173"/>
                  </a:moveTo>
                  <a:lnTo>
                    <a:pt x="0" y="1739"/>
                  </a:lnTo>
                  <a:lnTo>
                    <a:pt x="869" y="435"/>
                  </a:lnTo>
                  <a:lnTo>
                    <a:pt x="2173" y="0"/>
                  </a:lnTo>
                  <a:lnTo>
                    <a:pt x="1739" y="217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09" name="Google Shape;12209;p314"/>
            <p:cNvSpPr/>
            <p:nvPr/>
          </p:nvSpPr>
          <p:spPr>
            <a:xfrm>
              <a:off x="8009120" y="3984295"/>
              <a:ext cx="978" cy="1466"/>
            </a:xfrm>
            <a:custGeom>
              <a:rect b="b" l="l" r="r" t="t"/>
              <a:pathLst>
                <a:path extrusionOk="0" h="1303" w="869">
                  <a:moveTo>
                    <a:pt x="870" y="435"/>
                  </a:moveTo>
                  <a:lnTo>
                    <a:pt x="870" y="1304"/>
                  </a:lnTo>
                  <a:lnTo>
                    <a:pt x="0" y="869"/>
                  </a:lnTo>
                  <a:lnTo>
                    <a:pt x="870" y="0"/>
                  </a:lnTo>
                  <a:lnTo>
                    <a:pt x="870"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10" name="Google Shape;12210;p314"/>
            <p:cNvSpPr/>
            <p:nvPr/>
          </p:nvSpPr>
          <p:spPr>
            <a:xfrm>
              <a:off x="10704523" y="3892834"/>
              <a:ext cx="4890" cy="1956"/>
            </a:xfrm>
            <a:custGeom>
              <a:rect b="b" l="l" r="r" t="t"/>
              <a:pathLst>
                <a:path extrusionOk="0" h="1738" w="4346">
                  <a:moveTo>
                    <a:pt x="0" y="0"/>
                  </a:moveTo>
                  <a:lnTo>
                    <a:pt x="4347" y="1739"/>
                  </a:lnTo>
                  <a:lnTo>
                    <a:pt x="3477" y="1739"/>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11" name="Google Shape;12211;p314"/>
            <p:cNvSpPr/>
            <p:nvPr/>
          </p:nvSpPr>
          <p:spPr>
            <a:xfrm>
              <a:off x="6345710" y="2987520"/>
              <a:ext cx="6358" cy="5379"/>
            </a:xfrm>
            <a:custGeom>
              <a:rect b="b" l="l" r="r" t="t"/>
              <a:pathLst>
                <a:path extrusionOk="0" h="4781" w="5650">
                  <a:moveTo>
                    <a:pt x="5651" y="3477"/>
                  </a:moveTo>
                  <a:lnTo>
                    <a:pt x="4781" y="4781"/>
                  </a:lnTo>
                  <a:lnTo>
                    <a:pt x="2608" y="3912"/>
                  </a:lnTo>
                  <a:lnTo>
                    <a:pt x="435" y="2608"/>
                  </a:lnTo>
                  <a:lnTo>
                    <a:pt x="435" y="435"/>
                  </a:lnTo>
                  <a:lnTo>
                    <a:pt x="0" y="0"/>
                  </a:lnTo>
                  <a:lnTo>
                    <a:pt x="2608" y="0"/>
                  </a:lnTo>
                  <a:lnTo>
                    <a:pt x="4347" y="1304"/>
                  </a:lnTo>
                  <a:lnTo>
                    <a:pt x="5216" y="2173"/>
                  </a:lnTo>
                  <a:lnTo>
                    <a:pt x="5651" y="347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12" name="Google Shape;12212;p314"/>
            <p:cNvSpPr/>
            <p:nvPr/>
          </p:nvSpPr>
          <p:spPr>
            <a:xfrm>
              <a:off x="6341798" y="2984096"/>
              <a:ext cx="3912" cy="1956"/>
            </a:xfrm>
            <a:custGeom>
              <a:rect b="b" l="l" r="r" t="t"/>
              <a:pathLst>
                <a:path extrusionOk="0" h="1738" w="3477">
                  <a:moveTo>
                    <a:pt x="2173" y="1739"/>
                  </a:moveTo>
                  <a:lnTo>
                    <a:pt x="0" y="1304"/>
                  </a:lnTo>
                  <a:lnTo>
                    <a:pt x="0" y="435"/>
                  </a:lnTo>
                  <a:lnTo>
                    <a:pt x="1738" y="0"/>
                  </a:lnTo>
                  <a:lnTo>
                    <a:pt x="3477" y="1304"/>
                  </a:lnTo>
                  <a:lnTo>
                    <a:pt x="2173" y="173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13" name="Google Shape;12213;p314"/>
            <p:cNvSpPr/>
            <p:nvPr/>
          </p:nvSpPr>
          <p:spPr>
            <a:xfrm>
              <a:off x="9962566" y="3671274"/>
              <a:ext cx="3422" cy="2445"/>
            </a:xfrm>
            <a:custGeom>
              <a:rect b="b" l="l" r="r" t="t"/>
              <a:pathLst>
                <a:path extrusionOk="0" h="2173" w="3042">
                  <a:moveTo>
                    <a:pt x="1739" y="1739"/>
                  </a:moveTo>
                  <a:lnTo>
                    <a:pt x="1304" y="2173"/>
                  </a:lnTo>
                  <a:lnTo>
                    <a:pt x="435" y="1739"/>
                  </a:lnTo>
                  <a:lnTo>
                    <a:pt x="0" y="869"/>
                  </a:lnTo>
                  <a:lnTo>
                    <a:pt x="2173" y="0"/>
                  </a:lnTo>
                  <a:lnTo>
                    <a:pt x="3043" y="869"/>
                  </a:lnTo>
                  <a:lnTo>
                    <a:pt x="1739"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14" name="Google Shape;12214;p314"/>
            <p:cNvSpPr/>
            <p:nvPr/>
          </p:nvSpPr>
          <p:spPr>
            <a:xfrm>
              <a:off x="9969413" y="3643885"/>
              <a:ext cx="2934" cy="4401"/>
            </a:xfrm>
            <a:custGeom>
              <a:rect b="b" l="l" r="r" t="t"/>
              <a:pathLst>
                <a:path extrusionOk="0" h="3911" w="2607">
                  <a:moveTo>
                    <a:pt x="2173" y="3912"/>
                  </a:moveTo>
                  <a:lnTo>
                    <a:pt x="1304" y="3912"/>
                  </a:lnTo>
                  <a:lnTo>
                    <a:pt x="0" y="1304"/>
                  </a:lnTo>
                  <a:lnTo>
                    <a:pt x="435" y="0"/>
                  </a:lnTo>
                  <a:lnTo>
                    <a:pt x="1739" y="0"/>
                  </a:lnTo>
                  <a:lnTo>
                    <a:pt x="1739" y="1304"/>
                  </a:lnTo>
                  <a:lnTo>
                    <a:pt x="2608" y="2173"/>
                  </a:lnTo>
                  <a:lnTo>
                    <a:pt x="2173" y="391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15" name="Google Shape;12215;p314"/>
            <p:cNvSpPr/>
            <p:nvPr/>
          </p:nvSpPr>
          <p:spPr>
            <a:xfrm>
              <a:off x="9971858" y="3637526"/>
              <a:ext cx="2445" cy="5379"/>
            </a:xfrm>
            <a:custGeom>
              <a:rect b="b" l="l" r="r" t="t"/>
              <a:pathLst>
                <a:path extrusionOk="0" h="4781" w="2173">
                  <a:moveTo>
                    <a:pt x="2173" y="2608"/>
                  </a:moveTo>
                  <a:lnTo>
                    <a:pt x="1304" y="3477"/>
                  </a:lnTo>
                  <a:lnTo>
                    <a:pt x="1739" y="4781"/>
                  </a:lnTo>
                  <a:lnTo>
                    <a:pt x="0" y="4781"/>
                  </a:lnTo>
                  <a:lnTo>
                    <a:pt x="0" y="1739"/>
                  </a:lnTo>
                  <a:lnTo>
                    <a:pt x="435" y="869"/>
                  </a:lnTo>
                  <a:lnTo>
                    <a:pt x="2173" y="0"/>
                  </a:lnTo>
                  <a:lnTo>
                    <a:pt x="1739" y="2173"/>
                  </a:lnTo>
                  <a:lnTo>
                    <a:pt x="2173" y="26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16" name="Google Shape;12216;p314"/>
            <p:cNvSpPr/>
            <p:nvPr/>
          </p:nvSpPr>
          <p:spPr>
            <a:xfrm>
              <a:off x="9963054" y="3602801"/>
              <a:ext cx="1956" cy="978"/>
            </a:xfrm>
            <a:custGeom>
              <a:rect b="b" l="l" r="r" t="t"/>
              <a:pathLst>
                <a:path extrusionOk="0" h="869" w="1738">
                  <a:moveTo>
                    <a:pt x="1739" y="869"/>
                  </a:moveTo>
                  <a:lnTo>
                    <a:pt x="435" y="869"/>
                  </a:lnTo>
                  <a:lnTo>
                    <a:pt x="0" y="0"/>
                  </a:lnTo>
                  <a:lnTo>
                    <a:pt x="1739" y="0"/>
                  </a:lnTo>
                  <a:lnTo>
                    <a:pt x="1739" y="86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17" name="Google Shape;12217;p314"/>
            <p:cNvSpPr/>
            <p:nvPr/>
          </p:nvSpPr>
          <p:spPr>
            <a:xfrm>
              <a:off x="9955229" y="3546066"/>
              <a:ext cx="2445" cy="3912"/>
            </a:xfrm>
            <a:custGeom>
              <a:rect b="b" l="l" r="r" t="t"/>
              <a:pathLst>
                <a:path extrusionOk="0" h="3477" w="2173">
                  <a:moveTo>
                    <a:pt x="435" y="3477"/>
                  </a:moveTo>
                  <a:lnTo>
                    <a:pt x="0" y="2608"/>
                  </a:lnTo>
                  <a:lnTo>
                    <a:pt x="0" y="435"/>
                  </a:lnTo>
                  <a:lnTo>
                    <a:pt x="1304" y="0"/>
                  </a:lnTo>
                  <a:lnTo>
                    <a:pt x="2173" y="1304"/>
                  </a:lnTo>
                  <a:lnTo>
                    <a:pt x="435" y="347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18" name="Google Shape;12218;p314"/>
            <p:cNvSpPr/>
            <p:nvPr/>
          </p:nvSpPr>
          <p:spPr>
            <a:xfrm>
              <a:off x="9947893" y="3526503"/>
              <a:ext cx="1956" cy="2445"/>
            </a:xfrm>
            <a:custGeom>
              <a:rect b="b" l="l" r="r" t="t"/>
              <a:pathLst>
                <a:path extrusionOk="0" h="2173" w="1738">
                  <a:moveTo>
                    <a:pt x="1739" y="2173"/>
                  </a:moveTo>
                  <a:lnTo>
                    <a:pt x="0" y="1739"/>
                  </a:lnTo>
                  <a:lnTo>
                    <a:pt x="0" y="435"/>
                  </a:lnTo>
                  <a:lnTo>
                    <a:pt x="870" y="0"/>
                  </a:lnTo>
                  <a:lnTo>
                    <a:pt x="1739" y="869"/>
                  </a:lnTo>
                  <a:lnTo>
                    <a:pt x="1739" y="21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19" name="Google Shape;12219;p314"/>
            <p:cNvSpPr/>
            <p:nvPr/>
          </p:nvSpPr>
          <p:spPr>
            <a:xfrm>
              <a:off x="4268525" y="3589106"/>
              <a:ext cx="2445" cy="4401"/>
            </a:xfrm>
            <a:custGeom>
              <a:rect b="b" l="l" r="r" t="t"/>
              <a:pathLst>
                <a:path extrusionOk="0" h="3911" w="2173">
                  <a:moveTo>
                    <a:pt x="1304" y="0"/>
                  </a:moveTo>
                  <a:lnTo>
                    <a:pt x="2173" y="1739"/>
                  </a:lnTo>
                  <a:lnTo>
                    <a:pt x="2173" y="3043"/>
                  </a:lnTo>
                  <a:lnTo>
                    <a:pt x="1304" y="3912"/>
                  </a:lnTo>
                  <a:lnTo>
                    <a:pt x="435" y="3477"/>
                  </a:lnTo>
                  <a:lnTo>
                    <a:pt x="0" y="2173"/>
                  </a:lnTo>
                  <a:lnTo>
                    <a:pt x="1304"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20" name="Google Shape;12220;p314"/>
            <p:cNvSpPr/>
            <p:nvPr/>
          </p:nvSpPr>
          <p:spPr>
            <a:xfrm>
              <a:off x="7532743" y="4744349"/>
              <a:ext cx="13694" cy="16629"/>
            </a:xfrm>
            <a:custGeom>
              <a:rect b="b" l="l" r="r" t="t"/>
              <a:pathLst>
                <a:path extrusionOk="0" h="14778" w="12170">
                  <a:moveTo>
                    <a:pt x="10432" y="3043"/>
                  </a:moveTo>
                  <a:lnTo>
                    <a:pt x="12170" y="6955"/>
                  </a:lnTo>
                  <a:lnTo>
                    <a:pt x="11301" y="9563"/>
                  </a:lnTo>
                  <a:lnTo>
                    <a:pt x="9562" y="11301"/>
                  </a:lnTo>
                  <a:lnTo>
                    <a:pt x="9997" y="12605"/>
                  </a:lnTo>
                  <a:lnTo>
                    <a:pt x="8693" y="13909"/>
                  </a:lnTo>
                  <a:lnTo>
                    <a:pt x="6520" y="14779"/>
                  </a:lnTo>
                  <a:lnTo>
                    <a:pt x="4347" y="14779"/>
                  </a:lnTo>
                  <a:lnTo>
                    <a:pt x="1738" y="14344"/>
                  </a:lnTo>
                  <a:lnTo>
                    <a:pt x="1304" y="14779"/>
                  </a:lnTo>
                  <a:lnTo>
                    <a:pt x="0" y="13475"/>
                  </a:lnTo>
                  <a:lnTo>
                    <a:pt x="869" y="12605"/>
                  </a:lnTo>
                  <a:lnTo>
                    <a:pt x="1304" y="10867"/>
                  </a:lnTo>
                  <a:lnTo>
                    <a:pt x="1738" y="7824"/>
                  </a:lnTo>
                  <a:lnTo>
                    <a:pt x="2608" y="6085"/>
                  </a:lnTo>
                  <a:lnTo>
                    <a:pt x="4781" y="4347"/>
                  </a:lnTo>
                  <a:lnTo>
                    <a:pt x="5216" y="3478"/>
                  </a:lnTo>
                  <a:lnTo>
                    <a:pt x="6085" y="1304"/>
                  </a:lnTo>
                  <a:lnTo>
                    <a:pt x="7824" y="0"/>
                  </a:lnTo>
                  <a:lnTo>
                    <a:pt x="9562" y="435"/>
                  </a:lnTo>
                  <a:lnTo>
                    <a:pt x="10432" y="3043"/>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21" name="Google Shape;12221;p314"/>
            <p:cNvSpPr/>
            <p:nvPr/>
          </p:nvSpPr>
          <p:spPr>
            <a:xfrm>
              <a:off x="7698545" y="4734566"/>
              <a:ext cx="4402" cy="2934"/>
            </a:xfrm>
            <a:custGeom>
              <a:rect b="b" l="l" r="r" t="t"/>
              <a:pathLst>
                <a:path extrusionOk="0" h="2608" w="3912">
                  <a:moveTo>
                    <a:pt x="1304" y="2608"/>
                  </a:moveTo>
                  <a:lnTo>
                    <a:pt x="0" y="1304"/>
                  </a:lnTo>
                  <a:lnTo>
                    <a:pt x="1739" y="435"/>
                  </a:lnTo>
                  <a:lnTo>
                    <a:pt x="3043" y="0"/>
                  </a:lnTo>
                  <a:lnTo>
                    <a:pt x="3912" y="435"/>
                  </a:lnTo>
                  <a:lnTo>
                    <a:pt x="3478" y="1304"/>
                  </a:lnTo>
                  <a:lnTo>
                    <a:pt x="1304" y="26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22" name="Google Shape;12222;p314"/>
            <p:cNvSpPr/>
            <p:nvPr/>
          </p:nvSpPr>
          <p:spPr>
            <a:xfrm>
              <a:off x="10511819" y="4824561"/>
              <a:ext cx="3912" cy="4402"/>
            </a:xfrm>
            <a:custGeom>
              <a:rect b="b" l="l" r="r" t="t"/>
              <a:pathLst>
                <a:path extrusionOk="0" h="3912" w="3477">
                  <a:moveTo>
                    <a:pt x="3477" y="1739"/>
                  </a:moveTo>
                  <a:lnTo>
                    <a:pt x="2608" y="2173"/>
                  </a:lnTo>
                  <a:lnTo>
                    <a:pt x="1739" y="3912"/>
                  </a:lnTo>
                  <a:lnTo>
                    <a:pt x="0" y="3043"/>
                  </a:lnTo>
                  <a:lnTo>
                    <a:pt x="869" y="869"/>
                  </a:lnTo>
                  <a:lnTo>
                    <a:pt x="1304" y="0"/>
                  </a:lnTo>
                  <a:lnTo>
                    <a:pt x="2608" y="435"/>
                  </a:lnTo>
                  <a:lnTo>
                    <a:pt x="3477"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23" name="Google Shape;12223;p314"/>
            <p:cNvSpPr/>
            <p:nvPr/>
          </p:nvSpPr>
          <p:spPr>
            <a:xfrm>
              <a:off x="10532849" y="4788366"/>
              <a:ext cx="8314" cy="8803"/>
            </a:xfrm>
            <a:custGeom>
              <a:rect b="b" l="l" r="r" t="t"/>
              <a:pathLst>
                <a:path extrusionOk="0" h="7824" w="7389">
                  <a:moveTo>
                    <a:pt x="3912" y="0"/>
                  </a:moveTo>
                  <a:lnTo>
                    <a:pt x="3478" y="435"/>
                  </a:lnTo>
                  <a:lnTo>
                    <a:pt x="4347" y="2173"/>
                  </a:lnTo>
                  <a:lnTo>
                    <a:pt x="5651" y="2173"/>
                  </a:lnTo>
                  <a:lnTo>
                    <a:pt x="7390" y="1304"/>
                  </a:lnTo>
                  <a:lnTo>
                    <a:pt x="6955" y="3912"/>
                  </a:lnTo>
                  <a:lnTo>
                    <a:pt x="6085" y="4781"/>
                  </a:lnTo>
                  <a:lnTo>
                    <a:pt x="5651" y="6520"/>
                  </a:lnTo>
                  <a:lnTo>
                    <a:pt x="3478" y="7824"/>
                  </a:lnTo>
                  <a:lnTo>
                    <a:pt x="1739" y="6955"/>
                  </a:lnTo>
                  <a:lnTo>
                    <a:pt x="1739" y="6520"/>
                  </a:lnTo>
                  <a:lnTo>
                    <a:pt x="435" y="5216"/>
                  </a:lnTo>
                  <a:lnTo>
                    <a:pt x="870" y="4347"/>
                  </a:lnTo>
                  <a:lnTo>
                    <a:pt x="0" y="3478"/>
                  </a:lnTo>
                  <a:lnTo>
                    <a:pt x="435" y="1739"/>
                  </a:lnTo>
                  <a:lnTo>
                    <a:pt x="0" y="0"/>
                  </a:lnTo>
                  <a:lnTo>
                    <a:pt x="435" y="0"/>
                  </a:lnTo>
                  <a:lnTo>
                    <a:pt x="2173" y="435"/>
                  </a:lnTo>
                  <a:lnTo>
                    <a:pt x="3912"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24" name="Google Shape;12224;p314"/>
            <p:cNvSpPr/>
            <p:nvPr/>
          </p:nvSpPr>
          <p:spPr>
            <a:xfrm>
              <a:off x="10515242" y="4765869"/>
              <a:ext cx="10759" cy="16139"/>
            </a:xfrm>
            <a:custGeom>
              <a:rect b="b" l="l" r="r" t="t"/>
              <a:pathLst>
                <a:path extrusionOk="0" h="14343" w="9562">
                  <a:moveTo>
                    <a:pt x="7824" y="1304"/>
                  </a:moveTo>
                  <a:lnTo>
                    <a:pt x="6955" y="3477"/>
                  </a:lnTo>
                  <a:lnTo>
                    <a:pt x="6955" y="5216"/>
                  </a:lnTo>
                  <a:lnTo>
                    <a:pt x="6085" y="6520"/>
                  </a:lnTo>
                  <a:lnTo>
                    <a:pt x="7390" y="7389"/>
                  </a:lnTo>
                  <a:lnTo>
                    <a:pt x="8259" y="7824"/>
                  </a:lnTo>
                  <a:lnTo>
                    <a:pt x="8693" y="8693"/>
                  </a:lnTo>
                  <a:lnTo>
                    <a:pt x="8259" y="9563"/>
                  </a:lnTo>
                  <a:lnTo>
                    <a:pt x="9563" y="11301"/>
                  </a:lnTo>
                  <a:lnTo>
                    <a:pt x="8693" y="11301"/>
                  </a:lnTo>
                  <a:lnTo>
                    <a:pt x="7824" y="13475"/>
                  </a:lnTo>
                  <a:lnTo>
                    <a:pt x="6955" y="14344"/>
                  </a:lnTo>
                  <a:lnTo>
                    <a:pt x="5651" y="13909"/>
                  </a:lnTo>
                  <a:lnTo>
                    <a:pt x="4781" y="12605"/>
                  </a:lnTo>
                  <a:lnTo>
                    <a:pt x="4347" y="11736"/>
                  </a:lnTo>
                  <a:lnTo>
                    <a:pt x="1739" y="11301"/>
                  </a:lnTo>
                  <a:lnTo>
                    <a:pt x="435" y="9128"/>
                  </a:lnTo>
                  <a:lnTo>
                    <a:pt x="435" y="8259"/>
                  </a:lnTo>
                  <a:lnTo>
                    <a:pt x="0" y="6955"/>
                  </a:lnTo>
                  <a:lnTo>
                    <a:pt x="1304" y="6955"/>
                  </a:lnTo>
                  <a:lnTo>
                    <a:pt x="2608" y="6085"/>
                  </a:lnTo>
                  <a:lnTo>
                    <a:pt x="4347" y="4781"/>
                  </a:lnTo>
                  <a:lnTo>
                    <a:pt x="4781" y="3477"/>
                  </a:lnTo>
                  <a:lnTo>
                    <a:pt x="3043" y="2608"/>
                  </a:lnTo>
                  <a:lnTo>
                    <a:pt x="1304" y="3043"/>
                  </a:lnTo>
                  <a:lnTo>
                    <a:pt x="2173" y="1304"/>
                  </a:lnTo>
                  <a:lnTo>
                    <a:pt x="3478" y="869"/>
                  </a:lnTo>
                  <a:lnTo>
                    <a:pt x="4347" y="1304"/>
                  </a:lnTo>
                  <a:lnTo>
                    <a:pt x="6085" y="0"/>
                  </a:lnTo>
                  <a:lnTo>
                    <a:pt x="7824"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25" name="Google Shape;12225;p314"/>
            <p:cNvSpPr/>
            <p:nvPr/>
          </p:nvSpPr>
          <p:spPr>
            <a:xfrm>
              <a:off x="10503016" y="4759511"/>
              <a:ext cx="4402" cy="7825"/>
            </a:xfrm>
            <a:custGeom>
              <a:rect b="b" l="l" r="r" t="t"/>
              <a:pathLst>
                <a:path extrusionOk="0" h="6954" w="3912">
                  <a:moveTo>
                    <a:pt x="3912" y="0"/>
                  </a:moveTo>
                  <a:lnTo>
                    <a:pt x="2608" y="2608"/>
                  </a:lnTo>
                  <a:lnTo>
                    <a:pt x="2173" y="3912"/>
                  </a:lnTo>
                  <a:lnTo>
                    <a:pt x="3478" y="3912"/>
                  </a:lnTo>
                  <a:lnTo>
                    <a:pt x="1304" y="6085"/>
                  </a:lnTo>
                  <a:lnTo>
                    <a:pt x="435" y="6955"/>
                  </a:lnTo>
                  <a:lnTo>
                    <a:pt x="0" y="6085"/>
                  </a:lnTo>
                  <a:lnTo>
                    <a:pt x="1304" y="4347"/>
                  </a:lnTo>
                  <a:lnTo>
                    <a:pt x="2173" y="2173"/>
                  </a:lnTo>
                  <a:lnTo>
                    <a:pt x="3912"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26" name="Google Shape;12226;p314"/>
            <p:cNvSpPr/>
            <p:nvPr/>
          </p:nvSpPr>
          <p:spPr>
            <a:xfrm>
              <a:off x="10506439" y="4757554"/>
              <a:ext cx="2445" cy="1956"/>
            </a:xfrm>
            <a:custGeom>
              <a:rect b="b" l="l" r="r" t="t"/>
              <a:pathLst>
                <a:path extrusionOk="0" h="1738" w="2173">
                  <a:moveTo>
                    <a:pt x="869" y="1739"/>
                  </a:moveTo>
                  <a:lnTo>
                    <a:pt x="0" y="0"/>
                  </a:lnTo>
                  <a:lnTo>
                    <a:pt x="1738" y="0"/>
                  </a:lnTo>
                  <a:lnTo>
                    <a:pt x="2173" y="1739"/>
                  </a:lnTo>
                  <a:lnTo>
                    <a:pt x="869"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27" name="Google Shape;12227;p314"/>
            <p:cNvSpPr/>
            <p:nvPr/>
          </p:nvSpPr>
          <p:spPr>
            <a:xfrm>
              <a:off x="10437476" y="4747772"/>
              <a:ext cx="67006" cy="72385"/>
            </a:xfrm>
            <a:custGeom>
              <a:rect b="b" l="l" r="r" t="t"/>
              <a:pathLst>
                <a:path extrusionOk="0" h="64330" w="59549">
                  <a:moveTo>
                    <a:pt x="1739" y="0"/>
                  </a:moveTo>
                  <a:lnTo>
                    <a:pt x="2608" y="435"/>
                  </a:lnTo>
                  <a:lnTo>
                    <a:pt x="4782" y="4347"/>
                  </a:lnTo>
                  <a:lnTo>
                    <a:pt x="6085" y="5651"/>
                  </a:lnTo>
                  <a:lnTo>
                    <a:pt x="7390" y="5216"/>
                  </a:lnTo>
                  <a:lnTo>
                    <a:pt x="8259" y="3912"/>
                  </a:lnTo>
                  <a:lnTo>
                    <a:pt x="12171" y="6085"/>
                  </a:lnTo>
                  <a:lnTo>
                    <a:pt x="13475" y="8259"/>
                  </a:lnTo>
                  <a:lnTo>
                    <a:pt x="16518" y="10867"/>
                  </a:lnTo>
                  <a:lnTo>
                    <a:pt x="17822" y="12605"/>
                  </a:lnTo>
                  <a:lnTo>
                    <a:pt x="18256" y="13909"/>
                  </a:lnTo>
                  <a:lnTo>
                    <a:pt x="19995" y="15648"/>
                  </a:lnTo>
                  <a:lnTo>
                    <a:pt x="20430" y="16517"/>
                  </a:lnTo>
                  <a:lnTo>
                    <a:pt x="21299" y="16517"/>
                  </a:lnTo>
                  <a:lnTo>
                    <a:pt x="22603" y="17822"/>
                  </a:lnTo>
                  <a:lnTo>
                    <a:pt x="26515" y="18691"/>
                  </a:lnTo>
                  <a:lnTo>
                    <a:pt x="26950" y="19995"/>
                  </a:lnTo>
                  <a:lnTo>
                    <a:pt x="26950" y="21733"/>
                  </a:lnTo>
                  <a:lnTo>
                    <a:pt x="28253" y="23472"/>
                  </a:lnTo>
                  <a:lnTo>
                    <a:pt x="29992" y="23907"/>
                  </a:lnTo>
                  <a:lnTo>
                    <a:pt x="28688" y="26080"/>
                  </a:lnTo>
                  <a:lnTo>
                    <a:pt x="29123" y="26949"/>
                  </a:lnTo>
                  <a:lnTo>
                    <a:pt x="30862" y="29123"/>
                  </a:lnTo>
                  <a:lnTo>
                    <a:pt x="31296" y="29123"/>
                  </a:lnTo>
                  <a:lnTo>
                    <a:pt x="33035" y="31296"/>
                  </a:lnTo>
                  <a:lnTo>
                    <a:pt x="32600" y="33035"/>
                  </a:lnTo>
                  <a:lnTo>
                    <a:pt x="35643" y="33904"/>
                  </a:lnTo>
                  <a:lnTo>
                    <a:pt x="37382" y="36077"/>
                  </a:lnTo>
                  <a:lnTo>
                    <a:pt x="38685" y="36077"/>
                  </a:lnTo>
                  <a:lnTo>
                    <a:pt x="39990" y="36947"/>
                  </a:lnTo>
                  <a:lnTo>
                    <a:pt x="42163" y="38685"/>
                  </a:lnTo>
                  <a:lnTo>
                    <a:pt x="41728" y="39989"/>
                  </a:lnTo>
                  <a:lnTo>
                    <a:pt x="43032" y="39989"/>
                  </a:lnTo>
                  <a:lnTo>
                    <a:pt x="44771" y="42163"/>
                  </a:lnTo>
                  <a:lnTo>
                    <a:pt x="47379" y="43902"/>
                  </a:lnTo>
                  <a:lnTo>
                    <a:pt x="47379" y="44771"/>
                  </a:lnTo>
                  <a:lnTo>
                    <a:pt x="48683" y="45205"/>
                  </a:lnTo>
                  <a:lnTo>
                    <a:pt x="49987" y="46509"/>
                  </a:lnTo>
                  <a:lnTo>
                    <a:pt x="49987" y="47379"/>
                  </a:lnTo>
                  <a:lnTo>
                    <a:pt x="51291" y="49987"/>
                  </a:lnTo>
                  <a:lnTo>
                    <a:pt x="53030" y="51725"/>
                  </a:lnTo>
                  <a:lnTo>
                    <a:pt x="53464" y="51291"/>
                  </a:lnTo>
                  <a:lnTo>
                    <a:pt x="55203" y="53899"/>
                  </a:lnTo>
                  <a:lnTo>
                    <a:pt x="57376" y="54333"/>
                  </a:lnTo>
                  <a:lnTo>
                    <a:pt x="58680" y="55637"/>
                  </a:lnTo>
                  <a:lnTo>
                    <a:pt x="58680" y="57376"/>
                  </a:lnTo>
                  <a:lnTo>
                    <a:pt x="59115" y="59115"/>
                  </a:lnTo>
                  <a:lnTo>
                    <a:pt x="59550" y="59549"/>
                  </a:lnTo>
                  <a:lnTo>
                    <a:pt x="58680" y="62157"/>
                  </a:lnTo>
                  <a:lnTo>
                    <a:pt x="55638" y="63896"/>
                  </a:lnTo>
                  <a:lnTo>
                    <a:pt x="55203" y="62592"/>
                  </a:lnTo>
                  <a:lnTo>
                    <a:pt x="53899" y="63027"/>
                  </a:lnTo>
                  <a:lnTo>
                    <a:pt x="52595" y="64331"/>
                  </a:lnTo>
                  <a:lnTo>
                    <a:pt x="49987" y="60853"/>
                  </a:lnTo>
                  <a:lnTo>
                    <a:pt x="48248" y="60853"/>
                  </a:lnTo>
                  <a:lnTo>
                    <a:pt x="47813" y="59984"/>
                  </a:lnTo>
                  <a:lnTo>
                    <a:pt x="46944" y="59984"/>
                  </a:lnTo>
                  <a:lnTo>
                    <a:pt x="46075" y="61288"/>
                  </a:lnTo>
                  <a:lnTo>
                    <a:pt x="42163" y="57376"/>
                  </a:lnTo>
                  <a:lnTo>
                    <a:pt x="41293" y="57376"/>
                  </a:lnTo>
                  <a:lnTo>
                    <a:pt x="39555" y="55203"/>
                  </a:lnTo>
                  <a:lnTo>
                    <a:pt x="39990" y="51725"/>
                  </a:lnTo>
                  <a:lnTo>
                    <a:pt x="38685" y="51725"/>
                  </a:lnTo>
                  <a:lnTo>
                    <a:pt x="36947" y="51725"/>
                  </a:lnTo>
                  <a:lnTo>
                    <a:pt x="35643" y="50856"/>
                  </a:lnTo>
                  <a:lnTo>
                    <a:pt x="35208" y="49987"/>
                  </a:lnTo>
                  <a:lnTo>
                    <a:pt x="34339" y="49552"/>
                  </a:lnTo>
                  <a:lnTo>
                    <a:pt x="33035" y="49552"/>
                  </a:lnTo>
                  <a:lnTo>
                    <a:pt x="33035" y="48248"/>
                  </a:lnTo>
                  <a:lnTo>
                    <a:pt x="32165" y="46075"/>
                  </a:lnTo>
                  <a:lnTo>
                    <a:pt x="30427" y="46509"/>
                  </a:lnTo>
                  <a:lnTo>
                    <a:pt x="26950" y="44336"/>
                  </a:lnTo>
                  <a:lnTo>
                    <a:pt x="26515" y="43467"/>
                  </a:lnTo>
                  <a:lnTo>
                    <a:pt x="26515" y="42163"/>
                  </a:lnTo>
                  <a:lnTo>
                    <a:pt x="25211" y="43032"/>
                  </a:lnTo>
                  <a:lnTo>
                    <a:pt x="22603" y="41728"/>
                  </a:lnTo>
                  <a:lnTo>
                    <a:pt x="22168" y="39989"/>
                  </a:lnTo>
                  <a:lnTo>
                    <a:pt x="20430" y="38685"/>
                  </a:lnTo>
                  <a:lnTo>
                    <a:pt x="19560" y="36512"/>
                  </a:lnTo>
                  <a:lnTo>
                    <a:pt x="17387" y="36077"/>
                  </a:lnTo>
                  <a:lnTo>
                    <a:pt x="18256" y="35208"/>
                  </a:lnTo>
                  <a:lnTo>
                    <a:pt x="16952" y="33904"/>
                  </a:lnTo>
                  <a:lnTo>
                    <a:pt x="15648" y="33469"/>
                  </a:lnTo>
                  <a:lnTo>
                    <a:pt x="14344" y="30427"/>
                  </a:lnTo>
                  <a:lnTo>
                    <a:pt x="14344" y="28688"/>
                  </a:lnTo>
                  <a:lnTo>
                    <a:pt x="13475" y="27384"/>
                  </a:lnTo>
                  <a:lnTo>
                    <a:pt x="12171" y="27384"/>
                  </a:lnTo>
                  <a:lnTo>
                    <a:pt x="11302" y="24776"/>
                  </a:lnTo>
                  <a:lnTo>
                    <a:pt x="11736" y="23907"/>
                  </a:lnTo>
                  <a:lnTo>
                    <a:pt x="8693" y="22168"/>
                  </a:lnTo>
                  <a:lnTo>
                    <a:pt x="7390" y="21299"/>
                  </a:lnTo>
                  <a:lnTo>
                    <a:pt x="5651" y="18691"/>
                  </a:lnTo>
                  <a:lnTo>
                    <a:pt x="6955" y="17822"/>
                  </a:lnTo>
                  <a:lnTo>
                    <a:pt x="6085" y="16952"/>
                  </a:lnTo>
                  <a:lnTo>
                    <a:pt x="5216" y="15648"/>
                  </a:lnTo>
                  <a:lnTo>
                    <a:pt x="5216" y="13475"/>
                  </a:lnTo>
                  <a:lnTo>
                    <a:pt x="3043" y="12171"/>
                  </a:lnTo>
                  <a:lnTo>
                    <a:pt x="3043" y="9563"/>
                  </a:lnTo>
                  <a:lnTo>
                    <a:pt x="2173" y="8259"/>
                  </a:lnTo>
                  <a:lnTo>
                    <a:pt x="3478" y="8259"/>
                  </a:lnTo>
                  <a:lnTo>
                    <a:pt x="3912" y="6955"/>
                  </a:lnTo>
                  <a:lnTo>
                    <a:pt x="3478" y="6085"/>
                  </a:lnTo>
                  <a:lnTo>
                    <a:pt x="870" y="6085"/>
                  </a:lnTo>
                  <a:lnTo>
                    <a:pt x="0" y="4781"/>
                  </a:lnTo>
                  <a:lnTo>
                    <a:pt x="2173" y="1739"/>
                  </a:lnTo>
                  <a:lnTo>
                    <a:pt x="870" y="435"/>
                  </a:lnTo>
                  <a:lnTo>
                    <a:pt x="1739"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28" name="Google Shape;12228;p314"/>
            <p:cNvSpPr/>
            <p:nvPr/>
          </p:nvSpPr>
          <p:spPr>
            <a:xfrm>
              <a:off x="10443345" y="4746794"/>
              <a:ext cx="1466" cy="2445"/>
            </a:xfrm>
            <a:custGeom>
              <a:rect b="b" l="l" r="r" t="t"/>
              <a:pathLst>
                <a:path extrusionOk="0" h="2173" w="1303">
                  <a:moveTo>
                    <a:pt x="1304" y="2173"/>
                  </a:moveTo>
                  <a:lnTo>
                    <a:pt x="0" y="1739"/>
                  </a:lnTo>
                  <a:lnTo>
                    <a:pt x="435" y="0"/>
                  </a:lnTo>
                  <a:lnTo>
                    <a:pt x="1304" y="21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29" name="Google Shape;12229;p314"/>
            <p:cNvSpPr/>
            <p:nvPr/>
          </p:nvSpPr>
          <p:spPr>
            <a:xfrm>
              <a:off x="10432096" y="4735544"/>
              <a:ext cx="1468" cy="2934"/>
            </a:xfrm>
            <a:custGeom>
              <a:rect b="b" l="l" r="r" t="t"/>
              <a:pathLst>
                <a:path extrusionOk="0" h="2608" w="1304">
                  <a:moveTo>
                    <a:pt x="1304" y="1739"/>
                  </a:moveTo>
                  <a:lnTo>
                    <a:pt x="435" y="2608"/>
                  </a:lnTo>
                  <a:lnTo>
                    <a:pt x="0" y="869"/>
                  </a:lnTo>
                  <a:lnTo>
                    <a:pt x="870" y="0"/>
                  </a:lnTo>
                  <a:lnTo>
                    <a:pt x="1304"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30" name="Google Shape;12230;p314"/>
            <p:cNvSpPr/>
            <p:nvPr/>
          </p:nvSpPr>
          <p:spPr>
            <a:xfrm>
              <a:off x="10601324" y="4132491"/>
              <a:ext cx="1468" cy="1466"/>
            </a:xfrm>
            <a:custGeom>
              <a:rect b="b" l="l" r="r" t="t"/>
              <a:pathLst>
                <a:path extrusionOk="0" h="1303" w="1304">
                  <a:moveTo>
                    <a:pt x="1304" y="1304"/>
                  </a:moveTo>
                  <a:lnTo>
                    <a:pt x="435" y="1304"/>
                  </a:lnTo>
                  <a:lnTo>
                    <a:pt x="0" y="0"/>
                  </a:lnTo>
                  <a:lnTo>
                    <a:pt x="1304" y="0"/>
                  </a:lnTo>
                  <a:lnTo>
                    <a:pt x="1304"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31" name="Google Shape;12231;p314"/>
            <p:cNvSpPr/>
            <p:nvPr/>
          </p:nvSpPr>
          <p:spPr>
            <a:xfrm>
              <a:off x="9692096" y="3877184"/>
              <a:ext cx="4401" cy="8803"/>
            </a:xfrm>
            <a:custGeom>
              <a:rect b="b" l="l" r="r" t="t"/>
              <a:pathLst>
                <a:path extrusionOk="0" h="7824" w="3911">
                  <a:moveTo>
                    <a:pt x="3912" y="1304"/>
                  </a:moveTo>
                  <a:lnTo>
                    <a:pt x="3042" y="3043"/>
                  </a:lnTo>
                  <a:lnTo>
                    <a:pt x="3477" y="3477"/>
                  </a:lnTo>
                  <a:lnTo>
                    <a:pt x="2608" y="6085"/>
                  </a:lnTo>
                  <a:lnTo>
                    <a:pt x="3042" y="6955"/>
                  </a:lnTo>
                  <a:lnTo>
                    <a:pt x="869" y="7824"/>
                  </a:lnTo>
                  <a:lnTo>
                    <a:pt x="0" y="4781"/>
                  </a:lnTo>
                  <a:lnTo>
                    <a:pt x="1304" y="3912"/>
                  </a:lnTo>
                  <a:lnTo>
                    <a:pt x="435" y="3043"/>
                  </a:lnTo>
                  <a:lnTo>
                    <a:pt x="1738" y="435"/>
                  </a:lnTo>
                  <a:lnTo>
                    <a:pt x="3042" y="0"/>
                  </a:lnTo>
                  <a:lnTo>
                    <a:pt x="3912"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32" name="Google Shape;12232;p314"/>
            <p:cNvSpPr/>
            <p:nvPr/>
          </p:nvSpPr>
          <p:spPr>
            <a:xfrm>
              <a:off x="4116416" y="3548022"/>
              <a:ext cx="2445" cy="1956"/>
            </a:xfrm>
            <a:custGeom>
              <a:rect b="b" l="l" r="r" t="t"/>
              <a:pathLst>
                <a:path extrusionOk="0" h="1738" w="2173">
                  <a:moveTo>
                    <a:pt x="1304" y="1739"/>
                  </a:moveTo>
                  <a:lnTo>
                    <a:pt x="0" y="869"/>
                  </a:lnTo>
                  <a:lnTo>
                    <a:pt x="435" y="0"/>
                  </a:lnTo>
                  <a:lnTo>
                    <a:pt x="1739" y="0"/>
                  </a:lnTo>
                  <a:lnTo>
                    <a:pt x="2173" y="435"/>
                  </a:lnTo>
                  <a:lnTo>
                    <a:pt x="1304" y="17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33" name="Google Shape;12233;p314"/>
            <p:cNvSpPr/>
            <p:nvPr/>
          </p:nvSpPr>
          <p:spPr>
            <a:xfrm>
              <a:off x="4180977" y="3546556"/>
              <a:ext cx="8314" cy="2445"/>
            </a:xfrm>
            <a:custGeom>
              <a:rect b="b" l="l" r="r" t="t"/>
              <a:pathLst>
                <a:path extrusionOk="0" h="2173" w="7389">
                  <a:moveTo>
                    <a:pt x="7389" y="869"/>
                  </a:moveTo>
                  <a:lnTo>
                    <a:pt x="6520" y="869"/>
                  </a:lnTo>
                  <a:lnTo>
                    <a:pt x="2608" y="2173"/>
                  </a:lnTo>
                  <a:lnTo>
                    <a:pt x="0" y="2173"/>
                  </a:lnTo>
                  <a:lnTo>
                    <a:pt x="869" y="1304"/>
                  </a:lnTo>
                  <a:lnTo>
                    <a:pt x="2608" y="435"/>
                  </a:lnTo>
                  <a:lnTo>
                    <a:pt x="4347" y="0"/>
                  </a:lnTo>
                  <a:lnTo>
                    <a:pt x="6955" y="435"/>
                  </a:lnTo>
                  <a:lnTo>
                    <a:pt x="7389"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34" name="Google Shape;12234;p314"/>
            <p:cNvSpPr/>
            <p:nvPr/>
          </p:nvSpPr>
          <p:spPr>
            <a:xfrm>
              <a:off x="4135492" y="3535306"/>
              <a:ext cx="45485" cy="18585"/>
            </a:xfrm>
            <a:custGeom>
              <a:rect b="b" l="l" r="r" t="t"/>
              <a:pathLst>
                <a:path extrusionOk="0" h="16517" w="40423">
                  <a:moveTo>
                    <a:pt x="6520" y="435"/>
                  </a:moveTo>
                  <a:lnTo>
                    <a:pt x="9128" y="869"/>
                  </a:lnTo>
                  <a:lnTo>
                    <a:pt x="11736" y="869"/>
                  </a:lnTo>
                  <a:lnTo>
                    <a:pt x="13040" y="1304"/>
                  </a:lnTo>
                  <a:lnTo>
                    <a:pt x="15648" y="869"/>
                  </a:lnTo>
                  <a:lnTo>
                    <a:pt x="16952" y="1304"/>
                  </a:lnTo>
                  <a:lnTo>
                    <a:pt x="18691" y="869"/>
                  </a:lnTo>
                  <a:lnTo>
                    <a:pt x="19560" y="1304"/>
                  </a:lnTo>
                  <a:lnTo>
                    <a:pt x="21733" y="869"/>
                  </a:lnTo>
                  <a:lnTo>
                    <a:pt x="23472" y="1304"/>
                  </a:lnTo>
                  <a:lnTo>
                    <a:pt x="24776" y="1304"/>
                  </a:lnTo>
                  <a:lnTo>
                    <a:pt x="28253" y="2173"/>
                  </a:lnTo>
                  <a:lnTo>
                    <a:pt x="28253" y="1304"/>
                  </a:lnTo>
                  <a:lnTo>
                    <a:pt x="30861" y="2173"/>
                  </a:lnTo>
                  <a:lnTo>
                    <a:pt x="31296" y="1739"/>
                  </a:lnTo>
                  <a:lnTo>
                    <a:pt x="34773" y="2173"/>
                  </a:lnTo>
                  <a:lnTo>
                    <a:pt x="35643" y="3043"/>
                  </a:lnTo>
                  <a:lnTo>
                    <a:pt x="36512" y="3043"/>
                  </a:lnTo>
                  <a:lnTo>
                    <a:pt x="39120" y="4347"/>
                  </a:lnTo>
                  <a:lnTo>
                    <a:pt x="39989" y="3912"/>
                  </a:lnTo>
                  <a:lnTo>
                    <a:pt x="39555" y="6955"/>
                  </a:lnTo>
                  <a:lnTo>
                    <a:pt x="40424" y="8259"/>
                  </a:lnTo>
                  <a:lnTo>
                    <a:pt x="36512" y="9563"/>
                  </a:lnTo>
                  <a:lnTo>
                    <a:pt x="35208" y="11301"/>
                  </a:lnTo>
                  <a:lnTo>
                    <a:pt x="33904" y="13909"/>
                  </a:lnTo>
                  <a:lnTo>
                    <a:pt x="32600" y="14779"/>
                  </a:lnTo>
                  <a:lnTo>
                    <a:pt x="31296" y="15213"/>
                  </a:lnTo>
                  <a:lnTo>
                    <a:pt x="29557" y="15213"/>
                  </a:lnTo>
                  <a:lnTo>
                    <a:pt x="26949" y="15648"/>
                  </a:lnTo>
                  <a:lnTo>
                    <a:pt x="25645" y="16517"/>
                  </a:lnTo>
                  <a:lnTo>
                    <a:pt x="22603" y="16083"/>
                  </a:lnTo>
                  <a:lnTo>
                    <a:pt x="21733" y="15213"/>
                  </a:lnTo>
                  <a:lnTo>
                    <a:pt x="19560" y="16083"/>
                  </a:lnTo>
                  <a:lnTo>
                    <a:pt x="18256" y="14779"/>
                  </a:lnTo>
                  <a:lnTo>
                    <a:pt x="15213" y="15648"/>
                  </a:lnTo>
                  <a:lnTo>
                    <a:pt x="11301" y="15213"/>
                  </a:lnTo>
                  <a:lnTo>
                    <a:pt x="9997" y="15648"/>
                  </a:lnTo>
                  <a:lnTo>
                    <a:pt x="7389" y="16083"/>
                  </a:lnTo>
                  <a:lnTo>
                    <a:pt x="6520" y="16517"/>
                  </a:lnTo>
                  <a:lnTo>
                    <a:pt x="5651" y="15648"/>
                  </a:lnTo>
                  <a:lnTo>
                    <a:pt x="3912" y="15213"/>
                  </a:lnTo>
                  <a:lnTo>
                    <a:pt x="2608" y="16083"/>
                  </a:lnTo>
                  <a:lnTo>
                    <a:pt x="0" y="15648"/>
                  </a:lnTo>
                  <a:lnTo>
                    <a:pt x="1304" y="12605"/>
                  </a:lnTo>
                  <a:lnTo>
                    <a:pt x="1304" y="10867"/>
                  </a:lnTo>
                  <a:lnTo>
                    <a:pt x="2173" y="9128"/>
                  </a:lnTo>
                  <a:lnTo>
                    <a:pt x="1304" y="6520"/>
                  </a:lnTo>
                  <a:lnTo>
                    <a:pt x="435" y="6085"/>
                  </a:lnTo>
                  <a:lnTo>
                    <a:pt x="0" y="4347"/>
                  </a:lnTo>
                  <a:lnTo>
                    <a:pt x="1739" y="3477"/>
                  </a:lnTo>
                  <a:lnTo>
                    <a:pt x="2608" y="3043"/>
                  </a:lnTo>
                  <a:lnTo>
                    <a:pt x="2608" y="869"/>
                  </a:lnTo>
                  <a:lnTo>
                    <a:pt x="4347" y="0"/>
                  </a:lnTo>
                  <a:lnTo>
                    <a:pt x="6520"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35" name="Google Shape;12235;p314"/>
            <p:cNvSpPr/>
            <p:nvPr/>
          </p:nvSpPr>
          <p:spPr>
            <a:xfrm>
              <a:off x="2102326" y="4982048"/>
              <a:ext cx="1956" cy="2934"/>
            </a:xfrm>
            <a:custGeom>
              <a:rect b="b" l="l" r="r" t="t"/>
              <a:pathLst>
                <a:path extrusionOk="0" h="2607" w="1738">
                  <a:moveTo>
                    <a:pt x="1304" y="2608"/>
                  </a:moveTo>
                  <a:lnTo>
                    <a:pt x="869" y="2173"/>
                  </a:lnTo>
                  <a:lnTo>
                    <a:pt x="0" y="869"/>
                  </a:lnTo>
                  <a:lnTo>
                    <a:pt x="435" y="0"/>
                  </a:lnTo>
                  <a:lnTo>
                    <a:pt x="1739" y="869"/>
                  </a:lnTo>
                  <a:lnTo>
                    <a:pt x="1304" y="2608"/>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36" name="Google Shape;12236;p314"/>
            <p:cNvSpPr/>
            <p:nvPr/>
          </p:nvSpPr>
          <p:spPr>
            <a:xfrm>
              <a:off x="2152213" y="4797171"/>
              <a:ext cx="1956" cy="1956"/>
            </a:xfrm>
            <a:custGeom>
              <a:rect b="b" l="l" r="r" t="t"/>
              <a:pathLst>
                <a:path extrusionOk="0" h="1738" w="1738">
                  <a:moveTo>
                    <a:pt x="1739" y="1304"/>
                  </a:moveTo>
                  <a:lnTo>
                    <a:pt x="1304" y="1739"/>
                  </a:lnTo>
                  <a:lnTo>
                    <a:pt x="0" y="869"/>
                  </a:lnTo>
                  <a:lnTo>
                    <a:pt x="869" y="0"/>
                  </a:lnTo>
                  <a:lnTo>
                    <a:pt x="1739"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37" name="Google Shape;12237;p314"/>
            <p:cNvSpPr/>
            <p:nvPr/>
          </p:nvSpPr>
          <p:spPr>
            <a:xfrm>
              <a:off x="2122867" y="4672452"/>
              <a:ext cx="4890" cy="5379"/>
            </a:xfrm>
            <a:custGeom>
              <a:rect b="b" l="l" r="r" t="t"/>
              <a:pathLst>
                <a:path extrusionOk="0" h="4781" w="4346">
                  <a:moveTo>
                    <a:pt x="869" y="4781"/>
                  </a:moveTo>
                  <a:lnTo>
                    <a:pt x="0" y="4347"/>
                  </a:lnTo>
                  <a:lnTo>
                    <a:pt x="869" y="1739"/>
                  </a:lnTo>
                  <a:lnTo>
                    <a:pt x="3043" y="0"/>
                  </a:lnTo>
                  <a:lnTo>
                    <a:pt x="4347" y="0"/>
                  </a:lnTo>
                  <a:lnTo>
                    <a:pt x="4347" y="869"/>
                  </a:lnTo>
                  <a:lnTo>
                    <a:pt x="3477" y="2608"/>
                  </a:lnTo>
                  <a:lnTo>
                    <a:pt x="869" y="478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38" name="Google Shape;12238;p314"/>
            <p:cNvSpPr/>
            <p:nvPr/>
          </p:nvSpPr>
          <p:spPr>
            <a:xfrm>
              <a:off x="1880276" y="4666582"/>
              <a:ext cx="15161" cy="11249"/>
            </a:xfrm>
            <a:custGeom>
              <a:rect b="b" l="l" r="r" t="t"/>
              <a:pathLst>
                <a:path extrusionOk="0" h="9997" w="13474">
                  <a:moveTo>
                    <a:pt x="9128" y="5651"/>
                  </a:moveTo>
                  <a:lnTo>
                    <a:pt x="12171" y="6520"/>
                  </a:lnTo>
                  <a:lnTo>
                    <a:pt x="13475" y="8259"/>
                  </a:lnTo>
                  <a:lnTo>
                    <a:pt x="13475" y="9563"/>
                  </a:lnTo>
                  <a:lnTo>
                    <a:pt x="12605" y="9997"/>
                  </a:lnTo>
                  <a:lnTo>
                    <a:pt x="10432" y="9563"/>
                  </a:lnTo>
                  <a:lnTo>
                    <a:pt x="8693" y="6955"/>
                  </a:lnTo>
                  <a:lnTo>
                    <a:pt x="8259" y="6085"/>
                  </a:lnTo>
                  <a:lnTo>
                    <a:pt x="5651" y="6955"/>
                  </a:lnTo>
                  <a:lnTo>
                    <a:pt x="4781" y="6955"/>
                  </a:lnTo>
                  <a:lnTo>
                    <a:pt x="2173" y="6520"/>
                  </a:lnTo>
                  <a:lnTo>
                    <a:pt x="1304" y="4781"/>
                  </a:lnTo>
                  <a:lnTo>
                    <a:pt x="0" y="2608"/>
                  </a:lnTo>
                  <a:lnTo>
                    <a:pt x="0" y="1304"/>
                  </a:lnTo>
                  <a:lnTo>
                    <a:pt x="435" y="435"/>
                  </a:lnTo>
                  <a:lnTo>
                    <a:pt x="2608" y="0"/>
                  </a:lnTo>
                  <a:lnTo>
                    <a:pt x="4781" y="0"/>
                  </a:lnTo>
                  <a:lnTo>
                    <a:pt x="6955" y="869"/>
                  </a:lnTo>
                  <a:lnTo>
                    <a:pt x="7824" y="2608"/>
                  </a:lnTo>
                  <a:lnTo>
                    <a:pt x="8259" y="5216"/>
                  </a:lnTo>
                  <a:lnTo>
                    <a:pt x="9128" y="565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39" name="Google Shape;12239;p314"/>
            <p:cNvSpPr/>
            <p:nvPr/>
          </p:nvSpPr>
          <p:spPr>
            <a:xfrm>
              <a:off x="1872450" y="4665114"/>
              <a:ext cx="3422" cy="3422"/>
            </a:xfrm>
            <a:custGeom>
              <a:rect b="b" l="l" r="r" t="t"/>
              <a:pathLst>
                <a:path extrusionOk="0" h="3042" w="3042">
                  <a:moveTo>
                    <a:pt x="3043" y="435"/>
                  </a:moveTo>
                  <a:lnTo>
                    <a:pt x="2173" y="3042"/>
                  </a:lnTo>
                  <a:lnTo>
                    <a:pt x="0" y="2173"/>
                  </a:lnTo>
                  <a:lnTo>
                    <a:pt x="435" y="869"/>
                  </a:lnTo>
                  <a:lnTo>
                    <a:pt x="2608" y="0"/>
                  </a:lnTo>
                  <a:lnTo>
                    <a:pt x="3043"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40" name="Google Shape;12240;p314"/>
            <p:cNvSpPr/>
            <p:nvPr/>
          </p:nvSpPr>
          <p:spPr>
            <a:xfrm>
              <a:off x="1836747" y="4643105"/>
              <a:ext cx="1956" cy="1956"/>
            </a:xfrm>
            <a:custGeom>
              <a:rect b="b" l="l" r="r" t="t"/>
              <a:pathLst>
                <a:path extrusionOk="0" h="1738" w="1738">
                  <a:moveTo>
                    <a:pt x="1739" y="1304"/>
                  </a:moveTo>
                  <a:lnTo>
                    <a:pt x="869" y="1739"/>
                  </a:lnTo>
                  <a:lnTo>
                    <a:pt x="0" y="435"/>
                  </a:lnTo>
                  <a:lnTo>
                    <a:pt x="1304" y="0"/>
                  </a:lnTo>
                  <a:lnTo>
                    <a:pt x="1739"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41" name="Google Shape;12241;p314"/>
            <p:cNvSpPr/>
            <p:nvPr/>
          </p:nvSpPr>
          <p:spPr>
            <a:xfrm>
              <a:off x="1824519" y="4642617"/>
              <a:ext cx="4402" cy="4890"/>
            </a:xfrm>
            <a:custGeom>
              <a:rect b="b" l="l" r="r" t="t"/>
              <a:pathLst>
                <a:path extrusionOk="0" h="4346" w="3912">
                  <a:moveTo>
                    <a:pt x="3477" y="3477"/>
                  </a:moveTo>
                  <a:lnTo>
                    <a:pt x="2173" y="4347"/>
                  </a:lnTo>
                  <a:lnTo>
                    <a:pt x="869" y="4347"/>
                  </a:lnTo>
                  <a:lnTo>
                    <a:pt x="0" y="869"/>
                  </a:lnTo>
                  <a:lnTo>
                    <a:pt x="869" y="0"/>
                  </a:lnTo>
                  <a:lnTo>
                    <a:pt x="3912" y="3477"/>
                  </a:lnTo>
                  <a:lnTo>
                    <a:pt x="3477" y="347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42" name="Google Shape;12242;p314"/>
            <p:cNvSpPr/>
            <p:nvPr/>
          </p:nvSpPr>
          <p:spPr>
            <a:xfrm>
              <a:off x="1822074" y="4637726"/>
              <a:ext cx="2445" cy="2934"/>
            </a:xfrm>
            <a:custGeom>
              <a:rect b="b" l="l" r="r" t="t"/>
              <a:pathLst>
                <a:path extrusionOk="0" h="2608" w="2173">
                  <a:moveTo>
                    <a:pt x="1304" y="0"/>
                  </a:moveTo>
                  <a:lnTo>
                    <a:pt x="2173" y="435"/>
                  </a:lnTo>
                  <a:lnTo>
                    <a:pt x="2173" y="2608"/>
                  </a:lnTo>
                  <a:lnTo>
                    <a:pt x="435" y="1739"/>
                  </a:lnTo>
                  <a:lnTo>
                    <a:pt x="0" y="435"/>
                  </a:lnTo>
                  <a:lnTo>
                    <a:pt x="1304"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43" name="Google Shape;12243;p314"/>
            <p:cNvSpPr/>
            <p:nvPr/>
          </p:nvSpPr>
          <p:spPr>
            <a:xfrm>
              <a:off x="1960487" y="4622564"/>
              <a:ext cx="1468" cy="1466"/>
            </a:xfrm>
            <a:custGeom>
              <a:rect b="b" l="l" r="r" t="t"/>
              <a:pathLst>
                <a:path extrusionOk="0" h="1303" w="1304">
                  <a:moveTo>
                    <a:pt x="1304" y="869"/>
                  </a:moveTo>
                  <a:lnTo>
                    <a:pt x="0" y="1304"/>
                  </a:lnTo>
                  <a:lnTo>
                    <a:pt x="435" y="0"/>
                  </a:lnTo>
                  <a:lnTo>
                    <a:pt x="1304"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44" name="Google Shape;12244;p314"/>
            <p:cNvSpPr/>
            <p:nvPr/>
          </p:nvSpPr>
          <p:spPr>
            <a:xfrm>
              <a:off x="2145365" y="4444534"/>
              <a:ext cx="2445" cy="3422"/>
            </a:xfrm>
            <a:custGeom>
              <a:rect b="b" l="l" r="r" t="t"/>
              <a:pathLst>
                <a:path extrusionOk="0" h="3042" w="2173">
                  <a:moveTo>
                    <a:pt x="2173" y="3043"/>
                  </a:moveTo>
                  <a:lnTo>
                    <a:pt x="869" y="3043"/>
                  </a:lnTo>
                  <a:lnTo>
                    <a:pt x="869" y="1304"/>
                  </a:lnTo>
                  <a:lnTo>
                    <a:pt x="0" y="0"/>
                  </a:lnTo>
                  <a:lnTo>
                    <a:pt x="1739" y="435"/>
                  </a:lnTo>
                  <a:lnTo>
                    <a:pt x="2173" y="2173"/>
                  </a:lnTo>
                  <a:lnTo>
                    <a:pt x="2173" y="304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45" name="Google Shape;12245;p314"/>
            <p:cNvSpPr/>
            <p:nvPr/>
          </p:nvSpPr>
          <p:spPr>
            <a:xfrm>
              <a:off x="2131670" y="4427415"/>
              <a:ext cx="2445" cy="3422"/>
            </a:xfrm>
            <a:custGeom>
              <a:rect b="b" l="l" r="r" t="t"/>
              <a:pathLst>
                <a:path extrusionOk="0" h="3042" w="2173">
                  <a:moveTo>
                    <a:pt x="869" y="3043"/>
                  </a:moveTo>
                  <a:lnTo>
                    <a:pt x="0" y="3043"/>
                  </a:lnTo>
                  <a:lnTo>
                    <a:pt x="0" y="1304"/>
                  </a:lnTo>
                  <a:lnTo>
                    <a:pt x="869" y="0"/>
                  </a:lnTo>
                  <a:lnTo>
                    <a:pt x="2173" y="869"/>
                  </a:lnTo>
                  <a:lnTo>
                    <a:pt x="1304" y="1739"/>
                  </a:lnTo>
                  <a:lnTo>
                    <a:pt x="869" y="304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46" name="Google Shape;12246;p314"/>
            <p:cNvSpPr/>
            <p:nvPr/>
          </p:nvSpPr>
          <p:spPr>
            <a:xfrm>
              <a:off x="2130203" y="4421545"/>
              <a:ext cx="8314" cy="4890"/>
            </a:xfrm>
            <a:custGeom>
              <a:rect b="b" l="l" r="r" t="t"/>
              <a:pathLst>
                <a:path extrusionOk="0" h="4346" w="7389">
                  <a:moveTo>
                    <a:pt x="7389" y="1304"/>
                  </a:moveTo>
                  <a:lnTo>
                    <a:pt x="7389" y="2608"/>
                  </a:lnTo>
                  <a:lnTo>
                    <a:pt x="5651" y="3043"/>
                  </a:lnTo>
                  <a:lnTo>
                    <a:pt x="3043" y="3043"/>
                  </a:lnTo>
                  <a:lnTo>
                    <a:pt x="3043" y="4347"/>
                  </a:lnTo>
                  <a:lnTo>
                    <a:pt x="1304" y="3912"/>
                  </a:lnTo>
                  <a:lnTo>
                    <a:pt x="435" y="3043"/>
                  </a:lnTo>
                  <a:lnTo>
                    <a:pt x="0" y="1739"/>
                  </a:lnTo>
                  <a:lnTo>
                    <a:pt x="3043" y="0"/>
                  </a:lnTo>
                  <a:lnTo>
                    <a:pt x="4347" y="0"/>
                  </a:lnTo>
                  <a:lnTo>
                    <a:pt x="5216" y="869"/>
                  </a:lnTo>
                  <a:lnTo>
                    <a:pt x="7389"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47" name="Google Shape;12247;p314"/>
            <p:cNvSpPr/>
            <p:nvPr/>
          </p:nvSpPr>
          <p:spPr>
            <a:xfrm>
              <a:off x="2101836" y="4409807"/>
              <a:ext cx="2934" cy="3422"/>
            </a:xfrm>
            <a:custGeom>
              <a:rect b="b" l="l" r="r" t="t"/>
              <a:pathLst>
                <a:path extrusionOk="0" h="3042" w="2608">
                  <a:moveTo>
                    <a:pt x="2608" y="435"/>
                  </a:moveTo>
                  <a:lnTo>
                    <a:pt x="2608" y="2173"/>
                  </a:lnTo>
                  <a:lnTo>
                    <a:pt x="2608" y="3043"/>
                  </a:lnTo>
                  <a:lnTo>
                    <a:pt x="1304" y="3043"/>
                  </a:lnTo>
                  <a:lnTo>
                    <a:pt x="0" y="1304"/>
                  </a:lnTo>
                  <a:lnTo>
                    <a:pt x="1304" y="0"/>
                  </a:lnTo>
                  <a:lnTo>
                    <a:pt x="2608"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48" name="Google Shape;12248;p314"/>
            <p:cNvSpPr/>
            <p:nvPr/>
          </p:nvSpPr>
          <p:spPr>
            <a:xfrm>
              <a:off x="2115041" y="4395624"/>
              <a:ext cx="3422" cy="1956"/>
            </a:xfrm>
            <a:custGeom>
              <a:rect b="b" l="l" r="r" t="t"/>
              <a:pathLst>
                <a:path extrusionOk="0" h="1738" w="3042">
                  <a:moveTo>
                    <a:pt x="1304" y="0"/>
                  </a:moveTo>
                  <a:lnTo>
                    <a:pt x="2608" y="435"/>
                  </a:lnTo>
                  <a:lnTo>
                    <a:pt x="3043" y="869"/>
                  </a:lnTo>
                  <a:lnTo>
                    <a:pt x="435" y="1739"/>
                  </a:lnTo>
                  <a:lnTo>
                    <a:pt x="0" y="435"/>
                  </a:lnTo>
                  <a:lnTo>
                    <a:pt x="1304"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49" name="Google Shape;12249;p314"/>
            <p:cNvSpPr/>
            <p:nvPr/>
          </p:nvSpPr>
          <p:spPr>
            <a:xfrm>
              <a:off x="2097434" y="4392690"/>
              <a:ext cx="6847" cy="4401"/>
            </a:xfrm>
            <a:custGeom>
              <a:rect b="b" l="l" r="r" t="t"/>
              <a:pathLst>
                <a:path extrusionOk="0" h="3911" w="6085">
                  <a:moveTo>
                    <a:pt x="869" y="0"/>
                  </a:moveTo>
                  <a:lnTo>
                    <a:pt x="4781" y="435"/>
                  </a:lnTo>
                  <a:lnTo>
                    <a:pt x="6085" y="1739"/>
                  </a:lnTo>
                  <a:lnTo>
                    <a:pt x="6085" y="2608"/>
                  </a:lnTo>
                  <a:lnTo>
                    <a:pt x="4347" y="3912"/>
                  </a:lnTo>
                  <a:lnTo>
                    <a:pt x="869" y="3912"/>
                  </a:lnTo>
                  <a:lnTo>
                    <a:pt x="435" y="1739"/>
                  </a:lnTo>
                  <a:lnTo>
                    <a:pt x="0" y="0"/>
                  </a:lnTo>
                  <a:lnTo>
                    <a:pt x="869"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50" name="Google Shape;12250;p314"/>
            <p:cNvSpPr/>
            <p:nvPr/>
          </p:nvSpPr>
          <p:spPr>
            <a:xfrm>
              <a:off x="10569532" y="4480726"/>
              <a:ext cx="5379" cy="3912"/>
            </a:xfrm>
            <a:custGeom>
              <a:rect b="b" l="l" r="r" t="t"/>
              <a:pathLst>
                <a:path extrusionOk="0" h="3477" w="4781">
                  <a:moveTo>
                    <a:pt x="2608" y="0"/>
                  </a:moveTo>
                  <a:lnTo>
                    <a:pt x="3912" y="869"/>
                  </a:lnTo>
                  <a:lnTo>
                    <a:pt x="3478" y="2608"/>
                  </a:lnTo>
                  <a:lnTo>
                    <a:pt x="4782" y="2608"/>
                  </a:lnTo>
                  <a:lnTo>
                    <a:pt x="4782" y="3477"/>
                  </a:lnTo>
                  <a:lnTo>
                    <a:pt x="1304" y="3477"/>
                  </a:lnTo>
                  <a:lnTo>
                    <a:pt x="0" y="1304"/>
                  </a:lnTo>
                  <a:lnTo>
                    <a:pt x="870" y="0"/>
                  </a:lnTo>
                  <a:lnTo>
                    <a:pt x="260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51" name="Google Shape;12251;p314"/>
            <p:cNvSpPr/>
            <p:nvPr/>
          </p:nvSpPr>
          <p:spPr>
            <a:xfrm>
              <a:off x="10382208" y="4476814"/>
              <a:ext cx="15650" cy="12227"/>
            </a:xfrm>
            <a:custGeom>
              <a:rect b="b" l="l" r="r" t="t"/>
              <a:pathLst>
                <a:path extrusionOk="0" h="10866" w="13909">
                  <a:moveTo>
                    <a:pt x="2608" y="869"/>
                  </a:moveTo>
                  <a:lnTo>
                    <a:pt x="3477" y="869"/>
                  </a:lnTo>
                  <a:lnTo>
                    <a:pt x="7824" y="4347"/>
                  </a:lnTo>
                  <a:lnTo>
                    <a:pt x="9997" y="5651"/>
                  </a:lnTo>
                  <a:lnTo>
                    <a:pt x="13909" y="8693"/>
                  </a:lnTo>
                  <a:lnTo>
                    <a:pt x="13475" y="9997"/>
                  </a:lnTo>
                  <a:lnTo>
                    <a:pt x="12605" y="9997"/>
                  </a:lnTo>
                  <a:lnTo>
                    <a:pt x="11736" y="10867"/>
                  </a:lnTo>
                  <a:lnTo>
                    <a:pt x="10867" y="9562"/>
                  </a:lnTo>
                  <a:lnTo>
                    <a:pt x="10432" y="9562"/>
                  </a:lnTo>
                  <a:lnTo>
                    <a:pt x="9562" y="8693"/>
                  </a:lnTo>
                  <a:lnTo>
                    <a:pt x="9128" y="6955"/>
                  </a:lnTo>
                  <a:lnTo>
                    <a:pt x="7389" y="6520"/>
                  </a:lnTo>
                  <a:lnTo>
                    <a:pt x="7389" y="5216"/>
                  </a:lnTo>
                  <a:lnTo>
                    <a:pt x="6085" y="4781"/>
                  </a:lnTo>
                  <a:lnTo>
                    <a:pt x="5650" y="5216"/>
                  </a:lnTo>
                  <a:lnTo>
                    <a:pt x="4781" y="5216"/>
                  </a:lnTo>
                  <a:lnTo>
                    <a:pt x="869" y="3477"/>
                  </a:lnTo>
                  <a:lnTo>
                    <a:pt x="0" y="1739"/>
                  </a:lnTo>
                  <a:lnTo>
                    <a:pt x="1304" y="0"/>
                  </a:lnTo>
                  <a:lnTo>
                    <a:pt x="2608" y="86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52" name="Google Shape;12252;p314"/>
            <p:cNvSpPr/>
            <p:nvPr/>
          </p:nvSpPr>
          <p:spPr>
            <a:xfrm>
              <a:off x="10563174" y="4468988"/>
              <a:ext cx="2445" cy="2934"/>
            </a:xfrm>
            <a:custGeom>
              <a:rect b="b" l="l" r="r" t="t"/>
              <a:pathLst>
                <a:path extrusionOk="0" h="2608" w="2173">
                  <a:moveTo>
                    <a:pt x="2173" y="1304"/>
                  </a:moveTo>
                  <a:lnTo>
                    <a:pt x="1304" y="2608"/>
                  </a:lnTo>
                  <a:lnTo>
                    <a:pt x="0" y="1739"/>
                  </a:lnTo>
                  <a:lnTo>
                    <a:pt x="0" y="869"/>
                  </a:lnTo>
                  <a:lnTo>
                    <a:pt x="1304" y="0"/>
                  </a:lnTo>
                  <a:lnTo>
                    <a:pt x="2173"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53" name="Google Shape;12253;p314"/>
            <p:cNvSpPr/>
            <p:nvPr/>
          </p:nvSpPr>
          <p:spPr>
            <a:xfrm>
              <a:off x="10545077" y="4451381"/>
              <a:ext cx="11249" cy="6847"/>
            </a:xfrm>
            <a:custGeom>
              <a:rect b="b" l="l" r="r" t="t"/>
              <a:pathLst>
                <a:path extrusionOk="0" h="6085" w="9997">
                  <a:moveTo>
                    <a:pt x="8259" y="0"/>
                  </a:moveTo>
                  <a:lnTo>
                    <a:pt x="8693" y="435"/>
                  </a:lnTo>
                  <a:lnTo>
                    <a:pt x="9998" y="435"/>
                  </a:lnTo>
                  <a:lnTo>
                    <a:pt x="9563" y="2173"/>
                  </a:lnTo>
                  <a:lnTo>
                    <a:pt x="7390" y="3043"/>
                  </a:lnTo>
                  <a:lnTo>
                    <a:pt x="6085" y="3043"/>
                  </a:lnTo>
                  <a:lnTo>
                    <a:pt x="4347" y="3477"/>
                  </a:lnTo>
                  <a:lnTo>
                    <a:pt x="2608" y="6085"/>
                  </a:lnTo>
                  <a:lnTo>
                    <a:pt x="2173" y="4781"/>
                  </a:lnTo>
                  <a:lnTo>
                    <a:pt x="870" y="5216"/>
                  </a:lnTo>
                  <a:lnTo>
                    <a:pt x="0" y="4347"/>
                  </a:lnTo>
                  <a:lnTo>
                    <a:pt x="0" y="3043"/>
                  </a:lnTo>
                  <a:lnTo>
                    <a:pt x="2173" y="2608"/>
                  </a:lnTo>
                  <a:lnTo>
                    <a:pt x="2173" y="1739"/>
                  </a:lnTo>
                  <a:lnTo>
                    <a:pt x="3478" y="0"/>
                  </a:lnTo>
                  <a:lnTo>
                    <a:pt x="6520" y="435"/>
                  </a:lnTo>
                  <a:lnTo>
                    <a:pt x="8259"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54" name="Google Shape;12254;p314"/>
            <p:cNvSpPr/>
            <p:nvPr/>
          </p:nvSpPr>
          <p:spPr>
            <a:xfrm>
              <a:off x="10423782" y="4437196"/>
              <a:ext cx="25922" cy="20052"/>
            </a:xfrm>
            <a:custGeom>
              <a:rect b="b" l="l" r="r" t="t"/>
              <a:pathLst>
                <a:path extrusionOk="0" h="17821" w="23037">
                  <a:moveTo>
                    <a:pt x="1739" y="435"/>
                  </a:moveTo>
                  <a:lnTo>
                    <a:pt x="3042" y="0"/>
                  </a:lnTo>
                  <a:lnTo>
                    <a:pt x="5650" y="1304"/>
                  </a:lnTo>
                  <a:lnTo>
                    <a:pt x="7824" y="3477"/>
                  </a:lnTo>
                  <a:lnTo>
                    <a:pt x="9128" y="4781"/>
                  </a:lnTo>
                  <a:lnTo>
                    <a:pt x="9997" y="4781"/>
                  </a:lnTo>
                  <a:lnTo>
                    <a:pt x="10867" y="5651"/>
                  </a:lnTo>
                  <a:lnTo>
                    <a:pt x="11736" y="5651"/>
                  </a:lnTo>
                  <a:lnTo>
                    <a:pt x="13040" y="6955"/>
                  </a:lnTo>
                  <a:lnTo>
                    <a:pt x="14344" y="6520"/>
                  </a:lnTo>
                  <a:lnTo>
                    <a:pt x="16082" y="6955"/>
                  </a:lnTo>
                  <a:lnTo>
                    <a:pt x="16952" y="7824"/>
                  </a:lnTo>
                  <a:lnTo>
                    <a:pt x="18690" y="7824"/>
                  </a:lnTo>
                  <a:lnTo>
                    <a:pt x="19995" y="7389"/>
                  </a:lnTo>
                  <a:lnTo>
                    <a:pt x="20864" y="8693"/>
                  </a:lnTo>
                  <a:lnTo>
                    <a:pt x="21733" y="12171"/>
                  </a:lnTo>
                  <a:lnTo>
                    <a:pt x="23037" y="13475"/>
                  </a:lnTo>
                  <a:lnTo>
                    <a:pt x="23037" y="15648"/>
                  </a:lnTo>
                  <a:lnTo>
                    <a:pt x="22168" y="16517"/>
                  </a:lnTo>
                  <a:lnTo>
                    <a:pt x="22602" y="17822"/>
                  </a:lnTo>
                  <a:lnTo>
                    <a:pt x="20864" y="16952"/>
                  </a:lnTo>
                  <a:lnTo>
                    <a:pt x="19560" y="17822"/>
                  </a:lnTo>
                  <a:lnTo>
                    <a:pt x="18256" y="17387"/>
                  </a:lnTo>
                  <a:lnTo>
                    <a:pt x="16082" y="16083"/>
                  </a:lnTo>
                  <a:lnTo>
                    <a:pt x="15213" y="16083"/>
                  </a:lnTo>
                  <a:lnTo>
                    <a:pt x="12605" y="15213"/>
                  </a:lnTo>
                  <a:lnTo>
                    <a:pt x="10867" y="14779"/>
                  </a:lnTo>
                  <a:lnTo>
                    <a:pt x="9997" y="13475"/>
                  </a:lnTo>
                  <a:lnTo>
                    <a:pt x="8693" y="12605"/>
                  </a:lnTo>
                  <a:lnTo>
                    <a:pt x="7389" y="12171"/>
                  </a:lnTo>
                  <a:lnTo>
                    <a:pt x="6520" y="10867"/>
                  </a:lnTo>
                  <a:lnTo>
                    <a:pt x="4781" y="9997"/>
                  </a:lnTo>
                  <a:lnTo>
                    <a:pt x="5650" y="8259"/>
                  </a:lnTo>
                  <a:lnTo>
                    <a:pt x="5216" y="6520"/>
                  </a:lnTo>
                  <a:lnTo>
                    <a:pt x="5216" y="4781"/>
                  </a:lnTo>
                  <a:lnTo>
                    <a:pt x="4347" y="4347"/>
                  </a:lnTo>
                  <a:lnTo>
                    <a:pt x="1739" y="3477"/>
                  </a:lnTo>
                  <a:lnTo>
                    <a:pt x="435" y="3912"/>
                  </a:lnTo>
                  <a:lnTo>
                    <a:pt x="0" y="3043"/>
                  </a:lnTo>
                  <a:lnTo>
                    <a:pt x="435" y="1739"/>
                  </a:lnTo>
                  <a:lnTo>
                    <a:pt x="869" y="435"/>
                  </a:lnTo>
                  <a:lnTo>
                    <a:pt x="1739"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55" name="Google Shape;12255;p314"/>
            <p:cNvSpPr/>
            <p:nvPr/>
          </p:nvSpPr>
          <p:spPr>
            <a:xfrm>
              <a:off x="10443834" y="4421057"/>
              <a:ext cx="1468" cy="4402"/>
            </a:xfrm>
            <a:custGeom>
              <a:rect b="b" l="l" r="r" t="t"/>
              <a:pathLst>
                <a:path extrusionOk="0" h="3912" w="1304">
                  <a:moveTo>
                    <a:pt x="1304" y="0"/>
                  </a:moveTo>
                  <a:lnTo>
                    <a:pt x="869" y="869"/>
                  </a:lnTo>
                  <a:lnTo>
                    <a:pt x="869" y="3912"/>
                  </a:lnTo>
                  <a:lnTo>
                    <a:pt x="0" y="3043"/>
                  </a:lnTo>
                  <a:lnTo>
                    <a:pt x="0" y="869"/>
                  </a:lnTo>
                  <a:lnTo>
                    <a:pt x="1304"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56" name="Google Shape;12256;p314"/>
            <p:cNvSpPr/>
            <p:nvPr/>
          </p:nvSpPr>
          <p:spPr>
            <a:xfrm>
              <a:off x="10429162" y="4412254"/>
              <a:ext cx="4890" cy="12227"/>
            </a:xfrm>
            <a:custGeom>
              <a:rect b="b" l="l" r="r" t="t"/>
              <a:pathLst>
                <a:path extrusionOk="0" h="10866" w="4346">
                  <a:moveTo>
                    <a:pt x="1739" y="0"/>
                  </a:moveTo>
                  <a:lnTo>
                    <a:pt x="3042" y="3912"/>
                  </a:lnTo>
                  <a:lnTo>
                    <a:pt x="3912" y="5651"/>
                  </a:lnTo>
                  <a:lnTo>
                    <a:pt x="3912" y="7389"/>
                  </a:lnTo>
                  <a:lnTo>
                    <a:pt x="4347" y="9563"/>
                  </a:lnTo>
                  <a:lnTo>
                    <a:pt x="3478" y="10867"/>
                  </a:lnTo>
                  <a:lnTo>
                    <a:pt x="1739" y="7824"/>
                  </a:lnTo>
                  <a:lnTo>
                    <a:pt x="1304" y="9128"/>
                  </a:lnTo>
                  <a:lnTo>
                    <a:pt x="0" y="6955"/>
                  </a:lnTo>
                  <a:lnTo>
                    <a:pt x="435" y="2608"/>
                  </a:lnTo>
                  <a:lnTo>
                    <a:pt x="869" y="1739"/>
                  </a:lnTo>
                  <a:lnTo>
                    <a:pt x="869" y="435"/>
                  </a:lnTo>
                  <a:lnTo>
                    <a:pt x="1739"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57" name="Google Shape;12257;p314"/>
            <p:cNvSpPr/>
            <p:nvPr/>
          </p:nvSpPr>
          <p:spPr>
            <a:xfrm>
              <a:off x="10380252" y="4407363"/>
              <a:ext cx="32279" cy="21520"/>
            </a:xfrm>
            <a:custGeom>
              <a:rect b="b" l="l" r="r" t="t"/>
              <a:pathLst>
                <a:path extrusionOk="0" h="19125" w="28687">
                  <a:moveTo>
                    <a:pt x="8693" y="5216"/>
                  </a:moveTo>
                  <a:lnTo>
                    <a:pt x="9998" y="5216"/>
                  </a:lnTo>
                  <a:lnTo>
                    <a:pt x="11301" y="4781"/>
                  </a:lnTo>
                  <a:lnTo>
                    <a:pt x="13040" y="5216"/>
                  </a:lnTo>
                  <a:lnTo>
                    <a:pt x="13475" y="4781"/>
                  </a:lnTo>
                  <a:lnTo>
                    <a:pt x="15648" y="4781"/>
                  </a:lnTo>
                  <a:lnTo>
                    <a:pt x="19125" y="4781"/>
                  </a:lnTo>
                  <a:lnTo>
                    <a:pt x="19995" y="6085"/>
                  </a:lnTo>
                  <a:lnTo>
                    <a:pt x="21299" y="6520"/>
                  </a:lnTo>
                  <a:lnTo>
                    <a:pt x="22168" y="7824"/>
                  </a:lnTo>
                  <a:lnTo>
                    <a:pt x="23038" y="7824"/>
                  </a:lnTo>
                  <a:lnTo>
                    <a:pt x="23907" y="8259"/>
                  </a:lnTo>
                  <a:lnTo>
                    <a:pt x="25645" y="9997"/>
                  </a:lnTo>
                  <a:lnTo>
                    <a:pt x="25645" y="12605"/>
                  </a:lnTo>
                  <a:lnTo>
                    <a:pt x="26515" y="12605"/>
                  </a:lnTo>
                  <a:lnTo>
                    <a:pt x="28253" y="13475"/>
                  </a:lnTo>
                  <a:lnTo>
                    <a:pt x="28688" y="14779"/>
                  </a:lnTo>
                  <a:lnTo>
                    <a:pt x="28688" y="17387"/>
                  </a:lnTo>
                  <a:lnTo>
                    <a:pt x="28253" y="17821"/>
                  </a:lnTo>
                  <a:lnTo>
                    <a:pt x="25211" y="18691"/>
                  </a:lnTo>
                  <a:lnTo>
                    <a:pt x="24341" y="19125"/>
                  </a:lnTo>
                  <a:lnTo>
                    <a:pt x="22602" y="18691"/>
                  </a:lnTo>
                  <a:lnTo>
                    <a:pt x="20864" y="17821"/>
                  </a:lnTo>
                  <a:lnTo>
                    <a:pt x="19125" y="17821"/>
                  </a:lnTo>
                  <a:lnTo>
                    <a:pt x="18691" y="16952"/>
                  </a:lnTo>
                  <a:lnTo>
                    <a:pt x="16518" y="15648"/>
                  </a:lnTo>
                  <a:lnTo>
                    <a:pt x="13909" y="15648"/>
                  </a:lnTo>
                  <a:lnTo>
                    <a:pt x="11736" y="16083"/>
                  </a:lnTo>
                  <a:lnTo>
                    <a:pt x="9562" y="16083"/>
                  </a:lnTo>
                  <a:lnTo>
                    <a:pt x="7389" y="15648"/>
                  </a:lnTo>
                  <a:lnTo>
                    <a:pt x="6085" y="14779"/>
                  </a:lnTo>
                  <a:lnTo>
                    <a:pt x="4781" y="15213"/>
                  </a:lnTo>
                  <a:lnTo>
                    <a:pt x="3478" y="13475"/>
                  </a:lnTo>
                  <a:lnTo>
                    <a:pt x="2173" y="12605"/>
                  </a:lnTo>
                  <a:lnTo>
                    <a:pt x="869" y="9128"/>
                  </a:lnTo>
                  <a:lnTo>
                    <a:pt x="0" y="7389"/>
                  </a:lnTo>
                  <a:lnTo>
                    <a:pt x="869" y="6520"/>
                  </a:lnTo>
                  <a:lnTo>
                    <a:pt x="435" y="5651"/>
                  </a:lnTo>
                  <a:lnTo>
                    <a:pt x="435" y="2608"/>
                  </a:lnTo>
                  <a:lnTo>
                    <a:pt x="869" y="1304"/>
                  </a:lnTo>
                  <a:lnTo>
                    <a:pt x="3478" y="0"/>
                  </a:lnTo>
                  <a:lnTo>
                    <a:pt x="5216" y="869"/>
                  </a:lnTo>
                  <a:lnTo>
                    <a:pt x="6955" y="3043"/>
                  </a:lnTo>
                  <a:lnTo>
                    <a:pt x="7389" y="4347"/>
                  </a:lnTo>
                  <a:lnTo>
                    <a:pt x="8693" y="521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58" name="Google Shape;12258;p314"/>
            <p:cNvSpPr/>
            <p:nvPr/>
          </p:nvSpPr>
          <p:spPr>
            <a:xfrm>
              <a:off x="10400794" y="4401493"/>
              <a:ext cx="2934" cy="3912"/>
            </a:xfrm>
            <a:custGeom>
              <a:rect b="b" l="l" r="r" t="t"/>
              <a:pathLst>
                <a:path extrusionOk="0" h="3477" w="2608">
                  <a:moveTo>
                    <a:pt x="435" y="0"/>
                  </a:moveTo>
                  <a:lnTo>
                    <a:pt x="2608" y="2173"/>
                  </a:lnTo>
                  <a:lnTo>
                    <a:pt x="1304" y="3477"/>
                  </a:lnTo>
                  <a:lnTo>
                    <a:pt x="0" y="2608"/>
                  </a:lnTo>
                  <a:lnTo>
                    <a:pt x="0" y="2173"/>
                  </a:lnTo>
                  <a:lnTo>
                    <a:pt x="435"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59" name="Google Shape;12259;p314"/>
            <p:cNvSpPr/>
            <p:nvPr/>
          </p:nvSpPr>
          <p:spPr>
            <a:xfrm>
              <a:off x="10394925" y="4399536"/>
              <a:ext cx="6358" cy="3912"/>
            </a:xfrm>
            <a:custGeom>
              <a:rect b="b" l="l" r="r" t="t"/>
              <a:pathLst>
                <a:path extrusionOk="0" h="3477" w="5650">
                  <a:moveTo>
                    <a:pt x="5651" y="1739"/>
                  </a:moveTo>
                  <a:lnTo>
                    <a:pt x="4781" y="3478"/>
                  </a:lnTo>
                  <a:lnTo>
                    <a:pt x="4347" y="3478"/>
                  </a:lnTo>
                  <a:lnTo>
                    <a:pt x="2608" y="2173"/>
                  </a:lnTo>
                  <a:lnTo>
                    <a:pt x="1304" y="2608"/>
                  </a:lnTo>
                  <a:lnTo>
                    <a:pt x="435" y="2173"/>
                  </a:lnTo>
                  <a:lnTo>
                    <a:pt x="0" y="1304"/>
                  </a:lnTo>
                  <a:lnTo>
                    <a:pt x="1304" y="869"/>
                  </a:lnTo>
                  <a:lnTo>
                    <a:pt x="2173" y="0"/>
                  </a:lnTo>
                  <a:lnTo>
                    <a:pt x="4347" y="435"/>
                  </a:lnTo>
                  <a:lnTo>
                    <a:pt x="5651" y="173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60" name="Google Shape;12260;p314"/>
            <p:cNvSpPr/>
            <p:nvPr/>
          </p:nvSpPr>
          <p:spPr>
            <a:xfrm>
              <a:off x="10366069" y="4399048"/>
              <a:ext cx="4402" cy="4402"/>
            </a:xfrm>
            <a:custGeom>
              <a:rect b="b" l="l" r="r" t="t"/>
              <a:pathLst>
                <a:path extrusionOk="0" h="3912" w="3912">
                  <a:moveTo>
                    <a:pt x="2608" y="0"/>
                  </a:moveTo>
                  <a:lnTo>
                    <a:pt x="3043" y="869"/>
                  </a:lnTo>
                  <a:lnTo>
                    <a:pt x="3912" y="1304"/>
                  </a:lnTo>
                  <a:lnTo>
                    <a:pt x="3043" y="3043"/>
                  </a:lnTo>
                  <a:lnTo>
                    <a:pt x="1304" y="3912"/>
                  </a:lnTo>
                  <a:lnTo>
                    <a:pt x="0" y="2173"/>
                  </a:lnTo>
                  <a:lnTo>
                    <a:pt x="260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61" name="Google Shape;12261;p314"/>
            <p:cNvSpPr/>
            <p:nvPr/>
          </p:nvSpPr>
          <p:spPr>
            <a:xfrm>
              <a:off x="10324006" y="4389755"/>
              <a:ext cx="4402" cy="3422"/>
            </a:xfrm>
            <a:custGeom>
              <a:rect b="b" l="l" r="r" t="t"/>
              <a:pathLst>
                <a:path extrusionOk="0" h="3042" w="3912">
                  <a:moveTo>
                    <a:pt x="3042" y="435"/>
                  </a:moveTo>
                  <a:lnTo>
                    <a:pt x="3912" y="1739"/>
                  </a:lnTo>
                  <a:lnTo>
                    <a:pt x="3478" y="3043"/>
                  </a:lnTo>
                  <a:lnTo>
                    <a:pt x="0" y="1304"/>
                  </a:lnTo>
                  <a:lnTo>
                    <a:pt x="2173" y="0"/>
                  </a:lnTo>
                  <a:lnTo>
                    <a:pt x="3042"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62" name="Google Shape;12262;p314"/>
            <p:cNvSpPr/>
            <p:nvPr/>
          </p:nvSpPr>
          <p:spPr>
            <a:xfrm>
              <a:off x="10342592" y="4390244"/>
              <a:ext cx="2445" cy="3912"/>
            </a:xfrm>
            <a:custGeom>
              <a:rect b="b" l="l" r="r" t="t"/>
              <a:pathLst>
                <a:path extrusionOk="0" h="3477" w="2173">
                  <a:moveTo>
                    <a:pt x="1304" y="3477"/>
                  </a:moveTo>
                  <a:lnTo>
                    <a:pt x="0" y="2608"/>
                  </a:lnTo>
                  <a:lnTo>
                    <a:pt x="435" y="1304"/>
                  </a:lnTo>
                  <a:lnTo>
                    <a:pt x="1738" y="0"/>
                  </a:lnTo>
                  <a:lnTo>
                    <a:pt x="1738" y="2173"/>
                  </a:lnTo>
                  <a:lnTo>
                    <a:pt x="2173" y="3043"/>
                  </a:lnTo>
                  <a:lnTo>
                    <a:pt x="1304" y="347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63" name="Google Shape;12263;p314"/>
            <p:cNvSpPr/>
            <p:nvPr/>
          </p:nvSpPr>
          <p:spPr>
            <a:xfrm>
              <a:off x="10335256" y="4383886"/>
              <a:ext cx="7336" cy="8314"/>
            </a:xfrm>
            <a:custGeom>
              <a:rect b="b" l="l" r="r" t="t"/>
              <a:pathLst>
                <a:path extrusionOk="0" h="7389" w="6520">
                  <a:moveTo>
                    <a:pt x="3912" y="1304"/>
                  </a:moveTo>
                  <a:lnTo>
                    <a:pt x="4781" y="869"/>
                  </a:lnTo>
                  <a:lnTo>
                    <a:pt x="6520" y="869"/>
                  </a:lnTo>
                  <a:lnTo>
                    <a:pt x="6520" y="1739"/>
                  </a:lnTo>
                  <a:lnTo>
                    <a:pt x="4781" y="3042"/>
                  </a:lnTo>
                  <a:lnTo>
                    <a:pt x="5650" y="3912"/>
                  </a:lnTo>
                  <a:lnTo>
                    <a:pt x="5650" y="5216"/>
                  </a:lnTo>
                  <a:lnTo>
                    <a:pt x="3912" y="6955"/>
                  </a:lnTo>
                  <a:lnTo>
                    <a:pt x="3042" y="7389"/>
                  </a:lnTo>
                  <a:lnTo>
                    <a:pt x="1738" y="6955"/>
                  </a:lnTo>
                  <a:lnTo>
                    <a:pt x="0" y="5216"/>
                  </a:lnTo>
                  <a:lnTo>
                    <a:pt x="435" y="2608"/>
                  </a:lnTo>
                  <a:lnTo>
                    <a:pt x="1738" y="2173"/>
                  </a:lnTo>
                  <a:lnTo>
                    <a:pt x="2608" y="435"/>
                  </a:lnTo>
                  <a:lnTo>
                    <a:pt x="3912" y="0"/>
                  </a:lnTo>
                  <a:lnTo>
                    <a:pt x="3912"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64" name="Google Shape;12264;p314"/>
            <p:cNvSpPr/>
            <p:nvPr/>
          </p:nvSpPr>
          <p:spPr>
            <a:xfrm>
              <a:off x="10317158" y="4380951"/>
              <a:ext cx="5870" cy="10271"/>
            </a:xfrm>
            <a:custGeom>
              <a:rect b="b" l="l" r="r" t="t"/>
              <a:pathLst>
                <a:path extrusionOk="0" h="9128" w="5216">
                  <a:moveTo>
                    <a:pt x="4347" y="4347"/>
                  </a:moveTo>
                  <a:lnTo>
                    <a:pt x="3478" y="4781"/>
                  </a:lnTo>
                  <a:lnTo>
                    <a:pt x="2608" y="6955"/>
                  </a:lnTo>
                  <a:lnTo>
                    <a:pt x="4347" y="9128"/>
                  </a:lnTo>
                  <a:lnTo>
                    <a:pt x="2173" y="8259"/>
                  </a:lnTo>
                  <a:lnTo>
                    <a:pt x="2173" y="7389"/>
                  </a:lnTo>
                  <a:lnTo>
                    <a:pt x="1739" y="6085"/>
                  </a:lnTo>
                  <a:lnTo>
                    <a:pt x="0" y="4347"/>
                  </a:lnTo>
                  <a:lnTo>
                    <a:pt x="0" y="3477"/>
                  </a:lnTo>
                  <a:lnTo>
                    <a:pt x="1739" y="2608"/>
                  </a:lnTo>
                  <a:lnTo>
                    <a:pt x="2173" y="1304"/>
                  </a:lnTo>
                  <a:lnTo>
                    <a:pt x="3912" y="0"/>
                  </a:lnTo>
                  <a:lnTo>
                    <a:pt x="5216" y="869"/>
                  </a:lnTo>
                  <a:lnTo>
                    <a:pt x="5216" y="2608"/>
                  </a:lnTo>
                  <a:lnTo>
                    <a:pt x="4347" y="4347"/>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65" name="Google Shape;12265;p314"/>
            <p:cNvSpPr/>
            <p:nvPr/>
          </p:nvSpPr>
          <p:spPr>
            <a:xfrm>
              <a:off x="10381720" y="4379972"/>
              <a:ext cx="4401" cy="5379"/>
            </a:xfrm>
            <a:custGeom>
              <a:rect b="b" l="l" r="r" t="t"/>
              <a:pathLst>
                <a:path extrusionOk="0" h="4781" w="3911">
                  <a:moveTo>
                    <a:pt x="3042" y="3043"/>
                  </a:moveTo>
                  <a:lnTo>
                    <a:pt x="3912" y="3912"/>
                  </a:lnTo>
                  <a:lnTo>
                    <a:pt x="3477" y="4781"/>
                  </a:lnTo>
                  <a:lnTo>
                    <a:pt x="2608" y="4347"/>
                  </a:lnTo>
                  <a:lnTo>
                    <a:pt x="0" y="2173"/>
                  </a:lnTo>
                  <a:lnTo>
                    <a:pt x="869" y="435"/>
                  </a:lnTo>
                  <a:lnTo>
                    <a:pt x="2173" y="0"/>
                  </a:lnTo>
                  <a:lnTo>
                    <a:pt x="3042" y="869"/>
                  </a:lnTo>
                  <a:lnTo>
                    <a:pt x="2608" y="2173"/>
                  </a:lnTo>
                  <a:lnTo>
                    <a:pt x="3042" y="304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66" name="Google Shape;12266;p314"/>
            <p:cNvSpPr/>
            <p:nvPr/>
          </p:nvSpPr>
          <p:spPr>
            <a:xfrm>
              <a:off x="10411066" y="4378016"/>
              <a:ext cx="18096" cy="41083"/>
            </a:xfrm>
            <a:custGeom>
              <a:rect b="b" l="l" r="r" t="t"/>
              <a:pathLst>
                <a:path extrusionOk="0" h="36511" w="16082">
                  <a:moveTo>
                    <a:pt x="5216" y="1304"/>
                  </a:moveTo>
                  <a:lnTo>
                    <a:pt x="6955" y="4781"/>
                  </a:lnTo>
                  <a:lnTo>
                    <a:pt x="9562" y="8259"/>
                  </a:lnTo>
                  <a:lnTo>
                    <a:pt x="9562" y="9563"/>
                  </a:lnTo>
                  <a:lnTo>
                    <a:pt x="7824" y="10432"/>
                  </a:lnTo>
                  <a:lnTo>
                    <a:pt x="7824" y="12605"/>
                  </a:lnTo>
                  <a:lnTo>
                    <a:pt x="7824" y="13909"/>
                  </a:lnTo>
                  <a:lnTo>
                    <a:pt x="8258" y="14779"/>
                  </a:lnTo>
                  <a:lnTo>
                    <a:pt x="9128" y="14779"/>
                  </a:lnTo>
                  <a:lnTo>
                    <a:pt x="9997" y="16083"/>
                  </a:lnTo>
                  <a:lnTo>
                    <a:pt x="12170" y="17821"/>
                  </a:lnTo>
                  <a:lnTo>
                    <a:pt x="12605" y="19995"/>
                  </a:lnTo>
                  <a:lnTo>
                    <a:pt x="13040" y="21299"/>
                  </a:lnTo>
                  <a:lnTo>
                    <a:pt x="13909" y="22168"/>
                  </a:lnTo>
                  <a:lnTo>
                    <a:pt x="13040" y="23037"/>
                  </a:lnTo>
                  <a:lnTo>
                    <a:pt x="14344" y="24341"/>
                  </a:lnTo>
                  <a:lnTo>
                    <a:pt x="13909" y="24776"/>
                  </a:lnTo>
                  <a:lnTo>
                    <a:pt x="14344" y="26949"/>
                  </a:lnTo>
                  <a:lnTo>
                    <a:pt x="13475" y="27819"/>
                  </a:lnTo>
                  <a:lnTo>
                    <a:pt x="14778" y="29123"/>
                  </a:lnTo>
                  <a:lnTo>
                    <a:pt x="15213" y="31296"/>
                  </a:lnTo>
                  <a:lnTo>
                    <a:pt x="16082" y="33469"/>
                  </a:lnTo>
                  <a:lnTo>
                    <a:pt x="16082" y="36077"/>
                  </a:lnTo>
                  <a:lnTo>
                    <a:pt x="15648" y="36512"/>
                  </a:lnTo>
                  <a:lnTo>
                    <a:pt x="14344" y="35208"/>
                  </a:lnTo>
                  <a:lnTo>
                    <a:pt x="13040" y="33035"/>
                  </a:lnTo>
                  <a:lnTo>
                    <a:pt x="13040" y="31731"/>
                  </a:lnTo>
                  <a:lnTo>
                    <a:pt x="11736" y="29992"/>
                  </a:lnTo>
                  <a:lnTo>
                    <a:pt x="9997" y="28688"/>
                  </a:lnTo>
                  <a:lnTo>
                    <a:pt x="8693" y="27384"/>
                  </a:lnTo>
                  <a:lnTo>
                    <a:pt x="6520" y="24776"/>
                  </a:lnTo>
                  <a:lnTo>
                    <a:pt x="4781" y="23472"/>
                  </a:lnTo>
                  <a:lnTo>
                    <a:pt x="3477" y="19560"/>
                  </a:lnTo>
                  <a:lnTo>
                    <a:pt x="2608" y="15213"/>
                  </a:lnTo>
                  <a:lnTo>
                    <a:pt x="1738" y="12171"/>
                  </a:lnTo>
                  <a:lnTo>
                    <a:pt x="1738" y="9997"/>
                  </a:lnTo>
                  <a:lnTo>
                    <a:pt x="1304" y="8259"/>
                  </a:lnTo>
                  <a:lnTo>
                    <a:pt x="3042" y="6520"/>
                  </a:lnTo>
                  <a:lnTo>
                    <a:pt x="2608" y="5216"/>
                  </a:lnTo>
                  <a:lnTo>
                    <a:pt x="435" y="2173"/>
                  </a:lnTo>
                  <a:lnTo>
                    <a:pt x="0" y="869"/>
                  </a:lnTo>
                  <a:lnTo>
                    <a:pt x="435" y="435"/>
                  </a:lnTo>
                  <a:lnTo>
                    <a:pt x="2173" y="869"/>
                  </a:lnTo>
                  <a:lnTo>
                    <a:pt x="3042" y="1304"/>
                  </a:lnTo>
                  <a:lnTo>
                    <a:pt x="4347" y="0"/>
                  </a:lnTo>
                  <a:lnTo>
                    <a:pt x="5216"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67" name="Google Shape;12267;p314"/>
            <p:cNvSpPr/>
            <p:nvPr/>
          </p:nvSpPr>
          <p:spPr>
            <a:xfrm>
              <a:off x="10313246" y="4374592"/>
              <a:ext cx="2445" cy="3422"/>
            </a:xfrm>
            <a:custGeom>
              <a:rect b="b" l="l" r="r" t="t"/>
              <a:pathLst>
                <a:path extrusionOk="0" h="3042" w="2173">
                  <a:moveTo>
                    <a:pt x="2173" y="3043"/>
                  </a:moveTo>
                  <a:lnTo>
                    <a:pt x="1304" y="1304"/>
                  </a:lnTo>
                  <a:lnTo>
                    <a:pt x="0" y="0"/>
                  </a:lnTo>
                  <a:lnTo>
                    <a:pt x="1738" y="0"/>
                  </a:lnTo>
                  <a:lnTo>
                    <a:pt x="2173" y="304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68" name="Google Shape;12268;p314"/>
            <p:cNvSpPr/>
            <p:nvPr/>
          </p:nvSpPr>
          <p:spPr>
            <a:xfrm>
              <a:off x="10315202" y="4373125"/>
              <a:ext cx="2934" cy="3422"/>
            </a:xfrm>
            <a:custGeom>
              <a:rect b="b" l="l" r="r" t="t"/>
              <a:pathLst>
                <a:path extrusionOk="0" h="3042" w="2608">
                  <a:moveTo>
                    <a:pt x="0" y="0"/>
                  </a:moveTo>
                  <a:lnTo>
                    <a:pt x="1739" y="435"/>
                  </a:lnTo>
                  <a:lnTo>
                    <a:pt x="2173" y="869"/>
                  </a:lnTo>
                  <a:lnTo>
                    <a:pt x="2608" y="3043"/>
                  </a:lnTo>
                  <a:lnTo>
                    <a:pt x="1739" y="3043"/>
                  </a:lnTo>
                  <a:lnTo>
                    <a:pt x="870" y="1304"/>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69" name="Google Shape;12269;p314"/>
            <p:cNvSpPr/>
            <p:nvPr/>
          </p:nvSpPr>
          <p:spPr>
            <a:xfrm>
              <a:off x="10318626" y="4366767"/>
              <a:ext cx="18096" cy="19563"/>
            </a:xfrm>
            <a:custGeom>
              <a:rect b="b" l="l" r="r" t="t"/>
              <a:pathLst>
                <a:path extrusionOk="0" h="17386" w="16082">
                  <a:moveTo>
                    <a:pt x="10432" y="6520"/>
                  </a:moveTo>
                  <a:lnTo>
                    <a:pt x="9997" y="7824"/>
                  </a:lnTo>
                  <a:lnTo>
                    <a:pt x="10867" y="7824"/>
                  </a:lnTo>
                  <a:lnTo>
                    <a:pt x="13040" y="7824"/>
                  </a:lnTo>
                  <a:lnTo>
                    <a:pt x="14779" y="10867"/>
                  </a:lnTo>
                  <a:lnTo>
                    <a:pt x="14779" y="11736"/>
                  </a:lnTo>
                  <a:lnTo>
                    <a:pt x="15648" y="13040"/>
                  </a:lnTo>
                  <a:lnTo>
                    <a:pt x="16082" y="15213"/>
                  </a:lnTo>
                  <a:lnTo>
                    <a:pt x="15213" y="16082"/>
                  </a:lnTo>
                  <a:lnTo>
                    <a:pt x="15213" y="17387"/>
                  </a:lnTo>
                  <a:lnTo>
                    <a:pt x="12605" y="16517"/>
                  </a:lnTo>
                  <a:lnTo>
                    <a:pt x="11736" y="15648"/>
                  </a:lnTo>
                  <a:lnTo>
                    <a:pt x="10432" y="15648"/>
                  </a:lnTo>
                  <a:lnTo>
                    <a:pt x="8693" y="14344"/>
                  </a:lnTo>
                  <a:lnTo>
                    <a:pt x="8259" y="13475"/>
                  </a:lnTo>
                  <a:lnTo>
                    <a:pt x="7824" y="12171"/>
                  </a:lnTo>
                  <a:lnTo>
                    <a:pt x="9562" y="12605"/>
                  </a:lnTo>
                  <a:lnTo>
                    <a:pt x="8259" y="9128"/>
                  </a:lnTo>
                  <a:lnTo>
                    <a:pt x="7824" y="8259"/>
                  </a:lnTo>
                  <a:lnTo>
                    <a:pt x="5650" y="8693"/>
                  </a:lnTo>
                  <a:lnTo>
                    <a:pt x="4781" y="9128"/>
                  </a:lnTo>
                  <a:lnTo>
                    <a:pt x="3042" y="9128"/>
                  </a:lnTo>
                  <a:lnTo>
                    <a:pt x="1739" y="10867"/>
                  </a:lnTo>
                  <a:lnTo>
                    <a:pt x="0" y="9997"/>
                  </a:lnTo>
                  <a:lnTo>
                    <a:pt x="0" y="7389"/>
                  </a:lnTo>
                  <a:lnTo>
                    <a:pt x="869" y="6520"/>
                  </a:lnTo>
                  <a:lnTo>
                    <a:pt x="2608" y="6520"/>
                  </a:lnTo>
                  <a:lnTo>
                    <a:pt x="2608" y="4781"/>
                  </a:lnTo>
                  <a:lnTo>
                    <a:pt x="4347" y="2173"/>
                  </a:lnTo>
                  <a:lnTo>
                    <a:pt x="6085" y="869"/>
                  </a:lnTo>
                  <a:lnTo>
                    <a:pt x="7389" y="0"/>
                  </a:lnTo>
                  <a:lnTo>
                    <a:pt x="9128" y="1304"/>
                  </a:lnTo>
                  <a:lnTo>
                    <a:pt x="9997" y="3042"/>
                  </a:lnTo>
                  <a:lnTo>
                    <a:pt x="9562" y="6085"/>
                  </a:lnTo>
                  <a:lnTo>
                    <a:pt x="10432" y="652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70" name="Google Shape;12270;p314"/>
            <p:cNvSpPr/>
            <p:nvPr/>
          </p:nvSpPr>
          <p:spPr>
            <a:xfrm>
              <a:off x="10300040" y="4366767"/>
              <a:ext cx="1956" cy="7336"/>
            </a:xfrm>
            <a:custGeom>
              <a:rect b="b" l="l" r="r" t="t"/>
              <a:pathLst>
                <a:path extrusionOk="0" h="6520" w="1738">
                  <a:moveTo>
                    <a:pt x="1304" y="6520"/>
                  </a:moveTo>
                  <a:lnTo>
                    <a:pt x="870" y="6520"/>
                  </a:lnTo>
                  <a:lnTo>
                    <a:pt x="0" y="3042"/>
                  </a:lnTo>
                  <a:lnTo>
                    <a:pt x="435" y="1739"/>
                  </a:lnTo>
                  <a:lnTo>
                    <a:pt x="435" y="0"/>
                  </a:lnTo>
                  <a:lnTo>
                    <a:pt x="1304" y="435"/>
                  </a:lnTo>
                  <a:lnTo>
                    <a:pt x="1739" y="2173"/>
                  </a:lnTo>
                  <a:lnTo>
                    <a:pt x="1739" y="5216"/>
                  </a:lnTo>
                  <a:lnTo>
                    <a:pt x="1304" y="652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71" name="Google Shape;12271;p314"/>
            <p:cNvSpPr/>
            <p:nvPr/>
          </p:nvSpPr>
          <p:spPr>
            <a:xfrm>
              <a:off x="10311779" y="4363343"/>
              <a:ext cx="6847" cy="9292"/>
            </a:xfrm>
            <a:custGeom>
              <a:rect b="b" l="l" r="r" t="t"/>
              <a:pathLst>
                <a:path extrusionOk="0" h="8258" w="6085">
                  <a:moveTo>
                    <a:pt x="5651" y="7389"/>
                  </a:moveTo>
                  <a:lnTo>
                    <a:pt x="4347" y="8259"/>
                  </a:lnTo>
                  <a:lnTo>
                    <a:pt x="3912" y="7824"/>
                  </a:lnTo>
                  <a:lnTo>
                    <a:pt x="2173" y="7824"/>
                  </a:lnTo>
                  <a:lnTo>
                    <a:pt x="869" y="6520"/>
                  </a:lnTo>
                  <a:lnTo>
                    <a:pt x="435" y="5216"/>
                  </a:lnTo>
                  <a:lnTo>
                    <a:pt x="0" y="3912"/>
                  </a:lnTo>
                  <a:lnTo>
                    <a:pt x="435" y="2608"/>
                  </a:lnTo>
                  <a:lnTo>
                    <a:pt x="1739" y="869"/>
                  </a:lnTo>
                  <a:lnTo>
                    <a:pt x="3912" y="0"/>
                  </a:lnTo>
                  <a:lnTo>
                    <a:pt x="4781" y="869"/>
                  </a:lnTo>
                  <a:lnTo>
                    <a:pt x="6085" y="3043"/>
                  </a:lnTo>
                  <a:lnTo>
                    <a:pt x="6085" y="5651"/>
                  </a:lnTo>
                  <a:lnTo>
                    <a:pt x="5651" y="738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72" name="Google Shape;12272;p314"/>
            <p:cNvSpPr/>
            <p:nvPr/>
          </p:nvSpPr>
          <p:spPr>
            <a:xfrm>
              <a:off x="10300040" y="4354540"/>
              <a:ext cx="8803" cy="11737"/>
            </a:xfrm>
            <a:custGeom>
              <a:rect b="b" l="l" r="r" t="t"/>
              <a:pathLst>
                <a:path extrusionOk="0" h="10431" w="7824">
                  <a:moveTo>
                    <a:pt x="3043" y="0"/>
                  </a:moveTo>
                  <a:lnTo>
                    <a:pt x="4781" y="2173"/>
                  </a:lnTo>
                  <a:lnTo>
                    <a:pt x="4781" y="2608"/>
                  </a:lnTo>
                  <a:lnTo>
                    <a:pt x="7824" y="4347"/>
                  </a:lnTo>
                  <a:lnTo>
                    <a:pt x="7390" y="5651"/>
                  </a:lnTo>
                  <a:lnTo>
                    <a:pt x="4781" y="8693"/>
                  </a:lnTo>
                  <a:lnTo>
                    <a:pt x="4781" y="9997"/>
                  </a:lnTo>
                  <a:lnTo>
                    <a:pt x="3478" y="10432"/>
                  </a:lnTo>
                  <a:lnTo>
                    <a:pt x="3478" y="8693"/>
                  </a:lnTo>
                  <a:lnTo>
                    <a:pt x="2608" y="8693"/>
                  </a:lnTo>
                  <a:lnTo>
                    <a:pt x="2608" y="6955"/>
                  </a:lnTo>
                  <a:lnTo>
                    <a:pt x="1739" y="5216"/>
                  </a:lnTo>
                  <a:lnTo>
                    <a:pt x="435" y="4347"/>
                  </a:lnTo>
                  <a:lnTo>
                    <a:pt x="0" y="3042"/>
                  </a:lnTo>
                  <a:lnTo>
                    <a:pt x="435" y="1739"/>
                  </a:lnTo>
                  <a:lnTo>
                    <a:pt x="1304" y="869"/>
                  </a:lnTo>
                  <a:lnTo>
                    <a:pt x="2173" y="0"/>
                  </a:lnTo>
                  <a:lnTo>
                    <a:pt x="3043"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73" name="Google Shape;12273;p314"/>
            <p:cNvSpPr/>
            <p:nvPr/>
          </p:nvSpPr>
          <p:spPr>
            <a:xfrm>
              <a:off x="10351396" y="4354540"/>
              <a:ext cx="3912" cy="2445"/>
            </a:xfrm>
            <a:custGeom>
              <a:rect b="b" l="l" r="r" t="t"/>
              <a:pathLst>
                <a:path extrusionOk="0" h="2173" w="3477">
                  <a:moveTo>
                    <a:pt x="2173" y="435"/>
                  </a:moveTo>
                  <a:lnTo>
                    <a:pt x="3478" y="1304"/>
                  </a:lnTo>
                  <a:lnTo>
                    <a:pt x="2608" y="1739"/>
                  </a:lnTo>
                  <a:lnTo>
                    <a:pt x="435" y="2173"/>
                  </a:lnTo>
                  <a:lnTo>
                    <a:pt x="0" y="869"/>
                  </a:lnTo>
                  <a:lnTo>
                    <a:pt x="870" y="0"/>
                  </a:lnTo>
                  <a:lnTo>
                    <a:pt x="2173"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74" name="Google Shape;12274;p314"/>
            <p:cNvSpPr/>
            <p:nvPr/>
          </p:nvSpPr>
          <p:spPr>
            <a:xfrm>
              <a:off x="10354820" y="4353562"/>
              <a:ext cx="36191" cy="32279"/>
            </a:xfrm>
            <a:custGeom>
              <a:rect b="b" l="l" r="r" t="t"/>
              <a:pathLst>
                <a:path extrusionOk="0" h="28687" w="32164">
                  <a:moveTo>
                    <a:pt x="3042" y="1304"/>
                  </a:moveTo>
                  <a:lnTo>
                    <a:pt x="3912" y="869"/>
                  </a:lnTo>
                  <a:lnTo>
                    <a:pt x="6085" y="2173"/>
                  </a:lnTo>
                  <a:lnTo>
                    <a:pt x="7389" y="2608"/>
                  </a:lnTo>
                  <a:lnTo>
                    <a:pt x="8258" y="3477"/>
                  </a:lnTo>
                  <a:lnTo>
                    <a:pt x="9562" y="5651"/>
                  </a:lnTo>
                  <a:lnTo>
                    <a:pt x="10867" y="6085"/>
                  </a:lnTo>
                  <a:lnTo>
                    <a:pt x="12170" y="7389"/>
                  </a:lnTo>
                  <a:lnTo>
                    <a:pt x="12170" y="8693"/>
                  </a:lnTo>
                  <a:lnTo>
                    <a:pt x="14344" y="9128"/>
                  </a:lnTo>
                  <a:lnTo>
                    <a:pt x="14344" y="10432"/>
                  </a:lnTo>
                  <a:lnTo>
                    <a:pt x="15648" y="10867"/>
                  </a:lnTo>
                  <a:lnTo>
                    <a:pt x="16952" y="10432"/>
                  </a:lnTo>
                  <a:lnTo>
                    <a:pt x="17387" y="10867"/>
                  </a:lnTo>
                  <a:lnTo>
                    <a:pt x="19125" y="11736"/>
                  </a:lnTo>
                  <a:lnTo>
                    <a:pt x="19560" y="12605"/>
                  </a:lnTo>
                  <a:lnTo>
                    <a:pt x="20864" y="12171"/>
                  </a:lnTo>
                  <a:lnTo>
                    <a:pt x="22168" y="12605"/>
                  </a:lnTo>
                  <a:lnTo>
                    <a:pt x="22602" y="13909"/>
                  </a:lnTo>
                  <a:lnTo>
                    <a:pt x="24341" y="15213"/>
                  </a:lnTo>
                  <a:lnTo>
                    <a:pt x="25645" y="16517"/>
                  </a:lnTo>
                  <a:lnTo>
                    <a:pt x="27384" y="17821"/>
                  </a:lnTo>
                  <a:lnTo>
                    <a:pt x="31730" y="22168"/>
                  </a:lnTo>
                  <a:lnTo>
                    <a:pt x="30427" y="23907"/>
                  </a:lnTo>
                  <a:lnTo>
                    <a:pt x="31730" y="26080"/>
                  </a:lnTo>
                  <a:lnTo>
                    <a:pt x="32165" y="28688"/>
                  </a:lnTo>
                  <a:lnTo>
                    <a:pt x="30861" y="28253"/>
                  </a:lnTo>
                  <a:lnTo>
                    <a:pt x="29557" y="26515"/>
                  </a:lnTo>
                  <a:lnTo>
                    <a:pt x="26515" y="23037"/>
                  </a:lnTo>
                  <a:lnTo>
                    <a:pt x="24776" y="22603"/>
                  </a:lnTo>
                  <a:lnTo>
                    <a:pt x="22602" y="20864"/>
                  </a:lnTo>
                  <a:lnTo>
                    <a:pt x="19995" y="20429"/>
                  </a:lnTo>
                  <a:lnTo>
                    <a:pt x="19560" y="19125"/>
                  </a:lnTo>
                  <a:lnTo>
                    <a:pt x="16952" y="18256"/>
                  </a:lnTo>
                  <a:lnTo>
                    <a:pt x="14778" y="16083"/>
                  </a:lnTo>
                  <a:lnTo>
                    <a:pt x="13909" y="16083"/>
                  </a:lnTo>
                  <a:lnTo>
                    <a:pt x="10432" y="13475"/>
                  </a:lnTo>
                  <a:lnTo>
                    <a:pt x="8258" y="12171"/>
                  </a:lnTo>
                  <a:lnTo>
                    <a:pt x="8258" y="11301"/>
                  </a:lnTo>
                  <a:lnTo>
                    <a:pt x="6520" y="10432"/>
                  </a:lnTo>
                  <a:lnTo>
                    <a:pt x="5650" y="9563"/>
                  </a:lnTo>
                  <a:lnTo>
                    <a:pt x="4781" y="7824"/>
                  </a:lnTo>
                  <a:lnTo>
                    <a:pt x="3042" y="6520"/>
                  </a:lnTo>
                  <a:lnTo>
                    <a:pt x="2608" y="5651"/>
                  </a:lnTo>
                  <a:lnTo>
                    <a:pt x="2608" y="3912"/>
                  </a:lnTo>
                  <a:lnTo>
                    <a:pt x="869" y="1739"/>
                  </a:lnTo>
                  <a:lnTo>
                    <a:pt x="0" y="1304"/>
                  </a:lnTo>
                  <a:lnTo>
                    <a:pt x="0" y="0"/>
                  </a:lnTo>
                  <a:lnTo>
                    <a:pt x="3042"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75" name="Google Shape;12275;p314"/>
            <p:cNvSpPr/>
            <p:nvPr/>
          </p:nvSpPr>
          <p:spPr>
            <a:xfrm>
              <a:off x="10350906" y="4352094"/>
              <a:ext cx="3422" cy="2445"/>
            </a:xfrm>
            <a:custGeom>
              <a:rect b="b" l="l" r="r" t="t"/>
              <a:pathLst>
                <a:path extrusionOk="0" h="2173" w="3042">
                  <a:moveTo>
                    <a:pt x="0" y="0"/>
                  </a:moveTo>
                  <a:lnTo>
                    <a:pt x="869" y="869"/>
                  </a:lnTo>
                  <a:lnTo>
                    <a:pt x="1739" y="435"/>
                  </a:lnTo>
                  <a:lnTo>
                    <a:pt x="3042" y="1304"/>
                  </a:lnTo>
                  <a:lnTo>
                    <a:pt x="2608" y="2173"/>
                  </a:lnTo>
                  <a:lnTo>
                    <a:pt x="1304" y="1739"/>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76" name="Google Shape;12276;p314"/>
            <p:cNvSpPr/>
            <p:nvPr/>
          </p:nvSpPr>
          <p:spPr>
            <a:xfrm>
              <a:off x="10328897" y="4349161"/>
              <a:ext cx="2445" cy="978"/>
            </a:xfrm>
            <a:custGeom>
              <a:rect b="b" l="l" r="r" t="t"/>
              <a:pathLst>
                <a:path extrusionOk="0" h="869" w="2173">
                  <a:moveTo>
                    <a:pt x="0" y="0"/>
                  </a:moveTo>
                  <a:lnTo>
                    <a:pt x="2173" y="0"/>
                  </a:lnTo>
                  <a:lnTo>
                    <a:pt x="1304" y="869"/>
                  </a:lnTo>
                  <a:lnTo>
                    <a:pt x="0" y="435"/>
                  </a:lnTo>
                  <a:lnTo>
                    <a:pt x="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77" name="Google Shape;12277;p314"/>
            <p:cNvSpPr/>
            <p:nvPr/>
          </p:nvSpPr>
          <p:spPr>
            <a:xfrm>
              <a:off x="10348461" y="4349161"/>
              <a:ext cx="1468" cy="2445"/>
            </a:xfrm>
            <a:custGeom>
              <a:rect b="b" l="l" r="r" t="t"/>
              <a:pathLst>
                <a:path extrusionOk="0" h="2173" w="1304">
                  <a:moveTo>
                    <a:pt x="1304" y="0"/>
                  </a:moveTo>
                  <a:lnTo>
                    <a:pt x="435" y="2173"/>
                  </a:lnTo>
                  <a:lnTo>
                    <a:pt x="0" y="1304"/>
                  </a:lnTo>
                  <a:lnTo>
                    <a:pt x="1304"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78" name="Google Shape;12278;p314"/>
            <p:cNvSpPr/>
            <p:nvPr/>
          </p:nvSpPr>
          <p:spPr>
            <a:xfrm>
              <a:off x="10333299" y="4348671"/>
              <a:ext cx="3422" cy="2934"/>
            </a:xfrm>
            <a:custGeom>
              <a:rect b="b" l="l" r="r" t="t"/>
              <a:pathLst>
                <a:path extrusionOk="0" h="2607" w="3042">
                  <a:moveTo>
                    <a:pt x="3042" y="2173"/>
                  </a:moveTo>
                  <a:lnTo>
                    <a:pt x="869" y="2608"/>
                  </a:lnTo>
                  <a:lnTo>
                    <a:pt x="0" y="1739"/>
                  </a:lnTo>
                  <a:lnTo>
                    <a:pt x="1304" y="0"/>
                  </a:lnTo>
                  <a:lnTo>
                    <a:pt x="2608" y="435"/>
                  </a:lnTo>
                  <a:lnTo>
                    <a:pt x="3042" y="21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79" name="Google Shape;12279;p314"/>
            <p:cNvSpPr/>
            <p:nvPr/>
          </p:nvSpPr>
          <p:spPr>
            <a:xfrm>
              <a:off x="10273629" y="4346714"/>
              <a:ext cx="2934" cy="2445"/>
            </a:xfrm>
            <a:custGeom>
              <a:rect b="b" l="l" r="r" t="t"/>
              <a:pathLst>
                <a:path extrusionOk="0" h="2173" w="2608">
                  <a:moveTo>
                    <a:pt x="1739" y="0"/>
                  </a:moveTo>
                  <a:lnTo>
                    <a:pt x="2608" y="1304"/>
                  </a:lnTo>
                  <a:lnTo>
                    <a:pt x="1739" y="2173"/>
                  </a:lnTo>
                  <a:lnTo>
                    <a:pt x="435" y="1739"/>
                  </a:lnTo>
                  <a:lnTo>
                    <a:pt x="0" y="1304"/>
                  </a:lnTo>
                  <a:lnTo>
                    <a:pt x="1739"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80" name="Google Shape;12280;p314"/>
            <p:cNvSpPr/>
            <p:nvPr/>
          </p:nvSpPr>
          <p:spPr>
            <a:xfrm>
              <a:off x="10279010" y="4335954"/>
              <a:ext cx="5379" cy="4890"/>
            </a:xfrm>
            <a:custGeom>
              <a:rect b="b" l="l" r="r" t="t"/>
              <a:pathLst>
                <a:path extrusionOk="0" h="4346" w="4781">
                  <a:moveTo>
                    <a:pt x="3477" y="1304"/>
                  </a:moveTo>
                  <a:lnTo>
                    <a:pt x="4781" y="2173"/>
                  </a:lnTo>
                  <a:lnTo>
                    <a:pt x="4347" y="3478"/>
                  </a:lnTo>
                  <a:lnTo>
                    <a:pt x="1304" y="4347"/>
                  </a:lnTo>
                  <a:lnTo>
                    <a:pt x="0" y="3043"/>
                  </a:lnTo>
                  <a:lnTo>
                    <a:pt x="1304" y="435"/>
                  </a:lnTo>
                  <a:lnTo>
                    <a:pt x="2173" y="0"/>
                  </a:lnTo>
                  <a:lnTo>
                    <a:pt x="3477"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81" name="Google Shape;12281;p314"/>
            <p:cNvSpPr/>
            <p:nvPr/>
          </p:nvSpPr>
          <p:spPr>
            <a:xfrm>
              <a:off x="10290259" y="4333020"/>
              <a:ext cx="978" cy="2445"/>
            </a:xfrm>
            <a:custGeom>
              <a:rect b="b" l="l" r="r" t="t"/>
              <a:pathLst>
                <a:path extrusionOk="0" h="2173" w="869">
                  <a:moveTo>
                    <a:pt x="870" y="0"/>
                  </a:moveTo>
                  <a:lnTo>
                    <a:pt x="870" y="2173"/>
                  </a:lnTo>
                  <a:lnTo>
                    <a:pt x="0" y="1304"/>
                  </a:lnTo>
                  <a:lnTo>
                    <a:pt x="0" y="435"/>
                  </a:lnTo>
                  <a:lnTo>
                    <a:pt x="87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82" name="Google Shape;12282;p314"/>
            <p:cNvSpPr/>
            <p:nvPr/>
          </p:nvSpPr>
          <p:spPr>
            <a:xfrm>
              <a:off x="10301508" y="4324216"/>
              <a:ext cx="27878" cy="25922"/>
            </a:xfrm>
            <a:custGeom>
              <a:rect b="b" l="l" r="r" t="t"/>
              <a:pathLst>
                <a:path extrusionOk="0" h="23037" w="24775">
                  <a:moveTo>
                    <a:pt x="3477" y="1304"/>
                  </a:moveTo>
                  <a:lnTo>
                    <a:pt x="4781" y="1739"/>
                  </a:lnTo>
                  <a:lnTo>
                    <a:pt x="6520" y="3912"/>
                  </a:lnTo>
                  <a:lnTo>
                    <a:pt x="7824" y="4781"/>
                  </a:lnTo>
                  <a:lnTo>
                    <a:pt x="9128" y="5216"/>
                  </a:lnTo>
                  <a:lnTo>
                    <a:pt x="10432" y="6520"/>
                  </a:lnTo>
                  <a:lnTo>
                    <a:pt x="13909" y="8259"/>
                  </a:lnTo>
                  <a:lnTo>
                    <a:pt x="15648" y="10432"/>
                  </a:lnTo>
                  <a:lnTo>
                    <a:pt x="15648" y="12171"/>
                  </a:lnTo>
                  <a:lnTo>
                    <a:pt x="16082" y="14779"/>
                  </a:lnTo>
                  <a:lnTo>
                    <a:pt x="16952" y="15648"/>
                  </a:lnTo>
                  <a:lnTo>
                    <a:pt x="18256" y="16952"/>
                  </a:lnTo>
                  <a:lnTo>
                    <a:pt x="19125" y="16952"/>
                  </a:lnTo>
                  <a:lnTo>
                    <a:pt x="19560" y="18691"/>
                  </a:lnTo>
                  <a:lnTo>
                    <a:pt x="22602" y="19995"/>
                  </a:lnTo>
                  <a:lnTo>
                    <a:pt x="24341" y="19560"/>
                  </a:lnTo>
                  <a:lnTo>
                    <a:pt x="24776" y="19995"/>
                  </a:lnTo>
                  <a:lnTo>
                    <a:pt x="24776" y="21299"/>
                  </a:lnTo>
                  <a:lnTo>
                    <a:pt x="23472" y="21733"/>
                  </a:lnTo>
                  <a:lnTo>
                    <a:pt x="22602" y="23037"/>
                  </a:lnTo>
                  <a:lnTo>
                    <a:pt x="20429" y="22168"/>
                  </a:lnTo>
                  <a:lnTo>
                    <a:pt x="16952" y="20429"/>
                  </a:lnTo>
                  <a:lnTo>
                    <a:pt x="14779" y="20429"/>
                  </a:lnTo>
                  <a:lnTo>
                    <a:pt x="13475" y="18691"/>
                  </a:lnTo>
                  <a:lnTo>
                    <a:pt x="10432" y="16952"/>
                  </a:lnTo>
                  <a:lnTo>
                    <a:pt x="7824" y="12605"/>
                  </a:lnTo>
                  <a:lnTo>
                    <a:pt x="5216" y="8259"/>
                  </a:lnTo>
                  <a:lnTo>
                    <a:pt x="3042" y="6955"/>
                  </a:lnTo>
                  <a:lnTo>
                    <a:pt x="0" y="3912"/>
                  </a:lnTo>
                  <a:lnTo>
                    <a:pt x="0" y="1739"/>
                  </a:lnTo>
                  <a:lnTo>
                    <a:pt x="0" y="869"/>
                  </a:lnTo>
                  <a:lnTo>
                    <a:pt x="1304" y="0"/>
                  </a:lnTo>
                  <a:lnTo>
                    <a:pt x="2608" y="435"/>
                  </a:lnTo>
                  <a:lnTo>
                    <a:pt x="3477"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83" name="Google Shape;12283;p314"/>
            <p:cNvSpPr/>
            <p:nvPr/>
          </p:nvSpPr>
          <p:spPr>
            <a:xfrm>
              <a:off x="6152029" y="4104124"/>
              <a:ext cx="8314" cy="11737"/>
            </a:xfrm>
            <a:custGeom>
              <a:rect b="b" l="l" r="r" t="t"/>
              <a:pathLst>
                <a:path extrusionOk="0" h="10431" w="7389">
                  <a:moveTo>
                    <a:pt x="3912" y="9128"/>
                  </a:moveTo>
                  <a:lnTo>
                    <a:pt x="3043" y="9128"/>
                  </a:lnTo>
                  <a:lnTo>
                    <a:pt x="2173" y="10432"/>
                  </a:lnTo>
                  <a:lnTo>
                    <a:pt x="1304" y="10432"/>
                  </a:lnTo>
                  <a:lnTo>
                    <a:pt x="869" y="8693"/>
                  </a:lnTo>
                  <a:lnTo>
                    <a:pt x="0" y="5216"/>
                  </a:lnTo>
                  <a:lnTo>
                    <a:pt x="0" y="3912"/>
                  </a:lnTo>
                  <a:lnTo>
                    <a:pt x="1739" y="1739"/>
                  </a:lnTo>
                  <a:lnTo>
                    <a:pt x="3043" y="1304"/>
                  </a:lnTo>
                  <a:lnTo>
                    <a:pt x="4347" y="0"/>
                  </a:lnTo>
                  <a:lnTo>
                    <a:pt x="6085" y="435"/>
                  </a:lnTo>
                  <a:lnTo>
                    <a:pt x="6955" y="2173"/>
                  </a:lnTo>
                  <a:lnTo>
                    <a:pt x="7389" y="3477"/>
                  </a:lnTo>
                  <a:lnTo>
                    <a:pt x="6955" y="5216"/>
                  </a:lnTo>
                  <a:lnTo>
                    <a:pt x="6085" y="6520"/>
                  </a:lnTo>
                  <a:lnTo>
                    <a:pt x="4781" y="8259"/>
                  </a:lnTo>
                  <a:lnTo>
                    <a:pt x="3912" y="912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84" name="Google Shape;12284;p314"/>
            <p:cNvSpPr/>
            <p:nvPr/>
          </p:nvSpPr>
          <p:spPr>
            <a:xfrm>
              <a:off x="6175995" y="4063528"/>
              <a:ext cx="3422" cy="4890"/>
            </a:xfrm>
            <a:custGeom>
              <a:rect b="b" l="l" r="r" t="t"/>
              <a:pathLst>
                <a:path extrusionOk="0" h="4346" w="3042">
                  <a:moveTo>
                    <a:pt x="2608" y="2608"/>
                  </a:moveTo>
                  <a:lnTo>
                    <a:pt x="2173" y="3912"/>
                  </a:lnTo>
                  <a:lnTo>
                    <a:pt x="1304" y="4347"/>
                  </a:lnTo>
                  <a:lnTo>
                    <a:pt x="0" y="3912"/>
                  </a:lnTo>
                  <a:lnTo>
                    <a:pt x="0" y="2608"/>
                  </a:lnTo>
                  <a:lnTo>
                    <a:pt x="869" y="2173"/>
                  </a:lnTo>
                  <a:lnTo>
                    <a:pt x="869" y="869"/>
                  </a:lnTo>
                  <a:lnTo>
                    <a:pt x="1739" y="0"/>
                  </a:lnTo>
                  <a:lnTo>
                    <a:pt x="3042" y="435"/>
                  </a:lnTo>
                  <a:lnTo>
                    <a:pt x="2608" y="2608"/>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85" name="Google Shape;12285;p314"/>
            <p:cNvSpPr/>
            <p:nvPr/>
          </p:nvSpPr>
          <p:spPr>
            <a:xfrm>
              <a:off x="4248473" y="3549980"/>
              <a:ext cx="1956" cy="978"/>
            </a:xfrm>
            <a:custGeom>
              <a:rect b="b" l="l" r="r" t="t"/>
              <a:pathLst>
                <a:path extrusionOk="0" h="869" w="1738">
                  <a:moveTo>
                    <a:pt x="1739" y="435"/>
                  </a:moveTo>
                  <a:lnTo>
                    <a:pt x="1739" y="869"/>
                  </a:lnTo>
                  <a:lnTo>
                    <a:pt x="0" y="435"/>
                  </a:lnTo>
                  <a:lnTo>
                    <a:pt x="0" y="0"/>
                  </a:lnTo>
                  <a:lnTo>
                    <a:pt x="1739"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86" name="Google Shape;12286;p314"/>
            <p:cNvSpPr/>
            <p:nvPr/>
          </p:nvSpPr>
          <p:spPr>
            <a:xfrm>
              <a:off x="7249557" y="4410786"/>
              <a:ext cx="7825" cy="2934"/>
            </a:xfrm>
            <a:custGeom>
              <a:rect b="b" l="l" r="r" t="t"/>
              <a:pathLst>
                <a:path extrusionOk="0" h="2607" w="6954">
                  <a:moveTo>
                    <a:pt x="6955" y="869"/>
                  </a:moveTo>
                  <a:lnTo>
                    <a:pt x="5650" y="1739"/>
                  </a:lnTo>
                  <a:lnTo>
                    <a:pt x="3477" y="1739"/>
                  </a:lnTo>
                  <a:lnTo>
                    <a:pt x="1739" y="2608"/>
                  </a:lnTo>
                  <a:lnTo>
                    <a:pt x="0" y="2608"/>
                  </a:lnTo>
                  <a:lnTo>
                    <a:pt x="0" y="1739"/>
                  </a:lnTo>
                  <a:lnTo>
                    <a:pt x="2173" y="1739"/>
                  </a:lnTo>
                  <a:lnTo>
                    <a:pt x="3912" y="1304"/>
                  </a:lnTo>
                  <a:lnTo>
                    <a:pt x="5650" y="0"/>
                  </a:lnTo>
                  <a:lnTo>
                    <a:pt x="6520" y="0"/>
                  </a:lnTo>
                  <a:lnTo>
                    <a:pt x="6955" y="869"/>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87" name="Google Shape;12287;p314"/>
            <p:cNvSpPr/>
            <p:nvPr/>
          </p:nvSpPr>
          <p:spPr>
            <a:xfrm>
              <a:off x="7252003" y="4409807"/>
              <a:ext cx="2934" cy="978"/>
            </a:xfrm>
            <a:custGeom>
              <a:rect b="b" l="l" r="r" t="t"/>
              <a:pathLst>
                <a:path extrusionOk="0" h="869" w="2607">
                  <a:moveTo>
                    <a:pt x="2608" y="435"/>
                  </a:moveTo>
                  <a:lnTo>
                    <a:pt x="1739" y="869"/>
                  </a:lnTo>
                  <a:lnTo>
                    <a:pt x="0" y="869"/>
                  </a:lnTo>
                  <a:lnTo>
                    <a:pt x="0" y="0"/>
                  </a:lnTo>
                  <a:lnTo>
                    <a:pt x="2608" y="435"/>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88" name="Google Shape;12288;p314"/>
            <p:cNvSpPr/>
            <p:nvPr/>
          </p:nvSpPr>
          <p:spPr>
            <a:xfrm>
              <a:off x="7507310" y="4260634"/>
              <a:ext cx="3422" cy="4890"/>
            </a:xfrm>
            <a:custGeom>
              <a:rect b="b" l="l" r="r" t="t"/>
              <a:pathLst>
                <a:path extrusionOk="0" h="4346" w="3042">
                  <a:moveTo>
                    <a:pt x="1304" y="1304"/>
                  </a:moveTo>
                  <a:lnTo>
                    <a:pt x="3043" y="3043"/>
                  </a:lnTo>
                  <a:lnTo>
                    <a:pt x="2173" y="4347"/>
                  </a:lnTo>
                  <a:lnTo>
                    <a:pt x="1304" y="3043"/>
                  </a:lnTo>
                  <a:lnTo>
                    <a:pt x="0" y="2173"/>
                  </a:lnTo>
                  <a:lnTo>
                    <a:pt x="870" y="0"/>
                  </a:lnTo>
                  <a:lnTo>
                    <a:pt x="1304" y="1304"/>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89" name="Google Shape;12289;p314"/>
            <p:cNvSpPr/>
            <p:nvPr/>
          </p:nvSpPr>
          <p:spPr>
            <a:xfrm>
              <a:off x="4022022" y="3431129"/>
              <a:ext cx="5870" cy="1956"/>
            </a:xfrm>
            <a:custGeom>
              <a:rect b="b" l="l" r="r" t="t"/>
              <a:pathLst>
                <a:path extrusionOk="0" h="1738" w="5216">
                  <a:moveTo>
                    <a:pt x="869" y="0"/>
                  </a:moveTo>
                  <a:lnTo>
                    <a:pt x="3912" y="0"/>
                  </a:lnTo>
                  <a:lnTo>
                    <a:pt x="5216" y="1739"/>
                  </a:lnTo>
                  <a:lnTo>
                    <a:pt x="3912" y="1739"/>
                  </a:lnTo>
                  <a:lnTo>
                    <a:pt x="2608" y="1304"/>
                  </a:lnTo>
                  <a:lnTo>
                    <a:pt x="435" y="1739"/>
                  </a:lnTo>
                  <a:lnTo>
                    <a:pt x="0" y="435"/>
                  </a:lnTo>
                  <a:lnTo>
                    <a:pt x="869"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90" name="Google Shape;12290;p314"/>
            <p:cNvSpPr/>
            <p:nvPr/>
          </p:nvSpPr>
          <p:spPr>
            <a:xfrm>
              <a:off x="4008326" y="3430640"/>
              <a:ext cx="5870" cy="2445"/>
            </a:xfrm>
            <a:custGeom>
              <a:rect b="b" l="l" r="r" t="t"/>
              <a:pathLst>
                <a:path extrusionOk="0" h="2173" w="5216">
                  <a:moveTo>
                    <a:pt x="1304" y="0"/>
                  </a:moveTo>
                  <a:lnTo>
                    <a:pt x="2608" y="1739"/>
                  </a:lnTo>
                  <a:lnTo>
                    <a:pt x="5216" y="1304"/>
                  </a:lnTo>
                  <a:lnTo>
                    <a:pt x="4347" y="2173"/>
                  </a:lnTo>
                  <a:lnTo>
                    <a:pt x="1739" y="2173"/>
                  </a:lnTo>
                  <a:lnTo>
                    <a:pt x="0" y="1304"/>
                  </a:lnTo>
                  <a:lnTo>
                    <a:pt x="1304"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91" name="Google Shape;12291;p314"/>
            <p:cNvSpPr/>
            <p:nvPr/>
          </p:nvSpPr>
          <p:spPr>
            <a:xfrm>
              <a:off x="4017620" y="3427216"/>
              <a:ext cx="2934" cy="2934"/>
            </a:xfrm>
            <a:custGeom>
              <a:rect b="b" l="l" r="r" t="t"/>
              <a:pathLst>
                <a:path extrusionOk="0" h="2608" w="2608">
                  <a:moveTo>
                    <a:pt x="2608" y="435"/>
                  </a:moveTo>
                  <a:lnTo>
                    <a:pt x="2608" y="2608"/>
                  </a:lnTo>
                  <a:lnTo>
                    <a:pt x="435" y="1739"/>
                  </a:lnTo>
                  <a:lnTo>
                    <a:pt x="0" y="435"/>
                  </a:lnTo>
                  <a:lnTo>
                    <a:pt x="435" y="0"/>
                  </a:lnTo>
                  <a:lnTo>
                    <a:pt x="2608"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92" name="Google Shape;12292;p314"/>
            <p:cNvSpPr/>
            <p:nvPr/>
          </p:nvSpPr>
          <p:spPr>
            <a:xfrm>
              <a:off x="1218042" y="4786899"/>
              <a:ext cx="2445" cy="3422"/>
            </a:xfrm>
            <a:custGeom>
              <a:rect b="b" l="l" r="r" t="t"/>
              <a:pathLst>
                <a:path extrusionOk="0" h="3042" w="2173">
                  <a:moveTo>
                    <a:pt x="2173" y="3043"/>
                  </a:moveTo>
                  <a:lnTo>
                    <a:pt x="0" y="1739"/>
                  </a:lnTo>
                  <a:lnTo>
                    <a:pt x="0" y="869"/>
                  </a:lnTo>
                  <a:lnTo>
                    <a:pt x="1304" y="0"/>
                  </a:lnTo>
                  <a:lnTo>
                    <a:pt x="2173" y="304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93" name="Google Shape;12293;p314"/>
            <p:cNvSpPr/>
            <p:nvPr/>
          </p:nvSpPr>
          <p:spPr>
            <a:xfrm>
              <a:off x="1206793" y="4780052"/>
              <a:ext cx="7336" cy="4890"/>
            </a:xfrm>
            <a:custGeom>
              <a:rect b="b" l="l" r="r" t="t"/>
              <a:pathLst>
                <a:path extrusionOk="0" h="4346" w="6520">
                  <a:moveTo>
                    <a:pt x="0" y="0"/>
                  </a:moveTo>
                  <a:lnTo>
                    <a:pt x="1304" y="0"/>
                  </a:lnTo>
                  <a:lnTo>
                    <a:pt x="3043" y="1304"/>
                  </a:lnTo>
                  <a:lnTo>
                    <a:pt x="4347" y="1739"/>
                  </a:lnTo>
                  <a:lnTo>
                    <a:pt x="5216" y="0"/>
                  </a:lnTo>
                  <a:lnTo>
                    <a:pt x="6520" y="1304"/>
                  </a:lnTo>
                  <a:lnTo>
                    <a:pt x="5216" y="2608"/>
                  </a:lnTo>
                  <a:lnTo>
                    <a:pt x="5651" y="3477"/>
                  </a:lnTo>
                  <a:lnTo>
                    <a:pt x="5216" y="4347"/>
                  </a:lnTo>
                  <a:lnTo>
                    <a:pt x="4347" y="3912"/>
                  </a:lnTo>
                  <a:lnTo>
                    <a:pt x="3043" y="2608"/>
                  </a:lnTo>
                  <a:lnTo>
                    <a:pt x="0" y="1739"/>
                  </a:lnTo>
                  <a:lnTo>
                    <a:pt x="0"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94" name="Google Shape;12294;p314"/>
            <p:cNvSpPr/>
            <p:nvPr/>
          </p:nvSpPr>
          <p:spPr>
            <a:xfrm>
              <a:off x="1201413" y="4736034"/>
              <a:ext cx="1468" cy="2445"/>
            </a:xfrm>
            <a:custGeom>
              <a:rect b="b" l="l" r="r" t="t"/>
              <a:pathLst>
                <a:path extrusionOk="0" h="2173" w="1304">
                  <a:moveTo>
                    <a:pt x="1304" y="1739"/>
                  </a:moveTo>
                  <a:lnTo>
                    <a:pt x="435" y="2173"/>
                  </a:lnTo>
                  <a:lnTo>
                    <a:pt x="0" y="0"/>
                  </a:lnTo>
                  <a:lnTo>
                    <a:pt x="869" y="435"/>
                  </a:lnTo>
                  <a:lnTo>
                    <a:pt x="1304" y="173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95" name="Google Shape;12295;p314"/>
            <p:cNvSpPr/>
            <p:nvPr/>
          </p:nvSpPr>
          <p:spPr>
            <a:xfrm>
              <a:off x="1220488" y="4699841"/>
              <a:ext cx="3912" cy="2934"/>
            </a:xfrm>
            <a:custGeom>
              <a:rect b="b" l="l" r="r" t="t"/>
              <a:pathLst>
                <a:path extrusionOk="0" h="2607" w="3477">
                  <a:moveTo>
                    <a:pt x="3477" y="1304"/>
                  </a:moveTo>
                  <a:lnTo>
                    <a:pt x="1304" y="2608"/>
                  </a:lnTo>
                  <a:lnTo>
                    <a:pt x="435" y="2608"/>
                  </a:lnTo>
                  <a:lnTo>
                    <a:pt x="0" y="2173"/>
                  </a:lnTo>
                  <a:lnTo>
                    <a:pt x="1304" y="0"/>
                  </a:lnTo>
                  <a:lnTo>
                    <a:pt x="2608" y="435"/>
                  </a:lnTo>
                  <a:lnTo>
                    <a:pt x="3477" y="130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96" name="Google Shape;12296;p314"/>
            <p:cNvSpPr/>
            <p:nvPr/>
          </p:nvSpPr>
          <p:spPr>
            <a:xfrm>
              <a:off x="1153481" y="4605935"/>
              <a:ext cx="1956" cy="1466"/>
            </a:xfrm>
            <a:custGeom>
              <a:rect b="b" l="l" r="r" t="t"/>
              <a:pathLst>
                <a:path extrusionOk="0" h="1303" w="1738">
                  <a:moveTo>
                    <a:pt x="1739" y="869"/>
                  </a:moveTo>
                  <a:lnTo>
                    <a:pt x="1304" y="1304"/>
                  </a:lnTo>
                  <a:lnTo>
                    <a:pt x="0" y="869"/>
                  </a:lnTo>
                  <a:lnTo>
                    <a:pt x="435" y="0"/>
                  </a:lnTo>
                  <a:lnTo>
                    <a:pt x="1739" y="0"/>
                  </a:lnTo>
                  <a:lnTo>
                    <a:pt x="1739"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97" name="Google Shape;12297;p314"/>
            <p:cNvSpPr/>
            <p:nvPr/>
          </p:nvSpPr>
          <p:spPr>
            <a:xfrm>
              <a:off x="4263634" y="3776430"/>
              <a:ext cx="28856" cy="24942"/>
            </a:xfrm>
            <a:custGeom>
              <a:rect b="b" l="l" r="r" t="t"/>
              <a:pathLst>
                <a:path extrusionOk="0" h="22167" w="25645">
                  <a:moveTo>
                    <a:pt x="25645" y="0"/>
                  </a:moveTo>
                  <a:lnTo>
                    <a:pt x="24776" y="2173"/>
                  </a:lnTo>
                  <a:lnTo>
                    <a:pt x="23472" y="3912"/>
                  </a:lnTo>
                  <a:lnTo>
                    <a:pt x="22602" y="4347"/>
                  </a:lnTo>
                  <a:lnTo>
                    <a:pt x="22168" y="6085"/>
                  </a:lnTo>
                  <a:lnTo>
                    <a:pt x="23037" y="8693"/>
                  </a:lnTo>
                  <a:lnTo>
                    <a:pt x="22168" y="9128"/>
                  </a:lnTo>
                  <a:lnTo>
                    <a:pt x="22168" y="12171"/>
                  </a:lnTo>
                  <a:lnTo>
                    <a:pt x="23037" y="13475"/>
                  </a:lnTo>
                  <a:lnTo>
                    <a:pt x="23907" y="14344"/>
                  </a:lnTo>
                  <a:lnTo>
                    <a:pt x="23037" y="15213"/>
                  </a:lnTo>
                  <a:lnTo>
                    <a:pt x="22602" y="16517"/>
                  </a:lnTo>
                  <a:lnTo>
                    <a:pt x="22602" y="19560"/>
                  </a:lnTo>
                  <a:lnTo>
                    <a:pt x="21733" y="19995"/>
                  </a:lnTo>
                  <a:lnTo>
                    <a:pt x="19995" y="20864"/>
                  </a:lnTo>
                  <a:lnTo>
                    <a:pt x="17821" y="21299"/>
                  </a:lnTo>
                  <a:lnTo>
                    <a:pt x="16517" y="21299"/>
                  </a:lnTo>
                  <a:lnTo>
                    <a:pt x="14344" y="21733"/>
                  </a:lnTo>
                  <a:lnTo>
                    <a:pt x="12171" y="21299"/>
                  </a:lnTo>
                  <a:lnTo>
                    <a:pt x="10432" y="21733"/>
                  </a:lnTo>
                  <a:lnTo>
                    <a:pt x="9128" y="21299"/>
                  </a:lnTo>
                  <a:lnTo>
                    <a:pt x="6955" y="22168"/>
                  </a:lnTo>
                  <a:lnTo>
                    <a:pt x="5216" y="21299"/>
                  </a:lnTo>
                  <a:lnTo>
                    <a:pt x="2608" y="21299"/>
                  </a:lnTo>
                  <a:lnTo>
                    <a:pt x="1304" y="22168"/>
                  </a:lnTo>
                  <a:lnTo>
                    <a:pt x="0" y="21733"/>
                  </a:lnTo>
                  <a:lnTo>
                    <a:pt x="2173" y="20864"/>
                  </a:lnTo>
                  <a:lnTo>
                    <a:pt x="3477" y="19560"/>
                  </a:lnTo>
                  <a:lnTo>
                    <a:pt x="5216" y="19125"/>
                  </a:lnTo>
                  <a:lnTo>
                    <a:pt x="6955" y="17821"/>
                  </a:lnTo>
                  <a:lnTo>
                    <a:pt x="7824" y="16517"/>
                  </a:lnTo>
                  <a:lnTo>
                    <a:pt x="10432" y="16952"/>
                  </a:lnTo>
                  <a:lnTo>
                    <a:pt x="11736" y="15213"/>
                  </a:lnTo>
                  <a:lnTo>
                    <a:pt x="10867" y="11736"/>
                  </a:lnTo>
                  <a:lnTo>
                    <a:pt x="11736" y="9997"/>
                  </a:lnTo>
                  <a:lnTo>
                    <a:pt x="11736" y="7824"/>
                  </a:lnTo>
                  <a:lnTo>
                    <a:pt x="11736" y="6955"/>
                  </a:lnTo>
                  <a:lnTo>
                    <a:pt x="10432" y="5216"/>
                  </a:lnTo>
                  <a:lnTo>
                    <a:pt x="9128" y="4781"/>
                  </a:lnTo>
                  <a:lnTo>
                    <a:pt x="7389" y="4347"/>
                  </a:lnTo>
                  <a:lnTo>
                    <a:pt x="6955" y="3912"/>
                  </a:lnTo>
                  <a:lnTo>
                    <a:pt x="8693" y="2608"/>
                  </a:lnTo>
                  <a:lnTo>
                    <a:pt x="13475" y="2173"/>
                  </a:lnTo>
                  <a:lnTo>
                    <a:pt x="14344" y="1304"/>
                  </a:lnTo>
                  <a:lnTo>
                    <a:pt x="19125" y="1304"/>
                  </a:lnTo>
                  <a:lnTo>
                    <a:pt x="19560" y="869"/>
                  </a:lnTo>
                  <a:lnTo>
                    <a:pt x="24776" y="0"/>
                  </a:lnTo>
                  <a:lnTo>
                    <a:pt x="25645"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98" name="Google Shape;12298;p314"/>
            <p:cNvSpPr/>
            <p:nvPr/>
          </p:nvSpPr>
          <p:spPr>
            <a:xfrm>
              <a:off x="4294936" y="3760779"/>
              <a:ext cx="9292" cy="6358"/>
            </a:xfrm>
            <a:custGeom>
              <a:rect b="b" l="l" r="r" t="t"/>
              <a:pathLst>
                <a:path extrusionOk="0" h="5650" w="8258">
                  <a:moveTo>
                    <a:pt x="8259" y="0"/>
                  </a:moveTo>
                  <a:lnTo>
                    <a:pt x="7824" y="2173"/>
                  </a:lnTo>
                  <a:lnTo>
                    <a:pt x="6520" y="2608"/>
                  </a:lnTo>
                  <a:lnTo>
                    <a:pt x="4781" y="3912"/>
                  </a:lnTo>
                  <a:lnTo>
                    <a:pt x="3912" y="3912"/>
                  </a:lnTo>
                  <a:lnTo>
                    <a:pt x="869" y="5651"/>
                  </a:lnTo>
                  <a:lnTo>
                    <a:pt x="0" y="4781"/>
                  </a:lnTo>
                  <a:lnTo>
                    <a:pt x="1304" y="3477"/>
                  </a:lnTo>
                  <a:lnTo>
                    <a:pt x="4347" y="1304"/>
                  </a:lnTo>
                  <a:lnTo>
                    <a:pt x="8259"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299" name="Google Shape;12299;p314"/>
            <p:cNvSpPr/>
            <p:nvPr/>
          </p:nvSpPr>
          <p:spPr>
            <a:xfrm>
              <a:off x="10925104" y="4383886"/>
              <a:ext cx="488" cy="978"/>
            </a:xfrm>
            <a:custGeom>
              <a:rect b="b" l="l" r="r" t="t"/>
              <a:pathLst>
                <a:path extrusionOk="0" h="869" w="434">
                  <a:moveTo>
                    <a:pt x="0" y="869"/>
                  </a:moveTo>
                  <a:lnTo>
                    <a:pt x="0" y="0"/>
                  </a:lnTo>
                  <a:lnTo>
                    <a:pt x="435" y="0"/>
                  </a:lnTo>
                  <a:lnTo>
                    <a:pt x="435" y="435"/>
                  </a:lnTo>
                  <a:lnTo>
                    <a:pt x="0" y="86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00" name="Google Shape;12300;p314"/>
            <p:cNvSpPr/>
            <p:nvPr/>
          </p:nvSpPr>
          <p:spPr>
            <a:xfrm>
              <a:off x="4286623" y="3697197"/>
              <a:ext cx="4402" cy="7336"/>
            </a:xfrm>
            <a:custGeom>
              <a:rect b="b" l="l" r="r" t="t"/>
              <a:pathLst>
                <a:path extrusionOk="0" h="6520" w="3912">
                  <a:moveTo>
                    <a:pt x="2608" y="6085"/>
                  </a:moveTo>
                  <a:lnTo>
                    <a:pt x="2173" y="6520"/>
                  </a:lnTo>
                  <a:lnTo>
                    <a:pt x="0" y="5216"/>
                  </a:lnTo>
                  <a:lnTo>
                    <a:pt x="0" y="3477"/>
                  </a:lnTo>
                  <a:lnTo>
                    <a:pt x="869" y="2173"/>
                  </a:lnTo>
                  <a:lnTo>
                    <a:pt x="1739" y="0"/>
                  </a:lnTo>
                  <a:lnTo>
                    <a:pt x="3478" y="0"/>
                  </a:lnTo>
                  <a:lnTo>
                    <a:pt x="3912" y="1739"/>
                  </a:lnTo>
                  <a:lnTo>
                    <a:pt x="3478" y="5216"/>
                  </a:lnTo>
                  <a:lnTo>
                    <a:pt x="2608" y="608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01" name="Google Shape;12301;p314"/>
            <p:cNvSpPr/>
            <p:nvPr/>
          </p:nvSpPr>
          <p:spPr>
            <a:xfrm>
              <a:off x="4206410" y="3537263"/>
              <a:ext cx="4401" cy="2445"/>
            </a:xfrm>
            <a:custGeom>
              <a:rect b="b" l="l" r="r" t="t"/>
              <a:pathLst>
                <a:path extrusionOk="0" h="2173" w="3911">
                  <a:moveTo>
                    <a:pt x="3912" y="435"/>
                  </a:moveTo>
                  <a:lnTo>
                    <a:pt x="2173" y="1304"/>
                  </a:lnTo>
                  <a:lnTo>
                    <a:pt x="1739" y="1304"/>
                  </a:lnTo>
                  <a:lnTo>
                    <a:pt x="435" y="2173"/>
                  </a:lnTo>
                  <a:lnTo>
                    <a:pt x="0" y="1739"/>
                  </a:lnTo>
                  <a:lnTo>
                    <a:pt x="435" y="435"/>
                  </a:lnTo>
                  <a:lnTo>
                    <a:pt x="3043" y="0"/>
                  </a:lnTo>
                  <a:lnTo>
                    <a:pt x="3912"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02" name="Google Shape;12302;p314"/>
            <p:cNvSpPr/>
            <p:nvPr/>
          </p:nvSpPr>
          <p:spPr>
            <a:xfrm>
              <a:off x="4198585" y="3558294"/>
              <a:ext cx="5870" cy="3422"/>
            </a:xfrm>
            <a:custGeom>
              <a:rect b="b" l="l" r="r" t="t"/>
              <a:pathLst>
                <a:path extrusionOk="0" h="3042" w="5216">
                  <a:moveTo>
                    <a:pt x="3912" y="869"/>
                  </a:moveTo>
                  <a:lnTo>
                    <a:pt x="5216" y="2173"/>
                  </a:lnTo>
                  <a:lnTo>
                    <a:pt x="435" y="3043"/>
                  </a:lnTo>
                  <a:lnTo>
                    <a:pt x="0" y="869"/>
                  </a:lnTo>
                  <a:lnTo>
                    <a:pt x="3043" y="0"/>
                  </a:lnTo>
                  <a:lnTo>
                    <a:pt x="3912"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03" name="Google Shape;12303;p314"/>
            <p:cNvSpPr/>
            <p:nvPr/>
          </p:nvSpPr>
          <p:spPr>
            <a:xfrm>
              <a:off x="4202986" y="3540198"/>
              <a:ext cx="3422" cy="1468"/>
            </a:xfrm>
            <a:custGeom>
              <a:rect b="b" l="l" r="r" t="t"/>
              <a:pathLst>
                <a:path extrusionOk="0" h="1304" w="3042">
                  <a:moveTo>
                    <a:pt x="3043" y="435"/>
                  </a:moveTo>
                  <a:lnTo>
                    <a:pt x="2173" y="1304"/>
                  </a:lnTo>
                  <a:lnTo>
                    <a:pt x="0" y="1304"/>
                  </a:lnTo>
                  <a:lnTo>
                    <a:pt x="0" y="435"/>
                  </a:lnTo>
                  <a:lnTo>
                    <a:pt x="1304" y="0"/>
                  </a:lnTo>
                  <a:lnTo>
                    <a:pt x="3043" y="435"/>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04" name="Google Shape;12304;p314"/>
            <p:cNvSpPr/>
            <p:nvPr/>
          </p:nvSpPr>
          <p:spPr>
            <a:xfrm>
              <a:off x="4196629" y="3539707"/>
              <a:ext cx="4890" cy="2445"/>
            </a:xfrm>
            <a:custGeom>
              <a:rect b="b" l="l" r="r" t="t"/>
              <a:pathLst>
                <a:path extrusionOk="0" h="2173" w="4346">
                  <a:moveTo>
                    <a:pt x="2608" y="0"/>
                  </a:moveTo>
                  <a:lnTo>
                    <a:pt x="4347" y="1304"/>
                  </a:lnTo>
                  <a:lnTo>
                    <a:pt x="3477" y="2173"/>
                  </a:lnTo>
                  <a:lnTo>
                    <a:pt x="2173" y="1304"/>
                  </a:lnTo>
                  <a:lnTo>
                    <a:pt x="0" y="1304"/>
                  </a:lnTo>
                  <a:lnTo>
                    <a:pt x="869" y="435"/>
                  </a:lnTo>
                  <a:lnTo>
                    <a:pt x="2608" y="0"/>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05" name="Google Shape;12305;p314"/>
            <p:cNvSpPr/>
            <p:nvPr/>
          </p:nvSpPr>
          <p:spPr>
            <a:xfrm>
              <a:off x="10594476" y="4749240"/>
              <a:ext cx="4401" cy="3422"/>
            </a:xfrm>
            <a:custGeom>
              <a:rect b="b" l="l" r="r" t="t"/>
              <a:pathLst>
                <a:path extrusionOk="0" h="3042" w="3911">
                  <a:moveTo>
                    <a:pt x="2173" y="3043"/>
                  </a:moveTo>
                  <a:lnTo>
                    <a:pt x="0" y="2173"/>
                  </a:lnTo>
                  <a:lnTo>
                    <a:pt x="869" y="435"/>
                  </a:lnTo>
                  <a:lnTo>
                    <a:pt x="3042" y="0"/>
                  </a:lnTo>
                  <a:lnTo>
                    <a:pt x="3912" y="1739"/>
                  </a:lnTo>
                  <a:lnTo>
                    <a:pt x="3477" y="2608"/>
                  </a:lnTo>
                  <a:lnTo>
                    <a:pt x="2173" y="304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06" name="Google Shape;12306;p314"/>
            <p:cNvSpPr/>
            <p:nvPr/>
          </p:nvSpPr>
          <p:spPr>
            <a:xfrm>
              <a:off x="10586161" y="4723805"/>
              <a:ext cx="7336" cy="10270"/>
            </a:xfrm>
            <a:custGeom>
              <a:rect b="b" l="l" r="r" t="t"/>
              <a:pathLst>
                <a:path extrusionOk="0" h="9127" w="6520">
                  <a:moveTo>
                    <a:pt x="4347" y="9128"/>
                  </a:moveTo>
                  <a:lnTo>
                    <a:pt x="3478" y="9128"/>
                  </a:lnTo>
                  <a:lnTo>
                    <a:pt x="2173" y="8693"/>
                  </a:lnTo>
                  <a:lnTo>
                    <a:pt x="435" y="6520"/>
                  </a:lnTo>
                  <a:lnTo>
                    <a:pt x="0" y="4781"/>
                  </a:lnTo>
                  <a:lnTo>
                    <a:pt x="0" y="3042"/>
                  </a:lnTo>
                  <a:lnTo>
                    <a:pt x="870" y="2173"/>
                  </a:lnTo>
                  <a:lnTo>
                    <a:pt x="1304" y="435"/>
                  </a:lnTo>
                  <a:lnTo>
                    <a:pt x="2608" y="0"/>
                  </a:lnTo>
                  <a:lnTo>
                    <a:pt x="4347" y="0"/>
                  </a:lnTo>
                  <a:lnTo>
                    <a:pt x="3478" y="1304"/>
                  </a:lnTo>
                  <a:lnTo>
                    <a:pt x="3478" y="3477"/>
                  </a:lnTo>
                  <a:lnTo>
                    <a:pt x="6520" y="5651"/>
                  </a:lnTo>
                  <a:lnTo>
                    <a:pt x="5216" y="6955"/>
                  </a:lnTo>
                  <a:lnTo>
                    <a:pt x="4347" y="91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07" name="Google Shape;12307;p314"/>
            <p:cNvSpPr/>
            <p:nvPr/>
          </p:nvSpPr>
          <p:spPr>
            <a:xfrm>
              <a:off x="10584694" y="4701796"/>
              <a:ext cx="8802" cy="11249"/>
            </a:xfrm>
            <a:custGeom>
              <a:rect b="b" l="l" r="r" t="t"/>
              <a:pathLst>
                <a:path extrusionOk="0" h="9997" w="7823">
                  <a:moveTo>
                    <a:pt x="5650" y="3042"/>
                  </a:moveTo>
                  <a:lnTo>
                    <a:pt x="6955" y="3042"/>
                  </a:lnTo>
                  <a:lnTo>
                    <a:pt x="7389" y="3912"/>
                  </a:lnTo>
                  <a:lnTo>
                    <a:pt x="5216" y="4347"/>
                  </a:lnTo>
                  <a:lnTo>
                    <a:pt x="5650" y="5651"/>
                  </a:lnTo>
                  <a:lnTo>
                    <a:pt x="7389" y="6520"/>
                  </a:lnTo>
                  <a:lnTo>
                    <a:pt x="7824" y="7824"/>
                  </a:lnTo>
                  <a:lnTo>
                    <a:pt x="7389" y="9562"/>
                  </a:lnTo>
                  <a:lnTo>
                    <a:pt x="5650" y="9997"/>
                  </a:lnTo>
                  <a:lnTo>
                    <a:pt x="3912" y="8693"/>
                  </a:lnTo>
                  <a:lnTo>
                    <a:pt x="2173" y="8693"/>
                  </a:lnTo>
                  <a:lnTo>
                    <a:pt x="1304" y="7824"/>
                  </a:lnTo>
                  <a:lnTo>
                    <a:pt x="0" y="6955"/>
                  </a:lnTo>
                  <a:lnTo>
                    <a:pt x="435" y="5216"/>
                  </a:lnTo>
                  <a:lnTo>
                    <a:pt x="435" y="3912"/>
                  </a:lnTo>
                  <a:lnTo>
                    <a:pt x="1304" y="1739"/>
                  </a:lnTo>
                  <a:lnTo>
                    <a:pt x="2608" y="0"/>
                  </a:lnTo>
                  <a:lnTo>
                    <a:pt x="4781" y="0"/>
                  </a:lnTo>
                  <a:lnTo>
                    <a:pt x="5650" y="435"/>
                  </a:lnTo>
                  <a:lnTo>
                    <a:pt x="5216" y="2173"/>
                  </a:lnTo>
                  <a:lnTo>
                    <a:pt x="5650" y="304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08" name="Google Shape;12308;p314"/>
            <p:cNvSpPr/>
            <p:nvPr/>
          </p:nvSpPr>
          <p:spPr>
            <a:xfrm>
              <a:off x="10570510" y="4667561"/>
              <a:ext cx="11738" cy="9292"/>
            </a:xfrm>
            <a:custGeom>
              <a:rect b="b" l="l" r="r" t="t"/>
              <a:pathLst>
                <a:path extrusionOk="0" h="8258" w="10432">
                  <a:moveTo>
                    <a:pt x="5216" y="435"/>
                  </a:moveTo>
                  <a:lnTo>
                    <a:pt x="7824" y="0"/>
                  </a:lnTo>
                  <a:lnTo>
                    <a:pt x="8259" y="435"/>
                  </a:lnTo>
                  <a:lnTo>
                    <a:pt x="9128" y="3042"/>
                  </a:lnTo>
                  <a:lnTo>
                    <a:pt x="9997" y="4347"/>
                  </a:lnTo>
                  <a:lnTo>
                    <a:pt x="10432" y="4781"/>
                  </a:lnTo>
                  <a:lnTo>
                    <a:pt x="8693" y="7389"/>
                  </a:lnTo>
                  <a:lnTo>
                    <a:pt x="5216" y="8259"/>
                  </a:lnTo>
                  <a:lnTo>
                    <a:pt x="3912" y="6955"/>
                  </a:lnTo>
                  <a:lnTo>
                    <a:pt x="3477" y="4781"/>
                  </a:lnTo>
                  <a:lnTo>
                    <a:pt x="2173" y="4347"/>
                  </a:lnTo>
                  <a:lnTo>
                    <a:pt x="435" y="5651"/>
                  </a:lnTo>
                  <a:lnTo>
                    <a:pt x="0" y="5216"/>
                  </a:lnTo>
                  <a:lnTo>
                    <a:pt x="869" y="3477"/>
                  </a:lnTo>
                  <a:lnTo>
                    <a:pt x="2608" y="2173"/>
                  </a:lnTo>
                  <a:lnTo>
                    <a:pt x="4347" y="0"/>
                  </a:lnTo>
                  <a:lnTo>
                    <a:pt x="5216"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09" name="Google Shape;12309;p314"/>
            <p:cNvSpPr/>
            <p:nvPr/>
          </p:nvSpPr>
          <p:spPr>
            <a:xfrm>
              <a:off x="10587140" y="4647507"/>
              <a:ext cx="1466" cy="1466"/>
            </a:xfrm>
            <a:custGeom>
              <a:rect b="b" l="l" r="r" t="t"/>
              <a:pathLst>
                <a:path extrusionOk="0" h="1303" w="1303">
                  <a:moveTo>
                    <a:pt x="435" y="1304"/>
                  </a:moveTo>
                  <a:lnTo>
                    <a:pt x="0" y="0"/>
                  </a:lnTo>
                  <a:lnTo>
                    <a:pt x="1304" y="0"/>
                  </a:lnTo>
                  <a:lnTo>
                    <a:pt x="435"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10" name="Google Shape;12310;p314"/>
            <p:cNvSpPr/>
            <p:nvPr/>
          </p:nvSpPr>
          <p:spPr>
            <a:xfrm>
              <a:off x="10576868" y="4637235"/>
              <a:ext cx="8803" cy="8802"/>
            </a:xfrm>
            <a:custGeom>
              <a:rect b="b" l="l" r="r" t="t"/>
              <a:pathLst>
                <a:path extrusionOk="0" h="7823" w="7824">
                  <a:moveTo>
                    <a:pt x="2608" y="0"/>
                  </a:moveTo>
                  <a:lnTo>
                    <a:pt x="3043" y="2173"/>
                  </a:lnTo>
                  <a:lnTo>
                    <a:pt x="3043" y="3043"/>
                  </a:lnTo>
                  <a:lnTo>
                    <a:pt x="4782" y="3477"/>
                  </a:lnTo>
                  <a:lnTo>
                    <a:pt x="5651" y="5651"/>
                  </a:lnTo>
                  <a:lnTo>
                    <a:pt x="7824" y="5651"/>
                  </a:lnTo>
                  <a:lnTo>
                    <a:pt x="7824" y="7389"/>
                  </a:lnTo>
                  <a:lnTo>
                    <a:pt x="7390" y="7824"/>
                  </a:lnTo>
                  <a:lnTo>
                    <a:pt x="6085" y="6520"/>
                  </a:lnTo>
                  <a:lnTo>
                    <a:pt x="4782" y="6085"/>
                  </a:lnTo>
                  <a:lnTo>
                    <a:pt x="2173" y="6955"/>
                  </a:lnTo>
                  <a:lnTo>
                    <a:pt x="870" y="6520"/>
                  </a:lnTo>
                  <a:lnTo>
                    <a:pt x="435" y="5651"/>
                  </a:lnTo>
                  <a:lnTo>
                    <a:pt x="0" y="3912"/>
                  </a:lnTo>
                  <a:lnTo>
                    <a:pt x="870" y="1739"/>
                  </a:lnTo>
                  <a:lnTo>
                    <a:pt x="1739" y="435"/>
                  </a:lnTo>
                  <a:lnTo>
                    <a:pt x="260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11" name="Google Shape;12311;p314"/>
            <p:cNvSpPr/>
            <p:nvPr/>
          </p:nvSpPr>
          <p:spPr>
            <a:xfrm>
              <a:off x="10583227" y="4634791"/>
              <a:ext cx="978" cy="1466"/>
            </a:xfrm>
            <a:custGeom>
              <a:rect b="b" l="l" r="r" t="t"/>
              <a:pathLst>
                <a:path extrusionOk="0" h="1303" w="869">
                  <a:moveTo>
                    <a:pt x="869" y="1304"/>
                  </a:moveTo>
                  <a:lnTo>
                    <a:pt x="435" y="1304"/>
                  </a:lnTo>
                  <a:lnTo>
                    <a:pt x="0" y="0"/>
                  </a:lnTo>
                  <a:lnTo>
                    <a:pt x="869" y="0"/>
                  </a:lnTo>
                  <a:lnTo>
                    <a:pt x="869"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12" name="Google Shape;12312;p314"/>
            <p:cNvSpPr/>
            <p:nvPr/>
          </p:nvSpPr>
          <p:spPr>
            <a:xfrm>
              <a:off x="10574423" y="4622074"/>
              <a:ext cx="11249" cy="8803"/>
            </a:xfrm>
            <a:custGeom>
              <a:rect b="b" l="l" r="r" t="t"/>
              <a:pathLst>
                <a:path extrusionOk="0" h="7824" w="9997">
                  <a:moveTo>
                    <a:pt x="9563" y="6520"/>
                  </a:moveTo>
                  <a:lnTo>
                    <a:pt x="8693" y="7389"/>
                  </a:lnTo>
                  <a:lnTo>
                    <a:pt x="6085" y="7389"/>
                  </a:lnTo>
                  <a:lnTo>
                    <a:pt x="4782" y="7824"/>
                  </a:lnTo>
                  <a:lnTo>
                    <a:pt x="3912" y="6955"/>
                  </a:lnTo>
                  <a:lnTo>
                    <a:pt x="2173" y="6520"/>
                  </a:lnTo>
                  <a:lnTo>
                    <a:pt x="0" y="4781"/>
                  </a:lnTo>
                  <a:lnTo>
                    <a:pt x="435" y="3912"/>
                  </a:lnTo>
                  <a:lnTo>
                    <a:pt x="2608" y="3043"/>
                  </a:lnTo>
                  <a:lnTo>
                    <a:pt x="4347" y="2608"/>
                  </a:lnTo>
                  <a:lnTo>
                    <a:pt x="6085" y="1304"/>
                  </a:lnTo>
                  <a:lnTo>
                    <a:pt x="6520" y="0"/>
                  </a:lnTo>
                  <a:lnTo>
                    <a:pt x="7390" y="0"/>
                  </a:lnTo>
                  <a:lnTo>
                    <a:pt x="7824" y="1304"/>
                  </a:lnTo>
                  <a:lnTo>
                    <a:pt x="7824" y="3912"/>
                  </a:lnTo>
                  <a:lnTo>
                    <a:pt x="9998" y="5651"/>
                  </a:lnTo>
                  <a:lnTo>
                    <a:pt x="9563" y="652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13" name="Google Shape;12313;p314"/>
            <p:cNvSpPr/>
            <p:nvPr/>
          </p:nvSpPr>
          <p:spPr>
            <a:xfrm>
              <a:off x="10554859" y="4615226"/>
              <a:ext cx="16140" cy="22497"/>
            </a:xfrm>
            <a:custGeom>
              <a:rect b="b" l="l" r="r" t="t"/>
              <a:pathLst>
                <a:path extrusionOk="0" h="19994" w="14344">
                  <a:moveTo>
                    <a:pt x="6520" y="6955"/>
                  </a:moveTo>
                  <a:lnTo>
                    <a:pt x="7390" y="8259"/>
                  </a:lnTo>
                  <a:lnTo>
                    <a:pt x="9998" y="9997"/>
                  </a:lnTo>
                  <a:lnTo>
                    <a:pt x="13040" y="13040"/>
                  </a:lnTo>
                  <a:lnTo>
                    <a:pt x="13475" y="13475"/>
                  </a:lnTo>
                  <a:lnTo>
                    <a:pt x="13475" y="15213"/>
                  </a:lnTo>
                  <a:lnTo>
                    <a:pt x="14344" y="16517"/>
                  </a:lnTo>
                  <a:lnTo>
                    <a:pt x="13040" y="17387"/>
                  </a:lnTo>
                  <a:lnTo>
                    <a:pt x="11302" y="19125"/>
                  </a:lnTo>
                  <a:lnTo>
                    <a:pt x="11302" y="18256"/>
                  </a:lnTo>
                  <a:lnTo>
                    <a:pt x="9998" y="17821"/>
                  </a:lnTo>
                  <a:lnTo>
                    <a:pt x="8259" y="17821"/>
                  </a:lnTo>
                  <a:lnTo>
                    <a:pt x="7390" y="18256"/>
                  </a:lnTo>
                  <a:lnTo>
                    <a:pt x="7390" y="19125"/>
                  </a:lnTo>
                  <a:lnTo>
                    <a:pt x="5651" y="19995"/>
                  </a:lnTo>
                  <a:lnTo>
                    <a:pt x="4347" y="19560"/>
                  </a:lnTo>
                  <a:lnTo>
                    <a:pt x="4347" y="16517"/>
                  </a:lnTo>
                  <a:lnTo>
                    <a:pt x="3912" y="13909"/>
                  </a:lnTo>
                  <a:lnTo>
                    <a:pt x="4347" y="11301"/>
                  </a:lnTo>
                  <a:lnTo>
                    <a:pt x="4782" y="9128"/>
                  </a:lnTo>
                  <a:lnTo>
                    <a:pt x="3912" y="6955"/>
                  </a:lnTo>
                  <a:lnTo>
                    <a:pt x="1304" y="8259"/>
                  </a:lnTo>
                  <a:lnTo>
                    <a:pt x="435" y="7389"/>
                  </a:lnTo>
                  <a:lnTo>
                    <a:pt x="0" y="6085"/>
                  </a:lnTo>
                  <a:lnTo>
                    <a:pt x="0" y="4781"/>
                  </a:lnTo>
                  <a:lnTo>
                    <a:pt x="1304" y="3477"/>
                  </a:lnTo>
                  <a:lnTo>
                    <a:pt x="1304" y="1739"/>
                  </a:lnTo>
                  <a:lnTo>
                    <a:pt x="1739" y="435"/>
                  </a:lnTo>
                  <a:lnTo>
                    <a:pt x="3043" y="0"/>
                  </a:lnTo>
                  <a:lnTo>
                    <a:pt x="5651" y="1304"/>
                  </a:lnTo>
                  <a:lnTo>
                    <a:pt x="5216" y="2173"/>
                  </a:lnTo>
                  <a:lnTo>
                    <a:pt x="6085" y="4347"/>
                  </a:lnTo>
                  <a:lnTo>
                    <a:pt x="5651" y="5216"/>
                  </a:lnTo>
                  <a:lnTo>
                    <a:pt x="6520" y="695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14" name="Google Shape;12314;p314"/>
            <p:cNvSpPr/>
            <p:nvPr/>
          </p:nvSpPr>
          <p:spPr>
            <a:xfrm>
              <a:off x="10555348" y="4607403"/>
              <a:ext cx="4401" cy="3912"/>
            </a:xfrm>
            <a:custGeom>
              <a:rect b="b" l="l" r="r" t="t"/>
              <a:pathLst>
                <a:path extrusionOk="0" h="3477" w="3911">
                  <a:moveTo>
                    <a:pt x="3477" y="3478"/>
                  </a:moveTo>
                  <a:lnTo>
                    <a:pt x="2173" y="3478"/>
                  </a:lnTo>
                  <a:lnTo>
                    <a:pt x="0" y="2173"/>
                  </a:lnTo>
                  <a:lnTo>
                    <a:pt x="0" y="1739"/>
                  </a:lnTo>
                  <a:lnTo>
                    <a:pt x="869" y="435"/>
                  </a:lnTo>
                  <a:lnTo>
                    <a:pt x="1738" y="0"/>
                  </a:lnTo>
                  <a:lnTo>
                    <a:pt x="3912" y="435"/>
                  </a:lnTo>
                  <a:lnTo>
                    <a:pt x="3477" y="2173"/>
                  </a:lnTo>
                  <a:lnTo>
                    <a:pt x="3477" y="347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15" name="Google Shape;12315;p314"/>
            <p:cNvSpPr/>
            <p:nvPr/>
          </p:nvSpPr>
          <p:spPr>
            <a:xfrm>
              <a:off x="10556815" y="4604955"/>
              <a:ext cx="2934" cy="1956"/>
            </a:xfrm>
            <a:custGeom>
              <a:rect b="b" l="l" r="r" t="t"/>
              <a:pathLst>
                <a:path extrusionOk="0" h="1738" w="2607">
                  <a:moveTo>
                    <a:pt x="0" y="1304"/>
                  </a:moveTo>
                  <a:lnTo>
                    <a:pt x="1739" y="0"/>
                  </a:lnTo>
                  <a:lnTo>
                    <a:pt x="2173" y="435"/>
                  </a:lnTo>
                  <a:lnTo>
                    <a:pt x="2608" y="1739"/>
                  </a:lnTo>
                  <a:lnTo>
                    <a:pt x="435" y="1739"/>
                  </a:lnTo>
                  <a:lnTo>
                    <a:pt x="0"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16" name="Google Shape;12316;p314"/>
            <p:cNvSpPr/>
            <p:nvPr/>
          </p:nvSpPr>
          <p:spPr>
            <a:xfrm>
              <a:off x="10583716" y="4602511"/>
              <a:ext cx="3422" cy="16629"/>
            </a:xfrm>
            <a:custGeom>
              <a:rect b="b" l="l" r="r" t="t"/>
              <a:pathLst>
                <a:path extrusionOk="0" h="14778" w="3042">
                  <a:moveTo>
                    <a:pt x="870" y="14779"/>
                  </a:moveTo>
                  <a:lnTo>
                    <a:pt x="0" y="14344"/>
                  </a:lnTo>
                  <a:lnTo>
                    <a:pt x="435" y="9128"/>
                  </a:lnTo>
                  <a:lnTo>
                    <a:pt x="0" y="7824"/>
                  </a:lnTo>
                  <a:lnTo>
                    <a:pt x="435" y="5651"/>
                  </a:lnTo>
                  <a:lnTo>
                    <a:pt x="1739" y="2173"/>
                  </a:lnTo>
                  <a:lnTo>
                    <a:pt x="2173" y="0"/>
                  </a:lnTo>
                  <a:lnTo>
                    <a:pt x="3043" y="2608"/>
                  </a:lnTo>
                  <a:lnTo>
                    <a:pt x="2608" y="3912"/>
                  </a:lnTo>
                  <a:lnTo>
                    <a:pt x="2608" y="6520"/>
                  </a:lnTo>
                  <a:lnTo>
                    <a:pt x="2608" y="10867"/>
                  </a:lnTo>
                  <a:lnTo>
                    <a:pt x="2173" y="13475"/>
                  </a:lnTo>
                  <a:lnTo>
                    <a:pt x="870" y="1477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17" name="Google Shape;12317;p314"/>
            <p:cNvSpPr/>
            <p:nvPr/>
          </p:nvSpPr>
          <p:spPr>
            <a:xfrm>
              <a:off x="10573445" y="4596642"/>
              <a:ext cx="9292" cy="6358"/>
            </a:xfrm>
            <a:custGeom>
              <a:rect b="b" l="l" r="r" t="t"/>
              <a:pathLst>
                <a:path extrusionOk="0" h="5650" w="8258">
                  <a:moveTo>
                    <a:pt x="4347" y="5651"/>
                  </a:moveTo>
                  <a:lnTo>
                    <a:pt x="1304" y="5651"/>
                  </a:lnTo>
                  <a:lnTo>
                    <a:pt x="0" y="5216"/>
                  </a:lnTo>
                  <a:lnTo>
                    <a:pt x="0" y="4347"/>
                  </a:lnTo>
                  <a:lnTo>
                    <a:pt x="3912" y="1304"/>
                  </a:lnTo>
                  <a:lnTo>
                    <a:pt x="6085" y="435"/>
                  </a:lnTo>
                  <a:lnTo>
                    <a:pt x="8259" y="0"/>
                  </a:lnTo>
                  <a:lnTo>
                    <a:pt x="8259" y="869"/>
                  </a:lnTo>
                  <a:lnTo>
                    <a:pt x="6955" y="2608"/>
                  </a:lnTo>
                  <a:lnTo>
                    <a:pt x="6085" y="3912"/>
                  </a:lnTo>
                  <a:lnTo>
                    <a:pt x="4347" y="5651"/>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18" name="Google Shape;12318;p314"/>
            <p:cNvSpPr/>
            <p:nvPr/>
          </p:nvSpPr>
          <p:spPr>
            <a:xfrm>
              <a:off x="10586161" y="4586371"/>
              <a:ext cx="2934" cy="14183"/>
            </a:xfrm>
            <a:custGeom>
              <a:rect b="b" l="l" r="r" t="t"/>
              <a:pathLst>
                <a:path extrusionOk="0" h="12605" w="2607">
                  <a:moveTo>
                    <a:pt x="1304" y="11736"/>
                  </a:moveTo>
                  <a:lnTo>
                    <a:pt x="1304" y="12605"/>
                  </a:lnTo>
                  <a:lnTo>
                    <a:pt x="0" y="12605"/>
                  </a:lnTo>
                  <a:lnTo>
                    <a:pt x="435" y="11301"/>
                  </a:lnTo>
                  <a:lnTo>
                    <a:pt x="1304" y="5651"/>
                  </a:lnTo>
                  <a:lnTo>
                    <a:pt x="1304" y="5216"/>
                  </a:lnTo>
                  <a:lnTo>
                    <a:pt x="1739" y="0"/>
                  </a:lnTo>
                  <a:lnTo>
                    <a:pt x="2608" y="435"/>
                  </a:lnTo>
                  <a:lnTo>
                    <a:pt x="2173" y="6085"/>
                  </a:lnTo>
                  <a:lnTo>
                    <a:pt x="2608" y="7389"/>
                  </a:lnTo>
                  <a:lnTo>
                    <a:pt x="2173" y="9563"/>
                  </a:lnTo>
                  <a:lnTo>
                    <a:pt x="1304" y="11736"/>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19" name="Google Shape;12319;p314"/>
            <p:cNvSpPr/>
            <p:nvPr/>
          </p:nvSpPr>
          <p:spPr>
            <a:xfrm>
              <a:off x="10544588" y="4576590"/>
              <a:ext cx="16629" cy="31791"/>
            </a:xfrm>
            <a:custGeom>
              <a:rect b="b" l="l" r="r" t="t"/>
              <a:pathLst>
                <a:path extrusionOk="0" h="28253" w="14778">
                  <a:moveTo>
                    <a:pt x="10867" y="26515"/>
                  </a:moveTo>
                  <a:lnTo>
                    <a:pt x="6955" y="26080"/>
                  </a:lnTo>
                  <a:lnTo>
                    <a:pt x="4347" y="27384"/>
                  </a:lnTo>
                  <a:lnTo>
                    <a:pt x="3912" y="28253"/>
                  </a:lnTo>
                  <a:lnTo>
                    <a:pt x="3043" y="28253"/>
                  </a:lnTo>
                  <a:lnTo>
                    <a:pt x="2608" y="25645"/>
                  </a:lnTo>
                  <a:lnTo>
                    <a:pt x="1739" y="25211"/>
                  </a:lnTo>
                  <a:lnTo>
                    <a:pt x="0" y="20864"/>
                  </a:lnTo>
                  <a:lnTo>
                    <a:pt x="1739" y="17387"/>
                  </a:lnTo>
                  <a:lnTo>
                    <a:pt x="1739" y="15648"/>
                  </a:lnTo>
                  <a:lnTo>
                    <a:pt x="1304" y="14779"/>
                  </a:lnTo>
                  <a:lnTo>
                    <a:pt x="1304" y="8693"/>
                  </a:lnTo>
                  <a:lnTo>
                    <a:pt x="870" y="7389"/>
                  </a:lnTo>
                  <a:lnTo>
                    <a:pt x="870" y="5216"/>
                  </a:lnTo>
                  <a:lnTo>
                    <a:pt x="1739" y="3912"/>
                  </a:lnTo>
                  <a:lnTo>
                    <a:pt x="1739" y="2608"/>
                  </a:lnTo>
                  <a:lnTo>
                    <a:pt x="2608" y="1304"/>
                  </a:lnTo>
                  <a:lnTo>
                    <a:pt x="2608" y="435"/>
                  </a:lnTo>
                  <a:lnTo>
                    <a:pt x="3912" y="0"/>
                  </a:lnTo>
                  <a:lnTo>
                    <a:pt x="4347" y="2173"/>
                  </a:lnTo>
                  <a:lnTo>
                    <a:pt x="5216" y="3912"/>
                  </a:lnTo>
                  <a:lnTo>
                    <a:pt x="6085" y="5216"/>
                  </a:lnTo>
                  <a:lnTo>
                    <a:pt x="6520" y="10867"/>
                  </a:lnTo>
                  <a:lnTo>
                    <a:pt x="6085" y="14344"/>
                  </a:lnTo>
                  <a:lnTo>
                    <a:pt x="6085" y="14779"/>
                  </a:lnTo>
                  <a:lnTo>
                    <a:pt x="8693" y="14344"/>
                  </a:lnTo>
                  <a:lnTo>
                    <a:pt x="9998" y="13040"/>
                  </a:lnTo>
                  <a:lnTo>
                    <a:pt x="10867" y="9563"/>
                  </a:lnTo>
                  <a:lnTo>
                    <a:pt x="10867" y="8693"/>
                  </a:lnTo>
                  <a:lnTo>
                    <a:pt x="12171" y="7824"/>
                  </a:lnTo>
                  <a:lnTo>
                    <a:pt x="13475" y="8259"/>
                  </a:lnTo>
                  <a:lnTo>
                    <a:pt x="13040" y="9997"/>
                  </a:lnTo>
                  <a:lnTo>
                    <a:pt x="13040" y="13909"/>
                  </a:lnTo>
                  <a:lnTo>
                    <a:pt x="14344" y="14344"/>
                  </a:lnTo>
                  <a:lnTo>
                    <a:pt x="14344" y="16517"/>
                  </a:lnTo>
                  <a:lnTo>
                    <a:pt x="13475" y="16952"/>
                  </a:lnTo>
                  <a:lnTo>
                    <a:pt x="14779" y="18691"/>
                  </a:lnTo>
                  <a:lnTo>
                    <a:pt x="13910" y="19560"/>
                  </a:lnTo>
                  <a:lnTo>
                    <a:pt x="13910" y="21733"/>
                  </a:lnTo>
                  <a:lnTo>
                    <a:pt x="14779" y="23907"/>
                  </a:lnTo>
                  <a:lnTo>
                    <a:pt x="14344" y="24776"/>
                  </a:lnTo>
                  <a:lnTo>
                    <a:pt x="13040" y="24776"/>
                  </a:lnTo>
                  <a:lnTo>
                    <a:pt x="10867" y="2651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20" name="Google Shape;12320;p314"/>
            <p:cNvSpPr/>
            <p:nvPr/>
          </p:nvSpPr>
          <p:spPr>
            <a:xfrm>
              <a:off x="10573445" y="4560937"/>
              <a:ext cx="5869" cy="5870"/>
            </a:xfrm>
            <a:custGeom>
              <a:rect b="b" l="l" r="r" t="t"/>
              <a:pathLst>
                <a:path extrusionOk="0" h="5216" w="5215">
                  <a:moveTo>
                    <a:pt x="3478" y="0"/>
                  </a:moveTo>
                  <a:lnTo>
                    <a:pt x="5216" y="1304"/>
                  </a:lnTo>
                  <a:lnTo>
                    <a:pt x="4781" y="3043"/>
                  </a:lnTo>
                  <a:lnTo>
                    <a:pt x="3478" y="4347"/>
                  </a:lnTo>
                  <a:lnTo>
                    <a:pt x="2608" y="5216"/>
                  </a:lnTo>
                  <a:lnTo>
                    <a:pt x="0" y="5216"/>
                  </a:lnTo>
                  <a:lnTo>
                    <a:pt x="0" y="3478"/>
                  </a:lnTo>
                  <a:lnTo>
                    <a:pt x="435" y="1739"/>
                  </a:lnTo>
                  <a:lnTo>
                    <a:pt x="1304" y="435"/>
                  </a:lnTo>
                  <a:lnTo>
                    <a:pt x="3478"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21" name="Google Shape;12321;p314"/>
            <p:cNvSpPr/>
            <p:nvPr/>
          </p:nvSpPr>
          <p:spPr>
            <a:xfrm>
              <a:off x="10575402" y="4547243"/>
              <a:ext cx="4890" cy="7336"/>
            </a:xfrm>
            <a:custGeom>
              <a:rect b="b" l="l" r="r" t="t"/>
              <a:pathLst>
                <a:path extrusionOk="0" h="6520" w="4346">
                  <a:moveTo>
                    <a:pt x="4347" y="3912"/>
                  </a:moveTo>
                  <a:lnTo>
                    <a:pt x="3042" y="4781"/>
                  </a:lnTo>
                  <a:lnTo>
                    <a:pt x="2173" y="5216"/>
                  </a:lnTo>
                  <a:lnTo>
                    <a:pt x="2173" y="6085"/>
                  </a:lnTo>
                  <a:lnTo>
                    <a:pt x="1304" y="6520"/>
                  </a:lnTo>
                  <a:lnTo>
                    <a:pt x="1304" y="5216"/>
                  </a:lnTo>
                  <a:lnTo>
                    <a:pt x="435" y="4347"/>
                  </a:lnTo>
                  <a:lnTo>
                    <a:pt x="0" y="3043"/>
                  </a:lnTo>
                  <a:lnTo>
                    <a:pt x="435" y="1304"/>
                  </a:lnTo>
                  <a:lnTo>
                    <a:pt x="1304" y="869"/>
                  </a:lnTo>
                  <a:lnTo>
                    <a:pt x="3042" y="0"/>
                  </a:lnTo>
                  <a:lnTo>
                    <a:pt x="3477" y="869"/>
                  </a:lnTo>
                  <a:lnTo>
                    <a:pt x="3912" y="2608"/>
                  </a:lnTo>
                  <a:lnTo>
                    <a:pt x="3912" y="3043"/>
                  </a:lnTo>
                  <a:lnTo>
                    <a:pt x="4347" y="3912"/>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22" name="Google Shape;12322;p314"/>
            <p:cNvSpPr/>
            <p:nvPr/>
          </p:nvSpPr>
          <p:spPr>
            <a:xfrm>
              <a:off x="10555348" y="4528169"/>
              <a:ext cx="1466" cy="2934"/>
            </a:xfrm>
            <a:custGeom>
              <a:rect b="b" l="l" r="r" t="t"/>
              <a:pathLst>
                <a:path extrusionOk="0" h="2607" w="1303">
                  <a:moveTo>
                    <a:pt x="435" y="2608"/>
                  </a:moveTo>
                  <a:lnTo>
                    <a:pt x="0" y="2173"/>
                  </a:lnTo>
                  <a:lnTo>
                    <a:pt x="435" y="0"/>
                  </a:lnTo>
                  <a:lnTo>
                    <a:pt x="1304" y="869"/>
                  </a:lnTo>
                  <a:lnTo>
                    <a:pt x="435" y="260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23" name="Google Shape;12323;p314"/>
            <p:cNvSpPr/>
            <p:nvPr/>
          </p:nvSpPr>
          <p:spPr>
            <a:xfrm>
              <a:off x="1242008" y="4550666"/>
              <a:ext cx="18096" cy="7336"/>
            </a:xfrm>
            <a:custGeom>
              <a:rect b="b" l="l" r="r" t="t"/>
              <a:pathLst>
                <a:path extrusionOk="0" h="6520" w="16082">
                  <a:moveTo>
                    <a:pt x="12171" y="3477"/>
                  </a:moveTo>
                  <a:lnTo>
                    <a:pt x="13475" y="3912"/>
                  </a:lnTo>
                  <a:lnTo>
                    <a:pt x="14779" y="4347"/>
                  </a:lnTo>
                  <a:lnTo>
                    <a:pt x="16083" y="5216"/>
                  </a:lnTo>
                  <a:lnTo>
                    <a:pt x="15648" y="6520"/>
                  </a:lnTo>
                  <a:lnTo>
                    <a:pt x="11301" y="6520"/>
                  </a:lnTo>
                  <a:lnTo>
                    <a:pt x="9997" y="6085"/>
                  </a:lnTo>
                  <a:lnTo>
                    <a:pt x="8693" y="6520"/>
                  </a:lnTo>
                  <a:lnTo>
                    <a:pt x="7824" y="6085"/>
                  </a:lnTo>
                  <a:lnTo>
                    <a:pt x="6085" y="5216"/>
                  </a:lnTo>
                  <a:lnTo>
                    <a:pt x="4781" y="5651"/>
                  </a:lnTo>
                  <a:lnTo>
                    <a:pt x="3477" y="4781"/>
                  </a:lnTo>
                  <a:lnTo>
                    <a:pt x="2608" y="3912"/>
                  </a:lnTo>
                  <a:lnTo>
                    <a:pt x="0" y="2608"/>
                  </a:lnTo>
                  <a:lnTo>
                    <a:pt x="435" y="869"/>
                  </a:lnTo>
                  <a:lnTo>
                    <a:pt x="2173" y="0"/>
                  </a:lnTo>
                  <a:lnTo>
                    <a:pt x="3912" y="0"/>
                  </a:lnTo>
                  <a:lnTo>
                    <a:pt x="6085" y="0"/>
                  </a:lnTo>
                  <a:lnTo>
                    <a:pt x="9997" y="1739"/>
                  </a:lnTo>
                  <a:lnTo>
                    <a:pt x="12171" y="2173"/>
                  </a:lnTo>
                  <a:lnTo>
                    <a:pt x="12171" y="3477"/>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24" name="Google Shape;12324;p314"/>
            <p:cNvSpPr/>
            <p:nvPr/>
          </p:nvSpPr>
          <p:spPr>
            <a:xfrm>
              <a:off x="1220488" y="4539907"/>
              <a:ext cx="17118" cy="10759"/>
            </a:xfrm>
            <a:custGeom>
              <a:rect b="b" l="l" r="r" t="t"/>
              <a:pathLst>
                <a:path extrusionOk="0" h="9562" w="15213">
                  <a:moveTo>
                    <a:pt x="11736" y="869"/>
                  </a:moveTo>
                  <a:lnTo>
                    <a:pt x="14344" y="3477"/>
                  </a:lnTo>
                  <a:lnTo>
                    <a:pt x="15213" y="6520"/>
                  </a:lnTo>
                  <a:lnTo>
                    <a:pt x="14779" y="7824"/>
                  </a:lnTo>
                  <a:lnTo>
                    <a:pt x="15213" y="9128"/>
                  </a:lnTo>
                  <a:lnTo>
                    <a:pt x="13909" y="9128"/>
                  </a:lnTo>
                  <a:lnTo>
                    <a:pt x="12605" y="8259"/>
                  </a:lnTo>
                  <a:lnTo>
                    <a:pt x="11301" y="9128"/>
                  </a:lnTo>
                  <a:lnTo>
                    <a:pt x="7389" y="9563"/>
                  </a:lnTo>
                  <a:lnTo>
                    <a:pt x="6085" y="8259"/>
                  </a:lnTo>
                  <a:lnTo>
                    <a:pt x="5216" y="6520"/>
                  </a:lnTo>
                  <a:lnTo>
                    <a:pt x="4347" y="6085"/>
                  </a:lnTo>
                  <a:lnTo>
                    <a:pt x="3043" y="4781"/>
                  </a:lnTo>
                  <a:lnTo>
                    <a:pt x="869" y="3043"/>
                  </a:lnTo>
                  <a:lnTo>
                    <a:pt x="0" y="2173"/>
                  </a:lnTo>
                  <a:lnTo>
                    <a:pt x="0" y="1304"/>
                  </a:lnTo>
                  <a:lnTo>
                    <a:pt x="1739" y="1739"/>
                  </a:lnTo>
                  <a:lnTo>
                    <a:pt x="3043" y="1304"/>
                  </a:lnTo>
                  <a:lnTo>
                    <a:pt x="5651" y="435"/>
                  </a:lnTo>
                  <a:lnTo>
                    <a:pt x="7389" y="435"/>
                  </a:lnTo>
                  <a:lnTo>
                    <a:pt x="9563" y="0"/>
                  </a:lnTo>
                  <a:lnTo>
                    <a:pt x="10867" y="0"/>
                  </a:lnTo>
                  <a:lnTo>
                    <a:pt x="11736"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25" name="Google Shape;12325;p314"/>
            <p:cNvSpPr/>
            <p:nvPr/>
          </p:nvSpPr>
          <p:spPr>
            <a:xfrm>
              <a:off x="4088049" y="3730455"/>
              <a:ext cx="6358" cy="8803"/>
            </a:xfrm>
            <a:custGeom>
              <a:rect b="b" l="l" r="r" t="t"/>
              <a:pathLst>
                <a:path extrusionOk="0" h="7824" w="5650">
                  <a:moveTo>
                    <a:pt x="4347" y="7824"/>
                  </a:moveTo>
                  <a:lnTo>
                    <a:pt x="3477" y="7824"/>
                  </a:lnTo>
                  <a:lnTo>
                    <a:pt x="3043" y="5651"/>
                  </a:lnTo>
                  <a:lnTo>
                    <a:pt x="3477" y="4347"/>
                  </a:lnTo>
                  <a:lnTo>
                    <a:pt x="3043" y="3043"/>
                  </a:lnTo>
                  <a:lnTo>
                    <a:pt x="1304" y="2608"/>
                  </a:lnTo>
                  <a:lnTo>
                    <a:pt x="0" y="1304"/>
                  </a:lnTo>
                  <a:lnTo>
                    <a:pt x="435" y="0"/>
                  </a:lnTo>
                  <a:lnTo>
                    <a:pt x="5651" y="2608"/>
                  </a:lnTo>
                  <a:lnTo>
                    <a:pt x="5216" y="3477"/>
                  </a:lnTo>
                  <a:lnTo>
                    <a:pt x="5216" y="5216"/>
                  </a:lnTo>
                  <a:lnTo>
                    <a:pt x="4347" y="6085"/>
                  </a:lnTo>
                  <a:lnTo>
                    <a:pt x="4347" y="7824"/>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26" name="Google Shape;12326;p314"/>
            <p:cNvSpPr/>
            <p:nvPr/>
          </p:nvSpPr>
          <p:spPr>
            <a:xfrm>
              <a:off x="4249941" y="3567097"/>
              <a:ext cx="978" cy="1468"/>
            </a:xfrm>
            <a:custGeom>
              <a:rect b="b" l="l" r="r" t="t"/>
              <a:pathLst>
                <a:path extrusionOk="0" h="1304" w="869">
                  <a:moveTo>
                    <a:pt x="869" y="869"/>
                  </a:moveTo>
                  <a:lnTo>
                    <a:pt x="0" y="1304"/>
                  </a:lnTo>
                  <a:lnTo>
                    <a:pt x="0" y="435"/>
                  </a:lnTo>
                  <a:lnTo>
                    <a:pt x="435" y="0"/>
                  </a:lnTo>
                  <a:lnTo>
                    <a:pt x="869"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27" name="Google Shape;12327;p314"/>
            <p:cNvSpPr/>
            <p:nvPr/>
          </p:nvSpPr>
          <p:spPr>
            <a:xfrm>
              <a:off x="4243091" y="3562695"/>
              <a:ext cx="978" cy="978"/>
            </a:xfrm>
            <a:custGeom>
              <a:rect b="b" l="l" r="r" t="t"/>
              <a:pathLst>
                <a:path extrusionOk="0" h="869" w="869">
                  <a:moveTo>
                    <a:pt x="435" y="869"/>
                  </a:moveTo>
                  <a:lnTo>
                    <a:pt x="0" y="869"/>
                  </a:lnTo>
                  <a:lnTo>
                    <a:pt x="435" y="0"/>
                  </a:lnTo>
                  <a:lnTo>
                    <a:pt x="869" y="435"/>
                  </a:lnTo>
                  <a:lnTo>
                    <a:pt x="435" y="869"/>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28" name="Google Shape;12328;p314"/>
            <p:cNvSpPr/>
            <p:nvPr/>
          </p:nvSpPr>
          <p:spPr>
            <a:xfrm>
              <a:off x="4291512" y="3649754"/>
              <a:ext cx="10759" cy="14673"/>
            </a:xfrm>
            <a:custGeom>
              <a:rect b="b" l="l" r="r" t="t"/>
              <a:pathLst>
                <a:path extrusionOk="0" h="13040" w="9562">
                  <a:moveTo>
                    <a:pt x="6085" y="2608"/>
                  </a:moveTo>
                  <a:lnTo>
                    <a:pt x="6085" y="3477"/>
                  </a:lnTo>
                  <a:lnTo>
                    <a:pt x="7824" y="3043"/>
                  </a:lnTo>
                  <a:lnTo>
                    <a:pt x="6955" y="5216"/>
                  </a:lnTo>
                  <a:lnTo>
                    <a:pt x="7824" y="6085"/>
                  </a:lnTo>
                  <a:lnTo>
                    <a:pt x="7824" y="6955"/>
                  </a:lnTo>
                  <a:lnTo>
                    <a:pt x="8693" y="7824"/>
                  </a:lnTo>
                  <a:lnTo>
                    <a:pt x="9563" y="11736"/>
                  </a:lnTo>
                  <a:lnTo>
                    <a:pt x="8259" y="13040"/>
                  </a:lnTo>
                  <a:lnTo>
                    <a:pt x="7824" y="11301"/>
                  </a:lnTo>
                  <a:lnTo>
                    <a:pt x="7389" y="11736"/>
                  </a:lnTo>
                  <a:lnTo>
                    <a:pt x="4781" y="11301"/>
                  </a:lnTo>
                  <a:lnTo>
                    <a:pt x="3043" y="11301"/>
                  </a:lnTo>
                  <a:lnTo>
                    <a:pt x="2173" y="9997"/>
                  </a:lnTo>
                  <a:lnTo>
                    <a:pt x="4781" y="7824"/>
                  </a:lnTo>
                  <a:lnTo>
                    <a:pt x="3043" y="7824"/>
                  </a:lnTo>
                  <a:lnTo>
                    <a:pt x="1304" y="6085"/>
                  </a:lnTo>
                  <a:lnTo>
                    <a:pt x="869" y="3912"/>
                  </a:lnTo>
                  <a:lnTo>
                    <a:pt x="0" y="1739"/>
                  </a:lnTo>
                  <a:lnTo>
                    <a:pt x="1304" y="0"/>
                  </a:lnTo>
                  <a:lnTo>
                    <a:pt x="3043" y="435"/>
                  </a:lnTo>
                  <a:lnTo>
                    <a:pt x="5216" y="1739"/>
                  </a:lnTo>
                  <a:lnTo>
                    <a:pt x="6085" y="2608"/>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29" name="Google Shape;12329;p314"/>
            <p:cNvSpPr/>
            <p:nvPr/>
          </p:nvSpPr>
          <p:spPr>
            <a:xfrm>
              <a:off x="5485882" y="3242339"/>
              <a:ext cx="7825" cy="6847"/>
            </a:xfrm>
            <a:custGeom>
              <a:rect b="b" l="l" r="r" t="t"/>
              <a:pathLst>
                <a:path extrusionOk="0" h="6085" w="6954">
                  <a:moveTo>
                    <a:pt x="6955" y="1739"/>
                  </a:moveTo>
                  <a:lnTo>
                    <a:pt x="5651" y="3912"/>
                  </a:lnTo>
                  <a:lnTo>
                    <a:pt x="3912" y="6085"/>
                  </a:lnTo>
                  <a:lnTo>
                    <a:pt x="2608" y="4347"/>
                  </a:lnTo>
                  <a:lnTo>
                    <a:pt x="869" y="4347"/>
                  </a:lnTo>
                  <a:lnTo>
                    <a:pt x="0" y="3477"/>
                  </a:lnTo>
                  <a:lnTo>
                    <a:pt x="869" y="2173"/>
                  </a:lnTo>
                  <a:lnTo>
                    <a:pt x="2608" y="2608"/>
                  </a:lnTo>
                  <a:lnTo>
                    <a:pt x="4347" y="869"/>
                  </a:lnTo>
                  <a:lnTo>
                    <a:pt x="5651" y="0"/>
                  </a:lnTo>
                  <a:lnTo>
                    <a:pt x="6520" y="435"/>
                  </a:lnTo>
                  <a:lnTo>
                    <a:pt x="6955" y="1739"/>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30" name="Google Shape;12330;p314"/>
            <p:cNvSpPr/>
            <p:nvPr/>
          </p:nvSpPr>
          <p:spPr>
            <a:xfrm>
              <a:off x="5548975" y="3232556"/>
              <a:ext cx="12227" cy="13694"/>
            </a:xfrm>
            <a:custGeom>
              <a:rect b="b" l="l" r="r" t="t"/>
              <a:pathLst>
                <a:path extrusionOk="0" h="12170" w="10866">
                  <a:moveTo>
                    <a:pt x="9997" y="435"/>
                  </a:moveTo>
                  <a:lnTo>
                    <a:pt x="9997" y="2608"/>
                  </a:lnTo>
                  <a:lnTo>
                    <a:pt x="10867" y="4347"/>
                  </a:lnTo>
                  <a:lnTo>
                    <a:pt x="9997" y="7389"/>
                  </a:lnTo>
                  <a:lnTo>
                    <a:pt x="10432" y="8693"/>
                  </a:lnTo>
                  <a:lnTo>
                    <a:pt x="8693" y="10432"/>
                  </a:lnTo>
                  <a:lnTo>
                    <a:pt x="6520" y="11301"/>
                  </a:lnTo>
                  <a:lnTo>
                    <a:pt x="5651" y="12171"/>
                  </a:lnTo>
                  <a:lnTo>
                    <a:pt x="3043" y="11301"/>
                  </a:lnTo>
                  <a:lnTo>
                    <a:pt x="869" y="9128"/>
                  </a:lnTo>
                  <a:lnTo>
                    <a:pt x="0" y="7389"/>
                  </a:lnTo>
                  <a:lnTo>
                    <a:pt x="0" y="4781"/>
                  </a:lnTo>
                  <a:lnTo>
                    <a:pt x="2608" y="3043"/>
                  </a:lnTo>
                  <a:lnTo>
                    <a:pt x="3043" y="869"/>
                  </a:lnTo>
                  <a:lnTo>
                    <a:pt x="3043" y="0"/>
                  </a:lnTo>
                  <a:lnTo>
                    <a:pt x="5651" y="435"/>
                  </a:lnTo>
                  <a:lnTo>
                    <a:pt x="7389" y="435"/>
                  </a:lnTo>
                  <a:lnTo>
                    <a:pt x="8693" y="869"/>
                  </a:lnTo>
                  <a:lnTo>
                    <a:pt x="9997" y="4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31" name="Google Shape;12331;p314"/>
            <p:cNvSpPr/>
            <p:nvPr/>
          </p:nvSpPr>
          <p:spPr>
            <a:xfrm>
              <a:off x="5508380" y="3231089"/>
              <a:ext cx="6847" cy="5869"/>
            </a:xfrm>
            <a:custGeom>
              <a:rect b="b" l="l" r="r" t="t"/>
              <a:pathLst>
                <a:path extrusionOk="0" h="5215" w="6085">
                  <a:moveTo>
                    <a:pt x="3042" y="5216"/>
                  </a:moveTo>
                  <a:lnTo>
                    <a:pt x="2173" y="5216"/>
                  </a:lnTo>
                  <a:lnTo>
                    <a:pt x="869" y="4347"/>
                  </a:lnTo>
                  <a:lnTo>
                    <a:pt x="0" y="3043"/>
                  </a:lnTo>
                  <a:lnTo>
                    <a:pt x="435" y="1304"/>
                  </a:lnTo>
                  <a:lnTo>
                    <a:pt x="869" y="0"/>
                  </a:lnTo>
                  <a:lnTo>
                    <a:pt x="2173" y="0"/>
                  </a:lnTo>
                  <a:lnTo>
                    <a:pt x="3477" y="0"/>
                  </a:lnTo>
                  <a:lnTo>
                    <a:pt x="5651" y="1739"/>
                  </a:lnTo>
                  <a:lnTo>
                    <a:pt x="6085" y="3043"/>
                  </a:lnTo>
                  <a:lnTo>
                    <a:pt x="3912" y="5216"/>
                  </a:lnTo>
                  <a:lnTo>
                    <a:pt x="3042" y="5216"/>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32" name="Google Shape;12332;p314"/>
            <p:cNvSpPr/>
            <p:nvPr/>
          </p:nvSpPr>
          <p:spPr>
            <a:xfrm>
              <a:off x="5520118" y="3219351"/>
              <a:ext cx="21520" cy="18585"/>
            </a:xfrm>
            <a:custGeom>
              <a:rect b="b" l="l" r="r" t="t"/>
              <a:pathLst>
                <a:path extrusionOk="0" h="16517" w="19125">
                  <a:moveTo>
                    <a:pt x="19125" y="435"/>
                  </a:moveTo>
                  <a:lnTo>
                    <a:pt x="19125" y="1304"/>
                  </a:lnTo>
                  <a:lnTo>
                    <a:pt x="16517" y="2608"/>
                  </a:lnTo>
                  <a:lnTo>
                    <a:pt x="14779" y="4781"/>
                  </a:lnTo>
                  <a:lnTo>
                    <a:pt x="13475" y="5651"/>
                  </a:lnTo>
                  <a:lnTo>
                    <a:pt x="13475" y="7389"/>
                  </a:lnTo>
                  <a:lnTo>
                    <a:pt x="11736" y="10432"/>
                  </a:lnTo>
                  <a:lnTo>
                    <a:pt x="11301" y="12171"/>
                  </a:lnTo>
                  <a:lnTo>
                    <a:pt x="9128" y="14779"/>
                  </a:lnTo>
                  <a:lnTo>
                    <a:pt x="8693" y="15648"/>
                  </a:lnTo>
                  <a:lnTo>
                    <a:pt x="7824" y="15648"/>
                  </a:lnTo>
                  <a:lnTo>
                    <a:pt x="5216" y="16517"/>
                  </a:lnTo>
                  <a:lnTo>
                    <a:pt x="4781" y="16083"/>
                  </a:lnTo>
                  <a:lnTo>
                    <a:pt x="4347" y="14344"/>
                  </a:lnTo>
                  <a:lnTo>
                    <a:pt x="3043" y="12605"/>
                  </a:lnTo>
                  <a:lnTo>
                    <a:pt x="2608" y="11736"/>
                  </a:lnTo>
                  <a:lnTo>
                    <a:pt x="1739" y="10432"/>
                  </a:lnTo>
                  <a:lnTo>
                    <a:pt x="1739" y="9128"/>
                  </a:lnTo>
                  <a:lnTo>
                    <a:pt x="0" y="6520"/>
                  </a:lnTo>
                  <a:lnTo>
                    <a:pt x="2173" y="5216"/>
                  </a:lnTo>
                  <a:lnTo>
                    <a:pt x="3477" y="6085"/>
                  </a:lnTo>
                  <a:lnTo>
                    <a:pt x="6085" y="5216"/>
                  </a:lnTo>
                  <a:lnTo>
                    <a:pt x="7824" y="5216"/>
                  </a:lnTo>
                  <a:lnTo>
                    <a:pt x="9997" y="4347"/>
                  </a:lnTo>
                  <a:lnTo>
                    <a:pt x="12171" y="2608"/>
                  </a:lnTo>
                  <a:lnTo>
                    <a:pt x="12171" y="1739"/>
                  </a:lnTo>
                  <a:lnTo>
                    <a:pt x="14779" y="435"/>
                  </a:lnTo>
                  <a:lnTo>
                    <a:pt x="17387" y="435"/>
                  </a:lnTo>
                  <a:lnTo>
                    <a:pt x="18691" y="0"/>
                  </a:lnTo>
                  <a:lnTo>
                    <a:pt x="19125" y="4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33" name="Google Shape;12333;p314"/>
            <p:cNvSpPr/>
            <p:nvPr/>
          </p:nvSpPr>
          <p:spPr>
            <a:xfrm>
              <a:off x="5584679" y="3213972"/>
              <a:ext cx="18585" cy="22009"/>
            </a:xfrm>
            <a:custGeom>
              <a:rect b="b" l="l" r="r" t="t"/>
              <a:pathLst>
                <a:path extrusionOk="0" h="19560" w="16517">
                  <a:moveTo>
                    <a:pt x="6085" y="17387"/>
                  </a:moveTo>
                  <a:lnTo>
                    <a:pt x="4781" y="19125"/>
                  </a:lnTo>
                  <a:lnTo>
                    <a:pt x="3043" y="19560"/>
                  </a:lnTo>
                  <a:lnTo>
                    <a:pt x="1739" y="19125"/>
                  </a:lnTo>
                  <a:lnTo>
                    <a:pt x="0" y="19125"/>
                  </a:lnTo>
                  <a:lnTo>
                    <a:pt x="0" y="18256"/>
                  </a:lnTo>
                  <a:lnTo>
                    <a:pt x="1304" y="18256"/>
                  </a:lnTo>
                  <a:lnTo>
                    <a:pt x="3912" y="17387"/>
                  </a:lnTo>
                  <a:lnTo>
                    <a:pt x="5651" y="16083"/>
                  </a:lnTo>
                  <a:lnTo>
                    <a:pt x="6955" y="14779"/>
                  </a:lnTo>
                  <a:lnTo>
                    <a:pt x="7389" y="12605"/>
                  </a:lnTo>
                  <a:lnTo>
                    <a:pt x="7824" y="11301"/>
                  </a:lnTo>
                  <a:lnTo>
                    <a:pt x="8693" y="9128"/>
                  </a:lnTo>
                  <a:lnTo>
                    <a:pt x="9997" y="7389"/>
                  </a:lnTo>
                  <a:lnTo>
                    <a:pt x="11301" y="4781"/>
                  </a:lnTo>
                  <a:lnTo>
                    <a:pt x="12171" y="1304"/>
                  </a:lnTo>
                  <a:lnTo>
                    <a:pt x="13040" y="435"/>
                  </a:lnTo>
                  <a:lnTo>
                    <a:pt x="14779" y="0"/>
                  </a:lnTo>
                  <a:lnTo>
                    <a:pt x="16083" y="1304"/>
                  </a:lnTo>
                  <a:lnTo>
                    <a:pt x="16517" y="3477"/>
                  </a:lnTo>
                  <a:lnTo>
                    <a:pt x="16083" y="5651"/>
                  </a:lnTo>
                  <a:lnTo>
                    <a:pt x="15648" y="7824"/>
                  </a:lnTo>
                  <a:lnTo>
                    <a:pt x="15648" y="9997"/>
                  </a:lnTo>
                  <a:lnTo>
                    <a:pt x="15213" y="10432"/>
                  </a:lnTo>
                  <a:lnTo>
                    <a:pt x="13909" y="13475"/>
                  </a:lnTo>
                  <a:lnTo>
                    <a:pt x="12605" y="14779"/>
                  </a:lnTo>
                  <a:lnTo>
                    <a:pt x="9997" y="15213"/>
                  </a:lnTo>
                  <a:lnTo>
                    <a:pt x="6955" y="16517"/>
                  </a:lnTo>
                  <a:lnTo>
                    <a:pt x="6085" y="17387"/>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34" name="Google Shape;12334;p314"/>
            <p:cNvSpPr/>
            <p:nvPr/>
          </p:nvSpPr>
          <p:spPr>
            <a:xfrm>
              <a:off x="5491751" y="3211036"/>
              <a:ext cx="7336" cy="12227"/>
            </a:xfrm>
            <a:custGeom>
              <a:rect b="b" l="l" r="r" t="t"/>
              <a:pathLst>
                <a:path extrusionOk="0" h="10866" w="6520">
                  <a:moveTo>
                    <a:pt x="3477" y="435"/>
                  </a:moveTo>
                  <a:lnTo>
                    <a:pt x="4781" y="0"/>
                  </a:lnTo>
                  <a:lnTo>
                    <a:pt x="5651" y="1304"/>
                  </a:lnTo>
                  <a:lnTo>
                    <a:pt x="6520" y="3477"/>
                  </a:lnTo>
                  <a:lnTo>
                    <a:pt x="5651" y="4781"/>
                  </a:lnTo>
                  <a:lnTo>
                    <a:pt x="6085" y="6520"/>
                  </a:lnTo>
                  <a:lnTo>
                    <a:pt x="3477" y="10867"/>
                  </a:lnTo>
                  <a:lnTo>
                    <a:pt x="3043" y="10432"/>
                  </a:lnTo>
                  <a:lnTo>
                    <a:pt x="2608" y="8693"/>
                  </a:lnTo>
                  <a:lnTo>
                    <a:pt x="869" y="4781"/>
                  </a:lnTo>
                  <a:lnTo>
                    <a:pt x="435" y="3477"/>
                  </a:lnTo>
                  <a:lnTo>
                    <a:pt x="0" y="2608"/>
                  </a:lnTo>
                  <a:lnTo>
                    <a:pt x="869" y="869"/>
                  </a:lnTo>
                  <a:lnTo>
                    <a:pt x="2173" y="0"/>
                  </a:lnTo>
                  <a:lnTo>
                    <a:pt x="3477" y="435"/>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35" name="Google Shape;12335;p314"/>
            <p:cNvSpPr/>
            <p:nvPr/>
          </p:nvSpPr>
          <p:spPr>
            <a:xfrm>
              <a:off x="5602286" y="3198810"/>
              <a:ext cx="12227" cy="12717"/>
            </a:xfrm>
            <a:custGeom>
              <a:rect b="b" l="l" r="r" t="t"/>
              <a:pathLst>
                <a:path extrusionOk="0" h="11301" w="10866">
                  <a:moveTo>
                    <a:pt x="9998" y="2608"/>
                  </a:moveTo>
                  <a:lnTo>
                    <a:pt x="9998" y="4347"/>
                  </a:lnTo>
                  <a:lnTo>
                    <a:pt x="9128" y="6520"/>
                  </a:lnTo>
                  <a:lnTo>
                    <a:pt x="6085" y="8693"/>
                  </a:lnTo>
                  <a:lnTo>
                    <a:pt x="3912" y="9128"/>
                  </a:lnTo>
                  <a:lnTo>
                    <a:pt x="2173" y="11301"/>
                  </a:lnTo>
                  <a:lnTo>
                    <a:pt x="0" y="10432"/>
                  </a:lnTo>
                  <a:lnTo>
                    <a:pt x="0" y="9997"/>
                  </a:lnTo>
                  <a:lnTo>
                    <a:pt x="869" y="8259"/>
                  </a:lnTo>
                  <a:lnTo>
                    <a:pt x="869" y="6520"/>
                  </a:lnTo>
                  <a:lnTo>
                    <a:pt x="1739" y="5216"/>
                  </a:lnTo>
                  <a:lnTo>
                    <a:pt x="3043" y="4347"/>
                  </a:lnTo>
                  <a:lnTo>
                    <a:pt x="4347" y="4347"/>
                  </a:lnTo>
                  <a:lnTo>
                    <a:pt x="5651" y="3043"/>
                  </a:lnTo>
                  <a:lnTo>
                    <a:pt x="7824" y="3043"/>
                  </a:lnTo>
                  <a:lnTo>
                    <a:pt x="8259" y="2608"/>
                  </a:lnTo>
                  <a:lnTo>
                    <a:pt x="9128" y="435"/>
                  </a:lnTo>
                  <a:lnTo>
                    <a:pt x="9998" y="0"/>
                  </a:lnTo>
                  <a:lnTo>
                    <a:pt x="10867" y="869"/>
                  </a:lnTo>
                  <a:lnTo>
                    <a:pt x="9998" y="2608"/>
                  </a:ln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36" name="Google Shape;12336;p314"/>
            <p:cNvSpPr/>
            <p:nvPr/>
          </p:nvSpPr>
          <p:spPr>
            <a:xfrm>
              <a:off x="7212875" y="4514474"/>
              <a:ext cx="4890" cy="10271"/>
            </a:xfrm>
            <a:custGeom>
              <a:rect b="b" l="l" r="r" t="t"/>
              <a:pathLst>
                <a:path extrusionOk="0" h="9128" w="4346">
                  <a:moveTo>
                    <a:pt x="1304" y="0"/>
                  </a:moveTo>
                  <a:lnTo>
                    <a:pt x="2173" y="1304"/>
                  </a:lnTo>
                  <a:lnTo>
                    <a:pt x="4347" y="2173"/>
                  </a:lnTo>
                  <a:lnTo>
                    <a:pt x="4347" y="3478"/>
                  </a:lnTo>
                  <a:lnTo>
                    <a:pt x="3477" y="4347"/>
                  </a:lnTo>
                  <a:lnTo>
                    <a:pt x="3912" y="5216"/>
                  </a:lnTo>
                  <a:lnTo>
                    <a:pt x="2608" y="7824"/>
                  </a:lnTo>
                  <a:lnTo>
                    <a:pt x="3042" y="8693"/>
                  </a:lnTo>
                  <a:lnTo>
                    <a:pt x="1739" y="9128"/>
                  </a:lnTo>
                  <a:lnTo>
                    <a:pt x="869" y="7824"/>
                  </a:lnTo>
                  <a:lnTo>
                    <a:pt x="869" y="6520"/>
                  </a:lnTo>
                  <a:lnTo>
                    <a:pt x="1739" y="5651"/>
                  </a:lnTo>
                  <a:lnTo>
                    <a:pt x="869" y="2608"/>
                  </a:lnTo>
                  <a:lnTo>
                    <a:pt x="435" y="2173"/>
                  </a:lnTo>
                  <a:lnTo>
                    <a:pt x="0" y="1304"/>
                  </a:lnTo>
                  <a:lnTo>
                    <a:pt x="1304"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37" name="Google Shape;12337;p314"/>
            <p:cNvSpPr/>
            <p:nvPr/>
          </p:nvSpPr>
          <p:spPr>
            <a:xfrm>
              <a:off x="7474541" y="4772225"/>
              <a:ext cx="16629" cy="15650"/>
            </a:xfrm>
            <a:custGeom>
              <a:rect b="b" l="l" r="r" t="t"/>
              <a:pathLst>
                <a:path extrusionOk="0" h="13909" w="14778">
                  <a:moveTo>
                    <a:pt x="6955" y="0"/>
                  </a:moveTo>
                  <a:lnTo>
                    <a:pt x="8693" y="0"/>
                  </a:lnTo>
                  <a:lnTo>
                    <a:pt x="10432" y="869"/>
                  </a:lnTo>
                  <a:lnTo>
                    <a:pt x="11736" y="2173"/>
                  </a:lnTo>
                  <a:lnTo>
                    <a:pt x="11736" y="3477"/>
                  </a:lnTo>
                  <a:lnTo>
                    <a:pt x="12170" y="5651"/>
                  </a:lnTo>
                  <a:lnTo>
                    <a:pt x="13475" y="6520"/>
                  </a:lnTo>
                  <a:lnTo>
                    <a:pt x="14344" y="7389"/>
                  </a:lnTo>
                  <a:lnTo>
                    <a:pt x="14779" y="8259"/>
                  </a:lnTo>
                  <a:lnTo>
                    <a:pt x="13909" y="10867"/>
                  </a:lnTo>
                  <a:lnTo>
                    <a:pt x="13475" y="12605"/>
                  </a:lnTo>
                  <a:lnTo>
                    <a:pt x="12605" y="13475"/>
                  </a:lnTo>
                  <a:lnTo>
                    <a:pt x="10867" y="13909"/>
                  </a:lnTo>
                  <a:lnTo>
                    <a:pt x="6955" y="13909"/>
                  </a:lnTo>
                  <a:lnTo>
                    <a:pt x="6085" y="13040"/>
                  </a:lnTo>
                  <a:lnTo>
                    <a:pt x="2608" y="11301"/>
                  </a:lnTo>
                  <a:lnTo>
                    <a:pt x="1304" y="9128"/>
                  </a:lnTo>
                  <a:lnTo>
                    <a:pt x="1304" y="7824"/>
                  </a:lnTo>
                  <a:lnTo>
                    <a:pt x="0" y="5216"/>
                  </a:lnTo>
                  <a:lnTo>
                    <a:pt x="435" y="3477"/>
                  </a:lnTo>
                  <a:lnTo>
                    <a:pt x="1304" y="2608"/>
                  </a:lnTo>
                  <a:lnTo>
                    <a:pt x="2173" y="869"/>
                  </a:lnTo>
                  <a:lnTo>
                    <a:pt x="2608" y="869"/>
                  </a:lnTo>
                  <a:lnTo>
                    <a:pt x="4781" y="0"/>
                  </a:lnTo>
                  <a:lnTo>
                    <a:pt x="6955" y="0"/>
                  </a:ln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38" name="Google Shape;12338;p314"/>
            <p:cNvSpPr/>
            <p:nvPr/>
          </p:nvSpPr>
          <p:spPr>
            <a:xfrm>
              <a:off x="4291024" y="3614051"/>
              <a:ext cx="3912" cy="4401"/>
            </a:xfrm>
            <a:custGeom>
              <a:rect b="b" l="l" r="r" t="t"/>
              <a:pathLst>
                <a:path extrusionOk="0" h="3911" w="3477">
                  <a:moveTo>
                    <a:pt x="2173" y="3912"/>
                  </a:moveTo>
                  <a:lnTo>
                    <a:pt x="869" y="3912"/>
                  </a:lnTo>
                  <a:lnTo>
                    <a:pt x="0" y="2173"/>
                  </a:lnTo>
                  <a:lnTo>
                    <a:pt x="435" y="1304"/>
                  </a:lnTo>
                  <a:lnTo>
                    <a:pt x="1739" y="0"/>
                  </a:lnTo>
                  <a:lnTo>
                    <a:pt x="3043" y="869"/>
                  </a:lnTo>
                  <a:lnTo>
                    <a:pt x="3477" y="2173"/>
                  </a:lnTo>
                  <a:lnTo>
                    <a:pt x="3477" y="3043"/>
                  </a:lnTo>
                  <a:lnTo>
                    <a:pt x="2173" y="3912"/>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39" name="Google Shape;12339;p314"/>
            <p:cNvSpPr/>
            <p:nvPr/>
          </p:nvSpPr>
          <p:spPr>
            <a:xfrm>
              <a:off x="4279285" y="3603292"/>
              <a:ext cx="6847" cy="12717"/>
            </a:xfrm>
            <a:custGeom>
              <a:rect b="b" l="l" r="r" t="t"/>
              <a:pathLst>
                <a:path extrusionOk="0" h="11301" w="6085">
                  <a:moveTo>
                    <a:pt x="4781" y="2173"/>
                  </a:moveTo>
                  <a:lnTo>
                    <a:pt x="6085" y="2173"/>
                  </a:lnTo>
                  <a:lnTo>
                    <a:pt x="6085" y="3043"/>
                  </a:lnTo>
                  <a:lnTo>
                    <a:pt x="6085" y="3477"/>
                  </a:lnTo>
                  <a:lnTo>
                    <a:pt x="5216" y="3912"/>
                  </a:lnTo>
                  <a:lnTo>
                    <a:pt x="5216" y="7389"/>
                  </a:lnTo>
                  <a:lnTo>
                    <a:pt x="5216" y="9128"/>
                  </a:lnTo>
                  <a:lnTo>
                    <a:pt x="4347" y="9997"/>
                  </a:lnTo>
                  <a:lnTo>
                    <a:pt x="1739" y="11301"/>
                  </a:lnTo>
                  <a:lnTo>
                    <a:pt x="1739" y="10432"/>
                  </a:lnTo>
                  <a:lnTo>
                    <a:pt x="869" y="9563"/>
                  </a:lnTo>
                  <a:lnTo>
                    <a:pt x="435" y="7389"/>
                  </a:lnTo>
                  <a:lnTo>
                    <a:pt x="435" y="5216"/>
                  </a:lnTo>
                  <a:lnTo>
                    <a:pt x="0" y="3043"/>
                  </a:lnTo>
                  <a:lnTo>
                    <a:pt x="0" y="1739"/>
                  </a:lnTo>
                  <a:lnTo>
                    <a:pt x="869" y="435"/>
                  </a:lnTo>
                  <a:lnTo>
                    <a:pt x="2173" y="0"/>
                  </a:lnTo>
                  <a:lnTo>
                    <a:pt x="4347" y="1304"/>
                  </a:lnTo>
                  <a:lnTo>
                    <a:pt x="4781" y="2173"/>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40" name="Google Shape;12340;p314"/>
            <p:cNvSpPr/>
            <p:nvPr/>
          </p:nvSpPr>
          <p:spPr>
            <a:xfrm>
              <a:off x="4286132" y="3598400"/>
              <a:ext cx="9781" cy="9781"/>
            </a:xfrm>
            <a:custGeom>
              <a:rect b="b" l="l" r="r" t="t"/>
              <a:pathLst>
                <a:path extrusionOk="0" h="8693" w="8693">
                  <a:moveTo>
                    <a:pt x="4781" y="4781"/>
                  </a:moveTo>
                  <a:lnTo>
                    <a:pt x="6520" y="5216"/>
                  </a:lnTo>
                  <a:lnTo>
                    <a:pt x="8693" y="6955"/>
                  </a:lnTo>
                  <a:lnTo>
                    <a:pt x="3043" y="8259"/>
                  </a:lnTo>
                  <a:lnTo>
                    <a:pt x="1739" y="8693"/>
                  </a:lnTo>
                  <a:lnTo>
                    <a:pt x="0" y="7389"/>
                  </a:lnTo>
                  <a:lnTo>
                    <a:pt x="435" y="4781"/>
                  </a:lnTo>
                  <a:lnTo>
                    <a:pt x="1304" y="4347"/>
                  </a:lnTo>
                  <a:lnTo>
                    <a:pt x="869" y="1739"/>
                  </a:lnTo>
                  <a:lnTo>
                    <a:pt x="1304" y="869"/>
                  </a:lnTo>
                  <a:lnTo>
                    <a:pt x="2608" y="0"/>
                  </a:lnTo>
                  <a:lnTo>
                    <a:pt x="3912" y="1739"/>
                  </a:lnTo>
                  <a:lnTo>
                    <a:pt x="3912" y="3477"/>
                  </a:lnTo>
                  <a:lnTo>
                    <a:pt x="4781" y="4781"/>
                  </a:ln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41" name="Google Shape;12341;p314"/>
            <p:cNvSpPr/>
            <p:nvPr/>
          </p:nvSpPr>
          <p:spPr>
            <a:xfrm>
              <a:off x="10875705" y="4717448"/>
              <a:ext cx="1466" cy="1956"/>
            </a:xfrm>
            <a:custGeom>
              <a:rect b="b" l="l" r="r" t="t"/>
              <a:pathLst>
                <a:path extrusionOk="0" h="1738" w="1303">
                  <a:moveTo>
                    <a:pt x="1304" y="1304"/>
                  </a:moveTo>
                  <a:lnTo>
                    <a:pt x="0" y="1739"/>
                  </a:lnTo>
                  <a:lnTo>
                    <a:pt x="435" y="0"/>
                  </a:lnTo>
                  <a:lnTo>
                    <a:pt x="1304"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42" name="Google Shape;12342;p314"/>
            <p:cNvSpPr/>
            <p:nvPr/>
          </p:nvSpPr>
          <p:spPr>
            <a:xfrm>
              <a:off x="10826796" y="4711090"/>
              <a:ext cx="16139" cy="7336"/>
            </a:xfrm>
            <a:custGeom>
              <a:rect b="b" l="l" r="r" t="t"/>
              <a:pathLst>
                <a:path extrusionOk="0" h="6520" w="14343">
                  <a:moveTo>
                    <a:pt x="12170" y="0"/>
                  </a:moveTo>
                  <a:lnTo>
                    <a:pt x="13040" y="869"/>
                  </a:lnTo>
                  <a:lnTo>
                    <a:pt x="14344" y="1304"/>
                  </a:lnTo>
                  <a:lnTo>
                    <a:pt x="14344" y="2608"/>
                  </a:lnTo>
                  <a:lnTo>
                    <a:pt x="12170" y="3477"/>
                  </a:lnTo>
                  <a:lnTo>
                    <a:pt x="9997" y="2173"/>
                  </a:lnTo>
                  <a:lnTo>
                    <a:pt x="7824" y="3477"/>
                  </a:lnTo>
                  <a:lnTo>
                    <a:pt x="6520" y="3477"/>
                  </a:lnTo>
                  <a:lnTo>
                    <a:pt x="5650" y="4781"/>
                  </a:lnTo>
                  <a:lnTo>
                    <a:pt x="6085" y="6085"/>
                  </a:lnTo>
                  <a:lnTo>
                    <a:pt x="4347" y="5651"/>
                  </a:lnTo>
                  <a:lnTo>
                    <a:pt x="3912" y="6520"/>
                  </a:lnTo>
                  <a:lnTo>
                    <a:pt x="2173" y="6085"/>
                  </a:lnTo>
                  <a:lnTo>
                    <a:pt x="1738" y="6520"/>
                  </a:lnTo>
                  <a:lnTo>
                    <a:pt x="0" y="5651"/>
                  </a:lnTo>
                  <a:lnTo>
                    <a:pt x="1304" y="5216"/>
                  </a:lnTo>
                  <a:lnTo>
                    <a:pt x="2173" y="4781"/>
                  </a:lnTo>
                  <a:lnTo>
                    <a:pt x="3042" y="3912"/>
                  </a:lnTo>
                  <a:lnTo>
                    <a:pt x="4781" y="4347"/>
                  </a:lnTo>
                  <a:lnTo>
                    <a:pt x="6085" y="3043"/>
                  </a:lnTo>
                  <a:lnTo>
                    <a:pt x="6955" y="1739"/>
                  </a:lnTo>
                  <a:lnTo>
                    <a:pt x="9128" y="1304"/>
                  </a:lnTo>
                  <a:lnTo>
                    <a:pt x="11301" y="0"/>
                  </a:lnTo>
                  <a:lnTo>
                    <a:pt x="12170" y="0"/>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43" name="Google Shape;12343;p314"/>
            <p:cNvSpPr/>
            <p:nvPr/>
          </p:nvSpPr>
          <p:spPr>
            <a:xfrm>
              <a:off x="10842935" y="4709623"/>
              <a:ext cx="1956" cy="1466"/>
            </a:xfrm>
            <a:custGeom>
              <a:rect b="b" l="l" r="r" t="t"/>
              <a:pathLst>
                <a:path extrusionOk="0" h="1303" w="1738">
                  <a:moveTo>
                    <a:pt x="1739" y="869"/>
                  </a:moveTo>
                  <a:lnTo>
                    <a:pt x="870" y="1304"/>
                  </a:lnTo>
                  <a:lnTo>
                    <a:pt x="0" y="869"/>
                  </a:lnTo>
                  <a:lnTo>
                    <a:pt x="870" y="0"/>
                  </a:lnTo>
                  <a:lnTo>
                    <a:pt x="1739" y="869"/>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44" name="Google Shape;12344;p314"/>
            <p:cNvSpPr/>
            <p:nvPr/>
          </p:nvSpPr>
          <p:spPr>
            <a:xfrm>
              <a:off x="10871303" y="4680276"/>
              <a:ext cx="2934" cy="5870"/>
            </a:xfrm>
            <a:custGeom>
              <a:rect b="b" l="l" r="r" t="t"/>
              <a:pathLst>
                <a:path extrusionOk="0" h="5216" w="2607">
                  <a:moveTo>
                    <a:pt x="2173" y="435"/>
                  </a:moveTo>
                  <a:lnTo>
                    <a:pt x="2608" y="2608"/>
                  </a:lnTo>
                  <a:lnTo>
                    <a:pt x="1739" y="5216"/>
                  </a:lnTo>
                  <a:lnTo>
                    <a:pt x="1304" y="4347"/>
                  </a:lnTo>
                  <a:lnTo>
                    <a:pt x="869" y="2608"/>
                  </a:lnTo>
                  <a:lnTo>
                    <a:pt x="0" y="2608"/>
                  </a:lnTo>
                  <a:lnTo>
                    <a:pt x="435" y="435"/>
                  </a:lnTo>
                  <a:lnTo>
                    <a:pt x="1304" y="0"/>
                  </a:lnTo>
                  <a:lnTo>
                    <a:pt x="2173"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45" name="Google Shape;12345;p314"/>
            <p:cNvSpPr/>
            <p:nvPr/>
          </p:nvSpPr>
          <p:spPr>
            <a:xfrm>
              <a:off x="10860054" y="4670495"/>
              <a:ext cx="2934" cy="3422"/>
            </a:xfrm>
            <a:custGeom>
              <a:rect b="b" l="l" r="r" t="t"/>
              <a:pathLst>
                <a:path extrusionOk="0" h="3042" w="2607">
                  <a:moveTo>
                    <a:pt x="870" y="3043"/>
                  </a:moveTo>
                  <a:lnTo>
                    <a:pt x="435" y="3043"/>
                  </a:lnTo>
                  <a:lnTo>
                    <a:pt x="0" y="1304"/>
                  </a:lnTo>
                  <a:lnTo>
                    <a:pt x="870" y="435"/>
                  </a:lnTo>
                  <a:lnTo>
                    <a:pt x="2608" y="0"/>
                  </a:lnTo>
                  <a:lnTo>
                    <a:pt x="2608" y="1739"/>
                  </a:lnTo>
                  <a:lnTo>
                    <a:pt x="1739" y="2608"/>
                  </a:lnTo>
                  <a:lnTo>
                    <a:pt x="870" y="304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46" name="Google Shape;12346;p314"/>
            <p:cNvSpPr/>
            <p:nvPr/>
          </p:nvSpPr>
          <p:spPr>
            <a:xfrm>
              <a:off x="10817504" y="4660224"/>
              <a:ext cx="39127" cy="30323"/>
            </a:xfrm>
            <a:custGeom>
              <a:rect b="b" l="l" r="r" t="t"/>
              <a:pathLst>
                <a:path extrusionOk="0" h="26949" w="34773">
                  <a:moveTo>
                    <a:pt x="29122" y="1304"/>
                  </a:moveTo>
                  <a:lnTo>
                    <a:pt x="28688" y="3042"/>
                  </a:lnTo>
                  <a:lnTo>
                    <a:pt x="29992" y="3912"/>
                  </a:lnTo>
                  <a:lnTo>
                    <a:pt x="30427" y="5216"/>
                  </a:lnTo>
                  <a:lnTo>
                    <a:pt x="31730" y="6955"/>
                  </a:lnTo>
                  <a:lnTo>
                    <a:pt x="33035" y="7389"/>
                  </a:lnTo>
                  <a:lnTo>
                    <a:pt x="33469" y="8693"/>
                  </a:lnTo>
                  <a:lnTo>
                    <a:pt x="34339" y="8693"/>
                  </a:lnTo>
                  <a:lnTo>
                    <a:pt x="34773" y="10432"/>
                  </a:lnTo>
                  <a:lnTo>
                    <a:pt x="33469" y="12605"/>
                  </a:lnTo>
                  <a:lnTo>
                    <a:pt x="33904" y="13475"/>
                  </a:lnTo>
                  <a:lnTo>
                    <a:pt x="34339" y="15648"/>
                  </a:lnTo>
                  <a:lnTo>
                    <a:pt x="33035" y="16517"/>
                  </a:lnTo>
                  <a:lnTo>
                    <a:pt x="33035" y="18691"/>
                  </a:lnTo>
                  <a:lnTo>
                    <a:pt x="33904" y="18691"/>
                  </a:lnTo>
                  <a:lnTo>
                    <a:pt x="34339" y="20864"/>
                  </a:lnTo>
                  <a:lnTo>
                    <a:pt x="33035" y="22168"/>
                  </a:lnTo>
                  <a:lnTo>
                    <a:pt x="30427" y="23037"/>
                  </a:lnTo>
                  <a:lnTo>
                    <a:pt x="29992" y="22168"/>
                  </a:lnTo>
                  <a:lnTo>
                    <a:pt x="28688" y="22602"/>
                  </a:lnTo>
                  <a:lnTo>
                    <a:pt x="28253" y="23472"/>
                  </a:lnTo>
                  <a:lnTo>
                    <a:pt x="26949" y="22168"/>
                  </a:lnTo>
                  <a:lnTo>
                    <a:pt x="23472" y="23472"/>
                  </a:lnTo>
                  <a:lnTo>
                    <a:pt x="19995" y="26515"/>
                  </a:lnTo>
                  <a:lnTo>
                    <a:pt x="18690" y="26080"/>
                  </a:lnTo>
                  <a:lnTo>
                    <a:pt x="16952" y="26949"/>
                  </a:lnTo>
                  <a:lnTo>
                    <a:pt x="15648" y="26515"/>
                  </a:lnTo>
                  <a:lnTo>
                    <a:pt x="13040" y="26949"/>
                  </a:lnTo>
                  <a:lnTo>
                    <a:pt x="11736" y="26080"/>
                  </a:lnTo>
                  <a:lnTo>
                    <a:pt x="7824" y="24776"/>
                  </a:lnTo>
                  <a:lnTo>
                    <a:pt x="6520" y="24341"/>
                  </a:lnTo>
                  <a:lnTo>
                    <a:pt x="3912" y="23907"/>
                  </a:lnTo>
                  <a:lnTo>
                    <a:pt x="3042" y="23472"/>
                  </a:lnTo>
                  <a:lnTo>
                    <a:pt x="869" y="22602"/>
                  </a:lnTo>
                  <a:lnTo>
                    <a:pt x="0" y="18256"/>
                  </a:lnTo>
                  <a:lnTo>
                    <a:pt x="1304" y="15213"/>
                  </a:lnTo>
                  <a:lnTo>
                    <a:pt x="2608" y="15213"/>
                  </a:lnTo>
                  <a:lnTo>
                    <a:pt x="3912" y="14779"/>
                  </a:lnTo>
                  <a:lnTo>
                    <a:pt x="4347" y="12605"/>
                  </a:lnTo>
                  <a:lnTo>
                    <a:pt x="5650" y="12171"/>
                  </a:lnTo>
                  <a:lnTo>
                    <a:pt x="6085" y="10432"/>
                  </a:lnTo>
                  <a:lnTo>
                    <a:pt x="5216" y="9562"/>
                  </a:lnTo>
                  <a:lnTo>
                    <a:pt x="7824" y="7824"/>
                  </a:lnTo>
                  <a:lnTo>
                    <a:pt x="9562" y="5651"/>
                  </a:lnTo>
                  <a:lnTo>
                    <a:pt x="9997" y="6085"/>
                  </a:lnTo>
                  <a:lnTo>
                    <a:pt x="12605" y="3912"/>
                  </a:lnTo>
                  <a:lnTo>
                    <a:pt x="13475" y="3912"/>
                  </a:lnTo>
                  <a:lnTo>
                    <a:pt x="17387" y="2173"/>
                  </a:lnTo>
                  <a:lnTo>
                    <a:pt x="19995" y="3042"/>
                  </a:lnTo>
                  <a:lnTo>
                    <a:pt x="21299" y="2608"/>
                  </a:lnTo>
                  <a:lnTo>
                    <a:pt x="23472" y="1739"/>
                  </a:lnTo>
                  <a:lnTo>
                    <a:pt x="26080" y="1304"/>
                  </a:lnTo>
                  <a:lnTo>
                    <a:pt x="27384" y="0"/>
                  </a:lnTo>
                  <a:lnTo>
                    <a:pt x="29122" y="1304"/>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47" name="Google Shape;12347;p314"/>
            <p:cNvSpPr/>
            <p:nvPr/>
          </p:nvSpPr>
          <p:spPr>
            <a:xfrm>
              <a:off x="10880107" y="4658756"/>
              <a:ext cx="2934" cy="4402"/>
            </a:xfrm>
            <a:custGeom>
              <a:rect b="b" l="l" r="r" t="t"/>
              <a:pathLst>
                <a:path extrusionOk="0" h="3912" w="2608">
                  <a:moveTo>
                    <a:pt x="870" y="3478"/>
                  </a:moveTo>
                  <a:lnTo>
                    <a:pt x="0" y="3912"/>
                  </a:lnTo>
                  <a:lnTo>
                    <a:pt x="870" y="0"/>
                  </a:lnTo>
                  <a:lnTo>
                    <a:pt x="2608" y="0"/>
                  </a:lnTo>
                  <a:lnTo>
                    <a:pt x="2173" y="1739"/>
                  </a:lnTo>
                  <a:lnTo>
                    <a:pt x="870" y="347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48" name="Google Shape;12348;p314"/>
            <p:cNvSpPr/>
            <p:nvPr/>
          </p:nvSpPr>
          <p:spPr>
            <a:xfrm>
              <a:off x="10821906" y="4652398"/>
              <a:ext cx="3422" cy="3422"/>
            </a:xfrm>
            <a:custGeom>
              <a:rect b="b" l="l" r="r" t="t"/>
              <a:pathLst>
                <a:path extrusionOk="0" h="3042" w="3042">
                  <a:moveTo>
                    <a:pt x="3042" y="435"/>
                  </a:moveTo>
                  <a:lnTo>
                    <a:pt x="2173" y="1739"/>
                  </a:lnTo>
                  <a:lnTo>
                    <a:pt x="0" y="3043"/>
                  </a:lnTo>
                  <a:lnTo>
                    <a:pt x="0" y="1739"/>
                  </a:lnTo>
                  <a:lnTo>
                    <a:pt x="1738" y="0"/>
                  </a:lnTo>
                  <a:lnTo>
                    <a:pt x="3042" y="43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49" name="Google Shape;12349;p314"/>
            <p:cNvSpPr/>
            <p:nvPr/>
          </p:nvSpPr>
          <p:spPr>
            <a:xfrm>
              <a:off x="10897225" y="4644085"/>
              <a:ext cx="4402" cy="6847"/>
            </a:xfrm>
            <a:custGeom>
              <a:rect b="b" l="l" r="r" t="t"/>
              <a:pathLst>
                <a:path extrusionOk="0" h="6085" w="3912">
                  <a:moveTo>
                    <a:pt x="870" y="6085"/>
                  </a:moveTo>
                  <a:lnTo>
                    <a:pt x="0" y="5216"/>
                  </a:lnTo>
                  <a:lnTo>
                    <a:pt x="435" y="4347"/>
                  </a:lnTo>
                  <a:lnTo>
                    <a:pt x="2608" y="2173"/>
                  </a:lnTo>
                  <a:lnTo>
                    <a:pt x="3912" y="0"/>
                  </a:lnTo>
                  <a:lnTo>
                    <a:pt x="2608" y="4781"/>
                  </a:lnTo>
                  <a:lnTo>
                    <a:pt x="870" y="6085"/>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50" name="Google Shape;12350;p314"/>
            <p:cNvSpPr/>
            <p:nvPr/>
          </p:nvSpPr>
          <p:spPr>
            <a:xfrm>
              <a:off x="10860543" y="4624030"/>
              <a:ext cx="45975" cy="26899"/>
            </a:xfrm>
            <a:custGeom>
              <a:rect b="b" l="l" r="r" t="t"/>
              <a:pathLst>
                <a:path extrusionOk="0" h="23906" w="40858">
                  <a:moveTo>
                    <a:pt x="37816" y="2173"/>
                  </a:moveTo>
                  <a:lnTo>
                    <a:pt x="36078" y="3912"/>
                  </a:lnTo>
                  <a:lnTo>
                    <a:pt x="32600" y="8693"/>
                  </a:lnTo>
                  <a:lnTo>
                    <a:pt x="31296" y="9128"/>
                  </a:lnTo>
                  <a:lnTo>
                    <a:pt x="28253" y="10867"/>
                  </a:lnTo>
                  <a:lnTo>
                    <a:pt x="27384" y="13475"/>
                  </a:lnTo>
                  <a:lnTo>
                    <a:pt x="25645" y="14344"/>
                  </a:lnTo>
                  <a:lnTo>
                    <a:pt x="24776" y="15648"/>
                  </a:lnTo>
                  <a:lnTo>
                    <a:pt x="24342" y="16517"/>
                  </a:lnTo>
                  <a:lnTo>
                    <a:pt x="25645" y="16952"/>
                  </a:lnTo>
                  <a:lnTo>
                    <a:pt x="28253" y="15648"/>
                  </a:lnTo>
                  <a:lnTo>
                    <a:pt x="28688" y="15213"/>
                  </a:lnTo>
                  <a:lnTo>
                    <a:pt x="29992" y="13909"/>
                  </a:lnTo>
                  <a:lnTo>
                    <a:pt x="30862" y="12605"/>
                  </a:lnTo>
                  <a:lnTo>
                    <a:pt x="33470" y="11301"/>
                  </a:lnTo>
                  <a:lnTo>
                    <a:pt x="34773" y="9997"/>
                  </a:lnTo>
                  <a:lnTo>
                    <a:pt x="37382" y="8693"/>
                  </a:lnTo>
                  <a:lnTo>
                    <a:pt x="37382" y="9997"/>
                  </a:lnTo>
                  <a:lnTo>
                    <a:pt x="35208" y="13040"/>
                  </a:lnTo>
                  <a:lnTo>
                    <a:pt x="34339" y="13475"/>
                  </a:lnTo>
                  <a:lnTo>
                    <a:pt x="34773" y="16083"/>
                  </a:lnTo>
                  <a:lnTo>
                    <a:pt x="33470" y="17387"/>
                  </a:lnTo>
                  <a:lnTo>
                    <a:pt x="32165" y="16083"/>
                  </a:lnTo>
                  <a:lnTo>
                    <a:pt x="30427" y="16083"/>
                  </a:lnTo>
                  <a:lnTo>
                    <a:pt x="28253" y="16517"/>
                  </a:lnTo>
                  <a:lnTo>
                    <a:pt x="26515" y="17821"/>
                  </a:lnTo>
                  <a:lnTo>
                    <a:pt x="23472" y="18256"/>
                  </a:lnTo>
                  <a:lnTo>
                    <a:pt x="19125" y="18256"/>
                  </a:lnTo>
                  <a:lnTo>
                    <a:pt x="21299" y="16083"/>
                  </a:lnTo>
                  <a:lnTo>
                    <a:pt x="19560" y="15213"/>
                  </a:lnTo>
                  <a:lnTo>
                    <a:pt x="16952" y="16083"/>
                  </a:lnTo>
                  <a:lnTo>
                    <a:pt x="15213" y="16952"/>
                  </a:lnTo>
                  <a:lnTo>
                    <a:pt x="15213" y="17821"/>
                  </a:lnTo>
                  <a:lnTo>
                    <a:pt x="13910" y="18256"/>
                  </a:lnTo>
                  <a:lnTo>
                    <a:pt x="13040" y="18691"/>
                  </a:lnTo>
                  <a:lnTo>
                    <a:pt x="12605" y="20429"/>
                  </a:lnTo>
                  <a:lnTo>
                    <a:pt x="11736" y="21733"/>
                  </a:lnTo>
                  <a:lnTo>
                    <a:pt x="10432" y="21299"/>
                  </a:lnTo>
                  <a:lnTo>
                    <a:pt x="10432" y="20429"/>
                  </a:lnTo>
                  <a:lnTo>
                    <a:pt x="8693" y="19995"/>
                  </a:lnTo>
                  <a:lnTo>
                    <a:pt x="6955" y="20864"/>
                  </a:lnTo>
                  <a:lnTo>
                    <a:pt x="6085" y="23037"/>
                  </a:lnTo>
                  <a:lnTo>
                    <a:pt x="4782" y="23907"/>
                  </a:lnTo>
                  <a:lnTo>
                    <a:pt x="3478" y="23907"/>
                  </a:lnTo>
                  <a:lnTo>
                    <a:pt x="3478" y="22603"/>
                  </a:lnTo>
                  <a:lnTo>
                    <a:pt x="3478" y="20864"/>
                  </a:lnTo>
                  <a:lnTo>
                    <a:pt x="2608" y="19125"/>
                  </a:lnTo>
                  <a:lnTo>
                    <a:pt x="3043" y="18256"/>
                  </a:lnTo>
                  <a:lnTo>
                    <a:pt x="2608" y="17821"/>
                  </a:lnTo>
                  <a:lnTo>
                    <a:pt x="0" y="18691"/>
                  </a:lnTo>
                  <a:lnTo>
                    <a:pt x="0" y="16952"/>
                  </a:lnTo>
                  <a:lnTo>
                    <a:pt x="1739" y="15648"/>
                  </a:lnTo>
                  <a:lnTo>
                    <a:pt x="2173" y="15648"/>
                  </a:lnTo>
                  <a:lnTo>
                    <a:pt x="1739" y="13475"/>
                  </a:lnTo>
                  <a:lnTo>
                    <a:pt x="3043" y="13040"/>
                  </a:lnTo>
                  <a:lnTo>
                    <a:pt x="5216" y="14344"/>
                  </a:lnTo>
                  <a:lnTo>
                    <a:pt x="7824" y="12605"/>
                  </a:lnTo>
                  <a:lnTo>
                    <a:pt x="8693" y="12605"/>
                  </a:lnTo>
                  <a:lnTo>
                    <a:pt x="9998" y="11301"/>
                  </a:lnTo>
                  <a:lnTo>
                    <a:pt x="10867" y="11301"/>
                  </a:lnTo>
                  <a:lnTo>
                    <a:pt x="12171" y="9997"/>
                  </a:lnTo>
                  <a:lnTo>
                    <a:pt x="12171" y="9128"/>
                  </a:lnTo>
                  <a:lnTo>
                    <a:pt x="15648" y="8693"/>
                  </a:lnTo>
                  <a:lnTo>
                    <a:pt x="19560" y="7389"/>
                  </a:lnTo>
                  <a:lnTo>
                    <a:pt x="20864" y="6955"/>
                  </a:lnTo>
                  <a:lnTo>
                    <a:pt x="22603" y="7389"/>
                  </a:lnTo>
                  <a:lnTo>
                    <a:pt x="24776" y="6520"/>
                  </a:lnTo>
                  <a:lnTo>
                    <a:pt x="25645" y="4781"/>
                  </a:lnTo>
                  <a:lnTo>
                    <a:pt x="26515" y="4781"/>
                  </a:lnTo>
                  <a:lnTo>
                    <a:pt x="27384" y="3043"/>
                  </a:lnTo>
                  <a:lnTo>
                    <a:pt x="29123" y="3477"/>
                  </a:lnTo>
                  <a:lnTo>
                    <a:pt x="29558" y="2608"/>
                  </a:lnTo>
                  <a:lnTo>
                    <a:pt x="30427" y="3043"/>
                  </a:lnTo>
                  <a:lnTo>
                    <a:pt x="34773" y="869"/>
                  </a:lnTo>
                  <a:lnTo>
                    <a:pt x="35208" y="2173"/>
                  </a:lnTo>
                  <a:lnTo>
                    <a:pt x="36078" y="1739"/>
                  </a:lnTo>
                  <a:lnTo>
                    <a:pt x="36947" y="2173"/>
                  </a:lnTo>
                  <a:lnTo>
                    <a:pt x="38251" y="869"/>
                  </a:lnTo>
                  <a:lnTo>
                    <a:pt x="40424" y="0"/>
                  </a:lnTo>
                  <a:lnTo>
                    <a:pt x="40859" y="435"/>
                  </a:lnTo>
                  <a:lnTo>
                    <a:pt x="38685" y="2173"/>
                  </a:lnTo>
                  <a:lnTo>
                    <a:pt x="37816" y="2173"/>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51" name="Google Shape;12351;p314"/>
            <p:cNvSpPr/>
            <p:nvPr/>
          </p:nvSpPr>
          <p:spPr>
            <a:xfrm>
              <a:off x="6024375" y="2582551"/>
              <a:ext cx="9781" cy="9781"/>
            </a:xfrm>
            <a:custGeom>
              <a:rect b="b" l="l" r="r" t="t"/>
              <a:pathLst>
                <a:path extrusionOk="0" h="8693" w="8693">
                  <a:moveTo>
                    <a:pt x="8693" y="4347"/>
                  </a:moveTo>
                  <a:cubicBezTo>
                    <a:pt x="8693" y="6747"/>
                    <a:pt x="6747" y="8693"/>
                    <a:pt x="4347" y="8693"/>
                  </a:cubicBezTo>
                  <a:cubicBezTo>
                    <a:pt x="1946" y="8693"/>
                    <a:pt x="0" y="6747"/>
                    <a:pt x="0" y="4347"/>
                  </a:cubicBezTo>
                  <a:cubicBezTo>
                    <a:pt x="0" y="1946"/>
                    <a:pt x="1946" y="0"/>
                    <a:pt x="4347" y="0"/>
                  </a:cubicBezTo>
                  <a:cubicBezTo>
                    <a:pt x="6747" y="0"/>
                    <a:pt x="8693" y="1946"/>
                    <a:pt x="8693" y="4347"/>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52" name="Google Shape;12352;p314"/>
            <p:cNvSpPr/>
            <p:nvPr/>
          </p:nvSpPr>
          <p:spPr>
            <a:xfrm>
              <a:off x="4437752" y="5199206"/>
              <a:ext cx="9781" cy="9781"/>
            </a:xfrm>
            <a:custGeom>
              <a:rect b="b" l="l" r="r" t="t"/>
              <a:pathLst>
                <a:path extrusionOk="0" h="8693" w="8693">
                  <a:moveTo>
                    <a:pt x="8693" y="4347"/>
                  </a:moveTo>
                  <a:cubicBezTo>
                    <a:pt x="8693" y="6747"/>
                    <a:pt x="6747" y="8693"/>
                    <a:pt x="4347" y="8693"/>
                  </a:cubicBezTo>
                  <a:cubicBezTo>
                    <a:pt x="1946" y="8693"/>
                    <a:pt x="0" y="6747"/>
                    <a:pt x="0" y="4347"/>
                  </a:cubicBezTo>
                  <a:cubicBezTo>
                    <a:pt x="0" y="1946"/>
                    <a:pt x="1946" y="0"/>
                    <a:pt x="4347" y="0"/>
                  </a:cubicBezTo>
                  <a:cubicBezTo>
                    <a:pt x="6747" y="0"/>
                    <a:pt x="8693" y="1946"/>
                    <a:pt x="8693" y="4347"/>
                  </a:cubicBezTo>
                  <a:close/>
                </a:path>
              </a:pathLst>
            </a:custGeom>
            <a:solidFill>
              <a:srgbClr val="FED5D5"/>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12353" name="Google Shape;12353;p314"/>
            <p:cNvSpPr/>
            <p:nvPr/>
          </p:nvSpPr>
          <p:spPr>
            <a:xfrm>
              <a:off x="9938599" y="5175730"/>
              <a:ext cx="9781" cy="9781"/>
            </a:xfrm>
            <a:custGeom>
              <a:rect b="b" l="l" r="r" t="t"/>
              <a:pathLst>
                <a:path extrusionOk="0" h="8693" w="8693">
                  <a:moveTo>
                    <a:pt x="8693" y="4347"/>
                  </a:moveTo>
                  <a:cubicBezTo>
                    <a:pt x="8693" y="6747"/>
                    <a:pt x="6747" y="8693"/>
                    <a:pt x="4346" y="8693"/>
                  </a:cubicBezTo>
                  <a:cubicBezTo>
                    <a:pt x="1946" y="8693"/>
                    <a:pt x="0" y="6747"/>
                    <a:pt x="0" y="4347"/>
                  </a:cubicBezTo>
                  <a:cubicBezTo>
                    <a:pt x="0" y="1946"/>
                    <a:pt x="1946" y="0"/>
                    <a:pt x="4346" y="0"/>
                  </a:cubicBezTo>
                  <a:cubicBezTo>
                    <a:pt x="6747" y="0"/>
                    <a:pt x="8693" y="1946"/>
                    <a:pt x="8693" y="4347"/>
                  </a:cubicBezTo>
                  <a:close/>
                </a:path>
              </a:pathLst>
            </a:custGeom>
            <a:solidFill>
              <a:schemeClr val="dk2"/>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12354" name="Google Shape;12354;p314"/>
          <p:cNvSpPr txBox="1"/>
          <p:nvPr/>
        </p:nvSpPr>
        <p:spPr>
          <a:xfrm>
            <a:off x="7986528" y="1788310"/>
            <a:ext cx="3643339" cy="1052107"/>
          </a:xfrm>
          <a:prstGeom prst="rect">
            <a:avLst/>
          </a:prstGeom>
          <a:solidFill>
            <a:schemeClr val="lt2">
              <a:alpha val="85098"/>
            </a:schemeClr>
          </a:solidFill>
          <a:ln cap="flat" cmpd="sng" w="19050">
            <a:solidFill>
              <a:schemeClr val="accent1"/>
            </a:solidFill>
            <a:prstDash val="solid"/>
            <a:miter lim="8000"/>
            <a:headEnd len="sm" w="sm" type="none"/>
            <a:tailEnd len="sm" w="sm" type="none"/>
          </a:ln>
        </p:spPr>
        <p:txBody>
          <a:bodyPr anchorCtr="0" anchor="ctr" bIns="0" lIns="468000" spcFirstLastPara="1" rIns="0" wrap="square" tIns="0">
            <a:noAutofit/>
          </a:bodyPr>
          <a:lstStyle/>
          <a:p>
            <a:pPr indent="0" lvl="0" marL="0" marR="0" rtl="0" algn="l">
              <a:spcBef>
                <a:spcPts val="0"/>
              </a:spcBef>
              <a:spcAft>
                <a:spcPts val="0"/>
              </a:spcAft>
              <a:buNone/>
            </a:pPr>
            <a:r>
              <a:rPr b="1" lang="en-US" sz="1400">
                <a:solidFill>
                  <a:schemeClr val="accent1"/>
                </a:solidFill>
                <a:latin typeface="Helvetica Neue"/>
                <a:ea typeface="Helvetica Neue"/>
                <a:cs typeface="Helvetica Neue"/>
                <a:sym typeface="Helvetica Neue"/>
              </a:rPr>
              <a:t>Lorem ipsum</a:t>
            </a:r>
            <a:endParaRPr/>
          </a:p>
          <a:p>
            <a:pPr indent="0" lvl="0" marL="0" marR="0" rtl="0" algn="l">
              <a:spcBef>
                <a:spcPts val="0"/>
              </a:spcBef>
              <a:spcAft>
                <a:spcPts val="0"/>
              </a:spcAft>
              <a:buNone/>
            </a:pPr>
            <a:r>
              <a:rPr b="0" lang="en-US" sz="1200">
                <a:solidFill>
                  <a:schemeClr val="dk1"/>
                </a:solidFill>
                <a:latin typeface="Helvetica Neue"/>
                <a:ea typeface="Helvetica Neue"/>
                <a:cs typeface="Helvetica Neue"/>
                <a:sym typeface="Helvetica Neue"/>
              </a:rPr>
              <a:t>dolor sit amet, consectetur adipiscing elit. Curabitur purus dui, euismod quis placerat eget, venenatis nec nibh. </a:t>
            </a:r>
            <a:endParaRPr/>
          </a:p>
        </p:txBody>
      </p:sp>
      <p:sp>
        <p:nvSpPr>
          <p:cNvPr id="12355" name="Google Shape;12355;p314"/>
          <p:cNvSpPr/>
          <p:nvPr/>
        </p:nvSpPr>
        <p:spPr>
          <a:xfrm>
            <a:off x="7688721" y="2039013"/>
            <a:ext cx="570616" cy="5507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descr="Single gear with solid fill" id="12356" name="Google Shape;12356;p314"/>
          <p:cNvSpPr/>
          <p:nvPr/>
        </p:nvSpPr>
        <p:spPr>
          <a:xfrm>
            <a:off x="7758669" y="2099003"/>
            <a:ext cx="430721" cy="430721"/>
          </a:xfrm>
          <a:prstGeom prst="rect">
            <a:avLst/>
          </a:prstGeom>
          <a:noFill/>
          <a:ln>
            <a:noFill/>
          </a:ln>
        </p:spPr>
      </p:sp>
      <p:sp>
        <p:nvSpPr>
          <p:cNvPr id="12357" name="Google Shape;12357;p314"/>
          <p:cNvSpPr txBox="1"/>
          <p:nvPr/>
        </p:nvSpPr>
        <p:spPr>
          <a:xfrm>
            <a:off x="7986528" y="3110973"/>
            <a:ext cx="3643339" cy="1052107"/>
          </a:xfrm>
          <a:prstGeom prst="rect">
            <a:avLst/>
          </a:prstGeom>
          <a:solidFill>
            <a:schemeClr val="lt2">
              <a:alpha val="85098"/>
            </a:schemeClr>
          </a:solidFill>
          <a:ln cap="flat" cmpd="sng" w="19050">
            <a:solidFill>
              <a:schemeClr val="accent4"/>
            </a:solidFill>
            <a:prstDash val="solid"/>
            <a:miter lim="8000"/>
            <a:headEnd len="sm" w="sm" type="none"/>
            <a:tailEnd len="sm" w="sm" type="none"/>
          </a:ln>
        </p:spPr>
        <p:txBody>
          <a:bodyPr anchorCtr="0" anchor="ctr" bIns="0" lIns="468000" spcFirstLastPara="1" rIns="0" wrap="square" tIns="0">
            <a:noAutofit/>
          </a:bodyPr>
          <a:lstStyle/>
          <a:p>
            <a:pPr indent="0" lvl="0" marL="0" marR="0" rtl="0" algn="l">
              <a:spcBef>
                <a:spcPts val="0"/>
              </a:spcBef>
              <a:spcAft>
                <a:spcPts val="0"/>
              </a:spcAft>
              <a:buNone/>
            </a:pPr>
            <a:r>
              <a:rPr b="1" lang="en-US" sz="1400">
                <a:solidFill>
                  <a:schemeClr val="accent4"/>
                </a:solidFill>
                <a:latin typeface="Helvetica Neue"/>
                <a:ea typeface="Helvetica Neue"/>
                <a:cs typeface="Helvetica Neue"/>
                <a:sym typeface="Helvetica Neue"/>
              </a:rPr>
              <a:t>Lorem ipsum</a:t>
            </a:r>
            <a:endParaRPr/>
          </a:p>
          <a:p>
            <a:pPr indent="0" lvl="0" marL="0" marR="0" rtl="0" algn="l">
              <a:spcBef>
                <a:spcPts val="0"/>
              </a:spcBef>
              <a:spcAft>
                <a:spcPts val="0"/>
              </a:spcAft>
              <a:buNone/>
            </a:pPr>
            <a:r>
              <a:rPr b="0" lang="en-US" sz="1200">
                <a:solidFill>
                  <a:schemeClr val="dk1"/>
                </a:solidFill>
                <a:latin typeface="Helvetica Neue"/>
                <a:ea typeface="Helvetica Neue"/>
                <a:cs typeface="Helvetica Neue"/>
                <a:sym typeface="Helvetica Neue"/>
              </a:rPr>
              <a:t>dolor sit amet, consectetur adipiscing elit. Curabitur purus dui, euismod quis placerat eget, venenatis nec nibh. </a:t>
            </a:r>
            <a:endParaRPr/>
          </a:p>
        </p:txBody>
      </p:sp>
      <p:sp>
        <p:nvSpPr>
          <p:cNvPr id="12358" name="Google Shape;12358;p314"/>
          <p:cNvSpPr/>
          <p:nvPr/>
        </p:nvSpPr>
        <p:spPr>
          <a:xfrm>
            <a:off x="7688721" y="3361676"/>
            <a:ext cx="570616" cy="550700"/>
          </a:xfrm>
          <a:prstGeom prst="ellipse">
            <a:avLst/>
          </a:prstGeom>
          <a:solidFill>
            <a:schemeClr val="accent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descr="Single gear with solid fill" id="12359" name="Google Shape;12359;p314"/>
          <p:cNvSpPr/>
          <p:nvPr/>
        </p:nvSpPr>
        <p:spPr>
          <a:xfrm>
            <a:off x="7758669" y="3421666"/>
            <a:ext cx="430721" cy="430721"/>
          </a:xfrm>
          <a:prstGeom prst="rect">
            <a:avLst/>
          </a:prstGeom>
          <a:noFill/>
          <a:ln>
            <a:noFill/>
          </a:ln>
        </p:spPr>
      </p:sp>
      <p:sp>
        <p:nvSpPr>
          <p:cNvPr id="12360" name="Google Shape;12360;p314"/>
          <p:cNvSpPr txBox="1"/>
          <p:nvPr/>
        </p:nvSpPr>
        <p:spPr>
          <a:xfrm>
            <a:off x="7986528" y="4433636"/>
            <a:ext cx="3643339" cy="1052107"/>
          </a:xfrm>
          <a:prstGeom prst="rect">
            <a:avLst/>
          </a:prstGeom>
          <a:solidFill>
            <a:schemeClr val="lt2">
              <a:alpha val="85098"/>
            </a:schemeClr>
          </a:solidFill>
          <a:ln cap="flat" cmpd="sng" w="19050">
            <a:solidFill>
              <a:schemeClr val="accent5"/>
            </a:solidFill>
            <a:prstDash val="solid"/>
            <a:miter lim="8000"/>
            <a:headEnd len="sm" w="sm" type="none"/>
            <a:tailEnd len="sm" w="sm" type="none"/>
          </a:ln>
        </p:spPr>
        <p:txBody>
          <a:bodyPr anchorCtr="0" anchor="ctr" bIns="0" lIns="468000" spcFirstLastPara="1" rIns="0" wrap="square" tIns="0">
            <a:noAutofit/>
          </a:bodyPr>
          <a:lstStyle/>
          <a:p>
            <a:pPr indent="0" lvl="0" marL="0" marR="0" rtl="0" algn="l">
              <a:spcBef>
                <a:spcPts val="0"/>
              </a:spcBef>
              <a:spcAft>
                <a:spcPts val="0"/>
              </a:spcAft>
              <a:buNone/>
            </a:pPr>
            <a:r>
              <a:rPr b="1" lang="en-US" sz="1400">
                <a:solidFill>
                  <a:schemeClr val="accent5"/>
                </a:solidFill>
                <a:latin typeface="Helvetica Neue"/>
                <a:ea typeface="Helvetica Neue"/>
                <a:cs typeface="Helvetica Neue"/>
                <a:sym typeface="Helvetica Neue"/>
              </a:rPr>
              <a:t>Lorem ipsum</a:t>
            </a:r>
            <a:endParaRPr/>
          </a:p>
          <a:p>
            <a:pPr indent="0" lvl="0" marL="0" marR="0" rtl="0" algn="l">
              <a:spcBef>
                <a:spcPts val="0"/>
              </a:spcBef>
              <a:spcAft>
                <a:spcPts val="0"/>
              </a:spcAft>
              <a:buNone/>
            </a:pPr>
            <a:r>
              <a:rPr b="0" lang="en-US" sz="1200">
                <a:solidFill>
                  <a:schemeClr val="dk1"/>
                </a:solidFill>
                <a:latin typeface="Helvetica Neue"/>
                <a:ea typeface="Helvetica Neue"/>
                <a:cs typeface="Helvetica Neue"/>
                <a:sym typeface="Helvetica Neue"/>
              </a:rPr>
              <a:t>dolor sit amet, consectetur adipiscing elit. Curabitur purus dui, euismod quis placerat eget, venenatis nec nibh. </a:t>
            </a:r>
            <a:endParaRPr/>
          </a:p>
        </p:txBody>
      </p:sp>
      <p:sp>
        <p:nvSpPr>
          <p:cNvPr id="12361" name="Google Shape;12361;p314"/>
          <p:cNvSpPr/>
          <p:nvPr/>
        </p:nvSpPr>
        <p:spPr>
          <a:xfrm>
            <a:off x="7688721" y="4684339"/>
            <a:ext cx="570616" cy="550700"/>
          </a:xfrm>
          <a:prstGeom prst="ellipse">
            <a:avLst/>
          </a:prstGeom>
          <a:solidFill>
            <a:schemeClr val="accent5"/>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descr="Single gear with solid fill" id="12362" name="Google Shape;12362;p314"/>
          <p:cNvSpPr/>
          <p:nvPr/>
        </p:nvSpPr>
        <p:spPr>
          <a:xfrm>
            <a:off x="7758669" y="4744329"/>
            <a:ext cx="430721" cy="430721"/>
          </a:xfrm>
          <a:prstGeom prst="rect">
            <a:avLst/>
          </a:prstGeom>
          <a:noFill/>
          <a:ln>
            <a:noFill/>
          </a:ln>
        </p:spPr>
      </p:sp>
      <p:sp>
        <p:nvSpPr>
          <p:cNvPr id="12363" name="Google Shape;12363;p314"/>
          <p:cNvSpPr txBox="1"/>
          <p:nvPr/>
        </p:nvSpPr>
        <p:spPr>
          <a:xfrm>
            <a:off x="294967" y="5309827"/>
            <a:ext cx="6585885" cy="834604"/>
          </a:xfrm>
          <a:prstGeom prst="rect">
            <a:avLst/>
          </a:prstGeom>
          <a:noFill/>
          <a:ln>
            <a:noFill/>
          </a:ln>
        </p:spPr>
        <p:txBody>
          <a:bodyPr anchorCtr="0" anchor="t" bIns="45700" lIns="0" spcFirstLastPara="1" rIns="0" wrap="square" tIns="4570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a:t>
            </a:r>
            <a:br>
              <a:rPr lang="en-US" sz="1400">
                <a:solidFill>
                  <a:schemeClr val="dk1"/>
                </a:solidFill>
                <a:latin typeface="Helvetica Neue"/>
                <a:ea typeface="Helvetica Neue"/>
                <a:cs typeface="Helvetica Neue"/>
                <a:sym typeface="Helvetica Neue"/>
              </a:rPr>
            </a:br>
            <a:r>
              <a:rPr lang="en-US" sz="1400">
                <a:solidFill>
                  <a:schemeClr val="dk1"/>
                </a:solidFill>
                <a:latin typeface="Helvetica Neue"/>
                <a:ea typeface="Helvetica Neue"/>
                <a:cs typeface="Helvetica Neue"/>
                <a:sym typeface="Helvetica Neue"/>
              </a:rPr>
              <a:t>Donec cursus sagittis bibendum. Aenean a elit justo. </a:t>
            </a:r>
            <a:endParaRPr/>
          </a:p>
        </p:txBody>
      </p:sp>
      <p:sp>
        <p:nvSpPr>
          <p:cNvPr id="12364" name="Google Shape;12364;p314"/>
          <p:cNvSpPr txBox="1"/>
          <p:nvPr/>
        </p:nvSpPr>
        <p:spPr>
          <a:xfrm>
            <a:off x="294967" y="1433408"/>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2365" name="Google Shape;12365;p314"/>
          <p:cNvCxnSpPr/>
          <p:nvPr/>
        </p:nvCxnSpPr>
        <p:spPr>
          <a:xfrm>
            <a:off x="295315" y="1941083"/>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12366" name="Google Shape;12366;p314"/>
          <p:cNvSpPr/>
          <p:nvPr/>
        </p:nvSpPr>
        <p:spPr>
          <a:xfrm rot="-5400000">
            <a:off x="4955391" y="3213722"/>
            <a:ext cx="4368649" cy="808022"/>
          </a:xfrm>
          <a:prstGeom prst="triangle">
            <a:avLst>
              <a:gd fmla="val 50000" name="adj"/>
            </a:avLst>
          </a:prstGeom>
          <a:solidFill>
            <a:srgbClr val="C8C8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367" name="Google Shape;12367;p31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2368" name="Google Shape;12368;p31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72" name="Shape 12372"/>
        <p:cNvGrpSpPr/>
        <p:nvPr/>
      </p:nvGrpSpPr>
      <p:grpSpPr>
        <a:xfrm>
          <a:off x="0" y="0"/>
          <a:ext cx="0" cy="0"/>
          <a:chOff x="0" y="0"/>
          <a:chExt cx="0" cy="0"/>
        </a:xfrm>
      </p:grpSpPr>
      <p:sp>
        <p:nvSpPr>
          <p:cNvPr id="12373" name="Google Shape;12373;p31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US Map with Highlighted States and Stats</a:t>
            </a:r>
            <a:endParaRPr/>
          </a:p>
        </p:txBody>
      </p:sp>
      <p:grpSp>
        <p:nvGrpSpPr>
          <p:cNvPr id="12374" name="Google Shape;12374;p315"/>
          <p:cNvGrpSpPr/>
          <p:nvPr/>
        </p:nvGrpSpPr>
        <p:grpSpPr>
          <a:xfrm>
            <a:off x="-227497" y="2211110"/>
            <a:ext cx="6946756" cy="3645680"/>
            <a:chOff x="1002834" y="1264665"/>
            <a:chExt cx="8977360" cy="4711348"/>
          </a:xfrm>
        </p:grpSpPr>
        <p:sp>
          <p:nvSpPr>
            <p:cNvPr id="12375" name="Google Shape;12375;p315"/>
            <p:cNvSpPr/>
            <p:nvPr/>
          </p:nvSpPr>
          <p:spPr>
            <a:xfrm>
              <a:off x="4616018" y="3986266"/>
              <a:ext cx="2036663" cy="1989747"/>
            </a:xfrm>
            <a:custGeom>
              <a:rect b="b" l="l" r="r" t="t"/>
              <a:pathLst>
                <a:path extrusionOk="0" h="2196119" w="2247901">
                  <a:moveTo>
                    <a:pt x="881607" y="13377"/>
                  </a:moveTo>
                  <a:lnTo>
                    <a:pt x="1173790" y="28474"/>
                  </a:lnTo>
                  <a:lnTo>
                    <a:pt x="1157109" y="424602"/>
                  </a:lnTo>
                  <a:lnTo>
                    <a:pt x="1169885" y="422895"/>
                  </a:lnTo>
                  <a:lnTo>
                    <a:pt x="1205503" y="463522"/>
                  </a:lnTo>
                  <a:lnTo>
                    <a:pt x="1225737" y="457579"/>
                  </a:lnTo>
                  <a:lnTo>
                    <a:pt x="1278319" y="461711"/>
                  </a:lnTo>
                  <a:lnTo>
                    <a:pt x="1288811" y="501250"/>
                  </a:lnTo>
                  <a:lnTo>
                    <a:pt x="1322567" y="500108"/>
                  </a:lnTo>
                  <a:lnTo>
                    <a:pt x="1358459" y="519103"/>
                  </a:lnTo>
                  <a:lnTo>
                    <a:pt x="1391332" y="517788"/>
                  </a:lnTo>
                  <a:lnTo>
                    <a:pt x="1404562" y="534925"/>
                  </a:lnTo>
                  <a:lnTo>
                    <a:pt x="1426019" y="516450"/>
                  </a:lnTo>
                  <a:lnTo>
                    <a:pt x="1457709" y="526158"/>
                  </a:lnTo>
                  <a:lnTo>
                    <a:pt x="1470895" y="548830"/>
                  </a:lnTo>
                  <a:lnTo>
                    <a:pt x="1494568" y="552689"/>
                  </a:lnTo>
                  <a:lnTo>
                    <a:pt x="1506805" y="580900"/>
                  </a:lnTo>
                  <a:lnTo>
                    <a:pt x="1536563" y="554612"/>
                  </a:lnTo>
                  <a:lnTo>
                    <a:pt x="1575602" y="570920"/>
                  </a:lnTo>
                  <a:lnTo>
                    <a:pt x="1589991" y="587911"/>
                  </a:lnTo>
                  <a:lnTo>
                    <a:pt x="1609317" y="580349"/>
                  </a:lnTo>
                  <a:lnTo>
                    <a:pt x="1622723" y="606242"/>
                  </a:lnTo>
                  <a:lnTo>
                    <a:pt x="1665325" y="560859"/>
                  </a:lnTo>
                  <a:lnTo>
                    <a:pt x="1676994" y="584454"/>
                  </a:lnTo>
                  <a:lnTo>
                    <a:pt x="1713602" y="584740"/>
                  </a:lnTo>
                  <a:lnTo>
                    <a:pt x="1748314" y="599470"/>
                  </a:lnTo>
                  <a:lnTo>
                    <a:pt x="1761073" y="617412"/>
                  </a:lnTo>
                  <a:lnTo>
                    <a:pt x="1794138" y="586189"/>
                  </a:lnTo>
                  <a:lnTo>
                    <a:pt x="1829827" y="576140"/>
                  </a:lnTo>
                  <a:lnTo>
                    <a:pt x="1846310" y="587304"/>
                  </a:lnTo>
                  <a:lnTo>
                    <a:pt x="1885585" y="567058"/>
                  </a:lnTo>
                  <a:lnTo>
                    <a:pt x="1894781" y="578201"/>
                  </a:lnTo>
                  <a:lnTo>
                    <a:pt x="1937785" y="579056"/>
                  </a:lnTo>
                  <a:lnTo>
                    <a:pt x="1948617" y="561076"/>
                  </a:lnTo>
                  <a:lnTo>
                    <a:pt x="1991785" y="580797"/>
                  </a:lnTo>
                  <a:lnTo>
                    <a:pt x="2008534" y="604091"/>
                  </a:lnTo>
                  <a:lnTo>
                    <a:pt x="2073031" y="625557"/>
                  </a:lnTo>
                  <a:lnTo>
                    <a:pt x="2090788" y="644272"/>
                  </a:lnTo>
                  <a:lnTo>
                    <a:pt x="2123665" y="633615"/>
                  </a:lnTo>
                  <a:lnTo>
                    <a:pt x="2147717" y="642082"/>
                  </a:lnTo>
                  <a:lnTo>
                    <a:pt x="2149951" y="750459"/>
                  </a:lnTo>
                  <a:lnTo>
                    <a:pt x="2154253" y="959164"/>
                  </a:lnTo>
                  <a:lnTo>
                    <a:pt x="2192745" y="1002945"/>
                  </a:lnTo>
                  <a:lnTo>
                    <a:pt x="2194709" y="1047505"/>
                  </a:lnTo>
                  <a:lnTo>
                    <a:pt x="2243931" y="1128779"/>
                  </a:lnTo>
                  <a:lnTo>
                    <a:pt x="2247901" y="1172120"/>
                  </a:lnTo>
                  <a:lnTo>
                    <a:pt x="2231173" y="1224878"/>
                  </a:lnTo>
                  <a:lnTo>
                    <a:pt x="2214541" y="1246432"/>
                  </a:lnTo>
                  <a:lnTo>
                    <a:pt x="2220935" y="1274097"/>
                  </a:lnTo>
                  <a:lnTo>
                    <a:pt x="2209017" y="1295519"/>
                  </a:lnTo>
                  <a:lnTo>
                    <a:pt x="2223349" y="1334102"/>
                  </a:lnTo>
                  <a:lnTo>
                    <a:pt x="2183713" y="1407264"/>
                  </a:lnTo>
                  <a:lnTo>
                    <a:pt x="2199569" y="1426908"/>
                  </a:lnTo>
                  <a:lnTo>
                    <a:pt x="2170680" y="1428651"/>
                  </a:lnTo>
                  <a:lnTo>
                    <a:pt x="2079544" y="1458080"/>
                  </a:lnTo>
                  <a:lnTo>
                    <a:pt x="2046504" y="1443015"/>
                  </a:lnTo>
                  <a:lnTo>
                    <a:pt x="2040276" y="1409778"/>
                  </a:lnTo>
                  <a:lnTo>
                    <a:pt x="2017446" y="1433390"/>
                  </a:lnTo>
                  <a:lnTo>
                    <a:pt x="2000996" y="1428024"/>
                  </a:lnTo>
                  <a:lnTo>
                    <a:pt x="1992621" y="1456985"/>
                  </a:lnTo>
                  <a:lnTo>
                    <a:pt x="2011104" y="1468996"/>
                  </a:lnTo>
                  <a:lnTo>
                    <a:pt x="2014441" y="1506695"/>
                  </a:lnTo>
                  <a:lnTo>
                    <a:pt x="1981904" y="1546981"/>
                  </a:lnTo>
                  <a:lnTo>
                    <a:pt x="1928842" y="1597307"/>
                  </a:lnTo>
                  <a:lnTo>
                    <a:pt x="1821759" y="1650854"/>
                  </a:lnTo>
                  <a:lnTo>
                    <a:pt x="1811020" y="1641989"/>
                  </a:lnTo>
                  <a:lnTo>
                    <a:pt x="1778776" y="1655237"/>
                  </a:lnTo>
                  <a:lnTo>
                    <a:pt x="1777829" y="1643048"/>
                  </a:lnTo>
                  <a:lnTo>
                    <a:pt x="1733857" y="1651747"/>
                  </a:lnTo>
                  <a:lnTo>
                    <a:pt x="1713506" y="1626149"/>
                  </a:lnTo>
                  <a:lnTo>
                    <a:pt x="1700789" y="1631605"/>
                  </a:lnTo>
                  <a:lnTo>
                    <a:pt x="1747395" y="1683929"/>
                  </a:lnTo>
                  <a:lnTo>
                    <a:pt x="1713042" y="1700358"/>
                  </a:lnTo>
                  <a:lnTo>
                    <a:pt x="1680801" y="1690161"/>
                  </a:lnTo>
                  <a:lnTo>
                    <a:pt x="1675598" y="1726651"/>
                  </a:lnTo>
                  <a:lnTo>
                    <a:pt x="1634972" y="1763883"/>
                  </a:lnTo>
                  <a:lnTo>
                    <a:pt x="1592760" y="1833043"/>
                  </a:lnTo>
                  <a:lnTo>
                    <a:pt x="1565031" y="1905574"/>
                  </a:lnTo>
                  <a:lnTo>
                    <a:pt x="1545293" y="1899750"/>
                  </a:lnTo>
                  <a:lnTo>
                    <a:pt x="1539908" y="1926164"/>
                  </a:lnTo>
                  <a:lnTo>
                    <a:pt x="1560850" y="1919867"/>
                  </a:lnTo>
                  <a:lnTo>
                    <a:pt x="1550104" y="1972681"/>
                  </a:lnTo>
                  <a:lnTo>
                    <a:pt x="1536135" y="1974664"/>
                  </a:lnTo>
                  <a:lnTo>
                    <a:pt x="1534650" y="2004423"/>
                  </a:lnTo>
                  <a:lnTo>
                    <a:pt x="1551344" y="2021230"/>
                  </a:lnTo>
                  <a:lnTo>
                    <a:pt x="1555414" y="2081908"/>
                  </a:lnTo>
                  <a:lnTo>
                    <a:pt x="1575150" y="2103124"/>
                  </a:lnTo>
                  <a:lnTo>
                    <a:pt x="1579634" y="2141720"/>
                  </a:lnTo>
                  <a:lnTo>
                    <a:pt x="1595276" y="2176039"/>
                  </a:lnTo>
                  <a:lnTo>
                    <a:pt x="1538556" y="2196119"/>
                  </a:lnTo>
                  <a:lnTo>
                    <a:pt x="1515830" y="2169339"/>
                  </a:lnTo>
                  <a:lnTo>
                    <a:pt x="1472747" y="2158634"/>
                  </a:lnTo>
                  <a:lnTo>
                    <a:pt x="1415363" y="2159602"/>
                  </a:lnTo>
                  <a:lnTo>
                    <a:pt x="1366930" y="2125389"/>
                  </a:lnTo>
                  <a:lnTo>
                    <a:pt x="1329877" y="2121084"/>
                  </a:lnTo>
                  <a:lnTo>
                    <a:pt x="1302558" y="2093859"/>
                  </a:lnTo>
                  <a:lnTo>
                    <a:pt x="1264758" y="2083881"/>
                  </a:lnTo>
                  <a:lnTo>
                    <a:pt x="1239563" y="2057709"/>
                  </a:lnTo>
                  <a:lnTo>
                    <a:pt x="1224645" y="1996546"/>
                  </a:lnTo>
                  <a:lnTo>
                    <a:pt x="1193080" y="1959010"/>
                  </a:lnTo>
                  <a:lnTo>
                    <a:pt x="1198171" y="1928276"/>
                  </a:lnTo>
                  <a:lnTo>
                    <a:pt x="1184503" y="1894636"/>
                  </a:lnTo>
                  <a:lnTo>
                    <a:pt x="1190508" y="1866123"/>
                  </a:lnTo>
                  <a:lnTo>
                    <a:pt x="1168976" y="1833256"/>
                  </a:lnTo>
                  <a:lnTo>
                    <a:pt x="1150350" y="1829221"/>
                  </a:lnTo>
                  <a:lnTo>
                    <a:pt x="1120930" y="1799284"/>
                  </a:lnTo>
                  <a:lnTo>
                    <a:pt x="1112588" y="1762418"/>
                  </a:lnTo>
                  <a:lnTo>
                    <a:pt x="1087472" y="1728140"/>
                  </a:lnTo>
                  <a:lnTo>
                    <a:pt x="1050462" y="1698812"/>
                  </a:lnTo>
                  <a:lnTo>
                    <a:pt x="1034672" y="1637123"/>
                  </a:lnTo>
                  <a:lnTo>
                    <a:pt x="1017894" y="1619701"/>
                  </a:lnTo>
                  <a:lnTo>
                    <a:pt x="996873" y="1569871"/>
                  </a:lnTo>
                  <a:lnTo>
                    <a:pt x="991060" y="1529620"/>
                  </a:lnTo>
                  <a:lnTo>
                    <a:pt x="970214" y="1499703"/>
                  </a:lnTo>
                  <a:lnTo>
                    <a:pt x="933813" y="1472267"/>
                  </a:lnTo>
                  <a:lnTo>
                    <a:pt x="926062" y="1454073"/>
                  </a:lnTo>
                  <a:lnTo>
                    <a:pt x="892173" y="1436667"/>
                  </a:lnTo>
                  <a:lnTo>
                    <a:pt x="867703" y="1390803"/>
                  </a:lnTo>
                  <a:lnTo>
                    <a:pt x="791397" y="1376262"/>
                  </a:lnTo>
                  <a:lnTo>
                    <a:pt x="745139" y="1375572"/>
                  </a:lnTo>
                  <a:lnTo>
                    <a:pt x="706788" y="1357470"/>
                  </a:lnTo>
                  <a:lnTo>
                    <a:pt x="696733" y="1377950"/>
                  </a:lnTo>
                  <a:lnTo>
                    <a:pt x="653992" y="1381698"/>
                  </a:lnTo>
                  <a:lnTo>
                    <a:pt x="619257" y="1421539"/>
                  </a:lnTo>
                  <a:lnTo>
                    <a:pt x="595066" y="1487660"/>
                  </a:lnTo>
                  <a:lnTo>
                    <a:pt x="584345" y="1487987"/>
                  </a:lnTo>
                  <a:lnTo>
                    <a:pt x="557179" y="1526005"/>
                  </a:lnTo>
                  <a:lnTo>
                    <a:pt x="528013" y="1524903"/>
                  </a:lnTo>
                  <a:lnTo>
                    <a:pt x="486852" y="1490545"/>
                  </a:lnTo>
                  <a:lnTo>
                    <a:pt x="381840" y="1431769"/>
                  </a:lnTo>
                  <a:lnTo>
                    <a:pt x="362947" y="1403395"/>
                  </a:lnTo>
                  <a:lnTo>
                    <a:pt x="322890" y="1374215"/>
                  </a:lnTo>
                  <a:lnTo>
                    <a:pt x="298378" y="1313996"/>
                  </a:lnTo>
                  <a:lnTo>
                    <a:pt x="301232" y="1261802"/>
                  </a:lnTo>
                  <a:lnTo>
                    <a:pt x="275586" y="1216994"/>
                  </a:lnTo>
                  <a:lnTo>
                    <a:pt x="272356" y="1179822"/>
                  </a:lnTo>
                  <a:lnTo>
                    <a:pt x="255578" y="1154766"/>
                  </a:lnTo>
                  <a:lnTo>
                    <a:pt x="191686" y="1113896"/>
                  </a:lnTo>
                  <a:lnTo>
                    <a:pt x="160470" y="1063768"/>
                  </a:lnTo>
                  <a:lnTo>
                    <a:pt x="132961" y="1044161"/>
                  </a:lnTo>
                  <a:lnTo>
                    <a:pt x="106082" y="1001039"/>
                  </a:lnTo>
                  <a:lnTo>
                    <a:pt x="65154" y="975390"/>
                  </a:lnTo>
                  <a:lnTo>
                    <a:pt x="40983" y="918942"/>
                  </a:lnTo>
                  <a:lnTo>
                    <a:pt x="16988" y="905074"/>
                  </a:lnTo>
                  <a:lnTo>
                    <a:pt x="0" y="879610"/>
                  </a:lnTo>
                  <a:lnTo>
                    <a:pt x="6898" y="860182"/>
                  </a:lnTo>
                  <a:lnTo>
                    <a:pt x="611351" y="916576"/>
                  </a:lnTo>
                  <a:lnTo>
                    <a:pt x="626527" y="712858"/>
                  </a:lnTo>
                  <a:lnTo>
                    <a:pt x="645533" y="506901"/>
                  </a:lnTo>
                  <a:lnTo>
                    <a:pt x="684063" y="0"/>
                  </a:lnTo>
                  <a:lnTo>
                    <a:pt x="690233" y="456"/>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76" name="Google Shape;12376;p315"/>
            <p:cNvSpPr/>
            <p:nvPr/>
          </p:nvSpPr>
          <p:spPr>
            <a:xfrm>
              <a:off x="2383193" y="2442066"/>
              <a:ext cx="1168025" cy="2000573"/>
            </a:xfrm>
            <a:custGeom>
              <a:rect b="b" l="l" r="r" t="t"/>
              <a:pathLst>
                <a:path extrusionOk="0" h="2208068" w="1289170">
                  <a:moveTo>
                    <a:pt x="266513" y="41091"/>
                  </a:moveTo>
                  <a:lnTo>
                    <a:pt x="389542" y="75576"/>
                  </a:lnTo>
                  <a:lnTo>
                    <a:pt x="582021" y="132427"/>
                  </a:lnTo>
                  <a:lnTo>
                    <a:pt x="731720" y="171927"/>
                  </a:lnTo>
                  <a:lnTo>
                    <a:pt x="644171" y="514564"/>
                  </a:lnTo>
                  <a:lnTo>
                    <a:pt x="578687" y="764974"/>
                  </a:lnTo>
                  <a:lnTo>
                    <a:pt x="729934" y="992434"/>
                  </a:lnTo>
                  <a:lnTo>
                    <a:pt x="876328" y="1212581"/>
                  </a:lnTo>
                  <a:lnTo>
                    <a:pt x="994316" y="1389597"/>
                  </a:lnTo>
                  <a:lnTo>
                    <a:pt x="1080649" y="1519413"/>
                  </a:lnTo>
                  <a:lnTo>
                    <a:pt x="1235613" y="1753591"/>
                  </a:lnTo>
                  <a:lnTo>
                    <a:pt x="1230597" y="1778847"/>
                  </a:lnTo>
                  <a:lnTo>
                    <a:pt x="1250690" y="1817052"/>
                  </a:lnTo>
                  <a:lnTo>
                    <a:pt x="1262595" y="1874128"/>
                  </a:lnTo>
                  <a:lnTo>
                    <a:pt x="1289170" y="1908927"/>
                  </a:lnTo>
                  <a:lnTo>
                    <a:pt x="1264394" y="1931475"/>
                  </a:lnTo>
                  <a:lnTo>
                    <a:pt x="1235870" y="1939581"/>
                  </a:lnTo>
                  <a:lnTo>
                    <a:pt x="1209246" y="1970818"/>
                  </a:lnTo>
                  <a:lnTo>
                    <a:pt x="1206224" y="2019234"/>
                  </a:lnTo>
                  <a:lnTo>
                    <a:pt x="1195880" y="2047962"/>
                  </a:lnTo>
                  <a:lnTo>
                    <a:pt x="1156849" y="2069843"/>
                  </a:lnTo>
                  <a:lnTo>
                    <a:pt x="1152857" y="2146527"/>
                  </a:lnTo>
                  <a:lnTo>
                    <a:pt x="1175318" y="2152117"/>
                  </a:lnTo>
                  <a:lnTo>
                    <a:pt x="1177057" y="2191169"/>
                  </a:lnTo>
                  <a:lnTo>
                    <a:pt x="1164501" y="2206906"/>
                  </a:lnTo>
                  <a:lnTo>
                    <a:pt x="1130202" y="2208068"/>
                  </a:lnTo>
                  <a:lnTo>
                    <a:pt x="906195" y="2181119"/>
                  </a:lnTo>
                  <a:lnTo>
                    <a:pt x="723412" y="2159186"/>
                  </a:lnTo>
                  <a:lnTo>
                    <a:pt x="709385" y="2128531"/>
                  </a:lnTo>
                  <a:lnTo>
                    <a:pt x="717890" y="2086945"/>
                  </a:lnTo>
                  <a:lnTo>
                    <a:pt x="716428" y="2035054"/>
                  </a:lnTo>
                  <a:lnTo>
                    <a:pt x="701027" y="1994844"/>
                  </a:lnTo>
                  <a:lnTo>
                    <a:pt x="661020" y="1935099"/>
                  </a:lnTo>
                  <a:lnTo>
                    <a:pt x="606335" y="1875125"/>
                  </a:lnTo>
                  <a:lnTo>
                    <a:pt x="591003" y="1884118"/>
                  </a:lnTo>
                  <a:lnTo>
                    <a:pt x="567865" y="1870529"/>
                  </a:lnTo>
                  <a:lnTo>
                    <a:pt x="576127" y="1851813"/>
                  </a:lnTo>
                  <a:lnTo>
                    <a:pt x="557387" y="1804730"/>
                  </a:lnTo>
                  <a:lnTo>
                    <a:pt x="517120" y="1804141"/>
                  </a:lnTo>
                  <a:lnTo>
                    <a:pt x="457030" y="1758193"/>
                  </a:lnTo>
                  <a:lnTo>
                    <a:pt x="453269" y="1731887"/>
                  </a:lnTo>
                  <a:lnTo>
                    <a:pt x="415660" y="1691277"/>
                  </a:lnTo>
                  <a:lnTo>
                    <a:pt x="364320" y="1679348"/>
                  </a:lnTo>
                  <a:lnTo>
                    <a:pt x="325467" y="1655451"/>
                  </a:lnTo>
                  <a:lnTo>
                    <a:pt x="270467" y="1646854"/>
                  </a:lnTo>
                  <a:lnTo>
                    <a:pt x="249259" y="1613468"/>
                  </a:lnTo>
                  <a:lnTo>
                    <a:pt x="270010" y="1559912"/>
                  </a:lnTo>
                  <a:lnTo>
                    <a:pt x="262704" y="1548709"/>
                  </a:lnTo>
                  <a:lnTo>
                    <a:pt x="279142" y="1511371"/>
                  </a:lnTo>
                  <a:lnTo>
                    <a:pt x="245208" y="1471035"/>
                  </a:lnTo>
                  <a:lnTo>
                    <a:pt x="254206" y="1430547"/>
                  </a:lnTo>
                  <a:lnTo>
                    <a:pt x="239208" y="1424197"/>
                  </a:lnTo>
                  <a:lnTo>
                    <a:pt x="222634" y="1382590"/>
                  </a:lnTo>
                  <a:lnTo>
                    <a:pt x="206576" y="1370100"/>
                  </a:lnTo>
                  <a:lnTo>
                    <a:pt x="204718" y="1346370"/>
                  </a:lnTo>
                  <a:lnTo>
                    <a:pt x="166950" y="1248825"/>
                  </a:lnTo>
                  <a:lnTo>
                    <a:pt x="145368" y="1217228"/>
                  </a:lnTo>
                  <a:lnTo>
                    <a:pt x="157213" y="1151885"/>
                  </a:lnTo>
                  <a:lnTo>
                    <a:pt x="167604" y="1160607"/>
                  </a:lnTo>
                  <a:lnTo>
                    <a:pt x="189170" y="1125895"/>
                  </a:lnTo>
                  <a:lnTo>
                    <a:pt x="176787" y="1085205"/>
                  </a:lnTo>
                  <a:lnTo>
                    <a:pt x="148511" y="1081922"/>
                  </a:lnTo>
                  <a:lnTo>
                    <a:pt x="121899" y="1040606"/>
                  </a:lnTo>
                  <a:lnTo>
                    <a:pt x="116326" y="1012212"/>
                  </a:lnTo>
                  <a:lnTo>
                    <a:pt x="125613" y="989217"/>
                  </a:lnTo>
                  <a:lnTo>
                    <a:pt x="116922" y="952923"/>
                  </a:lnTo>
                  <a:lnTo>
                    <a:pt x="131739" y="901196"/>
                  </a:lnTo>
                  <a:lnTo>
                    <a:pt x="160145" y="909303"/>
                  </a:lnTo>
                  <a:lnTo>
                    <a:pt x="169046" y="833745"/>
                  </a:lnTo>
                  <a:lnTo>
                    <a:pt x="154419" y="837727"/>
                  </a:lnTo>
                  <a:lnTo>
                    <a:pt x="141742" y="872577"/>
                  </a:lnTo>
                  <a:lnTo>
                    <a:pt x="109566" y="871493"/>
                  </a:lnTo>
                  <a:lnTo>
                    <a:pt x="81576" y="834199"/>
                  </a:lnTo>
                  <a:lnTo>
                    <a:pt x="89255" y="786229"/>
                  </a:lnTo>
                  <a:lnTo>
                    <a:pt x="76792" y="742871"/>
                  </a:lnTo>
                  <a:lnTo>
                    <a:pt x="52912" y="711296"/>
                  </a:lnTo>
                  <a:lnTo>
                    <a:pt x="44090" y="680622"/>
                  </a:lnTo>
                  <a:lnTo>
                    <a:pt x="14852" y="616908"/>
                  </a:lnTo>
                  <a:lnTo>
                    <a:pt x="26729" y="604090"/>
                  </a:lnTo>
                  <a:lnTo>
                    <a:pt x="26010" y="532487"/>
                  </a:lnTo>
                  <a:lnTo>
                    <a:pt x="45937" y="498697"/>
                  </a:lnTo>
                  <a:lnTo>
                    <a:pt x="49454" y="440077"/>
                  </a:lnTo>
                  <a:lnTo>
                    <a:pt x="27789" y="374976"/>
                  </a:lnTo>
                  <a:lnTo>
                    <a:pt x="0" y="333669"/>
                  </a:lnTo>
                  <a:lnTo>
                    <a:pt x="3662" y="296125"/>
                  </a:lnTo>
                  <a:lnTo>
                    <a:pt x="66645" y="221750"/>
                  </a:lnTo>
                  <a:lnTo>
                    <a:pt x="82619" y="195024"/>
                  </a:lnTo>
                  <a:lnTo>
                    <a:pt x="82331" y="170363"/>
                  </a:lnTo>
                  <a:lnTo>
                    <a:pt x="113726" y="115592"/>
                  </a:lnTo>
                  <a:lnTo>
                    <a:pt x="118201" y="58487"/>
                  </a:lnTo>
                  <a:lnTo>
                    <a:pt x="106403" y="40846"/>
                  </a:lnTo>
                  <a:lnTo>
                    <a:pt x="125771"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77" name="Google Shape;12377;p315"/>
            <p:cNvSpPr/>
            <p:nvPr/>
          </p:nvSpPr>
          <p:spPr>
            <a:xfrm>
              <a:off x="3797774" y="1464118"/>
              <a:ext cx="1485922" cy="944474"/>
            </a:xfrm>
            <a:custGeom>
              <a:rect b="b" l="l" r="r" t="t"/>
              <a:pathLst>
                <a:path extrusionOk="0" h="1042433" w="1640039">
                  <a:moveTo>
                    <a:pt x="1640039" y="237775"/>
                  </a:moveTo>
                  <a:lnTo>
                    <a:pt x="1621455" y="465606"/>
                  </a:lnTo>
                  <a:lnTo>
                    <a:pt x="1587991" y="850996"/>
                  </a:lnTo>
                  <a:lnTo>
                    <a:pt x="1572530" y="1042433"/>
                  </a:lnTo>
                  <a:lnTo>
                    <a:pt x="1570186" y="1042234"/>
                  </a:lnTo>
                  <a:lnTo>
                    <a:pt x="1305732" y="1016037"/>
                  </a:lnTo>
                  <a:lnTo>
                    <a:pt x="855974" y="961360"/>
                  </a:lnTo>
                  <a:lnTo>
                    <a:pt x="576863" y="919747"/>
                  </a:lnTo>
                  <a:lnTo>
                    <a:pt x="560803" y="1025313"/>
                  </a:lnTo>
                  <a:lnTo>
                    <a:pt x="538434" y="1000305"/>
                  </a:lnTo>
                  <a:lnTo>
                    <a:pt x="521593" y="961503"/>
                  </a:lnTo>
                  <a:lnTo>
                    <a:pt x="482071" y="997844"/>
                  </a:lnTo>
                  <a:lnTo>
                    <a:pt x="451978" y="1000719"/>
                  </a:lnTo>
                  <a:lnTo>
                    <a:pt x="446819" y="988566"/>
                  </a:lnTo>
                  <a:lnTo>
                    <a:pt x="411869" y="991661"/>
                  </a:lnTo>
                  <a:lnTo>
                    <a:pt x="394119" y="978449"/>
                  </a:lnTo>
                  <a:lnTo>
                    <a:pt x="358402" y="990314"/>
                  </a:lnTo>
                  <a:lnTo>
                    <a:pt x="314256" y="981381"/>
                  </a:lnTo>
                  <a:lnTo>
                    <a:pt x="296138" y="997360"/>
                  </a:lnTo>
                  <a:lnTo>
                    <a:pt x="281771" y="983461"/>
                  </a:lnTo>
                  <a:lnTo>
                    <a:pt x="274877" y="915492"/>
                  </a:lnTo>
                  <a:lnTo>
                    <a:pt x="245880" y="907913"/>
                  </a:lnTo>
                  <a:lnTo>
                    <a:pt x="232687" y="888507"/>
                  </a:lnTo>
                  <a:lnTo>
                    <a:pt x="240564" y="850396"/>
                  </a:lnTo>
                  <a:lnTo>
                    <a:pt x="226280" y="833038"/>
                  </a:lnTo>
                  <a:lnTo>
                    <a:pt x="210837" y="788314"/>
                  </a:lnTo>
                  <a:lnTo>
                    <a:pt x="204290" y="747523"/>
                  </a:lnTo>
                  <a:lnTo>
                    <a:pt x="211212" y="731890"/>
                  </a:lnTo>
                  <a:lnTo>
                    <a:pt x="189787" y="707475"/>
                  </a:lnTo>
                  <a:lnTo>
                    <a:pt x="171877" y="726633"/>
                  </a:lnTo>
                  <a:lnTo>
                    <a:pt x="132233" y="747210"/>
                  </a:lnTo>
                  <a:lnTo>
                    <a:pt x="106528" y="720665"/>
                  </a:lnTo>
                  <a:lnTo>
                    <a:pt x="117684" y="700244"/>
                  </a:lnTo>
                  <a:lnTo>
                    <a:pt x="111878" y="677612"/>
                  </a:lnTo>
                  <a:lnTo>
                    <a:pt x="141232" y="660785"/>
                  </a:lnTo>
                  <a:lnTo>
                    <a:pt x="132811" y="627495"/>
                  </a:lnTo>
                  <a:lnTo>
                    <a:pt x="145795" y="581493"/>
                  </a:lnTo>
                  <a:lnTo>
                    <a:pt x="179839" y="511461"/>
                  </a:lnTo>
                  <a:lnTo>
                    <a:pt x="139856" y="504720"/>
                  </a:lnTo>
                  <a:lnTo>
                    <a:pt x="140940" y="491403"/>
                  </a:lnTo>
                  <a:lnTo>
                    <a:pt x="109126" y="463615"/>
                  </a:lnTo>
                  <a:lnTo>
                    <a:pt x="107519" y="440736"/>
                  </a:lnTo>
                  <a:lnTo>
                    <a:pt x="67697" y="377370"/>
                  </a:lnTo>
                  <a:lnTo>
                    <a:pt x="67624" y="362700"/>
                  </a:lnTo>
                  <a:lnTo>
                    <a:pt x="41979" y="348365"/>
                  </a:lnTo>
                  <a:lnTo>
                    <a:pt x="21045" y="319176"/>
                  </a:lnTo>
                  <a:lnTo>
                    <a:pt x="31666" y="265065"/>
                  </a:lnTo>
                  <a:lnTo>
                    <a:pt x="0" y="200907"/>
                  </a:lnTo>
                  <a:lnTo>
                    <a:pt x="43017" y="0"/>
                  </a:lnTo>
                  <a:lnTo>
                    <a:pt x="644172" y="114869"/>
                  </a:lnTo>
                  <a:lnTo>
                    <a:pt x="916948" y="15563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78" name="Google Shape;12378;p315"/>
            <p:cNvSpPr/>
            <p:nvPr/>
          </p:nvSpPr>
          <p:spPr>
            <a:xfrm>
              <a:off x="4231437" y="3802186"/>
              <a:ext cx="1016753" cy="1056049"/>
            </a:xfrm>
            <a:custGeom>
              <a:rect b="b" l="l" r="r" t="t"/>
              <a:pathLst>
                <a:path extrusionOk="0" h="1165580" w="1122208">
                  <a:moveTo>
                    <a:pt x="417017" y="33356"/>
                  </a:moveTo>
                  <a:lnTo>
                    <a:pt x="504962" y="44844"/>
                  </a:lnTo>
                  <a:lnTo>
                    <a:pt x="908567" y="85763"/>
                  </a:lnTo>
                  <a:lnTo>
                    <a:pt x="1122208" y="101916"/>
                  </a:lnTo>
                  <a:lnTo>
                    <a:pt x="1114702" y="203629"/>
                  </a:lnTo>
                  <a:lnTo>
                    <a:pt x="1108531" y="203172"/>
                  </a:lnTo>
                  <a:lnTo>
                    <a:pt x="1070001" y="710074"/>
                  </a:lnTo>
                  <a:lnTo>
                    <a:pt x="1050996" y="916031"/>
                  </a:lnTo>
                  <a:lnTo>
                    <a:pt x="1035820" y="1119748"/>
                  </a:lnTo>
                  <a:lnTo>
                    <a:pt x="431367" y="1063355"/>
                  </a:lnTo>
                  <a:lnTo>
                    <a:pt x="424468" y="1082782"/>
                  </a:lnTo>
                  <a:lnTo>
                    <a:pt x="441456" y="1108246"/>
                  </a:lnTo>
                  <a:lnTo>
                    <a:pt x="155122" y="1073830"/>
                  </a:lnTo>
                  <a:lnTo>
                    <a:pt x="143270" y="1165580"/>
                  </a:lnTo>
                  <a:lnTo>
                    <a:pt x="0" y="1146430"/>
                  </a:lnTo>
                  <a:lnTo>
                    <a:pt x="159269" y="0"/>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79" name="Google Shape;12379;p315"/>
            <p:cNvSpPr/>
            <p:nvPr/>
          </p:nvSpPr>
          <p:spPr>
            <a:xfrm>
              <a:off x="3385009" y="3683801"/>
              <a:ext cx="990731" cy="1157084"/>
            </a:xfrm>
            <a:custGeom>
              <a:rect b="b" l="l" r="r" t="t"/>
              <a:pathLst>
                <a:path extrusionOk="0" h="1277094" w="1093487">
                  <a:moveTo>
                    <a:pt x="1093487" y="130663"/>
                  </a:moveTo>
                  <a:lnTo>
                    <a:pt x="934217" y="1277094"/>
                  </a:lnTo>
                  <a:lnTo>
                    <a:pt x="588488" y="1225569"/>
                  </a:lnTo>
                  <a:lnTo>
                    <a:pt x="401945" y="1117723"/>
                  </a:lnTo>
                  <a:lnTo>
                    <a:pt x="0" y="879327"/>
                  </a:lnTo>
                  <a:lnTo>
                    <a:pt x="24480" y="837543"/>
                  </a:lnTo>
                  <a:lnTo>
                    <a:pt x="58779" y="836381"/>
                  </a:lnTo>
                  <a:lnTo>
                    <a:pt x="71335" y="820644"/>
                  </a:lnTo>
                  <a:lnTo>
                    <a:pt x="69595" y="781592"/>
                  </a:lnTo>
                  <a:lnTo>
                    <a:pt x="47134" y="776002"/>
                  </a:lnTo>
                  <a:lnTo>
                    <a:pt x="51127" y="699318"/>
                  </a:lnTo>
                  <a:lnTo>
                    <a:pt x="90157" y="677437"/>
                  </a:lnTo>
                  <a:lnTo>
                    <a:pt x="100502" y="648709"/>
                  </a:lnTo>
                  <a:lnTo>
                    <a:pt x="103523" y="600293"/>
                  </a:lnTo>
                  <a:lnTo>
                    <a:pt x="130148" y="569056"/>
                  </a:lnTo>
                  <a:lnTo>
                    <a:pt x="158671" y="560950"/>
                  </a:lnTo>
                  <a:lnTo>
                    <a:pt x="183447" y="538402"/>
                  </a:lnTo>
                  <a:lnTo>
                    <a:pt x="156873" y="503603"/>
                  </a:lnTo>
                  <a:lnTo>
                    <a:pt x="144968" y="446526"/>
                  </a:lnTo>
                  <a:lnTo>
                    <a:pt x="124875" y="408322"/>
                  </a:lnTo>
                  <a:lnTo>
                    <a:pt x="129891" y="383066"/>
                  </a:lnTo>
                  <a:lnTo>
                    <a:pt x="145055" y="357537"/>
                  </a:lnTo>
                  <a:lnTo>
                    <a:pt x="148925" y="319491"/>
                  </a:lnTo>
                  <a:lnTo>
                    <a:pt x="143370" y="278423"/>
                  </a:lnTo>
                  <a:lnTo>
                    <a:pt x="157189" y="158952"/>
                  </a:lnTo>
                  <a:lnTo>
                    <a:pt x="217103" y="162805"/>
                  </a:lnTo>
                  <a:lnTo>
                    <a:pt x="231577" y="190742"/>
                  </a:lnTo>
                  <a:lnTo>
                    <a:pt x="247510" y="192690"/>
                  </a:lnTo>
                  <a:lnTo>
                    <a:pt x="270662" y="161780"/>
                  </a:lnTo>
                  <a:lnTo>
                    <a:pt x="301758" y="0"/>
                  </a:lnTo>
                  <a:lnTo>
                    <a:pt x="862547" y="9583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80" name="Google Shape;12380;p315"/>
            <p:cNvSpPr/>
            <p:nvPr/>
          </p:nvSpPr>
          <p:spPr>
            <a:xfrm>
              <a:off x="2907501" y="2597837"/>
              <a:ext cx="926355" cy="1433033"/>
            </a:xfrm>
            <a:custGeom>
              <a:rect b="b" l="l" r="r" t="t"/>
              <a:pathLst>
                <a:path extrusionOk="0" h="1581664" w="1022435">
                  <a:moveTo>
                    <a:pt x="585647" y="103293"/>
                  </a:moveTo>
                  <a:lnTo>
                    <a:pt x="1022435" y="195499"/>
                  </a:lnTo>
                  <a:lnTo>
                    <a:pt x="828793" y="1198597"/>
                  </a:lnTo>
                  <a:lnTo>
                    <a:pt x="797696" y="1360377"/>
                  </a:lnTo>
                  <a:lnTo>
                    <a:pt x="774544" y="1391288"/>
                  </a:lnTo>
                  <a:lnTo>
                    <a:pt x="758612" y="1389340"/>
                  </a:lnTo>
                  <a:lnTo>
                    <a:pt x="744138" y="1361402"/>
                  </a:lnTo>
                  <a:lnTo>
                    <a:pt x="684224" y="1357549"/>
                  </a:lnTo>
                  <a:lnTo>
                    <a:pt x="670405" y="1477020"/>
                  </a:lnTo>
                  <a:lnTo>
                    <a:pt x="675959" y="1518088"/>
                  </a:lnTo>
                  <a:lnTo>
                    <a:pt x="672089" y="1556134"/>
                  </a:lnTo>
                  <a:lnTo>
                    <a:pt x="656925" y="1581664"/>
                  </a:lnTo>
                  <a:lnTo>
                    <a:pt x="501961" y="1347485"/>
                  </a:lnTo>
                  <a:lnTo>
                    <a:pt x="415628" y="1217669"/>
                  </a:lnTo>
                  <a:lnTo>
                    <a:pt x="297640" y="1040653"/>
                  </a:lnTo>
                  <a:lnTo>
                    <a:pt x="151246" y="820506"/>
                  </a:lnTo>
                  <a:lnTo>
                    <a:pt x="0" y="593046"/>
                  </a:lnTo>
                  <a:lnTo>
                    <a:pt x="65483" y="342637"/>
                  </a:lnTo>
                  <a:lnTo>
                    <a:pt x="153032" y="0"/>
                  </a:lnTo>
                  <a:lnTo>
                    <a:pt x="341874" y="48503"/>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81" name="Google Shape;12381;p315"/>
            <p:cNvSpPr/>
            <p:nvPr/>
          </p:nvSpPr>
          <p:spPr>
            <a:xfrm>
              <a:off x="4375740" y="3067907"/>
              <a:ext cx="1056993" cy="837177"/>
            </a:xfrm>
            <a:custGeom>
              <a:rect b="b" l="l" r="r" t="t"/>
              <a:pathLst>
                <a:path extrusionOk="0" h="924007" w="1166622">
                  <a:moveTo>
                    <a:pt x="280908" y="21307"/>
                  </a:moveTo>
                  <a:lnTo>
                    <a:pt x="610970" y="60187"/>
                  </a:lnTo>
                  <a:lnTo>
                    <a:pt x="864206" y="82821"/>
                  </a:lnTo>
                  <a:lnTo>
                    <a:pt x="1166622" y="105306"/>
                  </a:lnTo>
                  <a:lnTo>
                    <a:pt x="1153578" y="309817"/>
                  </a:lnTo>
                  <a:lnTo>
                    <a:pt x="1116163" y="924007"/>
                  </a:lnTo>
                  <a:lnTo>
                    <a:pt x="962939" y="912353"/>
                  </a:lnTo>
                  <a:lnTo>
                    <a:pt x="749297" y="896200"/>
                  </a:lnTo>
                  <a:lnTo>
                    <a:pt x="345693" y="855281"/>
                  </a:lnTo>
                  <a:lnTo>
                    <a:pt x="257747" y="843792"/>
                  </a:lnTo>
                  <a:lnTo>
                    <a:pt x="0" y="810436"/>
                  </a:lnTo>
                  <a:lnTo>
                    <a:pt x="32662" y="573916"/>
                  </a:lnTo>
                  <a:lnTo>
                    <a:pt x="33164" y="551353"/>
                  </a:lnTo>
                  <a:lnTo>
                    <a:pt x="57805" y="379369"/>
                  </a:lnTo>
                  <a:lnTo>
                    <a:pt x="111078"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82" name="Google Shape;12382;p315"/>
            <p:cNvSpPr/>
            <p:nvPr/>
          </p:nvSpPr>
          <p:spPr>
            <a:xfrm>
              <a:off x="4204600" y="2297435"/>
              <a:ext cx="1015808" cy="845510"/>
            </a:xfrm>
            <a:custGeom>
              <a:rect b="b" l="l" r="r" t="t"/>
              <a:pathLst>
                <a:path extrusionOk="0" h="933205" w="1121165">
                  <a:moveTo>
                    <a:pt x="406953" y="41613"/>
                  </a:moveTo>
                  <a:lnTo>
                    <a:pt x="856711" y="96290"/>
                  </a:lnTo>
                  <a:lnTo>
                    <a:pt x="1121165" y="122487"/>
                  </a:lnTo>
                  <a:lnTo>
                    <a:pt x="1087628" y="526621"/>
                  </a:lnTo>
                  <a:lnTo>
                    <a:pt x="1053096" y="933205"/>
                  </a:lnTo>
                  <a:lnTo>
                    <a:pt x="799859" y="910570"/>
                  </a:lnTo>
                  <a:lnTo>
                    <a:pt x="469798" y="871690"/>
                  </a:lnTo>
                  <a:lnTo>
                    <a:pt x="299967" y="850383"/>
                  </a:lnTo>
                  <a:lnTo>
                    <a:pt x="0" y="805722"/>
                  </a:lnTo>
                  <a:lnTo>
                    <a:pt x="32275" y="603560"/>
                  </a:lnTo>
                  <a:lnTo>
                    <a:pt x="111782" y="105566"/>
                  </a:lnTo>
                  <a:lnTo>
                    <a:pt x="127842" y="0"/>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83" name="Google Shape;12383;p315"/>
            <p:cNvSpPr/>
            <p:nvPr/>
          </p:nvSpPr>
          <p:spPr>
            <a:xfrm>
              <a:off x="2484950" y="1716087"/>
              <a:ext cx="1170157" cy="975336"/>
            </a:xfrm>
            <a:custGeom>
              <a:rect b="b" l="l" r="r" t="t"/>
              <a:pathLst>
                <a:path extrusionOk="0" h="1076496" w="1291523">
                  <a:moveTo>
                    <a:pt x="396673" y="30332"/>
                  </a:moveTo>
                  <a:lnTo>
                    <a:pt x="409859" y="31898"/>
                  </a:lnTo>
                  <a:lnTo>
                    <a:pt x="432807" y="60534"/>
                  </a:lnTo>
                  <a:lnTo>
                    <a:pt x="438611" y="87612"/>
                  </a:lnTo>
                  <a:lnTo>
                    <a:pt x="428340" y="148145"/>
                  </a:lnTo>
                  <a:lnTo>
                    <a:pt x="492433" y="189584"/>
                  </a:lnTo>
                  <a:lnTo>
                    <a:pt x="560947" y="175404"/>
                  </a:lnTo>
                  <a:lnTo>
                    <a:pt x="599206" y="182544"/>
                  </a:lnTo>
                  <a:lnTo>
                    <a:pt x="639679" y="205117"/>
                  </a:lnTo>
                  <a:lnTo>
                    <a:pt x="640685" y="219188"/>
                  </a:lnTo>
                  <a:lnTo>
                    <a:pt x="723112" y="211433"/>
                  </a:lnTo>
                  <a:lnTo>
                    <a:pt x="738552" y="225844"/>
                  </a:lnTo>
                  <a:lnTo>
                    <a:pt x="780473" y="231094"/>
                  </a:lnTo>
                  <a:lnTo>
                    <a:pt x="819234" y="220508"/>
                  </a:lnTo>
                  <a:lnTo>
                    <a:pt x="883602" y="218621"/>
                  </a:lnTo>
                  <a:lnTo>
                    <a:pt x="939428" y="228031"/>
                  </a:lnTo>
                  <a:lnTo>
                    <a:pt x="961374" y="219758"/>
                  </a:lnTo>
                  <a:lnTo>
                    <a:pt x="1245284" y="287667"/>
                  </a:lnTo>
                  <a:lnTo>
                    <a:pt x="1256674" y="325423"/>
                  </a:lnTo>
                  <a:lnTo>
                    <a:pt x="1286091" y="346689"/>
                  </a:lnTo>
                  <a:lnTo>
                    <a:pt x="1291523" y="376275"/>
                  </a:lnTo>
                  <a:lnTo>
                    <a:pt x="1249759" y="428475"/>
                  </a:lnTo>
                  <a:lnTo>
                    <a:pt x="1233687" y="461327"/>
                  </a:lnTo>
                  <a:lnTo>
                    <a:pt x="1212332" y="481626"/>
                  </a:lnTo>
                  <a:lnTo>
                    <a:pt x="1210517" y="500583"/>
                  </a:lnTo>
                  <a:lnTo>
                    <a:pt x="1189407" y="526630"/>
                  </a:lnTo>
                  <a:lnTo>
                    <a:pt x="1173362" y="529868"/>
                  </a:lnTo>
                  <a:lnTo>
                    <a:pt x="1128935" y="593974"/>
                  </a:lnTo>
                  <a:lnTo>
                    <a:pt x="1132815" y="623395"/>
                  </a:lnTo>
                  <a:lnTo>
                    <a:pt x="1159146" y="632756"/>
                  </a:lnTo>
                  <a:lnTo>
                    <a:pt x="1167107" y="651657"/>
                  </a:lnTo>
                  <a:lnTo>
                    <a:pt x="1133849" y="712710"/>
                  </a:lnTo>
                  <a:lnTo>
                    <a:pt x="1052023" y="1076496"/>
                  </a:lnTo>
                  <a:lnTo>
                    <a:pt x="808251" y="1021707"/>
                  </a:lnTo>
                  <a:lnTo>
                    <a:pt x="619408" y="973203"/>
                  </a:lnTo>
                  <a:lnTo>
                    <a:pt x="469709" y="933703"/>
                  </a:lnTo>
                  <a:lnTo>
                    <a:pt x="277230" y="876852"/>
                  </a:lnTo>
                  <a:lnTo>
                    <a:pt x="154202" y="842367"/>
                  </a:lnTo>
                  <a:lnTo>
                    <a:pt x="13460" y="801275"/>
                  </a:lnTo>
                  <a:lnTo>
                    <a:pt x="0" y="772591"/>
                  </a:lnTo>
                  <a:lnTo>
                    <a:pt x="8491" y="706213"/>
                  </a:lnTo>
                  <a:lnTo>
                    <a:pt x="24315" y="663163"/>
                  </a:lnTo>
                  <a:lnTo>
                    <a:pt x="15511" y="623039"/>
                  </a:lnTo>
                  <a:lnTo>
                    <a:pt x="39306" y="595339"/>
                  </a:lnTo>
                  <a:lnTo>
                    <a:pt x="65425" y="546166"/>
                  </a:lnTo>
                  <a:lnTo>
                    <a:pt x="103161" y="497076"/>
                  </a:lnTo>
                  <a:lnTo>
                    <a:pt x="127329" y="450837"/>
                  </a:lnTo>
                  <a:lnTo>
                    <a:pt x="192815" y="290354"/>
                  </a:lnTo>
                  <a:lnTo>
                    <a:pt x="197354" y="267318"/>
                  </a:lnTo>
                  <a:lnTo>
                    <a:pt x="232834" y="199091"/>
                  </a:lnTo>
                  <a:lnTo>
                    <a:pt x="268318" y="100780"/>
                  </a:lnTo>
                  <a:lnTo>
                    <a:pt x="277633" y="43337"/>
                  </a:lnTo>
                  <a:lnTo>
                    <a:pt x="294248" y="12469"/>
                  </a:lnTo>
                  <a:lnTo>
                    <a:pt x="356692" y="0"/>
                  </a:lnTo>
                  <a:lnTo>
                    <a:pt x="373678" y="2931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84" name="Google Shape;12384;p315"/>
            <p:cNvSpPr/>
            <p:nvPr/>
          </p:nvSpPr>
          <p:spPr>
            <a:xfrm>
              <a:off x="3658411" y="2774966"/>
              <a:ext cx="817968" cy="1027220"/>
            </a:xfrm>
            <a:custGeom>
              <a:rect b="b" l="l" r="r" t="t"/>
              <a:pathLst>
                <a:path extrusionOk="0" h="1133761" w="902806">
                  <a:moveTo>
                    <a:pt x="470075" y="50289"/>
                  </a:moveTo>
                  <a:lnTo>
                    <a:pt x="635114" y="76501"/>
                  </a:lnTo>
                  <a:lnTo>
                    <a:pt x="602838" y="278663"/>
                  </a:lnTo>
                  <a:lnTo>
                    <a:pt x="902806" y="323324"/>
                  </a:lnTo>
                  <a:lnTo>
                    <a:pt x="849534" y="702694"/>
                  </a:lnTo>
                  <a:lnTo>
                    <a:pt x="824892" y="874678"/>
                  </a:lnTo>
                  <a:lnTo>
                    <a:pt x="824390" y="897241"/>
                  </a:lnTo>
                  <a:lnTo>
                    <a:pt x="791728" y="1133761"/>
                  </a:lnTo>
                  <a:lnTo>
                    <a:pt x="560789" y="1098931"/>
                  </a:lnTo>
                  <a:lnTo>
                    <a:pt x="0" y="1003098"/>
                  </a:lnTo>
                  <a:lnTo>
                    <a:pt x="19364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85" name="Google Shape;12385;p315"/>
            <p:cNvSpPr/>
            <p:nvPr/>
          </p:nvSpPr>
          <p:spPr>
            <a:xfrm>
              <a:off x="6114348" y="1651157"/>
              <a:ext cx="940201" cy="1076811"/>
            </a:xfrm>
            <a:custGeom>
              <a:rect b="b" l="l" r="r" t="t"/>
              <a:pathLst>
                <a:path extrusionOk="0" h="1188496" w="1037717">
                  <a:moveTo>
                    <a:pt x="721212" y="527025"/>
                  </a:moveTo>
                  <a:lnTo>
                    <a:pt x="710161" y="518629"/>
                  </a:lnTo>
                  <a:lnTo>
                    <a:pt x="682581" y="536339"/>
                  </a:lnTo>
                  <a:lnTo>
                    <a:pt x="687242" y="655830"/>
                  </a:lnTo>
                  <a:lnTo>
                    <a:pt x="679231" y="668341"/>
                  </a:lnTo>
                  <a:lnTo>
                    <a:pt x="639699" y="686439"/>
                  </a:lnTo>
                  <a:lnTo>
                    <a:pt x="608676" y="730778"/>
                  </a:lnTo>
                  <a:lnTo>
                    <a:pt x="607296" y="759689"/>
                  </a:lnTo>
                  <a:lnTo>
                    <a:pt x="623683" y="761363"/>
                  </a:lnTo>
                  <a:lnTo>
                    <a:pt x="642452" y="786260"/>
                  </a:lnTo>
                  <a:lnTo>
                    <a:pt x="627167" y="817903"/>
                  </a:lnTo>
                  <a:lnTo>
                    <a:pt x="631469" y="852216"/>
                  </a:lnTo>
                  <a:lnTo>
                    <a:pt x="623803" y="927006"/>
                  </a:lnTo>
                  <a:lnTo>
                    <a:pt x="662882" y="962374"/>
                  </a:lnTo>
                  <a:lnTo>
                    <a:pt x="692970" y="964588"/>
                  </a:lnTo>
                  <a:lnTo>
                    <a:pt x="708834" y="986243"/>
                  </a:lnTo>
                  <a:lnTo>
                    <a:pt x="754014" y="1006661"/>
                  </a:lnTo>
                  <a:lnTo>
                    <a:pt x="762292" y="1033053"/>
                  </a:lnTo>
                  <a:lnTo>
                    <a:pt x="805100" y="1065696"/>
                  </a:lnTo>
                  <a:lnTo>
                    <a:pt x="828511" y="1072397"/>
                  </a:lnTo>
                  <a:lnTo>
                    <a:pt x="858557" y="1115553"/>
                  </a:lnTo>
                  <a:lnTo>
                    <a:pt x="856179" y="1148042"/>
                  </a:lnTo>
                  <a:lnTo>
                    <a:pt x="865349" y="1171030"/>
                  </a:lnTo>
                  <a:lnTo>
                    <a:pt x="842935" y="1172141"/>
                  </a:lnTo>
                  <a:lnTo>
                    <a:pt x="99435" y="1188496"/>
                  </a:lnTo>
                  <a:lnTo>
                    <a:pt x="101168" y="823401"/>
                  </a:lnTo>
                  <a:lnTo>
                    <a:pt x="68557" y="799885"/>
                  </a:lnTo>
                  <a:lnTo>
                    <a:pt x="43977" y="760833"/>
                  </a:lnTo>
                  <a:lnTo>
                    <a:pt x="83084" y="717860"/>
                  </a:lnTo>
                  <a:lnTo>
                    <a:pt x="86318" y="694592"/>
                  </a:lnTo>
                  <a:lnTo>
                    <a:pt x="81417" y="613672"/>
                  </a:lnTo>
                  <a:lnTo>
                    <a:pt x="64673" y="592519"/>
                  </a:lnTo>
                  <a:lnTo>
                    <a:pt x="53539" y="548163"/>
                  </a:lnTo>
                  <a:lnTo>
                    <a:pt x="56281" y="494002"/>
                  </a:lnTo>
                  <a:lnTo>
                    <a:pt x="51027" y="485116"/>
                  </a:lnTo>
                  <a:lnTo>
                    <a:pt x="47625" y="355932"/>
                  </a:lnTo>
                  <a:lnTo>
                    <a:pt x="21257" y="287348"/>
                  </a:lnTo>
                  <a:lnTo>
                    <a:pt x="11222" y="248705"/>
                  </a:lnTo>
                  <a:lnTo>
                    <a:pt x="7733" y="167302"/>
                  </a:lnTo>
                  <a:lnTo>
                    <a:pt x="16962" y="139955"/>
                  </a:lnTo>
                  <a:lnTo>
                    <a:pt x="0" y="76112"/>
                  </a:lnTo>
                  <a:lnTo>
                    <a:pt x="279477" y="76673"/>
                  </a:lnTo>
                  <a:lnTo>
                    <a:pt x="278794" y="0"/>
                  </a:lnTo>
                  <a:lnTo>
                    <a:pt x="305205" y="1926"/>
                  </a:lnTo>
                  <a:lnTo>
                    <a:pt x="322989" y="17044"/>
                  </a:lnTo>
                  <a:lnTo>
                    <a:pt x="342036" y="120939"/>
                  </a:lnTo>
                  <a:lnTo>
                    <a:pt x="356274" y="132809"/>
                  </a:lnTo>
                  <a:lnTo>
                    <a:pt x="400771" y="135365"/>
                  </a:lnTo>
                  <a:lnTo>
                    <a:pt x="406141" y="145148"/>
                  </a:lnTo>
                  <a:lnTo>
                    <a:pt x="458133" y="148464"/>
                  </a:lnTo>
                  <a:lnTo>
                    <a:pt x="464575" y="170289"/>
                  </a:lnTo>
                  <a:lnTo>
                    <a:pt x="508994" y="163687"/>
                  </a:lnTo>
                  <a:lnTo>
                    <a:pt x="508759" y="154903"/>
                  </a:lnTo>
                  <a:lnTo>
                    <a:pt x="543305" y="142949"/>
                  </a:lnTo>
                  <a:lnTo>
                    <a:pt x="573833" y="146410"/>
                  </a:lnTo>
                  <a:lnTo>
                    <a:pt x="609245" y="161722"/>
                  </a:lnTo>
                  <a:lnTo>
                    <a:pt x="619630" y="182249"/>
                  </a:lnTo>
                  <a:lnTo>
                    <a:pt x="639622" y="179330"/>
                  </a:lnTo>
                  <a:lnTo>
                    <a:pt x="659925" y="223678"/>
                  </a:lnTo>
                  <a:lnTo>
                    <a:pt x="668149" y="204652"/>
                  </a:lnTo>
                  <a:lnTo>
                    <a:pt x="702042" y="194486"/>
                  </a:lnTo>
                  <a:lnTo>
                    <a:pt x="708780" y="212913"/>
                  </a:lnTo>
                  <a:lnTo>
                    <a:pt x="749615" y="224345"/>
                  </a:lnTo>
                  <a:lnTo>
                    <a:pt x="750409" y="241930"/>
                  </a:lnTo>
                  <a:lnTo>
                    <a:pt x="771242" y="255296"/>
                  </a:lnTo>
                  <a:lnTo>
                    <a:pt x="811979" y="245616"/>
                  </a:lnTo>
                  <a:lnTo>
                    <a:pt x="835609" y="224584"/>
                  </a:lnTo>
                  <a:lnTo>
                    <a:pt x="868516" y="210720"/>
                  </a:lnTo>
                  <a:lnTo>
                    <a:pt x="882078" y="239726"/>
                  </a:lnTo>
                  <a:lnTo>
                    <a:pt x="904851" y="231833"/>
                  </a:lnTo>
                  <a:lnTo>
                    <a:pt x="932854" y="236819"/>
                  </a:lnTo>
                  <a:lnTo>
                    <a:pt x="964685" y="230484"/>
                  </a:lnTo>
                  <a:lnTo>
                    <a:pt x="1002879" y="253439"/>
                  </a:lnTo>
                  <a:lnTo>
                    <a:pt x="1037717" y="246729"/>
                  </a:lnTo>
                  <a:lnTo>
                    <a:pt x="1035465" y="257915"/>
                  </a:lnTo>
                  <a:lnTo>
                    <a:pt x="991447" y="286174"/>
                  </a:lnTo>
                  <a:lnTo>
                    <a:pt x="928892" y="309864"/>
                  </a:lnTo>
                  <a:lnTo>
                    <a:pt x="888752" y="333129"/>
                  </a:lnTo>
                  <a:lnTo>
                    <a:pt x="831955" y="388061"/>
                  </a:lnTo>
                  <a:lnTo>
                    <a:pt x="807835" y="421316"/>
                  </a:lnTo>
                  <a:lnTo>
                    <a:pt x="770126" y="459592"/>
                  </a:lnTo>
                  <a:lnTo>
                    <a:pt x="709843" y="51089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86" name="Google Shape;12386;p315"/>
            <p:cNvSpPr/>
            <p:nvPr/>
          </p:nvSpPr>
          <p:spPr>
            <a:xfrm>
              <a:off x="3438114" y="1438329"/>
              <a:ext cx="867763" cy="1405949"/>
            </a:xfrm>
            <a:custGeom>
              <a:rect b="b" l="l" r="r" t="t"/>
              <a:pathLst>
                <a:path extrusionOk="0" h="1551771" w="957766">
                  <a:moveTo>
                    <a:pt x="439980" y="28463"/>
                  </a:moveTo>
                  <a:lnTo>
                    <a:pt x="396963" y="229370"/>
                  </a:lnTo>
                  <a:lnTo>
                    <a:pt x="428629" y="293529"/>
                  </a:lnTo>
                  <a:lnTo>
                    <a:pt x="418008" y="347639"/>
                  </a:lnTo>
                  <a:lnTo>
                    <a:pt x="438942" y="376829"/>
                  </a:lnTo>
                  <a:lnTo>
                    <a:pt x="464587" y="391164"/>
                  </a:lnTo>
                  <a:lnTo>
                    <a:pt x="464660" y="405834"/>
                  </a:lnTo>
                  <a:lnTo>
                    <a:pt x="504482" y="469200"/>
                  </a:lnTo>
                  <a:lnTo>
                    <a:pt x="506090" y="492078"/>
                  </a:lnTo>
                  <a:lnTo>
                    <a:pt x="537903" y="519866"/>
                  </a:lnTo>
                  <a:lnTo>
                    <a:pt x="536819" y="533184"/>
                  </a:lnTo>
                  <a:lnTo>
                    <a:pt x="576802" y="539925"/>
                  </a:lnTo>
                  <a:lnTo>
                    <a:pt x="542758" y="609957"/>
                  </a:lnTo>
                  <a:lnTo>
                    <a:pt x="529774" y="655958"/>
                  </a:lnTo>
                  <a:lnTo>
                    <a:pt x="538195" y="689248"/>
                  </a:lnTo>
                  <a:lnTo>
                    <a:pt x="508841" y="706076"/>
                  </a:lnTo>
                  <a:lnTo>
                    <a:pt x="514647" y="728708"/>
                  </a:lnTo>
                  <a:lnTo>
                    <a:pt x="503491" y="749129"/>
                  </a:lnTo>
                  <a:lnTo>
                    <a:pt x="529196" y="775674"/>
                  </a:lnTo>
                  <a:lnTo>
                    <a:pt x="568840" y="755097"/>
                  </a:lnTo>
                  <a:lnTo>
                    <a:pt x="586750" y="735938"/>
                  </a:lnTo>
                  <a:lnTo>
                    <a:pt x="608175" y="760354"/>
                  </a:lnTo>
                  <a:lnTo>
                    <a:pt x="601254" y="775986"/>
                  </a:lnTo>
                  <a:lnTo>
                    <a:pt x="607800" y="816777"/>
                  </a:lnTo>
                  <a:lnTo>
                    <a:pt x="623243" y="861502"/>
                  </a:lnTo>
                  <a:lnTo>
                    <a:pt x="637527" y="878859"/>
                  </a:lnTo>
                  <a:lnTo>
                    <a:pt x="629650" y="916970"/>
                  </a:lnTo>
                  <a:lnTo>
                    <a:pt x="642844" y="936377"/>
                  </a:lnTo>
                  <a:lnTo>
                    <a:pt x="671840" y="943956"/>
                  </a:lnTo>
                  <a:lnTo>
                    <a:pt x="678734" y="1011925"/>
                  </a:lnTo>
                  <a:lnTo>
                    <a:pt x="693101" y="1025824"/>
                  </a:lnTo>
                  <a:lnTo>
                    <a:pt x="711219" y="1009844"/>
                  </a:lnTo>
                  <a:lnTo>
                    <a:pt x="755365" y="1018777"/>
                  </a:lnTo>
                  <a:lnTo>
                    <a:pt x="791082" y="1006913"/>
                  </a:lnTo>
                  <a:lnTo>
                    <a:pt x="808832" y="1020125"/>
                  </a:lnTo>
                  <a:lnTo>
                    <a:pt x="843782" y="1017030"/>
                  </a:lnTo>
                  <a:lnTo>
                    <a:pt x="848941" y="1029182"/>
                  </a:lnTo>
                  <a:lnTo>
                    <a:pt x="879035" y="1026307"/>
                  </a:lnTo>
                  <a:lnTo>
                    <a:pt x="918556" y="989967"/>
                  </a:lnTo>
                  <a:lnTo>
                    <a:pt x="935398" y="1028769"/>
                  </a:lnTo>
                  <a:lnTo>
                    <a:pt x="957766" y="1053777"/>
                  </a:lnTo>
                  <a:lnTo>
                    <a:pt x="878259" y="1551771"/>
                  </a:lnTo>
                  <a:lnTo>
                    <a:pt x="713221" y="1525559"/>
                  </a:lnTo>
                  <a:lnTo>
                    <a:pt x="436787" y="1475269"/>
                  </a:lnTo>
                  <a:lnTo>
                    <a:pt x="0" y="1383063"/>
                  </a:lnTo>
                  <a:lnTo>
                    <a:pt x="81825" y="1019276"/>
                  </a:lnTo>
                  <a:lnTo>
                    <a:pt x="115083" y="958224"/>
                  </a:lnTo>
                  <a:lnTo>
                    <a:pt x="107122" y="939322"/>
                  </a:lnTo>
                  <a:lnTo>
                    <a:pt x="80791" y="929962"/>
                  </a:lnTo>
                  <a:lnTo>
                    <a:pt x="76912" y="900540"/>
                  </a:lnTo>
                  <a:lnTo>
                    <a:pt x="121338" y="836435"/>
                  </a:lnTo>
                  <a:lnTo>
                    <a:pt x="137383" y="833197"/>
                  </a:lnTo>
                  <a:lnTo>
                    <a:pt x="158494" y="807149"/>
                  </a:lnTo>
                  <a:lnTo>
                    <a:pt x="160308" y="788192"/>
                  </a:lnTo>
                  <a:lnTo>
                    <a:pt x="181663" y="767894"/>
                  </a:lnTo>
                  <a:lnTo>
                    <a:pt x="197735" y="735042"/>
                  </a:lnTo>
                  <a:lnTo>
                    <a:pt x="239499" y="682842"/>
                  </a:lnTo>
                  <a:lnTo>
                    <a:pt x="234068" y="653255"/>
                  </a:lnTo>
                  <a:lnTo>
                    <a:pt x="204650" y="631990"/>
                  </a:lnTo>
                  <a:lnTo>
                    <a:pt x="193260" y="594233"/>
                  </a:lnTo>
                  <a:lnTo>
                    <a:pt x="200251" y="559457"/>
                  </a:lnTo>
                  <a:lnTo>
                    <a:pt x="190002" y="520829"/>
                  </a:lnTo>
                  <a:lnTo>
                    <a:pt x="195897" y="505133"/>
                  </a:lnTo>
                  <a:lnTo>
                    <a:pt x="254337" y="242029"/>
                  </a:lnTo>
                  <a:lnTo>
                    <a:pt x="31033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87" name="Google Shape;12387;p315"/>
            <p:cNvSpPr/>
            <p:nvPr/>
          </p:nvSpPr>
          <p:spPr>
            <a:xfrm>
              <a:off x="5387015" y="3348611"/>
              <a:ext cx="1078207" cy="581892"/>
            </a:xfrm>
            <a:custGeom>
              <a:rect b="b" l="l" r="r" t="t"/>
              <a:pathLst>
                <a:path extrusionOk="0" h="642245" w="1190036">
                  <a:moveTo>
                    <a:pt x="60121" y="1430"/>
                  </a:moveTo>
                  <a:lnTo>
                    <a:pt x="1074927" y="29264"/>
                  </a:lnTo>
                  <a:lnTo>
                    <a:pt x="1090253" y="48190"/>
                  </a:lnTo>
                  <a:lnTo>
                    <a:pt x="1140215" y="63374"/>
                  </a:lnTo>
                  <a:lnTo>
                    <a:pt x="1106143" y="123121"/>
                  </a:lnTo>
                  <a:lnTo>
                    <a:pt x="1125864" y="143095"/>
                  </a:lnTo>
                  <a:lnTo>
                    <a:pt x="1151086" y="190995"/>
                  </a:lnTo>
                  <a:lnTo>
                    <a:pt x="1184459" y="200633"/>
                  </a:lnTo>
                  <a:lnTo>
                    <a:pt x="1190036" y="642245"/>
                  </a:lnTo>
                  <a:lnTo>
                    <a:pt x="313081" y="629769"/>
                  </a:lnTo>
                  <a:lnTo>
                    <a:pt x="0" y="614190"/>
                  </a:lnTo>
                  <a:lnTo>
                    <a:pt x="37415" y="0"/>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88" name="Google Shape;12388;p315"/>
            <p:cNvSpPr/>
            <p:nvPr/>
          </p:nvSpPr>
          <p:spPr>
            <a:xfrm>
              <a:off x="5190023" y="2235146"/>
              <a:ext cx="1016276" cy="679930"/>
            </a:xfrm>
            <a:custGeom>
              <a:rect b="b" l="l" r="r" t="t"/>
              <a:pathLst>
                <a:path extrusionOk="0" h="750451" w="1121682">
                  <a:moveTo>
                    <a:pt x="51342" y="0"/>
                  </a:moveTo>
                  <a:lnTo>
                    <a:pt x="1106513" y="50033"/>
                  </a:lnTo>
                  <a:lnTo>
                    <a:pt x="1103278" y="73302"/>
                  </a:lnTo>
                  <a:lnTo>
                    <a:pt x="1064171" y="116275"/>
                  </a:lnTo>
                  <a:lnTo>
                    <a:pt x="1088751" y="155327"/>
                  </a:lnTo>
                  <a:lnTo>
                    <a:pt x="1121362" y="178843"/>
                  </a:lnTo>
                  <a:lnTo>
                    <a:pt x="1119630" y="543937"/>
                  </a:lnTo>
                  <a:lnTo>
                    <a:pt x="1100367" y="548294"/>
                  </a:lnTo>
                  <a:lnTo>
                    <a:pt x="1108291" y="565072"/>
                  </a:lnTo>
                  <a:lnTo>
                    <a:pt x="1103265" y="600745"/>
                  </a:lnTo>
                  <a:lnTo>
                    <a:pt x="1121682" y="620929"/>
                  </a:lnTo>
                  <a:lnTo>
                    <a:pt x="1110321" y="635382"/>
                  </a:lnTo>
                  <a:lnTo>
                    <a:pt x="1105251" y="675544"/>
                  </a:lnTo>
                  <a:lnTo>
                    <a:pt x="1092106" y="705614"/>
                  </a:lnTo>
                  <a:lnTo>
                    <a:pt x="1119463" y="750451"/>
                  </a:lnTo>
                  <a:lnTo>
                    <a:pt x="1092659" y="744714"/>
                  </a:lnTo>
                  <a:lnTo>
                    <a:pt x="1083114" y="715604"/>
                  </a:lnTo>
                  <a:lnTo>
                    <a:pt x="1005712" y="676855"/>
                  </a:lnTo>
                  <a:lnTo>
                    <a:pt x="936130" y="675791"/>
                  </a:lnTo>
                  <a:lnTo>
                    <a:pt x="915181" y="670935"/>
                  </a:lnTo>
                  <a:lnTo>
                    <a:pt x="896975" y="690677"/>
                  </a:lnTo>
                  <a:lnTo>
                    <a:pt x="821803" y="652073"/>
                  </a:lnTo>
                  <a:lnTo>
                    <a:pt x="817221" y="641903"/>
                  </a:lnTo>
                  <a:lnTo>
                    <a:pt x="356643" y="622201"/>
                  </a:lnTo>
                  <a:lnTo>
                    <a:pt x="107022" y="604048"/>
                  </a:lnTo>
                  <a:lnTo>
                    <a:pt x="0" y="595372"/>
                  </a:lnTo>
                  <a:lnTo>
                    <a:pt x="33537" y="191237"/>
                  </a:lnTo>
                  <a:lnTo>
                    <a:pt x="35881" y="191436"/>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89" name="Google Shape;12389;p315"/>
            <p:cNvSpPr/>
            <p:nvPr/>
          </p:nvSpPr>
          <p:spPr>
            <a:xfrm>
              <a:off x="5158735" y="2774570"/>
              <a:ext cx="1202195" cy="600555"/>
            </a:xfrm>
            <a:custGeom>
              <a:rect b="b" l="l" r="r" t="t"/>
              <a:pathLst>
                <a:path extrusionOk="0" h="662843" w="1326884">
                  <a:moveTo>
                    <a:pt x="141555" y="8676"/>
                  </a:moveTo>
                  <a:lnTo>
                    <a:pt x="391176" y="26829"/>
                  </a:lnTo>
                  <a:lnTo>
                    <a:pt x="851753" y="46531"/>
                  </a:lnTo>
                  <a:lnTo>
                    <a:pt x="856335" y="56701"/>
                  </a:lnTo>
                  <a:lnTo>
                    <a:pt x="931507" y="95305"/>
                  </a:lnTo>
                  <a:lnTo>
                    <a:pt x="949713" y="75563"/>
                  </a:lnTo>
                  <a:lnTo>
                    <a:pt x="970662" y="80418"/>
                  </a:lnTo>
                  <a:lnTo>
                    <a:pt x="1040244" y="81483"/>
                  </a:lnTo>
                  <a:lnTo>
                    <a:pt x="1117646" y="120232"/>
                  </a:lnTo>
                  <a:lnTo>
                    <a:pt x="1127191" y="149342"/>
                  </a:lnTo>
                  <a:lnTo>
                    <a:pt x="1153995" y="155079"/>
                  </a:lnTo>
                  <a:lnTo>
                    <a:pt x="1180581" y="246822"/>
                  </a:lnTo>
                  <a:lnTo>
                    <a:pt x="1201029" y="260280"/>
                  </a:lnTo>
                  <a:lnTo>
                    <a:pt x="1210839" y="296072"/>
                  </a:lnTo>
                  <a:lnTo>
                    <a:pt x="1201771" y="320668"/>
                  </a:lnTo>
                  <a:lnTo>
                    <a:pt x="1205858" y="348637"/>
                  </a:lnTo>
                  <a:lnTo>
                    <a:pt x="1232257" y="366538"/>
                  </a:lnTo>
                  <a:lnTo>
                    <a:pt x="1231472" y="418010"/>
                  </a:lnTo>
                  <a:lnTo>
                    <a:pt x="1246469" y="463879"/>
                  </a:lnTo>
                  <a:lnTo>
                    <a:pt x="1238223" y="516507"/>
                  </a:lnTo>
                  <a:lnTo>
                    <a:pt x="1255808" y="543347"/>
                  </a:lnTo>
                  <a:lnTo>
                    <a:pt x="1288712" y="609304"/>
                  </a:lnTo>
                  <a:lnTo>
                    <a:pt x="1326884" y="662843"/>
                  </a:lnTo>
                  <a:lnTo>
                    <a:pt x="312078" y="635009"/>
                  </a:lnTo>
                  <a:lnTo>
                    <a:pt x="289371" y="633578"/>
                  </a:lnTo>
                  <a:lnTo>
                    <a:pt x="302416" y="429068"/>
                  </a:lnTo>
                  <a:lnTo>
                    <a:pt x="0" y="406583"/>
                  </a:lnTo>
                  <a:lnTo>
                    <a:pt x="3453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90" name="Google Shape;12390;p315"/>
            <p:cNvSpPr/>
            <p:nvPr/>
          </p:nvSpPr>
          <p:spPr>
            <a:xfrm>
              <a:off x="5241389" y="3894525"/>
              <a:ext cx="1255791" cy="658513"/>
            </a:xfrm>
            <a:custGeom>
              <a:rect b="b" l="l" r="r" t="t"/>
              <a:pathLst>
                <a:path extrusionOk="0" h="726813" w="1386039">
                  <a:moveTo>
                    <a:pt x="473811" y="27233"/>
                  </a:moveTo>
                  <a:lnTo>
                    <a:pt x="1350766" y="39709"/>
                  </a:lnTo>
                  <a:lnTo>
                    <a:pt x="1352251" y="141687"/>
                  </a:lnTo>
                  <a:lnTo>
                    <a:pt x="1386039" y="367496"/>
                  </a:lnTo>
                  <a:lnTo>
                    <a:pt x="1382797" y="726813"/>
                  </a:lnTo>
                  <a:lnTo>
                    <a:pt x="1318300" y="705348"/>
                  </a:lnTo>
                  <a:lnTo>
                    <a:pt x="1301551" y="682054"/>
                  </a:lnTo>
                  <a:lnTo>
                    <a:pt x="1258383" y="662333"/>
                  </a:lnTo>
                  <a:lnTo>
                    <a:pt x="1247551" y="680312"/>
                  </a:lnTo>
                  <a:lnTo>
                    <a:pt x="1204547" y="679457"/>
                  </a:lnTo>
                  <a:lnTo>
                    <a:pt x="1195351" y="668314"/>
                  </a:lnTo>
                  <a:lnTo>
                    <a:pt x="1156076" y="688560"/>
                  </a:lnTo>
                  <a:lnTo>
                    <a:pt x="1139593" y="677397"/>
                  </a:lnTo>
                  <a:lnTo>
                    <a:pt x="1103904" y="687445"/>
                  </a:lnTo>
                  <a:lnTo>
                    <a:pt x="1070839" y="718668"/>
                  </a:lnTo>
                  <a:lnTo>
                    <a:pt x="1058080" y="700726"/>
                  </a:lnTo>
                  <a:lnTo>
                    <a:pt x="1023368" y="685996"/>
                  </a:lnTo>
                  <a:lnTo>
                    <a:pt x="986760" y="685711"/>
                  </a:lnTo>
                  <a:lnTo>
                    <a:pt x="975091" y="662115"/>
                  </a:lnTo>
                  <a:lnTo>
                    <a:pt x="932489" y="707498"/>
                  </a:lnTo>
                  <a:lnTo>
                    <a:pt x="919083" y="681605"/>
                  </a:lnTo>
                  <a:lnTo>
                    <a:pt x="899757" y="689167"/>
                  </a:lnTo>
                  <a:lnTo>
                    <a:pt x="885368" y="672176"/>
                  </a:lnTo>
                  <a:lnTo>
                    <a:pt x="846329" y="655868"/>
                  </a:lnTo>
                  <a:lnTo>
                    <a:pt x="816571" y="682156"/>
                  </a:lnTo>
                  <a:lnTo>
                    <a:pt x="804334" y="653945"/>
                  </a:lnTo>
                  <a:lnTo>
                    <a:pt x="780661" y="650087"/>
                  </a:lnTo>
                  <a:lnTo>
                    <a:pt x="767475" y="627414"/>
                  </a:lnTo>
                  <a:lnTo>
                    <a:pt x="735785" y="617706"/>
                  </a:lnTo>
                  <a:lnTo>
                    <a:pt x="714329" y="636181"/>
                  </a:lnTo>
                  <a:lnTo>
                    <a:pt x="701098" y="619044"/>
                  </a:lnTo>
                  <a:lnTo>
                    <a:pt x="668225" y="620359"/>
                  </a:lnTo>
                  <a:lnTo>
                    <a:pt x="632333" y="601364"/>
                  </a:lnTo>
                  <a:lnTo>
                    <a:pt x="598577" y="602506"/>
                  </a:lnTo>
                  <a:lnTo>
                    <a:pt x="588085" y="562967"/>
                  </a:lnTo>
                  <a:lnTo>
                    <a:pt x="535503" y="558835"/>
                  </a:lnTo>
                  <a:lnTo>
                    <a:pt x="515269" y="564779"/>
                  </a:lnTo>
                  <a:lnTo>
                    <a:pt x="479651" y="524151"/>
                  </a:lnTo>
                  <a:lnTo>
                    <a:pt x="466875" y="525859"/>
                  </a:lnTo>
                  <a:lnTo>
                    <a:pt x="483556" y="129730"/>
                  </a:lnTo>
                  <a:lnTo>
                    <a:pt x="191373" y="114633"/>
                  </a:lnTo>
                  <a:lnTo>
                    <a:pt x="0" y="101712"/>
                  </a:lnTo>
                  <a:lnTo>
                    <a:pt x="7506" y="0"/>
                  </a:lnTo>
                  <a:lnTo>
                    <a:pt x="160730" y="11654"/>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91" name="Google Shape;12391;p315"/>
            <p:cNvSpPr/>
            <p:nvPr/>
          </p:nvSpPr>
          <p:spPr>
            <a:xfrm>
              <a:off x="5236540" y="1679549"/>
              <a:ext cx="956014" cy="600928"/>
            </a:xfrm>
            <a:custGeom>
              <a:rect b="b" l="l" r="r" t="t"/>
              <a:pathLst>
                <a:path extrusionOk="0" h="663255" w="1055170">
                  <a:moveTo>
                    <a:pt x="968851" y="44775"/>
                  </a:moveTo>
                  <a:lnTo>
                    <a:pt x="985814" y="108619"/>
                  </a:lnTo>
                  <a:lnTo>
                    <a:pt x="976585" y="135965"/>
                  </a:lnTo>
                  <a:lnTo>
                    <a:pt x="980074" y="217369"/>
                  </a:lnTo>
                  <a:lnTo>
                    <a:pt x="990109" y="256012"/>
                  </a:lnTo>
                  <a:lnTo>
                    <a:pt x="1016477" y="324595"/>
                  </a:lnTo>
                  <a:lnTo>
                    <a:pt x="1019879" y="453779"/>
                  </a:lnTo>
                  <a:lnTo>
                    <a:pt x="1025133" y="462666"/>
                  </a:lnTo>
                  <a:lnTo>
                    <a:pt x="1022391" y="516826"/>
                  </a:lnTo>
                  <a:lnTo>
                    <a:pt x="1033525" y="561182"/>
                  </a:lnTo>
                  <a:lnTo>
                    <a:pt x="1050269" y="582335"/>
                  </a:lnTo>
                  <a:lnTo>
                    <a:pt x="1055170" y="663255"/>
                  </a:lnTo>
                  <a:lnTo>
                    <a:pt x="0" y="613221"/>
                  </a:lnTo>
                  <a:lnTo>
                    <a:pt x="33463" y="227831"/>
                  </a:lnTo>
                  <a:lnTo>
                    <a:pt x="52047"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92" name="Google Shape;12392;p315"/>
            <p:cNvSpPr/>
            <p:nvPr/>
          </p:nvSpPr>
          <p:spPr>
            <a:xfrm>
              <a:off x="6296533" y="3248571"/>
              <a:ext cx="964376" cy="844723"/>
            </a:xfrm>
            <a:custGeom>
              <a:rect b="b" l="l" r="r" t="t"/>
              <a:pathLst>
                <a:path extrusionOk="0" h="932336" w="1064399">
                  <a:moveTo>
                    <a:pt x="599663" y="1822"/>
                  </a:moveTo>
                  <a:lnTo>
                    <a:pt x="615471" y="0"/>
                  </a:lnTo>
                  <a:lnTo>
                    <a:pt x="648298" y="39966"/>
                  </a:lnTo>
                  <a:lnTo>
                    <a:pt x="665359" y="45880"/>
                  </a:lnTo>
                  <a:lnTo>
                    <a:pt x="653340" y="75607"/>
                  </a:lnTo>
                  <a:lnTo>
                    <a:pt x="656982" y="116927"/>
                  </a:lnTo>
                  <a:lnTo>
                    <a:pt x="679387" y="178660"/>
                  </a:lnTo>
                  <a:lnTo>
                    <a:pt x="729432" y="228869"/>
                  </a:lnTo>
                  <a:lnTo>
                    <a:pt x="783564" y="269727"/>
                  </a:lnTo>
                  <a:lnTo>
                    <a:pt x="797540" y="336297"/>
                  </a:lnTo>
                  <a:lnTo>
                    <a:pt x="810197" y="347929"/>
                  </a:lnTo>
                  <a:lnTo>
                    <a:pt x="827036" y="327873"/>
                  </a:lnTo>
                  <a:lnTo>
                    <a:pt x="861714" y="334795"/>
                  </a:lnTo>
                  <a:lnTo>
                    <a:pt x="884816" y="347977"/>
                  </a:lnTo>
                  <a:lnTo>
                    <a:pt x="870935" y="373537"/>
                  </a:lnTo>
                  <a:lnTo>
                    <a:pt x="876381" y="392295"/>
                  </a:lnTo>
                  <a:lnTo>
                    <a:pt x="852937" y="446492"/>
                  </a:lnTo>
                  <a:lnTo>
                    <a:pt x="854006" y="478994"/>
                  </a:lnTo>
                  <a:lnTo>
                    <a:pt x="903151" y="517549"/>
                  </a:lnTo>
                  <a:lnTo>
                    <a:pt x="922149" y="543307"/>
                  </a:lnTo>
                  <a:lnTo>
                    <a:pt x="939176" y="537718"/>
                  </a:lnTo>
                  <a:lnTo>
                    <a:pt x="993218" y="577935"/>
                  </a:lnTo>
                  <a:lnTo>
                    <a:pt x="995357" y="609249"/>
                  </a:lnTo>
                  <a:lnTo>
                    <a:pt x="1011110" y="647492"/>
                  </a:lnTo>
                  <a:lnTo>
                    <a:pt x="998948" y="661811"/>
                  </a:lnTo>
                  <a:lnTo>
                    <a:pt x="1038837" y="717466"/>
                  </a:lnTo>
                  <a:lnTo>
                    <a:pt x="1064399" y="717885"/>
                  </a:lnTo>
                  <a:lnTo>
                    <a:pt x="1057174" y="801556"/>
                  </a:lnTo>
                  <a:lnTo>
                    <a:pt x="1032766" y="794294"/>
                  </a:lnTo>
                  <a:lnTo>
                    <a:pt x="1025746" y="820622"/>
                  </a:lnTo>
                  <a:lnTo>
                    <a:pt x="1015164" y="821352"/>
                  </a:lnTo>
                  <a:lnTo>
                    <a:pt x="1006344" y="821955"/>
                  </a:lnTo>
                  <a:lnTo>
                    <a:pt x="1010654" y="872205"/>
                  </a:lnTo>
                  <a:lnTo>
                    <a:pt x="982195" y="925771"/>
                  </a:lnTo>
                  <a:lnTo>
                    <a:pt x="877397" y="932336"/>
                  </a:lnTo>
                  <a:lnTo>
                    <a:pt x="900841" y="892764"/>
                  </a:lnTo>
                  <a:lnTo>
                    <a:pt x="924110" y="866630"/>
                  </a:lnTo>
                  <a:lnTo>
                    <a:pt x="907546" y="828361"/>
                  </a:lnTo>
                  <a:lnTo>
                    <a:pt x="210649" y="854287"/>
                  </a:lnTo>
                  <a:lnTo>
                    <a:pt x="187670" y="854638"/>
                  </a:lnTo>
                  <a:lnTo>
                    <a:pt x="186185" y="752660"/>
                  </a:lnTo>
                  <a:lnTo>
                    <a:pt x="180608" y="311048"/>
                  </a:lnTo>
                  <a:lnTo>
                    <a:pt x="147235" y="301410"/>
                  </a:lnTo>
                  <a:lnTo>
                    <a:pt x="122013" y="253510"/>
                  </a:lnTo>
                  <a:lnTo>
                    <a:pt x="102292" y="233536"/>
                  </a:lnTo>
                  <a:lnTo>
                    <a:pt x="136364" y="173789"/>
                  </a:lnTo>
                  <a:lnTo>
                    <a:pt x="86402" y="158605"/>
                  </a:lnTo>
                  <a:lnTo>
                    <a:pt x="71076" y="139679"/>
                  </a:lnTo>
                  <a:lnTo>
                    <a:pt x="32904" y="86140"/>
                  </a:lnTo>
                  <a:lnTo>
                    <a:pt x="0" y="20183"/>
                  </a:lnTo>
                  <a:lnTo>
                    <a:pt x="173039" y="22085"/>
                  </a:lnTo>
                  <a:lnTo>
                    <a:pt x="382744" y="153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93" name="Google Shape;12393;p315"/>
            <p:cNvSpPr/>
            <p:nvPr/>
          </p:nvSpPr>
          <p:spPr>
            <a:xfrm>
              <a:off x="2748236" y="1264665"/>
              <a:ext cx="971048" cy="712057"/>
            </a:xfrm>
            <a:custGeom>
              <a:rect b="b" l="l" r="r" t="t"/>
              <a:pathLst>
                <a:path extrusionOk="0" h="785910" w="1071763">
                  <a:moveTo>
                    <a:pt x="1071763" y="191676"/>
                  </a:moveTo>
                  <a:lnTo>
                    <a:pt x="1015768" y="433706"/>
                  </a:lnTo>
                  <a:lnTo>
                    <a:pt x="957328" y="696809"/>
                  </a:lnTo>
                  <a:lnTo>
                    <a:pt x="951433" y="712506"/>
                  </a:lnTo>
                  <a:lnTo>
                    <a:pt x="961683" y="751134"/>
                  </a:lnTo>
                  <a:lnTo>
                    <a:pt x="954692" y="785910"/>
                  </a:lnTo>
                  <a:lnTo>
                    <a:pt x="670782" y="718001"/>
                  </a:lnTo>
                  <a:lnTo>
                    <a:pt x="648836" y="726275"/>
                  </a:lnTo>
                  <a:lnTo>
                    <a:pt x="593010" y="716864"/>
                  </a:lnTo>
                  <a:lnTo>
                    <a:pt x="528642" y="718752"/>
                  </a:lnTo>
                  <a:lnTo>
                    <a:pt x="489881" y="729338"/>
                  </a:lnTo>
                  <a:lnTo>
                    <a:pt x="447960" y="724087"/>
                  </a:lnTo>
                  <a:lnTo>
                    <a:pt x="432519" y="709676"/>
                  </a:lnTo>
                  <a:lnTo>
                    <a:pt x="350093" y="717432"/>
                  </a:lnTo>
                  <a:lnTo>
                    <a:pt x="349086" y="703360"/>
                  </a:lnTo>
                  <a:lnTo>
                    <a:pt x="308614" y="680787"/>
                  </a:lnTo>
                  <a:lnTo>
                    <a:pt x="270354" y="673647"/>
                  </a:lnTo>
                  <a:lnTo>
                    <a:pt x="201841" y="687828"/>
                  </a:lnTo>
                  <a:lnTo>
                    <a:pt x="137748" y="646389"/>
                  </a:lnTo>
                  <a:lnTo>
                    <a:pt x="148019" y="585855"/>
                  </a:lnTo>
                  <a:lnTo>
                    <a:pt x="142215" y="558777"/>
                  </a:lnTo>
                  <a:lnTo>
                    <a:pt x="119267" y="530141"/>
                  </a:lnTo>
                  <a:lnTo>
                    <a:pt x="106081" y="528576"/>
                  </a:lnTo>
                  <a:lnTo>
                    <a:pt x="83086" y="527562"/>
                  </a:lnTo>
                  <a:lnTo>
                    <a:pt x="66100" y="498243"/>
                  </a:lnTo>
                  <a:lnTo>
                    <a:pt x="44012" y="483540"/>
                  </a:lnTo>
                  <a:lnTo>
                    <a:pt x="20615" y="489219"/>
                  </a:lnTo>
                  <a:lnTo>
                    <a:pt x="0" y="464454"/>
                  </a:lnTo>
                  <a:lnTo>
                    <a:pt x="13191" y="439534"/>
                  </a:lnTo>
                  <a:lnTo>
                    <a:pt x="34966" y="431097"/>
                  </a:lnTo>
                  <a:lnTo>
                    <a:pt x="20094" y="382653"/>
                  </a:lnTo>
                  <a:lnTo>
                    <a:pt x="33857" y="272485"/>
                  </a:lnTo>
                  <a:lnTo>
                    <a:pt x="27209" y="255439"/>
                  </a:lnTo>
                  <a:lnTo>
                    <a:pt x="35495" y="177220"/>
                  </a:lnTo>
                  <a:lnTo>
                    <a:pt x="18457" y="140809"/>
                  </a:lnTo>
                  <a:lnTo>
                    <a:pt x="25393" y="80716"/>
                  </a:lnTo>
                  <a:lnTo>
                    <a:pt x="51389" y="47341"/>
                  </a:lnTo>
                  <a:lnTo>
                    <a:pt x="72208" y="73341"/>
                  </a:lnTo>
                  <a:lnTo>
                    <a:pt x="118349" y="113895"/>
                  </a:lnTo>
                  <a:lnTo>
                    <a:pt x="155144" y="123844"/>
                  </a:lnTo>
                  <a:lnTo>
                    <a:pt x="188834" y="144233"/>
                  </a:lnTo>
                  <a:lnTo>
                    <a:pt x="226042" y="144896"/>
                  </a:lnTo>
                  <a:lnTo>
                    <a:pt x="237589" y="166628"/>
                  </a:lnTo>
                  <a:lnTo>
                    <a:pt x="268781" y="174559"/>
                  </a:lnTo>
                  <a:lnTo>
                    <a:pt x="278158" y="223107"/>
                  </a:lnTo>
                  <a:lnTo>
                    <a:pt x="294938" y="224488"/>
                  </a:lnTo>
                  <a:lnTo>
                    <a:pt x="281449" y="282527"/>
                  </a:lnTo>
                  <a:lnTo>
                    <a:pt x="276036" y="337201"/>
                  </a:lnTo>
                  <a:lnTo>
                    <a:pt x="290647" y="335625"/>
                  </a:lnTo>
                  <a:lnTo>
                    <a:pt x="290266" y="287340"/>
                  </a:lnTo>
                  <a:lnTo>
                    <a:pt x="306280" y="244914"/>
                  </a:lnTo>
                  <a:lnTo>
                    <a:pt x="340565" y="206572"/>
                  </a:lnTo>
                  <a:lnTo>
                    <a:pt x="328405" y="183669"/>
                  </a:lnTo>
                  <a:lnTo>
                    <a:pt x="336007" y="151521"/>
                  </a:lnTo>
                  <a:lnTo>
                    <a:pt x="333074" y="112961"/>
                  </a:lnTo>
                  <a:lnTo>
                    <a:pt x="346744" y="89447"/>
                  </a:lnTo>
                  <a:lnTo>
                    <a:pt x="346639" y="57446"/>
                  </a:lnTo>
                  <a:lnTo>
                    <a:pt x="327219" y="47304"/>
                  </a:lnTo>
                  <a:lnTo>
                    <a:pt x="314433" y="19630"/>
                  </a:lnTo>
                  <a:lnTo>
                    <a:pt x="325493" y="0"/>
                  </a:lnTo>
                  <a:close/>
                  <a:moveTo>
                    <a:pt x="292071" y="134345"/>
                  </a:moveTo>
                  <a:lnTo>
                    <a:pt x="311691" y="130843"/>
                  </a:lnTo>
                  <a:lnTo>
                    <a:pt x="297583" y="169128"/>
                  </a:lnTo>
                  <a:lnTo>
                    <a:pt x="281042" y="148328"/>
                  </a:lnTo>
                  <a:close/>
                  <a:moveTo>
                    <a:pt x="267401" y="69960"/>
                  </a:moveTo>
                  <a:lnTo>
                    <a:pt x="289015" y="48814"/>
                  </a:lnTo>
                  <a:lnTo>
                    <a:pt x="299371" y="84976"/>
                  </a:lnTo>
                  <a:lnTo>
                    <a:pt x="286019" y="109707"/>
                  </a:lnTo>
                  <a:lnTo>
                    <a:pt x="258171" y="9358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94" name="Google Shape;12394;p315"/>
            <p:cNvSpPr/>
            <p:nvPr/>
          </p:nvSpPr>
          <p:spPr>
            <a:xfrm>
              <a:off x="1002834" y="4739292"/>
              <a:ext cx="2083866" cy="1069098"/>
            </a:xfrm>
            <a:custGeom>
              <a:rect b="b" l="l" r="r" t="t"/>
              <a:pathLst>
                <a:path extrusionOk="0" h="1179983" w="2300000">
                  <a:moveTo>
                    <a:pt x="2243462" y="991156"/>
                  </a:moveTo>
                  <a:lnTo>
                    <a:pt x="2241280" y="980038"/>
                  </a:lnTo>
                  <a:lnTo>
                    <a:pt x="2251281" y="983934"/>
                  </a:lnTo>
                  <a:lnTo>
                    <a:pt x="2253609" y="995401"/>
                  </a:lnTo>
                  <a:lnTo>
                    <a:pt x="2243525" y="997039"/>
                  </a:lnTo>
                  <a:close/>
                  <a:moveTo>
                    <a:pt x="2228586" y="973811"/>
                  </a:moveTo>
                  <a:lnTo>
                    <a:pt x="2237977" y="979510"/>
                  </a:lnTo>
                  <a:lnTo>
                    <a:pt x="2237715" y="992185"/>
                  </a:lnTo>
                  <a:lnTo>
                    <a:pt x="2233412" y="989210"/>
                  </a:lnTo>
                  <a:close/>
                  <a:moveTo>
                    <a:pt x="2166409" y="920094"/>
                  </a:moveTo>
                  <a:lnTo>
                    <a:pt x="2174713" y="916064"/>
                  </a:lnTo>
                  <a:lnTo>
                    <a:pt x="2179235" y="917456"/>
                  </a:lnTo>
                  <a:lnTo>
                    <a:pt x="2180957" y="927531"/>
                  </a:lnTo>
                  <a:lnTo>
                    <a:pt x="2173824" y="932008"/>
                  </a:lnTo>
                  <a:lnTo>
                    <a:pt x="2165039" y="927938"/>
                  </a:lnTo>
                  <a:close/>
                  <a:moveTo>
                    <a:pt x="2145581" y="932383"/>
                  </a:moveTo>
                  <a:lnTo>
                    <a:pt x="2161967" y="930010"/>
                  </a:lnTo>
                  <a:lnTo>
                    <a:pt x="2169655" y="941462"/>
                  </a:lnTo>
                  <a:lnTo>
                    <a:pt x="2189683" y="950797"/>
                  </a:lnTo>
                  <a:lnTo>
                    <a:pt x="2197724" y="957786"/>
                  </a:lnTo>
                  <a:lnTo>
                    <a:pt x="2200305" y="964850"/>
                  </a:lnTo>
                  <a:lnTo>
                    <a:pt x="2204585" y="965119"/>
                  </a:lnTo>
                  <a:lnTo>
                    <a:pt x="2208039" y="974270"/>
                  </a:lnTo>
                  <a:lnTo>
                    <a:pt x="2217406" y="981607"/>
                  </a:lnTo>
                  <a:lnTo>
                    <a:pt x="2220763" y="989605"/>
                  </a:lnTo>
                  <a:lnTo>
                    <a:pt x="2224275" y="985769"/>
                  </a:lnTo>
                  <a:lnTo>
                    <a:pt x="2228116" y="991649"/>
                  </a:lnTo>
                  <a:lnTo>
                    <a:pt x="2236851" y="1016825"/>
                  </a:lnTo>
                  <a:lnTo>
                    <a:pt x="2235942" y="1023390"/>
                  </a:lnTo>
                  <a:lnTo>
                    <a:pt x="2225043" y="1025568"/>
                  </a:lnTo>
                  <a:lnTo>
                    <a:pt x="2218210" y="1013536"/>
                  </a:lnTo>
                  <a:lnTo>
                    <a:pt x="2214822" y="1015740"/>
                  </a:lnTo>
                  <a:lnTo>
                    <a:pt x="2204274" y="1008338"/>
                  </a:lnTo>
                  <a:lnTo>
                    <a:pt x="2202974" y="1012250"/>
                  </a:lnTo>
                  <a:lnTo>
                    <a:pt x="2195623" y="1010911"/>
                  </a:lnTo>
                  <a:lnTo>
                    <a:pt x="2199527" y="1020318"/>
                  </a:lnTo>
                  <a:lnTo>
                    <a:pt x="2204773" y="1016019"/>
                  </a:lnTo>
                  <a:lnTo>
                    <a:pt x="2209775" y="1018437"/>
                  </a:lnTo>
                  <a:lnTo>
                    <a:pt x="2211895" y="1032288"/>
                  </a:lnTo>
                  <a:lnTo>
                    <a:pt x="2204191" y="1033018"/>
                  </a:lnTo>
                  <a:lnTo>
                    <a:pt x="2188230" y="1019337"/>
                  </a:lnTo>
                  <a:lnTo>
                    <a:pt x="2182618" y="1011592"/>
                  </a:lnTo>
                  <a:lnTo>
                    <a:pt x="2180619" y="1002405"/>
                  </a:lnTo>
                  <a:lnTo>
                    <a:pt x="2172195" y="1005617"/>
                  </a:lnTo>
                  <a:lnTo>
                    <a:pt x="2170230" y="998764"/>
                  </a:lnTo>
                  <a:lnTo>
                    <a:pt x="2176582" y="996152"/>
                  </a:lnTo>
                  <a:lnTo>
                    <a:pt x="2181344" y="988121"/>
                  </a:lnTo>
                  <a:lnTo>
                    <a:pt x="2175336" y="978143"/>
                  </a:lnTo>
                  <a:lnTo>
                    <a:pt x="2166980" y="978217"/>
                  </a:lnTo>
                  <a:lnTo>
                    <a:pt x="2160783" y="961245"/>
                  </a:lnTo>
                  <a:lnTo>
                    <a:pt x="2155476" y="953390"/>
                  </a:lnTo>
                  <a:lnTo>
                    <a:pt x="2151982" y="961024"/>
                  </a:lnTo>
                  <a:lnTo>
                    <a:pt x="2147202" y="951838"/>
                  </a:lnTo>
                  <a:lnTo>
                    <a:pt x="2151293" y="945600"/>
                  </a:lnTo>
                  <a:lnTo>
                    <a:pt x="2143702" y="935650"/>
                  </a:lnTo>
                  <a:close/>
                  <a:moveTo>
                    <a:pt x="2155176" y="986265"/>
                  </a:moveTo>
                  <a:lnTo>
                    <a:pt x="2163551" y="988572"/>
                  </a:lnTo>
                  <a:lnTo>
                    <a:pt x="2166896" y="981757"/>
                  </a:lnTo>
                  <a:lnTo>
                    <a:pt x="2172514" y="982871"/>
                  </a:lnTo>
                  <a:lnTo>
                    <a:pt x="2170217" y="994082"/>
                  </a:lnTo>
                  <a:lnTo>
                    <a:pt x="2161410" y="993474"/>
                  </a:lnTo>
                  <a:close/>
                  <a:moveTo>
                    <a:pt x="2123476" y="897222"/>
                  </a:moveTo>
                  <a:lnTo>
                    <a:pt x="2116553" y="892123"/>
                  </a:lnTo>
                  <a:lnTo>
                    <a:pt x="2121224" y="886140"/>
                  </a:lnTo>
                  <a:lnTo>
                    <a:pt x="2142358" y="886779"/>
                  </a:lnTo>
                  <a:lnTo>
                    <a:pt x="2150866" y="883916"/>
                  </a:lnTo>
                  <a:lnTo>
                    <a:pt x="2160548" y="894394"/>
                  </a:lnTo>
                  <a:lnTo>
                    <a:pt x="2174767" y="901140"/>
                  </a:lnTo>
                  <a:lnTo>
                    <a:pt x="2175852" y="909055"/>
                  </a:lnTo>
                  <a:lnTo>
                    <a:pt x="2171096" y="914789"/>
                  </a:lnTo>
                  <a:lnTo>
                    <a:pt x="2162438" y="915386"/>
                  </a:lnTo>
                  <a:lnTo>
                    <a:pt x="2158052" y="921757"/>
                  </a:lnTo>
                  <a:lnTo>
                    <a:pt x="2149269" y="921167"/>
                  </a:lnTo>
                  <a:lnTo>
                    <a:pt x="2141341" y="926555"/>
                  </a:lnTo>
                  <a:lnTo>
                    <a:pt x="2135154" y="911511"/>
                  </a:lnTo>
                  <a:lnTo>
                    <a:pt x="2133081" y="901160"/>
                  </a:lnTo>
                  <a:lnTo>
                    <a:pt x="2126474" y="902629"/>
                  </a:lnTo>
                  <a:close/>
                  <a:moveTo>
                    <a:pt x="2124197" y="929009"/>
                  </a:moveTo>
                  <a:lnTo>
                    <a:pt x="2117823" y="925305"/>
                  </a:lnTo>
                  <a:lnTo>
                    <a:pt x="2109494" y="915888"/>
                  </a:lnTo>
                  <a:lnTo>
                    <a:pt x="2106637" y="907705"/>
                  </a:lnTo>
                  <a:lnTo>
                    <a:pt x="2109894" y="902534"/>
                  </a:lnTo>
                  <a:lnTo>
                    <a:pt x="2115524" y="905278"/>
                  </a:lnTo>
                  <a:lnTo>
                    <a:pt x="2114613" y="898120"/>
                  </a:lnTo>
                  <a:lnTo>
                    <a:pt x="2132137" y="906114"/>
                  </a:lnTo>
                  <a:lnTo>
                    <a:pt x="2136790" y="917298"/>
                  </a:lnTo>
                  <a:lnTo>
                    <a:pt x="2132235" y="920142"/>
                  </a:lnTo>
                  <a:lnTo>
                    <a:pt x="2132691" y="934062"/>
                  </a:lnTo>
                  <a:lnTo>
                    <a:pt x="2137301" y="936674"/>
                  </a:lnTo>
                  <a:lnTo>
                    <a:pt x="2137134" y="953104"/>
                  </a:lnTo>
                  <a:lnTo>
                    <a:pt x="2130596" y="951409"/>
                  </a:lnTo>
                  <a:lnTo>
                    <a:pt x="2132387" y="961046"/>
                  </a:lnTo>
                  <a:lnTo>
                    <a:pt x="2127460" y="957336"/>
                  </a:lnTo>
                  <a:lnTo>
                    <a:pt x="2120192" y="939461"/>
                  </a:lnTo>
                  <a:close/>
                  <a:moveTo>
                    <a:pt x="2108736" y="947229"/>
                  </a:moveTo>
                  <a:lnTo>
                    <a:pt x="2109567" y="955173"/>
                  </a:lnTo>
                  <a:lnTo>
                    <a:pt x="2103374" y="952155"/>
                  </a:lnTo>
                  <a:lnTo>
                    <a:pt x="2082051" y="926274"/>
                  </a:lnTo>
                  <a:lnTo>
                    <a:pt x="2071256" y="919734"/>
                  </a:lnTo>
                  <a:lnTo>
                    <a:pt x="2072460" y="912054"/>
                  </a:lnTo>
                  <a:lnTo>
                    <a:pt x="2064823" y="896155"/>
                  </a:lnTo>
                  <a:lnTo>
                    <a:pt x="2051996" y="885045"/>
                  </a:lnTo>
                  <a:lnTo>
                    <a:pt x="2058236" y="869501"/>
                  </a:lnTo>
                  <a:lnTo>
                    <a:pt x="2063916" y="873871"/>
                  </a:lnTo>
                  <a:lnTo>
                    <a:pt x="2073427" y="876072"/>
                  </a:lnTo>
                  <a:lnTo>
                    <a:pt x="2081220" y="874804"/>
                  </a:lnTo>
                  <a:lnTo>
                    <a:pt x="2084201" y="885297"/>
                  </a:lnTo>
                  <a:lnTo>
                    <a:pt x="2100868" y="917824"/>
                  </a:lnTo>
                  <a:close/>
                  <a:moveTo>
                    <a:pt x="2071663" y="819345"/>
                  </a:moveTo>
                  <a:lnTo>
                    <a:pt x="2084835" y="821256"/>
                  </a:lnTo>
                  <a:lnTo>
                    <a:pt x="2091489" y="818657"/>
                  </a:lnTo>
                  <a:lnTo>
                    <a:pt x="2092505" y="823841"/>
                  </a:lnTo>
                  <a:lnTo>
                    <a:pt x="2107477" y="839213"/>
                  </a:lnTo>
                  <a:lnTo>
                    <a:pt x="2099763" y="838233"/>
                  </a:lnTo>
                  <a:lnTo>
                    <a:pt x="2099735" y="844875"/>
                  </a:lnTo>
                  <a:lnTo>
                    <a:pt x="2109863" y="852217"/>
                  </a:lnTo>
                  <a:lnTo>
                    <a:pt x="2116843" y="868231"/>
                  </a:lnTo>
                  <a:lnTo>
                    <a:pt x="2110464" y="874691"/>
                  </a:lnTo>
                  <a:lnTo>
                    <a:pt x="2109528" y="881191"/>
                  </a:lnTo>
                  <a:lnTo>
                    <a:pt x="2100441" y="896529"/>
                  </a:lnTo>
                  <a:lnTo>
                    <a:pt x="2096607" y="897171"/>
                  </a:lnTo>
                  <a:lnTo>
                    <a:pt x="2091633" y="884878"/>
                  </a:lnTo>
                  <a:lnTo>
                    <a:pt x="2092129" y="876569"/>
                  </a:lnTo>
                  <a:lnTo>
                    <a:pt x="2087940" y="865621"/>
                  </a:lnTo>
                  <a:lnTo>
                    <a:pt x="2079993" y="852949"/>
                  </a:lnTo>
                  <a:lnTo>
                    <a:pt x="2078828" y="845472"/>
                  </a:lnTo>
                  <a:lnTo>
                    <a:pt x="2071408" y="828368"/>
                  </a:lnTo>
                  <a:lnTo>
                    <a:pt x="2064811" y="821937"/>
                  </a:lnTo>
                  <a:lnTo>
                    <a:pt x="2060038" y="809183"/>
                  </a:lnTo>
                  <a:close/>
                  <a:moveTo>
                    <a:pt x="2046561" y="889113"/>
                  </a:moveTo>
                  <a:lnTo>
                    <a:pt x="2051657" y="887844"/>
                  </a:lnTo>
                  <a:lnTo>
                    <a:pt x="2059985" y="898546"/>
                  </a:lnTo>
                  <a:lnTo>
                    <a:pt x="2059733" y="907528"/>
                  </a:lnTo>
                  <a:lnTo>
                    <a:pt x="2052081" y="911377"/>
                  </a:lnTo>
                  <a:lnTo>
                    <a:pt x="2050004" y="897945"/>
                  </a:lnTo>
                  <a:close/>
                  <a:moveTo>
                    <a:pt x="2017338" y="834295"/>
                  </a:moveTo>
                  <a:lnTo>
                    <a:pt x="2027956" y="832095"/>
                  </a:lnTo>
                  <a:lnTo>
                    <a:pt x="2033386" y="824547"/>
                  </a:lnTo>
                  <a:lnTo>
                    <a:pt x="2045334" y="830079"/>
                  </a:lnTo>
                  <a:lnTo>
                    <a:pt x="2042181" y="840190"/>
                  </a:lnTo>
                  <a:lnTo>
                    <a:pt x="2044929" y="842991"/>
                  </a:lnTo>
                  <a:lnTo>
                    <a:pt x="2047420" y="831879"/>
                  </a:lnTo>
                  <a:lnTo>
                    <a:pt x="2060318" y="832058"/>
                  </a:lnTo>
                  <a:lnTo>
                    <a:pt x="2068927" y="837585"/>
                  </a:lnTo>
                  <a:lnTo>
                    <a:pt x="2068515" y="851696"/>
                  </a:lnTo>
                  <a:lnTo>
                    <a:pt x="2071889" y="851978"/>
                  </a:lnTo>
                  <a:lnTo>
                    <a:pt x="2080559" y="868366"/>
                  </a:lnTo>
                  <a:lnTo>
                    <a:pt x="2071889" y="873363"/>
                  </a:lnTo>
                  <a:lnTo>
                    <a:pt x="2050948" y="863588"/>
                  </a:lnTo>
                  <a:lnTo>
                    <a:pt x="2055217" y="878029"/>
                  </a:lnTo>
                  <a:lnTo>
                    <a:pt x="2051213" y="885241"/>
                  </a:lnTo>
                  <a:lnTo>
                    <a:pt x="2044120" y="884294"/>
                  </a:lnTo>
                  <a:lnTo>
                    <a:pt x="2037962" y="876127"/>
                  </a:lnTo>
                  <a:lnTo>
                    <a:pt x="2029044" y="871721"/>
                  </a:lnTo>
                  <a:lnTo>
                    <a:pt x="2020328" y="860278"/>
                  </a:lnTo>
                  <a:lnTo>
                    <a:pt x="2011773" y="856128"/>
                  </a:lnTo>
                  <a:lnTo>
                    <a:pt x="2009646" y="845419"/>
                  </a:lnTo>
                  <a:lnTo>
                    <a:pt x="2013581" y="840615"/>
                  </a:lnTo>
                  <a:lnTo>
                    <a:pt x="2012925" y="831098"/>
                  </a:lnTo>
                  <a:close/>
                  <a:moveTo>
                    <a:pt x="1623771" y="757702"/>
                  </a:moveTo>
                  <a:lnTo>
                    <a:pt x="1610679" y="775997"/>
                  </a:lnTo>
                  <a:lnTo>
                    <a:pt x="1610014" y="782835"/>
                  </a:lnTo>
                  <a:lnTo>
                    <a:pt x="1598681" y="788098"/>
                  </a:lnTo>
                  <a:lnTo>
                    <a:pt x="1600456" y="777422"/>
                  </a:lnTo>
                  <a:lnTo>
                    <a:pt x="1612222" y="765701"/>
                  </a:lnTo>
                  <a:lnTo>
                    <a:pt x="1619158" y="753131"/>
                  </a:lnTo>
                  <a:close/>
                  <a:moveTo>
                    <a:pt x="1605733" y="732927"/>
                  </a:moveTo>
                  <a:lnTo>
                    <a:pt x="1604846" y="747327"/>
                  </a:lnTo>
                  <a:lnTo>
                    <a:pt x="1600989" y="762295"/>
                  </a:lnTo>
                  <a:lnTo>
                    <a:pt x="1594009" y="757826"/>
                  </a:lnTo>
                  <a:lnTo>
                    <a:pt x="1598493" y="740569"/>
                  </a:lnTo>
                  <a:close/>
                  <a:moveTo>
                    <a:pt x="1556363" y="74530"/>
                  </a:moveTo>
                  <a:lnTo>
                    <a:pt x="1559002" y="77313"/>
                  </a:lnTo>
                  <a:lnTo>
                    <a:pt x="1571478" y="79407"/>
                  </a:lnTo>
                  <a:lnTo>
                    <a:pt x="1577799" y="77085"/>
                  </a:lnTo>
                  <a:lnTo>
                    <a:pt x="1586704" y="76373"/>
                  </a:lnTo>
                  <a:lnTo>
                    <a:pt x="1596607" y="78110"/>
                  </a:lnTo>
                  <a:lnTo>
                    <a:pt x="1602153" y="76126"/>
                  </a:lnTo>
                  <a:lnTo>
                    <a:pt x="1608229" y="81105"/>
                  </a:lnTo>
                  <a:lnTo>
                    <a:pt x="1618962" y="86336"/>
                  </a:lnTo>
                  <a:lnTo>
                    <a:pt x="1632753" y="86342"/>
                  </a:lnTo>
                  <a:lnTo>
                    <a:pt x="1636100" y="82253"/>
                  </a:lnTo>
                  <a:lnTo>
                    <a:pt x="1644899" y="78996"/>
                  </a:lnTo>
                  <a:lnTo>
                    <a:pt x="1648194" y="73770"/>
                  </a:lnTo>
                  <a:lnTo>
                    <a:pt x="1657885" y="71810"/>
                  </a:lnTo>
                  <a:lnTo>
                    <a:pt x="1658180" y="75117"/>
                  </a:lnTo>
                  <a:lnTo>
                    <a:pt x="1663738" y="72533"/>
                  </a:lnTo>
                  <a:lnTo>
                    <a:pt x="1676418" y="76014"/>
                  </a:lnTo>
                  <a:lnTo>
                    <a:pt x="1685764" y="83249"/>
                  </a:lnTo>
                  <a:lnTo>
                    <a:pt x="1694011" y="86132"/>
                  </a:lnTo>
                  <a:lnTo>
                    <a:pt x="1696252" y="89527"/>
                  </a:lnTo>
                  <a:lnTo>
                    <a:pt x="1703389" y="89176"/>
                  </a:lnTo>
                  <a:lnTo>
                    <a:pt x="1711016" y="94326"/>
                  </a:lnTo>
                  <a:lnTo>
                    <a:pt x="1712968" y="98128"/>
                  </a:lnTo>
                  <a:lnTo>
                    <a:pt x="1716485" y="94187"/>
                  </a:lnTo>
                  <a:lnTo>
                    <a:pt x="1721868" y="95918"/>
                  </a:lnTo>
                  <a:lnTo>
                    <a:pt x="1827192" y="726004"/>
                  </a:lnTo>
                  <a:lnTo>
                    <a:pt x="1843674" y="728920"/>
                  </a:lnTo>
                  <a:lnTo>
                    <a:pt x="1844644" y="722634"/>
                  </a:lnTo>
                  <a:lnTo>
                    <a:pt x="1862418" y="728250"/>
                  </a:lnTo>
                  <a:lnTo>
                    <a:pt x="1870090" y="715723"/>
                  </a:lnTo>
                  <a:lnTo>
                    <a:pt x="1890029" y="710742"/>
                  </a:lnTo>
                  <a:lnTo>
                    <a:pt x="1889936" y="729563"/>
                  </a:lnTo>
                  <a:lnTo>
                    <a:pt x="1896297" y="734838"/>
                  </a:lnTo>
                  <a:lnTo>
                    <a:pt x="1909039" y="738430"/>
                  </a:lnTo>
                  <a:lnTo>
                    <a:pt x="1913568" y="747499"/>
                  </a:lnTo>
                  <a:lnTo>
                    <a:pt x="1955579" y="775535"/>
                  </a:lnTo>
                  <a:lnTo>
                    <a:pt x="1965984" y="796752"/>
                  </a:lnTo>
                  <a:lnTo>
                    <a:pt x="1970792" y="789116"/>
                  </a:lnTo>
                  <a:lnTo>
                    <a:pt x="1983332" y="775043"/>
                  </a:lnTo>
                  <a:lnTo>
                    <a:pt x="1991641" y="772708"/>
                  </a:lnTo>
                  <a:lnTo>
                    <a:pt x="1993636" y="763722"/>
                  </a:lnTo>
                  <a:lnTo>
                    <a:pt x="1990386" y="751723"/>
                  </a:lnTo>
                  <a:lnTo>
                    <a:pt x="1996296" y="750308"/>
                  </a:lnTo>
                  <a:lnTo>
                    <a:pt x="1995208" y="739338"/>
                  </a:lnTo>
                  <a:lnTo>
                    <a:pt x="2005042" y="734224"/>
                  </a:lnTo>
                  <a:lnTo>
                    <a:pt x="2018289" y="721205"/>
                  </a:lnTo>
                  <a:lnTo>
                    <a:pt x="2037492" y="732977"/>
                  </a:lnTo>
                  <a:lnTo>
                    <a:pt x="2038495" y="742832"/>
                  </a:lnTo>
                  <a:lnTo>
                    <a:pt x="2044659" y="751339"/>
                  </a:lnTo>
                  <a:lnTo>
                    <a:pt x="2053916" y="751228"/>
                  </a:lnTo>
                  <a:lnTo>
                    <a:pt x="2068655" y="762466"/>
                  </a:lnTo>
                  <a:lnTo>
                    <a:pt x="2068998" y="766664"/>
                  </a:lnTo>
                  <a:lnTo>
                    <a:pt x="2076104" y="772921"/>
                  </a:lnTo>
                  <a:lnTo>
                    <a:pt x="2092517" y="777748"/>
                  </a:lnTo>
                  <a:lnTo>
                    <a:pt x="2126335" y="809181"/>
                  </a:lnTo>
                  <a:lnTo>
                    <a:pt x="2132706" y="818296"/>
                  </a:lnTo>
                  <a:lnTo>
                    <a:pt x="2142924" y="826268"/>
                  </a:lnTo>
                  <a:lnTo>
                    <a:pt x="2160335" y="845407"/>
                  </a:lnTo>
                  <a:lnTo>
                    <a:pt x="2176944" y="861193"/>
                  </a:lnTo>
                  <a:lnTo>
                    <a:pt x="2175284" y="870350"/>
                  </a:lnTo>
                  <a:lnTo>
                    <a:pt x="2187447" y="869761"/>
                  </a:lnTo>
                  <a:lnTo>
                    <a:pt x="2188270" y="882099"/>
                  </a:lnTo>
                  <a:lnTo>
                    <a:pt x="2198910" y="883911"/>
                  </a:lnTo>
                  <a:lnTo>
                    <a:pt x="2204242" y="896815"/>
                  </a:lnTo>
                  <a:lnTo>
                    <a:pt x="2213253" y="893184"/>
                  </a:lnTo>
                  <a:lnTo>
                    <a:pt x="2235329" y="901085"/>
                  </a:lnTo>
                  <a:lnTo>
                    <a:pt x="2247181" y="899962"/>
                  </a:lnTo>
                  <a:lnTo>
                    <a:pt x="2255030" y="904481"/>
                  </a:lnTo>
                  <a:lnTo>
                    <a:pt x="2261151" y="904413"/>
                  </a:lnTo>
                  <a:lnTo>
                    <a:pt x="2264888" y="910290"/>
                  </a:lnTo>
                  <a:lnTo>
                    <a:pt x="2277156" y="908109"/>
                  </a:lnTo>
                  <a:lnTo>
                    <a:pt x="2283400" y="914703"/>
                  </a:lnTo>
                  <a:lnTo>
                    <a:pt x="2283022" y="931109"/>
                  </a:lnTo>
                  <a:lnTo>
                    <a:pt x="2287948" y="942915"/>
                  </a:lnTo>
                  <a:lnTo>
                    <a:pt x="2300000" y="961003"/>
                  </a:lnTo>
                  <a:lnTo>
                    <a:pt x="2297660" y="967361"/>
                  </a:lnTo>
                  <a:lnTo>
                    <a:pt x="2294876" y="988519"/>
                  </a:lnTo>
                  <a:lnTo>
                    <a:pt x="2286170" y="1006075"/>
                  </a:lnTo>
                  <a:lnTo>
                    <a:pt x="2280229" y="1000538"/>
                  </a:lnTo>
                  <a:lnTo>
                    <a:pt x="2276004" y="1004300"/>
                  </a:lnTo>
                  <a:lnTo>
                    <a:pt x="2268078" y="991898"/>
                  </a:lnTo>
                  <a:lnTo>
                    <a:pt x="2267233" y="985859"/>
                  </a:lnTo>
                  <a:lnTo>
                    <a:pt x="2260944" y="980414"/>
                  </a:lnTo>
                  <a:lnTo>
                    <a:pt x="2267141" y="970486"/>
                  </a:lnTo>
                  <a:lnTo>
                    <a:pt x="2263888" y="968791"/>
                  </a:lnTo>
                  <a:lnTo>
                    <a:pt x="2258269" y="980494"/>
                  </a:lnTo>
                  <a:lnTo>
                    <a:pt x="2251743" y="976295"/>
                  </a:lnTo>
                  <a:lnTo>
                    <a:pt x="2247486" y="981210"/>
                  </a:lnTo>
                  <a:lnTo>
                    <a:pt x="2227507" y="971789"/>
                  </a:lnTo>
                  <a:lnTo>
                    <a:pt x="2227809" y="954379"/>
                  </a:lnTo>
                  <a:lnTo>
                    <a:pt x="2219808" y="962788"/>
                  </a:lnTo>
                  <a:lnTo>
                    <a:pt x="2221856" y="970800"/>
                  </a:lnTo>
                  <a:lnTo>
                    <a:pt x="2212271" y="967085"/>
                  </a:lnTo>
                  <a:lnTo>
                    <a:pt x="2208338" y="960046"/>
                  </a:lnTo>
                  <a:lnTo>
                    <a:pt x="2211034" y="950178"/>
                  </a:lnTo>
                  <a:lnTo>
                    <a:pt x="2206879" y="942421"/>
                  </a:lnTo>
                  <a:lnTo>
                    <a:pt x="2201743" y="951461"/>
                  </a:lnTo>
                  <a:lnTo>
                    <a:pt x="2190045" y="938920"/>
                  </a:lnTo>
                  <a:lnTo>
                    <a:pt x="2186504" y="943124"/>
                  </a:lnTo>
                  <a:lnTo>
                    <a:pt x="2180040" y="931727"/>
                  </a:lnTo>
                  <a:lnTo>
                    <a:pt x="2184633" y="921717"/>
                  </a:lnTo>
                  <a:lnTo>
                    <a:pt x="2191387" y="919668"/>
                  </a:lnTo>
                  <a:lnTo>
                    <a:pt x="2186450" y="910566"/>
                  </a:lnTo>
                  <a:lnTo>
                    <a:pt x="2186164" y="896901"/>
                  </a:lnTo>
                  <a:lnTo>
                    <a:pt x="2180764" y="898938"/>
                  </a:lnTo>
                  <a:lnTo>
                    <a:pt x="2166118" y="891565"/>
                  </a:lnTo>
                  <a:lnTo>
                    <a:pt x="2154247" y="880965"/>
                  </a:lnTo>
                  <a:lnTo>
                    <a:pt x="2132783" y="877010"/>
                  </a:lnTo>
                  <a:lnTo>
                    <a:pt x="2125627" y="850501"/>
                  </a:lnTo>
                  <a:lnTo>
                    <a:pt x="2118724" y="848946"/>
                  </a:lnTo>
                  <a:lnTo>
                    <a:pt x="2116993" y="837706"/>
                  </a:lnTo>
                  <a:lnTo>
                    <a:pt x="2110039" y="836542"/>
                  </a:lnTo>
                  <a:lnTo>
                    <a:pt x="2097010" y="824550"/>
                  </a:lnTo>
                  <a:lnTo>
                    <a:pt x="2092431" y="817617"/>
                  </a:lnTo>
                  <a:lnTo>
                    <a:pt x="2076331" y="819265"/>
                  </a:lnTo>
                  <a:lnTo>
                    <a:pt x="2054256" y="804082"/>
                  </a:lnTo>
                  <a:lnTo>
                    <a:pt x="2035256" y="760006"/>
                  </a:lnTo>
                  <a:lnTo>
                    <a:pt x="2034621" y="771439"/>
                  </a:lnTo>
                  <a:lnTo>
                    <a:pt x="2038542" y="780539"/>
                  </a:lnTo>
                  <a:lnTo>
                    <a:pt x="2050002" y="797021"/>
                  </a:lnTo>
                  <a:lnTo>
                    <a:pt x="2049060" y="800376"/>
                  </a:lnTo>
                  <a:lnTo>
                    <a:pt x="2057482" y="814131"/>
                  </a:lnTo>
                  <a:lnTo>
                    <a:pt x="2059093" y="824212"/>
                  </a:lnTo>
                  <a:lnTo>
                    <a:pt x="2051853" y="823753"/>
                  </a:lnTo>
                  <a:lnTo>
                    <a:pt x="2043726" y="814180"/>
                  </a:lnTo>
                  <a:lnTo>
                    <a:pt x="2036239" y="814134"/>
                  </a:lnTo>
                  <a:lnTo>
                    <a:pt x="2027082" y="819520"/>
                  </a:lnTo>
                  <a:lnTo>
                    <a:pt x="2023390" y="803761"/>
                  </a:lnTo>
                  <a:lnTo>
                    <a:pt x="2014124" y="792083"/>
                  </a:lnTo>
                  <a:lnTo>
                    <a:pt x="2009642" y="797434"/>
                  </a:lnTo>
                  <a:lnTo>
                    <a:pt x="1984712" y="788636"/>
                  </a:lnTo>
                  <a:lnTo>
                    <a:pt x="1983766" y="793105"/>
                  </a:lnTo>
                  <a:lnTo>
                    <a:pt x="1996650" y="794734"/>
                  </a:lnTo>
                  <a:lnTo>
                    <a:pt x="2008513" y="803515"/>
                  </a:lnTo>
                  <a:lnTo>
                    <a:pt x="2012191" y="803014"/>
                  </a:lnTo>
                  <a:lnTo>
                    <a:pt x="2015456" y="811517"/>
                  </a:lnTo>
                  <a:lnTo>
                    <a:pt x="2022704" y="820597"/>
                  </a:lnTo>
                  <a:lnTo>
                    <a:pt x="2012104" y="829360"/>
                  </a:lnTo>
                  <a:lnTo>
                    <a:pt x="2004165" y="827380"/>
                  </a:lnTo>
                  <a:lnTo>
                    <a:pt x="2006136" y="836582"/>
                  </a:lnTo>
                  <a:lnTo>
                    <a:pt x="1995313" y="831772"/>
                  </a:lnTo>
                  <a:lnTo>
                    <a:pt x="1991068" y="827346"/>
                  </a:lnTo>
                  <a:lnTo>
                    <a:pt x="1985338" y="828660"/>
                  </a:lnTo>
                  <a:lnTo>
                    <a:pt x="1966545" y="818991"/>
                  </a:lnTo>
                  <a:lnTo>
                    <a:pt x="1952395" y="809750"/>
                  </a:lnTo>
                  <a:lnTo>
                    <a:pt x="1949754" y="803002"/>
                  </a:lnTo>
                  <a:lnTo>
                    <a:pt x="1941141" y="794063"/>
                  </a:lnTo>
                  <a:lnTo>
                    <a:pt x="1921930" y="790369"/>
                  </a:lnTo>
                  <a:lnTo>
                    <a:pt x="1910607" y="784588"/>
                  </a:lnTo>
                  <a:lnTo>
                    <a:pt x="1891837" y="779053"/>
                  </a:lnTo>
                  <a:lnTo>
                    <a:pt x="1879024" y="772664"/>
                  </a:lnTo>
                  <a:lnTo>
                    <a:pt x="1878226" y="763237"/>
                  </a:lnTo>
                  <a:lnTo>
                    <a:pt x="1881940" y="765604"/>
                  </a:lnTo>
                  <a:lnTo>
                    <a:pt x="1884531" y="758982"/>
                  </a:lnTo>
                  <a:lnTo>
                    <a:pt x="1878312" y="746363"/>
                  </a:lnTo>
                  <a:lnTo>
                    <a:pt x="1881508" y="738092"/>
                  </a:lnTo>
                  <a:lnTo>
                    <a:pt x="1878673" y="735181"/>
                  </a:lnTo>
                  <a:lnTo>
                    <a:pt x="1873033" y="750799"/>
                  </a:lnTo>
                  <a:lnTo>
                    <a:pt x="1857312" y="763224"/>
                  </a:lnTo>
                  <a:lnTo>
                    <a:pt x="1835938" y="763483"/>
                  </a:lnTo>
                  <a:lnTo>
                    <a:pt x="1817102" y="757801"/>
                  </a:lnTo>
                  <a:lnTo>
                    <a:pt x="1815290" y="751226"/>
                  </a:lnTo>
                  <a:lnTo>
                    <a:pt x="1807394" y="754000"/>
                  </a:lnTo>
                  <a:lnTo>
                    <a:pt x="1797964" y="750501"/>
                  </a:lnTo>
                  <a:lnTo>
                    <a:pt x="1777925" y="748896"/>
                  </a:lnTo>
                  <a:lnTo>
                    <a:pt x="1766616" y="750109"/>
                  </a:lnTo>
                  <a:lnTo>
                    <a:pt x="1741783" y="757199"/>
                  </a:lnTo>
                  <a:lnTo>
                    <a:pt x="1733028" y="760947"/>
                  </a:lnTo>
                  <a:lnTo>
                    <a:pt x="1720382" y="752605"/>
                  </a:lnTo>
                  <a:lnTo>
                    <a:pt x="1705649" y="749740"/>
                  </a:lnTo>
                  <a:lnTo>
                    <a:pt x="1700566" y="744239"/>
                  </a:lnTo>
                  <a:lnTo>
                    <a:pt x="1697814" y="734310"/>
                  </a:lnTo>
                  <a:lnTo>
                    <a:pt x="1688176" y="736090"/>
                  </a:lnTo>
                  <a:lnTo>
                    <a:pt x="1685794" y="745422"/>
                  </a:lnTo>
                  <a:lnTo>
                    <a:pt x="1667338" y="735131"/>
                  </a:lnTo>
                  <a:lnTo>
                    <a:pt x="1664098" y="730140"/>
                  </a:lnTo>
                  <a:lnTo>
                    <a:pt x="1647178" y="741480"/>
                  </a:lnTo>
                  <a:lnTo>
                    <a:pt x="1639482" y="753836"/>
                  </a:lnTo>
                  <a:lnTo>
                    <a:pt x="1634916" y="743248"/>
                  </a:lnTo>
                  <a:lnTo>
                    <a:pt x="1638107" y="736946"/>
                  </a:lnTo>
                  <a:lnTo>
                    <a:pt x="1643371" y="738023"/>
                  </a:lnTo>
                  <a:lnTo>
                    <a:pt x="1659536" y="728670"/>
                  </a:lnTo>
                  <a:lnTo>
                    <a:pt x="1656800" y="722869"/>
                  </a:lnTo>
                  <a:lnTo>
                    <a:pt x="1649219" y="726565"/>
                  </a:lnTo>
                  <a:lnTo>
                    <a:pt x="1645441" y="718953"/>
                  </a:lnTo>
                  <a:lnTo>
                    <a:pt x="1638067" y="718436"/>
                  </a:lnTo>
                  <a:lnTo>
                    <a:pt x="1629221" y="699125"/>
                  </a:lnTo>
                  <a:lnTo>
                    <a:pt x="1626894" y="704217"/>
                  </a:lnTo>
                  <a:lnTo>
                    <a:pt x="1616958" y="707607"/>
                  </a:lnTo>
                  <a:lnTo>
                    <a:pt x="1613511" y="705213"/>
                  </a:lnTo>
                  <a:lnTo>
                    <a:pt x="1610520" y="711841"/>
                  </a:lnTo>
                  <a:lnTo>
                    <a:pt x="1597673" y="710435"/>
                  </a:lnTo>
                  <a:lnTo>
                    <a:pt x="1597584" y="717610"/>
                  </a:lnTo>
                  <a:lnTo>
                    <a:pt x="1589146" y="720017"/>
                  </a:lnTo>
                  <a:lnTo>
                    <a:pt x="1584987" y="717622"/>
                  </a:lnTo>
                  <a:lnTo>
                    <a:pt x="1587139" y="704671"/>
                  </a:lnTo>
                  <a:lnTo>
                    <a:pt x="1583544" y="705258"/>
                  </a:lnTo>
                  <a:lnTo>
                    <a:pt x="1578499" y="719120"/>
                  </a:lnTo>
                  <a:lnTo>
                    <a:pt x="1586772" y="723176"/>
                  </a:lnTo>
                  <a:lnTo>
                    <a:pt x="1588078" y="732907"/>
                  </a:lnTo>
                  <a:lnTo>
                    <a:pt x="1593668" y="743134"/>
                  </a:lnTo>
                  <a:lnTo>
                    <a:pt x="1591399" y="754589"/>
                  </a:lnTo>
                  <a:lnTo>
                    <a:pt x="1584711" y="751207"/>
                  </a:lnTo>
                  <a:lnTo>
                    <a:pt x="1583181" y="756952"/>
                  </a:lnTo>
                  <a:lnTo>
                    <a:pt x="1589608" y="758845"/>
                  </a:lnTo>
                  <a:lnTo>
                    <a:pt x="1594039" y="773669"/>
                  </a:lnTo>
                  <a:lnTo>
                    <a:pt x="1585068" y="777212"/>
                  </a:lnTo>
                  <a:lnTo>
                    <a:pt x="1579860" y="774483"/>
                  </a:lnTo>
                  <a:lnTo>
                    <a:pt x="1572046" y="779041"/>
                  </a:lnTo>
                  <a:lnTo>
                    <a:pt x="1567767" y="775861"/>
                  </a:lnTo>
                  <a:lnTo>
                    <a:pt x="1557140" y="776733"/>
                  </a:lnTo>
                  <a:lnTo>
                    <a:pt x="1557263" y="771073"/>
                  </a:lnTo>
                  <a:lnTo>
                    <a:pt x="1552391" y="775053"/>
                  </a:lnTo>
                  <a:lnTo>
                    <a:pt x="1549883" y="782318"/>
                  </a:lnTo>
                  <a:lnTo>
                    <a:pt x="1545141" y="776100"/>
                  </a:lnTo>
                  <a:lnTo>
                    <a:pt x="1539867" y="785343"/>
                  </a:lnTo>
                  <a:lnTo>
                    <a:pt x="1542460" y="789392"/>
                  </a:lnTo>
                  <a:lnTo>
                    <a:pt x="1534750" y="794942"/>
                  </a:lnTo>
                  <a:lnTo>
                    <a:pt x="1527618" y="795927"/>
                  </a:lnTo>
                  <a:lnTo>
                    <a:pt x="1525005" y="803164"/>
                  </a:lnTo>
                  <a:lnTo>
                    <a:pt x="1517425" y="809779"/>
                  </a:lnTo>
                  <a:lnTo>
                    <a:pt x="1512064" y="807654"/>
                  </a:lnTo>
                  <a:lnTo>
                    <a:pt x="1506356" y="815316"/>
                  </a:lnTo>
                  <a:lnTo>
                    <a:pt x="1501600" y="815036"/>
                  </a:lnTo>
                  <a:lnTo>
                    <a:pt x="1491954" y="830641"/>
                  </a:lnTo>
                  <a:lnTo>
                    <a:pt x="1481257" y="831907"/>
                  </a:lnTo>
                  <a:lnTo>
                    <a:pt x="1477769" y="827046"/>
                  </a:lnTo>
                  <a:lnTo>
                    <a:pt x="1471329" y="835377"/>
                  </a:lnTo>
                  <a:lnTo>
                    <a:pt x="1457913" y="829020"/>
                  </a:lnTo>
                  <a:lnTo>
                    <a:pt x="1460951" y="817346"/>
                  </a:lnTo>
                  <a:lnTo>
                    <a:pt x="1469674" y="813173"/>
                  </a:lnTo>
                  <a:lnTo>
                    <a:pt x="1475374" y="813888"/>
                  </a:lnTo>
                  <a:lnTo>
                    <a:pt x="1477043" y="809355"/>
                  </a:lnTo>
                  <a:lnTo>
                    <a:pt x="1487155" y="800207"/>
                  </a:lnTo>
                  <a:lnTo>
                    <a:pt x="1487433" y="792672"/>
                  </a:lnTo>
                  <a:lnTo>
                    <a:pt x="1474153" y="802977"/>
                  </a:lnTo>
                  <a:lnTo>
                    <a:pt x="1462990" y="797009"/>
                  </a:lnTo>
                  <a:lnTo>
                    <a:pt x="1461662" y="792870"/>
                  </a:lnTo>
                  <a:lnTo>
                    <a:pt x="1467228" y="775530"/>
                  </a:lnTo>
                  <a:lnTo>
                    <a:pt x="1476641" y="763041"/>
                  </a:lnTo>
                  <a:lnTo>
                    <a:pt x="1478031" y="752861"/>
                  </a:lnTo>
                  <a:lnTo>
                    <a:pt x="1480783" y="750950"/>
                  </a:lnTo>
                  <a:lnTo>
                    <a:pt x="1481770" y="740019"/>
                  </a:lnTo>
                  <a:lnTo>
                    <a:pt x="1476885" y="728017"/>
                  </a:lnTo>
                  <a:lnTo>
                    <a:pt x="1488335" y="723366"/>
                  </a:lnTo>
                  <a:lnTo>
                    <a:pt x="1509802" y="705632"/>
                  </a:lnTo>
                  <a:lnTo>
                    <a:pt x="1515228" y="712275"/>
                  </a:lnTo>
                  <a:lnTo>
                    <a:pt x="1521997" y="713969"/>
                  </a:lnTo>
                  <a:lnTo>
                    <a:pt x="1531741" y="706502"/>
                  </a:lnTo>
                  <a:lnTo>
                    <a:pt x="1520427" y="697440"/>
                  </a:lnTo>
                  <a:lnTo>
                    <a:pt x="1515908" y="690410"/>
                  </a:lnTo>
                  <a:lnTo>
                    <a:pt x="1507301" y="691378"/>
                  </a:lnTo>
                  <a:lnTo>
                    <a:pt x="1501122" y="688123"/>
                  </a:lnTo>
                  <a:lnTo>
                    <a:pt x="1499385" y="691170"/>
                  </a:lnTo>
                  <a:lnTo>
                    <a:pt x="1489212" y="696239"/>
                  </a:lnTo>
                  <a:lnTo>
                    <a:pt x="1484647" y="705715"/>
                  </a:lnTo>
                  <a:lnTo>
                    <a:pt x="1474352" y="708080"/>
                  </a:lnTo>
                  <a:lnTo>
                    <a:pt x="1463698" y="719058"/>
                  </a:lnTo>
                  <a:lnTo>
                    <a:pt x="1462624" y="726215"/>
                  </a:lnTo>
                  <a:lnTo>
                    <a:pt x="1454402" y="729986"/>
                  </a:lnTo>
                  <a:lnTo>
                    <a:pt x="1452556" y="737891"/>
                  </a:lnTo>
                  <a:lnTo>
                    <a:pt x="1446659" y="742767"/>
                  </a:lnTo>
                  <a:lnTo>
                    <a:pt x="1443817" y="756685"/>
                  </a:lnTo>
                  <a:lnTo>
                    <a:pt x="1432240" y="765625"/>
                  </a:lnTo>
                  <a:lnTo>
                    <a:pt x="1437755" y="772834"/>
                  </a:lnTo>
                  <a:lnTo>
                    <a:pt x="1432981" y="783332"/>
                  </a:lnTo>
                  <a:lnTo>
                    <a:pt x="1422088" y="785074"/>
                  </a:lnTo>
                  <a:lnTo>
                    <a:pt x="1420936" y="798613"/>
                  </a:lnTo>
                  <a:lnTo>
                    <a:pt x="1410654" y="803324"/>
                  </a:lnTo>
                  <a:lnTo>
                    <a:pt x="1407564" y="797609"/>
                  </a:lnTo>
                  <a:lnTo>
                    <a:pt x="1402222" y="808034"/>
                  </a:lnTo>
                  <a:lnTo>
                    <a:pt x="1396153" y="808257"/>
                  </a:lnTo>
                  <a:lnTo>
                    <a:pt x="1397093" y="815815"/>
                  </a:lnTo>
                  <a:lnTo>
                    <a:pt x="1383460" y="819940"/>
                  </a:lnTo>
                  <a:lnTo>
                    <a:pt x="1380111" y="840549"/>
                  </a:lnTo>
                  <a:lnTo>
                    <a:pt x="1395639" y="842141"/>
                  </a:lnTo>
                  <a:lnTo>
                    <a:pt x="1407820" y="848078"/>
                  </a:lnTo>
                  <a:lnTo>
                    <a:pt x="1411155" y="854923"/>
                  </a:lnTo>
                  <a:lnTo>
                    <a:pt x="1405894" y="865734"/>
                  </a:lnTo>
                  <a:lnTo>
                    <a:pt x="1397375" y="872310"/>
                  </a:lnTo>
                  <a:lnTo>
                    <a:pt x="1389578" y="872477"/>
                  </a:lnTo>
                  <a:lnTo>
                    <a:pt x="1388626" y="878474"/>
                  </a:lnTo>
                  <a:lnTo>
                    <a:pt x="1383481" y="880579"/>
                  </a:lnTo>
                  <a:lnTo>
                    <a:pt x="1385599" y="888175"/>
                  </a:lnTo>
                  <a:lnTo>
                    <a:pt x="1379943" y="899294"/>
                  </a:lnTo>
                  <a:lnTo>
                    <a:pt x="1368134" y="909427"/>
                  </a:lnTo>
                  <a:lnTo>
                    <a:pt x="1361610" y="909176"/>
                  </a:lnTo>
                  <a:lnTo>
                    <a:pt x="1355124" y="912675"/>
                  </a:lnTo>
                  <a:lnTo>
                    <a:pt x="1349020" y="911654"/>
                  </a:lnTo>
                  <a:lnTo>
                    <a:pt x="1344076" y="915570"/>
                  </a:lnTo>
                  <a:lnTo>
                    <a:pt x="1345202" y="921272"/>
                  </a:lnTo>
                  <a:lnTo>
                    <a:pt x="1336111" y="923847"/>
                  </a:lnTo>
                  <a:lnTo>
                    <a:pt x="1333900" y="932022"/>
                  </a:lnTo>
                  <a:lnTo>
                    <a:pt x="1327994" y="926440"/>
                  </a:lnTo>
                  <a:lnTo>
                    <a:pt x="1320315" y="942219"/>
                  </a:lnTo>
                  <a:lnTo>
                    <a:pt x="1308961" y="940422"/>
                  </a:lnTo>
                  <a:lnTo>
                    <a:pt x="1309239" y="949106"/>
                  </a:lnTo>
                  <a:lnTo>
                    <a:pt x="1302548" y="946430"/>
                  </a:lnTo>
                  <a:lnTo>
                    <a:pt x="1297484" y="949873"/>
                  </a:lnTo>
                  <a:lnTo>
                    <a:pt x="1296723" y="961506"/>
                  </a:lnTo>
                  <a:lnTo>
                    <a:pt x="1287811" y="978998"/>
                  </a:lnTo>
                  <a:lnTo>
                    <a:pt x="1275237" y="980365"/>
                  </a:lnTo>
                  <a:lnTo>
                    <a:pt x="1264418" y="987840"/>
                  </a:lnTo>
                  <a:lnTo>
                    <a:pt x="1262431" y="992209"/>
                  </a:lnTo>
                  <a:lnTo>
                    <a:pt x="1256403" y="985317"/>
                  </a:lnTo>
                  <a:lnTo>
                    <a:pt x="1243915" y="1001626"/>
                  </a:lnTo>
                  <a:lnTo>
                    <a:pt x="1241258" y="996493"/>
                  </a:lnTo>
                  <a:lnTo>
                    <a:pt x="1234978" y="997449"/>
                  </a:lnTo>
                  <a:lnTo>
                    <a:pt x="1232668" y="1007053"/>
                  </a:lnTo>
                  <a:lnTo>
                    <a:pt x="1225943" y="1010213"/>
                  </a:lnTo>
                  <a:lnTo>
                    <a:pt x="1218464" y="1007999"/>
                  </a:lnTo>
                  <a:lnTo>
                    <a:pt x="1211542" y="1017145"/>
                  </a:lnTo>
                  <a:lnTo>
                    <a:pt x="1221801" y="1021148"/>
                  </a:lnTo>
                  <a:lnTo>
                    <a:pt x="1208289" y="1041738"/>
                  </a:lnTo>
                  <a:lnTo>
                    <a:pt x="1174556" y="1045373"/>
                  </a:lnTo>
                  <a:lnTo>
                    <a:pt x="1163173" y="1063355"/>
                  </a:lnTo>
                  <a:lnTo>
                    <a:pt x="1161335" y="1058985"/>
                  </a:lnTo>
                  <a:lnTo>
                    <a:pt x="1163975" y="1047195"/>
                  </a:lnTo>
                  <a:lnTo>
                    <a:pt x="1157715" y="1044573"/>
                  </a:lnTo>
                  <a:lnTo>
                    <a:pt x="1149027" y="1048070"/>
                  </a:lnTo>
                  <a:lnTo>
                    <a:pt x="1147182" y="1052763"/>
                  </a:lnTo>
                  <a:lnTo>
                    <a:pt x="1133409" y="1058994"/>
                  </a:lnTo>
                  <a:lnTo>
                    <a:pt x="1126794" y="1067229"/>
                  </a:lnTo>
                  <a:lnTo>
                    <a:pt x="1125930" y="1060682"/>
                  </a:lnTo>
                  <a:lnTo>
                    <a:pt x="1121590" y="1067687"/>
                  </a:lnTo>
                  <a:lnTo>
                    <a:pt x="1114653" y="1061843"/>
                  </a:lnTo>
                  <a:lnTo>
                    <a:pt x="1098956" y="1071435"/>
                  </a:lnTo>
                  <a:lnTo>
                    <a:pt x="1088459" y="1069565"/>
                  </a:lnTo>
                  <a:lnTo>
                    <a:pt x="1091215" y="1060861"/>
                  </a:lnTo>
                  <a:lnTo>
                    <a:pt x="1087833" y="1051649"/>
                  </a:lnTo>
                  <a:lnTo>
                    <a:pt x="1082607" y="1058093"/>
                  </a:lnTo>
                  <a:lnTo>
                    <a:pt x="1081936" y="1065582"/>
                  </a:lnTo>
                  <a:lnTo>
                    <a:pt x="1064379" y="1086099"/>
                  </a:lnTo>
                  <a:lnTo>
                    <a:pt x="1060356" y="1079788"/>
                  </a:lnTo>
                  <a:lnTo>
                    <a:pt x="1057552" y="1088085"/>
                  </a:lnTo>
                  <a:lnTo>
                    <a:pt x="1048017" y="1085069"/>
                  </a:lnTo>
                  <a:lnTo>
                    <a:pt x="1048660" y="1071494"/>
                  </a:lnTo>
                  <a:lnTo>
                    <a:pt x="1043231" y="1067580"/>
                  </a:lnTo>
                  <a:lnTo>
                    <a:pt x="1040339" y="1072053"/>
                  </a:lnTo>
                  <a:lnTo>
                    <a:pt x="1044666" y="1078834"/>
                  </a:lnTo>
                  <a:lnTo>
                    <a:pt x="1040629" y="1087684"/>
                  </a:lnTo>
                  <a:lnTo>
                    <a:pt x="1031978" y="1091213"/>
                  </a:lnTo>
                  <a:lnTo>
                    <a:pt x="1027755" y="1079864"/>
                  </a:lnTo>
                  <a:lnTo>
                    <a:pt x="1020682" y="1077911"/>
                  </a:lnTo>
                  <a:lnTo>
                    <a:pt x="1018719" y="1081763"/>
                  </a:lnTo>
                  <a:lnTo>
                    <a:pt x="1024934" y="1088901"/>
                  </a:lnTo>
                  <a:lnTo>
                    <a:pt x="1010101" y="1096267"/>
                  </a:lnTo>
                  <a:lnTo>
                    <a:pt x="1018617" y="1100388"/>
                  </a:lnTo>
                  <a:lnTo>
                    <a:pt x="1018079" y="1104861"/>
                  </a:lnTo>
                  <a:lnTo>
                    <a:pt x="1011169" y="1100257"/>
                  </a:lnTo>
                  <a:lnTo>
                    <a:pt x="999578" y="1107372"/>
                  </a:lnTo>
                  <a:lnTo>
                    <a:pt x="980180" y="1103497"/>
                  </a:lnTo>
                  <a:lnTo>
                    <a:pt x="969458" y="1107605"/>
                  </a:lnTo>
                  <a:lnTo>
                    <a:pt x="967770" y="1111864"/>
                  </a:lnTo>
                  <a:lnTo>
                    <a:pt x="955632" y="1114895"/>
                  </a:lnTo>
                  <a:lnTo>
                    <a:pt x="947838" y="1111472"/>
                  </a:lnTo>
                  <a:lnTo>
                    <a:pt x="947515" y="1098419"/>
                  </a:lnTo>
                  <a:lnTo>
                    <a:pt x="956407" y="1095954"/>
                  </a:lnTo>
                  <a:lnTo>
                    <a:pt x="965478" y="1082042"/>
                  </a:lnTo>
                  <a:lnTo>
                    <a:pt x="973604" y="1083201"/>
                  </a:lnTo>
                  <a:lnTo>
                    <a:pt x="992807" y="1076445"/>
                  </a:lnTo>
                  <a:lnTo>
                    <a:pt x="1006838" y="1078565"/>
                  </a:lnTo>
                  <a:lnTo>
                    <a:pt x="1010465" y="1089098"/>
                  </a:lnTo>
                  <a:lnTo>
                    <a:pt x="1015710" y="1082770"/>
                  </a:lnTo>
                  <a:lnTo>
                    <a:pt x="1016261" y="1074490"/>
                  </a:lnTo>
                  <a:lnTo>
                    <a:pt x="1024919" y="1072159"/>
                  </a:lnTo>
                  <a:lnTo>
                    <a:pt x="1033578" y="1073606"/>
                  </a:lnTo>
                  <a:lnTo>
                    <a:pt x="1048059" y="1057715"/>
                  </a:lnTo>
                  <a:lnTo>
                    <a:pt x="1063352" y="1043789"/>
                  </a:lnTo>
                  <a:lnTo>
                    <a:pt x="1082164" y="1032218"/>
                  </a:lnTo>
                  <a:lnTo>
                    <a:pt x="1102604" y="1028726"/>
                  </a:lnTo>
                  <a:lnTo>
                    <a:pt x="1110291" y="1032830"/>
                  </a:lnTo>
                  <a:lnTo>
                    <a:pt x="1118743" y="1029810"/>
                  </a:lnTo>
                  <a:lnTo>
                    <a:pt x="1120025" y="1036044"/>
                  </a:lnTo>
                  <a:lnTo>
                    <a:pt x="1114747" y="1042155"/>
                  </a:lnTo>
                  <a:lnTo>
                    <a:pt x="1118852" y="1048011"/>
                  </a:lnTo>
                  <a:lnTo>
                    <a:pt x="1121404" y="1040017"/>
                  </a:lnTo>
                  <a:lnTo>
                    <a:pt x="1131302" y="1040554"/>
                  </a:lnTo>
                  <a:lnTo>
                    <a:pt x="1133347" y="1046117"/>
                  </a:lnTo>
                  <a:lnTo>
                    <a:pt x="1139175" y="1048747"/>
                  </a:lnTo>
                  <a:lnTo>
                    <a:pt x="1140177" y="1042438"/>
                  </a:lnTo>
                  <a:lnTo>
                    <a:pt x="1130885" y="1035577"/>
                  </a:lnTo>
                  <a:lnTo>
                    <a:pt x="1130535" y="1031745"/>
                  </a:lnTo>
                  <a:lnTo>
                    <a:pt x="1139409" y="1015083"/>
                  </a:lnTo>
                  <a:lnTo>
                    <a:pt x="1149529" y="1006125"/>
                  </a:lnTo>
                  <a:lnTo>
                    <a:pt x="1162612" y="997865"/>
                  </a:lnTo>
                  <a:lnTo>
                    <a:pt x="1182434" y="991436"/>
                  </a:lnTo>
                  <a:lnTo>
                    <a:pt x="1197436" y="980580"/>
                  </a:lnTo>
                  <a:lnTo>
                    <a:pt x="1203492" y="985744"/>
                  </a:lnTo>
                  <a:lnTo>
                    <a:pt x="1208985" y="984412"/>
                  </a:lnTo>
                  <a:lnTo>
                    <a:pt x="1207537" y="976331"/>
                  </a:lnTo>
                  <a:lnTo>
                    <a:pt x="1209916" y="969014"/>
                  </a:lnTo>
                  <a:lnTo>
                    <a:pt x="1221767" y="954312"/>
                  </a:lnTo>
                  <a:lnTo>
                    <a:pt x="1236786" y="945516"/>
                  </a:lnTo>
                  <a:lnTo>
                    <a:pt x="1249186" y="933017"/>
                  </a:lnTo>
                  <a:lnTo>
                    <a:pt x="1249233" y="925469"/>
                  </a:lnTo>
                  <a:lnTo>
                    <a:pt x="1262578" y="872971"/>
                  </a:lnTo>
                  <a:lnTo>
                    <a:pt x="1277303" y="859794"/>
                  </a:lnTo>
                  <a:lnTo>
                    <a:pt x="1276624" y="848415"/>
                  </a:lnTo>
                  <a:lnTo>
                    <a:pt x="1242800" y="861810"/>
                  </a:lnTo>
                  <a:lnTo>
                    <a:pt x="1232710" y="858978"/>
                  </a:lnTo>
                  <a:lnTo>
                    <a:pt x="1230846" y="851992"/>
                  </a:lnTo>
                  <a:lnTo>
                    <a:pt x="1225354" y="848428"/>
                  </a:lnTo>
                  <a:lnTo>
                    <a:pt x="1224176" y="840745"/>
                  </a:lnTo>
                  <a:lnTo>
                    <a:pt x="1218647" y="843591"/>
                  </a:lnTo>
                  <a:lnTo>
                    <a:pt x="1214175" y="854861"/>
                  </a:lnTo>
                  <a:lnTo>
                    <a:pt x="1218300" y="870040"/>
                  </a:lnTo>
                  <a:lnTo>
                    <a:pt x="1210831" y="875705"/>
                  </a:lnTo>
                  <a:lnTo>
                    <a:pt x="1205029" y="872822"/>
                  </a:lnTo>
                  <a:lnTo>
                    <a:pt x="1195942" y="848354"/>
                  </a:lnTo>
                  <a:lnTo>
                    <a:pt x="1189378" y="835865"/>
                  </a:lnTo>
                  <a:lnTo>
                    <a:pt x="1185354" y="835398"/>
                  </a:lnTo>
                  <a:lnTo>
                    <a:pt x="1181656" y="843681"/>
                  </a:lnTo>
                  <a:lnTo>
                    <a:pt x="1178016" y="844764"/>
                  </a:lnTo>
                  <a:lnTo>
                    <a:pt x="1173687" y="837038"/>
                  </a:lnTo>
                  <a:lnTo>
                    <a:pt x="1167500" y="835137"/>
                  </a:lnTo>
                  <a:lnTo>
                    <a:pt x="1166084" y="823198"/>
                  </a:lnTo>
                  <a:lnTo>
                    <a:pt x="1145662" y="833830"/>
                  </a:lnTo>
                  <a:lnTo>
                    <a:pt x="1127501" y="840827"/>
                  </a:lnTo>
                  <a:lnTo>
                    <a:pt x="1125415" y="845853"/>
                  </a:lnTo>
                  <a:lnTo>
                    <a:pt x="1110983" y="851748"/>
                  </a:lnTo>
                  <a:lnTo>
                    <a:pt x="1105490" y="843696"/>
                  </a:lnTo>
                  <a:lnTo>
                    <a:pt x="1112666" y="836396"/>
                  </a:lnTo>
                  <a:lnTo>
                    <a:pt x="1113444" y="816721"/>
                  </a:lnTo>
                  <a:lnTo>
                    <a:pt x="1112165" y="795590"/>
                  </a:lnTo>
                  <a:lnTo>
                    <a:pt x="1122092" y="788315"/>
                  </a:lnTo>
                  <a:lnTo>
                    <a:pt x="1117535" y="770126"/>
                  </a:lnTo>
                  <a:lnTo>
                    <a:pt x="1112872" y="759516"/>
                  </a:lnTo>
                  <a:lnTo>
                    <a:pt x="1110250" y="744633"/>
                  </a:lnTo>
                  <a:lnTo>
                    <a:pt x="1104015" y="737555"/>
                  </a:lnTo>
                  <a:lnTo>
                    <a:pt x="1100222" y="749535"/>
                  </a:lnTo>
                  <a:lnTo>
                    <a:pt x="1091127" y="750736"/>
                  </a:lnTo>
                  <a:lnTo>
                    <a:pt x="1075962" y="756226"/>
                  </a:lnTo>
                  <a:lnTo>
                    <a:pt x="1058722" y="756672"/>
                  </a:lnTo>
                  <a:lnTo>
                    <a:pt x="1049789" y="754303"/>
                  </a:lnTo>
                  <a:lnTo>
                    <a:pt x="1042779" y="748806"/>
                  </a:lnTo>
                  <a:lnTo>
                    <a:pt x="1043850" y="737898"/>
                  </a:lnTo>
                  <a:lnTo>
                    <a:pt x="1037871" y="733331"/>
                  </a:lnTo>
                  <a:lnTo>
                    <a:pt x="1030296" y="716548"/>
                  </a:lnTo>
                  <a:lnTo>
                    <a:pt x="1022156" y="711886"/>
                  </a:lnTo>
                  <a:lnTo>
                    <a:pt x="1015289" y="693614"/>
                  </a:lnTo>
                  <a:lnTo>
                    <a:pt x="1023600" y="687602"/>
                  </a:lnTo>
                  <a:lnTo>
                    <a:pt x="1027749" y="674222"/>
                  </a:lnTo>
                  <a:lnTo>
                    <a:pt x="1021985" y="676142"/>
                  </a:lnTo>
                  <a:lnTo>
                    <a:pt x="1022981" y="667508"/>
                  </a:lnTo>
                  <a:lnTo>
                    <a:pt x="1026874" y="660993"/>
                  </a:lnTo>
                  <a:lnTo>
                    <a:pt x="1021594" y="653397"/>
                  </a:lnTo>
                  <a:lnTo>
                    <a:pt x="1019535" y="659895"/>
                  </a:lnTo>
                  <a:lnTo>
                    <a:pt x="1012102" y="655675"/>
                  </a:lnTo>
                  <a:lnTo>
                    <a:pt x="1013419" y="644027"/>
                  </a:lnTo>
                  <a:lnTo>
                    <a:pt x="1007578" y="641264"/>
                  </a:lnTo>
                  <a:lnTo>
                    <a:pt x="1005887" y="632824"/>
                  </a:lnTo>
                  <a:lnTo>
                    <a:pt x="1008098" y="623286"/>
                  </a:lnTo>
                  <a:lnTo>
                    <a:pt x="1001053" y="626398"/>
                  </a:lnTo>
                  <a:lnTo>
                    <a:pt x="1001996" y="616972"/>
                  </a:lnTo>
                  <a:lnTo>
                    <a:pt x="1009933" y="616363"/>
                  </a:lnTo>
                  <a:lnTo>
                    <a:pt x="1006081" y="604759"/>
                  </a:lnTo>
                  <a:lnTo>
                    <a:pt x="1016943" y="606301"/>
                  </a:lnTo>
                  <a:lnTo>
                    <a:pt x="1019575" y="593776"/>
                  </a:lnTo>
                  <a:lnTo>
                    <a:pt x="1023920" y="585842"/>
                  </a:lnTo>
                  <a:lnTo>
                    <a:pt x="1048970" y="562912"/>
                  </a:lnTo>
                  <a:lnTo>
                    <a:pt x="1054630" y="555594"/>
                  </a:lnTo>
                  <a:lnTo>
                    <a:pt x="1057207" y="557634"/>
                  </a:lnTo>
                  <a:lnTo>
                    <a:pt x="1057767" y="545858"/>
                  </a:lnTo>
                  <a:lnTo>
                    <a:pt x="1068920" y="527717"/>
                  </a:lnTo>
                  <a:lnTo>
                    <a:pt x="1076708" y="521164"/>
                  </a:lnTo>
                  <a:lnTo>
                    <a:pt x="1089089" y="520028"/>
                  </a:lnTo>
                  <a:lnTo>
                    <a:pt x="1097607" y="525008"/>
                  </a:lnTo>
                  <a:lnTo>
                    <a:pt x="1108357" y="539111"/>
                  </a:lnTo>
                  <a:lnTo>
                    <a:pt x="1116968" y="539048"/>
                  </a:lnTo>
                  <a:lnTo>
                    <a:pt x="1130373" y="529442"/>
                  </a:lnTo>
                  <a:lnTo>
                    <a:pt x="1144915" y="513859"/>
                  </a:lnTo>
                  <a:lnTo>
                    <a:pt x="1151144" y="512918"/>
                  </a:lnTo>
                  <a:lnTo>
                    <a:pt x="1151951" y="517605"/>
                  </a:lnTo>
                  <a:lnTo>
                    <a:pt x="1166183" y="519719"/>
                  </a:lnTo>
                  <a:lnTo>
                    <a:pt x="1179289" y="517779"/>
                  </a:lnTo>
                  <a:lnTo>
                    <a:pt x="1192967" y="501046"/>
                  </a:lnTo>
                  <a:lnTo>
                    <a:pt x="1193560" y="496576"/>
                  </a:lnTo>
                  <a:lnTo>
                    <a:pt x="1190319" y="478702"/>
                  </a:lnTo>
                  <a:lnTo>
                    <a:pt x="1191037" y="468564"/>
                  </a:lnTo>
                  <a:lnTo>
                    <a:pt x="1184002" y="456597"/>
                  </a:lnTo>
                  <a:lnTo>
                    <a:pt x="1182115" y="446851"/>
                  </a:lnTo>
                  <a:lnTo>
                    <a:pt x="1190377" y="450660"/>
                  </a:lnTo>
                  <a:lnTo>
                    <a:pt x="1199575" y="443950"/>
                  </a:lnTo>
                  <a:lnTo>
                    <a:pt x="1201043" y="436572"/>
                  </a:lnTo>
                  <a:lnTo>
                    <a:pt x="1192476" y="421397"/>
                  </a:lnTo>
                  <a:lnTo>
                    <a:pt x="1183225" y="431085"/>
                  </a:lnTo>
                  <a:lnTo>
                    <a:pt x="1176218" y="428175"/>
                  </a:lnTo>
                  <a:lnTo>
                    <a:pt x="1168533" y="433106"/>
                  </a:lnTo>
                  <a:lnTo>
                    <a:pt x="1160543" y="433408"/>
                  </a:lnTo>
                  <a:lnTo>
                    <a:pt x="1158007" y="437193"/>
                  </a:lnTo>
                  <a:lnTo>
                    <a:pt x="1148170" y="441722"/>
                  </a:lnTo>
                  <a:lnTo>
                    <a:pt x="1143848" y="451296"/>
                  </a:lnTo>
                  <a:lnTo>
                    <a:pt x="1138702" y="454644"/>
                  </a:lnTo>
                  <a:lnTo>
                    <a:pt x="1138576" y="442445"/>
                  </a:lnTo>
                  <a:lnTo>
                    <a:pt x="1133599" y="438953"/>
                  </a:lnTo>
                  <a:lnTo>
                    <a:pt x="1128213" y="447563"/>
                  </a:lnTo>
                  <a:lnTo>
                    <a:pt x="1126738" y="442741"/>
                  </a:lnTo>
                  <a:lnTo>
                    <a:pt x="1117885" y="434343"/>
                  </a:lnTo>
                  <a:lnTo>
                    <a:pt x="1097383" y="430995"/>
                  </a:lnTo>
                  <a:lnTo>
                    <a:pt x="1081394" y="435580"/>
                  </a:lnTo>
                  <a:lnTo>
                    <a:pt x="1075623" y="435593"/>
                  </a:lnTo>
                  <a:lnTo>
                    <a:pt x="1064636" y="428783"/>
                  </a:lnTo>
                  <a:lnTo>
                    <a:pt x="1043330" y="418919"/>
                  </a:lnTo>
                  <a:lnTo>
                    <a:pt x="1038400" y="413615"/>
                  </a:lnTo>
                  <a:lnTo>
                    <a:pt x="1037196" y="406430"/>
                  </a:lnTo>
                  <a:lnTo>
                    <a:pt x="1041248" y="397717"/>
                  </a:lnTo>
                  <a:lnTo>
                    <a:pt x="1035049" y="388265"/>
                  </a:lnTo>
                  <a:lnTo>
                    <a:pt x="1038483" y="380194"/>
                  </a:lnTo>
                  <a:lnTo>
                    <a:pt x="1044387" y="376898"/>
                  </a:lnTo>
                  <a:lnTo>
                    <a:pt x="1045207" y="365942"/>
                  </a:lnTo>
                  <a:lnTo>
                    <a:pt x="1037413" y="364193"/>
                  </a:lnTo>
                  <a:lnTo>
                    <a:pt x="1031672" y="359806"/>
                  </a:lnTo>
                  <a:lnTo>
                    <a:pt x="1019705" y="354699"/>
                  </a:lnTo>
                  <a:lnTo>
                    <a:pt x="1014490" y="347670"/>
                  </a:lnTo>
                  <a:lnTo>
                    <a:pt x="1005852" y="339777"/>
                  </a:lnTo>
                  <a:lnTo>
                    <a:pt x="1006657" y="332643"/>
                  </a:lnTo>
                  <a:lnTo>
                    <a:pt x="1024311" y="327294"/>
                  </a:lnTo>
                  <a:lnTo>
                    <a:pt x="1047281" y="316494"/>
                  </a:lnTo>
                  <a:lnTo>
                    <a:pt x="1062839" y="310379"/>
                  </a:lnTo>
                  <a:lnTo>
                    <a:pt x="1069455" y="317176"/>
                  </a:lnTo>
                  <a:lnTo>
                    <a:pt x="1077118" y="319952"/>
                  </a:lnTo>
                  <a:lnTo>
                    <a:pt x="1080440" y="313001"/>
                  </a:lnTo>
                  <a:lnTo>
                    <a:pt x="1075921" y="310902"/>
                  </a:lnTo>
                  <a:lnTo>
                    <a:pt x="1076795" y="304586"/>
                  </a:lnTo>
                  <a:lnTo>
                    <a:pt x="1097658" y="298205"/>
                  </a:lnTo>
                  <a:lnTo>
                    <a:pt x="1120207" y="294604"/>
                  </a:lnTo>
                  <a:lnTo>
                    <a:pt x="1131668" y="295972"/>
                  </a:lnTo>
                  <a:lnTo>
                    <a:pt x="1137389" y="299664"/>
                  </a:lnTo>
                  <a:lnTo>
                    <a:pt x="1132151" y="310120"/>
                  </a:lnTo>
                  <a:lnTo>
                    <a:pt x="1131946" y="318065"/>
                  </a:lnTo>
                  <a:lnTo>
                    <a:pt x="1128561" y="323157"/>
                  </a:lnTo>
                  <a:lnTo>
                    <a:pt x="1131012" y="332725"/>
                  </a:lnTo>
                  <a:lnTo>
                    <a:pt x="1138781" y="332580"/>
                  </a:lnTo>
                  <a:lnTo>
                    <a:pt x="1147994" y="335685"/>
                  </a:lnTo>
                  <a:lnTo>
                    <a:pt x="1159281" y="335666"/>
                  </a:lnTo>
                  <a:lnTo>
                    <a:pt x="1161903" y="339504"/>
                  </a:lnTo>
                  <a:lnTo>
                    <a:pt x="1169024" y="341398"/>
                  </a:lnTo>
                  <a:lnTo>
                    <a:pt x="1175875" y="339055"/>
                  </a:lnTo>
                  <a:lnTo>
                    <a:pt x="1183613" y="344014"/>
                  </a:lnTo>
                  <a:lnTo>
                    <a:pt x="1193769" y="330377"/>
                  </a:lnTo>
                  <a:lnTo>
                    <a:pt x="1199574" y="330452"/>
                  </a:lnTo>
                  <a:lnTo>
                    <a:pt x="1203060" y="333964"/>
                  </a:lnTo>
                  <a:lnTo>
                    <a:pt x="1206193" y="325712"/>
                  </a:lnTo>
                  <a:lnTo>
                    <a:pt x="1195866" y="320097"/>
                  </a:lnTo>
                  <a:lnTo>
                    <a:pt x="1184931" y="321888"/>
                  </a:lnTo>
                  <a:lnTo>
                    <a:pt x="1187638" y="310949"/>
                  </a:lnTo>
                  <a:lnTo>
                    <a:pt x="1181306" y="297887"/>
                  </a:lnTo>
                  <a:lnTo>
                    <a:pt x="1173060" y="292810"/>
                  </a:lnTo>
                  <a:lnTo>
                    <a:pt x="1172139" y="281691"/>
                  </a:lnTo>
                  <a:lnTo>
                    <a:pt x="1179407" y="280199"/>
                  </a:lnTo>
                  <a:lnTo>
                    <a:pt x="1186533" y="292261"/>
                  </a:lnTo>
                  <a:lnTo>
                    <a:pt x="1183619" y="300511"/>
                  </a:lnTo>
                  <a:lnTo>
                    <a:pt x="1186896" y="307813"/>
                  </a:lnTo>
                  <a:lnTo>
                    <a:pt x="1195103" y="316963"/>
                  </a:lnTo>
                  <a:lnTo>
                    <a:pt x="1198507" y="309144"/>
                  </a:lnTo>
                  <a:lnTo>
                    <a:pt x="1189448" y="296858"/>
                  </a:lnTo>
                  <a:lnTo>
                    <a:pt x="1196843" y="278320"/>
                  </a:lnTo>
                  <a:lnTo>
                    <a:pt x="1193698" y="274456"/>
                  </a:lnTo>
                  <a:lnTo>
                    <a:pt x="1182751" y="276942"/>
                  </a:lnTo>
                  <a:lnTo>
                    <a:pt x="1172309" y="274153"/>
                  </a:lnTo>
                  <a:lnTo>
                    <a:pt x="1171249" y="270577"/>
                  </a:lnTo>
                  <a:lnTo>
                    <a:pt x="1165335" y="273012"/>
                  </a:lnTo>
                  <a:lnTo>
                    <a:pt x="1144582" y="261106"/>
                  </a:lnTo>
                  <a:lnTo>
                    <a:pt x="1145660" y="252580"/>
                  </a:lnTo>
                  <a:lnTo>
                    <a:pt x="1142480" y="232677"/>
                  </a:lnTo>
                  <a:lnTo>
                    <a:pt x="1138525" y="224747"/>
                  </a:lnTo>
                  <a:lnTo>
                    <a:pt x="1131313" y="217321"/>
                  </a:lnTo>
                  <a:lnTo>
                    <a:pt x="1117685" y="197952"/>
                  </a:lnTo>
                  <a:lnTo>
                    <a:pt x="1111317" y="190199"/>
                  </a:lnTo>
                  <a:lnTo>
                    <a:pt x="1104015" y="187157"/>
                  </a:lnTo>
                  <a:lnTo>
                    <a:pt x="1095069" y="173829"/>
                  </a:lnTo>
                  <a:lnTo>
                    <a:pt x="1085498" y="165239"/>
                  </a:lnTo>
                  <a:lnTo>
                    <a:pt x="1085442" y="162940"/>
                  </a:lnTo>
                  <a:lnTo>
                    <a:pt x="1094335" y="161493"/>
                  </a:lnTo>
                  <a:lnTo>
                    <a:pt x="1100220" y="152134"/>
                  </a:lnTo>
                  <a:lnTo>
                    <a:pt x="1104905" y="131885"/>
                  </a:lnTo>
                  <a:lnTo>
                    <a:pt x="1126283" y="137900"/>
                  </a:lnTo>
                  <a:lnTo>
                    <a:pt x="1153493" y="138295"/>
                  </a:lnTo>
                  <a:lnTo>
                    <a:pt x="1161001" y="135910"/>
                  </a:lnTo>
                  <a:lnTo>
                    <a:pt x="1173649" y="127632"/>
                  </a:lnTo>
                  <a:lnTo>
                    <a:pt x="1186566" y="113702"/>
                  </a:lnTo>
                  <a:lnTo>
                    <a:pt x="1191307" y="98375"/>
                  </a:lnTo>
                  <a:lnTo>
                    <a:pt x="1197847" y="85606"/>
                  </a:lnTo>
                  <a:lnTo>
                    <a:pt x="1208473" y="75736"/>
                  </a:lnTo>
                  <a:lnTo>
                    <a:pt x="1213525" y="67947"/>
                  </a:lnTo>
                  <a:lnTo>
                    <a:pt x="1226325" y="56115"/>
                  </a:lnTo>
                  <a:lnTo>
                    <a:pt x="1227440" y="60004"/>
                  </a:lnTo>
                  <a:lnTo>
                    <a:pt x="1236225" y="62398"/>
                  </a:lnTo>
                  <a:lnTo>
                    <a:pt x="1250204" y="57266"/>
                  </a:lnTo>
                  <a:lnTo>
                    <a:pt x="1259302" y="51036"/>
                  </a:lnTo>
                  <a:lnTo>
                    <a:pt x="1281357" y="30773"/>
                  </a:lnTo>
                  <a:lnTo>
                    <a:pt x="1288745" y="30502"/>
                  </a:lnTo>
                  <a:lnTo>
                    <a:pt x="1289134" y="33870"/>
                  </a:lnTo>
                  <a:lnTo>
                    <a:pt x="1296811" y="32113"/>
                  </a:lnTo>
                  <a:lnTo>
                    <a:pt x="1304011" y="33592"/>
                  </a:lnTo>
                  <a:lnTo>
                    <a:pt x="1318591" y="32040"/>
                  </a:lnTo>
                  <a:lnTo>
                    <a:pt x="1333445" y="23381"/>
                  </a:lnTo>
                  <a:lnTo>
                    <a:pt x="1348772" y="3988"/>
                  </a:lnTo>
                  <a:lnTo>
                    <a:pt x="1354612" y="0"/>
                  </a:lnTo>
                  <a:lnTo>
                    <a:pt x="1355344" y="3717"/>
                  </a:lnTo>
                  <a:lnTo>
                    <a:pt x="1375938" y="13411"/>
                  </a:lnTo>
                  <a:lnTo>
                    <a:pt x="1377362" y="19357"/>
                  </a:lnTo>
                  <a:lnTo>
                    <a:pt x="1369584" y="26638"/>
                  </a:lnTo>
                  <a:lnTo>
                    <a:pt x="1366189" y="26805"/>
                  </a:lnTo>
                  <a:lnTo>
                    <a:pt x="1365700" y="37068"/>
                  </a:lnTo>
                  <a:lnTo>
                    <a:pt x="1376693" y="34379"/>
                  </a:lnTo>
                  <a:lnTo>
                    <a:pt x="1377609" y="28916"/>
                  </a:lnTo>
                  <a:lnTo>
                    <a:pt x="1382741" y="24036"/>
                  </a:lnTo>
                  <a:lnTo>
                    <a:pt x="1384221" y="27045"/>
                  </a:lnTo>
                  <a:lnTo>
                    <a:pt x="1388380" y="15499"/>
                  </a:lnTo>
                  <a:lnTo>
                    <a:pt x="1398512" y="26564"/>
                  </a:lnTo>
                  <a:lnTo>
                    <a:pt x="1396442" y="34559"/>
                  </a:lnTo>
                  <a:lnTo>
                    <a:pt x="1403020" y="37010"/>
                  </a:lnTo>
                  <a:lnTo>
                    <a:pt x="1406762" y="41913"/>
                  </a:lnTo>
                  <a:lnTo>
                    <a:pt x="1412791" y="34388"/>
                  </a:lnTo>
                  <a:lnTo>
                    <a:pt x="1422970" y="34283"/>
                  </a:lnTo>
                  <a:lnTo>
                    <a:pt x="1428794" y="31834"/>
                  </a:lnTo>
                  <a:lnTo>
                    <a:pt x="1443563" y="34605"/>
                  </a:lnTo>
                  <a:lnTo>
                    <a:pt x="1451087" y="37589"/>
                  </a:lnTo>
                  <a:lnTo>
                    <a:pt x="1447338" y="53364"/>
                  </a:lnTo>
                  <a:lnTo>
                    <a:pt x="1461333" y="57433"/>
                  </a:lnTo>
                  <a:lnTo>
                    <a:pt x="1462367" y="61476"/>
                  </a:lnTo>
                  <a:lnTo>
                    <a:pt x="1476126" y="68359"/>
                  </a:lnTo>
                  <a:lnTo>
                    <a:pt x="1476213" y="65046"/>
                  </a:lnTo>
                  <a:lnTo>
                    <a:pt x="1485993" y="60479"/>
                  </a:lnTo>
                  <a:lnTo>
                    <a:pt x="1495453" y="60641"/>
                  </a:lnTo>
                  <a:lnTo>
                    <a:pt x="1495672" y="64316"/>
                  </a:lnTo>
                  <a:lnTo>
                    <a:pt x="1501187" y="64537"/>
                  </a:lnTo>
                  <a:lnTo>
                    <a:pt x="1506784" y="59215"/>
                  </a:lnTo>
                  <a:lnTo>
                    <a:pt x="1516198" y="58148"/>
                  </a:lnTo>
                  <a:lnTo>
                    <a:pt x="1522922" y="60085"/>
                  </a:lnTo>
                  <a:lnTo>
                    <a:pt x="1532253" y="65186"/>
                  </a:lnTo>
                  <a:lnTo>
                    <a:pt x="1536423" y="63873"/>
                  </a:lnTo>
                  <a:lnTo>
                    <a:pt x="1542863" y="71272"/>
                  </a:lnTo>
                  <a:lnTo>
                    <a:pt x="1546167" y="68136"/>
                  </a:lnTo>
                  <a:lnTo>
                    <a:pt x="1551947" y="70008"/>
                  </a:lnTo>
                  <a:close/>
                  <a:moveTo>
                    <a:pt x="1423088" y="913093"/>
                  </a:moveTo>
                  <a:lnTo>
                    <a:pt x="1422847" y="916100"/>
                  </a:lnTo>
                  <a:lnTo>
                    <a:pt x="1410444" y="911375"/>
                  </a:lnTo>
                  <a:lnTo>
                    <a:pt x="1419627" y="893848"/>
                  </a:lnTo>
                  <a:lnTo>
                    <a:pt x="1427700" y="892455"/>
                  </a:lnTo>
                  <a:lnTo>
                    <a:pt x="1433360" y="876334"/>
                  </a:lnTo>
                  <a:lnTo>
                    <a:pt x="1439298" y="890689"/>
                  </a:lnTo>
                  <a:lnTo>
                    <a:pt x="1444424" y="885829"/>
                  </a:lnTo>
                  <a:lnTo>
                    <a:pt x="1454204" y="893764"/>
                  </a:lnTo>
                  <a:lnTo>
                    <a:pt x="1454191" y="904677"/>
                  </a:lnTo>
                  <a:lnTo>
                    <a:pt x="1439775" y="906122"/>
                  </a:lnTo>
                  <a:lnTo>
                    <a:pt x="1433408" y="910959"/>
                  </a:lnTo>
                  <a:close/>
                  <a:moveTo>
                    <a:pt x="1385273" y="945757"/>
                  </a:moveTo>
                  <a:lnTo>
                    <a:pt x="1395939" y="937018"/>
                  </a:lnTo>
                  <a:lnTo>
                    <a:pt x="1386594" y="934882"/>
                  </a:lnTo>
                  <a:lnTo>
                    <a:pt x="1386624" y="926980"/>
                  </a:lnTo>
                  <a:lnTo>
                    <a:pt x="1394529" y="921928"/>
                  </a:lnTo>
                  <a:lnTo>
                    <a:pt x="1400006" y="925828"/>
                  </a:lnTo>
                  <a:lnTo>
                    <a:pt x="1400618" y="933744"/>
                  </a:lnTo>
                  <a:lnTo>
                    <a:pt x="1403929" y="928551"/>
                  </a:lnTo>
                  <a:lnTo>
                    <a:pt x="1404384" y="916895"/>
                  </a:lnTo>
                  <a:lnTo>
                    <a:pt x="1411027" y="922300"/>
                  </a:lnTo>
                  <a:lnTo>
                    <a:pt x="1412360" y="914799"/>
                  </a:lnTo>
                  <a:lnTo>
                    <a:pt x="1418232" y="919417"/>
                  </a:lnTo>
                  <a:lnTo>
                    <a:pt x="1425380" y="919521"/>
                  </a:lnTo>
                  <a:lnTo>
                    <a:pt x="1430985" y="915450"/>
                  </a:lnTo>
                  <a:lnTo>
                    <a:pt x="1440053" y="922680"/>
                  </a:lnTo>
                  <a:lnTo>
                    <a:pt x="1439912" y="942618"/>
                  </a:lnTo>
                  <a:lnTo>
                    <a:pt x="1451542" y="941168"/>
                  </a:lnTo>
                  <a:lnTo>
                    <a:pt x="1443858" y="954303"/>
                  </a:lnTo>
                  <a:lnTo>
                    <a:pt x="1429817" y="948920"/>
                  </a:lnTo>
                  <a:lnTo>
                    <a:pt x="1434965" y="957624"/>
                  </a:lnTo>
                  <a:lnTo>
                    <a:pt x="1430854" y="964729"/>
                  </a:lnTo>
                  <a:lnTo>
                    <a:pt x="1423618" y="961256"/>
                  </a:lnTo>
                  <a:lnTo>
                    <a:pt x="1423230" y="974789"/>
                  </a:lnTo>
                  <a:lnTo>
                    <a:pt x="1411991" y="978370"/>
                  </a:lnTo>
                  <a:lnTo>
                    <a:pt x="1408218" y="983939"/>
                  </a:lnTo>
                  <a:lnTo>
                    <a:pt x="1401405" y="978530"/>
                  </a:lnTo>
                  <a:lnTo>
                    <a:pt x="1393718" y="992636"/>
                  </a:lnTo>
                  <a:lnTo>
                    <a:pt x="1387947" y="993986"/>
                  </a:lnTo>
                  <a:lnTo>
                    <a:pt x="1381613" y="1000194"/>
                  </a:lnTo>
                  <a:lnTo>
                    <a:pt x="1379837" y="984720"/>
                  </a:lnTo>
                  <a:lnTo>
                    <a:pt x="1370985" y="992703"/>
                  </a:lnTo>
                  <a:lnTo>
                    <a:pt x="1370747" y="987805"/>
                  </a:lnTo>
                  <a:lnTo>
                    <a:pt x="1363173" y="982638"/>
                  </a:lnTo>
                  <a:lnTo>
                    <a:pt x="1363094" y="968713"/>
                  </a:lnTo>
                  <a:lnTo>
                    <a:pt x="1355831" y="962778"/>
                  </a:lnTo>
                  <a:lnTo>
                    <a:pt x="1360715" y="946791"/>
                  </a:lnTo>
                  <a:lnTo>
                    <a:pt x="1375716" y="937176"/>
                  </a:lnTo>
                  <a:lnTo>
                    <a:pt x="1384695" y="938213"/>
                  </a:lnTo>
                  <a:close/>
                  <a:moveTo>
                    <a:pt x="1361748" y="1009292"/>
                  </a:moveTo>
                  <a:lnTo>
                    <a:pt x="1353348" y="1022874"/>
                  </a:lnTo>
                  <a:lnTo>
                    <a:pt x="1350958" y="1020517"/>
                  </a:lnTo>
                  <a:close/>
                  <a:moveTo>
                    <a:pt x="1317816" y="1053886"/>
                  </a:moveTo>
                  <a:lnTo>
                    <a:pt x="1323857" y="1054962"/>
                  </a:lnTo>
                  <a:lnTo>
                    <a:pt x="1321001" y="1069100"/>
                  </a:lnTo>
                  <a:lnTo>
                    <a:pt x="1310987" y="1066667"/>
                  </a:lnTo>
                  <a:lnTo>
                    <a:pt x="1309583" y="1061697"/>
                  </a:lnTo>
                  <a:close/>
                  <a:moveTo>
                    <a:pt x="1150119" y="1083365"/>
                  </a:moveTo>
                  <a:lnTo>
                    <a:pt x="1146039" y="1097615"/>
                  </a:lnTo>
                  <a:lnTo>
                    <a:pt x="1132612" y="1108062"/>
                  </a:lnTo>
                  <a:lnTo>
                    <a:pt x="1140632" y="1090533"/>
                  </a:lnTo>
                  <a:lnTo>
                    <a:pt x="1144448" y="1092888"/>
                  </a:lnTo>
                  <a:close/>
                  <a:moveTo>
                    <a:pt x="1126417" y="1075128"/>
                  </a:moveTo>
                  <a:lnTo>
                    <a:pt x="1133606" y="1076045"/>
                  </a:lnTo>
                  <a:lnTo>
                    <a:pt x="1132455" y="1083465"/>
                  </a:lnTo>
                  <a:lnTo>
                    <a:pt x="1124188" y="1090731"/>
                  </a:lnTo>
                  <a:lnTo>
                    <a:pt x="1118543" y="1084320"/>
                  </a:lnTo>
                  <a:lnTo>
                    <a:pt x="1113820" y="1088993"/>
                  </a:lnTo>
                  <a:lnTo>
                    <a:pt x="1113178" y="1076036"/>
                  </a:lnTo>
                  <a:lnTo>
                    <a:pt x="1115838" y="1072226"/>
                  </a:lnTo>
                  <a:close/>
                  <a:moveTo>
                    <a:pt x="1055545" y="1091190"/>
                  </a:moveTo>
                  <a:lnTo>
                    <a:pt x="1055475" y="1097253"/>
                  </a:lnTo>
                  <a:lnTo>
                    <a:pt x="1050416" y="1100259"/>
                  </a:lnTo>
                  <a:lnTo>
                    <a:pt x="1047999" y="1093422"/>
                  </a:lnTo>
                  <a:close/>
                  <a:moveTo>
                    <a:pt x="1142208" y="503159"/>
                  </a:moveTo>
                  <a:lnTo>
                    <a:pt x="1136703" y="509134"/>
                  </a:lnTo>
                  <a:lnTo>
                    <a:pt x="1136178" y="502958"/>
                  </a:lnTo>
                  <a:close/>
                  <a:moveTo>
                    <a:pt x="1028821" y="1121096"/>
                  </a:moveTo>
                  <a:lnTo>
                    <a:pt x="1036799" y="1125050"/>
                  </a:lnTo>
                  <a:lnTo>
                    <a:pt x="1035042" y="1130462"/>
                  </a:lnTo>
                  <a:lnTo>
                    <a:pt x="1028410" y="1129005"/>
                  </a:lnTo>
                  <a:close/>
                  <a:moveTo>
                    <a:pt x="918755" y="1114026"/>
                  </a:moveTo>
                  <a:lnTo>
                    <a:pt x="919959" y="1122310"/>
                  </a:lnTo>
                  <a:lnTo>
                    <a:pt x="913245" y="1124364"/>
                  </a:lnTo>
                  <a:lnTo>
                    <a:pt x="912777" y="1115845"/>
                  </a:lnTo>
                  <a:close/>
                  <a:moveTo>
                    <a:pt x="909245" y="1121997"/>
                  </a:moveTo>
                  <a:lnTo>
                    <a:pt x="895623" y="1126765"/>
                  </a:lnTo>
                  <a:lnTo>
                    <a:pt x="894142" y="1121081"/>
                  </a:lnTo>
                  <a:lnTo>
                    <a:pt x="900717" y="1115594"/>
                  </a:lnTo>
                  <a:close/>
                  <a:moveTo>
                    <a:pt x="976133" y="700743"/>
                  </a:moveTo>
                  <a:lnTo>
                    <a:pt x="984274" y="699819"/>
                  </a:lnTo>
                  <a:lnTo>
                    <a:pt x="984868" y="704955"/>
                  </a:lnTo>
                  <a:lnTo>
                    <a:pt x="991796" y="705281"/>
                  </a:lnTo>
                  <a:lnTo>
                    <a:pt x="997386" y="711076"/>
                  </a:lnTo>
                  <a:lnTo>
                    <a:pt x="994660" y="730510"/>
                  </a:lnTo>
                  <a:lnTo>
                    <a:pt x="989868" y="736048"/>
                  </a:lnTo>
                  <a:lnTo>
                    <a:pt x="980462" y="737902"/>
                  </a:lnTo>
                  <a:lnTo>
                    <a:pt x="977202" y="744135"/>
                  </a:lnTo>
                  <a:lnTo>
                    <a:pt x="966132" y="734014"/>
                  </a:lnTo>
                  <a:lnTo>
                    <a:pt x="960188" y="733078"/>
                  </a:lnTo>
                  <a:lnTo>
                    <a:pt x="949748" y="720673"/>
                  </a:lnTo>
                  <a:lnTo>
                    <a:pt x="945377" y="719664"/>
                  </a:lnTo>
                  <a:lnTo>
                    <a:pt x="939390" y="712466"/>
                  </a:lnTo>
                  <a:lnTo>
                    <a:pt x="938930" y="703072"/>
                  </a:lnTo>
                  <a:lnTo>
                    <a:pt x="943061" y="701724"/>
                  </a:lnTo>
                  <a:lnTo>
                    <a:pt x="954845" y="706775"/>
                  </a:lnTo>
                  <a:lnTo>
                    <a:pt x="962217" y="701114"/>
                  </a:lnTo>
                  <a:lnTo>
                    <a:pt x="968522" y="701757"/>
                  </a:lnTo>
                  <a:lnTo>
                    <a:pt x="972291" y="697581"/>
                  </a:lnTo>
                  <a:close/>
                  <a:moveTo>
                    <a:pt x="882208" y="1126150"/>
                  </a:moveTo>
                  <a:lnTo>
                    <a:pt x="887565" y="1132689"/>
                  </a:lnTo>
                  <a:lnTo>
                    <a:pt x="871621" y="1142220"/>
                  </a:lnTo>
                  <a:lnTo>
                    <a:pt x="871350" y="1144461"/>
                  </a:lnTo>
                  <a:lnTo>
                    <a:pt x="890054" y="1138976"/>
                  </a:lnTo>
                  <a:lnTo>
                    <a:pt x="889165" y="1144148"/>
                  </a:lnTo>
                  <a:lnTo>
                    <a:pt x="881079" y="1148906"/>
                  </a:lnTo>
                  <a:lnTo>
                    <a:pt x="869315" y="1150529"/>
                  </a:lnTo>
                  <a:lnTo>
                    <a:pt x="866841" y="1156497"/>
                  </a:lnTo>
                  <a:lnTo>
                    <a:pt x="853572" y="1160412"/>
                  </a:lnTo>
                  <a:lnTo>
                    <a:pt x="843226" y="1158417"/>
                  </a:lnTo>
                  <a:lnTo>
                    <a:pt x="835009" y="1163033"/>
                  </a:lnTo>
                  <a:lnTo>
                    <a:pt x="821027" y="1165485"/>
                  </a:lnTo>
                  <a:lnTo>
                    <a:pt x="815655" y="1158032"/>
                  </a:lnTo>
                  <a:lnTo>
                    <a:pt x="830615" y="1154306"/>
                  </a:lnTo>
                  <a:lnTo>
                    <a:pt x="834499" y="1156378"/>
                  </a:lnTo>
                  <a:lnTo>
                    <a:pt x="845886" y="1152886"/>
                  </a:lnTo>
                  <a:lnTo>
                    <a:pt x="845016" y="1145767"/>
                  </a:lnTo>
                  <a:lnTo>
                    <a:pt x="852260" y="1140141"/>
                  </a:lnTo>
                  <a:lnTo>
                    <a:pt x="859971" y="1145359"/>
                  </a:lnTo>
                  <a:lnTo>
                    <a:pt x="861832" y="1141174"/>
                  </a:lnTo>
                  <a:lnTo>
                    <a:pt x="853065" y="1137636"/>
                  </a:lnTo>
                  <a:lnTo>
                    <a:pt x="849185" y="1131744"/>
                  </a:lnTo>
                  <a:lnTo>
                    <a:pt x="855357" y="1124713"/>
                  </a:lnTo>
                  <a:lnTo>
                    <a:pt x="871731" y="1123440"/>
                  </a:lnTo>
                  <a:lnTo>
                    <a:pt x="872925" y="1133302"/>
                  </a:lnTo>
                  <a:close/>
                  <a:moveTo>
                    <a:pt x="772923" y="1160061"/>
                  </a:moveTo>
                  <a:lnTo>
                    <a:pt x="791425" y="1151269"/>
                  </a:lnTo>
                  <a:lnTo>
                    <a:pt x="793666" y="1146045"/>
                  </a:lnTo>
                  <a:lnTo>
                    <a:pt x="801074" y="1141342"/>
                  </a:lnTo>
                  <a:lnTo>
                    <a:pt x="810900" y="1140690"/>
                  </a:lnTo>
                  <a:lnTo>
                    <a:pt x="814872" y="1145131"/>
                  </a:lnTo>
                  <a:lnTo>
                    <a:pt x="814487" y="1154283"/>
                  </a:lnTo>
                  <a:lnTo>
                    <a:pt x="795143" y="1159533"/>
                  </a:lnTo>
                  <a:lnTo>
                    <a:pt x="782481" y="1171003"/>
                  </a:lnTo>
                  <a:lnTo>
                    <a:pt x="773819" y="1173810"/>
                  </a:lnTo>
                  <a:close/>
                  <a:moveTo>
                    <a:pt x="730036" y="1167227"/>
                  </a:moveTo>
                  <a:lnTo>
                    <a:pt x="730015" y="1174199"/>
                  </a:lnTo>
                  <a:lnTo>
                    <a:pt x="719601" y="1171721"/>
                  </a:lnTo>
                  <a:lnTo>
                    <a:pt x="719705" y="1167094"/>
                  </a:lnTo>
                  <a:close/>
                  <a:moveTo>
                    <a:pt x="794040" y="877465"/>
                  </a:moveTo>
                  <a:lnTo>
                    <a:pt x="787426" y="882245"/>
                  </a:lnTo>
                  <a:lnTo>
                    <a:pt x="788189" y="875818"/>
                  </a:lnTo>
                  <a:close/>
                  <a:moveTo>
                    <a:pt x="689584" y="1169831"/>
                  </a:moveTo>
                  <a:lnTo>
                    <a:pt x="690458" y="1176695"/>
                  </a:lnTo>
                  <a:lnTo>
                    <a:pt x="681737" y="1178842"/>
                  </a:lnTo>
                  <a:lnTo>
                    <a:pt x="682518" y="1172063"/>
                  </a:lnTo>
                  <a:close/>
                  <a:moveTo>
                    <a:pt x="868212" y="434085"/>
                  </a:moveTo>
                  <a:lnTo>
                    <a:pt x="888383" y="450727"/>
                  </a:lnTo>
                  <a:lnTo>
                    <a:pt x="904204" y="446308"/>
                  </a:lnTo>
                  <a:lnTo>
                    <a:pt x="910064" y="448754"/>
                  </a:lnTo>
                  <a:lnTo>
                    <a:pt x="914182" y="454987"/>
                  </a:lnTo>
                  <a:lnTo>
                    <a:pt x="913405" y="463356"/>
                  </a:lnTo>
                  <a:lnTo>
                    <a:pt x="923979" y="470947"/>
                  </a:lnTo>
                  <a:lnTo>
                    <a:pt x="926617" y="475948"/>
                  </a:lnTo>
                  <a:lnTo>
                    <a:pt x="941545" y="481862"/>
                  </a:lnTo>
                  <a:lnTo>
                    <a:pt x="950063" y="487178"/>
                  </a:lnTo>
                  <a:lnTo>
                    <a:pt x="942465" y="495703"/>
                  </a:lnTo>
                  <a:lnTo>
                    <a:pt x="935518" y="491555"/>
                  </a:lnTo>
                  <a:lnTo>
                    <a:pt x="927036" y="491247"/>
                  </a:lnTo>
                  <a:lnTo>
                    <a:pt x="921780" y="494507"/>
                  </a:lnTo>
                  <a:lnTo>
                    <a:pt x="915354" y="503288"/>
                  </a:lnTo>
                  <a:lnTo>
                    <a:pt x="912103" y="492650"/>
                  </a:lnTo>
                  <a:lnTo>
                    <a:pt x="907126" y="484637"/>
                  </a:lnTo>
                  <a:lnTo>
                    <a:pt x="901150" y="482180"/>
                  </a:lnTo>
                  <a:lnTo>
                    <a:pt x="900177" y="474479"/>
                  </a:lnTo>
                  <a:lnTo>
                    <a:pt x="887832" y="461534"/>
                  </a:lnTo>
                  <a:lnTo>
                    <a:pt x="881028" y="459143"/>
                  </a:lnTo>
                  <a:lnTo>
                    <a:pt x="868157" y="463538"/>
                  </a:lnTo>
                  <a:lnTo>
                    <a:pt x="861325" y="457138"/>
                  </a:lnTo>
                  <a:lnTo>
                    <a:pt x="860393" y="448199"/>
                  </a:lnTo>
                  <a:close/>
                  <a:moveTo>
                    <a:pt x="612943" y="1168459"/>
                  </a:moveTo>
                  <a:lnTo>
                    <a:pt x="611227" y="1176145"/>
                  </a:lnTo>
                  <a:lnTo>
                    <a:pt x="603084" y="1175115"/>
                  </a:lnTo>
                  <a:lnTo>
                    <a:pt x="606671" y="1169204"/>
                  </a:lnTo>
                  <a:close/>
                  <a:moveTo>
                    <a:pt x="560064" y="1168426"/>
                  </a:moveTo>
                  <a:lnTo>
                    <a:pt x="564373" y="1173028"/>
                  </a:lnTo>
                  <a:lnTo>
                    <a:pt x="579427" y="1177638"/>
                  </a:lnTo>
                  <a:lnTo>
                    <a:pt x="579387" y="1179983"/>
                  </a:lnTo>
                  <a:lnTo>
                    <a:pt x="560512" y="1177245"/>
                  </a:lnTo>
                  <a:close/>
                  <a:moveTo>
                    <a:pt x="535246" y="1150423"/>
                  </a:moveTo>
                  <a:lnTo>
                    <a:pt x="537247" y="1144000"/>
                  </a:lnTo>
                  <a:lnTo>
                    <a:pt x="543750" y="1143495"/>
                  </a:lnTo>
                  <a:lnTo>
                    <a:pt x="549599" y="1152629"/>
                  </a:lnTo>
                  <a:lnTo>
                    <a:pt x="544480" y="1157583"/>
                  </a:lnTo>
                  <a:lnTo>
                    <a:pt x="539804" y="1155570"/>
                  </a:lnTo>
                  <a:lnTo>
                    <a:pt x="539008" y="1162804"/>
                  </a:lnTo>
                  <a:lnTo>
                    <a:pt x="531114" y="1160848"/>
                  </a:lnTo>
                  <a:lnTo>
                    <a:pt x="512458" y="1162181"/>
                  </a:lnTo>
                  <a:lnTo>
                    <a:pt x="504043" y="1156786"/>
                  </a:lnTo>
                  <a:lnTo>
                    <a:pt x="508428" y="1152808"/>
                  </a:lnTo>
                  <a:lnTo>
                    <a:pt x="517986" y="1157015"/>
                  </a:lnTo>
                  <a:close/>
                  <a:moveTo>
                    <a:pt x="439955" y="1146417"/>
                  </a:moveTo>
                  <a:lnTo>
                    <a:pt x="447529" y="1148130"/>
                  </a:lnTo>
                  <a:lnTo>
                    <a:pt x="444459" y="1156146"/>
                  </a:lnTo>
                  <a:lnTo>
                    <a:pt x="435710" y="1151579"/>
                  </a:lnTo>
                  <a:lnTo>
                    <a:pt x="420724" y="1156554"/>
                  </a:lnTo>
                  <a:lnTo>
                    <a:pt x="421285" y="1142342"/>
                  </a:lnTo>
                  <a:lnTo>
                    <a:pt x="426195" y="1143870"/>
                  </a:lnTo>
                  <a:lnTo>
                    <a:pt x="430519" y="1134740"/>
                  </a:lnTo>
                  <a:lnTo>
                    <a:pt x="436498" y="1136672"/>
                  </a:lnTo>
                  <a:lnTo>
                    <a:pt x="433792" y="1143629"/>
                  </a:lnTo>
                  <a:close/>
                  <a:moveTo>
                    <a:pt x="415197" y="1129897"/>
                  </a:moveTo>
                  <a:lnTo>
                    <a:pt x="418279" y="1134735"/>
                  </a:lnTo>
                  <a:lnTo>
                    <a:pt x="410979" y="1144285"/>
                  </a:lnTo>
                  <a:lnTo>
                    <a:pt x="403656" y="1144980"/>
                  </a:lnTo>
                  <a:lnTo>
                    <a:pt x="406073" y="1138311"/>
                  </a:lnTo>
                  <a:close/>
                  <a:moveTo>
                    <a:pt x="376379" y="1116134"/>
                  </a:moveTo>
                  <a:lnTo>
                    <a:pt x="382898" y="1119233"/>
                  </a:lnTo>
                  <a:lnTo>
                    <a:pt x="385811" y="1129306"/>
                  </a:lnTo>
                  <a:lnTo>
                    <a:pt x="375642" y="1135617"/>
                  </a:lnTo>
                  <a:close/>
                  <a:moveTo>
                    <a:pt x="71950" y="883348"/>
                  </a:moveTo>
                  <a:lnTo>
                    <a:pt x="63032" y="883324"/>
                  </a:lnTo>
                  <a:lnTo>
                    <a:pt x="59039" y="889218"/>
                  </a:lnTo>
                  <a:lnTo>
                    <a:pt x="0" y="858339"/>
                  </a:lnTo>
                  <a:lnTo>
                    <a:pt x="15179" y="854536"/>
                  </a:lnTo>
                  <a:lnTo>
                    <a:pt x="17923" y="8500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95" name="Google Shape;12395;p315"/>
            <p:cNvSpPr/>
            <p:nvPr/>
          </p:nvSpPr>
          <p:spPr>
            <a:xfrm>
              <a:off x="7811639" y="4172273"/>
              <a:ext cx="784338" cy="828948"/>
            </a:xfrm>
            <a:custGeom>
              <a:rect b="b" l="l" r="r" t="t"/>
              <a:pathLst>
                <a:path extrusionOk="0" h="914925" w="865688">
                  <a:moveTo>
                    <a:pt x="407673" y="0"/>
                  </a:moveTo>
                  <a:lnTo>
                    <a:pt x="378634" y="47987"/>
                  </a:lnTo>
                  <a:lnTo>
                    <a:pt x="378771" y="69426"/>
                  </a:lnTo>
                  <a:lnTo>
                    <a:pt x="439444" y="105235"/>
                  </a:lnTo>
                  <a:lnTo>
                    <a:pt x="456070" y="99549"/>
                  </a:lnTo>
                  <a:lnTo>
                    <a:pt x="487461" y="140361"/>
                  </a:lnTo>
                  <a:lnTo>
                    <a:pt x="496143" y="162865"/>
                  </a:lnTo>
                  <a:lnTo>
                    <a:pt x="528311" y="201241"/>
                  </a:lnTo>
                  <a:lnTo>
                    <a:pt x="569999" y="221239"/>
                  </a:lnTo>
                  <a:lnTo>
                    <a:pt x="597245" y="255690"/>
                  </a:lnTo>
                  <a:lnTo>
                    <a:pt x="646844" y="283393"/>
                  </a:lnTo>
                  <a:lnTo>
                    <a:pt x="648485" y="306880"/>
                  </a:lnTo>
                  <a:lnTo>
                    <a:pt x="683304" y="340077"/>
                  </a:lnTo>
                  <a:lnTo>
                    <a:pt x="732783" y="364181"/>
                  </a:lnTo>
                  <a:lnTo>
                    <a:pt x="748872" y="395606"/>
                  </a:lnTo>
                  <a:lnTo>
                    <a:pt x="757361" y="438362"/>
                  </a:lnTo>
                  <a:lnTo>
                    <a:pt x="782561" y="449134"/>
                  </a:lnTo>
                  <a:lnTo>
                    <a:pt x="817742" y="498973"/>
                  </a:lnTo>
                  <a:lnTo>
                    <a:pt x="824059" y="532994"/>
                  </a:lnTo>
                  <a:lnTo>
                    <a:pt x="865688" y="544443"/>
                  </a:lnTo>
                  <a:lnTo>
                    <a:pt x="834840" y="619360"/>
                  </a:lnTo>
                  <a:lnTo>
                    <a:pt x="832948" y="655768"/>
                  </a:lnTo>
                  <a:lnTo>
                    <a:pt x="820069" y="689370"/>
                  </a:lnTo>
                  <a:lnTo>
                    <a:pt x="823183" y="721583"/>
                  </a:lnTo>
                  <a:lnTo>
                    <a:pt x="806699" y="738798"/>
                  </a:lnTo>
                  <a:lnTo>
                    <a:pt x="812459" y="825779"/>
                  </a:lnTo>
                  <a:lnTo>
                    <a:pt x="764236" y="825271"/>
                  </a:lnTo>
                  <a:lnTo>
                    <a:pt x="722253" y="814692"/>
                  </a:lnTo>
                  <a:lnTo>
                    <a:pt x="708547" y="832480"/>
                  </a:lnTo>
                  <a:lnTo>
                    <a:pt x="720688" y="868929"/>
                  </a:lnTo>
                  <a:lnTo>
                    <a:pt x="719161" y="910760"/>
                  </a:lnTo>
                  <a:lnTo>
                    <a:pt x="698512" y="914925"/>
                  </a:lnTo>
                  <a:lnTo>
                    <a:pt x="683728" y="873244"/>
                  </a:lnTo>
                  <a:lnTo>
                    <a:pt x="460661" y="888562"/>
                  </a:lnTo>
                  <a:lnTo>
                    <a:pt x="222751" y="904838"/>
                  </a:lnTo>
                  <a:lnTo>
                    <a:pt x="192302" y="848998"/>
                  </a:lnTo>
                  <a:lnTo>
                    <a:pt x="167091" y="795853"/>
                  </a:lnTo>
                  <a:lnTo>
                    <a:pt x="173147" y="741312"/>
                  </a:lnTo>
                  <a:lnTo>
                    <a:pt x="149307" y="682336"/>
                  </a:lnTo>
                  <a:lnTo>
                    <a:pt x="160255" y="646272"/>
                  </a:lnTo>
                  <a:lnTo>
                    <a:pt x="156377" y="620891"/>
                  </a:lnTo>
                  <a:lnTo>
                    <a:pt x="182183" y="592047"/>
                  </a:lnTo>
                  <a:lnTo>
                    <a:pt x="161289" y="582129"/>
                  </a:lnTo>
                  <a:lnTo>
                    <a:pt x="166375" y="561312"/>
                  </a:lnTo>
                  <a:lnTo>
                    <a:pt x="144146" y="531302"/>
                  </a:lnTo>
                  <a:lnTo>
                    <a:pt x="118275" y="476950"/>
                  </a:lnTo>
                  <a:lnTo>
                    <a:pt x="48179" y="225014"/>
                  </a:lnTo>
                  <a:lnTo>
                    <a:pt x="0" y="53571"/>
                  </a:lnTo>
                  <a:lnTo>
                    <a:pt x="210356" y="27906"/>
                  </a:lnTo>
                  <a:lnTo>
                    <a:pt x="325000" y="1444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96" name="Google Shape;12396;p315"/>
            <p:cNvSpPr/>
            <p:nvPr/>
          </p:nvSpPr>
          <p:spPr>
            <a:xfrm>
              <a:off x="6971130" y="1835258"/>
              <a:ext cx="1102152" cy="1154456"/>
            </a:xfrm>
            <a:custGeom>
              <a:rect b="b" l="l" r="r" t="t"/>
              <a:pathLst>
                <a:path extrusionOk="0" h="1274194" w="1216465">
                  <a:moveTo>
                    <a:pt x="1097846" y="1222098"/>
                  </a:moveTo>
                  <a:lnTo>
                    <a:pt x="897250" y="1255170"/>
                  </a:lnTo>
                  <a:lnTo>
                    <a:pt x="895673" y="1241842"/>
                  </a:lnTo>
                  <a:lnTo>
                    <a:pt x="719238" y="1261605"/>
                  </a:lnTo>
                  <a:lnTo>
                    <a:pt x="594939" y="1274194"/>
                  </a:lnTo>
                  <a:lnTo>
                    <a:pt x="622562" y="1244522"/>
                  </a:lnTo>
                  <a:lnTo>
                    <a:pt x="638388" y="1196878"/>
                  </a:lnTo>
                  <a:lnTo>
                    <a:pt x="654271" y="1167186"/>
                  </a:lnTo>
                  <a:lnTo>
                    <a:pt x="664074" y="1126868"/>
                  </a:lnTo>
                  <a:lnTo>
                    <a:pt x="666426" y="1070476"/>
                  </a:lnTo>
                  <a:lnTo>
                    <a:pt x="657014" y="1010834"/>
                  </a:lnTo>
                  <a:lnTo>
                    <a:pt x="601881" y="897564"/>
                  </a:lnTo>
                  <a:lnTo>
                    <a:pt x="610938" y="851836"/>
                  </a:lnTo>
                  <a:lnTo>
                    <a:pt x="596075" y="799577"/>
                  </a:lnTo>
                  <a:lnTo>
                    <a:pt x="623706" y="741923"/>
                  </a:lnTo>
                  <a:lnTo>
                    <a:pt x="626106" y="695801"/>
                  </a:lnTo>
                  <a:lnTo>
                    <a:pt x="618891" y="671938"/>
                  </a:lnTo>
                  <a:lnTo>
                    <a:pt x="641349" y="659542"/>
                  </a:lnTo>
                  <a:lnTo>
                    <a:pt x="640999" y="626035"/>
                  </a:lnTo>
                  <a:lnTo>
                    <a:pt x="676738" y="613293"/>
                  </a:lnTo>
                  <a:lnTo>
                    <a:pt x="700815" y="573782"/>
                  </a:lnTo>
                  <a:lnTo>
                    <a:pt x="706473" y="646974"/>
                  </a:lnTo>
                  <a:lnTo>
                    <a:pt x="721696" y="648655"/>
                  </a:lnTo>
                  <a:lnTo>
                    <a:pt x="736378" y="610097"/>
                  </a:lnTo>
                  <a:lnTo>
                    <a:pt x="730223" y="548163"/>
                  </a:lnTo>
                  <a:lnTo>
                    <a:pt x="740120" y="531400"/>
                  </a:lnTo>
                  <a:lnTo>
                    <a:pt x="777729" y="517035"/>
                  </a:lnTo>
                  <a:lnTo>
                    <a:pt x="760390" y="475452"/>
                  </a:lnTo>
                  <a:lnTo>
                    <a:pt x="781614" y="436130"/>
                  </a:lnTo>
                  <a:lnTo>
                    <a:pt x="812910" y="430200"/>
                  </a:lnTo>
                  <a:lnTo>
                    <a:pt x="851121" y="449056"/>
                  </a:lnTo>
                  <a:lnTo>
                    <a:pt x="886203" y="448085"/>
                  </a:lnTo>
                  <a:lnTo>
                    <a:pt x="906758" y="474592"/>
                  </a:lnTo>
                  <a:lnTo>
                    <a:pt x="933286" y="473464"/>
                  </a:lnTo>
                  <a:lnTo>
                    <a:pt x="980746" y="494185"/>
                  </a:lnTo>
                  <a:lnTo>
                    <a:pt x="996063" y="491045"/>
                  </a:lnTo>
                  <a:lnTo>
                    <a:pt x="1025786" y="530788"/>
                  </a:lnTo>
                  <a:lnTo>
                    <a:pt x="1009474" y="556511"/>
                  </a:lnTo>
                  <a:lnTo>
                    <a:pt x="1032106" y="583771"/>
                  </a:lnTo>
                  <a:lnTo>
                    <a:pt x="1043714" y="616997"/>
                  </a:lnTo>
                  <a:lnTo>
                    <a:pt x="1045186" y="693152"/>
                  </a:lnTo>
                  <a:lnTo>
                    <a:pt x="1018625" y="715779"/>
                  </a:lnTo>
                  <a:lnTo>
                    <a:pt x="1016629" y="755361"/>
                  </a:lnTo>
                  <a:lnTo>
                    <a:pt x="983649" y="773132"/>
                  </a:lnTo>
                  <a:lnTo>
                    <a:pt x="970620" y="821990"/>
                  </a:lnTo>
                  <a:lnTo>
                    <a:pt x="980012" y="838773"/>
                  </a:lnTo>
                  <a:lnTo>
                    <a:pt x="1017063" y="850850"/>
                  </a:lnTo>
                  <a:lnTo>
                    <a:pt x="1040678" y="821880"/>
                  </a:lnTo>
                  <a:lnTo>
                    <a:pt x="1065356" y="765735"/>
                  </a:lnTo>
                  <a:lnTo>
                    <a:pt x="1112287" y="739080"/>
                  </a:lnTo>
                  <a:lnTo>
                    <a:pt x="1138857" y="751123"/>
                  </a:lnTo>
                  <a:lnTo>
                    <a:pt x="1157886" y="777701"/>
                  </a:lnTo>
                  <a:lnTo>
                    <a:pt x="1184846" y="859459"/>
                  </a:lnTo>
                  <a:lnTo>
                    <a:pt x="1193220" y="901087"/>
                  </a:lnTo>
                  <a:lnTo>
                    <a:pt x="1216465" y="949620"/>
                  </a:lnTo>
                  <a:lnTo>
                    <a:pt x="1211694" y="1024758"/>
                  </a:lnTo>
                  <a:lnTo>
                    <a:pt x="1189139" y="1039242"/>
                  </a:lnTo>
                  <a:lnTo>
                    <a:pt x="1184592" y="1012810"/>
                  </a:lnTo>
                  <a:lnTo>
                    <a:pt x="1169613" y="1022809"/>
                  </a:lnTo>
                  <a:lnTo>
                    <a:pt x="1159555" y="1086246"/>
                  </a:lnTo>
                  <a:lnTo>
                    <a:pt x="1132851" y="1113603"/>
                  </a:lnTo>
                  <a:lnTo>
                    <a:pt x="1130263" y="1161336"/>
                  </a:lnTo>
                  <a:lnTo>
                    <a:pt x="1098080" y="1205144"/>
                  </a:lnTo>
                  <a:close/>
                  <a:moveTo>
                    <a:pt x="702137" y="450763"/>
                  </a:moveTo>
                  <a:lnTo>
                    <a:pt x="707142" y="474768"/>
                  </a:lnTo>
                  <a:lnTo>
                    <a:pt x="689095" y="481225"/>
                  </a:lnTo>
                  <a:lnTo>
                    <a:pt x="693052" y="446187"/>
                  </a:lnTo>
                  <a:close/>
                  <a:moveTo>
                    <a:pt x="420336" y="608310"/>
                  </a:moveTo>
                  <a:lnTo>
                    <a:pt x="396670" y="589198"/>
                  </a:lnTo>
                  <a:lnTo>
                    <a:pt x="407372" y="559270"/>
                  </a:lnTo>
                  <a:lnTo>
                    <a:pt x="373582" y="557745"/>
                  </a:lnTo>
                  <a:lnTo>
                    <a:pt x="384394" y="528954"/>
                  </a:lnTo>
                  <a:lnTo>
                    <a:pt x="382877" y="493439"/>
                  </a:lnTo>
                  <a:lnTo>
                    <a:pt x="351441" y="471634"/>
                  </a:lnTo>
                  <a:lnTo>
                    <a:pt x="333114" y="447575"/>
                  </a:lnTo>
                  <a:lnTo>
                    <a:pt x="271439" y="432551"/>
                  </a:lnTo>
                  <a:lnTo>
                    <a:pt x="253481" y="440624"/>
                  </a:lnTo>
                  <a:lnTo>
                    <a:pt x="191231" y="415290"/>
                  </a:lnTo>
                  <a:lnTo>
                    <a:pt x="44142" y="384125"/>
                  </a:lnTo>
                  <a:lnTo>
                    <a:pt x="26723" y="350810"/>
                  </a:lnTo>
                  <a:lnTo>
                    <a:pt x="0" y="340213"/>
                  </a:lnTo>
                  <a:lnTo>
                    <a:pt x="52937" y="315931"/>
                  </a:lnTo>
                  <a:lnTo>
                    <a:pt x="75775" y="290092"/>
                  </a:lnTo>
                  <a:lnTo>
                    <a:pt x="135989" y="276078"/>
                  </a:lnTo>
                  <a:lnTo>
                    <a:pt x="173380" y="243509"/>
                  </a:lnTo>
                  <a:lnTo>
                    <a:pt x="191507" y="241075"/>
                  </a:lnTo>
                  <a:lnTo>
                    <a:pt x="205109" y="219015"/>
                  </a:lnTo>
                  <a:lnTo>
                    <a:pt x="245943" y="185982"/>
                  </a:lnTo>
                  <a:lnTo>
                    <a:pt x="265825" y="158943"/>
                  </a:lnTo>
                  <a:lnTo>
                    <a:pt x="296877" y="139817"/>
                  </a:lnTo>
                  <a:lnTo>
                    <a:pt x="328949" y="151528"/>
                  </a:lnTo>
                  <a:lnTo>
                    <a:pt x="279664" y="217645"/>
                  </a:lnTo>
                  <a:lnTo>
                    <a:pt x="268458" y="239603"/>
                  </a:lnTo>
                  <a:lnTo>
                    <a:pt x="272204" y="277008"/>
                  </a:lnTo>
                  <a:lnTo>
                    <a:pt x="296482" y="246211"/>
                  </a:lnTo>
                  <a:lnTo>
                    <a:pt x="344660" y="246620"/>
                  </a:lnTo>
                  <a:lnTo>
                    <a:pt x="383591" y="263214"/>
                  </a:lnTo>
                  <a:lnTo>
                    <a:pt x="422023" y="315303"/>
                  </a:lnTo>
                  <a:lnTo>
                    <a:pt x="441245" y="323546"/>
                  </a:lnTo>
                  <a:lnTo>
                    <a:pt x="475518" y="311447"/>
                  </a:lnTo>
                  <a:lnTo>
                    <a:pt x="485064" y="322768"/>
                  </a:lnTo>
                  <a:lnTo>
                    <a:pt x="520820" y="325978"/>
                  </a:lnTo>
                  <a:lnTo>
                    <a:pt x="590816" y="272190"/>
                  </a:lnTo>
                  <a:lnTo>
                    <a:pt x="629119" y="263704"/>
                  </a:lnTo>
                  <a:lnTo>
                    <a:pt x="681023" y="260280"/>
                  </a:lnTo>
                  <a:lnTo>
                    <a:pt x="714217" y="240974"/>
                  </a:lnTo>
                  <a:lnTo>
                    <a:pt x="740637" y="236835"/>
                  </a:lnTo>
                  <a:lnTo>
                    <a:pt x="752446" y="292269"/>
                  </a:lnTo>
                  <a:lnTo>
                    <a:pt x="780766" y="296756"/>
                  </a:lnTo>
                  <a:lnTo>
                    <a:pt x="807130" y="284698"/>
                  </a:lnTo>
                  <a:lnTo>
                    <a:pt x="820143" y="296508"/>
                  </a:lnTo>
                  <a:lnTo>
                    <a:pt x="836405" y="277801"/>
                  </a:lnTo>
                  <a:lnTo>
                    <a:pt x="876025" y="267311"/>
                  </a:lnTo>
                  <a:lnTo>
                    <a:pt x="885618" y="337531"/>
                  </a:lnTo>
                  <a:lnTo>
                    <a:pt x="907727" y="364896"/>
                  </a:lnTo>
                  <a:lnTo>
                    <a:pt x="936282" y="369061"/>
                  </a:lnTo>
                  <a:lnTo>
                    <a:pt x="936787" y="348879"/>
                  </a:lnTo>
                  <a:lnTo>
                    <a:pt x="963551" y="345389"/>
                  </a:lnTo>
                  <a:lnTo>
                    <a:pt x="980844" y="364349"/>
                  </a:lnTo>
                  <a:lnTo>
                    <a:pt x="970617" y="381355"/>
                  </a:lnTo>
                  <a:lnTo>
                    <a:pt x="892262" y="378023"/>
                  </a:lnTo>
                  <a:lnTo>
                    <a:pt x="856548" y="391401"/>
                  </a:lnTo>
                  <a:lnTo>
                    <a:pt x="813741" y="372032"/>
                  </a:lnTo>
                  <a:lnTo>
                    <a:pt x="804868" y="395420"/>
                  </a:lnTo>
                  <a:lnTo>
                    <a:pt x="812476" y="413497"/>
                  </a:lnTo>
                  <a:lnTo>
                    <a:pt x="794278" y="411191"/>
                  </a:lnTo>
                  <a:lnTo>
                    <a:pt x="764954" y="386717"/>
                  </a:lnTo>
                  <a:lnTo>
                    <a:pt x="717833" y="375373"/>
                  </a:lnTo>
                  <a:lnTo>
                    <a:pt x="694719" y="376842"/>
                  </a:lnTo>
                  <a:lnTo>
                    <a:pt x="675379" y="405732"/>
                  </a:lnTo>
                  <a:lnTo>
                    <a:pt x="639210" y="416322"/>
                  </a:lnTo>
                  <a:lnTo>
                    <a:pt x="598663" y="415002"/>
                  </a:lnTo>
                  <a:lnTo>
                    <a:pt x="583648" y="427690"/>
                  </a:lnTo>
                  <a:lnTo>
                    <a:pt x="582049" y="450148"/>
                  </a:lnTo>
                  <a:lnTo>
                    <a:pt x="539965" y="473318"/>
                  </a:lnTo>
                  <a:lnTo>
                    <a:pt x="539666" y="446596"/>
                  </a:lnTo>
                  <a:lnTo>
                    <a:pt x="519867" y="442965"/>
                  </a:lnTo>
                  <a:lnTo>
                    <a:pt x="514833" y="471313"/>
                  </a:lnTo>
                  <a:lnTo>
                    <a:pt x="482516" y="475512"/>
                  </a:lnTo>
                  <a:lnTo>
                    <a:pt x="468978" y="489039"/>
                  </a:lnTo>
                  <a:lnTo>
                    <a:pt x="451685" y="538567"/>
                  </a:lnTo>
                  <a:lnTo>
                    <a:pt x="416727" y="603052"/>
                  </a:lnTo>
                  <a:close/>
                  <a:moveTo>
                    <a:pt x="203123" y="42210"/>
                  </a:moveTo>
                  <a:lnTo>
                    <a:pt x="170601" y="70033"/>
                  </a:lnTo>
                  <a:lnTo>
                    <a:pt x="152868" y="74632"/>
                  </a:lnTo>
                  <a:lnTo>
                    <a:pt x="152865" y="53651"/>
                  </a:lnTo>
                  <a:lnTo>
                    <a:pt x="235131" y="0"/>
                  </a:lnTo>
                  <a:lnTo>
                    <a:pt x="221291" y="34194"/>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97" name="Google Shape;12397;p315"/>
            <p:cNvSpPr/>
            <p:nvPr/>
          </p:nvSpPr>
          <p:spPr>
            <a:xfrm>
              <a:off x="7577702" y="4910408"/>
              <a:ext cx="1322843" cy="1010269"/>
            </a:xfrm>
            <a:custGeom>
              <a:rect b="b" l="l" r="r" t="t"/>
              <a:pathLst>
                <a:path extrusionOk="0" h="1115052" w="1460045">
                  <a:moveTo>
                    <a:pt x="365797" y="45047"/>
                  </a:moveTo>
                  <a:lnTo>
                    <a:pt x="450502" y="34305"/>
                  </a:lnTo>
                  <a:lnTo>
                    <a:pt x="480951" y="90146"/>
                  </a:lnTo>
                  <a:lnTo>
                    <a:pt x="718861" y="73869"/>
                  </a:lnTo>
                  <a:lnTo>
                    <a:pt x="941929" y="58551"/>
                  </a:lnTo>
                  <a:lnTo>
                    <a:pt x="956713" y="100232"/>
                  </a:lnTo>
                  <a:lnTo>
                    <a:pt x="977361" y="96068"/>
                  </a:lnTo>
                  <a:lnTo>
                    <a:pt x="978888" y="54236"/>
                  </a:lnTo>
                  <a:lnTo>
                    <a:pt x="966747" y="17787"/>
                  </a:lnTo>
                  <a:lnTo>
                    <a:pt x="980453" y="0"/>
                  </a:lnTo>
                  <a:lnTo>
                    <a:pt x="1022436" y="10578"/>
                  </a:lnTo>
                  <a:lnTo>
                    <a:pt x="1070659" y="11086"/>
                  </a:lnTo>
                  <a:lnTo>
                    <a:pt x="1094470" y="96328"/>
                  </a:lnTo>
                  <a:lnTo>
                    <a:pt x="1131502" y="190665"/>
                  </a:lnTo>
                  <a:lnTo>
                    <a:pt x="1202361" y="310954"/>
                  </a:lnTo>
                  <a:lnTo>
                    <a:pt x="1302405" y="435101"/>
                  </a:lnTo>
                  <a:lnTo>
                    <a:pt x="1292429" y="446836"/>
                  </a:lnTo>
                  <a:lnTo>
                    <a:pt x="1306670" y="509555"/>
                  </a:lnTo>
                  <a:lnTo>
                    <a:pt x="1351392" y="575037"/>
                  </a:lnTo>
                  <a:lnTo>
                    <a:pt x="1427071" y="709049"/>
                  </a:lnTo>
                  <a:lnTo>
                    <a:pt x="1445425" y="751804"/>
                  </a:lnTo>
                  <a:lnTo>
                    <a:pt x="1452180" y="797612"/>
                  </a:lnTo>
                  <a:lnTo>
                    <a:pt x="1460045" y="964817"/>
                  </a:lnTo>
                  <a:lnTo>
                    <a:pt x="1443658" y="970911"/>
                  </a:lnTo>
                  <a:lnTo>
                    <a:pt x="1434195" y="1024841"/>
                  </a:lnTo>
                  <a:lnTo>
                    <a:pt x="1442899" y="1040090"/>
                  </a:lnTo>
                  <a:lnTo>
                    <a:pt x="1413946" y="1082713"/>
                  </a:lnTo>
                  <a:lnTo>
                    <a:pt x="1398489" y="1076354"/>
                  </a:lnTo>
                  <a:lnTo>
                    <a:pt x="1366858" y="1097067"/>
                  </a:lnTo>
                  <a:lnTo>
                    <a:pt x="1310013" y="1115052"/>
                  </a:lnTo>
                  <a:lnTo>
                    <a:pt x="1289695" y="1097153"/>
                  </a:lnTo>
                  <a:lnTo>
                    <a:pt x="1292932" y="1065529"/>
                  </a:lnTo>
                  <a:lnTo>
                    <a:pt x="1238194" y="984022"/>
                  </a:lnTo>
                  <a:lnTo>
                    <a:pt x="1203784" y="972646"/>
                  </a:lnTo>
                  <a:lnTo>
                    <a:pt x="1177699" y="988864"/>
                  </a:lnTo>
                  <a:lnTo>
                    <a:pt x="1148390" y="943236"/>
                  </a:lnTo>
                  <a:lnTo>
                    <a:pt x="1136374" y="903861"/>
                  </a:lnTo>
                  <a:lnTo>
                    <a:pt x="1092050" y="864814"/>
                  </a:lnTo>
                  <a:lnTo>
                    <a:pt x="1078800" y="836696"/>
                  </a:lnTo>
                  <a:lnTo>
                    <a:pt x="1078446" y="793285"/>
                  </a:lnTo>
                  <a:lnTo>
                    <a:pt x="1056619" y="788694"/>
                  </a:lnTo>
                  <a:lnTo>
                    <a:pt x="1065232" y="813065"/>
                  </a:lnTo>
                  <a:lnTo>
                    <a:pt x="1047429" y="822354"/>
                  </a:lnTo>
                  <a:lnTo>
                    <a:pt x="974745" y="722469"/>
                  </a:lnTo>
                  <a:lnTo>
                    <a:pt x="948306" y="698330"/>
                  </a:lnTo>
                  <a:lnTo>
                    <a:pt x="990711" y="610798"/>
                  </a:lnTo>
                  <a:lnTo>
                    <a:pt x="956211" y="620203"/>
                  </a:lnTo>
                  <a:lnTo>
                    <a:pt x="936325" y="648691"/>
                  </a:lnTo>
                  <a:lnTo>
                    <a:pt x="907371" y="612556"/>
                  </a:lnTo>
                  <a:lnTo>
                    <a:pt x="923124" y="498609"/>
                  </a:lnTo>
                  <a:lnTo>
                    <a:pt x="916057" y="406735"/>
                  </a:lnTo>
                  <a:lnTo>
                    <a:pt x="891776" y="387762"/>
                  </a:lnTo>
                  <a:lnTo>
                    <a:pt x="880893" y="359050"/>
                  </a:lnTo>
                  <a:lnTo>
                    <a:pt x="846346" y="357123"/>
                  </a:lnTo>
                  <a:lnTo>
                    <a:pt x="800399" y="314120"/>
                  </a:lnTo>
                  <a:lnTo>
                    <a:pt x="766128" y="298564"/>
                  </a:lnTo>
                  <a:lnTo>
                    <a:pt x="760253" y="269103"/>
                  </a:lnTo>
                  <a:lnTo>
                    <a:pt x="736816" y="261007"/>
                  </a:lnTo>
                  <a:lnTo>
                    <a:pt x="714343" y="230348"/>
                  </a:lnTo>
                  <a:lnTo>
                    <a:pt x="641990" y="194844"/>
                  </a:lnTo>
                  <a:lnTo>
                    <a:pt x="585158" y="212023"/>
                  </a:lnTo>
                  <a:lnTo>
                    <a:pt x="591823" y="242552"/>
                  </a:lnTo>
                  <a:lnTo>
                    <a:pt x="572063" y="239379"/>
                  </a:lnTo>
                  <a:lnTo>
                    <a:pt x="503949" y="285586"/>
                  </a:lnTo>
                  <a:lnTo>
                    <a:pt x="427430" y="303353"/>
                  </a:lnTo>
                  <a:lnTo>
                    <a:pt x="426850" y="281063"/>
                  </a:lnTo>
                  <a:lnTo>
                    <a:pt x="405709" y="256610"/>
                  </a:lnTo>
                  <a:lnTo>
                    <a:pt x="308600" y="206835"/>
                  </a:lnTo>
                  <a:lnTo>
                    <a:pt x="241231" y="188156"/>
                  </a:lnTo>
                  <a:lnTo>
                    <a:pt x="182546" y="187357"/>
                  </a:lnTo>
                  <a:lnTo>
                    <a:pt x="134459" y="196511"/>
                  </a:lnTo>
                  <a:lnTo>
                    <a:pt x="30485" y="225136"/>
                  </a:lnTo>
                  <a:lnTo>
                    <a:pt x="53498" y="192910"/>
                  </a:lnTo>
                  <a:lnTo>
                    <a:pt x="38679" y="177499"/>
                  </a:lnTo>
                  <a:lnTo>
                    <a:pt x="42319" y="143655"/>
                  </a:lnTo>
                  <a:lnTo>
                    <a:pt x="0" y="108330"/>
                  </a:lnTo>
                  <a:lnTo>
                    <a:pt x="3320" y="812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98" name="Google Shape;12398;p315"/>
            <p:cNvSpPr/>
            <p:nvPr/>
          </p:nvSpPr>
          <p:spPr>
            <a:xfrm>
              <a:off x="6179502" y="2712145"/>
              <a:ext cx="878057" cy="577995"/>
            </a:xfrm>
            <a:custGeom>
              <a:rect b="b" l="l" r="r" t="t"/>
              <a:pathLst>
                <a:path extrusionOk="0" h="637943" w="969127">
                  <a:moveTo>
                    <a:pt x="771023" y="1111"/>
                  </a:moveTo>
                  <a:lnTo>
                    <a:pt x="793437" y="0"/>
                  </a:lnTo>
                  <a:lnTo>
                    <a:pt x="796557" y="29997"/>
                  </a:lnTo>
                  <a:lnTo>
                    <a:pt x="819259" y="48941"/>
                  </a:lnTo>
                  <a:lnTo>
                    <a:pt x="802832" y="74369"/>
                  </a:lnTo>
                  <a:lnTo>
                    <a:pt x="809998" y="119829"/>
                  </a:lnTo>
                  <a:lnTo>
                    <a:pt x="822980" y="151585"/>
                  </a:lnTo>
                  <a:lnTo>
                    <a:pt x="876877" y="172172"/>
                  </a:lnTo>
                  <a:lnTo>
                    <a:pt x="888860" y="197233"/>
                  </a:lnTo>
                  <a:lnTo>
                    <a:pt x="923494" y="232171"/>
                  </a:lnTo>
                  <a:lnTo>
                    <a:pt x="928815" y="253128"/>
                  </a:lnTo>
                  <a:lnTo>
                    <a:pt x="963463" y="271196"/>
                  </a:lnTo>
                  <a:lnTo>
                    <a:pt x="969127" y="296608"/>
                  </a:lnTo>
                  <a:lnTo>
                    <a:pt x="965799" y="336022"/>
                  </a:lnTo>
                  <a:lnTo>
                    <a:pt x="946926" y="350611"/>
                  </a:lnTo>
                  <a:lnTo>
                    <a:pt x="943864" y="382168"/>
                  </a:lnTo>
                  <a:lnTo>
                    <a:pt x="898424" y="410573"/>
                  </a:lnTo>
                  <a:lnTo>
                    <a:pt x="840430" y="423802"/>
                  </a:lnTo>
                  <a:lnTo>
                    <a:pt x="832372" y="460073"/>
                  </a:lnTo>
                  <a:lnTo>
                    <a:pt x="858726" y="487831"/>
                  </a:lnTo>
                  <a:lnTo>
                    <a:pt x="858138" y="523731"/>
                  </a:lnTo>
                  <a:lnTo>
                    <a:pt x="839241" y="544898"/>
                  </a:lnTo>
                  <a:lnTo>
                    <a:pt x="836690" y="576420"/>
                  </a:lnTo>
                  <a:lnTo>
                    <a:pt x="795253" y="600910"/>
                  </a:lnTo>
                  <a:lnTo>
                    <a:pt x="794529" y="637943"/>
                  </a:lnTo>
                  <a:lnTo>
                    <a:pt x="777468" y="632029"/>
                  </a:lnTo>
                  <a:lnTo>
                    <a:pt x="744641" y="592063"/>
                  </a:lnTo>
                  <a:lnTo>
                    <a:pt x="728832" y="593886"/>
                  </a:lnTo>
                  <a:lnTo>
                    <a:pt x="511913" y="607375"/>
                  </a:lnTo>
                  <a:lnTo>
                    <a:pt x="302209" y="614149"/>
                  </a:lnTo>
                  <a:lnTo>
                    <a:pt x="129169" y="612247"/>
                  </a:lnTo>
                  <a:lnTo>
                    <a:pt x="111585" y="585407"/>
                  </a:lnTo>
                  <a:lnTo>
                    <a:pt x="119831" y="532778"/>
                  </a:lnTo>
                  <a:lnTo>
                    <a:pt x="104834" y="486910"/>
                  </a:lnTo>
                  <a:lnTo>
                    <a:pt x="105619" y="435438"/>
                  </a:lnTo>
                  <a:lnTo>
                    <a:pt x="79219" y="417536"/>
                  </a:lnTo>
                  <a:lnTo>
                    <a:pt x="75133" y="389567"/>
                  </a:lnTo>
                  <a:lnTo>
                    <a:pt x="84201" y="364971"/>
                  </a:lnTo>
                  <a:lnTo>
                    <a:pt x="74391" y="329180"/>
                  </a:lnTo>
                  <a:lnTo>
                    <a:pt x="53943" y="315722"/>
                  </a:lnTo>
                  <a:lnTo>
                    <a:pt x="27357" y="223979"/>
                  </a:lnTo>
                  <a:lnTo>
                    <a:pt x="0" y="179142"/>
                  </a:lnTo>
                  <a:lnTo>
                    <a:pt x="13145" y="149072"/>
                  </a:lnTo>
                  <a:lnTo>
                    <a:pt x="18215" y="108910"/>
                  </a:lnTo>
                  <a:lnTo>
                    <a:pt x="29576" y="94456"/>
                  </a:lnTo>
                  <a:lnTo>
                    <a:pt x="11159" y="74273"/>
                  </a:lnTo>
                  <a:lnTo>
                    <a:pt x="16185" y="38599"/>
                  </a:lnTo>
                  <a:lnTo>
                    <a:pt x="8261" y="21822"/>
                  </a:lnTo>
                  <a:lnTo>
                    <a:pt x="27523" y="1746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399" name="Google Shape;12399;p315"/>
            <p:cNvSpPr/>
            <p:nvPr/>
          </p:nvSpPr>
          <p:spPr>
            <a:xfrm>
              <a:off x="6888479" y="2866676"/>
              <a:ext cx="579801" cy="1032320"/>
            </a:xfrm>
            <a:custGeom>
              <a:rect b="b" l="l" r="r" t="t"/>
              <a:pathLst>
                <a:path extrusionOk="0" h="1139390" w="639937">
                  <a:moveTo>
                    <a:pt x="106350" y="26674"/>
                  </a:moveTo>
                  <a:lnTo>
                    <a:pt x="380833" y="11853"/>
                  </a:lnTo>
                  <a:lnTo>
                    <a:pt x="526747" y="0"/>
                  </a:lnTo>
                  <a:lnTo>
                    <a:pt x="525241" y="39383"/>
                  </a:lnTo>
                  <a:lnTo>
                    <a:pt x="551996" y="83057"/>
                  </a:lnTo>
                  <a:lnTo>
                    <a:pt x="582304" y="155582"/>
                  </a:lnTo>
                  <a:lnTo>
                    <a:pt x="624440" y="636339"/>
                  </a:lnTo>
                  <a:lnTo>
                    <a:pt x="610750" y="674683"/>
                  </a:lnTo>
                  <a:lnTo>
                    <a:pt x="634177" y="716483"/>
                  </a:lnTo>
                  <a:lnTo>
                    <a:pt x="639937" y="751978"/>
                  </a:lnTo>
                  <a:lnTo>
                    <a:pt x="622868" y="782757"/>
                  </a:lnTo>
                  <a:lnTo>
                    <a:pt x="620095" y="810008"/>
                  </a:lnTo>
                  <a:lnTo>
                    <a:pt x="595563" y="856027"/>
                  </a:lnTo>
                  <a:lnTo>
                    <a:pt x="577795" y="860921"/>
                  </a:lnTo>
                  <a:lnTo>
                    <a:pt x="584282" y="886245"/>
                  </a:lnTo>
                  <a:lnTo>
                    <a:pt x="573071" y="897321"/>
                  </a:lnTo>
                  <a:lnTo>
                    <a:pt x="567611" y="946153"/>
                  </a:lnTo>
                  <a:lnTo>
                    <a:pt x="573927" y="959122"/>
                  </a:lnTo>
                  <a:lnTo>
                    <a:pt x="555554" y="989901"/>
                  </a:lnTo>
                  <a:lnTo>
                    <a:pt x="573289" y="1024421"/>
                  </a:lnTo>
                  <a:lnTo>
                    <a:pt x="509585" y="1048732"/>
                  </a:lnTo>
                  <a:lnTo>
                    <a:pt x="505166" y="1070446"/>
                  </a:lnTo>
                  <a:lnTo>
                    <a:pt x="522132" y="1096086"/>
                  </a:lnTo>
                  <a:lnTo>
                    <a:pt x="503358" y="1114439"/>
                  </a:lnTo>
                  <a:lnTo>
                    <a:pt x="442420" y="1087632"/>
                  </a:lnTo>
                  <a:lnTo>
                    <a:pt x="424251" y="1091226"/>
                  </a:lnTo>
                  <a:lnTo>
                    <a:pt x="402371" y="1128778"/>
                  </a:lnTo>
                  <a:lnTo>
                    <a:pt x="411058" y="1139390"/>
                  </a:lnTo>
                  <a:lnTo>
                    <a:pt x="385496" y="1138971"/>
                  </a:lnTo>
                  <a:lnTo>
                    <a:pt x="345608" y="1083316"/>
                  </a:lnTo>
                  <a:lnTo>
                    <a:pt x="357770" y="1068997"/>
                  </a:lnTo>
                  <a:lnTo>
                    <a:pt x="342017" y="1030754"/>
                  </a:lnTo>
                  <a:lnTo>
                    <a:pt x="339878" y="999439"/>
                  </a:lnTo>
                  <a:lnTo>
                    <a:pt x="285836" y="959223"/>
                  </a:lnTo>
                  <a:lnTo>
                    <a:pt x="268809" y="964811"/>
                  </a:lnTo>
                  <a:lnTo>
                    <a:pt x="249810" y="939054"/>
                  </a:lnTo>
                  <a:lnTo>
                    <a:pt x="200666" y="900499"/>
                  </a:lnTo>
                  <a:lnTo>
                    <a:pt x="199597" y="867997"/>
                  </a:lnTo>
                  <a:lnTo>
                    <a:pt x="223041" y="813800"/>
                  </a:lnTo>
                  <a:lnTo>
                    <a:pt x="217594" y="795042"/>
                  </a:lnTo>
                  <a:lnTo>
                    <a:pt x="231476" y="769482"/>
                  </a:lnTo>
                  <a:lnTo>
                    <a:pt x="208374" y="756300"/>
                  </a:lnTo>
                  <a:lnTo>
                    <a:pt x="173695" y="749378"/>
                  </a:lnTo>
                  <a:lnTo>
                    <a:pt x="156857" y="769434"/>
                  </a:lnTo>
                  <a:lnTo>
                    <a:pt x="144200" y="757802"/>
                  </a:lnTo>
                  <a:lnTo>
                    <a:pt x="130223" y="691232"/>
                  </a:lnTo>
                  <a:lnTo>
                    <a:pt x="76091" y="650374"/>
                  </a:lnTo>
                  <a:lnTo>
                    <a:pt x="26047" y="600165"/>
                  </a:lnTo>
                  <a:lnTo>
                    <a:pt x="3641" y="538431"/>
                  </a:lnTo>
                  <a:lnTo>
                    <a:pt x="0" y="497112"/>
                  </a:lnTo>
                  <a:lnTo>
                    <a:pt x="12019" y="467384"/>
                  </a:lnTo>
                  <a:lnTo>
                    <a:pt x="12743" y="430351"/>
                  </a:lnTo>
                  <a:lnTo>
                    <a:pt x="54180" y="405861"/>
                  </a:lnTo>
                  <a:lnTo>
                    <a:pt x="56731" y="374339"/>
                  </a:lnTo>
                  <a:lnTo>
                    <a:pt x="75628" y="353172"/>
                  </a:lnTo>
                  <a:lnTo>
                    <a:pt x="76216" y="317272"/>
                  </a:lnTo>
                  <a:lnTo>
                    <a:pt x="49862" y="289514"/>
                  </a:lnTo>
                  <a:lnTo>
                    <a:pt x="57920" y="253243"/>
                  </a:lnTo>
                  <a:lnTo>
                    <a:pt x="115914" y="240014"/>
                  </a:lnTo>
                  <a:lnTo>
                    <a:pt x="161354" y="211609"/>
                  </a:lnTo>
                  <a:lnTo>
                    <a:pt x="164416" y="180052"/>
                  </a:lnTo>
                  <a:lnTo>
                    <a:pt x="183289" y="165463"/>
                  </a:lnTo>
                  <a:lnTo>
                    <a:pt x="186617" y="126049"/>
                  </a:lnTo>
                  <a:lnTo>
                    <a:pt x="180953" y="100637"/>
                  </a:lnTo>
                  <a:lnTo>
                    <a:pt x="146305" y="82569"/>
                  </a:lnTo>
                  <a:lnTo>
                    <a:pt x="140984" y="616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00" name="Google Shape;12400;p315"/>
            <p:cNvSpPr/>
            <p:nvPr/>
          </p:nvSpPr>
          <p:spPr>
            <a:xfrm>
              <a:off x="6664577" y="2075488"/>
              <a:ext cx="757406" cy="815355"/>
            </a:xfrm>
            <a:custGeom>
              <a:rect b="b" l="l" r="r" t="t"/>
              <a:pathLst>
                <a:path extrusionOk="0" h="899922" w="835963">
                  <a:moveTo>
                    <a:pt x="338348" y="75067"/>
                  </a:moveTo>
                  <a:lnTo>
                    <a:pt x="365071" y="85664"/>
                  </a:lnTo>
                  <a:lnTo>
                    <a:pt x="382490" y="118979"/>
                  </a:lnTo>
                  <a:lnTo>
                    <a:pt x="529579" y="150144"/>
                  </a:lnTo>
                  <a:lnTo>
                    <a:pt x="591829" y="175478"/>
                  </a:lnTo>
                  <a:lnTo>
                    <a:pt x="609788" y="167405"/>
                  </a:lnTo>
                  <a:lnTo>
                    <a:pt x="671462" y="182429"/>
                  </a:lnTo>
                  <a:lnTo>
                    <a:pt x="689789" y="206488"/>
                  </a:lnTo>
                  <a:lnTo>
                    <a:pt x="721225" y="228293"/>
                  </a:lnTo>
                  <a:lnTo>
                    <a:pt x="722742" y="263808"/>
                  </a:lnTo>
                  <a:lnTo>
                    <a:pt x="711931" y="292599"/>
                  </a:lnTo>
                  <a:lnTo>
                    <a:pt x="745720" y="294124"/>
                  </a:lnTo>
                  <a:lnTo>
                    <a:pt x="735018" y="324052"/>
                  </a:lnTo>
                  <a:lnTo>
                    <a:pt x="758684" y="343164"/>
                  </a:lnTo>
                  <a:lnTo>
                    <a:pt x="755377" y="368005"/>
                  </a:lnTo>
                  <a:lnTo>
                    <a:pt x="728416" y="374822"/>
                  </a:lnTo>
                  <a:lnTo>
                    <a:pt x="708902" y="423363"/>
                  </a:lnTo>
                  <a:lnTo>
                    <a:pt x="702971" y="456241"/>
                  </a:lnTo>
                  <a:lnTo>
                    <a:pt x="719954" y="460389"/>
                  </a:lnTo>
                  <a:lnTo>
                    <a:pt x="740147" y="437435"/>
                  </a:lnTo>
                  <a:lnTo>
                    <a:pt x="760171" y="395485"/>
                  </a:lnTo>
                  <a:lnTo>
                    <a:pt x="788507" y="377317"/>
                  </a:lnTo>
                  <a:lnTo>
                    <a:pt x="807250" y="324261"/>
                  </a:lnTo>
                  <a:lnTo>
                    <a:pt x="835789" y="310433"/>
                  </a:lnTo>
                  <a:lnTo>
                    <a:pt x="835963" y="337202"/>
                  </a:lnTo>
                  <a:lnTo>
                    <a:pt x="817961" y="363449"/>
                  </a:lnTo>
                  <a:lnTo>
                    <a:pt x="785706" y="451280"/>
                  </a:lnTo>
                  <a:lnTo>
                    <a:pt x="778855" y="498830"/>
                  </a:lnTo>
                  <a:lnTo>
                    <a:pt x="782614" y="532035"/>
                  </a:lnTo>
                  <a:lnTo>
                    <a:pt x="768569" y="544463"/>
                  </a:lnTo>
                  <a:lnTo>
                    <a:pt x="759082" y="591150"/>
                  </a:lnTo>
                  <a:lnTo>
                    <a:pt x="767247" y="629598"/>
                  </a:lnTo>
                  <a:lnTo>
                    <a:pt x="756718" y="656257"/>
                  </a:lnTo>
                  <a:lnTo>
                    <a:pt x="744570" y="721117"/>
                  </a:lnTo>
                  <a:lnTo>
                    <a:pt x="752860" y="770813"/>
                  </a:lnTo>
                  <a:lnTo>
                    <a:pt x="774421" y="813780"/>
                  </a:lnTo>
                  <a:lnTo>
                    <a:pt x="773872" y="873248"/>
                  </a:lnTo>
                  <a:lnTo>
                    <a:pt x="627958" y="885102"/>
                  </a:lnTo>
                  <a:lnTo>
                    <a:pt x="353475" y="899922"/>
                  </a:lnTo>
                  <a:lnTo>
                    <a:pt x="341492" y="874861"/>
                  </a:lnTo>
                  <a:lnTo>
                    <a:pt x="287595" y="854274"/>
                  </a:lnTo>
                  <a:lnTo>
                    <a:pt x="274613" y="822518"/>
                  </a:lnTo>
                  <a:lnTo>
                    <a:pt x="267447" y="777058"/>
                  </a:lnTo>
                  <a:lnTo>
                    <a:pt x="283874" y="751631"/>
                  </a:lnTo>
                  <a:lnTo>
                    <a:pt x="261172" y="732686"/>
                  </a:lnTo>
                  <a:lnTo>
                    <a:pt x="258052" y="702689"/>
                  </a:lnTo>
                  <a:lnTo>
                    <a:pt x="248882" y="679701"/>
                  </a:lnTo>
                  <a:lnTo>
                    <a:pt x="251260" y="647211"/>
                  </a:lnTo>
                  <a:lnTo>
                    <a:pt x="221214" y="604056"/>
                  </a:lnTo>
                  <a:lnTo>
                    <a:pt x="197803" y="597354"/>
                  </a:lnTo>
                  <a:lnTo>
                    <a:pt x="154995" y="564712"/>
                  </a:lnTo>
                  <a:lnTo>
                    <a:pt x="146717" y="538320"/>
                  </a:lnTo>
                  <a:lnTo>
                    <a:pt x="101537" y="517902"/>
                  </a:lnTo>
                  <a:lnTo>
                    <a:pt x="85673" y="496246"/>
                  </a:lnTo>
                  <a:lnTo>
                    <a:pt x="55585" y="494033"/>
                  </a:lnTo>
                  <a:lnTo>
                    <a:pt x="16506" y="458665"/>
                  </a:lnTo>
                  <a:lnTo>
                    <a:pt x="24173" y="383875"/>
                  </a:lnTo>
                  <a:lnTo>
                    <a:pt x="19870" y="349562"/>
                  </a:lnTo>
                  <a:lnTo>
                    <a:pt x="35155" y="317918"/>
                  </a:lnTo>
                  <a:lnTo>
                    <a:pt x="16386" y="293021"/>
                  </a:lnTo>
                  <a:lnTo>
                    <a:pt x="0" y="291348"/>
                  </a:lnTo>
                  <a:lnTo>
                    <a:pt x="1380" y="262436"/>
                  </a:lnTo>
                  <a:lnTo>
                    <a:pt x="32403" y="218097"/>
                  </a:lnTo>
                  <a:lnTo>
                    <a:pt x="71935" y="199999"/>
                  </a:lnTo>
                  <a:lnTo>
                    <a:pt x="79946" y="187489"/>
                  </a:lnTo>
                  <a:lnTo>
                    <a:pt x="75284" y="67997"/>
                  </a:lnTo>
                  <a:lnTo>
                    <a:pt x="102864" y="50288"/>
                  </a:lnTo>
                  <a:lnTo>
                    <a:pt x="113915" y="58684"/>
                  </a:lnTo>
                  <a:lnTo>
                    <a:pt x="145309" y="59544"/>
                  </a:lnTo>
                  <a:lnTo>
                    <a:pt x="240475" y="20658"/>
                  </a:lnTo>
                  <a:lnTo>
                    <a:pt x="275227" y="0"/>
                  </a:lnTo>
                  <a:lnTo>
                    <a:pt x="288179" y="13679"/>
                  </a:lnTo>
                  <a:lnTo>
                    <a:pt x="270587" y="41214"/>
                  </a:lnTo>
                  <a:lnTo>
                    <a:pt x="318285" y="7290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01" name="Google Shape;12401;p315"/>
            <p:cNvSpPr/>
            <p:nvPr/>
          </p:nvSpPr>
          <p:spPr>
            <a:xfrm>
              <a:off x="6466568" y="3999090"/>
              <a:ext cx="719862" cy="667113"/>
            </a:xfrm>
            <a:custGeom>
              <a:rect b="b" l="l" r="r" t="t"/>
              <a:pathLst>
                <a:path extrusionOk="0" h="736305" w="794525">
                  <a:moveTo>
                    <a:pt x="22979" y="25925"/>
                  </a:moveTo>
                  <a:lnTo>
                    <a:pt x="719875" y="0"/>
                  </a:lnTo>
                  <a:lnTo>
                    <a:pt x="736440" y="38268"/>
                  </a:lnTo>
                  <a:lnTo>
                    <a:pt x="713171" y="64403"/>
                  </a:lnTo>
                  <a:lnTo>
                    <a:pt x="689727" y="103974"/>
                  </a:lnTo>
                  <a:lnTo>
                    <a:pt x="794525" y="97409"/>
                  </a:lnTo>
                  <a:lnTo>
                    <a:pt x="791695" y="135769"/>
                  </a:lnTo>
                  <a:lnTo>
                    <a:pt x="768377" y="148509"/>
                  </a:lnTo>
                  <a:lnTo>
                    <a:pt x="765029" y="180152"/>
                  </a:lnTo>
                  <a:lnTo>
                    <a:pt x="736749" y="215596"/>
                  </a:lnTo>
                  <a:lnTo>
                    <a:pt x="742483" y="264610"/>
                  </a:lnTo>
                  <a:lnTo>
                    <a:pt x="728507" y="301367"/>
                  </a:lnTo>
                  <a:lnTo>
                    <a:pt x="712647" y="307933"/>
                  </a:lnTo>
                  <a:lnTo>
                    <a:pt x="723630" y="325217"/>
                  </a:lnTo>
                  <a:lnTo>
                    <a:pt x="698419" y="342423"/>
                  </a:lnTo>
                  <a:lnTo>
                    <a:pt x="688706" y="377750"/>
                  </a:lnTo>
                  <a:lnTo>
                    <a:pt x="672038" y="387679"/>
                  </a:lnTo>
                  <a:lnTo>
                    <a:pt x="677053" y="427745"/>
                  </a:lnTo>
                  <a:lnTo>
                    <a:pt x="647740" y="440602"/>
                  </a:lnTo>
                  <a:lnTo>
                    <a:pt x="649389" y="453958"/>
                  </a:lnTo>
                  <a:lnTo>
                    <a:pt x="616647" y="489346"/>
                  </a:lnTo>
                  <a:lnTo>
                    <a:pt x="627864" y="511150"/>
                  </a:lnTo>
                  <a:lnTo>
                    <a:pt x="599455" y="545131"/>
                  </a:lnTo>
                  <a:lnTo>
                    <a:pt x="576096" y="609020"/>
                  </a:lnTo>
                  <a:lnTo>
                    <a:pt x="606847" y="634310"/>
                  </a:lnTo>
                  <a:lnTo>
                    <a:pt x="593001" y="651812"/>
                  </a:lnTo>
                  <a:lnTo>
                    <a:pt x="604392" y="693746"/>
                  </a:lnTo>
                  <a:lnTo>
                    <a:pt x="592900" y="722303"/>
                  </a:lnTo>
                  <a:lnTo>
                    <a:pt x="180517" y="734633"/>
                  </a:lnTo>
                  <a:lnTo>
                    <a:pt x="107466" y="736305"/>
                  </a:lnTo>
                  <a:lnTo>
                    <a:pt x="105232" y="627928"/>
                  </a:lnTo>
                  <a:lnTo>
                    <a:pt x="81180" y="619461"/>
                  </a:lnTo>
                  <a:lnTo>
                    <a:pt x="48302" y="630118"/>
                  </a:lnTo>
                  <a:lnTo>
                    <a:pt x="30545" y="611403"/>
                  </a:lnTo>
                  <a:lnTo>
                    <a:pt x="33787" y="252086"/>
                  </a:lnTo>
                  <a:lnTo>
                    <a:pt x="0" y="262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02" name="Google Shape;12402;p315"/>
            <p:cNvSpPr/>
            <p:nvPr/>
          </p:nvSpPr>
          <p:spPr>
            <a:xfrm>
              <a:off x="7425971" y="4220811"/>
              <a:ext cx="559899" cy="901515"/>
            </a:xfrm>
            <a:custGeom>
              <a:rect b="b" l="l" r="r" t="t"/>
              <a:pathLst>
                <a:path extrusionOk="0" h="995018" w="617970">
                  <a:moveTo>
                    <a:pt x="138236" y="25502"/>
                  </a:moveTo>
                  <a:lnTo>
                    <a:pt x="425667" y="0"/>
                  </a:lnTo>
                  <a:lnTo>
                    <a:pt x="473847" y="171442"/>
                  </a:lnTo>
                  <a:lnTo>
                    <a:pt x="543943" y="423378"/>
                  </a:lnTo>
                  <a:lnTo>
                    <a:pt x="569814" y="477730"/>
                  </a:lnTo>
                  <a:lnTo>
                    <a:pt x="592043" y="507740"/>
                  </a:lnTo>
                  <a:lnTo>
                    <a:pt x="586956" y="528557"/>
                  </a:lnTo>
                  <a:lnTo>
                    <a:pt x="607851" y="538475"/>
                  </a:lnTo>
                  <a:lnTo>
                    <a:pt x="582045" y="567319"/>
                  </a:lnTo>
                  <a:lnTo>
                    <a:pt x="585923" y="592700"/>
                  </a:lnTo>
                  <a:lnTo>
                    <a:pt x="574974" y="628764"/>
                  </a:lnTo>
                  <a:lnTo>
                    <a:pt x="598815" y="687740"/>
                  </a:lnTo>
                  <a:lnTo>
                    <a:pt x="592759" y="742281"/>
                  </a:lnTo>
                  <a:lnTo>
                    <a:pt x="617970" y="795426"/>
                  </a:lnTo>
                  <a:lnTo>
                    <a:pt x="533265" y="806168"/>
                  </a:lnTo>
                  <a:lnTo>
                    <a:pt x="170788" y="842332"/>
                  </a:lnTo>
                  <a:lnTo>
                    <a:pt x="167467" y="869451"/>
                  </a:lnTo>
                  <a:lnTo>
                    <a:pt x="209787" y="904776"/>
                  </a:lnTo>
                  <a:lnTo>
                    <a:pt x="206147" y="938620"/>
                  </a:lnTo>
                  <a:lnTo>
                    <a:pt x="220966" y="954031"/>
                  </a:lnTo>
                  <a:lnTo>
                    <a:pt x="197953" y="986257"/>
                  </a:lnTo>
                  <a:lnTo>
                    <a:pt x="174705" y="995018"/>
                  </a:lnTo>
                  <a:lnTo>
                    <a:pt x="127990" y="965581"/>
                  </a:lnTo>
                  <a:lnTo>
                    <a:pt x="118986" y="916104"/>
                  </a:lnTo>
                  <a:lnTo>
                    <a:pt x="105230" y="911685"/>
                  </a:lnTo>
                  <a:lnTo>
                    <a:pt x="92236" y="950735"/>
                  </a:lnTo>
                  <a:lnTo>
                    <a:pt x="89562" y="987787"/>
                  </a:lnTo>
                  <a:lnTo>
                    <a:pt x="43950" y="981465"/>
                  </a:lnTo>
                  <a:lnTo>
                    <a:pt x="6019" y="672771"/>
                  </a:lnTo>
                  <a:lnTo>
                    <a:pt x="13691" y="283358"/>
                  </a:lnTo>
                  <a:lnTo>
                    <a:pt x="18839" y="58394"/>
                  </a:lnTo>
                  <a:lnTo>
                    <a:pt x="0" y="3861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03" name="Google Shape;12403;p315"/>
            <p:cNvSpPr/>
            <p:nvPr/>
          </p:nvSpPr>
          <p:spPr>
            <a:xfrm>
              <a:off x="8000922" y="3704849"/>
              <a:ext cx="1238549" cy="568443"/>
            </a:xfrm>
            <a:custGeom>
              <a:rect b="b" l="l" r="r" t="t"/>
              <a:pathLst>
                <a:path extrusionOk="0" h="627401" w="1367009">
                  <a:moveTo>
                    <a:pt x="495453" y="149311"/>
                  </a:moveTo>
                  <a:lnTo>
                    <a:pt x="604968" y="134859"/>
                  </a:lnTo>
                  <a:lnTo>
                    <a:pt x="729680" y="114669"/>
                  </a:lnTo>
                  <a:lnTo>
                    <a:pt x="1305811" y="0"/>
                  </a:lnTo>
                  <a:lnTo>
                    <a:pt x="1341238" y="76042"/>
                  </a:lnTo>
                  <a:lnTo>
                    <a:pt x="1295321" y="77881"/>
                  </a:lnTo>
                  <a:lnTo>
                    <a:pt x="1291344" y="89039"/>
                  </a:lnTo>
                  <a:lnTo>
                    <a:pt x="1239984" y="112469"/>
                  </a:lnTo>
                  <a:lnTo>
                    <a:pt x="1234441" y="125072"/>
                  </a:lnTo>
                  <a:lnTo>
                    <a:pt x="1199407" y="135767"/>
                  </a:lnTo>
                  <a:lnTo>
                    <a:pt x="1204091" y="149673"/>
                  </a:lnTo>
                  <a:lnTo>
                    <a:pt x="1245625" y="130748"/>
                  </a:lnTo>
                  <a:lnTo>
                    <a:pt x="1253561" y="138244"/>
                  </a:lnTo>
                  <a:lnTo>
                    <a:pt x="1299381" y="118257"/>
                  </a:lnTo>
                  <a:lnTo>
                    <a:pt x="1319033" y="133537"/>
                  </a:lnTo>
                  <a:lnTo>
                    <a:pt x="1346124" y="119691"/>
                  </a:lnTo>
                  <a:lnTo>
                    <a:pt x="1367009" y="165604"/>
                  </a:lnTo>
                  <a:lnTo>
                    <a:pt x="1362372" y="190675"/>
                  </a:lnTo>
                  <a:lnTo>
                    <a:pt x="1343599" y="197010"/>
                  </a:lnTo>
                  <a:lnTo>
                    <a:pt x="1313790" y="254903"/>
                  </a:lnTo>
                  <a:lnTo>
                    <a:pt x="1260651" y="268358"/>
                  </a:lnTo>
                  <a:lnTo>
                    <a:pt x="1258919" y="304174"/>
                  </a:lnTo>
                  <a:lnTo>
                    <a:pt x="1288934" y="333372"/>
                  </a:lnTo>
                  <a:lnTo>
                    <a:pt x="1308855" y="336055"/>
                  </a:lnTo>
                  <a:lnTo>
                    <a:pt x="1286046" y="399156"/>
                  </a:lnTo>
                  <a:lnTo>
                    <a:pt x="1255426" y="398642"/>
                  </a:lnTo>
                  <a:lnTo>
                    <a:pt x="1205099" y="414643"/>
                  </a:lnTo>
                  <a:lnTo>
                    <a:pt x="1172010" y="433870"/>
                  </a:lnTo>
                  <a:lnTo>
                    <a:pt x="1123561" y="483415"/>
                  </a:lnTo>
                  <a:lnTo>
                    <a:pt x="1088755" y="542640"/>
                  </a:lnTo>
                  <a:lnTo>
                    <a:pt x="1077717" y="610835"/>
                  </a:lnTo>
                  <a:lnTo>
                    <a:pt x="1040846" y="603071"/>
                  </a:lnTo>
                  <a:lnTo>
                    <a:pt x="983985" y="627401"/>
                  </a:lnTo>
                  <a:lnTo>
                    <a:pt x="764259" y="469073"/>
                  </a:lnTo>
                  <a:lnTo>
                    <a:pt x="580963" y="496350"/>
                  </a:lnTo>
                  <a:lnTo>
                    <a:pt x="579891" y="472710"/>
                  </a:lnTo>
                  <a:lnTo>
                    <a:pt x="549466" y="442446"/>
                  </a:lnTo>
                  <a:lnTo>
                    <a:pt x="534502" y="457301"/>
                  </a:lnTo>
                  <a:lnTo>
                    <a:pt x="530279" y="436431"/>
                  </a:lnTo>
                  <a:lnTo>
                    <a:pt x="328660" y="456889"/>
                  </a:lnTo>
                  <a:lnTo>
                    <a:pt x="285260" y="471055"/>
                  </a:lnTo>
                  <a:lnTo>
                    <a:pt x="253158" y="494815"/>
                  </a:lnTo>
                  <a:lnTo>
                    <a:pt x="198758" y="515903"/>
                  </a:lnTo>
                  <a:lnTo>
                    <a:pt x="116085" y="530348"/>
                  </a:lnTo>
                  <a:lnTo>
                    <a:pt x="1441" y="543810"/>
                  </a:lnTo>
                  <a:lnTo>
                    <a:pt x="0" y="495475"/>
                  </a:lnTo>
                  <a:lnTo>
                    <a:pt x="31553" y="487021"/>
                  </a:lnTo>
                  <a:lnTo>
                    <a:pt x="39812" y="452114"/>
                  </a:lnTo>
                  <a:lnTo>
                    <a:pt x="75959" y="416998"/>
                  </a:lnTo>
                  <a:lnTo>
                    <a:pt x="120186" y="410082"/>
                  </a:lnTo>
                  <a:lnTo>
                    <a:pt x="155910" y="373666"/>
                  </a:lnTo>
                  <a:lnTo>
                    <a:pt x="195975" y="356899"/>
                  </a:lnTo>
                  <a:lnTo>
                    <a:pt x="224965" y="306499"/>
                  </a:lnTo>
                  <a:lnTo>
                    <a:pt x="245110" y="290086"/>
                  </a:lnTo>
                  <a:lnTo>
                    <a:pt x="252344" y="309430"/>
                  </a:lnTo>
                  <a:lnTo>
                    <a:pt x="310121" y="261495"/>
                  </a:lnTo>
                  <a:lnTo>
                    <a:pt x="340261" y="264991"/>
                  </a:lnTo>
                  <a:lnTo>
                    <a:pt x="354845" y="224307"/>
                  </a:lnTo>
                  <a:lnTo>
                    <a:pt x="383134" y="209856"/>
                  </a:lnTo>
                  <a:lnTo>
                    <a:pt x="382906" y="16115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04" name="Google Shape;12404;p315"/>
            <p:cNvSpPr/>
            <p:nvPr/>
          </p:nvSpPr>
          <p:spPr>
            <a:xfrm>
              <a:off x="8445284" y="2101208"/>
              <a:ext cx="1069753" cy="821080"/>
            </a:xfrm>
            <a:custGeom>
              <a:rect b="b" l="l" r="r" t="t"/>
              <a:pathLst>
                <a:path extrusionOk="0" h="906241" w="1180705">
                  <a:moveTo>
                    <a:pt x="804284" y="0"/>
                  </a:moveTo>
                  <a:lnTo>
                    <a:pt x="815788" y="40682"/>
                  </a:lnTo>
                  <a:lnTo>
                    <a:pt x="817062" y="79292"/>
                  </a:lnTo>
                  <a:lnTo>
                    <a:pt x="838775" y="111808"/>
                  </a:lnTo>
                  <a:lnTo>
                    <a:pt x="844144" y="150604"/>
                  </a:lnTo>
                  <a:lnTo>
                    <a:pt x="837658" y="194584"/>
                  </a:lnTo>
                  <a:lnTo>
                    <a:pt x="863175" y="245730"/>
                  </a:lnTo>
                  <a:lnTo>
                    <a:pt x="859355" y="263863"/>
                  </a:lnTo>
                  <a:lnTo>
                    <a:pt x="889810" y="290883"/>
                  </a:lnTo>
                  <a:lnTo>
                    <a:pt x="918435" y="428630"/>
                  </a:lnTo>
                  <a:lnTo>
                    <a:pt x="924240" y="445605"/>
                  </a:lnTo>
                  <a:lnTo>
                    <a:pt x="921024" y="584352"/>
                  </a:lnTo>
                  <a:lnTo>
                    <a:pt x="926041" y="591191"/>
                  </a:lnTo>
                  <a:lnTo>
                    <a:pt x="952610" y="743557"/>
                  </a:lnTo>
                  <a:lnTo>
                    <a:pt x="967007" y="757353"/>
                  </a:lnTo>
                  <a:lnTo>
                    <a:pt x="935957" y="787827"/>
                  </a:lnTo>
                  <a:lnTo>
                    <a:pt x="951922" y="808177"/>
                  </a:lnTo>
                  <a:lnTo>
                    <a:pt x="1018910" y="809248"/>
                  </a:lnTo>
                  <a:lnTo>
                    <a:pt x="1028907" y="794124"/>
                  </a:lnTo>
                  <a:lnTo>
                    <a:pt x="1082975" y="780752"/>
                  </a:lnTo>
                  <a:lnTo>
                    <a:pt x="1108755" y="767374"/>
                  </a:lnTo>
                  <a:lnTo>
                    <a:pt x="1145846" y="724502"/>
                  </a:lnTo>
                  <a:lnTo>
                    <a:pt x="1154869" y="746457"/>
                  </a:lnTo>
                  <a:lnTo>
                    <a:pt x="1180705" y="750242"/>
                  </a:lnTo>
                  <a:lnTo>
                    <a:pt x="1134161" y="793293"/>
                  </a:lnTo>
                  <a:lnTo>
                    <a:pt x="1030837" y="865111"/>
                  </a:lnTo>
                  <a:lnTo>
                    <a:pt x="985036" y="885428"/>
                  </a:lnTo>
                  <a:lnTo>
                    <a:pt x="952816" y="890838"/>
                  </a:lnTo>
                  <a:lnTo>
                    <a:pt x="931555" y="906241"/>
                  </a:lnTo>
                  <a:lnTo>
                    <a:pt x="910834" y="876616"/>
                  </a:lnTo>
                  <a:lnTo>
                    <a:pt x="915027" y="814662"/>
                  </a:lnTo>
                  <a:lnTo>
                    <a:pt x="859080" y="797913"/>
                  </a:lnTo>
                  <a:lnTo>
                    <a:pt x="781256" y="769918"/>
                  </a:lnTo>
                  <a:lnTo>
                    <a:pt x="771581" y="757204"/>
                  </a:lnTo>
                  <a:lnTo>
                    <a:pt x="748784" y="761223"/>
                  </a:lnTo>
                  <a:lnTo>
                    <a:pt x="714624" y="733357"/>
                  </a:lnTo>
                  <a:lnTo>
                    <a:pt x="711238" y="703169"/>
                  </a:lnTo>
                  <a:lnTo>
                    <a:pt x="688484" y="684189"/>
                  </a:lnTo>
                  <a:lnTo>
                    <a:pt x="677510" y="687774"/>
                  </a:lnTo>
                  <a:lnTo>
                    <a:pt x="655461" y="664024"/>
                  </a:lnTo>
                  <a:lnTo>
                    <a:pt x="9311" y="790977"/>
                  </a:lnTo>
                  <a:lnTo>
                    <a:pt x="569" y="740306"/>
                  </a:lnTo>
                  <a:lnTo>
                    <a:pt x="0" y="737002"/>
                  </a:lnTo>
                  <a:lnTo>
                    <a:pt x="79757" y="663983"/>
                  </a:lnTo>
                  <a:lnTo>
                    <a:pt x="89200" y="633914"/>
                  </a:lnTo>
                  <a:lnTo>
                    <a:pt x="114521" y="610028"/>
                  </a:lnTo>
                  <a:lnTo>
                    <a:pt x="97183" y="578002"/>
                  </a:lnTo>
                  <a:lnTo>
                    <a:pt x="84067" y="573570"/>
                  </a:lnTo>
                  <a:lnTo>
                    <a:pt x="65439" y="520227"/>
                  </a:lnTo>
                  <a:lnTo>
                    <a:pt x="145798" y="481687"/>
                  </a:lnTo>
                  <a:lnTo>
                    <a:pt x="220959" y="468601"/>
                  </a:lnTo>
                  <a:lnTo>
                    <a:pt x="251984" y="468289"/>
                  </a:lnTo>
                  <a:lnTo>
                    <a:pt x="288617" y="483862"/>
                  </a:lnTo>
                  <a:lnTo>
                    <a:pt x="307404" y="471052"/>
                  </a:lnTo>
                  <a:lnTo>
                    <a:pt x="369909" y="459645"/>
                  </a:lnTo>
                  <a:lnTo>
                    <a:pt x="404801" y="437705"/>
                  </a:lnTo>
                  <a:lnTo>
                    <a:pt x="437385" y="393352"/>
                  </a:lnTo>
                  <a:lnTo>
                    <a:pt x="463031" y="386827"/>
                  </a:lnTo>
                  <a:lnTo>
                    <a:pt x="452303" y="332117"/>
                  </a:lnTo>
                  <a:lnTo>
                    <a:pt x="458869" y="297695"/>
                  </a:lnTo>
                  <a:lnTo>
                    <a:pt x="422361" y="282620"/>
                  </a:lnTo>
                  <a:lnTo>
                    <a:pt x="424092" y="256081"/>
                  </a:lnTo>
                  <a:lnTo>
                    <a:pt x="473500" y="210301"/>
                  </a:lnTo>
                  <a:lnTo>
                    <a:pt x="488037" y="176429"/>
                  </a:lnTo>
                  <a:lnTo>
                    <a:pt x="541241" y="95322"/>
                  </a:lnTo>
                  <a:lnTo>
                    <a:pt x="597262" y="47455"/>
                  </a:lnTo>
                  <a:lnTo>
                    <a:pt x="693228" y="31059"/>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05" name="Google Shape;12405;p315"/>
            <p:cNvSpPr/>
            <p:nvPr/>
          </p:nvSpPr>
          <p:spPr>
            <a:xfrm>
              <a:off x="6946457" y="4255793"/>
              <a:ext cx="519334" cy="901634"/>
            </a:xfrm>
            <a:custGeom>
              <a:rect b="b" l="l" r="r" t="t"/>
              <a:pathLst>
                <a:path extrusionOk="0" h="995150" w="573198">
                  <a:moveTo>
                    <a:pt x="485209" y="3558"/>
                  </a:moveTo>
                  <a:lnTo>
                    <a:pt x="529247" y="0"/>
                  </a:lnTo>
                  <a:lnTo>
                    <a:pt x="548087" y="19784"/>
                  </a:lnTo>
                  <a:lnTo>
                    <a:pt x="542939" y="244748"/>
                  </a:lnTo>
                  <a:lnTo>
                    <a:pt x="535267" y="634161"/>
                  </a:lnTo>
                  <a:lnTo>
                    <a:pt x="573198" y="942855"/>
                  </a:lnTo>
                  <a:lnTo>
                    <a:pt x="554839" y="953241"/>
                  </a:lnTo>
                  <a:lnTo>
                    <a:pt x="512538" y="952069"/>
                  </a:lnTo>
                  <a:lnTo>
                    <a:pt x="494371" y="940065"/>
                  </a:lnTo>
                  <a:lnTo>
                    <a:pt x="453090" y="952048"/>
                  </a:lnTo>
                  <a:lnTo>
                    <a:pt x="396535" y="979481"/>
                  </a:lnTo>
                  <a:lnTo>
                    <a:pt x="379372" y="995150"/>
                  </a:lnTo>
                  <a:lnTo>
                    <a:pt x="356927" y="975494"/>
                  </a:lnTo>
                  <a:lnTo>
                    <a:pt x="348027" y="942651"/>
                  </a:lnTo>
                  <a:lnTo>
                    <a:pt x="316557" y="900120"/>
                  </a:lnTo>
                  <a:lnTo>
                    <a:pt x="329275" y="832358"/>
                  </a:lnTo>
                  <a:lnTo>
                    <a:pt x="2504" y="850627"/>
                  </a:lnTo>
                  <a:lnTo>
                    <a:pt x="14148" y="835596"/>
                  </a:lnTo>
                  <a:lnTo>
                    <a:pt x="0" y="796110"/>
                  </a:lnTo>
                  <a:lnTo>
                    <a:pt x="20673" y="792916"/>
                  </a:lnTo>
                  <a:lnTo>
                    <a:pt x="19972" y="718200"/>
                  </a:lnTo>
                  <a:lnTo>
                    <a:pt x="37108" y="721843"/>
                  </a:lnTo>
                  <a:lnTo>
                    <a:pt x="45210" y="675681"/>
                  </a:lnTo>
                  <a:lnTo>
                    <a:pt x="84031" y="644695"/>
                  </a:lnTo>
                  <a:lnTo>
                    <a:pt x="102146" y="596830"/>
                  </a:lnTo>
                  <a:lnTo>
                    <a:pt x="95250" y="536841"/>
                  </a:lnTo>
                  <a:lnTo>
                    <a:pt x="68842" y="512497"/>
                  </a:lnTo>
                  <a:lnTo>
                    <a:pt x="68588" y="471138"/>
                  </a:lnTo>
                  <a:lnTo>
                    <a:pt x="80160" y="461595"/>
                  </a:lnTo>
                  <a:lnTo>
                    <a:pt x="63238" y="438976"/>
                  </a:lnTo>
                  <a:lnTo>
                    <a:pt x="74730" y="410419"/>
                  </a:lnTo>
                  <a:lnTo>
                    <a:pt x="63338" y="368485"/>
                  </a:lnTo>
                  <a:lnTo>
                    <a:pt x="77184" y="350983"/>
                  </a:lnTo>
                  <a:lnTo>
                    <a:pt x="46434" y="325693"/>
                  </a:lnTo>
                  <a:lnTo>
                    <a:pt x="69793" y="261804"/>
                  </a:lnTo>
                  <a:lnTo>
                    <a:pt x="98202" y="227823"/>
                  </a:lnTo>
                  <a:lnTo>
                    <a:pt x="86985" y="206019"/>
                  </a:lnTo>
                  <a:lnTo>
                    <a:pt x="119727" y="170631"/>
                  </a:lnTo>
                  <a:lnTo>
                    <a:pt x="118077" y="157275"/>
                  </a:lnTo>
                  <a:lnTo>
                    <a:pt x="147391" y="144419"/>
                  </a:lnTo>
                  <a:lnTo>
                    <a:pt x="142376" y="104352"/>
                  </a:lnTo>
                  <a:lnTo>
                    <a:pt x="159044" y="94423"/>
                  </a:lnTo>
                  <a:lnTo>
                    <a:pt x="168757" y="59096"/>
                  </a:lnTo>
                  <a:lnTo>
                    <a:pt x="193968" y="41890"/>
                  </a:lnTo>
                  <a:lnTo>
                    <a:pt x="182984" y="2460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06" name="Google Shape;12406;p315"/>
            <p:cNvSpPr/>
            <p:nvPr/>
          </p:nvSpPr>
          <p:spPr>
            <a:xfrm>
              <a:off x="6563936" y="4653518"/>
              <a:ext cx="822056" cy="717239"/>
            </a:xfrm>
            <a:custGeom>
              <a:rect b="b" l="l" r="r" t="t"/>
              <a:pathLst>
                <a:path extrusionOk="0" h="791630" w="907318">
                  <a:moveTo>
                    <a:pt x="73051" y="12329"/>
                  </a:moveTo>
                  <a:lnTo>
                    <a:pt x="485434" y="0"/>
                  </a:lnTo>
                  <a:lnTo>
                    <a:pt x="502356" y="22618"/>
                  </a:lnTo>
                  <a:lnTo>
                    <a:pt x="490784" y="32161"/>
                  </a:lnTo>
                  <a:lnTo>
                    <a:pt x="491038" y="73520"/>
                  </a:lnTo>
                  <a:lnTo>
                    <a:pt x="517446" y="97864"/>
                  </a:lnTo>
                  <a:lnTo>
                    <a:pt x="524343" y="157853"/>
                  </a:lnTo>
                  <a:lnTo>
                    <a:pt x="506227" y="205718"/>
                  </a:lnTo>
                  <a:lnTo>
                    <a:pt x="467407" y="236705"/>
                  </a:lnTo>
                  <a:lnTo>
                    <a:pt x="459304" y="282867"/>
                  </a:lnTo>
                  <a:lnTo>
                    <a:pt x="442168" y="279223"/>
                  </a:lnTo>
                  <a:lnTo>
                    <a:pt x="442869" y="353940"/>
                  </a:lnTo>
                  <a:lnTo>
                    <a:pt x="422196" y="357133"/>
                  </a:lnTo>
                  <a:lnTo>
                    <a:pt x="436344" y="396619"/>
                  </a:lnTo>
                  <a:lnTo>
                    <a:pt x="424700" y="411650"/>
                  </a:lnTo>
                  <a:lnTo>
                    <a:pt x="751471" y="393381"/>
                  </a:lnTo>
                  <a:lnTo>
                    <a:pt x="738753" y="461144"/>
                  </a:lnTo>
                  <a:lnTo>
                    <a:pt x="770223" y="503674"/>
                  </a:lnTo>
                  <a:lnTo>
                    <a:pt x="779123" y="536518"/>
                  </a:lnTo>
                  <a:lnTo>
                    <a:pt x="801568" y="556173"/>
                  </a:lnTo>
                  <a:lnTo>
                    <a:pt x="751745" y="587346"/>
                  </a:lnTo>
                  <a:lnTo>
                    <a:pt x="749210" y="607556"/>
                  </a:lnTo>
                  <a:lnTo>
                    <a:pt x="792297" y="618067"/>
                  </a:lnTo>
                  <a:lnTo>
                    <a:pt x="808324" y="584678"/>
                  </a:lnTo>
                  <a:lnTo>
                    <a:pt x="846985" y="614289"/>
                  </a:lnTo>
                  <a:lnTo>
                    <a:pt x="845906" y="639978"/>
                  </a:lnTo>
                  <a:lnTo>
                    <a:pt x="825535" y="652537"/>
                  </a:lnTo>
                  <a:lnTo>
                    <a:pt x="785441" y="645248"/>
                  </a:lnTo>
                  <a:lnTo>
                    <a:pt x="791513" y="663764"/>
                  </a:lnTo>
                  <a:lnTo>
                    <a:pt x="779955" y="693468"/>
                  </a:lnTo>
                  <a:lnTo>
                    <a:pt x="815432" y="716663"/>
                  </a:lnTo>
                  <a:lnTo>
                    <a:pt x="870034" y="720626"/>
                  </a:lnTo>
                  <a:lnTo>
                    <a:pt x="891518" y="749109"/>
                  </a:lnTo>
                  <a:lnTo>
                    <a:pt x="907318" y="752400"/>
                  </a:lnTo>
                  <a:lnTo>
                    <a:pt x="881736" y="788738"/>
                  </a:lnTo>
                  <a:lnTo>
                    <a:pt x="850248" y="784308"/>
                  </a:lnTo>
                  <a:lnTo>
                    <a:pt x="821649" y="750715"/>
                  </a:lnTo>
                  <a:lnTo>
                    <a:pt x="755619" y="736218"/>
                  </a:lnTo>
                  <a:lnTo>
                    <a:pt x="753395" y="701885"/>
                  </a:lnTo>
                  <a:lnTo>
                    <a:pt x="722265" y="714994"/>
                  </a:lnTo>
                  <a:lnTo>
                    <a:pt x="726009" y="743669"/>
                  </a:lnTo>
                  <a:lnTo>
                    <a:pt x="713157" y="771150"/>
                  </a:lnTo>
                  <a:lnTo>
                    <a:pt x="690184" y="777006"/>
                  </a:lnTo>
                  <a:lnTo>
                    <a:pt x="670962" y="748157"/>
                  </a:lnTo>
                  <a:lnTo>
                    <a:pt x="630280" y="749425"/>
                  </a:lnTo>
                  <a:lnTo>
                    <a:pt x="617522" y="781262"/>
                  </a:lnTo>
                  <a:lnTo>
                    <a:pt x="590875" y="791630"/>
                  </a:lnTo>
                  <a:lnTo>
                    <a:pt x="560788" y="774368"/>
                  </a:lnTo>
                  <a:lnTo>
                    <a:pt x="537428" y="773370"/>
                  </a:lnTo>
                  <a:lnTo>
                    <a:pt x="512642" y="724636"/>
                  </a:lnTo>
                  <a:lnTo>
                    <a:pt x="471982" y="704406"/>
                  </a:lnTo>
                  <a:lnTo>
                    <a:pt x="456706" y="708465"/>
                  </a:lnTo>
                  <a:lnTo>
                    <a:pt x="439326" y="667033"/>
                  </a:lnTo>
                  <a:lnTo>
                    <a:pt x="393369" y="674648"/>
                  </a:lnTo>
                  <a:lnTo>
                    <a:pt x="391302" y="649166"/>
                  </a:lnTo>
                  <a:lnTo>
                    <a:pt x="347107" y="675477"/>
                  </a:lnTo>
                  <a:lnTo>
                    <a:pt x="353656" y="694104"/>
                  </a:lnTo>
                  <a:lnTo>
                    <a:pt x="319642" y="713239"/>
                  </a:lnTo>
                  <a:lnTo>
                    <a:pt x="265281" y="706375"/>
                  </a:lnTo>
                  <a:lnTo>
                    <a:pt x="201691" y="680743"/>
                  </a:lnTo>
                  <a:lnTo>
                    <a:pt x="157027" y="669883"/>
                  </a:lnTo>
                  <a:lnTo>
                    <a:pt x="61963" y="682388"/>
                  </a:lnTo>
                  <a:lnTo>
                    <a:pt x="49618" y="690450"/>
                  </a:lnTo>
                  <a:lnTo>
                    <a:pt x="33762" y="670806"/>
                  </a:lnTo>
                  <a:lnTo>
                    <a:pt x="73397" y="597644"/>
                  </a:lnTo>
                  <a:lnTo>
                    <a:pt x="59066" y="559061"/>
                  </a:lnTo>
                  <a:lnTo>
                    <a:pt x="70983" y="537640"/>
                  </a:lnTo>
                  <a:lnTo>
                    <a:pt x="64589" y="509974"/>
                  </a:lnTo>
                  <a:lnTo>
                    <a:pt x="81222" y="488421"/>
                  </a:lnTo>
                  <a:lnTo>
                    <a:pt x="97950" y="435662"/>
                  </a:lnTo>
                  <a:lnTo>
                    <a:pt x="93980" y="392321"/>
                  </a:lnTo>
                  <a:lnTo>
                    <a:pt x="44757" y="311047"/>
                  </a:lnTo>
                  <a:lnTo>
                    <a:pt x="42793" y="266487"/>
                  </a:lnTo>
                  <a:lnTo>
                    <a:pt x="4301" y="222706"/>
                  </a:lnTo>
                  <a:lnTo>
                    <a:pt x="0" y="1400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07" name="Google Shape;12407;p315"/>
            <p:cNvSpPr/>
            <p:nvPr/>
          </p:nvSpPr>
          <p:spPr>
            <a:xfrm>
              <a:off x="8353385" y="2702833"/>
              <a:ext cx="836467" cy="548356"/>
            </a:xfrm>
            <a:custGeom>
              <a:rect b="b" l="l" r="r" t="t"/>
              <a:pathLst>
                <a:path extrusionOk="0" h="605230" w="923224">
                  <a:moveTo>
                    <a:pt x="101999" y="76282"/>
                  </a:moveTo>
                  <a:lnTo>
                    <a:pt x="110741" y="126953"/>
                  </a:lnTo>
                  <a:lnTo>
                    <a:pt x="756890" y="0"/>
                  </a:lnTo>
                  <a:lnTo>
                    <a:pt x="778940" y="23750"/>
                  </a:lnTo>
                  <a:lnTo>
                    <a:pt x="789913" y="20165"/>
                  </a:lnTo>
                  <a:lnTo>
                    <a:pt x="812667" y="39145"/>
                  </a:lnTo>
                  <a:lnTo>
                    <a:pt x="816054" y="69333"/>
                  </a:lnTo>
                  <a:lnTo>
                    <a:pt x="850214" y="97199"/>
                  </a:lnTo>
                  <a:lnTo>
                    <a:pt x="873011" y="93180"/>
                  </a:lnTo>
                  <a:lnTo>
                    <a:pt x="882685" y="105894"/>
                  </a:lnTo>
                  <a:lnTo>
                    <a:pt x="866553" y="124477"/>
                  </a:lnTo>
                  <a:lnTo>
                    <a:pt x="863414" y="148134"/>
                  </a:lnTo>
                  <a:lnTo>
                    <a:pt x="835478" y="197996"/>
                  </a:lnTo>
                  <a:lnTo>
                    <a:pt x="852296" y="216030"/>
                  </a:lnTo>
                  <a:lnTo>
                    <a:pt x="837323" y="256079"/>
                  </a:lnTo>
                  <a:lnTo>
                    <a:pt x="844058" y="278669"/>
                  </a:lnTo>
                  <a:lnTo>
                    <a:pt x="864289" y="281039"/>
                  </a:lnTo>
                  <a:lnTo>
                    <a:pt x="871551" y="305807"/>
                  </a:lnTo>
                  <a:lnTo>
                    <a:pt x="923224" y="336633"/>
                  </a:lnTo>
                  <a:lnTo>
                    <a:pt x="919811" y="355784"/>
                  </a:lnTo>
                  <a:lnTo>
                    <a:pt x="881174" y="398919"/>
                  </a:lnTo>
                  <a:lnTo>
                    <a:pt x="882119" y="414778"/>
                  </a:lnTo>
                  <a:lnTo>
                    <a:pt x="845353" y="440135"/>
                  </a:lnTo>
                  <a:lnTo>
                    <a:pt x="813620" y="441348"/>
                  </a:lnTo>
                  <a:lnTo>
                    <a:pt x="792761" y="468801"/>
                  </a:lnTo>
                  <a:lnTo>
                    <a:pt x="233246" y="578297"/>
                  </a:lnTo>
                  <a:lnTo>
                    <a:pt x="74791" y="605230"/>
                  </a:lnTo>
                  <a:lnTo>
                    <a:pt x="44456" y="420650"/>
                  </a:lnTo>
                  <a:lnTo>
                    <a:pt x="0" y="150140"/>
                  </a:lnTo>
                  <a:lnTo>
                    <a:pt x="0" y="150140"/>
                  </a:lnTo>
                  <a:lnTo>
                    <a:pt x="25650" y="134567"/>
                  </a:lnTo>
                  <a:lnTo>
                    <a:pt x="101429" y="7297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08" name="Google Shape;12408;p315"/>
            <p:cNvSpPr/>
            <p:nvPr/>
          </p:nvSpPr>
          <p:spPr>
            <a:xfrm>
              <a:off x="7112247" y="3850859"/>
              <a:ext cx="1235805" cy="427229"/>
            </a:xfrm>
            <a:custGeom>
              <a:rect b="b" l="l" r="r" t="t"/>
              <a:pathLst>
                <a:path extrusionOk="0" h="471540" w="1363980">
                  <a:moveTo>
                    <a:pt x="344896" y="139062"/>
                  </a:moveTo>
                  <a:lnTo>
                    <a:pt x="339172" y="102429"/>
                  </a:lnTo>
                  <a:lnTo>
                    <a:pt x="375088" y="108382"/>
                  </a:lnTo>
                  <a:lnTo>
                    <a:pt x="576723" y="85205"/>
                  </a:lnTo>
                  <a:lnTo>
                    <a:pt x="754797" y="74362"/>
                  </a:lnTo>
                  <a:lnTo>
                    <a:pt x="786120" y="68595"/>
                  </a:lnTo>
                  <a:lnTo>
                    <a:pt x="906124" y="61307"/>
                  </a:lnTo>
                  <a:lnTo>
                    <a:pt x="1043058" y="46356"/>
                  </a:lnTo>
                  <a:lnTo>
                    <a:pt x="1045250" y="42679"/>
                  </a:lnTo>
                  <a:lnTo>
                    <a:pt x="1363752" y="0"/>
                  </a:lnTo>
                  <a:lnTo>
                    <a:pt x="1363980" y="48703"/>
                  </a:lnTo>
                  <a:lnTo>
                    <a:pt x="1335692" y="63155"/>
                  </a:lnTo>
                  <a:lnTo>
                    <a:pt x="1321107" y="103839"/>
                  </a:lnTo>
                  <a:lnTo>
                    <a:pt x="1290967" y="100342"/>
                  </a:lnTo>
                  <a:lnTo>
                    <a:pt x="1233190" y="148277"/>
                  </a:lnTo>
                  <a:lnTo>
                    <a:pt x="1225957" y="128933"/>
                  </a:lnTo>
                  <a:lnTo>
                    <a:pt x="1205812" y="145347"/>
                  </a:lnTo>
                  <a:lnTo>
                    <a:pt x="1176821" y="195746"/>
                  </a:lnTo>
                  <a:lnTo>
                    <a:pt x="1136756" y="212513"/>
                  </a:lnTo>
                  <a:lnTo>
                    <a:pt x="1101032" y="248930"/>
                  </a:lnTo>
                  <a:lnTo>
                    <a:pt x="1056806" y="255846"/>
                  </a:lnTo>
                  <a:lnTo>
                    <a:pt x="1020658" y="290962"/>
                  </a:lnTo>
                  <a:lnTo>
                    <a:pt x="1012400" y="325868"/>
                  </a:lnTo>
                  <a:lnTo>
                    <a:pt x="980846" y="334322"/>
                  </a:lnTo>
                  <a:lnTo>
                    <a:pt x="982287" y="382657"/>
                  </a:lnTo>
                  <a:lnTo>
                    <a:pt x="771930" y="408322"/>
                  </a:lnTo>
                  <a:lnTo>
                    <a:pt x="484499" y="433825"/>
                  </a:lnTo>
                  <a:lnTo>
                    <a:pt x="346263" y="446933"/>
                  </a:lnTo>
                  <a:lnTo>
                    <a:pt x="302224" y="450491"/>
                  </a:lnTo>
                  <a:lnTo>
                    <a:pt x="0" y="471540"/>
                  </a:lnTo>
                  <a:lnTo>
                    <a:pt x="15859" y="464973"/>
                  </a:lnTo>
                  <a:lnTo>
                    <a:pt x="29836" y="428216"/>
                  </a:lnTo>
                  <a:lnTo>
                    <a:pt x="24102" y="379202"/>
                  </a:lnTo>
                  <a:lnTo>
                    <a:pt x="52382" y="343758"/>
                  </a:lnTo>
                  <a:lnTo>
                    <a:pt x="55730" y="312116"/>
                  </a:lnTo>
                  <a:lnTo>
                    <a:pt x="79048" y="299376"/>
                  </a:lnTo>
                  <a:lnTo>
                    <a:pt x="81878" y="261016"/>
                  </a:lnTo>
                  <a:lnTo>
                    <a:pt x="110337" y="207450"/>
                  </a:lnTo>
                  <a:lnTo>
                    <a:pt x="106027" y="157200"/>
                  </a:lnTo>
                  <a:lnTo>
                    <a:pt x="114846" y="156597"/>
                  </a:lnTo>
                  <a:lnTo>
                    <a:pt x="125429" y="155866"/>
                  </a:lnTo>
                  <a:lnTo>
                    <a:pt x="144671" y="15227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09" name="Google Shape;12409;p315"/>
            <p:cNvSpPr/>
            <p:nvPr/>
          </p:nvSpPr>
          <p:spPr>
            <a:xfrm>
              <a:off x="7784064" y="2838864"/>
              <a:ext cx="609600" cy="694565"/>
            </a:xfrm>
            <a:custGeom>
              <a:rect b="b" l="l" r="r" t="t"/>
              <a:pathLst>
                <a:path extrusionOk="0" h="766604" w="672826">
                  <a:moveTo>
                    <a:pt x="628369" y="0"/>
                  </a:moveTo>
                  <a:lnTo>
                    <a:pt x="672826" y="270509"/>
                  </a:lnTo>
                  <a:lnTo>
                    <a:pt x="652371" y="285201"/>
                  </a:lnTo>
                  <a:lnTo>
                    <a:pt x="666709" y="305554"/>
                  </a:lnTo>
                  <a:lnTo>
                    <a:pt x="670941" y="336636"/>
                  </a:lnTo>
                  <a:lnTo>
                    <a:pt x="658121" y="388655"/>
                  </a:lnTo>
                  <a:lnTo>
                    <a:pt x="655924" y="465044"/>
                  </a:lnTo>
                  <a:lnTo>
                    <a:pt x="606836" y="539783"/>
                  </a:lnTo>
                  <a:lnTo>
                    <a:pt x="588900" y="551657"/>
                  </a:lnTo>
                  <a:lnTo>
                    <a:pt x="570042" y="540969"/>
                  </a:lnTo>
                  <a:lnTo>
                    <a:pt x="556814" y="572480"/>
                  </a:lnTo>
                  <a:lnTo>
                    <a:pt x="538972" y="574065"/>
                  </a:lnTo>
                  <a:lnTo>
                    <a:pt x="525448" y="615779"/>
                  </a:lnTo>
                  <a:lnTo>
                    <a:pt x="533175" y="638418"/>
                  </a:lnTo>
                  <a:lnTo>
                    <a:pt x="519932" y="659674"/>
                  </a:lnTo>
                  <a:lnTo>
                    <a:pt x="492478" y="632030"/>
                  </a:lnTo>
                  <a:lnTo>
                    <a:pt x="470871" y="685053"/>
                  </a:lnTo>
                  <a:lnTo>
                    <a:pt x="483052" y="714990"/>
                  </a:lnTo>
                  <a:lnTo>
                    <a:pt x="465967" y="728810"/>
                  </a:lnTo>
                  <a:lnTo>
                    <a:pt x="463869" y="756299"/>
                  </a:lnTo>
                  <a:lnTo>
                    <a:pt x="423591" y="766604"/>
                  </a:lnTo>
                  <a:lnTo>
                    <a:pt x="398372" y="741865"/>
                  </a:lnTo>
                  <a:lnTo>
                    <a:pt x="379720" y="738815"/>
                  </a:lnTo>
                  <a:lnTo>
                    <a:pt x="368133" y="705344"/>
                  </a:lnTo>
                  <a:lnTo>
                    <a:pt x="346968" y="715055"/>
                  </a:lnTo>
                  <a:lnTo>
                    <a:pt x="332693" y="737370"/>
                  </a:lnTo>
                  <a:lnTo>
                    <a:pt x="271903" y="729688"/>
                  </a:lnTo>
                  <a:lnTo>
                    <a:pt x="249118" y="747375"/>
                  </a:lnTo>
                  <a:lnTo>
                    <a:pt x="210640" y="724090"/>
                  </a:lnTo>
                  <a:lnTo>
                    <a:pt x="161196" y="722426"/>
                  </a:lnTo>
                  <a:lnTo>
                    <a:pt x="156431" y="704947"/>
                  </a:lnTo>
                  <a:lnTo>
                    <a:pt x="119838" y="666548"/>
                  </a:lnTo>
                  <a:lnTo>
                    <a:pt x="60539" y="673679"/>
                  </a:lnTo>
                  <a:lnTo>
                    <a:pt x="29497" y="389667"/>
                  </a:lnTo>
                  <a:lnTo>
                    <a:pt x="0" y="147472"/>
                  </a:lnTo>
                  <a:lnTo>
                    <a:pt x="200595" y="114399"/>
                  </a:lnTo>
                  <a:lnTo>
                    <a:pt x="262246" y="134301"/>
                  </a:lnTo>
                  <a:lnTo>
                    <a:pt x="284134" y="148226"/>
                  </a:lnTo>
                  <a:lnTo>
                    <a:pt x="296678" y="130673"/>
                  </a:lnTo>
                  <a:lnTo>
                    <a:pt x="333868" y="158206"/>
                  </a:lnTo>
                  <a:lnTo>
                    <a:pt x="355734" y="165261"/>
                  </a:lnTo>
                  <a:lnTo>
                    <a:pt x="421306" y="128571"/>
                  </a:lnTo>
                  <a:lnTo>
                    <a:pt x="462930" y="127996"/>
                  </a:lnTo>
                  <a:lnTo>
                    <a:pt x="501176" y="83680"/>
                  </a:lnTo>
                  <a:lnTo>
                    <a:pt x="559611" y="37168"/>
                  </a:lnTo>
                  <a:lnTo>
                    <a:pt x="628369"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10" name="Google Shape;12410;p315"/>
            <p:cNvSpPr/>
            <p:nvPr/>
          </p:nvSpPr>
          <p:spPr>
            <a:xfrm>
              <a:off x="8059274" y="3245452"/>
              <a:ext cx="1154479" cy="644075"/>
            </a:xfrm>
            <a:custGeom>
              <a:rect b="b" l="l" r="r" t="t"/>
              <a:pathLst>
                <a:path extrusionOk="0" h="710877" w="1274219">
                  <a:moveTo>
                    <a:pt x="1251269" y="198614"/>
                  </a:moveTo>
                  <a:lnTo>
                    <a:pt x="1274219" y="190096"/>
                  </a:lnTo>
                  <a:lnTo>
                    <a:pt x="1261410" y="228520"/>
                  </a:lnTo>
                  <a:lnTo>
                    <a:pt x="1242855" y="245222"/>
                  </a:lnTo>
                  <a:lnTo>
                    <a:pt x="1240157" y="294004"/>
                  </a:lnTo>
                  <a:lnTo>
                    <a:pt x="1223876" y="375533"/>
                  </a:lnTo>
                  <a:lnTo>
                    <a:pt x="1200616" y="396580"/>
                  </a:lnTo>
                  <a:lnTo>
                    <a:pt x="1186198" y="371005"/>
                  </a:lnTo>
                  <a:lnTo>
                    <a:pt x="1186738" y="306698"/>
                  </a:lnTo>
                  <a:lnTo>
                    <a:pt x="1211582" y="219917"/>
                  </a:lnTo>
                  <a:close/>
                  <a:moveTo>
                    <a:pt x="1158197" y="231411"/>
                  </a:moveTo>
                  <a:lnTo>
                    <a:pt x="1161587" y="230687"/>
                  </a:lnTo>
                  <a:lnTo>
                    <a:pt x="1153958" y="232315"/>
                  </a:lnTo>
                  <a:close/>
                  <a:moveTo>
                    <a:pt x="739041" y="0"/>
                  </a:moveTo>
                  <a:lnTo>
                    <a:pt x="831255" y="52006"/>
                  </a:lnTo>
                  <a:lnTo>
                    <a:pt x="840503" y="10254"/>
                  </a:lnTo>
                  <a:lnTo>
                    <a:pt x="864526" y="8981"/>
                  </a:lnTo>
                  <a:lnTo>
                    <a:pt x="884481" y="22183"/>
                  </a:lnTo>
                  <a:lnTo>
                    <a:pt x="890348" y="51869"/>
                  </a:lnTo>
                  <a:lnTo>
                    <a:pt x="924138" y="55438"/>
                  </a:lnTo>
                  <a:lnTo>
                    <a:pt x="947998" y="70085"/>
                  </a:lnTo>
                  <a:lnTo>
                    <a:pt x="965509" y="96281"/>
                  </a:lnTo>
                  <a:lnTo>
                    <a:pt x="958481" y="130859"/>
                  </a:lnTo>
                  <a:lnTo>
                    <a:pt x="941714" y="143368"/>
                  </a:lnTo>
                  <a:lnTo>
                    <a:pt x="935606" y="174305"/>
                  </a:lnTo>
                  <a:lnTo>
                    <a:pt x="946529" y="193845"/>
                  </a:lnTo>
                  <a:lnTo>
                    <a:pt x="986614" y="178927"/>
                  </a:lnTo>
                  <a:lnTo>
                    <a:pt x="1000683" y="209245"/>
                  </a:lnTo>
                  <a:lnTo>
                    <a:pt x="1057560" y="211321"/>
                  </a:lnTo>
                  <a:lnTo>
                    <a:pt x="1078045" y="233404"/>
                  </a:lnTo>
                  <a:lnTo>
                    <a:pt x="1127057" y="251771"/>
                  </a:lnTo>
                  <a:lnTo>
                    <a:pt x="1119259" y="311832"/>
                  </a:lnTo>
                  <a:lnTo>
                    <a:pt x="1146408" y="351943"/>
                  </a:lnTo>
                  <a:lnTo>
                    <a:pt x="1129403" y="377279"/>
                  </a:lnTo>
                  <a:lnTo>
                    <a:pt x="1132113" y="403051"/>
                  </a:lnTo>
                  <a:lnTo>
                    <a:pt x="1155069" y="414268"/>
                  </a:lnTo>
                  <a:lnTo>
                    <a:pt x="1138656" y="442907"/>
                  </a:lnTo>
                  <a:lnTo>
                    <a:pt x="1099390" y="417872"/>
                  </a:lnTo>
                  <a:lnTo>
                    <a:pt x="1093928" y="430445"/>
                  </a:lnTo>
                  <a:lnTo>
                    <a:pt x="1127074" y="447614"/>
                  </a:lnTo>
                  <a:lnTo>
                    <a:pt x="1205618" y="436773"/>
                  </a:lnTo>
                  <a:lnTo>
                    <a:pt x="1241407" y="507045"/>
                  </a:lnTo>
                  <a:lnTo>
                    <a:pt x="665276" y="621714"/>
                  </a:lnTo>
                  <a:lnTo>
                    <a:pt x="540564" y="641904"/>
                  </a:lnTo>
                  <a:lnTo>
                    <a:pt x="431049" y="656356"/>
                  </a:lnTo>
                  <a:lnTo>
                    <a:pt x="318502" y="668198"/>
                  </a:lnTo>
                  <a:lnTo>
                    <a:pt x="0" y="710877"/>
                  </a:lnTo>
                  <a:lnTo>
                    <a:pt x="81819" y="670574"/>
                  </a:lnTo>
                  <a:lnTo>
                    <a:pt x="89255" y="646935"/>
                  </a:lnTo>
                  <a:lnTo>
                    <a:pt x="118679" y="634958"/>
                  </a:lnTo>
                  <a:lnTo>
                    <a:pt x="117952" y="616953"/>
                  </a:lnTo>
                  <a:lnTo>
                    <a:pt x="139564" y="600349"/>
                  </a:lnTo>
                  <a:lnTo>
                    <a:pt x="137378" y="584810"/>
                  </a:lnTo>
                  <a:lnTo>
                    <a:pt x="191193" y="546565"/>
                  </a:lnTo>
                  <a:lnTo>
                    <a:pt x="243708" y="483350"/>
                  </a:lnTo>
                  <a:lnTo>
                    <a:pt x="243591" y="500367"/>
                  </a:lnTo>
                  <a:lnTo>
                    <a:pt x="270324" y="531511"/>
                  </a:lnTo>
                  <a:lnTo>
                    <a:pt x="299659" y="544088"/>
                  </a:lnTo>
                  <a:lnTo>
                    <a:pt x="319399" y="539944"/>
                  </a:lnTo>
                  <a:lnTo>
                    <a:pt x="345560" y="508690"/>
                  </a:lnTo>
                  <a:lnTo>
                    <a:pt x="370447" y="526363"/>
                  </a:lnTo>
                  <a:lnTo>
                    <a:pt x="409315" y="508869"/>
                  </a:lnTo>
                  <a:lnTo>
                    <a:pt x="474610" y="458551"/>
                  </a:lnTo>
                  <a:lnTo>
                    <a:pt x="482640" y="469725"/>
                  </a:lnTo>
                  <a:lnTo>
                    <a:pt x="507253" y="447465"/>
                  </a:lnTo>
                  <a:lnTo>
                    <a:pt x="502028" y="410833"/>
                  </a:lnTo>
                  <a:lnTo>
                    <a:pt x="513803" y="375902"/>
                  </a:lnTo>
                  <a:lnTo>
                    <a:pt x="537832" y="341146"/>
                  </a:lnTo>
                  <a:lnTo>
                    <a:pt x="543559" y="302644"/>
                  </a:lnTo>
                  <a:lnTo>
                    <a:pt x="567724" y="259818"/>
                  </a:lnTo>
                  <a:lnTo>
                    <a:pt x="571554" y="211373"/>
                  </a:lnTo>
                  <a:lnTo>
                    <a:pt x="602640" y="234390"/>
                  </a:lnTo>
                  <a:lnTo>
                    <a:pt x="629639" y="238731"/>
                  </a:lnTo>
                  <a:lnTo>
                    <a:pt x="642798" y="219311"/>
                  </a:lnTo>
                  <a:lnTo>
                    <a:pt x="662859" y="141681"/>
                  </a:lnTo>
                  <a:lnTo>
                    <a:pt x="685450" y="155807"/>
                  </a:lnTo>
                  <a:lnTo>
                    <a:pt x="741836" y="6104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11" name="Google Shape;12411;p315"/>
            <p:cNvSpPr/>
            <p:nvPr/>
          </p:nvSpPr>
          <p:spPr>
            <a:xfrm>
              <a:off x="7225889" y="3442777"/>
              <a:ext cx="1054191" cy="549301"/>
            </a:xfrm>
            <a:custGeom>
              <a:rect b="b" l="l" r="r" t="t"/>
              <a:pathLst>
                <a:path extrusionOk="0" h="606273" w="1163529">
                  <a:moveTo>
                    <a:pt x="826708" y="57541"/>
                  </a:moveTo>
                  <a:lnTo>
                    <a:pt x="865185" y="80826"/>
                  </a:lnTo>
                  <a:lnTo>
                    <a:pt x="887970" y="63140"/>
                  </a:lnTo>
                  <a:lnTo>
                    <a:pt x="948760" y="70821"/>
                  </a:lnTo>
                  <a:lnTo>
                    <a:pt x="963035" y="48506"/>
                  </a:lnTo>
                  <a:lnTo>
                    <a:pt x="984201" y="38795"/>
                  </a:lnTo>
                  <a:lnTo>
                    <a:pt x="995788" y="72266"/>
                  </a:lnTo>
                  <a:lnTo>
                    <a:pt x="1014439" y="75316"/>
                  </a:lnTo>
                  <a:lnTo>
                    <a:pt x="1039658" y="100056"/>
                  </a:lnTo>
                  <a:lnTo>
                    <a:pt x="1044044" y="161704"/>
                  </a:lnTo>
                  <a:lnTo>
                    <a:pt x="1068434" y="197863"/>
                  </a:lnTo>
                  <a:lnTo>
                    <a:pt x="1097657" y="224238"/>
                  </a:lnTo>
                  <a:lnTo>
                    <a:pt x="1108778" y="246413"/>
                  </a:lnTo>
                  <a:lnTo>
                    <a:pt x="1142343" y="265295"/>
                  </a:lnTo>
                  <a:lnTo>
                    <a:pt x="1163529" y="265559"/>
                  </a:lnTo>
                  <a:lnTo>
                    <a:pt x="1111014" y="328774"/>
                  </a:lnTo>
                  <a:lnTo>
                    <a:pt x="1057200" y="367019"/>
                  </a:lnTo>
                  <a:lnTo>
                    <a:pt x="1059385" y="382558"/>
                  </a:lnTo>
                  <a:lnTo>
                    <a:pt x="1037773" y="399162"/>
                  </a:lnTo>
                  <a:lnTo>
                    <a:pt x="1038501" y="417166"/>
                  </a:lnTo>
                  <a:lnTo>
                    <a:pt x="1009077" y="429144"/>
                  </a:lnTo>
                  <a:lnTo>
                    <a:pt x="1001641" y="452783"/>
                  </a:lnTo>
                  <a:lnTo>
                    <a:pt x="919821" y="493086"/>
                  </a:lnTo>
                  <a:lnTo>
                    <a:pt x="917629" y="496762"/>
                  </a:lnTo>
                  <a:lnTo>
                    <a:pt x="780695" y="511714"/>
                  </a:lnTo>
                  <a:lnTo>
                    <a:pt x="660691" y="519001"/>
                  </a:lnTo>
                  <a:lnTo>
                    <a:pt x="629368" y="524769"/>
                  </a:lnTo>
                  <a:lnTo>
                    <a:pt x="451294" y="535611"/>
                  </a:lnTo>
                  <a:lnTo>
                    <a:pt x="249659" y="558788"/>
                  </a:lnTo>
                  <a:lnTo>
                    <a:pt x="213743" y="552835"/>
                  </a:lnTo>
                  <a:lnTo>
                    <a:pt x="219467" y="589468"/>
                  </a:lnTo>
                  <a:lnTo>
                    <a:pt x="19242" y="602679"/>
                  </a:lnTo>
                  <a:lnTo>
                    <a:pt x="0" y="606273"/>
                  </a:lnTo>
                  <a:lnTo>
                    <a:pt x="7020" y="579946"/>
                  </a:lnTo>
                  <a:lnTo>
                    <a:pt x="31427" y="587208"/>
                  </a:lnTo>
                  <a:lnTo>
                    <a:pt x="38652" y="503536"/>
                  </a:lnTo>
                  <a:lnTo>
                    <a:pt x="29965" y="492925"/>
                  </a:lnTo>
                  <a:lnTo>
                    <a:pt x="51845" y="455372"/>
                  </a:lnTo>
                  <a:lnTo>
                    <a:pt x="70014" y="451779"/>
                  </a:lnTo>
                  <a:lnTo>
                    <a:pt x="130952" y="478586"/>
                  </a:lnTo>
                  <a:lnTo>
                    <a:pt x="149725" y="460232"/>
                  </a:lnTo>
                  <a:lnTo>
                    <a:pt x="132760" y="434593"/>
                  </a:lnTo>
                  <a:lnTo>
                    <a:pt x="137179" y="412879"/>
                  </a:lnTo>
                  <a:lnTo>
                    <a:pt x="200883" y="388568"/>
                  </a:lnTo>
                  <a:lnTo>
                    <a:pt x="183148" y="354048"/>
                  </a:lnTo>
                  <a:lnTo>
                    <a:pt x="201521" y="323269"/>
                  </a:lnTo>
                  <a:lnTo>
                    <a:pt x="214619" y="303036"/>
                  </a:lnTo>
                  <a:lnTo>
                    <a:pt x="254181" y="297367"/>
                  </a:lnTo>
                  <a:lnTo>
                    <a:pt x="265855" y="281709"/>
                  </a:lnTo>
                  <a:lnTo>
                    <a:pt x="280965" y="294993"/>
                  </a:lnTo>
                  <a:lnTo>
                    <a:pt x="301089" y="286424"/>
                  </a:lnTo>
                  <a:lnTo>
                    <a:pt x="343623" y="312895"/>
                  </a:lnTo>
                  <a:lnTo>
                    <a:pt x="354593" y="290471"/>
                  </a:lnTo>
                  <a:lnTo>
                    <a:pt x="392366" y="266581"/>
                  </a:lnTo>
                  <a:lnTo>
                    <a:pt x="404678" y="285654"/>
                  </a:lnTo>
                  <a:lnTo>
                    <a:pt x="439290" y="274341"/>
                  </a:lnTo>
                  <a:lnTo>
                    <a:pt x="434469" y="252291"/>
                  </a:lnTo>
                  <a:lnTo>
                    <a:pt x="466298" y="223155"/>
                  </a:lnTo>
                  <a:lnTo>
                    <a:pt x="474724" y="245955"/>
                  </a:lnTo>
                  <a:lnTo>
                    <a:pt x="512018" y="261236"/>
                  </a:lnTo>
                  <a:lnTo>
                    <a:pt x="528695" y="245945"/>
                  </a:lnTo>
                  <a:lnTo>
                    <a:pt x="537827" y="193109"/>
                  </a:lnTo>
                  <a:lnTo>
                    <a:pt x="564186" y="180106"/>
                  </a:lnTo>
                  <a:lnTo>
                    <a:pt x="571655" y="153350"/>
                  </a:lnTo>
                  <a:lnTo>
                    <a:pt x="596313" y="133699"/>
                  </a:lnTo>
                  <a:lnTo>
                    <a:pt x="590126" y="93786"/>
                  </a:lnTo>
                  <a:lnTo>
                    <a:pt x="631199" y="98168"/>
                  </a:lnTo>
                  <a:lnTo>
                    <a:pt x="657981" y="75896"/>
                  </a:lnTo>
                  <a:lnTo>
                    <a:pt x="685088" y="71588"/>
                  </a:lnTo>
                  <a:lnTo>
                    <a:pt x="665788" y="17432"/>
                  </a:lnTo>
                  <a:lnTo>
                    <a:pt x="676606" y="7130"/>
                  </a:lnTo>
                  <a:lnTo>
                    <a:pt x="735906" y="0"/>
                  </a:lnTo>
                  <a:lnTo>
                    <a:pt x="772498" y="38399"/>
                  </a:lnTo>
                  <a:lnTo>
                    <a:pt x="777263" y="558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12" name="Google Shape;12412;p315"/>
            <p:cNvSpPr/>
            <p:nvPr/>
          </p:nvSpPr>
          <p:spPr>
            <a:xfrm>
              <a:off x="7402751" y="2960404"/>
              <a:ext cx="443848" cy="775264"/>
            </a:xfrm>
            <a:custGeom>
              <a:rect b="b" l="l" r="r" t="t"/>
              <a:pathLst>
                <a:path extrusionOk="0" h="855673" w="489883">
                  <a:moveTo>
                    <a:pt x="242850" y="19762"/>
                  </a:moveTo>
                  <a:lnTo>
                    <a:pt x="419285" y="0"/>
                  </a:lnTo>
                  <a:lnTo>
                    <a:pt x="420862" y="13327"/>
                  </a:lnTo>
                  <a:lnTo>
                    <a:pt x="450359" y="255523"/>
                  </a:lnTo>
                  <a:lnTo>
                    <a:pt x="481401" y="539534"/>
                  </a:lnTo>
                  <a:lnTo>
                    <a:pt x="470583" y="549837"/>
                  </a:lnTo>
                  <a:lnTo>
                    <a:pt x="489883" y="603992"/>
                  </a:lnTo>
                  <a:lnTo>
                    <a:pt x="462775" y="608301"/>
                  </a:lnTo>
                  <a:lnTo>
                    <a:pt x="435994" y="630573"/>
                  </a:lnTo>
                  <a:lnTo>
                    <a:pt x="394921" y="626191"/>
                  </a:lnTo>
                  <a:lnTo>
                    <a:pt x="401108" y="666104"/>
                  </a:lnTo>
                  <a:lnTo>
                    <a:pt x="376450" y="685755"/>
                  </a:lnTo>
                  <a:lnTo>
                    <a:pt x="368981" y="712510"/>
                  </a:lnTo>
                  <a:lnTo>
                    <a:pt x="342621" y="725514"/>
                  </a:lnTo>
                  <a:lnTo>
                    <a:pt x="333490" y="778349"/>
                  </a:lnTo>
                  <a:lnTo>
                    <a:pt x="316813" y="793641"/>
                  </a:lnTo>
                  <a:lnTo>
                    <a:pt x="279518" y="778360"/>
                  </a:lnTo>
                  <a:lnTo>
                    <a:pt x="271093" y="755559"/>
                  </a:lnTo>
                  <a:lnTo>
                    <a:pt x="239264" y="784696"/>
                  </a:lnTo>
                  <a:lnTo>
                    <a:pt x="244085" y="806745"/>
                  </a:lnTo>
                  <a:lnTo>
                    <a:pt x="209473" y="818059"/>
                  </a:lnTo>
                  <a:lnTo>
                    <a:pt x="197160" y="798986"/>
                  </a:lnTo>
                  <a:lnTo>
                    <a:pt x="159388" y="822875"/>
                  </a:lnTo>
                  <a:lnTo>
                    <a:pt x="148417" y="845300"/>
                  </a:lnTo>
                  <a:lnTo>
                    <a:pt x="105883" y="818829"/>
                  </a:lnTo>
                  <a:lnTo>
                    <a:pt x="85759" y="827398"/>
                  </a:lnTo>
                  <a:lnTo>
                    <a:pt x="70650" y="814113"/>
                  </a:lnTo>
                  <a:lnTo>
                    <a:pt x="58975" y="829772"/>
                  </a:lnTo>
                  <a:lnTo>
                    <a:pt x="19414" y="835441"/>
                  </a:lnTo>
                  <a:lnTo>
                    <a:pt x="6315" y="855673"/>
                  </a:lnTo>
                  <a:lnTo>
                    <a:pt x="0" y="842704"/>
                  </a:lnTo>
                  <a:lnTo>
                    <a:pt x="5460" y="793872"/>
                  </a:lnTo>
                  <a:lnTo>
                    <a:pt x="16671" y="782797"/>
                  </a:lnTo>
                  <a:lnTo>
                    <a:pt x="10183" y="757473"/>
                  </a:lnTo>
                  <a:lnTo>
                    <a:pt x="27952" y="752578"/>
                  </a:lnTo>
                  <a:lnTo>
                    <a:pt x="52483" y="706559"/>
                  </a:lnTo>
                  <a:lnTo>
                    <a:pt x="55256" y="679308"/>
                  </a:lnTo>
                  <a:lnTo>
                    <a:pt x="72325" y="648529"/>
                  </a:lnTo>
                  <a:lnTo>
                    <a:pt x="66566" y="613035"/>
                  </a:lnTo>
                  <a:lnTo>
                    <a:pt x="43138" y="571234"/>
                  </a:lnTo>
                  <a:lnTo>
                    <a:pt x="56829" y="532890"/>
                  </a:lnTo>
                  <a:lnTo>
                    <a:pt x="14692" y="52134"/>
                  </a:lnTo>
                  <a:lnTo>
                    <a:pt x="30647" y="64175"/>
                  </a:lnTo>
                  <a:lnTo>
                    <a:pt x="76558" y="59946"/>
                  </a:lnTo>
                  <a:lnTo>
                    <a:pt x="118551" y="3235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13" name="Google Shape;12413;p315"/>
            <p:cNvSpPr/>
            <p:nvPr/>
          </p:nvSpPr>
          <p:spPr>
            <a:xfrm>
              <a:off x="9444293" y="1516168"/>
              <a:ext cx="535901" cy="847248"/>
            </a:xfrm>
            <a:custGeom>
              <a:rect b="b" l="l" r="r" t="t"/>
              <a:pathLst>
                <a:path extrusionOk="0" h="935123" w="591484">
                  <a:moveTo>
                    <a:pt x="172068" y="935123"/>
                  </a:moveTo>
                  <a:lnTo>
                    <a:pt x="151145" y="925777"/>
                  </a:lnTo>
                  <a:lnTo>
                    <a:pt x="148216" y="905759"/>
                  </a:lnTo>
                  <a:lnTo>
                    <a:pt x="119590" y="889231"/>
                  </a:lnTo>
                  <a:lnTo>
                    <a:pt x="40845" y="633523"/>
                  </a:lnTo>
                  <a:lnTo>
                    <a:pt x="0" y="508675"/>
                  </a:lnTo>
                  <a:lnTo>
                    <a:pt x="52188" y="465781"/>
                  </a:lnTo>
                  <a:lnTo>
                    <a:pt x="38628" y="454521"/>
                  </a:lnTo>
                  <a:lnTo>
                    <a:pt x="52920" y="418399"/>
                  </a:lnTo>
                  <a:lnTo>
                    <a:pt x="72278" y="398111"/>
                  </a:lnTo>
                  <a:lnTo>
                    <a:pt x="64549" y="387587"/>
                  </a:lnTo>
                  <a:lnTo>
                    <a:pt x="81155" y="363429"/>
                  </a:lnTo>
                  <a:lnTo>
                    <a:pt x="64974" y="331103"/>
                  </a:lnTo>
                  <a:lnTo>
                    <a:pt x="64102" y="276157"/>
                  </a:lnTo>
                  <a:lnTo>
                    <a:pt x="80050" y="253314"/>
                  </a:lnTo>
                  <a:lnTo>
                    <a:pt x="72930" y="196698"/>
                  </a:lnTo>
                  <a:lnTo>
                    <a:pt x="133555" y="18610"/>
                  </a:lnTo>
                  <a:lnTo>
                    <a:pt x="159341" y="18013"/>
                  </a:lnTo>
                  <a:lnTo>
                    <a:pt x="171296" y="53615"/>
                  </a:lnTo>
                  <a:lnTo>
                    <a:pt x="192479" y="61227"/>
                  </a:lnTo>
                  <a:lnTo>
                    <a:pt x="229122" y="27397"/>
                  </a:lnTo>
                  <a:lnTo>
                    <a:pt x="255975" y="19396"/>
                  </a:lnTo>
                  <a:lnTo>
                    <a:pt x="270701" y="0"/>
                  </a:lnTo>
                  <a:lnTo>
                    <a:pt x="316939" y="19464"/>
                  </a:lnTo>
                  <a:lnTo>
                    <a:pt x="346451" y="38177"/>
                  </a:lnTo>
                  <a:lnTo>
                    <a:pt x="414286" y="254689"/>
                  </a:lnTo>
                  <a:lnTo>
                    <a:pt x="427219" y="307565"/>
                  </a:lnTo>
                  <a:lnTo>
                    <a:pt x="478213" y="306967"/>
                  </a:lnTo>
                  <a:lnTo>
                    <a:pt x="478418" y="331303"/>
                  </a:lnTo>
                  <a:lnTo>
                    <a:pt x="496890" y="348829"/>
                  </a:lnTo>
                  <a:lnTo>
                    <a:pt x="493117" y="370925"/>
                  </a:lnTo>
                  <a:lnTo>
                    <a:pt x="521740" y="394617"/>
                  </a:lnTo>
                  <a:lnTo>
                    <a:pt x="545142" y="380331"/>
                  </a:lnTo>
                  <a:lnTo>
                    <a:pt x="591484" y="441509"/>
                  </a:lnTo>
                  <a:lnTo>
                    <a:pt x="572610" y="481245"/>
                  </a:lnTo>
                  <a:lnTo>
                    <a:pt x="552422" y="474726"/>
                  </a:lnTo>
                  <a:lnTo>
                    <a:pt x="545481" y="500184"/>
                  </a:lnTo>
                  <a:lnTo>
                    <a:pt x="524253" y="500930"/>
                  </a:lnTo>
                  <a:lnTo>
                    <a:pt x="527568" y="519703"/>
                  </a:lnTo>
                  <a:lnTo>
                    <a:pt x="501261" y="525460"/>
                  </a:lnTo>
                  <a:lnTo>
                    <a:pt x="473073" y="579424"/>
                  </a:lnTo>
                  <a:lnTo>
                    <a:pt x="454530" y="553633"/>
                  </a:lnTo>
                  <a:lnTo>
                    <a:pt x="439516" y="555834"/>
                  </a:lnTo>
                  <a:lnTo>
                    <a:pt x="455640" y="584692"/>
                  </a:lnTo>
                  <a:lnTo>
                    <a:pt x="428252" y="609186"/>
                  </a:lnTo>
                  <a:lnTo>
                    <a:pt x="413339" y="586914"/>
                  </a:lnTo>
                  <a:lnTo>
                    <a:pt x="401975" y="604233"/>
                  </a:lnTo>
                  <a:lnTo>
                    <a:pt x="366278" y="614780"/>
                  </a:lnTo>
                  <a:lnTo>
                    <a:pt x="357042" y="586167"/>
                  </a:lnTo>
                  <a:lnTo>
                    <a:pt x="337682" y="598799"/>
                  </a:lnTo>
                  <a:lnTo>
                    <a:pt x="347413" y="617991"/>
                  </a:lnTo>
                  <a:lnTo>
                    <a:pt x="340089" y="666528"/>
                  </a:lnTo>
                  <a:lnTo>
                    <a:pt x="347328" y="677184"/>
                  </a:lnTo>
                  <a:lnTo>
                    <a:pt x="328171" y="708264"/>
                  </a:lnTo>
                  <a:lnTo>
                    <a:pt x="299688" y="707189"/>
                  </a:lnTo>
                  <a:lnTo>
                    <a:pt x="291423" y="736216"/>
                  </a:lnTo>
                  <a:lnTo>
                    <a:pt x="270860" y="745549"/>
                  </a:lnTo>
                  <a:lnTo>
                    <a:pt x="258966" y="770929"/>
                  </a:lnTo>
                  <a:lnTo>
                    <a:pt x="236228" y="772700"/>
                  </a:lnTo>
                  <a:lnTo>
                    <a:pt x="224061" y="752960"/>
                  </a:lnTo>
                  <a:lnTo>
                    <a:pt x="202116" y="796114"/>
                  </a:lnTo>
                  <a:lnTo>
                    <a:pt x="216569" y="815242"/>
                  </a:lnTo>
                  <a:lnTo>
                    <a:pt x="195503" y="829188"/>
                  </a:lnTo>
                  <a:lnTo>
                    <a:pt x="199010" y="847890"/>
                  </a:lnTo>
                  <a:lnTo>
                    <a:pt x="178909" y="87772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14" name="Google Shape;12414;p315"/>
            <p:cNvSpPr/>
            <p:nvPr/>
          </p:nvSpPr>
          <p:spPr>
            <a:xfrm>
              <a:off x="8154693" y="4100269"/>
              <a:ext cx="737747" cy="565285"/>
            </a:xfrm>
            <a:custGeom>
              <a:rect b="b" l="l" r="r" t="t"/>
              <a:pathLst>
                <a:path extrusionOk="0" h="623915" w="814265">
                  <a:moveTo>
                    <a:pt x="83439" y="58384"/>
                  </a:moveTo>
                  <a:lnTo>
                    <a:pt x="115541" y="34623"/>
                  </a:lnTo>
                  <a:lnTo>
                    <a:pt x="158941" y="20458"/>
                  </a:lnTo>
                  <a:lnTo>
                    <a:pt x="360559" y="0"/>
                  </a:lnTo>
                  <a:lnTo>
                    <a:pt x="364783" y="20869"/>
                  </a:lnTo>
                  <a:lnTo>
                    <a:pt x="379747" y="6014"/>
                  </a:lnTo>
                  <a:lnTo>
                    <a:pt x="410172" y="36279"/>
                  </a:lnTo>
                  <a:lnTo>
                    <a:pt x="411243" y="59919"/>
                  </a:lnTo>
                  <a:lnTo>
                    <a:pt x="594540" y="32641"/>
                  </a:lnTo>
                  <a:lnTo>
                    <a:pt x="814265" y="190970"/>
                  </a:lnTo>
                  <a:lnTo>
                    <a:pt x="787289" y="206191"/>
                  </a:lnTo>
                  <a:lnTo>
                    <a:pt x="757246" y="245779"/>
                  </a:lnTo>
                  <a:lnTo>
                    <a:pt x="731291" y="303845"/>
                  </a:lnTo>
                  <a:lnTo>
                    <a:pt x="732420" y="346784"/>
                  </a:lnTo>
                  <a:lnTo>
                    <a:pt x="710084" y="384799"/>
                  </a:lnTo>
                  <a:lnTo>
                    <a:pt x="672728" y="391362"/>
                  </a:lnTo>
                  <a:lnTo>
                    <a:pt x="668738" y="417002"/>
                  </a:lnTo>
                  <a:lnTo>
                    <a:pt x="634008" y="450199"/>
                  </a:lnTo>
                  <a:lnTo>
                    <a:pt x="616917" y="482568"/>
                  </a:lnTo>
                  <a:lnTo>
                    <a:pt x="584113" y="500561"/>
                  </a:lnTo>
                  <a:lnTo>
                    <a:pt x="551582" y="537664"/>
                  </a:lnTo>
                  <a:lnTo>
                    <a:pt x="550265" y="552587"/>
                  </a:lnTo>
                  <a:lnTo>
                    <a:pt x="517967" y="574844"/>
                  </a:lnTo>
                  <a:lnTo>
                    <a:pt x="487053" y="623915"/>
                  </a:lnTo>
                  <a:lnTo>
                    <a:pt x="445424" y="612466"/>
                  </a:lnTo>
                  <a:lnTo>
                    <a:pt x="439107" y="578446"/>
                  </a:lnTo>
                  <a:lnTo>
                    <a:pt x="403926" y="528606"/>
                  </a:lnTo>
                  <a:lnTo>
                    <a:pt x="378726" y="517834"/>
                  </a:lnTo>
                  <a:lnTo>
                    <a:pt x="370237" y="475078"/>
                  </a:lnTo>
                  <a:lnTo>
                    <a:pt x="354148" y="443653"/>
                  </a:lnTo>
                  <a:lnTo>
                    <a:pt x="304669" y="419549"/>
                  </a:lnTo>
                  <a:lnTo>
                    <a:pt x="269850" y="386352"/>
                  </a:lnTo>
                  <a:lnTo>
                    <a:pt x="268209" y="362866"/>
                  </a:lnTo>
                  <a:lnTo>
                    <a:pt x="218610" y="335162"/>
                  </a:lnTo>
                  <a:lnTo>
                    <a:pt x="191364" y="300711"/>
                  </a:lnTo>
                  <a:lnTo>
                    <a:pt x="149676" y="280713"/>
                  </a:lnTo>
                  <a:lnTo>
                    <a:pt x="117508" y="242337"/>
                  </a:lnTo>
                  <a:lnTo>
                    <a:pt x="108826" y="219833"/>
                  </a:lnTo>
                  <a:lnTo>
                    <a:pt x="77435" y="179022"/>
                  </a:lnTo>
                  <a:lnTo>
                    <a:pt x="60809" y="184707"/>
                  </a:lnTo>
                  <a:lnTo>
                    <a:pt x="136" y="148898"/>
                  </a:lnTo>
                  <a:lnTo>
                    <a:pt x="0" y="127459"/>
                  </a:lnTo>
                  <a:lnTo>
                    <a:pt x="29038" y="7947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15" name="Google Shape;12415;p315"/>
            <p:cNvSpPr/>
            <p:nvPr/>
          </p:nvSpPr>
          <p:spPr>
            <a:xfrm>
              <a:off x="8167850" y="3083954"/>
              <a:ext cx="652944" cy="654457"/>
            </a:xfrm>
            <a:custGeom>
              <a:rect b="b" l="l" r="r" t="t"/>
              <a:pathLst>
                <a:path extrusionOk="0" h="722336" w="720666">
                  <a:moveTo>
                    <a:pt x="249235" y="0"/>
                  </a:moveTo>
                  <a:lnTo>
                    <a:pt x="279569" y="184580"/>
                  </a:lnTo>
                  <a:lnTo>
                    <a:pt x="438025" y="157647"/>
                  </a:lnTo>
                  <a:lnTo>
                    <a:pt x="454565" y="261689"/>
                  </a:lnTo>
                  <a:lnTo>
                    <a:pt x="481438" y="237598"/>
                  </a:lnTo>
                  <a:lnTo>
                    <a:pt x="505447" y="198018"/>
                  </a:lnTo>
                  <a:lnTo>
                    <a:pt x="526696" y="201015"/>
                  </a:lnTo>
                  <a:lnTo>
                    <a:pt x="551319" y="165773"/>
                  </a:lnTo>
                  <a:lnTo>
                    <a:pt x="598995" y="171770"/>
                  </a:lnTo>
                  <a:lnTo>
                    <a:pt x="600714" y="148651"/>
                  </a:lnTo>
                  <a:lnTo>
                    <a:pt x="625898" y="145059"/>
                  </a:lnTo>
                  <a:lnTo>
                    <a:pt x="637124" y="126969"/>
                  </a:lnTo>
                  <a:lnTo>
                    <a:pt x="666479" y="140763"/>
                  </a:lnTo>
                  <a:lnTo>
                    <a:pt x="692273" y="135796"/>
                  </a:lnTo>
                  <a:lnTo>
                    <a:pt x="720666" y="188501"/>
                  </a:lnTo>
                  <a:lnTo>
                    <a:pt x="711418" y="230254"/>
                  </a:lnTo>
                  <a:lnTo>
                    <a:pt x="619203" y="178247"/>
                  </a:lnTo>
                  <a:lnTo>
                    <a:pt x="621998" y="239294"/>
                  </a:lnTo>
                  <a:lnTo>
                    <a:pt x="565613" y="334054"/>
                  </a:lnTo>
                  <a:lnTo>
                    <a:pt x="543022" y="319928"/>
                  </a:lnTo>
                  <a:lnTo>
                    <a:pt x="522960" y="397558"/>
                  </a:lnTo>
                  <a:lnTo>
                    <a:pt x="509802" y="416978"/>
                  </a:lnTo>
                  <a:lnTo>
                    <a:pt x="482803" y="412637"/>
                  </a:lnTo>
                  <a:lnTo>
                    <a:pt x="451717" y="389620"/>
                  </a:lnTo>
                  <a:lnTo>
                    <a:pt x="447887" y="438066"/>
                  </a:lnTo>
                  <a:lnTo>
                    <a:pt x="423722" y="480891"/>
                  </a:lnTo>
                  <a:lnTo>
                    <a:pt x="417994" y="519393"/>
                  </a:lnTo>
                  <a:lnTo>
                    <a:pt x="393965" y="554149"/>
                  </a:lnTo>
                  <a:lnTo>
                    <a:pt x="382191" y="589081"/>
                  </a:lnTo>
                  <a:lnTo>
                    <a:pt x="387416" y="625713"/>
                  </a:lnTo>
                  <a:lnTo>
                    <a:pt x="362803" y="647973"/>
                  </a:lnTo>
                  <a:lnTo>
                    <a:pt x="354772" y="636798"/>
                  </a:lnTo>
                  <a:lnTo>
                    <a:pt x="289477" y="687117"/>
                  </a:lnTo>
                  <a:lnTo>
                    <a:pt x="250610" y="704610"/>
                  </a:lnTo>
                  <a:lnTo>
                    <a:pt x="225723" y="686937"/>
                  </a:lnTo>
                  <a:lnTo>
                    <a:pt x="199562" y="718192"/>
                  </a:lnTo>
                  <a:lnTo>
                    <a:pt x="179822" y="722336"/>
                  </a:lnTo>
                  <a:lnTo>
                    <a:pt x="150487" y="709759"/>
                  </a:lnTo>
                  <a:lnTo>
                    <a:pt x="123754" y="678614"/>
                  </a:lnTo>
                  <a:lnTo>
                    <a:pt x="123871" y="661598"/>
                  </a:lnTo>
                  <a:lnTo>
                    <a:pt x="102685" y="661334"/>
                  </a:lnTo>
                  <a:lnTo>
                    <a:pt x="69120" y="642452"/>
                  </a:lnTo>
                  <a:lnTo>
                    <a:pt x="57998" y="620277"/>
                  </a:lnTo>
                  <a:lnTo>
                    <a:pt x="28775" y="593902"/>
                  </a:lnTo>
                  <a:lnTo>
                    <a:pt x="4386" y="557743"/>
                  </a:lnTo>
                  <a:lnTo>
                    <a:pt x="0" y="496094"/>
                  </a:lnTo>
                  <a:lnTo>
                    <a:pt x="40278" y="485789"/>
                  </a:lnTo>
                  <a:lnTo>
                    <a:pt x="42376" y="458300"/>
                  </a:lnTo>
                  <a:lnTo>
                    <a:pt x="59461" y="444480"/>
                  </a:lnTo>
                  <a:lnTo>
                    <a:pt x="47279" y="414543"/>
                  </a:lnTo>
                  <a:lnTo>
                    <a:pt x="68887" y="361520"/>
                  </a:lnTo>
                  <a:lnTo>
                    <a:pt x="96341" y="389164"/>
                  </a:lnTo>
                  <a:lnTo>
                    <a:pt x="109584" y="367908"/>
                  </a:lnTo>
                  <a:lnTo>
                    <a:pt x="101857" y="345269"/>
                  </a:lnTo>
                  <a:lnTo>
                    <a:pt x="115381" y="303555"/>
                  </a:lnTo>
                  <a:lnTo>
                    <a:pt x="133223" y="301970"/>
                  </a:lnTo>
                  <a:lnTo>
                    <a:pt x="146451" y="270459"/>
                  </a:lnTo>
                  <a:lnTo>
                    <a:pt x="165309" y="281147"/>
                  </a:lnTo>
                  <a:lnTo>
                    <a:pt x="183245" y="269273"/>
                  </a:lnTo>
                  <a:lnTo>
                    <a:pt x="232332" y="194534"/>
                  </a:lnTo>
                  <a:lnTo>
                    <a:pt x="234530" y="118145"/>
                  </a:lnTo>
                  <a:lnTo>
                    <a:pt x="247350" y="66126"/>
                  </a:lnTo>
                  <a:lnTo>
                    <a:pt x="243117" y="35044"/>
                  </a:lnTo>
                  <a:lnTo>
                    <a:pt x="228780" y="1469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16" name="Google Shape;12416;p315"/>
            <p:cNvSpPr/>
            <p:nvPr/>
          </p:nvSpPr>
          <p:spPr>
            <a:xfrm>
              <a:off x="8564714" y="3127581"/>
              <a:ext cx="659505" cy="331533"/>
            </a:xfrm>
            <a:custGeom>
              <a:rect b="b" l="l" r="r" t="t"/>
              <a:pathLst>
                <a:path extrusionOk="0" h="365919" w="727907">
                  <a:moveTo>
                    <a:pt x="603725" y="360783"/>
                  </a:moveTo>
                  <a:lnTo>
                    <a:pt x="600334" y="361507"/>
                  </a:lnTo>
                  <a:lnTo>
                    <a:pt x="596095" y="362411"/>
                  </a:lnTo>
                  <a:close/>
                  <a:moveTo>
                    <a:pt x="0" y="109496"/>
                  </a:moveTo>
                  <a:lnTo>
                    <a:pt x="559514" y="0"/>
                  </a:lnTo>
                  <a:lnTo>
                    <a:pt x="628226" y="248867"/>
                  </a:lnTo>
                  <a:lnTo>
                    <a:pt x="727907" y="229180"/>
                  </a:lnTo>
                  <a:lnTo>
                    <a:pt x="716357" y="320192"/>
                  </a:lnTo>
                  <a:lnTo>
                    <a:pt x="693406" y="328710"/>
                  </a:lnTo>
                  <a:lnTo>
                    <a:pt x="653719" y="350013"/>
                  </a:lnTo>
                  <a:lnTo>
                    <a:pt x="622560" y="365919"/>
                  </a:lnTo>
                  <a:lnTo>
                    <a:pt x="616342" y="332858"/>
                  </a:lnTo>
                  <a:lnTo>
                    <a:pt x="600835" y="322425"/>
                  </a:lnTo>
                  <a:lnTo>
                    <a:pt x="615520" y="304368"/>
                  </a:lnTo>
                  <a:lnTo>
                    <a:pt x="584848" y="276552"/>
                  </a:lnTo>
                  <a:lnTo>
                    <a:pt x="580298" y="292423"/>
                  </a:lnTo>
                  <a:lnTo>
                    <a:pt x="547536" y="295928"/>
                  </a:lnTo>
                  <a:lnTo>
                    <a:pt x="528962" y="262034"/>
                  </a:lnTo>
                  <a:lnTo>
                    <a:pt x="539065" y="259909"/>
                  </a:lnTo>
                  <a:lnTo>
                    <a:pt x="529967" y="212568"/>
                  </a:lnTo>
                  <a:lnTo>
                    <a:pt x="536093" y="191800"/>
                  </a:lnTo>
                  <a:lnTo>
                    <a:pt x="509293" y="131016"/>
                  </a:lnTo>
                  <a:lnTo>
                    <a:pt x="518087" y="90216"/>
                  </a:lnTo>
                  <a:lnTo>
                    <a:pt x="542472" y="78156"/>
                  </a:lnTo>
                  <a:lnTo>
                    <a:pt x="538425" y="38914"/>
                  </a:lnTo>
                  <a:lnTo>
                    <a:pt x="520285" y="47365"/>
                  </a:lnTo>
                  <a:lnTo>
                    <a:pt x="523646" y="67271"/>
                  </a:lnTo>
                  <a:lnTo>
                    <a:pt x="489045" y="100914"/>
                  </a:lnTo>
                  <a:lnTo>
                    <a:pt x="482195" y="126391"/>
                  </a:lnTo>
                  <a:lnTo>
                    <a:pt x="491818" y="185063"/>
                  </a:lnTo>
                  <a:lnTo>
                    <a:pt x="482433" y="215637"/>
                  </a:lnTo>
                  <a:lnTo>
                    <a:pt x="498731" y="260334"/>
                  </a:lnTo>
                  <a:lnTo>
                    <a:pt x="525595" y="287937"/>
                  </a:lnTo>
                  <a:lnTo>
                    <a:pt x="528115" y="312605"/>
                  </a:lnTo>
                  <a:lnTo>
                    <a:pt x="545858" y="334084"/>
                  </a:lnTo>
                  <a:lnTo>
                    <a:pt x="542538" y="351961"/>
                  </a:lnTo>
                  <a:lnTo>
                    <a:pt x="500356" y="327543"/>
                  </a:lnTo>
                  <a:lnTo>
                    <a:pt x="446463" y="322586"/>
                  </a:lnTo>
                  <a:lnTo>
                    <a:pt x="425016" y="294912"/>
                  </a:lnTo>
                  <a:lnTo>
                    <a:pt x="399842" y="318277"/>
                  </a:lnTo>
                  <a:lnTo>
                    <a:pt x="384027" y="296290"/>
                  </a:lnTo>
                  <a:lnTo>
                    <a:pt x="400619" y="260955"/>
                  </a:lnTo>
                  <a:lnTo>
                    <a:pt x="407647" y="226377"/>
                  </a:lnTo>
                  <a:lnTo>
                    <a:pt x="423553" y="201420"/>
                  </a:lnTo>
                  <a:lnTo>
                    <a:pt x="400266" y="185559"/>
                  </a:lnTo>
                  <a:lnTo>
                    <a:pt x="390135" y="200181"/>
                  </a:lnTo>
                  <a:lnTo>
                    <a:pt x="366276" y="185534"/>
                  </a:lnTo>
                  <a:lnTo>
                    <a:pt x="332485" y="181965"/>
                  </a:lnTo>
                  <a:lnTo>
                    <a:pt x="326619" y="152279"/>
                  </a:lnTo>
                  <a:lnTo>
                    <a:pt x="306664" y="139077"/>
                  </a:lnTo>
                  <a:lnTo>
                    <a:pt x="282641" y="140350"/>
                  </a:lnTo>
                  <a:lnTo>
                    <a:pt x="254248" y="87644"/>
                  </a:lnTo>
                  <a:lnTo>
                    <a:pt x="228453" y="92611"/>
                  </a:lnTo>
                  <a:lnTo>
                    <a:pt x="199099" y="78818"/>
                  </a:lnTo>
                  <a:lnTo>
                    <a:pt x="187873" y="96908"/>
                  </a:lnTo>
                  <a:lnTo>
                    <a:pt x="162689" y="100499"/>
                  </a:lnTo>
                  <a:lnTo>
                    <a:pt x="160970" y="123618"/>
                  </a:lnTo>
                  <a:lnTo>
                    <a:pt x="113294" y="117622"/>
                  </a:lnTo>
                  <a:lnTo>
                    <a:pt x="88671" y="152864"/>
                  </a:lnTo>
                  <a:lnTo>
                    <a:pt x="67422" y="149867"/>
                  </a:lnTo>
                  <a:lnTo>
                    <a:pt x="43413" y="189447"/>
                  </a:lnTo>
                  <a:lnTo>
                    <a:pt x="16540" y="21353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17" name="Google Shape;12417;p315"/>
            <p:cNvSpPr/>
            <p:nvPr/>
          </p:nvSpPr>
          <p:spPr>
            <a:xfrm>
              <a:off x="9173989" y="2042628"/>
              <a:ext cx="247177" cy="462311"/>
            </a:xfrm>
            <a:custGeom>
              <a:rect b="b" l="l" r="r" t="t"/>
              <a:pathLst>
                <a:path extrusionOk="0" h="510261" w="272814">
                  <a:moveTo>
                    <a:pt x="255280" y="0"/>
                  </a:moveTo>
                  <a:lnTo>
                    <a:pt x="261898" y="18948"/>
                  </a:lnTo>
                  <a:lnTo>
                    <a:pt x="251381" y="56209"/>
                  </a:lnTo>
                  <a:lnTo>
                    <a:pt x="272814" y="85085"/>
                  </a:lnTo>
                  <a:lnTo>
                    <a:pt x="258650" y="124467"/>
                  </a:lnTo>
                  <a:lnTo>
                    <a:pt x="216682" y="154910"/>
                  </a:lnTo>
                  <a:lnTo>
                    <a:pt x="229955" y="203242"/>
                  </a:lnTo>
                  <a:lnTo>
                    <a:pt x="221795" y="222595"/>
                  </a:lnTo>
                  <a:lnTo>
                    <a:pt x="220783" y="270022"/>
                  </a:lnTo>
                  <a:lnTo>
                    <a:pt x="205899" y="315232"/>
                  </a:lnTo>
                  <a:lnTo>
                    <a:pt x="216095" y="401261"/>
                  </a:lnTo>
                  <a:lnTo>
                    <a:pt x="224775" y="428999"/>
                  </a:lnTo>
                  <a:lnTo>
                    <a:pt x="214981" y="442986"/>
                  </a:lnTo>
                  <a:lnTo>
                    <a:pt x="220778" y="472613"/>
                  </a:lnTo>
                  <a:lnTo>
                    <a:pt x="237172" y="484600"/>
                  </a:lnTo>
                  <a:lnTo>
                    <a:pt x="119955" y="510261"/>
                  </a:lnTo>
                  <a:lnTo>
                    <a:pt x="114150" y="493286"/>
                  </a:lnTo>
                  <a:lnTo>
                    <a:pt x="85525" y="355539"/>
                  </a:lnTo>
                  <a:lnTo>
                    <a:pt x="55070" y="328519"/>
                  </a:lnTo>
                  <a:lnTo>
                    <a:pt x="58890" y="310386"/>
                  </a:lnTo>
                  <a:lnTo>
                    <a:pt x="33373" y="259240"/>
                  </a:lnTo>
                  <a:lnTo>
                    <a:pt x="39859" y="215260"/>
                  </a:lnTo>
                  <a:lnTo>
                    <a:pt x="34490" y="176464"/>
                  </a:lnTo>
                  <a:lnTo>
                    <a:pt x="12777" y="143948"/>
                  </a:lnTo>
                  <a:lnTo>
                    <a:pt x="11503" y="105338"/>
                  </a:lnTo>
                  <a:lnTo>
                    <a:pt x="0" y="64655"/>
                  </a:lnTo>
                  <a:lnTo>
                    <a:pt x="144297" y="31049"/>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18" name="Google Shape;12418;p315"/>
            <p:cNvSpPr/>
            <p:nvPr/>
          </p:nvSpPr>
          <p:spPr>
            <a:xfrm>
              <a:off x="9360540" y="1977043"/>
              <a:ext cx="239652" cy="504647"/>
            </a:xfrm>
            <a:custGeom>
              <a:rect b="b" l="l" r="r" t="t"/>
              <a:pathLst>
                <a:path extrusionOk="0" h="556988" w="264508">
                  <a:moveTo>
                    <a:pt x="92439" y="0"/>
                  </a:moveTo>
                  <a:lnTo>
                    <a:pt x="133285" y="124847"/>
                  </a:lnTo>
                  <a:lnTo>
                    <a:pt x="212029" y="380555"/>
                  </a:lnTo>
                  <a:lnTo>
                    <a:pt x="240655" y="397083"/>
                  </a:lnTo>
                  <a:lnTo>
                    <a:pt x="243584" y="417101"/>
                  </a:lnTo>
                  <a:lnTo>
                    <a:pt x="264508" y="426448"/>
                  </a:lnTo>
                  <a:lnTo>
                    <a:pt x="258101" y="467525"/>
                  </a:lnTo>
                  <a:lnTo>
                    <a:pt x="243173" y="468097"/>
                  </a:lnTo>
                  <a:lnTo>
                    <a:pt x="210093" y="497797"/>
                  </a:lnTo>
                  <a:lnTo>
                    <a:pt x="199323" y="520316"/>
                  </a:lnTo>
                  <a:lnTo>
                    <a:pt x="31272" y="556988"/>
                  </a:lnTo>
                  <a:lnTo>
                    <a:pt x="14878" y="545002"/>
                  </a:lnTo>
                  <a:lnTo>
                    <a:pt x="9081" y="515374"/>
                  </a:lnTo>
                  <a:lnTo>
                    <a:pt x="18875" y="501387"/>
                  </a:lnTo>
                  <a:lnTo>
                    <a:pt x="10195" y="473649"/>
                  </a:lnTo>
                  <a:lnTo>
                    <a:pt x="0" y="387620"/>
                  </a:lnTo>
                  <a:lnTo>
                    <a:pt x="14883" y="342410"/>
                  </a:lnTo>
                  <a:lnTo>
                    <a:pt x="15895" y="294984"/>
                  </a:lnTo>
                  <a:lnTo>
                    <a:pt x="24055" y="275630"/>
                  </a:lnTo>
                  <a:lnTo>
                    <a:pt x="10783" y="227298"/>
                  </a:lnTo>
                  <a:lnTo>
                    <a:pt x="52750" y="196855"/>
                  </a:lnTo>
                  <a:lnTo>
                    <a:pt x="66914" y="157473"/>
                  </a:lnTo>
                  <a:lnTo>
                    <a:pt x="45481" y="128597"/>
                  </a:lnTo>
                  <a:lnTo>
                    <a:pt x="55998" y="91337"/>
                  </a:lnTo>
                  <a:lnTo>
                    <a:pt x="49380" y="72388"/>
                  </a:lnTo>
                  <a:lnTo>
                    <a:pt x="55693" y="16700"/>
                  </a:lnTo>
                  <a:lnTo>
                    <a:pt x="88816" y="1362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19" name="Google Shape;12419;p315"/>
            <p:cNvSpPr/>
            <p:nvPr/>
          </p:nvSpPr>
          <p:spPr>
            <a:xfrm>
              <a:off x="9279758" y="2400634"/>
              <a:ext cx="481545" cy="256011"/>
            </a:xfrm>
            <a:custGeom>
              <a:rect b="b" l="l" r="r" t="t"/>
              <a:pathLst>
                <a:path extrusionOk="0" h="282564" w="531490">
                  <a:moveTo>
                    <a:pt x="332334" y="571"/>
                  </a:moveTo>
                  <a:lnTo>
                    <a:pt x="347261" y="0"/>
                  </a:lnTo>
                  <a:lnTo>
                    <a:pt x="362096" y="32999"/>
                  </a:lnTo>
                  <a:lnTo>
                    <a:pt x="363438" y="62728"/>
                  </a:lnTo>
                  <a:lnTo>
                    <a:pt x="347666" y="94768"/>
                  </a:lnTo>
                  <a:lnTo>
                    <a:pt x="355019" y="125192"/>
                  </a:lnTo>
                  <a:lnTo>
                    <a:pt x="387697" y="120979"/>
                  </a:lnTo>
                  <a:lnTo>
                    <a:pt x="415143" y="147095"/>
                  </a:lnTo>
                  <a:lnTo>
                    <a:pt x="418761" y="172762"/>
                  </a:lnTo>
                  <a:lnTo>
                    <a:pt x="436346" y="174904"/>
                  </a:lnTo>
                  <a:lnTo>
                    <a:pt x="444143" y="197115"/>
                  </a:lnTo>
                  <a:lnTo>
                    <a:pt x="489904" y="205365"/>
                  </a:lnTo>
                  <a:lnTo>
                    <a:pt x="531490" y="174002"/>
                  </a:lnTo>
                  <a:lnTo>
                    <a:pt x="528761" y="203811"/>
                  </a:lnTo>
                  <a:lnTo>
                    <a:pt x="466302" y="246702"/>
                  </a:lnTo>
                  <a:lnTo>
                    <a:pt x="441155" y="254755"/>
                  </a:lnTo>
                  <a:lnTo>
                    <a:pt x="421051" y="240524"/>
                  </a:lnTo>
                  <a:lnTo>
                    <a:pt x="398669" y="252384"/>
                  </a:lnTo>
                  <a:lnTo>
                    <a:pt x="401665" y="266638"/>
                  </a:lnTo>
                  <a:lnTo>
                    <a:pt x="376909" y="282564"/>
                  </a:lnTo>
                  <a:lnTo>
                    <a:pt x="356227" y="249885"/>
                  </a:lnTo>
                  <a:lnTo>
                    <a:pt x="350522" y="244462"/>
                  </a:lnTo>
                  <a:lnTo>
                    <a:pt x="331688" y="234430"/>
                  </a:lnTo>
                  <a:lnTo>
                    <a:pt x="311431" y="190060"/>
                  </a:lnTo>
                  <a:lnTo>
                    <a:pt x="290053" y="195706"/>
                  </a:lnTo>
                  <a:lnTo>
                    <a:pt x="251798" y="208032"/>
                  </a:lnTo>
                  <a:lnTo>
                    <a:pt x="250953" y="204786"/>
                  </a:lnTo>
                  <a:lnTo>
                    <a:pt x="68375" y="247563"/>
                  </a:lnTo>
                  <a:lnTo>
                    <a:pt x="5017" y="260710"/>
                  </a:lnTo>
                  <a:lnTo>
                    <a:pt x="0" y="253871"/>
                  </a:lnTo>
                  <a:lnTo>
                    <a:pt x="3216" y="115124"/>
                  </a:lnTo>
                  <a:lnTo>
                    <a:pt x="120432" y="89463"/>
                  </a:lnTo>
                  <a:lnTo>
                    <a:pt x="288483" y="52790"/>
                  </a:lnTo>
                  <a:lnTo>
                    <a:pt x="299254" y="3027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20" name="Google Shape;12420;p315"/>
            <p:cNvSpPr/>
            <p:nvPr/>
          </p:nvSpPr>
          <p:spPr>
            <a:xfrm>
              <a:off x="9106041" y="2798777"/>
              <a:ext cx="194278" cy="430508"/>
            </a:xfrm>
            <a:custGeom>
              <a:rect b="b" l="l" r="r" t="t"/>
              <a:pathLst>
                <a:path extrusionOk="0" h="475159" w="214428">
                  <a:moveTo>
                    <a:pt x="129790" y="27994"/>
                  </a:moveTo>
                  <a:lnTo>
                    <a:pt x="185737" y="44744"/>
                  </a:lnTo>
                  <a:lnTo>
                    <a:pt x="181544" y="106698"/>
                  </a:lnTo>
                  <a:lnTo>
                    <a:pt x="160232" y="125497"/>
                  </a:lnTo>
                  <a:lnTo>
                    <a:pt x="154324" y="159068"/>
                  </a:lnTo>
                  <a:lnTo>
                    <a:pt x="198664" y="164788"/>
                  </a:lnTo>
                  <a:lnTo>
                    <a:pt x="207326" y="186909"/>
                  </a:lnTo>
                  <a:lnTo>
                    <a:pt x="214428" y="298018"/>
                  </a:lnTo>
                  <a:lnTo>
                    <a:pt x="185912" y="388646"/>
                  </a:lnTo>
                  <a:lnTo>
                    <a:pt x="160506" y="418638"/>
                  </a:lnTo>
                  <a:lnTo>
                    <a:pt x="144514" y="475159"/>
                  </a:lnTo>
                  <a:lnTo>
                    <a:pt x="122938" y="445569"/>
                  </a:lnTo>
                  <a:lnTo>
                    <a:pt x="75192" y="439047"/>
                  </a:lnTo>
                  <a:lnTo>
                    <a:pt x="11559" y="407185"/>
                  </a:lnTo>
                  <a:lnTo>
                    <a:pt x="1784" y="378353"/>
                  </a:lnTo>
                  <a:lnTo>
                    <a:pt x="0" y="374155"/>
                  </a:lnTo>
                  <a:lnTo>
                    <a:pt x="5877" y="361400"/>
                  </a:lnTo>
                  <a:lnTo>
                    <a:pt x="14634" y="334241"/>
                  </a:lnTo>
                  <a:lnTo>
                    <a:pt x="51400" y="308884"/>
                  </a:lnTo>
                  <a:lnTo>
                    <a:pt x="50454" y="293024"/>
                  </a:lnTo>
                  <a:lnTo>
                    <a:pt x="89091" y="249890"/>
                  </a:lnTo>
                  <a:lnTo>
                    <a:pt x="92505" y="230738"/>
                  </a:lnTo>
                  <a:lnTo>
                    <a:pt x="40831" y="199912"/>
                  </a:lnTo>
                  <a:lnTo>
                    <a:pt x="33570" y="175144"/>
                  </a:lnTo>
                  <a:lnTo>
                    <a:pt x="13338" y="172775"/>
                  </a:lnTo>
                  <a:lnTo>
                    <a:pt x="6603" y="150184"/>
                  </a:lnTo>
                  <a:lnTo>
                    <a:pt x="21576" y="110135"/>
                  </a:lnTo>
                  <a:lnTo>
                    <a:pt x="4759" y="92101"/>
                  </a:lnTo>
                  <a:lnTo>
                    <a:pt x="32694" y="42239"/>
                  </a:lnTo>
                  <a:lnTo>
                    <a:pt x="35833" y="18583"/>
                  </a:lnTo>
                  <a:lnTo>
                    <a:pt x="51966"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21" name="Google Shape;12421;p315"/>
            <p:cNvSpPr/>
            <p:nvPr/>
          </p:nvSpPr>
          <p:spPr>
            <a:xfrm>
              <a:off x="3177303" y="5175475"/>
              <a:ext cx="860727" cy="604444"/>
            </a:xfrm>
            <a:custGeom>
              <a:rect b="b" l="l" r="r" t="t"/>
              <a:pathLst>
                <a:path extrusionOk="0" h="667136" w="950000">
                  <a:moveTo>
                    <a:pt x="791216" y="667136"/>
                  </a:moveTo>
                  <a:lnTo>
                    <a:pt x="743518" y="649526"/>
                  </a:lnTo>
                  <a:lnTo>
                    <a:pt x="736038" y="631719"/>
                  </a:lnTo>
                  <a:lnTo>
                    <a:pt x="742184" y="585993"/>
                  </a:lnTo>
                  <a:lnTo>
                    <a:pt x="708091" y="508155"/>
                  </a:lnTo>
                  <a:lnTo>
                    <a:pt x="734353" y="482446"/>
                  </a:lnTo>
                  <a:lnTo>
                    <a:pt x="753166" y="446748"/>
                  </a:lnTo>
                  <a:lnTo>
                    <a:pt x="739370" y="423445"/>
                  </a:lnTo>
                  <a:lnTo>
                    <a:pt x="743475" y="398956"/>
                  </a:lnTo>
                  <a:lnTo>
                    <a:pt x="797309" y="427610"/>
                  </a:lnTo>
                  <a:lnTo>
                    <a:pt x="857475" y="448384"/>
                  </a:lnTo>
                  <a:lnTo>
                    <a:pt x="894581" y="479285"/>
                  </a:lnTo>
                  <a:lnTo>
                    <a:pt x="894780" y="506003"/>
                  </a:lnTo>
                  <a:lnTo>
                    <a:pt x="950000" y="548996"/>
                  </a:lnTo>
                  <a:lnTo>
                    <a:pt x="916499" y="584926"/>
                  </a:lnTo>
                  <a:lnTo>
                    <a:pt x="856393" y="602081"/>
                  </a:lnTo>
                  <a:lnTo>
                    <a:pt x="814276" y="629097"/>
                  </a:lnTo>
                  <a:close/>
                  <a:moveTo>
                    <a:pt x="606405" y="244920"/>
                  </a:moveTo>
                  <a:lnTo>
                    <a:pt x="628495" y="272637"/>
                  </a:lnTo>
                  <a:lnTo>
                    <a:pt x="656806" y="260356"/>
                  </a:lnTo>
                  <a:lnTo>
                    <a:pt x="718851" y="292358"/>
                  </a:lnTo>
                  <a:lnTo>
                    <a:pt x="709507" y="321278"/>
                  </a:lnTo>
                  <a:lnTo>
                    <a:pt x="646494" y="335917"/>
                  </a:lnTo>
                  <a:lnTo>
                    <a:pt x="633869" y="330390"/>
                  </a:lnTo>
                  <a:lnTo>
                    <a:pt x="630641" y="294845"/>
                  </a:lnTo>
                  <a:lnTo>
                    <a:pt x="598073" y="287127"/>
                  </a:lnTo>
                  <a:lnTo>
                    <a:pt x="585448" y="267154"/>
                  </a:lnTo>
                  <a:close/>
                  <a:moveTo>
                    <a:pt x="530863" y="208360"/>
                  </a:moveTo>
                  <a:lnTo>
                    <a:pt x="511986" y="229442"/>
                  </a:lnTo>
                  <a:lnTo>
                    <a:pt x="467935" y="229408"/>
                  </a:lnTo>
                  <a:lnTo>
                    <a:pt x="481591" y="206119"/>
                  </a:lnTo>
                  <a:close/>
                  <a:moveTo>
                    <a:pt x="345668" y="109336"/>
                  </a:moveTo>
                  <a:lnTo>
                    <a:pt x="366436" y="157072"/>
                  </a:lnTo>
                  <a:lnTo>
                    <a:pt x="355866" y="184762"/>
                  </a:lnTo>
                  <a:lnTo>
                    <a:pt x="314980" y="189038"/>
                  </a:lnTo>
                  <a:lnTo>
                    <a:pt x="288010" y="132361"/>
                  </a:lnTo>
                  <a:lnTo>
                    <a:pt x="312090" y="131365"/>
                  </a:lnTo>
                  <a:close/>
                  <a:moveTo>
                    <a:pt x="56897" y="0"/>
                  </a:moveTo>
                  <a:lnTo>
                    <a:pt x="78799" y="2419"/>
                  </a:lnTo>
                  <a:lnTo>
                    <a:pt x="89050" y="23538"/>
                  </a:lnTo>
                  <a:lnTo>
                    <a:pt x="82510" y="53370"/>
                  </a:lnTo>
                  <a:lnTo>
                    <a:pt x="60384" y="71989"/>
                  </a:lnTo>
                  <a:lnTo>
                    <a:pt x="0" y="48118"/>
                  </a:lnTo>
                  <a:lnTo>
                    <a:pt x="7668" y="1499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22" name="Google Shape;12422;p315"/>
            <p:cNvSpPr/>
            <p:nvPr/>
          </p:nvSpPr>
          <p:spPr>
            <a:xfrm>
              <a:off x="9284304" y="2586177"/>
              <a:ext cx="251157" cy="247263"/>
            </a:xfrm>
            <a:custGeom>
              <a:rect b="b" l="l" r="r" t="t"/>
              <a:pathLst>
                <a:path extrusionOk="0" h="272909" w="277206">
                  <a:moveTo>
                    <a:pt x="63357" y="42777"/>
                  </a:moveTo>
                  <a:lnTo>
                    <a:pt x="245936" y="0"/>
                  </a:lnTo>
                  <a:lnTo>
                    <a:pt x="246781" y="3245"/>
                  </a:lnTo>
                  <a:lnTo>
                    <a:pt x="277206" y="120141"/>
                  </a:lnTo>
                  <a:lnTo>
                    <a:pt x="273191" y="140837"/>
                  </a:lnTo>
                  <a:lnTo>
                    <a:pt x="259540" y="140907"/>
                  </a:lnTo>
                  <a:lnTo>
                    <a:pt x="199310" y="172507"/>
                  </a:lnTo>
                  <a:lnTo>
                    <a:pt x="121953" y="187293"/>
                  </a:lnTo>
                  <a:lnTo>
                    <a:pt x="95678" y="222588"/>
                  </a:lnTo>
                  <a:lnTo>
                    <a:pt x="62346" y="239938"/>
                  </a:lnTo>
                  <a:lnTo>
                    <a:pt x="25880" y="272909"/>
                  </a:lnTo>
                  <a:lnTo>
                    <a:pt x="9915" y="252559"/>
                  </a:lnTo>
                  <a:lnTo>
                    <a:pt x="40965" y="222085"/>
                  </a:lnTo>
                  <a:lnTo>
                    <a:pt x="26568" y="208289"/>
                  </a:lnTo>
                  <a:lnTo>
                    <a:pt x="0" y="5592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23" name="Google Shape;12423;p315"/>
            <p:cNvSpPr/>
            <p:nvPr/>
          </p:nvSpPr>
          <p:spPr>
            <a:xfrm>
              <a:off x="9071650" y="3101609"/>
              <a:ext cx="152568" cy="251453"/>
            </a:xfrm>
            <a:custGeom>
              <a:rect b="b" l="l" r="r" t="t"/>
              <a:pathLst>
                <a:path extrusionOk="0" h="277533" w="168392">
                  <a:moveTo>
                    <a:pt x="52592" y="0"/>
                  </a:moveTo>
                  <a:lnTo>
                    <a:pt x="43835" y="27158"/>
                  </a:lnTo>
                  <a:lnTo>
                    <a:pt x="30986" y="43728"/>
                  </a:lnTo>
                  <a:lnTo>
                    <a:pt x="41222" y="74756"/>
                  </a:lnTo>
                  <a:lnTo>
                    <a:pt x="70110" y="99405"/>
                  </a:lnTo>
                  <a:lnTo>
                    <a:pt x="86770" y="147379"/>
                  </a:lnTo>
                  <a:lnTo>
                    <a:pt x="130720" y="191605"/>
                  </a:lnTo>
                  <a:lnTo>
                    <a:pt x="146260" y="190435"/>
                  </a:lnTo>
                  <a:lnTo>
                    <a:pt x="168392" y="257846"/>
                  </a:lnTo>
                  <a:lnTo>
                    <a:pt x="68711" y="277533"/>
                  </a:lnTo>
                  <a:lnTo>
                    <a:pt x="0" y="28665"/>
                  </a:lnTo>
                  <a:lnTo>
                    <a:pt x="20859" y="121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24" name="Google Shape;12424;p315"/>
            <p:cNvSpPr/>
            <p:nvPr/>
          </p:nvSpPr>
          <p:spPr>
            <a:xfrm>
              <a:off x="9507895" y="2572834"/>
              <a:ext cx="113354" cy="140945"/>
            </a:xfrm>
            <a:custGeom>
              <a:rect b="b" l="l" r="r" t="t"/>
              <a:pathLst>
                <a:path extrusionOk="0" h="155564" w="125111">
                  <a:moveTo>
                    <a:pt x="104428" y="59825"/>
                  </a:moveTo>
                  <a:lnTo>
                    <a:pt x="125111" y="92504"/>
                  </a:lnTo>
                  <a:lnTo>
                    <a:pt x="97562" y="104486"/>
                  </a:lnTo>
                  <a:close/>
                  <a:moveTo>
                    <a:pt x="38255" y="5646"/>
                  </a:moveTo>
                  <a:lnTo>
                    <a:pt x="59633" y="0"/>
                  </a:lnTo>
                  <a:lnTo>
                    <a:pt x="79889" y="44370"/>
                  </a:lnTo>
                  <a:lnTo>
                    <a:pt x="98723" y="54402"/>
                  </a:lnTo>
                  <a:lnTo>
                    <a:pt x="80375" y="55812"/>
                  </a:lnTo>
                  <a:lnTo>
                    <a:pt x="72986" y="89009"/>
                  </a:lnTo>
                  <a:lnTo>
                    <a:pt x="79051" y="131377"/>
                  </a:lnTo>
                  <a:lnTo>
                    <a:pt x="26410" y="155564"/>
                  </a:lnTo>
                  <a:lnTo>
                    <a:pt x="30425" y="134867"/>
                  </a:lnTo>
                  <a:lnTo>
                    <a:pt x="0" y="1797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25" name="Google Shape;12425;p315"/>
            <p:cNvSpPr/>
            <p:nvPr/>
          </p:nvSpPr>
          <p:spPr>
            <a:xfrm>
              <a:off x="8918187" y="3295703"/>
              <a:ext cx="30278" cy="36982"/>
            </a:xfrm>
            <a:custGeom>
              <a:rect b="b" l="l" r="r" t="t"/>
              <a:pathLst>
                <a:path extrusionOk="0" h="40818" w="33418">
                  <a:moveTo>
                    <a:pt x="10131" y="0"/>
                  </a:moveTo>
                  <a:lnTo>
                    <a:pt x="33418" y="15860"/>
                  </a:lnTo>
                  <a:lnTo>
                    <a:pt x="17511" y="40818"/>
                  </a:lnTo>
                  <a:lnTo>
                    <a:pt x="0" y="1462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26" name="Google Shape;12426;p315"/>
            <p:cNvSpPr txBox="1"/>
            <p:nvPr/>
          </p:nvSpPr>
          <p:spPr>
            <a:xfrm>
              <a:off x="5615712" y="480628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TX</a:t>
              </a:r>
              <a:endParaRPr/>
            </a:p>
          </p:txBody>
        </p:sp>
        <p:sp>
          <p:nvSpPr>
            <p:cNvPr id="12427" name="Google Shape;12427;p315"/>
            <p:cNvSpPr txBox="1"/>
            <p:nvPr/>
          </p:nvSpPr>
          <p:spPr>
            <a:xfrm>
              <a:off x="2768743" y="3341551"/>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CA</a:t>
              </a:r>
              <a:endParaRPr/>
            </a:p>
          </p:txBody>
        </p:sp>
        <p:sp>
          <p:nvSpPr>
            <p:cNvPr id="12428" name="Google Shape;12428;p315"/>
            <p:cNvSpPr txBox="1"/>
            <p:nvPr/>
          </p:nvSpPr>
          <p:spPr>
            <a:xfrm>
              <a:off x="4426527" y="1816471"/>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MT</a:t>
              </a:r>
              <a:endParaRPr/>
            </a:p>
          </p:txBody>
        </p:sp>
        <p:sp>
          <p:nvSpPr>
            <p:cNvPr id="12429" name="Google Shape;12429;p315"/>
            <p:cNvSpPr txBox="1"/>
            <p:nvPr/>
          </p:nvSpPr>
          <p:spPr>
            <a:xfrm>
              <a:off x="4618000" y="419359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NM</a:t>
              </a:r>
              <a:endParaRPr/>
            </a:p>
          </p:txBody>
        </p:sp>
        <p:sp>
          <p:nvSpPr>
            <p:cNvPr id="12430" name="Google Shape;12430;p315"/>
            <p:cNvSpPr txBox="1"/>
            <p:nvPr/>
          </p:nvSpPr>
          <p:spPr>
            <a:xfrm>
              <a:off x="3788344" y="4105015"/>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AZ</a:t>
              </a:r>
              <a:endParaRPr/>
            </a:p>
          </p:txBody>
        </p:sp>
        <p:sp>
          <p:nvSpPr>
            <p:cNvPr id="12431" name="Google Shape;12431;p315"/>
            <p:cNvSpPr txBox="1"/>
            <p:nvPr/>
          </p:nvSpPr>
          <p:spPr>
            <a:xfrm>
              <a:off x="3256807" y="3051205"/>
              <a:ext cx="254747" cy="2701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NV</a:t>
              </a:r>
              <a:endParaRPr/>
            </a:p>
          </p:txBody>
        </p:sp>
        <p:sp>
          <p:nvSpPr>
            <p:cNvPr id="12432" name="Google Shape;12432;p315"/>
            <p:cNvSpPr txBox="1"/>
            <p:nvPr/>
          </p:nvSpPr>
          <p:spPr>
            <a:xfrm>
              <a:off x="4787721" y="3356680"/>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CO</a:t>
              </a:r>
              <a:endParaRPr/>
            </a:p>
          </p:txBody>
        </p:sp>
        <p:sp>
          <p:nvSpPr>
            <p:cNvPr id="12433" name="Google Shape;12433;p315"/>
            <p:cNvSpPr txBox="1"/>
            <p:nvPr/>
          </p:nvSpPr>
          <p:spPr>
            <a:xfrm>
              <a:off x="4596003" y="259072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WY</a:t>
              </a:r>
              <a:endParaRPr/>
            </a:p>
          </p:txBody>
        </p:sp>
        <p:sp>
          <p:nvSpPr>
            <p:cNvPr id="12434" name="Google Shape;12434;p315"/>
            <p:cNvSpPr txBox="1"/>
            <p:nvPr/>
          </p:nvSpPr>
          <p:spPr>
            <a:xfrm>
              <a:off x="2935189" y="2095935"/>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OR</a:t>
              </a:r>
              <a:endParaRPr/>
            </a:p>
          </p:txBody>
        </p:sp>
        <p:sp>
          <p:nvSpPr>
            <p:cNvPr id="12435" name="Google Shape;12435;p315"/>
            <p:cNvSpPr txBox="1"/>
            <p:nvPr/>
          </p:nvSpPr>
          <p:spPr>
            <a:xfrm>
              <a:off x="3956398" y="3202937"/>
              <a:ext cx="224941" cy="23857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UT</a:t>
              </a:r>
              <a:endParaRPr/>
            </a:p>
          </p:txBody>
        </p:sp>
        <p:sp>
          <p:nvSpPr>
            <p:cNvPr id="12436" name="Google Shape;12436;p315"/>
            <p:cNvSpPr txBox="1"/>
            <p:nvPr/>
          </p:nvSpPr>
          <p:spPr>
            <a:xfrm>
              <a:off x="6350156" y="207720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MN</a:t>
              </a:r>
              <a:endParaRPr/>
            </a:p>
          </p:txBody>
        </p:sp>
        <p:sp>
          <p:nvSpPr>
            <p:cNvPr id="12437" name="Google Shape;12437;p315"/>
            <p:cNvSpPr txBox="1"/>
            <p:nvPr/>
          </p:nvSpPr>
          <p:spPr>
            <a:xfrm>
              <a:off x="3722798" y="2207735"/>
              <a:ext cx="238634" cy="25309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ID</a:t>
              </a:r>
              <a:endParaRPr/>
            </a:p>
          </p:txBody>
        </p:sp>
        <p:sp>
          <p:nvSpPr>
            <p:cNvPr id="12438" name="Google Shape;12438;p315"/>
            <p:cNvSpPr txBox="1"/>
            <p:nvPr/>
          </p:nvSpPr>
          <p:spPr>
            <a:xfrm>
              <a:off x="5795389" y="3510234"/>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KS</a:t>
              </a:r>
              <a:endParaRPr/>
            </a:p>
          </p:txBody>
        </p:sp>
        <p:sp>
          <p:nvSpPr>
            <p:cNvPr id="12439" name="Google Shape;12439;p315"/>
            <p:cNvSpPr txBox="1"/>
            <p:nvPr/>
          </p:nvSpPr>
          <p:spPr>
            <a:xfrm>
              <a:off x="5582297" y="240244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SD</a:t>
              </a:r>
              <a:endParaRPr/>
            </a:p>
          </p:txBody>
        </p:sp>
        <p:sp>
          <p:nvSpPr>
            <p:cNvPr id="12440" name="Google Shape;12440;p315"/>
            <p:cNvSpPr txBox="1"/>
            <p:nvPr/>
          </p:nvSpPr>
          <p:spPr>
            <a:xfrm>
              <a:off x="5616228" y="2941208"/>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NE</a:t>
              </a:r>
              <a:endParaRPr/>
            </a:p>
          </p:txBody>
        </p:sp>
        <p:sp>
          <p:nvSpPr>
            <p:cNvPr id="12441" name="Google Shape;12441;p315"/>
            <p:cNvSpPr txBox="1"/>
            <p:nvPr/>
          </p:nvSpPr>
          <p:spPr>
            <a:xfrm>
              <a:off x="5914629" y="405298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OK</a:t>
              </a:r>
              <a:endParaRPr/>
            </a:p>
          </p:txBody>
        </p:sp>
        <p:sp>
          <p:nvSpPr>
            <p:cNvPr id="12442" name="Google Shape;12442;p315"/>
            <p:cNvSpPr txBox="1"/>
            <p:nvPr/>
          </p:nvSpPr>
          <p:spPr>
            <a:xfrm>
              <a:off x="5576943" y="1848417"/>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ND</a:t>
              </a:r>
              <a:endParaRPr/>
            </a:p>
          </p:txBody>
        </p:sp>
        <p:sp>
          <p:nvSpPr>
            <p:cNvPr id="12443" name="Google Shape;12443;p315"/>
            <p:cNvSpPr txBox="1"/>
            <p:nvPr/>
          </p:nvSpPr>
          <p:spPr>
            <a:xfrm>
              <a:off x="6639991" y="353299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MO</a:t>
              </a:r>
              <a:endParaRPr/>
            </a:p>
          </p:txBody>
        </p:sp>
        <p:sp>
          <p:nvSpPr>
            <p:cNvPr id="12444" name="Google Shape;12444;p315"/>
            <p:cNvSpPr txBox="1"/>
            <p:nvPr/>
          </p:nvSpPr>
          <p:spPr>
            <a:xfrm>
              <a:off x="3110836" y="1488240"/>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WA</a:t>
              </a:r>
              <a:endParaRPr/>
            </a:p>
          </p:txBody>
        </p:sp>
        <p:sp>
          <p:nvSpPr>
            <p:cNvPr id="12445" name="Google Shape;12445;p315"/>
            <p:cNvSpPr txBox="1"/>
            <p:nvPr/>
          </p:nvSpPr>
          <p:spPr>
            <a:xfrm>
              <a:off x="2180147" y="5045282"/>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AK</a:t>
              </a:r>
              <a:endParaRPr/>
            </a:p>
          </p:txBody>
        </p:sp>
        <p:sp>
          <p:nvSpPr>
            <p:cNvPr id="12446" name="Google Shape;12446;p315"/>
            <p:cNvSpPr txBox="1"/>
            <p:nvPr/>
          </p:nvSpPr>
          <p:spPr>
            <a:xfrm>
              <a:off x="8082526" y="4497519"/>
              <a:ext cx="215693" cy="2287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GA</a:t>
              </a:r>
              <a:endParaRPr/>
            </a:p>
          </p:txBody>
        </p:sp>
        <p:sp>
          <p:nvSpPr>
            <p:cNvPr id="12447" name="Google Shape;12447;p315"/>
            <p:cNvSpPr txBox="1"/>
            <p:nvPr/>
          </p:nvSpPr>
          <p:spPr>
            <a:xfrm>
              <a:off x="7641150" y="250744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MI</a:t>
              </a:r>
              <a:endParaRPr/>
            </a:p>
          </p:txBody>
        </p:sp>
        <p:sp>
          <p:nvSpPr>
            <p:cNvPr id="12448" name="Google Shape;12448;p315"/>
            <p:cNvSpPr txBox="1"/>
            <p:nvPr/>
          </p:nvSpPr>
          <p:spPr>
            <a:xfrm>
              <a:off x="8449104" y="5297874"/>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FL</a:t>
              </a:r>
              <a:endParaRPr/>
            </a:p>
          </p:txBody>
        </p:sp>
        <p:sp>
          <p:nvSpPr>
            <p:cNvPr id="12449" name="Google Shape;12449;p315"/>
            <p:cNvSpPr txBox="1"/>
            <p:nvPr/>
          </p:nvSpPr>
          <p:spPr>
            <a:xfrm>
              <a:off x="6482033" y="2857787"/>
              <a:ext cx="241466" cy="2561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IA</a:t>
              </a:r>
              <a:endParaRPr/>
            </a:p>
          </p:txBody>
        </p:sp>
        <p:sp>
          <p:nvSpPr>
            <p:cNvPr id="12450" name="Google Shape;12450;p315"/>
            <p:cNvSpPr txBox="1"/>
            <p:nvPr/>
          </p:nvSpPr>
          <p:spPr>
            <a:xfrm>
              <a:off x="7121038" y="3249976"/>
              <a:ext cx="181206" cy="16910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IL</a:t>
              </a:r>
              <a:endParaRPr/>
            </a:p>
          </p:txBody>
        </p:sp>
        <p:sp>
          <p:nvSpPr>
            <p:cNvPr id="12451" name="Google Shape;12451;p315"/>
            <p:cNvSpPr txBox="1"/>
            <p:nvPr/>
          </p:nvSpPr>
          <p:spPr>
            <a:xfrm>
              <a:off x="6942353" y="2386789"/>
              <a:ext cx="208287" cy="22091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WI</a:t>
              </a:r>
              <a:endParaRPr/>
            </a:p>
          </p:txBody>
        </p:sp>
        <p:sp>
          <p:nvSpPr>
            <p:cNvPr id="12452" name="Google Shape;12452;p315"/>
            <p:cNvSpPr txBox="1"/>
            <p:nvPr/>
          </p:nvSpPr>
          <p:spPr>
            <a:xfrm>
              <a:off x="6696186" y="4206139"/>
              <a:ext cx="197962" cy="20995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AR</a:t>
              </a:r>
              <a:endParaRPr/>
            </a:p>
          </p:txBody>
        </p:sp>
        <p:sp>
          <p:nvSpPr>
            <p:cNvPr id="12453" name="Google Shape;12453;p315"/>
            <p:cNvSpPr txBox="1"/>
            <p:nvPr/>
          </p:nvSpPr>
          <p:spPr>
            <a:xfrm>
              <a:off x="7578840" y="4563819"/>
              <a:ext cx="181206" cy="163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AL</a:t>
              </a:r>
              <a:endParaRPr/>
            </a:p>
          </p:txBody>
        </p:sp>
        <p:sp>
          <p:nvSpPr>
            <p:cNvPr id="12454" name="Google Shape;12454;p315"/>
            <p:cNvSpPr txBox="1"/>
            <p:nvPr/>
          </p:nvSpPr>
          <p:spPr>
            <a:xfrm>
              <a:off x="8590335" y="384735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NC</a:t>
              </a:r>
              <a:endParaRPr/>
            </a:p>
          </p:txBody>
        </p:sp>
        <p:sp>
          <p:nvSpPr>
            <p:cNvPr id="12455" name="Google Shape;12455;p315"/>
            <p:cNvSpPr txBox="1"/>
            <p:nvPr/>
          </p:nvSpPr>
          <p:spPr>
            <a:xfrm>
              <a:off x="8854499" y="240003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NY</a:t>
              </a:r>
              <a:endParaRPr/>
            </a:p>
          </p:txBody>
        </p:sp>
        <p:sp>
          <p:nvSpPr>
            <p:cNvPr id="12456" name="Google Shape;12456;p315"/>
            <p:cNvSpPr txBox="1"/>
            <p:nvPr/>
          </p:nvSpPr>
          <p:spPr>
            <a:xfrm>
              <a:off x="7145556" y="4613066"/>
              <a:ext cx="181206" cy="15147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MS</a:t>
              </a:r>
              <a:endParaRPr/>
            </a:p>
          </p:txBody>
        </p:sp>
        <p:sp>
          <p:nvSpPr>
            <p:cNvPr id="12457" name="Google Shape;12457;p315"/>
            <p:cNvSpPr txBox="1"/>
            <p:nvPr/>
          </p:nvSpPr>
          <p:spPr>
            <a:xfrm>
              <a:off x="6782242" y="4897820"/>
              <a:ext cx="226065" cy="23976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LA</a:t>
              </a:r>
              <a:endParaRPr/>
            </a:p>
          </p:txBody>
        </p:sp>
        <p:sp>
          <p:nvSpPr>
            <p:cNvPr id="12458" name="Google Shape;12458;p315"/>
            <p:cNvSpPr txBox="1"/>
            <p:nvPr/>
          </p:nvSpPr>
          <p:spPr>
            <a:xfrm>
              <a:off x="8639713" y="2850588"/>
              <a:ext cx="230028" cy="24396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PA</a:t>
              </a:r>
              <a:endParaRPr/>
            </a:p>
          </p:txBody>
        </p:sp>
        <p:sp>
          <p:nvSpPr>
            <p:cNvPr id="12459" name="Google Shape;12459;p315"/>
            <p:cNvSpPr txBox="1"/>
            <p:nvPr/>
          </p:nvSpPr>
          <p:spPr>
            <a:xfrm>
              <a:off x="7555427" y="3934408"/>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TN</a:t>
              </a:r>
              <a:endParaRPr/>
            </a:p>
          </p:txBody>
        </p:sp>
        <p:sp>
          <p:nvSpPr>
            <p:cNvPr id="12460" name="Google Shape;12460;p315"/>
            <p:cNvSpPr txBox="1"/>
            <p:nvPr/>
          </p:nvSpPr>
          <p:spPr>
            <a:xfrm>
              <a:off x="8001359" y="3105684"/>
              <a:ext cx="181206" cy="1778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OH</a:t>
              </a:r>
              <a:endParaRPr/>
            </a:p>
          </p:txBody>
        </p:sp>
        <p:sp>
          <p:nvSpPr>
            <p:cNvPr id="12461" name="Google Shape;12461;p315"/>
            <p:cNvSpPr txBox="1"/>
            <p:nvPr/>
          </p:nvSpPr>
          <p:spPr>
            <a:xfrm>
              <a:off x="8591715" y="347652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VA</a:t>
              </a:r>
              <a:endParaRPr/>
            </a:p>
          </p:txBody>
        </p:sp>
        <p:sp>
          <p:nvSpPr>
            <p:cNvPr id="12462" name="Google Shape;12462;p315"/>
            <p:cNvSpPr txBox="1"/>
            <p:nvPr/>
          </p:nvSpPr>
          <p:spPr>
            <a:xfrm>
              <a:off x="7674501" y="360911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KY</a:t>
              </a:r>
              <a:endParaRPr/>
            </a:p>
          </p:txBody>
        </p:sp>
        <p:sp>
          <p:nvSpPr>
            <p:cNvPr id="12463" name="Google Shape;12463;p315"/>
            <p:cNvSpPr txBox="1"/>
            <p:nvPr/>
          </p:nvSpPr>
          <p:spPr>
            <a:xfrm>
              <a:off x="7528705" y="3260594"/>
              <a:ext cx="181206" cy="1294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IN</a:t>
              </a:r>
              <a:endParaRPr/>
            </a:p>
          </p:txBody>
        </p:sp>
        <p:sp>
          <p:nvSpPr>
            <p:cNvPr id="12464" name="Google Shape;12464;p315"/>
            <p:cNvSpPr txBox="1"/>
            <p:nvPr/>
          </p:nvSpPr>
          <p:spPr>
            <a:xfrm>
              <a:off x="9579110" y="1824332"/>
              <a:ext cx="181206" cy="156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ME</a:t>
              </a:r>
              <a:endParaRPr/>
            </a:p>
          </p:txBody>
        </p:sp>
        <p:sp>
          <p:nvSpPr>
            <p:cNvPr id="12465" name="Google Shape;12465;p315"/>
            <p:cNvSpPr txBox="1"/>
            <p:nvPr/>
          </p:nvSpPr>
          <p:spPr>
            <a:xfrm>
              <a:off x="8439375" y="4216792"/>
              <a:ext cx="202881" cy="21517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SC</a:t>
              </a:r>
              <a:endParaRPr/>
            </a:p>
          </p:txBody>
        </p:sp>
        <p:sp>
          <p:nvSpPr>
            <p:cNvPr id="12466" name="Google Shape;12466;p315"/>
            <p:cNvSpPr txBox="1"/>
            <p:nvPr/>
          </p:nvSpPr>
          <p:spPr>
            <a:xfrm>
              <a:off x="8348020" y="3357041"/>
              <a:ext cx="181206" cy="19044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WV</a:t>
              </a:r>
              <a:endParaRPr/>
            </a:p>
          </p:txBody>
        </p:sp>
        <p:sp>
          <p:nvSpPr>
            <p:cNvPr id="12467" name="Google Shape;12467;p315"/>
            <p:cNvSpPr txBox="1"/>
            <p:nvPr/>
          </p:nvSpPr>
          <p:spPr>
            <a:xfrm>
              <a:off x="8917475" y="3196852"/>
              <a:ext cx="181363" cy="1923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MD</a:t>
              </a:r>
              <a:endParaRPr/>
            </a:p>
          </p:txBody>
        </p:sp>
        <p:sp>
          <p:nvSpPr>
            <p:cNvPr id="12468" name="Google Shape;12468;p315"/>
            <p:cNvSpPr txBox="1"/>
            <p:nvPr/>
          </p:nvSpPr>
          <p:spPr>
            <a:xfrm>
              <a:off x="9142413" y="2100970"/>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VT</a:t>
              </a:r>
              <a:endParaRPr/>
            </a:p>
          </p:txBody>
        </p:sp>
        <p:sp>
          <p:nvSpPr>
            <p:cNvPr id="12469" name="Google Shape;12469;p315"/>
            <p:cNvSpPr txBox="1"/>
            <p:nvPr/>
          </p:nvSpPr>
          <p:spPr>
            <a:xfrm>
              <a:off x="9367494" y="2227079"/>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NH</a:t>
              </a:r>
              <a:endParaRPr/>
            </a:p>
          </p:txBody>
        </p:sp>
        <p:sp>
          <p:nvSpPr>
            <p:cNvPr id="12470" name="Google Shape;12470;p315"/>
            <p:cNvSpPr txBox="1"/>
            <p:nvPr/>
          </p:nvSpPr>
          <p:spPr>
            <a:xfrm>
              <a:off x="9696140" y="2390607"/>
              <a:ext cx="181206" cy="14045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MA</a:t>
              </a:r>
              <a:endParaRPr/>
            </a:p>
          </p:txBody>
        </p:sp>
        <p:sp>
          <p:nvSpPr>
            <p:cNvPr id="12471" name="Google Shape;12471;p315"/>
            <p:cNvSpPr txBox="1"/>
            <p:nvPr/>
          </p:nvSpPr>
          <p:spPr>
            <a:xfrm>
              <a:off x="9115191" y="2952948"/>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NJ</a:t>
              </a:r>
              <a:endParaRPr/>
            </a:p>
          </p:txBody>
        </p:sp>
        <p:sp>
          <p:nvSpPr>
            <p:cNvPr id="12472" name="Google Shape;12472;p315"/>
            <p:cNvSpPr txBox="1"/>
            <p:nvPr/>
          </p:nvSpPr>
          <p:spPr>
            <a:xfrm>
              <a:off x="3794620" y="5534435"/>
              <a:ext cx="236700" cy="25104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HI</a:t>
              </a:r>
              <a:endParaRPr/>
            </a:p>
          </p:txBody>
        </p:sp>
        <p:sp>
          <p:nvSpPr>
            <p:cNvPr id="12473" name="Google Shape;12473;p315"/>
            <p:cNvSpPr txBox="1"/>
            <p:nvPr/>
          </p:nvSpPr>
          <p:spPr>
            <a:xfrm>
              <a:off x="9312556" y="2632916"/>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CT</a:t>
              </a:r>
              <a:endParaRPr/>
            </a:p>
          </p:txBody>
        </p:sp>
        <p:sp>
          <p:nvSpPr>
            <p:cNvPr id="12474" name="Google Shape;12474;p315"/>
            <p:cNvSpPr txBox="1"/>
            <p:nvPr/>
          </p:nvSpPr>
          <p:spPr>
            <a:xfrm>
              <a:off x="9263818" y="3212058"/>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DE</a:t>
              </a:r>
              <a:endParaRPr/>
            </a:p>
          </p:txBody>
        </p:sp>
        <p:sp>
          <p:nvSpPr>
            <p:cNvPr id="12475" name="Google Shape;12475;p315"/>
            <p:cNvSpPr txBox="1"/>
            <p:nvPr/>
          </p:nvSpPr>
          <p:spPr>
            <a:xfrm>
              <a:off x="9625615" y="2689297"/>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RI</a:t>
              </a:r>
              <a:endParaRPr/>
            </a:p>
          </p:txBody>
        </p:sp>
        <p:sp>
          <p:nvSpPr>
            <p:cNvPr id="12476" name="Google Shape;12476;p315"/>
            <p:cNvSpPr txBox="1"/>
            <p:nvPr/>
          </p:nvSpPr>
          <p:spPr>
            <a:xfrm>
              <a:off x="8886300" y="3468186"/>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DC</a:t>
              </a:r>
              <a:endParaRPr/>
            </a:p>
          </p:txBody>
        </p:sp>
      </p:grpSp>
      <p:sp>
        <p:nvSpPr>
          <p:cNvPr id="12477" name="Google Shape;12477;p315"/>
          <p:cNvSpPr txBox="1"/>
          <p:nvPr/>
        </p:nvSpPr>
        <p:spPr>
          <a:xfrm>
            <a:off x="294966" y="1433408"/>
            <a:ext cx="6847513"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2478" name="Google Shape;12478;p315"/>
          <p:cNvCxnSpPr/>
          <p:nvPr/>
        </p:nvCxnSpPr>
        <p:spPr>
          <a:xfrm>
            <a:off x="295315" y="1941083"/>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12479" name="Google Shape;12479;p315"/>
          <p:cNvSpPr/>
          <p:nvPr/>
        </p:nvSpPr>
        <p:spPr>
          <a:xfrm>
            <a:off x="7237424" y="3772390"/>
            <a:ext cx="4505285" cy="1886941"/>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dk1"/>
              </a:buClr>
              <a:buSzPts val="1400"/>
              <a:buFont typeface="Trebuchet MS"/>
              <a:buChar char="•"/>
            </a:pPr>
            <a:r>
              <a:rPr b="1" i="0" lang="en-US" sz="1400" u="none" cap="none" strike="noStrike">
                <a:solidFill>
                  <a:schemeClr val="dk1"/>
                </a:solidFill>
                <a:latin typeface="Helvetica Neue"/>
                <a:ea typeface="Helvetica Neue"/>
                <a:cs typeface="Helvetica Neue"/>
                <a:sym typeface="Helvetica Neue"/>
              </a:rPr>
              <a:t>Lorem ipsum dolor sit amet</a:t>
            </a:r>
            <a:r>
              <a:rPr b="0" i="0" lang="en-US" sz="14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 elementum diam leo at magna mauris ligula suscipit arcu</a:t>
            </a:r>
            <a:endParaRPr/>
          </a:p>
          <a:p>
            <a:pPr indent="-216000" lvl="1" marL="324000" marR="0" rtl="0" algn="l">
              <a:spcBef>
                <a:spcPts val="600"/>
              </a:spcBef>
              <a:spcAft>
                <a:spcPts val="0"/>
              </a:spcAft>
              <a:buClr>
                <a:schemeClr val="dk1"/>
              </a:buClr>
              <a:buSzPts val="1400"/>
              <a:buFont typeface="Trebuchet MS"/>
              <a:buChar char="•"/>
            </a:pPr>
            <a:r>
              <a:rPr b="1" i="0" lang="en-US" sz="1400" u="none" cap="none" strike="noStrike">
                <a:solidFill>
                  <a:schemeClr val="dk1"/>
                </a:solidFill>
                <a:latin typeface="Helvetica Neue"/>
                <a:ea typeface="Helvetica Neue"/>
                <a:cs typeface="Helvetica Neue"/>
                <a:sym typeface="Helvetica Neue"/>
              </a:rPr>
              <a:t>Lorem ipsum dolor sit amet</a:t>
            </a:r>
            <a:r>
              <a:rPr b="0" i="0" lang="en-US" sz="14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 elementum diam leo at magna mauris ligula suscipit arcu</a:t>
            </a:r>
            <a:endParaRPr/>
          </a:p>
        </p:txBody>
      </p:sp>
      <p:sp>
        <p:nvSpPr>
          <p:cNvPr id="12480" name="Google Shape;12480;p315"/>
          <p:cNvSpPr/>
          <p:nvPr/>
        </p:nvSpPr>
        <p:spPr>
          <a:xfrm>
            <a:off x="7125664" y="3772390"/>
            <a:ext cx="111760" cy="1886940"/>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2481" name="Google Shape;12481;p315"/>
          <p:cNvGrpSpPr/>
          <p:nvPr/>
        </p:nvGrpSpPr>
        <p:grpSpPr>
          <a:xfrm>
            <a:off x="7301304" y="1918674"/>
            <a:ext cx="1927617" cy="1472340"/>
            <a:chOff x="7596466" y="4160520"/>
            <a:chExt cx="1821933" cy="1721588"/>
          </a:xfrm>
        </p:grpSpPr>
        <p:sp>
          <p:nvSpPr>
            <p:cNvPr id="12482" name="Google Shape;12482;p315"/>
            <p:cNvSpPr txBox="1"/>
            <p:nvPr/>
          </p:nvSpPr>
          <p:spPr>
            <a:xfrm>
              <a:off x="7596467" y="4626877"/>
              <a:ext cx="1821932" cy="234781"/>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a:t>
              </a:r>
              <a:endParaRPr b="1" sz="1400">
                <a:solidFill>
                  <a:schemeClr val="dk1"/>
                </a:solidFill>
                <a:latin typeface="Helvetica Neue"/>
                <a:ea typeface="Helvetica Neue"/>
                <a:cs typeface="Helvetica Neue"/>
                <a:sym typeface="Helvetica Neue"/>
              </a:endParaRPr>
            </a:p>
          </p:txBody>
        </p:sp>
        <p:sp>
          <p:nvSpPr>
            <p:cNvPr id="12483" name="Google Shape;12483;p315"/>
            <p:cNvSpPr txBox="1"/>
            <p:nvPr/>
          </p:nvSpPr>
          <p:spPr>
            <a:xfrm>
              <a:off x="7596466" y="4160520"/>
              <a:ext cx="1240265" cy="481714"/>
            </a:xfrm>
            <a:prstGeom prst="rect">
              <a:avLst/>
            </a:prstGeom>
            <a:noFill/>
            <a:ln>
              <a:noFill/>
            </a:ln>
          </p:spPr>
          <p:txBody>
            <a:bodyPr anchorCtr="0" anchor="b" bIns="0" lIns="0" spcFirstLastPara="1" rIns="0" wrap="square" tIns="0">
              <a:normAutofit lnSpcReduction="10000"/>
            </a:bodyPr>
            <a:lstStyle/>
            <a:p>
              <a:pPr indent="0" lvl="0" marL="0" marR="0" rtl="0" algn="l">
                <a:lnSpc>
                  <a:spcPct val="90000"/>
                </a:lnSpc>
                <a:spcBef>
                  <a:spcPts val="0"/>
                </a:spcBef>
                <a:spcAft>
                  <a:spcPts val="0"/>
                </a:spcAft>
                <a:buClr>
                  <a:schemeClr val="accent1"/>
                </a:buClr>
                <a:buSzPts val="3200"/>
                <a:buFont typeface="Arial"/>
                <a:buNone/>
              </a:pPr>
              <a:r>
                <a:rPr b="1" lang="en-US" sz="3200">
                  <a:solidFill>
                    <a:srgbClr val="FF1313"/>
                  </a:solidFill>
                  <a:latin typeface="Helvetica Neue"/>
                  <a:ea typeface="Helvetica Neue"/>
                  <a:cs typeface="Helvetica Neue"/>
                  <a:sym typeface="Helvetica Neue"/>
                </a:rPr>
                <a:t>xxx</a:t>
              </a:r>
              <a:endParaRPr/>
            </a:p>
          </p:txBody>
        </p:sp>
        <p:sp>
          <p:nvSpPr>
            <p:cNvPr id="12484" name="Google Shape;12484;p315"/>
            <p:cNvSpPr/>
            <p:nvPr/>
          </p:nvSpPr>
          <p:spPr>
            <a:xfrm>
              <a:off x="7596467" y="4957676"/>
              <a:ext cx="1821932" cy="924432"/>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grpSp>
      <p:sp>
        <p:nvSpPr>
          <p:cNvPr id="12485" name="Google Shape;12485;p315"/>
          <p:cNvSpPr/>
          <p:nvPr/>
        </p:nvSpPr>
        <p:spPr>
          <a:xfrm>
            <a:off x="7125505" y="1804107"/>
            <a:ext cx="2279215" cy="166829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2486" name="Google Shape;12486;p315"/>
          <p:cNvGrpSpPr/>
          <p:nvPr/>
        </p:nvGrpSpPr>
        <p:grpSpPr>
          <a:xfrm>
            <a:off x="9747549" y="1918674"/>
            <a:ext cx="1927617" cy="1472340"/>
            <a:chOff x="9908592" y="4160520"/>
            <a:chExt cx="1821933" cy="1721588"/>
          </a:xfrm>
        </p:grpSpPr>
        <p:sp>
          <p:nvSpPr>
            <p:cNvPr id="12487" name="Google Shape;12487;p315"/>
            <p:cNvSpPr txBox="1"/>
            <p:nvPr/>
          </p:nvSpPr>
          <p:spPr>
            <a:xfrm>
              <a:off x="9908593" y="4626877"/>
              <a:ext cx="1821932" cy="234781"/>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a:t>
              </a:r>
              <a:endParaRPr b="1" sz="1400">
                <a:solidFill>
                  <a:schemeClr val="dk1"/>
                </a:solidFill>
                <a:latin typeface="Helvetica Neue"/>
                <a:ea typeface="Helvetica Neue"/>
                <a:cs typeface="Helvetica Neue"/>
                <a:sym typeface="Helvetica Neue"/>
              </a:endParaRPr>
            </a:p>
          </p:txBody>
        </p:sp>
        <p:sp>
          <p:nvSpPr>
            <p:cNvPr id="12488" name="Google Shape;12488;p315"/>
            <p:cNvSpPr txBox="1"/>
            <p:nvPr/>
          </p:nvSpPr>
          <p:spPr>
            <a:xfrm>
              <a:off x="9908592" y="4160520"/>
              <a:ext cx="1240265" cy="481714"/>
            </a:xfrm>
            <a:prstGeom prst="rect">
              <a:avLst/>
            </a:prstGeom>
            <a:noFill/>
            <a:ln>
              <a:noFill/>
            </a:ln>
          </p:spPr>
          <p:txBody>
            <a:bodyPr anchorCtr="0" anchor="b" bIns="0" lIns="0" spcFirstLastPara="1" rIns="0" wrap="square" tIns="0">
              <a:normAutofit lnSpcReduction="10000"/>
            </a:bodyPr>
            <a:lstStyle/>
            <a:p>
              <a:pPr indent="0" lvl="0" marL="0" marR="0" rtl="0" algn="l">
                <a:lnSpc>
                  <a:spcPct val="90000"/>
                </a:lnSpc>
                <a:spcBef>
                  <a:spcPts val="0"/>
                </a:spcBef>
                <a:spcAft>
                  <a:spcPts val="0"/>
                </a:spcAft>
                <a:buClr>
                  <a:schemeClr val="accent1"/>
                </a:buClr>
                <a:buSzPts val="3200"/>
                <a:buFont typeface="Arial"/>
                <a:buNone/>
              </a:pPr>
              <a:r>
                <a:rPr b="1" lang="en-US" sz="3200">
                  <a:solidFill>
                    <a:srgbClr val="FF1313"/>
                  </a:solidFill>
                  <a:latin typeface="Helvetica Neue"/>
                  <a:ea typeface="Helvetica Neue"/>
                  <a:cs typeface="Helvetica Neue"/>
                  <a:sym typeface="Helvetica Neue"/>
                </a:rPr>
                <a:t>xxx</a:t>
              </a:r>
              <a:endParaRPr/>
            </a:p>
          </p:txBody>
        </p:sp>
        <p:sp>
          <p:nvSpPr>
            <p:cNvPr id="12489" name="Google Shape;12489;p315"/>
            <p:cNvSpPr/>
            <p:nvPr/>
          </p:nvSpPr>
          <p:spPr>
            <a:xfrm>
              <a:off x="9908593" y="4957676"/>
              <a:ext cx="1821932" cy="924432"/>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a:t>
              </a:r>
              <a:endParaRPr/>
            </a:p>
          </p:txBody>
        </p:sp>
      </p:grpSp>
      <p:sp>
        <p:nvSpPr>
          <p:cNvPr id="12490" name="Google Shape;12490;p315"/>
          <p:cNvSpPr/>
          <p:nvPr/>
        </p:nvSpPr>
        <p:spPr>
          <a:xfrm>
            <a:off x="9571750" y="1804107"/>
            <a:ext cx="2279215" cy="1668299"/>
          </a:xfrm>
          <a:prstGeom prst="rect">
            <a:avLst/>
          </a:prstGeom>
          <a:no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491" name="Google Shape;12491;p31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2492" name="Google Shape;12492;p31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96" name="Shape 12496"/>
        <p:cNvGrpSpPr/>
        <p:nvPr/>
      </p:nvGrpSpPr>
      <p:grpSpPr>
        <a:xfrm>
          <a:off x="0" y="0"/>
          <a:ext cx="0" cy="0"/>
          <a:chOff x="0" y="0"/>
          <a:chExt cx="0" cy="0"/>
        </a:xfrm>
      </p:grpSpPr>
      <p:grpSp>
        <p:nvGrpSpPr>
          <p:cNvPr id="12497" name="Google Shape;12497;p316"/>
          <p:cNvGrpSpPr/>
          <p:nvPr/>
        </p:nvGrpSpPr>
        <p:grpSpPr>
          <a:xfrm>
            <a:off x="4764380" y="1471166"/>
            <a:ext cx="6946756" cy="3645680"/>
            <a:chOff x="1002834" y="1264665"/>
            <a:chExt cx="8977360" cy="4711348"/>
          </a:xfrm>
        </p:grpSpPr>
        <p:sp>
          <p:nvSpPr>
            <p:cNvPr id="12498" name="Google Shape;12498;p316"/>
            <p:cNvSpPr/>
            <p:nvPr/>
          </p:nvSpPr>
          <p:spPr>
            <a:xfrm>
              <a:off x="4616018" y="3986266"/>
              <a:ext cx="2036663" cy="1989747"/>
            </a:xfrm>
            <a:custGeom>
              <a:rect b="b" l="l" r="r" t="t"/>
              <a:pathLst>
                <a:path extrusionOk="0" h="2196119" w="2247901">
                  <a:moveTo>
                    <a:pt x="881607" y="13377"/>
                  </a:moveTo>
                  <a:lnTo>
                    <a:pt x="1173790" y="28474"/>
                  </a:lnTo>
                  <a:lnTo>
                    <a:pt x="1157109" y="424602"/>
                  </a:lnTo>
                  <a:lnTo>
                    <a:pt x="1169885" y="422895"/>
                  </a:lnTo>
                  <a:lnTo>
                    <a:pt x="1205503" y="463522"/>
                  </a:lnTo>
                  <a:lnTo>
                    <a:pt x="1225737" y="457579"/>
                  </a:lnTo>
                  <a:lnTo>
                    <a:pt x="1278319" y="461711"/>
                  </a:lnTo>
                  <a:lnTo>
                    <a:pt x="1288811" y="501250"/>
                  </a:lnTo>
                  <a:lnTo>
                    <a:pt x="1322567" y="500108"/>
                  </a:lnTo>
                  <a:lnTo>
                    <a:pt x="1358459" y="519103"/>
                  </a:lnTo>
                  <a:lnTo>
                    <a:pt x="1391332" y="517788"/>
                  </a:lnTo>
                  <a:lnTo>
                    <a:pt x="1404562" y="534925"/>
                  </a:lnTo>
                  <a:lnTo>
                    <a:pt x="1426019" y="516450"/>
                  </a:lnTo>
                  <a:lnTo>
                    <a:pt x="1457709" y="526158"/>
                  </a:lnTo>
                  <a:lnTo>
                    <a:pt x="1470895" y="548830"/>
                  </a:lnTo>
                  <a:lnTo>
                    <a:pt x="1494568" y="552689"/>
                  </a:lnTo>
                  <a:lnTo>
                    <a:pt x="1506805" y="580900"/>
                  </a:lnTo>
                  <a:lnTo>
                    <a:pt x="1536563" y="554612"/>
                  </a:lnTo>
                  <a:lnTo>
                    <a:pt x="1575602" y="570920"/>
                  </a:lnTo>
                  <a:lnTo>
                    <a:pt x="1589991" y="587911"/>
                  </a:lnTo>
                  <a:lnTo>
                    <a:pt x="1609317" y="580349"/>
                  </a:lnTo>
                  <a:lnTo>
                    <a:pt x="1622723" y="606242"/>
                  </a:lnTo>
                  <a:lnTo>
                    <a:pt x="1665325" y="560859"/>
                  </a:lnTo>
                  <a:lnTo>
                    <a:pt x="1676994" y="584454"/>
                  </a:lnTo>
                  <a:lnTo>
                    <a:pt x="1713602" y="584740"/>
                  </a:lnTo>
                  <a:lnTo>
                    <a:pt x="1748314" y="599470"/>
                  </a:lnTo>
                  <a:lnTo>
                    <a:pt x="1761073" y="617412"/>
                  </a:lnTo>
                  <a:lnTo>
                    <a:pt x="1794138" y="586189"/>
                  </a:lnTo>
                  <a:lnTo>
                    <a:pt x="1829827" y="576140"/>
                  </a:lnTo>
                  <a:lnTo>
                    <a:pt x="1846310" y="587304"/>
                  </a:lnTo>
                  <a:lnTo>
                    <a:pt x="1885585" y="567058"/>
                  </a:lnTo>
                  <a:lnTo>
                    <a:pt x="1894781" y="578201"/>
                  </a:lnTo>
                  <a:lnTo>
                    <a:pt x="1937785" y="579056"/>
                  </a:lnTo>
                  <a:lnTo>
                    <a:pt x="1948617" y="561076"/>
                  </a:lnTo>
                  <a:lnTo>
                    <a:pt x="1991785" y="580797"/>
                  </a:lnTo>
                  <a:lnTo>
                    <a:pt x="2008534" y="604091"/>
                  </a:lnTo>
                  <a:lnTo>
                    <a:pt x="2073031" y="625557"/>
                  </a:lnTo>
                  <a:lnTo>
                    <a:pt x="2090788" y="644272"/>
                  </a:lnTo>
                  <a:lnTo>
                    <a:pt x="2123665" y="633615"/>
                  </a:lnTo>
                  <a:lnTo>
                    <a:pt x="2147717" y="642082"/>
                  </a:lnTo>
                  <a:lnTo>
                    <a:pt x="2149951" y="750459"/>
                  </a:lnTo>
                  <a:lnTo>
                    <a:pt x="2154253" y="959164"/>
                  </a:lnTo>
                  <a:lnTo>
                    <a:pt x="2192745" y="1002945"/>
                  </a:lnTo>
                  <a:lnTo>
                    <a:pt x="2194709" y="1047505"/>
                  </a:lnTo>
                  <a:lnTo>
                    <a:pt x="2243931" y="1128779"/>
                  </a:lnTo>
                  <a:lnTo>
                    <a:pt x="2247901" y="1172120"/>
                  </a:lnTo>
                  <a:lnTo>
                    <a:pt x="2231173" y="1224878"/>
                  </a:lnTo>
                  <a:lnTo>
                    <a:pt x="2214541" y="1246432"/>
                  </a:lnTo>
                  <a:lnTo>
                    <a:pt x="2220935" y="1274097"/>
                  </a:lnTo>
                  <a:lnTo>
                    <a:pt x="2209017" y="1295519"/>
                  </a:lnTo>
                  <a:lnTo>
                    <a:pt x="2223349" y="1334102"/>
                  </a:lnTo>
                  <a:lnTo>
                    <a:pt x="2183713" y="1407264"/>
                  </a:lnTo>
                  <a:lnTo>
                    <a:pt x="2199569" y="1426908"/>
                  </a:lnTo>
                  <a:lnTo>
                    <a:pt x="2170680" y="1428651"/>
                  </a:lnTo>
                  <a:lnTo>
                    <a:pt x="2079544" y="1458080"/>
                  </a:lnTo>
                  <a:lnTo>
                    <a:pt x="2046504" y="1443015"/>
                  </a:lnTo>
                  <a:lnTo>
                    <a:pt x="2040276" y="1409778"/>
                  </a:lnTo>
                  <a:lnTo>
                    <a:pt x="2017446" y="1433390"/>
                  </a:lnTo>
                  <a:lnTo>
                    <a:pt x="2000996" y="1428024"/>
                  </a:lnTo>
                  <a:lnTo>
                    <a:pt x="1992621" y="1456985"/>
                  </a:lnTo>
                  <a:lnTo>
                    <a:pt x="2011104" y="1468996"/>
                  </a:lnTo>
                  <a:lnTo>
                    <a:pt x="2014441" y="1506695"/>
                  </a:lnTo>
                  <a:lnTo>
                    <a:pt x="1981904" y="1546981"/>
                  </a:lnTo>
                  <a:lnTo>
                    <a:pt x="1928842" y="1597307"/>
                  </a:lnTo>
                  <a:lnTo>
                    <a:pt x="1821759" y="1650854"/>
                  </a:lnTo>
                  <a:lnTo>
                    <a:pt x="1811020" y="1641989"/>
                  </a:lnTo>
                  <a:lnTo>
                    <a:pt x="1778776" y="1655237"/>
                  </a:lnTo>
                  <a:lnTo>
                    <a:pt x="1777829" y="1643048"/>
                  </a:lnTo>
                  <a:lnTo>
                    <a:pt x="1733857" y="1651747"/>
                  </a:lnTo>
                  <a:lnTo>
                    <a:pt x="1713506" y="1626149"/>
                  </a:lnTo>
                  <a:lnTo>
                    <a:pt x="1700789" y="1631605"/>
                  </a:lnTo>
                  <a:lnTo>
                    <a:pt x="1747395" y="1683929"/>
                  </a:lnTo>
                  <a:lnTo>
                    <a:pt x="1713042" y="1700358"/>
                  </a:lnTo>
                  <a:lnTo>
                    <a:pt x="1680801" y="1690161"/>
                  </a:lnTo>
                  <a:lnTo>
                    <a:pt x="1675598" y="1726651"/>
                  </a:lnTo>
                  <a:lnTo>
                    <a:pt x="1634972" y="1763883"/>
                  </a:lnTo>
                  <a:lnTo>
                    <a:pt x="1592760" y="1833043"/>
                  </a:lnTo>
                  <a:lnTo>
                    <a:pt x="1565031" y="1905574"/>
                  </a:lnTo>
                  <a:lnTo>
                    <a:pt x="1545293" y="1899750"/>
                  </a:lnTo>
                  <a:lnTo>
                    <a:pt x="1539908" y="1926164"/>
                  </a:lnTo>
                  <a:lnTo>
                    <a:pt x="1560850" y="1919867"/>
                  </a:lnTo>
                  <a:lnTo>
                    <a:pt x="1550104" y="1972681"/>
                  </a:lnTo>
                  <a:lnTo>
                    <a:pt x="1536135" y="1974664"/>
                  </a:lnTo>
                  <a:lnTo>
                    <a:pt x="1534650" y="2004423"/>
                  </a:lnTo>
                  <a:lnTo>
                    <a:pt x="1551344" y="2021230"/>
                  </a:lnTo>
                  <a:lnTo>
                    <a:pt x="1555414" y="2081908"/>
                  </a:lnTo>
                  <a:lnTo>
                    <a:pt x="1575150" y="2103124"/>
                  </a:lnTo>
                  <a:lnTo>
                    <a:pt x="1579634" y="2141720"/>
                  </a:lnTo>
                  <a:lnTo>
                    <a:pt x="1595276" y="2176039"/>
                  </a:lnTo>
                  <a:lnTo>
                    <a:pt x="1538556" y="2196119"/>
                  </a:lnTo>
                  <a:lnTo>
                    <a:pt x="1515830" y="2169339"/>
                  </a:lnTo>
                  <a:lnTo>
                    <a:pt x="1472747" y="2158634"/>
                  </a:lnTo>
                  <a:lnTo>
                    <a:pt x="1415363" y="2159602"/>
                  </a:lnTo>
                  <a:lnTo>
                    <a:pt x="1366930" y="2125389"/>
                  </a:lnTo>
                  <a:lnTo>
                    <a:pt x="1329877" y="2121084"/>
                  </a:lnTo>
                  <a:lnTo>
                    <a:pt x="1302558" y="2093859"/>
                  </a:lnTo>
                  <a:lnTo>
                    <a:pt x="1264758" y="2083881"/>
                  </a:lnTo>
                  <a:lnTo>
                    <a:pt x="1239563" y="2057709"/>
                  </a:lnTo>
                  <a:lnTo>
                    <a:pt x="1224645" y="1996546"/>
                  </a:lnTo>
                  <a:lnTo>
                    <a:pt x="1193080" y="1959010"/>
                  </a:lnTo>
                  <a:lnTo>
                    <a:pt x="1198171" y="1928276"/>
                  </a:lnTo>
                  <a:lnTo>
                    <a:pt x="1184503" y="1894636"/>
                  </a:lnTo>
                  <a:lnTo>
                    <a:pt x="1190508" y="1866123"/>
                  </a:lnTo>
                  <a:lnTo>
                    <a:pt x="1168976" y="1833256"/>
                  </a:lnTo>
                  <a:lnTo>
                    <a:pt x="1150350" y="1829221"/>
                  </a:lnTo>
                  <a:lnTo>
                    <a:pt x="1120930" y="1799284"/>
                  </a:lnTo>
                  <a:lnTo>
                    <a:pt x="1112588" y="1762418"/>
                  </a:lnTo>
                  <a:lnTo>
                    <a:pt x="1087472" y="1728140"/>
                  </a:lnTo>
                  <a:lnTo>
                    <a:pt x="1050462" y="1698812"/>
                  </a:lnTo>
                  <a:lnTo>
                    <a:pt x="1034672" y="1637123"/>
                  </a:lnTo>
                  <a:lnTo>
                    <a:pt x="1017894" y="1619701"/>
                  </a:lnTo>
                  <a:lnTo>
                    <a:pt x="996873" y="1569871"/>
                  </a:lnTo>
                  <a:lnTo>
                    <a:pt x="991060" y="1529620"/>
                  </a:lnTo>
                  <a:lnTo>
                    <a:pt x="970214" y="1499703"/>
                  </a:lnTo>
                  <a:lnTo>
                    <a:pt x="933813" y="1472267"/>
                  </a:lnTo>
                  <a:lnTo>
                    <a:pt x="926062" y="1454073"/>
                  </a:lnTo>
                  <a:lnTo>
                    <a:pt x="892173" y="1436667"/>
                  </a:lnTo>
                  <a:lnTo>
                    <a:pt x="867703" y="1390803"/>
                  </a:lnTo>
                  <a:lnTo>
                    <a:pt x="791397" y="1376262"/>
                  </a:lnTo>
                  <a:lnTo>
                    <a:pt x="745139" y="1375572"/>
                  </a:lnTo>
                  <a:lnTo>
                    <a:pt x="706788" y="1357470"/>
                  </a:lnTo>
                  <a:lnTo>
                    <a:pt x="696733" y="1377950"/>
                  </a:lnTo>
                  <a:lnTo>
                    <a:pt x="653992" y="1381698"/>
                  </a:lnTo>
                  <a:lnTo>
                    <a:pt x="619257" y="1421539"/>
                  </a:lnTo>
                  <a:lnTo>
                    <a:pt x="595066" y="1487660"/>
                  </a:lnTo>
                  <a:lnTo>
                    <a:pt x="584345" y="1487987"/>
                  </a:lnTo>
                  <a:lnTo>
                    <a:pt x="557179" y="1526005"/>
                  </a:lnTo>
                  <a:lnTo>
                    <a:pt x="528013" y="1524903"/>
                  </a:lnTo>
                  <a:lnTo>
                    <a:pt x="486852" y="1490545"/>
                  </a:lnTo>
                  <a:lnTo>
                    <a:pt x="381840" y="1431769"/>
                  </a:lnTo>
                  <a:lnTo>
                    <a:pt x="362947" y="1403395"/>
                  </a:lnTo>
                  <a:lnTo>
                    <a:pt x="322890" y="1374215"/>
                  </a:lnTo>
                  <a:lnTo>
                    <a:pt x="298378" y="1313996"/>
                  </a:lnTo>
                  <a:lnTo>
                    <a:pt x="301232" y="1261802"/>
                  </a:lnTo>
                  <a:lnTo>
                    <a:pt x="275586" y="1216994"/>
                  </a:lnTo>
                  <a:lnTo>
                    <a:pt x="272356" y="1179822"/>
                  </a:lnTo>
                  <a:lnTo>
                    <a:pt x="255578" y="1154766"/>
                  </a:lnTo>
                  <a:lnTo>
                    <a:pt x="191686" y="1113896"/>
                  </a:lnTo>
                  <a:lnTo>
                    <a:pt x="160470" y="1063768"/>
                  </a:lnTo>
                  <a:lnTo>
                    <a:pt x="132961" y="1044161"/>
                  </a:lnTo>
                  <a:lnTo>
                    <a:pt x="106082" y="1001039"/>
                  </a:lnTo>
                  <a:lnTo>
                    <a:pt x="65154" y="975390"/>
                  </a:lnTo>
                  <a:lnTo>
                    <a:pt x="40983" y="918942"/>
                  </a:lnTo>
                  <a:lnTo>
                    <a:pt x="16988" y="905074"/>
                  </a:lnTo>
                  <a:lnTo>
                    <a:pt x="0" y="879610"/>
                  </a:lnTo>
                  <a:lnTo>
                    <a:pt x="6898" y="860182"/>
                  </a:lnTo>
                  <a:lnTo>
                    <a:pt x="611351" y="916576"/>
                  </a:lnTo>
                  <a:lnTo>
                    <a:pt x="626527" y="712858"/>
                  </a:lnTo>
                  <a:lnTo>
                    <a:pt x="645533" y="506901"/>
                  </a:lnTo>
                  <a:lnTo>
                    <a:pt x="684063" y="0"/>
                  </a:lnTo>
                  <a:lnTo>
                    <a:pt x="690233" y="456"/>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499" name="Google Shape;12499;p316"/>
            <p:cNvSpPr/>
            <p:nvPr/>
          </p:nvSpPr>
          <p:spPr>
            <a:xfrm>
              <a:off x="2383193" y="2442066"/>
              <a:ext cx="1168025" cy="2000573"/>
            </a:xfrm>
            <a:custGeom>
              <a:rect b="b" l="l" r="r" t="t"/>
              <a:pathLst>
                <a:path extrusionOk="0" h="2208068" w="1289170">
                  <a:moveTo>
                    <a:pt x="266513" y="41091"/>
                  </a:moveTo>
                  <a:lnTo>
                    <a:pt x="389542" y="75576"/>
                  </a:lnTo>
                  <a:lnTo>
                    <a:pt x="582021" y="132427"/>
                  </a:lnTo>
                  <a:lnTo>
                    <a:pt x="731720" y="171927"/>
                  </a:lnTo>
                  <a:lnTo>
                    <a:pt x="644171" y="514564"/>
                  </a:lnTo>
                  <a:lnTo>
                    <a:pt x="578687" y="764974"/>
                  </a:lnTo>
                  <a:lnTo>
                    <a:pt x="729934" y="992434"/>
                  </a:lnTo>
                  <a:lnTo>
                    <a:pt x="876328" y="1212581"/>
                  </a:lnTo>
                  <a:lnTo>
                    <a:pt x="994316" y="1389597"/>
                  </a:lnTo>
                  <a:lnTo>
                    <a:pt x="1080649" y="1519413"/>
                  </a:lnTo>
                  <a:lnTo>
                    <a:pt x="1235613" y="1753591"/>
                  </a:lnTo>
                  <a:lnTo>
                    <a:pt x="1230597" y="1778847"/>
                  </a:lnTo>
                  <a:lnTo>
                    <a:pt x="1250690" y="1817052"/>
                  </a:lnTo>
                  <a:lnTo>
                    <a:pt x="1262595" y="1874128"/>
                  </a:lnTo>
                  <a:lnTo>
                    <a:pt x="1289170" y="1908927"/>
                  </a:lnTo>
                  <a:lnTo>
                    <a:pt x="1264394" y="1931475"/>
                  </a:lnTo>
                  <a:lnTo>
                    <a:pt x="1235870" y="1939581"/>
                  </a:lnTo>
                  <a:lnTo>
                    <a:pt x="1209246" y="1970818"/>
                  </a:lnTo>
                  <a:lnTo>
                    <a:pt x="1206224" y="2019234"/>
                  </a:lnTo>
                  <a:lnTo>
                    <a:pt x="1195880" y="2047962"/>
                  </a:lnTo>
                  <a:lnTo>
                    <a:pt x="1156849" y="2069843"/>
                  </a:lnTo>
                  <a:lnTo>
                    <a:pt x="1152857" y="2146527"/>
                  </a:lnTo>
                  <a:lnTo>
                    <a:pt x="1175318" y="2152117"/>
                  </a:lnTo>
                  <a:lnTo>
                    <a:pt x="1177057" y="2191169"/>
                  </a:lnTo>
                  <a:lnTo>
                    <a:pt x="1164501" y="2206906"/>
                  </a:lnTo>
                  <a:lnTo>
                    <a:pt x="1130202" y="2208068"/>
                  </a:lnTo>
                  <a:lnTo>
                    <a:pt x="906195" y="2181119"/>
                  </a:lnTo>
                  <a:lnTo>
                    <a:pt x="723412" y="2159186"/>
                  </a:lnTo>
                  <a:lnTo>
                    <a:pt x="709385" y="2128531"/>
                  </a:lnTo>
                  <a:lnTo>
                    <a:pt x="717890" y="2086945"/>
                  </a:lnTo>
                  <a:lnTo>
                    <a:pt x="716428" y="2035054"/>
                  </a:lnTo>
                  <a:lnTo>
                    <a:pt x="701027" y="1994844"/>
                  </a:lnTo>
                  <a:lnTo>
                    <a:pt x="661020" y="1935099"/>
                  </a:lnTo>
                  <a:lnTo>
                    <a:pt x="606335" y="1875125"/>
                  </a:lnTo>
                  <a:lnTo>
                    <a:pt x="591003" y="1884118"/>
                  </a:lnTo>
                  <a:lnTo>
                    <a:pt x="567865" y="1870529"/>
                  </a:lnTo>
                  <a:lnTo>
                    <a:pt x="576127" y="1851813"/>
                  </a:lnTo>
                  <a:lnTo>
                    <a:pt x="557387" y="1804730"/>
                  </a:lnTo>
                  <a:lnTo>
                    <a:pt x="517120" y="1804141"/>
                  </a:lnTo>
                  <a:lnTo>
                    <a:pt x="457030" y="1758193"/>
                  </a:lnTo>
                  <a:lnTo>
                    <a:pt x="453269" y="1731887"/>
                  </a:lnTo>
                  <a:lnTo>
                    <a:pt x="415660" y="1691277"/>
                  </a:lnTo>
                  <a:lnTo>
                    <a:pt x="364320" y="1679348"/>
                  </a:lnTo>
                  <a:lnTo>
                    <a:pt x="325467" y="1655451"/>
                  </a:lnTo>
                  <a:lnTo>
                    <a:pt x="270467" y="1646854"/>
                  </a:lnTo>
                  <a:lnTo>
                    <a:pt x="249259" y="1613468"/>
                  </a:lnTo>
                  <a:lnTo>
                    <a:pt x="270010" y="1559912"/>
                  </a:lnTo>
                  <a:lnTo>
                    <a:pt x="262704" y="1548709"/>
                  </a:lnTo>
                  <a:lnTo>
                    <a:pt x="279142" y="1511371"/>
                  </a:lnTo>
                  <a:lnTo>
                    <a:pt x="245208" y="1471035"/>
                  </a:lnTo>
                  <a:lnTo>
                    <a:pt x="254206" y="1430547"/>
                  </a:lnTo>
                  <a:lnTo>
                    <a:pt x="239208" y="1424197"/>
                  </a:lnTo>
                  <a:lnTo>
                    <a:pt x="222634" y="1382590"/>
                  </a:lnTo>
                  <a:lnTo>
                    <a:pt x="206576" y="1370100"/>
                  </a:lnTo>
                  <a:lnTo>
                    <a:pt x="204718" y="1346370"/>
                  </a:lnTo>
                  <a:lnTo>
                    <a:pt x="166950" y="1248825"/>
                  </a:lnTo>
                  <a:lnTo>
                    <a:pt x="145368" y="1217228"/>
                  </a:lnTo>
                  <a:lnTo>
                    <a:pt x="157213" y="1151885"/>
                  </a:lnTo>
                  <a:lnTo>
                    <a:pt x="167604" y="1160607"/>
                  </a:lnTo>
                  <a:lnTo>
                    <a:pt x="189170" y="1125895"/>
                  </a:lnTo>
                  <a:lnTo>
                    <a:pt x="176787" y="1085205"/>
                  </a:lnTo>
                  <a:lnTo>
                    <a:pt x="148511" y="1081922"/>
                  </a:lnTo>
                  <a:lnTo>
                    <a:pt x="121899" y="1040606"/>
                  </a:lnTo>
                  <a:lnTo>
                    <a:pt x="116326" y="1012212"/>
                  </a:lnTo>
                  <a:lnTo>
                    <a:pt x="125613" y="989217"/>
                  </a:lnTo>
                  <a:lnTo>
                    <a:pt x="116922" y="952923"/>
                  </a:lnTo>
                  <a:lnTo>
                    <a:pt x="131739" y="901196"/>
                  </a:lnTo>
                  <a:lnTo>
                    <a:pt x="160145" y="909303"/>
                  </a:lnTo>
                  <a:lnTo>
                    <a:pt x="169046" y="833745"/>
                  </a:lnTo>
                  <a:lnTo>
                    <a:pt x="154419" y="837727"/>
                  </a:lnTo>
                  <a:lnTo>
                    <a:pt x="141742" y="872577"/>
                  </a:lnTo>
                  <a:lnTo>
                    <a:pt x="109566" y="871493"/>
                  </a:lnTo>
                  <a:lnTo>
                    <a:pt x="81576" y="834199"/>
                  </a:lnTo>
                  <a:lnTo>
                    <a:pt x="89255" y="786229"/>
                  </a:lnTo>
                  <a:lnTo>
                    <a:pt x="76792" y="742871"/>
                  </a:lnTo>
                  <a:lnTo>
                    <a:pt x="52912" y="711296"/>
                  </a:lnTo>
                  <a:lnTo>
                    <a:pt x="44090" y="680622"/>
                  </a:lnTo>
                  <a:lnTo>
                    <a:pt x="14852" y="616908"/>
                  </a:lnTo>
                  <a:lnTo>
                    <a:pt x="26729" y="604090"/>
                  </a:lnTo>
                  <a:lnTo>
                    <a:pt x="26010" y="532487"/>
                  </a:lnTo>
                  <a:lnTo>
                    <a:pt x="45937" y="498697"/>
                  </a:lnTo>
                  <a:lnTo>
                    <a:pt x="49454" y="440077"/>
                  </a:lnTo>
                  <a:lnTo>
                    <a:pt x="27789" y="374976"/>
                  </a:lnTo>
                  <a:lnTo>
                    <a:pt x="0" y="333669"/>
                  </a:lnTo>
                  <a:lnTo>
                    <a:pt x="3662" y="296125"/>
                  </a:lnTo>
                  <a:lnTo>
                    <a:pt x="66645" y="221750"/>
                  </a:lnTo>
                  <a:lnTo>
                    <a:pt x="82619" y="195024"/>
                  </a:lnTo>
                  <a:lnTo>
                    <a:pt x="82331" y="170363"/>
                  </a:lnTo>
                  <a:lnTo>
                    <a:pt x="113726" y="115592"/>
                  </a:lnTo>
                  <a:lnTo>
                    <a:pt x="118201" y="58487"/>
                  </a:lnTo>
                  <a:lnTo>
                    <a:pt x="106403" y="40846"/>
                  </a:lnTo>
                  <a:lnTo>
                    <a:pt x="125771" y="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00" name="Google Shape;12500;p316"/>
            <p:cNvSpPr/>
            <p:nvPr/>
          </p:nvSpPr>
          <p:spPr>
            <a:xfrm>
              <a:off x="3797774" y="1464118"/>
              <a:ext cx="1485922" cy="944474"/>
            </a:xfrm>
            <a:custGeom>
              <a:rect b="b" l="l" r="r" t="t"/>
              <a:pathLst>
                <a:path extrusionOk="0" h="1042433" w="1640039">
                  <a:moveTo>
                    <a:pt x="1640039" y="237775"/>
                  </a:moveTo>
                  <a:lnTo>
                    <a:pt x="1621455" y="465606"/>
                  </a:lnTo>
                  <a:lnTo>
                    <a:pt x="1587991" y="850996"/>
                  </a:lnTo>
                  <a:lnTo>
                    <a:pt x="1572530" y="1042433"/>
                  </a:lnTo>
                  <a:lnTo>
                    <a:pt x="1570186" y="1042234"/>
                  </a:lnTo>
                  <a:lnTo>
                    <a:pt x="1305732" y="1016037"/>
                  </a:lnTo>
                  <a:lnTo>
                    <a:pt x="855974" y="961360"/>
                  </a:lnTo>
                  <a:lnTo>
                    <a:pt x="576863" y="919747"/>
                  </a:lnTo>
                  <a:lnTo>
                    <a:pt x="560803" y="1025313"/>
                  </a:lnTo>
                  <a:lnTo>
                    <a:pt x="538434" y="1000305"/>
                  </a:lnTo>
                  <a:lnTo>
                    <a:pt x="521593" y="961503"/>
                  </a:lnTo>
                  <a:lnTo>
                    <a:pt x="482071" y="997844"/>
                  </a:lnTo>
                  <a:lnTo>
                    <a:pt x="451978" y="1000719"/>
                  </a:lnTo>
                  <a:lnTo>
                    <a:pt x="446819" y="988566"/>
                  </a:lnTo>
                  <a:lnTo>
                    <a:pt x="411869" y="991661"/>
                  </a:lnTo>
                  <a:lnTo>
                    <a:pt x="394119" y="978449"/>
                  </a:lnTo>
                  <a:lnTo>
                    <a:pt x="358402" y="990314"/>
                  </a:lnTo>
                  <a:lnTo>
                    <a:pt x="314256" y="981381"/>
                  </a:lnTo>
                  <a:lnTo>
                    <a:pt x="296138" y="997360"/>
                  </a:lnTo>
                  <a:lnTo>
                    <a:pt x="281771" y="983461"/>
                  </a:lnTo>
                  <a:lnTo>
                    <a:pt x="274877" y="915492"/>
                  </a:lnTo>
                  <a:lnTo>
                    <a:pt x="245880" y="907913"/>
                  </a:lnTo>
                  <a:lnTo>
                    <a:pt x="232687" y="888507"/>
                  </a:lnTo>
                  <a:lnTo>
                    <a:pt x="240564" y="850396"/>
                  </a:lnTo>
                  <a:lnTo>
                    <a:pt x="226280" y="833038"/>
                  </a:lnTo>
                  <a:lnTo>
                    <a:pt x="210837" y="788314"/>
                  </a:lnTo>
                  <a:lnTo>
                    <a:pt x="204290" y="747523"/>
                  </a:lnTo>
                  <a:lnTo>
                    <a:pt x="211212" y="731890"/>
                  </a:lnTo>
                  <a:lnTo>
                    <a:pt x="189787" y="707475"/>
                  </a:lnTo>
                  <a:lnTo>
                    <a:pt x="171877" y="726633"/>
                  </a:lnTo>
                  <a:lnTo>
                    <a:pt x="132233" y="747210"/>
                  </a:lnTo>
                  <a:lnTo>
                    <a:pt x="106528" y="720665"/>
                  </a:lnTo>
                  <a:lnTo>
                    <a:pt x="117684" y="700244"/>
                  </a:lnTo>
                  <a:lnTo>
                    <a:pt x="111878" y="677612"/>
                  </a:lnTo>
                  <a:lnTo>
                    <a:pt x="141232" y="660785"/>
                  </a:lnTo>
                  <a:lnTo>
                    <a:pt x="132811" y="627495"/>
                  </a:lnTo>
                  <a:lnTo>
                    <a:pt x="145795" y="581493"/>
                  </a:lnTo>
                  <a:lnTo>
                    <a:pt x="179839" y="511461"/>
                  </a:lnTo>
                  <a:lnTo>
                    <a:pt x="139856" y="504720"/>
                  </a:lnTo>
                  <a:lnTo>
                    <a:pt x="140940" y="491403"/>
                  </a:lnTo>
                  <a:lnTo>
                    <a:pt x="109126" y="463615"/>
                  </a:lnTo>
                  <a:lnTo>
                    <a:pt x="107519" y="440736"/>
                  </a:lnTo>
                  <a:lnTo>
                    <a:pt x="67697" y="377370"/>
                  </a:lnTo>
                  <a:lnTo>
                    <a:pt x="67624" y="362700"/>
                  </a:lnTo>
                  <a:lnTo>
                    <a:pt x="41979" y="348365"/>
                  </a:lnTo>
                  <a:lnTo>
                    <a:pt x="21045" y="319176"/>
                  </a:lnTo>
                  <a:lnTo>
                    <a:pt x="31666" y="265065"/>
                  </a:lnTo>
                  <a:lnTo>
                    <a:pt x="0" y="200907"/>
                  </a:lnTo>
                  <a:lnTo>
                    <a:pt x="43017" y="0"/>
                  </a:lnTo>
                  <a:lnTo>
                    <a:pt x="644172" y="114869"/>
                  </a:lnTo>
                  <a:lnTo>
                    <a:pt x="916948" y="155635"/>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01" name="Google Shape;12501;p316"/>
            <p:cNvSpPr/>
            <p:nvPr/>
          </p:nvSpPr>
          <p:spPr>
            <a:xfrm>
              <a:off x="4231437" y="3802186"/>
              <a:ext cx="1016753" cy="1056049"/>
            </a:xfrm>
            <a:custGeom>
              <a:rect b="b" l="l" r="r" t="t"/>
              <a:pathLst>
                <a:path extrusionOk="0" h="1165580" w="1122208">
                  <a:moveTo>
                    <a:pt x="417017" y="33356"/>
                  </a:moveTo>
                  <a:lnTo>
                    <a:pt x="504962" y="44844"/>
                  </a:lnTo>
                  <a:lnTo>
                    <a:pt x="908567" y="85763"/>
                  </a:lnTo>
                  <a:lnTo>
                    <a:pt x="1122208" y="101916"/>
                  </a:lnTo>
                  <a:lnTo>
                    <a:pt x="1114702" y="203629"/>
                  </a:lnTo>
                  <a:lnTo>
                    <a:pt x="1108531" y="203172"/>
                  </a:lnTo>
                  <a:lnTo>
                    <a:pt x="1070001" y="710074"/>
                  </a:lnTo>
                  <a:lnTo>
                    <a:pt x="1050996" y="916031"/>
                  </a:lnTo>
                  <a:lnTo>
                    <a:pt x="1035820" y="1119748"/>
                  </a:lnTo>
                  <a:lnTo>
                    <a:pt x="431367" y="1063355"/>
                  </a:lnTo>
                  <a:lnTo>
                    <a:pt x="424468" y="1082782"/>
                  </a:lnTo>
                  <a:lnTo>
                    <a:pt x="441456" y="1108246"/>
                  </a:lnTo>
                  <a:lnTo>
                    <a:pt x="155122" y="1073830"/>
                  </a:lnTo>
                  <a:lnTo>
                    <a:pt x="143270" y="1165580"/>
                  </a:lnTo>
                  <a:lnTo>
                    <a:pt x="0" y="1146430"/>
                  </a:lnTo>
                  <a:lnTo>
                    <a:pt x="159269" y="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02" name="Google Shape;12502;p316"/>
            <p:cNvSpPr/>
            <p:nvPr/>
          </p:nvSpPr>
          <p:spPr>
            <a:xfrm>
              <a:off x="3385009" y="3683801"/>
              <a:ext cx="990731" cy="1157084"/>
            </a:xfrm>
            <a:custGeom>
              <a:rect b="b" l="l" r="r" t="t"/>
              <a:pathLst>
                <a:path extrusionOk="0" h="1277094" w="1093487">
                  <a:moveTo>
                    <a:pt x="1093487" y="130663"/>
                  </a:moveTo>
                  <a:lnTo>
                    <a:pt x="934217" y="1277094"/>
                  </a:lnTo>
                  <a:lnTo>
                    <a:pt x="588488" y="1225569"/>
                  </a:lnTo>
                  <a:lnTo>
                    <a:pt x="401945" y="1117723"/>
                  </a:lnTo>
                  <a:lnTo>
                    <a:pt x="0" y="879327"/>
                  </a:lnTo>
                  <a:lnTo>
                    <a:pt x="24480" y="837543"/>
                  </a:lnTo>
                  <a:lnTo>
                    <a:pt x="58779" y="836381"/>
                  </a:lnTo>
                  <a:lnTo>
                    <a:pt x="71335" y="820644"/>
                  </a:lnTo>
                  <a:lnTo>
                    <a:pt x="69595" y="781592"/>
                  </a:lnTo>
                  <a:lnTo>
                    <a:pt x="47134" y="776002"/>
                  </a:lnTo>
                  <a:lnTo>
                    <a:pt x="51127" y="699318"/>
                  </a:lnTo>
                  <a:lnTo>
                    <a:pt x="90157" y="677437"/>
                  </a:lnTo>
                  <a:lnTo>
                    <a:pt x="100502" y="648709"/>
                  </a:lnTo>
                  <a:lnTo>
                    <a:pt x="103523" y="600293"/>
                  </a:lnTo>
                  <a:lnTo>
                    <a:pt x="130148" y="569056"/>
                  </a:lnTo>
                  <a:lnTo>
                    <a:pt x="158671" y="560950"/>
                  </a:lnTo>
                  <a:lnTo>
                    <a:pt x="183447" y="538402"/>
                  </a:lnTo>
                  <a:lnTo>
                    <a:pt x="156873" y="503603"/>
                  </a:lnTo>
                  <a:lnTo>
                    <a:pt x="144968" y="446526"/>
                  </a:lnTo>
                  <a:lnTo>
                    <a:pt x="124875" y="408322"/>
                  </a:lnTo>
                  <a:lnTo>
                    <a:pt x="129891" y="383066"/>
                  </a:lnTo>
                  <a:lnTo>
                    <a:pt x="145055" y="357537"/>
                  </a:lnTo>
                  <a:lnTo>
                    <a:pt x="148925" y="319491"/>
                  </a:lnTo>
                  <a:lnTo>
                    <a:pt x="143370" y="278423"/>
                  </a:lnTo>
                  <a:lnTo>
                    <a:pt x="157189" y="158952"/>
                  </a:lnTo>
                  <a:lnTo>
                    <a:pt x="217103" y="162805"/>
                  </a:lnTo>
                  <a:lnTo>
                    <a:pt x="231577" y="190742"/>
                  </a:lnTo>
                  <a:lnTo>
                    <a:pt x="247510" y="192690"/>
                  </a:lnTo>
                  <a:lnTo>
                    <a:pt x="270662" y="161780"/>
                  </a:lnTo>
                  <a:lnTo>
                    <a:pt x="301758" y="0"/>
                  </a:lnTo>
                  <a:lnTo>
                    <a:pt x="862547" y="95833"/>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03" name="Google Shape;12503;p316"/>
            <p:cNvSpPr/>
            <p:nvPr/>
          </p:nvSpPr>
          <p:spPr>
            <a:xfrm>
              <a:off x="2907501" y="2597837"/>
              <a:ext cx="926355" cy="1433033"/>
            </a:xfrm>
            <a:custGeom>
              <a:rect b="b" l="l" r="r" t="t"/>
              <a:pathLst>
                <a:path extrusionOk="0" h="1581664" w="1022435">
                  <a:moveTo>
                    <a:pt x="585647" y="103293"/>
                  </a:moveTo>
                  <a:lnTo>
                    <a:pt x="1022435" y="195499"/>
                  </a:lnTo>
                  <a:lnTo>
                    <a:pt x="828793" y="1198597"/>
                  </a:lnTo>
                  <a:lnTo>
                    <a:pt x="797696" y="1360377"/>
                  </a:lnTo>
                  <a:lnTo>
                    <a:pt x="774544" y="1391288"/>
                  </a:lnTo>
                  <a:lnTo>
                    <a:pt x="758612" y="1389340"/>
                  </a:lnTo>
                  <a:lnTo>
                    <a:pt x="744138" y="1361402"/>
                  </a:lnTo>
                  <a:lnTo>
                    <a:pt x="684224" y="1357549"/>
                  </a:lnTo>
                  <a:lnTo>
                    <a:pt x="670405" y="1477020"/>
                  </a:lnTo>
                  <a:lnTo>
                    <a:pt x="675959" y="1518088"/>
                  </a:lnTo>
                  <a:lnTo>
                    <a:pt x="672089" y="1556134"/>
                  </a:lnTo>
                  <a:lnTo>
                    <a:pt x="656925" y="1581664"/>
                  </a:lnTo>
                  <a:lnTo>
                    <a:pt x="501961" y="1347485"/>
                  </a:lnTo>
                  <a:lnTo>
                    <a:pt x="415628" y="1217669"/>
                  </a:lnTo>
                  <a:lnTo>
                    <a:pt x="297640" y="1040653"/>
                  </a:lnTo>
                  <a:lnTo>
                    <a:pt x="151246" y="820506"/>
                  </a:lnTo>
                  <a:lnTo>
                    <a:pt x="0" y="593046"/>
                  </a:lnTo>
                  <a:lnTo>
                    <a:pt x="65483" y="342637"/>
                  </a:lnTo>
                  <a:lnTo>
                    <a:pt x="153032" y="0"/>
                  </a:lnTo>
                  <a:lnTo>
                    <a:pt x="341874" y="48503"/>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04" name="Google Shape;12504;p316"/>
            <p:cNvSpPr/>
            <p:nvPr/>
          </p:nvSpPr>
          <p:spPr>
            <a:xfrm>
              <a:off x="4375740" y="3067907"/>
              <a:ext cx="1056993" cy="837177"/>
            </a:xfrm>
            <a:custGeom>
              <a:rect b="b" l="l" r="r" t="t"/>
              <a:pathLst>
                <a:path extrusionOk="0" h="924007" w="1166622">
                  <a:moveTo>
                    <a:pt x="280908" y="21307"/>
                  </a:moveTo>
                  <a:lnTo>
                    <a:pt x="610970" y="60187"/>
                  </a:lnTo>
                  <a:lnTo>
                    <a:pt x="864206" y="82821"/>
                  </a:lnTo>
                  <a:lnTo>
                    <a:pt x="1166622" y="105306"/>
                  </a:lnTo>
                  <a:lnTo>
                    <a:pt x="1153578" y="309817"/>
                  </a:lnTo>
                  <a:lnTo>
                    <a:pt x="1116163" y="924007"/>
                  </a:lnTo>
                  <a:lnTo>
                    <a:pt x="962939" y="912353"/>
                  </a:lnTo>
                  <a:lnTo>
                    <a:pt x="749297" y="896200"/>
                  </a:lnTo>
                  <a:lnTo>
                    <a:pt x="345693" y="855281"/>
                  </a:lnTo>
                  <a:lnTo>
                    <a:pt x="257747" y="843792"/>
                  </a:lnTo>
                  <a:lnTo>
                    <a:pt x="0" y="810436"/>
                  </a:lnTo>
                  <a:lnTo>
                    <a:pt x="32662" y="573916"/>
                  </a:lnTo>
                  <a:lnTo>
                    <a:pt x="33164" y="551353"/>
                  </a:lnTo>
                  <a:lnTo>
                    <a:pt x="57805" y="379369"/>
                  </a:lnTo>
                  <a:lnTo>
                    <a:pt x="111078" y="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05" name="Google Shape;12505;p316"/>
            <p:cNvSpPr/>
            <p:nvPr/>
          </p:nvSpPr>
          <p:spPr>
            <a:xfrm>
              <a:off x="4204600" y="2297435"/>
              <a:ext cx="1015808" cy="845510"/>
            </a:xfrm>
            <a:custGeom>
              <a:rect b="b" l="l" r="r" t="t"/>
              <a:pathLst>
                <a:path extrusionOk="0" h="933205" w="1121165">
                  <a:moveTo>
                    <a:pt x="406953" y="41613"/>
                  </a:moveTo>
                  <a:lnTo>
                    <a:pt x="856711" y="96290"/>
                  </a:lnTo>
                  <a:lnTo>
                    <a:pt x="1121165" y="122487"/>
                  </a:lnTo>
                  <a:lnTo>
                    <a:pt x="1087628" y="526621"/>
                  </a:lnTo>
                  <a:lnTo>
                    <a:pt x="1053096" y="933205"/>
                  </a:lnTo>
                  <a:lnTo>
                    <a:pt x="799859" y="910570"/>
                  </a:lnTo>
                  <a:lnTo>
                    <a:pt x="469798" y="871690"/>
                  </a:lnTo>
                  <a:lnTo>
                    <a:pt x="299967" y="850383"/>
                  </a:lnTo>
                  <a:lnTo>
                    <a:pt x="0" y="805722"/>
                  </a:lnTo>
                  <a:lnTo>
                    <a:pt x="32275" y="603560"/>
                  </a:lnTo>
                  <a:lnTo>
                    <a:pt x="111782" y="105566"/>
                  </a:lnTo>
                  <a:lnTo>
                    <a:pt x="127842" y="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06" name="Google Shape;12506;p316"/>
            <p:cNvSpPr/>
            <p:nvPr/>
          </p:nvSpPr>
          <p:spPr>
            <a:xfrm>
              <a:off x="2484950" y="1716087"/>
              <a:ext cx="1170157" cy="975336"/>
            </a:xfrm>
            <a:custGeom>
              <a:rect b="b" l="l" r="r" t="t"/>
              <a:pathLst>
                <a:path extrusionOk="0" h="1076496" w="1291523">
                  <a:moveTo>
                    <a:pt x="396673" y="30332"/>
                  </a:moveTo>
                  <a:lnTo>
                    <a:pt x="409859" y="31898"/>
                  </a:lnTo>
                  <a:lnTo>
                    <a:pt x="432807" y="60534"/>
                  </a:lnTo>
                  <a:lnTo>
                    <a:pt x="438611" y="87612"/>
                  </a:lnTo>
                  <a:lnTo>
                    <a:pt x="428340" y="148145"/>
                  </a:lnTo>
                  <a:lnTo>
                    <a:pt x="492433" y="189584"/>
                  </a:lnTo>
                  <a:lnTo>
                    <a:pt x="560947" y="175404"/>
                  </a:lnTo>
                  <a:lnTo>
                    <a:pt x="599206" y="182544"/>
                  </a:lnTo>
                  <a:lnTo>
                    <a:pt x="639679" y="205117"/>
                  </a:lnTo>
                  <a:lnTo>
                    <a:pt x="640685" y="219188"/>
                  </a:lnTo>
                  <a:lnTo>
                    <a:pt x="723112" y="211433"/>
                  </a:lnTo>
                  <a:lnTo>
                    <a:pt x="738552" y="225844"/>
                  </a:lnTo>
                  <a:lnTo>
                    <a:pt x="780473" y="231094"/>
                  </a:lnTo>
                  <a:lnTo>
                    <a:pt x="819234" y="220508"/>
                  </a:lnTo>
                  <a:lnTo>
                    <a:pt x="883602" y="218621"/>
                  </a:lnTo>
                  <a:lnTo>
                    <a:pt x="939428" y="228031"/>
                  </a:lnTo>
                  <a:lnTo>
                    <a:pt x="961374" y="219758"/>
                  </a:lnTo>
                  <a:lnTo>
                    <a:pt x="1245284" y="287667"/>
                  </a:lnTo>
                  <a:lnTo>
                    <a:pt x="1256674" y="325423"/>
                  </a:lnTo>
                  <a:lnTo>
                    <a:pt x="1286091" y="346689"/>
                  </a:lnTo>
                  <a:lnTo>
                    <a:pt x="1291523" y="376275"/>
                  </a:lnTo>
                  <a:lnTo>
                    <a:pt x="1249759" y="428475"/>
                  </a:lnTo>
                  <a:lnTo>
                    <a:pt x="1233687" y="461327"/>
                  </a:lnTo>
                  <a:lnTo>
                    <a:pt x="1212332" y="481626"/>
                  </a:lnTo>
                  <a:lnTo>
                    <a:pt x="1210517" y="500583"/>
                  </a:lnTo>
                  <a:lnTo>
                    <a:pt x="1189407" y="526630"/>
                  </a:lnTo>
                  <a:lnTo>
                    <a:pt x="1173362" y="529868"/>
                  </a:lnTo>
                  <a:lnTo>
                    <a:pt x="1128935" y="593974"/>
                  </a:lnTo>
                  <a:lnTo>
                    <a:pt x="1132815" y="623395"/>
                  </a:lnTo>
                  <a:lnTo>
                    <a:pt x="1159146" y="632756"/>
                  </a:lnTo>
                  <a:lnTo>
                    <a:pt x="1167107" y="651657"/>
                  </a:lnTo>
                  <a:lnTo>
                    <a:pt x="1133849" y="712710"/>
                  </a:lnTo>
                  <a:lnTo>
                    <a:pt x="1052023" y="1076496"/>
                  </a:lnTo>
                  <a:lnTo>
                    <a:pt x="808251" y="1021707"/>
                  </a:lnTo>
                  <a:lnTo>
                    <a:pt x="619408" y="973203"/>
                  </a:lnTo>
                  <a:lnTo>
                    <a:pt x="469709" y="933703"/>
                  </a:lnTo>
                  <a:lnTo>
                    <a:pt x="277230" y="876852"/>
                  </a:lnTo>
                  <a:lnTo>
                    <a:pt x="154202" y="842367"/>
                  </a:lnTo>
                  <a:lnTo>
                    <a:pt x="13460" y="801275"/>
                  </a:lnTo>
                  <a:lnTo>
                    <a:pt x="0" y="772591"/>
                  </a:lnTo>
                  <a:lnTo>
                    <a:pt x="8491" y="706213"/>
                  </a:lnTo>
                  <a:lnTo>
                    <a:pt x="24315" y="663163"/>
                  </a:lnTo>
                  <a:lnTo>
                    <a:pt x="15511" y="623039"/>
                  </a:lnTo>
                  <a:lnTo>
                    <a:pt x="39306" y="595339"/>
                  </a:lnTo>
                  <a:lnTo>
                    <a:pt x="65425" y="546166"/>
                  </a:lnTo>
                  <a:lnTo>
                    <a:pt x="103161" y="497076"/>
                  </a:lnTo>
                  <a:lnTo>
                    <a:pt x="127329" y="450837"/>
                  </a:lnTo>
                  <a:lnTo>
                    <a:pt x="192815" y="290354"/>
                  </a:lnTo>
                  <a:lnTo>
                    <a:pt x="197354" y="267318"/>
                  </a:lnTo>
                  <a:lnTo>
                    <a:pt x="232834" y="199091"/>
                  </a:lnTo>
                  <a:lnTo>
                    <a:pt x="268318" y="100780"/>
                  </a:lnTo>
                  <a:lnTo>
                    <a:pt x="277633" y="43337"/>
                  </a:lnTo>
                  <a:lnTo>
                    <a:pt x="294248" y="12469"/>
                  </a:lnTo>
                  <a:lnTo>
                    <a:pt x="356692" y="0"/>
                  </a:lnTo>
                  <a:lnTo>
                    <a:pt x="373678" y="29318"/>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07" name="Google Shape;12507;p316"/>
            <p:cNvSpPr/>
            <p:nvPr/>
          </p:nvSpPr>
          <p:spPr>
            <a:xfrm>
              <a:off x="3658411" y="2774966"/>
              <a:ext cx="817968" cy="1027220"/>
            </a:xfrm>
            <a:custGeom>
              <a:rect b="b" l="l" r="r" t="t"/>
              <a:pathLst>
                <a:path extrusionOk="0" h="1133761" w="902806">
                  <a:moveTo>
                    <a:pt x="470075" y="50289"/>
                  </a:moveTo>
                  <a:lnTo>
                    <a:pt x="635114" y="76501"/>
                  </a:lnTo>
                  <a:lnTo>
                    <a:pt x="602838" y="278663"/>
                  </a:lnTo>
                  <a:lnTo>
                    <a:pt x="902806" y="323324"/>
                  </a:lnTo>
                  <a:lnTo>
                    <a:pt x="849534" y="702694"/>
                  </a:lnTo>
                  <a:lnTo>
                    <a:pt x="824892" y="874678"/>
                  </a:lnTo>
                  <a:lnTo>
                    <a:pt x="824390" y="897241"/>
                  </a:lnTo>
                  <a:lnTo>
                    <a:pt x="791728" y="1133761"/>
                  </a:lnTo>
                  <a:lnTo>
                    <a:pt x="560789" y="1098931"/>
                  </a:lnTo>
                  <a:lnTo>
                    <a:pt x="0" y="1003098"/>
                  </a:lnTo>
                  <a:lnTo>
                    <a:pt x="193642" y="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08" name="Google Shape;12508;p316"/>
            <p:cNvSpPr/>
            <p:nvPr/>
          </p:nvSpPr>
          <p:spPr>
            <a:xfrm>
              <a:off x="6114348" y="1651157"/>
              <a:ext cx="940201" cy="1076811"/>
            </a:xfrm>
            <a:custGeom>
              <a:rect b="b" l="l" r="r" t="t"/>
              <a:pathLst>
                <a:path extrusionOk="0" h="1188496" w="1037717">
                  <a:moveTo>
                    <a:pt x="721212" y="527025"/>
                  </a:moveTo>
                  <a:lnTo>
                    <a:pt x="710161" y="518629"/>
                  </a:lnTo>
                  <a:lnTo>
                    <a:pt x="682581" y="536339"/>
                  </a:lnTo>
                  <a:lnTo>
                    <a:pt x="687242" y="655830"/>
                  </a:lnTo>
                  <a:lnTo>
                    <a:pt x="679231" y="668341"/>
                  </a:lnTo>
                  <a:lnTo>
                    <a:pt x="639699" y="686439"/>
                  </a:lnTo>
                  <a:lnTo>
                    <a:pt x="608676" y="730778"/>
                  </a:lnTo>
                  <a:lnTo>
                    <a:pt x="607296" y="759689"/>
                  </a:lnTo>
                  <a:lnTo>
                    <a:pt x="623683" y="761363"/>
                  </a:lnTo>
                  <a:lnTo>
                    <a:pt x="642452" y="786260"/>
                  </a:lnTo>
                  <a:lnTo>
                    <a:pt x="627167" y="817903"/>
                  </a:lnTo>
                  <a:lnTo>
                    <a:pt x="631469" y="852216"/>
                  </a:lnTo>
                  <a:lnTo>
                    <a:pt x="623803" y="927006"/>
                  </a:lnTo>
                  <a:lnTo>
                    <a:pt x="662882" y="962374"/>
                  </a:lnTo>
                  <a:lnTo>
                    <a:pt x="692970" y="964588"/>
                  </a:lnTo>
                  <a:lnTo>
                    <a:pt x="708834" y="986243"/>
                  </a:lnTo>
                  <a:lnTo>
                    <a:pt x="754014" y="1006661"/>
                  </a:lnTo>
                  <a:lnTo>
                    <a:pt x="762292" y="1033053"/>
                  </a:lnTo>
                  <a:lnTo>
                    <a:pt x="805100" y="1065696"/>
                  </a:lnTo>
                  <a:lnTo>
                    <a:pt x="828511" y="1072397"/>
                  </a:lnTo>
                  <a:lnTo>
                    <a:pt x="858557" y="1115553"/>
                  </a:lnTo>
                  <a:lnTo>
                    <a:pt x="856179" y="1148042"/>
                  </a:lnTo>
                  <a:lnTo>
                    <a:pt x="865349" y="1171030"/>
                  </a:lnTo>
                  <a:lnTo>
                    <a:pt x="842935" y="1172141"/>
                  </a:lnTo>
                  <a:lnTo>
                    <a:pt x="99435" y="1188496"/>
                  </a:lnTo>
                  <a:lnTo>
                    <a:pt x="101168" y="823401"/>
                  </a:lnTo>
                  <a:lnTo>
                    <a:pt x="68557" y="799885"/>
                  </a:lnTo>
                  <a:lnTo>
                    <a:pt x="43977" y="760833"/>
                  </a:lnTo>
                  <a:lnTo>
                    <a:pt x="83084" y="717860"/>
                  </a:lnTo>
                  <a:lnTo>
                    <a:pt x="86318" y="694592"/>
                  </a:lnTo>
                  <a:lnTo>
                    <a:pt x="81417" y="613672"/>
                  </a:lnTo>
                  <a:lnTo>
                    <a:pt x="64673" y="592519"/>
                  </a:lnTo>
                  <a:lnTo>
                    <a:pt x="53539" y="548163"/>
                  </a:lnTo>
                  <a:lnTo>
                    <a:pt x="56281" y="494002"/>
                  </a:lnTo>
                  <a:lnTo>
                    <a:pt x="51027" y="485116"/>
                  </a:lnTo>
                  <a:lnTo>
                    <a:pt x="47625" y="355932"/>
                  </a:lnTo>
                  <a:lnTo>
                    <a:pt x="21257" y="287348"/>
                  </a:lnTo>
                  <a:lnTo>
                    <a:pt x="11222" y="248705"/>
                  </a:lnTo>
                  <a:lnTo>
                    <a:pt x="7733" y="167302"/>
                  </a:lnTo>
                  <a:lnTo>
                    <a:pt x="16962" y="139955"/>
                  </a:lnTo>
                  <a:lnTo>
                    <a:pt x="0" y="76112"/>
                  </a:lnTo>
                  <a:lnTo>
                    <a:pt x="279477" y="76673"/>
                  </a:lnTo>
                  <a:lnTo>
                    <a:pt x="278794" y="0"/>
                  </a:lnTo>
                  <a:lnTo>
                    <a:pt x="305205" y="1926"/>
                  </a:lnTo>
                  <a:lnTo>
                    <a:pt x="322989" y="17044"/>
                  </a:lnTo>
                  <a:lnTo>
                    <a:pt x="342036" y="120939"/>
                  </a:lnTo>
                  <a:lnTo>
                    <a:pt x="356274" y="132809"/>
                  </a:lnTo>
                  <a:lnTo>
                    <a:pt x="400771" y="135365"/>
                  </a:lnTo>
                  <a:lnTo>
                    <a:pt x="406141" y="145148"/>
                  </a:lnTo>
                  <a:lnTo>
                    <a:pt x="458133" y="148464"/>
                  </a:lnTo>
                  <a:lnTo>
                    <a:pt x="464575" y="170289"/>
                  </a:lnTo>
                  <a:lnTo>
                    <a:pt x="508994" y="163687"/>
                  </a:lnTo>
                  <a:lnTo>
                    <a:pt x="508759" y="154903"/>
                  </a:lnTo>
                  <a:lnTo>
                    <a:pt x="543305" y="142949"/>
                  </a:lnTo>
                  <a:lnTo>
                    <a:pt x="573833" y="146410"/>
                  </a:lnTo>
                  <a:lnTo>
                    <a:pt x="609245" y="161722"/>
                  </a:lnTo>
                  <a:lnTo>
                    <a:pt x="619630" y="182249"/>
                  </a:lnTo>
                  <a:lnTo>
                    <a:pt x="639622" y="179330"/>
                  </a:lnTo>
                  <a:lnTo>
                    <a:pt x="659925" y="223678"/>
                  </a:lnTo>
                  <a:lnTo>
                    <a:pt x="668149" y="204652"/>
                  </a:lnTo>
                  <a:lnTo>
                    <a:pt x="702042" y="194486"/>
                  </a:lnTo>
                  <a:lnTo>
                    <a:pt x="708780" y="212913"/>
                  </a:lnTo>
                  <a:lnTo>
                    <a:pt x="749615" y="224345"/>
                  </a:lnTo>
                  <a:lnTo>
                    <a:pt x="750409" y="241930"/>
                  </a:lnTo>
                  <a:lnTo>
                    <a:pt x="771242" y="255296"/>
                  </a:lnTo>
                  <a:lnTo>
                    <a:pt x="811979" y="245616"/>
                  </a:lnTo>
                  <a:lnTo>
                    <a:pt x="835609" y="224584"/>
                  </a:lnTo>
                  <a:lnTo>
                    <a:pt x="868516" y="210720"/>
                  </a:lnTo>
                  <a:lnTo>
                    <a:pt x="882078" y="239726"/>
                  </a:lnTo>
                  <a:lnTo>
                    <a:pt x="904851" y="231833"/>
                  </a:lnTo>
                  <a:lnTo>
                    <a:pt x="932854" y="236819"/>
                  </a:lnTo>
                  <a:lnTo>
                    <a:pt x="964685" y="230484"/>
                  </a:lnTo>
                  <a:lnTo>
                    <a:pt x="1002879" y="253439"/>
                  </a:lnTo>
                  <a:lnTo>
                    <a:pt x="1037717" y="246729"/>
                  </a:lnTo>
                  <a:lnTo>
                    <a:pt x="1035465" y="257915"/>
                  </a:lnTo>
                  <a:lnTo>
                    <a:pt x="991447" y="286174"/>
                  </a:lnTo>
                  <a:lnTo>
                    <a:pt x="928892" y="309864"/>
                  </a:lnTo>
                  <a:lnTo>
                    <a:pt x="888752" y="333129"/>
                  </a:lnTo>
                  <a:lnTo>
                    <a:pt x="831955" y="388061"/>
                  </a:lnTo>
                  <a:lnTo>
                    <a:pt x="807835" y="421316"/>
                  </a:lnTo>
                  <a:lnTo>
                    <a:pt x="770126" y="459592"/>
                  </a:lnTo>
                  <a:lnTo>
                    <a:pt x="709843" y="510895"/>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09" name="Google Shape;12509;p316"/>
            <p:cNvSpPr/>
            <p:nvPr/>
          </p:nvSpPr>
          <p:spPr>
            <a:xfrm>
              <a:off x="3438114" y="1438329"/>
              <a:ext cx="867763" cy="1405949"/>
            </a:xfrm>
            <a:custGeom>
              <a:rect b="b" l="l" r="r" t="t"/>
              <a:pathLst>
                <a:path extrusionOk="0" h="1551771" w="957766">
                  <a:moveTo>
                    <a:pt x="439980" y="28463"/>
                  </a:moveTo>
                  <a:lnTo>
                    <a:pt x="396963" y="229370"/>
                  </a:lnTo>
                  <a:lnTo>
                    <a:pt x="428629" y="293529"/>
                  </a:lnTo>
                  <a:lnTo>
                    <a:pt x="418008" y="347639"/>
                  </a:lnTo>
                  <a:lnTo>
                    <a:pt x="438942" y="376829"/>
                  </a:lnTo>
                  <a:lnTo>
                    <a:pt x="464587" y="391164"/>
                  </a:lnTo>
                  <a:lnTo>
                    <a:pt x="464660" y="405834"/>
                  </a:lnTo>
                  <a:lnTo>
                    <a:pt x="504482" y="469200"/>
                  </a:lnTo>
                  <a:lnTo>
                    <a:pt x="506090" y="492078"/>
                  </a:lnTo>
                  <a:lnTo>
                    <a:pt x="537903" y="519866"/>
                  </a:lnTo>
                  <a:lnTo>
                    <a:pt x="536819" y="533184"/>
                  </a:lnTo>
                  <a:lnTo>
                    <a:pt x="576802" y="539925"/>
                  </a:lnTo>
                  <a:lnTo>
                    <a:pt x="542758" y="609957"/>
                  </a:lnTo>
                  <a:lnTo>
                    <a:pt x="529774" y="655958"/>
                  </a:lnTo>
                  <a:lnTo>
                    <a:pt x="538195" y="689248"/>
                  </a:lnTo>
                  <a:lnTo>
                    <a:pt x="508841" y="706076"/>
                  </a:lnTo>
                  <a:lnTo>
                    <a:pt x="514647" y="728708"/>
                  </a:lnTo>
                  <a:lnTo>
                    <a:pt x="503491" y="749129"/>
                  </a:lnTo>
                  <a:lnTo>
                    <a:pt x="529196" y="775674"/>
                  </a:lnTo>
                  <a:lnTo>
                    <a:pt x="568840" y="755097"/>
                  </a:lnTo>
                  <a:lnTo>
                    <a:pt x="586750" y="735938"/>
                  </a:lnTo>
                  <a:lnTo>
                    <a:pt x="608175" y="760354"/>
                  </a:lnTo>
                  <a:lnTo>
                    <a:pt x="601254" y="775986"/>
                  </a:lnTo>
                  <a:lnTo>
                    <a:pt x="607800" y="816777"/>
                  </a:lnTo>
                  <a:lnTo>
                    <a:pt x="623243" y="861502"/>
                  </a:lnTo>
                  <a:lnTo>
                    <a:pt x="637527" y="878859"/>
                  </a:lnTo>
                  <a:lnTo>
                    <a:pt x="629650" y="916970"/>
                  </a:lnTo>
                  <a:lnTo>
                    <a:pt x="642844" y="936377"/>
                  </a:lnTo>
                  <a:lnTo>
                    <a:pt x="671840" y="943956"/>
                  </a:lnTo>
                  <a:lnTo>
                    <a:pt x="678734" y="1011925"/>
                  </a:lnTo>
                  <a:lnTo>
                    <a:pt x="693101" y="1025824"/>
                  </a:lnTo>
                  <a:lnTo>
                    <a:pt x="711219" y="1009844"/>
                  </a:lnTo>
                  <a:lnTo>
                    <a:pt x="755365" y="1018777"/>
                  </a:lnTo>
                  <a:lnTo>
                    <a:pt x="791082" y="1006913"/>
                  </a:lnTo>
                  <a:lnTo>
                    <a:pt x="808832" y="1020125"/>
                  </a:lnTo>
                  <a:lnTo>
                    <a:pt x="843782" y="1017030"/>
                  </a:lnTo>
                  <a:lnTo>
                    <a:pt x="848941" y="1029182"/>
                  </a:lnTo>
                  <a:lnTo>
                    <a:pt x="879035" y="1026307"/>
                  </a:lnTo>
                  <a:lnTo>
                    <a:pt x="918556" y="989967"/>
                  </a:lnTo>
                  <a:lnTo>
                    <a:pt x="935398" y="1028769"/>
                  </a:lnTo>
                  <a:lnTo>
                    <a:pt x="957766" y="1053777"/>
                  </a:lnTo>
                  <a:lnTo>
                    <a:pt x="878259" y="1551771"/>
                  </a:lnTo>
                  <a:lnTo>
                    <a:pt x="713221" y="1525559"/>
                  </a:lnTo>
                  <a:lnTo>
                    <a:pt x="436787" y="1475269"/>
                  </a:lnTo>
                  <a:lnTo>
                    <a:pt x="0" y="1383063"/>
                  </a:lnTo>
                  <a:lnTo>
                    <a:pt x="81825" y="1019276"/>
                  </a:lnTo>
                  <a:lnTo>
                    <a:pt x="115083" y="958224"/>
                  </a:lnTo>
                  <a:lnTo>
                    <a:pt x="107122" y="939322"/>
                  </a:lnTo>
                  <a:lnTo>
                    <a:pt x="80791" y="929962"/>
                  </a:lnTo>
                  <a:lnTo>
                    <a:pt x="76912" y="900540"/>
                  </a:lnTo>
                  <a:lnTo>
                    <a:pt x="121338" y="836435"/>
                  </a:lnTo>
                  <a:lnTo>
                    <a:pt x="137383" y="833197"/>
                  </a:lnTo>
                  <a:lnTo>
                    <a:pt x="158494" y="807149"/>
                  </a:lnTo>
                  <a:lnTo>
                    <a:pt x="160308" y="788192"/>
                  </a:lnTo>
                  <a:lnTo>
                    <a:pt x="181663" y="767894"/>
                  </a:lnTo>
                  <a:lnTo>
                    <a:pt x="197735" y="735042"/>
                  </a:lnTo>
                  <a:lnTo>
                    <a:pt x="239499" y="682842"/>
                  </a:lnTo>
                  <a:lnTo>
                    <a:pt x="234068" y="653255"/>
                  </a:lnTo>
                  <a:lnTo>
                    <a:pt x="204650" y="631990"/>
                  </a:lnTo>
                  <a:lnTo>
                    <a:pt x="193260" y="594233"/>
                  </a:lnTo>
                  <a:lnTo>
                    <a:pt x="200251" y="559457"/>
                  </a:lnTo>
                  <a:lnTo>
                    <a:pt x="190002" y="520829"/>
                  </a:lnTo>
                  <a:lnTo>
                    <a:pt x="195897" y="505133"/>
                  </a:lnTo>
                  <a:lnTo>
                    <a:pt x="254337" y="242029"/>
                  </a:lnTo>
                  <a:lnTo>
                    <a:pt x="310332" y="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10" name="Google Shape;12510;p316"/>
            <p:cNvSpPr/>
            <p:nvPr/>
          </p:nvSpPr>
          <p:spPr>
            <a:xfrm>
              <a:off x="5387015" y="3348611"/>
              <a:ext cx="1078207" cy="581892"/>
            </a:xfrm>
            <a:custGeom>
              <a:rect b="b" l="l" r="r" t="t"/>
              <a:pathLst>
                <a:path extrusionOk="0" h="642245" w="1190036">
                  <a:moveTo>
                    <a:pt x="60121" y="1430"/>
                  </a:moveTo>
                  <a:lnTo>
                    <a:pt x="1074927" y="29264"/>
                  </a:lnTo>
                  <a:lnTo>
                    <a:pt x="1090253" y="48190"/>
                  </a:lnTo>
                  <a:lnTo>
                    <a:pt x="1140215" y="63374"/>
                  </a:lnTo>
                  <a:lnTo>
                    <a:pt x="1106143" y="123121"/>
                  </a:lnTo>
                  <a:lnTo>
                    <a:pt x="1125864" y="143095"/>
                  </a:lnTo>
                  <a:lnTo>
                    <a:pt x="1151086" y="190995"/>
                  </a:lnTo>
                  <a:lnTo>
                    <a:pt x="1184459" y="200633"/>
                  </a:lnTo>
                  <a:lnTo>
                    <a:pt x="1190036" y="642245"/>
                  </a:lnTo>
                  <a:lnTo>
                    <a:pt x="313081" y="629769"/>
                  </a:lnTo>
                  <a:lnTo>
                    <a:pt x="0" y="614190"/>
                  </a:lnTo>
                  <a:lnTo>
                    <a:pt x="37415" y="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11" name="Google Shape;12511;p316"/>
            <p:cNvSpPr/>
            <p:nvPr/>
          </p:nvSpPr>
          <p:spPr>
            <a:xfrm>
              <a:off x="5190023" y="2235146"/>
              <a:ext cx="1016276" cy="679930"/>
            </a:xfrm>
            <a:custGeom>
              <a:rect b="b" l="l" r="r" t="t"/>
              <a:pathLst>
                <a:path extrusionOk="0" h="750451" w="1121682">
                  <a:moveTo>
                    <a:pt x="51342" y="0"/>
                  </a:moveTo>
                  <a:lnTo>
                    <a:pt x="1106513" y="50033"/>
                  </a:lnTo>
                  <a:lnTo>
                    <a:pt x="1103278" y="73302"/>
                  </a:lnTo>
                  <a:lnTo>
                    <a:pt x="1064171" y="116275"/>
                  </a:lnTo>
                  <a:lnTo>
                    <a:pt x="1088751" y="155327"/>
                  </a:lnTo>
                  <a:lnTo>
                    <a:pt x="1121362" y="178843"/>
                  </a:lnTo>
                  <a:lnTo>
                    <a:pt x="1119630" y="543937"/>
                  </a:lnTo>
                  <a:lnTo>
                    <a:pt x="1100367" y="548294"/>
                  </a:lnTo>
                  <a:lnTo>
                    <a:pt x="1108291" y="565072"/>
                  </a:lnTo>
                  <a:lnTo>
                    <a:pt x="1103265" y="600745"/>
                  </a:lnTo>
                  <a:lnTo>
                    <a:pt x="1121682" y="620929"/>
                  </a:lnTo>
                  <a:lnTo>
                    <a:pt x="1110321" y="635382"/>
                  </a:lnTo>
                  <a:lnTo>
                    <a:pt x="1105251" y="675544"/>
                  </a:lnTo>
                  <a:lnTo>
                    <a:pt x="1092106" y="705614"/>
                  </a:lnTo>
                  <a:lnTo>
                    <a:pt x="1119463" y="750451"/>
                  </a:lnTo>
                  <a:lnTo>
                    <a:pt x="1092659" y="744714"/>
                  </a:lnTo>
                  <a:lnTo>
                    <a:pt x="1083114" y="715604"/>
                  </a:lnTo>
                  <a:lnTo>
                    <a:pt x="1005712" y="676855"/>
                  </a:lnTo>
                  <a:lnTo>
                    <a:pt x="936130" y="675791"/>
                  </a:lnTo>
                  <a:lnTo>
                    <a:pt x="915181" y="670935"/>
                  </a:lnTo>
                  <a:lnTo>
                    <a:pt x="896975" y="690677"/>
                  </a:lnTo>
                  <a:lnTo>
                    <a:pt x="821803" y="652073"/>
                  </a:lnTo>
                  <a:lnTo>
                    <a:pt x="817221" y="641903"/>
                  </a:lnTo>
                  <a:lnTo>
                    <a:pt x="356643" y="622201"/>
                  </a:lnTo>
                  <a:lnTo>
                    <a:pt x="107022" y="604048"/>
                  </a:lnTo>
                  <a:lnTo>
                    <a:pt x="0" y="595372"/>
                  </a:lnTo>
                  <a:lnTo>
                    <a:pt x="33537" y="191237"/>
                  </a:lnTo>
                  <a:lnTo>
                    <a:pt x="35881" y="191436"/>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12" name="Google Shape;12512;p316"/>
            <p:cNvSpPr/>
            <p:nvPr/>
          </p:nvSpPr>
          <p:spPr>
            <a:xfrm>
              <a:off x="5158735" y="2774570"/>
              <a:ext cx="1202195" cy="600555"/>
            </a:xfrm>
            <a:custGeom>
              <a:rect b="b" l="l" r="r" t="t"/>
              <a:pathLst>
                <a:path extrusionOk="0" h="662843" w="1326884">
                  <a:moveTo>
                    <a:pt x="141555" y="8676"/>
                  </a:moveTo>
                  <a:lnTo>
                    <a:pt x="391176" y="26829"/>
                  </a:lnTo>
                  <a:lnTo>
                    <a:pt x="851753" y="46531"/>
                  </a:lnTo>
                  <a:lnTo>
                    <a:pt x="856335" y="56701"/>
                  </a:lnTo>
                  <a:lnTo>
                    <a:pt x="931507" y="95305"/>
                  </a:lnTo>
                  <a:lnTo>
                    <a:pt x="949713" y="75563"/>
                  </a:lnTo>
                  <a:lnTo>
                    <a:pt x="970662" y="80418"/>
                  </a:lnTo>
                  <a:lnTo>
                    <a:pt x="1040244" y="81483"/>
                  </a:lnTo>
                  <a:lnTo>
                    <a:pt x="1117646" y="120232"/>
                  </a:lnTo>
                  <a:lnTo>
                    <a:pt x="1127191" y="149342"/>
                  </a:lnTo>
                  <a:lnTo>
                    <a:pt x="1153995" y="155079"/>
                  </a:lnTo>
                  <a:lnTo>
                    <a:pt x="1180581" y="246822"/>
                  </a:lnTo>
                  <a:lnTo>
                    <a:pt x="1201029" y="260280"/>
                  </a:lnTo>
                  <a:lnTo>
                    <a:pt x="1210839" y="296072"/>
                  </a:lnTo>
                  <a:lnTo>
                    <a:pt x="1201771" y="320668"/>
                  </a:lnTo>
                  <a:lnTo>
                    <a:pt x="1205858" y="348637"/>
                  </a:lnTo>
                  <a:lnTo>
                    <a:pt x="1232257" y="366538"/>
                  </a:lnTo>
                  <a:lnTo>
                    <a:pt x="1231472" y="418010"/>
                  </a:lnTo>
                  <a:lnTo>
                    <a:pt x="1246469" y="463879"/>
                  </a:lnTo>
                  <a:lnTo>
                    <a:pt x="1238223" y="516507"/>
                  </a:lnTo>
                  <a:lnTo>
                    <a:pt x="1255808" y="543347"/>
                  </a:lnTo>
                  <a:lnTo>
                    <a:pt x="1288712" y="609304"/>
                  </a:lnTo>
                  <a:lnTo>
                    <a:pt x="1326884" y="662843"/>
                  </a:lnTo>
                  <a:lnTo>
                    <a:pt x="312078" y="635009"/>
                  </a:lnTo>
                  <a:lnTo>
                    <a:pt x="289371" y="633578"/>
                  </a:lnTo>
                  <a:lnTo>
                    <a:pt x="302416" y="429068"/>
                  </a:lnTo>
                  <a:lnTo>
                    <a:pt x="0" y="406583"/>
                  </a:lnTo>
                  <a:lnTo>
                    <a:pt x="34532" y="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13" name="Google Shape;12513;p316"/>
            <p:cNvSpPr/>
            <p:nvPr/>
          </p:nvSpPr>
          <p:spPr>
            <a:xfrm>
              <a:off x="5241389" y="3894525"/>
              <a:ext cx="1255791" cy="658513"/>
            </a:xfrm>
            <a:custGeom>
              <a:rect b="b" l="l" r="r" t="t"/>
              <a:pathLst>
                <a:path extrusionOk="0" h="726813" w="1386039">
                  <a:moveTo>
                    <a:pt x="473811" y="27233"/>
                  </a:moveTo>
                  <a:lnTo>
                    <a:pt x="1350766" y="39709"/>
                  </a:lnTo>
                  <a:lnTo>
                    <a:pt x="1352251" y="141687"/>
                  </a:lnTo>
                  <a:lnTo>
                    <a:pt x="1386039" y="367496"/>
                  </a:lnTo>
                  <a:lnTo>
                    <a:pt x="1382797" y="726813"/>
                  </a:lnTo>
                  <a:lnTo>
                    <a:pt x="1318300" y="705348"/>
                  </a:lnTo>
                  <a:lnTo>
                    <a:pt x="1301551" y="682054"/>
                  </a:lnTo>
                  <a:lnTo>
                    <a:pt x="1258383" y="662333"/>
                  </a:lnTo>
                  <a:lnTo>
                    <a:pt x="1247551" y="680312"/>
                  </a:lnTo>
                  <a:lnTo>
                    <a:pt x="1204547" y="679457"/>
                  </a:lnTo>
                  <a:lnTo>
                    <a:pt x="1195351" y="668314"/>
                  </a:lnTo>
                  <a:lnTo>
                    <a:pt x="1156076" y="688560"/>
                  </a:lnTo>
                  <a:lnTo>
                    <a:pt x="1139593" y="677397"/>
                  </a:lnTo>
                  <a:lnTo>
                    <a:pt x="1103904" y="687445"/>
                  </a:lnTo>
                  <a:lnTo>
                    <a:pt x="1070839" y="718668"/>
                  </a:lnTo>
                  <a:lnTo>
                    <a:pt x="1058080" y="700726"/>
                  </a:lnTo>
                  <a:lnTo>
                    <a:pt x="1023368" y="685996"/>
                  </a:lnTo>
                  <a:lnTo>
                    <a:pt x="986760" y="685711"/>
                  </a:lnTo>
                  <a:lnTo>
                    <a:pt x="975091" y="662115"/>
                  </a:lnTo>
                  <a:lnTo>
                    <a:pt x="932489" y="707498"/>
                  </a:lnTo>
                  <a:lnTo>
                    <a:pt x="919083" y="681605"/>
                  </a:lnTo>
                  <a:lnTo>
                    <a:pt x="899757" y="689167"/>
                  </a:lnTo>
                  <a:lnTo>
                    <a:pt x="885368" y="672176"/>
                  </a:lnTo>
                  <a:lnTo>
                    <a:pt x="846329" y="655868"/>
                  </a:lnTo>
                  <a:lnTo>
                    <a:pt x="816571" y="682156"/>
                  </a:lnTo>
                  <a:lnTo>
                    <a:pt x="804334" y="653945"/>
                  </a:lnTo>
                  <a:lnTo>
                    <a:pt x="780661" y="650087"/>
                  </a:lnTo>
                  <a:lnTo>
                    <a:pt x="767475" y="627414"/>
                  </a:lnTo>
                  <a:lnTo>
                    <a:pt x="735785" y="617706"/>
                  </a:lnTo>
                  <a:lnTo>
                    <a:pt x="714329" y="636181"/>
                  </a:lnTo>
                  <a:lnTo>
                    <a:pt x="701098" y="619044"/>
                  </a:lnTo>
                  <a:lnTo>
                    <a:pt x="668225" y="620359"/>
                  </a:lnTo>
                  <a:lnTo>
                    <a:pt x="632333" y="601364"/>
                  </a:lnTo>
                  <a:lnTo>
                    <a:pt x="598577" y="602506"/>
                  </a:lnTo>
                  <a:lnTo>
                    <a:pt x="588085" y="562967"/>
                  </a:lnTo>
                  <a:lnTo>
                    <a:pt x="535503" y="558835"/>
                  </a:lnTo>
                  <a:lnTo>
                    <a:pt x="515269" y="564779"/>
                  </a:lnTo>
                  <a:lnTo>
                    <a:pt x="479651" y="524151"/>
                  </a:lnTo>
                  <a:lnTo>
                    <a:pt x="466875" y="525859"/>
                  </a:lnTo>
                  <a:lnTo>
                    <a:pt x="483556" y="129730"/>
                  </a:lnTo>
                  <a:lnTo>
                    <a:pt x="191373" y="114633"/>
                  </a:lnTo>
                  <a:lnTo>
                    <a:pt x="0" y="101712"/>
                  </a:lnTo>
                  <a:lnTo>
                    <a:pt x="7506" y="0"/>
                  </a:lnTo>
                  <a:lnTo>
                    <a:pt x="160730" y="11654"/>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14" name="Google Shape;12514;p316"/>
            <p:cNvSpPr/>
            <p:nvPr/>
          </p:nvSpPr>
          <p:spPr>
            <a:xfrm>
              <a:off x="5236540" y="1679549"/>
              <a:ext cx="956014" cy="600928"/>
            </a:xfrm>
            <a:custGeom>
              <a:rect b="b" l="l" r="r" t="t"/>
              <a:pathLst>
                <a:path extrusionOk="0" h="663255" w="1055170">
                  <a:moveTo>
                    <a:pt x="968851" y="44775"/>
                  </a:moveTo>
                  <a:lnTo>
                    <a:pt x="985814" y="108619"/>
                  </a:lnTo>
                  <a:lnTo>
                    <a:pt x="976585" y="135965"/>
                  </a:lnTo>
                  <a:lnTo>
                    <a:pt x="980074" y="217369"/>
                  </a:lnTo>
                  <a:lnTo>
                    <a:pt x="990109" y="256012"/>
                  </a:lnTo>
                  <a:lnTo>
                    <a:pt x="1016477" y="324595"/>
                  </a:lnTo>
                  <a:lnTo>
                    <a:pt x="1019879" y="453779"/>
                  </a:lnTo>
                  <a:lnTo>
                    <a:pt x="1025133" y="462666"/>
                  </a:lnTo>
                  <a:lnTo>
                    <a:pt x="1022391" y="516826"/>
                  </a:lnTo>
                  <a:lnTo>
                    <a:pt x="1033525" y="561182"/>
                  </a:lnTo>
                  <a:lnTo>
                    <a:pt x="1050269" y="582335"/>
                  </a:lnTo>
                  <a:lnTo>
                    <a:pt x="1055170" y="663255"/>
                  </a:lnTo>
                  <a:lnTo>
                    <a:pt x="0" y="613221"/>
                  </a:lnTo>
                  <a:lnTo>
                    <a:pt x="33463" y="227831"/>
                  </a:lnTo>
                  <a:lnTo>
                    <a:pt x="52047" y="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15" name="Google Shape;12515;p316"/>
            <p:cNvSpPr/>
            <p:nvPr/>
          </p:nvSpPr>
          <p:spPr>
            <a:xfrm>
              <a:off x="6296533" y="3248571"/>
              <a:ext cx="964376" cy="844723"/>
            </a:xfrm>
            <a:custGeom>
              <a:rect b="b" l="l" r="r" t="t"/>
              <a:pathLst>
                <a:path extrusionOk="0" h="932336" w="1064399">
                  <a:moveTo>
                    <a:pt x="599663" y="1822"/>
                  </a:moveTo>
                  <a:lnTo>
                    <a:pt x="615471" y="0"/>
                  </a:lnTo>
                  <a:lnTo>
                    <a:pt x="648298" y="39966"/>
                  </a:lnTo>
                  <a:lnTo>
                    <a:pt x="665359" y="45880"/>
                  </a:lnTo>
                  <a:lnTo>
                    <a:pt x="653340" y="75607"/>
                  </a:lnTo>
                  <a:lnTo>
                    <a:pt x="656982" y="116927"/>
                  </a:lnTo>
                  <a:lnTo>
                    <a:pt x="679387" y="178660"/>
                  </a:lnTo>
                  <a:lnTo>
                    <a:pt x="729432" y="228869"/>
                  </a:lnTo>
                  <a:lnTo>
                    <a:pt x="783564" y="269727"/>
                  </a:lnTo>
                  <a:lnTo>
                    <a:pt x="797540" y="336297"/>
                  </a:lnTo>
                  <a:lnTo>
                    <a:pt x="810197" y="347929"/>
                  </a:lnTo>
                  <a:lnTo>
                    <a:pt x="827036" y="327873"/>
                  </a:lnTo>
                  <a:lnTo>
                    <a:pt x="861714" y="334795"/>
                  </a:lnTo>
                  <a:lnTo>
                    <a:pt x="884816" y="347977"/>
                  </a:lnTo>
                  <a:lnTo>
                    <a:pt x="870935" y="373537"/>
                  </a:lnTo>
                  <a:lnTo>
                    <a:pt x="876381" y="392295"/>
                  </a:lnTo>
                  <a:lnTo>
                    <a:pt x="852937" y="446492"/>
                  </a:lnTo>
                  <a:lnTo>
                    <a:pt x="854006" y="478994"/>
                  </a:lnTo>
                  <a:lnTo>
                    <a:pt x="903151" y="517549"/>
                  </a:lnTo>
                  <a:lnTo>
                    <a:pt x="922149" y="543307"/>
                  </a:lnTo>
                  <a:lnTo>
                    <a:pt x="939176" y="537718"/>
                  </a:lnTo>
                  <a:lnTo>
                    <a:pt x="993218" y="577935"/>
                  </a:lnTo>
                  <a:lnTo>
                    <a:pt x="995357" y="609249"/>
                  </a:lnTo>
                  <a:lnTo>
                    <a:pt x="1011110" y="647492"/>
                  </a:lnTo>
                  <a:lnTo>
                    <a:pt x="998948" y="661811"/>
                  </a:lnTo>
                  <a:lnTo>
                    <a:pt x="1038837" y="717466"/>
                  </a:lnTo>
                  <a:lnTo>
                    <a:pt x="1064399" y="717885"/>
                  </a:lnTo>
                  <a:lnTo>
                    <a:pt x="1057174" y="801556"/>
                  </a:lnTo>
                  <a:lnTo>
                    <a:pt x="1032766" y="794294"/>
                  </a:lnTo>
                  <a:lnTo>
                    <a:pt x="1025746" y="820622"/>
                  </a:lnTo>
                  <a:lnTo>
                    <a:pt x="1015164" y="821352"/>
                  </a:lnTo>
                  <a:lnTo>
                    <a:pt x="1006344" y="821955"/>
                  </a:lnTo>
                  <a:lnTo>
                    <a:pt x="1010654" y="872205"/>
                  </a:lnTo>
                  <a:lnTo>
                    <a:pt x="982195" y="925771"/>
                  </a:lnTo>
                  <a:lnTo>
                    <a:pt x="877397" y="932336"/>
                  </a:lnTo>
                  <a:lnTo>
                    <a:pt x="900841" y="892764"/>
                  </a:lnTo>
                  <a:lnTo>
                    <a:pt x="924110" y="866630"/>
                  </a:lnTo>
                  <a:lnTo>
                    <a:pt x="907546" y="828361"/>
                  </a:lnTo>
                  <a:lnTo>
                    <a:pt x="210649" y="854287"/>
                  </a:lnTo>
                  <a:lnTo>
                    <a:pt x="187670" y="854638"/>
                  </a:lnTo>
                  <a:lnTo>
                    <a:pt x="186185" y="752660"/>
                  </a:lnTo>
                  <a:lnTo>
                    <a:pt x="180608" y="311048"/>
                  </a:lnTo>
                  <a:lnTo>
                    <a:pt x="147235" y="301410"/>
                  </a:lnTo>
                  <a:lnTo>
                    <a:pt x="122013" y="253510"/>
                  </a:lnTo>
                  <a:lnTo>
                    <a:pt x="102292" y="233536"/>
                  </a:lnTo>
                  <a:lnTo>
                    <a:pt x="136364" y="173789"/>
                  </a:lnTo>
                  <a:lnTo>
                    <a:pt x="86402" y="158605"/>
                  </a:lnTo>
                  <a:lnTo>
                    <a:pt x="71076" y="139679"/>
                  </a:lnTo>
                  <a:lnTo>
                    <a:pt x="32904" y="86140"/>
                  </a:lnTo>
                  <a:lnTo>
                    <a:pt x="0" y="20183"/>
                  </a:lnTo>
                  <a:lnTo>
                    <a:pt x="173039" y="22085"/>
                  </a:lnTo>
                  <a:lnTo>
                    <a:pt x="382744" y="15311"/>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16" name="Google Shape;12516;p316"/>
            <p:cNvSpPr/>
            <p:nvPr/>
          </p:nvSpPr>
          <p:spPr>
            <a:xfrm>
              <a:off x="2748236" y="1264665"/>
              <a:ext cx="971048" cy="712057"/>
            </a:xfrm>
            <a:custGeom>
              <a:rect b="b" l="l" r="r" t="t"/>
              <a:pathLst>
                <a:path extrusionOk="0" h="785910" w="1071763">
                  <a:moveTo>
                    <a:pt x="1071763" y="191676"/>
                  </a:moveTo>
                  <a:lnTo>
                    <a:pt x="1015768" y="433706"/>
                  </a:lnTo>
                  <a:lnTo>
                    <a:pt x="957328" y="696809"/>
                  </a:lnTo>
                  <a:lnTo>
                    <a:pt x="951433" y="712506"/>
                  </a:lnTo>
                  <a:lnTo>
                    <a:pt x="961683" y="751134"/>
                  </a:lnTo>
                  <a:lnTo>
                    <a:pt x="954692" y="785910"/>
                  </a:lnTo>
                  <a:lnTo>
                    <a:pt x="670782" y="718001"/>
                  </a:lnTo>
                  <a:lnTo>
                    <a:pt x="648836" y="726275"/>
                  </a:lnTo>
                  <a:lnTo>
                    <a:pt x="593010" y="716864"/>
                  </a:lnTo>
                  <a:lnTo>
                    <a:pt x="528642" y="718752"/>
                  </a:lnTo>
                  <a:lnTo>
                    <a:pt x="489881" y="729338"/>
                  </a:lnTo>
                  <a:lnTo>
                    <a:pt x="447960" y="724087"/>
                  </a:lnTo>
                  <a:lnTo>
                    <a:pt x="432519" y="709676"/>
                  </a:lnTo>
                  <a:lnTo>
                    <a:pt x="350093" y="717432"/>
                  </a:lnTo>
                  <a:lnTo>
                    <a:pt x="349086" y="703360"/>
                  </a:lnTo>
                  <a:lnTo>
                    <a:pt x="308614" y="680787"/>
                  </a:lnTo>
                  <a:lnTo>
                    <a:pt x="270354" y="673647"/>
                  </a:lnTo>
                  <a:lnTo>
                    <a:pt x="201841" y="687828"/>
                  </a:lnTo>
                  <a:lnTo>
                    <a:pt x="137748" y="646389"/>
                  </a:lnTo>
                  <a:lnTo>
                    <a:pt x="148019" y="585855"/>
                  </a:lnTo>
                  <a:lnTo>
                    <a:pt x="142215" y="558777"/>
                  </a:lnTo>
                  <a:lnTo>
                    <a:pt x="119267" y="530141"/>
                  </a:lnTo>
                  <a:lnTo>
                    <a:pt x="106081" y="528576"/>
                  </a:lnTo>
                  <a:lnTo>
                    <a:pt x="83086" y="527562"/>
                  </a:lnTo>
                  <a:lnTo>
                    <a:pt x="66100" y="498243"/>
                  </a:lnTo>
                  <a:lnTo>
                    <a:pt x="44012" y="483540"/>
                  </a:lnTo>
                  <a:lnTo>
                    <a:pt x="20615" y="489219"/>
                  </a:lnTo>
                  <a:lnTo>
                    <a:pt x="0" y="464454"/>
                  </a:lnTo>
                  <a:lnTo>
                    <a:pt x="13191" y="439534"/>
                  </a:lnTo>
                  <a:lnTo>
                    <a:pt x="34966" y="431097"/>
                  </a:lnTo>
                  <a:lnTo>
                    <a:pt x="20094" y="382653"/>
                  </a:lnTo>
                  <a:lnTo>
                    <a:pt x="33857" y="272485"/>
                  </a:lnTo>
                  <a:lnTo>
                    <a:pt x="27209" y="255439"/>
                  </a:lnTo>
                  <a:lnTo>
                    <a:pt x="35495" y="177220"/>
                  </a:lnTo>
                  <a:lnTo>
                    <a:pt x="18457" y="140809"/>
                  </a:lnTo>
                  <a:lnTo>
                    <a:pt x="25393" y="80716"/>
                  </a:lnTo>
                  <a:lnTo>
                    <a:pt x="51389" y="47341"/>
                  </a:lnTo>
                  <a:lnTo>
                    <a:pt x="72208" y="73341"/>
                  </a:lnTo>
                  <a:lnTo>
                    <a:pt x="118349" y="113895"/>
                  </a:lnTo>
                  <a:lnTo>
                    <a:pt x="155144" y="123844"/>
                  </a:lnTo>
                  <a:lnTo>
                    <a:pt x="188834" y="144233"/>
                  </a:lnTo>
                  <a:lnTo>
                    <a:pt x="226042" y="144896"/>
                  </a:lnTo>
                  <a:lnTo>
                    <a:pt x="237589" y="166628"/>
                  </a:lnTo>
                  <a:lnTo>
                    <a:pt x="268781" y="174559"/>
                  </a:lnTo>
                  <a:lnTo>
                    <a:pt x="278158" y="223107"/>
                  </a:lnTo>
                  <a:lnTo>
                    <a:pt x="294938" y="224488"/>
                  </a:lnTo>
                  <a:lnTo>
                    <a:pt x="281449" y="282527"/>
                  </a:lnTo>
                  <a:lnTo>
                    <a:pt x="276036" y="337201"/>
                  </a:lnTo>
                  <a:lnTo>
                    <a:pt x="290647" y="335625"/>
                  </a:lnTo>
                  <a:lnTo>
                    <a:pt x="290266" y="287340"/>
                  </a:lnTo>
                  <a:lnTo>
                    <a:pt x="306280" y="244914"/>
                  </a:lnTo>
                  <a:lnTo>
                    <a:pt x="340565" y="206572"/>
                  </a:lnTo>
                  <a:lnTo>
                    <a:pt x="328405" y="183669"/>
                  </a:lnTo>
                  <a:lnTo>
                    <a:pt x="336007" y="151521"/>
                  </a:lnTo>
                  <a:lnTo>
                    <a:pt x="333074" y="112961"/>
                  </a:lnTo>
                  <a:lnTo>
                    <a:pt x="346744" y="89447"/>
                  </a:lnTo>
                  <a:lnTo>
                    <a:pt x="346639" y="57446"/>
                  </a:lnTo>
                  <a:lnTo>
                    <a:pt x="327219" y="47304"/>
                  </a:lnTo>
                  <a:lnTo>
                    <a:pt x="314433" y="19630"/>
                  </a:lnTo>
                  <a:lnTo>
                    <a:pt x="325493" y="0"/>
                  </a:lnTo>
                  <a:close/>
                  <a:moveTo>
                    <a:pt x="292071" y="134345"/>
                  </a:moveTo>
                  <a:lnTo>
                    <a:pt x="311691" y="130843"/>
                  </a:lnTo>
                  <a:lnTo>
                    <a:pt x="297583" y="169128"/>
                  </a:lnTo>
                  <a:lnTo>
                    <a:pt x="281042" y="148328"/>
                  </a:lnTo>
                  <a:close/>
                  <a:moveTo>
                    <a:pt x="267401" y="69960"/>
                  </a:moveTo>
                  <a:lnTo>
                    <a:pt x="289015" y="48814"/>
                  </a:lnTo>
                  <a:lnTo>
                    <a:pt x="299371" y="84976"/>
                  </a:lnTo>
                  <a:lnTo>
                    <a:pt x="286019" y="109707"/>
                  </a:lnTo>
                  <a:lnTo>
                    <a:pt x="258171" y="93587"/>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17" name="Google Shape;12517;p316"/>
            <p:cNvSpPr/>
            <p:nvPr/>
          </p:nvSpPr>
          <p:spPr>
            <a:xfrm>
              <a:off x="1002834" y="4739292"/>
              <a:ext cx="2083866" cy="1069098"/>
            </a:xfrm>
            <a:custGeom>
              <a:rect b="b" l="l" r="r" t="t"/>
              <a:pathLst>
                <a:path extrusionOk="0" h="1179983" w="2300000">
                  <a:moveTo>
                    <a:pt x="2243462" y="991156"/>
                  </a:moveTo>
                  <a:lnTo>
                    <a:pt x="2241280" y="980038"/>
                  </a:lnTo>
                  <a:lnTo>
                    <a:pt x="2251281" y="983934"/>
                  </a:lnTo>
                  <a:lnTo>
                    <a:pt x="2253609" y="995401"/>
                  </a:lnTo>
                  <a:lnTo>
                    <a:pt x="2243525" y="997039"/>
                  </a:lnTo>
                  <a:close/>
                  <a:moveTo>
                    <a:pt x="2228586" y="973811"/>
                  </a:moveTo>
                  <a:lnTo>
                    <a:pt x="2237977" y="979510"/>
                  </a:lnTo>
                  <a:lnTo>
                    <a:pt x="2237715" y="992185"/>
                  </a:lnTo>
                  <a:lnTo>
                    <a:pt x="2233412" y="989210"/>
                  </a:lnTo>
                  <a:close/>
                  <a:moveTo>
                    <a:pt x="2166409" y="920094"/>
                  </a:moveTo>
                  <a:lnTo>
                    <a:pt x="2174713" y="916064"/>
                  </a:lnTo>
                  <a:lnTo>
                    <a:pt x="2179235" y="917456"/>
                  </a:lnTo>
                  <a:lnTo>
                    <a:pt x="2180957" y="927531"/>
                  </a:lnTo>
                  <a:lnTo>
                    <a:pt x="2173824" y="932008"/>
                  </a:lnTo>
                  <a:lnTo>
                    <a:pt x="2165039" y="927938"/>
                  </a:lnTo>
                  <a:close/>
                  <a:moveTo>
                    <a:pt x="2145581" y="932383"/>
                  </a:moveTo>
                  <a:lnTo>
                    <a:pt x="2161967" y="930010"/>
                  </a:lnTo>
                  <a:lnTo>
                    <a:pt x="2169655" y="941462"/>
                  </a:lnTo>
                  <a:lnTo>
                    <a:pt x="2189683" y="950797"/>
                  </a:lnTo>
                  <a:lnTo>
                    <a:pt x="2197724" y="957786"/>
                  </a:lnTo>
                  <a:lnTo>
                    <a:pt x="2200305" y="964850"/>
                  </a:lnTo>
                  <a:lnTo>
                    <a:pt x="2204585" y="965119"/>
                  </a:lnTo>
                  <a:lnTo>
                    <a:pt x="2208039" y="974270"/>
                  </a:lnTo>
                  <a:lnTo>
                    <a:pt x="2217406" y="981607"/>
                  </a:lnTo>
                  <a:lnTo>
                    <a:pt x="2220763" y="989605"/>
                  </a:lnTo>
                  <a:lnTo>
                    <a:pt x="2224275" y="985769"/>
                  </a:lnTo>
                  <a:lnTo>
                    <a:pt x="2228116" y="991649"/>
                  </a:lnTo>
                  <a:lnTo>
                    <a:pt x="2236851" y="1016825"/>
                  </a:lnTo>
                  <a:lnTo>
                    <a:pt x="2235942" y="1023390"/>
                  </a:lnTo>
                  <a:lnTo>
                    <a:pt x="2225043" y="1025568"/>
                  </a:lnTo>
                  <a:lnTo>
                    <a:pt x="2218210" y="1013536"/>
                  </a:lnTo>
                  <a:lnTo>
                    <a:pt x="2214822" y="1015740"/>
                  </a:lnTo>
                  <a:lnTo>
                    <a:pt x="2204274" y="1008338"/>
                  </a:lnTo>
                  <a:lnTo>
                    <a:pt x="2202974" y="1012250"/>
                  </a:lnTo>
                  <a:lnTo>
                    <a:pt x="2195623" y="1010911"/>
                  </a:lnTo>
                  <a:lnTo>
                    <a:pt x="2199527" y="1020318"/>
                  </a:lnTo>
                  <a:lnTo>
                    <a:pt x="2204773" y="1016019"/>
                  </a:lnTo>
                  <a:lnTo>
                    <a:pt x="2209775" y="1018437"/>
                  </a:lnTo>
                  <a:lnTo>
                    <a:pt x="2211895" y="1032288"/>
                  </a:lnTo>
                  <a:lnTo>
                    <a:pt x="2204191" y="1033018"/>
                  </a:lnTo>
                  <a:lnTo>
                    <a:pt x="2188230" y="1019337"/>
                  </a:lnTo>
                  <a:lnTo>
                    <a:pt x="2182618" y="1011592"/>
                  </a:lnTo>
                  <a:lnTo>
                    <a:pt x="2180619" y="1002405"/>
                  </a:lnTo>
                  <a:lnTo>
                    <a:pt x="2172195" y="1005617"/>
                  </a:lnTo>
                  <a:lnTo>
                    <a:pt x="2170230" y="998764"/>
                  </a:lnTo>
                  <a:lnTo>
                    <a:pt x="2176582" y="996152"/>
                  </a:lnTo>
                  <a:lnTo>
                    <a:pt x="2181344" y="988121"/>
                  </a:lnTo>
                  <a:lnTo>
                    <a:pt x="2175336" y="978143"/>
                  </a:lnTo>
                  <a:lnTo>
                    <a:pt x="2166980" y="978217"/>
                  </a:lnTo>
                  <a:lnTo>
                    <a:pt x="2160783" y="961245"/>
                  </a:lnTo>
                  <a:lnTo>
                    <a:pt x="2155476" y="953390"/>
                  </a:lnTo>
                  <a:lnTo>
                    <a:pt x="2151982" y="961024"/>
                  </a:lnTo>
                  <a:lnTo>
                    <a:pt x="2147202" y="951838"/>
                  </a:lnTo>
                  <a:lnTo>
                    <a:pt x="2151293" y="945600"/>
                  </a:lnTo>
                  <a:lnTo>
                    <a:pt x="2143702" y="935650"/>
                  </a:lnTo>
                  <a:close/>
                  <a:moveTo>
                    <a:pt x="2155176" y="986265"/>
                  </a:moveTo>
                  <a:lnTo>
                    <a:pt x="2163551" y="988572"/>
                  </a:lnTo>
                  <a:lnTo>
                    <a:pt x="2166896" y="981757"/>
                  </a:lnTo>
                  <a:lnTo>
                    <a:pt x="2172514" y="982871"/>
                  </a:lnTo>
                  <a:lnTo>
                    <a:pt x="2170217" y="994082"/>
                  </a:lnTo>
                  <a:lnTo>
                    <a:pt x="2161410" y="993474"/>
                  </a:lnTo>
                  <a:close/>
                  <a:moveTo>
                    <a:pt x="2123476" y="897222"/>
                  </a:moveTo>
                  <a:lnTo>
                    <a:pt x="2116553" y="892123"/>
                  </a:lnTo>
                  <a:lnTo>
                    <a:pt x="2121224" y="886140"/>
                  </a:lnTo>
                  <a:lnTo>
                    <a:pt x="2142358" y="886779"/>
                  </a:lnTo>
                  <a:lnTo>
                    <a:pt x="2150866" y="883916"/>
                  </a:lnTo>
                  <a:lnTo>
                    <a:pt x="2160548" y="894394"/>
                  </a:lnTo>
                  <a:lnTo>
                    <a:pt x="2174767" y="901140"/>
                  </a:lnTo>
                  <a:lnTo>
                    <a:pt x="2175852" y="909055"/>
                  </a:lnTo>
                  <a:lnTo>
                    <a:pt x="2171096" y="914789"/>
                  </a:lnTo>
                  <a:lnTo>
                    <a:pt x="2162438" y="915386"/>
                  </a:lnTo>
                  <a:lnTo>
                    <a:pt x="2158052" y="921757"/>
                  </a:lnTo>
                  <a:lnTo>
                    <a:pt x="2149269" y="921167"/>
                  </a:lnTo>
                  <a:lnTo>
                    <a:pt x="2141341" y="926555"/>
                  </a:lnTo>
                  <a:lnTo>
                    <a:pt x="2135154" y="911511"/>
                  </a:lnTo>
                  <a:lnTo>
                    <a:pt x="2133081" y="901160"/>
                  </a:lnTo>
                  <a:lnTo>
                    <a:pt x="2126474" y="902629"/>
                  </a:lnTo>
                  <a:close/>
                  <a:moveTo>
                    <a:pt x="2124197" y="929009"/>
                  </a:moveTo>
                  <a:lnTo>
                    <a:pt x="2117823" y="925305"/>
                  </a:lnTo>
                  <a:lnTo>
                    <a:pt x="2109494" y="915888"/>
                  </a:lnTo>
                  <a:lnTo>
                    <a:pt x="2106637" y="907705"/>
                  </a:lnTo>
                  <a:lnTo>
                    <a:pt x="2109894" y="902534"/>
                  </a:lnTo>
                  <a:lnTo>
                    <a:pt x="2115524" y="905278"/>
                  </a:lnTo>
                  <a:lnTo>
                    <a:pt x="2114613" y="898120"/>
                  </a:lnTo>
                  <a:lnTo>
                    <a:pt x="2132137" y="906114"/>
                  </a:lnTo>
                  <a:lnTo>
                    <a:pt x="2136790" y="917298"/>
                  </a:lnTo>
                  <a:lnTo>
                    <a:pt x="2132235" y="920142"/>
                  </a:lnTo>
                  <a:lnTo>
                    <a:pt x="2132691" y="934062"/>
                  </a:lnTo>
                  <a:lnTo>
                    <a:pt x="2137301" y="936674"/>
                  </a:lnTo>
                  <a:lnTo>
                    <a:pt x="2137134" y="953104"/>
                  </a:lnTo>
                  <a:lnTo>
                    <a:pt x="2130596" y="951409"/>
                  </a:lnTo>
                  <a:lnTo>
                    <a:pt x="2132387" y="961046"/>
                  </a:lnTo>
                  <a:lnTo>
                    <a:pt x="2127460" y="957336"/>
                  </a:lnTo>
                  <a:lnTo>
                    <a:pt x="2120192" y="939461"/>
                  </a:lnTo>
                  <a:close/>
                  <a:moveTo>
                    <a:pt x="2108736" y="947229"/>
                  </a:moveTo>
                  <a:lnTo>
                    <a:pt x="2109567" y="955173"/>
                  </a:lnTo>
                  <a:lnTo>
                    <a:pt x="2103374" y="952155"/>
                  </a:lnTo>
                  <a:lnTo>
                    <a:pt x="2082051" y="926274"/>
                  </a:lnTo>
                  <a:lnTo>
                    <a:pt x="2071256" y="919734"/>
                  </a:lnTo>
                  <a:lnTo>
                    <a:pt x="2072460" y="912054"/>
                  </a:lnTo>
                  <a:lnTo>
                    <a:pt x="2064823" y="896155"/>
                  </a:lnTo>
                  <a:lnTo>
                    <a:pt x="2051996" y="885045"/>
                  </a:lnTo>
                  <a:lnTo>
                    <a:pt x="2058236" y="869501"/>
                  </a:lnTo>
                  <a:lnTo>
                    <a:pt x="2063916" y="873871"/>
                  </a:lnTo>
                  <a:lnTo>
                    <a:pt x="2073427" y="876072"/>
                  </a:lnTo>
                  <a:lnTo>
                    <a:pt x="2081220" y="874804"/>
                  </a:lnTo>
                  <a:lnTo>
                    <a:pt x="2084201" y="885297"/>
                  </a:lnTo>
                  <a:lnTo>
                    <a:pt x="2100868" y="917824"/>
                  </a:lnTo>
                  <a:close/>
                  <a:moveTo>
                    <a:pt x="2071663" y="819345"/>
                  </a:moveTo>
                  <a:lnTo>
                    <a:pt x="2084835" y="821256"/>
                  </a:lnTo>
                  <a:lnTo>
                    <a:pt x="2091489" y="818657"/>
                  </a:lnTo>
                  <a:lnTo>
                    <a:pt x="2092505" y="823841"/>
                  </a:lnTo>
                  <a:lnTo>
                    <a:pt x="2107477" y="839213"/>
                  </a:lnTo>
                  <a:lnTo>
                    <a:pt x="2099763" y="838233"/>
                  </a:lnTo>
                  <a:lnTo>
                    <a:pt x="2099735" y="844875"/>
                  </a:lnTo>
                  <a:lnTo>
                    <a:pt x="2109863" y="852217"/>
                  </a:lnTo>
                  <a:lnTo>
                    <a:pt x="2116843" y="868231"/>
                  </a:lnTo>
                  <a:lnTo>
                    <a:pt x="2110464" y="874691"/>
                  </a:lnTo>
                  <a:lnTo>
                    <a:pt x="2109528" y="881191"/>
                  </a:lnTo>
                  <a:lnTo>
                    <a:pt x="2100441" y="896529"/>
                  </a:lnTo>
                  <a:lnTo>
                    <a:pt x="2096607" y="897171"/>
                  </a:lnTo>
                  <a:lnTo>
                    <a:pt x="2091633" y="884878"/>
                  </a:lnTo>
                  <a:lnTo>
                    <a:pt x="2092129" y="876569"/>
                  </a:lnTo>
                  <a:lnTo>
                    <a:pt x="2087940" y="865621"/>
                  </a:lnTo>
                  <a:lnTo>
                    <a:pt x="2079993" y="852949"/>
                  </a:lnTo>
                  <a:lnTo>
                    <a:pt x="2078828" y="845472"/>
                  </a:lnTo>
                  <a:lnTo>
                    <a:pt x="2071408" y="828368"/>
                  </a:lnTo>
                  <a:lnTo>
                    <a:pt x="2064811" y="821937"/>
                  </a:lnTo>
                  <a:lnTo>
                    <a:pt x="2060038" y="809183"/>
                  </a:lnTo>
                  <a:close/>
                  <a:moveTo>
                    <a:pt x="2046561" y="889113"/>
                  </a:moveTo>
                  <a:lnTo>
                    <a:pt x="2051657" y="887844"/>
                  </a:lnTo>
                  <a:lnTo>
                    <a:pt x="2059985" y="898546"/>
                  </a:lnTo>
                  <a:lnTo>
                    <a:pt x="2059733" y="907528"/>
                  </a:lnTo>
                  <a:lnTo>
                    <a:pt x="2052081" y="911377"/>
                  </a:lnTo>
                  <a:lnTo>
                    <a:pt x="2050004" y="897945"/>
                  </a:lnTo>
                  <a:close/>
                  <a:moveTo>
                    <a:pt x="2017338" y="834295"/>
                  </a:moveTo>
                  <a:lnTo>
                    <a:pt x="2027956" y="832095"/>
                  </a:lnTo>
                  <a:lnTo>
                    <a:pt x="2033386" y="824547"/>
                  </a:lnTo>
                  <a:lnTo>
                    <a:pt x="2045334" y="830079"/>
                  </a:lnTo>
                  <a:lnTo>
                    <a:pt x="2042181" y="840190"/>
                  </a:lnTo>
                  <a:lnTo>
                    <a:pt x="2044929" y="842991"/>
                  </a:lnTo>
                  <a:lnTo>
                    <a:pt x="2047420" y="831879"/>
                  </a:lnTo>
                  <a:lnTo>
                    <a:pt x="2060318" y="832058"/>
                  </a:lnTo>
                  <a:lnTo>
                    <a:pt x="2068927" y="837585"/>
                  </a:lnTo>
                  <a:lnTo>
                    <a:pt x="2068515" y="851696"/>
                  </a:lnTo>
                  <a:lnTo>
                    <a:pt x="2071889" y="851978"/>
                  </a:lnTo>
                  <a:lnTo>
                    <a:pt x="2080559" y="868366"/>
                  </a:lnTo>
                  <a:lnTo>
                    <a:pt x="2071889" y="873363"/>
                  </a:lnTo>
                  <a:lnTo>
                    <a:pt x="2050948" y="863588"/>
                  </a:lnTo>
                  <a:lnTo>
                    <a:pt x="2055217" y="878029"/>
                  </a:lnTo>
                  <a:lnTo>
                    <a:pt x="2051213" y="885241"/>
                  </a:lnTo>
                  <a:lnTo>
                    <a:pt x="2044120" y="884294"/>
                  </a:lnTo>
                  <a:lnTo>
                    <a:pt x="2037962" y="876127"/>
                  </a:lnTo>
                  <a:lnTo>
                    <a:pt x="2029044" y="871721"/>
                  </a:lnTo>
                  <a:lnTo>
                    <a:pt x="2020328" y="860278"/>
                  </a:lnTo>
                  <a:lnTo>
                    <a:pt x="2011773" y="856128"/>
                  </a:lnTo>
                  <a:lnTo>
                    <a:pt x="2009646" y="845419"/>
                  </a:lnTo>
                  <a:lnTo>
                    <a:pt x="2013581" y="840615"/>
                  </a:lnTo>
                  <a:lnTo>
                    <a:pt x="2012925" y="831098"/>
                  </a:lnTo>
                  <a:close/>
                  <a:moveTo>
                    <a:pt x="1623771" y="757702"/>
                  </a:moveTo>
                  <a:lnTo>
                    <a:pt x="1610679" y="775997"/>
                  </a:lnTo>
                  <a:lnTo>
                    <a:pt x="1610014" y="782835"/>
                  </a:lnTo>
                  <a:lnTo>
                    <a:pt x="1598681" y="788098"/>
                  </a:lnTo>
                  <a:lnTo>
                    <a:pt x="1600456" y="777422"/>
                  </a:lnTo>
                  <a:lnTo>
                    <a:pt x="1612222" y="765701"/>
                  </a:lnTo>
                  <a:lnTo>
                    <a:pt x="1619158" y="753131"/>
                  </a:lnTo>
                  <a:close/>
                  <a:moveTo>
                    <a:pt x="1605733" y="732927"/>
                  </a:moveTo>
                  <a:lnTo>
                    <a:pt x="1604846" y="747327"/>
                  </a:lnTo>
                  <a:lnTo>
                    <a:pt x="1600989" y="762295"/>
                  </a:lnTo>
                  <a:lnTo>
                    <a:pt x="1594009" y="757826"/>
                  </a:lnTo>
                  <a:lnTo>
                    <a:pt x="1598493" y="740569"/>
                  </a:lnTo>
                  <a:close/>
                  <a:moveTo>
                    <a:pt x="1556363" y="74530"/>
                  </a:moveTo>
                  <a:lnTo>
                    <a:pt x="1559002" y="77313"/>
                  </a:lnTo>
                  <a:lnTo>
                    <a:pt x="1571478" y="79407"/>
                  </a:lnTo>
                  <a:lnTo>
                    <a:pt x="1577799" y="77085"/>
                  </a:lnTo>
                  <a:lnTo>
                    <a:pt x="1586704" y="76373"/>
                  </a:lnTo>
                  <a:lnTo>
                    <a:pt x="1596607" y="78110"/>
                  </a:lnTo>
                  <a:lnTo>
                    <a:pt x="1602153" y="76126"/>
                  </a:lnTo>
                  <a:lnTo>
                    <a:pt x="1608229" y="81105"/>
                  </a:lnTo>
                  <a:lnTo>
                    <a:pt x="1618962" y="86336"/>
                  </a:lnTo>
                  <a:lnTo>
                    <a:pt x="1632753" y="86342"/>
                  </a:lnTo>
                  <a:lnTo>
                    <a:pt x="1636100" y="82253"/>
                  </a:lnTo>
                  <a:lnTo>
                    <a:pt x="1644899" y="78996"/>
                  </a:lnTo>
                  <a:lnTo>
                    <a:pt x="1648194" y="73770"/>
                  </a:lnTo>
                  <a:lnTo>
                    <a:pt x="1657885" y="71810"/>
                  </a:lnTo>
                  <a:lnTo>
                    <a:pt x="1658180" y="75117"/>
                  </a:lnTo>
                  <a:lnTo>
                    <a:pt x="1663738" y="72533"/>
                  </a:lnTo>
                  <a:lnTo>
                    <a:pt x="1676418" y="76014"/>
                  </a:lnTo>
                  <a:lnTo>
                    <a:pt x="1685764" y="83249"/>
                  </a:lnTo>
                  <a:lnTo>
                    <a:pt x="1694011" y="86132"/>
                  </a:lnTo>
                  <a:lnTo>
                    <a:pt x="1696252" y="89527"/>
                  </a:lnTo>
                  <a:lnTo>
                    <a:pt x="1703389" y="89176"/>
                  </a:lnTo>
                  <a:lnTo>
                    <a:pt x="1711016" y="94326"/>
                  </a:lnTo>
                  <a:lnTo>
                    <a:pt x="1712968" y="98128"/>
                  </a:lnTo>
                  <a:lnTo>
                    <a:pt x="1716485" y="94187"/>
                  </a:lnTo>
                  <a:lnTo>
                    <a:pt x="1721868" y="95918"/>
                  </a:lnTo>
                  <a:lnTo>
                    <a:pt x="1827192" y="726004"/>
                  </a:lnTo>
                  <a:lnTo>
                    <a:pt x="1843674" y="728920"/>
                  </a:lnTo>
                  <a:lnTo>
                    <a:pt x="1844644" y="722634"/>
                  </a:lnTo>
                  <a:lnTo>
                    <a:pt x="1862418" y="728250"/>
                  </a:lnTo>
                  <a:lnTo>
                    <a:pt x="1870090" y="715723"/>
                  </a:lnTo>
                  <a:lnTo>
                    <a:pt x="1890029" y="710742"/>
                  </a:lnTo>
                  <a:lnTo>
                    <a:pt x="1889936" y="729563"/>
                  </a:lnTo>
                  <a:lnTo>
                    <a:pt x="1896297" y="734838"/>
                  </a:lnTo>
                  <a:lnTo>
                    <a:pt x="1909039" y="738430"/>
                  </a:lnTo>
                  <a:lnTo>
                    <a:pt x="1913568" y="747499"/>
                  </a:lnTo>
                  <a:lnTo>
                    <a:pt x="1955579" y="775535"/>
                  </a:lnTo>
                  <a:lnTo>
                    <a:pt x="1965984" y="796752"/>
                  </a:lnTo>
                  <a:lnTo>
                    <a:pt x="1970792" y="789116"/>
                  </a:lnTo>
                  <a:lnTo>
                    <a:pt x="1983332" y="775043"/>
                  </a:lnTo>
                  <a:lnTo>
                    <a:pt x="1991641" y="772708"/>
                  </a:lnTo>
                  <a:lnTo>
                    <a:pt x="1993636" y="763722"/>
                  </a:lnTo>
                  <a:lnTo>
                    <a:pt x="1990386" y="751723"/>
                  </a:lnTo>
                  <a:lnTo>
                    <a:pt x="1996296" y="750308"/>
                  </a:lnTo>
                  <a:lnTo>
                    <a:pt x="1995208" y="739338"/>
                  </a:lnTo>
                  <a:lnTo>
                    <a:pt x="2005042" y="734224"/>
                  </a:lnTo>
                  <a:lnTo>
                    <a:pt x="2018289" y="721205"/>
                  </a:lnTo>
                  <a:lnTo>
                    <a:pt x="2037492" y="732977"/>
                  </a:lnTo>
                  <a:lnTo>
                    <a:pt x="2038495" y="742832"/>
                  </a:lnTo>
                  <a:lnTo>
                    <a:pt x="2044659" y="751339"/>
                  </a:lnTo>
                  <a:lnTo>
                    <a:pt x="2053916" y="751228"/>
                  </a:lnTo>
                  <a:lnTo>
                    <a:pt x="2068655" y="762466"/>
                  </a:lnTo>
                  <a:lnTo>
                    <a:pt x="2068998" y="766664"/>
                  </a:lnTo>
                  <a:lnTo>
                    <a:pt x="2076104" y="772921"/>
                  </a:lnTo>
                  <a:lnTo>
                    <a:pt x="2092517" y="777748"/>
                  </a:lnTo>
                  <a:lnTo>
                    <a:pt x="2126335" y="809181"/>
                  </a:lnTo>
                  <a:lnTo>
                    <a:pt x="2132706" y="818296"/>
                  </a:lnTo>
                  <a:lnTo>
                    <a:pt x="2142924" y="826268"/>
                  </a:lnTo>
                  <a:lnTo>
                    <a:pt x="2160335" y="845407"/>
                  </a:lnTo>
                  <a:lnTo>
                    <a:pt x="2176944" y="861193"/>
                  </a:lnTo>
                  <a:lnTo>
                    <a:pt x="2175284" y="870350"/>
                  </a:lnTo>
                  <a:lnTo>
                    <a:pt x="2187447" y="869761"/>
                  </a:lnTo>
                  <a:lnTo>
                    <a:pt x="2188270" y="882099"/>
                  </a:lnTo>
                  <a:lnTo>
                    <a:pt x="2198910" y="883911"/>
                  </a:lnTo>
                  <a:lnTo>
                    <a:pt x="2204242" y="896815"/>
                  </a:lnTo>
                  <a:lnTo>
                    <a:pt x="2213253" y="893184"/>
                  </a:lnTo>
                  <a:lnTo>
                    <a:pt x="2235329" y="901085"/>
                  </a:lnTo>
                  <a:lnTo>
                    <a:pt x="2247181" y="899962"/>
                  </a:lnTo>
                  <a:lnTo>
                    <a:pt x="2255030" y="904481"/>
                  </a:lnTo>
                  <a:lnTo>
                    <a:pt x="2261151" y="904413"/>
                  </a:lnTo>
                  <a:lnTo>
                    <a:pt x="2264888" y="910290"/>
                  </a:lnTo>
                  <a:lnTo>
                    <a:pt x="2277156" y="908109"/>
                  </a:lnTo>
                  <a:lnTo>
                    <a:pt x="2283400" y="914703"/>
                  </a:lnTo>
                  <a:lnTo>
                    <a:pt x="2283022" y="931109"/>
                  </a:lnTo>
                  <a:lnTo>
                    <a:pt x="2287948" y="942915"/>
                  </a:lnTo>
                  <a:lnTo>
                    <a:pt x="2300000" y="961003"/>
                  </a:lnTo>
                  <a:lnTo>
                    <a:pt x="2297660" y="967361"/>
                  </a:lnTo>
                  <a:lnTo>
                    <a:pt x="2294876" y="988519"/>
                  </a:lnTo>
                  <a:lnTo>
                    <a:pt x="2286170" y="1006075"/>
                  </a:lnTo>
                  <a:lnTo>
                    <a:pt x="2280229" y="1000538"/>
                  </a:lnTo>
                  <a:lnTo>
                    <a:pt x="2276004" y="1004300"/>
                  </a:lnTo>
                  <a:lnTo>
                    <a:pt x="2268078" y="991898"/>
                  </a:lnTo>
                  <a:lnTo>
                    <a:pt x="2267233" y="985859"/>
                  </a:lnTo>
                  <a:lnTo>
                    <a:pt x="2260944" y="980414"/>
                  </a:lnTo>
                  <a:lnTo>
                    <a:pt x="2267141" y="970486"/>
                  </a:lnTo>
                  <a:lnTo>
                    <a:pt x="2263888" y="968791"/>
                  </a:lnTo>
                  <a:lnTo>
                    <a:pt x="2258269" y="980494"/>
                  </a:lnTo>
                  <a:lnTo>
                    <a:pt x="2251743" y="976295"/>
                  </a:lnTo>
                  <a:lnTo>
                    <a:pt x="2247486" y="981210"/>
                  </a:lnTo>
                  <a:lnTo>
                    <a:pt x="2227507" y="971789"/>
                  </a:lnTo>
                  <a:lnTo>
                    <a:pt x="2227809" y="954379"/>
                  </a:lnTo>
                  <a:lnTo>
                    <a:pt x="2219808" y="962788"/>
                  </a:lnTo>
                  <a:lnTo>
                    <a:pt x="2221856" y="970800"/>
                  </a:lnTo>
                  <a:lnTo>
                    <a:pt x="2212271" y="967085"/>
                  </a:lnTo>
                  <a:lnTo>
                    <a:pt x="2208338" y="960046"/>
                  </a:lnTo>
                  <a:lnTo>
                    <a:pt x="2211034" y="950178"/>
                  </a:lnTo>
                  <a:lnTo>
                    <a:pt x="2206879" y="942421"/>
                  </a:lnTo>
                  <a:lnTo>
                    <a:pt x="2201743" y="951461"/>
                  </a:lnTo>
                  <a:lnTo>
                    <a:pt x="2190045" y="938920"/>
                  </a:lnTo>
                  <a:lnTo>
                    <a:pt x="2186504" y="943124"/>
                  </a:lnTo>
                  <a:lnTo>
                    <a:pt x="2180040" y="931727"/>
                  </a:lnTo>
                  <a:lnTo>
                    <a:pt x="2184633" y="921717"/>
                  </a:lnTo>
                  <a:lnTo>
                    <a:pt x="2191387" y="919668"/>
                  </a:lnTo>
                  <a:lnTo>
                    <a:pt x="2186450" y="910566"/>
                  </a:lnTo>
                  <a:lnTo>
                    <a:pt x="2186164" y="896901"/>
                  </a:lnTo>
                  <a:lnTo>
                    <a:pt x="2180764" y="898938"/>
                  </a:lnTo>
                  <a:lnTo>
                    <a:pt x="2166118" y="891565"/>
                  </a:lnTo>
                  <a:lnTo>
                    <a:pt x="2154247" y="880965"/>
                  </a:lnTo>
                  <a:lnTo>
                    <a:pt x="2132783" y="877010"/>
                  </a:lnTo>
                  <a:lnTo>
                    <a:pt x="2125627" y="850501"/>
                  </a:lnTo>
                  <a:lnTo>
                    <a:pt x="2118724" y="848946"/>
                  </a:lnTo>
                  <a:lnTo>
                    <a:pt x="2116993" y="837706"/>
                  </a:lnTo>
                  <a:lnTo>
                    <a:pt x="2110039" y="836542"/>
                  </a:lnTo>
                  <a:lnTo>
                    <a:pt x="2097010" y="824550"/>
                  </a:lnTo>
                  <a:lnTo>
                    <a:pt x="2092431" y="817617"/>
                  </a:lnTo>
                  <a:lnTo>
                    <a:pt x="2076331" y="819265"/>
                  </a:lnTo>
                  <a:lnTo>
                    <a:pt x="2054256" y="804082"/>
                  </a:lnTo>
                  <a:lnTo>
                    <a:pt x="2035256" y="760006"/>
                  </a:lnTo>
                  <a:lnTo>
                    <a:pt x="2034621" y="771439"/>
                  </a:lnTo>
                  <a:lnTo>
                    <a:pt x="2038542" y="780539"/>
                  </a:lnTo>
                  <a:lnTo>
                    <a:pt x="2050002" y="797021"/>
                  </a:lnTo>
                  <a:lnTo>
                    <a:pt x="2049060" y="800376"/>
                  </a:lnTo>
                  <a:lnTo>
                    <a:pt x="2057482" y="814131"/>
                  </a:lnTo>
                  <a:lnTo>
                    <a:pt x="2059093" y="824212"/>
                  </a:lnTo>
                  <a:lnTo>
                    <a:pt x="2051853" y="823753"/>
                  </a:lnTo>
                  <a:lnTo>
                    <a:pt x="2043726" y="814180"/>
                  </a:lnTo>
                  <a:lnTo>
                    <a:pt x="2036239" y="814134"/>
                  </a:lnTo>
                  <a:lnTo>
                    <a:pt x="2027082" y="819520"/>
                  </a:lnTo>
                  <a:lnTo>
                    <a:pt x="2023390" y="803761"/>
                  </a:lnTo>
                  <a:lnTo>
                    <a:pt x="2014124" y="792083"/>
                  </a:lnTo>
                  <a:lnTo>
                    <a:pt x="2009642" y="797434"/>
                  </a:lnTo>
                  <a:lnTo>
                    <a:pt x="1984712" y="788636"/>
                  </a:lnTo>
                  <a:lnTo>
                    <a:pt x="1983766" y="793105"/>
                  </a:lnTo>
                  <a:lnTo>
                    <a:pt x="1996650" y="794734"/>
                  </a:lnTo>
                  <a:lnTo>
                    <a:pt x="2008513" y="803515"/>
                  </a:lnTo>
                  <a:lnTo>
                    <a:pt x="2012191" y="803014"/>
                  </a:lnTo>
                  <a:lnTo>
                    <a:pt x="2015456" y="811517"/>
                  </a:lnTo>
                  <a:lnTo>
                    <a:pt x="2022704" y="820597"/>
                  </a:lnTo>
                  <a:lnTo>
                    <a:pt x="2012104" y="829360"/>
                  </a:lnTo>
                  <a:lnTo>
                    <a:pt x="2004165" y="827380"/>
                  </a:lnTo>
                  <a:lnTo>
                    <a:pt x="2006136" y="836582"/>
                  </a:lnTo>
                  <a:lnTo>
                    <a:pt x="1995313" y="831772"/>
                  </a:lnTo>
                  <a:lnTo>
                    <a:pt x="1991068" y="827346"/>
                  </a:lnTo>
                  <a:lnTo>
                    <a:pt x="1985338" y="828660"/>
                  </a:lnTo>
                  <a:lnTo>
                    <a:pt x="1966545" y="818991"/>
                  </a:lnTo>
                  <a:lnTo>
                    <a:pt x="1952395" y="809750"/>
                  </a:lnTo>
                  <a:lnTo>
                    <a:pt x="1949754" y="803002"/>
                  </a:lnTo>
                  <a:lnTo>
                    <a:pt x="1941141" y="794063"/>
                  </a:lnTo>
                  <a:lnTo>
                    <a:pt x="1921930" y="790369"/>
                  </a:lnTo>
                  <a:lnTo>
                    <a:pt x="1910607" y="784588"/>
                  </a:lnTo>
                  <a:lnTo>
                    <a:pt x="1891837" y="779053"/>
                  </a:lnTo>
                  <a:lnTo>
                    <a:pt x="1879024" y="772664"/>
                  </a:lnTo>
                  <a:lnTo>
                    <a:pt x="1878226" y="763237"/>
                  </a:lnTo>
                  <a:lnTo>
                    <a:pt x="1881940" y="765604"/>
                  </a:lnTo>
                  <a:lnTo>
                    <a:pt x="1884531" y="758982"/>
                  </a:lnTo>
                  <a:lnTo>
                    <a:pt x="1878312" y="746363"/>
                  </a:lnTo>
                  <a:lnTo>
                    <a:pt x="1881508" y="738092"/>
                  </a:lnTo>
                  <a:lnTo>
                    <a:pt x="1878673" y="735181"/>
                  </a:lnTo>
                  <a:lnTo>
                    <a:pt x="1873033" y="750799"/>
                  </a:lnTo>
                  <a:lnTo>
                    <a:pt x="1857312" y="763224"/>
                  </a:lnTo>
                  <a:lnTo>
                    <a:pt x="1835938" y="763483"/>
                  </a:lnTo>
                  <a:lnTo>
                    <a:pt x="1817102" y="757801"/>
                  </a:lnTo>
                  <a:lnTo>
                    <a:pt x="1815290" y="751226"/>
                  </a:lnTo>
                  <a:lnTo>
                    <a:pt x="1807394" y="754000"/>
                  </a:lnTo>
                  <a:lnTo>
                    <a:pt x="1797964" y="750501"/>
                  </a:lnTo>
                  <a:lnTo>
                    <a:pt x="1777925" y="748896"/>
                  </a:lnTo>
                  <a:lnTo>
                    <a:pt x="1766616" y="750109"/>
                  </a:lnTo>
                  <a:lnTo>
                    <a:pt x="1741783" y="757199"/>
                  </a:lnTo>
                  <a:lnTo>
                    <a:pt x="1733028" y="760947"/>
                  </a:lnTo>
                  <a:lnTo>
                    <a:pt x="1720382" y="752605"/>
                  </a:lnTo>
                  <a:lnTo>
                    <a:pt x="1705649" y="749740"/>
                  </a:lnTo>
                  <a:lnTo>
                    <a:pt x="1700566" y="744239"/>
                  </a:lnTo>
                  <a:lnTo>
                    <a:pt x="1697814" y="734310"/>
                  </a:lnTo>
                  <a:lnTo>
                    <a:pt x="1688176" y="736090"/>
                  </a:lnTo>
                  <a:lnTo>
                    <a:pt x="1685794" y="745422"/>
                  </a:lnTo>
                  <a:lnTo>
                    <a:pt x="1667338" y="735131"/>
                  </a:lnTo>
                  <a:lnTo>
                    <a:pt x="1664098" y="730140"/>
                  </a:lnTo>
                  <a:lnTo>
                    <a:pt x="1647178" y="741480"/>
                  </a:lnTo>
                  <a:lnTo>
                    <a:pt x="1639482" y="753836"/>
                  </a:lnTo>
                  <a:lnTo>
                    <a:pt x="1634916" y="743248"/>
                  </a:lnTo>
                  <a:lnTo>
                    <a:pt x="1638107" y="736946"/>
                  </a:lnTo>
                  <a:lnTo>
                    <a:pt x="1643371" y="738023"/>
                  </a:lnTo>
                  <a:lnTo>
                    <a:pt x="1659536" y="728670"/>
                  </a:lnTo>
                  <a:lnTo>
                    <a:pt x="1656800" y="722869"/>
                  </a:lnTo>
                  <a:lnTo>
                    <a:pt x="1649219" y="726565"/>
                  </a:lnTo>
                  <a:lnTo>
                    <a:pt x="1645441" y="718953"/>
                  </a:lnTo>
                  <a:lnTo>
                    <a:pt x="1638067" y="718436"/>
                  </a:lnTo>
                  <a:lnTo>
                    <a:pt x="1629221" y="699125"/>
                  </a:lnTo>
                  <a:lnTo>
                    <a:pt x="1626894" y="704217"/>
                  </a:lnTo>
                  <a:lnTo>
                    <a:pt x="1616958" y="707607"/>
                  </a:lnTo>
                  <a:lnTo>
                    <a:pt x="1613511" y="705213"/>
                  </a:lnTo>
                  <a:lnTo>
                    <a:pt x="1610520" y="711841"/>
                  </a:lnTo>
                  <a:lnTo>
                    <a:pt x="1597673" y="710435"/>
                  </a:lnTo>
                  <a:lnTo>
                    <a:pt x="1597584" y="717610"/>
                  </a:lnTo>
                  <a:lnTo>
                    <a:pt x="1589146" y="720017"/>
                  </a:lnTo>
                  <a:lnTo>
                    <a:pt x="1584987" y="717622"/>
                  </a:lnTo>
                  <a:lnTo>
                    <a:pt x="1587139" y="704671"/>
                  </a:lnTo>
                  <a:lnTo>
                    <a:pt x="1583544" y="705258"/>
                  </a:lnTo>
                  <a:lnTo>
                    <a:pt x="1578499" y="719120"/>
                  </a:lnTo>
                  <a:lnTo>
                    <a:pt x="1586772" y="723176"/>
                  </a:lnTo>
                  <a:lnTo>
                    <a:pt x="1588078" y="732907"/>
                  </a:lnTo>
                  <a:lnTo>
                    <a:pt x="1593668" y="743134"/>
                  </a:lnTo>
                  <a:lnTo>
                    <a:pt x="1591399" y="754589"/>
                  </a:lnTo>
                  <a:lnTo>
                    <a:pt x="1584711" y="751207"/>
                  </a:lnTo>
                  <a:lnTo>
                    <a:pt x="1583181" y="756952"/>
                  </a:lnTo>
                  <a:lnTo>
                    <a:pt x="1589608" y="758845"/>
                  </a:lnTo>
                  <a:lnTo>
                    <a:pt x="1594039" y="773669"/>
                  </a:lnTo>
                  <a:lnTo>
                    <a:pt x="1585068" y="777212"/>
                  </a:lnTo>
                  <a:lnTo>
                    <a:pt x="1579860" y="774483"/>
                  </a:lnTo>
                  <a:lnTo>
                    <a:pt x="1572046" y="779041"/>
                  </a:lnTo>
                  <a:lnTo>
                    <a:pt x="1567767" y="775861"/>
                  </a:lnTo>
                  <a:lnTo>
                    <a:pt x="1557140" y="776733"/>
                  </a:lnTo>
                  <a:lnTo>
                    <a:pt x="1557263" y="771073"/>
                  </a:lnTo>
                  <a:lnTo>
                    <a:pt x="1552391" y="775053"/>
                  </a:lnTo>
                  <a:lnTo>
                    <a:pt x="1549883" y="782318"/>
                  </a:lnTo>
                  <a:lnTo>
                    <a:pt x="1545141" y="776100"/>
                  </a:lnTo>
                  <a:lnTo>
                    <a:pt x="1539867" y="785343"/>
                  </a:lnTo>
                  <a:lnTo>
                    <a:pt x="1542460" y="789392"/>
                  </a:lnTo>
                  <a:lnTo>
                    <a:pt x="1534750" y="794942"/>
                  </a:lnTo>
                  <a:lnTo>
                    <a:pt x="1527618" y="795927"/>
                  </a:lnTo>
                  <a:lnTo>
                    <a:pt x="1525005" y="803164"/>
                  </a:lnTo>
                  <a:lnTo>
                    <a:pt x="1517425" y="809779"/>
                  </a:lnTo>
                  <a:lnTo>
                    <a:pt x="1512064" y="807654"/>
                  </a:lnTo>
                  <a:lnTo>
                    <a:pt x="1506356" y="815316"/>
                  </a:lnTo>
                  <a:lnTo>
                    <a:pt x="1501600" y="815036"/>
                  </a:lnTo>
                  <a:lnTo>
                    <a:pt x="1491954" y="830641"/>
                  </a:lnTo>
                  <a:lnTo>
                    <a:pt x="1481257" y="831907"/>
                  </a:lnTo>
                  <a:lnTo>
                    <a:pt x="1477769" y="827046"/>
                  </a:lnTo>
                  <a:lnTo>
                    <a:pt x="1471329" y="835377"/>
                  </a:lnTo>
                  <a:lnTo>
                    <a:pt x="1457913" y="829020"/>
                  </a:lnTo>
                  <a:lnTo>
                    <a:pt x="1460951" y="817346"/>
                  </a:lnTo>
                  <a:lnTo>
                    <a:pt x="1469674" y="813173"/>
                  </a:lnTo>
                  <a:lnTo>
                    <a:pt x="1475374" y="813888"/>
                  </a:lnTo>
                  <a:lnTo>
                    <a:pt x="1477043" y="809355"/>
                  </a:lnTo>
                  <a:lnTo>
                    <a:pt x="1487155" y="800207"/>
                  </a:lnTo>
                  <a:lnTo>
                    <a:pt x="1487433" y="792672"/>
                  </a:lnTo>
                  <a:lnTo>
                    <a:pt x="1474153" y="802977"/>
                  </a:lnTo>
                  <a:lnTo>
                    <a:pt x="1462990" y="797009"/>
                  </a:lnTo>
                  <a:lnTo>
                    <a:pt x="1461662" y="792870"/>
                  </a:lnTo>
                  <a:lnTo>
                    <a:pt x="1467228" y="775530"/>
                  </a:lnTo>
                  <a:lnTo>
                    <a:pt x="1476641" y="763041"/>
                  </a:lnTo>
                  <a:lnTo>
                    <a:pt x="1478031" y="752861"/>
                  </a:lnTo>
                  <a:lnTo>
                    <a:pt x="1480783" y="750950"/>
                  </a:lnTo>
                  <a:lnTo>
                    <a:pt x="1481770" y="740019"/>
                  </a:lnTo>
                  <a:lnTo>
                    <a:pt x="1476885" y="728017"/>
                  </a:lnTo>
                  <a:lnTo>
                    <a:pt x="1488335" y="723366"/>
                  </a:lnTo>
                  <a:lnTo>
                    <a:pt x="1509802" y="705632"/>
                  </a:lnTo>
                  <a:lnTo>
                    <a:pt x="1515228" y="712275"/>
                  </a:lnTo>
                  <a:lnTo>
                    <a:pt x="1521997" y="713969"/>
                  </a:lnTo>
                  <a:lnTo>
                    <a:pt x="1531741" y="706502"/>
                  </a:lnTo>
                  <a:lnTo>
                    <a:pt x="1520427" y="697440"/>
                  </a:lnTo>
                  <a:lnTo>
                    <a:pt x="1515908" y="690410"/>
                  </a:lnTo>
                  <a:lnTo>
                    <a:pt x="1507301" y="691378"/>
                  </a:lnTo>
                  <a:lnTo>
                    <a:pt x="1501122" y="688123"/>
                  </a:lnTo>
                  <a:lnTo>
                    <a:pt x="1499385" y="691170"/>
                  </a:lnTo>
                  <a:lnTo>
                    <a:pt x="1489212" y="696239"/>
                  </a:lnTo>
                  <a:lnTo>
                    <a:pt x="1484647" y="705715"/>
                  </a:lnTo>
                  <a:lnTo>
                    <a:pt x="1474352" y="708080"/>
                  </a:lnTo>
                  <a:lnTo>
                    <a:pt x="1463698" y="719058"/>
                  </a:lnTo>
                  <a:lnTo>
                    <a:pt x="1462624" y="726215"/>
                  </a:lnTo>
                  <a:lnTo>
                    <a:pt x="1454402" y="729986"/>
                  </a:lnTo>
                  <a:lnTo>
                    <a:pt x="1452556" y="737891"/>
                  </a:lnTo>
                  <a:lnTo>
                    <a:pt x="1446659" y="742767"/>
                  </a:lnTo>
                  <a:lnTo>
                    <a:pt x="1443817" y="756685"/>
                  </a:lnTo>
                  <a:lnTo>
                    <a:pt x="1432240" y="765625"/>
                  </a:lnTo>
                  <a:lnTo>
                    <a:pt x="1437755" y="772834"/>
                  </a:lnTo>
                  <a:lnTo>
                    <a:pt x="1432981" y="783332"/>
                  </a:lnTo>
                  <a:lnTo>
                    <a:pt x="1422088" y="785074"/>
                  </a:lnTo>
                  <a:lnTo>
                    <a:pt x="1420936" y="798613"/>
                  </a:lnTo>
                  <a:lnTo>
                    <a:pt x="1410654" y="803324"/>
                  </a:lnTo>
                  <a:lnTo>
                    <a:pt x="1407564" y="797609"/>
                  </a:lnTo>
                  <a:lnTo>
                    <a:pt x="1402222" y="808034"/>
                  </a:lnTo>
                  <a:lnTo>
                    <a:pt x="1396153" y="808257"/>
                  </a:lnTo>
                  <a:lnTo>
                    <a:pt x="1397093" y="815815"/>
                  </a:lnTo>
                  <a:lnTo>
                    <a:pt x="1383460" y="819940"/>
                  </a:lnTo>
                  <a:lnTo>
                    <a:pt x="1380111" y="840549"/>
                  </a:lnTo>
                  <a:lnTo>
                    <a:pt x="1395639" y="842141"/>
                  </a:lnTo>
                  <a:lnTo>
                    <a:pt x="1407820" y="848078"/>
                  </a:lnTo>
                  <a:lnTo>
                    <a:pt x="1411155" y="854923"/>
                  </a:lnTo>
                  <a:lnTo>
                    <a:pt x="1405894" y="865734"/>
                  </a:lnTo>
                  <a:lnTo>
                    <a:pt x="1397375" y="872310"/>
                  </a:lnTo>
                  <a:lnTo>
                    <a:pt x="1389578" y="872477"/>
                  </a:lnTo>
                  <a:lnTo>
                    <a:pt x="1388626" y="878474"/>
                  </a:lnTo>
                  <a:lnTo>
                    <a:pt x="1383481" y="880579"/>
                  </a:lnTo>
                  <a:lnTo>
                    <a:pt x="1385599" y="888175"/>
                  </a:lnTo>
                  <a:lnTo>
                    <a:pt x="1379943" y="899294"/>
                  </a:lnTo>
                  <a:lnTo>
                    <a:pt x="1368134" y="909427"/>
                  </a:lnTo>
                  <a:lnTo>
                    <a:pt x="1361610" y="909176"/>
                  </a:lnTo>
                  <a:lnTo>
                    <a:pt x="1355124" y="912675"/>
                  </a:lnTo>
                  <a:lnTo>
                    <a:pt x="1349020" y="911654"/>
                  </a:lnTo>
                  <a:lnTo>
                    <a:pt x="1344076" y="915570"/>
                  </a:lnTo>
                  <a:lnTo>
                    <a:pt x="1345202" y="921272"/>
                  </a:lnTo>
                  <a:lnTo>
                    <a:pt x="1336111" y="923847"/>
                  </a:lnTo>
                  <a:lnTo>
                    <a:pt x="1333900" y="932022"/>
                  </a:lnTo>
                  <a:lnTo>
                    <a:pt x="1327994" y="926440"/>
                  </a:lnTo>
                  <a:lnTo>
                    <a:pt x="1320315" y="942219"/>
                  </a:lnTo>
                  <a:lnTo>
                    <a:pt x="1308961" y="940422"/>
                  </a:lnTo>
                  <a:lnTo>
                    <a:pt x="1309239" y="949106"/>
                  </a:lnTo>
                  <a:lnTo>
                    <a:pt x="1302548" y="946430"/>
                  </a:lnTo>
                  <a:lnTo>
                    <a:pt x="1297484" y="949873"/>
                  </a:lnTo>
                  <a:lnTo>
                    <a:pt x="1296723" y="961506"/>
                  </a:lnTo>
                  <a:lnTo>
                    <a:pt x="1287811" y="978998"/>
                  </a:lnTo>
                  <a:lnTo>
                    <a:pt x="1275237" y="980365"/>
                  </a:lnTo>
                  <a:lnTo>
                    <a:pt x="1264418" y="987840"/>
                  </a:lnTo>
                  <a:lnTo>
                    <a:pt x="1262431" y="992209"/>
                  </a:lnTo>
                  <a:lnTo>
                    <a:pt x="1256403" y="985317"/>
                  </a:lnTo>
                  <a:lnTo>
                    <a:pt x="1243915" y="1001626"/>
                  </a:lnTo>
                  <a:lnTo>
                    <a:pt x="1241258" y="996493"/>
                  </a:lnTo>
                  <a:lnTo>
                    <a:pt x="1234978" y="997449"/>
                  </a:lnTo>
                  <a:lnTo>
                    <a:pt x="1232668" y="1007053"/>
                  </a:lnTo>
                  <a:lnTo>
                    <a:pt x="1225943" y="1010213"/>
                  </a:lnTo>
                  <a:lnTo>
                    <a:pt x="1218464" y="1007999"/>
                  </a:lnTo>
                  <a:lnTo>
                    <a:pt x="1211542" y="1017145"/>
                  </a:lnTo>
                  <a:lnTo>
                    <a:pt x="1221801" y="1021148"/>
                  </a:lnTo>
                  <a:lnTo>
                    <a:pt x="1208289" y="1041738"/>
                  </a:lnTo>
                  <a:lnTo>
                    <a:pt x="1174556" y="1045373"/>
                  </a:lnTo>
                  <a:lnTo>
                    <a:pt x="1163173" y="1063355"/>
                  </a:lnTo>
                  <a:lnTo>
                    <a:pt x="1161335" y="1058985"/>
                  </a:lnTo>
                  <a:lnTo>
                    <a:pt x="1163975" y="1047195"/>
                  </a:lnTo>
                  <a:lnTo>
                    <a:pt x="1157715" y="1044573"/>
                  </a:lnTo>
                  <a:lnTo>
                    <a:pt x="1149027" y="1048070"/>
                  </a:lnTo>
                  <a:lnTo>
                    <a:pt x="1147182" y="1052763"/>
                  </a:lnTo>
                  <a:lnTo>
                    <a:pt x="1133409" y="1058994"/>
                  </a:lnTo>
                  <a:lnTo>
                    <a:pt x="1126794" y="1067229"/>
                  </a:lnTo>
                  <a:lnTo>
                    <a:pt x="1125930" y="1060682"/>
                  </a:lnTo>
                  <a:lnTo>
                    <a:pt x="1121590" y="1067687"/>
                  </a:lnTo>
                  <a:lnTo>
                    <a:pt x="1114653" y="1061843"/>
                  </a:lnTo>
                  <a:lnTo>
                    <a:pt x="1098956" y="1071435"/>
                  </a:lnTo>
                  <a:lnTo>
                    <a:pt x="1088459" y="1069565"/>
                  </a:lnTo>
                  <a:lnTo>
                    <a:pt x="1091215" y="1060861"/>
                  </a:lnTo>
                  <a:lnTo>
                    <a:pt x="1087833" y="1051649"/>
                  </a:lnTo>
                  <a:lnTo>
                    <a:pt x="1082607" y="1058093"/>
                  </a:lnTo>
                  <a:lnTo>
                    <a:pt x="1081936" y="1065582"/>
                  </a:lnTo>
                  <a:lnTo>
                    <a:pt x="1064379" y="1086099"/>
                  </a:lnTo>
                  <a:lnTo>
                    <a:pt x="1060356" y="1079788"/>
                  </a:lnTo>
                  <a:lnTo>
                    <a:pt x="1057552" y="1088085"/>
                  </a:lnTo>
                  <a:lnTo>
                    <a:pt x="1048017" y="1085069"/>
                  </a:lnTo>
                  <a:lnTo>
                    <a:pt x="1048660" y="1071494"/>
                  </a:lnTo>
                  <a:lnTo>
                    <a:pt x="1043231" y="1067580"/>
                  </a:lnTo>
                  <a:lnTo>
                    <a:pt x="1040339" y="1072053"/>
                  </a:lnTo>
                  <a:lnTo>
                    <a:pt x="1044666" y="1078834"/>
                  </a:lnTo>
                  <a:lnTo>
                    <a:pt x="1040629" y="1087684"/>
                  </a:lnTo>
                  <a:lnTo>
                    <a:pt x="1031978" y="1091213"/>
                  </a:lnTo>
                  <a:lnTo>
                    <a:pt x="1027755" y="1079864"/>
                  </a:lnTo>
                  <a:lnTo>
                    <a:pt x="1020682" y="1077911"/>
                  </a:lnTo>
                  <a:lnTo>
                    <a:pt x="1018719" y="1081763"/>
                  </a:lnTo>
                  <a:lnTo>
                    <a:pt x="1024934" y="1088901"/>
                  </a:lnTo>
                  <a:lnTo>
                    <a:pt x="1010101" y="1096267"/>
                  </a:lnTo>
                  <a:lnTo>
                    <a:pt x="1018617" y="1100388"/>
                  </a:lnTo>
                  <a:lnTo>
                    <a:pt x="1018079" y="1104861"/>
                  </a:lnTo>
                  <a:lnTo>
                    <a:pt x="1011169" y="1100257"/>
                  </a:lnTo>
                  <a:lnTo>
                    <a:pt x="999578" y="1107372"/>
                  </a:lnTo>
                  <a:lnTo>
                    <a:pt x="980180" y="1103497"/>
                  </a:lnTo>
                  <a:lnTo>
                    <a:pt x="969458" y="1107605"/>
                  </a:lnTo>
                  <a:lnTo>
                    <a:pt x="967770" y="1111864"/>
                  </a:lnTo>
                  <a:lnTo>
                    <a:pt x="955632" y="1114895"/>
                  </a:lnTo>
                  <a:lnTo>
                    <a:pt x="947838" y="1111472"/>
                  </a:lnTo>
                  <a:lnTo>
                    <a:pt x="947515" y="1098419"/>
                  </a:lnTo>
                  <a:lnTo>
                    <a:pt x="956407" y="1095954"/>
                  </a:lnTo>
                  <a:lnTo>
                    <a:pt x="965478" y="1082042"/>
                  </a:lnTo>
                  <a:lnTo>
                    <a:pt x="973604" y="1083201"/>
                  </a:lnTo>
                  <a:lnTo>
                    <a:pt x="992807" y="1076445"/>
                  </a:lnTo>
                  <a:lnTo>
                    <a:pt x="1006838" y="1078565"/>
                  </a:lnTo>
                  <a:lnTo>
                    <a:pt x="1010465" y="1089098"/>
                  </a:lnTo>
                  <a:lnTo>
                    <a:pt x="1015710" y="1082770"/>
                  </a:lnTo>
                  <a:lnTo>
                    <a:pt x="1016261" y="1074490"/>
                  </a:lnTo>
                  <a:lnTo>
                    <a:pt x="1024919" y="1072159"/>
                  </a:lnTo>
                  <a:lnTo>
                    <a:pt x="1033578" y="1073606"/>
                  </a:lnTo>
                  <a:lnTo>
                    <a:pt x="1048059" y="1057715"/>
                  </a:lnTo>
                  <a:lnTo>
                    <a:pt x="1063352" y="1043789"/>
                  </a:lnTo>
                  <a:lnTo>
                    <a:pt x="1082164" y="1032218"/>
                  </a:lnTo>
                  <a:lnTo>
                    <a:pt x="1102604" y="1028726"/>
                  </a:lnTo>
                  <a:lnTo>
                    <a:pt x="1110291" y="1032830"/>
                  </a:lnTo>
                  <a:lnTo>
                    <a:pt x="1118743" y="1029810"/>
                  </a:lnTo>
                  <a:lnTo>
                    <a:pt x="1120025" y="1036044"/>
                  </a:lnTo>
                  <a:lnTo>
                    <a:pt x="1114747" y="1042155"/>
                  </a:lnTo>
                  <a:lnTo>
                    <a:pt x="1118852" y="1048011"/>
                  </a:lnTo>
                  <a:lnTo>
                    <a:pt x="1121404" y="1040017"/>
                  </a:lnTo>
                  <a:lnTo>
                    <a:pt x="1131302" y="1040554"/>
                  </a:lnTo>
                  <a:lnTo>
                    <a:pt x="1133347" y="1046117"/>
                  </a:lnTo>
                  <a:lnTo>
                    <a:pt x="1139175" y="1048747"/>
                  </a:lnTo>
                  <a:lnTo>
                    <a:pt x="1140177" y="1042438"/>
                  </a:lnTo>
                  <a:lnTo>
                    <a:pt x="1130885" y="1035577"/>
                  </a:lnTo>
                  <a:lnTo>
                    <a:pt x="1130535" y="1031745"/>
                  </a:lnTo>
                  <a:lnTo>
                    <a:pt x="1139409" y="1015083"/>
                  </a:lnTo>
                  <a:lnTo>
                    <a:pt x="1149529" y="1006125"/>
                  </a:lnTo>
                  <a:lnTo>
                    <a:pt x="1162612" y="997865"/>
                  </a:lnTo>
                  <a:lnTo>
                    <a:pt x="1182434" y="991436"/>
                  </a:lnTo>
                  <a:lnTo>
                    <a:pt x="1197436" y="980580"/>
                  </a:lnTo>
                  <a:lnTo>
                    <a:pt x="1203492" y="985744"/>
                  </a:lnTo>
                  <a:lnTo>
                    <a:pt x="1208985" y="984412"/>
                  </a:lnTo>
                  <a:lnTo>
                    <a:pt x="1207537" y="976331"/>
                  </a:lnTo>
                  <a:lnTo>
                    <a:pt x="1209916" y="969014"/>
                  </a:lnTo>
                  <a:lnTo>
                    <a:pt x="1221767" y="954312"/>
                  </a:lnTo>
                  <a:lnTo>
                    <a:pt x="1236786" y="945516"/>
                  </a:lnTo>
                  <a:lnTo>
                    <a:pt x="1249186" y="933017"/>
                  </a:lnTo>
                  <a:lnTo>
                    <a:pt x="1249233" y="925469"/>
                  </a:lnTo>
                  <a:lnTo>
                    <a:pt x="1262578" y="872971"/>
                  </a:lnTo>
                  <a:lnTo>
                    <a:pt x="1277303" y="859794"/>
                  </a:lnTo>
                  <a:lnTo>
                    <a:pt x="1276624" y="848415"/>
                  </a:lnTo>
                  <a:lnTo>
                    <a:pt x="1242800" y="861810"/>
                  </a:lnTo>
                  <a:lnTo>
                    <a:pt x="1232710" y="858978"/>
                  </a:lnTo>
                  <a:lnTo>
                    <a:pt x="1230846" y="851992"/>
                  </a:lnTo>
                  <a:lnTo>
                    <a:pt x="1225354" y="848428"/>
                  </a:lnTo>
                  <a:lnTo>
                    <a:pt x="1224176" y="840745"/>
                  </a:lnTo>
                  <a:lnTo>
                    <a:pt x="1218647" y="843591"/>
                  </a:lnTo>
                  <a:lnTo>
                    <a:pt x="1214175" y="854861"/>
                  </a:lnTo>
                  <a:lnTo>
                    <a:pt x="1218300" y="870040"/>
                  </a:lnTo>
                  <a:lnTo>
                    <a:pt x="1210831" y="875705"/>
                  </a:lnTo>
                  <a:lnTo>
                    <a:pt x="1205029" y="872822"/>
                  </a:lnTo>
                  <a:lnTo>
                    <a:pt x="1195942" y="848354"/>
                  </a:lnTo>
                  <a:lnTo>
                    <a:pt x="1189378" y="835865"/>
                  </a:lnTo>
                  <a:lnTo>
                    <a:pt x="1185354" y="835398"/>
                  </a:lnTo>
                  <a:lnTo>
                    <a:pt x="1181656" y="843681"/>
                  </a:lnTo>
                  <a:lnTo>
                    <a:pt x="1178016" y="844764"/>
                  </a:lnTo>
                  <a:lnTo>
                    <a:pt x="1173687" y="837038"/>
                  </a:lnTo>
                  <a:lnTo>
                    <a:pt x="1167500" y="835137"/>
                  </a:lnTo>
                  <a:lnTo>
                    <a:pt x="1166084" y="823198"/>
                  </a:lnTo>
                  <a:lnTo>
                    <a:pt x="1145662" y="833830"/>
                  </a:lnTo>
                  <a:lnTo>
                    <a:pt x="1127501" y="840827"/>
                  </a:lnTo>
                  <a:lnTo>
                    <a:pt x="1125415" y="845853"/>
                  </a:lnTo>
                  <a:lnTo>
                    <a:pt x="1110983" y="851748"/>
                  </a:lnTo>
                  <a:lnTo>
                    <a:pt x="1105490" y="843696"/>
                  </a:lnTo>
                  <a:lnTo>
                    <a:pt x="1112666" y="836396"/>
                  </a:lnTo>
                  <a:lnTo>
                    <a:pt x="1113444" y="816721"/>
                  </a:lnTo>
                  <a:lnTo>
                    <a:pt x="1112165" y="795590"/>
                  </a:lnTo>
                  <a:lnTo>
                    <a:pt x="1122092" y="788315"/>
                  </a:lnTo>
                  <a:lnTo>
                    <a:pt x="1117535" y="770126"/>
                  </a:lnTo>
                  <a:lnTo>
                    <a:pt x="1112872" y="759516"/>
                  </a:lnTo>
                  <a:lnTo>
                    <a:pt x="1110250" y="744633"/>
                  </a:lnTo>
                  <a:lnTo>
                    <a:pt x="1104015" y="737555"/>
                  </a:lnTo>
                  <a:lnTo>
                    <a:pt x="1100222" y="749535"/>
                  </a:lnTo>
                  <a:lnTo>
                    <a:pt x="1091127" y="750736"/>
                  </a:lnTo>
                  <a:lnTo>
                    <a:pt x="1075962" y="756226"/>
                  </a:lnTo>
                  <a:lnTo>
                    <a:pt x="1058722" y="756672"/>
                  </a:lnTo>
                  <a:lnTo>
                    <a:pt x="1049789" y="754303"/>
                  </a:lnTo>
                  <a:lnTo>
                    <a:pt x="1042779" y="748806"/>
                  </a:lnTo>
                  <a:lnTo>
                    <a:pt x="1043850" y="737898"/>
                  </a:lnTo>
                  <a:lnTo>
                    <a:pt x="1037871" y="733331"/>
                  </a:lnTo>
                  <a:lnTo>
                    <a:pt x="1030296" y="716548"/>
                  </a:lnTo>
                  <a:lnTo>
                    <a:pt x="1022156" y="711886"/>
                  </a:lnTo>
                  <a:lnTo>
                    <a:pt x="1015289" y="693614"/>
                  </a:lnTo>
                  <a:lnTo>
                    <a:pt x="1023600" y="687602"/>
                  </a:lnTo>
                  <a:lnTo>
                    <a:pt x="1027749" y="674222"/>
                  </a:lnTo>
                  <a:lnTo>
                    <a:pt x="1021985" y="676142"/>
                  </a:lnTo>
                  <a:lnTo>
                    <a:pt x="1022981" y="667508"/>
                  </a:lnTo>
                  <a:lnTo>
                    <a:pt x="1026874" y="660993"/>
                  </a:lnTo>
                  <a:lnTo>
                    <a:pt x="1021594" y="653397"/>
                  </a:lnTo>
                  <a:lnTo>
                    <a:pt x="1019535" y="659895"/>
                  </a:lnTo>
                  <a:lnTo>
                    <a:pt x="1012102" y="655675"/>
                  </a:lnTo>
                  <a:lnTo>
                    <a:pt x="1013419" y="644027"/>
                  </a:lnTo>
                  <a:lnTo>
                    <a:pt x="1007578" y="641264"/>
                  </a:lnTo>
                  <a:lnTo>
                    <a:pt x="1005887" y="632824"/>
                  </a:lnTo>
                  <a:lnTo>
                    <a:pt x="1008098" y="623286"/>
                  </a:lnTo>
                  <a:lnTo>
                    <a:pt x="1001053" y="626398"/>
                  </a:lnTo>
                  <a:lnTo>
                    <a:pt x="1001996" y="616972"/>
                  </a:lnTo>
                  <a:lnTo>
                    <a:pt x="1009933" y="616363"/>
                  </a:lnTo>
                  <a:lnTo>
                    <a:pt x="1006081" y="604759"/>
                  </a:lnTo>
                  <a:lnTo>
                    <a:pt x="1016943" y="606301"/>
                  </a:lnTo>
                  <a:lnTo>
                    <a:pt x="1019575" y="593776"/>
                  </a:lnTo>
                  <a:lnTo>
                    <a:pt x="1023920" y="585842"/>
                  </a:lnTo>
                  <a:lnTo>
                    <a:pt x="1048970" y="562912"/>
                  </a:lnTo>
                  <a:lnTo>
                    <a:pt x="1054630" y="555594"/>
                  </a:lnTo>
                  <a:lnTo>
                    <a:pt x="1057207" y="557634"/>
                  </a:lnTo>
                  <a:lnTo>
                    <a:pt x="1057767" y="545858"/>
                  </a:lnTo>
                  <a:lnTo>
                    <a:pt x="1068920" y="527717"/>
                  </a:lnTo>
                  <a:lnTo>
                    <a:pt x="1076708" y="521164"/>
                  </a:lnTo>
                  <a:lnTo>
                    <a:pt x="1089089" y="520028"/>
                  </a:lnTo>
                  <a:lnTo>
                    <a:pt x="1097607" y="525008"/>
                  </a:lnTo>
                  <a:lnTo>
                    <a:pt x="1108357" y="539111"/>
                  </a:lnTo>
                  <a:lnTo>
                    <a:pt x="1116968" y="539048"/>
                  </a:lnTo>
                  <a:lnTo>
                    <a:pt x="1130373" y="529442"/>
                  </a:lnTo>
                  <a:lnTo>
                    <a:pt x="1144915" y="513859"/>
                  </a:lnTo>
                  <a:lnTo>
                    <a:pt x="1151144" y="512918"/>
                  </a:lnTo>
                  <a:lnTo>
                    <a:pt x="1151951" y="517605"/>
                  </a:lnTo>
                  <a:lnTo>
                    <a:pt x="1166183" y="519719"/>
                  </a:lnTo>
                  <a:lnTo>
                    <a:pt x="1179289" y="517779"/>
                  </a:lnTo>
                  <a:lnTo>
                    <a:pt x="1192967" y="501046"/>
                  </a:lnTo>
                  <a:lnTo>
                    <a:pt x="1193560" y="496576"/>
                  </a:lnTo>
                  <a:lnTo>
                    <a:pt x="1190319" y="478702"/>
                  </a:lnTo>
                  <a:lnTo>
                    <a:pt x="1191037" y="468564"/>
                  </a:lnTo>
                  <a:lnTo>
                    <a:pt x="1184002" y="456597"/>
                  </a:lnTo>
                  <a:lnTo>
                    <a:pt x="1182115" y="446851"/>
                  </a:lnTo>
                  <a:lnTo>
                    <a:pt x="1190377" y="450660"/>
                  </a:lnTo>
                  <a:lnTo>
                    <a:pt x="1199575" y="443950"/>
                  </a:lnTo>
                  <a:lnTo>
                    <a:pt x="1201043" y="436572"/>
                  </a:lnTo>
                  <a:lnTo>
                    <a:pt x="1192476" y="421397"/>
                  </a:lnTo>
                  <a:lnTo>
                    <a:pt x="1183225" y="431085"/>
                  </a:lnTo>
                  <a:lnTo>
                    <a:pt x="1176218" y="428175"/>
                  </a:lnTo>
                  <a:lnTo>
                    <a:pt x="1168533" y="433106"/>
                  </a:lnTo>
                  <a:lnTo>
                    <a:pt x="1160543" y="433408"/>
                  </a:lnTo>
                  <a:lnTo>
                    <a:pt x="1158007" y="437193"/>
                  </a:lnTo>
                  <a:lnTo>
                    <a:pt x="1148170" y="441722"/>
                  </a:lnTo>
                  <a:lnTo>
                    <a:pt x="1143848" y="451296"/>
                  </a:lnTo>
                  <a:lnTo>
                    <a:pt x="1138702" y="454644"/>
                  </a:lnTo>
                  <a:lnTo>
                    <a:pt x="1138576" y="442445"/>
                  </a:lnTo>
                  <a:lnTo>
                    <a:pt x="1133599" y="438953"/>
                  </a:lnTo>
                  <a:lnTo>
                    <a:pt x="1128213" y="447563"/>
                  </a:lnTo>
                  <a:lnTo>
                    <a:pt x="1126738" y="442741"/>
                  </a:lnTo>
                  <a:lnTo>
                    <a:pt x="1117885" y="434343"/>
                  </a:lnTo>
                  <a:lnTo>
                    <a:pt x="1097383" y="430995"/>
                  </a:lnTo>
                  <a:lnTo>
                    <a:pt x="1081394" y="435580"/>
                  </a:lnTo>
                  <a:lnTo>
                    <a:pt x="1075623" y="435593"/>
                  </a:lnTo>
                  <a:lnTo>
                    <a:pt x="1064636" y="428783"/>
                  </a:lnTo>
                  <a:lnTo>
                    <a:pt x="1043330" y="418919"/>
                  </a:lnTo>
                  <a:lnTo>
                    <a:pt x="1038400" y="413615"/>
                  </a:lnTo>
                  <a:lnTo>
                    <a:pt x="1037196" y="406430"/>
                  </a:lnTo>
                  <a:lnTo>
                    <a:pt x="1041248" y="397717"/>
                  </a:lnTo>
                  <a:lnTo>
                    <a:pt x="1035049" y="388265"/>
                  </a:lnTo>
                  <a:lnTo>
                    <a:pt x="1038483" y="380194"/>
                  </a:lnTo>
                  <a:lnTo>
                    <a:pt x="1044387" y="376898"/>
                  </a:lnTo>
                  <a:lnTo>
                    <a:pt x="1045207" y="365942"/>
                  </a:lnTo>
                  <a:lnTo>
                    <a:pt x="1037413" y="364193"/>
                  </a:lnTo>
                  <a:lnTo>
                    <a:pt x="1031672" y="359806"/>
                  </a:lnTo>
                  <a:lnTo>
                    <a:pt x="1019705" y="354699"/>
                  </a:lnTo>
                  <a:lnTo>
                    <a:pt x="1014490" y="347670"/>
                  </a:lnTo>
                  <a:lnTo>
                    <a:pt x="1005852" y="339777"/>
                  </a:lnTo>
                  <a:lnTo>
                    <a:pt x="1006657" y="332643"/>
                  </a:lnTo>
                  <a:lnTo>
                    <a:pt x="1024311" y="327294"/>
                  </a:lnTo>
                  <a:lnTo>
                    <a:pt x="1047281" y="316494"/>
                  </a:lnTo>
                  <a:lnTo>
                    <a:pt x="1062839" y="310379"/>
                  </a:lnTo>
                  <a:lnTo>
                    <a:pt x="1069455" y="317176"/>
                  </a:lnTo>
                  <a:lnTo>
                    <a:pt x="1077118" y="319952"/>
                  </a:lnTo>
                  <a:lnTo>
                    <a:pt x="1080440" y="313001"/>
                  </a:lnTo>
                  <a:lnTo>
                    <a:pt x="1075921" y="310902"/>
                  </a:lnTo>
                  <a:lnTo>
                    <a:pt x="1076795" y="304586"/>
                  </a:lnTo>
                  <a:lnTo>
                    <a:pt x="1097658" y="298205"/>
                  </a:lnTo>
                  <a:lnTo>
                    <a:pt x="1120207" y="294604"/>
                  </a:lnTo>
                  <a:lnTo>
                    <a:pt x="1131668" y="295972"/>
                  </a:lnTo>
                  <a:lnTo>
                    <a:pt x="1137389" y="299664"/>
                  </a:lnTo>
                  <a:lnTo>
                    <a:pt x="1132151" y="310120"/>
                  </a:lnTo>
                  <a:lnTo>
                    <a:pt x="1131946" y="318065"/>
                  </a:lnTo>
                  <a:lnTo>
                    <a:pt x="1128561" y="323157"/>
                  </a:lnTo>
                  <a:lnTo>
                    <a:pt x="1131012" y="332725"/>
                  </a:lnTo>
                  <a:lnTo>
                    <a:pt x="1138781" y="332580"/>
                  </a:lnTo>
                  <a:lnTo>
                    <a:pt x="1147994" y="335685"/>
                  </a:lnTo>
                  <a:lnTo>
                    <a:pt x="1159281" y="335666"/>
                  </a:lnTo>
                  <a:lnTo>
                    <a:pt x="1161903" y="339504"/>
                  </a:lnTo>
                  <a:lnTo>
                    <a:pt x="1169024" y="341398"/>
                  </a:lnTo>
                  <a:lnTo>
                    <a:pt x="1175875" y="339055"/>
                  </a:lnTo>
                  <a:lnTo>
                    <a:pt x="1183613" y="344014"/>
                  </a:lnTo>
                  <a:lnTo>
                    <a:pt x="1193769" y="330377"/>
                  </a:lnTo>
                  <a:lnTo>
                    <a:pt x="1199574" y="330452"/>
                  </a:lnTo>
                  <a:lnTo>
                    <a:pt x="1203060" y="333964"/>
                  </a:lnTo>
                  <a:lnTo>
                    <a:pt x="1206193" y="325712"/>
                  </a:lnTo>
                  <a:lnTo>
                    <a:pt x="1195866" y="320097"/>
                  </a:lnTo>
                  <a:lnTo>
                    <a:pt x="1184931" y="321888"/>
                  </a:lnTo>
                  <a:lnTo>
                    <a:pt x="1187638" y="310949"/>
                  </a:lnTo>
                  <a:lnTo>
                    <a:pt x="1181306" y="297887"/>
                  </a:lnTo>
                  <a:lnTo>
                    <a:pt x="1173060" y="292810"/>
                  </a:lnTo>
                  <a:lnTo>
                    <a:pt x="1172139" y="281691"/>
                  </a:lnTo>
                  <a:lnTo>
                    <a:pt x="1179407" y="280199"/>
                  </a:lnTo>
                  <a:lnTo>
                    <a:pt x="1186533" y="292261"/>
                  </a:lnTo>
                  <a:lnTo>
                    <a:pt x="1183619" y="300511"/>
                  </a:lnTo>
                  <a:lnTo>
                    <a:pt x="1186896" y="307813"/>
                  </a:lnTo>
                  <a:lnTo>
                    <a:pt x="1195103" y="316963"/>
                  </a:lnTo>
                  <a:lnTo>
                    <a:pt x="1198507" y="309144"/>
                  </a:lnTo>
                  <a:lnTo>
                    <a:pt x="1189448" y="296858"/>
                  </a:lnTo>
                  <a:lnTo>
                    <a:pt x="1196843" y="278320"/>
                  </a:lnTo>
                  <a:lnTo>
                    <a:pt x="1193698" y="274456"/>
                  </a:lnTo>
                  <a:lnTo>
                    <a:pt x="1182751" y="276942"/>
                  </a:lnTo>
                  <a:lnTo>
                    <a:pt x="1172309" y="274153"/>
                  </a:lnTo>
                  <a:lnTo>
                    <a:pt x="1171249" y="270577"/>
                  </a:lnTo>
                  <a:lnTo>
                    <a:pt x="1165335" y="273012"/>
                  </a:lnTo>
                  <a:lnTo>
                    <a:pt x="1144582" y="261106"/>
                  </a:lnTo>
                  <a:lnTo>
                    <a:pt x="1145660" y="252580"/>
                  </a:lnTo>
                  <a:lnTo>
                    <a:pt x="1142480" y="232677"/>
                  </a:lnTo>
                  <a:lnTo>
                    <a:pt x="1138525" y="224747"/>
                  </a:lnTo>
                  <a:lnTo>
                    <a:pt x="1131313" y="217321"/>
                  </a:lnTo>
                  <a:lnTo>
                    <a:pt x="1117685" y="197952"/>
                  </a:lnTo>
                  <a:lnTo>
                    <a:pt x="1111317" y="190199"/>
                  </a:lnTo>
                  <a:lnTo>
                    <a:pt x="1104015" y="187157"/>
                  </a:lnTo>
                  <a:lnTo>
                    <a:pt x="1095069" y="173829"/>
                  </a:lnTo>
                  <a:lnTo>
                    <a:pt x="1085498" y="165239"/>
                  </a:lnTo>
                  <a:lnTo>
                    <a:pt x="1085442" y="162940"/>
                  </a:lnTo>
                  <a:lnTo>
                    <a:pt x="1094335" y="161493"/>
                  </a:lnTo>
                  <a:lnTo>
                    <a:pt x="1100220" y="152134"/>
                  </a:lnTo>
                  <a:lnTo>
                    <a:pt x="1104905" y="131885"/>
                  </a:lnTo>
                  <a:lnTo>
                    <a:pt x="1126283" y="137900"/>
                  </a:lnTo>
                  <a:lnTo>
                    <a:pt x="1153493" y="138295"/>
                  </a:lnTo>
                  <a:lnTo>
                    <a:pt x="1161001" y="135910"/>
                  </a:lnTo>
                  <a:lnTo>
                    <a:pt x="1173649" y="127632"/>
                  </a:lnTo>
                  <a:lnTo>
                    <a:pt x="1186566" y="113702"/>
                  </a:lnTo>
                  <a:lnTo>
                    <a:pt x="1191307" y="98375"/>
                  </a:lnTo>
                  <a:lnTo>
                    <a:pt x="1197847" y="85606"/>
                  </a:lnTo>
                  <a:lnTo>
                    <a:pt x="1208473" y="75736"/>
                  </a:lnTo>
                  <a:lnTo>
                    <a:pt x="1213525" y="67947"/>
                  </a:lnTo>
                  <a:lnTo>
                    <a:pt x="1226325" y="56115"/>
                  </a:lnTo>
                  <a:lnTo>
                    <a:pt x="1227440" y="60004"/>
                  </a:lnTo>
                  <a:lnTo>
                    <a:pt x="1236225" y="62398"/>
                  </a:lnTo>
                  <a:lnTo>
                    <a:pt x="1250204" y="57266"/>
                  </a:lnTo>
                  <a:lnTo>
                    <a:pt x="1259302" y="51036"/>
                  </a:lnTo>
                  <a:lnTo>
                    <a:pt x="1281357" y="30773"/>
                  </a:lnTo>
                  <a:lnTo>
                    <a:pt x="1288745" y="30502"/>
                  </a:lnTo>
                  <a:lnTo>
                    <a:pt x="1289134" y="33870"/>
                  </a:lnTo>
                  <a:lnTo>
                    <a:pt x="1296811" y="32113"/>
                  </a:lnTo>
                  <a:lnTo>
                    <a:pt x="1304011" y="33592"/>
                  </a:lnTo>
                  <a:lnTo>
                    <a:pt x="1318591" y="32040"/>
                  </a:lnTo>
                  <a:lnTo>
                    <a:pt x="1333445" y="23381"/>
                  </a:lnTo>
                  <a:lnTo>
                    <a:pt x="1348772" y="3988"/>
                  </a:lnTo>
                  <a:lnTo>
                    <a:pt x="1354612" y="0"/>
                  </a:lnTo>
                  <a:lnTo>
                    <a:pt x="1355344" y="3717"/>
                  </a:lnTo>
                  <a:lnTo>
                    <a:pt x="1375938" y="13411"/>
                  </a:lnTo>
                  <a:lnTo>
                    <a:pt x="1377362" y="19357"/>
                  </a:lnTo>
                  <a:lnTo>
                    <a:pt x="1369584" y="26638"/>
                  </a:lnTo>
                  <a:lnTo>
                    <a:pt x="1366189" y="26805"/>
                  </a:lnTo>
                  <a:lnTo>
                    <a:pt x="1365700" y="37068"/>
                  </a:lnTo>
                  <a:lnTo>
                    <a:pt x="1376693" y="34379"/>
                  </a:lnTo>
                  <a:lnTo>
                    <a:pt x="1377609" y="28916"/>
                  </a:lnTo>
                  <a:lnTo>
                    <a:pt x="1382741" y="24036"/>
                  </a:lnTo>
                  <a:lnTo>
                    <a:pt x="1384221" y="27045"/>
                  </a:lnTo>
                  <a:lnTo>
                    <a:pt x="1388380" y="15499"/>
                  </a:lnTo>
                  <a:lnTo>
                    <a:pt x="1398512" y="26564"/>
                  </a:lnTo>
                  <a:lnTo>
                    <a:pt x="1396442" y="34559"/>
                  </a:lnTo>
                  <a:lnTo>
                    <a:pt x="1403020" y="37010"/>
                  </a:lnTo>
                  <a:lnTo>
                    <a:pt x="1406762" y="41913"/>
                  </a:lnTo>
                  <a:lnTo>
                    <a:pt x="1412791" y="34388"/>
                  </a:lnTo>
                  <a:lnTo>
                    <a:pt x="1422970" y="34283"/>
                  </a:lnTo>
                  <a:lnTo>
                    <a:pt x="1428794" y="31834"/>
                  </a:lnTo>
                  <a:lnTo>
                    <a:pt x="1443563" y="34605"/>
                  </a:lnTo>
                  <a:lnTo>
                    <a:pt x="1451087" y="37589"/>
                  </a:lnTo>
                  <a:lnTo>
                    <a:pt x="1447338" y="53364"/>
                  </a:lnTo>
                  <a:lnTo>
                    <a:pt x="1461333" y="57433"/>
                  </a:lnTo>
                  <a:lnTo>
                    <a:pt x="1462367" y="61476"/>
                  </a:lnTo>
                  <a:lnTo>
                    <a:pt x="1476126" y="68359"/>
                  </a:lnTo>
                  <a:lnTo>
                    <a:pt x="1476213" y="65046"/>
                  </a:lnTo>
                  <a:lnTo>
                    <a:pt x="1485993" y="60479"/>
                  </a:lnTo>
                  <a:lnTo>
                    <a:pt x="1495453" y="60641"/>
                  </a:lnTo>
                  <a:lnTo>
                    <a:pt x="1495672" y="64316"/>
                  </a:lnTo>
                  <a:lnTo>
                    <a:pt x="1501187" y="64537"/>
                  </a:lnTo>
                  <a:lnTo>
                    <a:pt x="1506784" y="59215"/>
                  </a:lnTo>
                  <a:lnTo>
                    <a:pt x="1516198" y="58148"/>
                  </a:lnTo>
                  <a:lnTo>
                    <a:pt x="1522922" y="60085"/>
                  </a:lnTo>
                  <a:lnTo>
                    <a:pt x="1532253" y="65186"/>
                  </a:lnTo>
                  <a:lnTo>
                    <a:pt x="1536423" y="63873"/>
                  </a:lnTo>
                  <a:lnTo>
                    <a:pt x="1542863" y="71272"/>
                  </a:lnTo>
                  <a:lnTo>
                    <a:pt x="1546167" y="68136"/>
                  </a:lnTo>
                  <a:lnTo>
                    <a:pt x="1551947" y="70008"/>
                  </a:lnTo>
                  <a:close/>
                  <a:moveTo>
                    <a:pt x="1423088" y="913093"/>
                  </a:moveTo>
                  <a:lnTo>
                    <a:pt x="1422847" y="916100"/>
                  </a:lnTo>
                  <a:lnTo>
                    <a:pt x="1410444" y="911375"/>
                  </a:lnTo>
                  <a:lnTo>
                    <a:pt x="1419627" y="893848"/>
                  </a:lnTo>
                  <a:lnTo>
                    <a:pt x="1427700" y="892455"/>
                  </a:lnTo>
                  <a:lnTo>
                    <a:pt x="1433360" y="876334"/>
                  </a:lnTo>
                  <a:lnTo>
                    <a:pt x="1439298" y="890689"/>
                  </a:lnTo>
                  <a:lnTo>
                    <a:pt x="1444424" y="885829"/>
                  </a:lnTo>
                  <a:lnTo>
                    <a:pt x="1454204" y="893764"/>
                  </a:lnTo>
                  <a:lnTo>
                    <a:pt x="1454191" y="904677"/>
                  </a:lnTo>
                  <a:lnTo>
                    <a:pt x="1439775" y="906122"/>
                  </a:lnTo>
                  <a:lnTo>
                    <a:pt x="1433408" y="910959"/>
                  </a:lnTo>
                  <a:close/>
                  <a:moveTo>
                    <a:pt x="1385273" y="945757"/>
                  </a:moveTo>
                  <a:lnTo>
                    <a:pt x="1395939" y="937018"/>
                  </a:lnTo>
                  <a:lnTo>
                    <a:pt x="1386594" y="934882"/>
                  </a:lnTo>
                  <a:lnTo>
                    <a:pt x="1386624" y="926980"/>
                  </a:lnTo>
                  <a:lnTo>
                    <a:pt x="1394529" y="921928"/>
                  </a:lnTo>
                  <a:lnTo>
                    <a:pt x="1400006" y="925828"/>
                  </a:lnTo>
                  <a:lnTo>
                    <a:pt x="1400618" y="933744"/>
                  </a:lnTo>
                  <a:lnTo>
                    <a:pt x="1403929" y="928551"/>
                  </a:lnTo>
                  <a:lnTo>
                    <a:pt x="1404384" y="916895"/>
                  </a:lnTo>
                  <a:lnTo>
                    <a:pt x="1411027" y="922300"/>
                  </a:lnTo>
                  <a:lnTo>
                    <a:pt x="1412360" y="914799"/>
                  </a:lnTo>
                  <a:lnTo>
                    <a:pt x="1418232" y="919417"/>
                  </a:lnTo>
                  <a:lnTo>
                    <a:pt x="1425380" y="919521"/>
                  </a:lnTo>
                  <a:lnTo>
                    <a:pt x="1430985" y="915450"/>
                  </a:lnTo>
                  <a:lnTo>
                    <a:pt x="1440053" y="922680"/>
                  </a:lnTo>
                  <a:lnTo>
                    <a:pt x="1439912" y="942618"/>
                  </a:lnTo>
                  <a:lnTo>
                    <a:pt x="1451542" y="941168"/>
                  </a:lnTo>
                  <a:lnTo>
                    <a:pt x="1443858" y="954303"/>
                  </a:lnTo>
                  <a:lnTo>
                    <a:pt x="1429817" y="948920"/>
                  </a:lnTo>
                  <a:lnTo>
                    <a:pt x="1434965" y="957624"/>
                  </a:lnTo>
                  <a:lnTo>
                    <a:pt x="1430854" y="964729"/>
                  </a:lnTo>
                  <a:lnTo>
                    <a:pt x="1423618" y="961256"/>
                  </a:lnTo>
                  <a:lnTo>
                    <a:pt x="1423230" y="974789"/>
                  </a:lnTo>
                  <a:lnTo>
                    <a:pt x="1411991" y="978370"/>
                  </a:lnTo>
                  <a:lnTo>
                    <a:pt x="1408218" y="983939"/>
                  </a:lnTo>
                  <a:lnTo>
                    <a:pt x="1401405" y="978530"/>
                  </a:lnTo>
                  <a:lnTo>
                    <a:pt x="1393718" y="992636"/>
                  </a:lnTo>
                  <a:lnTo>
                    <a:pt x="1387947" y="993986"/>
                  </a:lnTo>
                  <a:lnTo>
                    <a:pt x="1381613" y="1000194"/>
                  </a:lnTo>
                  <a:lnTo>
                    <a:pt x="1379837" y="984720"/>
                  </a:lnTo>
                  <a:lnTo>
                    <a:pt x="1370985" y="992703"/>
                  </a:lnTo>
                  <a:lnTo>
                    <a:pt x="1370747" y="987805"/>
                  </a:lnTo>
                  <a:lnTo>
                    <a:pt x="1363173" y="982638"/>
                  </a:lnTo>
                  <a:lnTo>
                    <a:pt x="1363094" y="968713"/>
                  </a:lnTo>
                  <a:lnTo>
                    <a:pt x="1355831" y="962778"/>
                  </a:lnTo>
                  <a:lnTo>
                    <a:pt x="1360715" y="946791"/>
                  </a:lnTo>
                  <a:lnTo>
                    <a:pt x="1375716" y="937176"/>
                  </a:lnTo>
                  <a:lnTo>
                    <a:pt x="1384695" y="938213"/>
                  </a:lnTo>
                  <a:close/>
                  <a:moveTo>
                    <a:pt x="1361748" y="1009292"/>
                  </a:moveTo>
                  <a:lnTo>
                    <a:pt x="1353348" y="1022874"/>
                  </a:lnTo>
                  <a:lnTo>
                    <a:pt x="1350958" y="1020517"/>
                  </a:lnTo>
                  <a:close/>
                  <a:moveTo>
                    <a:pt x="1317816" y="1053886"/>
                  </a:moveTo>
                  <a:lnTo>
                    <a:pt x="1323857" y="1054962"/>
                  </a:lnTo>
                  <a:lnTo>
                    <a:pt x="1321001" y="1069100"/>
                  </a:lnTo>
                  <a:lnTo>
                    <a:pt x="1310987" y="1066667"/>
                  </a:lnTo>
                  <a:lnTo>
                    <a:pt x="1309583" y="1061697"/>
                  </a:lnTo>
                  <a:close/>
                  <a:moveTo>
                    <a:pt x="1150119" y="1083365"/>
                  </a:moveTo>
                  <a:lnTo>
                    <a:pt x="1146039" y="1097615"/>
                  </a:lnTo>
                  <a:lnTo>
                    <a:pt x="1132612" y="1108062"/>
                  </a:lnTo>
                  <a:lnTo>
                    <a:pt x="1140632" y="1090533"/>
                  </a:lnTo>
                  <a:lnTo>
                    <a:pt x="1144448" y="1092888"/>
                  </a:lnTo>
                  <a:close/>
                  <a:moveTo>
                    <a:pt x="1126417" y="1075128"/>
                  </a:moveTo>
                  <a:lnTo>
                    <a:pt x="1133606" y="1076045"/>
                  </a:lnTo>
                  <a:lnTo>
                    <a:pt x="1132455" y="1083465"/>
                  </a:lnTo>
                  <a:lnTo>
                    <a:pt x="1124188" y="1090731"/>
                  </a:lnTo>
                  <a:lnTo>
                    <a:pt x="1118543" y="1084320"/>
                  </a:lnTo>
                  <a:lnTo>
                    <a:pt x="1113820" y="1088993"/>
                  </a:lnTo>
                  <a:lnTo>
                    <a:pt x="1113178" y="1076036"/>
                  </a:lnTo>
                  <a:lnTo>
                    <a:pt x="1115838" y="1072226"/>
                  </a:lnTo>
                  <a:close/>
                  <a:moveTo>
                    <a:pt x="1055545" y="1091190"/>
                  </a:moveTo>
                  <a:lnTo>
                    <a:pt x="1055475" y="1097253"/>
                  </a:lnTo>
                  <a:lnTo>
                    <a:pt x="1050416" y="1100259"/>
                  </a:lnTo>
                  <a:lnTo>
                    <a:pt x="1047999" y="1093422"/>
                  </a:lnTo>
                  <a:close/>
                  <a:moveTo>
                    <a:pt x="1142208" y="503159"/>
                  </a:moveTo>
                  <a:lnTo>
                    <a:pt x="1136703" y="509134"/>
                  </a:lnTo>
                  <a:lnTo>
                    <a:pt x="1136178" y="502958"/>
                  </a:lnTo>
                  <a:close/>
                  <a:moveTo>
                    <a:pt x="1028821" y="1121096"/>
                  </a:moveTo>
                  <a:lnTo>
                    <a:pt x="1036799" y="1125050"/>
                  </a:lnTo>
                  <a:lnTo>
                    <a:pt x="1035042" y="1130462"/>
                  </a:lnTo>
                  <a:lnTo>
                    <a:pt x="1028410" y="1129005"/>
                  </a:lnTo>
                  <a:close/>
                  <a:moveTo>
                    <a:pt x="918755" y="1114026"/>
                  </a:moveTo>
                  <a:lnTo>
                    <a:pt x="919959" y="1122310"/>
                  </a:lnTo>
                  <a:lnTo>
                    <a:pt x="913245" y="1124364"/>
                  </a:lnTo>
                  <a:lnTo>
                    <a:pt x="912777" y="1115845"/>
                  </a:lnTo>
                  <a:close/>
                  <a:moveTo>
                    <a:pt x="909245" y="1121997"/>
                  </a:moveTo>
                  <a:lnTo>
                    <a:pt x="895623" y="1126765"/>
                  </a:lnTo>
                  <a:lnTo>
                    <a:pt x="894142" y="1121081"/>
                  </a:lnTo>
                  <a:lnTo>
                    <a:pt x="900717" y="1115594"/>
                  </a:lnTo>
                  <a:close/>
                  <a:moveTo>
                    <a:pt x="976133" y="700743"/>
                  </a:moveTo>
                  <a:lnTo>
                    <a:pt x="984274" y="699819"/>
                  </a:lnTo>
                  <a:lnTo>
                    <a:pt x="984868" y="704955"/>
                  </a:lnTo>
                  <a:lnTo>
                    <a:pt x="991796" y="705281"/>
                  </a:lnTo>
                  <a:lnTo>
                    <a:pt x="997386" y="711076"/>
                  </a:lnTo>
                  <a:lnTo>
                    <a:pt x="994660" y="730510"/>
                  </a:lnTo>
                  <a:lnTo>
                    <a:pt x="989868" y="736048"/>
                  </a:lnTo>
                  <a:lnTo>
                    <a:pt x="980462" y="737902"/>
                  </a:lnTo>
                  <a:lnTo>
                    <a:pt x="977202" y="744135"/>
                  </a:lnTo>
                  <a:lnTo>
                    <a:pt x="966132" y="734014"/>
                  </a:lnTo>
                  <a:lnTo>
                    <a:pt x="960188" y="733078"/>
                  </a:lnTo>
                  <a:lnTo>
                    <a:pt x="949748" y="720673"/>
                  </a:lnTo>
                  <a:lnTo>
                    <a:pt x="945377" y="719664"/>
                  </a:lnTo>
                  <a:lnTo>
                    <a:pt x="939390" y="712466"/>
                  </a:lnTo>
                  <a:lnTo>
                    <a:pt x="938930" y="703072"/>
                  </a:lnTo>
                  <a:lnTo>
                    <a:pt x="943061" y="701724"/>
                  </a:lnTo>
                  <a:lnTo>
                    <a:pt x="954845" y="706775"/>
                  </a:lnTo>
                  <a:lnTo>
                    <a:pt x="962217" y="701114"/>
                  </a:lnTo>
                  <a:lnTo>
                    <a:pt x="968522" y="701757"/>
                  </a:lnTo>
                  <a:lnTo>
                    <a:pt x="972291" y="697581"/>
                  </a:lnTo>
                  <a:close/>
                  <a:moveTo>
                    <a:pt x="882208" y="1126150"/>
                  </a:moveTo>
                  <a:lnTo>
                    <a:pt x="887565" y="1132689"/>
                  </a:lnTo>
                  <a:lnTo>
                    <a:pt x="871621" y="1142220"/>
                  </a:lnTo>
                  <a:lnTo>
                    <a:pt x="871350" y="1144461"/>
                  </a:lnTo>
                  <a:lnTo>
                    <a:pt x="890054" y="1138976"/>
                  </a:lnTo>
                  <a:lnTo>
                    <a:pt x="889165" y="1144148"/>
                  </a:lnTo>
                  <a:lnTo>
                    <a:pt x="881079" y="1148906"/>
                  </a:lnTo>
                  <a:lnTo>
                    <a:pt x="869315" y="1150529"/>
                  </a:lnTo>
                  <a:lnTo>
                    <a:pt x="866841" y="1156497"/>
                  </a:lnTo>
                  <a:lnTo>
                    <a:pt x="853572" y="1160412"/>
                  </a:lnTo>
                  <a:lnTo>
                    <a:pt x="843226" y="1158417"/>
                  </a:lnTo>
                  <a:lnTo>
                    <a:pt x="835009" y="1163033"/>
                  </a:lnTo>
                  <a:lnTo>
                    <a:pt x="821027" y="1165485"/>
                  </a:lnTo>
                  <a:lnTo>
                    <a:pt x="815655" y="1158032"/>
                  </a:lnTo>
                  <a:lnTo>
                    <a:pt x="830615" y="1154306"/>
                  </a:lnTo>
                  <a:lnTo>
                    <a:pt x="834499" y="1156378"/>
                  </a:lnTo>
                  <a:lnTo>
                    <a:pt x="845886" y="1152886"/>
                  </a:lnTo>
                  <a:lnTo>
                    <a:pt x="845016" y="1145767"/>
                  </a:lnTo>
                  <a:lnTo>
                    <a:pt x="852260" y="1140141"/>
                  </a:lnTo>
                  <a:lnTo>
                    <a:pt x="859971" y="1145359"/>
                  </a:lnTo>
                  <a:lnTo>
                    <a:pt x="861832" y="1141174"/>
                  </a:lnTo>
                  <a:lnTo>
                    <a:pt x="853065" y="1137636"/>
                  </a:lnTo>
                  <a:lnTo>
                    <a:pt x="849185" y="1131744"/>
                  </a:lnTo>
                  <a:lnTo>
                    <a:pt x="855357" y="1124713"/>
                  </a:lnTo>
                  <a:lnTo>
                    <a:pt x="871731" y="1123440"/>
                  </a:lnTo>
                  <a:lnTo>
                    <a:pt x="872925" y="1133302"/>
                  </a:lnTo>
                  <a:close/>
                  <a:moveTo>
                    <a:pt x="772923" y="1160061"/>
                  </a:moveTo>
                  <a:lnTo>
                    <a:pt x="791425" y="1151269"/>
                  </a:lnTo>
                  <a:lnTo>
                    <a:pt x="793666" y="1146045"/>
                  </a:lnTo>
                  <a:lnTo>
                    <a:pt x="801074" y="1141342"/>
                  </a:lnTo>
                  <a:lnTo>
                    <a:pt x="810900" y="1140690"/>
                  </a:lnTo>
                  <a:lnTo>
                    <a:pt x="814872" y="1145131"/>
                  </a:lnTo>
                  <a:lnTo>
                    <a:pt x="814487" y="1154283"/>
                  </a:lnTo>
                  <a:lnTo>
                    <a:pt x="795143" y="1159533"/>
                  </a:lnTo>
                  <a:lnTo>
                    <a:pt x="782481" y="1171003"/>
                  </a:lnTo>
                  <a:lnTo>
                    <a:pt x="773819" y="1173810"/>
                  </a:lnTo>
                  <a:close/>
                  <a:moveTo>
                    <a:pt x="730036" y="1167227"/>
                  </a:moveTo>
                  <a:lnTo>
                    <a:pt x="730015" y="1174199"/>
                  </a:lnTo>
                  <a:lnTo>
                    <a:pt x="719601" y="1171721"/>
                  </a:lnTo>
                  <a:lnTo>
                    <a:pt x="719705" y="1167094"/>
                  </a:lnTo>
                  <a:close/>
                  <a:moveTo>
                    <a:pt x="794040" y="877465"/>
                  </a:moveTo>
                  <a:lnTo>
                    <a:pt x="787426" y="882245"/>
                  </a:lnTo>
                  <a:lnTo>
                    <a:pt x="788189" y="875818"/>
                  </a:lnTo>
                  <a:close/>
                  <a:moveTo>
                    <a:pt x="689584" y="1169831"/>
                  </a:moveTo>
                  <a:lnTo>
                    <a:pt x="690458" y="1176695"/>
                  </a:lnTo>
                  <a:lnTo>
                    <a:pt x="681737" y="1178842"/>
                  </a:lnTo>
                  <a:lnTo>
                    <a:pt x="682518" y="1172063"/>
                  </a:lnTo>
                  <a:close/>
                  <a:moveTo>
                    <a:pt x="868212" y="434085"/>
                  </a:moveTo>
                  <a:lnTo>
                    <a:pt x="888383" y="450727"/>
                  </a:lnTo>
                  <a:lnTo>
                    <a:pt x="904204" y="446308"/>
                  </a:lnTo>
                  <a:lnTo>
                    <a:pt x="910064" y="448754"/>
                  </a:lnTo>
                  <a:lnTo>
                    <a:pt x="914182" y="454987"/>
                  </a:lnTo>
                  <a:lnTo>
                    <a:pt x="913405" y="463356"/>
                  </a:lnTo>
                  <a:lnTo>
                    <a:pt x="923979" y="470947"/>
                  </a:lnTo>
                  <a:lnTo>
                    <a:pt x="926617" y="475948"/>
                  </a:lnTo>
                  <a:lnTo>
                    <a:pt x="941545" y="481862"/>
                  </a:lnTo>
                  <a:lnTo>
                    <a:pt x="950063" y="487178"/>
                  </a:lnTo>
                  <a:lnTo>
                    <a:pt x="942465" y="495703"/>
                  </a:lnTo>
                  <a:lnTo>
                    <a:pt x="935518" y="491555"/>
                  </a:lnTo>
                  <a:lnTo>
                    <a:pt x="927036" y="491247"/>
                  </a:lnTo>
                  <a:lnTo>
                    <a:pt x="921780" y="494507"/>
                  </a:lnTo>
                  <a:lnTo>
                    <a:pt x="915354" y="503288"/>
                  </a:lnTo>
                  <a:lnTo>
                    <a:pt x="912103" y="492650"/>
                  </a:lnTo>
                  <a:lnTo>
                    <a:pt x="907126" y="484637"/>
                  </a:lnTo>
                  <a:lnTo>
                    <a:pt x="901150" y="482180"/>
                  </a:lnTo>
                  <a:lnTo>
                    <a:pt x="900177" y="474479"/>
                  </a:lnTo>
                  <a:lnTo>
                    <a:pt x="887832" y="461534"/>
                  </a:lnTo>
                  <a:lnTo>
                    <a:pt x="881028" y="459143"/>
                  </a:lnTo>
                  <a:lnTo>
                    <a:pt x="868157" y="463538"/>
                  </a:lnTo>
                  <a:lnTo>
                    <a:pt x="861325" y="457138"/>
                  </a:lnTo>
                  <a:lnTo>
                    <a:pt x="860393" y="448199"/>
                  </a:lnTo>
                  <a:close/>
                  <a:moveTo>
                    <a:pt x="612943" y="1168459"/>
                  </a:moveTo>
                  <a:lnTo>
                    <a:pt x="611227" y="1176145"/>
                  </a:lnTo>
                  <a:lnTo>
                    <a:pt x="603084" y="1175115"/>
                  </a:lnTo>
                  <a:lnTo>
                    <a:pt x="606671" y="1169204"/>
                  </a:lnTo>
                  <a:close/>
                  <a:moveTo>
                    <a:pt x="560064" y="1168426"/>
                  </a:moveTo>
                  <a:lnTo>
                    <a:pt x="564373" y="1173028"/>
                  </a:lnTo>
                  <a:lnTo>
                    <a:pt x="579427" y="1177638"/>
                  </a:lnTo>
                  <a:lnTo>
                    <a:pt x="579387" y="1179983"/>
                  </a:lnTo>
                  <a:lnTo>
                    <a:pt x="560512" y="1177245"/>
                  </a:lnTo>
                  <a:close/>
                  <a:moveTo>
                    <a:pt x="535246" y="1150423"/>
                  </a:moveTo>
                  <a:lnTo>
                    <a:pt x="537247" y="1144000"/>
                  </a:lnTo>
                  <a:lnTo>
                    <a:pt x="543750" y="1143495"/>
                  </a:lnTo>
                  <a:lnTo>
                    <a:pt x="549599" y="1152629"/>
                  </a:lnTo>
                  <a:lnTo>
                    <a:pt x="544480" y="1157583"/>
                  </a:lnTo>
                  <a:lnTo>
                    <a:pt x="539804" y="1155570"/>
                  </a:lnTo>
                  <a:lnTo>
                    <a:pt x="539008" y="1162804"/>
                  </a:lnTo>
                  <a:lnTo>
                    <a:pt x="531114" y="1160848"/>
                  </a:lnTo>
                  <a:lnTo>
                    <a:pt x="512458" y="1162181"/>
                  </a:lnTo>
                  <a:lnTo>
                    <a:pt x="504043" y="1156786"/>
                  </a:lnTo>
                  <a:lnTo>
                    <a:pt x="508428" y="1152808"/>
                  </a:lnTo>
                  <a:lnTo>
                    <a:pt x="517986" y="1157015"/>
                  </a:lnTo>
                  <a:close/>
                  <a:moveTo>
                    <a:pt x="439955" y="1146417"/>
                  </a:moveTo>
                  <a:lnTo>
                    <a:pt x="447529" y="1148130"/>
                  </a:lnTo>
                  <a:lnTo>
                    <a:pt x="444459" y="1156146"/>
                  </a:lnTo>
                  <a:lnTo>
                    <a:pt x="435710" y="1151579"/>
                  </a:lnTo>
                  <a:lnTo>
                    <a:pt x="420724" y="1156554"/>
                  </a:lnTo>
                  <a:lnTo>
                    <a:pt x="421285" y="1142342"/>
                  </a:lnTo>
                  <a:lnTo>
                    <a:pt x="426195" y="1143870"/>
                  </a:lnTo>
                  <a:lnTo>
                    <a:pt x="430519" y="1134740"/>
                  </a:lnTo>
                  <a:lnTo>
                    <a:pt x="436498" y="1136672"/>
                  </a:lnTo>
                  <a:lnTo>
                    <a:pt x="433792" y="1143629"/>
                  </a:lnTo>
                  <a:close/>
                  <a:moveTo>
                    <a:pt x="415197" y="1129897"/>
                  </a:moveTo>
                  <a:lnTo>
                    <a:pt x="418279" y="1134735"/>
                  </a:lnTo>
                  <a:lnTo>
                    <a:pt x="410979" y="1144285"/>
                  </a:lnTo>
                  <a:lnTo>
                    <a:pt x="403656" y="1144980"/>
                  </a:lnTo>
                  <a:lnTo>
                    <a:pt x="406073" y="1138311"/>
                  </a:lnTo>
                  <a:close/>
                  <a:moveTo>
                    <a:pt x="376379" y="1116134"/>
                  </a:moveTo>
                  <a:lnTo>
                    <a:pt x="382898" y="1119233"/>
                  </a:lnTo>
                  <a:lnTo>
                    <a:pt x="385811" y="1129306"/>
                  </a:lnTo>
                  <a:lnTo>
                    <a:pt x="375642" y="1135617"/>
                  </a:lnTo>
                  <a:close/>
                  <a:moveTo>
                    <a:pt x="71950" y="883348"/>
                  </a:moveTo>
                  <a:lnTo>
                    <a:pt x="63032" y="883324"/>
                  </a:lnTo>
                  <a:lnTo>
                    <a:pt x="59039" y="889218"/>
                  </a:lnTo>
                  <a:lnTo>
                    <a:pt x="0" y="858339"/>
                  </a:lnTo>
                  <a:lnTo>
                    <a:pt x="15179" y="854536"/>
                  </a:lnTo>
                  <a:lnTo>
                    <a:pt x="17923" y="850077"/>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18" name="Google Shape;12518;p316"/>
            <p:cNvSpPr/>
            <p:nvPr/>
          </p:nvSpPr>
          <p:spPr>
            <a:xfrm>
              <a:off x="7811639" y="4172273"/>
              <a:ext cx="784338" cy="828948"/>
            </a:xfrm>
            <a:custGeom>
              <a:rect b="b" l="l" r="r" t="t"/>
              <a:pathLst>
                <a:path extrusionOk="0" h="914925" w="865688">
                  <a:moveTo>
                    <a:pt x="407673" y="0"/>
                  </a:moveTo>
                  <a:lnTo>
                    <a:pt x="378634" y="47987"/>
                  </a:lnTo>
                  <a:lnTo>
                    <a:pt x="378771" y="69426"/>
                  </a:lnTo>
                  <a:lnTo>
                    <a:pt x="439444" y="105235"/>
                  </a:lnTo>
                  <a:lnTo>
                    <a:pt x="456070" y="99549"/>
                  </a:lnTo>
                  <a:lnTo>
                    <a:pt x="487461" y="140361"/>
                  </a:lnTo>
                  <a:lnTo>
                    <a:pt x="496143" y="162865"/>
                  </a:lnTo>
                  <a:lnTo>
                    <a:pt x="528311" y="201241"/>
                  </a:lnTo>
                  <a:lnTo>
                    <a:pt x="569999" y="221239"/>
                  </a:lnTo>
                  <a:lnTo>
                    <a:pt x="597245" y="255690"/>
                  </a:lnTo>
                  <a:lnTo>
                    <a:pt x="646844" y="283393"/>
                  </a:lnTo>
                  <a:lnTo>
                    <a:pt x="648485" y="306880"/>
                  </a:lnTo>
                  <a:lnTo>
                    <a:pt x="683304" y="340077"/>
                  </a:lnTo>
                  <a:lnTo>
                    <a:pt x="732783" y="364181"/>
                  </a:lnTo>
                  <a:lnTo>
                    <a:pt x="748872" y="395606"/>
                  </a:lnTo>
                  <a:lnTo>
                    <a:pt x="757361" y="438362"/>
                  </a:lnTo>
                  <a:lnTo>
                    <a:pt x="782561" y="449134"/>
                  </a:lnTo>
                  <a:lnTo>
                    <a:pt x="817742" y="498973"/>
                  </a:lnTo>
                  <a:lnTo>
                    <a:pt x="824059" y="532994"/>
                  </a:lnTo>
                  <a:lnTo>
                    <a:pt x="865688" y="544443"/>
                  </a:lnTo>
                  <a:lnTo>
                    <a:pt x="834840" y="619360"/>
                  </a:lnTo>
                  <a:lnTo>
                    <a:pt x="832948" y="655768"/>
                  </a:lnTo>
                  <a:lnTo>
                    <a:pt x="820069" y="689370"/>
                  </a:lnTo>
                  <a:lnTo>
                    <a:pt x="823183" y="721583"/>
                  </a:lnTo>
                  <a:lnTo>
                    <a:pt x="806699" y="738798"/>
                  </a:lnTo>
                  <a:lnTo>
                    <a:pt x="812459" y="825779"/>
                  </a:lnTo>
                  <a:lnTo>
                    <a:pt x="764236" y="825271"/>
                  </a:lnTo>
                  <a:lnTo>
                    <a:pt x="722253" y="814692"/>
                  </a:lnTo>
                  <a:lnTo>
                    <a:pt x="708547" y="832480"/>
                  </a:lnTo>
                  <a:lnTo>
                    <a:pt x="720688" y="868929"/>
                  </a:lnTo>
                  <a:lnTo>
                    <a:pt x="719161" y="910760"/>
                  </a:lnTo>
                  <a:lnTo>
                    <a:pt x="698512" y="914925"/>
                  </a:lnTo>
                  <a:lnTo>
                    <a:pt x="683728" y="873244"/>
                  </a:lnTo>
                  <a:lnTo>
                    <a:pt x="460661" y="888562"/>
                  </a:lnTo>
                  <a:lnTo>
                    <a:pt x="222751" y="904838"/>
                  </a:lnTo>
                  <a:lnTo>
                    <a:pt x="192302" y="848998"/>
                  </a:lnTo>
                  <a:lnTo>
                    <a:pt x="167091" y="795853"/>
                  </a:lnTo>
                  <a:lnTo>
                    <a:pt x="173147" y="741312"/>
                  </a:lnTo>
                  <a:lnTo>
                    <a:pt x="149307" y="682336"/>
                  </a:lnTo>
                  <a:lnTo>
                    <a:pt x="160255" y="646272"/>
                  </a:lnTo>
                  <a:lnTo>
                    <a:pt x="156377" y="620891"/>
                  </a:lnTo>
                  <a:lnTo>
                    <a:pt x="182183" y="592047"/>
                  </a:lnTo>
                  <a:lnTo>
                    <a:pt x="161289" y="582129"/>
                  </a:lnTo>
                  <a:lnTo>
                    <a:pt x="166375" y="561312"/>
                  </a:lnTo>
                  <a:lnTo>
                    <a:pt x="144146" y="531302"/>
                  </a:lnTo>
                  <a:lnTo>
                    <a:pt x="118275" y="476950"/>
                  </a:lnTo>
                  <a:lnTo>
                    <a:pt x="48179" y="225014"/>
                  </a:lnTo>
                  <a:lnTo>
                    <a:pt x="0" y="53571"/>
                  </a:lnTo>
                  <a:lnTo>
                    <a:pt x="210356" y="27906"/>
                  </a:lnTo>
                  <a:lnTo>
                    <a:pt x="325000" y="14445"/>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19" name="Google Shape;12519;p316"/>
            <p:cNvSpPr/>
            <p:nvPr/>
          </p:nvSpPr>
          <p:spPr>
            <a:xfrm>
              <a:off x="6971130" y="1835258"/>
              <a:ext cx="1102152" cy="1154456"/>
            </a:xfrm>
            <a:custGeom>
              <a:rect b="b" l="l" r="r" t="t"/>
              <a:pathLst>
                <a:path extrusionOk="0" h="1274194" w="1216465">
                  <a:moveTo>
                    <a:pt x="1097846" y="1222098"/>
                  </a:moveTo>
                  <a:lnTo>
                    <a:pt x="897250" y="1255170"/>
                  </a:lnTo>
                  <a:lnTo>
                    <a:pt x="895673" y="1241842"/>
                  </a:lnTo>
                  <a:lnTo>
                    <a:pt x="719238" y="1261605"/>
                  </a:lnTo>
                  <a:lnTo>
                    <a:pt x="594939" y="1274194"/>
                  </a:lnTo>
                  <a:lnTo>
                    <a:pt x="622562" y="1244522"/>
                  </a:lnTo>
                  <a:lnTo>
                    <a:pt x="638388" y="1196878"/>
                  </a:lnTo>
                  <a:lnTo>
                    <a:pt x="654271" y="1167186"/>
                  </a:lnTo>
                  <a:lnTo>
                    <a:pt x="664074" y="1126868"/>
                  </a:lnTo>
                  <a:lnTo>
                    <a:pt x="666426" y="1070476"/>
                  </a:lnTo>
                  <a:lnTo>
                    <a:pt x="657014" y="1010834"/>
                  </a:lnTo>
                  <a:lnTo>
                    <a:pt x="601881" y="897564"/>
                  </a:lnTo>
                  <a:lnTo>
                    <a:pt x="610938" y="851836"/>
                  </a:lnTo>
                  <a:lnTo>
                    <a:pt x="596075" y="799577"/>
                  </a:lnTo>
                  <a:lnTo>
                    <a:pt x="623706" y="741923"/>
                  </a:lnTo>
                  <a:lnTo>
                    <a:pt x="626106" y="695801"/>
                  </a:lnTo>
                  <a:lnTo>
                    <a:pt x="618891" y="671938"/>
                  </a:lnTo>
                  <a:lnTo>
                    <a:pt x="641349" y="659542"/>
                  </a:lnTo>
                  <a:lnTo>
                    <a:pt x="640999" y="626035"/>
                  </a:lnTo>
                  <a:lnTo>
                    <a:pt x="676738" y="613293"/>
                  </a:lnTo>
                  <a:lnTo>
                    <a:pt x="700815" y="573782"/>
                  </a:lnTo>
                  <a:lnTo>
                    <a:pt x="706473" y="646974"/>
                  </a:lnTo>
                  <a:lnTo>
                    <a:pt x="721696" y="648655"/>
                  </a:lnTo>
                  <a:lnTo>
                    <a:pt x="736378" y="610097"/>
                  </a:lnTo>
                  <a:lnTo>
                    <a:pt x="730223" y="548163"/>
                  </a:lnTo>
                  <a:lnTo>
                    <a:pt x="740120" y="531400"/>
                  </a:lnTo>
                  <a:lnTo>
                    <a:pt x="777729" y="517035"/>
                  </a:lnTo>
                  <a:lnTo>
                    <a:pt x="760390" y="475452"/>
                  </a:lnTo>
                  <a:lnTo>
                    <a:pt x="781614" y="436130"/>
                  </a:lnTo>
                  <a:lnTo>
                    <a:pt x="812910" y="430200"/>
                  </a:lnTo>
                  <a:lnTo>
                    <a:pt x="851121" y="449056"/>
                  </a:lnTo>
                  <a:lnTo>
                    <a:pt x="886203" y="448085"/>
                  </a:lnTo>
                  <a:lnTo>
                    <a:pt x="906758" y="474592"/>
                  </a:lnTo>
                  <a:lnTo>
                    <a:pt x="933286" y="473464"/>
                  </a:lnTo>
                  <a:lnTo>
                    <a:pt x="980746" y="494185"/>
                  </a:lnTo>
                  <a:lnTo>
                    <a:pt x="996063" y="491045"/>
                  </a:lnTo>
                  <a:lnTo>
                    <a:pt x="1025786" y="530788"/>
                  </a:lnTo>
                  <a:lnTo>
                    <a:pt x="1009474" y="556511"/>
                  </a:lnTo>
                  <a:lnTo>
                    <a:pt x="1032106" y="583771"/>
                  </a:lnTo>
                  <a:lnTo>
                    <a:pt x="1043714" y="616997"/>
                  </a:lnTo>
                  <a:lnTo>
                    <a:pt x="1045186" y="693152"/>
                  </a:lnTo>
                  <a:lnTo>
                    <a:pt x="1018625" y="715779"/>
                  </a:lnTo>
                  <a:lnTo>
                    <a:pt x="1016629" y="755361"/>
                  </a:lnTo>
                  <a:lnTo>
                    <a:pt x="983649" y="773132"/>
                  </a:lnTo>
                  <a:lnTo>
                    <a:pt x="970620" y="821990"/>
                  </a:lnTo>
                  <a:lnTo>
                    <a:pt x="980012" y="838773"/>
                  </a:lnTo>
                  <a:lnTo>
                    <a:pt x="1017063" y="850850"/>
                  </a:lnTo>
                  <a:lnTo>
                    <a:pt x="1040678" y="821880"/>
                  </a:lnTo>
                  <a:lnTo>
                    <a:pt x="1065356" y="765735"/>
                  </a:lnTo>
                  <a:lnTo>
                    <a:pt x="1112287" y="739080"/>
                  </a:lnTo>
                  <a:lnTo>
                    <a:pt x="1138857" y="751123"/>
                  </a:lnTo>
                  <a:lnTo>
                    <a:pt x="1157886" y="777701"/>
                  </a:lnTo>
                  <a:lnTo>
                    <a:pt x="1184846" y="859459"/>
                  </a:lnTo>
                  <a:lnTo>
                    <a:pt x="1193220" y="901087"/>
                  </a:lnTo>
                  <a:lnTo>
                    <a:pt x="1216465" y="949620"/>
                  </a:lnTo>
                  <a:lnTo>
                    <a:pt x="1211694" y="1024758"/>
                  </a:lnTo>
                  <a:lnTo>
                    <a:pt x="1189139" y="1039242"/>
                  </a:lnTo>
                  <a:lnTo>
                    <a:pt x="1184592" y="1012810"/>
                  </a:lnTo>
                  <a:lnTo>
                    <a:pt x="1169613" y="1022809"/>
                  </a:lnTo>
                  <a:lnTo>
                    <a:pt x="1159555" y="1086246"/>
                  </a:lnTo>
                  <a:lnTo>
                    <a:pt x="1132851" y="1113603"/>
                  </a:lnTo>
                  <a:lnTo>
                    <a:pt x="1130263" y="1161336"/>
                  </a:lnTo>
                  <a:lnTo>
                    <a:pt x="1098080" y="1205144"/>
                  </a:lnTo>
                  <a:close/>
                  <a:moveTo>
                    <a:pt x="702137" y="450763"/>
                  </a:moveTo>
                  <a:lnTo>
                    <a:pt x="707142" y="474768"/>
                  </a:lnTo>
                  <a:lnTo>
                    <a:pt x="689095" y="481225"/>
                  </a:lnTo>
                  <a:lnTo>
                    <a:pt x="693052" y="446187"/>
                  </a:lnTo>
                  <a:close/>
                  <a:moveTo>
                    <a:pt x="420336" y="608310"/>
                  </a:moveTo>
                  <a:lnTo>
                    <a:pt x="396670" y="589198"/>
                  </a:lnTo>
                  <a:lnTo>
                    <a:pt x="407372" y="559270"/>
                  </a:lnTo>
                  <a:lnTo>
                    <a:pt x="373582" y="557745"/>
                  </a:lnTo>
                  <a:lnTo>
                    <a:pt x="384394" y="528954"/>
                  </a:lnTo>
                  <a:lnTo>
                    <a:pt x="382877" y="493439"/>
                  </a:lnTo>
                  <a:lnTo>
                    <a:pt x="351441" y="471634"/>
                  </a:lnTo>
                  <a:lnTo>
                    <a:pt x="333114" y="447575"/>
                  </a:lnTo>
                  <a:lnTo>
                    <a:pt x="271439" y="432551"/>
                  </a:lnTo>
                  <a:lnTo>
                    <a:pt x="253481" y="440624"/>
                  </a:lnTo>
                  <a:lnTo>
                    <a:pt x="191231" y="415290"/>
                  </a:lnTo>
                  <a:lnTo>
                    <a:pt x="44142" y="384125"/>
                  </a:lnTo>
                  <a:lnTo>
                    <a:pt x="26723" y="350810"/>
                  </a:lnTo>
                  <a:lnTo>
                    <a:pt x="0" y="340213"/>
                  </a:lnTo>
                  <a:lnTo>
                    <a:pt x="52937" y="315931"/>
                  </a:lnTo>
                  <a:lnTo>
                    <a:pt x="75775" y="290092"/>
                  </a:lnTo>
                  <a:lnTo>
                    <a:pt x="135989" y="276078"/>
                  </a:lnTo>
                  <a:lnTo>
                    <a:pt x="173380" y="243509"/>
                  </a:lnTo>
                  <a:lnTo>
                    <a:pt x="191507" y="241075"/>
                  </a:lnTo>
                  <a:lnTo>
                    <a:pt x="205109" y="219015"/>
                  </a:lnTo>
                  <a:lnTo>
                    <a:pt x="245943" y="185982"/>
                  </a:lnTo>
                  <a:lnTo>
                    <a:pt x="265825" y="158943"/>
                  </a:lnTo>
                  <a:lnTo>
                    <a:pt x="296877" y="139817"/>
                  </a:lnTo>
                  <a:lnTo>
                    <a:pt x="328949" y="151528"/>
                  </a:lnTo>
                  <a:lnTo>
                    <a:pt x="279664" y="217645"/>
                  </a:lnTo>
                  <a:lnTo>
                    <a:pt x="268458" y="239603"/>
                  </a:lnTo>
                  <a:lnTo>
                    <a:pt x="272204" y="277008"/>
                  </a:lnTo>
                  <a:lnTo>
                    <a:pt x="296482" y="246211"/>
                  </a:lnTo>
                  <a:lnTo>
                    <a:pt x="344660" y="246620"/>
                  </a:lnTo>
                  <a:lnTo>
                    <a:pt x="383591" y="263214"/>
                  </a:lnTo>
                  <a:lnTo>
                    <a:pt x="422023" y="315303"/>
                  </a:lnTo>
                  <a:lnTo>
                    <a:pt x="441245" y="323546"/>
                  </a:lnTo>
                  <a:lnTo>
                    <a:pt x="475518" y="311447"/>
                  </a:lnTo>
                  <a:lnTo>
                    <a:pt x="485064" y="322768"/>
                  </a:lnTo>
                  <a:lnTo>
                    <a:pt x="520820" y="325978"/>
                  </a:lnTo>
                  <a:lnTo>
                    <a:pt x="590816" y="272190"/>
                  </a:lnTo>
                  <a:lnTo>
                    <a:pt x="629119" y="263704"/>
                  </a:lnTo>
                  <a:lnTo>
                    <a:pt x="681023" y="260280"/>
                  </a:lnTo>
                  <a:lnTo>
                    <a:pt x="714217" y="240974"/>
                  </a:lnTo>
                  <a:lnTo>
                    <a:pt x="740637" y="236835"/>
                  </a:lnTo>
                  <a:lnTo>
                    <a:pt x="752446" y="292269"/>
                  </a:lnTo>
                  <a:lnTo>
                    <a:pt x="780766" y="296756"/>
                  </a:lnTo>
                  <a:lnTo>
                    <a:pt x="807130" y="284698"/>
                  </a:lnTo>
                  <a:lnTo>
                    <a:pt x="820143" y="296508"/>
                  </a:lnTo>
                  <a:lnTo>
                    <a:pt x="836405" y="277801"/>
                  </a:lnTo>
                  <a:lnTo>
                    <a:pt x="876025" y="267311"/>
                  </a:lnTo>
                  <a:lnTo>
                    <a:pt x="885618" y="337531"/>
                  </a:lnTo>
                  <a:lnTo>
                    <a:pt x="907727" y="364896"/>
                  </a:lnTo>
                  <a:lnTo>
                    <a:pt x="936282" y="369061"/>
                  </a:lnTo>
                  <a:lnTo>
                    <a:pt x="936787" y="348879"/>
                  </a:lnTo>
                  <a:lnTo>
                    <a:pt x="963551" y="345389"/>
                  </a:lnTo>
                  <a:lnTo>
                    <a:pt x="980844" y="364349"/>
                  </a:lnTo>
                  <a:lnTo>
                    <a:pt x="970617" y="381355"/>
                  </a:lnTo>
                  <a:lnTo>
                    <a:pt x="892262" y="378023"/>
                  </a:lnTo>
                  <a:lnTo>
                    <a:pt x="856548" y="391401"/>
                  </a:lnTo>
                  <a:lnTo>
                    <a:pt x="813741" y="372032"/>
                  </a:lnTo>
                  <a:lnTo>
                    <a:pt x="804868" y="395420"/>
                  </a:lnTo>
                  <a:lnTo>
                    <a:pt x="812476" y="413497"/>
                  </a:lnTo>
                  <a:lnTo>
                    <a:pt x="794278" y="411191"/>
                  </a:lnTo>
                  <a:lnTo>
                    <a:pt x="764954" y="386717"/>
                  </a:lnTo>
                  <a:lnTo>
                    <a:pt x="717833" y="375373"/>
                  </a:lnTo>
                  <a:lnTo>
                    <a:pt x="694719" y="376842"/>
                  </a:lnTo>
                  <a:lnTo>
                    <a:pt x="675379" y="405732"/>
                  </a:lnTo>
                  <a:lnTo>
                    <a:pt x="639210" y="416322"/>
                  </a:lnTo>
                  <a:lnTo>
                    <a:pt x="598663" y="415002"/>
                  </a:lnTo>
                  <a:lnTo>
                    <a:pt x="583648" y="427690"/>
                  </a:lnTo>
                  <a:lnTo>
                    <a:pt x="582049" y="450148"/>
                  </a:lnTo>
                  <a:lnTo>
                    <a:pt x="539965" y="473318"/>
                  </a:lnTo>
                  <a:lnTo>
                    <a:pt x="539666" y="446596"/>
                  </a:lnTo>
                  <a:lnTo>
                    <a:pt x="519867" y="442965"/>
                  </a:lnTo>
                  <a:lnTo>
                    <a:pt x="514833" y="471313"/>
                  </a:lnTo>
                  <a:lnTo>
                    <a:pt x="482516" y="475512"/>
                  </a:lnTo>
                  <a:lnTo>
                    <a:pt x="468978" y="489039"/>
                  </a:lnTo>
                  <a:lnTo>
                    <a:pt x="451685" y="538567"/>
                  </a:lnTo>
                  <a:lnTo>
                    <a:pt x="416727" y="603052"/>
                  </a:lnTo>
                  <a:close/>
                  <a:moveTo>
                    <a:pt x="203123" y="42210"/>
                  </a:moveTo>
                  <a:lnTo>
                    <a:pt x="170601" y="70033"/>
                  </a:lnTo>
                  <a:lnTo>
                    <a:pt x="152868" y="74632"/>
                  </a:lnTo>
                  <a:lnTo>
                    <a:pt x="152865" y="53651"/>
                  </a:lnTo>
                  <a:lnTo>
                    <a:pt x="235131" y="0"/>
                  </a:lnTo>
                  <a:lnTo>
                    <a:pt x="221291" y="34194"/>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20" name="Google Shape;12520;p316"/>
            <p:cNvSpPr/>
            <p:nvPr/>
          </p:nvSpPr>
          <p:spPr>
            <a:xfrm>
              <a:off x="7577702" y="4910408"/>
              <a:ext cx="1322843" cy="1010269"/>
            </a:xfrm>
            <a:custGeom>
              <a:rect b="b" l="l" r="r" t="t"/>
              <a:pathLst>
                <a:path extrusionOk="0" h="1115052" w="1460045">
                  <a:moveTo>
                    <a:pt x="365797" y="45047"/>
                  </a:moveTo>
                  <a:lnTo>
                    <a:pt x="450502" y="34305"/>
                  </a:lnTo>
                  <a:lnTo>
                    <a:pt x="480951" y="90146"/>
                  </a:lnTo>
                  <a:lnTo>
                    <a:pt x="718861" y="73869"/>
                  </a:lnTo>
                  <a:lnTo>
                    <a:pt x="941929" y="58551"/>
                  </a:lnTo>
                  <a:lnTo>
                    <a:pt x="956713" y="100232"/>
                  </a:lnTo>
                  <a:lnTo>
                    <a:pt x="977361" y="96068"/>
                  </a:lnTo>
                  <a:lnTo>
                    <a:pt x="978888" y="54236"/>
                  </a:lnTo>
                  <a:lnTo>
                    <a:pt x="966747" y="17787"/>
                  </a:lnTo>
                  <a:lnTo>
                    <a:pt x="980453" y="0"/>
                  </a:lnTo>
                  <a:lnTo>
                    <a:pt x="1022436" y="10578"/>
                  </a:lnTo>
                  <a:lnTo>
                    <a:pt x="1070659" y="11086"/>
                  </a:lnTo>
                  <a:lnTo>
                    <a:pt x="1094470" y="96328"/>
                  </a:lnTo>
                  <a:lnTo>
                    <a:pt x="1131502" y="190665"/>
                  </a:lnTo>
                  <a:lnTo>
                    <a:pt x="1202361" y="310954"/>
                  </a:lnTo>
                  <a:lnTo>
                    <a:pt x="1302405" y="435101"/>
                  </a:lnTo>
                  <a:lnTo>
                    <a:pt x="1292429" y="446836"/>
                  </a:lnTo>
                  <a:lnTo>
                    <a:pt x="1306670" y="509555"/>
                  </a:lnTo>
                  <a:lnTo>
                    <a:pt x="1351392" y="575037"/>
                  </a:lnTo>
                  <a:lnTo>
                    <a:pt x="1427071" y="709049"/>
                  </a:lnTo>
                  <a:lnTo>
                    <a:pt x="1445425" y="751804"/>
                  </a:lnTo>
                  <a:lnTo>
                    <a:pt x="1452180" y="797612"/>
                  </a:lnTo>
                  <a:lnTo>
                    <a:pt x="1460045" y="964817"/>
                  </a:lnTo>
                  <a:lnTo>
                    <a:pt x="1443658" y="970911"/>
                  </a:lnTo>
                  <a:lnTo>
                    <a:pt x="1434195" y="1024841"/>
                  </a:lnTo>
                  <a:lnTo>
                    <a:pt x="1442899" y="1040090"/>
                  </a:lnTo>
                  <a:lnTo>
                    <a:pt x="1413946" y="1082713"/>
                  </a:lnTo>
                  <a:lnTo>
                    <a:pt x="1398489" y="1076354"/>
                  </a:lnTo>
                  <a:lnTo>
                    <a:pt x="1366858" y="1097067"/>
                  </a:lnTo>
                  <a:lnTo>
                    <a:pt x="1310013" y="1115052"/>
                  </a:lnTo>
                  <a:lnTo>
                    <a:pt x="1289695" y="1097153"/>
                  </a:lnTo>
                  <a:lnTo>
                    <a:pt x="1292932" y="1065529"/>
                  </a:lnTo>
                  <a:lnTo>
                    <a:pt x="1238194" y="984022"/>
                  </a:lnTo>
                  <a:lnTo>
                    <a:pt x="1203784" y="972646"/>
                  </a:lnTo>
                  <a:lnTo>
                    <a:pt x="1177699" y="988864"/>
                  </a:lnTo>
                  <a:lnTo>
                    <a:pt x="1148390" y="943236"/>
                  </a:lnTo>
                  <a:lnTo>
                    <a:pt x="1136374" y="903861"/>
                  </a:lnTo>
                  <a:lnTo>
                    <a:pt x="1092050" y="864814"/>
                  </a:lnTo>
                  <a:lnTo>
                    <a:pt x="1078800" y="836696"/>
                  </a:lnTo>
                  <a:lnTo>
                    <a:pt x="1078446" y="793285"/>
                  </a:lnTo>
                  <a:lnTo>
                    <a:pt x="1056619" y="788694"/>
                  </a:lnTo>
                  <a:lnTo>
                    <a:pt x="1065232" y="813065"/>
                  </a:lnTo>
                  <a:lnTo>
                    <a:pt x="1047429" y="822354"/>
                  </a:lnTo>
                  <a:lnTo>
                    <a:pt x="974745" y="722469"/>
                  </a:lnTo>
                  <a:lnTo>
                    <a:pt x="948306" y="698330"/>
                  </a:lnTo>
                  <a:lnTo>
                    <a:pt x="990711" y="610798"/>
                  </a:lnTo>
                  <a:lnTo>
                    <a:pt x="956211" y="620203"/>
                  </a:lnTo>
                  <a:lnTo>
                    <a:pt x="936325" y="648691"/>
                  </a:lnTo>
                  <a:lnTo>
                    <a:pt x="907371" y="612556"/>
                  </a:lnTo>
                  <a:lnTo>
                    <a:pt x="923124" y="498609"/>
                  </a:lnTo>
                  <a:lnTo>
                    <a:pt x="916057" y="406735"/>
                  </a:lnTo>
                  <a:lnTo>
                    <a:pt x="891776" y="387762"/>
                  </a:lnTo>
                  <a:lnTo>
                    <a:pt x="880893" y="359050"/>
                  </a:lnTo>
                  <a:lnTo>
                    <a:pt x="846346" y="357123"/>
                  </a:lnTo>
                  <a:lnTo>
                    <a:pt x="800399" y="314120"/>
                  </a:lnTo>
                  <a:lnTo>
                    <a:pt x="766128" y="298564"/>
                  </a:lnTo>
                  <a:lnTo>
                    <a:pt x="760253" y="269103"/>
                  </a:lnTo>
                  <a:lnTo>
                    <a:pt x="736816" y="261007"/>
                  </a:lnTo>
                  <a:lnTo>
                    <a:pt x="714343" y="230348"/>
                  </a:lnTo>
                  <a:lnTo>
                    <a:pt x="641990" y="194844"/>
                  </a:lnTo>
                  <a:lnTo>
                    <a:pt x="585158" y="212023"/>
                  </a:lnTo>
                  <a:lnTo>
                    <a:pt x="591823" y="242552"/>
                  </a:lnTo>
                  <a:lnTo>
                    <a:pt x="572063" y="239379"/>
                  </a:lnTo>
                  <a:lnTo>
                    <a:pt x="503949" y="285586"/>
                  </a:lnTo>
                  <a:lnTo>
                    <a:pt x="427430" y="303353"/>
                  </a:lnTo>
                  <a:lnTo>
                    <a:pt x="426850" y="281063"/>
                  </a:lnTo>
                  <a:lnTo>
                    <a:pt x="405709" y="256610"/>
                  </a:lnTo>
                  <a:lnTo>
                    <a:pt x="308600" y="206835"/>
                  </a:lnTo>
                  <a:lnTo>
                    <a:pt x="241231" y="188156"/>
                  </a:lnTo>
                  <a:lnTo>
                    <a:pt x="182546" y="187357"/>
                  </a:lnTo>
                  <a:lnTo>
                    <a:pt x="134459" y="196511"/>
                  </a:lnTo>
                  <a:lnTo>
                    <a:pt x="30485" y="225136"/>
                  </a:lnTo>
                  <a:lnTo>
                    <a:pt x="53498" y="192910"/>
                  </a:lnTo>
                  <a:lnTo>
                    <a:pt x="38679" y="177499"/>
                  </a:lnTo>
                  <a:lnTo>
                    <a:pt x="42319" y="143655"/>
                  </a:lnTo>
                  <a:lnTo>
                    <a:pt x="0" y="108330"/>
                  </a:lnTo>
                  <a:lnTo>
                    <a:pt x="3320" y="81211"/>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21" name="Google Shape;12521;p316"/>
            <p:cNvSpPr/>
            <p:nvPr/>
          </p:nvSpPr>
          <p:spPr>
            <a:xfrm>
              <a:off x="6179502" y="2712145"/>
              <a:ext cx="878057" cy="577995"/>
            </a:xfrm>
            <a:custGeom>
              <a:rect b="b" l="l" r="r" t="t"/>
              <a:pathLst>
                <a:path extrusionOk="0" h="637943" w="969127">
                  <a:moveTo>
                    <a:pt x="771023" y="1111"/>
                  </a:moveTo>
                  <a:lnTo>
                    <a:pt x="793437" y="0"/>
                  </a:lnTo>
                  <a:lnTo>
                    <a:pt x="796557" y="29997"/>
                  </a:lnTo>
                  <a:lnTo>
                    <a:pt x="819259" y="48941"/>
                  </a:lnTo>
                  <a:lnTo>
                    <a:pt x="802832" y="74369"/>
                  </a:lnTo>
                  <a:lnTo>
                    <a:pt x="809998" y="119829"/>
                  </a:lnTo>
                  <a:lnTo>
                    <a:pt x="822980" y="151585"/>
                  </a:lnTo>
                  <a:lnTo>
                    <a:pt x="876877" y="172172"/>
                  </a:lnTo>
                  <a:lnTo>
                    <a:pt x="888860" y="197233"/>
                  </a:lnTo>
                  <a:lnTo>
                    <a:pt x="923494" y="232171"/>
                  </a:lnTo>
                  <a:lnTo>
                    <a:pt x="928815" y="253128"/>
                  </a:lnTo>
                  <a:lnTo>
                    <a:pt x="963463" y="271196"/>
                  </a:lnTo>
                  <a:lnTo>
                    <a:pt x="969127" y="296608"/>
                  </a:lnTo>
                  <a:lnTo>
                    <a:pt x="965799" y="336022"/>
                  </a:lnTo>
                  <a:lnTo>
                    <a:pt x="946926" y="350611"/>
                  </a:lnTo>
                  <a:lnTo>
                    <a:pt x="943864" y="382168"/>
                  </a:lnTo>
                  <a:lnTo>
                    <a:pt x="898424" y="410573"/>
                  </a:lnTo>
                  <a:lnTo>
                    <a:pt x="840430" y="423802"/>
                  </a:lnTo>
                  <a:lnTo>
                    <a:pt x="832372" y="460073"/>
                  </a:lnTo>
                  <a:lnTo>
                    <a:pt x="858726" y="487831"/>
                  </a:lnTo>
                  <a:lnTo>
                    <a:pt x="858138" y="523731"/>
                  </a:lnTo>
                  <a:lnTo>
                    <a:pt x="839241" y="544898"/>
                  </a:lnTo>
                  <a:lnTo>
                    <a:pt x="836690" y="576420"/>
                  </a:lnTo>
                  <a:lnTo>
                    <a:pt x="795253" y="600910"/>
                  </a:lnTo>
                  <a:lnTo>
                    <a:pt x="794529" y="637943"/>
                  </a:lnTo>
                  <a:lnTo>
                    <a:pt x="777468" y="632029"/>
                  </a:lnTo>
                  <a:lnTo>
                    <a:pt x="744641" y="592063"/>
                  </a:lnTo>
                  <a:lnTo>
                    <a:pt x="728832" y="593886"/>
                  </a:lnTo>
                  <a:lnTo>
                    <a:pt x="511913" y="607375"/>
                  </a:lnTo>
                  <a:lnTo>
                    <a:pt x="302209" y="614149"/>
                  </a:lnTo>
                  <a:lnTo>
                    <a:pt x="129169" y="612247"/>
                  </a:lnTo>
                  <a:lnTo>
                    <a:pt x="111585" y="585407"/>
                  </a:lnTo>
                  <a:lnTo>
                    <a:pt x="119831" y="532778"/>
                  </a:lnTo>
                  <a:lnTo>
                    <a:pt x="104834" y="486910"/>
                  </a:lnTo>
                  <a:lnTo>
                    <a:pt x="105619" y="435438"/>
                  </a:lnTo>
                  <a:lnTo>
                    <a:pt x="79219" y="417536"/>
                  </a:lnTo>
                  <a:lnTo>
                    <a:pt x="75133" y="389567"/>
                  </a:lnTo>
                  <a:lnTo>
                    <a:pt x="84201" y="364971"/>
                  </a:lnTo>
                  <a:lnTo>
                    <a:pt x="74391" y="329180"/>
                  </a:lnTo>
                  <a:lnTo>
                    <a:pt x="53943" y="315722"/>
                  </a:lnTo>
                  <a:lnTo>
                    <a:pt x="27357" y="223979"/>
                  </a:lnTo>
                  <a:lnTo>
                    <a:pt x="0" y="179142"/>
                  </a:lnTo>
                  <a:lnTo>
                    <a:pt x="13145" y="149072"/>
                  </a:lnTo>
                  <a:lnTo>
                    <a:pt x="18215" y="108910"/>
                  </a:lnTo>
                  <a:lnTo>
                    <a:pt x="29576" y="94456"/>
                  </a:lnTo>
                  <a:lnTo>
                    <a:pt x="11159" y="74273"/>
                  </a:lnTo>
                  <a:lnTo>
                    <a:pt x="16185" y="38599"/>
                  </a:lnTo>
                  <a:lnTo>
                    <a:pt x="8261" y="21822"/>
                  </a:lnTo>
                  <a:lnTo>
                    <a:pt x="27523" y="17465"/>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22" name="Google Shape;12522;p316"/>
            <p:cNvSpPr/>
            <p:nvPr/>
          </p:nvSpPr>
          <p:spPr>
            <a:xfrm>
              <a:off x="6888479" y="2866676"/>
              <a:ext cx="579801" cy="1032320"/>
            </a:xfrm>
            <a:custGeom>
              <a:rect b="b" l="l" r="r" t="t"/>
              <a:pathLst>
                <a:path extrusionOk="0" h="1139390" w="639937">
                  <a:moveTo>
                    <a:pt x="106350" y="26674"/>
                  </a:moveTo>
                  <a:lnTo>
                    <a:pt x="380833" y="11853"/>
                  </a:lnTo>
                  <a:lnTo>
                    <a:pt x="526747" y="0"/>
                  </a:lnTo>
                  <a:lnTo>
                    <a:pt x="525241" y="39383"/>
                  </a:lnTo>
                  <a:lnTo>
                    <a:pt x="551996" y="83057"/>
                  </a:lnTo>
                  <a:lnTo>
                    <a:pt x="582304" y="155582"/>
                  </a:lnTo>
                  <a:lnTo>
                    <a:pt x="624440" y="636339"/>
                  </a:lnTo>
                  <a:lnTo>
                    <a:pt x="610750" y="674683"/>
                  </a:lnTo>
                  <a:lnTo>
                    <a:pt x="634177" y="716483"/>
                  </a:lnTo>
                  <a:lnTo>
                    <a:pt x="639937" y="751978"/>
                  </a:lnTo>
                  <a:lnTo>
                    <a:pt x="622868" y="782757"/>
                  </a:lnTo>
                  <a:lnTo>
                    <a:pt x="620095" y="810008"/>
                  </a:lnTo>
                  <a:lnTo>
                    <a:pt x="595563" y="856027"/>
                  </a:lnTo>
                  <a:lnTo>
                    <a:pt x="577795" y="860921"/>
                  </a:lnTo>
                  <a:lnTo>
                    <a:pt x="584282" y="886245"/>
                  </a:lnTo>
                  <a:lnTo>
                    <a:pt x="573071" y="897321"/>
                  </a:lnTo>
                  <a:lnTo>
                    <a:pt x="567611" y="946153"/>
                  </a:lnTo>
                  <a:lnTo>
                    <a:pt x="573927" y="959122"/>
                  </a:lnTo>
                  <a:lnTo>
                    <a:pt x="555554" y="989901"/>
                  </a:lnTo>
                  <a:lnTo>
                    <a:pt x="573289" y="1024421"/>
                  </a:lnTo>
                  <a:lnTo>
                    <a:pt x="509585" y="1048732"/>
                  </a:lnTo>
                  <a:lnTo>
                    <a:pt x="505166" y="1070446"/>
                  </a:lnTo>
                  <a:lnTo>
                    <a:pt x="522132" y="1096086"/>
                  </a:lnTo>
                  <a:lnTo>
                    <a:pt x="503358" y="1114439"/>
                  </a:lnTo>
                  <a:lnTo>
                    <a:pt x="442420" y="1087632"/>
                  </a:lnTo>
                  <a:lnTo>
                    <a:pt x="424251" y="1091226"/>
                  </a:lnTo>
                  <a:lnTo>
                    <a:pt x="402371" y="1128778"/>
                  </a:lnTo>
                  <a:lnTo>
                    <a:pt x="411058" y="1139390"/>
                  </a:lnTo>
                  <a:lnTo>
                    <a:pt x="385496" y="1138971"/>
                  </a:lnTo>
                  <a:lnTo>
                    <a:pt x="345608" y="1083316"/>
                  </a:lnTo>
                  <a:lnTo>
                    <a:pt x="357770" y="1068997"/>
                  </a:lnTo>
                  <a:lnTo>
                    <a:pt x="342017" y="1030754"/>
                  </a:lnTo>
                  <a:lnTo>
                    <a:pt x="339878" y="999439"/>
                  </a:lnTo>
                  <a:lnTo>
                    <a:pt x="285836" y="959223"/>
                  </a:lnTo>
                  <a:lnTo>
                    <a:pt x="268809" y="964811"/>
                  </a:lnTo>
                  <a:lnTo>
                    <a:pt x="249810" y="939054"/>
                  </a:lnTo>
                  <a:lnTo>
                    <a:pt x="200666" y="900499"/>
                  </a:lnTo>
                  <a:lnTo>
                    <a:pt x="199597" y="867997"/>
                  </a:lnTo>
                  <a:lnTo>
                    <a:pt x="223041" y="813800"/>
                  </a:lnTo>
                  <a:lnTo>
                    <a:pt x="217594" y="795042"/>
                  </a:lnTo>
                  <a:lnTo>
                    <a:pt x="231476" y="769482"/>
                  </a:lnTo>
                  <a:lnTo>
                    <a:pt x="208374" y="756300"/>
                  </a:lnTo>
                  <a:lnTo>
                    <a:pt x="173695" y="749378"/>
                  </a:lnTo>
                  <a:lnTo>
                    <a:pt x="156857" y="769434"/>
                  </a:lnTo>
                  <a:lnTo>
                    <a:pt x="144200" y="757802"/>
                  </a:lnTo>
                  <a:lnTo>
                    <a:pt x="130223" y="691232"/>
                  </a:lnTo>
                  <a:lnTo>
                    <a:pt x="76091" y="650374"/>
                  </a:lnTo>
                  <a:lnTo>
                    <a:pt x="26047" y="600165"/>
                  </a:lnTo>
                  <a:lnTo>
                    <a:pt x="3641" y="538431"/>
                  </a:lnTo>
                  <a:lnTo>
                    <a:pt x="0" y="497112"/>
                  </a:lnTo>
                  <a:lnTo>
                    <a:pt x="12019" y="467384"/>
                  </a:lnTo>
                  <a:lnTo>
                    <a:pt x="12743" y="430351"/>
                  </a:lnTo>
                  <a:lnTo>
                    <a:pt x="54180" y="405861"/>
                  </a:lnTo>
                  <a:lnTo>
                    <a:pt x="56731" y="374339"/>
                  </a:lnTo>
                  <a:lnTo>
                    <a:pt x="75628" y="353172"/>
                  </a:lnTo>
                  <a:lnTo>
                    <a:pt x="76216" y="317272"/>
                  </a:lnTo>
                  <a:lnTo>
                    <a:pt x="49862" y="289514"/>
                  </a:lnTo>
                  <a:lnTo>
                    <a:pt x="57920" y="253243"/>
                  </a:lnTo>
                  <a:lnTo>
                    <a:pt x="115914" y="240014"/>
                  </a:lnTo>
                  <a:lnTo>
                    <a:pt x="161354" y="211609"/>
                  </a:lnTo>
                  <a:lnTo>
                    <a:pt x="164416" y="180052"/>
                  </a:lnTo>
                  <a:lnTo>
                    <a:pt x="183289" y="165463"/>
                  </a:lnTo>
                  <a:lnTo>
                    <a:pt x="186617" y="126049"/>
                  </a:lnTo>
                  <a:lnTo>
                    <a:pt x="180953" y="100637"/>
                  </a:lnTo>
                  <a:lnTo>
                    <a:pt x="146305" y="82569"/>
                  </a:lnTo>
                  <a:lnTo>
                    <a:pt x="140984" y="61611"/>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23" name="Google Shape;12523;p316"/>
            <p:cNvSpPr/>
            <p:nvPr/>
          </p:nvSpPr>
          <p:spPr>
            <a:xfrm>
              <a:off x="6664577" y="2075488"/>
              <a:ext cx="757406" cy="815355"/>
            </a:xfrm>
            <a:custGeom>
              <a:rect b="b" l="l" r="r" t="t"/>
              <a:pathLst>
                <a:path extrusionOk="0" h="899922" w="835963">
                  <a:moveTo>
                    <a:pt x="338348" y="75067"/>
                  </a:moveTo>
                  <a:lnTo>
                    <a:pt x="365071" y="85664"/>
                  </a:lnTo>
                  <a:lnTo>
                    <a:pt x="382490" y="118979"/>
                  </a:lnTo>
                  <a:lnTo>
                    <a:pt x="529579" y="150144"/>
                  </a:lnTo>
                  <a:lnTo>
                    <a:pt x="591829" y="175478"/>
                  </a:lnTo>
                  <a:lnTo>
                    <a:pt x="609788" y="167405"/>
                  </a:lnTo>
                  <a:lnTo>
                    <a:pt x="671462" y="182429"/>
                  </a:lnTo>
                  <a:lnTo>
                    <a:pt x="689789" y="206488"/>
                  </a:lnTo>
                  <a:lnTo>
                    <a:pt x="721225" y="228293"/>
                  </a:lnTo>
                  <a:lnTo>
                    <a:pt x="722742" y="263808"/>
                  </a:lnTo>
                  <a:lnTo>
                    <a:pt x="711931" y="292599"/>
                  </a:lnTo>
                  <a:lnTo>
                    <a:pt x="745720" y="294124"/>
                  </a:lnTo>
                  <a:lnTo>
                    <a:pt x="735018" y="324052"/>
                  </a:lnTo>
                  <a:lnTo>
                    <a:pt x="758684" y="343164"/>
                  </a:lnTo>
                  <a:lnTo>
                    <a:pt x="755377" y="368005"/>
                  </a:lnTo>
                  <a:lnTo>
                    <a:pt x="728416" y="374822"/>
                  </a:lnTo>
                  <a:lnTo>
                    <a:pt x="708902" y="423363"/>
                  </a:lnTo>
                  <a:lnTo>
                    <a:pt x="702971" y="456241"/>
                  </a:lnTo>
                  <a:lnTo>
                    <a:pt x="719954" y="460389"/>
                  </a:lnTo>
                  <a:lnTo>
                    <a:pt x="740147" y="437435"/>
                  </a:lnTo>
                  <a:lnTo>
                    <a:pt x="760171" y="395485"/>
                  </a:lnTo>
                  <a:lnTo>
                    <a:pt x="788507" y="377317"/>
                  </a:lnTo>
                  <a:lnTo>
                    <a:pt x="807250" y="324261"/>
                  </a:lnTo>
                  <a:lnTo>
                    <a:pt x="835789" y="310433"/>
                  </a:lnTo>
                  <a:lnTo>
                    <a:pt x="835963" y="337202"/>
                  </a:lnTo>
                  <a:lnTo>
                    <a:pt x="817961" y="363449"/>
                  </a:lnTo>
                  <a:lnTo>
                    <a:pt x="785706" y="451280"/>
                  </a:lnTo>
                  <a:lnTo>
                    <a:pt x="778855" y="498830"/>
                  </a:lnTo>
                  <a:lnTo>
                    <a:pt x="782614" y="532035"/>
                  </a:lnTo>
                  <a:lnTo>
                    <a:pt x="768569" y="544463"/>
                  </a:lnTo>
                  <a:lnTo>
                    <a:pt x="759082" y="591150"/>
                  </a:lnTo>
                  <a:lnTo>
                    <a:pt x="767247" y="629598"/>
                  </a:lnTo>
                  <a:lnTo>
                    <a:pt x="756718" y="656257"/>
                  </a:lnTo>
                  <a:lnTo>
                    <a:pt x="744570" y="721117"/>
                  </a:lnTo>
                  <a:lnTo>
                    <a:pt x="752860" y="770813"/>
                  </a:lnTo>
                  <a:lnTo>
                    <a:pt x="774421" y="813780"/>
                  </a:lnTo>
                  <a:lnTo>
                    <a:pt x="773872" y="873248"/>
                  </a:lnTo>
                  <a:lnTo>
                    <a:pt x="627958" y="885102"/>
                  </a:lnTo>
                  <a:lnTo>
                    <a:pt x="353475" y="899922"/>
                  </a:lnTo>
                  <a:lnTo>
                    <a:pt x="341492" y="874861"/>
                  </a:lnTo>
                  <a:lnTo>
                    <a:pt x="287595" y="854274"/>
                  </a:lnTo>
                  <a:lnTo>
                    <a:pt x="274613" y="822518"/>
                  </a:lnTo>
                  <a:lnTo>
                    <a:pt x="267447" y="777058"/>
                  </a:lnTo>
                  <a:lnTo>
                    <a:pt x="283874" y="751631"/>
                  </a:lnTo>
                  <a:lnTo>
                    <a:pt x="261172" y="732686"/>
                  </a:lnTo>
                  <a:lnTo>
                    <a:pt x="258052" y="702689"/>
                  </a:lnTo>
                  <a:lnTo>
                    <a:pt x="248882" y="679701"/>
                  </a:lnTo>
                  <a:lnTo>
                    <a:pt x="251260" y="647211"/>
                  </a:lnTo>
                  <a:lnTo>
                    <a:pt x="221214" y="604056"/>
                  </a:lnTo>
                  <a:lnTo>
                    <a:pt x="197803" y="597354"/>
                  </a:lnTo>
                  <a:lnTo>
                    <a:pt x="154995" y="564712"/>
                  </a:lnTo>
                  <a:lnTo>
                    <a:pt x="146717" y="538320"/>
                  </a:lnTo>
                  <a:lnTo>
                    <a:pt x="101537" y="517902"/>
                  </a:lnTo>
                  <a:lnTo>
                    <a:pt x="85673" y="496246"/>
                  </a:lnTo>
                  <a:lnTo>
                    <a:pt x="55585" y="494033"/>
                  </a:lnTo>
                  <a:lnTo>
                    <a:pt x="16506" y="458665"/>
                  </a:lnTo>
                  <a:lnTo>
                    <a:pt x="24173" y="383875"/>
                  </a:lnTo>
                  <a:lnTo>
                    <a:pt x="19870" y="349562"/>
                  </a:lnTo>
                  <a:lnTo>
                    <a:pt x="35155" y="317918"/>
                  </a:lnTo>
                  <a:lnTo>
                    <a:pt x="16386" y="293021"/>
                  </a:lnTo>
                  <a:lnTo>
                    <a:pt x="0" y="291348"/>
                  </a:lnTo>
                  <a:lnTo>
                    <a:pt x="1380" y="262436"/>
                  </a:lnTo>
                  <a:lnTo>
                    <a:pt x="32403" y="218097"/>
                  </a:lnTo>
                  <a:lnTo>
                    <a:pt x="71935" y="199999"/>
                  </a:lnTo>
                  <a:lnTo>
                    <a:pt x="79946" y="187489"/>
                  </a:lnTo>
                  <a:lnTo>
                    <a:pt x="75284" y="67997"/>
                  </a:lnTo>
                  <a:lnTo>
                    <a:pt x="102864" y="50288"/>
                  </a:lnTo>
                  <a:lnTo>
                    <a:pt x="113915" y="58684"/>
                  </a:lnTo>
                  <a:lnTo>
                    <a:pt x="145309" y="59544"/>
                  </a:lnTo>
                  <a:lnTo>
                    <a:pt x="240475" y="20658"/>
                  </a:lnTo>
                  <a:lnTo>
                    <a:pt x="275227" y="0"/>
                  </a:lnTo>
                  <a:lnTo>
                    <a:pt x="288179" y="13679"/>
                  </a:lnTo>
                  <a:lnTo>
                    <a:pt x="270587" y="41214"/>
                  </a:lnTo>
                  <a:lnTo>
                    <a:pt x="318285" y="72907"/>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24" name="Google Shape;12524;p316"/>
            <p:cNvSpPr/>
            <p:nvPr/>
          </p:nvSpPr>
          <p:spPr>
            <a:xfrm>
              <a:off x="6466568" y="3999090"/>
              <a:ext cx="719862" cy="667113"/>
            </a:xfrm>
            <a:custGeom>
              <a:rect b="b" l="l" r="r" t="t"/>
              <a:pathLst>
                <a:path extrusionOk="0" h="736305" w="794525">
                  <a:moveTo>
                    <a:pt x="22979" y="25925"/>
                  </a:moveTo>
                  <a:lnTo>
                    <a:pt x="719875" y="0"/>
                  </a:lnTo>
                  <a:lnTo>
                    <a:pt x="736440" y="38268"/>
                  </a:lnTo>
                  <a:lnTo>
                    <a:pt x="713171" y="64403"/>
                  </a:lnTo>
                  <a:lnTo>
                    <a:pt x="689727" y="103974"/>
                  </a:lnTo>
                  <a:lnTo>
                    <a:pt x="794525" y="97409"/>
                  </a:lnTo>
                  <a:lnTo>
                    <a:pt x="791695" y="135769"/>
                  </a:lnTo>
                  <a:lnTo>
                    <a:pt x="768377" y="148509"/>
                  </a:lnTo>
                  <a:lnTo>
                    <a:pt x="765029" y="180152"/>
                  </a:lnTo>
                  <a:lnTo>
                    <a:pt x="736749" y="215596"/>
                  </a:lnTo>
                  <a:lnTo>
                    <a:pt x="742483" y="264610"/>
                  </a:lnTo>
                  <a:lnTo>
                    <a:pt x="728507" y="301367"/>
                  </a:lnTo>
                  <a:lnTo>
                    <a:pt x="712647" y="307933"/>
                  </a:lnTo>
                  <a:lnTo>
                    <a:pt x="723630" y="325217"/>
                  </a:lnTo>
                  <a:lnTo>
                    <a:pt x="698419" y="342423"/>
                  </a:lnTo>
                  <a:lnTo>
                    <a:pt x="688706" y="377750"/>
                  </a:lnTo>
                  <a:lnTo>
                    <a:pt x="672038" y="387679"/>
                  </a:lnTo>
                  <a:lnTo>
                    <a:pt x="677053" y="427745"/>
                  </a:lnTo>
                  <a:lnTo>
                    <a:pt x="647740" y="440602"/>
                  </a:lnTo>
                  <a:lnTo>
                    <a:pt x="649389" y="453958"/>
                  </a:lnTo>
                  <a:lnTo>
                    <a:pt x="616647" y="489346"/>
                  </a:lnTo>
                  <a:lnTo>
                    <a:pt x="627864" y="511150"/>
                  </a:lnTo>
                  <a:lnTo>
                    <a:pt x="599455" y="545131"/>
                  </a:lnTo>
                  <a:lnTo>
                    <a:pt x="576096" y="609020"/>
                  </a:lnTo>
                  <a:lnTo>
                    <a:pt x="606847" y="634310"/>
                  </a:lnTo>
                  <a:lnTo>
                    <a:pt x="593001" y="651812"/>
                  </a:lnTo>
                  <a:lnTo>
                    <a:pt x="604392" y="693746"/>
                  </a:lnTo>
                  <a:lnTo>
                    <a:pt x="592900" y="722303"/>
                  </a:lnTo>
                  <a:lnTo>
                    <a:pt x="180517" y="734633"/>
                  </a:lnTo>
                  <a:lnTo>
                    <a:pt x="107466" y="736305"/>
                  </a:lnTo>
                  <a:lnTo>
                    <a:pt x="105232" y="627928"/>
                  </a:lnTo>
                  <a:lnTo>
                    <a:pt x="81180" y="619461"/>
                  </a:lnTo>
                  <a:lnTo>
                    <a:pt x="48302" y="630118"/>
                  </a:lnTo>
                  <a:lnTo>
                    <a:pt x="30545" y="611403"/>
                  </a:lnTo>
                  <a:lnTo>
                    <a:pt x="33787" y="252086"/>
                  </a:lnTo>
                  <a:lnTo>
                    <a:pt x="0" y="26277"/>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25" name="Google Shape;12525;p316"/>
            <p:cNvSpPr/>
            <p:nvPr/>
          </p:nvSpPr>
          <p:spPr>
            <a:xfrm>
              <a:off x="7425971" y="4220811"/>
              <a:ext cx="559899" cy="901515"/>
            </a:xfrm>
            <a:custGeom>
              <a:rect b="b" l="l" r="r" t="t"/>
              <a:pathLst>
                <a:path extrusionOk="0" h="995018" w="617970">
                  <a:moveTo>
                    <a:pt x="138236" y="25502"/>
                  </a:moveTo>
                  <a:lnTo>
                    <a:pt x="425667" y="0"/>
                  </a:lnTo>
                  <a:lnTo>
                    <a:pt x="473847" y="171442"/>
                  </a:lnTo>
                  <a:lnTo>
                    <a:pt x="543943" y="423378"/>
                  </a:lnTo>
                  <a:lnTo>
                    <a:pt x="569814" y="477730"/>
                  </a:lnTo>
                  <a:lnTo>
                    <a:pt x="592043" y="507740"/>
                  </a:lnTo>
                  <a:lnTo>
                    <a:pt x="586956" y="528557"/>
                  </a:lnTo>
                  <a:lnTo>
                    <a:pt x="607851" y="538475"/>
                  </a:lnTo>
                  <a:lnTo>
                    <a:pt x="582045" y="567319"/>
                  </a:lnTo>
                  <a:lnTo>
                    <a:pt x="585923" y="592700"/>
                  </a:lnTo>
                  <a:lnTo>
                    <a:pt x="574974" y="628764"/>
                  </a:lnTo>
                  <a:lnTo>
                    <a:pt x="598815" y="687740"/>
                  </a:lnTo>
                  <a:lnTo>
                    <a:pt x="592759" y="742281"/>
                  </a:lnTo>
                  <a:lnTo>
                    <a:pt x="617970" y="795426"/>
                  </a:lnTo>
                  <a:lnTo>
                    <a:pt x="533265" y="806168"/>
                  </a:lnTo>
                  <a:lnTo>
                    <a:pt x="170788" y="842332"/>
                  </a:lnTo>
                  <a:lnTo>
                    <a:pt x="167467" y="869451"/>
                  </a:lnTo>
                  <a:lnTo>
                    <a:pt x="209787" y="904776"/>
                  </a:lnTo>
                  <a:lnTo>
                    <a:pt x="206147" y="938620"/>
                  </a:lnTo>
                  <a:lnTo>
                    <a:pt x="220966" y="954031"/>
                  </a:lnTo>
                  <a:lnTo>
                    <a:pt x="197953" y="986257"/>
                  </a:lnTo>
                  <a:lnTo>
                    <a:pt x="174705" y="995018"/>
                  </a:lnTo>
                  <a:lnTo>
                    <a:pt x="127990" y="965581"/>
                  </a:lnTo>
                  <a:lnTo>
                    <a:pt x="118986" y="916104"/>
                  </a:lnTo>
                  <a:lnTo>
                    <a:pt x="105230" y="911685"/>
                  </a:lnTo>
                  <a:lnTo>
                    <a:pt x="92236" y="950735"/>
                  </a:lnTo>
                  <a:lnTo>
                    <a:pt x="89562" y="987787"/>
                  </a:lnTo>
                  <a:lnTo>
                    <a:pt x="43950" y="981465"/>
                  </a:lnTo>
                  <a:lnTo>
                    <a:pt x="6019" y="672771"/>
                  </a:lnTo>
                  <a:lnTo>
                    <a:pt x="13691" y="283358"/>
                  </a:lnTo>
                  <a:lnTo>
                    <a:pt x="18839" y="58394"/>
                  </a:lnTo>
                  <a:lnTo>
                    <a:pt x="0" y="3861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26" name="Google Shape;12526;p316"/>
            <p:cNvSpPr/>
            <p:nvPr/>
          </p:nvSpPr>
          <p:spPr>
            <a:xfrm>
              <a:off x="8000922" y="3704849"/>
              <a:ext cx="1238549" cy="568443"/>
            </a:xfrm>
            <a:custGeom>
              <a:rect b="b" l="l" r="r" t="t"/>
              <a:pathLst>
                <a:path extrusionOk="0" h="627401" w="1367009">
                  <a:moveTo>
                    <a:pt x="495453" y="149311"/>
                  </a:moveTo>
                  <a:lnTo>
                    <a:pt x="604968" y="134859"/>
                  </a:lnTo>
                  <a:lnTo>
                    <a:pt x="729680" y="114669"/>
                  </a:lnTo>
                  <a:lnTo>
                    <a:pt x="1305811" y="0"/>
                  </a:lnTo>
                  <a:lnTo>
                    <a:pt x="1341238" y="76042"/>
                  </a:lnTo>
                  <a:lnTo>
                    <a:pt x="1295321" y="77881"/>
                  </a:lnTo>
                  <a:lnTo>
                    <a:pt x="1291344" y="89039"/>
                  </a:lnTo>
                  <a:lnTo>
                    <a:pt x="1239984" y="112469"/>
                  </a:lnTo>
                  <a:lnTo>
                    <a:pt x="1234441" y="125072"/>
                  </a:lnTo>
                  <a:lnTo>
                    <a:pt x="1199407" y="135767"/>
                  </a:lnTo>
                  <a:lnTo>
                    <a:pt x="1204091" y="149673"/>
                  </a:lnTo>
                  <a:lnTo>
                    <a:pt x="1245625" y="130748"/>
                  </a:lnTo>
                  <a:lnTo>
                    <a:pt x="1253561" y="138244"/>
                  </a:lnTo>
                  <a:lnTo>
                    <a:pt x="1299381" y="118257"/>
                  </a:lnTo>
                  <a:lnTo>
                    <a:pt x="1319033" y="133537"/>
                  </a:lnTo>
                  <a:lnTo>
                    <a:pt x="1346124" y="119691"/>
                  </a:lnTo>
                  <a:lnTo>
                    <a:pt x="1367009" y="165604"/>
                  </a:lnTo>
                  <a:lnTo>
                    <a:pt x="1362372" y="190675"/>
                  </a:lnTo>
                  <a:lnTo>
                    <a:pt x="1343599" y="197010"/>
                  </a:lnTo>
                  <a:lnTo>
                    <a:pt x="1313790" y="254903"/>
                  </a:lnTo>
                  <a:lnTo>
                    <a:pt x="1260651" y="268358"/>
                  </a:lnTo>
                  <a:lnTo>
                    <a:pt x="1258919" y="304174"/>
                  </a:lnTo>
                  <a:lnTo>
                    <a:pt x="1288934" y="333372"/>
                  </a:lnTo>
                  <a:lnTo>
                    <a:pt x="1308855" y="336055"/>
                  </a:lnTo>
                  <a:lnTo>
                    <a:pt x="1286046" y="399156"/>
                  </a:lnTo>
                  <a:lnTo>
                    <a:pt x="1255426" y="398642"/>
                  </a:lnTo>
                  <a:lnTo>
                    <a:pt x="1205099" y="414643"/>
                  </a:lnTo>
                  <a:lnTo>
                    <a:pt x="1172010" y="433870"/>
                  </a:lnTo>
                  <a:lnTo>
                    <a:pt x="1123561" y="483415"/>
                  </a:lnTo>
                  <a:lnTo>
                    <a:pt x="1088755" y="542640"/>
                  </a:lnTo>
                  <a:lnTo>
                    <a:pt x="1077717" y="610835"/>
                  </a:lnTo>
                  <a:lnTo>
                    <a:pt x="1040846" y="603071"/>
                  </a:lnTo>
                  <a:lnTo>
                    <a:pt x="983985" y="627401"/>
                  </a:lnTo>
                  <a:lnTo>
                    <a:pt x="764259" y="469073"/>
                  </a:lnTo>
                  <a:lnTo>
                    <a:pt x="580963" y="496350"/>
                  </a:lnTo>
                  <a:lnTo>
                    <a:pt x="579891" y="472710"/>
                  </a:lnTo>
                  <a:lnTo>
                    <a:pt x="549466" y="442446"/>
                  </a:lnTo>
                  <a:lnTo>
                    <a:pt x="534502" y="457301"/>
                  </a:lnTo>
                  <a:lnTo>
                    <a:pt x="530279" y="436431"/>
                  </a:lnTo>
                  <a:lnTo>
                    <a:pt x="328660" y="456889"/>
                  </a:lnTo>
                  <a:lnTo>
                    <a:pt x="285260" y="471055"/>
                  </a:lnTo>
                  <a:lnTo>
                    <a:pt x="253158" y="494815"/>
                  </a:lnTo>
                  <a:lnTo>
                    <a:pt x="198758" y="515903"/>
                  </a:lnTo>
                  <a:lnTo>
                    <a:pt x="116085" y="530348"/>
                  </a:lnTo>
                  <a:lnTo>
                    <a:pt x="1441" y="543810"/>
                  </a:lnTo>
                  <a:lnTo>
                    <a:pt x="0" y="495475"/>
                  </a:lnTo>
                  <a:lnTo>
                    <a:pt x="31553" y="487021"/>
                  </a:lnTo>
                  <a:lnTo>
                    <a:pt x="39812" y="452114"/>
                  </a:lnTo>
                  <a:lnTo>
                    <a:pt x="75959" y="416998"/>
                  </a:lnTo>
                  <a:lnTo>
                    <a:pt x="120186" y="410082"/>
                  </a:lnTo>
                  <a:lnTo>
                    <a:pt x="155910" y="373666"/>
                  </a:lnTo>
                  <a:lnTo>
                    <a:pt x="195975" y="356899"/>
                  </a:lnTo>
                  <a:lnTo>
                    <a:pt x="224965" y="306499"/>
                  </a:lnTo>
                  <a:lnTo>
                    <a:pt x="245110" y="290086"/>
                  </a:lnTo>
                  <a:lnTo>
                    <a:pt x="252344" y="309430"/>
                  </a:lnTo>
                  <a:lnTo>
                    <a:pt x="310121" y="261495"/>
                  </a:lnTo>
                  <a:lnTo>
                    <a:pt x="340261" y="264991"/>
                  </a:lnTo>
                  <a:lnTo>
                    <a:pt x="354845" y="224307"/>
                  </a:lnTo>
                  <a:lnTo>
                    <a:pt x="383134" y="209856"/>
                  </a:lnTo>
                  <a:lnTo>
                    <a:pt x="382906" y="161152"/>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27" name="Google Shape;12527;p316"/>
            <p:cNvSpPr/>
            <p:nvPr/>
          </p:nvSpPr>
          <p:spPr>
            <a:xfrm>
              <a:off x="8445284" y="2101208"/>
              <a:ext cx="1069753" cy="821080"/>
            </a:xfrm>
            <a:custGeom>
              <a:rect b="b" l="l" r="r" t="t"/>
              <a:pathLst>
                <a:path extrusionOk="0" h="906241" w="1180705">
                  <a:moveTo>
                    <a:pt x="804284" y="0"/>
                  </a:moveTo>
                  <a:lnTo>
                    <a:pt x="815788" y="40682"/>
                  </a:lnTo>
                  <a:lnTo>
                    <a:pt x="817062" y="79292"/>
                  </a:lnTo>
                  <a:lnTo>
                    <a:pt x="838775" y="111808"/>
                  </a:lnTo>
                  <a:lnTo>
                    <a:pt x="844144" y="150604"/>
                  </a:lnTo>
                  <a:lnTo>
                    <a:pt x="837658" y="194584"/>
                  </a:lnTo>
                  <a:lnTo>
                    <a:pt x="863175" y="245730"/>
                  </a:lnTo>
                  <a:lnTo>
                    <a:pt x="859355" y="263863"/>
                  </a:lnTo>
                  <a:lnTo>
                    <a:pt x="889810" y="290883"/>
                  </a:lnTo>
                  <a:lnTo>
                    <a:pt x="918435" y="428630"/>
                  </a:lnTo>
                  <a:lnTo>
                    <a:pt x="924240" y="445605"/>
                  </a:lnTo>
                  <a:lnTo>
                    <a:pt x="921024" y="584352"/>
                  </a:lnTo>
                  <a:lnTo>
                    <a:pt x="926041" y="591191"/>
                  </a:lnTo>
                  <a:lnTo>
                    <a:pt x="952610" y="743557"/>
                  </a:lnTo>
                  <a:lnTo>
                    <a:pt x="967007" y="757353"/>
                  </a:lnTo>
                  <a:lnTo>
                    <a:pt x="935957" y="787827"/>
                  </a:lnTo>
                  <a:lnTo>
                    <a:pt x="951922" y="808177"/>
                  </a:lnTo>
                  <a:lnTo>
                    <a:pt x="1018910" y="809248"/>
                  </a:lnTo>
                  <a:lnTo>
                    <a:pt x="1028907" y="794124"/>
                  </a:lnTo>
                  <a:lnTo>
                    <a:pt x="1082975" y="780752"/>
                  </a:lnTo>
                  <a:lnTo>
                    <a:pt x="1108755" y="767374"/>
                  </a:lnTo>
                  <a:lnTo>
                    <a:pt x="1145846" y="724502"/>
                  </a:lnTo>
                  <a:lnTo>
                    <a:pt x="1154869" y="746457"/>
                  </a:lnTo>
                  <a:lnTo>
                    <a:pt x="1180705" y="750242"/>
                  </a:lnTo>
                  <a:lnTo>
                    <a:pt x="1134161" y="793293"/>
                  </a:lnTo>
                  <a:lnTo>
                    <a:pt x="1030837" y="865111"/>
                  </a:lnTo>
                  <a:lnTo>
                    <a:pt x="985036" y="885428"/>
                  </a:lnTo>
                  <a:lnTo>
                    <a:pt x="952816" y="890838"/>
                  </a:lnTo>
                  <a:lnTo>
                    <a:pt x="931555" y="906241"/>
                  </a:lnTo>
                  <a:lnTo>
                    <a:pt x="910834" y="876616"/>
                  </a:lnTo>
                  <a:lnTo>
                    <a:pt x="915027" y="814662"/>
                  </a:lnTo>
                  <a:lnTo>
                    <a:pt x="859080" y="797913"/>
                  </a:lnTo>
                  <a:lnTo>
                    <a:pt x="781256" y="769918"/>
                  </a:lnTo>
                  <a:lnTo>
                    <a:pt x="771581" y="757204"/>
                  </a:lnTo>
                  <a:lnTo>
                    <a:pt x="748784" y="761223"/>
                  </a:lnTo>
                  <a:lnTo>
                    <a:pt x="714624" y="733357"/>
                  </a:lnTo>
                  <a:lnTo>
                    <a:pt x="711238" y="703169"/>
                  </a:lnTo>
                  <a:lnTo>
                    <a:pt x="688484" y="684189"/>
                  </a:lnTo>
                  <a:lnTo>
                    <a:pt x="677510" y="687774"/>
                  </a:lnTo>
                  <a:lnTo>
                    <a:pt x="655461" y="664024"/>
                  </a:lnTo>
                  <a:lnTo>
                    <a:pt x="9311" y="790977"/>
                  </a:lnTo>
                  <a:lnTo>
                    <a:pt x="569" y="740306"/>
                  </a:lnTo>
                  <a:lnTo>
                    <a:pt x="0" y="737002"/>
                  </a:lnTo>
                  <a:lnTo>
                    <a:pt x="79757" y="663983"/>
                  </a:lnTo>
                  <a:lnTo>
                    <a:pt x="89200" y="633914"/>
                  </a:lnTo>
                  <a:lnTo>
                    <a:pt x="114521" y="610028"/>
                  </a:lnTo>
                  <a:lnTo>
                    <a:pt x="97183" y="578002"/>
                  </a:lnTo>
                  <a:lnTo>
                    <a:pt x="84067" y="573570"/>
                  </a:lnTo>
                  <a:lnTo>
                    <a:pt x="65439" y="520227"/>
                  </a:lnTo>
                  <a:lnTo>
                    <a:pt x="145798" y="481687"/>
                  </a:lnTo>
                  <a:lnTo>
                    <a:pt x="220959" y="468601"/>
                  </a:lnTo>
                  <a:lnTo>
                    <a:pt x="251984" y="468289"/>
                  </a:lnTo>
                  <a:lnTo>
                    <a:pt x="288617" y="483862"/>
                  </a:lnTo>
                  <a:lnTo>
                    <a:pt x="307404" y="471052"/>
                  </a:lnTo>
                  <a:lnTo>
                    <a:pt x="369909" y="459645"/>
                  </a:lnTo>
                  <a:lnTo>
                    <a:pt x="404801" y="437705"/>
                  </a:lnTo>
                  <a:lnTo>
                    <a:pt x="437385" y="393352"/>
                  </a:lnTo>
                  <a:lnTo>
                    <a:pt x="463031" y="386827"/>
                  </a:lnTo>
                  <a:lnTo>
                    <a:pt x="452303" y="332117"/>
                  </a:lnTo>
                  <a:lnTo>
                    <a:pt x="458869" y="297695"/>
                  </a:lnTo>
                  <a:lnTo>
                    <a:pt x="422361" y="282620"/>
                  </a:lnTo>
                  <a:lnTo>
                    <a:pt x="424092" y="256081"/>
                  </a:lnTo>
                  <a:lnTo>
                    <a:pt x="473500" y="210301"/>
                  </a:lnTo>
                  <a:lnTo>
                    <a:pt x="488037" y="176429"/>
                  </a:lnTo>
                  <a:lnTo>
                    <a:pt x="541241" y="95322"/>
                  </a:lnTo>
                  <a:lnTo>
                    <a:pt x="597262" y="47455"/>
                  </a:lnTo>
                  <a:lnTo>
                    <a:pt x="693228" y="31059"/>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28" name="Google Shape;12528;p316"/>
            <p:cNvSpPr/>
            <p:nvPr/>
          </p:nvSpPr>
          <p:spPr>
            <a:xfrm>
              <a:off x="6946457" y="4255793"/>
              <a:ext cx="519334" cy="901634"/>
            </a:xfrm>
            <a:custGeom>
              <a:rect b="b" l="l" r="r" t="t"/>
              <a:pathLst>
                <a:path extrusionOk="0" h="995150" w="573198">
                  <a:moveTo>
                    <a:pt x="485209" y="3558"/>
                  </a:moveTo>
                  <a:lnTo>
                    <a:pt x="529247" y="0"/>
                  </a:lnTo>
                  <a:lnTo>
                    <a:pt x="548087" y="19784"/>
                  </a:lnTo>
                  <a:lnTo>
                    <a:pt x="542939" y="244748"/>
                  </a:lnTo>
                  <a:lnTo>
                    <a:pt x="535267" y="634161"/>
                  </a:lnTo>
                  <a:lnTo>
                    <a:pt x="573198" y="942855"/>
                  </a:lnTo>
                  <a:lnTo>
                    <a:pt x="554839" y="953241"/>
                  </a:lnTo>
                  <a:lnTo>
                    <a:pt x="512538" y="952069"/>
                  </a:lnTo>
                  <a:lnTo>
                    <a:pt x="494371" y="940065"/>
                  </a:lnTo>
                  <a:lnTo>
                    <a:pt x="453090" y="952048"/>
                  </a:lnTo>
                  <a:lnTo>
                    <a:pt x="396535" y="979481"/>
                  </a:lnTo>
                  <a:lnTo>
                    <a:pt x="379372" y="995150"/>
                  </a:lnTo>
                  <a:lnTo>
                    <a:pt x="356927" y="975494"/>
                  </a:lnTo>
                  <a:lnTo>
                    <a:pt x="348027" y="942651"/>
                  </a:lnTo>
                  <a:lnTo>
                    <a:pt x="316557" y="900120"/>
                  </a:lnTo>
                  <a:lnTo>
                    <a:pt x="329275" y="832358"/>
                  </a:lnTo>
                  <a:lnTo>
                    <a:pt x="2504" y="850627"/>
                  </a:lnTo>
                  <a:lnTo>
                    <a:pt x="14148" y="835596"/>
                  </a:lnTo>
                  <a:lnTo>
                    <a:pt x="0" y="796110"/>
                  </a:lnTo>
                  <a:lnTo>
                    <a:pt x="20673" y="792916"/>
                  </a:lnTo>
                  <a:lnTo>
                    <a:pt x="19972" y="718200"/>
                  </a:lnTo>
                  <a:lnTo>
                    <a:pt x="37108" y="721843"/>
                  </a:lnTo>
                  <a:lnTo>
                    <a:pt x="45210" y="675681"/>
                  </a:lnTo>
                  <a:lnTo>
                    <a:pt x="84031" y="644695"/>
                  </a:lnTo>
                  <a:lnTo>
                    <a:pt x="102146" y="596830"/>
                  </a:lnTo>
                  <a:lnTo>
                    <a:pt x="95250" y="536841"/>
                  </a:lnTo>
                  <a:lnTo>
                    <a:pt x="68842" y="512497"/>
                  </a:lnTo>
                  <a:lnTo>
                    <a:pt x="68588" y="471138"/>
                  </a:lnTo>
                  <a:lnTo>
                    <a:pt x="80160" y="461595"/>
                  </a:lnTo>
                  <a:lnTo>
                    <a:pt x="63238" y="438976"/>
                  </a:lnTo>
                  <a:lnTo>
                    <a:pt x="74730" y="410419"/>
                  </a:lnTo>
                  <a:lnTo>
                    <a:pt x="63338" y="368485"/>
                  </a:lnTo>
                  <a:lnTo>
                    <a:pt x="77184" y="350983"/>
                  </a:lnTo>
                  <a:lnTo>
                    <a:pt x="46434" y="325693"/>
                  </a:lnTo>
                  <a:lnTo>
                    <a:pt x="69793" y="261804"/>
                  </a:lnTo>
                  <a:lnTo>
                    <a:pt x="98202" y="227823"/>
                  </a:lnTo>
                  <a:lnTo>
                    <a:pt x="86985" y="206019"/>
                  </a:lnTo>
                  <a:lnTo>
                    <a:pt x="119727" y="170631"/>
                  </a:lnTo>
                  <a:lnTo>
                    <a:pt x="118077" y="157275"/>
                  </a:lnTo>
                  <a:lnTo>
                    <a:pt x="147391" y="144419"/>
                  </a:lnTo>
                  <a:lnTo>
                    <a:pt x="142376" y="104352"/>
                  </a:lnTo>
                  <a:lnTo>
                    <a:pt x="159044" y="94423"/>
                  </a:lnTo>
                  <a:lnTo>
                    <a:pt x="168757" y="59096"/>
                  </a:lnTo>
                  <a:lnTo>
                    <a:pt x="193968" y="41890"/>
                  </a:lnTo>
                  <a:lnTo>
                    <a:pt x="182984" y="24607"/>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29" name="Google Shape;12529;p316"/>
            <p:cNvSpPr/>
            <p:nvPr/>
          </p:nvSpPr>
          <p:spPr>
            <a:xfrm>
              <a:off x="6563936" y="4653518"/>
              <a:ext cx="822056" cy="717239"/>
            </a:xfrm>
            <a:custGeom>
              <a:rect b="b" l="l" r="r" t="t"/>
              <a:pathLst>
                <a:path extrusionOk="0" h="791630" w="907318">
                  <a:moveTo>
                    <a:pt x="73051" y="12329"/>
                  </a:moveTo>
                  <a:lnTo>
                    <a:pt x="485434" y="0"/>
                  </a:lnTo>
                  <a:lnTo>
                    <a:pt x="502356" y="22618"/>
                  </a:lnTo>
                  <a:lnTo>
                    <a:pt x="490784" y="32161"/>
                  </a:lnTo>
                  <a:lnTo>
                    <a:pt x="491038" y="73520"/>
                  </a:lnTo>
                  <a:lnTo>
                    <a:pt x="517446" y="97864"/>
                  </a:lnTo>
                  <a:lnTo>
                    <a:pt x="524343" y="157853"/>
                  </a:lnTo>
                  <a:lnTo>
                    <a:pt x="506227" y="205718"/>
                  </a:lnTo>
                  <a:lnTo>
                    <a:pt x="467407" y="236705"/>
                  </a:lnTo>
                  <a:lnTo>
                    <a:pt x="459304" y="282867"/>
                  </a:lnTo>
                  <a:lnTo>
                    <a:pt x="442168" y="279223"/>
                  </a:lnTo>
                  <a:lnTo>
                    <a:pt x="442869" y="353940"/>
                  </a:lnTo>
                  <a:lnTo>
                    <a:pt x="422196" y="357133"/>
                  </a:lnTo>
                  <a:lnTo>
                    <a:pt x="436344" y="396619"/>
                  </a:lnTo>
                  <a:lnTo>
                    <a:pt x="424700" y="411650"/>
                  </a:lnTo>
                  <a:lnTo>
                    <a:pt x="751471" y="393381"/>
                  </a:lnTo>
                  <a:lnTo>
                    <a:pt x="738753" y="461144"/>
                  </a:lnTo>
                  <a:lnTo>
                    <a:pt x="770223" y="503674"/>
                  </a:lnTo>
                  <a:lnTo>
                    <a:pt x="779123" y="536518"/>
                  </a:lnTo>
                  <a:lnTo>
                    <a:pt x="801568" y="556173"/>
                  </a:lnTo>
                  <a:lnTo>
                    <a:pt x="751745" y="587346"/>
                  </a:lnTo>
                  <a:lnTo>
                    <a:pt x="749210" y="607556"/>
                  </a:lnTo>
                  <a:lnTo>
                    <a:pt x="792297" y="618067"/>
                  </a:lnTo>
                  <a:lnTo>
                    <a:pt x="808324" y="584678"/>
                  </a:lnTo>
                  <a:lnTo>
                    <a:pt x="846985" y="614289"/>
                  </a:lnTo>
                  <a:lnTo>
                    <a:pt x="845906" y="639978"/>
                  </a:lnTo>
                  <a:lnTo>
                    <a:pt x="825535" y="652537"/>
                  </a:lnTo>
                  <a:lnTo>
                    <a:pt x="785441" y="645248"/>
                  </a:lnTo>
                  <a:lnTo>
                    <a:pt x="791513" y="663764"/>
                  </a:lnTo>
                  <a:lnTo>
                    <a:pt x="779955" y="693468"/>
                  </a:lnTo>
                  <a:lnTo>
                    <a:pt x="815432" y="716663"/>
                  </a:lnTo>
                  <a:lnTo>
                    <a:pt x="870034" y="720626"/>
                  </a:lnTo>
                  <a:lnTo>
                    <a:pt x="891518" y="749109"/>
                  </a:lnTo>
                  <a:lnTo>
                    <a:pt x="907318" y="752400"/>
                  </a:lnTo>
                  <a:lnTo>
                    <a:pt x="881736" y="788738"/>
                  </a:lnTo>
                  <a:lnTo>
                    <a:pt x="850248" y="784308"/>
                  </a:lnTo>
                  <a:lnTo>
                    <a:pt x="821649" y="750715"/>
                  </a:lnTo>
                  <a:lnTo>
                    <a:pt x="755619" y="736218"/>
                  </a:lnTo>
                  <a:lnTo>
                    <a:pt x="753395" y="701885"/>
                  </a:lnTo>
                  <a:lnTo>
                    <a:pt x="722265" y="714994"/>
                  </a:lnTo>
                  <a:lnTo>
                    <a:pt x="726009" y="743669"/>
                  </a:lnTo>
                  <a:lnTo>
                    <a:pt x="713157" y="771150"/>
                  </a:lnTo>
                  <a:lnTo>
                    <a:pt x="690184" y="777006"/>
                  </a:lnTo>
                  <a:lnTo>
                    <a:pt x="670962" y="748157"/>
                  </a:lnTo>
                  <a:lnTo>
                    <a:pt x="630280" y="749425"/>
                  </a:lnTo>
                  <a:lnTo>
                    <a:pt x="617522" y="781262"/>
                  </a:lnTo>
                  <a:lnTo>
                    <a:pt x="590875" y="791630"/>
                  </a:lnTo>
                  <a:lnTo>
                    <a:pt x="560788" y="774368"/>
                  </a:lnTo>
                  <a:lnTo>
                    <a:pt x="537428" y="773370"/>
                  </a:lnTo>
                  <a:lnTo>
                    <a:pt x="512642" y="724636"/>
                  </a:lnTo>
                  <a:lnTo>
                    <a:pt x="471982" y="704406"/>
                  </a:lnTo>
                  <a:lnTo>
                    <a:pt x="456706" y="708465"/>
                  </a:lnTo>
                  <a:lnTo>
                    <a:pt x="439326" y="667033"/>
                  </a:lnTo>
                  <a:lnTo>
                    <a:pt x="393369" y="674648"/>
                  </a:lnTo>
                  <a:lnTo>
                    <a:pt x="391302" y="649166"/>
                  </a:lnTo>
                  <a:lnTo>
                    <a:pt x="347107" y="675477"/>
                  </a:lnTo>
                  <a:lnTo>
                    <a:pt x="353656" y="694104"/>
                  </a:lnTo>
                  <a:lnTo>
                    <a:pt x="319642" y="713239"/>
                  </a:lnTo>
                  <a:lnTo>
                    <a:pt x="265281" y="706375"/>
                  </a:lnTo>
                  <a:lnTo>
                    <a:pt x="201691" y="680743"/>
                  </a:lnTo>
                  <a:lnTo>
                    <a:pt x="157027" y="669883"/>
                  </a:lnTo>
                  <a:lnTo>
                    <a:pt x="61963" y="682388"/>
                  </a:lnTo>
                  <a:lnTo>
                    <a:pt x="49618" y="690450"/>
                  </a:lnTo>
                  <a:lnTo>
                    <a:pt x="33762" y="670806"/>
                  </a:lnTo>
                  <a:lnTo>
                    <a:pt x="73397" y="597644"/>
                  </a:lnTo>
                  <a:lnTo>
                    <a:pt x="59066" y="559061"/>
                  </a:lnTo>
                  <a:lnTo>
                    <a:pt x="70983" y="537640"/>
                  </a:lnTo>
                  <a:lnTo>
                    <a:pt x="64589" y="509974"/>
                  </a:lnTo>
                  <a:lnTo>
                    <a:pt x="81222" y="488421"/>
                  </a:lnTo>
                  <a:lnTo>
                    <a:pt x="97950" y="435662"/>
                  </a:lnTo>
                  <a:lnTo>
                    <a:pt x="93980" y="392321"/>
                  </a:lnTo>
                  <a:lnTo>
                    <a:pt x="44757" y="311047"/>
                  </a:lnTo>
                  <a:lnTo>
                    <a:pt x="42793" y="266487"/>
                  </a:lnTo>
                  <a:lnTo>
                    <a:pt x="4301" y="222706"/>
                  </a:lnTo>
                  <a:lnTo>
                    <a:pt x="0" y="14002"/>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30" name="Google Shape;12530;p316"/>
            <p:cNvSpPr/>
            <p:nvPr/>
          </p:nvSpPr>
          <p:spPr>
            <a:xfrm>
              <a:off x="8353385" y="2702833"/>
              <a:ext cx="836467" cy="548356"/>
            </a:xfrm>
            <a:custGeom>
              <a:rect b="b" l="l" r="r" t="t"/>
              <a:pathLst>
                <a:path extrusionOk="0" h="605230" w="923224">
                  <a:moveTo>
                    <a:pt x="101999" y="76282"/>
                  </a:moveTo>
                  <a:lnTo>
                    <a:pt x="110741" y="126953"/>
                  </a:lnTo>
                  <a:lnTo>
                    <a:pt x="756890" y="0"/>
                  </a:lnTo>
                  <a:lnTo>
                    <a:pt x="778940" y="23750"/>
                  </a:lnTo>
                  <a:lnTo>
                    <a:pt x="789913" y="20165"/>
                  </a:lnTo>
                  <a:lnTo>
                    <a:pt x="812667" y="39145"/>
                  </a:lnTo>
                  <a:lnTo>
                    <a:pt x="816054" y="69333"/>
                  </a:lnTo>
                  <a:lnTo>
                    <a:pt x="850214" y="97199"/>
                  </a:lnTo>
                  <a:lnTo>
                    <a:pt x="873011" y="93180"/>
                  </a:lnTo>
                  <a:lnTo>
                    <a:pt x="882685" y="105894"/>
                  </a:lnTo>
                  <a:lnTo>
                    <a:pt x="866553" y="124477"/>
                  </a:lnTo>
                  <a:lnTo>
                    <a:pt x="863414" y="148134"/>
                  </a:lnTo>
                  <a:lnTo>
                    <a:pt x="835478" y="197996"/>
                  </a:lnTo>
                  <a:lnTo>
                    <a:pt x="852296" y="216030"/>
                  </a:lnTo>
                  <a:lnTo>
                    <a:pt x="837323" y="256079"/>
                  </a:lnTo>
                  <a:lnTo>
                    <a:pt x="844058" y="278669"/>
                  </a:lnTo>
                  <a:lnTo>
                    <a:pt x="864289" y="281039"/>
                  </a:lnTo>
                  <a:lnTo>
                    <a:pt x="871551" y="305807"/>
                  </a:lnTo>
                  <a:lnTo>
                    <a:pt x="923224" y="336633"/>
                  </a:lnTo>
                  <a:lnTo>
                    <a:pt x="919811" y="355784"/>
                  </a:lnTo>
                  <a:lnTo>
                    <a:pt x="881174" y="398919"/>
                  </a:lnTo>
                  <a:lnTo>
                    <a:pt x="882119" y="414778"/>
                  </a:lnTo>
                  <a:lnTo>
                    <a:pt x="845353" y="440135"/>
                  </a:lnTo>
                  <a:lnTo>
                    <a:pt x="813620" y="441348"/>
                  </a:lnTo>
                  <a:lnTo>
                    <a:pt x="792761" y="468801"/>
                  </a:lnTo>
                  <a:lnTo>
                    <a:pt x="233246" y="578297"/>
                  </a:lnTo>
                  <a:lnTo>
                    <a:pt x="74791" y="605230"/>
                  </a:lnTo>
                  <a:lnTo>
                    <a:pt x="44456" y="420650"/>
                  </a:lnTo>
                  <a:lnTo>
                    <a:pt x="0" y="150140"/>
                  </a:lnTo>
                  <a:lnTo>
                    <a:pt x="0" y="150140"/>
                  </a:lnTo>
                  <a:lnTo>
                    <a:pt x="25650" y="134567"/>
                  </a:lnTo>
                  <a:lnTo>
                    <a:pt x="101429" y="72978"/>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31" name="Google Shape;12531;p316"/>
            <p:cNvSpPr/>
            <p:nvPr/>
          </p:nvSpPr>
          <p:spPr>
            <a:xfrm>
              <a:off x="7112247" y="3850859"/>
              <a:ext cx="1235805" cy="427229"/>
            </a:xfrm>
            <a:custGeom>
              <a:rect b="b" l="l" r="r" t="t"/>
              <a:pathLst>
                <a:path extrusionOk="0" h="471540" w="1363980">
                  <a:moveTo>
                    <a:pt x="344896" y="139062"/>
                  </a:moveTo>
                  <a:lnTo>
                    <a:pt x="339172" y="102429"/>
                  </a:lnTo>
                  <a:lnTo>
                    <a:pt x="375088" y="108382"/>
                  </a:lnTo>
                  <a:lnTo>
                    <a:pt x="576723" y="85205"/>
                  </a:lnTo>
                  <a:lnTo>
                    <a:pt x="754797" y="74362"/>
                  </a:lnTo>
                  <a:lnTo>
                    <a:pt x="786120" y="68595"/>
                  </a:lnTo>
                  <a:lnTo>
                    <a:pt x="906124" y="61307"/>
                  </a:lnTo>
                  <a:lnTo>
                    <a:pt x="1043058" y="46356"/>
                  </a:lnTo>
                  <a:lnTo>
                    <a:pt x="1045250" y="42679"/>
                  </a:lnTo>
                  <a:lnTo>
                    <a:pt x="1363752" y="0"/>
                  </a:lnTo>
                  <a:lnTo>
                    <a:pt x="1363980" y="48703"/>
                  </a:lnTo>
                  <a:lnTo>
                    <a:pt x="1335692" y="63155"/>
                  </a:lnTo>
                  <a:lnTo>
                    <a:pt x="1321107" y="103839"/>
                  </a:lnTo>
                  <a:lnTo>
                    <a:pt x="1290967" y="100342"/>
                  </a:lnTo>
                  <a:lnTo>
                    <a:pt x="1233190" y="148277"/>
                  </a:lnTo>
                  <a:lnTo>
                    <a:pt x="1225957" y="128933"/>
                  </a:lnTo>
                  <a:lnTo>
                    <a:pt x="1205812" y="145347"/>
                  </a:lnTo>
                  <a:lnTo>
                    <a:pt x="1176821" y="195746"/>
                  </a:lnTo>
                  <a:lnTo>
                    <a:pt x="1136756" y="212513"/>
                  </a:lnTo>
                  <a:lnTo>
                    <a:pt x="1101032" y="248930"/>
                  </a:lnTo>
                  <a:lnTo>
                    <a:pt x="1056806" y="255846"/>
                  </a:lnTo>
                  <a:lnTo>
                    <a:pt x="1020658" y="290962"/>
                  </a:lnTo>
                  <a:lnTo>
                    <a:pt x="1012400" y="325868"/>
                  </a:lnTo>
                  <a:lnTo>
                    <a:pt x="980846" y="334322"/>
                  </a:lnTo>
                  <a:lnTo>
                    <a:pt x="982287" y="382657"/>
                  </a:lnTo>
                  <a:lnTo>
                    <a:pt x="771930" y="408322"/>
                  </a:lnTo>
                  <a:lnTo>
                    <a:pt x="484499" y="433825"/>
                  </a:lnTo>
                  <a:lnTo>
                    <a:pt x="346263" y="446933"/>
                  </a:lnTo>
                  <a:lnTo>
                    <a:pt x="302224" y="450491"/>
                  </a:lnTo>
                  <a:lnTo>
                    <a:pt x="0" y="471540"/>
                  </a:lnTo>
                  <a:lnTo>
                    <a:pt x="15859" y="464973"/>
                  </a:lnTo>
                  <a:lnTo>
                    <a:pt x="29836" y="428216"/>
                  </a:lnTo>
                  <a:lnTo>
                    <a:pt x="24102" y="379202"/>
                  </a:lnTo>
                  <a:lnTo>
                    <a:pt x="52382" y="343758"/>
                  </a:lnTo>
                  <a:lnTo>
                    <a:pt x="55730" y="312116"/>
                  </a:lnTo>
                  <a:lnTo>
                    <a:pt x="79048" y="299376"/>
                  </a:lnTo>
                  <a:lnTo>
                    <a:pt x="81878" y="261016"/>
                  </a:lnTo>
                  <a:lnTo>
                    <a:pt x="110337" y="207450"/>
                  </a:lnTo>
                  <a:lnTo>
                    <a:pt x="106027" y="157200"/>
                  </a:lnTo>
                  <a:lnTo>
                    <a:pt x="114846" y="156597"/>
                  </a:lnTo>
                  <a:lnTo>
                    <a:pt x="125429" y="155866"/>
                  </a:lnTo>
                  <a:lnTo>
                    <a:pt x="144671" y="152273"/>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32" name="Google Shape;12532;p316"/>
            <p:cNvSpPr/>
            <p:nvPr/>
          </p:nvSpPr>
          <p:spPr>
            <a:xfrm>
              <a:off x="7784064" y="2838864"/>
              <a:ext cx="609600" cy="694565"/>
            </a:xfrm>
            <a:custGeom>
              <a:rect b="b" l="l" r="r" t="t"/>
              <a:pathLst>
                <a:path extrusionOk="0" h="766604" w="672826">
                  <a:moveTo>
                    <a:pt x="628369" y="0"/>
                  </a:moveTo>
                  <a:lnTo>
                    <a:pt x="672826" y="270509"/>
                  </a:lnTo>
                  <a:lnTo>
                    <a:pt x="652371" y="285201"/>
                  </a:lnTo>
                  <a:lnTo>
                    <a:pt x="666709" y="305554"/>
                  </a:lnTo>
                  <a:lnTo>
                    <a:pt x="670941" y="336636"/>
                  </a:lnTo>
                  <a:lnTo>
                    <a:pt x="658121" y="388655"/>
                  </a:lnTo>
                  <a:lnTo>
                    <a:pt x="655924" y="465044"/>
                  </a:lnTo>
                  <a:lnTo>
                    <a:pt x="606836" y="539783"/>
                  </a:lnTo>
                  <a:lnTo>
                    <a:pt x="588900" y="551657"/>
                  </a:lnTo>
                  <a:lnTo>
                    <a:pt x="570042" y="540969"/>
                  </a:lnTo>
                  <a:lnTo>
                    <a:pt x="556814" y="572480"/>
                  </a:lnTo>
                  <a:lnTo>
                    <a:pt x="538972" y="574065"/>
                  </a:lnTo>
                  <a:lnTo>
                    <a:pt x="525448" y="615779"/>
                  </a:lnTo>
                  <a:lnTo>
                    <a:pt x="533175" y="638418"/>
                  </a:lnTo>
                  <a:lnTo>
                    <a:pt x="519932" y="659674"/>
                  </a:lnTo>
                  <a:lnTo>
                    <a:pt x="492478" y="632030"/>
                  </a:lnTo>
                  <a:lnTo>
                    <a:pt x="470871" y="685053"/>
                  </a:lnTo>
                  <a:lnTo>
                    <a:pt x="483052" y="714990"/>
                  </a:lnTo>
                  <a:lnTo>
                    <a:pt x="465967" y="728810"/>
                  </a:lnTo>
                  <a:lnTo>
                    <a:pt x="463869" y="756299"/>
                  </a:lnTo>
                  <a:lnTo>
                    <a:pt x="423591" y="766604"/>
                  </a:lnTo>
                  <a:lnTo>
                    <a:pt x="398372" y="741865"/>
                  </a:lnTo>
                  <a:lnTo>
                    <a:pt x="379720" y="738815"/>
                  </a:lnTo>
                  <a:lnTo>
                    <a:pt x="368133" y="705344"/>
                  </a:lnTo>
                  <a:lnTo>
                    <a:pt x="346968" y="715055"/>
                  </a:lnTo>
                  <a:lnTo>
                    <a:pt x="332693" y="737370"/>
                  </a:lnTo>
                  <a:lnTo>
                    <a:pt x="271903" y="729688"/>
                  </a:lnTo>
                  <a:lnTo>
                    <a:pt x="249118" y="747375"/>
                  </a:lnTo>
                  <a:lnTo>
                    <a:pt x="210640" y="724090"/>
                  </a:lnTo>
                  <a:lnTo>
                    <a:pt x="161196" y="722426"/>
                  </a:lnTo>
                  <a:lnTo>
                    <a:pt x="156431" y="704947"/>
                  </a:lnTo>
                  <a:lnTo>
                    <a:pt x="119838" y="666548"/>
                  </a:lnTo>
                  <a:lnTo>
                    <a:pt x="60539" y="673679"/>
                  </a:lnTo>
                  <a:lnTo>
                    <a:pt x="29497" y="389667"/>
                  </a:lnTo>
                  <a:lnTo>
                    <a:pt x="0" y="147472"/>
                  </a:lnTo>
                  <a:lnTo>
                    <a:pt x="200595" y="114399"/>
                  </a:lnTo>
                  <a:lnTo>
                    <a:pt x="262246" y="134301"/>
                  </a:lnTo>
                  <a:lnTo>
                    <a:pt x="284134" y="148226"/>
                  </a:lnTo>
                  <a:lnTo>
                    <a:pt x="296678" y="130673"/>
                  </a:lnTo>
                  <a:lnTo>
                    <a:pt x="333868" y="158206"/>
                  </a:lnTo>
                  <a:lnTo>
                    <a:pt x="355734" y="165261"/>
                  </a:lnTo>
                  <a:lnTo>
                    <a:pt x="421306" y="128571"/>
                  </a:lnTo>
                  <a:lnTo>
                    <a:pt x="462930" y="127996"/>
                  </a:lnTo>
                  <a:lnTo>
                    <a:pt x="501176" y="83680"/>
                  </a:lnTo>
                  <a:lnTo>
                    <a:pt x="559611" y="37168"/>
                  </a:lnTo>
                  <a:lnTo>
                    <a:pt x="628369" y="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33" name="Google Shape;12533;p316"/>
            <p:cNvSpPr/>
            <p:nvPr/>
          </p:nvSpPr>
          <p:spPr>
            <a:xfrm>
              <a:off x="8059274" y="3245452"/>
              <a:ext cx="1154479" cy="644075"/>
            </a:xfrm>
            <a:custGeom>
              <a:rect b="b" l="l" r="r" t="t"/>
              <a:pathLst>
                <a:path extrusionOk="0" h="710877" w="1274219">
                  <a:moveTo>
                    <a:pt x="1251269" y="198614"/>
                  </a:moveTo>
                  <a:lnTo>
                    <a:pt x="1274219" y="190096"/>
                  </a:lnTo>
                  <a:lnTo>
                    <a:pt x="1261410" y="228520"/>
                  </a:lnTo>
                  <a:lnTo>
                    <a:pt x="1242855" y="245222"/>
                  </a:lnTo>
                  <a:lnTo>
                    <a:pt x="1240157" y="294004"/>
                  </a:lnTo>
                  <a:lnTo>
                    <a:pt x="1223876" y="375533"/>
                  </a:lnTo>
                  <a:lnTo>
                    <a:pt x="1200616" y="396580"/>
                  </a:lnTo>
                  <a:lnTo>
                    <a:pt x="1186198" y="371005"/>
                  </a:lnTo>
                  <a:lnTo>
                    <a:pt x="1186738" y="306698"/>
                  </a:lnTo>
                  <a:lnTo>
                    <a:pt x="1211582" y="219917"/>
                  </a:lnTo>
                  <a:close/>
                  <a:moveTo>
                    <a:pt x="1158197" y="231411"/>
                  </a:moveTo>
                  <a:lnTo>
                    <a:pt x="1161587" y="230687"/>
                  </a:lnTo>
                  <a:lnTo>
                    <a:pt x="1153958" y="232315"/>
                  </a:lnTo>
                  <a:close/>
                  <a:moveTo>
                    <a:pt x="739041" y="0"/>
                  </a:moveTo>
                  <a:lnTo>
                    <a:pt x="831255" y="52006"/>
                  </a:lnTo>
                  <a:lnTo>
                    <a:pt x="840503" y="10254"/>
                  </a:lnTo>
                  <a:lnTo>
                    <a:pt x="864526" y="8981"/>
                  </a:lnTo>
                  <a:lnTo>
                    <a:pt x="884481" y="22183"/>
                  </a:lnTo>
                  <a:lnTo>
                    <a:pt x="890348" y="51869"/>
                  </a:lnTo>
                  <a:lnTo>
                    <a:pt x="924138" y="55438"/>
                  </a:lnTo>
                  <a:lnTo>
                    <a:pt x="947998" y="70085"/>
                  </a:lnTo>
                  <a:lnTo>
                    <a:pt x="965509" y="96281"/>
                  </a:lnTo>
                  <a:lnTo>
                    <a:pt x="958481" y="130859"/>
                  </a:lnTo>
                  <a:lnTo>
                    <a:pt x="941714" y="143368"/>
                  </a:lnTo>
                  <a:lnTo>
                    <a:pt x="935606" y="174305"/>
                  </a:lnTo>
                  <a:lnTo>
                    <a:pt x="946529" y="193845"/>
                  </a:lnTo>
                  <a:lnTo>
                    <a:pt x="986614" y="178927"/>
                  </a:lnTo>
                  <a:lnTo>
                    <a:pt x="1000683" y="209245"/>
                  </a:lnTo>
                  <a:lnTo>
                    <a:pt x="1057560" y="211321"/>
                  </a:lnTo>
                  <a:lnTo>
                    <a:pt x="1078045" y="233404"/>
                  </a:lnTo>
                  <a:lnTo>
                    <a:pt x="1127057" y="251771"/>
                  </a:lnTo>
                  <a:lnTo>
                    <a:pt x="1119259" y="311832"/>
                  </a:lnTo>
                  <a:lnTo>
                    <a:pt x="1146408" y="351943"/>
                  </a:lnTo>
                  <a:lnTo>
                    <a:pt x="1129403" y="377279"/>
                  </a:lnTo>
                  <a:lnTo>
                    <a:pt x="1132113" y="403051"/>
                  </a:lnTo>
                  <a:lnTo>
                    <a:pt x="1155069" y="414268"/>
                  </a:lnTo>
                  <a:lnTo>
                    <a:pt x="1138656" y="442907"/>
                  </a:lnTo>
                  <a:lnTo>
                    <a:pt x="1099390" y="417872"/>
                  </a:lnTo>
                  <a:lnTo>
                    <a:pt x="1093928" y="430445"/>
                  </a:lnTo>
                  <a:lnTo>
                    <a:pt x="1127074" y="447614"/>
                  </a:lnTo>
                  <a:lnTo>
                    <a:pt x="1205618" y="436773"/>
                  </a:lnTo>
                  <a:lnTo>
                    <a:pt x="1241407" y="507045"/>
                  </a:lnTo>
                  <a:lnTo>
                    <a:pt x="665276" y="621714"/>
                  </a:lnTo>
                  <a:lnTo>
                    <a:pt x="540564" y="641904"/>
                  </a:lnTo>
                  <a:lnTo>
                    <a:pt x="431049" y="656356"/>
                  </a:lnTo>
                  <a:lnTo>
                    <a:pt x="318502" y="668198"/>
                  </a:lnTo>
                  <a:lnTo>
                    <a:pt x="0" y="710877"/>
                  </a:lnTo>
                  <a:lnTo>
                    <a:pt x="81819" y="670574"/>
                  </a:lnTo>
                  <a:lnTo>
                    <a:pt x="89255" y="646935"/>
                  </a:lnTo>
                  <a:lnTo>
                    <a:pt x="118679" y="634958"/>
                  </a:lnTo>
                  <a:lnTo>
                    <a:pt x="117952" y="616953"/>
                  </a:lnTo>
                  <a:lnTo>
                    <a:pt x="139564" y="600349"/>
                  </a:lnTo>
                  <a:lnTo>
                    <a:pt x="137378" y="584810"/>
                  </a:lnTo>
                  <a:lnTo>
                    <a:pt x="191193" y="546565"/>
                  </a:lnTo>
                  <a:lnTo>
                    <a:pt x="243708" y="483350"/>
                  </a:lnTo>
                  <a:lnTo>
                    <a:pt x="243591" y="500367"/>
                  </a:lnTo>
                  <a:lnTo>
                    <a:pt x="270324" y="531511"/>
                  </a:lnTo>
                  <a:lnTo>
                    <a:pt x="299659" y="544088"/>
                  </a:lnTo>
                  <a:lnTo>
                    <a:pt x="319399" y="539944"/>
                  </a:lnTo>
                  <a:lnTo>
                    <a:pt x="345560" y="508690"/>
                  </a:lnTo>
                  <a:lnTo>
                    <a:pt x="370447" y="526363"/>
                  </a:lnTo>
                  <a:lnTo>
                    <a:pt x="409315" y="508869"/>
                  </a:lnTo>
                  <a:lnTo>
                    <a:pt x="474610" y="458551"/>
                  </a:lnTo>
                  <a:lnTo>
                    <a:pt x="482640" y="469725"/>
                  </a:lnTo>
                  <a:lnTo>
                    <a:pt x="507253" y="447465"/>
                  </a:lnTo>
                  <a:lnTo>
                    <a:pt x="502028" y="410833"/>
                  </a:lnTo>
                  <a:lnTo>
                    <a:pt x="513803" y="375902"/>
                  </a:lnTo>
                  <a:lnTo>
                    <a:pt x="537832" y="341146"/>
                  </a:lnTo>
                  <a:lnTo>
                    <a:pt x="543559" y="302644"/>
                  </a:lnTo>
                  <a:lnTo>
                    <a:pt x="567724" y="259818"/>
                  </a:lnTo>
                  <a:lnTo>
                    <a:pt x="571554" y="211373"/>
                  </a:lnTo>
                  <a:lnTo>
                    <a:pt x="602640" y="234390"/>
                  </a:lnTo>
                  <a:lnTo>
                    <a:pt x="629639" y="238731"/>
                  </a:lnTo>
                  <a:lnTo>
                    <a:pt x="642798" y="219311"/>
                  </a:lnTo>
                  <a:lnTo>
                    <a:pt x="662859" y="141681"/>
                  </a:lnTo>
                  <a:lnTo>
                    <a:pt x="685450" y="155807"/>
                  </a:lnTo>
                  <a:lnTo>
                    <a:pt x="741836" y="61047"/>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34" name="Google Shape;12534;p316"/>
            <p:cNvSpPr/>
            <p:nvPr/>
          </p:nvSpPr>
          <p:spPr>
            <a:xfrm>
              <a:off x="7225889" y="3442777"/>
              <a:ext cx="1054191" cy="549301"/>
            </a:xfrm>
            <a:custGeom>
              <a:rect b="b" l="l" r="r" t="t"/>
              <a:pathLst>
                <a:path extrusionOk="0" h="606273" w="1163529">
                  <a:moveTo>
                    <a:pt x="826708" y="57541"/>
                  </a:moveTo>
                  <a:lnTo>
                    <a:pt x="865185" y="80826"/>
                  </a:lnTo>
                  <a:lnTo>
                    <a:pt x="887970" y="63140"/>
                  </a:lnTo>
                  <a:lnTo>
                    <a:pt x="948760" y="70821"/>
                  </a:lnTo>
                  <a:lnTo>
                    <a:pt x="963035" y="48506"/>
                  </a:lnTo>
                  <a:lnTo>
                    <a:pt x="984201" y="38795"/>
                  </a:lnTo>
                  <a:lnTo>
                    <a:pt x="995788" y="72266"/>
                  </a:lnTo>
                  <a:lnTo>
                    <a:pt x="1014439" y="75316"/>
                  </a:lnTo>
                  <a:lnTo>
                    <a:pt x="1039658" y="100056"/>
                  </a:lnTo>
                  <a:lnTo>
                    <a:pt x="1044044" y="161704"/>
                  </a:lnTo>
                  <a:lnTo>
                    <a:pt x="1068434" y="197863"/>
                  </a:lnTo>
                  <a:lnTo>
                    <a:pt x="1097657" y="224238"/>
                  </a:lnTo>
                  <a:lnTo>
                    <a:pt x="1108778" y="246413"/>
                  </a:lnTo>
                  <a:lnTo>
                    <a:pt x="1142343" y="265295"/>
                  </a:lnTo>
                  <a:lnTo>
                    <a:pt x="1163529" y="265559"/>
                  </a:lnTo>
                  <a:lnTo>
                    <a:pt x="1111014" y="328774"/>
                  </a:lnTo>
                  <a:lnTo>
                    <a:pt x="1057200" y="367019"/>
                  </a:lnTo>
                  <a:lnTo>
                    <a:pt x="1059385" y="382558"/>
                  </a:lnTo>
                  <a:lnTo>
                    <a:pt x="1037773" y="399162"/>
                  </a:lnTo>
                  <a:lnTo>
                    <a:pt x="1038501" y="417166"/>
                  </a:lnTo>
                  <a:lnTo>
                    <a:pt x="1009077" y="429144"/>
                  </a:lnTo>
                  <a:lnTo>
                    <a:pt x="1001641" y="452783"/>
                  </a:lnTo>
                  <a:lnTo>
                    <a:pt x="919821" y="493086"/>
                  </a:lnTo>
                  <a:lnTo>
                    <a:pt x="917629" y="496762"/>
                  </a:lnTo>
                  <a:lnTo>
                    <a:pt x="780695" y="511714"/>
                  </a:lnTo>
                  <a:lnTo>
                    <a:pt x="660691" y="519001"/>
                  </a:lnTo>
                  <a:lnTo>
                    <a:pt x="629368" y="524769"/>
                  </a:lnTo>
                  <a:lnTo>
                    <a:pt x="451294" y="535611"/>
                  </a:lnTo>
                  <a:lnTo>
                    <a:pt x="249659" y="558788"/>
                  </a:lnTo>
                  <a:lnTo>
                    <a:pt x="213743" y="552835"/>
                  </a:lnTo>
                  <a:lnTo>
                    <a:pt x="219467" y="589468"/>
                  </a:lnTo>
                  <a:lnTo>
                    <a:pt x="19242" y="602679"/>
                  </a:lnTo>
                  <a:lnTo>
                    <a:pt x="0" y="606273"/>
                  </a:lnTo>
                  <a:lnTo>
                    <a:pt x="7020" y="579946"/>
                  </a:lnTo>
                  <a:lnTo>
                    <a:pt x="31427" y="587208"/>
                  </a:lnTo>
                  <a:lnTo>
                    <a:pt x="38652" y="503536"/>
                  </a:lnTo>
                  <a:lnTo>
                    <a:pt x="29965" y="492925"/>
                  </a:lnTo>
                  <a:lnTo>
                    <a:pt x="51845" y="455372"/>
                  </a:lnTo>
                  <a:lnTo>
                    <a:pt x="70014" y="451779"/>
                  </a:lnTo>
                  <a:lnTo>
                    <a:pt x="130952" y="478586"/>
                  </a:lnTo>
                  <a:lnTo>
                    <a:pt x="149725" y="460232"/>
                  </a:lnTo>
                  <a:lnTo>
                    <a:pt x="132760" y="434593"/>
                  </a:lnTo>
                  <a:lnTo>
                    <a:pt x="137179" y="412879"/>
                  </a:lnTo>
                  <a:lnTo>
                    <a:pt x="200883" y="388568"/>
                  </a:lnTo>
                  <a:lnTo>
                    <a:pt x="183148" y="354048"/>
                  </a:lnTo>
                  <a:lnTo>
                    <a:pt x="201521" y="323269"/>
                  </a:lnTo>
                  <a:lnTo>
                    <a:pt x="214619" y="303036"/>
                  </a:lnTo>
                  <a:lnTo>
                    <a:pt x="254181" y="297367"/>
                  </a:lnTo>
                  <a:lnTo>
                    <a:pt x="265855" y="281709"/>
                  </a:lnTo>
                  <a:lnTo>
                    <a:pt x="280965" y="294993"/>
                  </a:lnTo>
                  <a:lnTo>
                    <a:pt x="301089" y="286424"/>
                  </a:lnTo>
                  <a:lnTo>
                    <a:pt x="343623" y="312895"/>
                  </a:lnTo>
                  <a:lnTo>
                    <a:pt x="354593" y="290471"/>
                  </a:lnTo>
                  <a:lnTo>
                    <a:pt x="392366" y="266581"/>
                  </a:lnTo>
                  <a:lnTo>
                    <a:pt x="404678" y="285654"/>
                  </a:lnTo>
                  <a:lnTo>
                    <a:pt x="439290" y="274341"/>
                  </a:lnTo>
                  <a:lnTo>
                    <a:pt x="434469" y="252291"/>
                  </a:lnTo>
                  <a:lnTo>
                    <a:pt x="466298" y="223155"/>
                  </a:lnTo>
                  <a:lnTo>
                    <a:pt x="474724" y="245955"/>
                  </a:lnTo>
                  <a:lnTo>
                    <a:pt x="512018" y="261236"/>
                  </a:lnTo>
                  <a:lnTo>
                    <a:pt x="528695" y="245945"/>
                  </a:lnTo>
                  <a:lnTo>
                    <a:pt x="537827" y="193109"/>
                  </a:lnTo>
                  <a:lnTo>
                    <a:pt x="564186" y="180106"/>
                  </a:lnTo>
                  <a:lnTo>
                    <a:pt x="571655" y="153350"/>
                  </a:lnTo>
                  <a:lnTo>
                    <a:pt x="596313" y="133699"/>
                  </a:lnTo>
                  <a:lnTo>
                    <a:pt x="590126" y="93786"/>
                  </a:lnTo>
                  <a:lnTo>
                    <a:pt x="631199" y="98168"/>
                  </a:lnTo>
                  <a:lnTo>
                    <a:pt x="657981" y="75896"/>
                  </a:lnTo>
                  <a:lnTo>
                    <a:pt x="685088" y="71588"/>
                  </a:lnTo>
                  <a:lnTo>
                    <a:pt x="665788" y="17432"/>
                  </a:lnTo>
                  <a:lnTo>
                    <a:pt x="676606" y="7130"/>
                  </a:lnTo>
                  <a:lnTo>
                    <a:pt x="735906" y="0"/>
                  </a:lnTo>
                  <a:lnTo>
                    <a:pt x="772498" y="38399"/>
                  </a:lnTo>
                  <a:lnTo>
                    <a:pt x="777263" y="55877"/>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35" name="Google Shape;12535;p316"/>
            <p:cNvSpPr/>
            <p:nvPr/>
          </p:nvSpPr>
          <p:spPr>
            <a:xfrm>
              <a:off x="7402751" y="2960404"/>
              <a:ext cx="443848" cy="775264"/>
            </a:xfrm>
            <a:custGeom>
              <a:rect b="b" l="l" r="r" t="t"/>
              <a:pathLst>
                <a:path extrusionOk="0" h="855673" w="489883">
                  <a:moveTo>
                    <a:pt x="242850" y="19762"/>
                  </a:moveTo>
                  <a:lnTo>
                    <a:pt x="419285" y="0"/>
                  </a:lnTo>
                  <a:lnTo>
                    <a:pt x="420862" y="13327"/>
                  </a:lnTo>
                  <a:lnTo>
                    <a:pt x="450359" y="255523"/>
                  </a:lnTo>
                  <a:lnTo>
                    <a:pt x="481401" y="539534"/>
                  </a:lnTo>
                  <a:lnTo>
                    <a:pt x="470583" y="549837"/>
                  </a:lnTo>
                  <a:lnTo>
                    <a:pt x="489883" y="603992"/>
                  </a:lnTo>
                  <a:lnTo>
                    <a:pt x="462775" y="608301"/>
                  </a:lnTo>
                  <a:lnTo>
                    <a:pt x="435994" y="630573"/>
                  </a:lnTo>
                  <a:lnTo>
                    <a:pt x="394921" y="626191"/>
                  </a:lnTo>
                  <a:lnTo>
                    <a:pt x="401108" y="666104"/>
                  </a:lnTo>
                  <a:lnTo>
                    <a:pt x="376450" y="685755"/>
                  </a:lnTo>
                  <a:lnTo>
                    <a:pt x="368981" y="712510"/>
                  </a:lnTo>
                  <a:lnTo>
                    <a:pt x="342621" y="725514"/>
                  </a:lnTo>
                  <a:lnTo>
                    <a:pt x="333490" y="778349"/>
                  </a:lnTo>
                  <a:lnTo>
                    <a:pt x="316813" y="793641"/>
                  </a:lnTo>
                  <a:lnTo>
                    <a:pt x="279518" y="778360"/>
                  </a:lnTo>
                  <a:lnTo>
                    <a:pt x="271093" y="755559"/>
                  </a:lnTo>
                  <a:lnTo>
                    <a:pt x="239264" y="784696"/>
                  </a:lnTo>
                  <a:lnTo>
                    <a:pt x="244085" y="806745"/>
                  </a:lnTo>
                  <a:lnTo>
                    <a:pt x="209473" y="818059"/>
                  </a:lnTo>
                  <a:lnTo>
                    <a:pt x="197160" y="798986"/>
                  </a:lnTo>
                  <a:lnTo>
                    <a:pt x="159388" y="822875"/>
                  </a:lnTo>
                  <a:lnTo>
                    <a:pt x="148417" y="845300"/>
                  </a:lnTo>
                  <a:lnTo>
                    <a:pt x="105883" y="818829"/>
                  </a:lnTo>
                  <a:lnTo>
                    <a:pt x="85759" y="827398"/>
                  </a:lnTo>
                  <a:lnTo>
                    <a:pt x="70650" y="814113"/>
                  </a:lnTo>
                  <a:lnTo>
                    <a:pt x="58975" y="829772"/>
                  </a:lnTo>
                  <a:lnTo>
                    <a:pt x="19414" y="835441"/>
                  </a:lnTo>
                  <a:lnTo>
                    <a:pt x="6315" y="855673"/>
                  </a:lnTo>
                  <a:lnTo>
                    <a:pt x="0" y="842704"/>
                  </a:lnTo>
                  <a:lnTo>
                    <a:pt x="5460" y="793872"/>
                  </a:lnTo>
                  <a:lnTo>
                    <a:pt x="16671" y="782797"/>
                  </a:lnTo>
                  <a:lnTo>
                    <a:pt x="10183" y="757473"/>
                  </a:lnTo>
                  <a:lnTo>
                    <a:pt x="27952" y="752578"/>
                  </a:lnTo>
                  <a:lnTo>
                    <a:pt x="52483" y="706559"/>
                  </a:lnTo>
                  <a:lnTo>
                    <a:pt x="55256" y="679308"/>
                  </a:lnTo>
                  <a:lnTo>
                    <a:pt x="72325" y="648529"/>
                  </a:lnTo>
                  <a:lnTo>
                    <a:pt x="66566" y="613035"/>
                  </a:lnTo>
                  <a:lnTo>
                    <a:pt x="43138" y="571234"/>
                  </a:lnTo>
                  <a:lnTo>
                    <a:pt x="56829" y="532890"/>
                  </a:lnTo>
                  <a:lnTo>
                    <a:pt x="14692" y="52134"/>
                  </a:lnTo>
                  <a:lnTo>
                    <a:pt x="30647" y="64175"/>
                  </a:lnTo>
                  <a:lnTo>
                    <a:pt x="76558" y="59946"/>
                  </a:lnTo>
                  <a:lnTo>
                    <a:pt x="118551" y="32351"/>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36" name="Google Shape;12536;p316"/>
            <p:cNvSpPr/>
            <p:nvPr/>
          </p:nvSpPr>
          <p:spPr>
            <a:xfrm>
              <a:off x="9444293" y="1516168"/>
              <a:ext cx="535901" cy="847248"/>
            </a:xfrm>
            <a:custGeom>
              <a:rect b="b" l="l" r="r" t="t"/>
              <a:pathLst>
                <a:path extrusionOk="0" h="935123" w="591484">
                  <a:moveTo>
                    <a:pt x="172068" y="935123"/>
                  </a:moveTo>
                  <a:lnTo>
                    <a:pt x="151145" y="925777"/>
                  </a:lnTo>
                  <a:lnTo>
                    <a:pt x="148216" y="905759"/>
                  </a:lnTo>
                  <a:lnTo>
                    <a:pt x="119590" y="889231"/>
                  </a:lnTo>
                  <a:lnTo>
                    <a:pt x="40845" y="633523"/>
                  </a:lnTo>
                  <a:lnTo>
                    <a:pt x="0" y="508675"/>
                  </a:lnTo>
                  <a:lnTo>
                    <a:pt x="52188" y="465781"/>
                  </a:lnTo>
                  <a:lnTo>
                    <a:pt x="38628" y="454521"/>
                  </a:lnTo>
                  <a:lnTo>
                    <a:pt x="52920" y="418399"/>
                  </a:lnTo>
                  <a:lnTo>
                    <a:pt x="72278" y="398111"/>
                  </a:lnTo>
                  <a:lnTo>
                    <a:pt x="64549" y="387587"/>
                  </a:lnTo>
                  <a:lnTo>
                    <a:pt x="81155" y="363429"/>
                  </a:lnTo>
                  <a:lnTo>
                    <a:pt x="64974" y="331103"/>
                  </a:lnTo>
                  <a:lnTo>
                    <a:pt x="64102" y="276157"/>
                  </a:lnTo>
                  <a:lnTo>
                    <a:pt x="80050" y="253314"/>
                  </a:lnTo>
                  <a:lnTo>
                    <a:pt x="72930" y="196698"/>
                  </a:lnTo>
                  <a:lnTo>
                    <a:pt x="133555" y="18610"/>
                  </a:lnTo>
                  <a:lnTo>
                    <a:pt x="159341" y="18013"/>
                  </a:lnTo>
                  <a:lnTo>
                    <a:pt x="171296" y="53615"/>
                  </a:lnTo>
                  <a:lnTo>
                    <a:pt x="192479" y="61227"/>
                  </a:lnTo>
                  <a:lnTo>
                    <a:pt x="229122" y="27397"/>
                  </a:lnTo>
                  <a:lnTo>
                    <a:pt x="255975" y="19396"/>
                  </a:lnTo>
                  <a:lnTo>
                    <a:pt x="270701" y="0"/>
                  </a:lnTo>
                  <a:lnTo>
                    <a:pt x="316939" y="19464"/>
                  </a:lnTo>
                  <a:lnTo>
                    <a:pt x="346451" y="38177"/>
                  </a:lnTo>
                  <a:lnTo>
                    <a:pt x="414286" y="254689"/>
                  </a:lnTo>
                  <a:lnTo>
                    <a:pt x="427219" y="307565"/>
                  </a:lnTo>
                  <a:lnTo>
                    <a:pt x="478213" y="306967"/>
                  </a:lnTo>
                  <a:lnTo>
                    <a:pt x="478418" y="331303"/>
                  </a:lnTo>
                  <a:lnTo>
                    <a:pt x="496890" y="348829"/>
                  </a:lnTo>
                  <a:lnTo>
                    <a:pt x="493117" y="370925"/>
                  </a:lnTo>
                  <a:lnTo>
                    <a:pt x="521740" y="394617"/>
                  </a:lnTo>
                  <a:lnTo>
                    <a:pt x="545142" y="380331"/>
                  </a:lnTo>
                  <a:lnTo>
                    <a:pt x="591484" y="441509"/>
                  </a:lnTo>
                  <a:lnTo>
                    <a:pt x="572610" y="481245"/>
                  </a:lnTo>
                  <a:lnTo>
                    <a:pt x="552422" y="474726"/>
                  </a:lnTo>
                  <a:lnTo>
                    <a:pt x="545481" y="500184"/>
                  </a:lnTo>
                  <a:lnTo>
                    <a:pt x="524253" y="500930"/>
                  </a:lnTo>
                  <a:lnTo>
                    <a:pt x="527568" y="519703"/>
                  </a:lnTo>
                  <a:lnTo>
                    <a:pt x="501261" y="525460"/>
                  </a:lnTo>
                  <a:lnTo>
                    <a:pt x="473073" y="579424"/>
                  </a:lnTo>
                  <a:lnTo>
                    <a:pt x="454530" y="553633"/>
                  </a:lnTo>
                  <a:lnTo>
                    <a:pt x="439516" y="555834"/>
                  </a:lnTo>
                  <a:lnTo>
                    <a:pt x="455640" y="584692"/>
                  </a:lnTo>
                  <a:lnTo>
                    <a:pt x="428252" y="609186"/>
                  </a:lnTo>
                  <a:lnTo>
                    <a:pt x="413339" y="586914"/>
                  </a:lnTo>
                  <a:lnTo>
                    <a:pt x="401975" y="604233"/>
                  </a:lnTo>
                  <a:lnTo>
                    <a:pt x="366278" y="614780"/>
                  </a:lnTo>
                  <a:lnTo>
                    <a:pt x="357042" y="586167"/>
                  </a:lnTo>
                  <a:lnTo>
                    <a:pt x="337682" y="598799"/>
                  </a:lnTo>
                  <a:lnTo>
                    <a:pt x="347413" y="617991"/>
                  </a:lnTo>
                  <a:lnTo>
                    <a:pt x="340089" y="666528"/>
                  </a:lnTo>
                  <a:lnTo>
                    <a:pt x="347328" y="677184"/>
                  </a:lnTo>
                  <a:lnTo>
                    <a:pt x="328171" y="708264"/>
                  </a:lnTo>
                  <a:lnTo>
                    <a:pt x="299688" y="707189"/>
                  </a:lnTo>
                  <a:lnTo>
                    <a:pt x="291423" y="736216"/>
                  </a:lnTo>
                  <a:lnTo>
                    <a:pt x="270860" y="745549"/>
                  </a:lnTo>
                  <a:lnTo>
                    <a:pt x="258966" y="770929"/>
                  </a:lnTo>
                  <a:lnTo>
                    <a:pt x="236228" y="772700"/>
                  </a:lnTo>
                  <a:lnTo>
                    <a:pt x="224061" y="752960"/>
                  </a:lnTo>
                  <a:lnTo>
                    <a:pt x="202116" y="796114"/>
                  </a:lnTo>
                  <a:lnTo>
                    <a:pt x="216569" y="815242"/>
                  </a:lnTo>
                  <a:lnTo>
                    <a:pt x="195503" y="829188"/>
                  </a:lnTo>
                  <a:lnTo>
                    <a:pt x="199010" y="847890"/>
                  </a:lnTo>
                  <a:lnTo>
                    <a:pt x="178909" y="877722"/>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37" name="Google Shape;12537;p316"/>
            <p:cNvSpPr/>
            <p:nvPr/>
          </p:nvSpPr>
          <p:spPr>
            <a:xfrm>
              <a:off x="8154693" y="4100269"/>
              <a:ext cx="737747" cy="565285"/>
            </a:xfrm>
            <a:custGeom>
              <a:rect b="b" l="l" r="r" t="t"/>
              <a:pathLst>
                <a:path extrusionOk="0" h="623915" w="814265">
                  <a:moveTo>
                    <a:pt x="83439" y="58384"/>
                  </a:moveTo>
                  <a:lnTo>
                    <a:pt x="115541" y="34623"/>
                  </a:lnTo>
                  <a:lnTo>
                    <a:pt x="158941" y="20458"/>
                  </a:lnTo>
                  <a:lnTo>
                    <a:pt x="360559" y="0"/>
                  </a:lnTo>
                  <a:lnTo>
                    <a:pt x="364783" y="20869"/>
                  </a:lnTo>
                  <a:lnTo>
                    <a:pt x="379747" y="6014"/>
                  </a:lnTo>
                  <a:lnTo>
                    <a:pt x="410172" y="36279"/>
                  </a:lnTo>
                  <a:lnTo>
                    <a:pt x="411243" y="59919"/>
                  </a:lnTo>
                  <a:lnTo>
                    <a:pt x="594540" y="32641"/>
                  </a:lnTo>
                  <a:lnTo>
                    <a:pt x="814265" y="190970"/>
                  </a:lnTo>
                  <a:lnTo>
                    <a:pt x="787289" y="206191"/>
                  </a:lnTo>
                  <a:lnTo>
                    <a:pt x="757246" y="245779"/>
                  </a:lnTo>
                  <a:lnTo>
                    <a:pt x="731291" y="303845"/>
                  </a:lnTo>
                  <a:lnTo>
                    <a:pt x="732420" y="346784"/>
                  </a:lnTo>
                  <a:lnTo>
                    <a:pt x="710084" y="384799"/>
                  </a:lnTo>
                  <a:lnTo>
                    <a:pt x="672728" y="391362"/>
                  </a:lnTo>
                  <a:lnTo>
                    <a:pt x="668738" y="417002"/>
                  </a:lnTo>
                  <a:lnTo>
                    <a:pt x="634008" y="450199"/>
                  </a:lnTo>
                  <a:lnTo>
                    <a:pt x="616917" y="482568"/>
                  </a:lnTo>
                  <a:lnTo>
                    <a:pt x="584113" y="500561"/>
                  </a:lnTo>
                  <a:lnTo>
                    <a:pt x="551582" y="537664"/>
                  </a:lnTo>
                  <a:lnTo>
                    <a:pt x="550265" y="552587"/>
                  </a:lnTo>
                  <a:lnTo>
                    <a:pt x="517967" y="574844"/>
                  </a:lnTo>
                  <a:lnTo>
                    <a:pt x="487053" y="623915"/>
                  </a:lnTo>
                  <a:lnTo>
                    <a:pt x="445424" y="612466"/>
                  </a:lnTo>
                  <a:lnTo>
                    <a:pt x="439107" y="578446"/>
                  </a:lnTo>
                  <a:lnTo>
                    <a:pt x="403926" y="528606"/>
                  </a:lnTo>
                  <a:lnTo>
                    <a:pt x="378726" y="517834"/>
                  </a:lnTo>
                  <a:lnTo>
                    <a:pt x="370237" y="475078"/>
                  </a:lnTo>
                  <a:lnTo>
                    <a:pt x="354148" y="443653"/>
                  </a:lnTo>
                  <a:lnTo>
                    <a:pt x="304669" y="419549"/>
                  </a:lnTo>
                  <a:lnTo>
                    <a:pt x="269850" y="386352"/>
                  </a:lnTo>
                  <a:lnTo>
                    <a:pt x="268209" y="362866"/>
                  </a:lnTo>
                  <a:lnTo>
                    <a:pt x="218610" y="335162"/>
                  </a:lnTo>
                  <a:lnTo>
                    <a:pt x="191364" y="300711"/>
                  </a:lnTo>
                  <a:lnTo>
                    <a:pt x="149676" y="280713"/>
                  </a:lnTo>
                  <a:lnTo>
                    <a:pt x="117508" y="242337"/>
                  </a:lnTo>
                  <a:lnTo>
                    <a:pt x="108826" y="219833"/>
                  </a:lnTo>
                  <a:lnTo>
                    <a:pt x="77435" y="179022"/>
                  </a:lnTo>
                  <a:lnTo>
                    <a:pt x="60809" y="184707"/>
                  </a:lnTo>
                  <a:lnTo>
                    <a:pt x="136" y="148898"/>
                  </a:lnTo>
                  <a:lnTo>
                    <a:pt x="0" y="127459"/>
                  </a:lnTo>
                  <a:lnTo>
                    <a:pt x="29038" y="79472"/>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38" name="Google Shape;12538;p316"/>
            <p:cNvSpPr/>
            <p:nvPr/>
          </p:nvSpPr>
          <p:spPr>
            <a:xfrm>
              <a:off x="8167850" y="3083954"/>
              <a:ext cx="652944" cy="654457"/>
            </a:xfrm>
            <a:custGeom>
              <a:rect b="b" l="l" r="r" t="t"/>
              <a:pathLst>
                <a:path extrusionOk="0" h="722336" w="720666">
                  <a:moveTo>
                    <a:pt x="249235" y="0"/>
                  </a:moveTo>
                  <a:lnTo>
                    <a:pt x="279569" y="184580"/>
                  </a:lnTo>
                  <a:lnTo>
                    <a:pt x="438025" y="157647"/>
                  </a:lnTo>
                  <a:lnTo>
                    <a:pt x="454565" y="261689"/>
                  </a:lnTo>
                  <a:lnTo>
                    <a:pt x="481438" y="237598"/>
                  </a:lnTo>
                  <a:lnTo>
                    <a:pt x="505447" y="198018"/>
                  </a:lnTo>
                  <a:lnTo>
                    <a:pt x="526696" y="201015"/>
                  </a:lnTo>
                  <a:lnTo>
                    <a:pt x="551319" y="165773"/>
                  </a:lnTo>
                  <a:lnTo>
                    <a:pt x="598995" y="171770"/>
                  </a:lnTo>
                  <a:lnTo>
                    <a:pt x="600714" y="148651"/>
                  </a:lnTo>
                  <a:lnTo>
                    <a:pt x="625898" y="145059"/>
                  </a:lnTo>
                  <a:lnTo>
                    <a:pt x="637124" y="126969"/>
                  </a:lnTo>
                  <a:lnTo>
                    <a:pt x="666479" y="140763"/>
                  </a:lnTo>
                  <a:lnTo>
                    <a:pt x="692273" y="135796"/>
                  </a:lnTo>
                  <a:lnTo>
                    <a:pt x="720666" y="188501"/>
                  </a:lnTo>
                  <a:lnTo>
                    <a:pt x="711418" y="230254"/>
                  </a:lnTo>
                  <a:lnTo>
                    <a:pt x="619203" y="178247"/>
                  </a:lnTo>
                  <a:lnTo>
                    <a:pt x="621998" y="239294"/>
                  </a:lnTo>
                  <a:lnTo>
                    <a:pt x="565613" y="334054"/>
                  </a:lnTo>
                  <a:lnTo>
                    <a:pt x="543022" y="319928"/>
                  </a:lnTo>
                  <a:lnTo>
                    <a:pt x="522960" y="397558"/>
                  </a:lnTo>
                  <a:lnTo>
                    <a:pt x="509802" y="416978"/>
                  </a:lnTo>
                  <a:lnTo>
                    <a:pt x="482803" y="412637"/>
                  </a:lnTo>
                  <a:lnTo>
                    <a:pt x="451717" y="389620"/>
                  </a:lnTo>
                  <a:lnTo>
                    <a:pt x="447887" y="438066"/>
                  </a:lnTo>
                  <a:lnTo>
                    <a:pt x="423722" y="480891"/>
                  </a:lnTo>
                  <a:lnTo>
                    <a:pt x="417994" y="519393"/>
                  </a:lnTo>
                  <a:lnTo>
                    <a:pt x="393965" y="554149"/>
                  </a:lnTo>
                  <a:lnTo>
                    <a:pt x="382191" y="589081"/>
                  </a:lnTo>
                  <a:lnTo>
                    <a:pt x="387416" y="625713"/>
                  </a:lnTo>
                  <a:lnTo>
                    <a:pt x="362803" y="647973"/>
                  </a:lnTo>
                  <a:lnTo>
                    <a:pt x="354772" y="636798"/>
                  </a:lnTo>
                  <a:lnTo>
                    <a:pt x="289477" y="687117"/>
                  </a:lnTo>
                  <a:lnTo>
                    <a:pt x="250610" y="704610"/>
                  </a:lnTo>
                  <a:lnTo>
                    <a:pt x="225723" y="686937"/>
                  </a:lnTo>
                  <a:lnTo>
                    <a:pt x="199562" y="718192"/>
                  </a:lnTo>
                  <a:lnTo>
                    <a:pt x="179822" y="722336"/>
                  </a:lnTo>
                  <a:lnTo>
                    <a:pt x="150487" y="709759"/>
                  </a:lnTo>
                  <a:lnTo>
                    <a:pt x="123754" y="678614"/>
                  </a:lnTo>
                  <a:lnTo>
                    <a:pt x="123871" y="661598"/>
                  </a:lnTo>
                  <a:lnTo>
                    <a:pt x="102685" y="661334"/>
                  </a:lnTo>
                  <a:lnTo>
                    <a:pt x="69120" y="642452"/>
                  </a:lnTo>
                  <a:lnTo>
                    <a:pt x="57998" y="620277"/>
                  </a:lnTo>
                  <a:lnTo>
                    <a:pt x="28775" y="593902"/>
                  </a:lnTo>
                  <a:lnTo>
                    <a:pt x="4386" y="557743"/>
                  </a:lnTo>
                  <a:lnTo>
                    <a:pt x="0" y="496094"/>
                  </a:lnTo>
                  <a:lnTo>
                    <a:pt x="40278" y="485789"/>
                  </a:lnTo>
                  <a:lnTo>
                    <a:pt x="42376" y="458300"/>
                  </a:lnTo>
                  <a:lnTo>
                    <a:pt x="59461" y="444480"/>
                  </a:lnTo>
                  <a:lnTo>
                    <a:pt x="47279" y="414543"/>
                  </a:lnTo>
                  <a:lnTo>
                    <a:pt x="68887" y="361520"/>
                  </a:lnTo>
                  <a:lnTo>
                    <a:pt x="96341" y="389164"/>
                  </a:lnTo>
                  <a:lnTo>
                    <a:pt x="109584" y="367908"/>
                  </a:lnTo>
                  <a:lnTo>
                    <a:pt x="101857" y="345269"/>
                  </a:lnTo>
                  <a:lnTo>
                    <a:pt x="115381" y="303555"/>
                  </a:lnTo>
                  <a:lnTo>
                    <a:pt x="133223" y="301970"/>
                  </a:lnTo>
                  <a:lnTo>
                    <a:pt x="146451" y="270459"/>
                  </a:lnTo>
                  <a:lnTo>
                    <a:pt x="165309" y="281147"/>
                  </a:lnTo>
                  <a:lnTo>
                    <a:pt x="183245" y="269273"/>
                  </a:lnTo>
                  <a:lnTo>
                    <a:pt x="232332" y="194534"/>
                  </a:lnTo>
                  <a:lnTo>
                    <a:pt x="234530" y="118145"/>
                  </a:lnTo>
                  <a:lnTo>
                    <a:pt x="247350" y="66126"/>
                  </a:lnTo>
                  <a:lnTo>
                    <a:pt x="243117" y="35044"/>
                  </a:lnTo>
                  <a:lnTo>
                    <a:pt x="228780" y="14691"/>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39" name="Google Shape;12539;p316"/>
            <p:cNvSpPr/>
            <p:nvPr/>
          </p:nvSpPr>
          <p:spPr>
            <a:xfrm>
              <a:off x="8564714" y="3127581"/>
              <a:ext cx="659505" cy="331533"/>
            </a:xfrm>
            <a:custGeom>
              <a:rect b="b" l="l" r="r" t="t"/>
              <a:pathLst>
                <a:path extrusionOk="0" h="365919" w="727907">
                  <a:moveTo>
                    <a:pt x="603725" y="360783"/>
                  </a:moveTo>
                  <a:lnTo>
                    <a:pt x="600334" y="361507"/>
                  </a:lnTo>
                  <a:lnTo>
                    <a:pt x="596095" y="362411"/>
                  </a:lnTo>
                  <a:close/>
                  <a:moveTo>
                    <a:pt x="0" y="109496"/>
                  </a:moveTo>
                  <a:lnTo>
                    <a:pt x="559514" y="0"/>
                  </a:lnTo>
                  <a:lnTo>
                    <a:pt x="628226" y="248867"/>
                  </a:lnTo>
                  <a:lnTo>
                    <a:pt x="727907" y="229180"/>
                  </a:lnTo>
                  <a:lnTo>
                    <a:pt x="716357" y="320192"/>
                  </a:lnTo>
                  <a:lnTo>
                    <a:pt x="693406" y="328710"/>
                  </a:lnTo>
                  <a:lnTo>
                    <a:pt x="653719" y="350013"/>
                  </a:lnTo>
                  <a:lnTo>
                    <a:pt x="622560" y="365919"/>
                  </a:lnTo>
                  <a:lnTo>
                    <a:pt x="616342" y="332858"/>
                  </a:lnTo>
                  <a:lnTo>
                    <a:pt x="600835" y="322425"/>
                  </a:lnTo>
                  <a:lnTo>
                    <a:pt x="615520" y="304368"/>
                  </a:lnTo>
                  <a:lnTo>
                    <a:pt x="584848" y="276552"/>
                  </a:lnTo>
                  <a:lnTo>
                    <a:pt x="580298" y="292423"/>
                  </a:lnTo>
                  <a:lnTo>
                    <a:pt x="547536" y="295928"/>
                  </a:lnTo>
                  <a:lnTo>
                    <a:pt x="528962" y="262034"/>
                  </a:lnTo>
                  <a:lnTo>
                    <a:pt x="539065" y="259909"/>
                  </a:lnTo>
                  <a:lnTo>
                    <a:pt x="529967" y="212568"/>
                  </a:lnTo>
                  <a:lnTo>
                    <a:pt x="536093" y="191800"/>
                  </a:lnTo>
                  <a:lnTo>
                    <a:pt x="509293" y="131016"/>
                  </a:lnTo>
                  <a:lnTo>
                    <a:pt x="518087" y="90216"/>
                  </a:lnTo>
                  <a:lnTo>
                    <a:pt x="542472" y="78156"/>
                  </a:lnTo>
                  <a:lnTo>
                    <a:pt x="538425" y="38914"/>
                  </a:lnTo>
                  <a:lnTo>
                    <a:pt x="520285" y="47365"/>
                  </a:lnTo>
                  <a:lnTo>
                    <a:pt x="523646" y="67271"/>
                  </a:lnTo>
                  <a:lnTo>
                    <a:pt x="489045" y="100914"/>
                  </a:lnTo>
                  <a:lnTo>
                    <a:pt x="482195" y="126391"/>
                  </a:lnTo>
                  <a:lnTo>
                    <a:pt x="491818" y="185063"/>
                  </a:lnTo>
                  <a:lnTo>
                    <a:pt x="482433" y="215637"/>
                  </a:lnTo>
                  <a:lnTo>
                    <a:pt x="498731" y="260334"/>
                  </a:lnTo>
                  <a:lnTo>
                    <a:pt x="525595" y="287937"/>
                  </a:lnTo>
                  <a:lnTo>
                    <a:pt x="528115" y="312605"/>
                  </a:lnTo>
                  <a:lnTo>
                    <a:pt x="545858" y="334084"/>
                  </a:lnTo>
                  <a:lnTo>
                    <a:pt x="542538" y="351961"/>
                  </a:lnTo>
                  <a:lnTo>
                    <a:pt x="500356" y="327543"/>
                  </a:lnTo>
                  <a:lnTo>
                    <a:pt x="446463" y="322586"/>
                  </a:lnTo>
                  <a:lnTo>
                    <a:pt x="425016" y="294912"/>
                  </a:lnTo>
                  <a:lnTo>
                    <a:pt x="399842" y="318277"/>
                  </a:lnTo>
                  <a:lnTo>
                    <a:pt x="384027" y="296290"/>
                  </a:lnTo>
                  <a:lnTo>
                    <a:pt x="400619" y="260955"/>
                  </a:lnTo>
                  <a:lnTo>
                    <a:pt x="407647" y="226377"/>
                  </a:lnTo>
                  <a:lnTo>
                    <a:pt x="423553" y="201420"/>
                  </a:lnTo>
                  <a:lnTo>
                    <a:pt x="400266" y="185559"/>
                  </a:lnTo>
                  <a:lnTo>
                    <a:pt x="390135" y="200181"/>
                  </a:lnTo>
                  <a:lnTo>
                    <a:pt x="366276" y="185534"/>
                  </a:lnTo>
                  <a:lnTo>
                    <a:pt x="332485" y="181965"/>
                  </a:lnTo>
                  <a:lnTo>
                    <a:pt x="326619" y="152279"/>
                  </a:lnTo>
                  <a:lnTo>
                    <a:pt x="306664" y="139077"/>
                  </a:lnTo>
                  <a:lnTo>
                    <a:pt x="282641" y="140350"/>
                  </a:lnTo>
                  <a:lnTo>
                    <a:pt x="254248" y="87644"/>
                  </a:lnTo>
                  <a:lnTo>
                    <a:pt x="228453" y="92611"/>
                  </a:lnTo>
                  <a:lnTo>
                    <a:pt x="199099" y="78818"/>
                  </a:lnTo>
                  <a:lnTo>
                    <a:pt x="187873" y="96908"/>
                  </a:lnTo>
                  <a:lnTo>
                    <a:pt x="162689" y="100499"/>
                  </a:lnTo>
                  <a:lnTo>
                    <a:pt x="160970" y="123618"/>
                  </a:lnTo>
                  <a:lnTo>
                    <a:pt x="113294" y="117622"/>
                  </a:lnTo>
                  <a:lnTo>
                    <a:pt x="88671" y="152864"/>
                  </a:lnTo>
                  <a:lnTo>
                    <a:pt x="67422" y="149867"/>
                  </a:lnTo>
                  <a:lnTo>
                    <a:pt x="43413" y="189447"/>
                  </a:lnTo>
                  <a:lnTo>
                    <a:pt x="16540" y="213538"/>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40" name="Google Shape;12540;p316"/>
            <p:cNvSpPr/>
            <p:nvPr/>
          </p:nvSpPr>
          <p:spPr>
            <a:xfrm>
              <a:off x="9173989" y="2042628"/>
              <a:ext cx="247177" cy="462311"/>
            </a:xfrm>
            <a:custGeom>
              <a:rect b="b" l="l" r="r" t="t"/>
              <a:pathLst>
                <a:path extrusionOk="0" h="510261" w="272814">
                  <a:moveTo>
                    <a:pt x="255280" y="0"/>
                  </a:moveTo>
                  <a:lnTo>
                    <a:pt x="261898" y="18948"/>
                  </a:lnTo>
                  <a:lnTo>
                    <a:pt x="251381" y="56209"/>
                  </a:lnTo>
                  <a:lnTo>
                    <a:pt x="272814" y="85085"/>
                  </a:lnTo>
                  <a:lnTo>
                    <a:pt x="258650" y="124467"/>
                  </a:lnTo>
                  <a:lnTo>
                    <a:pt x="216682" y="154910"/>
                  </a:lnTo>
                  <a:lnTo>
                    <a:pt x="229955" y="203242"/>
                  </a:lnTo>
                  <a:lnTo>
                    <a:pt x="221795" y="222595"/>
                  </a:lnTo>
                  <a:lnTo>
                    <a:pt x="220783" y="270022"/>
                  </a:lnTo>
                  <a:lnTo>
                    <a:pt x="205899" y="315232"/>
                  </a:lnTo>
                  <a:lnTo>
                    <a:pt x="216095" y="401261"/>
                  </a:lnTo>
                  <a:lnTo>
                    <a:pt x="224775" y="428999"/>
                  </a:lnTo>
                  <a:lnTo>
                    <a:pt x="214981" y="442986"/>
                  </a:lnTo>
                  <a:lnTo>
                    <a:pt x="220778" y="472613"/>
                  </a:lnTo>
                  <a:lnTo>
                    <a:pt x="237172" y="484600"/>
                  </a:lnTo>
                  <a:lnTo>
                    <a:pt x="119955" y="510261"/>
                  </a:lnTo>
                  <a:lnTo>
                    <a:pt x="114150" y="493286"/>
                  </a:lnTo>
                  <a:lnTo>
                    <a:pt x="85525" y="355539"/>
                  </a:lnTo>
                  <a:lnTo>
                    <a:pt x="55070" y="328519"/>
                  </a:lnTo>
                  <a:lnTo>
                    <a:pt x="58890" y="310386"/>
                  </a:lnTo>
                  <a:lnTo>
                    <a:pt x="33373" y="259240"/>
                  </a:lnTo>
                  <a:lnTo>
                    <a:pt x="39859" y="215260"/>
                  </a:lnTo>
                  <a:lnTo>
                    <a:pt x="34490" y="176464"/>
                  </a:lnTo>
                  <a:lnTo>
                    <a:pt x="12777" y="143948"/>
                  </a:lnTo>
                  <a:lnTo>
                    <a:pt x="11503" y="105338"/>
                  </a:lnTo>
                  <a:lnTo>
                    <a:pt x="0" y="64655"/>
                  </a:lnTo>
                  <a:lnTo>
                    <a:pt x="144297" y="31049"/>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41" name="Google Shape;12541;p316"/>
            <p:cNvSpPr/>
            <p:nvPr/>
          </p:nvSpPr>
          <p:spPr>
            <a:xfrm>
              <a:off x="9360540" y="1977043"/>
              <a:ext cx="239652" cy="504647"/>
            </a:xfrm>
            <a:custGeom>
              <a:rect b="b" l="l" r="r" t="t"/>
              <a:pathLst>
                <a:path extrusionOk="0" h="556988" w="264508">
                  <a:moveTo>
                    <a:pt x="92439" y="0"/>
                  </a:moveTo>
                  <a:lnTo>
                    <a:pt x="133285" y="124847"/>
                  </a:lnTo>
                  <a:lnTo>
                    <a:pt x="212029" y="380555"/>
                  </a:lnTo>
                  <a:lnTo>
                    <a:pt x="240655" y="397083"/>
                  </a:lnTo>
                  <a:lnTo>
                    <a:pt x="243584" y="417101"/>
                  </a:lnTo>
                  <a:lnTo>
                    <a:pt x="264508" y="426448"/>
                  </a:lnTo>
                  <a:lnTo>
                    <a:pt x="258101" y="467525"/>
                  </a:lnTo>
                  <a:lnTo>
                    <a:pt x="243173" y="468097"/>
                  </a:lnTo>
                  <a:lnTo>
                    <a:pt x="210093" y="497797"/>
                  </a:lnTo>
                  <a:lnTo>
                    <a:pt x="199323" y="520316"/>
                  </a:lnTo>
                  <a:lnTo>
                    <a:pt x="31272" y="556988"/>
                  </a:lnTo>
                  <a:lnTo>
                    <a:pt x="14878" y="545002"/>
                  </a:lnTo>
                  <a:lnTo>
                    <a:pt x="9081" y="515374"/>
                  </a:lnTo>
                  <a:lnTo>
                    <a:pt x="18875" y="501387"/>
                  </a:lnTo>
                  <a:lnTo>
                    <a:pt x="10195" y="473649"/>
                  </a:lnTo>
                  <a:lnTo>
                    <a:pt x="0" y="387620"/>
                  </a:lnTo>
                  <a:lnTo>
                    <a:pt x="14883" y="342410"/>
                  </a:lnTo>
                  <a:lnTo>
                    <a:pt x="15895" y="294984"/>
                  </a:lnTo>
                  <a:lnTo>
                    <a:pt x="24055" y="275630"/>
                  </a:lnTo>
                  <a:lnTo>
                    <a:pt x="10783" y="227298"/>
                  </a:lnTo>
                  <a:lnTo>
                    <a:pt x="52750" y="196855"/>
                  </a:lnTo>
                  <a:lnTo>
                    <a:pt x="66914" y="157473"/>
                  </a:lnTo>
                  <a:lnTo>
                    <a:pt x="45481" y="128597"/>
                  </a:lnTo>
                  <a:lnTo>
                    <a:pt x="55998" y="91337"/>
                  </a:lnTo>
                  <a:lnTo>
                    <a:pt x="49380" y="72388"/>
                  </a:lnTo>
                  <a:lnTo>
                    <a:pt x="55693" y="16700"/>
                  </a:lnTo>
                  <a:lnTo>
                    <a:pt x="88816" y="13621"/>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42" name="Google Shape;12542;p316"/>
            <p:cNvSpPr/>
            <p:nvPr/>
          </p:nvSpPr>
          <p:spPr>
            <a:xfrm>
              <a:off x="9279758" y="2400634"/>
              <a:ext cx="481545" cy="256011"/>
            </a:xfrm>
            <a:custGeom>
              <a:rect b="b" l="l" r="r" t="t"/>
              <a:pathLst>
                <a:path extrusionOk="0" h="282564" w="531490">
                  <a:moveTo>
                    <a:pt x="332334" y="571"/>
                  </a:moveTo>
                  <a:lnTo>
                    <a:pt x="347261" y="0"/>
                  </a:lnTo>
                  <a:lnTo>
                    <a:pt x="362096" y="32999"/>
                  </a:lnTo>
                  <a:lnTo>
                    <a:pt x="363438" y="62728"/>
                  </a:lnTo>
                  <a:lnTo>
                    <a:pt x="347666" y="94768"/>
                  </a:lnTo>
                  <a:lnTo>
                    <a:pt x="355019" y="125192"/>
                  </a:lnTo>
                  <a:lnTo>
                    <a:pt x="387697" y="120979"/>
                  </a:lnTo>
                  <a:lnTo>
                    <a:pt x="415143" y="147095"/>
                  </a:lnTo>
                  <a:lnTo>
                    <a:pt x="418761" y="172762"/>
                  </a:lnTo>
                  <a:lnTo>
                    <a:pt x="436346" y="174904"/>
                  </a:lnTo>
                  <a:lnTo>
                    <a:pt x="444143" y="197115"/>
                  </a:lnTo>
                  <a:lnTo>
                    <a:pt x="489904" y="205365"/>
                  </a:lnTo>
                  <a:lnTo>
                    <a:pt x="531490" y="174002"/>
                  </a:lnTo>
                  <a:lnTo>
                    <a:pt x="528761" y="203811"/>
                  </a:lnTo>
                  <a:lnTo>
                    <a:pt x="466302" y="246702"/>
                  </a:lnTo>
                  <a:lnTo>
                    <a:pt x="441155" y="254755"/>
                  </a:lnTo>
                  <a:lnTo>
                    <a:pt x="421051" y="240524"/>
                  </a:lnTo>
                  <a:lnTo>
                    <a:pt x="398669" y="252384"/>
                  </a:lnTo>
                  <a:lnTo>
                    <a:pt x="401665" y="266638"/>
                  </a:lnTo>
                  <a:lnTo>
                    <a:pt x="376909" y="282564"/>
                  </a:lnTo>
                  <a:lnTo>
                    <a:pt x="356227" y="249885"/>
                  </a:lnTo>
                  <a:lnTo>
                    <a:pt x="350522" y="244462"/>
                  </a:lnTo>
                  <a:lnTo>
                    <a:pt x="331688" y="234430"/>
                  </a:lnTo>
                  <a:lnTo>
                    <a:pt x="311431" y="190060"/>
                  </a:lnTo>
                  <a:lnTo>
                    <a:pt x="290053" y="195706"/>
                  </a:lnTo>
                  <a:lnTo>
                    <a:pt x="251798" y="208032"/>
                  </a:lnTo>
                  <a:lnTo>
                    <a:pt x="250953" y="204786"/>
                  </a:lnTo>
                  <a:lnTo>
                    <a:pt x="68375" y="247563"/>
                  </a:lnTo>
                  <a:lnTo>
                    <a:pt x="5017" y="260710"/>
                  </a:lnTo>
                  <a:lnTo>
                    <a:pt x="0" y="253871"/>
                  </a:lnTo>
                  <a:lnTo>
                    <a:pt x="3216" y="115124"/>
                  </a:lnTo>
                  <a:lnTo>
                    <a:pt x="120432" y="89463"/>
                  </a:lnTo>
                  <a:lnTo>
                    <a:pt x="288483" y="52790"/>
                  </a:lnTo>
                  <a:lnTo>
                    <a:pt x="299254" y="30271"/>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43" name="Google Shape;12543;p316"/>
            <p:cNvSpPr/>
            <p:nvPr/>
          </p:nvSpPr>
          <p:spPr>
            <a:xfrm>
              <a:off x="9106041" y="2798777"/>
              <a:ext cx="194278" cy="430508"/>
            </a:xfrm>
            <a:custGeom>
              <a:rect b="b" l="l" r="r" t="t"/>
              <a:pathLst>
                <a:path extrusionOk="0" h="475159" w="214428">
                  <a:moveTo>
                    <a:pt x="129790" y="27994"/>
                  </a:moveTo>
                  <a:lnTo>
                    <a:pt x="185737" y="44744"/>
                  </a:lnTo>
                  <a:lnTo>
                    <a:pt x="181544" y="106698"/>
                  </a:lnTo>
                  <a:lnTo>
                    <a:pt x="160232" y="125497"/>
                  </a:lnTo>
                  <a:lnTo>
                    <a:pt x="154324" y="159068"/>
                  </a:lnTo>
                  <a:lnTo>
                    <a:pt x="198664" y="164788"/>
                  </a:lnTo>
                  <a:lnTo>
                    <a:pt x="207326" y="186909"/>
                  </a:lnTo>
                  <a:lnTo>
                    <a:pt x="214428" y="298018"/>
                  </a:lnTo>
                  <a:lnTo>
                    <a:pt x="185912" y="388646"/>
                  </a:lnTo>
                  <a:lnTo>
                    <a:pt x="160506" y="418638"/>
                  </a:lnTo>
                  <a:lnTo>
                    <a:pt x="144514" y="475159"/>
                  </a:lnTo>
                  <a:lnTo>
                    <a:pt x="122938" y="445569"/>
                  </a:lnTo>
                  <a:lnTo>
                    <a:pt x="75192" y="439047"/>
                  </a:lnTo>
                  <a:lnTo>
                    <a:pt x="11559" y="407185"/>
                  </a:lnTo>
                  <a:lnTo>
                    <a:pt x="1784" y="378353"/>
                  </a:lnTo>
                  <a:lnTo>
                    <a:pt x="0" y="374155"/>
                  </a:lnTo>
                  <a:lnTo>
                    <a:pt x="5877" y="361400"/>
                  </a:lnTo>
                  <a:lnTo>
                    <a:pt x="14634" y="334241"/>
                  </a:lnTo>
                  <a:lnTo>
                    <a:pt x="51400" y="308884"/>
                  </a:lnTo>
                  <a:lnTo>
                    <a:pt x="50454" y="293024"/>
                  </a:lnTo>
                  <a:lnTo>
                    <a:pt x="89091" y="249890"/>
                  </a:lnTo>
                  <a:lnTo>
                    <a:pt x="92505" y="230738"/>
                  </a:lnTo>
                  <a:lnTo>
                    <a:pt x="40831" y="199912"/>
                  </a:lnTo>
                  <a:lnTo>
                    <a:pt x="33570" y="175144"/>
                  </a:lnTo>
                  <a:lnTo>
                    <a:pt x="13338" y="172775"/>
                  </a:lnTo>
                  <a:lnTo>
                    <a:pt x="6603" y="150184"/>
                  </a:lnTo>
                  <a:lnTo>
                    <a:pt x="21576" y="110135"/>
                  </a:lnTo>
                  <a:lnTo>
                    <a:pt x="4759" y="92101"/>
                  </a:lnTo>
                  <a:lnTo>
                    <a:pt x="32694" y="42239"/>
                  </a:lnTo>
                  <a:lnTo>
                    <a:pt x="35833" y="18583"/>
                  </a:lnTo>
                  <a:lnTo>
                    <a:pt x="51966" y="0"/>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44" name="Google Shape;12544;p316"/>
            <p:cNvSpPr/>
            <p:nvPr/>
          </p:nvSpPr>
          <p:spPr>
            <a:xfrm>
              <a:off x="3177303" y="5175475"/>
              <a:ext cx="860727" cy="604444"/>
            </a:xfrm>
            <a:custGeom>
              <a:rect b="b" l="l" r="r" t="t"/>
              <a:pathLst>
                <a:path extrusionOk="0" h="667136" w="950000">
                  <a:moveTo>
                    <a:pt x="791216" y="667136"/>
                  </a:moveTo>
                  <a:lnTo>
                    <a:pt x="743518" y="649526"/>
                  </a:lnTo>
                  <a:lnTo>
                    <a:pt x="736038" y="631719"/>
                  </a:lnTo>
                  <a:lnTo>
                    <a:pt x="742184" y="585993"/>
                  </a:lnTo>
                  <a:lnTo>
                    <a:pt x="708091" y="508155"/>
                  </a:lnTo>
                  <a:lnTo>
                    <a:pt x="734353" y="482446"/>
                  </a:lnTo>
                  <a:lnTo>
                    <a:pt x="753166" y="446748"/>
                  </a:lnTo>
                  <a:lnTo>
                    <a:pt x="739370" y="423445"/>
                  </a:lnTo>
                  <a:lnTo>
                    <a:pt x="743475" y="398956"/>
                  </a:lnTo>
                  <a:lnTo>
                    <a:pt x="797309" y="427610"/>
                  </a:lnTo>
                  <a:lnTo>
                    <a:pt x="857475" y="448384"/>
                  </a:lnTo>
                  <a:lnTo>
                    <a:pt x="894581" y="479285"/>
                  </a:lnTo>
                  <a:lnTo>
                    <a:pt x="894780" y="506003"/>
                  </a:lnTo>
                  <a:lnTo>
                    <a:pt x="950000" y="548996"/>
                  </a:lnTo>
                  <a:lnTo>
                    <a:pt x="916499" y="584926"/>
                  </a:lnTo>
                  <a:lnTo>
                    <a:pt x="856393" y="602081"/>
                  </a:lnTo>
                  <a:lnTo>
                    <a:pt x="814276" y="629097"/>
                  </a:lnTo>
                  <a:close/>
                  <a:moveTo>
                    <a:pt x="606405" y="244920"/>
                  </a:moveTo>
                  <a:lnTo>
                    <a:pt x="628495" y="272637"/>
                  </a:lnTo>
                  <a:lnTo>
                    <a:pt x="656806" y="260356"/>
                  </a:lnTo>
                  <a:lnTo>
                    <a:pt x="718851" y="292358"/>
                  </a:lnTo>
                  <a:lnTo>
                    <a:pt x="709507" y="321278"/>
                  </a:lnTo>
                  <a:lnTo>
                    <a:pt x="646494" y="335917"/>
                  </a:lnTo>
                  <a:lnTo>
                    <a:pt x="633869" y="330390"/>
                  </a:lnTo>
                  <a:lnTo>
                    <a:pt x="630641" y="294845"/>
                  </a:lnTo>
                  <a:lnTo>
                    <a:pt x="598073" y="287127"/>
                  </a:lnTo>
                  <a:lnTo>
                    <a:pt x="585448" y="267154"/>
                  </a:lnTo>
                  <a:close/>
                  <a:moveTo>
                    <a:pt x="530863" y="208360"/>
                  </a:moveTo>
                  <a:lnTo>
                    <a:pt x="511986" y="229442"/>
                  </a:lnTo>
                  <a:lnTo>
                    <a:pt x="467935" y="229408"/>
                  </a:lnTo>
                  <a:lnTo>
                    <a:pt x="481591" y="206119"/>
                  </a:lnTo>
                  <a:close/>
                  <a:moveTo>
                    <a:pt x="345668" y="109336"/>
                  </a:moveTo>
                  <a:lnTo>
                    <a:pt x="366436" y="157072"/>
                  </a:lnTo>
                  <a:lnTo>
                    <a:pt x="355866" y="184762"/>
                  </a:lnTo>
                  <a:lnTo>
                    <a:pt x="314980" y="189038"/>
                  </a:lnTo>
                  <a:lnTo>
                    <a:pt x="288010" y="132361"/>
                  </a:lnTo>
                  <a:lnTo>
                    <a:pt x="312090" y="131365"/>
                  </a:lnTo>
                  <a:close/>
                  <a:moveTo>
                    <a:pt x="56897" y="0"/>
                  </a:moveTo>
                  <a:lnTo>
                    <a:pt x="78799" y="2419"/>
                  </a:lnTo>
                  <a:lnTo>
                    <a:pt x="89050" y="23538"/>
                  </a:lnTo>
                  <a:lnTo>
                    <a:pt x="82510" y="53370"/>
                  </a:lnTo>
                  <a:lnTo>
                    <a:pt x="60384" y="71989"/>
                  </a:lnTo>
                  <a:lnTo>
                    <a:pt x="0" y="48118"/>
                  </a:lnTo>
                  <a:lnTo>
                    <a:pt x="7668" y="14991"/>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45" name="Google Shape;12545;p316"/>
            <p:cNvSpPr/>
            <p:nvPr/>
          </p:nvSpPr>
          <p:spPr>
            <a:xfrm>
              <a:off x="9284304" y="2586177"/>
              <a:ext cx="251157" cy="247263"/>
            </a:xfrm>
            <a:custGeom>
              <a:rect b="b" l="l" r="r" t="t"/>
              <a:pathLst>
                <a:path extrusionOk="0" h="272909" w="277206">
                  <a:moveTo>
                    <a:pt x="63357" y="42777"/>
                  </a:moveTo>
                  <a:lnTo>
                    <a:pt x="245936" y="0"/>
                  </a:lnTo>
                  <a:lnTo>
                    <a:pt x="246781" y="3245"/>
                  </a:lnTo>
                  <a:lnTo>
                    <a:pt x="277206" y="120141"/>
                  </a:lnTo>
                  <a:lnTo>
                    <a:pt x="273191" y="140837"/>
                  </a:lnTo>
                  <a:lnTo>
                    <a:pt x="259540" y="140907"/>
                  </a:lnTo>
                  <a:lnTo>
                    <a:pt x="199310" y="172507"/>
                  </a:lnTo>
                  <a:lnTo>
                    <a:pt x="121953" y="187293"/>
                  </a:lnTo>
                  <a:lnTo>
                    <a:pt x="95678" y="222588"/>
                  </a:lnTo>
                  <a:lnTo>
                    <a:pt x="62346" y="239938"/>
                  </a:lnTo>
                  <a:lnTo>
                    <a:pt x="25880" y="272909"/>
                  </a:lnTo>
                  <a:lnTo>
                    <a:pt x="9915" y="252559"/>
                  </a:lnTo>
                  <a:lnTo>
                    <a:pt x="40965" y="222085"/>
                  </a:lnTo>
                  <a:lnTo>
                    <a:pt x="26568" y="208289"/>
                  </a:lnTo>
                  <a:lnTo>
                    <a:pt x="0" y="55923"/>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46" name="Google Shape;12546;p316"/>
            <p:cNvSpPr/>
            <p:nvPr/>
          </p:nvSpPr>
          <p:spPr>
            <a:xfrm>
              <a:off x="9071650" y="3101609"/>
              <a:ext cx="152568" cy="251453"/>
            </a:xfrm>
            <a:custGeom>
              <a:rect b="b" l="l" r="r" t="t"/>
              <a:pathLst>
                <a:path extrusionOk="0" h="277533" w="168392">
                  <a:moveTo>
                    <a:pt x="52592" y="0"/>
                  </a:moveTo>
                  <a:lnTo>
                    <a:pt x="43835" y="27158"/>
                  </a:lnTo>
                  <a:lnTo>
                    <a:pt x="30986" y="43728"/>
                  </a:lnTo>
                  <a:lnTo>
                    <a:pt x="41222" y="74756"/>
                  </a:lnTo>
                  <a:lnTo>
                    <a:pt x="70110" y="99405"/>
                  </a:lnTo>
                  <a:lnTo>
                    <a:pt x="86770" y="147379"/>
                  </a:lnTo>
                  <a:lnTo>
                    <a:pt x="130720" y="191605"/>
                  </a:lnTo>
                  <a:lnTo>
                    <a:pt x="146260" y="190435"/>
                  </a:lnTo>
                  <a:lnTo>
                    <a:pt x="168392" y="257846"/>
                  </a:lnTo>
                  <a:lnTo>
                    <a:pt x="68711" y="277533"/>
                  </a:lnTo>
                  <a:lnTo>
                    <a:pt x="0" y="28665"/>
                  </a:lnTo>
                  <a:lnTo>
                    <a:pt x="20859" y="1212"/>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47" name="Google Shape;12547;p316"/>
            <p:cNvSpPr/>
            <p:nvPr/>
          </p:nvSpPr>
          <p:spPr>
            <a:xfrm>
              <a:off x="9507895" y="2572834"/>
              <a:ext cx="113354" cy="140945"/>
            </a:xfrm>
            <a:custGeom>
              <a:rect b="b" l="l" r="r" t="t"/>
              <a:pathLst>
                <a:path extrusionOk="0" h="155564" w="125111">
                  <a:moveTo>
                    <a:pt x="104428" y="59825"/>
                  </a:moveTo>
                  <a:lnTo>
                    <a:pt x="125111" y="92504"/>
                  </a:lnTo>
                  <a:lnTo>
                    <a:pt x="97562" y="104486"/>
                  </a:lnTo>
                  <a:close/>
                  <a:moveTo>
                    <a:pt x="38255" y="5646"/>
                  </a:moveTo>
                  <a:lnTo>
                    <a:pt x="59633" y="0"/>
                  </a:lnTo>
                  <a:lnTo>
                    <a:pt x="79889" y="44370"/>
                  </a:lnTo>
                  <a:lnTo>
                    <a:pt x="98723" y="54402"/>
                  </a:lnTo>
                  <a:lnTo>
                    <a:pt x="80375" y="55812"/>
                  </a:lnTo>
                  <a:lnTo>
                    <a:pt x="72986" y="89009"/>
                  </a:lnTo>
                  <a:lnTo>
                    <a:pt x="79051" y="131377"/>
                  </a:lnTo>
                  <a:lnTo>
                    <a:pt x="26410" y="155564"/>
                  </a:lnTo>
                  <a:lnTo>
                    <a:pt x="30425" y="134867"/>
                  </a:lnTo>
                  <a:lnTo>
                    <a:pt x="0" y="17972"/>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48" name="Google Shape;12548;p316"/>
            <p:cNvSpPr/>
            <p:nvPr/>
          </p:nvSpPr>
          <p:spPr>
            <a:xfrm>
              <a:off x="8918187" y="3295703"/>
              <a:ext cx="30278" cy="36982"/>
            </a:xfrm>
            <a:custGeom>
              <a:rect b="b" l="l" r="r" t="t"/>
              <a:pathLst>
                <a:path extrusionOk="0" h="40818" w="33418">
                  <a:moveTo>
                    <a:pt x="10131" y="0"/>
                  </a:moveTo>
                  <a:lnTo>
                    <a:pt x="33418" y="15860"/>
                  </a:lnTo>
                  <a:lnTo>
                    <a:pt x="17511" y="40818"/>
                  </a:lnTo>
                  <a:lnTo>
                    <a:pt x="0" y="14621"/>
                  </a:lnTo>
                  <a:close/>
                </a:path>
              </a:pathLst>
            </a:custGeom>
            <a:solidFill>
              <a:srgbClr val="D8D8D8"/>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549" name="Google Shape;12549;p316"/>
            <p:cNvSpPr txBox="1"/>
            <p:nvPr/>
          </p:nvSpPr>
          <p:spPr>
            <a:xfrm>
              <a:off x="5615712" y="4806283"/>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TX</a:t>
              </a:r>
              <a:endParaRPr/>
            </a:p>
          </p:txBody>
        </p:sp>
        <p:sp>
          <p:nvSpPr>
            <p:cNvPr id="12550" name="Google Shape;12550;p316"/>
            <p:cNvSpPr txBox="1"/>
            <p:nvPr/>
          </p:nvSpPr>
          <p:spPr>
            <a:xfrm>
              <a:off x="2768743" y="3341551"/>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CA</a:t>
              </a:r>
              <a:endParaRPr/>
            </a:p>
          </p:txBody>
        </p:sp>
        <p:sp>
          <p:nvSpPr>
            <p:cNvPr id="12551" name="Google Shape;12551;p316"/>
            <p:cNvSpPr txBox="1"/>
            <p:nvPr/>
          </p:nvSpPr>
          <p:spPr>
            <a:xfrm>
              <a:off x="4426527" y="1816471"/>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MT</a:t>
              </a:r>
              <a:endParaRPr/>
            </a:p>
          </p:txBody>
        </p:sp>
        <p:sp>
          <p:nvSpPr>
            <p:cNvPr id="12552" name="Google Shape;12552;p316"/>
            <p:cNvSpPr txBox="1"/>
            <p:nvPr/>
          </p:nvSpPr>
          <p:spPr>
            <a:xfrm>
              <a:off x="4618000" y="4193596"/>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NM</a:t>
              </a:r>
              <a:endParaRPr/>
            </a:p>
          </p:txBody>
        </p:sp>
        <p:sp>
          <p:nvSpPr>
            <p:cNvPr id="12553" name="Google Shape;12553;p316"/>
            <p:cNvSpPr txBox="1"/>
            <p:nvPr/>
          </p:nvSpPr>
          <p:spPr>
            <a:xfrm>
              <a:off x="3788344" y="4105015"/>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AZ</a:t>
              </a:r>
              <a:endParaRPr/>
            </a:p>
          </p:txBody>
        </p:sp>
        <p:sp>
          <p:nvSpPr>
            <p:cNvPr id="12554" name="Google Shape;12554;p316"/>
            <p:cNvSpPr txBox="1"/>
            <p:nvPr/>
          </p:nvSpPr>
          <p:spPr>
            <a:xfrm>
              <a:off x="3256807" y="3051205"/>
              <a:ext cx="254747" cy="270187"/>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NV</a:t>
              </a:r>
              <a:endParaRPr/>
            </a:p>
          </p:txBody>
        </p:sp>
        <p:sp>
          <p:nvSpPr>
            <p:cNvPr id="12555" name="Google Shape;12555;p316"/>
            <p:cNvSpPr txBox="1"/>
            <p:nvPr/>
          </p:nvSpPr>
          <p:spPr>
            <a:xfrm>
              <a:off x="4787721" y="3356680"/>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CO</a:t>
              </a:r>
              <a:endParaRPr/>
            </a:p>
          </p:txBody>
        </p:sp>
        <p:sp>
          <p:nvSpPr>
            <p:cNvPr id="12556" name="Google Shape;12556;p316"/>
            <p:cNvSpPr txBox="1"/>
            <p:nvPr/>
          </p:nvSpPr>
          <p:spPr>
            <a:xfrm>
              <a:off x="4596003" y="2590729"/>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WY</a:t>
              </a:r>
              <a:endParaRPr/>
            </a:p>
          </p:txBody>
        </p:sp>
        <p:sp>
          <p:nvSpPr>
            <p:cNvPr id="12557" name="Google Shape;12557;p316"/>
            <p:cNvSpPr txBox="1"/>
            <p:nvPr/>
          </p:nvSpPr>
          <p:spPr>
            <a:xfrm>
              <a:off x="2935189" y="2095935"/>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OR</a:t>
              </a:r>
              <a:endParaRPr/>
            </a:p>
          </p:txBody>
        </p:sp>
        <p:sp>
          <p:nvSpPr>
            <p:cNvPr id="12558" name="Google Shape;12558;p316"/>
            <p:cNvSpPr txBox="1"/>
            <p:nvPr/>
          </p:nvSpPr>
          <p:spPr>
            <a:xfrm>
              <a:off x="3956398" y="3202937"/>
              <a:ext cx="224941" cy="238574"/>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UT</a:t>
              </a:r>
              <a:endParaRPr/>
            </a:p>
          </p:txBody>
        </p:sp>
        <p:sp>
          <p:nvSpPr>
            <p:cNvPr id="12559" name="Google Shape;12559;p316"/>
            <p:cNvSpPr txBox="1"/>
            <p:nvPr/>
          </p:nvSpPr>
          <p:spPr>
            <a:xfrm>
              <a:off x="6350156" y="2077209"/>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MN</a:t>
              </a:r>
              <a:endParaRPr/>
            </a:p>
          </p:txBody>
        </p:sp>
        <p:sp>
          <p:nvSpPr>
            <p:cNvPr id="12560" name="Google Shape;12560;p316"/>
            <p:cNvSpPr txBox="1"/>
            <p:nvPr/>
          </p:nvSpPr>
          <p:spPr>
            <a:xfrm>
              <a:off x="3722798" y="2207735"/>
              <a:ext cx="238634" cy="253097"/>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ID</a:t>
              </a:r>
              <a:endParaRPr/>
            </a:p>
          </p:txBody>
        </p:sp>
        <p:sp>
          <p:nvSpPr>
            <p:cNvPr id="12561" name="Google Shape;12561;p316"/>
            <p:cNvSpPr txBox="1"/>
            <p:nvPr/>
          </p:nvSpPr>
          <p:spPr>
            <a:xfrm>
              <a:off x="5795389" y="3510234"/>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KS</a:t>
              </a:r>
              <a:endParaRPr/>
            </a:p>
          </p:txBody>
        </p:sp>
        <p:sp>
          <p:nvSpPr>
            <p:cNvPr id="12562" name="Google Shape;12562;p316"/>
            <p:cNvSpPr txBox="1"/>
            <p:nvPr/>
          </p:nvSpPr>
          <p:spPr>
            <a:xfrm>
              <a:off x="5582297" y="2402449"/>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SD</a:t>
              </a:r>
              <a:endParaRPr/>
            </a:p>
          </p:txBody>
        </p:sp>
        <p:sp>
          <p:nvSpPr>
            <p:cNvPr id="12563" name="Google Shape;12563;p316"/>
            <p:cNvSpPr txBox="1"/>
            <p:nvPr/>
          </p:nvSpPr>
          <p:spPr>
            <a:xfrm>
              <a:off x="5616228" y="2941208"/>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NE</a:t>
              </a:r>
              <a:endParaRPr/>
            </a:p>
          </p:txBody>
        </p:sp>
        <p:sp>
          <p:nvSpPr>
            <p:cNvPr id="12564" name="Google Shape;12564;p316"/>
            <p:cNvSpPr txBox="1"/>
            <p:nvPr/>
          </p:nvSpPr>
          <p:spPr>
            <a:xfrm>
              <a:off x="5914629" y="4052983"/>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OK</a:t>
              </a:r>
              <a:endParaRPr/>
            </a:p>
          </p:txBody>
        </p:sp>
        <p:sp>
          <p:nvSpPr>
            <p:cNvPr id="12565" name="Google Shape;12565;p316"/>
            <p:cNvSpPr txBox="1"/>
            <p:nvPr/>
          </p:nvSpPr>
          <p:spPr>
            <a:xfrm>
              <a:off x="5576943" y="1848417"/>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ND</a:t>
              </a:r>
              <a:endParaRPr/>
            </a:p>
          </p:txBody>
        </p:sp>
        <p:sp>
          <p:nvSpPr>
            <p:cNvPr id="12566" name="Google Shape;12566;p316"/>
            <p:cNvSpPr txBox="1"/>
            <p:nvPr/>
          </p:nvSpPr>
          <p:spPr>
            <a:xfrm>
              <a:off x="6639991" y="3532999"/>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MO</a:t>
              </a:r>
              <a:endParaRPr/>
            </a:p>
          </p:txBody>
        </p:sp>
        <p:sp>
          <p:nvSpPr>
            <p:cNvPr id="12567" name="Google Shape;12567;p316"/>
            <p:cNvSpPr txBox="1"/>
            <p:nvPr/>
          </p:nvSpPr>
          <p:spPr>
            <a:xfrm>
              <a:off x="3110836" y="1488240"/>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WA</a:t>
              </a:r>
              <a:endParaRPr/>
            </a:p>
          </p:txBody>
        </p:sp>
        <p:sp>
          <p:nvSpPr>
            <p:cNvPr id="12568" name="Google Shape;12568;p316"/>
            <p:cNvSpPr txBox="1"/>
            <p:nvPr/>
          </p:nvSpPr>
          <p:spPr>
            <a:xfrm>
              <a:off x="2180147" y="5045282"/>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AK</a:t>
              </a:r>
              <a:endParaRPr/>
            </a:p>
          </p:txBody>
        </p:sp>
        <p:sp>
          <p:nvSpPr>
            <p:cNvPr id="12569" name="Google Shape;12569;p316"/>
            <p:cNvSpPr txBox="1"/>
            <p:nvPr/>
          </p:nvSpPr>
          <p:spPr>
            <a:xfrm>
              <a:off x="8082526" y="4497519"/>
              <a:ext cx="215693" cy="22876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GA</a:t>
              </a:r>
              <a:endParaRPr/>
            </a:p>
          </p:txBody>
        </p:sp>
        <p:sp>
          <p:nvSpPr>
            <p:cNvPr id="12570" name="Google Shape;12570;p316"/>
            <p:cNvSpPr txBox="1"/>
            <p:nvPr/>
          </p:nvSpPr>
          <p:spPr>
            <a:xfrm>
              <a:off x="7641150" y="2507446"/>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MI</a:t>
              </a:r>
              <a:endParaRPr/>
            </a:p>
          </p:txBody>
        </p:sp>
        <p:sp>
          <p:nvSpPr>
            <p:cNvPr id="12571" name="Google Shape;12571;p316"/>
            <p:cNvSpPr txBox="1"/>
            <p:nvPr/>
          </p:nvSpPr>
          <p:spPr>
            <a:xfrm>
              <a:off x="8449104" y="5297874"/>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FL</a:t>
              </a:r>
              <a:endParaRPr/>
            </a:p>
          </p:txBody>
        </p:sp>
        <p:sp>
          <p:nvSpPr>
            <p:cNvPr id="12572" name="Google Shape;12572;p316"/>
            <p:cNvSpPr txBox="1"/>
            <p:nvPr/>
          </p:nvSpPr>
          <p:spPr>
            <a:xfrm>
              <a:off x="6482033" y="2857787"/>
              <a:ext cx="241466" cy="256100"/>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IA</a:t>
              </a:r>
              <a:endParaRPr/>
            </a:p>
          </p:txBody>
        </p:sp>
        <p:sp>
          <p:nvSpPr>
            <p:cNvPr id="12573" name="Google Shape;12573;p316"/>
            <p:cNvSpPr txBox="1"/>
            <p:nvPr/>
          </p:nvSpPr>
          <p:spPr>
            <a:xfrm>
              <a:off x="7121038" y="3249976"/>
              <a:ext cx="181206" cy="169108"/>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IL</a:t>
              </a:r>
              <a:endParaRPr/>
            </a:p>
          </p:txBody>
        </p:sp>
        <p:sp>
          <p:nvSpPr>
            <p:cNvPr id="12574" name="Google Shape;12574;p316"/>
            <p:cNvSpPr txBox="1"/>
            <p:nvPr/>
          </p:nvSpPr>
          <p:spPr>
            <a:xfrm>
              <a:off x="6942353" y="2386789"/>
              <a:ext cx="208287" cy="220910"/>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WI</a:t>
              </a:r>
              <a:endParaRPr/>
            </a:p>
          </p:txBody>
        </p:sp>
        <p:sp>
          <p:nvSpPr>
            <p:cNvPr id="12575" name="Google Shape;12575;p316"/>
            <p:cNvSpPr txBox="1"/>
            <p:nvPr/>
          </p:nvSpPr>
          <p:spPr>
            <a:xfrm>
              <a:off x="6696186" y="4206139"/>
              <a:ext cx="197962" cy="209959"/>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AR</a:t>
              </a:r>
              <a:endParaRPr/>
            </a:p>
          </p:txBody>
        </p:sp>
        <p:sp>
          <p:nvSpPr>
            <p:cNvPr id="12576" name="Google Shape;12576;p316"/>
            <p:cNvSpPr txBox="1"/>
            <p:nvPr/>
          </p:nvSpPr>
          <p:spPr>
            <a:xfrm>
              <a:off x="7578840" y="4563819"/>
              <a:ext cx="181206" cy="163304"/>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AL</a:t>
              </a:r>
              <a:endParaRPr/>
            </a:p>
          </p:txBody>
        </p:sp>
        <p:sp>
          <p:nvSpPr>
            <p:cNvPr id="12577" name="Google Shape;12577;p316"/>
            <p:cNvSpPr txBox="1"/>
            <p:nvPr/>
          </p:nvSpPr>
          <p:spPr>
            <a:xfrm>
              <a:off x="8590335" y="3847356"/>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NC</a:t>
              </a:r>
              <a:endParaRPr/>
            </a:p>
          </p:txBody>
        </p:sp>
        <p:sp>
          <p:nvSpPr>
            <p:cNvPr id="12578" name="Google Shape;12578;p316"/>
            <p:cNvSpPr txBox="1"/>
            <p:nvPr/>
          </p:nvSpPr>
          <p:spPr>
            <a:xfrm>
              <a:off x="8854499" y="2400033"/>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NY</a:t>
              </a:r>
              <a:endParaRPr/>
            </a:p>
          </p:txBody>
        </p:sp>
        <p:sp>
          <p:nvSpPr>
            <p:cNvPr id="12579" name="Google Shape;12579;p316"/>
            <p:cNvSpPr txBox="1"/>
            <p:nvPr/>
          </p:nvSpPr>
          <p:spPr>
            <a:xfrm>
              <a:off x="7145556" y="4613066"/>
              <a:ext cx="181206" cy="151472"/>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MS</a:t>
              </a:r>
              <a:endParaRPr/>
            </a:p>
          </p:txBody>
        </p:sp>
        <p:sp>
          <p:nvSpPr>
            <p:cNvPr id="12580" name="Google Shape;12580;p316"/>
            <p:cNvSpPr txBox="1"/>
            <p:nvPr/>
          </p:nvSpPr>
          <p:spPr>
            <a:xfrm>
              <a:off x="6782242" y="4897820"/>
              <a:ext cx="226065" cy="239766"/>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LA</a:t>
              </a:r>
              <a:endParaRPr/>
            </a:p>
          </p:txBody>
        </p:sp>
        <p:sp>
          <p:nvSpPr>
            <p:cNvPr id="12581" name="Google Shape;12581;p316"/>
            <p:cNvSpPr txBox="1"/>
            <p:nvPr/>
          </p:nvSpPr>
          <p:spPr>
            <a:xfrm>
              <a:off x="8639713" y="2850588"/>
              <a:ext cx="230028" cy="243969"/>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PA</a:t>
              </a:r>
              <a:endParaRPr/>
            </a:p>
          </p:txBody>
        </p:sp>
        <p:sp>
          <p:nvSpPr>
            <p:cNvPr id="12582" name="Google Shape;12582;p316"/>
            <p:cNvSpPr txBox="1"/>
            <p:nvPr/>
          </p:nvSpPr>
          <p:spPr>
            <a:xfrm>
              <a:off x="7555427" y="3934408"/>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TN</a:t>
              </a:r>
              <a:endParaRPr/>
            </a:p>
          </p:txBody>
        </p:sp>
        <p:sp>
          <p:nvSpPr>
            <p:cNvPr id="12583" name="Google Shape;12583;p316"/>
            <p:cNvSpPr txBox="1"/>
            <p:nvPr/>
          </p:nvSpPr>
          <p:spPr>
            <a:xfrm>
              <a:off x="8001359" y="3105684"/>
              <a:ext cx="181206" cy="177800"/>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OH</a:t>
              </a:r>
              <a:endParaRPr/>
            </a:p>
          </p:txBody>
        </p:sp>
        <p:sp>
          <p:nvSpPr>
            <p:cNvPr id="12584" name="Google Shape;12584;p316"/>
            <p:cNvSpPr txBox="1"/>
            <p:nvPr/>
          </p:nvSpPr>
          <p:spPr>
            <a:xfrm>
              <a:off x="8591715" y="3476526"/>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VA</a:t>
              </a:r>
              <a:endParaRPr/>
            </a:p>
          </p:txBody>
        </p:sp>
        <p:sp>
          <p:nvSpPr>
            <p:cNvPr id="12585" name="Google Shape;12585;p316"/>
            <p:cNvSpPr txBox="1"/>
            <p:nvPr/>
          </p:nvSpPr>
          <p:spPr>
            <a:xfrm>
              <a:off x="7674501" y="3609113"/>
              <a:ext cx="258207" cy="2738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KY</a:t>
              </a:r>
              <a:endParaRPr/>
            </a:p>
          </p:txBody>
        </p:sp>
        <p:sp>
          <p:nvSpPr>
            <p:cNvPr id="12586" name="Google Shape;12586;p316"/>
            <p:cNvSpPr txBox="1"/>
            <p:nvPr/>
          </p:nvSpPr>
          <p:spPr>
            <a:xfrm>
              <a:off x="7528705" y="3260594"/>
              <a:ext cx="181206" cy="1294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IN</a:t>
              </a:r>
              <a:endParaRPr/>
            </a:p>
          </p:txBody>
        </p:sp>
        <p:sp>
          <p:nvSpPr>
            <p:cNvPr id="12587" name="Google Shape;12587;p316"/>
            <p:cNvSpPr txBox="1"/>
            <p:nvPr/>
          </p:nvSpPr>
          <p:spPr>
            <a:xfrm>
              <a:off x="9579110" y="1824332"/>
              <a:ext cx="181206" cy="156304"/>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ME</a:t>
              </a:r>
              <a:endParaRPr/>
            </a:p>
          </p:txBody>
        </p:sp>
        <p:sp>
          <p:nvSpPr>
            <p:cNvPr id="12588" name="Google Shape;12588;p316"/>
            <p:cNvSpPr txBox="1"/>
            <p:nvPr/>
          </p:nvSpPr>
          <p:spPr>
            <a:xfrm>
              <a:off x="8439375" y="4216792"/>
              <a:ext cx="202881" cy="215176"/>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SC</a:t>
              </a:r>
              <a:endParaRPr/>
            </a:p>
          </p:txBody>
        </p:sp>
        <p:sp>
          <p:nvSpPr>
            <p:cNvPr id="12589" name="Google Shape;12589;p316"/>
            <p:cNvSpPr txBox="1"/>
            <p:nvPr/>
          </p:nvSpPr>
          <p:spPr>
            <a:xfrm>
              <a:off x="8348020" y="3357041"/>
              <a:ext cx="181206" cy="190442"/>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WV</a:t>
              </a:r>
              <a:endParaRPr/>
            </a:p>
          </p:txBody>
        </p:sp>
        <p:sp>
          <p:nvSpPr>
            <p:cNvPr id="12590" name="Google Shape;12590;p316"/>
            <p:cNvSpPr txBox="1"/>
            <p:nvPr/>
          </p:nvSpPr>
          <p:spPr>
            <a:xfrm>
              <a:off x="8917475" y="3196852"/>
              <a:ext cx="181363" cy="19235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MD</a:t>
              </a:r>
              <a:endParaRPr/>
            </a:p>
          </p:txBody>
        </p:sp>
        <p:sp>
          <p:nvSpPr>
            <p:cNvPr id="12591" name="Google Shape;12591;p316"/>
            <p:cNvSpPr txBox="1"/>
            <p:nvPr/>
          </p:nvSpPr>
          <p:spPr>
            <a:xfrm>
              <a:off x="9142413" y="2100970"/>
              <a:ext cx="181206" cy="112763"/>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VT</a:t>
              </a:r>
              <a:endParaRPr/>
            </a:p>
          </p:txBody>
        </p:sp>
        <p:sp>
          <p:nvSpPr>
            <p:cNvPr id="12592" name="Google Shape;12592;p316"/>
            <p:cNvSpPr txBox="1"/>
            <p:nvPr/>
          </p:nvSpPr>
          <p:spPr>
            <a:xfrm>
              <a:off x="9367494" y="2227079"/>
              <a:ext cx="181206" cy="112763"/>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NH</a:t>
              </a:r>
              <a:endParaRPr/>
            </a:p>
          </p:txBody>
        </p:sp>
        <p:sp>
          <p:nvSpPr>
            <p:cNvPr id="12593" name="Google Shape;12593;p316"/>
            <p:cNvSpPr txBox="1"/>
            <p:nvPr/>
          </p:nvSpPr>
          <p:spPr>
            <a:xfrm>
              <a:off x="9696140" y="2390607"/>
              <a:ext cx="181206" cy="140450"/>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MA</a:t>
              </a:r>
              <a:endParaRPr/>
            </a:p>
          </p:txBody>
        </p:sp>
        <p:sp>
          <p:nvSpPr>
            <p:cNvPr id="12594" name="Google Shape;12594;p316"/>
            <p:cNvSpPr txBox="1"/>
            <p:nvPr/>
          </p:nvSpPr>
          <p:spPr>
            <a:xfrm>
              <a:off x="9115191" y="2952948"/>
              <a:ext cx="181206" cy="112763"/>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NJ</a:t>
              </a:r>
              <a:endParaRPr/>
            </a:p>
          </p:txBody>
        </p:sp>
        <p:sp>
          <p:nvSpPr>
            <p:cNvPr id="12595" name="Google Shape;12595;p316"/>
            <p:cNvSpPr txBox="1"/>
            <p:nvPr/>
          </p:nvSpPr>
          <p:spPr>
            <a:xfrm>
              <a:off x="3794620" y="5534435"/>
              <a:ext cx="236700" cy="251045"/>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HI</a:t>
              </a:r>
              <a:endParaRPr/>
            </a:p>
          </p:txBody>
        </p:sp>
        <p:sp>
          <p:nvSpPr>
            <p:cNvPr id="12596" name="Google Shape;12596;p316"/>
            <p:cNvSpPr txBox="1"/>
            <p:nvPr/>
          </p:nvSpPr>
          <p:spPr>
            <a:xfrm>
              <a:off x="9312556" y="2632916"/>
              <a:ext cx="181206" cy="112763"/>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CT</a:t>
              </a:r>
              <a:endParaRPr/>
            </a:p>
          </p:txBody>
        </p:sp>
        <p:sp>
          <p:nvSpPr>
            <p:cNvPr id="12597" name="Google Shape;12597;p316"/>
            <p:cNvSpPr txBox="1"/>
            <p:nvPr/>
          </p:nvSpPr>
          <p:spPr>
            <a:xfrm>
              <a:off x="9263818" y="3212058"/>
              <a:ext cx="181206" cy="112763"/>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DE</a:t>
              </a:r>
              <a:endParaRPr/>
            </a:p>
          </p:txBody>
        </p:sp>
        <p:sp>
          <p:nvSpPr>
            <p:cNvPr id="12598" name="Google Shape;12598;p316"/>
            <p:cNvSpPr txBox="1"/>
            <p:nvPr/>
          </p:nvSpPr>
          <p:spPr>
            <a:xfrm>
              <a:off x="9625615" y="2689297"/>
              <a:ext cx="181206" cy="112763"/>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RI</a:t>
              </a:r>
              <a:endParaRPr/>
            </a:p>
          </p:txBody>
        </p:sp>
        <p:sp>
          <p:nvSpPr>
            <p:cNvPr id="12599" name="Google Shape;12599;p316"/>
            <p:cNvSpPr txBox="1"/>
            <p:nvPr/>
          </p:nvSpPr>
          <p:spPr>
            <a:xfrm>
              <a:off x="8886300" y="3468186"/>
              <a:ext cx="181206" cy="112763"/>
            </a:xfrm>
            <a:prstGeom prst="rect">
              <a:avLst/>
            </a:prstGeom>
            <a:solidFill>
              <a:srgbClr val="D8D8D8"/>
            </a:solid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DC</a:t>
              </a:r>
              <a:endParaRPr/>
            </a:p>
          </p:txBody>
        </p:sp>
      </p:grpSp>
      <p:sp>
        <p:nvSpPr>
          <p:cNvPr id="12600" name="Google Shape;12600;p31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US Map with Location Pins and Callouts</a:t>
            </a:r>
            <a:endParaRPr/>
          </a:p>
        </p:txBody>
      </p:sp>
      <p:sp>
        <p:nvSpPr>
          <p:cNvPr id="12601" name="Google Shape;12601;p316"/>
          <p:cNvSpPr/>
          <p:nvPr/>
        </p:nvSpPr>
        <p:spPr>
          <a:xfrm>
            <a:off x="480864" y="4559256"/>
            <a:ext cx="3575707" cy="1506264"/>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02" name="Google Shape;12602;p316"/>
          <p:cNvSpPr txBox="1"/>
          <p:nvPr/>
        </p:nvSpPr>
        <p:spPr>
          <a:xfrm>
            <a:off x="756665" y="5194485"/>
            <a:ext cx="3024107" cy="160893"/>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a:t>
            </a:r>
            <a:endParaRPr b="1" sz="1400">
              <a:solidFill>
                <a:schemeClr val="dk1"/>
              </a:solidFill>
              <a:latin typeface="Helvetica Neue"/>
              <a:ea typeface="Helvetica Neue"/>
              <a:cs typeface="Helvetica Neue"/>
              <a:sym typeface="Helvetica Neue"/>
            </a:endParaRPr>
          </a:p>
        </p:txBody>
      </p:sp>
      <p:sp>
        <p:nvSpPr>
          <p:cNvPr id="12603" name="Google Shape;12603;p316"/>
          <p:cNvSpPr txBox="1"/>
          <p:nvPr/>
        </p:nvSpPr>
        <p:spPr>
          <a:xfrm>
            <a:off x="756663" y="4768215"/>
            <a:ext cx="2058636" cy="330113"/>
          </a:xfrm>
          <a:prstGeom prst="rect">
            <a:avLst/>
          </a:prstGeom>
          <a:noFill/>
          <a:ln>
            <a:noFill/>
          </a:ln>
        </p:spPr>
        <p:txBody>
          <a:bodyPr anchorCtr="0" anchor="b" bIns="0" lIns="0" spcFirstLastPara="1" rIns="0" wrap="square" tIns="0">
            <a:normAutofit fontScale="92500" lnSpcReduction="20000"/>
          </a:bodyPr>
          <a:lstStyle/>
          <a:p>
            <a:pPr indent="0" lvl="0" marL="0" marR="0" rtl="0" algn="l">
              <a:lnSpc>
                <a:spcPct val="90000"/>
              </a:lnSpc>
              <a:spcBef>
                <a:spcPts val="0"/>
              </a:spcBef>
              <a:spcAft>
                <a:spcPts val="0"/>
              </a:spcAft>
              <a:buClr>
                <a:schemeClr val="accent1"/>
              </a:buClr>
              <a:buSzPct val="100000"/>
              <a:buFont typeface="Arial"/>
              <a:buNone/>
            </a:pPr>
            <a:r>
              <a:rPr b="1" lang="en-US" sz="3200">
                <a:solidFill>
                  <a:srgbClr val="FF1313"/>
                </a:solidFill>
                <a:latin typeface="Helvetica Neue"/>
                <a:ea typeface="Helvetica Neue"/>
                <a:cs typeface="Helvetica Neue"/>
                <a:sym typeface="Helvetica Neue"/>
              </a:rPr>
              <a:t>xxx</a:t>
            </a:r>
            <a:endParaRPr/>
          </a:p>
        </p:txBody>
      </p:sp>
      <p:sp>
        <p:nvSpPr>
          <p:cNvPr id="12604" name="Google Shape;12604;p316"/>
          <p:cNvSpPr/>
          <p:nvPr/>
        </p:nvSpPr>
        <p:spPr>
          <a:xfrm>
            <a:off x="756665" y="5421178"/>
            <a:ext cx="3024107" cy="447509"/>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12605" name="Google Shape;12605;p316"/>
          <p:cNvSpPr/>
          <p:nvPr/>
        </p:nvSpPr>
        <p:spPr>
          <a:xfrm>
            <a:off x="4401094" y="4559256"/>
            <a:ext cx="3575707" cy="1506264"/>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06" name="Google Shape;12606;p316"/>
          <p:cNvSpPr txBox="1"/>
          <p:nvPr/>
        </p:nvSpPr>
        <p:spPr>
          <a:xfrm>
            <a:off x="4676895" y="5194485"/>
            <a:ext cx="3024107" cy="160893"/>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a:t>
            </a:r>
            <a:endParaRPr b="1" sz="1400">
              <a:solidFill>
                <a:schemeClr val="dk1"/>
              </a:solidFill>
              <a:latin typeface="Helvetica Neue"/>
              <a:ea typeface="Helvetica Neue"/>
              <a:cs typeface="Helvetica Neue"/>
              <a:sym typeface="Helvetica Neue"/>
            </a:endParaRPr>
          </a:p>
        </p:txBody>
      </p:sp>
      <p:sp>
        <p:nvSpPr>
          <p:cNvPr id="12607" name="Google Shape;12607;p316"/>
          <p:cNvSpPr txBox="1"/>
          <p:nvPr/>
        </p:nvSpPr>
        <p:spPr>
          <a:xfrm>
            <a:off x="4676893" y="4768215"/>
            <a:ext cx="2058636" cy="330113"/>
          </a:xfrm>
          <a:prstGeom prst="rect">
            <a:avLst/>
          </a:prstGeom>
          <a:noFill/>
          <a:ln>
            <a:noFill/>
          </a:ln>
        </p:spPr>
        <p:txBody>
          <a:bodyPr anchorCtr="0" anchor="b" bIns="0" lIns="0" spcFirstLastPara="1" rIns="0" wrap="square" tIns="0">
            <a:normAutofit fontScale="92500" lnSpcReduction="20000"/>
          </a:bodyPr>
          <a:lstStyle/>
          <a:p>
            <a:pPr indent="0" lvl="0" marL="0" marR="0" rtl="0" algn="l">
              <a:lnSpc>
                <a:spcPct val="90000"/>
              </a:lnSpc>
              <a:spcBef>
                <a:spcPts val="0"/>
              </a:spcBef>
              <a:spcAft>
                <a:spcPts val="0"/>
              </a:spcAft>
              <a:buClr>
                <a:schemeClr val="accent1"/>
              </a:buClr>
              <a:buSzPct val="100000"/>
              <a:buFont typeface="Arial"/>
              <a:buNone/>
            </a:pPr>
            <a:r>
              <a:rPr b="1" lang="en-US" sz="3200">
                <a:solidFill>
                  <a:srgbClr val="FF1313"/>
                </a:solidFill>
                <a:latin typeface="Helvetica Neue"/>
                <a:ea typeface="Helvetica Neue"/>
                <a:cs typeface="Helvetica Neue"/>
                <a:sym typeface="Helvetica Neue"/>
              </a:rPr>
              <a:t>xxx</a:t>
            </a:r>
            <a:endParaRPr/>
          </a:p>
        </p:txBody>
      </p:sp>
      <p:sp>
        <p:nvSpPr>
          <p:cNvPr id="12608" name="Google Shape;12608;p316"/>
          <p:cNvSpPr/>
          <p:nvPr/>
        </p:nvSpPr>
        <p:spPr>
          <a:xfrm>
            <a:off x="4676895" y="5421178"/>
            <a:ext cx="3024107" cy="447509"/>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12609" name="Google Shape;12609;p316"/>
          <p:cNvSpPr/>
          <p:nvPr/>
        </p:nvSpPr>
        <p:spPr>
          <a:xfrm>
            <a:off x="294966" y="2179582"/>
            <a:ext cx="5023794" cy="2056823"/>
          </a:xfrm>
          <a:prstGeom prst="rect">
            <a:avLst/>
          </a:prstGeom>
          <a:noFill/>
          <a:ln>
            <a:noFill/>
          </a:ln>
        </p:spPr>
        <p:txBody>
          <a:bodyPr anchorCtr="0" anchor="t" bIns="0" lIns="0" spcFirstLastPara="1" rIns="0" wrap="square" tIns="0">
            <a:noAutofit/>
          </a:bodyPr>
          <a:lstStyle/>
          <a:p>
            <a:pPr indent="-216000" lvl="1" marL="324000" marR="0" rtl="0" algn="l">
              <a:spcBef>
                <a:spcPts val="0"/>
              </a:spcBef>
              <a:spcAft>
                <a:spcPts val="0"/>
              </a:spcAft>
              <a:buClr>
                <a:schemeClr val="dk1"/>
              </a:buClr>
              <a:buSzPts val="1400"/>
              <a:buFont typeface="Trebuchet MS"/>
              <a:buChar char="•"/>
            </a:pPr>
            <a:r>
              <a:rPr b="1" i="0" lang="en-US" sz="1400" u="none" cap="none" strike="noStrike">
                <a:solidFill>
                  <a:schemeClr val="dk1"/>
                </a:solidFill>
                <a:latin typeface="Helvetica Neue"/>
                <a:ea typeface="Helvetica Neue"/>
                <a:cs typeface="Helvetica Neue"/>
                <a:sym typeface="Helvetica Neue"/>
              </a:rPr>
              <a:t>Lorem ipsum dolor sit amet</a:t>
            </a:r>
            <a:r>
              <a:rPr b="0" i="0" lang="en-US" sz="14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 elementum diam leo at magna mauris ligula suscipit arcu</a:t>
            </a:r>
            <a:endParaRPr/>
          </a:p>
          <a:p>
            <a:pPr indent="-216000" lvl="1" marL="324000" marR="0" rtl="0" algn="l">
              <a:spcBef>
                <a:spcPts val="600"/>
              </a:spcBef>
              <a:spcAft>
                <a:spcPts val="0"/>
              </a:spcAft>
              <a:buClr>
                <a:schemeClr val="dk1"/>
              </a:buClr>
              <a:buSzPts val="1400"/>
              <a:buFont typeface="Trebuchet MS"/>
              <a:buChar char="•"/>
            </a:pPr>
            <a:r>
              <a:rPr b="1" i="0" lang="en-US" sz="1400" u="none" cap="none" strike="noStrike">
                <a:solidFill>
                  <a:schemeClr val="dk1"/>
                </a:solidFill>
                <a:latin typeface="Helvetica Neue"/>
                <a:ea typeface="Helvetica Neue"/>
                <a:cs typeface="Helvetica Neue"/>
                <a:sym typeface="Helvetica Neue"/>
              </a:rPr>
              <a:t>Lorem ipsum dolor sit amet</a:t>
            </a:r>
            <a:r>
              <a:rPr b="0" i="0" lang="en-US" sz="14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 elementum diam leo at magna mauris ligula suscipit arcu</a:t>
            </a:r>
            <a:endParaRPr/>
          </a:p>
        </p:txBody>
      </p:sp>
      <p:sp>
        <p:nvSpPr>
          <p:cNvPr id="12610" name="Google Shape;12610;p316"/>
          <p:cNvSpPr/>
          <p:nvPr/>
        </p:nvSpPr>
        <p:spPr>
          <a:xfrm>
            <a:off x="8321325" y="4559256"/>
            <a:ext cx="3575707" cy="1506264"/>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11" name="Google Shape;12611;p316"/>
          <p:cNvSpPr txBox="1"/>
          <p:nvPr/>
        </p:nvSpPr>
        <p:spPr>
          <a:xfrm>
            <a:off x="8597126" y="5194485"/>
            <a:ext cx="3024107" cy="160893"/>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a:t>
            </a:r>
            <a:endParaRPr b="1" sz="1400">
              <a:solidFill>
                <a:schemeClr val="dk1"/>
              </a:solidFill>
              <a:latin typeface="Helvetica Neue"/>
              <a:ea typeface="Helvetica Neue"/>
              <a:cs typeface="Helvetica Neue"/>
              <a:sym typeface="Helvetica Neue"/>
            </a:endParaRPr>
          </a:p>
        </p:txBody>
      </p:sp>
      <p:sp>
        <p:nvSpPr>
          <p:cNvPr id="12612" name="Google Shape;12612;p316"/>
          <p:cNvSpPr txBox="1"/>
          <p:nvPr/>
        </p:nvSpPr>
        <p:spPr>
          <a:xfrm>
            <a:off x="8597124" y="4768215"/>
            <a:ext cx="2058636" cy="330113"/>
          </a:xfrm>
          <a:prstGeom prst="rect">
            <a:avLst/>
          </a:prstGeom>
          <a:noFill/>
          <a:ln>
            <a:noFill/>
          </a:ln>
        </p:spPr>
        <p:txBody>
          <a:bodyPr anchorCtr="0" anchor="b" bIns="0" lIns="0" spcFirstLastPara="1" rIns="0" wrap="square" tIns="0">
            <a:normAutofit fontScale="92500" lnSpcReduction="20000"/>
          </a:bodyPr>
          <a:lstStyle/>
          <a:p>
            <a:pPr indent="0" lvl="0" marL="0" marR="0" rtl="0" algn="l">
              <a:lnSpc>
                <a:spcPct val="90000"/>
              </a:lnSpc>
              <a:spcBef>
                <a:spcPts val="0"/>
              </a:spcBef>
              <a:spcAft>
                <a:spcPts val="0"/>
              </a:spcAft>
              <a:buClr>
                <a:schemeClr val="accent1"/>
              </a:buClr>
              <a:buSzPct val="100000"/>
              <a:buFont typeface="Arial"/>
              <a:buNone/>
            </a:pPr>
            <a:r>
              <a:rPr b="1" lang="en-US" sz="3200">
                <a:solidFill>
                  <a:srgbClr val="FF1313"/>
                </a:solidFill>
                <a:latin typeface="Helvetica Neue"/>
                <a:ea typeface="Helvetica Neue"/>
                <a:cs typeface="Helvetica Neue"/>
                <a:sym typeface="Helvetica Neue"/>
              </a:rPr>
              <a:t>xxx</a:t>
            </a:r>
            <a:endParaRPr/>
          </a:p>
        </p:txBody>
      </p:sp>
      <p:sp>
        <p:nvSpPr>
          <p:cNvPr id="12613" name="Google Shape;12613;p316"/>
          <p:cNvSpPr/>
          <p:nvPr/>
        </p:nvSpPr>
        <p:spPr>
          <a:xfrm>
            <a:off x="8597126" y="5421178"/>
            <a:ext cx="3024107" cy="447509"/>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12614" name="Google Shape;12614;p316"/>
          <p:cNvSpPr txBox="1"/>
          <p:nvPr/>
        </p:nvSpPr>
        <p:spPr>
          <a:xfrm>
            <a:off x="294966" y="1433408"/>
            <a:ext cx="6847513"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2615" name="Google Shape;12615;p316"/>
          <p:cNvCxnSpPr/>
          <p:nvPr/>
        </p:nvCxnSpPr>
        <p:spPr>
          <a:xfrm>
            <a:off x="295315" y="1941083"/>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12616" name="Google Shape;12616;p316"/>
          <p:cNvSpPr/>
          <p:nvPr/>
        </p:nvSpPr>
        <p:spPr>
          <a:xfrm>
            <a:off x="7890510" y="3065902"/>
            <a:ext cx="114300" cy="1143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17" name="Google Shape;12617;p316"/>
          <p:cNvSpPr/>
          <p:nvPr/>
        </p:nvSpPr>
        <p:spPr>
          <a:xfrm>
            <a:off x="9414510" y="3065902"/>
            <a:ext cx="114300" cy="1143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18" name="Google Shape;12618;p316"/>
          <p:cNvSpPr/>
          <p:nvPr/>
        </p:nvSpPr>
        <p:spPr>
          <a:xfrm>
            <a:off x="9414510" y="2326762"/>
            <a:ext cx="114300" cy="1143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19" name="Google Shape;12619;p316"/>
          <p:cNvSpPr/>
          <p:nvPr/>
        </p:nvSpPr>
        <p:spPr>
          <a:xfrm>
            <a:off x="7608570" y="2326762"/>
            <a:ext cx="114300" cy="1143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20" name="Google Shape;12620;p316"/>
          <p:cNvSpPr/>
          <p:nvPr/>
        </p:nvSpPr>
        <p:spPr>
          <a:xfrm>
            <a:off x="7608570" y="2738242"/>
            <a:ext cx="114300" cy="1143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21" name="Google Shape;12621;p316"/>
          <p:cNvSpPr/>
          <p:nvPr/>
        </p:nvSpPr>
        <p:spPr>
          <a:xfrm>
            <a:off x="8359140" y="2461260"/>
            <a:ext cx="655320" cy="655320"/>
          </a:xfrm>
          <a:prstGeom prst="ellipse">
            <a:avLst/>
          </a:prstGeom>
          <a:solidFill>
            <a:srgbClr val="FFBFBF">
              <a:alpha val="52941"/>
            </a:srgbClr>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22" name="Google Shape;12622;p316"/>
          <p:cNvSpPr/>
          <p:nvPr/>
        </p:nvSpPr>
        <p:spPr>
          <a:xfrm>
            <a:off x="8629650" y="2731770"/>
            <a:ext cx="114300" cy="1143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23" name="Google Shape;12623;p316"/>
          <p:cNvSpPr/>
          <p:nvPr/>
        </p:nvSpPr>
        <p:spPr>
          <a:xfrm>
            <a:off x="8451850" y="2795392"/>
            <a:ext cx="114300" cy="1143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24" name="Google Shape;12624;p316"/>
          <p:cNvSpPr/>
          <p:nvPr/>
        </p:nvSpPr>
        <p:spPr>
          <a:xfrm>
            <a:off x="8604250" y="2947792"/>
            <a:ext cx="114300" cy="1143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25" name="Google Shape;12625;p316"/>
          <p:cNvSpPr/>
          <p:nvPr/>
        </p:nvSpPr>
        <p:spPr>
          <a:xfrm>
            <a:off x="10576560" y="2947792"/>
            <a:ext cx="114300" cy="114300"/>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626" name="Google Shape;12626;p31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2627" name="Google Shape;12627;p31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31" name="Shape 12631"/>
        <p:cNvGrpSpPr/>
        <p:nvPr/>
      </p:nvGrpSpPr>
      <p:grpSpPr>
        <a:xfrm>
          <a:off x="0" y="0"/>
          <a:ext cx="0" cy="0"/>
          <a:chOff x="0" y="0"/>
          <a:chExt cx="0" cy="0"/>
        </a:xfrm>
      </p:grpSpPr>
      <p:sp>
        <p:nvSpPr>
          <p:cNvPr id="12632" name="Google Shape;12632;p31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US Map with Stat Bars and Table</a:t>
            </a:r>
            <a:endParaRPr/>
          </a:p>
        </p:txBody>
      </p:sp>
      <p:grpSp>
        <p:nvGrpSpPr>
          <p:cNvPr id="12633" name="Google Shape;12633;p317"/>
          <p:cNvGrpSpPr/>
          <p:nvPr/>
        </p:nvGrpSpPr>
        <p:grpSpPr>
          <a:xfrm>
            <a:off x="23149" y="2372810"/>
            <a:ext cx="6547521" cy="3436160"/>
            <a:chOff x="1002834" y="1264665"/>
            <a:chExt cx="8977360" cy="4711348"/>
          </a:xfrm>
        </p:grpSpPr>
        <p:sp>
          <p:nvSpPr>
            <p:cNvPr id="12634" name="Google Shape;12634;p317"/>
            <p:cNvSpPr/>
            <p:nvPr/>
          </p:nvSpPr>
          <p:spPr>
            <a:xfrm>
              <a:off x="4616018" y="3986266"/>
              <a:ext cx="2036663" cy="1989747"/>
            </a:xfrm>
            <a:custGeom>
              <a:rect b="b" l="l" r="r" t="t"/>
              <a:pathLst>
                <a:path extrusionOk="0" h="2196119" w="2247901">
                  <a:moveTo>
                    <a:pt x="881607" y="13377"/>
                  </a:moveTo>
                  <a:lnTo>
                    <a:pt x="1173790" y="28474"/>
                  </a:lnTo>
                  <a:lnTo>
                    <a:pt x="1157109" y="424602"/>
                  </a:lnTo>
                  <a:lnTo>
                    <a:pt x="1169885" y="422895"/>
                  </a:lnTo>
                  <a:lnTo>
                    <a:pt x="1205503" y="463522"/>
                  </a:lnTo>
                  <a:lnTo>
                    <a:pt x="1225737" y="457579"/>
                  </a:lnTo>
                  <a:lnTo>
                    <a:pt x="1278319" y="461711"/>
                  </a:lnTo>
                  <a:lnTo>
                    <a:pt x="1288811" y="501250"/>
                  </a:lnTo>
                  <a:lnTo>
                    <a:pt x="1322567" y="500108"/>
                  </a:lnTo>
                  <a:lnTo>
                    <a:pt x="1358459" y="519103"/>
                  </a:lnTo>
                  <a:lnTo>
                    <a:pt x="1391332" y="517788"/>
                  </a:lnTo>
                  <a:lnTo>
                    <a:pt x="1404562" y="534925"/>
                  </a:lnTo>
                  <a:lnTo>
                    <a:pt x="1426019" y="516450"/>
                  </a:lnTo>
                  <a:lnTo>
                    <a:pt x="1457709" y="526158"/>
                  </a:lnTo>
                  <a:lnTo>
                    <a:pt x="1470895" y="548830"/>
                  </a:lnTo>
                  <a:lnTo>
                    <a:pt x="1494568" y="552689"/>
                  </a:lnTo>
                  <a:lnTo>
                    <a:pt x="1506805" y="580900"/>
                  </a:lnTo>
                  <a:lnTo>
                    <a:pt x="1536563" y="554612"/>
                  </a:lnTo>
                  <a:lnTo>
                    <a:pt x="1575602" y="570920"/>
                  </a:lnTo>
                  <a:lnTo>
                    <a:pt x="1589991" y="587911"/>
                  </a:lnTo>
                  <a:lnTo>
                    <a:pt x="1609317" y="580349"/>
                  </a:lnTo>
                  <a:lnTo>
                    <a:pt x="1622723" y="606242"/>
                  </a:lnTo>
                  <a:lnTo>
                    <a:pt x="1665325" y="560859"/>
                  </a:lnTo>
                  <a:lnTo>
                    <a:pt x="1676994" y="584454"/>
                  </a:lnTo>
                  <a:lnTo>
                    <a:pt x="1713602" y="584740"/>
                  </a:lnTo>
                  <a:lnTo>
                    <a:pt x="1748314" y="599470"/>
                  </a:lnTo>
                  <a:lnTo>
                    <a:pt x="1761073" y="617412"/>
                  </a:lnTo>
                  <a:lnTo>
                    <a:pt x="1794138" y="586189"/>
                  </a:lnTo>
                  <a:lnTo>
                    <a:pt x="1829827" y="576140"/>
                  </a:lnTo>
                  <a:lnTo>
                    <a:pt x="1846310" y="587304"/>
                  </a:lnTo>
                  <a:lnTo>
                    <a:pt x="1885585" y="567058"/>
                  </a:lnTo>
                  <a:lnTo>
                    <a:pt x="1894781" y="578201"/>
                  </a:lnTo>
                  <a:lnTo>
                    <a:pt x="1937785" y="579056"/>
                  </a:lnTo>
                  <a:lnTo>
                    <a:pt x="1948617" y="561076"/>
                  </a:lnTo>
                  <a:lnTo>
                    <a:pt x="1991785" y="580797"/>
                  </a:lnTo>
                  <a:lnTo>
                    <a:pt x="2008534" y="604091"/>
                  </a:lnTo>
                  <a:lnTo>
                    <a:pt x="2073031" y="625557"/>
                  </a:lnTo>
                  <a:lnTo>
                    <a:pt x="2090788" y="644272"/>
                  </a:lnTo>
                  <a:lnTo>
                    <a:pt x="2123665" y="633615"/>
                  </a:lnTo>
                  <a:lnTo>
                    <a:pt x="2147717" y="642082"/>
                  </a:lnTo>
                  <a:lnTo>
                    <a:pt x="2149951" y="750459"/>
                  </a:lnTo>
                  <a:lnTo>
                    <a:pt x="2154253" y="959164"/>
                  </a:lnTo>
                  <a:lnTo>
                    <a:pt x="2192745" y="1002945"/>
                  </a:lnTo>
                  <a:lnTo>
                    <a:pt x="2194709" y="1047505"/>
                  </a:lnTo>
                  <a:lnTo>
                    <a:pt x="2243931" y="1128779"/>
                  </a:lnTo>
                  <a:lnTo>
                    <a:pt x="2247901" y="1172120"/>
                  </a:lnTo>
                  <a:lnTo>
                    <a:pt x="2231173" y="1224878"/>
                  </a:lnTo>
                  <a:lnTo>
                    <a:pt x="2214541" y="1246432"/>
                  </a:lnTo>
                  <a:lnTo>
                    <a:pt x="2220935" y="1274097"/>
                  </a:lnTo>
                  <a:lnTo>
                    <a:pt x="2209017" y="1295519"/>
                  </a:lnTo>
                  <a:lnTo>
                    <a:pt x="2223349" y="1334102"/>
                  </a:lnTo>
                  <a:lnTo>
                    <a:pt x="2183713" y="1407264"/>
                  </a:lnTo>
                  <a:lnTo>
                    <a:pt x="2199569" y="1426908"/>
                  </a:lnTo>
                  <a:lnTo>
                    <a:pt x="2170680" y="1428651"/>
                  </a:lnTo>
                  <a:lnTo>
                    <a:pt x="2079544" y="1458080"/>
                  </a:lnTo>
                  <a:lnTo>
                    <a:pt x="2046504" y="1443015"/>
                  </a:lnTo>
                  <a:lnTo>
                    <a:pt x="2040276" y="1409778"/>
                  </a:lnTo>
                  <a:lnTo>
                    <a:pt x="2017446" y="1433390"/>
                  </a:lnTo>
                  <a:lnTo>
                    <a:pt x="2000996" y="1428024"/>
                  </a:lnTo>
                  <a:lnTo>
                    <a:pt x="1992621" y="1456985"/>
                  </a:lnTo>
                  <a:lnTo>
                    <a:pt x="2011104" y="1468996"/>
                  </a:lnTo>
                  <a:lnTo>
                    <a:pt x="2014441" y="1506695"/>
                  </a:lnTo>
                  <a:lnTo>
                    <a:pt x="1981904" y="1546981"/>
                  </a:lnTo>
                  <a:lnTo>
                    <a:pt x="1928842" y="1597307"/>
                  </a:lnTo>
                  <a:lnTo>
                    <a:pt x="1821759" y="1650854"/>
                  </a:lnTo>
                  <a:lnTo>
                    <a:pt x="1811020" y="1641989"/>
                  </a:lnTo>
                  <a:lnTo>
                    <a:pt x="1778776" y="1655237"/>
                  </a:lnTo>
                  <a:lnTo>
                    <a:pt x="1777829" y="1643048"/>
                  </a:lnTo>
                  <a:lnTo>
                    <a:pt x="1733857" y="1651747"/>
                  </a:lnTo>
                  <a:lnTo>
                    <a:pt x="1713506" y="1626149"/>
                  </a:lnTo>
                  <a:lnTo>
                    <a:pt x="1700789" y="1631605"/>
                  </a:lnTo>
                  <a:lnTo>
                    <a:pt x="1747395" y="1683929"/>
                  </a:lnTo>
                  <a:lnTo>
                    <a:pt x="1713042" y="1700358"/>
                  </a:lnTo>
                  <a:lnTo>
                    <a:pt x="1680801" y="1690161"/>
                  </a:lnTo>
                  <a:lnTo>
                    <a:pt x="1675598" y="1726651"/>
                  </a:lnTo>
                  <a:lnTo>
                    <a:pt x="1634972" y="1763883"/>
                  </a:lnTo>
                  <a:lnTo>
                    <a:pt x="1592760" y="1833043"/>
                  </a:lnTo>
                  <a:lnTo>
                    <a:pt x="1565031" y="1905574"/>
                  </a:lnTo>
                  <a:lnTo>
                    <a:pt x="1545293" y="1899750"/>
                  </a:lnTo>
                  <a:lnTo>
                    <a:pt x="1539908" y="1926164"/>
                  </a:lnTo>
                  <a:lnTo>
                    <a:pt x="1560850" y="1919867"/>
                  </a:lnTo>
                  <a:lnTo>
                    <a:pt x="1550104" y="1972681"/>
                  </a:lnTo>
                  <a:lnTo>
                    <a:pt x="1536135" y="1974664"/>
                  </a:lnTo>
                  <a:lnTo>
                    <a:pt x="1534650" y="2004423"/>
                  </a:lnTo>
                  <a:lnTo>
                    <a:pt x="1551344" y="2021230"/>
                  </a:lnTo>
                  <a:lnTo>
                    <a:pt x="1555414" y="2081908"/>
                  </a:lnTo>
                  <a:lnTo>
                    <a:pt x="1575150" y="2103124"/>
                  </a:lnTo>
                  <a:lnTo>
                    <a:pt x="1579634" y="2141720"/>
                  </a:lnTo>
                  <a:lnTo>
                    <a:pt x="1595276" y="2176039"/>
                  </a:lnTo>
                  <a:lnTo>
                    <a:pt x="1538556" y="2196119"/>
                  </a:lnTo>
                  <a:lnTo>
                    <a:pt x="1515830" y="2169339"/>
                  </a:lnTo>
                  <a:lnTo>
                    <a:pt x="1472747" y="2158634"/>
                  </a:lnTo>
                  <a:lnTo>
                    <a:pt x="1415363" y="2159602"/>
                  </a:lnTo>
                  <a:lnTo>
                    <a:pt x="1366930" y="2125389"/>
                  </a:lnTo>
                  <a:lnTo>
                    <a:pt x="1329877" y="2121084"/>
                  </a:lnTo>
                  <a:lnTo>
                    <a:pt x="1302558" y="2093859"/>
                  </a:lnTo>
                  <a:lnTo>
                    <a:pt x="1264758" y="2083881"/>
                  </a:lnTo>
                  <a:lnTo>
                    <a:pt x="1239563" y="2057709"/>
                  </a:lnTo>
                  <a:lnTo>
                    <a:pt x="1224645" y="1996546"/>
                  </a:lnTo>
                  <a:lnTo>
                    <a:pt x="1193080" y="1959010"/>
                  </a:lnTo>
                  <a:lnTo>
                    <a:pt x="1198171" y="1928276"/>
                  </a:lnTo>
                  <a:lnTo>
                    <a:pt x="1184503" y="1894636"/>
                  </a:lnTo>
                  <a:lnTo>
                    <a:pt x="1190508" y="1866123"/>
                  </a:lnTo>
                  <a:lnTo>
                    <a:pt x="1168976" y="1833256"/>
                  </a:lnTo>
                  <a:lnTo>
                    <a:pt x="1150350" y="1829221"/>
                  </a:lnTo>
                  <a:lnTo>
                    <a:pt x="1120930" y="1799284"/>
                  </a:lnTo>
                  <a:lnTo>
                    <a:pt x="1112588" y="1762418"/>
                  </a:lnTo>
                  <a:lnTo>
                    <a:pt x="1087472" y="1728140"/>
                  </a:lnTo>
                  <a:lnTo>
                    <a:pt x="1050462" y="1698812"/>
                  </a:lnTo>
                  <a:lnTo>
                    <a:pt x="1034672" y="1637123"/>
                  </a:lnTo>
                  <a:lnTo>
                    <a:pt x="1017894" y="1619701"/>
                  </a:lnTo>
                  <a:lnTo>
                    <a:pt x="996873" y="1569871"/>
                  </a:lnTo>
                  <a:lnTo>
                    <a:pt x="991060" y="1529620"/>
                  </a:lnTo>
                  <a:lnTo>
                    <a:pt x="970214" y="1499703"/>
                  </a:lnTo>
                  <a:lnTo>
                    <a:pt x="933813" y="1472267"/>
                  </a:lnTo>
                  <a:lnTo>
                    <a:pt x="926062" y="1454073"/>
                  </a:lnTo>
                  <a:lnTo>
                    <a:pt x="892173" y="1436667"/>
                  </a:lnTo>
                  <a:lnTo>
                    <a:pt x="867703" y="1390803"/>
                  </a:lnTo>
                  <a:lnTo>
                    <a:pt x="791397" y="1376262"/>
                  </a:lnTo>
                  <a:lnTo>
                    <a:pt x="745139" y="1375572"/>
                  </a:lnTo>
                  <a:lnTo>
                    <a:pt x="706788" y="1357470"/>
                  </a:lnTo>
                  <a:lnTo>
                    <a:pt x="696733" y="1377950"/>
                  </a:lnTo>
                  <a:lnTo>
                    <a:pt x="653992" y="1381698"/>
                  </a:lnTo>
                  <a:lnTo>
                    <a:pt x="619257" y="1421539"/>
                  </a:lnTo>
                  <a:lnTo>
                    <a:pt x="595066" y="1487660"/>
                  </a:lnTo>
                  <a:lnTo>
                    <a:pt x="584345" y="1487987"/>
                  </a:lnTo>
                  <a:lnTo>
                    <a:pt x="557179" y="1526005"/>
                  </a:lnTo>
                  <a:lnTo>
                    <a:pt x="528013" y="1524903"/>
                  </a:lnTo>
                  <a:lnTo>
                    <a:pt x="486852" y="1490545"/>
                  </a:lnTo>
                  <a:lnTo>
                    <a:pt x="381840" y="1431769"/>
                  </a:lnTo>
                  <a:lnTo>
                    <a:pt x="362947" y="1403395"/>
                  </a:lnTo>
                  <a:lnTo>
                    <a:pt x="322890" y="1374215"/>
                  </a:lnTo>
                  <a:lnTo>
                    <a:pt x="298378" y="1313996"/>
                  </a:lnTo>
                  <a:lnTo>
                    <a:pt x="301232" y="1261802"/>
                  </a:lnTo>
                  <a:lnTo>
                    <a:pt x="275586" y="1216994"/>
                  </a:lnTo>
                  <a:lnTo>
                    <a:pt x="272356" y="1179822"/>
                  </a:lnTo>
                  <a:lnTo>
                    <a:pt x="255578" y="1154766"/>
                  </a:lnTo>
                  <a:lnTo>
                    <a:pt x="191686" y="1113896"/>
                  </a:lnTo>
                  <a:lnTo>
                    <a:pt x="160470" y="1063768"/>
                  </a:lnTo>
                  <a:lnTo>
                    <a:pt x="132961" y="1044161"/>
                  </a:lnTo>
                  <a:lnTo>
                    <a:pt x="106082" y="1001039"/>
                  </a:lnTo>
                  <a:lnTo>
                    <a:pt x="65154" y="975390"/>
                  </a:lnTo>
                  <a:lnTo>
                    <a:pt x="40983" y="918942"/>
                  </a:lnTo>
                  <a:lnTo>
                    <a:pt x="16988" y="905074"/>
                  </a:lnTo>
                  <a:lnTo>
                    <a:pt x="0" y="879610"/>
                  </a:lnTo>
                  <a:lnTo>
                    <a:pt x="6898" y="860182"/>
                  </a:lnTo>
                  <a:lnTo>
                    <a:pt x="611351" y="916576"/>
                  </a:lnTo>
                  <a:lnTo>
                    <a:pt x="626527" y="712858"/>
                  </a:lnTo>
                  <a:lnTo>
                    <a:pt x="645533" y="506901"/>
                  </a:lnTo>
                  <a:lnTo>
                    <a:pt x="684063" y="0"/>
                  </a:lnTo>
                  <a:lnTo>
                    <a:pt x="690233" y="456"/>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35" name="Google Shape;12635;p317"/>
            <p:cNvSpPr/>
            <p:nvPr/>
          </p:nvSpPr>
          <p:spPr>
            <a:xfrm>
              <a:off x="2383193" y="2442066"/>
              <a:ext cx="1168025" cy="2000573"/>
            </a:xfrm>
            <a:custGeom>
              <a:rect b="b" l="l" r="r" t="t"/>
              <a:pathLst>
                <a:path extrusionOk="0" h="2208068" w="1289170">
                  <a:moveTo>
                    <a:pt x="266513" y="41091"/>
                  </a:moveTo>
                  <a:lnTo>
                    <a:pt x="389542" y="75576"/>
                  </a:lnTo>
                  <a:lnTo>
                    <a:pt x="582021" y="132427"/>
                  </a:lnTo>
                  <a:lnTo>
                    <a:pt x="731720" y="171927"/>
                  </a:lnTo>
                  <a:lnTo>
                    <a:pt x="644171" y="514564"/>
                  </a:lnTo>
                  <a:lnTo>
                    <a:pt x="578687" y="764974"/>
                  </a:lnTo>
                  <a:lnTo>
                    <a:pt x="729934" y="992434"/>
                  </a:lnTo>
                  <a:lnTo>
                    <a:pt x="876328" y="1212581"/>
                  </a:lnTo>
                  <a:lnTo>
                    <a:pt x="994316" y="1389597"/>
                  </a:lnTo>
                  <a:lnTo>
                    <a:pt x="1080649" y="1519413"/>
                  </a:lnTo>
                  <a:lnTo>
                    <a:pt x="1235613" y="1753591"/>
                  </a:lnTo>
                  <a:lnTo>
                    <a:pt x="1230597" y="1778847"/>
                  </a:lnTo>
                  <a:lnTo>
                    <a:pt x="1250690" y="1817052"/>
                  </a:lnTo>
                  <a:lnTo>
                    <a:pt x="1262595" y="1874128"/>
                  </a:lnTo>
                  <a:lnTo>
                    <a:pt x="1289170" y="1908927"/>
                  </a:lnTo>
                  <a:lnTo>
                    <a:pt x="1264394" y="1931475"/>
                  </a:lnTo>
                  <a:lnTo>
                    <a:pt x="1235870" y="1939581"/>
                  </a:lnTo>
                  <a:lnTo>
                    <a:pt x="1209246" y="1970818"/>
                  </a:lnTo>
                  <a:lnTo>
                    <a:pt x="1206224" y="2019234"/>
                  </a:lnTo>
                  <a:lnTo>
                    <a:pt x="1195880" y="2047962"/>
                  </a:lnTo>
                  <a:lnTo>
                    <a:pt x="1156849" y="2069843"/>
                  </a:lnTo>
                  <a:lnTo>
                    <a:pt x="1152857" y="2146527"/>
                  </a:lnTo>
                  <a:lnTo>
                    <a:pt x="1175318" y="2152117"/>
                  </a:lnTo>
                  <a:lnTo>
                    <a:pt x="1177057" y="2191169"/>
                  </a:lnTo>
                  <a:lnTo>
                    <a:pt x="1164501" y="2206906"/>
                  </a:lnTo>
                  <a:lnTo>
                    <a:pt x="1130202" y="2208068"/>
                  </a:lnTo>
                  <a:lnTo>
                    <a:pt x="906195" y="2181119"/>
                  </a:lnTo>
                  <a:lnTo>
                    <a:pt x="723412" y="2159186"/>
                  </a:lnTo>
                  <a:lnTo>
                    <a:pt x="709385" y="2128531"/>
                  </a:lnTo>
                  <a:lnTo>
                    <a:pt x="717890" y="2086945"/>
                  </a:lnTo>
                  <a:lnTo>
                    <a:pt x="716428" y="2035054"/>
                  </a:lnTo>
                  <a:lnTo>
                    <a:pt x="701027" y="1994844"/>
                  </a:lnTo>
                  <a:lnTo>
                    <a:pt x="661020" y="1935099"/>
                  </a:lnTo>
                  <a:lnTo>
                    <a:pt x="606335" y="1875125"/>
                  </a:lnTo>
                  <a:lnTo>
                    <a:pt x="591003" y="1884118"/>
                  </a:lnTo>
                  <a:lnTo>
                    <a:pt x="567865" y="1870529"/>
                  </a:lnTo>
                  <a:lnTo>
                    <a:pt x="576127" y="1851813"/>
                  </a:lnTo>
                  <a:lnTo>
                    <a:pt x="557387" y="1804730"/>
                  </a:lnTo>
                  <a:lnTo>
                    <a:pt x="517120" y="1804141"/>
                  </a:lnTo>
                  <a:lnTo>
                    <a:pt x="457030" y="1758193"/>
                  </a:lnTo>
                  <a:lnTo>
                    <a:pt x="453269" y="1731887"/>
                  </a:lnTo>
                  <a:lnTo>
                    <a:pt x="415660" y="1691277"/>
                  </a:lnTo>
                  <a:lnTo>
                    <a:pt x="364320" y="1679348"/>
                  </a:lnTo>
                  <a:lnTo>
                    <a:pt x="325467" y="1655451"/>
                  </a:lnTo>
                  <a:lnTo>
                    <a:pt x="270467" y="1646854"/>
                  </a:lnTo>
                  <a:lnTo>
                    <a:pt x="249259" y="1613468"/>
                  </a:lnTo>
                  <a:lnTo>
                    <a:pt x="270010" y="1559912"/>
                  </a:lnTo>
                  <a:lnTo>
                    <a:pt x="262704" y="1548709"/>
                  </a:lnTo>
                  <a:lnTo>
                    <a:pt x="279142" y="1511371"/>
                  </a:lnTo>
                  <a:lnTo>
                    <a:pt x="245208" y="1471035"/>
                  </a:lnTo>
                  <a:lnTo>
                    <a:pt x="254206" y="1430547"/>
                  </a:lnTo>
                  <a:lnTo>
                    <a:pt x="239208" y="1424197"/>
                  </a:lnTo>
                  <a:lnTo>
                    <a:pt x="222634" y="1382590"/>
                  </a:lnTo>
                  <a:lnTo>
                    <a:pt x="206576" y="1370100"/>
                  </a:lnTo>
                  <a:lnTo>
                    <a:pt x="204718" y="1346370"/>
                  </a:lnTo>
                  <a:lnTo>
                    <a:pt x="166950" y="1248825"/>
                  </a:lnTo>
                  <a:lnTo>
                    <a:pt x="145368" y="1217228"/>
                  </a:lnTo>
                  <a:lnTo>
                    <a:pt x="157213" y="1151885"/>
                  </a:lnTo>
                  <a:lnTo>
                    <a:pt x="167604" y="1160607"/>
                  </a:lnTo>
                  <a:lnTo>
                    <a:pt x="189170" y="1125895"/>
                  </a:lnTo>
                  <a:lnTo>
                    <a:pt x="176787" y="1085205"/>
                  </a:lnTo>
                  <a:lnTo>
                    <a:pt x="148511" y="1081922"/>
                  </a:lnTo>
                  <a:lnTo>
                    <a:pt x="121899" y="1040606"/>
                  </a:lnTo>
                  <a:lnTo>
                    <a:pt x="116326" y="1012212"/>
                  </a:lnTo>
                  <a:lnTo>
                    <a:pt x="125613" y="989217"/>
                  </a:lnTo>
                  <a:lnTo>
                    <a:pt x="116922" y="952923"/>
                  </a:lnTo>
                  <a:lnTo>
                    <a:pt x="131739" y="901196"/>
                  </a:lnTo>
                  <a:lnTo>
                    <a:pt x="160145" y="909303"/>
                  </a:lnTo>
                  <a:lnTo>
                    <a:pt x="169046" y="833745"/>
                  </a:lnTo>
                  <a:lnTo>
                    <a:pt x="154419" y="837727"/>
                  </a:lnTo>
                  <a:lnTo>
                    <a:pt x="141742" y="872577"/>
                  </a:lnTo>
                  <a:lnTo>
                    <a:pt x="109566" y="871493"/>
                  </a:lnTo>
                  <a:lnTo>
                    <a:pt x="81576" y="834199"/>
                  </a:lnTo>
                  <a:lnTo>
                    <a:pt x="89255" y="786229"/>
                  </a:lnTo>
                  <a:lnTo>
                    <a:pt x="76792" y="742871"/>
                  </a:lnTo>
                  <a:lnTo>
                    <a:pt x="52912" y="711296"/>
                  </a:lnTo>
                  <a:lnTo>
                    <a:pt x="44090" y="680622"/>
                  </a:lnTo>
                  <a:lnTo>
                    <a:pt x="14852" y="616908"/>
                  </a:lnTo>
                  <a:lnTo>
                    <a:pt x="26729" y="604090"/>
                  </a:lnTo>
                  <a:lnTo>
                    <a:pt x="26010" y="532487"/>
                  </a:lnTo>
                  <a:lnTo>
                    <a:pt x="45937" y="498697"/>
                  </a:lnTo>
                  <a:lnTo>
                    <a:pt x="49454" y="440077"/>
                  </a:lnTo>
                  <a:lnTo>
                    <a:pt x="27789" y="374976"/>
                  </a:lnTo>
                  <a:lnTo>
                    <a:pt x="0" y="333669"/>
                  </a:lnTo>
                  <a:lnTo>
                    <a:pt x="3662" y="296125"/>
                  </a:lnTo>
                  <a:lnTo>
                    <a:pt x="66645" y="221750"/>
                  </a:lnTo>
                  <a:lnTo>
                    <a:pt x="82619" y="195024"/>
                  </a:lnTo>
                  <a:lnTo>
                    <a:pt x="82331" y="170363"/>
                  </a:lnTo>
                  <a:lnTo>
                    <a:pt x="113726" y="115592"/>
                  </a:lnTo>
                  <a:lnTo>
                    <a:pt x="118201" y="58487"/>
                  </a:lnTo>
                  <a:lnTo>
                    <a:pt x="106403" y="40846"/>
                  </a:lnTo>
                  <a:lnTo>
                    <a:pt x="125771"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36" name="Google Shape;12636;p317"/>
            <p:cNvSpPr/>
            <p:nvPr/>
          </p:nvSpPr>
          <p:spPr>
            <a:xfrm>
              <a:off x="3797774" y="1464118"/>
              <a:ext cx="1485922" cy="944474"/>
            </a:xfrm>
            <a:custGeom>
              <a:rect b="b" l="l" r="r" t="t"/>
              <a:pathLst>
                <a:path extrusionOk="0" h="1042433" w="1640039">
                  <a:moveTo>
                    <a:pt x="1640039" y="237775"/>
                  </a:moveTo>
                  <a:lnTo>
                    <a:pt x="1621455" y="465606"/>
                  </a:lnTo>
                  <a:lnTo>
                    <a:pt x="1587991" y="850996"/>
                  </a:lnTo>
                  <a:lnTo>
                    <a:pt x="1572530" y="1042433"/>
                  </a:lnTo>
                  <a:lnTo>
                    <a:pt x="1570186" y="1042234"/>
                  </a:lnTo>
                  <a:lnTo>
                    <a:pt x="1305732" y="1016037"/>
                  </a:lnTo>
                  <a:lnTo>
                    <a:pt x="855974" y="961360"/>
                  </a:lnTo>
                  <a:lnTo>
                    <a:pt x="576863" y="919747"/>
                  </a:lnTo>
                  <a:lnTo>
                    <a:pt x="560803" y="1025313"/>
                  </a:lnTo>
                  <a:lnTo>
                    <a:pt x="538434" y="1000305"/>
                  </a:lnTo>
                  <a:lnTo>
                    <a:pt x="521593" y="961503"/>
                  </a:lnTo>
                  <a:lnTo>
                    <a:pt x="482071" y="997844"/>
                  </a:lnTo>
                  <a:lnTo>
                    <a:pt x="451978" y="1000719"/>
                  </a:lnTo>
                  <a:lnTo>
                    <a:pt x="446819" y="988566"/>
                  </a:lnTo>
                  <a:lnTo>
                    <a:pt x="411869" y="991661"/>
                  </a:lnTo>
                  <a:lnTo>
                    <a:pt x="394119" y="978449"/>
                  </a:lnTo>
                  <a:lnTo>
                    <a:pt x="358402" y="990314"/>
                  </a:lnTo>
                  <a:lnTo>
                    <a:pt x="314256" y="981381"/>
                  </a:lnTo>
                  <a:lnTo>
                    <a:pt x="296138" y="997360"/>
                  </a:lnTo>
                  <a:lnTo>
                    <a:pt x="281771" y="983461"/>
                  </a:lnTo>
                  <a:lnTo>
                    <a:pt x="274877" y="915492"/>
                  </a:lnTo>
                  <a:lnTo>
                    <a:pt x="245880" y="907913"/>
                  </a:lnTo>
                  <a:lnTo>
                    <a:pt x="232687" y="888507"/>
                  </a:lnTo>
                  <a:lnTo>
                    <a:pt x="240564" y="850396"/>
                  </a:lnTo>
                  <a:lnTo>
                    <a:pt x="226280" y="833038"/>
                  </a:lnTo>
                  <a:lnTo>
                    <a:pt x="210837" y="788314"/>
                  </a:lnTo>
                  <a:lnTo>
                    <a:pt x="204290" y="747523"/>
                  </a:lnTo>
                  <a:lnTo>
                    <a:pt x="211212" y="731890"/>
                  </a:lnTo>
                  <a:lnTo>
                    <a:pt x="189787" y="707475"/>
                  </a:lnTo>
                  <a:lnTo>
                    <a:pt x="171877" y="726633"/>
                  </a:lnTo>
                  <a:lnTo>
                    <a:pt x="132233" y="747210"/>
                  </a:lnTo>
                  <a:lnTo>
                    <a:pt x="106528" y="720665"/>
                  </a:lnTo>
                  <a:lnTo>
                    <a:pt x="117684" y="700244"/>
                  </a:lnTo>
                  <a:lnTo>
                    <a:pt x="111878" y="677612"/>
                  </a:lnTo>
                  <a:lnTo>
                    <a:pt x="141232" y="660785"/>
                  </a:lnTo>
                  <a:lnTo>
                    <a:pt x="132811" y="627495"/>
                  </a:lnTo>
                  <a:lnTo>
                    <a:pt x="145795" y="581493"/>
                  </a:lnTo>
                  <a:lnTo>
                    <a:pt x="179839" y="511461"/>
                  </a:lnTo>
                  <a:lnTo>
                    <a:pt x="139856" y="504720"/>
                  </a:lnTo>
                  <a:lnTo>
                    <a:pt x="140940" y="491403"/>
                  </a:lnTo>
                  <a:lnTo>
                    <a:pt x="109126" y="463615"/>
                  </a:lnTo>
                  <a:lnTo>
                    <a:pt x="107519" y="440736"/>
                  </a:lnTo>
                  <a:lnTo>
                    <a:pt x="67697" y="377370"/>
                  </a:lnTo>
                  <a:lnTo>
                    <a:pt x="67624" y="362700"/>
                  </a:lnTo>
                  <a:lnTo>
                    <a:pt x="41979" y="348365"/>
                  </a:lnTo>
                  <a:lnTo>
                    <a:pt x="21045" y="319176"/>
                  </a:lnTo>
                  <a:lnTo>
                    <a:pt x="31666" y="265065"/>
                  </a:lnTo>
                  <a:lnTo>
                    <a:pt x="0" y="200907"/>
                  </a:lnTo>
                  <a:lnTo>
                    <a:pt x="43017" y="0"/>
                  </a:lnTo>
                  <a:lnTo>
                    <a:pt x="644172" y="114869"/>
                  </a:lnTo>
                  <a:lnTo>
                    <a:pt x="916948" y="15563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37" name="Google Shape;12637;p317"/>
            <p:cNvSpPr/>
            <p:nvPr/>
          </p:nvSpPr>
          <p:spPr>
            <a:xfrm>
              <a:off x="4231437" y="3802186"/>
              <a:ext cx="1016753" cy="1056049"/>
            </a:xfrm>
            <a:custGeom>
              <a:rect b="b" l="l" r="r" t="t"/>
              <a:pathLst>
                <a:path extrusionOk="0" h="1165580" w="1122208">
                  <a:moveTo>
                    <a:pt x="417017" y="33356"/>
                  </a:moveTo>
                  <a:lnTo>
                    <a:pt x="504962" y="44844"/>
                  </a:lnTo>
                  <a:lnTo>
                    <a:pt x="908567" y="85763"/>
                  </a:lnTo>
                  <a:lnTo>
                    <a:pt x="1122208" y="101916"/>
                  </a:lnTo>
                  <a:lnTo>
                    <a:pt x="1114702" y="203629"/>
                  </a:lnTo>
                  <a:lnTo>
                    <a:pt x="1108531" y="203172"/>
                  </a:lnTo>
                  <a:lnTo>
                    <a:pt x="1070001" y="710074"/>
                  </a:lnTo>
                  <a:lnTo>
                    <a:pt x="1050996" y="916031"/>
                  </a:lnTo>
                  <a:lnTo>
                    <a:pt x="1035820" y="1119748"/>
                  </a:lnTo>
                  <a:lnTo>
                    <a:pt x="431367" y="1063355"/>
                  </a:lnTo>
                  <a:lnTo>
                    <a:pt x="424468" y="1082782"/>
                  </a:lnTo>
                  <a:lnTo>
                    <a:pt x="441456" y="1108246"/>
                  </a:lnTo>
                  <a:lnTo>
                    <a:pt x="155122" y="1073830"/>
                  </a:lnTo>
                  <a:lnTo>
                    <a:pt x="143270" y="1165580"/>
                  </a:lnTo>
                  <a:lnTo>
                    <a:pt x="0" y="1146430"/>
                  </a:lnTo>
                  <a:lnTo>
                    <a:pt x="159269" y="0"/>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38" name="Google Shape;12638;p317"/>
            <p:cNvSpPr/>
            <p:nvPr/>
          </p:nvSpPr>
          <p:spPr>
            <a:xfrm>
              <a:off x="3385009" y="3683801"/>
              <a:ext cx="990731" cy="1157084"/>
            </a:xfrm>
            <a:custGeom>
              <a:rect b="b" l="l" r="r" t="t"/>
              <a:pathLst>
                <a:path extrusionOk="0" h="1277094" w="1093487">
                  <a:moveTo>
                    <a:pt x="1093487" y="130663"/>
                  </a:moveTo>
                  <a:lnTo>
                    <a:pt x="934217" y="1277094"/>
                  </a:lnTo>
                  <a:lnTo>
                    <a:pt x="588488" y="1225569"/>
                  </a:lnTo>
                  <a:lnTo>
                    <a:pt x="401945" y="1117723"/>
                  </a:lnTo>
                  <a:lnTo>
                    <a:pt x="0" y="879327"/>
                  </a:lnTo>
                  <a:lnTo>
                    <a:pt x="24480" y="837543"/>
                  </a:lnTo>
                  <a:lnTo>
                    <a:pt x="58779" y="836381"/>
                  </a:lnTo>
                  <a:lnTo>
                    <a:pt x="71335" y="820644"/>
                  </a:lnTo>
                  <a:lnTo>
                    <a:pt x="69595" y="781592"/>
                  </a:lnTo>
                  <a:lnTo>
                    <a:pt x="47134" y="776002"/>
                  </a:lnTo>
                  <a:lnTo>
                    <a:pt x="51127" y="699318"/>
                  </a:lnTo>
                  <a:lnTo>
                    <a:pt x="90157" y="677437"/>
                  </a:lnTo>
                  <a:lnTo>
                    <a:pt x="100502" y="648709"/>
                  </a:lnTo>
                  <a:lnTo>
                    <a:pt x="103523" y="600293"/>
                  </a:lnTo>
                  <a:lnTo>
                    <a:pt x="130148" y="569056"/>
                  </a:lnTo>
                  <a:lnTo>
                    <a:pt x="158671" y="560950"/>
                  </a:lnTo>
                  <a:lnTo>
                    <a:pt x="183447" y="538402"/>
                  </a:lnTo>
                  <a:lnTo>
                    <a:pt x="156873" y="503603"/>
                  </a:lnTo>
                  <a:lnTo>
                    <a:pt x="144968" y="446526"/>
                  </a:lnTo>
                  <a:lnTo>
                    <a:pt x="124875" y="408322"/>
                  </a:lnTo>
                  <a:lnTo>
                    <a:pt x="129891" y="383066"/>
                  </a:lnTo>
                  <a:lnTo>
                    <a:pt x="145055" y="357537"/>
                  </a:lnTo>
                  <a:lnTo>
                    <a:pt x="148925" y="319491"/>
                  </a:lnTo>
                  <a:lnTo>
                    <a:pt x="143370" y="278423"/>
                  </a:lnTo>
                  <a:lnTo>
                    <a:pt x="157189" y="158952"/>
                  </a:lnTo>
                  <a:lnTo>
                    <a:pt x="217103" y="162805"/>
                  </a:lnTo>
                  <a:lnTo>
                    <a:pt x="231577" y="190742"/>
                  </a:lnTo>
                  <a:lnTo>
                    <a:pt x="247510" y="192690"/>
                  </a:lnTo>
                  <a:lnTo>
                    <a:pt x="270662" y="161780"/>
                  </a:lnTo>
                  <a:lnTo>
                    <a:pt x="301758" y="0"/>
                  </a:lnTo>
                  <a:lnTo>
                    <a:pt x="862547" y="9583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39" name="Google Shape;12639;p317"/>
            <p:cNvSpPr/>
            <p:nvPr/>
          </p:nvSpPr>
          <p:spPr>
            <a:xfrm>
              <a:off x="2907501" y="2597837"/>
              <a:ext cx="926355" cy="1433033"/>
            </a:xfrm>
            <a:custGeom>
              <a:rect b="b" l="l" r="r" t="t"/>
              <a:pathLst>
                <a:path extrusionOk="0" h="1581664" w="1022435">
                  <a:moveTo>
                    <a:pt x="585647" y="103293"/>
                  </a:moveTo>
                  <a:lnTo>
                    <a:pt x="1022435" y="195499"/>
                  </a:lnTo>
                  <a:lnTo>
                    <a:pt x="828793" y="1198597"/>
                  </a:lnTo>
                  <a:lnTo>
                    <a:pt x="797696" y="1360377"/>
                  </a:lnTo>
                  <a:lnTo>
                    <a:pt x="774544" y="1391288"/>
                  </a:lnTo>
                  <a:lnTo>
                    <a:pt x="758612" y="1389340"/>
                  </a:lnTo>
                  <a:lnTo>
                    <a:pt x="744138" y="1361402"/>
                  </a:lnTo>
                  <a:lnTo>
                    <a:pt x="684224" y="1357549"/>
                  </a:lnTo>
                  <a:lnTo>
                    <a:pt x="670405" y="1477020"/>
                  </a:lnTo>
                  <a:lnTo>
                    <a:pt x="675959" y="1518088"/>
                  </a:lnTo>
                  <a:lnTo>
                    <a:pt x="672089" y="1556134"/>
                  </a:lnTo>
                  <a:lnTo>
                    <a:pt x="656925" y="1581664"/>
                  </a:lnTo>
                  <a:lnTo>
                    <a:pt x="501961" y="1347485"/>
                  </a:lnTo>
                  <a:lnTo>
                    <a:pt x="415628" y="1217669"/>
                  </a:lnTo>
                  <a:lnTo>
                    <a:pt x="297640" y="1040653"/>
                  </a:lnTo>
                  <a:lnTo>
                    <a:pt x="151246" y="820506"/>
                  </a:lnTo>
                  <a:lnTo>
                    <a:pt x="0" y="593046"/>
                  </a:lnTo>
                  <a:lnTo>
                    <a:pt x="65483" y="342637"/>
                  </a:lnTo>
                  <a:lnTo>
                    <a:pt x="153032" y="0"/>
                  </a:lnTo>
                  <a:lnTo>
                    <a:pt x="341874" y="48503"/>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40" name="Google Shape;12640;p317"/>
            <p:cNvSpPr/>
            <p:nvPr/>
          </p:nvSpPr>
          <p:spPr>
            <a:xfrm>
              <a:off x="4375740" y="3067907"/>
              <a:ext cx="1056993" cy="837177"/>
            </a:xfrm>
            <a:custGeom>
              <a:rect b="b" l="l" r="r" t="t"/>
              <a:pathLst>
                <a:path extrusionOk="0" h="924007" w="1166622">
                  <a:moveTo>
                    <a:pt x="280908" y="21307"/>
                  </a:moveTo>
                  <a:lnTo>
                    <a:pt x="610970" y="60187"/>
                  </a:lnTo>
                  <a:lnTo>
                    <a:pt x="864206" y="82821"/>
                  </a:lnTo>
                  <a:lnTo>
                    <a:pt x="1166622" y="105306"/>
                  </a:lnTo>
                  <a:lnTo>
                    <a:pt x="1153578" y="309817"/>
                  </a:lnTo>
                  <a:lnTo>
                    <a:pt x="1116163" y="924007"/>
                  </a:lnTo>
                  <a:lnTo>
                    <a:pt x="962939" y="912353"/>
                  </a:lnTo>
                  <a:lnTo>
                    <a:pt x="749297" y="896200"/>
                  </a:lnTo>
                  <a:lnTo>
                    <a:pt x="345693" y="855281"/>
                  </a:lnTo>
                  <a:lnTo>
                    <a:pt x="257747" y="843792"/>
                  </a:lnTo>
                  <a:lnTo>
                    <a:pt x="0" y="810436"/>
                  </a:lnTo>
                  <a:lnTo>
                    <a:pt x="32662" y="573916"/>
                  </a:lnTo>
                  <a:lnTo>
                    <a:pt x="33164" y="551353"/>
                  </a:lnTo>
                  <a:lnTo>
                    <a:pt x="57805" y="379369"/>
                  </a:lnTo>
                  <a:lnTo>
                    <a:pt x="111078"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41" name="Google Shape;12641;p317"/>
            <p:cNvSpPr/>
            <p:nvPr/>
          </p:nvSpPr>
          <p:spPr>
            <a:xfrm>
              <a:off x="4204600" y="2297435"/>
              <a:ext cx="1015808" cy="845510"/>
            </a:xfrm>
            <a:custGeom>
              <a:rect b="b" l="l" r="r" t="t"/>
              <a:pathLst>
                <a:path extrusionOk="0" h="933205" w="1121165">
                  <a:moveTo>
                    <a:pt x="406953" y="41613"/>
                  </a:moveTo>
                  <a:lnTo>
                    <a:pt x="856711" y="96290"/>
                  </a:lnTo>
                  <a:lnTo>
                    <a:pt x="1121165" y="122487"/>
                  </a:lnTo>
                  <a:lnTo>
                    <a:pt x="1087628" y="526621"/>
                  </a:lnTo>
                  <a:lnTo>
                    <a:pt x="1053096" y="933205"/>
                  </a:lnTo>
                  <a:lnTo>
                    <a:pt x="799859" y="910570"/>
                  </a:lnTo>
                  <a:lnTo>
                    <a:pt x="469798" y="871690"/>
                  </a:lnTo>
                  <a:lnTo>
                    <a:pt x="299967" y="850383"/>
                  </a:lnTo>
                  <a:lnTo>
                    <a:pt x="0" y="805722"/>
                  </a:lnTo>
                  <a:lnTo>
                    <a:pt x="32275" y="603560"/>
                  </a:lnTo>
                  <a:lnTo>
                    <a:pt x="111782" y="105566"/>
                  </a:lnTo>
                  <a:lnTo>
                    <a:pt x="127842" y="0"/>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42" name="Google Shape;12642;p317"/>
            <p:cNvSpPr/>
            <p:nvPr/>
          </p:nvSpPr>
          <p:spPr>
            <a:xfrm>
              <a:off x="2484950" y="1716087"/>
              <a:ext cx="1170157" cy="975336"/>
            </a:xfrm>
            <a:custGeom>
              <a:rect b="b" l="l" r="r" t="t"/>
              <a:pathLst>
                <a:path extrusionOk="0" h="1076496" w="1291523">
                  <a:moveTo>
                    <a:pt x="396673" y="30332"/>
                  </a:moveTo>
                  <a:lnTo>
                    <a:pt x="409859" y="31898"/>
                  </a:lnTo>
                  <a:lnTo>
                    <a:pt x="432807" y="60534"/>
                  </a:lnTo>
                  <a:lnTo>
                    <a:pt x="438611" y="87612"/>
                  </a:lnTo>
                  <a:lnTo>
                    <a:pt x="428340" y="148145"/>
                  </a:lnTo>
                  <a:lnTo>
                    <a:pt x="492433" y="189584"/>
                  </a:lnTo>
                  <a:lnTo>
                    <a:pt x="560947" y="175404"/>
                  </a:lnTo>
                  <a:lnTo>
                    <a:pt x="599206" y="182544"/>
                  </a:lnTo>
                  <a:lnTo>
                    <a:pt x="639679" y="205117"/>
                  </a:lnTo>
                  <a:lnTo>
                    <a:pt x="640685" y="219188"/>
                  </a:lnTo>
                  <a:lnTo>
                    <a:pt x="723112" y="211433"/>
                  </a:lnTo>
                  <a:lnTo>
                    <a:pt x="738552" y="225844"/>
                  </a:lnTo>
                  <a:lnTo>
                    <a:pt x="780473" y="231094"/>
                  </a:lnTo>
                  <a:lnTo>
                    <a:pt x="819234" y="220508"/>
                  </a:lnTo>
                  <a:lnTo>
                    <a:pt x="883602" y="218621"/>
                  </a:lnTo>
                  <a:lnTo>
                    <a:pt x="939428" y="228031"/>
                  </a:lnTo>
                  <a:lnTo>
                    <a:pt x="961374" y="219758"/>
                  </a:lnTo>
                  <a:lnTo>
                    <a:pt x="1245284" y="287667"/>
                  </a:lnTo>
                  <a:lnTo>
                    <a:pt x="1256674" y="325423"/>
                  </a:lnTo>
                  <a:lnTo>
                    <a:pt x="1286091" y="346689"/>
                  </a:lnTo>
                  <a:lnTo>
                    <a:pt x="1291523" y="376275"/>
                  </a:lnTo>
                  <a:lnTo>
                    <a:pt x="1249759" y="428475"/>
                  </a:lnTo>
                  <a:lnTo>
                    <a:pt x="1233687" y="461327"/>
                  </a:lnTo>
                  <a:lnTo>
                    <a:pt x="1212332" y="481626"/>
                  </a:lnTo>
                  <a:lnTo>
                    <a:pt x="1210517" y="500583"/>
                  </a:lnTo>
                  <a:lnTo>
                    <a:pt x="1189407" y="526630"/>
                  </a:lnTo>
                  <a:lnTo>
                    <a:pt x="1173362" y="529868"/>
                  </a:lnTo>
                  <a:lnTo>
                    <a:pt x="1128935" y="593974"/>
                  </a:lnTo>
                  <a:lnTo>
                    <a:pt x="1132815" y="623395"/>
                  </a:lnTo>
                  <a:lnTo>
                    <a:pt x="1159146" y="632756"/>
                  </a:lnTo>
                  <a:lnTo>
                    <a:pt x="1167107" y="651657"/>
                  </a:lnTo>
                  <a:lnTo>
                    <a:pt x="1133849" y="712710"/>
                  </a:lnTo>
                  <a:lnTo>
                    <a:pt x="1052023" y="1076496"/>
                  </a:lnTo>
                  <a:lnTo>
                    <a:pt x="808251" y="1021707"/>
                  </a:lnTo>
                  <a:lnTo>
                    <a:pt x="619408" y="973203"/>
                  </a:lnTo>
                  <a:lnTo>
                    <a:pt x="469709" y="933703"/>
                  </a:lnTo>
                  <a:lnTo>
                    <a:pt x="277230" y="876852"/>
                  </a:lnTo>
                  <a:lnTo>
                    <a:pt x="154202" y="842367"/>
                  </a:lnTo>
                  <a:lnTo>
                    <a:pt x="13460" y="801275"/>
                  </a:lnTo>
                  <a:lnTo>
                    <a:pt x="0" y="772591"/>
                  </a:lnTo>
                  <a:lnTo>
                    <a:pt x="8491" y="706213"/>
                  </a:lnTo>
                  <a:lnTo>
                    <a:pt x="24315" y="663163"/>
                  </a:lnTo>
                  <a:lnTo>
                    <a:pt x="15511" y="623039"/>
                  </a:lnTo>
                  <a:lnTo>
                    <a:pt x="39306" y="595339"/>
                  </a:lnTo>
                  <a:lnTo>
                    <a:pt x="65425" y="546166"/>
                  </a:lnTo>
                  <a:lnTo>
                    <a:pt x="103161" y="497076"/>
                  </a:lnTo>
                  <a:lnTo>
                    <a:pt x="127329" y="450837"/>
                  </a:lnTo>
                  <a:lnTo>
                    <a:pt x="192815" y="290354"/>
                  </a:lnTo>
                  <a:lnTo>
                    <a:pt x="197354" y="267318"/>
                  </a:lnTo>
                  <a:lnTo>
                    <a:pt x="232834" y="199091"/>
                  </a:lnTo>
                  <a:lnTo>
                    <a:pt x="268318" y="100780"/>
                  </a:lnTo>
                  <a:lnTo>
                    <a:pt x="277633" y="43337"/>
                  </a:lnTo>
                  <a:lnTo>
                    <a:pt x="294248" y="12469"/>
                  </a:lnTo>
                  <a:lnTo>
                    <a:pt x="356692" y="0"/>
                  </a:lnTo>
                  <a:lnTo>
                    <a:pt x="373678" y="2931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43" name="Google Shape;12643;p317"/>
            <p:cNvSpPr/>
            <p:nvPr/>
          </p:nvSpPr>
          <p:spPr>
            <a:xfrm>
              <a:off x="3658411" y="2774966"/>
              <a:ext cx="817968" cy="1027220"/>
            </a:xfrm>
            <a:custGeom>
              <a:rect b="b" l="l" r="r" t="t"/>
              <a:pathLst>
                <a:path extrusionOk="0" h="1133761" w="902806">
                  <a:moveTo>
                    <a:pt x="470075" y="50289"/>
                  </a:moveTo>
                  <a:lnTo>
                    <a:pt x="635114" y="76501"/>
                  </a:lnTo>
                  <a:lnTo>
                    <a:pt x="602838" y="278663"/>
                  </a:lnTo>
                  <a:lnTo>
                    <a:pt x="902806" y="323324"/>
                  </a:lnTo>
                  <a:lnTo>
                    <a:pt x="849534" y="702694"/>
                  </a:lnTo>
                  <a:lnTo>
                    <a:pt x="824892" y="874678"/>
                  </a:lnTo>
                  <a:lnTo>
                    <a:pt x="824390" y="897241"/>
                  </a:lnTo>
                  <a:lnTo>
                    <a:pt x="791728" y="1133761"/>
                  </a:lnTo>
                  <a:lnTo>
                    <a:pt x="560789" y="1098931"/>
                  </a:lnTo>
                  <a:lnTo>
                    <a:pt x="0" y="1003098"/>
                  </a:lnTo>
                  <a:lnTo>
                    <a:pt x="19364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44" name="Google Shape;12644;p317"/>
            <p:cNvSpPr/>
            <p:nvPr/>
          </p:nvSpPr>
          <p:spPr>
            <a:xfrm>
              <a:off x="6114348" y="1651157"/>
              <a:ext cx="940201" cy="1076811"/>
            </a:xfrm>
            <a:custGeom>
              <a:rect b="b" l="l" r="r" t="t"/>
              <a:pathLst>
                <a:path extrusionOk="0" h="1188496" w="1037717">
                  <a:moveTo>
                    <a:pt x="721212" y="527025"/>
                  </a:moveTo>
                  <a:lnTo>
                    <a:pt x="710161" y="518629"/>
                  </a:lnTo>
                  <a:lnTo>
                    <a:pt x="682581" y="536339"/>
                  </a:lnTo>
                  <a:lnTo>
                    <a:pt x="687242" y="655830"/>
                  </a:lnTo>
                  <a:lnTo>
                    <a:pt x="679231" y="668341"/>
                  </a:lnTo>
                  <a:lnTo>
                    <a:pt x="639699" y="686439"/>
                  </a:lnTo>
                  <a:lnTo>
                    <a:pt x="608676" y="730778"/>
                  </a:lnTo>
                  <a:lnTo>
                    <a:pt x="607296" y="759689"/>
                  </a:lnTo>
                  <a:lnTo>
                    <a:pt x="623683" y="761363"/>
                  </a:lnTo>
                  <a:lnTo>
                    <a:pt x="642452" y="786260"/>
                  </a:lnTo>
                  <a:lnTo>
                    <a:pt x="627167" y="817903"/>
                  </a:lnTo>
                  <a:lnTo>
                    <a:pt x="631469" y="852216"/>
                  </a:lnTo>
                  <a:lnTo>
                    <a:pt x="623803" y="927006"/>
                  </a:lnTo>
                  <a:lnTo>
                    <a:pt x="662882" y="962374"/>
                  </a:lnTo>
                  <a:lnTo>
                    <a:pt x="692970" y="964588"/>
                  </a:lnTo>
                  <a:lnTo>
                    <a:pt x="708834" y="986243"/>
                  </a:lnTo>
                  <a:lnTo>
                    <a:pt x="754014" y="1006661"/>
                  </a:lnTo>
                  <a:lnTo>
                    <a:pt x="762292" y="1033053"/>
                  </a:lnTo>
                  <a:lnTo>
                    <a:pt x="805100" y="1065696"/>
                  </a:lnTo>
                  <a:lnTo>
                    <a:pt x="828511" y="1072397"/>
                  </a:lnTo>
                  <a:lnTo>
                    <a:pt x="858557" y="1115553"/>
                  </a:lnTo>
                  <a:lnTo>
                    <a:pt x="856179" y="1148042"/>
                  </a:lnTo>
                  <a:lnTo>
                    <a:pt x="865349" y="1171030"/>
                  </a:lnTo>
                  <a:lnTo>
                    <a:pt x="842935" y="1172141"/>
                  </a:lnTo>
                  <a:lnTo>
                    <a:pt x="99435" y="1188496"/>
                  </a:lnTo>
                  <a:lnTo>
                    <a:pt x="101168" y="823401"/>
                  </a:lnTo>
                  <a:lnTo>
                    <a:pt x="68557" y="799885"/>
                  </a:lnTo>
                  <a:lnTo>
                    <a:pt x="43977" y="760833"/>
                  </a:lnTo>
                  <a:lnTo>
                    <a:pt x="83084" y="717860"/>
                  </a:lnTo>
                  <a:lnTo>
                    <a:pt x="86318" y="694592"/>
                  </a:lnTo>
                  <a:lnTo>
                    <a:pt x="81417" y="613672"/>
                  </a:lnTo>
                  <a:lnTo>
                    <a:pt x="64673" y="592519"/>
                  </a:lnTo>
                  <a:lnTo>
                    <a:pt x="53539" y="548163"/>
                  </a:lnTo>
                  <a:lnTo>
                    <a:pt x="56281" y="494002"/>
                  </a:lnTo>
                  <a:lnTo>
                    <a:pt x="51027" y="485116"/>
                  </a:lnTo>
                  <a:lnTo>
                    <a:pt x="47625" y="355932"/>
                  </a:lnTo>
                  <a:lnTo>
                    <a:pt x="21257" y="287348"/>
                  </a:lnTo>
                  <a:lnTo>
                    <a:pt x="11222" y="248705"/>
                  </a:lnTo>
                  <a:lnTo>
                    <a:pt x="7733" y="167302"/>
                  </a:lnTo>
                  <a:lnTo>
                    <a:pt x="16962" y="139955"/>
                  </a:lnTo>
                  <a:lnTo>
                    <a:pt x="0" y="76112"/>
                  </a:lnTo>
                  <a:lnTo>
                    <a:pt x="279477" y="76673"/>
                  </a:lnTo>
                  <a:lnTo>
                    <a:pt x="278794" y="0"/>
                  </a:lnTo>
                  <a:lnTo>
                    <a:pt x="305205" y="1926"/>
                  </a:lnTo>
                  <a:lnTo>
                    <a:pt x="322989" y="17044"/>
                  </a:lnTo>
                  <a:lnTo>
                    <a:pt x="342036" y="120939"/>
                  </a:lnTo>
                  <a:lnTo>
                    <a:pt x="356274" y="132809"/>
                  </a:lnTo>
                  <a:lnTo>
                    <a:pt x="400771" y="135365"/>
                  </a:lnTo>
                  <a:lnTo>
                    <a:pt x="406141" y="145148"/>
                  </a:lnTo>
                  <a:lnTo>
                    <a:pt x="458133" y="148464"/>
                  </a:lnTo>
                  <a:lnTo>
                    <a:pt x="464575" y="170289"/>
                  </a:lnTo>
                  <a:lnTo>
                    <a:pt x="508994" y="163687"/>
                  </a:lnTo>
                  <a:lnTo>
                    <a:pt x="508759" y="154903"/>
                  </a:lnTo>
                  <a:lnTo>
                    <a:pt x="543305" y="142949"/>
                  </a:lnTo>
                  <a:lnTo>
                    <a:pt x="573833" y="146410"/>
                  </a:lnTo>
                  <a:lnTo>
                    <a:pt x="609245" y="161722"/>
                  </a:lnTo>
                  <a:lnTo>
                    <a:pt x="619630" y="182249"/>
                  </a:lnTo>
                  <a:lnTo>
                    <a:pt x="639622" y="179330"/>
                  </a:lnTo>
                  <a:lnTo>
                    <a:pt x="659925" y="223678"/>
                  </a:lnTo>
                  <a:lnTo>
                    <a:pt x="668149" y="204652"/>
                  </a:lnTo>
                  <a:lnTo>
                    <a:pt x="702042" y="194486"/>
                  </a:lnTo>
                  <a:lnTo>
                    <a:pt x="708780" y="212913"/>
                  </a:lnTo>
                  <a:lnTo>
                    <a:pt x="749615" y="224345"/>
                  </a:lnTo>
                  <a:lnTo>
                    <a:pt x="750409" y="241930"/>
                  </a:lnTo>
                  <a:lnTo>
                    <a:pt x="771242" y="255296"/>
                  </a:lnTo>
                  <a:lnTo>
                    <a:pt x="811979" y="245616"/>
                  </a:lnTo>
                  <a:lnTo>
                    <a:pt x="835609" y="224584"/>
                  </a:lnTo>
                  <a:lnTo>
                    <a:pt x="868516" y="210720"/>
                  </a:lnTo>
                  <a:lnTo>
                    <a:pt x="882078" y="239726"/>
                  </a:lnTo>
                  <a:lnTo>
                    <a:pt x="904851" y="231833"/>
                  </a:lnTo>
                  <a:lnTo>
                    <a:pt x="932854" y="236819"/>
                  </a:lnTo>
                  <a:lnTo>
                    <a:pt x="964685" y="230484"/>
                  </a:lnTo>
                  <a:lnTo>
                    <a:pt x="1002879" y="253439"/>
                  </a:lnTo>
                  <a:lnTo>
                    <a:pt x="1037717" y="246729"/>
                  </a:lnTo>
                  <a:lnTo>
                    <a:pt x="1035465" y="257915"/>
                  </a:lnTo>
                  <a:lnTo>
                    <a:pt x="991447" y="286174"/>
                  </a:lnTo>
                  <a:lnTo>
                    <a:pt x="928892" y="309864"/>
                  </a:lnTo>
                  <a:lnTo>
                    <a:pt x="888752" y="333129"/>
                  </a:lnTo>
                  <a:lnTo>
                    <a:pt x="831955" y="388061"/>
                  </a:lnTo>
                  <a:lnTo>
                    <a:pt x="807835" y="421316"/>
                  </a:lnTo>
                  <a:lnTo>
                    <a:pt x="770126" y="459592"/>
                  </a:lnTo>
                  <a:lnTo>
                    <a:pt x="709843" y="51089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45" name="Google Shape;12645;p317"/>
            <p:cNvSpPr/>
            <p:nvPr/>
          </p:nvSpPr>
          <p:spPr>
            <a:xfrm>
              <a:off x="3438114" y="1438329"/>
              <a:ext cx="867763" cy="1405949"/>
            </a:xfrm>
            <a:custGeom>
              <a:rect b="b" l="l" r="r" t="t"/>
              <a:pathLst>
                <a:path extrusionOk="0" h="1551771" w="957766">
                  <a:moveTo>
                    <a:pt x="439980" y="28463"/>
                  </a:moveTo>
                  <a:lnTo>
                    <a:pt x="396963" y="229370"/>
                  </a:lnTo>
                  <a:lnTo>
                    <a:pt x="428629" y="293529"/>
                  </a:lnTo>
                  <a:lnTo>
                    <a:pt x="418008" y="347639"/>
                  </a:lnTo>
                  <a:lnTo>
                    <a:pt x="438942" y="376829"/>
                  </a:lnTo>
                  <a:lnTo>
                    <a:pt x="464587" y="391164"/>
                  </a:lnTo>
                  <a:lnTo>
                    <a:pt x="464660" y="405834"/>
                  </a:lnTo>
                  <a:lnTo>
                    <a:pt x="504482" y="469200"/>
                  </a:lnTo>
                  <a:lnTo>
                    <a:pt x="506090" y="492078"/>
                  </a:lnTo>
                  <a:lnTo>
                    <a:pt x="537903" y="519866"/>
                  </a:lnTo>
                  <a:lnTo>
                    <a:pt x="536819" y="533184"/>
                  </a:lnTo>
                  <a:lnTo>
                    <a:pt x="576802" y="539925"/>
                  </a:lnTo>
                  <a:lnTo>
                    <a:pt x="542758" y="609957"/>
                  </a:lnTo>
                  <a:lnTo>
                    <a:pt x="529774" y="655958"/>
                  </a:lnTo>
                  <a:lnTo>
                    <a:pt x="538195" y="689248"/>
                  </a:lnTo>
                  <a:lnTo>
                    <a:pt x="508841" y="706076"/>
                  </a:lnTo>
                  <a:lnTo>
                    <a:pt x="514647" y="728708"/>
                  </a:lnTo>
                  <a:lnTo>
                    <a:pt x="503491" y="749129"/>
                  </a:lnTo>
                  <a:lnTo>
                    <a:pt x="529196" y="775674"/>
                  </a:lnTo>
                  <a:lnTo>
                    <a:pt x="568840" y="755097"/>
                  </a:lnTo>
                  <a:lnTo>
                    <a:pt x="586750" y="735938"/>
                  </a:lnTo>
                  <a:lnTo>
                    <a:pt x="608175" y="760354"/>
                  </a:lnTo>
                  <a:lnTo>
                    <a:pt x="601254" y="775986"/>
                  </a:lnTo>
                  <a:lnTo>
                    <a:pt x="607800" y="816777"/>
                  </a:lnTo>
                  <a:lnTo>
                    <a:pt x="623243" y="861502"/>
                  </a:lnTo>
                  <a:lnTo>
                    <a:pt x="637527" y="878859"/>
                  </a:lnTo>
                  <a:lnTo>
                    <a:pt x="629650" y="916970"/>
                  </a:lnTo>
                  <a:lnTo>
                    <a:pt x="642844" y="936377"/>
                  </a:lnTo>
                  <a:lnTo>
                    <a:pt x="671840" y="943956"/>
                  </a:lnTo>
                  <a:lnTo>
                    <a:pt x="678734" y="1011925"/>
                  </a:lnTo>
                  <a:lnTo>
                    <a:pt x="693101" y="1025824"/>
                  </a:lnTo>
                  <a:lnTo>
                    <a:pt x="711219" y="1009844"/>
                  </a:lnTo>
                  <a:lnTo>
                    <a:pt x="755365" y="1018777"/>
                  </a:lnTo>
                  <a:lnTo>
                    <a:pt x="791082" y="1006913"/>
                  </a:lnTo>
                  <a:lnTo>
                    <a:pt x="808832" y="1020125"/>
                  </a:lnTo>
                  <a:lnTo>
                    <a:pt x="843782" y="1017030"/>
                  </a:lnTo>
                  <a:lnTo>
                    <a:pt x="848941" y="1029182"/>
                  </a:lnTo>
                  <a:lnTo>
                    <a:pt x="879035" y="1026307"/>
                  </a:lnTo>
                  <a:lnTo>
                    <a:pt x="918556" y="989967"/>
                  </a:lnTo>
                  <a:lnTo>
                    <a:pt x="935398" y="1028769"/>
                  </a:lnTo>
                  <a:lnTo>
                    <a:pt x="957766" y="1053777"/>
                  </a:lnTo>
                  <a:lnTo>
                    <a:pt x="878259" y="1551771"/>
                  </a:lnTo>
                  <a:lnTo>
                    <a:pt x="713221" y="1525559"/>
                  </a:lnTo>
                  <a:lnTo>
                    <a:pt x="436787" y="1475269"/>
                  </a:lnTo>
                  <a:lnTo>
                    <a:pt x="0" y="1383063"/>
                  </a:lnTo>
                  <a:lnTo>
                    <a:pt x="81825" y="1019276"/>
                  </a:lnTo>
                  <a:lnTo>
                    <a:pt x="115083" y="958224"/>
                  </a:lnTo>
                  <a:lnTo>
                    <a:pt x="107122" y="939322"/>
                  </a:lnTo>
                  <a:lnTo>
                    <a:pt x="80791" y="929962"/>
                  </a:lnTo>
                  <a:lnTo>
                    <a:pt x="76912" y="900540"/>
                  </a:lnTo>
                  <a:lnTo>
                    <a:pt x="121338" y="836435"/>
                  </a:lnTo>
                  <a:lnTo>
                    <a:pt x="137383" y="833197"/>
                  </a:lnTo>
                  <a:lnTo>
                    <a:pt x="158494" y="807149"/>
                  </a:lnTo>
                  <a:lnTo>
                    <a:pt x="160308" y="788192"/>
                  </a:lnTo>
                  <a:lnTo>
                    <a:pt x="181663" y="767894"/>
                  </a:lnTo>
                  <a:lnTo>
                    <a:pt x="197735" y="735042"/>
                  </a:lnTo>
                  <a:lnTo>
                    <a:pt x="239499" y="682842"/>
                  </a:lnTo>
                  <a:lnTo>
                    <a:pt x="234068" y="653255"/>
                  </a:lnTo>
                  <a:lnTo>
                    <a:pt x="204650" y="631990"/>
                  </a:lnTo>
                  <a:lnTo>
                    <a:pt x="193260" y="594233"/>
                  </a:lnTo>
                  <a:lnTo>
                    <a:pt x="200251" y="559457"/>
                  </a:lnTo>
                  <a:lnTo>
                    <a:pt x="190002" y="520829"/>
                  </a:lnTo>
                  <a:lnTo>
                    <a:pt x="195897" y="505133"/>
                  </a:lnTo>
                  <a:lnTo>
                    <a:pt x="254337" y="242029"/>
                  </a:lnTo>
                  <a:lnTo>
                    <a:pt x="31033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46" name="Google Shape;12646;p317"/>
            <p:cNvSpPr/>
            <p:nvPr/>
          </p:nvSpPr>
          <p:spPr>
            <a:xfrm>
              <a:off x="5387015" y="3348611"/>
              <a:ext cx="1078207" cy="581892"/>
            </a:xfrm>
            <a:custGeom>
              <a:rect b="b" l="l" r="r" t="t"/>
              <a:pathLst>
                <a:path extrusionOk="0" h="642245" w="1190036">
                  <a:moveTo>
                    <a:pt x="60121" y="1430"/>
                  </a:moveTo>
                  <a:lnTo>
                    <a:pt x="1074927" y="29264"/>
                  </a:lnTo>
                  <a:lnTo>
                    <a:pt x="1090253" y="48190"/>
                  </a:lnTo>
                  <a:lnTo>
                    <a:pt x="1140215" y="63374"/>
                  </a:lnTo>
                  <a:lnTo>
                    <a:pt x="1106143" y="123121"/>
                  </a:lnTo>
                  <a:lnTo>
                    <a:pt x="1125864" y="143095"/>
                  </a:lnTo>
                  <a:lnTo>
                    <a:pt x="1151086" y="190995"/>
                  </a:lnTo>
                  <a:lnTo>
                    <a:pt x="1184459" y="200633"/>
                  </a:lnTo>
                  <a:lnTo>
                    <a:pt x="1190036" y="642245"/>
                  </a:lnTo>
                  <a:lnTo>
                    <a:pt x="313081" y="629769"/>
                  </a:lnTo>
                  <a:lnTo>
                    <a:pt x="0" y="614190"/>
                  </a:lnTo>
                  <a:lnTo>
                    <a:pt x="37415" y="0"/>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47" name="Google Shape;12647;p317"/>
            <p:cNvSpPr/>
            <p:nvPr/>
          </p:nvSpPr>
          <p:spPr>
            <a:xfrm>
              <a:off x="5190023" y="2235146"/>
              <a:ext cx="1016276" cy="679930"/>
            </a:xfrm>
            <a:custGeom>
              <a:rect b="b" l="l" r="r" t="t"/>
              <a:pathLst>
                <a:path extrusionOk="0" h="750451" w="1121682">
                  <a:moveTo>
                    <a:pt x="51342" y="0"/>
                  </a:moveTo>
                  <a:lnTo>
                    <a:pt x="1106513" y="50033"/>
                  </a:lnTo>
                  <a:lnTo>
                    <a:pt x="1103278" y="73302"/>
                  </a:lnTo>
                  <a:lnTo>
                    <a:pt x="1064171" y="116275"/>
                  </a:lnTo>
                  <a:lnTo>
                    <a:pt x="1088751" y="155327"/>
                  </a:lnTo>
                  <a:lnTo>
                    <a:pt x="1121362" y="178843"/>
                  </a:lnTo>
                  <a:lnTo>
                    <a:pt x="1119630" y="543937"/>
                  </a:lnTo>
                  <a:lnTo>
                    <a:pt x="1100367" y="548294"/>
                  </a:lnTo>
                  <a:lnTo>
                    <a:pt x="1108291" y="565072"/>
                  </a:lnTo>
                  <a:lnTo>
                    <a:pt x="1103265" y="600745"/>
                  </a:lnTo>
                  <a:lnTo>
                    <a:pt x="1121682" y="620929"/>
                  </a:lnTo>
                  <a:lnTo>
                    <a:pt x="1110321" y="635382"/>
                  </a:lnTo>
                  <a:lnTo>
                    <a:pt x="1105251" y="675544"/>
                  </a:lnTo>
                  <a:lnTo>
                    <a:pt x="1092106" y="705614"/>
                  </a:lnTo>
                  <a:lnTo>
                    <a:pt x="1119463" y="750451"/>
                  </a:lnTo>
                  <a:lnTo>
                    <a:pt x="1092659" y="744714"/>
                  </a:lnTo>
                  <a:lnTo>
                    <a:pt x="1083114" y="715604"/>
                  </a:lnTo>
                  <a:lnTo>
                    <a:pt x="1005712" y="676855"/>
                  </a:lnTo>
                  <a:lnTo>
                    <a:pt x="936130" y="675791"/>
                  </a:lnTo>
                  <a:lnTo>
                    <a:pt x="915181" y="670935"/>
                  </a:lnTo>
                  <a:lnTo>
                    <a:pt x="896975" y="690677"/>
                  </a:lnTo>
                  <a:lnTo>
                    <a:pt x="821803" y="652073"/>
                  </a:lnTo>
                  <a:lnTo>
                    <a:pt x="817221" y="641903"/>
                  </a:lnTo>
                  <a:lnTo>
                    <a:pt x="356643" y="622201"/>
                  </a:lnTo>
                  <a:lnTo>
                    <a:pt x="107022" y="604048"/>
                  </a:lnTo>
                  <a:lnTo>
                    <a:pt x="0" y="595372"/>
                  </a:lnTo>
                  <a:lnTo>
                    <a:pt x="33537" y="191237"/>
                  </a:lnTo>
                  <a:lnTo>
                    <a:pt x="35881" y="191436"/>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48" name="Google Shape;12648;p317"/>
            <p:cNvSpPr/>
            <p:nvPr/>
          </p:nvSpPr>
          <p:spPr>
            <a:xfrm>
              <a:off x="5158735" y="2774570"/>
              <a:ext cx="1202195" cy="600555"/>
            </a:xfrm>
            <a:custGeom>
              <a:rect b="b" l="l" r="r" t="t"/>
              <a:pathLst>
                <a:path extrusionOk="0" h="662843" w="1326884">
                  <a:moveTo>
                    <a:pt x="141555" y="8676"/>
                  </a:moveTo>
                  <a:lnTo>
                    <a:pt x="391176" y="26829"/>
                  </a:lnTo>
                  <a:lnTo>
                    <a:pt x="851753" y="46531"/>
                  </a:lnTo>
                  <a:lnTo>
                    <a:pt x="856335" y="56701"/>
                  </a:lnTo>
                  <a:lnTo>
                    <a:pt x="931507" y="95305"/>
                  </a:lnTo>
                  <a:lnTo>
                    <a:pt x="949713" y="75563"/>
                  </a:lnTo>
                  <a:lnTo>
                    <a:pt x="970662" y="80418"/>
                  </a:lnTo>
                  <a:lnTo>
                    <a:pt x="1040244" y="81483"/>
                  </a:lnTo>
                  <a:lnTo>
                    <a:pt x="1117646" y="120232"/>
                  </a:lnTo>
                  <a:lnTo>
                    <a:pt x="1127191" y="149342"/>
                  </a:lnTo>
                  <a:lnTo>
                    <a:pt x="1153995" y="155079"/>
                  </a:lnTo>
                  <a:lnTo>
                    <a:pt x="1180581" y="246822"/>
                  </a:lnTo>
                  <a:lnTo>
                    <a:pt x="1201029" y="260280"/>
                  </a:lnTo>
                  <a:lnTo>
                    <a:pt x="1210839" y="296072"/>
                  </a:lnTo>
                  <a:lnTo>
                    <a:pt x="1201771" y="320668"/>
                  </a:lnTo>
                  <a:lnTo>
                    <a:pt x="1205858" y="348637"/>
                  </a:lnTo>
                  <a:lnTo>
                    <a:pt x="1232257" y="366538"/>
                  </a:lnTo>
                  <a:lnTo>
                    <a:pt x="1231472" y="418010"/>
                  </a:lnTo>
                  <a:lnTo>
                    <a:pt x="1246469" y="463879"/>
                  </a:lnTo>
                  <a:lnTo>
                    <a:pt x="1238223" y="516507"/>
                  </a:lnTo>
                  <a:lnTo>
                    <a:pt x="1255808" y="543347"/>
                  </a:lnTo>
                  <a:lnTo>
                    <a:pt x="1288712" y="609304"/>
                  </a:lnTo>
                  <a:lnTo>
                    <a:pt x="1326884" y="662843"/>
                  </a:lnTo>
                  <a:lnTo>
                    <a:pt x="312078" y="635009"/>
                  </a:lnTo>
                  <a:lnTo>
                    <a:pt x="289371" y="633578"/>
                  </a:lnTo>
                  <a:lnTo>
                    <a:pt x="302416" y="429068"/>
                  </a:lnTo>
                  <a:lnTo>
                    <a:pt x="0" y="406583"/>
                  </a:lnTo>
                  <a:lnTo>
                    <a:pt x="3453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49" name="Google Shape;12649;p317"/>
            <p:cNvSpPr/>
            <p:nvPr/>
          </p:nvSpPr>
          <p:spPr>
            <a:xfrm>
              <a:off x="5241389" y="3894525"/>
              <a:ext cx="1255791" cy="658513"/>
            </a:xfrm>
            <a:custGeom>
              <a:rect b="b" l="l" r="r" t="t"/>
              <a:pathLst>
                <a:path extrusionOk="0" h="726813" w="1386039">
                  <a:moveTo>
                    <a:pt x="473811" y="27233"/>
                  </a:moveTo>
                  <a:lnTo>
                    <a:pt x="1350766" y="39709"/>
                  </a:lnTo>
                  <a:lnTo>
                    <a:pt x="1352251" y="141687"/>
                  </a:lnTo>
                  <a:lnTo>
                    <a:pt x="1386039" y="367496"/>
                  </a:lnTo>
                  <a:lnTo>
                    <a:pt x="1382797" y="726813"/>
                  </a:lnTo>
                  <a:lnTo>
                    <a:pt x="1318300" y="705348"/>
                  </a:lnTo>
                  <a:lnTo>
                    <a:pt x="1301551" y="682054"/>
                  </a:lnTo>
                  <a:lnTo>
                    <a:pt x="1258383" y="662333"/>
                  </a:lnTo>
                  <a:lnTo>
                    <a:pt x="1247551" y="680312"/>
                  </a:lnTo>
                  <a:lnTo>
                    <a:pt x="1204547" y="679457"/>
                  </a:lnTo>
                  <a:lnTo>
                    <a:pt x="1195351" y="668314"/>
                  </a:lnTo>
                  <a:lnTo>
                    <a:pt x="1156076" y="688560"/>
                  </a:lnTo>
                  <a:lnTo>
                    <a:pt x="1139593" y="677397"/>
                  </a:lnTo>
                  <a:lnTo>
                    <a:pt x="1103904" y="687445"/>
                  </a:lnTo>
                  <a:lnTo>
                    <a:pt x="1070839" y="718668"/>
                  </a:lnTo>
                  <a:lnTo>
                    <a:pt x="1058080" y="700726"/>
                  </a:lnTo>
                  <a:lnTo>
                    <a:pt x="1023368" y="685996"/>
                  </a:lnTo>
                  <a:lnTo>
                    <a:pt x="986760" y="685711"/>
                  </a:lnTo>
                  <a:lnTo>
                    <a:pt x="975091" y="662115"/>
                  </a:lnTo>
                  <a:lnTo>
                    <a:pt x="932489" y="707498"/>
                  </a:lnTo>
                  <a:lnTo>
                    <a:pt x="919083" y="681605"/>
                  </a:lnTo>
                  <a:lnTo>
                    <a:pt x="899757" y="689167"/>
                  </a:lnTo>
                  <a:lnTo>
                    <a:pt x="885368" y="672176"/>
                  </a:lnTo>
                  <a:lnTo>
                    <a:pt x="846329" y="655868"/>
                  </a:lnTo>
                  <a:lnTo>
                    <a:pt x="816571" y="682156"/>
                  </a:lnTo>
                  <a:lnTo>
                    <a:pt x="804334" y="653945"/>
                  </a:lnTo>
                  <a:lnTo>
                    <a:pt x="780661" y="650087"/>
                  </a:lnTo>
                  <a:lnTo>
                    <a:pt x="767475" y="627414"/>
                  </a:lnTo>
                  <a:lnTo>
                    <a:pt x="735785" y="617706"/>
                  </a:lnTo>
                  <a:lnTo>
                    <a:pt x="714329" y="636181"/>
                  </a:lnTo>
                  <a:lnTo>
                    <a:pt x="701098" y="619044"/>
                  </a:lnTo>
                  <a:lnTo>
                    <a:pt x="668225" y="620359"/>
                  </a:lnTo>
                  <a:lnTo>
                    <a:pt x="632333" y="601364"/>
                  </a:lnTo>
                  <a:lnTo>
                    <a:pt x="598577" y="602506"/>
                  </a:lnTo>
                  <a:lnTo>
                    <a:pt x="588085" y="562967"/>
                  </a:lnTo>
                  <a:lnTo>
                    <a:pt x="535503" y="558835"/>
                  </a:lnTo>
                  <a:lnTo>
                    <a:pt x="515269" y="564779"/>
                  </a:lnTo>
                  <a:lnTo>
                    <a:pt x="479651" y="524151"/>
                  </a:lnTo>
                  <a:lnTo>
                    <a:pt x="466875" y="525859"/>
                  </a:lnTo>
                  <a:lnTo>
                    <a:pt x="483556" y="129730"/>
                  </a:lnTo>
                  <a:lnTo>
                    <a:pt x="191373" y="114633"/>
                  </a:lnTo>
                  <a:lnTo>
                    <a:pt x="0" y="101712"/>
                  </a:lnTo>
                  <a:lnTo>
                    <a:pt x="7506" y="0"/>
                  </a:lnTo>
                  <a:lnTo>
                    <a:pt x="160730" y="11654"/>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50" name="Google Shape;12650;p317"/>
            <p:cNvSpPr/>
            <p:nvPr/>
          </p:nvSpPr>
          <p:spPr>
            <a:xfrm>
              <a:off x="5236540" y="1679549"/>
              <a:ext cx="956014" cy="600928"/>
            </a:xfrm>
            <a:custGeom>
              <a:rect b="b" l="l" r="r" t="t"/>
              <a:pathLst>
                <a:path extrusionOk="0" h="663255" w="1055170">
                  <a:moveTo>
                    <a:pt x="968851" y="44775"/>
                  </a:moveTo>
                  <a:lnTo>
                    <a:pt x="985814" y="108619"/>
                  </a:lnTo>
                  <a:lnTo>
                    <a:pt x="976585" y="135965"/>
                  </a:lnTo>
                  <a:lnTo>
                    <a:pt x="980074" y="217369"/>
                  </a:lnTo>
                  <a:lnTo>
                    <a:pt x="990109" y="256012"/>
                  </a:lnTo>
                  <a:lnTo>
                    <a:pt x="1016477" y="324595"/>
                  </a:lnTo>
                  <a:lnTo>
                    <a:pt x="1019879" y="453779"/>
                  </a:lnTo>
                  <a:lnTo>
                    <a:pt x="1025133" y="462666"/>
                  </a:lnTo>
                  <a:lnTo>
                    <a:pt x="1022391" y="516826"/>
                  </a:lnTo>
                  <a:lnTo>
                    <a:pt x="1033525" y="561182"/>
                  </a:lnTo>
                  <a:lnTo>
                    <a:pt x="1050269" y="582335"/>
                  </a:lnTo>
                  <a:lnTo>
                    <a:pt x="1055170" y="663255"/>
                  </a:lnTo>
                  <a:lnTo>
                    <a:pt x="0" y="613221"/>
                  </a:lnTo>
                  <a:lnTo>
                    <a:pt x="33463" y="227831"/>
                  </a:lnTo>
                  <a:lnTo>
                    <a:pt x="52047"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51" name="Google Shape;12651;p317"/>
            <p:cNvSpPr/>
            <p:nvPr/>
          </p:nvSpPr>
          <p:spPr>
            <a:xfrm>
              <a:off x="6296533" y="3248571"/>
              <a:ext cx="964376" cy="844723"/>
            </a:xfrm>
            <a:custGeom>
              <a:rect b="b" l="l" r="r" t="t"/>
              <a:pathLst>
                <a:path extrusionOk="0" h="932336" w="1064399">
                  <a:moveTo>
                    <a:pt x="599663" y="1822"/>
                  </a:moveTo>
                  <a:lnTo>
                    <a:pt x="615471" y="0"/>
                  </a:lnTo>
                  <a:lnTo>
                    <a:pt x="648298" y="39966"/>
                  </a:lnTo>
                  <a:lnTo>
                    <a:pt x="665359" y="45880"/>
                  </a:lnTo>
                  <a:lnTo>
                    <a:pt x="653340" y="75607"/>
                  </a:lnTo>
                  <a:lnTo>
                    <a:pt x="656982" y="116927"/>
                  </a:lnTo>
                  <a:lnTo>
                    <a:pt x="679387" y="178660"/>
                  </a:lnTo>
                  <a:lnTo>
                    <a:pt x="729432" y="228869"/>
                  </a:lnTo>
                  <a:lnTo>
                    <a:pt x="783564" y="269727"/>
                  </a:lnTo>
                  <a:lnTo>
                    <a:pt x="797540" y="336297"/>
                  </a:lnTo>
                  <a:lnTo>
                    <a:pt x="810197" y="347929"/>
                  </a:lnTo>
                  <a:lnTo>
                    <a:pt x="827036" y="327873"/>
                  </a:lnTo>
                  <a:lnTo>
                    <a:pt x="861714" y="334795"/>
                  </a:lnTo>
                  <a:lnTo>
                    <a:pt x="884816" y="347977"/>
                  </a:lnTo>
                  <a:lnTo>
                    <a:pt x="870935" y="373537"/>
                  </a:lnTo>
                  <a:lnTo>
                    <a:pt x="876381" y="392295"/>
                  </a:lnTo>
                  <a:lnTo>
                    <a:pt x="852937" y="446492"/>
                  </a:lnTo>
                  <a:lnTo>
                    <a:pt x="854006" y="478994"/>
                  </a:lnTo>
                  <a:lnTo>
                    <a:pt x="903151" y="517549"/>
                  </a:lnTo>
                  <a:lnTo>
                    <a:pt x="922149" y="543307"/>
                  </a:lnTo>
                  <a:lnTo>
                    <a:pt x="939176" y="537718"/>
                  </a:lnTo>
                  <a:lnTo>
                    <a:pt x="993218" y="577935"/>
                  </a:lnTo>
                  <a:lnTo>
                    <a:pt x="995357" y="609249"/>
                  </a:lnTo>
                  <a:lnTo>
                    <a:pt x="1011110" y="647492"/>
                  </a:lnTo>
                  <a:lnTo>
                    <a:pt x="998948" y="661811"/>
                  </a:lnTo>
                  <a:lnTo>
                    <a:pt x="1038837" y="717466"/>
                  </a:lnTo>
                  <a:lnTo>
                    <a:pt x="1064399" y="717885"/>
                  </a:lnTo>
                  <a:lnTo>
                    <a:pt x="1057174" y="801556"/>
                  </a:lnTo>
                  <a:lnTo>
                    <a:pt x="1032766" y="794294"/>
                  </a:lnTo>
                  <a:lnTo>
                    <a:pt x="1025746" y="820622"/>
                  </a:lnTo>
                  <a:lnTo>
                    <a:pt x="1015164" y="821352"/>
                  </a:lnTo>
                  <a:lnTo>
                    <a:pt x="1006344" y="821955"/>
                  </a:lnTo>
                  <a:lnTo>
                    <a:pt x="1010654" y="872205"/>
                  </a:lnTo>
                  <a:lnTo>
                    <a:pt x="982195" y="925771"/>
                  </a:lnTo>
                  <a:lnTo>
                    <a:pt x="877397" y="932336"/>
                  </a:lnTo>
                  <a:lnTo>
                    <a:pt x="900841" y="892764"/>
                  </a:lnTo>
                  <a:lnTo>
                    <a:pt x="924110" y="866630"/>
                  </a:lnTo>
                  <a:lnTo>
                    <a:pt x="907546" y="828361"/>
                  </a:lnTo>
                  <a:lnTo>
                    <a:pt x="210649" y="854287"/>
                  </a:lnTo>
                  <a:lnTo>
                    <a:pt x="187670" y="854638"/>
                  </a:lnTo>
                  <a:lnTo>
                    <a:pt x="186185" y="752660"/>
                  </a:lnTo>
                  <a:lnTo>
                    <a:pt x="180608" y="311048"/>
                  </a:lnTo>
                  <a:lnTo>
                    <a:pt x="147235" y="301410"/>
                  </a:lnTo>
                  <a:lnTo>
                    <a:pt x="122013" y="253510"/>
                  </a:lnTo>
                  <a:lnTo>
                    <a:pt x="102292" y="233536"/>
                  </a:lnTo>
                  <a:lnTo>
                    <a:pt x="136364" y="173789"/>
                  </a:lnTo>
                  <a:lnTo>
                    <a:pt x="86402" y="158605"/>
                  </a:lnTo>
                  <a:lnTo>
                    <a:pt x="71076" y="139679"/>
                  </a:lnTo>
                  <a:lnTo>
                    <a:pt x="32904" y="86140"/>
                  </a:lnTo>
                  <a:lnTo>
                    <a:pt x="0" y="20183"/>
                  </a:lnTo>
                  <a:lnTo>
                    <a:pt x="173039" y="22085"/>
                  </a:lnTo>
                  <a:lnTo>
                    <a:pt x="382744" y="153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52" name="Google Shape;12652;p317"/>
            <p:cNvSpPr/>
            <p:nvPr/>
          </p:nvSpPr>
          <p:spPr>
            <a:xfrm>
              <a:off x="2748236" y="1264665"/>
              <a:ext cx="971048" cy="712057"/>
            </a:xfrm>
            <a:custGeom>
              <a:rect b="b" l="l" r="r" t="t"/>
              <a:pathLst>
                <a:path extrusionOk="0" h="785910" w="1071763">
                  <a:moveTo>
                    <a:pt x="1071763" y="191676"/>
                  </a:moveTo>
                  <a:lnTo>
                    <a:pt x="1015768" y="433706"/>
                  </a:lnTo>
                  <a:lnTo>
                    <a:pt x="957328" y="696809"/>
                  </a:lnTo>
                  <a:lnTo>
                    <a:pt x="951433" y="712506"/>
                  </a:lnTo>
                  <a:lnTo>
                    <a:pt x="961683" y="751134"/>
                  </a:lnTo>
                  <a:lnTo>
                    <a:pt x="954692" y="785910"/>
                  </a:lnTo>
                  <a:lnTo>
                    <a:pt x="670782" y="718001"/>
                  </a:lnTo>
                  <a:lnTo>
                    <a:pt x="648836" y="726275"/>
                  </a:lnTo>
                  <a:lnTo>
                    <a:pt x="593010" y="716864"/>
                  </a:lnTo>
                  <a:lnTo>
                    <a:pt x="528642" y="718752"/>
                  </a:lnTo>
                  <a:lnTo>
                    <a:pt x="489881" y="729338"/>
                  </a:lnTo>
                  <a:lnTo>
                    <a:pt x="447960" y="724087"/>
                  </a:lnTo>
                  <a:lnTo>
                    <a:pt x="432519" y="709676"/>
                  </a:lnTo>
                  <a:lnTo>
                    <a:pt x="350093" y="717432"/>
                  </a:lnTo>
                  <a:lnTo>
                    <a:pt x="349086" y="703360"/>
                  </a:lnTo>
                  <a:lnTo>
                    <a:pt x="308614" y="680787"/>
                  </a:lnTo>
                  <a:lnTo>
                    <a:pt x="270354" y="673647"/>
                  </a:lnTo>
                  <a:lnTo>
                    <a:pt x="201841" y="687828"/>
                  </a:lnTo>
                  <a:lnTo>
                    <a:pt x="137748" y="646389"/>
                  </a:lnTo>
                  <a:lnTo>
                    <a:pt x="148019" y="585855"/>
                  </a:lnTo>
                  <a:lnTo>
                    <a:pt x="142215" y="558777"/>
                  </a:lnTo>
                  <a:lnTo>
                    <a:pt x="119267" y="530141"/>
                  </a:lnTo>
                  <a:lnTo>
                    <a:pt x="106081" y="528576"/>
                  </a:lnTo>
                  <a:lnTo>
                    <a:pt x="83086" y="527562"/>
                  </a:lnTo>
                  <a:lnTo>
                    <a:pt x="66100" y="498243"/>
                  </a:lnTo>
                  <a:lnTo>
                    <a:pt x="44012" y="483540"/>
                  </a:lnTo>
                  <a:lnTo>
                    <a:pt x="20615" y="489219"/>
                  </a:lnTo>
                  <a:lnTo>
                    <a:pt x="0" y="464454"/>
                  </a:lnTo>
                  <a:lnTo>
                    <a:pt x="13191" y="439534"/>
                  </a:lnTo>
                  <a:lnTo>
                    <a:pt x="34966" y="431097"/>
                  </a:lnTo>
                  <a:lnTo>
                    <a:pt x="20094" y="382653"/>
                  </a:lnTo>
                  <a:lnTo>
                    <a:pt x="33857" y="272485"/>
                  </a:lnTo>
                  <a:lnTo>
                    <a:pt x="27209" y="255439"/>
                  </a:lnTo>
                  <a:lnTo>
                    <a:pt x="35495" y="177220"/>
                  </a:lnTo>
                  <a:lnTo>
                    <a:pt x="18457" y="140809"/>
                  </a:lnTo>
                  <a:lnTo>
                    <a:pt x="25393" y="80716"/>
                  </a:lnTo>
                  <a:lnTo>
                    <a:pt x="51389" y="47341"/>
                  </a:lnTo>
                  <a:lnTo>
                    <a:pt x="72208" y="73341"/>
                  </a:lnTo>
                  <a:lnTo>
                    <a:pt x="118349" y="113895"/>
                  </a:lnTo>
                  <a:lnTo>
                    <a:pt x="155144" y="123844"/>
                  </a:lnTo>
                  <a:lnTo>
                    <a:pt x="188834" y="144233"/>
                  </a:lnTo>
                  <a:lnTo>
                    <a:pt x="226042" y="144896"/>
                  </a:lnTo>
                  <a:lnTo>
                    <a:pt x="237589" y="166628"/>
                  </a:lnTo>
                  <a:lnTo>
                    <a:pt x="268781" y="174559"/>
                  </a:lnTo>
                  <a:lnTo>
                    <a:pt x="278158" y="223107"/>
                  </a:lnTo>
                  <a:lnTo>
                    <a:pt x="294938" y="224488"/>
                  </a:lnTo>
                  <a:lnTo>
                    <a:pt x="281449" y="282527"/>
                  </a:lnTo>
                  <a:lnTo>
                    <a:pt x="276036" y="337201"/>
                  </a:lnTo>
                  <a:lnTo>
                    <a:pt x="290647" y="335625"/>
                  </a:lnTo>
                  <a:lnTo>
                    <a:pt x="290266" y="287340"/>
                  </a:lnTo>
                  <a:lnTo>
                    <a:pt x="306280" y="244914"/>
                  </a:lnTo>
                  <a:lnTo>
                    <a:pt x="340565" y="206572"/>
                  </a:lnTo>
                  <a:lnTo>
                    <a:pt x="328405" y="183669"/>
                  </a:lnTo>
                  <a:lnTo>
                    <a:pt x="336007" y="151521"/>
                  </a:lnTo>
                  <a:lnTo>
                    <a:pt x="333074" y="112961"/>
                  </a:lnTo>
                  <a:lnTo>
                    <a:pt x="346744" y="89447"/>
                  </a:lnTo>
                  <a:lnTo>
                    <a:pt x="346639" y="57446"/>
                  </a:lnTo>
                  <a:lnTo>
                    <a:pt x="327219" y="47304"/>
                  </a:lnTo>
                  <a:lnTo>
                    <a:pt x="314433" y="19630"/>
                  </a:lnTo>
                  <a:lnTo>
                    <a:pt x="325493" y="0"/>
                  </a:lnTo>
                  <a:close/>
                  <a:moveTo>
                    <a:pt x="292071" y="134345"/>
                  </a:moveTo>
                  <a:lnTo>
                    <a:pt x="311691" y="130843"/>
                  </a:lnTo>
                  <a:lnTo>
                    <a:pt x="297583" y="169128"/>
                  </a:lnTo>
                  <a:lnTo>
                    <a:pt x="281042" y="148328"/>
                  </a:lnTo>
                  <a:close/>
                  <a:moveTo>
                    <a:pt x="267401" y="69960"/>
                  </a:moveTo>
                  <a:lnTo>
                    <a:pt x="289015" y="48814"/>
                  </a:lnTo>
                  <a:lnTo>
                    <a:pt x="299371" y="84976"/>
                  </a:lnTo>
                  <a:lnTo>
                    <a:pt x="286019" y="109707"/>
                  </a:lnTo>
                  <a:lnTo>
                    <a:pt x="258171" y="9358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53" name="Google Shape;12653;p317"/>
            <p:cNvSpPr/>
            <p:nvPr/>
          </p:nvSpPr>
          <p:spPr>
            <a:xfrm>
              <a:off x="1002834" y="4739292"/>
              <a:ext cx="2083866" cy="1069098"/>
            </a:xfrm>
            <a:custGeom>
              <a:rect b="b" l="l" r="r" t="t"/>
              <a:pathLst>
                <a:path extrusionOk="0" h="1179983" w="2300000">
                  <a:moveTo>
                    <a:pt x="2243462" y="991156"/>
                  </a:moveTo>
                  <a:lnTo>
                    <a:pt x="2241280" y="980038"/>
                  </a:lnTo>
                  <a:lnTo>
                    <a:pt x="2251281" y="983934"/>
                  </a:lnTo>
                  <a:lnTo>
                    <a:pt x="2253609" y="995401"/>
                  </a:lnTo>
                  <a:lnTo>
                    <a:pt x="2243525" y="997039"/>
                  </a:lnTo>
                  <a:close/>
                  <a:moveTo>
                    <a:pt x="2228586" y="973811"/>
                  </a:moveTo>
                  <a:lnTo>
                    <a:pt x="2237977" y="979510"/>
                  </a:lnTo>
                  <a:lnTo>
                    <a:pt x="2237715" y="992185"/>
                  </a:lnTo>
                  <a:lnTo>
                    <a:pt x="2233412" y="989210"/>
                  </a:lnTo>
                  <a:close/>
                  <a:moveTo>
                    <a:pt x="2166409" y="920094"/>
                  </a:moveTo>
                  <a:lnTo>
                    <a:pt x="2174713" y="916064"/>
                  </a:lnTo>
                  <a:lnTo>
                    <a:pt x="2179235" y="917456"/>
                  </a:lnTo>
                  <a:lnTo>
                    <a:pt x="2180957" y="927531"/>
                  </a:lnTo>
                  <a:lnTo>
                    <a:pt x="2173824" y="932008"/>
                  </a:lnTo>
                  <a:lnTo>
                    <a:pt x="2165039" y="927938"/>
                  </a:lnTo>
                  <a:close/>
                  <a:moveTo>
                    <a:pt x="2145581" y="932383"/>
                  </a:moveTo>
                  <a:lnTo>
                    <a:pt x="2161967" y="930010"/>
                  </a:lnTo>
                  <a:lnTo>
                    <a:pt x="2169655" y="941462"/>
                  </a:lnTo>
                  <a:lnTo>
                    <a:pt x="2189683" y="950797"/>
                  </a:lnTo>
                  <a:lnTo>
                    <a:pt x="2197724" y="957786"/>
                  </a:lnTo>
                  <a:lnTo>
                    <a:pt x="2200305" y="964850"/>
                  </a:lnTo>
                  <a:lnTo>
                    <a:pt x="2204585" y="965119"/>
                  </a:lnTo>
                  <a:lnTo>
                    <a:pt x="2208039" y="974270"/>
                  </a:lnTo>
                  <a:lnTo>
                    <a:pt x="2217406" y="981607"/>
                  </a:lnTo>
                  <a:lnTo>
                    <a:pt x="2220763" y="989605"/>
                  </a:lnTo>
                  <a:lnTo>
                    <a:pt x="2224275" y="985769"/>
                  </a:lnTo>
                  <a:lnTo>
                    <a:pt x="2228116" y="991649"/>
                  </a:lnTo>
                  <a:lnTo>
                    <a:pt x="2236851" y="1016825"/>
                  </a:lnTo>
                  <a:lnTo>
                    <a:pt x="2235942" y="1023390"/>
                  </a:lnTo>
                  <a:lnTo>
                    <a:pt x="2225043" y="1025568"/>
                  </a:lnTo>
                  <a:lnTo>
                    <a:pt x="2218210" y="1013536"/>
                  </a:lnTo>
                  <a:lnTo>
                    <a:pt x="2214822" y="1015740"/>
                  </a:lnTo>
                  <a:lnTo>
                    <a:pt x="2204274" y="1008338"/>
                  </a:lnTo>
                  <a:lnTo>
                    <a:pt x="2202974" y="1012250"/>
                  </a:lnTo>
                  <a:lnTo>
                    <a:pt x="2195623" y="1010911"/>
                  </a:lnTo>
                  <a:lnTo>
                    <a:pt x="2199527" y="1020318"/>
                  </a:lnTo>
                  <a:lnTo>
                    <a:pt x="2204773" y="1016019"/>
                  </a:lnTo>
                  <a:lnTo>
                    <a:pt x="2209775" y="1018437"/>
                  </a:lnTo>
                  <a:lnTo>
                    <a:pt x="2211895" y="1032288"/>
                  </a:lnTo>
                  <a:lnTo>
                    <a:pt x="2204191" y="1033018"/>
                  </a:lnTo>
                  <a:lnTo>
                    <a:pt x="2188230" y="1019337"/>
                  </a:lnTo>
                  <a:lnTo>
                    <a:pt x="2182618" y="1011592"/>
                  </a:lnTo>
                  <a:lnTo>
                    <a:pt x="2180619" y="1002405"/>
                  </a:lnTo>
                  <a:lnTo>
                    <a:pt x="2172195" y="1005617"/>
                  </a:lnTo>
                  <a:lnTo>
                    <a:pt x="2170230" y="998764"/>
                  </a:lnTo>
                  <a:lnTo>
                    <a:pt x="2176582" y="996152"/>
                  </a:lnTo>
                  <a:lnTo>
                    <a:pt x="2181344" y="988121"/>
                  </a:lnTo>
                  <a:lnTo>
                    <a:pt x="2175336" y="978143"/>
                  </a:lnTo>
                  <a:lnTo>
                    <a:pt x="2166980" y="978217"/>
                  </a:lnTo>
                  <a:lnTo>
                    <a:pt x="2160783" y="961245"/>
                  </a:lnTo>
                  <a:lnTo>
                    <a:pt x="2155476" y="953390"/>
                  </a:lnTo>
                  <a:lnTo>
                    <a:pt x="2151982" y="961024"/>
                  </a:lnTo>
                  <a:lnTo>
                    <a:pt x="2147202" y="951838"/>
                  </a:lnTo>
                  <a:lnTo>
                    <a:pt x="2151293" y="945600"/>
                  </a:lnTo>
                  <a:lnTo>
                    <a:pt x="2143702" y="935650"/>
                  </a:lnTo>
                  <a:close/>
                  <a:moveTo>
                    <a:pt x="2155176" y="986265"/>
                  </a:moveTo>
                  <a:lnTo>
                    <a:pt x="2163551" y="988572"/>
                  </a:lnTo>
                  <a:lnTo>
                    <a:pt x="2166896" y="981757"/>
                  </a:lnTo>
                  <a:lnTo>
                    <a:pt x="2172514" y="982871"/>
                  </a:lnTo>
                  <a:lnTo>
                    <a:pt x="2170217" y="994082"/>
                  </a:lnTo>
                  <a:lnTo>
                    <a:pt x="2161410" y="993474"/>
                  </a:lnTo>
                  <a:close/>
                  <a:moveTo>
                    <a:pt x="2123476" y="897222"/>
                  </a:moveTo>
                  <a:lnTo>
                    <a:pt x="2116553" y="892123"/>
                  </a:lnTo>
                  <a:lnTo>
                    <a:pt x="2121224" y="886140"/>
                  </a:lnTo>
                  <a:lnTo>
                    <a:pt x="2142358" y="886779"/>
                  </a:lnTo>
                  <a:lnTo>
                    <a:pt x="2150866" y="883916"/>
                  </a:lnTo>
                  <a:lnTo>
                    <a:pt x="2160548" y="894394"/>
                  </a:lnTo>
                  <a:lnTo>
                    <a:pt x="2174767" y="901140"/>
                  </a:lnTo>
                  <a:lnTo>
                    <a:pt x="2175852" y="909055"/>
                  </a:lnTo>
                  <a:lnTo>
                    <a:pt x="2171096" y="914789"/>
                  </a:lnTo>
                  <a:lnTo>
                    <a:pt x="2162438" y="915386"/>
                  </a:lnTo>
                  <a:lnTo>
                    <a:pt x="2158052" y="921757"/>
                  </a:lnTo>
                  <a:lnTo>
                    <a:pt x="2149269" y="921167"/>
                  </a:lnTo>
                  <a:lnTo>
                    <a:pt x="2141341" y="926555"/>
                  </a:lnTo>
                  <a:lnTo>
                    <a:pt x="2135154" y="911511"/>
                  </a:lnTo>
                  <a:lnTo>
                    <a:pt x="2133081" y="901160"/>
                  </a:lnTo>
                  <a:lnTo>
                    <a:pt x="2126474" y="902629"/>
                  </a:lnTo>
                  <a:close/>
                  <a:moveTo>
                    <a:pt x="2124197" y="929009"/>
                  </a:moveTo>
                  <a:lnTo>
                    <a:pt x="2117823" y="925305"/>
                  </a:lnTo>
                  <a:lnTo>
                    <a:pt x="2109494" y="915888"/>
                  </a:lnTo>
                  <a:lnTo>
                    <a:pt x="2106637" y="907705"/>
                  </a:lnTo>
                  <a:lnTo>
                    <a:pt x="2109894" y="902534"/>
                  </a:lnTo>
                  <a:lnTo>
                    <a:pt x="2115524" y="905278"/>
                  </a:lnTo>
                  <a:lnTo>
                    <a:pt x="2114613" y="898120"/>
                  </a:lnTo>
                  <a:lnTo>
                    <a:pt x="2132137" y="906114"/>
                  </a:lnTo>
                  <a:lnTo>
                    <a:pt x="2136790" y="917298"/>
                  </a:lnTo>
                  <a:lnTo>
                    <a:pt x="2132235" y="920142"/>
                  </a:lnTo>
                  <a:lnTo>
                    <a:pt x="2132691" y="934062"/>
                  </a:lnTo>
                  <a:lnTo>
                    <a:pt x="2137301" y="936674"/>
                  </a:lnTo>
                  <a:lnTo>
                    <a:pt x="2137134" y="953104"/>
                  </a:lnTo>
                  <a:lnTo>
                    <a:pt x="2130596" y="951409"/>
                  </a:lnTo>
                  <a:lnTo>
                    <a:pt x="2132387" y="961046"/>
                  </a:lnTo>
                  <a:lnTo>
                    <a:pt x="2127460" y="957336"/>
                  </a:lnTo>
                  <a:lnTo>
                    <a:pt x="2120192" y="939461"/>
                  </a:lnTo>
                  <a:close/>
                  <a:moveTo>
                    <a:pt x="2108736" y="947229"/>
                  </a:moveTo>
                  <a:lnTo>
                    <a:pt x="2109567" y="955173"/>
                  </a:lnTo>
                  <a:lnTo>
                    <a:pt x="2103374" y="952155"/>
                  </a:lnTo>
                  <a:lnTo>
                    <a:pt x="2082051" y="926274"/>
                  </a:lnTo>
                  <a:lnTo>
                    <a:pt x="2071256" y="919734"/>
                  </a:lnTo>
                  <a:lnTo>
                    <a:pt x="2072460" y="912054"/>
                  </a:lnTo>
                  <a:lnTo>
                    <a:pt x="2064823" y="896155"/>
                  </a:lnTo>
                  <a:lnTo>
                    <a:pt x="2051996" y="885045"/>
                  </a:lnTo>
                  <a:lnTo>
                    <a:pt x="2058236" y="869501"/>
                  </a:lnTo>
                  <a:lnTo>
                    <a:pt x="2063916" y="873871"/>
                  </a:lnTo>
                  <a:lnTo>
                    <a:pt x="2073427" y="876072"/>
                  </a:lnTo>
                  <a:lnTo>
                    <a:pt x="2081220" y="874804"/>
                  </a:lnTo>
                  <a:lnTo>
                    <a:pt x="2084201" y="885297"/>
                  </a:lnTo>
                  <a:lnTo>
                    <a:pt x="2100868" y="917824"/>
                  </a:lnTo>
                  <a:close/>
                  <a:moveTo>
                    <a:pt x="2071663" y="819345"/>
                  </a:moveTo>
                  <a:lnTo>
                    <a:pt x="2084835" y="821256"/>
                  </a:lnTo>
                  <a:lnTo>
                    <a:pt x="2091489" y="818657"/>
                  </a:lnTo>
                  <a:lnTo>
                    <a:pt x="2092505" y="823841"/>
                  </a:lnTo>
                  <a:lnTo>
                    <a:pt x="2107477" y="839213"/>
                  </a:lnTo>
                  <a:lnTo>
                    <a:pt x="2099763" y="838233"/>
                  </a:lnTo>
                  <a:lnTo>
                    <a:pt x="2099735" y="844875"/>
                  </a:lnTo>
                  <a:lnTo>
                    <a:pt x="2109863" y="852217"/>
                  </a:lnTo>
                  <a:lnTo>
                    <a:pt x="2116843" y="868231"/>
                  </a:lnTo>
                  <a:lnTo>
                    <a:pt x="2110464" y="874691"/>
                  </a:lnTo>
                  <a:lnTo>
                    <a:pt x="2109528" y="881191"/>
                  </a:lnTo>
                  <a:lnTo>
                    <a:pt x="2100441" y="896529"/>
                  </a:lnTo>
                  <a:lnTo>
                    <a:pt x="2096607" y="897171"/>
                  </a:lnTo>
                  <a:lnTo>
                    <a:pt x="2091633" y="884878"/>
                  </a:lnTo>
                  <a:lnTo>
                    <a:pt x="2092129" y="876569"/>
                  </a:lnTo>
                  <a:lnTo>
                    <a:pt x="2087940" y="865621"/>
                  </a:lnTo>
                  <a:lnTo>
                    <a:pt x="2079993" y="852949"/>
                  </a:lnTo>
                  <a:lnTo>
                    <a:pt x="2078828" y="845472"/>
                  </a:lnTo>
                  <a:lnTo>
                    <a:pt x="2071408" y="828368"/>
                  </a:lnTo>
                  <a:lnTo>
                    <a:pt x="2064811" y="821937"/>
                  </a:lnTo>
                  <a:lnTo>
                    <a:pt x="2060038" y="809183"/>
                  </a:lnTo>
                  <a:close/>
                  <a:moveTo>
                    <a:pt x="2046561" y="889113"/>
                  </a:moveTo>
                  <a:lnTo>
                    <a:pt x="2051657" y="887844"/>
                  </a:lnTo>
                  <a:lnTo>
                    <a:pt x="2059985" y="898546"/>
                  </a:lnTo>
                  <a:lnTo>
                    <a:pt x="2059733" y="907528"/>
                  </a:lnTo>
                  <a:lnTo>
                    <a:pt x="2052081" y="911377"/>
                  </a:lnTo>
                  <a:lnTo>
                    <a:pt x="2050004" y="897945"/>
                  </a:lnTo>
                  <a:close/>
                  <a:moveTo>
                    <a:pt x="2017338" y="834295"/>
                  </a:moveTo>
                  <a:lnTo>
                    <a:pt x="2027956" y="832095"/>
                  </a:lnTo>
                  <a:lnTo>
                    <a:pt x="2033386" y="824547"/>
                  </a:lnTo>
                  <a:lnTo>
                    <a:pt x="2045334" y="830079"/>
                  </a:lnTo>
                  <a:lnTo>
                    <a:pt x="2042181" y="840190"/>
                  </a:lnTo>
                  <a:lnTo>
                    <a:pt x="2044929" y="842991"/>
                  </a:lnTo>
                  <a:lnTo>
                    <a:pt x="2047420" y="831879"/>
                  </a:lnTo>
                  <a:lnTo>
                    <a:pt x="2060318" y="832058"/>
                  </a:lnTo>
                  <a:lnTo>
                    <a:pt x="2068927" y="837585"/>
                  </a:lnTo>
                  <a:lnTo>
                    <a:pt x="2068515" y="851696"/>
                  </a:lnTo>
                  <a:lnTo>
                    <a:pt x="2071889" y="851978"/>
                  </a:lnTo>
                  <a:lnTo>
                    <a:pt x="2080559" y="868366"/>
                  </a:lnTo>
                  <a:lnTo>
                    <a:pt x="2071889" y="873363"/>
                  </a:lnTo>
                  <a:lnTo>
                    <a:pt x="2050948" y="863588"/>
                  </a:lnTo>
                  <a:lnTo>
                    <a:pt x="2055217" y="878029"/>
                  </a:lnTo>
                  <a:lnTo>
                    <a:pt x="2051213" y="885241"/>
                  </a:lnTo>
                  <a:lnTo>
                    <a:pt x="2044120" y="884294"/>
                  </a:lnTo>
                  <a:lnTo>
                    <a:pt x="2037962" y="876127"/>
                  </a:lnTo>
                  <a:lnTo>
                    <a:pt x="2029044" y="871721"/>
                  </a:lnTo>
                  <a:lnTo>
                    <a:pt x="2020328" y="860278"/>
                  </a:lnTo>
                  <a:lnTo>
                    <a:pt x="2011773" y="856128"/>
                  </a:lnTo>
                  <a:lnTo>
                    <a:pt x="2009646" y="845419"/>
                  </a:lnTo>
                  <a:lnTo>
                    <a:pt x="2013581" y="840615"/>
                  </a:lnTo>
                  <a:lnTo>
                    <a:pt x="2012925" y="831098"/>
                  </a:lnTo>
                  <a:close/>
                  <a:moveTo>
                    <a:pt x="1623771" y="757702"/>
                  </a:moveTo>
                  <a:lnTo>
                    <a:pt x="1610679" y="775997"/>
                  </a:lnTo>
                  <a:lnTo>
                    <a:pt x="1610014" y="782835"/>
                  </a:lnTo>
                  <a:lnTo>
                    <a:pt x="1598681" y="788098"/>
                  </a:lnTo>
                  <a:lnTo>
                    <a:pt x="1600456" y="777422"/>
                  </a:lnTo>
                  <a:lnTo>
                    <a:pt x="1612222" y="765701"/>
                  </a:lnTo>
                  <a:lnTo>
                    <a:pt x="1619158" y="753131"/>
                  </a:lnTo>
                  <a:close/>
                  <a:moveTo>
                    <a:pt x="1605733" y="732927"/>
                  </a:moveTo>
                  <a:lnTo>
                    <a:pt x="1604846" y="747327"/>
                  </a:lnTo>
                  <a:lnTo>
                    <a:pt x="1600989" y="762295"/>
                  </a:lnTo>
                  <a:lnTo>
                    <a:pt x="1594009" y="757826"/>
                  </a:lnTo>
                  <a:lnTo>
                    <a:pt x="1598493" y="740569"/>
                  </a:lnTo>
                  <a:close/>
                  <a:moveTo>
                    <a:pt x="1556363" y="74530"/>
                  </a:moveTo>
                  <a:lnTo>
                    <a:pt x="1559002" y="77313"/>
                  </a:lnTo>
                  <a:lnTo>
                    <a:pt x="1571478" y="79407"/>
                  </a:lnTo>
                  <a:lnTo>
                    <a:pt x="1577799" y="77085"/>
                  </a:lnTo>
                  <a:lnTo>
                    <a:pt x="1586704" y="76373"/>
                  </a:lnTo>
                  <a:lnTo>
                    <a:pt x="1596607" y="78110"/>
                  </a:lnTo>
                  <a:lnTo>
                    <a:pt x="1602153" y="76126"/>
                  </a:lnTo>
                  <a:lnTo>
                    <a:pt x="1608229" y="81105"/>
                  </a:lnTo>
                  <a:lnTo>
                    <a:pt x="1618962" y="86336"/>
                  </a:lnTo>
                  <a:lnTo>
                    <a:pt x="1632753" y="86342"/>
                  </a:lnTo>
                  <a:lnTo>
                    <a:pt x="1636100" y="82253"/>
                  </a:lnTo>
                  <a:lnTo>
                    <a:pt x="1644899" y="78996"/>
                  </a:lnTo>
                  <a:lnTo>
                    <a:pt x="1648194" y="73770"/>
                  </a:lnTo>
                  <a:lnTo>
                    <a:pt x="1657885" y="71810"/>
                  </a:lnTo>
                  <a:lnTo>
                    <a:pt x="1658180" y="75117"/>
                  </a:lnTo>
                  <a:lnTo>
                    <a:pt x="1663738" y="72533"/>
                  </a:lnTo>
                  <a:lnTo>
                    <a:pt x="1676418" y="76014"/>
                  </a:lnTo>
                  <a:lnTo>
                    <a:pt x="1685764" y="83249"/>
                  </a:lnTo>
                  <a:lnTo>
                    <a:pt x="1694011" y="86132"/>
                  </a:lnTo>
                  <a:lnTo>
                    <a:pt x="1696252" y="89527"/>
                  </a:lnTo>
                  <a:lnTo>
                    <a:pt x="1703389" y="89176"/>
                  </a:lnTo>
                  <a:lnTo>
                    <a:pt x="1711016" y="94326"/>
                  </a:lnTo>
                  <a:lnTo>
                    <a:pt x="1712968" y="98128"/>
                  </a:lnTo>
                  <a:lnTo>
                    <a:pt x="1716485" y="94187"/>
                  </a:lnTo>
                  <a:lnTo>
                    <a:pt x="1721868" y="95918"/>
                  </a:lnTo>
                  <a:lnTo>
                    <a:pt x="1827192" y="726004"/>
                  </a:lnTo>
                  <a:lnTo>
                    <a:pt x="1843674" y="728920"/>
                  </a:lnTo>
                  <a:lnTo>
                    <a:pt x="1844644" y="722634"/>
                  </a:lnTo>
                  <a:lnTo>
                    <a:pt x="1862418" y="728250"/>
                  </a:lnTo>
                  <a:lnTo>
                    <a:pt x="1870090" y="715723"/>
                  </a:lnTo>
                  <a:lnTo>
                    <a:pt x="1890029" y="710742"/>
                  </a:lnTo>
                  <a:lnTo>
                    <a:pt x="1889936" y="729563"/>
                  </a:lnTo>
                  <a:lnTo>
                    <a:pt x="1896297" y="734838"/>
                  </a:lnTo>
                  <a:lnTo>
                    <a:pt x="1909039" y="738430"/>
                  </a:lnTo>
                  <a:lnTo>
                    <a:pt x="1913568" y="747499"/>
                  </a:lnTo>
                  <a:lnTo>
                    <a:pt x="1955579" y="775535"/>
                  </a:lnTo>
                  <a:lnTo>
                    <a:pt x="1965984" y="796752"/>
                  </a:lnTo>
                  <a:lnTo>
                    <a:pt x="1970792" y="789116"/>
                  </a:lnTo>
                  <a:lnTo>
                    <a:pt x="1983332" y="775043"/>
                  </a:lnTo>
                  <a:lnTo>
                    <a:pt x="1991641" y="772708"/>
                  </a:lnTo>
                  <a:lnTo>
                    <a:pt x="1993636" y="763722"/>
                  </a:lnTo>
                  <a:lnTo>
                    <a:pt x="1990386" y="751723"/>
                  </a:lnTo>
                  <a:lnTo>
                    <a:pt x="1996296" y="750308"/>
                  </a:lnTo>
                  <a:lnTo>
                    <a:pt x="1995208" y="739338"/>
                  </a:lnTo>
                  <a:lnTo>
                    <a:pt x="2005042" y="734224"/>
                  </a:lnTo>
                  <a:lnTo>
                    <a:pt x="2018289" y="721205"/>
                  </a:lnTo>
                  <a:lnTo>
                    <a:pt x="2037492" y="732977"/>
                  </a:lnTo>
                  <a:lnTo>
                    <a:pt x="2038495" y="742832"/>
                  </a:lnTo>
                  <a:lnTo>
                    <a:pt x="2044659" y="751339"/>
                  </a:lnTo>
                  <a:lnTo>
                    <a:pt x="2053916" y="751228"/>
                  </a:lnTo>
                  <a:lnTo>
                    <a:pt x="2068655" y="762466"/>
                  </a:lnTo>
                  <a:lnTo>
                    <a:pt x="2068998" y="766664"/>
                  </a:lnTo>
                  <a:lnTo>
                    <a:pt x="2076104" y="772921"/>
                  </a:lnTo>
                  <a:lnTo>
                    <a:pt x="2092517" y="777748"/>
                  </a:lnTo>
                  <a:lnTo>
                    <a:pt x="2126335" y="809181"/>
                  </a:lnTo>
                  <a:lnTo>
                    <a:pt x="2132706" y="818296"/>
                  </a:lnTo>
                  <a:lnTo>
                    <a:pt x="2142924" y="826268"/>
                  </a:lnTo>
                  <a:lnTo>
                    <a:pt x="2160335" y="845407"/>
                  </a:lnTo>
                  <a:lnTo>
                    <a:pt x="2176944" y="861193"/>
                  </a:lnTo>
                  <a:lnTo>
                    <a:pt x="2175284" y="870350"/>
                  </a:lnTo>
                  <a:lnTo>
                    <a:pt x="2187447" y="869761"/>
                  </a:lnTo>
                  <a:lnTo>
                    <a:pt x="2188270" y="882099"/>
                  </a:lnTo>
                  <a:lnTo>
                    <a:pt x="2198910" y="883911"/>
                  </a:lnTo>
                  <a:lnTo>
                    <a:pt x="2204242" y="896815"/>
                  </a:lnTo>
                  <a:lnTo>
                    <a:pt x="2213253" y="893184"/>
                  </a:lnTo>
                  <a:lnTo>
                    <a:pt x="2235329" y="901085"/>
                  </a:lnTo>
                  <a:lnTo>
                    <a:pt x="2247181" y="899962"/>
                  </a:lnTo>
                  <a:lnTo>
                    <a:pt x="2255030" y="904481"/>
                  </a:lnTo>
                  <a:lnTo>
                    <a:pt x="2261151" y="904413"/>
                  </a:lnTo>
                  <a:lnTo>
                    <a:pt x="2264888" y="910290"/>
                  </a:lnTo>
                  <a:lnTo>
                    <a:pt x="2277156" y="908109"/>
                  </a:lnTo>
                  <a:lnTo>
                    <a:pt x="2283400" y="914703"/>
                  </a:lnTo>
                  <a:lnTo>
                    <a:pt x="2283022" y="931109"/>
                  </a:lnTo>
                  <a:lnTo>
                    <a:pt x="2287948" y="942915"/>
                  </a:lnTo>
                  <a:lnTo>
                    <a:pt x="2300000" y="961003"/>
                  </a:lnTo>
                  <a:lnTo>
                    <a:pt x="2297660" y="967361"/>
                  </a:lnTo>
                  <a:lnTo>
                    <a:pt x="2294876" y="988519"/>
                  </a:lnTo>
                  <a:lnTo>
                    <a:pt x="2286170" y="1006075"/>
                  </a:lnTo>
                  <a:lnTo>
                    <a:pt x="2280229" y="1000538"/>
                  </a:lnTo>
                  <a:lnTo>
                    <a:pt x="2276004" y="1004300"/>
                  </a:lnTo>
                  <a:lnTo>
                    <a:pt x="2268078" y="991898"/>
                  </a:lnTo>
                  <a:lnTo>
                    <a:pt x="2267233" y="985859"/>
                  </a:lnTo>
                  <a:lnTo>
                    <a:pt x="2260944" y="980414"/>
                  </a:lnTo>
                  <a:lnTo>
                    <a:pt x="2267141" y="970486"/>
                  </a:lnTo>
                  <a:lnTo>
                    <a:pt x="2263888" y="968791"/>
                  </a:lnTo>
                  <a:lnTo>
                    <a:pt x="2258269" y="980494"/>
                  </a:lnTo>
                  <a:lnTo>
                    <a:pt x="2251743" y="976295"/>
                  </a:lnTo>
                  <a:lnTo>
                    <a:pt x="2247486" y="981210"/>
                  </a:lnTo>
                  <a:lnTo>
                    <a:pt x="2227507" y="971789"/>
                  </a:lnTo>
                  <a:lnTo>
                    <a:pt x="2227809" y="954379"/>
                  </a:lnTo>
                  <a:lnTo>
                    <a:pt x="2219808" y="962788"/>
                  </a:lnTo>
                  <a:lnTo>
                    <a:pt x="2221856" y="970800"/>
                  </a:lnTo>
                  <a:lnTo>
                    <a:pt x="2212271" y="967085"/>
                  </a:lnTo>
                  <a:lnTo>
                    <a:pt x="2208338" y="960046"/>
                  </a:lnTo>
                  <a:lnTo>
                    <a:pt x="2211034" y="950178"/>
                  </a:lnTo>
                  <a:lnTo>
                    <a:pt x="2206879" y="942421"/>
                  </a:lnTo>
                  <a:lnTo>
                    <a:pt x="2201743" y="951461"/>
                  </a:lnTo>
                  <a:lnTo>
                    <a:pt x="2190045" y="938920"/>
                  </a:lnTo>
                  <a:lnTo>
                    <a:pt x="2186504" y="943124"/>
                  </a:lnTo>
                  <a:lnTo>
                    <a:pt x="2180040" y="931727"/>
                  </a:lnTo>
                  <a:lnTo>
                    <a:pt x="2184633" y="921717"/>
                  </a:lnTo>
                  <a:lnTo>
                    <a:pt x="2191387" y="919668"/>
                  </a:lnTo>
                  <a:lnTo>
                    <a:pt x="2186450" y="910566"/>
                  </a:lnTo>
                  <a:lnTo>
                    <a:pt x="2186164" y="896901"/>
                  </a:lnTo>
                  <a:lnTo>
                    <a:pt x="2180764" y="898938"/>
                  </a:lnTo>
                  <a:lnTo>
                    <a:pt x="2166118" y="891565"/>
                  </a:lnTo>
                  <a:lnTo>
                    <a:pt x="2154247" y="880965"/>
                  </a:lnTo>
                  <a:lnTo>
                    <a:pt x="2132783" y="877010"/>
                  </a:lnTo>
                  <a:lnTo>
                    <a:pt x="2125627" y="850501"/>
                  </a:lnTo>
                  <a:lnTo>
                    <a:pt x="2118724" y="848946"/>
                  </a:lnTo>
                  <a:lnTo>
                    <a:pt x="2116993" y="837706"/>
                  </a:lnTo>
                  <a:lnTo>
                    <a:pt x="2110039" y="836542"/>
                  </a:lnTo>
                  <a:lnTo>
                    <a:pt x="2097010" y="824550"/>
                  </a:lnTo>
                  <a:lnTo>
                    <a:pt x="2092431" y="817617"/>
                  </a:lnTo>
                  <a:lnTo>
                    <a:pt x="2076331" y="819265"/>
                  </a:lnTo>
                  <a:lnTo>
                    <a:pt x="2054256" y="804082"/>
                  </a:lnTo>
                  <a:lnTo>
                    <a:pt x="2035256" y="760006"/>
                  </a:lnTo>
                  <a:lnTo>
                    <a:pt x="2034621" y="771439"/>
                  </a:lnTo>
                  <a:lnTo>
                    <a:pt x="2038542" y="780539"/>
                  </a:lnTo>
                  <a:lnTo>
                    <a:pt x="2050002" y="797021"/>
                  </a:lnTo>
                  <a:lnTo>
                    <a:pt x="2049060" y="800376"/>
                  </a:lnTo>
                  <a:lnTo>
                    <a:pt x="2057482" y="814131"/>
                  </a:lnTo>
                  <a:lnTo>
                    <a:pt x="2059093" y="824212"/>
                  </a:lnTo>
                  <a:lnTo>
                    <a:pt x="2051853" y="823753"/>
                  </a:lnTo>
                  <a:lnTo>
                    <a:pt x="2043726" y="814180"/>
                  </a:lnTo>
                  <a:lnTo>
                    <a:pt x="2036239" y="814134"/>
                  </a:lnTo>
                  <a:lnTo>
                    <a:pt x="2027082" y="819520"/>
                  </a:lnTo>
                  <a:lnTo>
                    <a:pt x="2023390" y="803761"/>
                  </a:lnTo>
                  <a:lnTo>
                    <a:pt x="2014124" y="792083"/>
                  </a:lnTo>
                  <a:lnTo>
                    <a:pt x="2009642" y="797434"/>
                  </a:lnTo>
                  <a:lnTo>
                    <a:pt x="1984712" y="788636"/>
                  </a:lnTo>
                  <a:lnTo>
                    <a:pt x="1983766" y="793105"/>
                  </a:lnTo>
                  <a:lnTo>
                    <a:pt x="1996650" y="794734"/>
                  </a:lnTo>
                  <a:lnTo>
                    <a:pt x="2008513" y="803515"/>
                  </a:lnTo>
                  <a:lnTo>
                    <a:pt x="2012191" y="803014"/>
                  </a:lnTo>
                  <a:lnTo>
                    <a:pt x="2015456" y="811517"/>
                  </a:lnTo>
                  <a:lnTo>
                    <a:pt x="2022704" y="820597"/>
                  </a:lnTo>
                  <a:lnTo>
                    <a:pt x="2012104" y="829360"/>
                  </a:lnTo>
                  <a:lnTo>
                    <a:pt x="2004165" y="827380"/>
                  </a:lnTo>
                  <a:lnTo>
                    <a:pt x="2006136" y="836582"/>
                  </a:lnTo>
                  <a:lnTo>
                    <a:pt x="1995313" y="831772"/>
                  </a:lnTo>
                  <a:lnTo>
                    <a:pt x="1991068" y="827346"/>
                  </a:lnTo>
                  <a:lnTo>
                    <a:pt x="1985338" y="828660"/>
                  </a:lnTo>
                  <a:lnTo>
                    <a:pt x="1966545" y="818991"/>
                  </a:lnTo>
                  <a:lnTo>
                    <a:pt x="1952395" y="809750"/>
                  </a:lnTo>
                  <a:lnTo>
                    <a:pt x="1949754" y="803002"/>
                  </a:lnTo>
                  <a:lnTo>
                    <a:pt x="1941141" y="794063"/>
                  </a:lnTo>
                  <a:lnTo>
                    <a:pt x="1921930" y="790369"/>
                  </a:lnTo>
                  <a:lnTo>
                    <a:pt x="1910607" y="784588"/>
                  </a:lnTo>
                  <a:lnTo>
                    <a:pt x="1891837" y="779053"/>
                  </a:lnTo>
                  <a:lnTo>
                    <a:pt x="1879024" y="772664"/>
                  </a:lnTo>
                  <a:lnTo>
                    <a:pt x="1878226" y="763237"/>
                  </a:lnTo>
                  <a:lnTo>
                    <a:pt x="1881940" y="765604"/>
                  </a:lnTo>
                  <a:lnTo>
                    <a:pt x="1884531" y="758982"/>
                  </a:lnTo>
                  <a:lnTo>
                    <a:pt x="1878312" y="746363"/>
                  </a:lnTo>
                  <a:lnTo>
                    <a:pt x="1881508" y="738092"/>
                  </a:lnTo>
                  <a:lnTo>
                    <a:pt x="1878673" y="735181"/>
                  </a:lnTo>
                  <a:lnTo>
                    <a:pt x="1873033" y="750799"/>
                  </a:lnTo>
                  <a:lnTo>
                    <a:pt x="1857312" y="763224"/>
                  </a:lnTo>
                  <a:lnTo>
                    <a:pt x="1835938" y="763483"/>
                  </a:lnTo>
                  <a:lnTo>
                    <a:pt x="1817102" y="757801"/>
                  </a:lnTo>
                  <a:lnTo>
                    <a:pt x="1815290" y="751226"/>
                  </a:lnTo>
                  <a:lnTo>
                    <a:pt x="1807394" y="754000"/>
                  </a:lnTo>
                  <a:lnTo>
                    <a:pt x="1797964" y="750501"/>
                  </a:lnTo>
                  <a:lnTo>
                    <a:pt x="1777925" y="748896"/>
                  </a:lnTo>
                  <a:lnTo>
                    <a:pt x="1766616" y="750109"/>
                  </a:lnTo>
                  <a:lnTo>
                    <a:pt x="1741783" y="757199"/>
                  </a:lnTo>
                  <a:lnTo>
                    <a:pt x="1733028" y="760947"/>
                  </a:lnTo>
                  <a:lnTo>
                    <a:pt x="1720382" y="752605"/>
                  </a:lnTo>
                  <a:lnTo>
                    <a:pt x="1705649" y="749740"/>
                  </a:lnTo>
                  <a:lnTo>
                    <a:pt x="1700566" y="744239"/>
                  </a:lnTo>
                  <a:lnTo>
                    <a:pt x="1697814" y="734310"/>
                  </a:lnTo>
                  <a:lnTo>
                    <a:pt x="1688176" y="736090"/>
                  </a:lnTo>
                  <a:lnTo>
                    <a:pt x="1685794" y="745422"/>
                  </a:lnTo>
                  <a:lnTo>
                    <a:pt x="1667338" y="735131"/>
                  </a:lnTo>
                  <a:lnTo>
                    <a:pt x="1664098" y="730140"/>
                  </a:lnTo>
                  <a:lnTo>
                    <a:pt x="1647178" y="741480"/>
                  </a:lnTo>
                  <a:lnTo>
                    <a:pt x="1639482" y="753836"/>
                  </a:lnTo>
                  <a:lnTo>
                    <a:pt x="1634916" y="743248"/>
                  </a:lnTo>
                  <a:lnTo>
                    <a:pt x="1638107" y="736946"/>
                  </a:lnTo>
                  <a:lnTo>
                    <a:pt x="1643371" y="738023"/>
                  </a:lnTo>
                  <a:lnTo>
                    <a:pt x="1659536" y="728670"/>
                  </a:lnTo>
                  <a:lnTo>
                    <a:pt x="1656800" y="722869"/>
                  </a:lnTo>
                  <a:lnTo>
                    <a:pt x="1649219" y="726565"/>
                  </a:lnTo>
                  <a:lnTo>
                    <a:pt x="1645441" y="718953"/>
                  </a:lnTo>
                  <a:lnTo>
                    <a:pt x="1638067" y="718436"/>
                  </a:lnTo>
                  <a:lnTo>
                    <a:pt x="1629221" y="699125"/>
                  </a:lnTo>
                  <a:lnTo>
                    <a:pt x="1626894" y="704217"/>
                  </a:lnTo>
                  <a:lnTo>
                    <a:pt x="1616958" y="707607"/>
                  </a:lnTo>
                  <a:lnTo>
                    <a:pt x="1613511" y="705213"/>
                  </a:lnTo>
                  <a:lnTo>
                    <a:pt x="1610520" y="711841"/>
                  </a:lnTo>
                  <a:lnTo>
                    <a:pt x="1597673" y="710435"/>
                  </a:lnTo>
                  <a:lnTo>
                    <a:pt x="1597584" y="717610"/>
                  </a:lnTo>
                  <a:lnTo>
                    <a:pt x="1589146" y="720017"/>
                  </a:lnTo>
                  <a:lnTo>
                    <a:pt x="1584987" y="717622"/>
                  </a:lnTo>
                  <a:lnTo>
                    <a:pt x="1587139" y="704671"/>
                  </a:lnTo>
                  <a:lnTo>
                    <a:pt x="1583544" y="705258"/>
                  </a:lnTo>
                  <a:lnTo>
                    <a:pt x="1578499" y="719120"/>
                  </a:lnTo>
                  <a:lnTo>
                    <a:pt x="1586772" y="723176"/>
                  </a:lnTo>
                  <a:lnTo>
                    <a:pt x="1588078" y="732907"/>
                  </a:lnTo>
                  <a:lnTo>
                    <a:pt x="1593668" y="743134"/>
                  </a:lnTo>
                  <a:lnTo>
                    <a:pt x="1591399" y="754589"/>
                  </a:lnTo>
                  <a:lnTo>
                    <a:pt x="1584711" y="751207"/>
                  </a:lnTo>
                  <a:lnTo>
                    <a:pt x="1583181" y="756952"/>
                  </a:lnTo>
                  <a:lnTo>
                    <a:pt x="1589608" y="758845"/>
                  </a:lnTo>
                  <a:lnTo>
                    <a:pt x="1594039" y="773669"/>
                  </a:lnTo>
                  <a:lnTo>
                    <a:pt x="1585068" y="777212"/>
                  </a:lnTo>
                  <a:lnTo>
                    <a:pt x="1579860" y="774483"/>
                  </a:lnTo>
                  <a:lnTo>
                    <a:pt x="1572046" y="779041"/>
                  </a:lnTo>
                  <a:lnTo>
                    <a:pt x="1567767" y="775861"/>
                  </a:lnTo>
                  <a:lnTo>
                    <a:pt x="1557140" y="776733"/>
                  </a:lnTo>
                  <a:lnTo>
                    <a:pt x="1557263" y="771073"/>
                  </a:lnTo>
                  <a:lnTo>
                    <a:pt x="1552391" y="775053"/>
                  </a:lnTo>
                  <a:lnTo>
                    <a:pt x="1549883" y="782318"/>
                  </a:lnTo>
                  <a:lnTo>
                    <a:pt x="1545141" y="776100"/>
                  </a:lnTo>
                  <a:lnTo>
                    <a:pt x="1539867" y="785343"/>
                  </a:lnTo>
                  <a:lnTo>
                    <a:pt x="1542460" y="789392"/>
                  </a:lnTo>
                  <a:lnTo>
                    <a:pt x="1534750" y="794942"/>
                  </a:lnTo>
                  <a:lnTo>
                    <a:pt x="1527618" y="795927"/>
                  </a:lnTo>
                  <a:lnTo>
                    <a:pt x="1525005" y="803164"/>
                  </a:lnTo>
                  <a:lnTo>
                    <a:pt x="1517425" y="809779"/>
                  </a:lnTo>
                  <a:lnTo>
                    <a:pt x="1512064" y="807654"/>
                  </a:lnTo>
                  <a:lnTo>
                    <a:pt x="1506356" y="815316"/>
                  </a:lnTo>
                  <a:lnTo>
                    <a:pt x="1501600" y="815036"/>
                  </a:lnTo>
                  <a:lnTo>
                    <a:pt x="1491954" y="830641"/>
                  </a:lnTo>
                  <a:lnTo>
                    <a:pt x="1481257" y="831907"/>
                  </a:lnTo>
                  <a:lnTo>
                    <a:pt x="1477769" y="827046"/>
                  </a:lnTo>
                  <a:lnTo>
                    <a:pt x="1471329" y="835377"/>
                  </a:lnTo>
                  <a:lnTo>
                    <a:pt x="1457913" y="829020"/>
                  </a:lnTo>
                  <a:lnTo>
                    <a:pt x="1460951" y="817346"/>
                  </a:lnTo>
                  <a:lnTo>
                    <a:pt x="1469674" y="813173"/>
                  </a:lnTo>
                  <a:lnTo>
                    <a:pt x="1475374" y="813888"/>
                  </a:lnTo>
                  <a:lnTo>
                    <a:pt x="1477043" y="809355"/>
                  </a:lnTo>
                  <a:lnTo>
                    <a:pt x="1487155" y="800207"/>
                  </a:lnTo>
                  <a:lnTo>
                    <a:pt x="1487433" y="792672"/>
                  </a:lnTo>
                  <a:lnTo>
                    <a:pt x="1474153" y="802977"/>
                  </a:lnTo>
                  <a:lnTo>
                    <a:pt x="1462990" y="797009"/>
                  </a:lnTo>
                  <a:lnTo>
                    <a:pt x="1461662" y="792870"/>
                  </a:lnTo>
                  <a:lnTo>
                    <a:pt x="1467228" y="775530"/>
                  </a:lnTo>
                  <a:lnTo>
                    <a:pt x="1476641" y="763041"/>
                  </a:lnTo>
                  <a:lnTo>
                    <a:pt x="1478031" y="752861"/>
                  </a:lnTo>
                  <a:lnTo>
                    <a:pt x="1480783" y="750950"/>
                  </a:lnTo>
                  <a:lnTo>
                    <a:pt x="1481770" y="740019"/>
                  </a:lnTo>
                  <a:lnTo>
                    <a:pt x="1476885" y="728017"/>
                  </a:lnTo>
                  <a:lnTo>
                    <a:pt x="1488335" y="723366"/>
                  </a:lnTo>
                  <a:lnTo>
                    <a:pt x="1509802" y="705632"/>
                  </a:lnTo>
                  <a:lnTo>
                    <a:pt x="1515228" y="712275"/>
                  </a:lnTo>
                  <a:lnTo>
                    <a:pt x="1521997" y="713969"/>
                  </a:lnTo>
                  <a:lnTo>
                    <a:pt x="1531741" y="706502"/>
                  </a:lnTo>
                  <a:lnTo>
                    <a:pt x="1520427" y="697440"/>
                  </a:lnTo>
                  <a:lnTo>
                    <a:pt x="1515908" y="690410"/>
                  </a:lnTo>
                  <a:lnTo>
                    <a:pt x="1507301" y="691378"/>
                  </a:lnTo>
                  <a:lnTo>
                    <a:pt x="1501122" y="688123"/>
                  </a:lnTo>
                  <a:lnTo>
                    <a:pt x="1499385" y="691170"/>
                  </a:lnTo>
                  <a:lnTo>
                    <a:pt x="1489212" y="696239"/>
                  </a:lnTo>
                  <a:lnTo>
                    <a:pt x="1484647" y="705715"/>
                  </a:lnTo>
                  <a:lnTo>
                    <a:pt x="1474352" y="708080"/>
                  </a:lnTo>
                  <a:lnTo>
                    <a:pt x="1463698" y="719058"/>
                  </a:lnTo>
                  <a:lnTo>
                    <a:pt x="1462624" y="726215"/>
                  </a:lnTo>
                  <a:lnTo>
                    <a:pt x="1454402" y="729986"/>
                  </a:lnTo>
                  <a:lnTo>
                    <a:pt x="1452556" y="737891"/>
                  </a:lnTo>
                  <a:lnTo>
                    <a:pt x="1446659" y="742767"/>
                  </a:lnTo>
                  <a:lnTo>
                    <a:pt x="1443817" y="756685"/>
                  </a:lnTo>
                  <a:lnTo>
                    <a:pt x="1432240" y="765625"/>
                  </a:lnTo>
                  <a:lnTo>
                    <a:pt x="1437755" y="772834"/>
                  </a:lnTo>
                  <a:lnTo>
                    <a:pt x="1432981" y="783332"/>
                  </a:lnTo>
                  <a:lnTo>
                    <a:pt x="1422088" y="785074"/>
                  </a:lnTo>
                  <a:lnTo>
                    <a:pt x="1420936" y="798613"/>
                  </a:lnTo>
                  <a:lnTo>
                    <a:pt x="1410654" y="803324"/>
                  </a:lnTo>
                  <a:lnTo>
                    <a:pt x="1407564" y="797609"/>
                  </a:lnTo>
                  <a:lnTo>
                    <a:pt x="1402222" y="808034"/>
                  </a:lnTo>
                  <a:lnTo>
                    <a:pt x="1396153" y="808257"/>
                  </a:lnTo>
                  <a:lnTo>
                    <a:pt x="1397093" y="815815"/>
                  </a:lnTo>
                  <a:lnTo>
                    <a:pt x="1383460" y="819940"/>
                  </a:lnTo>
                  <a:lnTo>
                    <a:pt x="1380111" y="840549"/>
                  </a:lnTo>
                  <a:lnTo>
                    <a:pt x="1395639" y="842141"/>
                  </a:lnTo>
                  <a:lnTo>
                    <a:pt x="1407820" y="848078"/>
                  </a:lnTo>
                  <a:lnTo>
                    <a:pt x="1411155" y="854923"/>
                  </a:lnTo>
                  <a:lnTo>
                    <a:pt x="1405894" y="865734"/>
                  </a:lnTo>
                  <a:lnTo>
                    <a:pt x="1397375" y="872310"/>
                  </a:lnTo>
                  <a:lnTo>
                    <a:pt x="1389578" y="872477"/>
                  </a:lnTo>
                  <a:lnTo>
                    <a:pt x="1388626" y="878474"/>
                  </a:lnTo>
                  <a:lnTo>
                    <a:pt x="1383481" y="880579"/>
                  </a:lnTo>
                  <a:lnTo>
                    <a:pt x="1385599" y="888175"/>
                  </a:lnTo>
                  <a:lnTo>
                    <a:pt x="1379943" y="899294"/>
                  </a:lnTo>
                  <a:lnTo>
                    <a:pt x="1368134" y="909427"/>
                  </a:lnTo>
                  <a:lnTo>
                    <a:pt x="1361610" y="909176"/>
                  </a:lnTo>
                  <a:lnTo>
                    <a:pt x="1355124" y="912675"/>
                  </a:lnTo>
                  <a:lnTo>
                    <a:pt x="1349020" y="911654"/>
                  </a:lnTo>
                  <a:lnTo>
                    <a:pt x="1344076" y="915570"/>
                  </a:lnTo>
                  <a:lnTo>
                    <a:pt x="1345202" y="921272"/>
                  </a:lnTo>
                  <a:lnTo>
                    <a:pt x="1336111" y="923847"/>
                  </a:lnTo>
                  <a:lnTo>
                    <a:pt x="1333900" y="932022"/>
                  </a:lnTo>
                  <a:lnTo>
                    <a:pt x="1327994" y="926440"/>
                  </a:lnTo>
                  <a:lnTo>
                    <a:pt x="1320315" y="942219"/>
                  </a:lnTo>
                  <a:lnTo>
                    <a:pt x="1308961" y="940422"/>
                  </a:lnTo>
                  <a:lnTo>
                    <a:pt x="1309239" y="949106"/>
                  </a:lnTo>
                  <a:lnTo>
                    <a:pt x="1302548" y="946430"/>
                  </a:lnTo>
                  <a:lnTo>
                    <a:pt x="1297484" y="949873"/>
                  </a:lnTo>
                  <a:lnTo>
                    <a:pt x="1296723" y="961506"/>
                  </a:lnTo>
                  <a:lnTo>
                    <a:pt x="1287811" y="978998"/>
                  </a:lnTo>
                  <a:lnTo>
                    <a:pt x="1275237" y="980365"/>
                  </a:lnTo>
                  <a:lnTo>
                    <a:pt x="1264418" y="987840"/>
                  </a:lnTo>
                  <a:lnTo>
                    <a:pt x="1262431" y="992209"/>
                  </a:lnTo>
                  <a:lnTo>
                    <a:pt x="1256403" y="985317"/>
                  </a:lnTo>
                  <a:lnTo>
                    <a:pt x="1243915" y="1001626"/>
                  </a:lnTo>
                  <a:lnTo>
                    <a:pt x="1241258" y="996493"/>
                  </a:lnTo>
                  <a:lnTo>
                    <a:pt x="1234978" y="997449"/>
                  </a:lnTo>
                  <a:lnTo>
                    <a:pt x="1232668" y="1007053"/>
                  </a:lnTo>
                  <a:lnTo>
                    <a:pt x="1225943" y="1010213"/>
                  </a:lnTo>
                  <a:lnTo>
                    <a:pt x="1218464" y="1007999"/>
                  </a:lnTo>
                  <a:lnTo>
                    <a:pt x="1211542" y="1017145"/>
                  </a:lnTo>
                  <a:lnTo>
                    <a:pt x="1221801" y="1021148"/>
                  </a:lnTo>
                  <a:lnTo>
                    <a:pt x="1208289" y="1041738"/>
                  </a:lnTo>
                  <a:lnTo>
                    <a:pt x="1174556" y="1045373"/>
                  </a:lnTo>
                  <a:lnTo>
                    <a:pt x="1163173" y="1063355"/>
                  </a:lnTo>
                  <a:lnTo>
                    <a:pt x="1161335" y="1058985"/>
                  </a:lnTo>
                  <a:lnTo>
                    <a:pt x="1163975" y="1047195"/>
                  </a:lnTo>
                  <a:lnTo>
                    <a:pt x="1157715" y="1044573"/>
                  </a:lnTo>
                  <a:lnTo>
                    <a:pt x="1149027" y="1048070"/>
                  </a:lnTo>
                  <a:lnTo>
                    <a:pt x="1147182" y="1052763"/>
                  </a:lnTo>
                  <a:lnTo>
                    <a:pt x="1133409" y="1058994"/>
                  </a:lnTo>
                  <a:lnTo>
                    <a:pt x="1126794" y="1067229"/>
                  </a:lnTo>
                  <a:lnTo>
                    <a:pt x="1125930" y="1060682"/>
                  </a:lnTo>
                  <a:lnTo>
                    <a:pt x="1121590" y="1067687"/>
                  </a:lnTo>
                  <a:lnTo>
                    <a:pt x="1114653" y="1061843"/>
                  </a:lnTo>
                  <a:lnTo>
                    <a:pt x="1098956" y="1071435"/>
                  </a:lnTo>
                  <a:lnTo>
                    <a:pt x="1088459" y="1069565"/>
                  </a:lnTo>
                  <a:lnTo>
                    <a:pt x="1091215" y="1060861"/>
                  </a:lnTo>
                  <a:lnTo>
                    <a:pt x="1087833" y="1051649"/>
                  </a:lnTo>
                  <a:lnTo>
                    <a:pt x="1082607" y="1058093"/>
                  </a:lnTo>
                  <a:lnTo>
                    <a:pt x="1081936" y="1065582"/>
                  </a:lnTo>
                  <a:lnTo>
                    <a:pt x="1064379" y="1086099"/>
                  </a:lnTo>
                  <a:lnTo>
                    <a:pt x="1060356" y="1079788"/>
                  </a:lnTo>
                  <a:lnTo>
                    <a:pt x="1057552" y="1088085"/>
                  </a:lnTo>
                  <a:lnTo>
                    <a:pt x="1048017" y="1085069"/>
                  </a:lnTo>
                  <a:lnTo>
                    <a:pt x="1048660" y="1071494"/>
                  </a:lnTo>
                  <a:lnTo>
                    <a:pt x="1043231" y="1067580"/>
                  </a:lnTo>
                  <a:lnTo>
                    <a:pt x="1040339" y="1072053"/>
                  </a:lnTo>
                  <a:lnTo>
                    <a:pt x="1044666" y="1078834"/>
                  </a:lnTo>
                  <a:lnTo>
                    <a:pt x="1040629" y="1087684"/>
                  </a:lnTo>
                  <a:lnTo>
                    <a:pt x="1031978" y="1091213"/>
                  </a:lnTo>
                  <a:lnTo>
                    <a:pt x="1027755" y="1079864"/>
                  </a:lnTo>
                  <a:lnTo>
                    <a:pt x="1020682" y="1077911"/>
                  </a:lnTo>
                  <a:lnTo>
                    <a:pt x="1018719" y="1081763"/>
                  </a:lnTo>
                  <a:lnTo>
                    <a:pt x="1024934" y="1088901"/>
                  </a:lnTo>
                  <a:lnTo>
                    <a:pt x="1010101" y="1096267"/>
                  </a:lnTo>
                  <a:lnTo>
                    <a:pt x="1018617" y="1100388"/>
                  </a:lnTo>
                  <a:lnTo>
                    <a:pt x="1018079" y="1104861"/>
                  </a:lnTo>
                  <a:lnTo>
                    <a:pt x="1011169" y="1100257"/>
                  </a:lnTo>
                  <a:lnTo>
                    <a:pt x="999578" y="1107372"/>
                  </a:lnTo>
                  <a:lnTo>
                    <a:pt x="980180" y="1103497"/>
                  </a:lnTo>
                  <a:lnTo>
                    <a:pt x="969458" y="1107605"/>
                  </a:lnTo>
                  <a:lnTo>
                    <a:pt x="967770" y="1111864"/>
                  </a:lnTo>
                  <a:lnTo>
                    <a:pt x="955632" y="1114895"/>
                  </a:lnTo>
                  <a:lnTo>
                    <a:pt x="947838" y="1111472"/>
                  </a:lnTo>
                  <a:lnTo>
                    <a:pt x="947515" y="1098419"/>
                  </a:lnTo>
                  <a:lnTo>
                    <a:pt x="956407" y="1095954"/>
                  </a:lnTo>
                  <a:lnTo>
                    <a:pt x="965478" y="1082042"/>
                  </a:lnTo>
                  <a:lnTo>
                    <a:pt x="973604" y="1083201"/>
                  </a:lnTo>
                  <a:lnTo>
                    <a:pt x="992807" y="1076445"/>
                  </a:lnTo>
                  <a:lnTo>
                    <a:pt x="1006838" y="1078565"/>
                  </a:lnTo>
                  <a:lnTo>
                    <a:pt x="1010465" y="1089098"/>
                  </a:lnTo>
                  <a:lnTo>
                    <a:pt x="1015710" y="1082770"/>
                  </a:lnTo>
                  <a:lnTo>
                    <a:pt x="1016261" y="1074490"/>
                  </a:lnTo>
                  <a:lnTo>
                    <a:pt x="1024919" y="1072159"/>
                  </a:lnTo>
                  <a:lnTo>
                    <a:pt x="1033578" y="1073606"/>
                  </a:lnTo>
                  <a:lnTo>
                    <a:pt x="1048059" y="1057715"/>
                  </a:lnTo>
                  <a:lnTo>
                    <a:pt x="1063352" y="1043789"/>
                  </a:lnTo>
                  <a:lnTo>
                    <a:pt x="1082164" y="1032218"/>
                  </a:lnTo>
                  <a:lnTo>
                    <a:pt x="1102604" y="1028726"/>
                  </a:lnTo>
                  <a:lnTo>
                    <a:pt x="1110291" y="1032830"/>
                  </a:lnTo>
                  <a:lnTo>
                    <a:pt x="1118743" y="1029810"/>
                  </a:lnTo>
                  <a:lnTo>
                    <a:pt x="1120025" y="1036044"/>
                  </a:lnTo>
                  <a:lnTo>
                    <a:pt x="1114747" y="1042155"/>
                  </a:lnTo>
                  <a:lnTo>
                    <a:pt x="1118852" y="1048011"/>
                  </a:lnTo>
                  <a:lnTo>
                    <a:pt x="1121404" y="1040017"/>
                  </a:lnTo>
                  <a:lnTo>
                    <a:pt x="1131302" y="1040554"/>
                  </a:lnTo>
                  <a:lnTo>
                    <a:pt x="1133347" y="1046117"/>
                  </a:lnTo>
                  <a:lnTo>
                    <a:pt x="1139175" y="1048747"/>
                  </a:lnTo>
                  <a:lnTo>
                    <a:pt x="1140177" y="1042438"/>
                  </a:lnTo>
                  <a:lnTo>
                    <a:pt x="1130885" y="1035577"/>
                  </a:lnTo>
                  <a:lnTo>
                    <a:pt x="1130535" y="1031745"/>
                  </a:lnTo>
                  <a:lnTo>
                    <a:pt x="1139409" y="1015083"/>
                  </a:lnTo>
                  <a:lnTo>
                    <a:pt x="1149529" y="1006125"/>
                  </a:lnTo>
                  <a:lnTo>
                    <a:pt x="1162612" y="997865"/>
                  </a:lnTo>
                  <a:lnTo>
                    <a:pt x="1182434" y="991436"/>
                  </a:lnTo>
                  <a:lnTo>
                    <a:pt x="1197436" y="980580"/>
                  </a:lnTo>
                  <a:lnTo>
                    <a:pt x="1203492" y="985744"/>
                  </a:lnTo>
                  <a:lnTo>
                    <a:pt x="1208985" y="984412"/>
                  </a:lnTo>
                  <a:lnTo>
                    <a:pt x="1207537" y="976331"/>
                  </a:lnTo>
                  <a:lnTo>
                    <a:pt x="1209916" y="969014"/>
                  </a:lnTo>
                  <a:lnTo>
                    <a:pt x="1221767" y="954312"/>
                  </a:lnTo>
                  <a:lnTo>
                    <a:pt x="1236786" y="945516"/>
                  </a:lnTo>
                  <a:lnTo>
                    <a:pt x="1249186" y="933017"/>
                  </a:lnTo>
                  <a:lnTo>
                    <a:pt x="1249233" y="925469"/>
                  </a:lnTo>
                  <a:lnTo>
                    <a:pt x="1262578" y="872971"/>
                  </a:lnTo>
                  <a:lnTo>
                    <a:pt x="1277303" y="859794"/>
                  </a:lnTo>
                  <a:lnTo>
                    <a:pt x="1276624" y="848415"/>
                  </a:lnTo>
                  <a:lnTo>
                    <a:pt x="1242800" y="861810"/>
                  </a:lnTo>
                  <a:lnTo>
                    <a:pt x="1232710" y="858978"/>
                  </a:lnTo>
                  <a:lnTo>
                    <a:pt x="1230846" y="851992"/>
                  </a:lnTo>
                  <a:lnTo>
                    <a:pt x="1225354" y="848428"/>
                  </a:lnTo>
                  <a:lnTo>
                    <a:pt x="1224176" y="840745"/>
                  </a:lnTo>
                  <a:lnTo>
                    <a:pt x="1218647" y="843591"/>
                  </a:lnTo>
                  <a:lnTo>
                    <a:pt x="1214175" y="854861"/>
                  </a:lnTo>
                  <a:lnTo>
                    <a:pt x="1218300" y="870040"/>
                  </a:lnTo>
                  <a:lnTo>
                    <a:pt x="1210831" y="875705"/>
                  </a:lnTo>
                  <a:lnTo>
                    <a:pt x="1205029" y="872822"/>
                  </a:lnTo>
                  <a:lnTo>
                    <a:pt x="1195942" y="848354"/>
                  </a:lnTo>
                  <a:lnTo>
                    <a:pt x="1189378" y="835865"/>
                  </a:lnTo>
                  <a:lnTo>
                    <a:pt x="1185354" y="835398"/>
                  </a:lnTo>
                  <a:lnTo>
                    <a:pt x="1181656" y="843681"/>
                  </a:lnTo>
                  <a:lnTo>
                    <a:pt x="1178016" y="844764"/>
                  </a:lnTo>
                  <a:lnTo>
                    <a:pt x="1173687" y="837038"/>
                  </a:lnTo>
                  <a:lnTo>
                    <a:pt x="1167500" y="835137"/>
                  </a:lnTo>
                  <a:lnTo>
                    <a:pt x="1166084" y="823198"/>
                  </a:lnTo>
                  <a:lnTo>
                    <a:pt x="1145662" y="833830"/>
                  </a:lnTo>
                  <a:lnTo>
                    <a:pt x="1127501" y="840827"/>
                  </a:lnTo>
                  <a:lnTo>
                    <a:pt x="1125415" y="845853"/>
                  </a:lnTo>
                  <a:lnTo>
                    <a:pt x="1110983" y="851748"/>
                  </a:lnTo>
                  <a:lnTo>
                    <a:pt x="1105490" y="843696"/>
                  </a:lnTo>
                  <a:lnTo>
                    <a:pt x="1112666" y="836396"/>
                  </a:lnTo>
                  <a:lnTo>
                    <a:pt x="1113444" y="816721"/>
                  </a:lnTo>
                  <a:lnTo>
                    <a:pt x="1112165" y="795590"/>
                  </a:lnTo>
                  <a:lnTo>
                    <a:pt x="1122092" y="788315"/>
                  </a:lnTo>
                  <a:lnTo>
                    <a:pt x="1117535" y="770126"/>
                  </a:lnTo>
                  <a:lnTo>
                    <a:pt x="1112872" y="759516"/>
                  </a:lnTo>
                  <a:lnTo>
                    <a:pt x="1110250" y="744633"/>
                  </a:lnTo>
                  <a:lnTo>
                    <a:pt x="1104015" y="737555"/>
                  </a:lnTo>
                  <a:lnTo>
                    <a:pt x="1100222" y="749535"/>
                  </a:lnTo>
                  <a:lnTo>
                    <a:pt x="1091127" y="750736"/>
                  </a:lnTo>
                  <a:lnTo>
                    <a:pt x="1075962" y="756226"/>
                  </a:lnTo>
                  <a:lnTo>
                    <a:pt x="1058722" y="756672"/>
                  </a:lnTo>
                  <a:lnTo>
                    <a:pt x="1049789" y="754303"/>
                  </a:lnTo>
                  <a:lnTo>
                    <a:pt x="1042779" y="748806"/>
                  </a:lnTo>
                  <a:lnTo>
                    <a:pt x="1043850" y="737898"/>
                  </a:lnTo>
                  <a:lnTo>
                    <a:pt x="1037871" y="733331"/>
                  </a:lnTo>
                  <a:lnTo>
                    <a:pt x="1030296" y="716548"/>
                  </a:lnTo>
                  <a:lnTo>
                    <a:pt x="1022156" y="711886"/>
                  </a:lnTo>
                  <a:lnTo>
                    <a:pt x="1015289" y="693614"/>
                  </a:lnTo>
                  <a:lnTo>
                    <a:pt x="1023600" y="687602"/>
                  </a:lnTo>
                  <a:lnTo>
                    <a:pt x="1027749" y="674222"/>
                  </a:lnTo>
                  <a:lnTo>
                    <a:pt x="1021985" y="676142"/>
                  </a:lnTo>
                  <a:lnTo>
                    <a:pt x="1022981" y="667508"/>
                  </a:lnTo>
                  <a:lnTo>
                    <a:pt x="1026874" y="660993"/>
                  </a:lnTo>
                  <a:lnTo>
                    <a:pt x="1021594" y="653397"/>
                  </a:lnTo>
                  <a:lnTo>
                    <a:pt x="1019535" y="659895"/>
                  </a:lnTo>
                  <a:lnTo>
                    <a:pt x="1012102" y="655675"/>
                  </a:lnTo>
                  <a:lnTo>
                    <a:pt x="1013419" y="644027"/>
                  </a:lnTo>
                  <a:lnTo>
                    <a:pt x="1007578" y="641264"/>
                  </a:lnTo>
                  <a:lnTo>
                    <a:pt x="1005887" y="632824"/>
                  </a:lnTo>
                  <a:lnTo>
                    <a:pt x="1008098" y="623286"/>
                  </a:lnTo>
                  <a:lnTo>
                    <a:pt x="1001053" y="626398"/>
                  </a:lnTo>
                  <a:lnTo>
                    <a:pt x="1001996" y="616972"/>
                  </a:lnTo>
                  <a:lnTo>
                    <a:pt x="1009933" y="616363"/>
                  </a:lnTo>
                  <a:lnTo>
                    <a:pt x="1006081" y="604759"/>
                  </a:lnTo>
                  <a:lnTo>
                    <a:pt x="1016943" y="606301"/>
                  </a:lnTo>
                  <a:lnTo>
                    <a:pt x="1019575" y="593776"/>
                  </a:lnTo>
                  <a:lnTo>
                    <a:pt x="1023920" y="585842"/>
                  </a:lnTo>
                  <a:lnTo>
                    <a:pt x="1048970" y="562912"/>
                  </a:lnTo>
                  <a:lnTo>
                    <a:pt x="1054630" y="555594"/>
                  </a:lnTo>
                  <a:lnTo>
                    <a:pt x="1057207" y="557634"/>
                  </a:lnTo>
                  <a:lnTo>
                    <a:pt x="1057767" y="545858"/>
                  </a:lnTo>
                  <a:lnTo>
                    <a:pt x="1068920" y="527717"/>
                  </a:lnTo>
                  <a:lnTo>
                    <a:pt x="1076708" y="521164"/>
                  </a:lnTo>
                  <a:lnTo>
                    <a:pt x="1089089" y="520028"/>
                  </a:lnTo>
                  <a:lnTo>
                    <a:pt x="1097607" y="525008"/>
                  </a:lnTo>
                  <a:lnTo>
                    <a:pt x="1108357" y="539111"/>
                  </a:lnTo>
                  <a:lnTo>
                    <a:pt x="1116968" y="539048"/>
                  </a:lnTo>
                  <a:lnTo>
                    <a:pt x="1130373" y="529442"/>
                  </a:lnTo>
                  <a:lnTo>
                    <a:pt x="1144915" y="513859"/>
                  </a:lnTo>
                  <a:lnTo>
                    <a:pt x="1151144" y="512918"/>
                  </a:lnTo>
                  <a:lnTo>
                    <a:pt x="1151951" y="517605"/>
                  </a:lnTo>
                  <a:lnTo>
                    <a:pt x="1166183" y="519719"/>
                  </a:lnTo>
                  <a:lnTo>
                    <a:pt x="1179289" y="517779"/>
                  </a:lnTo>
                  <a:lnTo>
                    <a:pt x="1192967" y="501046"/>
                  </a:lnTo>
                  <a:lnTo>
                    <a:pt x="1193560" y="496576"/>
                  </a:lnTo>
                  <a:lnTo>
                    <a:pt x="1190319" y="478702"/>
                  </a:lnTo>
                  <a:lnTo>
                    <a:pt x="1191037" y="468564"/>
                  </a:lnTo>
                  <a:lnTo>
                    <a:pt x="1184002" y="456597"/>
                  </a:lnTo>
                  <a:lnTo>
                    <a:pt x="1182115" y="446851"/>
                  </a:lnTo>
                  <a:lnTo>
                    <a:pt x="1190377" y="450660"/>
                  </a:lnTo>
                  <a:lnTo>
                    <a:pt x="1199575" y="443950"/>
                  </a:lnTo>
                  <a:lnTo>
                    <a:pt x="1201043" y="436572"/>
                  </a:lnTo>
                  <a:lnTo>
                    <a:pt x="1192476" y="421397"/>
                  </a:lnTo>
                  <a:lnTo>
                    <a:pt x="1183225" y="431085"/>
                  </a:lnTo>
                  <a:lnTo>
                    <a:pt x="1176218" y="428175"/>
                  </a:lnTo>
                  <a:lnTo>
                    <a:pt x="1168533" y="433106"/>
                  </a:lnTo>
                  <a:lnTo>
                    <a:pt x="1160543" y="433408"/>
                  </a:lnTo>
                  <a:lnTo>
                    <a:pt x="1158007" y="437193"/>
                  </a:lnTo>
                  <a:lnTo>
                    <a:pt x="1148170" y="441722"/>
                  </a:lnTo>
                  <a:lnTo>
                    <a:pt x="1143848" y="451296"/>
                  </a:lnTo>
                  <a:lnTo>
                    <a:pt x="1138702" y="454644"/>
                  </a:lnTo>
                  <a:lnTo>
                    <a:pt x="1138576" y="442445"/>
                  </a:lnTo>
                  <a:lnTo>
                    <a:pt x="1133599" y="438953"/>
                  </a:lnTo>
                  <a:lnTo>
                    <a:pt x="1128213" y="447563"/>
                  </a:lnTo>
                  <a:lnTo>
                    <a:pt x="1126738" y="442741"/>
                  </a:lnTo>
                  <a:lnTo>
                    <a:pt x="1117885" y="434343"/>
                  </a:lnTo>
                  <a:lnTo>
                    <a:pt x="1097383" y="430995"/>
                  </a:lnTo>
                  <a:lnTo>
                    <a:pt x="1081394" y="435580"/>
                  </a:lnTo>
                  <a:lnTo>
                    <a:pt x="1075623" y="435593"/>
                  </a:lnTo>
                  <a:lnTo>
                    <a:pt x="1064636" y="428783"/>
                  </a:lnTo>
                  <a:lnTo>
                    <a:pt x="1043330" y="418919"/>
                  </a:lnTo>
                  <a:lnTo>
                    <a:pt x="1038400" y="413615"/>
                  </a:lnTo>
                  <a:lnTo>
                    <a:pt x="1037196" y="406430"/>
                  </a:lnTo>
                  <a:lnTo>
                    <a:pt x="1041248" y="397717"/>
                  </a:lnTo>
                  <a:lnTo>
                    <a:pt x="1035049" y="388265"/>
                  </a:lnTo>
                  <a:lnTo>
                    <a:pt x="1038483" y="380194"/>
                  </a:lnTo>
                  <a:lnTo>
                    <a:pt x="1044387" y="376898"/>
                  </a:lnTo>
                  <a:lnTo>
                    <a:pt x="1045207" y="365942"/>
                  </a:lnTo>
                  <a:lnTo>
                    <a:pt x="1037413" y="364193"/>
                  </a:lnTo>
                  <a:lnTo>
                    <a:pt x="1031672" y="359806"/>
                  </a:lnTo>
                  <a:lnTo>
                    <a:pt x="1019705" y="354699"/>
                  </a:lnTo>
                  <a:lnTo>
                    <a:pt x="1014490" y="347670"/>
                  </a:lnTo>
                  <a:lnTo>
                    <a:pt x="1005852" y="339777"/>
                  </a:lnTo>
                  <a:lnTo>
                    <a:pt x="1006657" y="332643"/>
                  </a:lnTo>
                  <a:lnTo>
                    <a:pt x="1024311" y="327294"/>
                  </a:lnTo>
                  <a:lnTo>
                    <a:pt x="1047281" y="316494"/>
                  </a:lnTo>
                  <a:lnTo>
                    <a:pt x="1062839" y="310379"/>
                  </a:lnTo>
                  <a:lnTo>
                    <a:pt x="1069455" y="317176"/>
                  </a:lnTo>
                  <a:lnTo>
                    <a:pt x="1077118" y="319952"/>
                  </a:lnTo>
                  <a:lnTo>
                    <a:pt x="1080440" y="313001"/>
                  </a:lnTo>
                  <a:lnTo>
                    <a:pt x="1075921" y="310902"/>
                  </a:lnTo>
                  <a:lnTo>
                    <a:pt x="1076795" y="304586"/>
                  </a:lnTo>
                  <a:lnTo>
                    <a:pt x="1097658" y="298205"/>
                  </a:lnTo>
                  <a:lnTo>
                    <a:pt x="1120207" y="294604"/>
                  </a:lnTo>
                  <a:lnTo>
                    <a:pt x="1131668" y="295972"/>
                  </a:lnTo>
                  <a:lnTo>
                    <a:pt x="1137389" y="299664"/>
                  </a:lnTo>
                  <a:lnTo>
                    <a:pt x="1132151" y="310120"/>
                  </a:lnTo>
                  <a:lnTo>
                    <a:pt x="1131946" y="318065"/>
                  </a:lnTo>
                  <a:lnTo>
                    <a:pt x="1128561" y="323157"/>
                  </a:lnTo>
                  <a:lnTo>
                    <a:pt x="1131012" y="332725"/>
                  </a:lnTo>
                  <a:lnTo>
                    <a:pt x="1138781" y="332580"/>
                  </a:lnTo>
                  <a:lnTo>
                    <a:pt x="1147994" y="335685"/>
                  </a:lnTo>
                  <a:lnTo>
                    <a:pt x="1159281" y="335666"/>
                  </a:lnTo>
                  <a:lnTo>
                    <a:pt x="1161903" y="339504"/>
                  </a:lnTo>
                  <a:lnTo>
                    <a:pt x="1169024" y="341398"/>
                  </a:lnTo>
                  <a:lnTo>
                    <a:pt x="1175875" y="339055"/>
                  </a:lnTo>
                  <a:lnTo>
                    <a:pt x="1183613" y="344014"/>
                  </a:lnTo>
                  <a:lnTo>
                    <a:pt x="1193769" y="330377"/>
                  </a:lnTo>
                  <a:lnTo>
                    <a:pt x="1199574" y="330452"/>
                  </a:lnTo>
                  <a:lnTo>
                    <a:pt x="1203060" y="333964"/>
                  </a:lnTo>
                  <a:lnTo>
                    <a:pt x="1206193" y="325712"/>
                  </a:lnTo>
                  <a:lnTo>
                    <a:pt x="1195866" y="320097"/>
                  </a:lnTo>
                  <a:lnTo>
                    <a:pt x="1184931" y="321888"/>
                  </a:lnTo>
                  <a:lnTo>
                    <a:pt x="1187638" y="310949"/>
                  </a:lnTo>
                  <a:lnTo>
                    <a:pt x="1181306" y="297887"/>
                  </a:lnTo>
                  <a:lnTo>
                    <a:pt x="1173060" y="292810"/>
                  </a:lnTo>
                  <a:lnTo>
                    <a:pt x="1172139" y="281691"/>
                  </a:lnTo>
                  <a:lnTo>
                    <a:pt x="1179407" y="280199"/>
                  </a:lnTo>
                  <a:lnTo>
                    <a:pt x="1186533" y="292261"/>
                  </a:lnTo>
                  <a:lnTo>
                    <a:pt x="1183619" y="300511"/>
                  </a:lnTo>
                  <a:lnTo>
                    <a:pt x="1186896" y="307813"/>
                  </a:lnTo>
                  <a:lnTo>
                    <a:pt x="1195103" y="316963"/>
                  </a:lnTo>
                  <a:lnTo>
                    <a:pt x="1198507" y="309144"/>
                  </a:lnTo>
                  <a:lnTo>
                    <a:pt x="1189448" y="296858"/>
                  </a:lnTo>
                  <a:lnTo>
                    <a:pt x="1196843" y="278320"/>
                  </a:lnTo>
                  <a:lnTo>
                    <a:pt x="1193698" y="274456"/>
                  </a:lnTo>
                  <a:lnTo>
                    <a:pt x="1182751" y="276942"/>
                  </a:lnTo>
                  <a:lnTo>
                    <a:pt x="1172309" y="274153"/>
                  </a:lnTo>
                  <a:lnTo>
                    <a:pt x="1171249" y="270577"/>
                  </a:lnTo>
                  <a:lnTo>
                    <a:pt x="1165335" y="273012"/>
                  </a:lnTo>
                  <a:lnTo>
                    <a:pt x="1144582" y="261106"/>
                  </a:lnTo>
                  <a:lnTo>
                    <a:pt x="1145660" y="252580"/>
                  </a:lnTo>
                  <a:lnTo>
                    <a:pt x="1142480" y="232677"/>
                  </a:lnTo>
                  <a:lnTo>
                    <a:pt x="1138525" y="224747"/>
                  </a:lnTo>
                  <a:lnTo>
                    <a:pt x="1131313" y="217321"/>
                  </a:lnTo>
                  <a:lnTo>
                    <a:pt x="1117685" y="197952"/>
                  </a:lnTo>
                  <a:lnTo>
                    <a:pt x="1111317" y="190199"/>
                  </a:lnTo>
                  <a:lnTo>
                    <a:pt x="1104015" y="187157"/>
                  </a:lnTo>
                  <a:lnTo>
                    <a:pt x="1095069" y="173829"/>
                  </a:lnTo>
                  <a:lnTo>
                    <a:pt x="1085498" y="165239"/>
                  </a:lnTo>
                  <a:lnTo>
                    <a:pt x="1085442" y="162940"/>
                  </a:lnTo>
                  <a:lnTo>
                    <a:pt x="1094335" y="161493"/>
                  </a:lnTo>
                  <a:lnTo>
                    <a:pt x="1100220" y="152134"/>
                  </a:lnTo>
                  <a:lnTo>
                    <a:pt x="1104905" y="131885"/>
                  </a:lnTo>
                  <a:lnTo>
                    <a:pt x="1126283" y="137900"/>
                  </a:lnTo>
                  <a:lnTo>
                    <a:pt x="1153493" y="138295"/>
                  </a:lnTo>
                  <a:lnTo>
                    <a:pt x="1161001" y="135910"/>
                  </a:lnTo>
                  <a:lnTo>
                    <a:pt x="1173649" y="127632"/>
                  </a:lnTo>
                  <a:lnTo>
                    <a:pt x="1186566" y="113702"/>
                  </a:lnTo>
                  <a:lnTo>
                    <a:pt x="1191307" y="98375"/>
                  </a:lnTo>
                  <a:lnTo>
                    <a:pt x="1197847" y="85606"/>
                  </a:lnTo>
                  <a:lnTo>
                    <a:pt x="1208473" y="75736"/>
                  </a:lnTo>
                  <a:lnTo>
                    <a:pt x="1213525" y="67947"/>
                  </a:lnTo>
                  <a:lnTo>
                    <a:pt x="1226325" y="56115"/>
                  </a:lnTo>
                  <a:lnTo>
                    <a:pt x="1227440" y="60004"/>
                  </a:lnTo>
                  <a:lnTo>
                    <a:pt x="1236225" y="62398"/>
                  </a:lnTo>
                  <a:lnTo>
                    <a:pt x="1250204" y="57266"/>
                  </a:lnTo>
                  <a:lnTo>
                    <a:pt x="1259302" y="51036"/>
                  </a:lnTo>
                  <a:lnTo>
                    <a:pt x="1281357" y="30773"/>
                  </a:lnTo>
                  <a:lnTo>
                    <a:pt x="1288745" y="30502"/>
                  </a:lnTo>
                  <a:lnTo>
                    <a:pt x="1289134" y="33870"/>
                  </a:lnTo>
                  <a:lnTo>
                    <a:pt x="1296811" y="32113"/>
                  </a:lnTo>
                  <a:lnTo>
                    <a:pt x="1304011" y="33592"/>
                  </a:lnTo>
                  <a:lnTo>
                    <a:pt x="1318591" y="32040"/>
                  </a:lnTo>
                  <a:lnTo>
                    <a:pt x="1333445" y="23381"/>
                  </a:lnTo>
                  <a:lnTo>
                    <a:pt x="1348772" y="3988"/>
                  </a:lnTo>
                  <a:lnTo>
                    <a:pt x="1354612" y="0"/>
                  </a:lnTo>
                  <a:lnTo>
                    <a:pt x="1355344" y="3717"/>
                  </a:lnTo>
                  <a:lnTo>
                    <a:pt x="1375938" y="13411"/>
                  </a:lnTo>
                  <a:lnTo>
                    <a:pt x="1377362" y="19357"/>
                  </a:lnTo>
                  <a:lnTo>
                    <a:pt x="1369584" y="26638"/>
                  </a:lnTo>
                  <a:lnTo>
                    <a:pt x="1366189" y="26805"/>
                  </a:lnTo>
                  <a:lnTo>
                    <a:pt x="1365700" y="37068"/>
                  </a:lnTo>
                  <a:lnTo>
                    <a:pt x="1376693" y="34379"/>
                  </a:lnTo>
                  <a:lnTo>
                    <a:pt x="1377609" y="28916"/>
                  </a:lnTo>
                  <a:lnTo>
                    <a:pt x="1382741" y="24036"/>
                  </a:lnTo>
                  <a:lnTo>
                    <a:pt x="1384221" y="27045"/>
                  </a:lnTo>
                  <a:lnTo>
                    <a:pt x="1388380" y="15499"/>
                  </a:lnTo>
                  <a:lnTo>
                    <a:pt x="1398512" y="26564"/>
                  </a:lnTo>
                  <a:lnTo>
                    <a:pt x="1396442" y="34559"/>
                  </a:lnTo>
                  <a:lnTo>
                    <a:pt x="1403020" y="37010"/>
                  </a:lnTo>
                  <a:lnTo>
                    <a:pt x="1406762" y="41913"/>
                  </a:lnTo>
                  <a:lnTo>
                    <a:pt x="1412791" y="34388"/>
                  </a:lnTo>
                  <a:lnTo>
                    <a:pt x="1422970" y="34283"/>
                  </a:lnTo>
                  <a:lnTo>
                    <a:pt x="1428794" y="31834"/>
                  </a:lnTo>
                  <a:lnTo>
                    <a:pt x="1443563" y="34605"/>
                  </a:lnTo>
                  <a:lnTo>
                    <a:pt x="1451087" y="37589"/>
                  </a:lnTo>
                  <a:lnTo>
                    <a:pt x="1447338" y="53364"/>
                  </a:lnTo>
                  <a:lnTo>
                    <a:pt x="1461333" y="57433"/>
                  </a:lnTo>
                  <a:lnTo>
                    <a:pt x="1462367" y="61476"/>
                  </a:lnTo>
                  <a:lnTo>
                    <a:pt x="1476126" y="68359"/>
                  </a:lnTo>
                  <a:lnTo>
                    <a:pt x="1476213" y="65046"/>
                  </a:lnTo>
                  <a:lnTo>
                    <a:pt x="1485993" y="60479"/>
                  </a:lnTo>
                  <a:lnTo>
                    <a:pt x="1495453" y="60641"/>
                  </a:lnTo>
                  <a:lnTo>
                    <a:pt x="1495672" y="64316"/>
                  </a:lnTo>
                  <a:lnTo>
                    <a:pt x="1501187" y="64537"/>
                  </a:lnTo>
                  <a:lnTo>
                    <a:pt x="1506784" y="59215"/>
                  </a:lnTo>
                  <a:lnTo>
                    <a:pt x="1516198" y="58148"/>
                  </a:lnTo>
                  <a:lnTo>
                    <a:pt x="1522922" y="60085"/>
                  </a:lnTo>
                  <a:lnTo>
                    <a:pt x="1532253" y="65186"/>
                  </a:lnTo>
                  <a:lnTo>
                    <a:pt x="1536423" y="63873"/>
                  </a:lnTo>
                  <a:lnTo>
                    <a:pt x="1542863" y="71272"/>
                  </a:lnTo>
                  <a:lnTo>
                    <a:pt x="1546167" y="68136"/>
                  </a:lnTo>
                  <a:lnTo>
                    <a:pt x="1551947" y="70008"/>
                  </a:lnTo>
                  <a:close/>
                  <a:moveTo>
                    <a:pt x="1423088" y="913093"/>
                  </a:moveTo>
                  <a:lnTo>
                    <a:pt x="1422847" y="916100"/>
                  </a:lnTo>
                  <a:lnTo>
                    <a:pt x="1410444" y="911375"/>
                  </a:lnTo>
                  <a:lnTo>
                    <a:pt x="1419627" y="893848"/>
                  </a:lnTo>
                  <a:lnTo>
                    <a:pt x="1427700" y="892455"/>
                  </a:lnTo>
                  <a:lnTo>
                    <a:pt x="1433360" y="876334"/>
                  </a:lnTo>
                  <a:lnTo>
                    <a:pt x="1439298" y="890689"/>
                  </a:lnTo>
                  <a:lnTo>
                    <a:pt x="1444424" y="885829"/>
                  </a:lnTo>
                  <a:lnTo>
                    <a:pt x="1454204" y="893764"/>
                  </a:lnTo>
                  <a:lnTo>
                    <a:pt x="1454191" y="904677"/>
                  </a:lnTo>
                  <a:lnTo>
                    <a:pt x="1439775" y="906122"/>
                  </a:lnTo>
                  <a:lnTo>
                    <a:pt x="1433408" y="910959"/>
                  </a:lnTo>
                  <a:close/>
                  <a:moveTo>
                    <a:pt x="1385273" y="945757"/>
                  </a:moveTo>
                  <a:lnTo>
                    <a:pt x="1395939" y="937018"/>
                  </a:lnTo>
                  <a:lnTo>
                    <a:pt x="1386594" y="934882"/>
                  </a:lnTo>
                  <a:lnTo>
                    <a:pt x="1386624" y="926980"/>
                  </a:lnTo>
                  <a:lnTo>
                    <a:pt x="1394529" y="921928"/>
                  </a:lnTo>
                  <a:lnTo>
                    <a:pt x="1400006" y="925828"/>
                  </a:lnTo>
                  <a:lnTo>
                    <a:pt x="1400618" y="933744"/>
                  </a:lnTo>
                  <a:lnTo>
                    <a:pt x="1403929" y="928551"/>
                  </a:lnTo>
                  <a:lnTo>
                    <a:pt x="1404384" y="916895"/>
                  </a:lnTo>
                  <a:lnTo>
                    <a:pt x="1411027" y="922300"/>
                  </a:lnTo>
                  <a:lnTo>
                    <a:pt x="1412360" y="914799"/>
                  </a:lnTo>
                  <a:lnTo>
                    <a:pt x="1418232" y="919417"/>
                  </a:lnTo>
                  <a:lnTo>
                    <a:pt x="1425380" y="919521"/>
                  </a:lnTo>
                  <a:lnTo>
                    <a:pt x="1430985" y="915450"/>
                  </a:lnTo>
                  <a:lnTo>
                    <a:pt x="1440053" y="922680"/>
                  </a:lnTo>
                  <a:lnTo>
                    <a:pt x="1439912" y="942618"/>
                  </a:lnTo>
                  <a:lnTo>
                    <a:pt x="1451542" y="941168"/>
                  </a:lnTo>
                  <a:lnTo>
                    <a:pt x="1443858" y="954303"/>
                  </a:lnTo>
                  <a:lnTo>
                    <a:pt x="1429817" y="948920"/>
                  </a:lnTo>
                  <a:lnTo>
                    <a:pt x="1434965" y="957624"/>
                  </a:lnTo>
                  <a:lnTo>
                    <a:pt x="1430854" y="964729"/>
                  </a:lnTo>
                  <a:lnTo>
                    <a:pt x="1423618" y="961256"/>
                  </a:lnTo>
                  <a:lnTo>
                    <a:pt x="1423230" y="974789"/>
                  </a:lnTo>
                  <a:lnTo>
                    <a:pt x="1411991" y="978370"/>
                  </a:lnTo>
                  <a:lnTo>
                    <a:pt x="1408218" y="983939"/>
                  </a:lnTo>
                  <a:lnTo>
                    <a:pt x="1401405" y="978530"/>
                  </a:lnTo>
                  <a:lnTo>
                    <a:pt x="1393718" y="992636"/>
                  </a:lnTo>
                  <a:lnTo>
                    <a:pt x="1387947" y="993986"/>
                  </a:lnTo>
                  <a:lnTo>
                    <a:pt x="1381613" y="1000194"/>
                  </a:lnTo>
                  <a:lnTo>
                    <a:pt x="1379837" y="984720"/>
                  </a:lnTo>
                  <a:lnTo>
                    <a:pt x="1370985" y="992703"/>
                  </a:lnTo>
                  <a:lnTo>
                    <a:pt x="1370747" y="987805"/>
                  </a:lnTo>
                  <a:lnTo>
                    <a:pt x="1363173" y="982638"/>
                  </a:lnTo>
                  <a:lnTo>
                    <a:pt x="1363094" y="968713"/>
                  </a:lnTo>
                  <a:lnTo>
                    <a:pt x="1355831" y="962778"/>
                  </a:lnTo>
                  <a:lnTo>
                    <a:pt x="1360715" y="946791"/>
                  </a:lnTo>
                  <a:lnTo>
                    <a:pt x="1375716" y="937176"/>
                  </a:lnTo>
                  <a:lnTo>
                    <a:pt x="1384695" y="938213"/>
                  </a:lnTo>
                  <a:close/>
                  <a:moveTo>
                    <a:pt x="1361748" y="1009292"/>
                  </a:moveTo>
                  <a:lnTo>
                    <a:pt x="1353348" y="1022874"/>
                  </a:lnTo>
                  <a:lnTo>
                    <a:pt x="1350958" y="1020517"/>
                  </a:lnTo>
                  <a:close/>
                  <a:moveTo>
                    <a:pt x="1317816" y="1053886"/>
                  </a:moveTo>
                  <a:lnTo>
                    <a:pt x="1323857" y="1054962"/>
                  </a:lnTo>
                  <a:lnTo>
                    <a:pt x="1321001" y="1069100"/>
                  </a:lnTo>
                  <a:lnTo>
                    <a:pt x="1310987" y="1066667"/>
                  </a:lnTo>
                  <a:lnTo>
                    <a:pt x="1309583" y="1061697"/>
                  </a:lnTo>
                  <a:close/>
                  <a:moveTo>
                    <a:pt x="1150119" y="1083365"/>
                  </a:moveTo>
                  <a:lnTo>
                    <a:pt x="1146039" y="1097615"/>
                  </a:lnTo>
                  <a:lnTo>
                    <a:pt x="1132612" y="1108062"/>
                  </a:lnTo>
                  <a:lnTo>
                    <a:pt x="1140632" y="1090533"/>
                  </a:lnTo>
                  <a:lnTo>
                    <a:pt x="1144448" y="1092888"/>
                  </a:lnTo>
                  <a:close/>
                  <a:moveTo>
                    <a:pt x="1126417" y="1075128"/>
                  </a:moveTo>
                  <a:lnTo>
                    <a:pt x="1133606" y="1076045"/>
                  </a:lnTo>
                  <a:lnTo>
                    <a:pt x="1132455" y="1083465"/>
                  </a:lnTo>
                  <a:lnTo>
                    <a:pt x="1124188" y="1090731"/>
                  </a:lnTo>
                  <a:lnTo>
                    <a:pt x="1118543" y="1084320"/>
                  </a:lnTo>
                  <a:lnTo>
                    <a:pt x="1113820" y="1088993"/>
                  </a:lnTo>
                  <a:lnTo>
                    <a:pt x="1113178" y="1076036"/>
                  </a:lnTo>
                  <a:lnTo>
                    <a:pt x="1115838" y="1072226"/>
                  </a:lnTo>
                  <a:close/>
                  <a:moveTo>
                    <a:pt x="1055545" y="1091190"/>
                  </a:moveTo>
                  <a:lnTo>
                    <a:pt x="1055475" y="1097253"/>
                  </a:lnTo>
                  <a:lnTo>
                    <a:pt x="1050416" y="1100259"/>
                  </a:lnTo>
                  <a:lnTo>
                    <a:pt x="1047999" y="1093422"/>
                  </a:lnTo>
                  <a:close/>
                  <a:moveTo>
                    <a:pt x="1142208" y="503159"/>
                  </a:moveTo>
                  <a:lnTo>
                    <a:pt x="1136703" y="509134"/>
                  </a:lnTo>
                  <a:lnTo>
                    <a:pt x="1136178" y="502958"/>
                  </a:lnTo>
                  <a:close/>
                  <a:moveTo>
                    <a:pt x="1028821" y="1121096"/>
                  </a:moveTo>
                  <a:lnTo>
                    <a:pt x="1036799" y="1125050"/>
                  </a:lnTo>
                  <a:lnTo>
                    <a:pt x="1035042" y="1130462"/>
                  </a:lnTo>
                  <a:lnTo>
                    <a:pt x="1028410" y="1129005"/>
                  </a:lnTo>
                  <a:close/>
                  <a:moveTo>
                    <a:pt x="918755" y="1114026"/>
                  </a:moveTo>
                  <a:lnTo>
                    <a:pt x="919959" y="1122310"/>
                  </a:lnTo>
                  <a:lnTo>
                    <a:pt x="913245" y="1124364"/>
                  </a:lnTo>
                  <a:lnTo>
                    <a:pt x="912777" y="1115845"/>
                  </a:lnTo>
                  <a:close/>
                  <a:moveTo>
                    <a:pt x="909245" y="1121997"/>
                  </a:moveTo>
                  <a:lnTo>
                    <a:pt x="895623" y="1126765"/>
                  </a:lnTo>
                  <a:lnTo>
                    <a:pt x="894142" y="1121081"/>
                  </a:lnTo>
                  <a:lnTo>
                    <a:pt x="900717" y="1115594"/>
                  </a:lnTo>
                  <a:close/>
                  <a:moveTo>
                    <a:pt x="976133" y="700743"/>
                  </a:moveTo>
                  <a:lnTo>
                    <a:pt x="984274" y="699819"/>
                  </a:lnTo>
                  <a:lnTo>
                    <a:pt x="984868" y="704955"/>
                  </a:lnTo>
                  <a:lnTo>
                    <a:pt x="991796" y="705281"/>
                  </a:lnTo>
                  <a:lnTo>
                    <a:pt x="997386" y="711076"/>
                  </a:lnTo>
                  <a:lnTo>
                    <a:pt x="994660" y="730510"/>
                  </a:lnTo>
                  <a:lnTo>
                    <a:pt x="989868" y="736048"/>
                  </a:lnTo>
                  <a:lnTo>
                    <a:pt x="980462" y="737902"/>
                  </a:lnTo>
                  <a:lnTo>
                    <a:pt x="977202" y="744135"/>
                  </a:lnTo>
                  <a:lnTo>
                    <a:pt x="966132" y="734014"/>
                  </a:lnTo>
                  <a:lnTo>
                    <a:pt x="960188" y="733078"/>
                  </a:lnTo>
                  <a:lnTo>
                    <a:pt x="949748" y="720673"/>
                  </a:lnTo>
                  <a:lnTo>
                    <a:pt x="945377" y="719664"/>
                  </a:lnTo>
                  <a:lnTo>
                    <a:pt x="939390" y="712466"/>
                  </a:lnTo>
                  <a:lnTo>
                    <a:pt x="938930" y="703072"/>
                  </a:lnTo>
                  <a:lnTo>
                    <a:pt x="943061" y="701724"/>
                  </a:lnTo>
                  <a:lnTo>
                    <a:pt x="954845" y="706775"/>
                  </a:lnTo>
                  <a:lnTo>
                    <a:pt x="962217" y="701114"/>
                  </a:lnTo>
                  <a:lnTo>
                    <a:pt x="968522" y="701757"/>
                  </a:lnTo>
                  <a:lnTo>
                    <a:pt x="972291" y="697581"/>
                  </a:lnTo>
                  <a:close/>
                  <a:moveTo>
                    <a:pt x="882208" y="1126150"/>
                  </a:moveTo>
                  <a:lnTo>
                    <a:pt x="887565" y="1132689"/>
                  </a:lnTo>
                  <a:lnTo>
                    <a:pt x="871621" y="1142220"/>
                  </a:lnTo>
                  <a:lnTo>
                    <a:pt x="871350" y="1144461"/>
                  </a:lnTo>
                  <a:lnTo>
                    <a:pt x="890054" y="1138976"/>
                  </a:lnTo>
                  <a:lnTo>
                    <a:pt x="889165" y="1144148"/>
                  </a:lnTo>
                  <a:lnTo>
                    <a:pt x="881079" y="1148906"/>
                  </a:lnTo>
                  <a:lnTo>
                    <a:pt x="869315" y="1150529"/>
                  </a:lnTo>
                  <a:lnTo>
                    <a:pt x="866841" y="1156497"/>
                  </a:lnTo>
                  <a:lnTo>
                    <a:pt x="853572" y="1160412"/>
                  </a:lnTo>
                  <a:lnTo>
                    <a:pt x="843226" y="1158417"/>
                  </a:lnTo>
                  <a:lnTo>
                    <a:pt x="835009" y="1163033"/>
                  </a:lnTo>
                  <a:lnTo>
                    <a:pt x="821027" y="1165485"/>
                  </a:lnTo>
                  <a:lnTo>
                    <a:pt x="815655" y="1158032"/>
                  </a:lnTo>
                  <a:lnTo>
                    <a:pt x="830615" y="1154306"/>
                  </a:lnTo>
                  <a:lnTo>
                    <a:pt x="834499" y="1156378"/>
                  </a:lnTo>
                  <a:lnTo>
                    <a:pt x="845886" y="1152886"/>
                  </a:lnTo>
                  <a:lnTo>
                    <a:pt x="845016" y="1145767"/>
                  </a:lnTo>
                  <a:lnTo>
                    <a:pt x="852260" y="1140141"/>
                  </a:lnTo>
                  <a:lnTo>
                    <a:pt x="859971" y="1145359"/>
                  </a:lnTo>
                  <a:lnTo>
                    <a:pt x="861832" y="1141174"/>
                  </a:lnTo>
                  <a:lnTo>
                    <a:pt x="853065" y="1137636"/>
                  </a:lnTo>
                  <a:lnTo>
                    <a:pt x="849185" y="1131744"/>
                  </a:lnTo>
                  <a:lnTo>
                    <a:pt x="855357" y="1124713"/>
                  </a:lnTo>
                  <a:lnTo>
                    <a:pt x="871731" y="1123440"/>
                  </a:lnTo>
                  <a:lnTo>
                    <a:pt x="872925" y="1133302"/>
                  </a:lnTo>
                  <a:close/>
                  <a:moveTo>
                    <a:pt x="772923" y="1160061"/>
                  </a:moveTo>
                  <a:lnTo>
                    <a:pt x="791425" y="1151269"/>
                  </a:lnTo>
                  <a:lnTo>
                    <a:pt x="793666" y="1146045"/>
                  </a:lnTo>
                  <a:lnTo>
                    <a:pt x="801074" y="1141342"/>
                  </a:lnTo>
                  <a:lnTo>
                    <a:pt x="810900" y="1140690"/>
                  </a:lnTo>
                  <a:lnTo>
                    <a:pt x="814872" y="1145131"/>
                  </a:lnTo>
                  <a:lnTo>
                    <a:pt x="814487" y="1154283"/>
                  </a:lnTo>
                  <a:lnTo>
                    <a:pt x="795143" y="1159533"/>
                  </a:lnTo>
                  <a:lnTo>
                    <a:pt x="782481" y="1171003"/>
                  </a:lnTo>
                  <a:lnTo>
                    <a:pt x="773819" y="1173810"/>
                  </a:lnTo>
                  <a:close/>
                  <a:moveTo>
                    <a:pt x="730036" y="1167227"/>
                  </a:moveTo>
                  <a:lnTo>
                    <a:pt x="730015" y="1174199"/>
                  </a:lnTo>
                  <a:lnTo>
                    <a:pt x="719601" y="1171721"/>
                  </a:lnTo>
                  <a:lnTo>
                    <a:pt x="719705" y="1167094"/>
                  </a:lnTo>
                  <a:close/>
                  <a:moveTo>
                    <a:pt x="794040" y="877465"/>
                  </a:moveTo>
                  <a:lnTo>
                    <a:pt x="787426" y="882245"/>
                  </a:lnTo>
                  <a:lnTo>
                    <a:pt x="788189" y="875818"/>
                  </a:lnTo>
                  <a:close/>
                  <a:moveTo>
                    <a:pt x="689584" y="1169831"/>
                  </a:moveTo>
                  <a:lnTo>
                    <a:pt x="690458" y="1176695"/>
                  </a:lnTo>
                  <a:lnTo>
                    <a:pt x="681737" y="1178842"/>
                  </a:lnTo>
                  <a:lnTo>
                    <a:pt x="682518" y="1172063"/>
                  </a:lnTo>
                  <a:close/>
                  <a:moveTo>
                    <a:pt x="868212" y="434085"/>
                  </a:moveTo>
                  <a:lnTo>
                    <a:pt x="888383" y="450727"/>
                  </a:lnTo>
                  <a:lnTo>
                    <a:pt x="904204" y="446308"/>
                  </a:lnTo>
                  <a:lnTo>
                    <a:pt x="910064" y="448754"/>
                  </a:lnTo>
                  <a:lnTo>
                    <a:pt x="914182" y="454987"/>
                  </a:lnTo>
                  <a:lnTo>
                    <a:pt x="913405" y="463356"/>
                  </a:lnTo>
                  <a:lnTo>
                    <a:pt x="923979" y="470947"/>
                  </a:lnTo>
                  <a:lnTo>
                    <a:pt x="926617" y="475948"/>
                  </a:lnTo>
                  <a:lnTo>
                    <a:pt x="941545" y="481862"/>
                  </a:lnTo>
                  <a:lnTo>
                    <a:pt x="950063" y="487178"/>
                  </a:lnTo>
                  <a:lnTo>
                    <a:pt x="942465" y="495703"/>
                  </a:lnTo>
                  <a:lnTo>
                    <a:pt x="935518" y="491555"/>
                  </a:lnTo>
                  <a:lnTo>
                    <a:pt x="927036" y="491247"/>
                  </a:lnTo>
                  <a:lnTo>
                    <a:pt x="921780" y="494507"/>
                  </a:lnTo>
                  <a:lnTo>
                    <a:pt x="915354" y="503288"/>
                  </a:lnTo>
                  <a:lnTo>
                    <a:pt x="912103" y="492650"/>
                  </a:lnTo>
                  <a:lnTo>
                    <a:pt x="907126" y="484637"/>
                  </a:lnTo>
                  <a:lnTo>
                    <a:pt x="901150" y="482180"/>
                  </a:lnTo>
                  <a:lnTo>
                    <a:pt x="900177" y="474479"/>
                  </a:lnTo>
                  <a:lnTo>
                    <a:pt x="887832" y="461534"/>
                  </a:lnTo>
                  <a:lnTo>
                    <a:pt x="881028" y="459143"/>
                  </a:lnTo>
                  <a:lnTo>
                    <a:pt x="868157" y="463538"/>
                  </a:lnTo>
                  <a:lnTo>
                    <a:pt x="861325" y="457138"/>
                  </a:lnTo>
                  <a:lnTo>
                    <a:pt x="860393" y="448199"/>
                  </a:lnTo>
                  <a:close/>
                  <a:moveTo>
                    <a:pt x="612943" y="1168459"/>
                  </a:moveTo>
                  <a:lnTo>
                    <a:pt x="611227" y="1176145"/>
                  </a:lnTo>
                  <a:lnTo>
                    <a:pt x="603084" y="1175115"/>
                  </a:lnTo>
                  <a:lnTo>
                    <a:pt x="606671" y="1169204"/>
                  </a:lnTo>
                  <a:close/>
                  <a:moveTo>
                    <a:pt x="560064" y="1168426"/>
                  </a:moveTo>
                  <a:lnTo>
                    <a:pt x="564373" y="1173028"/>
                  </a:lnTo>
                  <a:lnTo>
                    <a:pt x="579427" y="1177638"/>
                  </a:lnTo>
                  <a:lnTo>
                    <a:pt x="579387" y="1179983"/>
                  </a:lnTo>
                  <a:lnTo>
                    <a:pt x="560512" y="1177245"/>
                  </a:lnTo>
                  <a:close/>
                  <a:moveTo>
                    <a:pt x="535246" y="1150423"/>
                  </a:moveTo>
                  <a:lnTo>
                    <a:pt x="537247" y="1144000"/>
                  </a:lnTo>
                  <a:lnTo>
                    <a:pt x="543750" y="1143495"/>
                  </a:lnTo>
                  <a:lnTo>
                    <a:pt x="549599" y="1152629"/>
                  </a:lnTo>
                  <a:lnTo>
                    <a:pt x="544480" y="1157583"/>
                  </a:lnTo>
                  <a:lnTo>
                    <a:pt x="539804" y="1155570"/>
                  </a:lnTo>
                  <a:lnTo>
                    <a:pt x="539008" y="1162804"/>
                  </a:lnTo>
                  <a:lnTo>
                    <a:pt x="531114" y="1160848"/>
                  </a:lnTo>
                  <a:lnTo>
                    <a:pt x="512458" y="1162181"/>
                  </a:lnTo>
                  <a:lnTo>
                    <a:pt x="504043" y="1156786"/>
                  </a:lnTo>
                  <a:lnTo>
                    <a:pt x="508428" y="1152808"/>
                  </a:lnTo>
                  <a:lnTo>
                    <a:pt x="517986" y="1157015"/>
                  </a:lnTo>
                  <a:close/>
                  <a:moveTo>
                    <a:pt x="439955" y="1146417"/>
                  </a:moveTo>
                  <a:lnTo>
                    <a:pt x="447529" y="1148130"/>
                  </a:lnTo>
                  <a:lnTo>
                    <a:pt x="444459" y="1156146"/>
                  </a:lnTo>
                  <a:lnTo>
                    <a:pt x="435710" y="1151579"/>
                  </a:lnTo>
                  <a:lnTo>
                    <a:pt x="420724" y="1156554"/>
                  </a:lnTo>
                  <a:lnTo>
                    <a:pt x="421285" y="1142342"/>
                  </a:lnTo>
                  <a:lnTo>
                    <a:pt x="426195" y="1143870"/>
                  </a:lnTo>
                  <a:lnTo>
                    <a:pt x="430519" y="1134740"/>
                  </a:lnTo>
                  <a:lnTo>
                    <a:pt x="436498" y="1136672"/>
                  </a:lnTo>
                  <a:lnTo>
                    <a:pt x="433792" y="1143629"/>
                  </a:lnTo>
                  <a:close/>
                  <a:moveTo>
                    <a:pt x="415197" y="1129897"/>
                  </a:moveTo>
                  <a:lnTo>
                    <a:pt x="418279" y="1134735"/>
                  </a:lnTo>
                  <a:lnTo>
                    <a:pt x="410979" y="1144285"/>
                  </a:lnTo>
                  <a:lnTo>
                    <a:pt x="403656" y="1144980"/>
                  </a:lnTo>
                  <a:lnTo>
                    <a:pt x="406073" y="1138311"/>
                  </a:lnTo>
                  <a:close/>
                  <a:moveTo>
                    <a:pt x="376379" y="1116134"/>
                  </a:moveTo>
                  <a:lnTo>
                    <a:pt x="382898" y="1119233"/>
                  </a:lnTo>
                  <a:lnTo>
                    <a:pt x="385811" y="1129306"/>
                  </a:lnTo>
                  <a:lnTo>
                    <a:pt x="375642" y="1135617"/>
                  </a:lnTo>
                  <a:close/>
                  <a:moveTo>
                    <a:pt x="71950" y="883348"/>
                  </a:moveTo>
                  <a:lnTo>
                    <a:pt x="63032" y="883324"/>
                  </a:lnTo>
                  <a:lnTo>
                    <a:pt x="59039" y="889218"/>
                  </a:lnTo>
                  <a:lnTo>
                    <a:pt x="0" y="858339"/>
                  </a:lnTo>
                  <a:lnTo>
                    <a:pt x="15179" y="854536"/>
                  </a:lnTo>
                  <a:lnTo>
                    <a:pt x="17923" y="8500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54" name="Google Shape;12654;p317"/>
            <p:cNvSpPr/>
            <p:nvPr/>
          </p:nvSpPr>
          <p:spPr>
            <a:xfrm>
              <a:off x="7811639" y="4172273"/>
              <a:ext cx="784338" cy="828948"/>
            </a:xfrm>
            <a:custGeom>
              <a:rect b="b" l="l" r="r" t="t"/>
              <a:pathLst>
                <a:path extrusionOk="0" h="914925" w="865688">
                  <a:moveTo>
                    <a:pt x="407673" y="0"/>
                  </a:moveTo>
                  <a:lnTo>
                    <a:pt x="378634" y="47987"/>
                  </a:lnTo>
                  <a:lnTo>
                    <a:pt x="378771" y="69426"/>
                  </a:lnTo>
                  <a:lnTo>
                    <a:pt x="439444" y="105235"/>
                  </a:lnTo>
                  <a:lnTo>
                    <a:pt x="456070" y="99549"/>
                  </a:lnTo>
                  <a:lnTo>
                    <a:pt x="487461" y="140361"/>
                  </a:lnTo>
                  <a:lnTo>
                    <a:pt x="496143" y="162865"/>
                  </a:lnTo>
                  <a:lnTo>
                    <a:pt x="528311" y="201241"/>
                  </a:lnTo>
                  <a:lnTo>
                    <a:pt x="569999" y="221239"/>
                  </a:lnTo>
                  <a:lnTo>
                    <a:pt x="597245" y="255690"/>
                  </a:lnTo>
                  <a:lnTo>
                    <a:pt x="646844" y="283393"/>
                  </a:lnTo>
                  <a:lnTo>
                    <a:pt x="648485" y="306880"/>
                  </a:lnTo>
                  <a:lnTo>
                    <a:pt x="683304" y="340077"/>
                  </a:lnTo>
                  <a:lnTo>
                    <a:pt x="732783" y="364181"/>
                  </a:lnTo>
                  <a:lnTo>
                    <a:pt x="748872" y="395606"/>
                  </a:lnTo>
                  <a:lnTo>
                    <a:pt x="757361" y="438362"/>
                  </a:lnTo>
                  <a:lnTo>
                    <a:pt x="782561" y="449134"/>
                  </a:lnTo>
                  <a:lnTo>
                    <a:pt x="817742" y="498973"/>
                  </a:lnTo>
                  <a:lnTo>
                    <a:pt x="824059" y="532994"/>
                  </a:lnTo>
                  <a:lnTo>
                    <a:pt x="865688" y="544443"/>
                  </a:lnTo>
                  <a:lnTo>
                    <a:pt x="834840" y="619360"/>
                  </a:lnTo>
                  <a:lnTo>
                    <a:pt x="832948" y="655768"/>
                  </a:lnTo>
                  <a:lnTo>
                    <a:pt x="820069" y="689370"/>
                  </a:lnTo>
                  <a:lnTo>
                    <a:pt x="823183" y="721583"/>
                  </a:lnTo>
                  <a:lnTo>
                    <a:pt x="806699" y="738798"/>
                  </a:lnTo>
                  <a:lnTo>
                    <a:pt x="812459" y="825779"/>
                  </a:lnTo>
                  <a:lnTo>
                    <a:pt x="764236" y="825271"/>
                  </a:lnTo>
                  <a:lnTo>
                    <a:pt x="722253" y="814692"/>
                  </a:lnTo>
                  <a:lnTo>
                    <a:pt x="708547" y="832480"/>
                  </a:lnTo>
                  <a:lnTo>
                    <a:pt x="720688" y="868929"/>
                  </a:lnTo>
                  <a:lnTo>
                    <a:pt x="719161" y="910760"/>
                  </a:lnTo>
                  <a:lnTo>
                    <a:pt x="698512" y="914925"/>
                  </a:lnTo>
                  <a:lnTo>
                    <a:pt x="683728" y="873244"/>
                  </a:lnTo>
                  <a:lnTo>
                    <a:pt x="460661" y="888562"/>
                  </a:lnTo>
                  <a:lnTo>
                    <a:pt x="222751" y="904838"/>
                  </a:lnTo>
                  <a:lnTo>
                    <a:pt x="192302" y="848998"/>
                  </a:lnTo>
                  <a:lnTo>
                    <a:pt x="167091" y="795853"/>
                  </a:lnTo>
                  <a:lnTo>
                    <a:pt x="173147" y="741312"/>
                  </a:lnTo>
                  <a:lnTo>
                    <a:pt x="149307" y="682336"/>
                  </a:lnTo>
                  <a:lnTo>
                    <a:pt x="160255" y="646272"/>
                  </a:lnTo>
                  <a:lnTo>
                    <a:pt x="156377" y="620891"/>
                  </a:lnTo>
                  <a:lnTo>
                    <a:pt x="182183" y="592047"/>
                  </a:lnTo>
                  <a:lnTo>
                    <a:pt x="161289" y="582129"/>
                  </a:lnTo>
                  <a:lnTo>
                    <a:pt x="166375" y="561312"/>
                  </a:lnTo>
                  <a:lnTo>
                    <a:pt x="144146" y="531302"/>
                  </a:lnTo>
                  <a:lnTo>
                    <a:pt x="118275" y="476950"/>
                  </a:lnTo>
                  <a:lnTo>
                    <a:pt x="48179" y="225014"/>
                  </a:lnTo>
                  <a:lnTo>
                    <a:pt x="0" y="53571"/>
                  </a:lnTo>
                  <a:lnTo>
                    <a:pt x="210356" y="27906"/>
                  </a:lnTo>
                  <a:lnTo>
                    <a:pt x="325000" y="1444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55" name="Google Shape;12655;p317"/>
            <p:cNvSpPr/>
            <p:nvPr/>
          </p:nvSpPr>
          <p:spPr>
            <a:xfrm>
              <a:off x="6971130" y="1835258"/>
              <a:ext cx="1102152" cy="1154456"/>
            </a:xfrm>
            <a:custGeom>
              <a:rect b="b" l="l" r="r" t="t"/>
              <a:pathLst>
                <a:path extrusionOk="0" h="1274194" w="1216465">
                  <a:moveTo>
                    <a:pt x="1097846" y="1222098"/>
                  </a:moveTo>
                  <a:lnTo>
                    <a:pt x="897250" y="1255170"/>
                  </a:lnTo>
                  <a:lnTo>
                    <a:pt x="895673" y="1241842"/>
                  </a:lnTo>
                  <a:lnTo>
                    <a:pt x="719238" y="1261605"/>
                  </a:lnTo>
                  <a:lnTo>
                    <a:pt x="594939" y="1274194"/>
                  </a:lnTo>
                  <a:lnTo>
                    <a:pt x="622562" y="1244522"/>
                  </a:lnTo>
                  <a:lnTo>
                    <a:pt x="638388" y="1196878"/>
                  </a:lnTo>
                  <a:lnTo>
                    <a:pt x="654271" y="1167186"/>
                  </a:lnTo>
                  <a:lnTo>
                    <a:pt x="664074" y="1126868"/>
                  </a:lnTo>
                  <a:lnTo>
                    <a:pt x="666426" y="1070476"/>
                  </a:lnTo>
                  <a:lnTo>
                    <a:pt x="657014" y="1010834"/>
                  </a:lnTo>
                  <a:lnTo>
                    <a:pt x="601881" y="897564"/>
                  </a:lnTo>
                  <a:lnTo>
                    <a:pt x="610938" y="851836"/>
                  </a:lnTo>
                  <a:lnTo>
                    <a:pt x="596075" y="799577"/>
                  </a:lnTo>
                  <a:lnTo>
                    <a:pt x="623706" y="741923"/>
                  </a:lnTo>
                  <a:lnTo>
                    <a:pt x="626106" y="695801"/>
                  </a:lnTo>
                  <a:lnTo>
                    <a:pt x="618891" y="671938"/>
                  </a:lnTo>
                  <a:lnTo>
                    <a:pt x="641349" y="659542"/>
                  </a:lnTo>
                  <a:lnTo>
                    <a:pt x="640999" y="626035"/>
                  </a:lnTo>
                  <a:lnTo>
                    <a:pt x="676738" y="613293"/>
                  </a:lnTo>
                  <a:lnTo>
                    <a:pt x="700815" y="573782"/>
                  </a:lnTo>
                  <a:lnTo>
                    <a:pt x="706473" y="646974"/>
                  </a:lnTo>
                  <a:lnTo>
                    <a:pt x="721696" y="648655"/>
                  </a:lnTo>
                  <a:lnTo>
                    <a:pt x="736378" y="610097"/>
                  </a:lnTo>
                  <a:lnTo>
                    <a:pt x="730223" y="548163"/>
                  </a:lnTo>
                  <a:lnTo>
                    <a:pt x="740120" y="531400"/>
                  </a:lnTo>
                  <a:lnTo>
                    <a:pt x="777729" y="517035"/>
                  </a:lnTo>
                  <a:lnTo>
                    <a:pt x="760390" y="475452"/>
                  </a:lnTo>
                  <a:lnTo>
                    <a:pt x="781614" y="436130"/>
                  </a:lnTo>
                  <a:lnTo>
                    <a:pt x="812910" y="430200"/>
                  </a:lnTo>
                  <a:lnTo>
                    <a:pt x="851121" y="449056"/>
                  </a:lnTo>
                  <a:lnTo>
                    <a:pt x="886203" y="448085"/>
                  </a:lnTo>
                  <a:lnTo>
                    <a:pt x="906758" y="474592"/>
                  </a:lnTo>
                  <a:lnTo>
                    <a:pt x="933286" y="473464"/>
                  </a:lnTo>
                  <a:lnTo>
                    <a:pt x="980746" y="494185"/>
                  </a:lnTo>
                  <a:lnTo>
                    <a:pt x="996063" y="491045"/>
                  </a:lnTo>
                  <a:lnTo>
                    <a:pt x="1025786" y="530788"/>
                  </a:lnTo>
                  <a:lnTo>
                    <a:pt x="1009474" y="556511"/>
                  </a:lnTo>
                  <a:lnTo>
                    <a:pt x="1032106" y="583771"/>
                  </a:lnTo>
                  <a:lnTo>
                    <a:pt x="1043714" y="616997"/>
                  </a:lnTo>
                  <a:lnTo>
                    <a:pt x="1045186" y="693152"/>
                  </a:lnTo>
                  <a:lnTo>
                    <a:pt x="1018625" y="715779"/>
                  </a:lnTo>
                  <a:lnTo>
                    <a:pt x="1016629" y="755361"/>
                  </a:lnTo>
                  <a:lnTo>
                    <a:pt x="983649" y="773132"/>
                  </a:lnTo>
                  <a:lnTo>
                    <a:pt x="970620" y="821990"/>
                  </a:lnTo>
                  <a:lnTo>
                    <a:pt x="980012" y="838773"/>
                  </a:lnTo>
                  <a:lnTo>
                    <a:pt x="1017063" y="850850"/>
                  </a:lnTo>
                  <a:lnTo>
                    <a:pt x="1040678" y="821880"/>
                  </a:lnTo>
                  <a:lnTo>
                    <a:pt x="1065356" y="765735"/>
                  </a:lnTo>
                  <a:lnTo>
                    <a:pt x="1112287" y="739080"/>
                  </a:lnTo>
                  <a:lnTo>
                    <a:pt x="1138857" y="751123"/>
                  </a:lnTo>
                  <a:lnTo>
                    <a:pt x="1157886" y="777701"/>
                  </a:lnTo>
                  <a:lnTo>
                    <a:pt x="1184846" y="859459"/>
                  </a:lnTo>
                  <a:lnTo>
                    <a:pt x="1193220" y="901087"/>
                  </a:lnTo>
                  <a:lnTo>
                    <a:pt x="1216465" y="949620"/>
                  </a:lnTo>
                  <a:lnTo>
                    <a:pt x="1211694" y="1024758"/>
                  </a:lnTo>
                  <a:lnTo>
                    <a:pt x="1189139" y="1039242"/>
                  </a:lnTo>
                  <a:lnTo>
                    <a:pt x="1184592" y="1012810"/>
                  </a:lnTo>
                  <a:lnTo>
                    <a:pt x="1169613" y="1022809"/>
                  </a:lnTo>
                  <a:lnTo>
                    <a:pt x="1159555" y="1086246"/>
                  </a:lnTo>
                  <a:lnTo>
                    <a:pt x="1132851" y="1113603"/>
                  </a:lnTo>
                  <a:lnTo>
                    <a:pt x="1130263" y="1161336"/>
                  </a:lnTo>
                  <a:lnTo>
                    <a:pt x="1098080" y="1205144"/>
                  </a:lnTo>
                  <a:close/>
                  <a:moveTo>
                    <a:pt x="702137" y="450763"/>
                  </a:moveTo>
                  <a:lnTo>
                    <a:pt x="707142" y="474768"/>
                  </a:lnTo>
                  <a:lnTo>
                    <a:pt x="689095" y="481225"/>
                  </a:lnTo>
                  <a:lnTo>
                    <a:pt x="693052" y="446187"/>
                  </a:lnTo>
                  <a:close/>
                  <a:moveTo>
                    <a:pt x="420336" y="608310"/>
                  </a:moveTo>
                  <a:lnTo>
                    <a:pt x="396670" y="589198"/>
                  </a:lnTo>
                  <a:lnTo>
                    <a:pt x="407372" y="559270"/>
                  </a:lnTo>
                  <a:lnTo>
                    <a:pt x="373582" y="557745"/>
                  </a:lnTo>
                  <a:lnTo>
                    <a:pt x="384394" y="528954"/>
                  </a:lnTo>
                  <a:lnTo>
                    <a:pt x="382877" y="493439"/>
                  </a:lnTo>
                  <a:lnTo>
                    <a:pt x="351441" y="471634"/>
                  </a:lnTo>
                  <a:lnTo>
                    <a:pt x="333114" y="447575"/>
                  </a:lnTo>
                  <a:lnTo>
                    <a:pt x="271439" y="432551"/>
                  </a:lnTo>
                  <a:lnTo>
                    <a:pt x="253481" y="440624"/>
                  </a:lnTo>
                  <a:lnTo>
                    <a:pt x="191231" y="415290"/>
                  </a:lnTo>
                  <a:lnTo>
                    <a:pt x="44142" y="384125"/>
                  </a:lnTo>
                  <a:lnTo>
                    <a:pt x="26723" y="350810"/>
                  </a:lnTo>
                  <a:lnTo>
                    <a:pt x="0" y="340213"/>
                  </a:lnTo>
                  <a:lnTo>
                    <a:pt x="52937" y="315931"/>
                  </a:lnTo>
                  <a:lnTo>
                    <a:pt x="75775" y="290092"/>
                  </a:lnTo>
                  <a:lnTo>
                    <a:pt x="135989" y="276078"/>
                  </a:lnTo>
                  <a:lnTo>
                    <a:pt x="173380" y="243509"/>
                  </a:lnTo>
                  <a:lnTo>
                    <a:pt x="191507" y="241075"/>
                  </a:lnTo>
                  <a:lnTo>
                    <a:pt x="205109" y="219015"/>
                  </a:lnTo>
                  <a:lnTo>
                    <a:pt x="245943" y="185982"/>
                  </a:lnTo>
                  <a:lnTo>
                    <a:pt x="265825" y="158943"/>
                  </a:lnTo>
                  <a:lnTo>
                    <a:pt x="296877" y="139817"/>
                  </a:lnTo>
                  <a:lnTo>
                    <a:pt x="328949" y="151528"/>
                  </a:lnTo>
                  <a:lnTo>
                    <a:pt x="279664" y="217645"/>
                  </a:lnTo>
                  <a:lnTo>
                    <a:pt x="268458" y="239603"/>
                  </a:lnTo>
                  <a:lnTo>
                    <a:pt x="272204" y="277008"/>
                  </a:lnTo>
                  <a:lnTo>
                    <a:pt x="296482" y="246211"/>
                  </a:lnTo>
                  <a:lnTo>
                    <a:pt x="344660" y="246620"/>
                  </a:lnTo>
                  <a:lnTo>
                    <a:pt x="383591" y="263214"/>
                  </a:lnTo>
                  <a:lnTo>
                    <a:pt x="422023" y="315303"/>
                  </a:lnTo>
                  <a:lnTo>
                    <a:pt x="441245" y="323546"/>
                  </a:lnTo>
                  <a:lnTo>
                    <a:pt x="475518" y="311447"/>
                  </a:lnTo>
                  <a:lnTo>
                    <a:pt x="485064" y="322768"/>
                  </a:lnTo>
                  <a:lnTo>
                    <a:pt x="520820" y="325978"/>
                  </a:lnTo>
                  <a:lnTo>
                    <a:pt x="590816" y="272190"/>
                  </a:lnTo>
                  <a:lnTo>
                    <a:pt x="629119" y="263704"/>
                  </a:lnTo>
                  <a:lnTo>
                    <a:pt x="681023" y="260280"/>
                  </a:lnTo>
                  <a:lnTo>
                    <a:pt x="714217" y="240974"/>
                  </a:lnTo>
                  <a:lnTo>
                    <a:pt x="740637" y="236835"/>
                  </a:lnTo>
                  <a:lnTo>
                    <a:pt x="752446" y="292269"/>
                  </a:lnTo>
                  <a:lnTo>
                    <a:pt x="780766" y="296756"/>
                  </a:lnTo>
                  <a:lnTo>
                    <a:pt x="807130" y="284698"/>
                  </a:lnTo>
                  <a:lnTo>
                    <a:pt x="820143" y="296508"/>
                  </a:lnTo>
                  <a:lnTo>
                    <a:pt x="836405" y="277801"/>
                  </a:lnTo>
                  <a:lnTo>
                    <a:pt x="876025" y="267311"/>
                  </a:lnTo>
                  <a:lnTo>
                    <a:pt x="885618" y="337531"/>
                  </a:lnTo>
                  <a:lnTo>
                    <a:pt x="907727" y="364896"/>
                  </a:lnTo>
                  <a:lnTo>
                    <a:pt x="936282" y="369061"/>
                  </a:lnTo>
                  <a:lnTo>
                    <a:pt x="936787" y="348879"/>
                  </a:lnTo>
                  <a:lnTo>
                    <a:pt x="963551" y="345389"/>
                  </a:lnTo>
                  <a:lnTo>
                    <a:pt x="980844" y="364349"/>
                  </a:lnTo>
                  <a:lnTo>
                    <a:pt x="970617" y="381355"/>
                  </a:lnTo>
                  <a:lnTo>
                    <a:pt x="892262" y="378023"/>
                  </a:lnTo>
                  <a:lnTo>
                    <a:pt x="856548" y="391401"/>
                  </a:lnTo>
                  <a:lnTo>
                    <a:pt x="813741" y="372032"/>
                  </a:lnTo>
                  <a:lnTo>
                    <a:pt x="804868" y="395420"/>
                  </a:lnTo>
                  <a:lnTo>
                    <a:pt x="812476" y="413497"/>
                  </a:lnTo>
                  <a:lnTo>
                    <a:pt x="794278" y="411191"/>
                  </a:lnTo>
                  <a:lnTo>
                    <a:pt x="764954" y="386717"/>
                  </a:lnTo>
                  <a:lnTo>
                    <a:pt x="717833" y="375373"/>
                  </a:lnTo>
                  <a:lnTo>
                    <a:pt x="694719" y="376842"/>
                  </a:lnTo>
                  <a:lnTo>
                    <a:pt x="675379" y="405732"/>
                  </a:lnTo>
                  <a:lnTo>
                    <a:pt x="639210" y="416322"/>
                  </a:lnTo>
                  <a:lnTo>
                    <a:pt x="598663" y="415002"/>
                  </a:lnTo>
                  <a:lnTo>
                    <a:pt x="583648" y="427690"/>
                  </a:lnTo>
                  <a:lnTo>
                    <a:pt x="582049" y="450148"/>
                  </a:lnTo>
                  <a:lnTo>
                    <a:pt x="539965" y="473318"/>
                  </a:lnTo>
                  <a:lnTo>
                    <a:pt x="539666" y="446596"/>
                  </a:lnTo>
                  <a:lnTo>
                    <a:pt x="519867" y="442965"/>
                  </a:lnTo>
                  <a:lnTo>
                    <a:pt x="514833" y="471313"/>
                  </a:lnTo>
                  <a:lnTo>
                    <a:pt x="482516" y="475512"/>
                  </a:lnTo>
                  <a:lnTo>
                    <a:pt x="468978" y="489039"/>
                  </a:lnTo>
                  <a:lnTo>
                    <a:pt x="451685" y="538567"/>
                  </a:lnTo>
                  <a:lnTo>
                    <a:pt x="416727" y="603052"/>
                  </a:lnTo>
                  <a:close/>
                  <a:moveTo>
                    <a:pt x="203123" y="42210"/>
                  </a:moveTo>
                  <a:lnTo>
                    <a:pt x="170601" y="70033"/>
                  </a:lnTo>
                  <a:lnTo>
                    <a:pt x="152868" y="74632"/>
                  </a:lnTo>
                  <a:lnTo>
                    <a:pt x="152865" y="53651"/>
                  </a:lnTo>
                  <a:lnTo>
                    <a:pt x="235131" y="0"/>
                  </a:lnTo>
                  <a:lnTo>
                    <a:pt x="221291" y="34194"/>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56" name="Google Shape;12656;p317"/>
            <p:cNvSpPr/>
            <p:nvPr/>
          </p:nvSpPr>
          <p:spPr>
            <a:xfrm>
              <a:off x="7577702" y="4910408"/>
              <a:ext cx="1322843" cy="1010269"/>
            </a:xfrm>
            <a:custGeom>
              <a:rect b="b" l="l" r="r" t="t"/>
              <a:pathLst>
                <a:path extrusionOk="0" h="1115052" w="1460045">
                  <a:moveTo>
                    <a:pt x="365797" y="45047"/>
                  </a:moveTo>
                  <a:lnTo>
                    <a:pt x="450502" y="34305"/>
                  </a:lnTo>
                  <a:lnTo>
                    <a:pt x="480951" y="90146"/>
                  </a:lnTo>
                  <a:lnTo>
                    <a:pt x="718861" y="73869"/>
                  </a:lnTo>
                  <a:lnTo>
                    <a:pt x="941929" y="58551"/>
                  </a:lnTo>
                  <a:lnTo>
                    <a:pt x="956713" y="100232"/>
                  </a:lnTo>
                  <a:lnTo>
                    <a:pt x="977361" y="96068"/>
                  </a:lnTo>
                  <a:lnTo>
                    <a:pt x="978888" y="54236"/>
                  </a:lnTo>
                  <a:lnTo>
                    <a:pt x="966747" y="17787"/>
                  </a:lnTo>
                  <a:lnTo>
                    <a:pt x="980453" y="0"/>
                  </a:lnTo>
                  <a:lnTo>
                    <a:pt x="1022436" y="10578"/>
                  </a:lnTo>
                  <a:lnTo>
                    <a:pt x="1070659" y="11086"/>
                  </a:lnTo>
                  <a:lnTo>
                    <a:pt x="1094470" y="96328"/>
                  </a:lnTo>
                  <a:lnTo>
                    <a:pt x="1131502" y="190665"/>
                  </a:lnTo>
                  <a:lnTo>
                    <a:pt x="1202361" y="310954"/>
                  </a:lnTo>
                  <a:lnTo>
                    <a:pt x="1302405" y="435101"/>
                  </a:lnTo>
                  <a:lnTo>
                    <a:pt x="1292429" y="446836"/>
                  </a:lnTo>
                  <a:lnTo>
                    <a:pt x="1306670" y="509555"/>
                  </a:lnTo>
                  <a:lnTo>
                    <a:pt x="1351392" y="575037"/>
                  </a:lnTo>
                  <a:lnTo>
                    <a:pt x="1427071" y="709049"/>
                  </a:lnTo>
                  <a:lnTo>
                    <a:pt x="1445425" y="751804"/>
                  </a:lnTo>
                  <a:lnTo>
                    <a:pt x="1452180" y="797612"/>
                  </a:lnTo>
                  <a:lnTo>
                    <a:pt x="1460045" y="964817"/>
                  </a:lnTo>
                  <a:lnTo>
                    <a:pt x="1443658" y="970911"/>
                  </a:lnTo>
                  <a:lnTo>
                    <a:pt x="1434195" y="1024841"/>
                  </a:lnTo>
                  <a:lnTo>
                    <a:pt x="1442899" y="1040090"/>
                  </a:lnTo>
                  <a:lnTo>
                    <a:pt x="1413946" y="1082713"/>
                  </a:lnTo>
                  <a:lnTo>
                    <a:pt x="1398489" y="1076354"/>
                  </a:lnTo>
                  <a:lnTo>
                    <a:pt x="1366858" y="1097067"/>
                  </a:lnTo>
                  <a:lnTo>
                    <a:pt x="1310013" y="1115052"/>
                  </a:lnTo>
                  <a:lnTo>
                    <a:pt x="1289695" y="1097153"/>
                  </a:lnTo>
                  <a:lnTo>
                    <a:pt x="1292932" y="1065529"/>
                  </a:lnTo>
                  <a:lnTo>
                    <a:pt x="1238194" y="984022"/>
                  </a:lnTo>
                  <a:lnTo>
                    <a:pt x="1203784" y="972646"/>
                  </a:lnTo>
                  <a:lnTo>
                    <a:pt x="1177699" y="988864"/>
                  </a:lnTo>
                  <a:lnTo>
                    <a:pt x="1148390" y="943236"/>
                  </a:lnTo>
                  <a:lnTo>
                    <a:pt x="1136374" y="903861"/>
                  </a:lnTo>
                  <a:lnTo>
                    <a:pt x="1092050" y="864814"/>
                  </a:lnTo>
                  <a:lnTo>
                    <a:pt x="1078800" y="836696"/>
                  </a:lnTo>
                  <a:lnTo>
                    <a:pt x="1078446" y="793285"/>
                  </a:lnTo>
                  <a:lnTo>
                    <a:pt x="1056619" y="788694"/>
                  </a:lnTo>
                  <a:lnTo>
                    <a:pt x="1065232" y="813065"/>
                  </a:lnTo>
                  <a:lnTo>
                    <a:pt x="1047429" y="822354"/>
                  </a:lnTo>
                  <a:lnTo>
                    <a:pt x="974745" y="722469"/>
                  </a:lnTo>
                  <a:lnTo>
                    <a:pt x="948306" y="698330"/>
                  </a:lnTo>
                  <a:lnTo>
                    <a:pt x="990711" y="610798"/>
                  </a:lnTo>
                  <a:lnTo>
                    <a:pt x="956211" y="620203"/>
                  </a:lnTo>
                  <a:lnTo>
                    <a:pt x="936325" y="648691"/>
                  </a:lnTo>
                  <a:lnTo>
                    <a:pt x="907371" y="612556"/>
                  </a:lnTo>
                  <a:lnTo>
                    <a:pt x="923124" y="498609"/>
                  </a:lnTo>
                  <a:lnTo>
                    <a:pt x="916057" y="406735"/>
                  </a:lnTo>
                  <a:lnTo>
                    <a:pt x="891776" y="387762"/>
                  </a:lnTo>
                  <a:lnTo>
                    <a:pt x="880893" y="359050"/>
                  </a:lnTo>
                  <a:lnTo>
                    <a:pt x="846346" y="357123"/>
                  </a:lnTo>
                  <a:lnTo>
                    <a:pt x="800399" y="314120"/>
                  </a:lnTo>
                  <a:lnTo>
                    <a:pt x="766128" y="298564"/>
                  </a:lnTo>
                  <a:lnTo>
                    <a:pt x="760253" y="269103"/>
                  </a:lnTo>
                  <a:lnTo>
                    <a:pt x="736816" y="261007"/>
                  </a:lnTo>
                  <a:lnTo>
                    <a:pt x="714343" y="230348"/>
                  </a:lnTo>
                  <a:lnTo>
                    <a:pt x="641990" y="194844"/>
                  </a:lnTo>
                  <a:lnTo>
                    <a:pt x="585158" y="212023"/>
                  </a:lnTo>
                  <a:lnTo>
                    <a:pt x="591823" y="242552"/>
                  </a:lnTo>
                  <a:lnTo>
                    <a:pt x="572063" y="239379"/>
                  </a:lnTo>
                  <a:lnTo>
                    <a:pt x="503949" y="285586"/>
                  </a:lnTo>
                  <a:lnTo>
                    <a:pt x="427430" y="303353"/>
                  </a:lnTo>
                  <a:lnTo>
                    <a:pt x="426850" y="281063"/>
                  </a:lnTo>
                  <a:lnTo>
                    <a:pt x="405709" y="256610"/>
                  </a:lnTo>
                  <a:lnTo>
                    <a:pt x="308600" y="206835"/>
                  </a:lnTo>
                  <a:lnTo>
                    <a:pt x="241231" y="188156"/>
                  </a:lnTo>
                  <a:lnTo>
                    <a:pt x="182546" y="187357"/>
                  </a:lnTo>
                  <a:lnTo>
                    <a:pt x="134459" y="196511"/>
                  </a:lnTo>
                  <a:lnTo>
                    <a:pt x="30485" y="225136"/>
                  </a:lnTo>
                  <a:lnTo>
                    <a:pt x="53498" y="192910"/>
                  </a:lnTo>
                  <a:lnTo>
                    <a:pt x="38679" y="177499"/>
                  </a:lnTo>
                  <a:lnTo>
                    <a:pt x="42319" y="143655"/>
                  </a:lnTo>
                  <a:lnTo>
                    <a:pt x="0" y="108330"/>
                  </a:lnTo>
                  <a:lnTo>
                    <a:pt x="3320" y="812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57" name="Google Shape;12657;p317"/>
            <p:cNvSpPr/>
            <p:nvPr/>
          </p:nvSpPr>
          <p:spPr>
            <a:xfrm>
              <a:off x="6179502" y="2712145"/>
              <a:ext cx="878057" cy="577995"/>
            </a:xfrm>
            <a:custGeom>
              <a:rect b="b" l="l" r="r" t="t"/>
              <a:pathLst>
                <a:path extrusionOk="0" h="637943" w="969127">
                  <a:moveTo>
                    <a:pt x="771023" y="1111"/>
                  </a:moveTo>
                  <a:lnTo>
                    <a:pt x="793437" y="0"/>
                  </a:lnTo>
                  <a:lnTo>
                    <a:pt x="796557" y="29997"/>
                  </a:lnTo>
                  <a:lnTo>
                    <a:pt x="819259" y="48941"/>
                  </a:lnTo>
                  <a:lnTo>
                    <a:pt x="802832" y="74369"/>
                  </a:lnTo>
                  <a:lnTo>
                    <a:pt x="809998" y="119829"/>
                  </a:lnTo>
                  <a:lnTo>
                    <a:pt x="822980" y="151585"/>
                  </a:lnTo>
                  <a:lnTo>
                    <a:pt x="876877" y="172172"/>
                  </a:lnTo>
                  <a:lnTo>
                    <a:pt x="888860" y="197233"/>
                  </a:lnTo>
                  <a:lnTo>
                    <a:pt x="923494" y="232171"/>
                  </a:lnTo>
                  <a:lnTo>
                    <a:pt x="928815" y="253128"/>
                  </a:lnTo>
                  <a:lnTo>
                    <a:pt x="963463" y="271196"/>
                  </a:lnTo>
                  <a:lnTo>
                    <a:pt x="969127" y="296608"/>
                  </a:lnTo>
                  <a:lnTo>
                    <a:pt x="965799" y="336022"/>
                  </a:lnTo>
                  <a:lnTo>
                    <a:pt x="946926" y="350611"/>
                  </a:lnTo>
                  <a:lnTo>
                    <a:pt x="943864" y="382168"/>
                  </a:lnTo>
                  <a:lnTo>
                    <a:pt x="898424" y="410573"/>
                  </a:lnTo>
                  <a:lnTo>
                    <a:pt x="840430" y="423802"/>
                  </a:lnTo>
                  <a:lnTo>
                    <a:pt x="832372" y="460073"/>
                  </a:lnTo>
                  <a:lnTo>
                    <a:pt x="858726" y="487831"/>
                  </a:lnTo>
                  <a:lnTo>
                    <a:pt x="858138" y="523731"/>
                  </a:lnTo>
                  <a:lnTo>
                    <a:pt x="839241" y="544898"/>
                  </a:lnTo>
                  <a:lnTo>
                    <a:pt x="836690" y="576420"/>
                  </a:lnTo>
                  <a:lnTo>
                    <a:pt x="795253" y="600910"/>
                  </a:lnTo>
                  <a:lnTo>
                    <a:pt x="794529" y="637943"/>
                  </a:lnTo>
                  <a:lnTo>
                    <a:pt x="777468" y="632029"/>
                  </a:lnTo>
                  <a:lnTo>
                    <a:pt x="744641" y="592063"/>
                  </a:lnTo>
                  <a:lnTo>
                    <a:pt x="728832" y="593886"/>
                  </a:lnTo>
                  <a:lnTo>
                    <a:pt x="511913" y="607375"/>
                  </a:lnTo>
                  <a:lnTo>
                    <a:pt x="302209" y="614149"/>
                  </a:lnTo>
                  <a:lnTo>
                    <a:pt x="129169" y="612247"/>
                  </a:lnTo>
                  <a:lnTo>
                    <a:pt x="111585" y="585407"/>
                  </a:lnTo>
                  <a:lnTo>
                    <a:pt x="119831" y="532778"/>
                  </a:lnTo>
                  <a:lnTo>
                    <a:pt x="104834" y="486910"/>
                  </a:lnTo>
                  <a:lnTo>
                    <a:pt x="105619" y="435438"/>
                  </a:lnTo>
                  <a:lnTo>
                    <a:pt x="79219" y="417536"/>
                  </a:lnTo>
                  <a:lnTo>
                    <a:pt x="75133" y="389567"/>
                  </a:lnTo>
                  <a:lnTo>
                    <a:pt x="84201" y="364971"/>
                  </a:lnTo>
                  <a:lnTo>
                    <a:pt x="74391" y="329180"/>
                  </a:lnTo>
                  <a:lnTo>
                    <a:pt x="53943" y="315722"/>
                  </a:lnTo>
                  <a:lnTo>
                    <a:pt x="27357" y="223979"/>
                  </a:lnTo>
                  <a:lnTo>
                    <a:pt x="0" y="179142"/>
                  </a:lnTo>
                  <a:lnTo>
                    <a:pt x="13145" y="149072"/>
                  </a:lnTo>
                  <a:lnTo>
                    <a:pt x="18215" y="108910"/>
                  </a:lnTo>
                  <a:lnTo>
                    <a:pt x="29576" y="94456"/>
                  </a:lnTo>
                  <a:lnTo>
                    <a:pt x="11159" y="74273"/>
                  </a:lnTo>
                  <a:lnTo>
                    <a:pt x="16185" y="38599"/>
                  </a:lnTo>
                  <a:lnTo>
                    <a:pt x="8261" y="21822"/>
                  </a:lnTo>
                  <a:lnTo>
                    <a:pt x="27523" y="1746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58" name="Google Shape;12658;p317"/>
            <p:cNvSpPr/>
            <p:nvPr/>
          </p:nvSpPr>
          <p:spPr>
            <a:xfrm>
              <a:off x="6888479" y="2866676"/>
              <a:ext cx="579801" cy="1032320"/>
            </a:xfrm>
            <a:custGeom>
              <a:rect b="b" l="l" r="r" t="t"/>
              <a:pathLst>
                <a:path extrusionOk="0" h="1139390" w="639937">
                  <a:moveTo>
                    <a:pt x="106350" y="26674"/>
                  </a:moveTo>
                  <a:lnTo>
                    <a:pt x="380833" y="11853"/>
                  </a:lnTo>
                  <a:lnTo>
                    <a:pt x="526747" y="0"/>
                  </a:lnTo>
                  <a:lnTo>
                    <a:pt x="525241" y="39383"/>
                  </a:lnTo>
                  <a:lnTo>
                    <a:pt x="551996" y="83057"/>
                  </a:lnTo>
                  <a:lnTo>
                    <a:pt x="582304" y="155582"/>
                  </a:lnTo>
                  <a:lnTo>
                    <a:pt x="624440" y="636339"/>
                  </a:lnTo>
                  <a:lnTo>
                    <a:pt x="610750" y="674683"/>
                  </a:lnTo>
                  <a:lnTo>
                    <a:pt x="634177" y="716483"/>
                  </a:lnTo>
                  <a:lnTo>
                    <a:pt x="639937" y="751978"/>
                  </a:lnTo>
                  <a:lnTo>
                    <a:pt x="622868" y="782757"/>
                  </a:lnTo>
                  <a:lnTo>
                    <a:pt x="620095" y="810008"/>
                  </a:lnTo>
                  <a:lnTo>
                    <a:pt x="595563" y="856027"/>
                  </a:lnTo>
                  <a:lnTo>
                    <a:pt x="577795" y="860921"/>
                  </a:lnTo>
                  <a:lnTo>
                    <a:pt x="584282" y="886245"/>
                  </a:lnTo>
                  <a:lnTo>
                    <a:pt x="573071" y="897321"/>
                  </a:lnTo>
                  <a:lnTo>
                    <a:pt x="567611" y="946153"/>
                  </a:lnTo>
                  <a:lnTo>
                    <a:pt x="573927" y="959122"/>
                  </a:lnTo>
                  <a:lnTo>
                    <a:pt x="555554" y="989901"/>
                  </a:lnTo>
                  <a:lnTo>
                    <a:pt x="573289" y="1024421"/>
                  </a:lnTo>
                  <a:lnTo>
                    <a:pt x="509585" y="1048732"/>
                  </a:lnTo>
                  <a:lnTo>
                    <a:pt x="505166" y="1070446"/>
                  </a:lnTo>
                  <a:lnTo>
                    <a:pt x="522132" y="1096086"/>
                  </a:lnTo>
                  <a:lnTo>
                    <a:pt x="503358" y="1114439"/>
                  </a:lnTo>
                  <a:lnTo>
                    <a:pt x="442420" y="1087632"/>
                  </a:lnTo>
                  <a:lnTo>
                    <a:pt x="424251" y="1091226"/>
                  </a:lnTo>
                  <a:lnTo>
                    <a:pt x="402371" y="1128778"/>
                  </a:lnTo>
                  <a:lnTo>
                    <a:pt x="411058" y="1139390"/>
                  </a:lnTo>
                  <a:lnTo>
                    <a:pt x="385496" y="1138971"/>
                  </a:lnTo>
                  <a:lnTo>
                    <a:pt x="345608" y="1083316"/>
                  </a:lnTo>
                  <a:lnTo>
                    <a:pt x="357770" y="1068997"/>
                  </a:lnTo>
                  <a:lnTo>
                    <a:pt x="342017" y="1030754"/>
                  </a:lnTo>
                  <a:lnTo>
                    <a:pt x="339878" y="999439"/>
                  </a:lnTo>
                  <a:lnTo>
                    <a:pt x="285836" y="959223"/>
                  </a:lnTo>
                  <a:lnTo>
                    <a:pt x="268809" y="964811"/>
                  </a:lnTo>
                  <a:lnTo>
                    <a:pt x="249810" y="939054"/>
                  </a:lnTo>
                  <a:lnTo>
                    <a:pt x="200666" y="900499"/>
                  </a:lnTo>
                  <a:lnTo>
                    <a:pt x="199597" y="867997"/>
                  </a:lnTo>
                  <a:lnTo>
                    <a:pt x="223041" y="813800"/>
                  </a:lnTo>
                  <a:lnTo>
                    <a:pt x="217594" y="795042"/>
                  </a:lnTo>
                  <a:lnTo>
                    <a:pt x="231476" y="769482"/>
                  </a:lnTo>
                  <a:lnTo>
                    <a:pt x="208374" y="756300"/>
                  </a:lnTo>
                  <a:lnTo>
                    <a:pt x="173695" y="749378"/>
                  </a:lnTo>
                  <a:lnTo>
                    <a:pt x="156857" y="769434"/>
                  </a:lnTo>
                  <a:lnTo>
                    <a:pt x="144200" y="757802"/>
                  </a:lnTo>
                  <a:lnTo>
                    <a:pt x="130223" y="691232"/>
                  </a:lnTo>
                  <a:lnTo>
                    <a:pt x="76091" y="650374"/>
                  </a:lnTo>
                  <a:lnTo>
                    <a:pt x="26047" y="600165"/>
                  </a:lnTo>
                  <a:lnTo>
                    <a:pt x="3641" y="538431"/>
                  </a:lnTo>
                  <a:lnTo>
                    <a:pt x="0" y="497112"/>
                  </a:lnTo>
                  <a:lnTo>
                    <a:pt x="12019" y="467384"/>
                  </a:lnTo>
                  <a:lnTo>
                    <a:pt x="12743" y="430351"/>
                  </a:lnTo>
                  <a:lnTo>
                    <a:pt x="54180" y="405861"/>
                  </a:lnTo>
                  <a:lnTo>
                    <a:pt x="56731" y="374339"/>
                  </a:lnTo>
                  <a:lnTo>
                    <a:pt x="75628" y="353172"/>
                  </a:lnTo>
                  <a:lnTo>
                    <a:pt x="76216" y="317272"/>
                  </a:lnTo>
                  <a:lnTo>
                    <a:pt x="49862" y="289514"/>
                  </a:lnTo>
                  <a:lnTo>
                    <a:pt x="57920" y="253243"/>
                  </a:lnTo>
                  <a:lnTo>
                    <a:pt x="115914" y="240014"/>
                  </a:lnTo>
                  <a:lnTo>
                    <a:pt x="161354" y="211609"/>
                  </a:lnTo>
                  <a:lnTo>
                    <a:pt x="164416" y="180052"/>
                  </a:lnTo>
                  <a:lnTo>
                    <a:pt x="183289" y="165463"/>
                  </a:lnTo>
                  <a:lnTo>
                    <a:pt x="186617" y="126049"/>
                  </a:lnTo>
                  <a:lnTo>
                    <a:pt x="180953" y="100637"/>
                  </a:lnTo>
                  <a:lnTo>
                    <a:pt x="146305" y="82569"/>
                  </a:lnTo>
                  <a:lnTo>
                    <a:pt x="140984" y="616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59" name="Google Shape;12659;p317"/>
            <p:cNvSpPr/>
            <p:nvPr/>
          </p:nvSpPr>
          <p:spPr>
            <a:xfrm>
              <a:off x="6664577" y="2075488"/>
              <a:ext cx="757406" cy="815355"/>
            </a:xfrm>
            <a:custGeom>
              <a:rect b="b" l="l" r="r" t="t"/>
              <a:pathLst>
                <a:path extrusionOk="0" h="899922" w="835963">
                  <a:moveTo>
                    <a:pt x="338348" y="75067"/>
                  </a:moveTo>
                  <a:lnTo>
                    <a:pt x="365071" y="85664"/>
                  </a:lnTo>
                  <a:lnTo>
                    <a:pt x="382490" y="118979"/>
                  </a:lnTo>
                  <a:lnTo>
                    <a:pt x="529579" y="150144"/>
                  </a:lnTo>
                  <a:lnTo>
                    <a:pt x="591829" y="175478"/>
                  </a:lnTo>
                  <a:lnTo>
                    <a:pt x="609788" y="167405"/>
                  </a:lnTo>
                  <a:lnTo>
                    <a:pt x="671462" y="182429"/>
                  </a:lnTo>
                  <a:lnTo>
                    <a:pt x="689789" y="206488"/>
                  </a:lnTo>
                  <a:lnTo>
                    <a:pt x="721225" y="228293"/>
                  </a:lnTo>
                  <a:lnTo>
                    <a:pt x="722742" y="263808"/>
                  </a:lnTo>
                  <a:lnTo>
                    <a:pt x="711931" y="292599"/>
                  </a:lnTo>
                  <a:lnTo>
                    <a:pt x="745720" y="294124"/>
                  </a:lnTo>
                  <a:lnTo>
                    <a:pt x="735018" y="324052"/>
                  </a:lnTo>
                  <a:lnTo>
                    <a:pt x="758684" y="343164"/>
                  </a:lnTo>
                  <a:lnTo>
                    <a:pt x="755377" y="368005"/>
                  </a:lnTo>
                  <a:lnTo>
                    <a:pt x="728416" y="374822"/>
                  </a:lnTo>
                  <a:lnTo>
                    <a:pt x="708902" y="423363"/>
                  </a:lnTo>
                  <a:lnTo>
                    <a:pt x="702971" y="456241"/>
                  </a:lnTo>
                  <a:lnTo>
                    <a:pt x="719954" y="460389"/>
                  </a:lnTo>
                  <a:lnTo>
                    <a:pt x="740147" y="437435"/>
                  </a:lnTo>
                  <a:lnTo>
                    <a:pt x="760171" y="395485"/>
                  </a:lnTo>
                  <a:lnTo>
                    <a:pt x="788507" y="377317"/>
                  </a:lnTo>
                  <a:lnTo>
                    <a:pt x="807250" y="324261"/>
                  </a:lnTo>
                  <a:lnTo>
                    <a:pt x="835789" y="310433"/>
                  </a:lnTo>
                  <a:lnTo>
                    <a:pt x="835963" y="337202"/>
                  </a:lnTo>
                  <a:lnTo>
                    <a:pt x="817961" y="363449"/>
                  </a:lnTo>
                  <a:lnTo>
                    <a:pt x="785706" y="451280"/>
                  </a:lnTo>
                  <a:lnTo>
                    <a:pt x="778855" y="498830"/>
                  </a:lnTo>
                  <a:lnTo>
                    <a:pt x="782614" y="532035"/>
                  </a:lnTo>
                  <a:lnTo>
                    <a:pt x="768569" y="544463"/>
                  </a:lnTo>
                  <a:lnTo>
                    <a:pt x="759082" y="591150"/>
                  </a:lnTo>
                  <a:lnTo>
                    <a:pt x="767247" y="629598"/>
                  </a:lnTo>
                  <a:lnTo>
                    <a:pt x="756718" y="656257"/>
                  </a:lnTo>
                  <a:lnTo>
                    <a:pt x="744570" y="721117"/>
                  </a:lnTo>
                  <a:lnTo>
                    <a:pt x="752860" y="770813"/>
                  </a:lnTo>
                  <a:lnTo>
                    <a:pt x="774421" y="813780"/>
                  </a:lnTo>
                  <a:lnTo>
                    <a:pt x="773872" y="873248"/>
                  </a:lnTo>
                  <a:lnTo>
                    <a:pt x="627958" y="885102"/>
                  </a:lnTo>
                  <a:lnTo>
                    <a:pt x="353475" y="899922"/>
                  </a:lnTo>
                  <a:lnTo>
                    <a:pt x="341492" y="874861"/>
                  </a:lnTo>
                  <a:lnTo>
                    <a:pt x="287595" y="854274"/>
                  </a:lnTo>
                  <a:lnTo>
                    <a:pt x="274613" y="822518"/>
                  </a:lnTo>
                  <a:lnTo>
                    <a:pt x="267447" y="777058"/>
                  </a:lnTo>
                  <a:lnTo>
                    <a:pt x="283874" y="751631"/>
                  </a:lnTo>
                  <a:lnTo>
                    <a:pt x="261172" y="732686"/>
                  </a:lnTo>
                  <a:lnTo>
                    <a:pt x="258052" y="702689"/>
                  </a:lnTo>
                  <a:lnTo>
                    <a:pt x="248882" y="679701"/>
                  </a:lnTo>
                  <a:lnTo>
                    <a:pt x="251260" y="647211"/>
                  </a:lnTo>
                  <a:lnTo>
                    <a:pt x="221214" y="604056"/>
                  </a:lnTo>
                  <a:lnTo>
                    <a:pt x="197803" y="597354"/>
                  </a:lnTo>
                  <a:lnTo>
                    <a:pt x="154995" y="564712"/>
                  </a:lnTo>
                  <a:lnTo>
                    <a:pt x="146717" y="538320"/>
                  </a:lnTo>
                  <a:lnTo>
                    <a:pt x="101537" y="517902"/>
                  </a:lnTo>
                  <a:lnTo>
                    <a:pt x="85673" y="496246"/>
                  </a:lnTo>
                  <a:lnTo>
                    <a:pt x="55585" y="494033"/>
                  </a:lnTo>
                  <a:lnTo>
                    <a:pt x="16506" y="458665"/>
                  </a:lnTo>
                  <a:lnTo>
                    <a:pt x="24173" y="383875"/>
                  </a:lnTo>
                  <a:lnTo>
                    <a:pt x="19870" y="349562"/>
                  </a:lnTo>
                  <a:lnTo>
                    <a:pt x="35155" y="317918"/>
                  </a:lnTo>
                  <a:lnTo>
                    <a:pt x="16386" y="293021"/>
                  </a:lnTo>
                  <a:lnTo>
                    <a:pt x="0" y="291348"/>
                  </a:lnTo>
                  <a:lnTo>
                    <a:pt x="1380" y="262436"/>
                  </a:lnTo>
                  <a:lnTo>
                    <a:pt x="32403" y="218097"/>
                  </a:lnTo>
                  <a:lnTo>
                    <a:pt x="71935" y="199999"/>
                  </a:lnTo>
                  <a:lnTo>
                    <a:pt x="79946" y="187489"/>
                  </a:lnTo>
                  <a:lnTo>
                    <a:pt x="75284" y="67997"/>
                  </a:lnTo>
                  <a:lnTo>
                    <a:pt x="102864" y="50288"/>
                  </a:lnTo>
                  <a:lnTo>
                    <a:pt x="113915" y="58684"/>
                  </a:lnTo>
                  <a:lnTo>
                    <a:pt x="145309" y="59544"/>
                  </a:lnTo>
                  <a:lnTo>
                    <a:pt x="240475" y="20658"/>
                  </a:lnTo>
                  <a:lnTo>
                    <a:pt x="275227" y="0"/>
                  </a:lnTo>
                  <a:lnTo>
                    <a:pt x="288179" y="13679"/>
                  </a:lnTo>
                  <a:lnTo>
                    <a:pt x="270587" y="41214"/>
                  </a:lnTo>
                  <a:lnTo>
                    <a:pt x="318285" y="7290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60" name="Google Shape;12660;p317"/>
            <p:cNvSpPr/>
            <p:nvPr/>
          </p:nvSpPr>
          <p:spPr>
            <a:xfrm>
              <a:off x="6466568" y="3999090"/>
              <a:ext cx="719862" cy="667113"/>
            </a:xfrm>
            <a:custGeom>
              <a:rect b="b" l="l" r="r" t="t"/>
              <a:pathLst>
                <a:path extrusionOk="0" h="736305" w="794525">
                  <a:moveTo>
                    <a:pt x="22979" y="25925"/>
                  </a:moveTo>
                  <a:lnTo>
                    <a:pt x="719875" y="0"/>
                  </a:lnTo>
                  <a:lnTo>
                    <a:pt x="736440" y="38268"/>
                  </a:lnTo>
                  <a:lnTo>
                    <a:pt x="713171" y="64403"/>
                  </a:lnTo>
                  <a:lnTo>
                    <a:pt x="689727" y="103974"/>
                  </a:lnTo>
                  <a:lnTo>
                    <a:pt x="794525" y="97409"/>
                  </a:lnTo>
                  <a:lnTo>
                    <a:pt x="791695" y="135769"/>
                  </a:lnTo>
                  <a:lnTo>
                    <a:pt x="768377" y="148509"/>
                  </a:lnTo>
                  <a:lnTo>
                    <a:pt x="765029" y="180152"/>
                  </a:lnTo>
                  <a:lnTo>
                    <a:pt x="736749" y="215596"/>
                  </a:lnTo>
                  <a:lnTo>
                    <a:pt x="742483" y="264610"/>
                  </a:lnTo>
                  <a:lnTo>
                    <a:pt x="728507" y="301367"/>
                  </a:lnTo>
                  <a:lnTo>
                    <a:pt x="712647" y="307933"/>
                  </a:lnTo>
                  <a:lnTo>
                    <a:pt x="723630" y="325217"/>
                  </a:lnTo>
                  <a:lnTo>
                    <a:pt x="698419" y="342423"/>
                  </a:lnTo>
                  <a:lnTo>
                    <a:pt x="688706" y="377750"/>
                  </a:lnTo>
                  <a:lnTo>
                    <a:pt x="672038" y="387679"/>
                  </a:lnTo>
                  <a:lnTo>
                    <a:pt x="677053" y="427745"/>
                  </a:lnTo>
                  <a:lnTo>
                    <a:pt x="647740" y="440602"/>
                  </a:lnTo>
                  <a:lnTo>
                    <a:pt x="649389" y="453958"/>
                  </a:lnTo>
                  <a:lnTo>
                    <a:pt x="616647" y="489346"/>
                  </a:lnTo>
                  <a:lnTo>
                    <a:pt x="627864" y="511150"/>
                  </a:lnTo>
                  <a:lnTo>
                    <a:pt x="599455" y="545131"/>
                  </a:lnTo>
                  <a:lnTo>
                    <a:pt x="576096" y="609020"/>
                  </a:lnTo>
                  <a:lnTo>
                    <a:pt x="606847" y="634310"/>
                  </a:lnTo>
                  <a:lnTo>
                    <a:pt x="593001" y="651812"/>
                  </a:lnTo>
                  <a:lnTo>
                    <a:pt x="604392" y="693746"/>
                  </a:lnTo>
                  <a:lnTo>
                    <a:pt x="592900" y="722303"/>
                  </a:lnTo>
                  <a:lnTo>
                    <a:pt x="180517" y="734633"/>
                  </a:lnTo>
                  <a:lnTo>
                    <a:pt x="107466" y="736305"/>
                  </a:lnTo>
                  <a:lnTo>
                    <a:pt x="105232" y="627928"/>
                  </a:lnTo>
                  <a:lnTo>
                    <a:pt x="81180" y="619461"/>
                  </a:lnTo>
                  <a:lnTo>
                    <a:pt x="48302" y="630118"/>
                  </a:lnTo>
                  <a:lnTo>
                    <a:pt x="30545" y="611403"/>
                  </a:lnTo>
                  <a:lnTo>
                    <a:pt x="33787" y="252086"/>
                  </a:lnTo>
                  <a:lnTo>
                    <a:pt x="0" y="262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61" name="Google Shape;12661;p317"/>
            <p:cNvSpPr/>
            <p:nvPr/>
          </p:nvSpPr>
          <p:spPr>
            <a:xfrm>
              <a:off x="7425971" y="4220811"/>
              <a:ext cx="559899" cy="901515"/>
            </a:xfrm>
            <a:custGeom>
              <a:rect b="b" l="l" r="r" t="t"/>
              <a:pathLst>
                <a:path extrusionOk="0" h="995018" w="617970">
                  <a:moveTo>
                    <a:pt x="138236" y="25502"/>
                  </a:moveTo>
                  <a:lnTo>
                    <a:pt x="425667" y="0"/>
                  </a:lnTo>
                  <a:lnTo>
                    <a:pt x="473847" y="171442"/>
                  </a:lnTo>
                  <a:lnTo>
                    <a:pt x="543943" y="423378"/>
                  </a:lnTo>
                  <a:lnTo>
                    <a:pt x="569814" y="477730"/>
                  </a:lnTo>
                  <a:lnTo>
                    <a:pt x="592043" y="507740"/>
                  </a:lnTo>
                  <a:lnTo>
                    <a:pt x="586956" y="528557"/>
                  </a:lnTo>
                  <a:lnTo>
                    <a:pt x="607851" y="538475"/>
                  </a:lnTo>
                  <a:lnTo>
                    <a:pt x="582045" y="567319"/>
                  </a:lnTo>
                  <a:lnTo>
                    <a:pt x="585923" y="592700"/>
                  </a:lnTo>
                  <a:lnTo>
                    <a:pt x="574974" y="628764"/>
                  </a:lnTo>
                  <a:lnTo>
                    <a:pt x="598815" y="687740"/>
                  </a:lnTo>
                  <a:lnTo>
                    <a:pt x="592759" y="742281"/>
                  </a:lnTo>
                  <a:lnTo>
                    <a:pt x="617970" y="795426"/>
                  </a:lnTo>
                  <a:lnTo>
                    <a:pt x="533265" y="806168"/>
                  </a:lnTo>
                  <a:lnTo>
                    <a:pt x="170788" y="842332"/>
                  </a:lnTo>
                  <a:lnTo>
                    <a:pt x="167467" y="869451"/>
                  </a:lnTo>
                  <a:lnTo>
                    <a:pt x="209787" y="904776"/>
                  </a:lnTo>
                  <a:lnTo>
                    <a:pt x="206147" y="938620"/>
                  </a:lnTo>
                  <a:lnTo>
                    <a:pt x="220966" y="954031"/>
                  </a:lnTo>
                  <a:lnTo>
                    <a:pt x="197953" y="986257"/>
                  </a:lnTo>
                  <a:lnTo>
                    <a:pt x="174705" y="995018"/>
                  </a:lnTo>
                  <a:lnTo>
                    <a:pt x="127990" y="965581"/>
                  </a:lnTo>
                  <a:lnTo>
                    <a:pt x="118986" y="916104"/>
                  </a:lnTo>
                  <a:lnTo>
                    <a:pt x="105230" y="911685"/>
                  </a:lnTo>
                  <a:lnTo>
                    <a:pt x="92236" y="950735"/>
                  </a:lnTo>
                  <a:lnTo>
                    <a:pt x="89562" y="987787"/>
                  </a:lnTo>
                  <a:lnTo>
                    <a:pt x="43950" y="981465"/>
                  </a:lnTo>
                  <a:lnTo>
                    <a:pt x="6019" y="672771"/>
                  </a:lnTo>
                  <a:lnTo>
                    <a:pt x="13691" y="283358"/>
                  </a:lnTo>
                  <a:lnTo>
                    <a:pt x="18839" y="58394"/>
                  </a:lnTo>
                  <a:lnTo>
                    <a:pt x="0" y="3861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62" name="Google Shape;12662;p317"/>
            <p:cNvSpPr/>
            <p:nvPr/>
          </p:nvSpPr>
          <p:spPr>
            <a:xfrm>
              <a:off x="8000922" y="3704849"/>
              <a:ext cx="1238549" cy="568443"/>
            </a:xfrm>
            <a:custGeom>
              <a:rect b="b" l="l" r="r" t="t"/>
              <a:pathLst>
                <a:path extrusionOk="0" h="627401" w="1367009">
                  <a:moveTo>
                    <a:pt x="495453" y="149311"/>
                  </a:moveTo>
                  <a:lnTo>
                    <a:pt x="604968" y="134859"/>
                  </a:lnTo>
                  <a:lnTo>
                    <a:pt x="729680" y="114669"/>
                  </a:lnTo>
                  <a:lnTo>
                    <a:pt x="1305811" y="0"/>
                  </a:lnTo>
                  <a:lnTo>
                    <a:pt x="1341238" y="76042"/>
                  </a:lnTo>
                  <a:lnTo>
                    <a:pt x="1295321" y="77881"/>
                  </a:lnTo>
                  <a:lnTo>
                    <a:pt x="1291344" y="89039"/>
                  </a:lnTo>
                  <a:lnTo>
                    <a:pt x="1239984" y="112469"/>
                  </a:lnTo>
                  <a:lnTo>
                    <a:pt x="1234441" y="125072"/>
                  </a:lnTo>
                  <a:lnTo>
                    <a:pt x="1199407" y="135767"/>
                  </a:lnTo>
                  <a:lnTo>
                    <a:pt x="1204091" y="149673"/>
                  </a:lnTo>
                  <a:lnTo>
                    <a:pt x="1245625" y="130748"/>
                  </a:lnTo>
                  <a:lnTo>
                    <a:pt x="1253561" y="138244"/>
                  </a:lnTo>
                  <a:lnTo>
                    <a:pt x="1299381" y="118257"/>
                  </a:lnTo>
                  <a:lnTo>
                    <a:pt x="1319033" y="133537"/>
                  </a:lnTo>
                  <a:lnTo>
                    <a:pt x="1346124" y="119691"/>
                  </a:lnTo>
                  <a:lnTo>
                    <a:pt x="1367009" y="165604"/>
                  </a:lnTo>
                  <a:lnTo>
                    <a:pt x="1362372" y="190675"/>
                  </a:lnTo>
                  <a:lnTo>
                    <a:pt x="1343599" y="197010"/>
                  </a:lnTo>
                  <a:lnTo>
                    <a:pt x="1313790" y="254903"/>
                  </a:lnTo>
                  <a:lnTo>
                    <a:pt x="1260651" y="268358"/>
                  </a:lnTo>
                  <a:lnTo>
                    <a:pt x="1258919" y="304174"/>
                  </a:lnTo>
                  <a:lnTo>
                    <a:pt x="1288934" y="333372"/>
                  </a:lnTo>
                  <a:lnTo>
                    <a:pt x="1308855" y="336055"/>
                  </a:lnTo>
                  <a:lnTo>
                    <a:pt x="1286046" y="399156"/>
                  </a:lnTo>
                  <a:lnTo>
                    <a:pt x="1255426" y="398642"/>
                  </a:lnTo>
                  <a:lnTo>
                    <a:pt x="1205099" y="414643"/>
                  </a:lnTo>
                  <a:lnTo>
                    <a:pt x="1172010" y="433870"/>
                  </a:lnTo>
                  <a:lnTo>
                    <a:pt x="1123561" y="483415"/>
                  </a:lnTo>
                  <a:lnTo>
                    <a:pt x="1088755" y="542640"/>
                  </a:lnTo>
                  <a:lnTo>
                    <a:pt x="1077717" y="610835"/>
                  </a:lnTo>
                  <a:lnTo>
                    <a:pt x="1040846" y="603071"/>
                  </a:lnTo>
                  <a:lnTo>
                    <a:pt x="983985" y="627401"/>
                  </a:lnTo>
                  <a:lnTo>
                    <a:pt x="764259" y="469073"/>
                  </a:lnTo>
                  <a:lnTo>
                    <a:pt x="580963" y="496350"/>
                  </a:lnTo>
                  <a:lnTo>
                    <a:pt x="579891" y="472710"/>
                  </a:lnTo>
                  <a:lnTo>
                    <a:pt x="549466" y="442446"/>
                  </a:lnTo>
                  <a:lnTo>
                    <a:pt x="534502" y="457301"/>
                  </a:lnTo>
                  <a:lnTo>
                    <a:pt x="530279" y="436431"/>
                  </a:lnTo>
                  <a:lnTo>
                    <a:pt x="328660" y="456889"/>
                  </a:lnTo>
                  <a:lnTo>
                    <a:pt x="285260" y="471055"/>
                  </a:lnTo>
                  <a:lnTo>
                    <a:pt x="253158" y="494815"/>
                  </a:lnTo>
                  <a:lnTo>
                    <a:pt x="198758" y="515903"/>
                  </a:lnTo>
                  <a:lnTo>
                    <a:pt x="116085" y="530348"/>
                  </a:lnTo>
                  <a:lnTo>
                    <a:pt x="1441" y="543810"/>
                  </a:lnTo>
                  <a:lnTo>
                    <a:pt x="0" y="495475"/>
                  </a:lnTo>
                  <a:lnTo>
                    <a:pt x="31553" y="487021"/>
                  </a:lnTo>
                  <a:lnTo>
                    <a:pt x="39812" y="452114"/>
                  </a:lnTo>
                  <a:lnTo>
                    <a:pt x="75959" y="416998"/>
                  </a:lnTo>
                  <a:lnTo>
                    <a:pt x="120186" y="410082"/>
                  </a:lnTo>
                  <a:lnTo>
                    <a:pt x="155910" y="373666"/>
                  </a:lnTo>
                  <a:lnTo>
                    <a:pt x="195975" y="356899"/>
                  </a:lnTo>
                  <a:lnTo>
                    <a:pt x="224965" y="306499"/>
                  </a:lnTo>
                  <a:lnTo>
                    <a:pt x="245110" y="290086"/>
                  </a:lnTo>
                  <a:lnTo>
                    <a:pt x="252344" y="309430"/>
                  </a:lnTo>
                  <a:lnTo>
                    <a:pt x="310121" y="261495"/>
                  </a:lnTo>
                  <a:lnTo>
                    <a:pt x="340261" y="264991"/>
                  </a:lnTo>
                  <a:lnTo>
                    <a:pt x="354845" y="224307"/>
                  </a:lnTo>
                  <a:lnTo>
                    <a:pt x="383134" y="209856"/>
                  </a:lnTo>
                  <a:lnTo>
                    <a:pt x="382906" y="16115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63" name="Google Shape;12663;p317"/>
            <p:cNvSpPr/>
            <p:nvPr/>
          </p:nvSpPr>
          <p:spPr>
            <a:xfrm>
              <a:off x="8445284" y="2101208"/>
              <a:ext cx="1069753" cy="821080"/>
            </a:xfrm>
            <a:custGeom>
              <a:rect b="b" l="l" r="r" t="t"/>
              <a:pathLst>
                <a:path extrusionOk="0" h="906241" w="1180705">
                  <a:moveTo>
                    <a:pt x="804284" y="0"/>
                  </a:moveTo>
                  <a:lnTo>
                    <a:pt x="815788" y="40682"/>
                  </a:lnTo>
                  <a:lnTo>
                    <a:pt x="817062" y="79292"/>
                  </a:lnTo>
                  <a:lnTo>
                    <a:pt x="838775" y="111808"/>
                  </a:lnTo>
                  <a:lnTo>
                    <a:pt x="844144" y="150604"/>
                  </a:lnTo>
                  <a:lnTo>
                    <a:pt x="837658" y="194584"/>
                  </a:lnTo>
                  <a:lnTo>
                    <a:pt x="863175" y="245730"/>
                  </a:lnTo>
                  <a:lnTo>
                    <a:pt x="859355" y="263863"/>
                  </a:lnTo>
                  <a:lnTo>
                    <a:pt x="889810" y="290883"/>
                  </a:lnTo>
                  <a:lnTo>
                    <a:pt x="918435" y="428630"/>
                  </a:lnTo>
                  <a:lnTo>
                    <a:pt x="924240" y="445605"/>
                  </a:lnTo>
                  <a:lnTo>
                    <a:pt x="921024" y="584352"/>
                  </a:lnTo>
                  <a:lnTo>
                    <a:pt x="926041" y="591191"/>
                  </a:lnTo>
                  <a:lnTo>
                    <a:pt x="952610" y="743557"/>
                  </a:lnTo>
                  <a:lnTo>
                    <a:pt x="967007" y="757353"/>
                  </a:lnTo>
                  <a:lnTo>
                    <a:pt x="935957" y="787827"/>
                  </a:lnTo>
                  <a:lnTo>
                    <a:pt x="951922" y="808177"/>
                  </a:lnTo>
                  <a:lnTo>
                    <a:pt x="1018910" y="809248"/>
                  </a:lnTo>
                  <a:lnTo>
                    <a:pt x="1028907" y="794124"/>
                  </a:lnTo>
                  <a:lnTo>
                    <a:pt x="1082975" y="780752"/>
                  </a:lnTo>
                  <a:lnTo>
                    <a:pt x="1108755" y="767374"/>
                  </a:lnTo>
                  <a:lnTo>
                    <a:pt x="1145846" y="724502"/>
                  </a:lnTo>
                  <a:lnTo>
                    <a:pt x="1154869" y="746457"/>
                  </a:lnTo>
                  <a:lnTo>
                    <a:pt x="1180705" y="750242"/>
                  </a:lnTo>
                  <a:lnTo>
                    <a:pt x="1134161" y="793293"/>
                  </a:lnTo>
                  <a:lnTo>
                    <a:pt x="1030837" y="865111"/>
                  </a:lnTo>
                  <a:lnTo>
                    <a:pt x="985036" y="885428"/>
                  </a:lnTo>
                  <a:lnTo>
                    <a:pt x="952816" y="890838"/>
                  </a:lnTo>
                  <a:lnTo>
                    <a:pt x="931555" y="906241"/>
                  </a:lnTo>
                  <a:lnTo>
                    <a:pt x="910834" y="876616"/>
                  </a:lnTo>
                  <a:lnTo>
                    <a:pt x="915027" y="814662"/>
                  </a:lnTo>
                  <a:lnTo>
                    <a:pt x="859080" y="797913"/>
                  </a:lnTo>
                  <a:lnTo>
                    <a:pt x="781256" y="769918"/>
                  </a:lnTo>
                  <a:lnTo>
                    <a:pt x="771581" y="757204"/>
                  </a:lnTo>
                  <a:lnTo>
                    <a:pt x="748784" y="761223"/>
                  </a:lnTo>
                  <a:lnTo>
                    <a:pt x="714624" y="733357"/>
                  </a:lnTo>
                  <a:lnTo>
                    <a:pt x="711238" y="703169"/>
                  </a:lnTo>
                  <a:lnTo>
                    <a:pt x="688484" y="684189"/>
                  </a:lnTo>
                  <a:lnTo>
                    <a:pt x="677510" y="687774"/>
                  </a:lnTo>
                  <a:lnTo>
                    <a:pt x="655461" y="664024"/>
                  </a:lnTo>
                  <a:lnTo>
                    <a:pt x="9311" y="790977"/>
                  </a:lnTo>
                  <a:lnTo>
                    <a:pt x="569" y="740306"/>
                  </a:lnTo>
                  <a:lnTo>
                    <a:pt x="0" y="737002"/>
                  </a:lnTo>
                  <a:lnTo>
                    <a:pt x="79757" y="663983"/>
                  </a:lnTo>
                  <a:lnTo>
                    <a:pt x="89200" y="633914"/>
                  </a:lnTo>
                  <a:lnTo>
                    <a:pt x="114521" y="610028"/>
                  </a:lnTo>
                  <a:lnTo>
                    <a:pt x="97183" y="578002"/>
                  </a:lnTo>
                  <a:lnTo>
                    <a:pt x="84067" y="573570"/>
                  </a:lnTo>
                  <a:lnTo>
                    <a:pt x="65439" y="520227"/>
                  </a:lnTo>
                  <a:lnTo>
                    <a:pt x="145798" y="481687"/>
                  </a:lnTo>
                  <a:lnTo>
                    <a:pt x="220959" y="468601"/>
                  </a:lnTo>
                  <a:lnTo>
                    <a:pt x="251984" y="468289"/>
                  </a:lnTo>
                  <a:lnTo>
                    <a:pt x="288617" y="483862"/>
                  </a:lnTo>
                  <a:lnTo>
                    <a:pt x="307404" y="471052"/>
                  </a:lnTo>
                  <a:lnTo>
                    <a:pt x="369909" y="459645"/>
                  </a:lnTo>
                  <a:lnTo>
                    <a:pt x="404801" y="437705"/>
                  </a:lnTo>
                  <a:lnTo>
                    <a:pt x="437385" y="393352"/>
                  </a:lnTo>
                  <a:lnTo>
                    <a:pt x="463031" y="386827"/>
                  </a:lnTo>
                  <a:lnTo>
                    <a:pt x="452303" y="332117"/>
                  </a:lnTo>
                  <a:lnTo>
                    <a:pt x="458869" y="297695"/>
                  </a:lnTo>
                  <a:lnTo>
                    <a:pt x="422361" y="282620"/>
                  </a:lnTo>
                  <a:lnTo>
                    <a:pt x="424092" y="256081"/>
                  </a:lnTo>
                  <a:lnTo>
                    <a:pt x="473500" y="210301"/>
                  </a:lnTo>
                  <a:lnTo>
                    <a:pt x="488037" y="176429"/>
                  </a:lnTo>
                  <a:lnTo>
                    <a:pt x="541241" y="95322"/>
                  </a:lnTo>
                  <a:lnTo>
                    <a:pt x="597262" y="47455"/>
                  </a:lnTo>
                  <a:lnTo>
                    <a:pt x="693228" y="31059"/>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64" name="Google Shape;12664;p317"/>
            <p:cNvSpPr/>
            <p:nvPr/>
          </p:nvSpPr>
          <p:spPr>
            <a:xfrm>
              <a:off x="6946457" y="4255793"/>
              <a:ext cx="519334" cy="901634"/>
            </a:xfrm>
            <a:custGeom>
              <a:rect b="b" l="l" r="r" t="t"/>
              <a:pathLst>
                <a:path extrusionOk="0" h="995150" w="573198">
                  <a:moveTo>
                    <a:pt x="485209" y="3558"/>
                  </a:moveTo>
                  <a:lnTo>
                    <a:pt x="529247" y="0"/>
                  </a:lnTo>
                  <a:lnTo>
                    <a:pt x="548087" y="19784"/>
                  </a:lnTo>
                  <a:lnTo>
                    <a:pt x="542939" y="244748"/>
                  </a:lnTo>
                  <a:lnTo>
                    <a:pt x="535267" y="634161"/>
                  </a:lnTo>
                  <a:lnTo>
                    <a:pt x="573198" y="942855"/>
                  </a:lnTo>
                  <a:lnTo>
                    <a:pt x="554839" y="953241"/>
                  </a:lnTo>
                  <a:lnTo>
                    <a:pt x="512538" y="952069"/>
                  </a:lnTo>
                  <a:lnTo>
                    <a:pt x="494371" y="940065"/>
                  </a:lnTo>
                  <a:lnTo>
                    <a:pt x="453090" y="952048"/>
                  </a:lnTo>
                  <a:lnTo>
                    <a:pt x="396535" y="979481"/>
                  </a:lnTo>
                  <a:lnTo>
                    <a:pt x="379372" y="995150"/>
                  </a:lnTo>
                  <a:lnTo>
                    <a:pt x="356927" y="975494"/>
                  </a:lnTo>
                  <a:lnTo>
                    <a:pt x="348027" y="942651"/>
                  </a:lnTo>
                  <a:lnTo>
                    <a:pt x="316557" y="900120"/>
                  </a:lnTo>
                  <a:lnTo>
                    <a:pt x="329275" y="832358"/>
                  </a:lnTo>
                  <a:lnTo>
                    <a:pt x="2504" y="850627"/>
                  </a:lnTo>
                  <a:lnTo>
                    <a:pt x="14148" y="835596"/>
                  </a:lnTo>
                  <a:lnTo>
                    <a:pt x="0" y="796110"/>
                  </a:lnTo>
                  <a:lnTo>
                    <a:pt x="20673" y="792916"/>
                  </a:lnTo>
                  <a:lnTo>
                    <a:pt x="19972" y="718200"/>
                  </a:lnTo>
                  <a:lnTo>
                    <a:pt x="37108" y="721843"/>
                  </a:lnTo>
                  <a:lnTo>
                    <a:pt x="45210" y="675681"/>
                  </a:lnTo>
                  <a:lnTo>
                    <a:pt x="84031" y="644695"/>
                  </a:lnTo>
                  <a:lnTo>
                    <a:pt x="102146" y="596830"/>
                  </a:lnTo>
                  <a:lnTo>
                    <a:pt x="95250" y="536841"/>
                  </a:lnTo>
                  <a:lnTo>
                    <a:pt x="68842" y="512497"/>
                  </a:lnTo>
                  <a:lnTo>
                    <a:pt x="68588" y="471138"/>
                  </a:lnTo>
                  <a:lnTo>
                    <a:pt x="80160" y="461595"/>
                  </a:lnTo>
                  <a:lnTo>
                    <a:pt x="63238" y="438976"/>
                  </a:lnTo>
                  <a:lnTo>
                    <a:pt x="74730" y="410419"/>
                  </a:lnTo>
                  <a:lnTo>
                    <a:pt x="63338" y="368485"/>
                  </a:lnTo>
                  <a:lnTo>
                    <a:pt x="77184" y="350983"/>
                  </a:lnTo>
                  <a:lnTo>
                    <a:pt x="46434" y="325693"/>
                  </a:lnTo>
                  <a:lnTo>
                    <a:pt x="69793" y="261804"/>
                  </a:lnTo>
                  <a:lnTo>
                    <a:pt x="98202" y="227823"/>
                  </a:lnTo>
                  <a:lnTo>
                    <a:pt x="86985" y="206019"/>
                  </a:lnTo>
                  <a:lnTo>
                    <a:pt x="119727" y="170631"/>
                  </a:lnTo>
                  <a:lnTo>
                    <a:pt x="118077" y="157275"/>
                  </a:lnTo>
                  <a:lnTo>
                    <a:pt x="147391" y="144419"/>
                  </a:lnTo>
                  <a:lnTo>
                    <a:pt x="142376" y="104352"/>
                  </a:lnTo>
                  <a:lnTo>
                    <a:pt x="159044" y="94423"/>
                  </a:lnTo>
                  <a:lnTo>
                    <a:pt x="168757" y="59096"/>
                  </a:lnTo>
                  <a:lnTo>
                    <a:pt x="193968" y="41890"/>
                  </a:lnTo>
                  <a:lnTo>
                    <a:pt x="182984" y="2460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65" name="Google Shape;12665;p317"/>
            <p:cNvSpPr/>
            <p:nvPr/>
          </p:nvSpPr>
          <p:spPr>
            <a:xfrm>
              <a:off x="6563936" y="4653518"/>
              <a:ext cx="822056" cy="717239"/>
            </a:xfrm>
            <a:custGeom>
              <a:rect b="b" l="l" r="r" t="t"/>
              <a:pathLst>
                <a:path extrusionOk="0" h="791630" w="907318">
                  <a:moveTo>
                    <a:pt x="73051" y="12329"/>
                  </a:moveTo>
                  <a:lnTo>
                    <a:pt x="485434" y="0"/>
                  </a:lnTo>
                  <a:lnTo>
                    <a:pt x="502356" y="22618"/>
                  </a:lnTo>
                  <a:lnTo>
                    <a:pt x="490784" y="32161"/>
                  </a:lnTo>
                  <a:lnTo>
                    <a:pt x="491038" y="73520"/>
                  </a:lnTo>
                  <a:lnTo>
                    <a:pt x="517446" y="97864"/>
                  </a:lnTo>
                  <a:lnTo>
                    <a:pt x="524343" y="157853"/>
                  </a:lnTo>
                  <a:lnTo>
                    <a:pt x="506227" y="205718"/>
                  </a:lnTo>
                  <a:lnTo>
                    <a:pt x="467407" y="236705"/>
                  </a:lnTo>
                  <a:lnTo>
                    <a:pt x="459304" y="282867"/>
                  </a:lnTo>
                  <a:lnTo>
                    <a:pt x="442168" y="279223"/>
                  </a:lnTo>
                  <a:lnTo>
                    <a:pt x="442869" y="353940"/>
                  </a:lnTo>
                  <a:lnTo>
                    <a:pt x="422196" y="357133"/>
                  </a:lnTo>
                  <a:lnTo>
                    <a:pt x="436344" y="396619"/>
                  </a:lnTo>
                  <a:lnTo>
                    <a:pt x="424700" y="411650"/>
                  </a:lnTo>
                  <a:lnTo>
                    <a:pt x="751471" y="393381"/>
                  </a:lnTo>
                  <a:lnTo>
                    <a:pt x="738753" y="461144"/>
                  </a:lnTo>
                  <a:lnTo>
                    <a:pt x="770223" y="503674"/>
                  </a:lnTo>
                  <a:lnTo>
                    <a:pt x="779123" y="536518"/>
                  </a:lnTo>
                  <a:lnTo>
                    <a:pt x="801568" y="556173"/>
                  </a:lnTo>
                  <a:lnTo>
                    <a:pt x="751745" y="587346"/>
                  </a:lnTo>
                  <a:lnTo>
                    <a:pt x="749210" y="607556"/>
                  </a:lnTo>
                  <a:lnTo>
                    <a:pt x="792297" y="618067"/>
                  </a:lnTo>
                  <a:lnTo>
                    <a:pt x="808324" y="584678"/>
                  </a:lnTo>
                  <a:lnTo>
                    <a:pt x="846985" y="614289"/>
                  </a:lnTo>
                  <a:lnTo>
                    <a:pt x="845906" y="639978"/>
                  </a:lnTo>
                  <a:lnTo>
                    <a:pt x="825535" y="652537"/>
                  </a:lnTo>
                  <a:lnTo>
                    <a:pt x="785441" y="645248"/>
                  </a:lnTo>
                  <a:lnTo>
                    <a:pt x="791513" y="663764"/>
                  </a:lnTo>
                  <a:lnTo>
                    <a:pt x="779955" y="693468"/>
                  </a:lnTo>
                  <a:lnTo>
                    <a:pt x="815432" y="716663"/>
                  </a:lnTo>
                  <a:lnTo>
                    <a:pt x="870034" y="720626"/>
                  </a:lnTo>
                  <a:lnTo>
                    <a:pt x="891518" y="749109"/>
                  </a:lnTo>
                  <a:lnTo>
                    <a:pt x="907318" y="752400"/>
                  </a:lnTo>
                  <a:lnTo>
                    <a:pt x="881736" y="788738"/>
                  </a:lnTo>
                  <a:lnTo>
                    <a:pt x="850248" y="784308"/>
                  </a:lnTo>
                  <a:lnTo>
                    <a:pt x="821649" y="750715"/>
                  </a:lnTo>
                  <a:lnTo>
                    <a:pt x="755619" y="736218"/>
                  </a:lnTo>
                  <a:lnTo>
                    <a:pt x="753395" y="701885"/>
                  </a:lnTo>
                  <a:lnTo>
                    <a:pt x="722265" y="714994"/>
                  </a:lnTo>
                  <a:lnTo>
                    <a:pt x="726009" y="743669"/>
                  </a:lnTo>
                  <a:lnTo>
                    <a:pt x="713157" y="771150"/>
                  </a:lnTo>
                  <a:lnTo>
                    <a:pt x="690184" y="777006"/>
                  </a:lnTo>
                  <a:lnTo>
                    <a:pt x="670962" y="748157"/>
                  </a:lnTo>
                  <a:lnTo>
                    <a:pt x="630280" y="749425"/>
                  </a:lnTo>
                  <a:lnTo>
                    <a:pt x="617522" y="781262"/>
                  </a:lnTo>
                  <a:lnTo>
                    <a:pt x="590875" y="791630"/>
                  </a:lnTo>
                  <a:lnTo>
                    <a:pt x="560788" y="774368"/>
                  </a:lnTo>
                  <a:lnTo>
                    <a:pt x="537428" y="773370"/>
                  </a:lnTo>
                  <a:lnTo>
                    <a:pt x="512642" y="724636"/>
                  </a:lnTo>
                  <a:lnTo>
                    <a:pt x="471982" y="704406"/>
                  </a:lnTo>
                  <a:lnTo>
                    <a:pt x="456706" y="708465"/>
                  </a:lnTo>
                  <a:lnTo>
                    <a:pt x="439326" y="667033"/>
                  </a:lnTo>
                  <a:lnTo>
                    <a:pt x="393369" y="674648"/>
                  </a:lnTo>
                  <a:lnTo>
                    <a:pt x="391302" y="649166"/>
                  </a:lnTo>
                  <a:lnTo>
                    <a:pt x="347107" y="675477"/>
                  </a:lnTo>
                  <a:lnTo>
                    <a:pt x="353656" y="694104"/>
                  </a:lnTo>
                  <a:lnTo>
                    <a:pt x="319642" y="713239"/>
                  </a:lnTo>
                  <a:lnTo>
                    <a:pt x="265281" y="706375"/>
                  </a:lnTo>
                  <a:lnTo>
                    <a:pt x="201691" y="680743"/>
                  </a:lnTo>
                  <a:lnTo>
                    <a:pt x="157027" y="669883"/>
                  </a:lnTo>
                  <a:lnTo>
                    <a:pt x="61963" y="682388"/>
                  </a:lnTo>
                  <a:lnTo>
                    <a:pt x="49618" y="690450"/>
                  </a:lnTo>
                  <a:lnTo>
                    <a:pt x="33762" y="670806"/>
                  </a:lnTo>
                  <a:lnTo>
                    <a:pt x="73397" y="597644"/>
                  </a:lnTo>
                  <a:lnTo>
                    <a:pt x="59066" y="559061"/>
                  </a:lnTo>
                  <a:lnTo>
                    <a:pt x="70983" y="537640"/>
                  </a:lnTo>
                  <a:lnTo>
                    <a:pt x="64589" y="509974"/>
                  </a:lnTo>
                  <a:lnTo>
                    <a:pt x="81222" y="488421"/>
                  </a:lnTo>
                  <a:lnTo>
                    <a:pt x="97950" y="435662"/>
                  </a:lnTo>
                  <a:lnTo>
                    <a:pt x="93980" y="392321"/>
                  </a:lnTo>
                  <a:lnTo>
                    <a:pt x="44757" y="311047"/>
                  </a:lnTo>
                  <a:lnTo>
                    <a:pt x="42793" y="266487"/>
                  </a:lnTo>
                  <a:lnTo>
                    <a:pt x="4301" y="222706"/>
                  </a:lnTo>
                  <a:lnTo>
                    <a:pt x="0" y="1400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66" name="Google Shape;12666;p317"/>
            <p:cNvSpPr/>
            <p:nvPr/>
          </p:nvSpPr>
          <p:spPr>
            <a:xfrm>
              <a:off x="8353385" y="2702833"/>
              <a:ext cx="836467" cy="548356"/>
            </a:xfrm>
            <a:custGeom>
              <a:rect b="b" l="l" r="r" t="t"/>
              <a:pathLst>
                <a:path extrusionOk="0" h="605230" w="923224">
                  <a:moveTo>
                    <a:pt x="101999" y="76282"/>
                  </a:moveTo>
                  <a:lnTo>
                    <a:pt x="110741" y="126953"/>
                  </a:lnTo>
                  <a:lnTo>
                    <a:pt x="756890" y="0"/>
                  </a:lnTo>
                  <a:lnTo>
                    <a:pt x="778940" y="23750"/>
                  </a:lnTo>
                  <a:lnTo>
                    <a:pt x="789913" y="20165"/>
                  </a:lnTo>
                  <a:lnTo>
                    <a:pt x="812667" y="39145"/>
                  </a:lnTo>
                  <a:lnTo>
                    <a:pt x="816054" y="69333"/>
                  </a:lnTo>
                  <a:lnTo>
                    <a:pt x="850214" y="97199"/>
                  </a:lnTo>
                  <a:lnTo>
                    <a:pt x="873011" y="93180"/>
                  </a:lnTo>
                  <a:lnTo>
                    <a:pt x="882685" y="105894"/>
                  </a:lnTo>
                  <a:lnTo>
                    <a:pt x="866553" y="124477"/>
                  </a:lnTo>
                  <a:lnTo>
                    <a:pt x="863414" y="148134"/>
                  </a:lnTo>
                  <a:lnTo>
                    <a:pt x="835478" y="197996"/>
                  </a:lnTo>
                  <a:lnTo>
                    <a:pt x="852296" y="216030"/>
                  </a:lnTo>
                  <a:lnTo>
                    <a:pt x="837323" y="256079"/>
                  </a:lnTo>
                  <a:lnTo>
                    <a:pt x="844058" y="278669"/>
                  </a:lnTo>
                  <a:lnTo>
                    <a:pt x="864289" y="281039"/>
                  </a:lnTo>
                  <a:lnTo>
                    <a:pt x="871551" y="305807"/>
                  </a:lnTo>
                  <a:lnTo>
                    <a:pt x="923224" y="336633"/>
                  </a:lnTo>
                  <a:lnTo>
                    <a:pt x="919811" y="355784"/>
                  </a:lnTo>
                  <a:lnTo>
                    <a:pt x="881174" y="398919"/>
                  </a:lnTo>
                  <a:lnTo>
                    <a:pt x="882119" y="414778"/>
                  </a:lnTo>
                  <a:lnTo>
                    <a:pt x="845353" y="440135"/>
                  </a:lnTo>
                  <a:lnTo>
                    <a:pt x="813620" y="441348"/>
                  </a:lnTo>
                  <a:lnTo>
                    <a:pt x="792761" y="468801"/>
                  </a:lnTo>
                  <a:lnTo>
                    <a:pt x="233246" y="578297"/>
                  </a:lnTo>
                  <a:lnTo>
                    <a:pt x="74791" y="605230"/>
                  </a:lnTo>
                  <a:lnTo>
                    <a:pt x="44456" y="420650"/>
                  </a:lnTo>
                  <a:lnTo>
                    <a:pt x="0" y="150140"/>
                  </a:lnTo>
                  <a:lnTo>
                    <a:pt x="0" y="150140"/>
                  </a:lnTo>
                  <a:lnTo>
                    <a:pt x="25650" y="134567"/>
                  </a:lnTo>
                  <a:lnTo>
                    <a:pt x="101429" y="7297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67" name="Google Shape;12667;p317"/>
            <p:cNvSpPr/>
            <p:nvPr/>
          </p:nvSpPr>
          <p:spPr>
            <a:xfrm>
              <a:off x="7112247" y="3850859"/>
              <a:ext cx="1235805" cy="427229"/>
            </a:xfrm>
            <a:custGeom>
              <a:rect b="b" l="l" r="r" t="t"/>
              <a:pathLst>
                <a:path extrusionOk="0" h="471540" w="1363980">
                  <a:moveTo>
                    <a:pt x="344896" y="139062"/>
                  </a:moveTo>
                  <a:lnTo>
                    <a:pt x="339172" y="102429"/>
                  </a:lnTo>
                  <a:lnTo>
                    <a:pt x="375088" y="108382"/>
                  </a:lnTo>
                  <a:lnTo>
                    <a:pt x="576723" y="85205"/>
                  </a:lnTo>
                  <a:lnTo>
                    <a:pt x="754797" y="74362"/>
                  </a:lnTo>
                  <a:lnTo>
                    <a:pt x="786120" y="68595"/>
                  </a:lnTo>
                  <a:lnTo>
                    <a:pt x="906124" y="61307"/>
                  </a:lnTo>
                  <a:lnTo>
                    <a:pt x="1043058" y="46356"/>
                  </a:lnTo>
                  <a:lnTo>
                    <a:pt x="1045250" y="42679"/>
                  </a:lnTo>
                  <a:lnTo>
                    <a:pt x="1363752" y="0"/>
                  </a:lnTo>
                  <a:lnTo>
                    <a:pt x="1363980" y="48703"/>
                  </a:lnTo>
                  <a:lnTo>
                    <a:pt x="1335692" y="63155"/>
                  </a:lnTo>
                  <a:lnTo>
                    <a:pt x="1321107" y="103839"/>
                  </a:lnTo>
                  <a:lnTo>
                    <a:pt x="1290967" y="100342"/>
                  </a:lnTo>
                  <a:lnTo>
                    <a:pt x="1233190" y="148277"/>
                  </a:lnTo>
                  <a:lnTo>
                    <a:pt x="1225957" y="128933"/>
                  </a:lnTo>
                  <a:lnTo>
                    <a:pt x="1205812" y="145347"/>
                  </a:lnTo>
                  <a:lnTo>
                    <a:pt x="1176821" y="195746"/>
                  </a:lnTo>
                  <a:lnTo>
                    <a:pt x="1136756" y="212513"/>
                  </a:lnTo>
                  <a:lnTo>
                    <a:pt x="1101032" y="248930"/>
                  </a:lnTo>
                  <a:lnTo>
                    <a:pt x="1056806" y="255846"/>
                  </a:lnTo>
                  <a:lnTo>
                    <a:pt x="1020658" y="290962"/>
                  </a:lnTo>
                  <a:lnTo>
                    <a:pt x="1012400" y="325868"/>
                  </a:lnTo>
                  <a:lnTo>
                    <a:pt x="980846" y="334322"/>
                  </a:lnTo>
                  <a:lnTo>
                    <a:pt x="982287" y="382657"/>
                  </a:lnTo>
                  <a:lnTo>
                    <a:pt x="771930" y="408322"/>
                  </a:lnTo>
                  <a:lnTo>
                    <a:pt x="484499" y="433825"/>
                  </a:lnTo>
                  <a:lnTo>
                    <a:pt x="346263" y="446933"/>
                  </a:lnTo>
                  <a:lnTo>
                    <a:pt x="302224" y="450491"/>
                  </a:lnTo>
                  <a:lnTo>
                    <a:pt x="0" y="471540"/>
                  </a:lnTo>
                  <a:lnTo>
                    <a:pt x="15859" y="464973"/>
                  </a:lnTo>
                  <a:lnTo>
                    <a:pt x="29836" y="428216"/>
                  </a:lnTo>
                  <a:lnTo>
                    <a:pt x="24102" y="379202"/>
                  </a:lnTo>
                  <a:lnTo>
                    <a:pt x="52382" y="343758"/>
                  </a:lnTo>
                  <a:lnTo>
                    <a:pt x="55730" y="312116"/>
                  </a:lnTo>
                  <a:lnTo>
                    <a:pt x="79048" y="299376"/>
                  </a:lnTo>
                  <a:lnTo>
                    <a:pt x="81878" y="261016"/>
                  </a:lnTo>
                  <a:lnTo>
                    <a:pt x="110337" y="207450"/>
                  </a:lnTo>
                  <a:lnTo>
                    <a:pt x="106027" y="157200"/>
                  </a:lnTo>
                  <a:lnTo>
                    <a:pt x="114846" y="156597"/>
                  </a:lnTo>
                  <a:lnTo>
                    <a:pt x="125429" y="155866"/>
                  </a:lnTo>
                  <a:lnTo>
                    <a:pt x="144671" y="15227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68" name="Google Shape;12668;p317"/>
            <p:cNvSpPr/>
            <p:nvPr/>
          </p:nvSpPr>
          <p:spPr>
            <a:xfrm>
              <a:off x="7784064" y="2838864"/>
              <a:ext cx="609600" cy="694565"/>
            </a:xfrm>
            <a:custGeom>
              <a:rect b="b" l="l" r="r" t="t"/>
              <a:pathLst>
                <a:path extrusionOk="0" h="766604" w="672826">
                  <a:moveTo>
                    <a:pt x="628369" y="0"/>
                  </a:moveTo>
                  <a:lnTo>
                    <a:pt x="672826" y="270509"/>
                  </a:lnTo>
                  <a:lnTo>
                    <a:pt x="652371" y="285201"/>
                  </a:lnTo>
                  <a:lnTo>
                    <a:pt x="666709" y="305554"/>
                  </a:lnTo>
                  <a:lnTo>
                    <a:pt x="670941" y="336636"/>
                  </a:lnTo>
                  <a:lnTo>
                    <a:pt x="658121" y="388655"/>
                  </a:lnTo>
                  <a:lnTo>
                    <a:pt x="655924" y="465044"/>
                  </a:lnTo>
                  <a:lnTo>
                    <a:pt x="606836" y="539783"/>
                  </a:lnTo>
                  <a:lnTo>
                    <a:pt x="588900" y="551657"/>
                  </a:lnTo>
                  <a:lnTo>
                    <a:pt x="570042" y="540969"/>
                  </a:lnTo>
                  <a:lnTo>
                    <a:pt x="556814" y="572480"/>
                  </a:lnTo>
                  <a:lnTo>
                    <a:pt x="538972" y="574065"/>
                  </a:lnTo>
                  <a:lnTo>
                    <a:pt x="525448" y="615779"/>
                  </a:lnTo>
                  <a:lnTo>
                    <a:pt x="533175" y="638418"/>
                  </a:lnTo>
                  <a:lnTo>
                    <a:pt x="519932" y="659674"/>
                  </a:lnTo>
                  <a:lnTo>
                    <a:pt x="492478" y="632030"/>
                  </a:lnTo>
                  <a:lnTo>
                    <a:pt x="470871" y="685053"/>
                  </a:lnTo>
                  <a:lnTo>
                    <a:pt x="483052" y="714990"/>
                  </a:lnTo>
                  <a:lnTo>
                    <a:pt x="465967" y="728810"/>
                  </a:lnTo>
                  <a:lnTo>
                    <a:pt x="463869" y="756299"/>
                  </a:lnTo>
                  <a:lnTo>
                    <a:pt x="423591" y="766604"/>
                  </a:lnTo>
                  <a:lnTo>
                    <a:pt x="398372" y="741865"/>
                  </a:lnTo>
                  <a:lnTo>
                    <a:pt x="379720" y="738815"/>
                  </a:lnTo>
                  <a:lnTo>
                    <a:pt x="368133" y="705344"/>
                  </a:lnTo>
                  <a:lnTo>
                    <a:pt x="346968" y="715055"/>
                  </a:lnTo>
                  <a:lnTo>
                    <a:pt x="332693" y="737370"/>
                  </a:lnTo>
                  <a:lnTo>
                    <a:pt x="271903" y="729688"/>
                  </a:lnTo>
                  <a:lnTo>
                    <a:pt x="249118" y="747375"/>
                  </a:lnTo>
                  <a:lnTo>
                    <a:pt x="210640" y="724090"/>
                  </a:lnTo>
                  <a:lnTo>
                    <a:pt x="161196" y="722426"/>
                  </a:lnTo>
                  <a:lnTo>
                    <a:pt x="156431" y="704947"/>
                  </a:lnTo>
                  <a:lnTo>
                    <a:pt x="119838" y="666548"/>
                  </a:lnTo>
                  <a:lnTo>
                    <a:pt x="60539" y="673679"/>
                  </a:lnTo>
                  <a:lnTo>
                    <a:pt x="29497" y="389667"/>
                  </a:lnTo>
                  <a:lnTo>
                    <a:pt x="0" y="147472"/>
                  </a:lnTo>
                  <a:lnTo>
                    <a:pt x="200595" y="114399"/>
                  </a:lnTo>
                  <a:lnTo>
                    <a:pt x="262246" y="134301"/>
                  </a:lnTo>
                  <a:lnTo>
                    <a:pt x="284134" y="148226"/>
                  </a:lnTo>
                  <a:lnTo>
                    <a:pt x="296678" y="130673"/>
                  </a:lnTo>
                  <a:lnTo>
                    <a:pt x="333868" y="158206"/>
                  </a:lnTo>
                  <a:lnTo>
                    <a:pt x="355734" y="165261"/>
                  </a:lnTo>
                  <a:lnTo>
                    <a:pt x="421306" y="128571"/>
                  </a:lnTo>
                  <a:lnTo>
                    <a:pt x="462930" y="127996"/>
                  </a:lnTo>
                  <a:lnTo>
                    <a:pt x="501176" y="83680"/>
                  </a:lnTo>
                  <a:lnTo>
                    <a:pt x="559611" y="37168"/>
                  </a:lnTo>
                  <a:lnTo>
                    <a:pt x="628369"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69" name="Google Shape;12669;p317"/>
            <p:cNvSpPr/>
            <p:nvPr/>
          </p:nvSpPr>
          <p:spPr>
            <a:xfrm>
              <a:off x="8059274" y="3245452"/>
              <a:ext cx="1154479" cy="644075"/>
            </a:xfrm>
            <a:custGeom>
              <a:rect b="b" l="l" r="r" t="t"/>
              <a:pathLst>
                <a:path extrusionOk="0" h="710877" w="1274219">
                  <a:moveTo>
                    <a:pt x="1251269" y="198614"/>
                  </a:moveTo>
                  <a:lnTo>
                    <a:pt x="1274219" y="190096"/>
                  </a:lnTo>
                  <a:lnTo>
                    <a:pt x="1261410" y="228520"/>
                  </a:lnTo>
                  <a:lnTo>
                    <a:pt x="1242855" y="245222"/>
                  </a:lnTo>
                  <a:lnTo>
                    <a:pt x="1240157" y="294004"/>
                  </a:lnTo>
                  <a:lnTo>
                    <a:pt x="1223876" y="375533"/>
                  </a:lnTo>
                  <a:lnTo>
                    <a:pt x="1200616" y="396580"/>
                  </a:lnTo>
                  <a:lnTo>
                    <a:pt x="1186198" y="371005"/>
                  </a:lnTo>
                  <a:lnTo>
                    <a:pt x="1186738" y="306698"/>
                  </a:lnTo>
                  <a:lnTo>
                    <a:pt x="1211582" y="219917"/>
                  </a:lnTo>
                  <a:close/>
                  <a:moveTo>
                    <a:pt x="1158197" y="231411"/>
                  </a:moveTo>
                  <a:lnTo>
                    <a:pt x="1161587" y="230687"/>
                  </a:lnTo>
                  <a:lnTo>
                    <a:pt x="1153958" y="232315"/>
                  </a:lnTo>
                  <a:close/>
                  <a:moveTo>
                    <a:pt x="739041" y="0"/>
                  </a:moveTo>
                  <a:lnTo>
                    <a:pt x="831255" y="52006"/>
                  </a:lnTo>
                  <a:lnTo>
                    <a:pt x="840503" y="10254"/>
                  </a:lnTo>
                  <a:lnTo>
                    <a:pt x="864526" y="8981"/>
                  </a:lnTo>
                  <a:lnTo>
                    <a:pt x="884481" y="22183"/>
                  </a:lnTo>
                  <a:lnTo>
                    <a:pt x="890348" y="51869"/>
                  </a:lnTo>
                  <a:lnTo>
                    <a:pt x="924138" y="55438"/>
                  </a:lnTo>
                  <a:lnTo>
                    <a:pt x="947998" y="70085"/>
                  </a:lnTo>
                  <a:lnTo>
                    <a:pt x="965509" y="96281"/>
                  </a:lnTo>
                  <a:lnTo>
                    <a:pt x="958481" y="130859"/>
                  </a:lnTo>
                  <a:lnTo>
                    <a:pt x="941714" y="143368"/>
                  </a:lnTo>
                  <a:lnTo>
                    <a:pt x="935606" y="174305"/>
                  </a:lnTo>
                  <a:lnTo>
                    <a:pt x="946529" y="193845"/>
                  </a:lnTo>
                  <a:lnTo>
                    <a:pt x="986614" y="178927"/>
                  </a:lnTo>
                  <a:lnTo>
                    <a:pt x="1000683" y="209245"/>
                  </a:lnTo>
                  <a:lnTo>
                    <a:pt x="1057560" y="211321"/>
                  </a:lnTo>
                  <a:lnTo>
                    <a:pt x="1078045" y="233404"/>
                  </a:lnTo>
                  <a:lnTo>
                    <a:pt x="1127057" y="251771"/>
                  </a:lnTo>
                  <a:lnTo>
                    <a:pt x="1119259" y="311832"/>
                  </a:lnTo>
                  <a:lnTo>
                    <a:pt x="1146408" y="351943"/>
                  </a:lnTo>
                  <a:lnTo>
                    <a:pt x="1129403" y="377279"/>
                  </a:lnTo>
                  <a:lnTo>
                    <a:pt x="1132113" y="403051"/>
                  </a:lnTo>
                  <a:lnTo>
                    <a:pt x="1155069" y="414268"/>
                  </a:lnTo>
                  <a:lnTo>
                    <a:pt x="1138656" y="442907"/>
                  </a:lnTo>
                  <a:lnTo>
                    <a:pt x="1099390" y="417872"/>
                  </a:lnTo>
                  <a:lnTo>
                    <a:pt x="1093928" y="430445"/>
                  </a:lnTo>
                  <a:lnTo>
                    <a:pt x="1127074" y="447614"/>
                  </a:lnTo>
                  <a:lnTo>
                    <a:pt x="1205618" y="436773"/>
                  </a:lnTo>
                  <a:lnTo>
                    <a:pt x="1241407" y="507045"/>
                  </a:lnTo>
                  <a:lnTo>
                    <a:pt x="665276" y="621714"/>
                  </a:lnTo>
                  <a:lnTo>
                    <a:pt x="540564" y="641904"/>
                  </a:lnTo>
                  <a:lnTo>
                    <a:pt x="431049" y="656356"/>
                  </a:lnTo>
                  <a:lnTo>
                    <a:pt x="318502" y="668198"/>
                  </a:lnTo>
                  <a:lnTo>
                    <a:pt x="0" y="710877"/>
                  </a:lnTo>
                  <a:lnTo>
                    <a:pt x="81819" y="670574"/>
                  </a:lnTo>
                  <a:lnTo>
                    <a:pt x="89255" y="646935"/>
                  </a:lnTo>
                  <a:lnTo>
                    <a:pt x="118679" y="634958"/>
                  </a:lnTo>
                  <a:lnTo>
                    <a:pt x="117952" y="616953"/>
                  </a:lnTo>
                  <a:lnTo>
                    <a:pt x="139564" y="600349"/>
                  </a:lnTo>
                  <a:lnTo>
                    <a:pt x="137378" y="584810"/>
                  </a:lnTo>
                  <a:lnTo>
                    <a:pt x="191193" y="546565"/>
                  </a:lnTo>
                  <a:lnTo>
                    <a:pt x="243708" y="483350"/>
                  </a:lnTo>
                  <a:lnTo>
                    <a:pt x="243591" y="500367"/>
                  </a:lnTo>
                  <a:lnTo>
                    <a:pt x="270324" y="531511"/>
                  </a:lnTo>
                  <a:lnTo>
                    <a:pt x="299659" y="544088"/>
                  </a:lnTo>
                  <a:lnTo>
                    <a:pt x="319399" y="539944"/>
                  </a:lnTo>
                  <a:lnTo>
                    <a:pt x="345560" y="508690"/>
                  </a:lnTo>
                  <a:lnTo>
                    <a:pt x="370447" y="526363"/>
                  </a:lnTo>
                  <a:lnTo>
                    <a:pt x="409315" y="508869"/>
                  </a:lnTo>
                  <a:lnTo>
                    <a:pt x="474610" y="458551"/>
                  </a:lnTo>
                  <a:lnTo>
                    <a:pt x="482640" y="469725"/>
                  </a:lnTo>
                  <a:lnTo>
                    <a:pt x="507253" y="447465"/>
                  </a:lnTo>
                  <a:lnTo>
                    <a:pt x="502028" y="410833"/>
                  </a:lnTo>
                  <a:lnTo>
                    <a:pt x="513803" y="375902"/>
                  </a:lnTo>
                  <a:lnTo>
                    <a:pt x="537832" y="341146"/>
                  </a:lnTo>
                  <a:lnTo>
                    <a:pt x="543559" y="302644"/>
                  </a:lnTo>
                  <a:lnTo>
                    <a:pt x="567724" y="259818"/>
                  </a:lnTo>
                  <a:lnTo>
                    <a:pt x="571554" y="211373"/>
                  </a:lnTo>
                  <a:lnTo>
                    <a:pt x="602640" y="234390"/>
                  </a:lnTo>
                  <a:lnTo>
                    <a:pt x="629639" y="238731"/>
                  </a:lnTo>
                  <a:lnTo>
                    <a:pt x="642798" y="219311"/>
                  </a:lnTo>
                  <a:lnTo>
                    <a:pt x="662859" y="141681"/>
                  </a:lnTo>
                  <a:lnTo>
                    <a:pt x="685450" y="155807"/>
                  </a:lnTo>
                  <a:lnTo>
                    <a:pt x="741836" y="6104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70" name="Google Shape;12670;p317"/>
            <p:cNvSpPr/>
            <p:nvPr/>
          </p:nvSpPr>
          <p:spPr>
            <a:xfrm>
              <a:off x="7225889" y="3442777"/>
              <a:ext cx="1054191" cy="549301"/>
            </a:xfrm>
            <a:custGeom>
              <a:rect b="b" l="l" r="r" t="t"/>
              <a:pathLst>
                <a:path extrusionOk="0" h="606273" w="1163529">
                  <a:moveTo>
                    <a:pt x="826708" y="57541"/>
                  </a:moveTo>
                  <a:lnTo>
                    <a:pt x="865185" y="80826"/>
                  </a:lnTo>
                  <a:lnTo>
                    <a:pt x="887970" y="63140"/>
                  </a:lnTo>
                  <a:lnTo>
                    <a:pt x="948760" y="70821"/>
                  </a:lnTo>
                  <a:lnTo>
                    <a:pt x="963035" y="48506"/>
                  </a:lnTo>
                  <a:lnTo>
                    <a:pt x="984201" y="38795"/>
                  </a:lnTo>
                  <a:lnTo>
                    <a:pt x="995788" y="72266"/>
                  </a:lnTo>
                  <a:lnTo>
                    <a:pt x="1014439" y="75316"/>
                  </a:lnTo>
                  <a:lnTo>
                    <a:pt x="1039658" y="100056"/>
                  </a:lnTo>
                  <a:lnTo>
                    <a:pt x="1044044" y="161704"/>
                  </a:lnTo>
                  <a:lnTo>
                    <a:pt x="1068434" y="197863"/>
                  </a:lnTo>
                  <a:lnTo>
                    <a:pt x="1097657" y="224238"/>
                  </a:lnTo>
                  <a:lnTo>
                    <a:pt x="1108778" y="246413"/>
                  </a:lnTo>
                  <a:lnTo>
                    <a:pt x="1142343" y="265295"/>
                  </a:lnTo>
                  <a:lnTo>
                    <a:pt x="1163529" y="265559"/>
                  </a:lnTo>
                  <a:lnTo>
                    <a:pt x="1111014" y="328774"/>
                  </a:lnTo>
                  <a:lnTo>
                    <a:pt x="1057200" y="367019"/>
                  </a:lnTo>
                  <a:lnTo>
                    <a:pt x="1059385" y="382558"/>
                  </a:lnTo>
                  <a:lnTo>
                    <a:pt x="1037773" y="399162"/>
                  </a:lnTo>
                  <a:lnTo>
                    <a:pt x="1038501" y="417166"/>
                  </a:lnTo>
                  <a:lnTo>
                    <a:pt x="1009077" y="429144"/>
                  </a:lnTo>
                  <a:lnTo>
                    <a:pt x="1001641" y="452783"/>
                  </a:lnTo>
                  <a:lnTo>
                    <a:pt x="919821" y="493086"/>
                  </a:lnTo>
                  <a:lnTo>
                    <a:pt x="917629" y="496762"/>
                  </a:lnTo>
                  <a:lnTo>
                    <a:pt x="780695" y="511714"/>
                  </a:lnTo>
                  <a:lnTo>
                    <a:pt x="660691" y="519001"/>
                  </a:lnTo>
                  <a:lnTo>
                    <a:pt x="629368" y="524769"/>
                  </a:lnTo>
                  <a:lnTo>
                    <a:pt x="451294" y="535611"/>
                  </a:lnTo>
                  <a:lnTo>
                    <a:pt x="249659" y="558788"/>
                  </a:lnTo>
                  <a:lnTo>
                    <a:pt x="213743" y="552835"/>
                  </a:lnTo>
                  <a:lnTo>
                    <a:pt x="219467" y="589468"/>
                  </a:lnTo>
                  <a:lnTo>
                    <a:pt x="19242" y="602679"/>
                  </a:lnTo>
                  <a:lnTo>
                    <a:pt x="0" y="606273"/>
                  </a:lnTo>
                  <a:lnTo>
                    <a:pt x="7020" y="579946"/>
                  </a:lnTo>
                  <a:lnTo>
                    <a:pt x="31427" y="587208"/>
                  </a:lnTo>
                  <a:lnTo>
                    <a:pt x="38652" y="503536"/>
                  </a:lnTo>
                  <a:lnTo>
                    <a:pt x="29965" y="492925"/>
                  </a:lnTo>
                  <a:lnTo>
                    <a:pt x="51845" y="455372"/>
                  </a:lnTo>
                  <a:lnTo>
                    <a:pt x="70014" y="451779"/>
                  </a:lnTo>
                  <a:lnTo>
                    <a:pt x="130952" y="478586"/>
                  </a:lnTo>
                  <a:lnTo>
                    <a:pt x="149725" y="460232"/>
                  </a:lnTo>
                  <a:lnTo>
                    <a:pt x="132760" y="434593"/>
                  </a:lnTo>
                  <a:lnTo>
                    <a:pt x="137179" y="412879"/>
                  </a:lnTo>
                  <a:lnTo>
                    <a:pt x="200883" y="388568"/>
                  </a:lnTo>
                  <a:lnTo>
                    <a:pt x="183148" y="354048"/>
                  </a:lnTo>
                  <a:lnTo>
                    <a:pt x="201521" y="323269"/>
                  </a:lnTo>
                  <a:lnTo>
                    <a:pt x="214619" y="303036"/>
                  </a:lnTo>
                  <a:lnTo>
                    <a:pt x="254181" y="297367"/>
                  </a:lnTo>
                  <a:lnTo>
                    <a:pt x="265855" y="281709"/>
                  </a:lnTo>
                  <a:lnTo>
                    <a:pt x="280965" y="294993"/>
                  </a:lnTo>
                  <a:lnTo>
                    <a:pt x="301089" y="286424"/>
                  </a:lnTo>
                  <a:lnTo>
                    <a:pt x="343623" y="312895"/>
                  </a:lnTo>
                  <a:lnTo>
                    <a:pt x="354593" y="290471"/>
                  </a:lnTo>
                  <a:lnTo>
                    <a:pt x="392366" y="266581"/>
                  </a:lnTo>
                  <a:lnTo>
                    <a:pt x="404678" y="285654"/>
                  </a:lnTo>
                  <a:lnTo>
                    <a:pt x="439290" y="274341"/>
                  </a:lnTo>
                  <a:lnTo>
                    <a:pt x="434469" y="252291"/>
                  </a:lnTo>
                  <a:lnTo>
                    <a:pt x="466298" y="223155"/>
                  </a:lnTo>
                  <a:lnTo>
                    <a:pt x="474724" y="245955"/>
                  </a:lnTo>
                  <a:lnTo>
                    <a:pt x="512018" y="261236"/>
                  </a:lnTo>
                  <a:lnTo>
                    <a:pt x="528695" y="245945"/>
                  </a:lnTo>
                  <a:lnTo>
                    <a:pt x="537827" y="193109"/>
                  </a:lnTo>
                  <a:lnTo>
                    <a:pt x="564186" y="180106"/>
                  </a:lnTo>
                  <a:lnTo>
                    <a:pt x="571655" y="153350"/>
                  </a:lnTo>
                  <a:lnTo>
                    <a:pt x="596313" y="133699"/>
                  </a:lnTo>
                  <a:lnTo>
                    <a:pt x="590126" y="93786"/>
                  </a:lnTo>
                  <a:lnTo>
                    <a:pt x="631199" y="98168"/>
                  </a:lnTo>
                  <a:lnTo>
                    <a:pt x="657981" y="75896"/>
                  </a:lnTo>
                  <a:lnTo>
                    <a:pt x="685088" y="71588"/>
                  </a:lnTo>
                  <a:lnTo>
                    <a:pt x="665788" y="17432"/>
                  </a:lnTo>
                  <a:lnTo>
                    <a:pt x="676606" y="7130"/>
                  </a:lnTo>
                  <a:lnTo>
                    <a:pt x="735906" y="0"/>
                  </a:lnTo>
                  <a:lnTo>
                    <a:pt x="772498" y="38399"/>
                  </a:lnTo>
                  <a:lnTo>
                    <a:pt x="777263" y="558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71" name="Google Shape;12671;p317"/>
            <p:cNvSpPr/>
            <p:nvPr/>
          </p:nvSpPr>
          <p:spPr>
            <a:xfrm>
              <a:off x="7402751" y="2960404"/>
              <a:ext cx="443848" cy="775264"/>
            </a:xfrm>
            <a:custGeom>
              <a:rect b="b" l="l" r="r" t="t"/>
              <a:pathLst>
                <a:path extrusionOk="0" h="855673" w="489883">
                  <a:moveTo>
                    <a:pt x="242850" y="19762"/>
                  </a:moveTo>
                  <a:lnTo>
                    <a:pt x="419285" y="0"/>
                  </a:lnTo>
                  <a:lnTo>
                    <a:pt x="420862" y="13327"/>
                  </a:lnTo>
                  <a:lnTo>
                    <a:pt x="450359" y="255523"/>
                  </a:lnTo>
                  <a:lnTo>
                    <a:pt x="481401" y="539534"/>
                  </a:lnTo>
                  <a:lnTo>
                    <a:pt x="470583" y="549837"/>
                  </a:lnTo>
                  <a:lnTo>
                    <a:pt x="489883" y="603992"/>
                  </a:lnTo>
                  <a:lnTo>
                    <a:pt x="462775" y="608301"/>
                  </a:lnTo>
                  <a:lnTo>
                    <a:pt x="435994" y="630573"/>
                  </a:lnTo>
                  <a:lnTo>
                    <a:pt x="394921" y="626191"/>
                  </a:lnTo>
                  <a:lnTo>
                    <a:pt x="401108" y="666104"/>
                  </a:lnTo>
                  <a:lnTo>
                    <a:pt x="376450" y="685755"/>
                  </a:lnTo>
                  <a:lnTo>
                    <a:pt x="368981" y="712510"/>
                  </a:lnTo>
                  <a:lnTo>
                    <a:pt x="342621" y="725514"/>
                  </a:lnTo>
                  <a:lnTo>
                    <a:pt x="333490" y="778349"/>
                  </a:lnTo>
                  <a:lnTo>
                    <a:pt x="316813" y="793641"/>
                  </a:lnTo>
                  <a:lnTo>
                    <a:pt x="279518" y="778360"/>
                  </a:lnTo>
                  <a:lnTo>
                    <a:pt x="271093" y="755559"/>
                  </a:lnTo>
                  <a:lnTo>
                    <a:pt x="239264" y="784696"/>
                  </a:lnTo>
                  <a:lnTo>
                    <a:pt x="244085" y="806745"/>
                  </a:lnTo>
                  <a:lnTo>
                    <a:pt x="209473" y="818059"/>
                  </a:lnTo>
                  <a:lnTo>
                    <a:pt x="197160" y="798986"/>
                  </a:lnTo>
                  <a:lnTo>
                    <a:pt x="159388" y="822875"/>
                  </a:lnTo>
                  <a:lnTo>
                    <a:pt x="148417" y="845300"/>
                  </a:lnTo>
                  <a:lnTo>
                    <a:pt x="105883" y="818829"/>
                  </a:lnTo>
                  <a:lnTo>
                    <a:pt x="85759" y="827398"/>
                  </a:lnTo>
                  <a:lnTo>
                    <a:pt x="70650" y="814113"/>
                  </a:lnTo>
                  <a:lnTo>
                    <a:pt x="58975" y="829772"/>
                  </a:lnTo>
                  <a:lnTo>
                    <a:pt x="19414" y="835441"/>
                  </a:lnTo>
                  <a:lnTo>
                    <a:pt x="6315" y="855673"/>
                  </a:lnTo>
                  <a:lnTo>
                    <a:pt x="0" y="842704"/>
                  </a:lnTo>
                  <a:lnTo>
                    <a:pt x="5460" y="793872"/>
                  </a:lnTo>
                  <a:lnTo>
                    <a:pt x="16671" y="782797"/>
                  </a:lnTo>
                  <a:lnTo>
                    <a:pt x="10183" y="757473"/>
                  </a:lnTo>
                  <a:lnTo>
                    <a:pt x="27952" y="752578"/>
                  </a:lnTo>
                  <a:lnTo>
                    <a:pt x="52483" y="706559"/>
                  </a:lnTo>
                  <a:lnTo>
                    <a:pt x="55256" y="679308"/>
                  </a:lnTo>
                  <a:lnTo>
                    <a:pt x="72325" y="648529"/>
                  </a:lnTo>
                  <a:lnTo>
                    <a:pt x="66566" y="613035"/>
                  </a:lnTo>
                  <a:lnTo>
                    <a:pt x="43138" y="571234"/>
                  </a:lnTo>
                  <a:lnTo>
                    <a:pt x="56829" y="532890"/>
                  </a:lnTo>
                  <a:lnTo>
                    <a:pt x="14692" y="52134"/>
                  </a:lnTo>
                  <a:lnTo>
                    <a:pt x="30647" y="64175"/>
                  </a:lnTo>
                  <a:lnTo>
                    <a:pt x="76558" y="59946"/>
                  </a:lnTo>
                  <a:lnTo>
                    <a:pt x="118551" y="3235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72" name="Google Shape;12672;p317"/>
            <p:cNvSpPr/>
            <p:nvPr/>
          </p:nvSpPr>
          <p:spPr>
            <a:xfrm>
              <a:off x="9444293" y="1516168"/>
              <a:ext cx="535901" cy="847248"/>
            </a:xfrm>
            <a:custGeom>
              <a:rect b="b" l="l" r="r" t="t"/>
              <a:pathLst>
                <a:path extrusionOk="0" h="935123" w="591484">
                  <a:moveTo>
                    <a:pt x="172068" y="935123"/>
                  </a:moveTo>
                  <a:lnTo>
                    <a:pt x="151145" y="925777"/>
                  </a:lnTo>
                  <a:lnTo>
                    <a:pt x="148216" y="905759"/>
                  </a:lnTo>
                  <a:lnTo>
                    <a:pt x="119590" y="889231"/>
                  </a:lnTo>
                  <a:lnTo>
                    <a:pt x="40845" y="633523"/>
                  </a:lnTo>
                  <a:lnTo>
                    <a:pt x="0" y="508675"/>
                  </a:lnTo>
                  <a:lnTo>
                    <a:pt x="52188" y="465781"/>
                  </a:lnTo>
                  <a:lnTo>
                    <a:pt x="38628" y="454521"/>
                  </a:lnTo>
                  <a:lnTo>
                    <a:pt x="52920" y="418399"/>
                  </a:lnTo>
                  <a:lnTo>
                    <a:pt x="72278" y="398111"/>
                  </a:lnTo>
                  <a:lnTo>
                    <a:pt x="64549" y="387587"/>
                  </a:lnTo>
                  <a:lnTo>
                    <a:pt x="81155" y="363429"/>
                  </a:lnTo>
                  <a:lnTo>
                    <a:pt x="64974" y="331103"/>
                  </a:lnTo>
                  <a:lnTo>
                    <a:pt x="64102" y="276157"/>
                  </a:lnTo>
                  <a:lnTo>
                    <a:pt x="80050" y="253314"/>
                  </a:lnTo>
                  <a:lnTo>
                    <a:pt x="72930" y="196698"/>
                  </a:lnTo>
                  <a:lnTo>
                    <a:pt x="133555" y="18610"/>
                  </a:lnTo>
                  <a:lnTo>
                    <a:pt x="159341" y="18013"/>
                  </a:lnTo>
                  <a:lnTo>
                    <a:pt x="171296" y="53615"/>
                  </a:lnTo>
                  <a:lnTo>
                    <a:pt x="192479" y="61227"/>
                  </a:lnTo>
                  <a:lnTo>
                    <a:pt x="229122" y="27397"/>
                  </a:lnTo>
                  <a:lnTo>
                    <a:pt x="255975" y="19396"/>
                  </a:lnTo>
                  <a:lnTo>
                    <a:pt x="270701" y="0"/>
                  </a:lnTo>
                  <a:lnTo>
                    <a:pt x="316939" y="19464"/>
                  </a:lnTo>
                  <a:lnTo>
                    <a:pt x="346451" y="38177"/>
                  </a:lnTo>
                  <a:lnTo>
                    <a:pt x="414286" y="254689"/>
                  </a:lnTo>
                  <a:lnTo>
                    <a:pt x="427219" y="307565"/>
                  </a:lnTo>
                  <a:lnTo>
                    <a:pt x="478213" y="306967"/>
                  </a:lnTo>
                  <a:lnTo>
                    <a:pt x="478418" y="331303"/>
                  </a:lnTo>
                  <a:lnTo>
                    <a:pt x="496890" y="348829"/>
                  </a:lnTo>
                  <a:lnTo>
                    <a:pt x="493117" y="370925"/>
                  </a:lnTo>
                  <a:lnTo>
                    <a:pt x="521740" y="394617"/>
                  </a:lnTo>
                  <a:lnTo>
                    <a:pt x="545142" y="380331"/>
                  </a:lnTo>
                  <a:lnTo>
                    <a:pt x="591484" y="441509"/>
                  </a:lnTo>
                  <a:lnTo>
                    <a:pt x="572610" y="481245"/>
                  </a:lnTo>
                  <a:lnTo>
                    <a:pt x="552422" y="474726"/>
                  </a:lnTo>
                  <a:lnTo>
                    <a:pt x="545481" y="500184"/>
                  </a:lnTo>
                  <a:lnTo>
                    <a:pt x="524253" y="500930"/>
                  </a:lnTo>
                  <a:lnTo>
                    <a:pt x="527568" y="519703"/>
                  </a:lnTo>
                  <a:lnTo>
                    <a:pt x="501261" y="525460"/>
                  </a:lnTo>
                  <a:lnTo>
                    <a:pt x="473073" y="579424"/>
                  </a:lnTo>
                  <a:lnTo>
                    <a:pt x="454530" y="553633"/>
                  </a:lnTo>
                  <a:lnTo>
                    <a:pt x="439516" y="555834"/>
                  </a:lnTo>
                  <a:lnTo>
                    <a:pt x="455640" y="584692"/>
                  </a:lnTo>
                  <a:lnTo>
                    <a:pt x="428252" y="609186"/>
                  </a:lnTo>
                  <a:lnTo>
                    <a:pt x="413339" y="586914"/>
                  </a:lnTo>
                  <a:lnTo>
                    <a:pt x="401975" y="604233"/>
                  </a:lnTo>
                  <a:lnTo>
                    <a:pt x="366278" y="614780"/>
                  </a:lnTo>
                  <a:lnTo>
                    <a:pt x="357042" y="586167"/>
                  </a:lnTo>
                  <a:lnTo>
                    <a:pt x="337682" y="598799"/>
                  </a:lnTo>
                  <a:lnTo>
                    <a:pt x="347413" y="617991"/>
                  </a:lnTo>
                  <a:lnTo>
                    <a:pt x="340089" y="666528"/>
                  </a:lnTo>
                  <a:lnTo>
                    <a:pt x="347328" y="677184"/>
                  </a:lnTo>
                  <a:lnTo>
                    <a:pt x="328171" y="708264"/>
                  </a:lnTo>
                  <a:lnTo>
                    <a:pt x="299688" y="707189"/>
                  </a:lnTo>
                  <a:lnTo>
                    <a:pt x="291423" y="736216"/>
                  </a:lnTo>
                  <a:lnTo>
                    <a:pt x="270860" y="745549"/>
                  </a:lnTo>
                  <a:lnTo>
                    <a:pt x="258966" y="770929"/>
                  </a:lnTo>
                  <a:lnTo>
                    <a:pt x="236228" y="772700"/>
                  </a:lnTo>
                  <a:lnTo>
                    <a:pt x="224061" y="752960"/>
                  </a:lnTo>
                  <a:lnTo>
                    <a:pt x="202116" y="796114"/>
                  </a:lnTo>
                  <a:lnTo>
                    <a:pt x="216569" y="815242"/>
                  </a:lnTo>
                  <a:lnTo>
                    <a:pt x="195503" y="829188"/>
                  </a:lnTo>
                  <a:lnTo>
                    <a:pt x="199010" y="847890"/>
                  </a:lnTo>
                  <a:lnTo>
                    <a:pt x="178909" y="87772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73" name="Google Shape;12673;p317"/>
            <p:cNvSpPr/>
            <p:nvPr/>
          </p:nvSpPr>
          <p:spPr>
            <a:xfrm>
              <a:off x="8154693" y="4100269"/>
              <a:ext cx="737747" cy="565285"/>
            </a:xfrm>
            <a:custGeom>
              <a:rect b="b" l="l" r="r" t="t"/>
              <a:pathLst>
                <a:path extrusionOk="0" h="623915" w="814265">
                  <a:moveTo>
                    <a:pt x="83439" y="58384"/>
                  </a:moveTo>
                  <a:lnTo>
                    <a:pt x="115541" y="34623"/>
                  </a:lnTo>
                  <a:lnTo>
                    <a:pt x="158941" y="20458"/>
                  </a:lnTo>
                  <a:lnTo>
                    <a:pt x="360559" y="0"/>
                  </a:lnTo>
                  <a:lnTo>
                    <a:pt x="364783" y="20869"/>
                  </a:lnTo>
                  <a:lnTo>
                    <a:pt x="379747" y="6014"/>
                  </a:lnTo>
                  <a:lnTo>
                    <a:pt x="410172" y="36279"/>
                  </a:lnTo>
                  <a:lnTo>
                    <a:pt x="411243" y="59919"/>
                  </a:lnTo>
                  <a:lnTo>
                    <a:pt x="594540" y="32641"/>
                  </a:lnTo>
                  <a:lnTo>
                    <a:pt x="814265" y="190970"/>
                  </a:lnTo>
                  <a:lnTo>
                    <a:pt x="787289" y="206191"/>
                  </a:lnTo>
                  <a:lnTo>
                    <a:pt x="757246" y="245779"/>
                  </a:lnTo>
                  <a:lnTo>
                    <a:pt x="731291" y="303845"/>
                  </a:lnTo>
                  <a:lnTo>
                    <a:pt x="732420" y="346784"/>
                  </a:lnTo>
                  <a:lnTo>
                    <a:pt x="710084" y="384799"/>
                  </a:lnTo>
                  <a:lnTo>
                    <a:pt x="672728" y="391362"/>
                  </a:lnTo>
                  <a:lnTo>
                    <a:pt x="668738" y="417002"/>
                  </a:lnTo>
                  <a:lnTo>
                    <a:pt x="634008" y="450199"/>
                  </a:lnTo>
                  <a:lnTo>
                    <a:pt x="616917" y="482568"/>
                  </a:lnTo>
                  <a:lnTo>
                    <a:pt x="584113" y="500561"/>
                  </a:lnTo>
                  <a:lnTo>
                    <a:pt x="551582" y="537664"/>
                  </a:lnTo>
                  <a:lnTo>
                    <a:pt x="550265" y="552587"/>
                  </a:lnTo>
                  <a:lnTo>
                    <a:pt x="517967" y="574844"/>
                  </a:lnTo>
                  <a:lnTo>
                    <a:pt x="487053" y="623915"/>
                  </a:lnTo>
                  <a:lnTo>
                    <a:pt x="445424" y="612466"/>
                  </a:lnTo>
                  <a:lnTo>
                    <a:pt x="439107" y="578446"/>
                  </a:lnTo>
                  <a:lnTo>
                    <a:pt x="403926" y="528606"/>
                  </a:lnTo>
                  <a:lnTo>
                    <a:pt x="378726" y="517834"/>
                  </a:lnTo>
                  <a:lnTo>
                    <a:pt x="370237" y="475078"/>
                  </a:lnTo>
                  <a:lnTo>
                    <a:pt x="354148" y="443653"/>
                  </a:lnTo>
                  <a:lnTo>
                    <a:pt x="304669" y="419549"/>
                  </a:lnTo>
                  <a:lnTo>
                    <a:pt x="269850" y="386352"/>
                  </a:lnTo>
                  <a:lnTo>
                    <a:pt x="268209" y="362866"/>
                  </a:lnTo>
                  <a:lnTo>
                    <a:pt x="218610" y="335162"/>
                  </a:lnTo>
                  <a:lnTo>
                    <a:pt x="191364" y="300711"/>
                  </a:lnTo>
                  <a:lnTo>
                    <a:pt x="149676" y="280713"/>
                  </a:lnTo>
                  <a:lnTo>
                    <a:pt x="117508" y="242337"/>
                  </a:lnTo>
                  <a:lnTo>
                    <a:pt x="108826" y="219833"/>
                  </a:lnTo>
                  <a:lnTo>
                    <a:pt x="77435" y="179022"/>
                  </a:lnTo>
                  <a:lnTo>
                    <a:pt x="60809" y="184707"/>
                  </a:lnTo>
                  <a:lnTo>
                    <a:pt x="136" y="148898"/>
                  </a:lnTo>
                  <a:lnTo>
                    <a:pt x="0" y="127459"/>
                  </a:lnTo>
                  <a:lnTo>
                    <a:pt x="29038" y="7947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74" name="Google Shape;12674;p317"/>
            <p:cNvSpPr/>
            <p:nvPr/>
          </p:nvSpPr>
          <p:spPr>
            <a:xfrm>
              <a:off x="8167850" y="3083954"/>
              <a:ext cx="652944" cy="654457"/>
            </a:xfrm>
            <a:custGeom>
              <a:rect b="b" l="l" r="r" t="t"/>
              <a:pathLst>
                <a:path extrusionOk="0" h="722336" w="720666">
                  <a:moveTo>
                    <a:pt x="249235" y="0"/>
                  </a:moveTo>
                  <a:lnTo>
                    <a:pt x="279569" y="184580"/>
                  </a:lnTo>
                  <a:lnTo>
                    <a:pt x="438025" y="157647"/>
                  </a:lnTo>
                  <a:lnTo>
                    <a:pt x="454565" y="261689"/>
                  </a:lnTo>
                  <a:lnTo>
                    <a:pt x="481438" y="237598"/>
                  </a:lnTo>
                  <a:lnTo>
                    <a:pt x="505447" y="198018"/>
                  </a:lnTo>
                  <a:lnTo>
                    <a:pt x="526696" y="201015"/>
                  </a:lnTo>
                  <a:lnTo>
                    <a:pt x="551319" y="165773"/>
                  </a:lnTo>
                  <a:lnTo>
                    <a:pt x="598995" y="171770"/>
                  </a:lnTo>
                  <a:lnTo>
                    <a:pt x="600714" y="148651"/>
                  </a:lnTo>
                  <a:lnTo>
                    <a:pt x="625898" y="145059"/>
                  </a:lnTo>
                  <a:lnTo>
                    <a:pt x="637124" y="126969"/>
                  </a:lnTo>
                  <a:lnTo>
                    <a:pt x="666479" y="140763"/>
                  </a:lnTo>
                  <a:lnTo>
                    <a:pt x="692273" y="135796"/>
                  </a:lnTo>
                  <a:lnTo>
                    <a:pt x="720666" y="188501"/>
                  </a:lnTo>
                  <a:lnTo>
                    <a:pt x="711418" y="230254"/>
                  </a:lnTo>
                  <a:lnTo>
                    <a:pt x="619203" y="178247"/>
                  </a:lnTo>
                  <a:lnTo>
                    <a:pt x="621998" y="239294"/>
                  </a:lnTo>
                  <a:lnTo>
                    <a:pt x="565613" y="334054"/>
                  </a:lnTo>
                  <a:lnTo>
                    <a:pt x="543022" y="319928"/>
                  </a:lnTo>
                  <a:lnTo>
                    <a:pt x="522960" y="397558"/>
                  </a:lnTo>
                  <a:lnTo>
                    <a:pt x="509802" y="416978"/>
                  </a:lnTo>
                  <a:lnTo>
                    <a:pt x="482803" y="412637"/>
                  </a:lnTo>
                  <a:lnTo>
                    <a:pt x="451717" y="389620"/>
                  </a:lnTo>
                  <a:lnTo>
                    <a:pt x="447887" y="438066"/>
                  </a:lnTo>
                  <a:lnTo>
                    <a:pt x="423722" y="480891"/>
                  </a:lnTo>
                  <a:lnTo>
                    <a:pt x="417994" y="519393"/>
                  </a:lnTo>
                  <a:lnTo>
                    <a:pt x="393965" y="554149"/>
                  </a:lnTo>
                  <a:lnTo>
                    <a:pt x="382191" y="589081"/>
                  </a:lnTo>
                  <a:lnTo>
                    <a:pt x="387416" y="625713"/>
                  </a:lnTo>
                  <a:lnTo>
                    <a:pt x="362803" y="647973"/>
                  </a:lnTo>
                  <a:lnTo>
                    <a:pt x="354772" y="636798"/>
                  </a:lnTo>
                  <a:lnTo>
                    <a:pt x="289477" y="687117"/>
                  </a:lnTo>
                  <a:lnTo>
                    <a:pt x="250610" y="704610"/>
                  </a:lnTo>
                  <a:lnTo>
                    <a:pt x="225723" y="686937"/>
                  </a:lnTo>
                  <a:lnTo>
                    <a:pt x="199562" y="718192"/>
                  </a:lnTo>
                  <a:lnTo>
                    <a:pt x="179822" y="722336"/>
                  </a:lnTo>
                  <a:lnTo>
                    <a:pt x="150487" y="709759"/>
                  </a:lnTo>
                  <a:lnTo>
                    <a:pt x="123754" y="678614"/>
                  </a:lnTo>
                  <a:lnTo>
                    <a:pt x="123871" y="661598"/>
                  </a:lnTo>
                  <a:lnTo>
                    <a:pt x="102685" y="661334"/>
                  </a:lnTo>
                  <a:lnTo>
                    <a:pt x="69120" y="642452"/>
                  </a:lnTo>
                  <a:lnTo>
                    <a:pt x="57998" y="620277"/>
                  </a:lnTo>
                  <a:lnTo>
                    <a:pt x="28775" y="593902"/>
                  </a:lnTo>
                  <a:lnTo>
                    <a:pt x="4386" y="557743"/>
                  </a:lnTo>
                  <a:lnTo>
                    <a:pt x="0" y="496094"/>
                  </a:lnTo>
                  <a:lnTo>
                    <a:pt x="40278" y="485789"/>
                  </a:lnTo>
                  <a:lnTo>
                    <a:pt x="42376" y="458300"/>
                  </a:lnTo>
                  <a:lnTo>
                    <a:pt x="59461" y="444480"/>
                  </a:lnTo>
                  <a:lnTo>
                    <a:pt x="47279" y="414543"/>
                  </a:lnTo>
                  <a:lnTo>
                    <a:pt x="68887" y="361520"/>
                  </a:lnTo>
                  <a:lnTo>
                    <a:pt x="96341" y="389164"/>
                  </a:lnTo>
                  <a:lnTo>
                    <a:pt x="109584" y="367908"/>
                  </a:lnTo>
                  <a:lnTo>
                    <a:pt x="101857" y="345269"/>
                  </a:lnTo>
                  <a:lnTo>
                    <a:pt x="115381" y="303555"/>
                  </a:lnTo>
                  <a:lnTo>
                    <a:pt x="133223" y="301970"/>
                  </a:lnTo>
                  <a:lnTo>
                    <a:pt x="146451" y="270459"/>
                  </a:lnTo>
                  <a:lnTo>
                    <a:pt x="165309" y="281147"/>
                  </a:lnTo>
                  <a:lnTo>
                    <a:pt x="183245" y="269273"/>
                  </a:lnTo>
                  <a:lnTo>
                    <a:pt x="232332" y="194534"/>
                  </a:lnTo>
                  <a:lnTo>
                    <a:pt x="234530" y="118145"/>
                  </a:lnTo>
                  <a:lnTo>
                    <a:pt x="247350" y="66126"/>
                  </a:lnTo>
                  <a:lnTo>
                    <a:pt x="243117" y="35044"/>
                  </a:lnTo>
                  <a:lnTo>
                    <a:pt x="228780" y="1469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75" name="Google Shape;12675;p317"/>
            <p:cNvSpPr/>
            <p:nvPr/>
          </p:nvSpPr>
          <p:spPr>
            <a:xfrm>
              <a:off x="8564714" y="3127581"/>
              <a:ext cx="659505" cy="331533"/>
            </a:xfrm>
            <a:custGeom>
              <a:rect b="b" l="l" r="r" t="t"/>
              <a:pathLst>
                <a:path extrusionOk="0" h="365919" w="727907">
                  <a:moveTo>
                    <a:pt x="603725" y="360783"/>
                  </a:moveTo>
                  <a:lnTo>
                    <a:pt x="600334" y="361507"/>
                  </a:lnTo>
                  <a:lnTo>
                    <a:pt x="596095" y="362411"/>
                  </a:lnTo>
                  <a:close/>
                  <a:moveTo>
                    <a:pt x="0" y="109496"/>
                  </a:moveTo>
                  <a:lnTo>
                    <a:pt x="559514" y="0"/>
                  </a:lnTo>
                  <a:lnTo>
                    <a:pt x="628226" y="248867"/>
                  </a:lnTo>
                  <a:lnTo>
                    <a:pt x="727907" y="229180"/>
                  </a:lnTo>
                  <a:lnTo>
                    <a:pt x="716357" y="320192"/>
                  </a:lnTo>
                  <a:lnTo>
                    <a:pt x="693406" y="328710"/>
                  </a:lnTo>
                  <a:lnTo>
                    <a:pt x="653719" y="350013"/>
                  </a:lnTo>
                  <a:lnTo>
                    <a:pt x="622560" y="365919"/>
                  </a:lnTo>
                  <a:lnTo>
                    <a:pt x="616342" y="332858"/>
                  </a:lnTo>
                  <a:lnTo>
                    <a:pt x="600835" y="322425"/>
                  </a:lnTo>
                  <a:lnTo>
                    <a:pt x="615520" y="304368"/>
                  </a:lnTo>
                  <a:lnTo>
                    <a:pt x="584848" y="276552"/>
                  </a:lnTo>
                  <a:lnTo>
                    <a:pt x="580298" y="292423"/>
                  </a:lnTo>
                  <a:lnTo>
                    <a:pt x="547536" y="295928"/>
                  </a:lnTo>
                  <a:lnTo>
                    <a:pt x="528962" y="262034"/>
                  </a:lnTo>
                  <a:lnTo>
                    <a:pt x="539065" y="259909"/>
                  </a:lnTo>
                  <a:lnTo>
                    <a:pt x="529967" y="212568"/>
                  </a:lnTo>
                  <a:lnTo>
                    <a:pt x="536093" y="191800"/>
                  </a:lnTo>
                  <a:lnTo>
                    <a:pt x="509293" y="131016"/>
                  </a:lnTo>
                  <a:lnTo>
                    <a:pt x="518087" y="90216"/>
                  </a:lnTo>
                  <a:lnTo>
                    <a:pt x="542472" y="78156"/>
                  </a:lnTo>
                  <a:lnTo>
                    <a:pt x="538425" y="38914"/>
                  </a:lnTo>
                  <a:lnTo>
                    <a:pt x="520285" y="47365"/>
                  </a:lnTo>
                  <a:lnTo>
                    <a:pt x="523646" y="67271"/>
                  </a:lnTo>
                  <a:lnTo>
                    <a:pt x="489045" y="100914"/>
                  </a:lnTo>
                  <a:lnTo>
                    <a:pt x="482195" y="126391"/>
                  </a:lnTo>
                  <a:lnTo>
                    <a:pt x="491818" y="185063"/>
                  </a:lnTo>
                  <a:lnTo>
                    <a:pt x="482433" y="215637"/>
                  </a:lnTo>
                  <a:lnTo>
                    <a:pt x="498731" y="260334"/>
                  </a:lnTo>
                  <a:lnTo>
                    <a:pt x="525595" y="287937"/>
                  </a:lnTo>
                  <a:lnTo>
                    <a:pt x="528115" y="312605"/>
                  </a:lnTo>
                  <a:lnTo>
                    <a:pt x="545858" y="334084"/>
                  </a:lnTo>
                  <a:lnTo>
                    <a:pt x="542538" y="351961"/>
                  </a:lnTo>
                  <a:lnTo>
                    <a:pt x="500356" y="327543"/>
                  </a:lnTo>
                  <a:lnTo>
                    <a:pt x="446463" y="322586"/>
                  </a:lnTo>
                  <a:lnTo>
                    <a:pt x="425016" y="294912"/>
                  </a:lnTo>
                  <a:lnTo>
                    <a:pt x="399842" y="318277"/>
                  </a:lnTo>
                  <a:lnTo>
                    <a:pt x="384027" y="296290"/>
                  </a:lnTo>
                  <a:lnTo>
                    <a:pt x="400619" y="260955"/>
                  </a:lnTo>
                  <a:lnTo>
                    <a:pt x="407647" y="226377"/>
                  </a:lnTo>
                  <a:lnTo>
                    <a:pt x="423553" y="201420"/>
                  </a:lnTo>
                  <a:lnTo>
                    <a:pt x="400266" y="185559"/>
                  </a:lnTo>
                  <a:lnTo>
                    <a:pt x="390135" y="200181"/>
                  </a:lnTo>
                  <a:lnTo>
                    <a:pt x="366276" y="185534"/>
                  </a:lnTo>
                  <a:lnTo>
                    <a:pt x="332485" y="181965"/>
                  </a:lnTo>
                  <a:lnTo>
                    <a:pt x="326619" y="152279"/>
                  </a:lnTo>
                  <a:lnTo>
                    <a:pt x="306664" y="139077"/>
                  </a:lnTo>
                  <a:lnTo>
                    <a:pt x="282641" y="140350"/>
                  </a:lnTo>
                  <a:lnTo>
                    <a:pt x="254248" y="87644"/>
                  </a:lnTo>
                  <a:lnTo>
                    <a:pt x="228453" y="92611"/>
                  </a:lnTo>
                  <a:lnTo>
                    <a:pt x="199099" y="78818"/>
                  </a:lnTo>
                  <a:lnTo>
                    <a:pt x="187873" y="96908"/>
                  </a:lnTo>
                  <a:lnTo>
                    <a:pt x="162689" y="100499"/>
                  </a:lnTo>
                  <a:lnTo>
                    <a:pt x="160970" y="123618"/>
                  </a:lnTo>
                  <a:lnTo>
                    <a:pt x="113294" y="117622"/>
                  </a:lnTo>
                  <a:lnTo>
                    <a:pt x="88671" y="152864"/>
                  </a:lnTo>
                  <a:lnTo>
                    <a:pt x="67422" y="149867"/>
                  </a:lnTo>
                  <a:lnTo>
                    <a:pt x="43413" y="189447"/>
                  </a:lnTo>
                  <a:lnTo>
                    <a:pt x="16540" y="21353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76" name="Google Shape;12676;p317"/>
            <p:cNvSpPr/>
            <p:nvPr/>
          </p:nvSpPr>
          <p:spPr>
            <a:xfrm>
              <a:off x="9173989" y="2042628"/>
              <a:ext cx="247177" cy="462311"/>
            </a:xfrm>
            <a:custGeom>
              <a:rect b="b" l="l" r="r" t="t"/>
              <a:pathLst>
                <a:path extrusionOk="0" h="510261" w="272814">
                  <a:moveTo>
                    <a:pt x="255280" y="0"/>
                  </a:moveTo>
                  <a:lnTo>
                    <a:pt x="261898" y="18948"/>
                  </a:lnTo>
                  <a:lnTo>
                    <a:pt x="251381" y="56209"/>
                  </a:lnTo>
                  <a:lnTo>
                    <a:pt x="272814" y="85085"/>
                  </a:lnTo>
                  <a:lnTo>
                    <a:pt x="258650" y="124467"/>
                  </a:lnTo>
                  <a:lnTo>
                    <a:pt x="216682" y="154910"/>
                  </a:lnTo>
                  <a:lnTo>
                    <a:pt x="229955" y="203242"/>
                  </a:lnTo>
                  <a:lnTo>
                    <a:pt x="221795" y="222595"/>
                  </a:lnTo>
                  <a:lnTo>
                    <a:pt x="220783" y="270022"/>
                  </a:lnTo>
                  <a:lnTo>
                    <a:pt x="205899" y="315232"/>
                  </a:lnTo>
                  <a:lnTo>
                    <a:pt x="216095" y="401261"/>
                  </a:lnTo>
                  <a:lnTo>
                    <a:pt x="224775" y="428999"/>
                  </a:lnTo>
                  <a:lnTo>
                    <a:pt x="214981" y="442986"/>
                  </a:lnTo>
                  <a:lnTo>
                    <a:pt x="220778" y="472613"/>
                  </a:lnTo>
                  <a:lnTo>
                    <a:pt x="237172" y="484600"/>
                  </a:lnTo>
                  <a:lnTo>
                    <a:pt x="119955" y="510261"/>
                  </a:lnTo>
                  <a:lnTo>
                    <a:pt x="114150" y="493286"/>
                  </a:lnTo>
                  <a:lnTo>
                    <a:pt x="85525" y="355539"/>
                  </a:lnTo>
                  <a:lnTo>
                    <a:pt x="55070" y="328519"/>
                  </a:lnTo>
                  <a:lnTo>
                    <a:pt x="58890" y="310386"/>
                  </a:lnTo>
                  <a:lnTo>
                    <a:pt x="33373" y="259240"/>
                  </a:lnTo>
                  <a:lnTo>
                    <a:pt x="39859" y="215260"/>
                  </a:lnTo>
                  <a:lnTo>
                    <a:pt x="34490" y="176464"/>
                  </a:lnTo>
                  <a:lnTo>
                    <a:pt x="12777" y="143948"/>
                  </a:lnTo>
                  <a:lnTo>
                    <a:pt x="11503" y="105338"/>
                  </a:lnTo>
                  <a:lnTo>
                    <a:pt x="0" y="64655"/>
                  </a:lnTo>
                  <a:lnTo>
                    <a:pt x="144297" y="31049"/>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77" name="Google Shape;12677;p317"/>
            <p:cNvSpPr/>
            <p:nvPr/>
          </p:nvSpPr>
          <p:spPr>
            <a:xfrm>
              <a:off x="9360540" y="1977043"/>
              <a:ext cx="239652" cy="504647"/>
            </a:xfrm>
            <a:custGeom>
              <a:rect b="b" l="l" r="r" t="t"/>
              <a:pathLst>
                <a:path extrusionOk="0" h="556988" w="264508">
                  <a:moveTo>
                    <a:pt x="92439" y="0"/>
                  </a:moveTo>
                  <a:lnTo>
                    <a:pt x="133285" y="124847"/>
                  </a:lnTo>
                  <a:lnTo>
                    <a:pt x="212029" y="380555"/>
                  </a:lnTo>
                  <a:lnTo>
                    <a:pt x="240655" y="397083"/>
                  </a:lnTo>
                  <a:lnTo>
                    <a:pt x="243584" y="417101"/>
                  </a:lnTo>
                  <a:lnTo>
                    <a:pt x="264508" y="426448"/>
                  </a:lnTo>
                  <a:lnTo>
                    <a:pt x="258101" y="467525"/>
                  </a:lnTo>
                  <a:lnTo>
                    <a:pt x="243173" y="468097"/>
                  </a:lnTo>
                  <a:lnTo>
                    <a:pt x="210093" y="497797"/>
                  </a:lnTo>
                  <a:lnTo>
                    <a:pt x="199323" y="520316"/>
                  </a:lnTo>
                  <a:lnTo>
                    <a:pt x="31272" y="556988"/>
                  </a:lnTo>
                  <a:lnTo>
                    <a:pt x="14878" y="545002"/>
                  </a:lnTo>
                  <a:lnTo>
                    <a:pt x="9081" y="515374"/>
                  </a:lnTo>
                  <a:lnTo>
                    <a:pt x="18875" y="501387"/>
                  </a:lnTo>
                  <a:lnTo>
                    <a:pt x="10195" y="473649"/>
                  </a:lnTo>
                  <a:lnTo>
                    <a:pt x="0" y="387620"/>
                  </a:lnTo>
                  <a:lnTo>
                    <a:pt x="14883" y="342410"/>
                  </a:lnTo>
                  <a:lnTo>
                    <a:pt x="15895" y="294984"/>
                  </a:lnTo>
                  <a:lnTo>
                    <a:pt x="24055" y="275630"/>
                  </a:lnTo>
                  <a:lnTo>
                    <a:pt x="10783" y="227298"/>
                  </a:lnTo>
                  <a:lnTo>
                    <a:pt x="52750" y="196855"/>
                  </a:lnTo>
                  <a:lnTo>
                    <a:pt x="66914" y="157473"/>
                  </a:lnTo>
                  <a:lnTo>
                    <a:pt x="45481" y="128597"/>
                  </a:lnTo>
                  <a:lnTo>
                    <a:pt x="55998" y="91337"/>
                  </a:lnTo>
                  <a:lnTo>
                    <a:pt x="49380" y="72388"/>
                  </a:lnTo>
                  <a:lnTo>
                    <a:pt x="55693" y="16700"/>
                  </a:lnTo>
                  <a:lnTo>
                    <a:pt x="88816" y="1362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78" name="Google Shape;12678;p317"/>
            <p:cNvSpPr/>
            <p:nvPr/>
          </p:nvSpPr>
          <p:spPr>
            <a:xfrm>
              <a:off x="9279758" y="2400634"/>
              <a:ext cx="481545" cy="256011"/>
            </a:xfrm>
            <a:custGeom>
              <a:rect b="b" l="l" r="r" t="t"/>
              <a:pathLst>
                <a:path extrusionOk="0" h="282564" w="531490">
                  <a:moveTo>
                    <a:pt x="332334" y="571"/>
                  </a:moveTo>
                  <a:lnTo>
                    <a:pt x="347261" y="0"/>
                  </a:lnTo>
                  <a:lnTo>
                    <a:pt x="362096" y="32999"/>
                  </a:lnTo>
                  <a:lnTo>
                    <a:pt x="363438" y="62728"/>
                  </a:lnTo>
                  <a:lnTo>
                    <a:pt x="347666" y="94768"/>
                  </a:lnTo>
                  <a:lnTo>
                    <a:pt x="355019" y="125192"/>
                  </a:lnTo>
                  <a:lnTo>
                    <a:pt x="387697" y="120979"/>
                  </a:lnTo>
                  <a:lnTo>
                    <a:pt x="415143" y="147095"/>
                  </a:lnTo>
                  <a:lnTo>
                    <a:pt x="418761" y="172762"/>
                  </a:lnTo>
                  <a:lnTo>
                    <a:pt x="436346" y="174904"/>
                  </a:lnTo>
                  <a:lnTo>
                    <a:pt x="444143" y="197115"/>
                  </a:lnTo>
                  <a:lnTo>
                    <a:pt x="489904" y="205365"/>
                  </a:lnTo>
                  <a:lnTo>
                    <a:pt x="531490" y="174002"/>
                  </a:lnTo>
                  <a:lnTo>
                    <a:pt x="528761" y="203811"/>
                  </a:lnTo>
                  <a:lnTo>
                    <a:pt x="466302" y="246702"/>
                  </a:lnTo>
                  <a:lnTo>
                    <a:pt x="441155" y="254755"/>
                  </a:lnTo>
                  <a:lnTo>
                    <a:pt x="421051" y="240524"/>
                  </a:lnTo>
                  <a:lnTo>
                    <a:pt x="398669" y="252384"/>
                  </a:lnTo>
                  <a:lnTo>
                    <a:pt x="401665" y="266638"/>
                  </a:lnTo>
                  <a:lnTo>
                    <a:pt x="376909" y="282564"/>
                  </a:lnTo>
                  <a:lnTo>
                    <a:pt x="356227" y="249885"/>
                  </a:lnTo>
                  <a:lnTo>
                    <a:pt x="350522" y="244462"/>
                  </a:lnTo>
                  <a:lnTo>
                    <a:pt x="331688" y="234430"/>
                  </a:lnTo>
                  <a:lnTo>
                    <a:pt x="311431" y="190060"/>
                  </a:lnTo>
                  <a:lnTo>
                    <a:pt x="290053" y="195706"/>
                  </a:lnTo>
                  <a:lnTo>
                    <a:pt x="251798" y="208032"/>
                  </a:lnTo>
                  <a:lnTo>
                    <a:pt x="250953" y="204786"/>
                  </a:lnTo>
                  <a:lnTo>
                    <a:pt x="68375" y="247563"/>
                  </a:lnTo>
                  <a:lnTo>
                    <a:pt x="5017" y="260710"/>
                  </a:lnTo>
                  <a:lnTo>
                    <a:pt x="0" y="253871"/>
                  </a:lnTo>
                  <a:lnTo>
                    <a:pt x="3216" y="115124"/>
                  </a:lnTo>
                  <a:lnTo>
                    <a:pt x="120432" y="89463"/>
                  </a:lnTo>
                  <a:lnTo>
                    <a:pt x="288483" y="52790"/>
                  </a:lnTo>
                  <a:lnTo>
                    <a:pt x="299254" y="3027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79" name="Google Shape;12679;p317"/>
            <p:cNvSpPr/>
            <p:nvPr/>
          </p:nvSpPr>
          <p:spPr>
            <a:xfrm>
              <a:off x="9106041" y="2798777"/>
              <a:ext cx="194278" cy="430508"/>
            </a:xfrm>
            <a:custGeom>
              <a:rect b="b" l="l" r="r" t="t"/>
              <a:pathLst>
                <a:path extrusionOk="0" h="475159" w="214428">
                  <a:moveTo>
                    <a:pt x="129790" y="27994"/>
                  </a:moveTo>
                  <a:lnTo>
                    <a:pt x="185737" y="44744"/>
                  </a:lnTo>
                  <a:lnTo>
                    <a:pt x="181544" y="106698"/>
                  </a:lnTo>
                  <a:lnTo>
                    <a:pt x="160232" y="125497"/>
                  </a:lnTo>
                  <a:lnTo>
                    <a:pt x="154324" y="159068"/>
                  </a:lnTo>
                  <a:lnTo>
                    <a:pt x="198664" y="164788"/>
                  </a:lnTo>
                  <a:lnTo>
                    <a:pt x="207326" y="186909"/>
                  </a:lnTo>
                  <a:lnTo>
                    <a:pt x="214428" y="298018"/>
                  </a:lnTo>
                  <a:lnTo>
                    <a:pt x="185912" y="388646"/>
                  </a:lnTo>
                  <a:lnTo>
                    <a:pt x="160506" y="418638"/>
                  </a:lnTo>
                  <a:lnTo>
                    <a:pt x="144514" y="475159"/>
                  </a:lnTo>
                  <a:lnTo>
                    <a:pt x="122938" y="445569"/>
                  </a:lnTo>
                  <a:lnTo>
                    <a:pt x="75192" y="439047"/>
                  </a:lnTo>
                  <a:lnTo>
                    <a:pt x="11559" y="407185"/>
                  </a:lnTo>
                  <a:lnTo>
                    <a:pt x="1784" y="378353"/>
                  </a:lnTo>
                  <a:lnTo>
                    <a:pt x="0" y="374155"/>
                  </a:lnTo>
                  <a:lnTo>
                    <a:pt x="5877" y="361400"/>
                  </a:lnTo>
                  <a:lnTo>
                    <a:pt x="14634" y="334241"/>
                  </a:lnTo>
                  <a:lnTo>
                    <a:pt x="51400" y="308884"/>
                  </a:lnTo>
                  <a:lnTo>
                    <a:pt x="50454" y="293024"/>
                  </a:lnTo>
                  <a:lnTo>
                    <a:pt x="89091" y="249890"/>
                  </a:lnTo>
                  <a:lnTo>
                    <a:pt x="92505" y="230738"/>
                  </a:lnTo>
                  <a:lnTo>
                    <a:pt x="40831" y="199912"/>
                  </a:lnTo>
                  <a:lnTo>
                    <a:pt x="33570" y="175144"/>
                  </a:lnTo>
                  <a:lnTo>
                    <a:pt x="13338" y="172775"/>
                  </a:lnTo>
                  <a:lnTo>
                    <a:pt x="6603" y="150184"/>
                  </a:lnTo>
                  <a:lnTo>
                    <a:pt x="21576" y="110135"/>
                  </a:lnTo>
                  <a:lnTo>
                    <a:pt x="4759" y="92101"/>
                  </a:lnTo>
                  <a:lnTo>
                    <a:pt x="32694" y="42239"/>
                  </a:lnTo>
                  <a:lnTo>
                    <a:pt x="35833" y="18583"/>
                  </a:lnTo>
                  <a:lnTo>
                    <a:pt x="51966"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80" name="Google Shape;12680;p317"/>
            <p:cNvSpPr/>
            <p:nvPr/>
          </p:nvSpPr>
          <p:spPr>
            <a:xfrm>
              <a:off x="3177303" y="5175475"/>
              <a:ext cx="860727" cy="604444"/>
            </a:xfrm>
            <a:custGeom>
              <a:rect b="b" l="l" r="r" t="t"/>
              <a:pathLst>
                <a:path extrusionOk="0" h="667136" w="950000">
                  <a:moveTo>
                    <a:pt x="791216" y="667136"/>
                  </a:moveTo>
                  <a:lnTo>
                    <a:pt x="743518" y="649526"/>
                  </a:lnTo>
                  <a:lnTo>
                    <a:pt x="736038" y="631719"/>
                  </a:lnTo>
                  <a:lnTo>
                    <a:pt x="742184" y="585993"/>
                  </a:lnTo>
                  <a:lnTo>
                    <a:pt x="708091" y="508155"/>
                  </a:lnTo>
                  <a:lnTo>
                    <a:pt x="734353" y="482446"/>
                  </a:lnTo>
                  <a:lnTo>
                    <a:pt x="753166" y="446748"/>
                  </a:lnTo>
                  <a:lnTo>
                    <a:pt x="739370" y="423445"/>
                  </a:lnTo>
                  <a:lnTo>
                    <a:pt x="743475" y="398956"/>
                  </a:lnTo>
                  <a:lnTo>
                    <a:pt x="797309" y="427610"/>
                  </a:lnTo>
                  <a:lnTo>
                    <a:pt x="857475" y="448384"/>
                  </a:lnTo>
                  <a:lnTo>
                    <a:pt x="894581" y="479285"/>
                  </a:lnTo>
                  <a:lnTo>
                    <a:pt x="894780" y="506003"/>
                  </a:lnTo>
                  <a:lnTo>
                    <a:pt x="950000" y="548996"/>
                  </a:lnTo>
                  <a:lnTo>
                    <a:pt x="916499" y="584926"/>
                  </a:lnTo>
                  <a:lnTo>
                    <a:pt x="856393" y="602081"/>
                  </a:lnTo>
                  <a:lnTo>
                    <a:pt x="814276" y="629097"/>
                  </a:lnTo>
                  <a:close/>
                  <a:moveTo>
                    <a:pt x="606405" y="244920"/>
                  </a:moveTo>
                  <a:lnTo>
                    <a:pt x="628495" y="272637"/>
                  </a:lnTo>
                  <a:lnTo>
                    <a:pt x="656806" y="260356"/>
                  </a:lnTo>
                  <a:lnTo>
                    <a:pt x="718851" y="292358"/>
                  </a:lnTo>
                  <a:lnTo>
                    <a:pt x="709507" y="321278"/>
                  </a:lnTo>
                  <a:lnTo>
                    <a:pt x="646494" y="335917"/>
                  </a:lnTo>
                  <a:lnTo>
                    <a:pt x="633869" y="330390"/>
                  </a:lnTo>
                  <a:lnTo>
                    <a:pt x="630641" y="294845"/>
                  </a:lnTo>
                  <a:lnTo>
                    <a:pt x="598073" y="287127"/>
                  </a:lnTo>
                  <a:lnTo>
                    <a:pt x="585448" y="267154"/>
                  </a:lnTo>
                  <a:close/>
                  <a:moveTo>
                    <a:pt x="530863" y="208360"/>
                  </a:moveTo>
                  <a:lnTo>
                    <a:pt x="511986" y="229442"/>
                  </a:lnTo>
                  <a:lnTo>
                    <a:pt x="467935" y="229408"/>
                  </a:lnTo>
                  <a:lnTo>
                    <a:pt x="481591" y="206119"/>
                  </a:lnTo>
                  <a:close/>
                  <a:moveTo>
                    <a:pt x="345668" y="109336"/>
                  </a:moveTo>
                  <a:lnTo>
                    <a:pt x="366436" y="157072"/>
                  </a:lnTo>
                  <a:lnTo>
                    <a:pt x="355866" y="184762"/>
                  </a:lnTo>
                  <a:lnTo>
                    <a:pt x="314980" y="189038"/>
                  </a:lnTo>
                  <a:lnTo>
                    <a:pt x="288010" y="132361"/>
                  </a:lnTo>
                  <a:lnTo>
                    <a:pt x="312090" y="131365"/>
                  </a:lnTo>
                  <a:close/>
                  <a:moveTo>
                    <a:pt x="56897" y="0"/>
                  </a:moveTo>
                  <a:lnTo>
                    <a:pt x="78799" y="2419"/>
                  </a:lnTo>
                  <a:lnTo>
                    <a:pt x="89050" y="23538"/>
                  </a:lnTo>
                  <a:lnTo>
                    <a:pt x="82510" y="53370"/>
                  </a:lnTo>
                  <a:lnTo>
                    <a:pt x="60384" y="71989"/>
                  </a:lnTo>
                  <a:lnTo>
                    <a:pt x="0" y="48118"/>
                  </a:lnTo>
                  <a:lnTo>
                    <a:pt x="7668" y="1499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81" name="Google Shape;12681;p317"/>
            <p:cNvSpPr/>
            <p:nvPr/>
          </p:nvSpPr>
          <p:spPr>
            <a:xfrm>
              <a:off x="9284304" y="2586177"/>
              <a:ext cx="251157" cy="247263"/>
            </a:xfrm>
            <a:custGeom>
              <a:rect b="b" l="l" r="r" t="t"/>
              <a:pathLst>
                <a:path extrusionOk="0" h="272909" w="277206">
                  <a:moveTo>
                    <a:pt x="63357" y="42777"/>
                  </a:moveTo>
                  <a:lnTo>
                    <a:pt x="245936" y="0"/>
                  </a:lnTo>
                  <a:lnTo>
                    <a:pt x="246781" y="3245"/>
                  </a:lnTo>
                  <a:lnTo>
                    <a:pt x="277206" y="120141"/>
                  </a:lnTo>
                  <a:lnTo>
                    <a:pt x="273191" y="140837"/>
                  </a:lnTo>
                  <a:lnTo>
                    <a:pt x="259540" y="140907"/>
                  </a:lnTo>
                  <a:lnTo>
                    <a:pt x="199310" y="172507"/>
                  </a:lnTo>
                  <a:lnTo>
                    <a:pt x="121953" y="187293"/>
                  </a:lnTo>
                  <a:lnTo>
                    <a:pt x="95678" y="222588"/>
                  </a:lnTo>
                  <a:lnTo>
                    <a:pt x="62346" y="239938"/>
                  </a:lnTo>
                  <a:lnTo>
                    <a:pt x="25880" y="272909"/>
                  </a:lnTo>
                  <a:lnTo>
                    <a:pt x="9915" y="252559"/>
                  </a:lnTo>
                  <a:lnTo>
                    <a:pt x="40965" y="222085"/>
                  </a:lnTo>
                  <a:lnTo>
                    <a:pt x="26568" y="208289"/>
                  </a:lnTo>
                  <a:lnTo>
                    <a:pt x="0" y="5592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82" name="Google Shape;12682;p317"/>
            <p:cNvSpPr/>
            <p:nvPr/>
          </p:nvSpPr>
          <p:spPr>
            <a:xfrm>
              <a:off x="9071650" y="3101609"/>
              <a:ext cx="152568" cy="251453"/>
            </a:xfrm>
            <a:custGeom>
              <a:rect b="b" l="l" r="r" t="t"/>
              <a:pathLst>
                <a:path extrusionOk="0" h="277533" w="168392">
                  <a:moveTo>
                    <a:pt x="52592" y="0"/>
                  </a:moveTo>
                  <a:lnTo>
                    <a:pt x="43835" y="27158"/>
                  </a:lnTo>
                  <a:lnTo>
                    <a:pt x="30986" y="43728"/>
                  </a:lnTo>
                  <a:lnTo>
                    <a:pt x="41222" y="74756"/>
                  </a:lnTo>
                  <a:lnTo>
                    <a:pt x="70110" y="99405"/>
                  </a:lnTo>
                  <a:lnTo>
                    <a:pt x="86770" y="147379"/>
                  </a:lnTo>
                  <a:lnTo>
                    <a:pt x="130720" y="191605"/>
                  </a:lnTo>
                  <a:lnTo>
                    <a:pt x="146260" y="190435"/>
                  </a:lnTo>
                  <a:lnTo>
                    <a:pt x="168392" y="257846"/>
                  </a:lnTo>
                  <a:lnTo>
                    <a:pt x="68711" y="277533"/>
                  </a:lnTo>
                  <a:lnTo>
                    <a:pt x="0" y="28665"/>
                  </a:lnTo>
                  <a:lnTo>
                    <a:pt x="20859" y="121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83" name="Google Shape;12683;p317"/>
            <p:cNvSpPr/>
            <p:nvPr/>
          </p:nvSpPr>
          <p:spPr>
            <a:xfrm>
              <a:off x="9507895" y="2572834"/>
              <a:ext cx="113354" cy="140945"/>
            </a:xfrm>
            <a:custGeom>
              <a:rect b="b" l="l" r="r" t="t"/>
              <a:pathLst>
                <a:path extrusionOk="0" h="155564" w="125111">
                  <a:moveTo>
                    <a:pt x="104428" y="59825"/>
                  </a:moveTo>
                  <a:lnTo>
                    <a:pt x="125111" y="92504"/>
                  </a:lnTo>
                  <a:lnTo>
                    <a:pt x="97562" y="104486"/>
                  </a:lnTo>
                  <a:close/>
                  <a:moveTo>
                    <a:pt x="38255" y="5646"/>
                  </a:moveTo>
                  <a:lnTo>
                    <a:pt x="59633" y="0"/>
                  </a:lnTo>
                  <a:lnTo>
                    <a:pt x="79889" y="44370"/>
                  </a:lnTo>
                  <a:lnTo>
                    <a:pt x="98723" y="54402"/>
                  </a:lnTo>
                  <a:lnTo>
                    <a:pt x="80375" y="55812"/>
                  </a:lnTo>
                  <a:lnTo>
                    <a:pt x="72986" y="89009"/>
                  </a:lnTo>
                  <a:lnTo>
                    <a:pt x="79051" y="131377"/>
                  </a:lnTo>
                  <a:lnTo>
                    <a:pt x="26410" y="155564"/>
                  </a:lnTo>
                  <a:lnTo>
                    <a:pt x="30425" y="134867"/>
                  </a:lnTo>
                  <a:lnTo>
                    <a:pt x="0" y="1797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84" name="Google Shape;12684;p317"/>
            <p:cNvSpPr/>
            <p:nvPr/>
          </p:nvSpPr>
          <p:spPr>
            <a:xfrm>
              <a:off x="8918187" y="3295703"/>
              <a:ext cx="30278" cy="36982"/>
            </a:xfrm>
            <a:custGeom>
              <a:rect b="b" l="l" r="r" t="t"/>
              <a:pathLst>
                <a:path extrusionOk="0" h="40818" w="33418">
                  <a:moveTo>
                    <a:pt x="10131" y="0"/>
                  </a:moveTo>
                  <a:lnTo>
                    <a:pt x="33418" y="15860"/>
                  </a:lnTo>
                  <a:lnTo>
                    <a:pt x="17511" y="40818"/>
                  </a:lnTo>
                  <a:lnTo>
                    <a:pt x="0" y="1462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685" name="Google Shape;12685;p317"/>
            <p:cNvSpPr txBox="1"/>
            <p:nvPr/>
          </p:nvSpPr>
          <p:spPr>
            <a:xfrm>
              <a:off x="5615712" y="480628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TX</a:t>
              </a:r>
              <a:endParaRPr/>
            </a:p>
          </p:txBody>
        </p:sp>
        <p:sp>
          <p:nvSpPr>
            <p:cNvPr id="12686" name="Google Shape;12686;p317"/>
            <p:cNvSpPr txBox="1"/>
            <p:nvPr/>
          </p:nvSpPr>
          <p:spPr>
            <a:xfrm>
              <a:off x="2768743" y="3341551"/>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CA</a:t>
              </a:r>
              <a:endParaRPr/>
            </a:p>
          </p:txBody>
        </p:sp>
        <p:sp>
          <p:nvSpPr>
            <p:cNvPr id="12687" name="Google Shape;12687;p317"/>
            <p:cNvSpPr txBox="1"/>
            <p:nvPr/>
          </p:nvSpPr>
          <p:spPr>
            <a:xfrm>
              <a:off x="4426527" y="1816471"/>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MT</a:t>
              </a:r>
              <a:endParaRPr/>
            </a:p>
          </p:txBody>
        </p:sp>
        <p:sp>
          <p:nvSpPr>
            <p:cNvPr id="12688" name="Google Shape;12688;p317"/>
            <p:cNvSpPr txBox="1"/>
            <p:nvPr/>
          </p:nvSpPr>
          <p:spPr>
            <a:xfrm>
              <a:off x="4618000" y="419359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NM</a:t>
              </a:r>
              <a:endParaRPr/>
            </a:p>
          </p:txBody>
        </p:sp>
        <p:sp>
          <p:nvSpPr>
            <p:cNvPr id="12689" name="Google Shape;12689;p317"/>
            <p:cNvSpPr txBox="1"/>
            <p:nvPr/>
          </p:nvSpPr>
          <p:spPr>
            <a:xfrm>
              <a:off x="3788344" y="4105015"/>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AZ</a:t>
              </a:r>
              <a:endParaRPr/>
            </a:p>
          </p:txBody>
        </p:sp>
        <p:sp>
          <p:nvSpPr>
            <p:cNvPr id="12690" name="Google Shape;12690;p317"/>
            <p:cNvSpPr txBox="1"/>
            <p:nvPr/>
          </p:nvSpPr>
          <p:spPr>
            <a:xfrm>
              <a:off x="3256807" y="3051205"/>
              <a:ext cx="254747" cy="2701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NV</a:t>
              </a:r>
              <a:endParaRPr/>
            </a:p>
          </p:txBody>
        </p:sp>
        <p:sp>
          <p:nvSpPr>
            <p:cNvPr id="12691" name="Google Shape;12691;p317"/>
            <p:cNvSpPr txBox="1"/>
            <p:nvPr/>
          </p:nvSpPr>
          <p:spPr>
            <a:xfrm>
              <a:off x="4787721" y="3356680"/>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CO</a:t>
              </a:r>
              <a:endParaRPr/>
            </a:p>
          </p:txBody>
        </p:sp>
        <p:sp>
          <p:nvSpPr>
            <p:cNvPr id="12692" name="Google Shape;12692;p317"/>
            <p:cNvSpPr txBox="1"/>
            <p:nvPr/>
          </p:nvSpPr>
          <p:spPr>
            <a:xfrm>
              <a:off x="4596003" y="259072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WY</a:t>
              </a:r>
              <a:endParaRPr/>
            </a:p>
          </p:txBody>
        </p:sp>
        <p:sp>
          <p:nvSpPr>
            <p:cNvPr id="12693" name="Google Shape;12693;p317"/>
            <p:cNvSpPr txBox="1"/>
            <p:nvPr/>
          </p:nvSpPr>
          <p:spPr>
            <a:xfrm>
              <a:off x="2935189" y="2095935"/>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OR</a:t>
              </a:r>
              <a:endParaRPr/>
            </a:p>
          </p:txBody>
        </p:sp>
        <p:sp>
          <p:nvSpPr>
            <p:cNvPr id="12694" name="Google Shape;12694;p317"/>
            <p:cNvSpPr txBox="1"/>
            <p:nvPr/>
          </p:nvSpPr>
          <p:spPr>
            <a:xfrm>
              <a:off x="3956398" y="3202937"/>
              <a:ext cx="224941" cy="23857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UT</a:t>
              </a:r>
              <a:endParaRPr/>
            </a:p>
          </p:txBody>
        </p:sp>
        <p:sp>
          <p:nvSpPr>
            <p:cNvPr id="12695" name="Google Shape;12695;p317"/>
            <p:cNvSpPr txBox="1"/>
            <p:nvPr/>
          </p:nvSpPr>
          <p:spPr>
            <a:xfrm>
              <a:off x="6350156" y="207720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MN</a:t>
              </a:r>
              <a:endParaRPr/>
            </a:p>
          </p:txBody>
        </p:sp>
        <p:sp>
          <p:nvSpPr>
            <p:cNvPr id="12696" name="Google Shape;12696;p317"/>
            <p:cNvSpPr txBox="1"/>
            <p:nvPr/>
          </p:nvSpPr>
          <p:spPr>
            <a:xfrm>
              <a:off x="3722798" y="2207735"/>
              <a:ext cx="238634" cy="25309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ID</a:t>
              </a:r>
              <a:endParaRPr/>
            </a:p>
          </p:txBody>
        </p:sp>
        <p:sp>
          <p:nvSpPr>
            <p:cNvPr id="12697" name="Google Shape;12697;p317"/>
            <p:cNvSpPr txBox="1"/>
            <p:nvPr/>
          </p:nvSpPr>
          <p:spPr>
            <a:xfrm>
              <a:off x="5795389" y="3510234"/>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KS</a:t>
              </a:r>
              <a:endParaRPr/>
            </a:p>
          </p:txBody>
        </p:sp>
        <p:sp>
          <p:nvSpPr>
            <p:cNvPr id="12698" name="Google Shape;12698;p317"/>
            <p:cNvSpPr txBox="1"/>
            <p:nvPr/>
          </p:nvSpPr>
          <p:spPr>
            <a:xfrm>
              <a:off x="5582297" y="240244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SD</a:t>
              </a:r>
              <a:endParaRPr/>
            </a:p>
          </p:txBody>
        </p:sp>
        <p:sp>
          <p:nvSpPr>
            <p:cNvPr id="12699" name="Google Shape;12699;p317"/>
            <p:cNvSpPr txBox="1"/>
            <p:nvPr/>
          </p:nvSpPr>
          <p:spPr>
            <a:xfrm>
              <a:off x="5616228" y="2941208"/>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NE</a:t>
              </a:r>
              <a:endParaRPr/>
            </a:p>
          </p:txBody>
        </p:sp>
        <p:sp>
          <p:nvSpPr>
            <p:cNvPr id="12700" name="Google Shape;12700;p317"/>
            <p:cNvSpPr txBox="1"/>
            <p:nvPr/>
          </p:nvSpPr>
          <p:spPr>
            <a:xfrm>
              <a:off x="5914629" y="405298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OK</a:t>
              </a:r>
              <a:endParaRPr/>
            </a:p>
          </p:txBody>
        </p:sp>
        <p:sp>
          <p:nvSpPr>
            <p:cNvPr id="12701" name="Google Shape;12701;p317"/>
            <p:cNvSpPr txBox="1"/>
            <p:nvPr/>
          </p:nvSpPr>
          <p:spPr>
            <a:xfrm>
              <a:off x="5576943" y="1848417"/>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ND</a:t>
              </a:r>
              <a:endParaRPr/>
            </a:p>
          </p:txBody>
        </p:sp>
        <p:sp>
          <p:nvSpPr>
            <p:cNvPr id="12702" name="Google Shape;12702;p317"/>
            <p:cNvSpPr txBox="1"/>
            <p:nvPr/>
          </p:nvSpPr>
          <p:spPr>
            <a:xfrm>
              <a:off x="6639991" y="353299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MO</a:t>
              </a:r>
              <a:endParaRPr/>
            </a:p>
          </p:txBody>
        </p:sp>
        <p:sp>
          <p:nvSpPr>
            <p:cNvPr id="12703" name="Google Shape;12703;p317"/>
            <p:cNvSpPr txBox="1"/>
            <p:nvPr/>
          </p:nvSpPr>
          <p:spPr>
            <a:xfrm>
              <a:off x="3110836" y="1488240"/>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WA</a:t>
              </a:r>
              <a:endParaRPr/>
            </a:p>
          </p:txBody>
        </p:sp>
        <p:sp>
          <p:nvSpPr>
            <p:cNvPr id="12704" name="Google Shape;12704;p317"/>
            <p:cNvSpPr txBox="1"/>
            <p:nvPr/>
          </p:nvSpPr>
          <p:spPr>
            <a:xfrm>
              <a:off x="2180147" y="5045282"/>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AK</a:t>
              </a:r>
              <a:endParaRPr/>
            </a:p>
          </p:txBody>
        </p:sp>
        <p:sp>
          <p:nvSpPr>
            <p:cNvPr id="12705" name="Google Shape;12705;p317"/>
            <p:cNvSpPr txBox="1"/>
            <p:nvPr/>
          </p:nvSpPr>
          <p:spPr>
            <a:xfrm>
              <a:off x="8082526" y="4497519"/>
              <a:ext cx="215693" cy="2287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GA</a:t>
              </a:r>
              <a:endParaRPr/>
            </a:p>
          </p:txBody>
        </p:sp>
        <p:sp>
          <p:nvSpPr>
            <p:cNvPr id="12706" name="Google Shape;12706;p317"/>
            <p:cNvSpPr txBox="1"/>
            <p:nvPr/>
          </p:nvSpPr>
          <p:spPr>
            <a:xfrm>
              <a:off x="7641150" y="250744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MI</a:t>
              </a:r>
              <a:endParaRPr/>
            </a:p>
          </p:txBody>
        </p:sp>
        <p:sp>
          <p:nvSpPr>
            <p:cNvPr id="12707" name="Google Shape;12707;p317"/>
            <p:cNvSpPr txBox="1"/>
            <p:nvPr/>
          </p:nvSpPr>
          <p:spPr>
            <a:xfrm>
              <a:off x="8449104" y="5297874"/>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FL</a:t>
              </a:r>
              <a:endParaRPr/>
            </a:p>
          </p:txBody>
        </p:sp>
        <p:sp>
          <p:nvSpPr>
            <p:cNvPr id="12708" name="Google Shape;12708;p317"/>
            <p:cNvSpPr txBox="1"/>
            <p:nvPr/>
          </p:nvSpPr>
          <p:spPr>
            <a:xfrm>
              <a:off x="6482033" y="2857787"/>
              <a:ext cx="241466" cy="2561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IA</a:t>
              </a:r>
              <a:endParaRPr/>
            </a:p>
          </p:txBody>
        </p:sp>
        <p:sp>
          <p:nvSpPr>
            <p:cNvPr id="12709" name="Google Shape;12709;p317"/>
            <p:cNvSpPr txBox="1"/>
            <p:nvPr/>
          </p:nvSpPr>
          <p:spPr>
            <a:xfrm>
              <a:off x="7121038" y="3249976"/>
              <a:ext cx="181206" cy="16910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IL</a:t>
              </a:r>
              <a:endParaRPr/>
            </a:p>
          </p:txBody>
        </p:sp>
        <p:sp>
          <p:nvSpPr>
            <p:cNvPr id="12710" name="Google Shape;12710;p317"/>
            <p:cNvSpPr txBox="1"/>
            <p:nvPr/>
          </p:nvSpPr>
          <p:spPr>
            <a:xfrm>
              <a:off x="6942353" y="2386789"/>
              <a:ext cx="208287" cy="22091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WI</a:t>
              </a:r>
              <a:endParaRPr/>
            </a:p>
          </p:txBody>
        </p:sp>
        <p:sp>
          <p:nvSpPr>
            <p:cNvPr id="12711" name="Google Shape;12711;p317"/>
            <p:cNvSpPr txBox="1"/>
            <p:nvPr/>
          </p:nvSpPr>
          <p:spPr>
            <a:xfrm>
              <a:off x="6696186" y="4206139"/>
              <a:ext cx="197962" cy="20995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AR</a:t>
              </a:r>
              <a:endParaRPr/>
            </a:p>
          </p:txBody>
        </p:sp>
        <p:sp>
          <p:nvSpPr>
            <p:cNvPr id="12712" name="Google Shape;12712;p317"/>
            <p:cNvSpPr txBox="1"/>
            <p:nvPr/>
          </p:nvSpPr>
          <p:spPr>
            <a:xfrm>
              <a:off x="7578840" y="4563819"/>
              <a:ext cx="181206" cy="163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AL</a:t>
              </a:r>
              <a:endParaRPr/>
            </a:p>
          </p:txBody>
        </p:sp>
        <p:sp>
          <p:nvSpPr>
            <p:cNvPr id="12713" name="Google Shape;12713;p317"/>
            <p:cNvSpPr txBox="1"/>
            <p:nvPr/>
          </p:nvSpPr>
          <p:spPr>
            <a:xfrm>
              <a:off x="8590335" y="384735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NC</a:t>
              </a:r>
              <a:endParaRPr/>
            </a:p>
          </p:txBody>
        </p:sp>
        <p:sp>
          <p:nvSpPr>
            <p:cNvPr id="12714" name="Google Shape;12714;p317"/>
            <p:cNvSpPr txBox="1"/>
            <p:nvPr/>
          </p:nvSpPr>
          <p:spPr>
            <a:xfrm>
              <a:off x="8854499" y="240003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NY</a:t>
              </a:r>
              <a:endParaRPr/>
            </a:p>
          </p:txBody>
        </p:sp>
        <p:sp>
          <p:nvSpPr>
            <p:cNvPr id="12715" name="Google Shape;12715;p317"/>
            <p:cNvSpPr txBox="1"/>
            <p:nvPr/>
          </p:nvSpPr>
          <p:spPr>
            <a:xfrm>
              <a:off x="7145556" y="4613066"/>
              <a:ext cx="181206" cy="15147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MS</a:t>
              </a:r>
              <a:endParaRPr/>
            </a:p>
          </p:txBody>
        </p:sp>
        <p:sp>
          <p:nvSpPr>
            <p:cNvPr id="12716" name="Google Shape;12716;p317"/>
            <p:cNvSpPr txBox="1"/>
            <p:nvPr/>
          </p:nvSpPr>
          <p:spPr>
            <a:xfrm>
              <a:off x="6782242" y="4897820"/>
              <a:ext cx="226065" cy="23976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LA</a:t>
              </a:r>
              <a:endParaRPr/>
            </a:p>
          </p:txBody>
        </p:sp>
        <p:sp>
          <p:nvSpPr>
            <p:cNvPr id="12717" name="Google Shape;12717;p317"/>
            <p:cNvSpPr txBox="1"/>
            <p:nvPr/>
          </p:nvSpPr>
          <p:spPr>
            <a:xfrm>
              <a:off x="8639713" y="2850588"/>
              <a:ext cx="230028" cy="24396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PA</a:t>
              </a:r>
              <a:endParaRPr/>
            </a:p>
          </p:txBody>
        </p:sp>
        <p:sp>
          <p:nvSpPr>
            <p:cNvPr id="12718" name="Google Shape;12718;p317"/>
            <p:cNvSpPr txBox="1"/>
            <p:nvPr/>
          </p:nvSpPr>
          <p:spPr>
            <a:xfrm>
              <a:off x="7555427" y="3934408"/>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TN</a:t>
              </a:r>
              <a:endParaRPr/>
            </a:p>
          </p:txBody>
        </p:sp>
        <p:sp>
          <p:nvSpPr>
            <p:cNvPr id="12719" name="Google Shape;12719;p317"/>
            <p:cNvSpPr txBox="1"/>
            <p:nvPr/>
          </p:nvSpPr>
          <p:spPr>
            <a:xfrm>
              <a:off x="8001359" y="3105684"/>
              <a:ext cx="181206" cy="1778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OH</a:t>
              </a:r>
              <a:endParaRPr/>
            </a:p>
          </p:txBody>
        </p:sp>
        <p:sp>
          <p:nvSpPr>
            <p:cNvPr id="12720" name="Google Shape;12720;p317"/>
            <p:cNvSpPr txBox="1"/>
            <p:nvPr/>
          </p:nvSpPr>
          <p:spPr>
            <a:xfrm>
              <a:off x="8591715" y="347652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VA</a:t>
              </a:r>
              <a:endParaRPr/>
            </a:p>
          </p:txBody>
        </p:sp>
        <p:sp>
          <p:nvSpPr>
            <p:cNvPr id="12721" name="Google Shape;12721;p317"/>
            <p:cNvSpPr txBox="1"/>
            <p:nvPr/>
          </p:nvSpPr>
          <p:spPr>
            <a:xfrm>
              <a:off x="7674501" y="360911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KY</a:t>
              </a:r>
              <a:endParaRPr/>
            </a:p>
          </p:txBody>
        </p:sp>
        <p:sp>
          <p:nvSpPr>
            <p:cNvPr id="12722" name="Google Shape;12722;p317"/>
            <p:cNvSpPr txBox="1"/>
            <p:nvPr/>
          </p:nvSpPr>
          <p:spPr>
            <a:xfrm>
              <a:off x="7528705" y="3260594"/>
              <a:ext cx="181206" cy="1294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IN</a:t>
              </a:r>
              <a:endParaRPr/>
            </a:p>
          </p:txBody>
        </p:sp>
        <p:sp>
          <p:nvSpPr>
            <p:cNvPr id="12723" name="Google Shape;12723;p317"/>
            <p:cNvSpPr txBox="1"/>
            <p:nvPr/>
          </p:nvSpPr>
          <p:spPr>
            <a:xfrm>
              <a:off x="9579110" y="1824332"/>
              <a:ext cx="181206" cy="156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ME</a:t>
              </a:r>
              <a:endParaRPr/>
            </a:p>
          </p:txBody>
        </p:sp>
        <p:sp>
          <p:nvSpPr>
            <p:cNvPr id="12724" name="Google Shape;12724;p317"/>
            <p:cNvSpPr txBox="1"/>
            <p:nvPr/>
          </p:nvSpPr>
          <p:spPr>
            <a:xfrm>
              <a:off x="8439375" y="4216792"/>
              <a:ext cx="202881" cy="21517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SC</a:t>
              </a:r>
              <a:endParaRPr/>
            </a:p>
          </p:txBody>
        </p:sp>
        <p:sp>
          <p:nvSpPr>
            <p:cNvPr id="12725" name="Google Shape;12725;p317"/>
            <p:cNvSpPr txBox="1"/>
            <p:nvPr/>
          </p:nvSpPr>
          <p:spPr>
            <a:xfrm>
              <a:off x="8348020" y="3357041"/>
              <a:ext cx="181206" cy="19044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WV</a:t>
              </a:r>
              <a:endParaRPr/>
            </a:p>
          </p:txBody>
        </p:sp>
        <p:sp>
          <p:nvSpPr>
            <p:cNvPr id="12726" name="Google Shape;12726;p317"/>
            <p:cNvSpPr txBox="1"/>
            <p:nvPr/>
          </p:nvSpPr>
          <p:spPr>
            <a:xfrm>
              <a:off x="8917475" y="3196852"/>
              <a:ext cx="181363" cy="1923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MD</a:t>
              </a:r>
              <a:endParaRPr/>
            </a:p>
          </p:txBody>
        </p:sp>
        <p:sp>
          <p:nvSpPr>
            <p:cNvPr id="12727" name="Google Shape;12727;p317"/>
            <p:cNvSpPr txBox="1"/>
            <p:nvPr/>
          </p:nvSpPr>
          <p:spPr>
            <a:xfrm>
              <a:off x="9142413" y="2100970"/>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VT</a:t>
              </a:r>
              <a:endParaRPr/>
            </a:p>
          </p:txBody>
        </p:sp>
        <p:sp>
          <p:nvSpPr>
            <p:cNvPr id="12728" name="Google Shape;12728;p317"/>
            <p:cNvSpPr txBox="1"/>
            <p:nvPr/>
          </p:nvSpPr>
          <p:spPr>
            <a:xfrm>
              <a:off x="9367494" y="2227079"/>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NH</a:t>
              </a:r>
              <a:endParaRPr/>
            </a:p>
          </p:txBody>
        </p:sp>
        <p:sp>
          <p:nvSpPr>
            <p:cNvPr id="12729" name="Google Shape;12729;p317"/>
            <p:cNvSpPr txBox="1"/>
            <p:nvPr/>
          </p:nvSpPr>
          <p:spPr>
            <a:xfrm>
              <a:off x="9696140" y="2390607"/>
              <a:ext cx="181206" cy="14045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MA</a:t>
              </a:r>
              <a:endParaRPr/>
            </a:p>
          </p:txBody>
        </p:sp>
        <p:sp>
          <p:nvSpPr>
            <p:cNvPr id="12730" name="Google Shape;12730;p317"/>
            <p:cNvSpPr txBox="1"/>
            <p:nvPr/>
          </p:nvSpPr>
          <p:spPr>
            <a:xfrm>
              <a:off x="9115191" y="2952948"/>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NJ</a:t>
              </a:r>
              <a:endParaRPr/>
            </a:p>
          </p:txBody>
        </p:sp>
        <p:sp>
          <p:nvSpPr>
            <p:cNvPr id="12731" name="Google Shape;12731;p317"/>
            <p:cNvSpPr txBox="1"/>
            <p:nvPr/>
          </p:nvSpPr>
          <p:spPr>
            <a:xfrm>
              <a:off x="3794620" y="5534435"/>
              <a:ext cx="236700" cy="25104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HI</a:t>
              </a:r>
              <a:endParaRPr/>
            </a:p>
          </p:txBody>
        </p:sp>
        <p:sp>
          <p:nvSpPr>
            <p:cNvPr id="12732" name="Google Shape;12732;p317"/>
            <p:cNvSpPr txBox="1"/>
            <p:nvPr/>
          </p:nvSpPr>
          <p:spPr>
            <a:xfrm>
              <a:off x="9312556" y="2632916"/>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CT</a:t>
              </a:r>
              <a:endParaRPr/>
            </a:p>
          </p:txBody>
        </p:sp>
        <p:sp>
          <p:nvSpPr>
            <p:cNvPr id="12733" name="Google Shape;12733;p317"/>
            <p:cNvSpPr txBox="1"/>
            <p:nvPr/>
          </p:nvSpPr>
          <p:spPr>
            <a:xfrm>
              <a:off x="9263818" y="3212058"/>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DE</a:t>
              </a:r>
              <a:endParaRPr/>
            </a:p>
          </p:txBody>
        </p:sp>
        <p:sp>
          <p:nvSpPr>
            <p:cNvPr id="12734" name="Google Shape;12734;p317"/>
            <p:cNvSpPr txBox="1"/>
            <p:nvPr/>
          </p:nvSpPr>
          <p:spPr>
            <a:xfrm>
              <a:off x="9625615" y="2689297"/>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RI</a:t>
              </a:r>
              <a:endParaRPr/>
            </a:p>
          </p:txBody>
        </p:sp>
        <p:sp>
          <p:nvSpPr>
            <p:cNvPr id="12735" name="Google Shape;12735;p317"/>
            <p:cNvSpPr txBox="1"/>
            <p:nvPr/>
          </p:nvSpPr>
          <p:spPr>
            <a:xfrm>
              <a:off x="8886300" y="3468186"/>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DC</a:t>
              </a:r>
              <a:endParaRPr/>
            </a:p>
          </p:txBody>
        </p:sp>
      </p:grpSp>
      <p:sp>
        <p:nvSpPr>
          <p:cNvPr id="12736" name="Google Shape;12736;p317"/>
          <p:cNvSpPr txBox="1"/>
          <p:nvPr/>
        </p:nvSpPr>
        <p:spPr>
          <a:xfrm>
            <a:off x="294966" y="1433408"/>
            <a:ext cx="6847513"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2737" name="Google Shape;12737;p317"/>
          <p:cNvCxnSpPr/>
          <p:nvPr/>
        </p:nvCxnSpPr>
        <p:spPr>
          <a:xfrm>
            <a:off x="295315" y="1941083"/>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12738" name="Google Shape;12738;p317"/>
          <p:cNvSpPr/>
          <p:nvPr/>
        </p:nvSpPr>
        <p:spPr>
          <a:xfrm>
            <a:off x="7122487" y="2173985"/>
            <a:ext cx="4600230" cy="1074683"/>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1" i="0" lang="en-US" sz="1400" u="none" cap="none" strike="noStrike">
                <a:solidFill>
                  <a:schemeClr val="dk1"/>
                </a:solidFill>
                <a:latin typeface="Helvetica Neue"/>
                <a:ea typeface="Helvetica Neue"/>
                <a:cs typeface="Helvetica Neue"/>
                <a:sym typeface="Helvetica Neue"/>
              </a:rPr>
              <a:t>Lorem ipsum dolor sit amet</a:t>
            </a:r>
            <a:r>
              <a:rPr b="0" i="0" lang="en-US" sz="1400" u="none" cap="none" strike="noStrike">
                <a:solidFill>
                  <a:schemeClr val="dk1"/>
                </a:solidFill>
                <a:latin typeface="Helvetica Neue"/>
                <a:ea typeface="Helvetica Neue"/>
                <a:cs typeface="Helvetica Neue"/>
                <a:sym typeface="Helvetica Neue"/>
              </a:rPr>
              <a:t>, consectetur adipiscing elit. Ut tempor, quam et mattis pulvinar, mauris ligula suscipit arcu, sed elementum diam leo at magna mauris ligula suscipit arcu mauris ligula suscipit arcu, sed elementum diam leo at magna mauris ligula suscipit arcu</a:t>
            </a:r>
            <a:endParaRPr/>
          </a:p>
        </p:txBody>
      </p:sp>
      <p:sp>
        <p:nvSpPr>
          <p:cNvPr id="12739" name="Google Shape;12739;p317"/>
          <p:cNvSpPr txBox="1"/>
          <p:nvPr/>
        </p:nvSpPr>
        <p:spPr>
          <a:xfrm>
            <a:off x="7122487" y="1433408"/>
            <a:ext cx="477454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2740" name="Google Shape;12740;p317"/>
          <p:cNvCxnSpPr/>
          <p:nvPr/>
        </p:nvCxnSpPr>
        <p:spPr>
          <a:xfrm>
            <a:off x="7122487" y="1941083"/>
            <a:ext cx="512160" cy="0"/>
          </a:xfrm>
          <a:prstGeom prst="straightConnector1">
            <a:avLst/>
          </a:prstGeom>
          <a:noFill/>
          <a:ln cap="flat" cmpd="sng" w="76200">
            <a:solidFill>
              <a:schemeClr val="accent1"/>
            </a:solidFill>
            <a:prstDash val="solid"/>
            <a:miter lim="8000"/>
            <a:headEnd len="sm" w="sm" type="none"/>
            <a:tailEnd len="sm" w="sm" type="none"/>
          </a:ln>
        </p:spPr>
      </p:cxnSp>
      <p:grpSp>
        <p:nvGrpSpPr>
          <p:cNvPr id="12741" name="Google Shape;12741;p317"/>
          <p:cNvGrpSpPr/>
          <p:nvPr/>
        </p:nvGrpSpPr>
        <p:grpSpPr>
          <a:xfrm>
            <a:off x="7122487" y="3751168"/>
            <a:ext cx="3653537" cy="179953"/>
            <a:chOff x="7142479" y="3792475"/>
            <a:chExt cx="3866897" cy="268262"/>
          </a:xfrm>
        </p:grpSpPr>
        <p:sp>
          <p:nvSpPr>
            <p:cNvPr id="12742" name="Google Shape;12742;p317"/>
            <p:cNvSpPr/>
            <p:nvPr/>
          </p:nvSpPr>
          <p:spPr>
            <a:xfrm>
              <a:off x="7142479" y="3792475"/>
              <a:ext cx="3866897" cy="268262"/>
            </a:xfrm>
            <a:prstGeom prst="roundRect">
              <a:avLst>
                <a:gd fmla="val 50000" name="adj"/>
              </a:avLst>
            </a:prstGeom>
            <a:solidFill>
              <a:srgbClr val="E4E4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12743" name="Google Shape;12743;p317"/>
            <p:cNvSpPr/>
            <p:nvPr/>
          </p:nvSpPr>
          <p:spPr>
            <a:xfrm>
              <a:off x="7142479" y="3792475"/>
              <a:ext cx="2406635" cy="268262"/>
            </a:xfrm>
            <a:prstGeom prst="roundRect">
              <a:avLst>
                <a:gd fmla="val 50000" name="adj"/>
              </a:avLst>
            </a:prstGeom>
            <a:solidFill>
              <a:srgbClr val="F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sp>
        <p:nvSpPr>
          <p:cNvPr id="12744" name="Google Shape;12744;p317"/>
          <p:cNvSpPr/>
          <p:nvPr/>
        </p:nvSpPr>
        <p:spPr>
          <a:xfrm>
            <a:off x="10990908" y="3675888"/>
            <a:ext cx="838200" cy="25316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XXX</a:t>
            </a:r>
            <a:endParaRPr b="1" sz="1200">
              <a:solidFill>
                <a:schemeClr val="lt1"/>
              </a:solidFill>
              <a:latin typeface="Helvetica Neue"/>
              <a:ea typeface="Helvetica Neue"/>
              <a:cs typeface="Helvetica Neue"/>
              <a:sym typeface="Helvetica Neue"/>
            </a:endParaRPr>
          </a:p>
        </p:txBody>
      </p:sp>
      <p:sp>
        <p:nvSpPr>
          <p:cNvPr id="12745" name="Google Shape;12745;p317"/>
          <p:cNvSpPr/>
          <p:nvPr/>
        </p:nvSpPr>
        <p:spPr>
          <a:xfrm rot="-5400000">
            <a:off x="10908719" y="3804789"/>
            <a:ext cx="72939" cy="9144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12746" name="Google Shape;12746;p317"/>
          <p:cNvGrpSpPr/>
          <p:nvPr/>
        </p:nvGrpSpPr>
        <p:grpSpPr>
          <a:xfrm>
            <a:off x="7122487" y="4408490"/>
            <a:ext cx="3653537" cy="179953"/>
            <a:chOff x="7142479" y="3792475"/>
            <a:chExt cx="3866897" cy="268262"/>
          </a:xfrm>
        </p:grpSpPr>
        <p:sp>
          <p:nvSpPr>
            <p:cNvPr id="12747" name="Google Shape;12747;p317"/>
            <p:cNvSpPr/>
            <p:nvPr/>
          </p:nvSpPr>
          <p:spPr>
            <a:xfrm>
              <a:off x="7142479" y="3792475"/>
              <a:ext cx="3866897" cy="268262"/>
            </a:xfrm>
            <a:prstGeom prst="roundRect">
              <a:avLst>
                <a:gd fmla="val 50000" name="adj"/>
              </a:avLst>
            </a:prstGeom>
            <a:solidFill>
              <a:srgbClr val="E4E4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12748" name="Google Shape;12748;p317"/>
            <p:cNvSpPr/>
            <p:nvPr/>
          </p:nvSpPr>
          <p:spPr>
            <a:xfrm>
              <a:off x="7142479" y="3792475"/>
              <a:ext cx="2406635" cy="268262"/>
            </a:xfrm>
            <a:prstGeom prst="roundRect">
              <a:avLst>
                <a:gd fmla="val 50000" name="adj"/>
              </a:avLst>
            </a:prstGeom>
            <a:solidFill>
              <a:srgbClr val="F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sp>
        <p:nvSpPr>
          <p:cNvPr id="12749" name="Google Shape;12749;p317"/>
          <p:cNvSpPr/>
          <p:nvPr/>
        </p:nvSpPr>
        <p:spPr>
          <a:xfrm>
            <a:off x="10990908" y="4333210"/>
            <a:ext cx="838200" cy="25316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XXX</a:t>
            </a:r>
            <a:endParaRPr b="1" sz="1200">
              <a:solidFill>
                <a:schemeClr val="lt1"/>
              </a:solidFill>
              <a:latin typeface="Helvetica Neue"/>
              <a:ea typeface="Helvetica Neue"/>
              <a:cs typeface="Helvetica Neue"/>
              <a:sym typeface="Helvetica Neue"/>
            </a:endParaRPr>
          </a:p>
        </p:txBody>
      </p:sp>
      <p:sp>
        <p:nvSpPr>
          <p:cNvPr id="12750" name="Google Shape;12750;p317"/>
          <p:cNvSpPr/>
          <p:nvPr/>
        </p:nvSpPr>
        <p:spPr>
          <a:xfrm rot="-5400000">
            <a:off x="10908719" y="4462111"/>
            <a:ext cx="72939" cy="9144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nvGrpSpPr>
          <p:cNvPr id="12751" name="Google Shape;12751;p317"/>
          <p:cNvGrpSpPr/>
          <p:nvPr/>
        </p:nvGrpSpPr>
        <p:grpSpPr>
          <a:xfrm>
            <a:off x="7122487" y="5065812"/>
            <a:ext cx="3653537" cy="179953"/>
            <a:chOff x="7142479" y="3792475"/>
            <a:chExt cx="3866897" cy="268262"/>
          </a:xfrm>
        </p:grpSpPr>
        <p:sp>
          <p:nvSpPr>
            <p:cNvPr id="12752" name="Google Shape;12752;p317"/>
            <p:cNvSpPr/>
            <p:nvPr/>
          </p:nvSpPr>
          <p:spPr>
            <a:xfrm>
              <a:off x="7142479" y="3792475"/>
              <a:ext cx="3866897" cy="268262"/>
            </a:xfrm>
            <a:prstGeom prst="roundRect">
              <a:avLst>
                <a:gd fmla="val 50000" name="adj"/>
              </a:avLst>
            </a:prstGeom>
            <a:solidFill>
              <a:srgbClr val="E4E4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12753" name="Google Shape;12753;p317"/>
            <p:cNvSpPr/>
            <p:nvPr/>
          </p:nvSpPr>
          <p:spPr>
            <a:xfrm>
              <a:off x="7142479" y="3792475"/>
              <a:ext cx="2406635" cy="268262"/>
            </a:xfrm>
            <a:prstGeom prst="roundRect">
              <a:avLst>
                <a:gd fmla="val 50000" name="adj"/>
              </a:avLst>
            </a:prstGeom>
            <a:solidFill>
              <a:srgbClr val="F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sp>
        <p:nvSpPr>
          <p:cNvPr id="12754" name="Google Shape;12754;p317"/>
          <p:cNvSpPr/>
          <p:nvPr/>
        </p:nvSpPr>
        <p:spPr>
          <a:xfrm>
            <a:off x="10990908" y="4990532"/>
            <a:ext cx="838200" cy="25316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XXX</a:t>
            </a:r>
            <a:endParaRPr b="1" sz="1200">
              <a:solidFill>
                <a:schemeClr val="lt1"/>
              </a:solidFill>
              <a:latin typeface="Helvetica Neue"/>
              <a:ea typeface="Helvetica Neue"/>
              <a:cs typeface="Helvetica Neue"/>
              <a:sym typeface="Helvetica Neue"/>
            </a:endParaRPr>
          </a:p>
        </p:txBody>
      </p:sp>
      <p:sp>
        <p:nvSpPr>
          <p:cNvPr id="12755" name="Google Shape;12755;p317"/>
          <p:cNvSpPr/>
          <p:nvPr/>
        </p:nvSpPr>
        <p:spPr>
          <a:xfrm rot="-5400000">
            <a:off x="10908719" y="5119433"/>
            <a:ext cx="72939" cy="9144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12756" name="Google Shape;12756;p317"/>
          <p:cNvSpPr/>
          <p:nvPr/>
        </p:nvSpPr>
        <p:spPr>
          <a:xfrm>
            <a:off x="7122488" y="3515357"/>
            <a:ext cx="3606472" cy="214477"/>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a:t>
            </a:r>
            <a:endParaRPr b="0" i="0" sz="1200" u="none" cap="none" strike="noStrike">
              <a:solidFill>
                <a:schemeClr val="dk1"/>
              </a:solidFill>
              <a:latin typeface="Helvetica Neue"/>
              <a:ea typeface="Helvetica Neue"/>
              <a:cs typeface="Helvetica Neue"/>
              <a:sym typeface="Helvetica Neue"/>
            </a:endParaRPr>
          </a:p>
        </p:txBody>
      </p:sp>
      <p:sp>
        <p:nvSpPr>
          <p:cNvPr id="12757" name="Google Shape;12757;p317"/>
          <p:cNvSpPr/>
          <p:nvPr/>
        </p:nvSpPr>
        <p:spPr>
          <a:xfrm>
            <a:off x="7122488" y="4172679"/>
            <a:ext cx="3606472" cy="214477"/>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a:t>
            </a:r>
            <a:endParaRPr b="0" i="0" sz="1200" u="none" cap="none" strike="noStrike">
              <a:solidFill>
                <a:schemeClr val="dk1"/>
              </a:solidFill>
              <a:latin typeface="Helvetica Neue"/>
              <a:ea typeface="Helvetica Neue"/>
              <a:cs typeface="Helvetica Neue"/>
              <a:sym typeface="Helvetica Neue"/>
            </a:endParaRPr>
          </a:p>
        </p:txBody>
      </p:sp>
      <p:sp>
        <p:nvSpPr>
          <p:cNvPr id="12758" name="Google Shape;12758;p317"/>
          <p:cNvSpPr/>
          <p:nvPr/>
        </p:nvSpPr>
        <p:spPr>
          <a:xfrm>
            <a:off x="7122488" y="4830001"/>
            <a:ext cx="3606472" cy="214477"/>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a:t>
            </a:r>
            <a:endParaRPr b="0" i="0" sz="1200" u="none" cap="none" strike="noStrike">
              <a:solidFill>
                <a:schemeClr val="dk1"/>
              </a:solidFill>
              <a:latin typeface="Helvetica Neue"/>
              <a:ea typeface="Helvetica Neue"/>
              <a:cs typeface="Helvetica Neue"/>
              <a:sym typeface="Helvetica Neue"/>
            </a:endParaRPr>
          </a:p>
        </p:txBody>
      </p:sp>
      <p:sp>
        <p:nvSpPr>
          <p:cNvPr id="12759" name="Google Shape;12759;p317"/>
          <p:cNvSpPr/>
          <p:nvPr/>
        </p:nvSpPr>
        <p:spPr>
          <a:xfrm>
            <a:off x="7122488" y="5487324"/>
            <a:ext cx="3606472" cy="214477"/>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1" i="0" lang="en-US" sz="1200" u="none" cap="none" strike="noStrike">
                <a:solidFill>
                  <a:schemeClr val="dk1"/>
                </a:solidFill>
                <a:latin typeface="Helvetica Neue"/>
                <a:ea typeface="Helvetica Neue"/>
                <a:cs typeface="Helvetica Neue"/>
                <a:sym typeface="Helvetica Neue"/>
              </a:rPr>
              <a:t>Lorem ipsum dolor sit amet</a:t>
            </a:r>
            <a:endParaRPr b="0" i="0" sz="1200" u="none" cap="none" strike="noStrike">
              <a:solidFill>
                <a:schemeClr val="dk1"/>
              </a:solidFill>
              <a:latin typeface="Helvetica Neue"/>
              <a:ea typeface="Helvetica Neue"/>
              <a:cs typeface="Helvetica Neue"/>
              <a:sym typeface="Helvetica Neue"/>
            </a:endParaRPr>
          </a:p>
        </p:txBody>
      </p:sp>
      <p:grpSp>
        <p:nvGrpSpPr>
          <p:cNvPr id="12760" name="Google Shape;12760;p317"/>
          <p:cNvGrpSpPr/>
          <p:nvPr/>
        </p:nvGrpSpPr>
        <p:grpSpPr>
          <a:xfrm>
            <a:off x="7122487" y="5723135"/>
            <a:ext cx="3653537" cy="179953"/>
            <a:chOff x="7142479" y="3792475"/>
            <a:chExt cx="3866897" cy="268262"/>
          </a:xfrm>
        </p:grpSpPr>
        <p:sp>
          <p:nvSpPr>
            <p:cNvPr id="12761" name="Google Shape;12761;p317"/>
            <p:cNvSpPr/>
            <p:nvPr/>
          </p:nvSpPr>
          <p:spPr>
            <a:xfrm>
              <a:off x="7142479" y="3792475"/>
              <a:ext cx="3866897" cy="268262"/>
            </a:xfrm>
            <a:prstGeom prst="roundRect">
              <a:avLst>
                <a:gd fmla="val 50000" name="adj"/>
              </a:avLst>
            </a:prstGeom>
            <a:solidFill>
              <a:srgbClr val="E4E4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sp>
          <p:nvSpPr>
            <p:cNvPr id="12762" name="Google Shape;12762;p317"/>
            <p:cNvSpPr/>
            <p:nvPr/>
          </p:nvSpPr>
          <p:spPr>
            <a:xfrm>
              <a:off x="7142479" y="3792475"/>
              <a:ext cx="2406635" cy="268262"/>
            </a:xfrm>
            <a:prstGeom prst="roundRect">
              <a:avLst>
                <a:gd fmla="val 50000" name="adj"/>
              </a:avLst>
            </a:prstGeom>
            <a:solidFill>
              <a:srgbClr val="FF3F3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sp>
        <p:nvSpPr>
          <p:cNvPr id="12763" name="Google Shape;12763;p317"/>
          <p:cNvSpPr/>
          <p:nvPr/>
        </p:nvSpPr>
        <p:spPr>
          <a:xfrm>
            <a:off x="10990908" y="5647855"/>
            <a:ext cx="838200" cy="253162"/>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200">
                <a:solidFill>
                  <a:schemeClr val="lt1"/>
                </a:solidFill>
                <a:latin typeface="Helvetica Neue"/>
                <a:ea typeface="Helvetica Neue"/>
                <a:cs typeface="Helvetica Neue"/>
                <a:sym typeface="Helvetica Neue"/>
              </a:rPr>
              <a:t>XXX</a:t>
            </a:r>
            <a:endParaRPr b="1" sz="1200">
              <a:solidFill>
                <a:schemeClr val="lt1"/>
              </a:solidFill>
              <a:latin typeface="Helvetica Neue"/>
              <a:ea typeface="Helvetica Neue"/>
              <a:cs typeface="Helvetica Neue"/>
              <a:sym typeface="Helvetica Neue"/>
            </a:endParaRPr>
          </a:p>
        </p:txBody>
      </p:sp>
      <p:sp>
        <p:nvSpPr>
          <p:cNvPr id="12764" name="Google Shape;12764;p317"/>
          <p:cNvSpPr/>
          <p:nvPr/>
        </p:nvSpPr>
        <p:spPr>
          <a:xfrm rot="-5400000">
            <a:off x="10908719" y="5776756"/>
            <a:ext cx="72939" cy="91440"/>
          </a:xfrm>
          <a:prstGeom prst="triangle">
            <a:avLst>
              <a:gd fmla="val 50000" name="adj"/>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cxnSp>
        <p:nvCxnSpPr>
          <p:cNvPr id="12765" name="Google Shape;12765;p317"/>
          <p:cNvCxnSpPr/>
          <p:nvPr/>
        </p:nvCxnSpPr>
        <p:spPr>
          <a:xfrm>
            <a:off x="7122487" y="4051900"/>
            <a:ext cx="4600230" cy="0"/>
          </a:xfrm>
          <a:prstGeom prst="straightConnector1">
            <a:avLst/>
          </a:prstGeom>
          <a:noFill/>
          <a:ln cap="flat" cmpd="sng" w="9525">
            <a:solidFill>
              <a:srgbClr val="BEBEBE"/>
            </a:solidFill>
            <a:prstDash val="dot"/>
            <a:miter lim="8000"/>
            <a:headEnd len="sm" w="sm" type="none"/>
            <a:tailEnd len="sm" w="sm" type="none"/>
          </a:ln>
        </p:spPr>
      </p:cxnSp>
      <p:cxnSp>
        <p:nvCxnSpPr>
          <p:cNvPr id="12766" name="Google Shape;12766;p317"/>
          <p:cNvCxnSpPr/>
          <p:nvPr/>
        </p:nvCxnSpPr>
        <p:spPr>
          <a:xfrm>
            <a:off x="7122487" y="4709222"/>
            <a:ext cx="4734233" cy="0"/>
          </a:xfrm>
          <a:prstGeom prst="straightConnector1">
            <a:avLst/>
          </a:prstGeom>
          <a:noFill/>
          <a:ln cap="flat" cmpd="sng" w="9525">
            <a:solidFill>
              <a:srgbClr val="BEBEBE"/>
            </a:solidFill>
            <a:prstDash val="dot"/>
            <a:miter lim="8000"/>
            <a:headEnd len="sm" w="sm" type="none"/>
            <a:tailEnd len="sm" w="sm" type="none"/>
          </a:ln>
        </p:spPr>
      </p:cxnSp>
      <p:cxnSp>
        <p:nvCxnSpPr>
          <p:cNvPr id="12767" name="Google Shape;12767;p317"/>
          <p:cNvCxnSpPr/>
          <p:nvPr/>
        </p:nvCxnSpPr>
        <p:spPr>
          <a:xfrm>
            <a:off x="7122487" y="5366544"/>
            <a:ext cx="4734233" cy="0"/>
          </a:xfrm>
          <a:prstGeom prst="straightConnector1">
            <a:avLst/>
          </a:prstGeom>
          <a:noFill/>
          <a:ln cap="flat" cmpd="sng" w="9525">
            <a:solidFill>
              <a:srgbClr val="BEBEBE"/>
            </a:solidFill>
            <a:prstDash val="dot"/>
            <a:miter lim="8000"/>
            <a:headEnd len="sm" w="sm" type="none"/>
            <a:tailEnd len="sm" w="sm" type="none"/>
          </a:ln>
        </p:spPr>
      </p:cxnSp>
      <p:sp>
        <p:nvSpPr>
          <p:cNvPr id="12768" name="Google Shape;12768;p31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2769" name="Google Shape;12769;p31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73" name="Shape 12773"/>
        <p:cNvGrpSpPr/>
        <p:nvPr/>
      </p:nvGrpSpPr>
      <p:grpSpPr>
        <a:xfrm>
          <a:off x="0" y="0"/>
          <a:ext cx="0" cy="0"/>
          <a:chOff x="0" y="0"/>
          <a:chExt cx="0" cy="0"/>
        </a:xfrm>
      </p:grpSpPr>
      <p:sp>
        <p:nvSpPr>
          <p:cNvPr id="12774" name="Google Shape;12774;p31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 Stats with US Map</a:t>
            </a:r>
            <a:endParaRPr/>
          </a:p>
        </p:txBody>
      </p:sp>
      <p:grpSp>
        <p:nvGrpSpPr>
          <p:cNvPr id="12775" name="Google Shape;12775;p318"/>
          <p:cNvGrpSpPr/>
          <p:nvPr/>
        </p:nvGrpSpPr>
        <p:grpSpPr>
          <a:xfrm>
            <a:off x="5590542" y="2498819"/>
            <a:ext cx="6045650" cy="3172776"/>
            <a:chOff x="1002834" y="1264665"/>
            <a:chExt cx="8977360" cy="4711348"/>
          </a:xfrm>
        </p:grpSpPr>
        <p:sp>
          <p:nvSpPr>
            <p:cNvPr id="12776" name="Google Shape;12776;p318"/>
            <p:cNvSpPr/>
            <p:nvPr/>
          </p:nvSpPr>
          <p:spPr>
            <a:xfrm>
              <a:off x="4616018" y="3986266"/>
              <a:ext cx="2036663" cy="1989747"/>
            </a:xfrm>
            <a:custGeom>
              <a:rect b="b" l="l" r="r" t="t"/>
              <a:pathLst>
                <a:path extrusionOk="0" h="2196119" w="2247901">
                  <a:moveTo>
                    <a:pt x="881607" y="13377"/>
                  </a:moveTo>
                  <a:lnTo>
                    <a:pt x="1173790" y="28474"/>
                  </a:lnTo>
                  <a:lnTo>
                    <a:pt x="1157109" y="424602"/>
                  </a:lnTo>
                  <a:lnTo>
                    <a:pt x="1169885" y="422895"/>
                  </a:lnTo>
                  <a:lnTo>
                    <a:pt x="1205503" y="463522"/>
                  </a:lnTo>
                  <a:lnTo>
                    <a:pt x="1225737" y="457579"/>
                  </a:lnTo>
                  <a:lnTo>
                    <a:pt x="1278319" y="461711"/>
                  </a:lnTo>
                  <a:lnTo>
                    <a:pt x="1288811" y="501250"/>
                  </a:lnTo>
                  <a:lnTo>
                    <a:pt x="1322567" y="500108"/>
                  </a:lnTo>
                  <a:lnTo>
                    <a:pt x="1358459" y="519103"/>
                  </a:lnTo>
                  <a:lnTo>
                    <a:pt x="1391332" y="517788"/>
                  </a:lnTo>
                  <a:lnTo>
                    <a:pt x="1404562" y="534925"/>
                  </a:lnTo>
                  <a:lnTo>
                    <a:pt x="1426019" y="516450"/>
                  </a:lnTo>
                  <a:lnTo>
                    <a:pt x="1457709" y="526158"/>
                  </a:lnTo>
                  <a:lnTo>
                    <a:pt x="1470895" y="548830"/>
                  </a:lnTo>
                  <a:lnTo>
                    <a:pt x="1494568" y="552689"/>
                  </a:lnTo>
                  <a:lnTo>
                    <a:pt x="1506805" y="580900"/>
                  </a:lnTo>
                  <a:lnTo>
                    <a:pt x="1536563" y="554612"/>
                  </a:lnTo>
                  <a:lnTo>
                    <a:pt x="1575602" y="570920"/>
                  </a:lnTo>
                  <a:lnTo>
                    <a:pt x="1589991" y="587911"/>
                  </a:lnTo>
                  <a:lnTo>
                    <a:pt x="1609317" y="580349"/>
                  </a:lnTo>
                  <a:lnTo>
                    <a:pt x="1622723" y="606242"/>
                  </a:lnTo>
                  <a:lnTo>
                    <a:pt x="1665325" y="560859"/>
                  </a:lnTo>
                  <a:lnTo>
                    <a:pt x="1676994" y="584454"/>
                  </a:lnTo>
                  <a:lnTo>
                    <a:pt x="1713602" y="584740"/>
                  </a:lnTo>
                  <a:lnTo>
                    <a:pt x="1748314" y="599470"/>
                  </a:lnTo>
                  <a:lnTo>
                    <a:pt x="1761073" y="617412"/>
                  </a:lnTo>
                  <a:lnTo>
                    <a:pt x="1794138" y="586189"/>
                  </a:lnTo>
                  <a:lnTo>
                    <a:pt x="1829827" y="576140"/>
                  </a:lnTo>
                  <a:lnTo>
                    <a:pt x="1846310" y="587304"/>
                  </a:lnTo>
                  <a:lnTo>
                    <a:pt x="1885585" y="567058"/>
                  </a:lnTo>
                  <a:lnTo>
                    <a:pt x="1894781" y="578201"/>
                  </a:lnTo>
                  <a:lnTo>
                    <a:pt x="1937785" y="579056"/>
                  </a:lnTo>
                  <a:lnTo>
                    <a:pt x="1948617" y="561076"/>
                  </a:lnTo>
                  <a:lnTo>
                    <a:pt x="1991785" y="580797"/>
                  </a:lnTo>
                  <a:lnTo>
                    <a:pt x="2008534" y="604091"/>
                  </a:lnTo>
                  <a:lnTo>
                    <a:pt x="2073031" y="625557"/>
                  </a:lnTo>
                  <a:lnTo>
                    <a:pt x="2090788" y="644272"/>
                  </a:lnTo>
                  <a:lnTo>
                    <a:pt x="2123665" y="633615"/>
                  </a:lnTo>
                  <a:lnTo>
                    <a:pt x="2147717" y="642082"/>
                  </a:lnTo>
                  <a:lnTo>
                    <a:pt x="2149951" y="750459"/>
                  </a:lnTo>
                  <a:lnTo>
                    <a:pt x="2154253" y="959164"/>
                  </a:lnTo>
                  <a:lnTo>
                    <a:pt x="2192745" y="1002945"/>
                  </a:lnTo>
                  <a:lnTo>
                    <a:pt x="2194709" y="1047505"/>
                  </a:lnTo>
                  <a:lnTo>
                    <a:pt x="2243931" y="1128779"/>
                  </a:lnTo>
                  <a:lnTo>
                    <a:pt x="2247901" y="1172120"/>
                  </a:lnTo>
                  <a:lnTo>
                    <a:pt x="2231173" y="1224878"/>
                  </a:lnTo>
                  <a:lnTo>
                    <a:pt x="2214541" y="1246432"/>
                  </a:lnTo>
                  <a:lnTo>
                    <a:pt x="2220935" y="1274097"/>
                  </a:lnTo>
                  <a:lnTo>
                    <a:pt x="2209017" y="1295519"/>
                  </a:lnTo>
                  <a:lnTo>
                    <a:pt x="2223349" y="1334102"/>
                  </a:lnTo>
                  <a:lnTo>
                    <a:pt x="2183713" y="1407264"/>
                  </a:lnTo>
                  <a:lnTo>
                    <a:pt x="2199569" y="1426908"/>
                  </a:lnTo>
                  <a:lnTo>
                    <a:pt x="2170680" y="1428651"/>
                  </a:lnTo>
                  <a:lnTo>
                    <a:pt x="2079544" y="1458080"/>
                  </a:lnTo>
                  <a:lnTo>
                    <a:pt x="2046504" y="1443015"/>
                  </a:lnTo>
                  <a:lnTo>
                    <a:pt x="2040276" y="1409778"/>
                  </a:lnTo>
                  <a:lnTo>
                    <a:pt x="2017446" y="1433390"/>
                  </a:lnTo>
                  <a:lnTo>
                    <a:pt x="2000996" y="1428024"/>
                  </a:lnTo>
                  <a:lnTo>
                    <a:pt x="1992621" y="1456985"/>
                  </a:lnTo>
                  <a:lnTo>
                    <a:pt x="2011104" y="1468996"/>
                  </a:lnTo>
                  <a:lnTo>
                    <a:pt x="2014441" y="1506695"/>
                  </a:lnTo>
                  <a:lnTo>
                    <a:pt x="1981904" y="1546981"/>
                  </a:lnTo>
                  <a:lnTo>
                    <a:pt x="1928842" y="1597307"/>
                  </a:lnTo>
                  <a:lnTo>
                    <a:pt x="1821759" y="1650854"/>
                  </a:lnTo>
                  <a:lnTo>
                    <a:pt x="1811020" y="1641989"/>
                  </a:lnTo>
                  <a:lnTo>
                    <a:pt x="1778776" y="1655237"/>
                  </a:lnTo>
                  <a:lnTo>
                    <a:pt x="1777829" y="1643048"/>
                  </a:lnTo>
                  <a:lnTo>
                    <a:pt x="1733857" y="1651747"/>
                  </a:lnTo>
                  <a:lnTo>
                    <a:pt x="1713506" y="1626149"/>
                  </a:lnTo>
                  <a:lnTo>
                    <a:pt x="1700789" y="1631605"/>
                  </a:lnTo>
                  <a:lnTo>
                    <a:pt x="1747395" y="1683929"/>
                  </a:lnTo>
                  <a:lnTo>
                    <a:pt x="1713042" y="1700358"/>
                  </a:lnTo>
                  <a:lnTo>
                    <a:pt x="1680801" y="1690161"/>
                  </a:lnTo>
                  <a:lnTo>
                    <a:pt x="1675598" y="1726651"/>
                  </a:lnTo>
                  <a:lnTo>
                    <a:pt x="1634972" y="1763883"/>
                  </a:lnTo>
                  <a:lnTo>
                    <a:pt x="1592760" y="1833043"/>
                  </a:lnTo>
                  <a:lnTo>
                    <a:pt x="1565031" y="1905574"/>
                  </a:lnTo>
                  <a:lnTo>
                    <a:pt x="1545293" y="1899750"/>
                  </a:lnTo>
                  <a:lnTo>
                    <a:pt x="1539908" y="1926164"/>
                  </a:lnTo>
                  <a:lnTo>
                    <a:pt x="1560850" y="1919867"/>
                  </a:lnTo>
                  <a:lnTo>
                    <a:pt x="1550104" y="1972681"/>
                  </a:lnTo>
                  <a:lnTo>
                    <a:pt x="1536135" y="1974664"/>
                  </a:lnTo>
                  <a:lnTo>
                    <a:pt x="1534650" y="2004423"/>
                  </a:lnTo>
                  <a:lnTo>
                    <a:pt x="1551344" y="2021230"/>
                  </a:lnTo>
                  <a:lnTo>
                    <a:pt x="1555414" y="2081908"/>
                  </a:lnTo>
                  <a:lnTo>
                    <a:pt x="1575150" y="2103124"/>
                  </a:lnTo>
                  <a:lnTo>
                    <a:pt x="1579634" y="2141720"/>
                  </a:lnTo>
                  <a:lnTo>
                    <a:pt x="1595276" y="2176039"/>
                  </a:lnTo>
                  <a:lnTo>
                    <a:pt x="1538556" y="2196119"/>
                  </a:lnTo>
                  <a:lnTo>
                    <a:pt x="1515830" y="2169339"/>
                  </a:lnTo>
                  <a:lnTo>
                    <a:pt x="1472747" y="2158634"/>
                  </a:lnTo>
                  <a:lnTo>
                    <a:pt x="1415363" y="2159602"/>
                  </a:lnTo>
                  <a:lnTo>
                    <a:pt x="1366930" y="2125389"/>
                  </a:lnTo>
                  <a:lnTo>
                    <a:pt x="1329877" y="2121084"/>
                  </a:lnTo>
                  <a:lnTo>
                    <a:pt x="1302558" y="2093859"/>
                  </a:lnTo>
                  <a:lnTo>
                    <a:pt x="1264758" y="2083881"/>
                  </a:lnTo>
                  <a:lnTo>
                    <a:pt x="1239563" y="2057709"/>
                  </a:lnTo>
                  <a:lnTo>
                    <a:pt x="1224645" y="1996546"/>
                  </a:lnTo>
                  <a:lnTo>
                    <a:pt x="1193080" y="1959010"/>
                  </a:lnTo>
                  <a:lnTo>
                    <a:pt x="1198171" y="1928276"/>
                  </a:lnTo>
                  <a:lnTo>
                    <a:pt x="1184503" y="1894636"/>
                  </a:lnTo>
                  <a:lnTo>
                    <a:pt x="1190508" y="1866123"/>
                  </a:lnTo>
                  <a:lnTo>
                    <a:pt x="1168976" y="1833256"/>
                  </a:lnTo>
                  <a:lnTo>
                    <a:pt x="1150350" y="1829221"/>
                  </a:lnTo>
                  <a:lnTo>
                    <a:pt x="1120930" y="1799284"/>
                  </a:lnTo>
                  <a:lnTo>
                    <a:pt x="1112588" y="1762418"/>
                  </a:lnTo>
                  <a:lnTo>
                    <a:pt x="1087472" y="1728140"/>
                  </a:lnTo>
                  <a:lnTo>
                    <a:pt x="1050462" y="1698812"/>
                  </a:lnTo>
                  <a:lnTo>
                    <a:pt x="1034672" y="1637123"/>
                  </a:lnTo>
                  <a:lnTo>
                    <a:pt x="1017894" y="1619701"/>
                  </a:lnTo>
                  <a:lnTo>
                    <a:pt x="996873" y="1569871"/>
                  </a:lnTo>
                  <a:lnTo>
                    <a:pt x="991060" y="1529620"/>
                  </a:lnTo>
                  <a:lnTo>
                    <a:pt x="970214" y="1499703"/>
                  </a:lnTo>
                  <a:lnTo>
                    <a:pt x="933813" y="1472267"/>
                  </a:lnTo>
                  <a:lnTo>
                    <a:pt x="926062" y="1454073"/>
                  </a:lnTo>
                  <a:lnTo>
                    <a:pt x="892173" y="1436667"/>
                  </a:lnTo>
                  <a:lnTo>
                    <a:pt x="867703" y="1390803"/>
                  </a:lnTo>
                  <a:lnTo>
                    <a:pt x="791397" y="1376262"/>
                  </a:lnTo>
                  <a:lnTo>
                    <a:pt x="745139" y="1375572"/>
                  </a:lnTo>
                  <a:lnTo>
                    <a:pt x="706788" y="1357470"/>
                  </a:lnTo>
                  <a:lnTo>
                    <a:pt x="696733" y="1377950"/>
                  </a:lnTo>
                  <a:lnTo>
                    <a:pt x="653992" y="1381698"/>
                  </a:lnTo>
                  <a:lnTo>
                    <a:pt x="619257" y="1421539"/>
                  </a:lnTo>
                  <a:lnTo>
                    <a:pt x="595066" y="1487660"/>
                  </a:lnTo>
                  <a:lnTo>
                    <a:pt x="584345" y="1487987"/>
                  </a:lnTo>
                  <a:lnTo>
                    <a:pt x="557179" y="1526005"/>
                  </a:lnTo>
                  <a:lnTo>
                    <a:pt x="528013" y="1524903"/>
                  </a:lnTo>
                  <a:lnTo>
                    <a:pt x="486852" y="1490545"/>
                  </a:lnTo>
                  <a:lnTo>
                    <a:pt x="381840" y="1431769"/>
                  </a:lnTo>
                  <a:lnTo>
                    <a:pt x="362947" y="1403395"/>
                  </a:lnTo>
                  <a:lnTo>
                    <a:pt x="322890" y="1374215"/>
                  </a:lnTo>
                  <a:lnTo>
                    <a:pt x="298378" y="1313996"/>
                  </a:lnTo>
                  <a:lnTo>
                    <a:pt x="301232" y="1261802"/>
                  </a:lnTo>
                  <a:lnTo>
                    <a:pt x="275586" y="1216994"/>
                  </a:lnTo>
                  <a:lnTo>
                    <a:pt x="272356" y="1179822"/>
                  </a:lnTo>
                  <a:lnTo>
                    <a:pt x="255578" y="1154766"/>
                  </a:lnTo>
                  <a:lnTo>
                    <a:pt x="191686" y="1113896"/>
                  </a:lnTo>
                  <a:lnTo>
                    <a:pt x="160470" y="1063768"/>
                  </a:lnTo>
                  <a:lnTo>
                    <a:pt x="132961" y="1044161"/>
                  </a:lnTo>
                  <a:lnTo>
                    <a:pt x="106082" y="1001039"/>
                  </a:lnTo>
                  <a:lnTo>
                    <a:pt x="65154" y="975390"/>
                  </a:lnTo>
                  <a:lnTo>
                    <a:pt x="40983" y="918942"/>
                  </a:lnTo>
                  <a:lnTo>
                    <a:pt x="16988" y="905074"/>
                  </a:lnTo>
                  <a:lnTo>
                    <a:pt x="0" y="879610"/>
                  </a:lnTo>
                  <a:lnTo>
                    <a:pt x="6898" y="860182"/>
                  </a:lnTo>
                  <a:lnTo>
                    <a:pt x="611351" y="916576"/>
                  </a:lnTo>
                  <a:lnTo>
                    <a:pt x="626527" y="712858"/>
                  </a:lnTo>
                  <a:lnTo>
                    <a:pt x="645533" y="506901"/>
                  </a:lnTo>
                  <a:lnTo>
                    <a:pt x="684063" y="0"/>
                  </a:lnTo>
                  <a:lnTo>
                    <a:pt x="690233" y="456"/>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77" name="Google Shape;12777;p318"/>
            <p:cNvSpPr/>
            <p:nvPr/>
          </p:nvSpPr>
          <p:spPr>
            <a:xfrm>
              <a:off x="2383193" y="2442066"/>
              <a:ext cx="1168025" cy="2000573"/>
            </a:xfrm>
            <a:custGeom>
              <a:rect b="b" l="l" r="r" t="t"/>
              <a:pathLst>
                <a:path extrusionOk="0" h="2208068" w="1289170">
                  <a:moveTo>
                    <a:pt x="266513" y="41091"/>
                  </a:moveTo>
                  <a:lnTo>
                    <a:pt x="389542" y="75576"/>
                  </a:lnTo>
                  <a:lnTo>
                    <a:pt x="582021" y="132427"/>
                  </a:lnTo>
                  <a:lnTo>
                    <a:pt x="731720" y="171927"/>
                  </a:lnTo>
                  <a:lnTo>
                    <a:pt x="644171" y="514564"/>
                  </a:lnTo>
                  <a:lnTo>
                    <a:pt x="578687" y="764974"/>
                  </a:lnTo>
                  <a:lnTo>
                    <a:pt x="729934" y="992434"/>
                  </a:lnTo>
                  <a:lnTo>
                    <a:pt x="876328" y="1212581"/>
                  </a:lnTo>
                  <a:lnTo>
                    <a:pt x="994316" y="1389597"/>
                  </a:lnTo>
                  <a:lnTo>
                    <a:pt x="1080649" y="1519413"/>
                  </a:lnTo>
                  <a:lnTo>
                    <a:pt x="1235613" y="1753591"/>
                  </a:lnTo>
                  <a:lnTo>
                    <a:pt x="1230597" y="1778847"/>
                  </a:lnTo>
                  <a:lnTo>
                    <a:pt x="1250690" y="1817052"/>
                  </a:lnTo>
                  <a:lnTo>
                    <a:pt x="1262595" y="1874128"/>
                  </a:lnTo>
                  <a:lnTo>
                    <a:pt x="1289170" y="1908927"/>
                  </a:lnTo>
                  <a:lnTo>
                    <a:pt x="1264394" y="1931475"/>
                  </a:lnTo>
                  <a:lnTo>
                    <a:pt x="1235870" y="1939581"/>
                  </a:lnTo>
                  <a:lnTo>
                    <a:pt x="1209246" y="1970818"/>
                  </a:lnTo>
                  <a:lnTo>
                    <a:pt x="1206224" y="2019234"/>
                  </a:lnTo>
                  <a:lnTo>
                    <a:pt x="1195880" y="2047962"/>
                  </a:lnTo>
                  <a:lnTo>
                    <a:pt x="1156849" y="2069843"/>
                  </a:lnTo>
                  <a:lnTo>
                    <a:pt x="1152857" y="2146527"/>
                  </a:lnTo>
                  <a:lnTo>
                    <a:pt x="1175318" y="2152117"/>
                  </a:lnTo>
                  <a:lnTo>
                    <a:pt x="1177057" y="2191169"/>
                  </a:lnTo>
                  <a:lnTo>
                    <a:pt x="1164501" y="2206906"/>
                  </a:lnTo>
                  <a:lnTo>
                    <a:pt x="1130202" y="2208068"/>
                  </a:lnTo>
                  <a:lnTo>
                    <a:pt x="906195" y="2181119"/>
                  </a:lnTo>
                  <a:lnTo>
                    <a:pt x="723412" y="2159186"/>
                  </a:lnTo>
                  <a:lnTo>
                    <a:pt x="709385" y="2128531"/>
                  </a:lnTo>
                  <a:lnTo>
                    <a:pt x="717890" y="2086945"/>
                  </a:lnTo>
                  <a:lnTo>
                    <a:pt x="716428" y="2035054"/>
                  </a:lnTo>
                  <a:lnTo>
                    <a:pt x="701027" y="1994844"/>
                  </a:lnTo>
                  <a:lnTo>
                    <a:pt x="661020" y="1935099"/>
                  </a:lnTo>
                  <a:lnTo>
                    <a:pt x="606335" y="1875125"/>
                  </a:lnTo>
                  <a:lnTo>
                    <a:pt x="591003" y="1884118"/>
                  </a:lnTo>
                  <a:lnTo>
                    <a:pt x="567865" y="1870529"/>
                  </a:lnTo>
                  <a:lnTo>
                    <a:pt x="576127" y="1851813"/>
                  </a:lnTo>
                  <a:lnTo>
                    <a:pt x="557387" y="1804730"/>
                  </a:lnTo>
                  <a:lnTo>
                    <a:pt x="517120" y="1804141"/>
                  </a:lnTo>
                  <a:lnTo>
                    <a:pt x="457030" y="1758193"/>
                  </a:lnTo>
                  <a:lnTo>
                    <a:pt x="453269" y="1731887"/>
                  </a:lnTo>
                  <a:lnTo>
                    <a:pt x="415660" y="1691277"/>
                  </a:lnTo>
                  <a:lnTo>
                    <a:pt x="364320" y="1679348"/>
                  </a:lnTo>
                  <a:lnTo>
                    <a:pt x="325467" y="1655451"/>
                  </a:lnTo>
                  <a:lnTo>
                    <a:pt x="270467" y="1646854"/>
                  </a:lnTo>
                  <a:lnTo>
                    <a:pt x="249259" y="1613468"/>
                  </a:lnTo>
                  <a:lnTo>
                    <a:pt x="270010" y="1559912"/>
                  </a:lnTo>
                  <a:lnTo>
                    <a:pt x="262704" y="1548709"/>
                  </a:lnTo>
                  <a:lnTo>
                    <a:pt x="279142" y="1511371"/>
                  </a:lnTo>
                  <a:lnTo>
                    <a:pt x="245208" y="1471035"/>
                  </a:lnTo>
                  <a:lnTo>
                    <a:pt x="254206" y="1430547"/>
                  </a:lnTo>
                  <a:lnTo>
                    <a:pt x="239208" y="1424197"/>
                  </a:lnTo>
                  <a:lnTo>
                    <a:pt x="222634" y="1382590"/>
                  </a:lnTo>
                  <a:lnTo>
                    <a:pt x="206576" y="1370100"/>
                  </a:lnTo>
                  <a:lnTo>
                    <a:pt x="204718" y="1346370"/>
                  </a:lnTo>
                  <a:lnTo>
                    <a:pt x="166950" y="1248825"/>
                  </a:lnTo>
                  <a:lnTo>
                    <a:pt x="145368" y="1217228"/>
                  </a:lnTo>
                  <a:lnTo>
                    <a:pt x="157213" y="1151885"/>
                  </a:lnTo>
                  <a:lnTo>
                    <a:pt x="167604" y="1160607"/>
                  </a:lnTo>
                  <a:lnTo>
                    <a:pt x="189170" y="1125895"/>
                  </a:lnTo>
                  <a:lnTo>
                    <a:pt x="176787" y="1085205"/>
                  </a:lnTo>
                  <a:lnTo>
                    <a:pt x="148511" y="1081922"/>
                  </a:lnTo>
                  <a:lnTo>
                    <a:pt x="121899" y="1040606"/>
                  </a:lnTo>
                  <a:lnTo>
                    <a:pt x="116326" y="1012212"/>
                  </a:lnTo>
                  <a:lnTo>
                    <a:pt x="125613" y="989217"/>
                  </a:lnTo>
                  <a:lnTo>
                    <a:pt x="116922" y="952923"/>
                  </a:lnTo>
                  <a:lnTo>
                    <a:pt x="131739" y="901196"/>
                  </a:lnTo>
                  <a:lnTo>
                    <a:pt x="160145" y="909303"/>
                  </a:lnTo>
                  <a:lnTo>
                    <a:pt x="169046" y="833745"/>
                  </a:lnTo>
                  <a:lnTo>
                    <a:pt x="154419" y="837727"/>
                  </a:lnTo>
                  <a:lnTo>
                    <a:pt x="141742" y="872577"/>
                  </a:lnTo>
                  <a:lnTo>
                    <a:pt x="109566" y="871493"/>
                  </a:lnTo>
                  <a:lnTo>
                    <a:pt x="81576" y="834199"/>
                  </a:lnTo>
                  <a:lnTo>
                    <a:pt x="89255" y="786229"/>
                  </a:lnTo>
                  <a:lnTo>
                    <a:pt x="76792" y="742871"/>
                  </a:lnTo>
                  <a:lnTo>
                    <a:pt x="52912" y="711296"/>
                  </a:lnTo>
                  <a:lnTo>
                    <a:pt x="44090" y="680622"/>
                  </a:lnTo>
                  <a:lnTo>
                    <a:pt x="14852" y="616908"/>
                  </a:lnTo>
                  <a:lnTo>
                    <a:pt x="26729" y="604090"/>
                  </a:lnTo>
                  <a:lnTo>
                    <a:pt x="26010" y="532487"/>
                  </a:lnTo>
                  <a:lnTo>
                    <a:pt x="45937" y="498697"/>
                  </a:lnTo>
                  <a:lnTo>
                    <a:pt x="49454" y="440077"/>
                  </a:lnTo>
                  <a:lnTo>
                    <a:pt x="27789" y="374976"/>
                  </a:lnTo>
                  <a:lnTo>
                    <a:pt x="0" y="333669"/>
                  </a:lnTo>
                  <a:lnTo>
                    <a:pt x="3662" y="296125"/>
                  </a:lnTo>
                  <a:lnTo>
                    <a:pt x="66645" y="221750"/>
                  </a:lnTo>
                  <a:lnTo>
                    <a:pt x="82619" y="195024"/>
                  </a:lnTo>
                  <a:lnTo>
                    <a:pt x="82331" y="170363"/>
                  </a:lnTo>
                  <a:lnTo>
                    <a:pt x="113726" y="115592"/>
                  </a:lnTo>
                  <a:lnTo>
                    <a:pt x="118201" y="58487"/>
                  </a:lnTo>
                  <a:lnTo>
                    <a:pt x="106403" y="40846"/>
                  </a:lnTo>
                  <a:lnTo>
                    <a:pt x="125771"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78" name="Google Shape;12778;p318"/>
            <p:cNvSpPr/>
            <p:nvPr/>
          </p:nvSpPr>
          <p:spPr>
            <a:xfrm>
              <a:off x="3797774" y="1464118"/>
              <a:ext cx="1485922" cy="944474"/>
            </a:xfrm>
            <a:custGeom>
              <a:rect b="b" l="l" r="r" t="t"/>
              <a:pathLst>
                <a:path extrusionOk="0" h="1042433" w="1640039">
                  <a:moveTo>
                    <a:pt x="1640039" y="237775"/>
                  </a:moveTo>
                  <a:lnTo>
                    <a:pt x="1621455" y="465606"/>
                  </a:lnTo>
                  <a:lnTo>
                    <a:pt x="1587991" y="850996"/>
                  </a:lnTo>
                  <a:lnTo>
                    <a:pt x="1572530" y="1042433"/>
                  </a:lnTo>
                  <a:lnTo>
                    <a:pt x="1570186" y="1042234"/>
                  </a:lnTo>
                  <a:lnTo>
                    <a:pt x="1305732" y="1016037"/>
                  </a:lnTo>
                  <a:lnTo>
                    <a:pt x="855974" y="961360"/>
                  </a:lnTo>
                  <a:lnTo>
                    <a:pt x="576863" y="919747"/>
                  </a:lnTo>
                  <a:lnTo>
                    <a:pt x="560803" y="1025313"/>
                  </a:lnTo>
                  <a:lnTo>
                    <a:pt x="538434" y="1000305"/>
                  </a:lnTo>
                  <a:lnTo>
                    <a:pt x="521593" y="961503"/>
                  </a:lnTo>
                  <a:lnTo>
                    <a:pt x="482071" y="997844"/>
                  </a:lnTo>
                  <a:lnTo>
                    <a:pt x="451978" y="1000719"/>
                  </a:lnTo>
                  <a:lnTo>
                    <a:pt x="446819" y="988566"/>
                  </a:lnTo>
                  <a:lnTo>
                    <a:pt x="411869" y="991661"/>
                  </a:lnTo>
                  <a:lnTo>
                    <a:pt x="394119" y="978449"/>
                  </a:lnTo>
                  <a:lnTo>
                    <a:pt x="358402" y="990314"/>
                  </a:lnTo>
                  <a:lnTo>
                    <a:pt x="314256" y="981381"/>
                  </a:lnTo>
                  <a:lnTo>
                    <a:pt x="296138" y="997360"/>
                  </a:lnTo>
                  <a:lnTo>
                    <a:pt x="281771" y="983461"/>
                  </a:lnTo>
                  <a:lnTo>
                    <a:pt x="274877" y="915492"/>
                  </a:lnTo>
                  <a:lnTo>
                    <a:pt x="245880" y="907913"/>
                  </a:lnTo>
                  <a:lnTo>
                    <a:pt x="232687" y="888507"/>
                  </a:lnTo>
                  <a:lnTo>
                    <a:pt x="240564" y="850396"/>
                  </a:lnTo>
                  <a:lnTo>
                    <a:pt x="226280" y="833038"/>
                  </a:lnTo>
                  <a:lnTo>
                    <a:pt x="210837" y="788314"/>
                  </a:lnTo>
                  <a:lnTo>
                    <a:pt x="204290" y="747523"/>
                  </a:lnTo>
                  <a:lnTo>
                    <a:pt x="211212" y="731890"/>
                  </a:lnTo>
                  <a:lnTo>
                    <a:pt x="189787" y="707475"/>
                  </a:lnTo>
                  <a:lnTo>
                    <a:pt x="171877" y="726633"/>
                  </a:lnTo>
                  <a:lnTo>
                    <a:pt x="132233" y="747210"/>
                  </a:lnTo>
                  <a:lnTo>
                    <a:pt x="106528" y="720665"/>
                  </a:lnTo>
                  <a:lnTo>
                    <a:pt x="117684" y="700244"/>
                  </a:lnTo>
                  <a:lnTo>
                    <a:pt x="111878" y="677612"/>
                  </a:lnTo>
                  <a:lnTo>
                    <a:pt x="141232" y="660785"/>
                  </a:lnTo>
                  <a:lnTo>
                    <a:pt x="132811" y="627495"/>
                  </a:lnTo>
                  <a:lnTo>
                    <a:pt x="145795" y="581493"/>
                  </a:lnTo>
                  <a:lnTo>
                    <a:pt x="179839" y="511461"/>
                  </a:lnTo>
                  <a:lnTo>
                    <a:pt x="139856" y="504720"/>
                  </a:lnTo>
                  <a:lnTo>
                    <a:pt x="140940" y="491403"/>
                  </a:lnTo>
                  <a:lnTo>
                    <a:pt x="109126" y="463615"/>
                  </a:lnTo>
                  <a:lnTo>
                    <a:pt x="107519" y="440736"/>
                  </a:lnTo>
                  <a:lnTo>
                    <a:pt x="67697" y="377370"/>
                  </a:lnTo>
                  <a:lnTo>
                    <a:pt x="67624" y="362700"/>
                  </a:lnTo>
                  <a:lnTo>
                    <a:pt x="41979" y="348365"/>
                  </a:lnTo>
                  <a:lnTo>
                    <a:pt x="21045" y="319176"/>
                  </a:lnTo>
                  <a:lnTo>
                    <a:pt x="31666" y="265065"/>
                  </a:lnTo>
                  <a:lnTo>
                    <a:pt x="0" y="200907"/>
                  </a:lnTo>
                  <a:lnTo>
                    <a:pt x="43017" y="0"/>
                  </a:lnTo>
                  <a:lnTo>
                    <a:pt x="644172" y="114869"/>
                  </a:lnTo>
                  <a:lnTo>
                    <a:pt x="916948" y="15563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79" name="Google Shape;12779;p318"/>
            <p:cNvSpPr/>
            <p:nvPr/>
          </p:nvSpPr>
          <p:spPr>
            <a:xfrm>
              <a:off x="4231437" y="3802186"/>
              <a:ext cx="1016753" cy="1056049"/>
            </a:xfrm>
            <a:custGeom>
              <a:rect b="b" l="l" r="r" t="t"/>
              <a:pathLst>
                <a:path extrusionOk="0" h="1165580" w="1122208">
                  <a:moveTo>
                    <a:pt x="417017" y="33356"/>
                  </a:moveTo>
                  <a:lnTo>
                    <a:pt x="504962" y="44844"/>
                  </a:lnTo>
                  <a:lnTo>
                    <a:pt x="908567" y="85763"/>
                  </a:lnTo>
                  <a:lnTo>
                    <a:pt x="1122208" y="101916"/>
                  </a:lnTo>
                  <a:lnTo>
                    <a:pt x="1114702" y="203629"/>
                  </a:lnTo>
                  <a:lnTo>
                    <a:pt x="1108531" y="203172"/>
                  </a:lnTo>
                  <a:lnTo>
                    <a:pt x="1070001" y="710074"/>
                  </a:lnTo>
                  <a:lnTo>
                    <a:pt x="1050996" y="916031"/>
                  </a:lnTo>
                  <a:lnTo>
                    <a:pt x="1035820" y="1119748"/>
                  </a:lnTo>
                  <a:lnTo>
                    <a:pt x="431367" y="1063355"/>
                  </a:lnTo>
                  <a:lnTo>
                    <a:pt x="424468" y="1082782"/>
                  </a:lnTo>
                  <a:lnTo>
                    <a:pt x="441456" y="1108246"/>
                  </a:lnTo>
                  <a:lnTo>
                    <a:pt x="155122" y="1073830"/>
                  </a:lnTo>
                  <a:lnTo>
                    <a:pt x="143270" y="1165580"/>
                  </a:lnTo>
                  <a:lnTo>
                    <a:pt x="0" y="1146430"/>
                  </a:lnTo>
                  <a:lnTo>
                    <a:pt x="159269" y="0"/>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80" name="Google Shape;12780;p318"/>
            <p:cNvSpPr/>
            <p:nvPr/>
          </p:nvSpPr>
          <p:spPr>
            <a:xfrm>
              <a:off x="3385009" y="3683801"/>
              <a:ext cx="990731" cy="1157084"/>
            </a:xfrm>
            <a:custGeom>
              <a:rect b="b" l="l" r="r" t="t"/>
              <a:pathLst>
                <a:path extrusionOk="0" h="1277094" w="1093487">
                  <a:moveTo>
                    <a:pt x="1093487" y="130663"/>
                  </a:moveTo>
                  <a:lnTo>
                    <a:pt x="934217" y="1277094"/>
                  </a:lnTo>
                  <a:lnTo>
                    <a:pt x="588488" y="1225569"/>
                  </a:lnTo>
                  <a:lnTo>
                    <a:pt x="401945" y="1117723"/>
                  </a:lnTo>
                  <a:lnTo>
                    <a:pt x="0" y="879327"/>
                  </a:lnTo>
                  <a:lnTo>
                    <a:pt x="24480" y="837543"/>
                  </a:lnTo>
                  <a:lnTo>
                    <a:pt x="58779" y="836381"/>
                  </a:lnTo>
                  <a:lnTo>
                    <a:pt x="71335" y="820644"/>
                  </a:lnTo>
                  <a:lnTo>
                    <a:pt x="69595" y="781592"/>
                  </a:lnTo>
                  <a:lnTo>
                    <a:pt x="47134" y="776002"/>
                  </a:lnTo>
                  <a:lnTo>
                    <a:pt x="51127" y="699318"/>
                  </a:lnTo>
                  <a:lnTo>
                    <a:pt x="90157" y="677437"/>
                  </a:lnTo>
                  <a:lnTo>
                    <a:pt x="100502" y="648709"/>
                  </a:lnTo>
                  <a:lnTo>
                    <a:pt x="103523" y="600293"/>
                  </a:lnTo>
                  <a:lnTo>
                    <a:pt x="130148" y="569056"/>
                  </a:lnTo>
                  <a:lnTo>
                    <a:pt x="158671" y="560950"/>
                  </a:lnTo>
                  <a:lnTo>
                    <a:pt x="183447" y="538402"/>
                  </a:lnTo>
                  <a:lnTo>
                    <a:pt x="156873" y="503603"/>
                  </a:lnTo>
                  <a:lnTo>
                    <a:pt x="144968" y="446526"/>
                  </a:lnTo>
                  <a:lnTo>
                    <a:pt x="124875" y="408322"/>
                  </a:lnTo>
                  <a:lnTo>
                    <a:pt x="129891" y="383066"/>
                  </a:lnTo>
                  <a:lnTo>
                    <a:pt x="145055" y="357537"/>
                  </a:lnTo>
                  <a:lnTo>
                    <a:pt x="148925" y="319491"/>
                  </a:lnTo>
                  <a:lnTo>
                    <a:pt x="143370" y="278423"/>
                  </a:lnTo>
                  <a:lnTo>
                    <a:pt x="157189" y="158952"/>
                  </a:lnTo>
                  <a:lnTo>
                    <a:pt x="217103" y="162805"/>
                  </a:lnTo>
                  <a:lnTo>
                    <a:pt x="231577" y="190742"/>
                  </a:lnTo>
                  <a:lnTo>
                    <a:pt x="247510" y="192690"/>
                  </a:lnTo>
                  <a:lnTo>
                    <a:pt x="270662" y="161780"/>
                  </a:lnTo>
                  <a:lnTo>
                    <a:pt x="301758" y="0"/>
                  </a:lnTo>
                  <a:lnTo>
                    <a:pt x="862547" y="9583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81" name="Google Shape;12781;p318"/>
            <p:cNvSpPr/>
            <p:nvPr/>
          </p:nvSpPr>
          <p:spPr>
            <a:xfrm>
              <a:off x="2907501" y="2597837"/>
              <a:ext cx="926355" cy="1433033"/>
            </a:xfrm>
            <a:custGeom>
              <a:rect b="b" l="l" r="r" t="t"/>
              <a:pathLst>
                <a:path extrusionOk="0" h="1581664" w="1022435">
                  <a:moveTo>
                    <a:pt x="585647" y="103293"/>
                  </a:moveTo>
                  <a:lnTo>
                    <a:pt x="1022435" y="195499"/>
                  </a:lnTo>
                  <a:lnTo>
                    <a:pt x="828793" y="1198597"/>
                  </a:lnTo>
                  <a:lnTo>
                    <a:pt x="797696" y="1360377"/>
                  </a:lnTo>
                  <a:lnTo>
                    <a:pt x="774544" y="1391288"/>
                  </a:lnTo>
                  <a:lnTo>
                    <a:pt x="758612" y="1389340"/>
                  </a:lnTo>
                  <a:lnTo>
                    <a:pt x="744138" y="1361402"/>
                  </a:lnTo>
                  <a:lnTo>
                    <a:pt x="684224" y="1357549"/>
                  </a:lnTo>
                  <a:lnTo>
                    <a:pt x="670405" y="1477020"/>
                  </a:lnTo>
                  <a:lnTo>
                    <a:pt x="675959" y="1518088"/>
                  </a:lnTo>
                  <a:lnTo>
                    <a:pt x="672089" y="1556134"/>
                  </a:lnTo>
                  <a:lnTo>
                    <a:pt x="656925" y="1581664"/>
                  </a:lnTo>
                  <a:lnTo>
                    <a:pt x="501961" y="1347485"/>
                  </a:lnTo>
                  <a:lnTo>
                    <a:pt x="415628" y="1217669"/>
                  </a:lnTo>
                  <a:lnTo>
                    <a:pt x="297640" y="1040653"/>
                  </a:lnTo>
                  <a:lnTo>
                    <a:pt x="151246" y="820506"/>
                  </a:lnTo>
                  <a:lnTo>
                    <a:pt x="0" y="593046"/>
                  </a:lnTo>
                  <a:lnTo>
                    <a:pt x="65483" y="342637"/>
                  </a:lnTo>
                  <a:lnTo>
                    <a:pt x="153032" y="0"/>
                  </a:lnTo>
                  <a:lnTo>
                    <a:pt x="341874" y="48503"/>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82" name="Google Shape;12782;p318"/>
            <p:cNvSpPr/>
            <p:nvPr/>
          </p:nvSpPr>
          <p:spPr>
            <a:xfrm>
              <a:off x="4375740" y="3067907"/>
              <a:ext cx="1056993" cy="837177"/>
            </a:xfrm>
            <a:custGeom>
              <a:rect b="b" l="l" r="r" t="t"/>
              <a:pathLst>
                <a:path extrusionOk="0" h="924007" w="1166622">
                  <a:moveTo>
                    <a:pt x="280908" y="21307"/>
                  </a:moveTo>
                  <a:lnTo>
                    <a:pt x="610970" y="60187"/>
                  </a:lnTo>
                  <a:lnTo>
                    <a:pt x="864206" y="82821"/>
                  </a:lnTo>
                  <a:lnTo>
                    <a:pt x="1166622" y="105306"/>
                  </a:lnTo>
                  <a:lnTo>
                    <a:pt x="1153578" y="309817"/>
                  </a:lnTo>
                  <a:lnTo>
                    <a:pt x="1116163" y="924007"/>
                  </a:lnTo>
                  <a:lnTo>
                    <a:pt x="962939" y="912353"/>
                  </a:lnTo>
                  <a:lnTo>
                    <a:pt x="749297" y="896200"/>
                  </a:lnTo>
                  <a:lnTo>
                    <a:pt x="345693" y="855281"/>
                  </a:lnTo>
                  <a:lnTo>
                    <a:pt x="257747" y="843792"/>
                  </a:lnTo>
                  <a:lnTo>
                    <a:pt x="0" y="810436"/>
                  </a:lnTo>
                  <a:lnTo>
                    <a:pt x="32662" y="573916"/>
                  </a:lnTo>
                  <a:lnTo>
                    <a:pt x="33164" y="551353"/>
                  </a:lnTo>
                  <a:lnTo>
                    <a:pt x="57805" y="379369"/>
                  </a:lnTo>
                  <a:lnTo>
                    <a:pt x="111078"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83" name="Google Shape;12783;p318"/>
            <p:cNvSpPr/>
            <p:nvPr/>
          </p:nvSpPr>
          <p:spPr>
            <a:xfrm>
              <a:off x="4204600" y="2297435"/>
              <a:ext cx="1015808" cy="845510"/>
            </a:xfrm>
            <a:custGeom>
              <a:rect b="b" l="l" r="r" t="t"/>
              <a:pathLst>
                <a:path extrusionOk="0" h="933205" w="1121165">
                  <a:moveTo>
                    <a:pt x="406953" y="41613"/>
                  </a:moveTo>
                  <a:lnTo>
                    <a:pt x="856711" y="96290"/>
                  </a:lnTo>
                  <a:lnTo>
                    <a:pt x="1121165" y="122487"/>
                  </a:lnTo>
                  <a:lnTo>
                    <a:pt x="1087628" y="526621"/>
                  </a:lnTo>
                  <a:lnTo>
                    <a:pt x="1053096" y="933205"/>
                  </a:lnTo>
                  <a:lnTo>
                    <a:pt x="799859" y="910570"/>
                  </a:lnTo>
                  <a:lnTo>
                    <a:pt x="469798" y="871690"/>
                  </a:lnTo>
                  <a:lnTo>
                    <a:pt x="299967" y="850383"/>
                  </a:lnTo>
                  <a:lnTo>
                    <a:pt x="0" y="805722"/>
                  </a:lnTo>
                  <a:lnTo>
                    <a:pt x="32275" y="603560"/>
                  </a:lnTo>
                  <a:lnTo>
                    <a:pt x="111782" y="105566"/>
                  </a:lnTo>
                  <a:lnTo>
                    <a:pt x="127842" y="0"/>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84" name="Google Shape;12784;p318"/>
            <p:cNvSpPr/>
            <p:nvPr/>
          </p:nvSpPr>
          <p:spPr>
            <a:xfrm>
              <a:off x="2484950" y="1716087"/>
              <a:ext cx="1170157" cy="975336"/>
            </a:xfrm>
            <a:custGeom>
              <a:rect b="b" l="l" r="r" t="t"/>
              <a:pathLst>
                <a:path extrusionOk="0" h="1076496" w="1291523">
                  <a:moveTo>
                    <a:pt x="396673" y="30332"/>
                  </a:moveTo>
                  <a:lnTo>
                    <a:pt x="409859" y="31898"/>
                  </a:lnTo>
                  <a:lnTo>
                    <a:pt x="432807" y="60534"/>
                  </a:lnTo>
                  <a:lnTo>
                    <a:pt x="438611" y="87612"/>
                  </a:lnTo>
                  <a:lnTo>
                    <a:pt x="428340" y="148145"/>
                  </a:lnTo>
                  <a:lnTo>
                    <a:pt x="492433" y="189584"/>
                  </a:lnTo>
                  <a:lnTo>
                    <a:pt x="560947" y="175404"/>
                  </a:lnTo>
                  <a:lnTo>
                    <a:pt x="599206" y="182544"/>
                  </a:lnTo>
                  <a:lnTo>
                    <a:pt x="639679" y="205117"/>
                  </a:lnTo>
                  <a:lnTo>
                    <a:pt x="640685" y="219188"/>
                  </a:lnTo>
                  <a:lnTo>
                    <a:pt x="723112" y="211433"/>
                  </a:lnTo>
                  <a:lnTo>
                    <a:pt x="738552" y="225844"/>
                  </a:lnTo>
                  <a:lnTo>
                    <a:pt x="780473" y="231094"/>
                  </a:lnTo>
                  <a:lnTo>
                    <a:pt x="819234" y="220508"/>
                  </a:lnTo>
                  <a:lnTo>
                    <a:pt x="883602" y="218621"/>
                  </a:lnTo>
                  <a:lnTo>
                    <a:pt x="939428" y="228031"/>
                  </a:lnTo>
                  <a:lnTo>
                    <a:pt x="961374" y="219758"/>
                  </a:lnTo>
                  <a:lnTo>
                    <a:pt x="1245284" y="287667"/>
                  </a:lnTo>
                  <a:lnTo>
                    <a:pt x="1256674" y="325423"/>
                  </a:lnTo>
                  <a:lnTo>
                    <a:pt x="1286091" y="346689"/>
                  </a:lnTo>
                  <a:lnTo>
                    <a:pt x="1291523" y="376275"/>
                  </a:lnTo>
                  <a:lnTo>
                    <a:pt x="1249759" y="428475"/>
                  </a:lnTo>
                  <a:lnTo>
                    <a:pt x="1233687" y="461327"/>
                  </a:lnTo>
                  <a:lnTo>
                    <a:pt x="1212332" y="481626"/>
                  </a:lnTo>
                  <a:lnTo>
                    <a:pt x="1210517" y="500583"/>
                  </a:lnTo>
                  <a:lnTo>
                    <a:pt x="1189407" y="526630"/>
                  </a:lnTo>
                  <a:lnTo>
                    <a:pt x="1173362" y="529868"/>
                  </a:lnTo>
                  <a:lnTo>
                    <a:pt x="1128935" y="593974"/>
                  </a:lnTo>
                  <a:lnTo>
                    <a:pt x="1132815" y="623395"/>
                  </a:lnTo>
                  <a:lnTo>
                    <a:pt x="1159146" y="632756"/>
                  </a:lnTo>
                  <a:lnTo>
                    <a:pt x="1167107" y="651657"/>
                  </a:lnTo>
                  <a:lnTo>
                    <a:pt x="1133849" y="712710"/>
                  </a:lnTo>
                  <a:lnTo>
                    <a:pt x="1052023" y="1076496"/>
                  </a:lnTo>
                  <a:lnTo>
                    <a:pt x="808251" y="1021707"/>
                  </a:lnTo>
                  <a:lnTo>
                    <a:pt x="619408" y="973203"/>
                  </a:lnTo>
                  <a:lnTo>
                    <a:pt x="469709" y="933703"/>
                  </a:lnTo>
                  <a:lnTo>
                    <a:pt x="277230" y="876852"/>
                  </a:lnTo>
                  <a:lnTo>
                    <a:pt x="154202" y="842367"/>
                  </a:lnTo>
                  <a:lnTo>
                    <a:pt x="13460" y="801275"/>
                  </a:lnTo>
                  <a:lnTo>
                    <a:pt x="0" y="772591"/>
                  </a:lnTo>
                  <a:lnTo>
                    <a:pt x="8491" y="706213"/>
                  </a:lnTo>
                  <a:lnTo>
                    <a:pt x="24315" y="663163"/>
                  </a:lnTo>
                  <a:lnTo>
                    <a:pt x="15511" y="623039"/>
                  </a:lnTo>
                  <a:lnTo>
                    <a:pt x="39306" y="595339"/>
                  </a:lnTo>
                  <a:lnTo>
                    <a:pt x="65425" y="546166"/>
                  </a:lnTo>
                  <a:lnTo>
                    <a:pt x="103161" y="497076"/>
                  </a:lnTo>
                  <a:lnTo>
                    <a:pt x="127329" y="450837"/>
                  </a:lnTo>
                  <a:lnTo>
                    <a:pt x="192815" y="290354"/>
                  </a:lnTo>
                  <a:lnTo>
                    <a:pt x="197354" y="267318"/>
                  </a:lnTo>
                  <a:lnTo>
                    <a:pt x="232834" y="199091"/>
                  </a:lnTo>
                  <a:lnTo>
                    <a:pt x="268318" y="100780"/>
                  </a:lnTo>
                  <a:lnTo>
                    <a:pt x="277633" y="43337"/>
                  </a:lnTo>
                  <a:lnTo>
                    <a:pt x="294248" y="12469"/>
                  </a:lnTo>
                  <a:lnTo>
                    <a:pt x="356692" y="0"/>
                  </a:lnTo>
                  <a:lnTo>
                    <a:pt x="373678" y="2931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85" name="Google Shape;12785;p318"/>
            <p:cNvSpPr/>
            <p:nvPr/>
          </p:nvSpPr>
          <p:spPr>
            <a:xfrm>
              <a:off x="3658411" y="2774966"/>
              <a:ext cx="817968" cy="1027220"/>
            </a:xfrm>
            <a:custGeom>
              <a:rect b="b" l="l" r="r" t="t"/>
              <a:pathLst>
                <a:path extrusionOk="0" h="1133761" w="902806">
                  <a:moveTo>
                    <a:pt x="470075" y="50289"/>
                  </a:moveTo>
                  <a:lnTo>
                    <a:pt x="635114" y="76501"/>
                  </a:lnTo>
                  <a:lnTo>
                    <a:pt x="602838" y="278663"/>
                  </a:lnTo>
                  <a:lnTo>
                    <a:pt x="902806" y="323324"/>
                  </a:lnTo>
                  <a:lnTo>
                    <a:pt x="849534" y="702694"/>
                  </a:lnTo>
                  <a:lnTo>
                    <a:pt x="824892" y="874678"/>
                  </a:lnTo>
                  <a:lnTo>
                    <a:pt x="824390" y="897241"/>
                  </a:lnTo>
                  <a:lnTo>
                    <a:pt x="791728" y="1133761"/>
                  </a:lnTo>
                  <a:lnTo>
                    <a:pt x="560789" y="1098931"/>
                  </a:lnTo>
                  <a:lnTo>
                    <a:pt x="0" y="1003098"/>
                  </a:lnTo>
                  <a:lnTo>
                    <a:pt x="19364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86" name="Google Shape;12786;p318"/>
            <p:cNvSpPr/>
            <p:nvPr/>
          </p:nvSpPr>
          <p:spPr>
            <a:xfrm>
              <a:off x="6114348" y="1651157"/>
              <a:ext cx="940201" cy="1076811"/>
            </a:xfrm>
            <a:custGeom>
              <a:rect b="b" l="l" r="r" t="t"/>
              <a:pathLst>
                <a:path extrusionOk="0" h="1188496" w="1037717">
                  <a:moveTo>
                    <a:pt x="721212" y="527025"/>
                  </a:moveTo>
                  <a:lnTo>
                    <a:pt x="710161" y="518629"/>
                  </a:lnTo>
                  <a:lnTo>
                    <a:pt x="682581" y="536339"/>
                  </a:lnTo>
                  <a:lnTo>
                    <a:pt x="687242" y="655830"/>
                  </a:lnTo>
                  <a:lnTo>
                    <a:pt x="679231" y="668341"/>
                  </a:lnTo>
                  <a:lnTo>
                    <a:pt x="639699" y="686439"/>
                  </a:lnTo>
                  <a:lnTo>
                    <a:pt x="608676" y="730778"/>
                  </a:lnTo>
                  <a:lnTo>
                    <a:pt x="607296" y="759689"/>
                  </a:lnTo>
                  <a:lnTo>
                    <a:pt x="623683" y="761363"/>
                  </a:lnTo>
                  <a:lnTo>
                    <a:pt x="642452" y="786260"/>
                  </a:lnTo>
                  <a:lnTo>
                    <a:pt x="627167" y="817903"/>
                  </a:lnTo>
                  <a:lnTo>
                    <a:pt x="631469" y="852216"/>
                  </a:lnTo>
                  <a:lnTo>
                    <a:pt x="623803" y="927006"/>
                  </a:lnTo>
                  <a:lnTo>
                    <a:pt x="662882" y="962374"/>
                  </a:lnTo>
                  <a:lnTo>
                    <a:pt x="692970" y="964588"/>
                  </a:lnTo>
                  <a:lnTo>
                    <a:pt x="708834" y="986243"/>
                  </a:lnTo>
                  <a:lnTo>
                    <a:pt x="754014" y="1006661"/>
                  </a:lnTo>
                  <a:lnTo>
                    <a:pt x="762292" y="1033053"/>
                  </a:lnTo>
                  <a:lnTo>
                    <a:pt x="805100" y="1065696"/>
                  </a:lnTo>
                  <a:lnTo>
                    <a:pt x="828511" y="1072397"/>
                  </a:lnTo>
                  <a:lnTo>
                    <a:pt x="858557" y="1115553"/>
                  </a:lnTo>
                  <a:lnTo>
                    <a:pt x="856179" y="1148042"/>
                  </a:lnTo>
                  <a:lnTo>
                    <a:pt x="865349" y="1171030"/>
                  </a:lnTo>
                  <a:lnTo>
                    <a:pt x="842935" y="1172141"/>
                  </a:lnTo>
                  <a:lnTo>
                    <a:pt x="99435" y="1188496"/>
                  </a:lnTo>
                  <a:lnTo>
                    <a:pt x="101168" y="823401"/>
                  </a:lnTo>
                  <a:lnTo>
                    <a:pt x="68557" y="799885"/>
                  </a:lnTo>
                  <a:lnTo>
                    <a:pt x="43977" y="760833"/>
                  </a:lnTo>
                  <a:lnTo>
                    <a:pt x="83084" y="717860"/>
                  </a:lnTo>
                  <a:lnTo>
                    <a:pt x="86318" y="694592"/>
                  </a:lnTo>
                  <a:lnTo>
                    <a:pt x="81417" y="613672"/>
                  </a:lnTo>
                  <a:lnTo>
                    <a:pt x="64673" y="592519"/>
                  </a:lnTo>
                  <a:lnTo>
                    <a:pt x="53539" y="548163"/>
                  </a:lnTo>
                  <a:lnTo>
                    <a:pt x="56281" y="494002"/>
                  </a:lnTo>
                  <a:lnTo>
                    <a:pt x="51027" y="485116"/>
                  </a:lnTo>
                  <a:lnTo>
                    <a:pt x="47625" y="355932"/>
                  </a:lnTo>
                  <a:lnTo>
                    <a:pt x="21257" y="287348"/>
                  </a:lnTo>
                  <a:lnTo>
                    <a:pt x="11222" y="248705"/>
                  </a:lnTo>
                  <a:lnTo>
                    <a:pt x="7733" y="167302"/>
                  </a:lnTo>
                  <a:lnTo>
                    <a:pt x="16962" y="139955"/>
                  </a:lnTo>
                  <a:lnTo>
                    <a:pt x="0" y="76112"/>
                  </a:lnTo>
                  <a:lnTo>
                    <a:pt x="279477" y="76673"/>
                  </a:lnTo>
                  <a:lnTo>
                    <a:pt x="278794" y="0"/>
                  </a:lnTo>
                  <a:lnTo>
                    <a:pt x="305205" y="1926"/>
                  </a:lnTo>
                  <a:lnTo>
                    <a:pt x="322989" y="17044"/>
                  </a:lnTo>
                  <a:lnTo>
                    <a:pt x="342036" y="120939"/>
                  </a:lnTo>
                  <a:lnTo>
                    <a:pt x="356274" y="132809"/>
                  </a:lnTo>
                  <a:lnTo>
                    <a:pt x="400771" y="135365"/>
                  </a:lnTo>
                  <a:lnTo>
                    <a:pt x="406141" y="145148"/>
                  </a:lnTo>
                  <a:lnTo>
                    <a:pt x="458133" y="148464"/>
                  </a:lnTo>
                  <a:lnTo>
                    <a:pt x="464575" y="170289"/>
                  </a:lnTo>
                  <a:lnTo>
                    <a:pt x="508994" y="163687"/>
                  </a:lnTo>
                  <a:lnTo>
                    <a:pt x="508759" y="154903"/>
                  </a:lnTo>
                  <a:lnTo>
                    <a:pt x="543305" y="142949"/>
                  </a:lnTo>
                  <a:lnTo>
                    <a:pt x="573833" y="146410"/>
                  </a:lnTo>
                  <a:lnTo>
                    <a:pt x="609245" y="161722"/>
                  </a:lnTo>
                  <a:lnTo>
                    <a:pt x="619630" y="182249"/>
                  </a:lnTo>
                  <a:lnTo>
                    <a:pt x="639622" y="179330"/>
                  </a:lnTo>
                  <a:lnTo>
                    <a:pt x="659925" y="223678"/>
                  </a:lnTo>
                  <a:lnTo>
                    <a:pt x="668149" y="204652"/>
                  </a:lnTo>
                  <a:lnTo>
                    <a:pt x="702042" y="194486"/>
                  </a:lnTo>
                  <a:lnTo>
                    <a:pt x="708780" y="212913"/>
                  </a:lnTo>
                  <a:lnTo>
                    <a:pt x="749615" y="224345"/>
                  </a:lnTo>
                  <a:lnTo>
                    <a:pt x="750409" y="241930"/>
                  </a:lnTo>
                  <a:lnTo>
                    <a:pt x="771242" y="255296"/>
                  </a:lnTo>
                  <a:lnTo>
                    <a:pt x="811979" y="245616"/>
                  </a:lnTo>
                  <a:lnTo>
                    <a:pt x="835609" y="224584"/>
                  </a:lnTo>
                  <a:lnTo>
                    <a:pt x="868516" y="210720"/>
                  </a:lnTo>
                  <a:lnTo>
                    <a:pt x="882078" y="239726"/>
                  </a:lnTo>
                  <a:lnTo>
                    <a:pt x="904851" y="231833"/>
                  </a:lnTo>
                  <a:lnTo>
                    <a:pt x="932854" y="236819"/>
                  </a:lnTo>
                  <a:lnTo>
                    <a:pt x="964685" y="230484"/>
                  </a:lnTo>
                  <a:lnTo>
                    <a:pt x="1002879" y="253439"/>
                  </a:lnTo>
                  <a:lnTo>
                    <a:pt x="1037717" y="246729"/>
                  </a:lnTo>
                  <a:lnTo>
                    <a:pt x="1035465" y="257915"/>
                  </a:lnTo>
                  <a:lnTo>
                    <a:pt x="991447" y="286174"/>
                  </a:lnTo>
                  <a:lnTo>
                    <a:pt x="928892" y="309864"/>
                  </a:lnTo>
                  <a:lnTo>
                    <a:pt x="888752" y="333129"/>
                  </a:lnTo>
                  <a:lnTo>
                    <a:pt x="831955" y="388061"/>
                  </a:lnTo>
                  <a:lnTo>
                    <a:pt x="807835" y="421316"/>
                  </a:lnTo>
                  <a:lnTo>
                    <a:pt x="770126" y="459592"/>
                  </a:lnTo>
                  <a:lnTo>
                    <a:pt x="709843" y="51089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87" name="Google Shape;12787;p318"/>
            <p:cNvSpPr/>
            <p:nvPr/>
          </p:nvSpPr>
          <p:spPr>
            <a:xfrm>
              <a:off x="3438114" y="1438329"/>
              <a:ext cx="867763" cy="1405949"/>
            </a:xfrm>
            <a:custGeom>
              <a:rect b="b" l="l" r="r" t="t"/>
              <a:pathLst>
                <a:path extrusionOk="0" h="1551771" w="957766">
                  <a:moveTo>
                    <a:pt x="439980" y="28463"/>
                  </a:moveTo>
                  <a:lnTo>
                    <a:pt x="396963" y="229370"/>
                  </a:lnTo>
                  <a:lnTo>
                    <a:pt x="428629" y="293529"/>
                  </a:lnTo>
                  <a:lnTo>
                    <a:pt x="418008" y="347639"/>
                  </a:lnTo>
                  <a:lnTo>
                    <a:pt x="438942" y="376829"/>
                  </a:lnTo>
                  <a:lnTo>
                    <a:pt x="464587" y="391164"/>
                  </a:lnTo>
                  <a:lnTo>
                    <a:pt x="464660" y="405834"/>
                  </a:lnTo>
                  <a:lnTo>
                    <a:pt x="504482" y="469200"/>
                  </a:lnTo>
                  <a:lnTo>
                    <a:pt x="506090" y="492078"/>
                  </a:lnTo>
                  <a:lnTo>
                    <a:pt x="537903" y="519866"/>
                  </a:lnTo>
                  <a:lnTo>
                    <a:pt x="536819" y="533184"/>
                  </a:lnTo>
                  <a:lnTo>
                    <a:pt x="576802" y="539925"/>
                  </a:lnTo>
                  <a:lnTo>
                    <a:pt x="542758" y="609957"/>
                  </a:lnTo>
                  <a:lnTo>
                    <a:pt x="529774" y="655958"/>
                  </a:lnTo>
                  <a:lnTo>
                    <a:pt x="538195" y="689248"/>
                  </a:lnTo>
                  <a:lnTo>
                    <a:pt x="508841" y="706076"/>
                  </a:lnTo>
                  <a:lnTo>
                    <a:pt x="514647" y="728708"/>
                  </a:lnTo>
                  <a:lnTo>
                    <a:pt x="503491" y="749129"/>
                  </a:lnTo>
                  <a:lnTo>
                    <a:pt x="529196" y="775674"/>
                  </a:lnTo>
                  <a:lnTo>
                    <a:pt x="568840" y="755097"/>
                  </a:lnTo>
                  <a:lnTo>
                    <a:pt x="586750" y="735938"/>
                  </a:lnTo>
                  <a:lnTo>
                    <a:pt x="608175" y="760354"/>
                  </a:lnTo>
                  <a:lnTo>
                    <a:pt x="601254" y="775986"/>
                  </a:lnTo>
                  <a:lnTo>
                    <a:pt x="607800" y="816777"/>
                  </a:lnTo>
                  <a:lnTo>
                    <a:pt x="623243" y="861502"/>
                  </a:lnTo>
                  <a:lnTo>
                    <a:pt x="637527" y="878859"/>
                  </a:lnTo>
                  <a:lnTo>
                    <a:pt x="629650" y="916970"/>
                  </a:lnTo>
                  <a:lnTo>
                    <a:pt x="642844" y="936377"/>
                  </a:lnTo>
                  <a:lnTo>
                    <a:pt x="671840" y="943956"/>
                  </a:lnTo>
                  <a:lnTo>
                    <a:pt x="678734" y="1011925"/>
                  </a:lnTo>
                  <a:lnTo>
                    <a:pt x="693101" y="1025824"/>
                  </a:lnTo>
                  <a:lnTo>
                    <a:pt x="711219" y="1009844"/>
                  </a:lnTo>
                  <a:lnTo>
                    <a:pt x="755365" y="1018777"/>
                  </a:lnTo>
                  <a:lnTo>
                    <a:pt x="791082" y="1006913"/>
                  </a:lnTo>
                  <a:lnTo>
                    <a:pt x="808832" y="1020125"/>
                  </a:lnTo>
                  <a:lnTo>
                    <a:pt x="843782" y="1017030"/>
                  </a:lnTo>
                  <a:lnTo>
                    <a:pt x="848941" y="1029182"/>
                  </a:lnTo>
                  <a:lnTo>
                    <a:pt x="879035" y="1026307"/>
                  </a:lnTo>
                  <a:lnTo>
                    <a:pt x="918556" y="989967"/>
                  </a:lnTo>
                  <a:lnTo>
                    <a:pt x="935398" y="1028769"/>
                  </a:lnTo>
                  <a:lnTo>
                    <a:pt x="957766" y="1053777"/>
                  </a:lnTo>
                  <a:lnTo>
                    <a:pt x="878259" y="1551771"/>
                  </a:lnTo>
                  <a:lnTo>
                    <a:pt x="713221" y="1525559"/>
                  </a:lnTo>
                  <a:lnTo>
                    <a:pt x="436787" y="1475269"/>
                  </a:lnTo>
                  <a:lnTo>
                    <a:pt x="0" y="1383063"/>
                  </a:lnTo>
                  <a:lnTo>
                    <a:pt x="81825" y="1019276"/>
                  </a:lnTo>
                  <a:lnTo>
                    <a:pt x="115083" y="958224"/>
                  </a:lnTo>
                  <a:lnTo>
                    <a:pt x="107122" y="939322"/>
                  </a:lnTo>
                  <a:lnTo>
                    <a:pt x="80791" y="929962"/>
                  </a:lnTo>
                  <a:lnTo>
                    <a:pt x="76912" y="900540"/>
                  </a:lnTo>
                  <a:lnTo>
                    <a:pt x="121338" y="836435"/>
                  </a:lnTo>
                  <a:lnTo>
                    <a:pt x="137383" y="833197"/>
                  </a:lnTo>
                  <a:lnTo>
                    <a:pt x="158494" y="807149"/>
                  </a:lnTo>
                  <a:lnTo>
                    <a:pt x="160308" y="788192"/>
                  </a:lnTo>
                  <a:lnTo>
                    <a:pt x="181663" y="767894"/>
                  </a:lnTo>
                  <a:lnTo>
                    <a:pt x="197735" y="735042"/>
                  </a:lnTo>
                  <a:lnTo>
                    <a:pt x="239499" y="682842"/>
                  </a:lnTo>
                  <a:lnTo>
                    <a:pt x="234068" y="653255"/>
                  </a:lnTo>
                  <a:lnTo>
                    <a:pt x="204650" y="631990"/>
                  </a:lnTo>
                  <a:lnTo>
                    <a:pt x="193260" y="594233"/>
                  </a:lnTo>
                  <a:lnTo>
                    <a:pt x="200251" y="559457"/>
                  </a:lnTo>
                  <a:lnTo>
                    <a:pt x="190002" y="520829"/>
                  </a:lnTo>
                  <a:lnTo>
                    <a:pt x="195897" y="505133"/>
                  </a:lnTo>
                  <a:lnTo>
                    <a:pt x="254337" y="242029"/>
                  </a:lnTo>
                  <a:lnTo>
                    <a:pt x="31033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88" name="Google Shape;12788;p318"/>
            <p:cNvSpPr/>
            <p:nvPr/>
          </p:nvSpPr>
          <p:spPr>
            <a:xfrm>
              <a:off x="5387015" y="3348611"/>
              <a:ext cx="1078207" cy="581892"/>
            </a:xfrm>
            <a:custGeom>
              <a:rect b="b" l="l" r="r" t="t"/>
              <a:pathLst>
                <a:path extrusionOk="0" h="642245" w="1190036">
                  <a:moveTo>
                    <a:pt x="60121" y="1430"/>
                  </a:moveTo>
                  <a:lnTo>
                    <a:pt x="1074927" y="29264"/>
                  </a:lnTo>
                  <a:lnTo>
                    <a:pt x="1090253" y="48190"/>
                  </a:lnTo>
                  <a:lnTo>
                    <a:pt x="1140215" y="63374"/>
                  </a:lnTo>
                  <a:lnTo>
                    <a:pt x="1106143" y="123121"/>
                  </a:lnTo>
                  <a:lnTo>
                    <a:pt x="1125864" y="143095"/>
                  </a:lnTo>
                  <a:lnTo>
                    <a:pt x="1151086" y="190995"/>
                  </a:lnTo>
                  <a:lnTo>
                    <a:pt x="1184459" y="200633"/>
                  </a:lnTo>
                  <a:lnTo>
                    <a:pt x="1190036" y="642245"/>
                  </a:lnTo>
                  <a:lnTo>
                    <a:pt x="313081" y="629769"/>
                  </a:lnTo>
                  <a:lnTo>
                    <a:pt x="0" y="614190"/>
                  </a:lnTo>
                  <a:lnTo>
                    <a:pt x="37415" y="0"/>
                  </a:lnTo>
                  <a:close/>
                </a:path>
              </a:pathLst>
            </a:custGeom>
            <a:solidFill>
              <a:schemeClr val="accent1"/>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89" name="Google Shape;12789;p318"/>
            <p:cNvSpPr/>
            <p:nvPr/>
          </p:nvSpPr>
          <p:spPr>
            <a:xfrm>
              <a:off x="5190023" y="2235146"/>
              <a:ext cx="1016276" cy="679930"/>
            </a:xfrm>
            <a:custGeom>
              <a:rect b="b" l="l" r="r" t="t"/>
              <a:pathLst>
                <a:path extrusionOk="0" h="750451" w="1121682">
                  <a:moveTo>
                    <a:pt x="51342" y="0"/>
                  </a:moveTo>
                  <a:lnTo>
                    <a:pt x="1106513" y="50033"/>
                  </a:lnTo>
                  <a:lnTo>
                    <a:pt x="1103278" y="73302"/>
                  </a:lnTo>
                  <a:lnTo>
                    <a:pt x="1064171" y="116275"/>
                  </a:lnTo>
                  <a:lnTo>
                    <a:pt x="1088751" y="155327"/>
                  </a:lnTo>
                  <a:lnTo>
                    <a:pt x="1121362" y="178843"/>
                  </a:lnTo>
                  <a:lnTo>
                    <a:pt x="1119630" y="543937"/>
                  </a:lnTo>
                  <a:lnTo>
                    <a:pt x="1100367" y="548294"/>
                  </a:lnTo>
                  <a:lnTo>
                    <a:pt x="1108291" y="565072"/>
                  </a:lnTo>
                  <a:lnTo>
                    <a:pt x="1103265" y="600745"/>
                  </a:lnTo>
                  <a:lnTo>
                    <a:pt x="1121682" y="620929"/>
                  </a:lnTo>
                  <a:lnTo>
                    <a:pt x="1110321" y="635382"/>
                  </a:lnTo>
                  <a:lnTo>
                    <a:pt x="1105251" y="675544"/>
                  </a:lnTo>
                  <a:lnTo>
                    <a:pt x="1092106" y="705614"/>
                  </a:lnTo>
                  <a:lnTo>
                    <a:pt x="1119463" y="750451"/>
                  </a:lnTo>
                  <a:lnTo>
                    <a:pt x="1092659" y="744714"/>
                  </a:lnTo>
                  <a:lnTo>
                    <a:pt x="1083114" y="715604"/>
                  </a:lnTo>
                  <a:lnTo>
                    <a:pt x="1005712" y="676855"/>
                  </a:lnTo>
                  <a:lnTo>
                    <a:pt x="936130" y="675791"/>
                  </a:lnTo>
                  <a:lnTo>
                    <a:pt x="915181" y="670935"/>
                  </a:lnTo>
                  <a:lnTo>
                    <a:pt x="896975" y="690677"/>
                  </a:lnTo>
                  <a:lnTo>
                    <a:pt x="821803" y="652073"/>
                  </a:lnTo>
                  <a:lnTo>
                    <a:pt x="817221" y="641903"/>
                  </a:lnTo>
                  <a:lnTo>
                    <a:pt x="356643" y="622201"/>
                  </a:lnTo>
                  <a:lnTo>
                    <a:pt x="107022" y="604048"/>
                  </a:lnTo>
                  <a:lnTo>
                    <a:pt x="0" y="595372"/>
                  </a:lnTo>
                  <a:lnTo>
                    <a:pt x="33537" y="191237"/>
                  </a:lnTo>
                  <a:lnTo>
                    <a:pt x="35881" y="191436"/>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90" name="Google Shape;12790;p318"/>
            <p:cNvSpPr/>
            <p:nvPr/>
          </p:nvSpPr>
          <p:spPr>
            <a:xfrm>
              <a:off x="5158735" y="2774570"/>
              <a:ext cx="1202195" cy="600555"/>
            </a:xfrm>
            <a:custGeom>
              <a:rect b="b" l="l" r="r" t="t"/>
              <a:pathLst>
                <a:path extrusionOk="0" h="662843" w="1326884">
                  <a:moveTo>
                    <a:pt x="141555" y="8676"/>
                  </a:moveTo>
                  <a:lnTo>
                    <a:pt x="391176" y="26829"/>
                  </a:lnTo>
                  <a:lnTo>
                    <a:pt x="851753" y="46531"/>
                  </a:lnTo>
                  <a:lnTo>
                    <a:pt x="856335" y="56701"/>
                  </a:lnTo>
                  <a:lnTo>
                    <a:pt x="931507" y="95305"/>
                  </a:lnTo>
                  <a:lnTo>
                    <a:pt x="949713" y="75563"/>
                  </a:lnTo>
                  <a:lnTo>
                    <a:pt x="970662" y="80418"/>
                  </a:lnTo>
                  <a:lnTo>
                    <a:pt x="1040244" y="81483"/>
                  </a:lnTo>
                  <a:lnTo>
                    <a:pt x="1117646" y="120232"/>
                  </a:lnTo>
                  <a:lnTo>
                    <a:pt x="1127191" y="149342"/>
                  </a:lnTo>
                  <a:lnTo>
                    <a:pt x="1153995" y="155079"/>
                  </a:lnTo>
                  <a:lnTo>
                    <a:pt x="1180581" y="246822"/>
                  </a:lnTo>
                  <a:lnTo>
                    <a:pt x="1201029" y="260280"/>
                  </a:lnTo>
                  <a:lnTo>
                    <a:pt x="1210839" y="296072"/>
                  </a:lnTo>
                  <a:lnTo>
                    <a:pt x="1201771" y="320668"/>
                  </a:lnTo>
                  <a:lnTo>
                    <a:pt x="1205858" y="348637"/>
                  </a:lnTo>
                  <a:lnTo>
                    <a:pt x="1232257" y="366538"/>
                  </a:lnTo>
                  <a:lnTo>
                    <a:pt x="1231472" y="418010"/>
                  </a:lnTo>
                  <a:lnTo>
                    <a:pt x="1246469" y="463879"/>
                  </a:lnTo>
                  <a:lnTo>
                    <a:pt x="1238223" y="516507"/>
                  </a:lnTo>
                  <a:lnTo>
                    <a:pt x="1255808" y="543347"/>
                  </a:lnTo>
                  <a:lnTo>
                    <a:pt x="1288712" y="609304"/>
                  </a:lnTo>
                  <a:lnTo>
                    <a:pt x="1326884" y="662843"/>
                  </a:lnTo>
                  <a:lnTo>
                    <a:pt x="312078" y="635009"/>
                  </a:lnTo>
                  <a:lnTo>
                    <a:pt x="289371" y="633578"/>
                  </a:lnTo>
                  <a:lnTo>
                    <a:pt x="302416" y="429068"/>
                  </a:lnTo>
                  <a:lnTo>
                    <a:pt x="0" y="406583"/>
                  </a:lnTo>
                  <a:lnTo>
                    <a:pt x="34532"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91" name="Google Shape;12791;p318"/>
            <p:cNvSpPr/>
            <p:nvPr/>
          </p:nvSpPr>
          <p:spPr>
            <a:xfrm>
              <a:off x="5241389" y="3894525"/>
              <a:ext cx="1255791" cy="658513"/>
            </a:xfrm>
            <a:custGeom>
              <a:rect b="b" l="l" r="r" t="t"/>
              <a:pathLst>
                <a:path extrusionOk="0" h="726813" w="1386039">
                  <a:moveTo>
                    <a:pt x="473811" y="27233"/>
                  </a:moveTo>
                  <a:lnTo>
                    <a:pt x="1350766" y="39709"/>
                  </a:lnTo>
                  <a:lnTo>
                    <a:pt x="1352251" y="141687"/>
                  </a:lnTo>
                  <a:lnTo>
                    <a:pt x="1386039" y="367496"/>
                  </a:lnTo>
                  <a:lnTo>
                    <a:pt x="1382797" y="726813"/>
                  </a:lnTo>
                  <a:lnTo>
                    <a:pt x="1318300" y="705348"/>
                  </a:lnTo>
                  <a:lnTo>
                    <a:pt x="1301551" y="682054"/>
                  </a:lnTo>
                  <a:lnTo>
                    <a:pt x="1258383" y="662333"/>
                  </a:lnTo>
                  <a:lnTo>
                    <a:pt x="1247551" y="680312"/>
                  </a:lnTo>
                  <a:lnTo>
                    <a:pt x="1204547" y="679457"/>
                  </a:lnTo>
                  <a:lnTo>
                    <a:pt x="1195351" y="668314"/>
                  </a:lnTo>
                  <a:lnTo>
                    <a:pt x="1156076" y="688560"/>
                  </a:lnTo>
                  <a:lnTo>
                    <a:pt x="1139593" y="677397"/>
                  </a:lnTo>
                  <a:lnTo>
                    <a:pt x="1103904" y="687445"/>
                  </a:lnTo>
                  <a:lnTo>
                    <a:pt x="1070839" y="718668"/>
                  </a:lnTo>
                  <a:lnTo>
                    <a:pt x="1058080" y="700726"/>
                  </a:lnTo>
                  <a:lnTo>
                    <a:pt x="1023368" y="685996"/>
                  </a:lnTo>
                  <a:lnTo>
                    <a:pt x="986760" y="685711"/>
                  </a:lnTo>
                  <a:lnTo>
                    <a:pt x="975091" y="662115"/>
                  </a:lnTo>
                  <a:lnTo>
                    <a:pt x="932489" y="707498"/>
                  </a:lnTo>
                  <a:lnTo>
                    <a:pt x="919083" y="681605"/>
                  </a:lnTo>
                  <a:lnTo>
                    <a:pt x="899757" y="689167"/>
                  </a:lnTo>
                  <a:lnTo>
                    <a:pt x="885368" y="672176"/>
                  </a:lnTo>
                  <a:lnTo>
                    <a:pt x="846329" y="655868"/>
                  </a:lnTo>
                  <a:lnTo>
                    <a:pt x="816571" y="682156"/>
                  </a:lnTo>
                  <a:lnTo>
                    <a:pt x="804334" y="653945"/>
                  </a:lnTo>
                  <a:lnTo>
                    <a:pt x="780661" y="650087"/>
                  </a:lnTo>
                  <a:lnTo>
                    <a:pt x="767475" y="627414"/>
                  </a:lnTo>
                  <a:lnTo>
                    <a:pt x="735785" y="617706"/>
                  </a:lnTo>
                  <a:lnTo>
                    <a:pt x="714329" y="636181"/>
                  </a:lnTo>
                  <a:lnTo>
                    <a:pt x="701098" y="619044"/>
                  </a:lnTo>
                  <a:lnTo>
                    <a:pt x="668225" y="620359"/>
                  </a:lnTo>
                  <a:lnTo>
                    <a:pt x="632333" y="601364"/>
                  </a:lnTo>
                  <a:lnTo>
                    <a:pt x="598577" y="602506"/>
                  </a:lnTo>
                  <a:lnTo>
                    <a:pt x="588085" y="562967"/>
                  </a:lnTo>
                  <a:lnTo>
                    <a:pt x="535503" y="558835"/>
                  </a:lnTo>
                  <a:lnTo>
                    <a:pt x="515269" y="564779"/>
                  </a:lnTo>
                  <a:lnTo>
                    <a:pt x="479651" y="524151"/>
                  </a:lnTo>
                  <a:lnTo>
                    <a:pt x="466875" y="525859"/>
                  </a:lnTo>
                  <a:lnTo>
                    <a:pt x="483556" y="129730"/>
                  </a:lnTo>
                  <a:lnTo>
                    <a:pt x="191373" y="114633"/>
                  </a:lnTo>
                  <a:lnTo>
                    <a:pt x="0" y="101712"/>
                  </a:lnTo>
                  <a:lnTo>
                    <a:pt x="7506" y="0"/>
                  </a:lnTo>
                  <a:lnTo>
                    <a:pt x="160730" y="11654"/>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92" name="Google Shape;12792;p318"/>
            <p:cNvSpPr/>
            <p:nvPr/>
          </p:nvSpPr>
          <p:spPr>
            <a:xfrm>
              <a:off x="5236540" y="1679549"/>
              <a:ext cx="956014" cy="600928"/>
            </a:xfrm>
            <a:custGeom>
              <a:rect b="b" l="l" r="r" t="t"/>
              <a:pathLst>
                <a:path extrusionOk="0" h="663255" w="1055170">
                  <a:moveTo>
                    <a:pt x="968851" y="44775"/>
                  </a:moveTo>
                  <a:lnTo>
                    <a:pt x="985814" y="108619"/>
                  </a:lnTo>
                  <a:lnTo>
                    <a:pt x="976585" y="135965"/>
                  </a:lnTo>
                  <a:lnTo>
                    <a:pt x="980074" y="217369"/>
                  </a:lnTo>
                  <a:lnTo>
                    <a:pt x="990109" y="256012"/>
                  </a:lnTo>
                  <a:lnTo>
                    <a:pt x="1016477" y="324595"/>
                  </a:lnTo>
                  <a:lnTo>
                    <a:pt x="1019879" y="453779"/>
                  </a:lnTo>
                  <a:lnTo>
                    <a:pt x="1025133" y="462666"/>
                  </a:lnTo>
                  <a:lnTo>
                    <a:pt x="1022391" y="516826"/>
                  </a:lnTo>
                  <a:lnTo>
                    <a:pt x="1033525" y="561182"/>
                  </a:lnTo>
                  <a:lnTo>
                    <a:pt x="1050269" y="582335"/>
                  </a:lnTo>
                  <a:lnTo>
                    <a:pt x="1055170" y="663255"/>
                  </a:lnTo>
                  <a:lnTo>
                    <a:pt x="0" y="613221"/>
                  </a:lnTo>
                  <a:lnTo>
                    <a:pt x="33463" y="227831"/>
                  </a:lnTo>
                  <a:lnTo>
                    <a:pt x="52047"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93" name="Google Shape;12793;p318"/>
            <p:cNvSpPr/>
            <p:nvPr/>
          </p:nvSpPr>
          <p:spPr>
            <a:xfrm>
              <a:off x="6296533" y="3248571"/>
              <a:ext cx="964376" cy="844723"/>
            </a:xfrm>
            <a:custGeom>
              <a:rect b="b" l="l" r="r" t="t"/>
              <a:pathLst>
                <a:path extrusionOk="0" h="932336" w="1064399">
                  <a:moveTo>
                    <a:pt x="599663" y="1822"/>
                  </a:moveTo>
                  <a:lnTo>
                    <a:pt x="615471" y="0"/>
                  </a:lnTo>
                  <a:lnTo>
                    <a:pt x="648298" y="39966"/>
                  </a:lnTo>
                  <a:lnTo>
                    <a:pt x="665359" y="45880"/>
                  </a:lnTo>
                  <a:lnTo>
                    <a:pt x="653340" y="75607"/>
                  </a:lnTo>
                  <a:lnTo>
                    <a:pt x="656982" y="116927"/>
                  </a:lnTo>
                  <a:lnTo>
                    <a:pt x="679387" y="178660"/>
                  </a:lnTo>
                  <a:lnTo>
                    <a:pt x="729432" y="228869"/>
                  </a:lnTo>
                  <a:lnTo>
                    <a:pt x="783564" y="269727"/>
                  </a:lnTo>
                  <a:lnTo>
                    <a:pt x="797540" y="336297"/>
                  </a:lnTo>
                  <a:lnTo>
                    <a:pt x="810197" y="347929"/>
                  </a:lnTo>
                  <a:lnTo>
                    <a:pt x="827036" y="327873"/>
                  </a:lnTo>
                  <a:lnTo>
                    <a:pt x="861714" y="334795"/>
                  </a:lnTo>
                  <a:lnTo>
                    <a:pt x="884816" y="347977"/>
                  </a:lnTo>
                  <a:lnTo>
                    <a:pt x="870935" y="373537"/>
                  </a:lnTo>
                  <a:lnTo>
                    <a:pt x="876381" y="392295"/>
                  </a:lnTo>
                  <a:lnTo>
                    <a:pt x="852937" y="446492"/>
                  </a:lnTo>
                  <a:lnTo>
                    <a:pt x="854006" y="478994"/>
                  </a:lnTo>
                  <a:lnTo>
                    <a:pt x="903151" y="517549"/>
                  </a:lnTo>
                  <a:lnTo>
                    <a:pt x="922149" y="543307"/>
                  </a:lnTo>
                  <a:lnTo>
                    <a:pt x="939176" y="537718"/>
                  </a:lnTo>
                  <a:lnTo>
                    <a:pt x="993218" y="577935"/>
                  </a:lnTo>
                  <a:lnTo>
                    <a:pt x="995357" y="609249"/>
                  </a:lnTo>
                  <a:lnTo>
                    <a:pt x="1011110" y="647492"/>
                  </a:lnTo>
                  <a:lnTo>
                    <a:pt x="998948" y="661811"/>
                  </a:lnTo>
                  <a:lnTo>
                    <a:pt x="1038837" y="717466"/>
                  </a:lnTo>
                  <a:lnTo>
                    <a:pt x="1064399" y="717885"/>
                  </a:lnTo>
                  <a:lnTo>
                    <a:pt x="1057174" y="801556"/>
                  </a:lnTo>
                  <a:lnTo>
                    <a:pt x="1032766" y="794294"/>
                  </a:lnTo>
                  <a:lnTo>
                    <a:pt x="1025746" y="820622"/>
                  </a:lnTo>
                  <a:lnTo>
                    <a:pt x="1015164" y="821352"/>
                  </a:lnTo>
                  <a:lnTo>
                    <a:pt x="1006344" y="821955"/>
                  </a:lnTo>
                  <a:lnTo>
                    <a:pt x="1010654" y="872205"/>
                  </a:lnTo>
                  <a:lnTo>
                    <a:pt x="982195" y="925771"/>
                  </a:lnTo>
                  <a:lnTo>
                    <a:pt x="877397" y="932336"/>
                  </a:lnTo>
                  <a:lnTo>
                    <a:pt x="900841" y="892764"/>
                  </a:lnTo>
                  <a:lnTo>
                    <a:pt x="924110" y="866630"/>
                  </a:lnTo>
                  <a:lnTo>
                    <a:pt x="907546" y="828361"/>
                  </a:lnTo>
                  <a:lnTo>
                    <a:pt x="210649" y="854287"/>
                  </a:lnTo>
                  <a:lnTo>
                    <a:pt x="187670" y="854638"/>
                  </a:lnTo>
                  <a:lnTo>
                    <a:pt x="186185" y="752660"/>
                  </a:lnTo>
                  <a:lnTo>
                    <a:pt x="180608" y="311048"/>
                  </a:lnTo>
                  <a:lnTo>
                    <a:pt x="147235" y="301410"/>
                  </a:lnTo>
                  <a:lnTo>
                    <a:pt x="122013" y="253510"/>
                  </a:lnTo>
                  <a:lnTo>
                    <a:pt x="102292" y="233536"/>
                  </a:lnTo>
                  <a:lnTo>
                    <a:pt x="136364" y="173789"/>
                  </a:lnTo>
                  <a:lnTo>
                    <a:pt x="86402" y="158605"/>
                  </a:lnTo>
                  <a:lnTo>
                    <a:pt x="71076" y="139679"/>
                  </a:lnTo>
                  <a:lnTo>
                    <a:pt x="32904" y="86140"/>
                  </a:lnTo>
                  <a:lnTo>
                    <a:pt x="0" y="20183"/>
                  </a:lnTo>
                  <a:lnTo>
                    <a:pt x="173039" y="22085"/>
                  </a:lnTo>
                  <a:lnTo>
                    <a:pt x="382744" y="153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94" name="Google Shape;12794;p318"/>
            <p:cNvSpPr/>
            <p:nvPr/>
          </p:nvSpPr>
          <p:spPr>
            <a:xfrm>
              <a:off x="2748236" y="1264665"/>
              <a:ext cx="971048" cy="712057"/>
            </a:xfrm>
            <a:custGeom>
              <a:rect b="b" l="l" r="r" t="t"/>
              <a:pathLst>
                <a:path extrusionOk="0" h="785910" w="1071763">
                  <a:moveTo>
                    <a:pt x="1071763" y="191676"/>
                  </a:moveTo>
                  <a:lnTo>
                    <a:pt x="1015768" y="433706"/>
                  </a:lnTo>
                  <a:lnTo>
                    <a:pt x="957328" y="696809"/>
                  </a:lnTo>
                  <a:lnTo>
                    <a:pt x="951433" y="712506"/>
                  </a:lnTo>
                  <a:lnTo>
                    <a:pt x="961683" y="751134"/>
                  </a:lnTo>
                  <a:lnTo>
                    <a:pt x="954692" y="785910"/>
                  </a:lnTo>
                  <a:lnTo>
                    <a:pt x="670782" y="718001"/>
                  </a:lnTo>
                  <a:lnTo>
                    <a:pt x="648836" y="726275"/>
                  </a:lnTo>
                  <a:lnTo>
                    <a:pt x="593010" y="716864"/>
                  </a:lnTo>
                  <a:lnTo>
                    <a:pt x="528642" y="718752"/>
                  </a:lnTo>
                  <a:lnTo>
                    <a:pt x="489881" y="729338"/>
                  </a:lnTo>
                  <a:lnTo>
                    <a:pt x="447960" y="724087"/>
                  </a:lnTo>
                  <a:lnTo>
                    <a:pt x="432519" y="709676"/>
                  </a:lnTo>
                  <a:lnTo>
                    <a:pt x="350093" y="717432"/>
                  </a:lnTo>
                  <a:lnTo>
                    <a:pt x="349086" y="703360"/>
                  </a:lnTo>
                  <a:lnTo>
                    <a:pt x="308614" y="680787"/>
                  </a:lnTo>
                  <a:lnTo>
                    <a:pt x="270354" y="673647"/>
                  </a:lnTo>
                  <a:lnTo>
                    <a:pt x="201841" y="687828"/>
                  </a:lnTo>
                  <a:lnTo>
                    <a:pt x="137748" y="646389"/>
                  </a:lnTo>
                  <a:lnTo>
                    <a:pt x="148019" y="585855"/>
                  </a:lnTo>
                  <a:lnTo>
                    <a:pt x="142215" y="558777"/>
                  </a:lnTo>
                  <a:lnTo>
                    <a:pt x="119267" y="530141"/>
                  </a:lnTo>
                  <a:lnTo>
                    <a:pt x="106081" y="528576"/>
                  </a:lnTo>
                  <a:lnTo>
                    <a:pt x="83086" y="527562"/>
                  </a:lnTo>
                  <a:lnTo>
                    <a:pt x="66100" y="498243"/>
                  </a:lnTo>
                  <a:lnTo>
                    <a:pt x="44012" y="483540"/>
                  </a:lnTo>
                  <a:lnTo>
                    <a:pt x="20615" y="489219"/>
                  </a:lnTo>
                  <a:lnTo>
                    <a:pt x="0" y="464454"/>
                  </a:lnTo>
                  <a:lnTo>
                    <a:pt x="13191" y="439534"/>
                  </a:lnTo>
                  <a:lnTo>
                    <a:pt x="34966" y="431097"/>
                  </a:lnTo>
                  <a:lnTo>
                    <a:pt x="20094" y="382653"/>
                  </a:lnTo>
                  <a:lnTo>
                    <a:pt x="33857" y="272485"/>
                  </a:lnTo>
                  <a:lnTo>
                    <a:pt x="27209" y="255439"/>
                  </a:lnTo>
                  <a:lnTo>
                    <a:pt x="35495" y="177220"/>
                  </a:lnTo>
                  <a:lnTo>
                    <a:pt x="18457" y="140809"/>
                  </a:lnTo>
                  <a:lnTo>
                    <a:pt x="25393" y="80716"/>
                  </a:lnTo>
                  <a:lnTo>
                    <a:pt x="51389" y="47341"/>
                  </a:lnTo>
                  <a:lnTo>
                    <a:pt x="72208" y="73341"/>
                  </a:lnTo>
                  <a:lnTo>
                    <a:pt x="118349" y="113895"/>
                  </a:lnTo>
                  <a:lnTo>
                    <a:pt x="155144" y="123844"/>
                  </a:lnTo>
                  <a:lnTo>
                    <a:pt x="188834" y="144233"/>
                  </a:lnTo>
                  <a:lnTo>
                    <a:pt x="226042" y="144896"/>
                  </a:lnTo>
                  <a:lnTo>
                    <a:pt x="237589" y="166628"/>
                  </a:lnTo>
                  <a:lnTo>
                    <a:pt x="268781" y="174559"/>
                  </a:lnTo>
                  <a:lnTo>
                    <a:pt x="278158" y="223107"/>
                  </a:lnTo>
                  <a:lnTo>
                    <a:pt x="294938" y="224488"/>
                  </a:lnTo>
                  <a:lnTo>
                    <a:pt x="281449" y="282527"/>
                  </a:lnTo>
                  <a:lnTo>
                    <a:pt x="276036" y="337201"/>
                  </a:lnTo>
                  <a:lnTo>
                    <a:pt x="290647" y="335625"/>
                  </a:lnTo>
                  <a:lnTo>
                    <a:pt x="290266" y="287340"/>
                  </a:lnTo>
                  <a:lnTo>
                    <a:pt x="306280" y="244914"/>
                  </a:lnTo>
                  <a:lnTo>
                    <a:pt x="340565" y="206572"/>
                  </a:lnTo>
                  <a:lnTo>
                    <a:pt x="328405" y="183669"/>
                  </a:lnTo>
                  <a:lnTo>
                    <a:pt x="336007" y="151521"/>
                  </a:lnTo>
                  <a:lnTo>
                    <a:pt x="333074" y="112961"/>
                  </a:lnTo>
                  <a:lnTo>
                    <a:pt x="346744" y="89447"/>
                  </a:lnTo>
                  <a:lnTo>
                    <a:pt x="346639" y="57446"/>
                  </a:lnTo>
                  <a:lnTo>
                    <a:pt x="327219" y="47304"/>
                  </a:lnTo>
                  <a:lnTo>
                    <a:pt x="314433" y="19630"/>
                  </a:lnTo>
                  <a:lnTo>
                    <a:pt x="325493" y="0"/>
                  </a:lnTo>
                  <a:close/>
                  <a:moveTo>
                    <a:pt x="292071" y="134345"/>
                  </a:moveTo>
                  <a:lnTo>
                    <a:pt x="311691" y="130843"/>
                  </a:lnTo>
                  <a:lnTo>
                    <a:pt x="297583" y="169128"/>
                  </a:lnTo>
                  <a:lnTo>
                    <a:pt x="281042" y="148328"/>
                  </a:lnTo>
                  <a:close/>
                  <a:moveTo>
                    <a:pt x="267401" y="69960"/>
                  </a:moveTo>
                  <a:lnTo>
                    <a:pt x="289015" y="48814"/>
                  </a:lnTo>
                  <a:lnTo>
                    <a:pt x="299371" y="84976"/>
                  </a:lnTo>
                  <a:lnTo>
                    <a:pt x="286019" y="109707"/>
                  </a:lnTo>
                  <a:lnTo>
                    <a:pt x="258171" y="9358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95" name="Google Shape;12795;p318"/>
            <p:cNvSpPr/>
            <p:nvPr/>
          </p:nvSpPr>
          <p:spPr>
            <a:xfrm>
              <a:off x="1002834" y="4739292"/>
              <a:ext cx="2083866" cy="1069098"/>
            </a:xfrm>
            <a:custGeom>
              <a:rect b="b" l="l" r="r" t="t"/>
              <a:pathLst>
                <a:path extrusionOk="0" h="1179983" w="2300000">
                  <a:moveTo>
                    <a:pt x="2243462" y="991156"/>
                  </a:moveTo>
                  <a:lnTo>
                    <a:pt x="2241280" y="980038"/>
                  </a:lnTo>
                  <a:lnTo>
                    <a:pt x="2251281" y="983934"/>
                  </a:lnTo>
                  <a:lnTo>
                    <a:pt x="2253609" y="995401"/>
                  </a:lnTo>
                  <a:lnTo>
                    <a:pt x="2243525" y="997039"/>
                  </a:lnTo>
                  <a:close/>
                  <a:moveTo>
                    <a:pt x="2228586" y="973811"/>
                  </a:moveTo>
                  <a:lnTo>
                    <a:pt x="2237977" y="979510"/>
                  </a:lnTo>
                  <a:lnTo>
                    <a:pt x="2237715" y="992185"/>
                  </a:lnTo>
                  <a:lnTo>
                    <a:pt x="2233412" y="989210"/>
                  </a:lnTo>
                  <a:close/>
                  <a:moveTo>
                    <a:pt x="2166409" y="920094"/>
                  </a:moveTo>
                  <a:lnTo>
                    <a:pt x="2174713" y="916064"/>
                  </a:lnTo>
                  <a:lnTo>
                    <a:pt x="2179235" y="917456"/>
                  </a:lnTo>
                  <a:lnTo>
                    <a:pt x="2180957" y="927531"/>
                  </a:lnTo>
                  <a:lnTo>
                    <a:pt x="2173824" y="932008"/>
                  </a:lnTo>
                  <a:lnTo>
                    <a:pt x="2165039" y="927938"/>
                  </a:lnTo>
                  <a:close/>
                  <a:moveTo>
                    <a:pt x="2145581" y="932383"/>
                  </a:moveTo>
                  <a:lnTo>
                    <a:pt x="2161967" y="930010"/>
                  </a:lnTo>
                  <a:lnTo>
                    <a:pt x="2169655" y="941462"/>
                  </a:lnTo>
                  <a:lnTo>
                    <a:pt x="2189683" y="950797"/>
                  </a:lnTo>
                  <a:lnTo>
                    <a:pt x="2197724" y="957786"/>
                  </a:lnTo>
                  <a:lnTo>
                    <a:pt x="2200305" y="964850"/>
                  </a:lnTo>
                  <a:lnTo>
                    <a:pt x="2204585" y="965119"/>
                  </a:lnTo>
                  <a:lnTo>
                    <a:pt x="2208039" y="974270"/>
                  </a:lnTo>
                  <a:lnTo>
                    <a:pt x="2217406" y="981607"/>
                  </a:lnTo>
                  <a:lnTo>
                    <a:pt x="2220763" y="989605"/>
                  </a:lnTo>
                  <a:lnTo>
                    <a:pt x="2224275" y="985769"/>
                  </a:lnTo>
                  <a:lnTo>
                    <a:pt x="2228116" y="991649"/>
                  </a:lnTo>
                  <a:lnTo>
                    <a:pt x="2236851" y="1016825"/>
                  </a:lnTo>
                  <a:lnTo>
                    <a:pt x="2235942" y="1023390"/>
                  </a:lnTo>
                  <a:lnTo>
                    <a:pt x="2225043" y="1025568"/>
                  </a:lnTo>
                  <a:lnTo>
                    <a:pt x="2218210" y="1013536"/>
                  </a:lnTo>
                  <a:lnTo>
                    <a:pt x="2214822" y="1015740"/>
                  </a:lnTo>
                  <a:lnTo>
                    <a:pt x="2204274" y="1008338"/>
                  </a:lnTo>
                  <a:lnTo>
                    <a:pt x="2202974" y="1012250"/>
                  </a:lnTo>
                  <a:lnTo>
                    <a:pt x="2195623" y="1010911"/>
                  </a:lnTo>
                  <a:lnTo>
                    <a:pt x="2199527" y="1020318"/>
                  </a:lnTo>
                  <a:lnTo>
                    <a:pt x="2204773" y="1016019"/>
                  </a:lnTo>
                  <a:lnTo>
                    <a:pt x="2209775" y="1018437"/>
                  </a:lnTo>
                  <a:lnTo>
                    <a:pt x="2211895" y="1032288"/>
                  </a:lnTo>
                  <a:lnTo>
                    <a:pt x="2204191" y="1033018"/>
                  </a:lnTo>
                  <a:lnTo>
                    <a:pt x="2188230" y="1019337"/>
                  </a:lnTo>
                  <a:lnTo>
                    <a:pt x="2182618" y="1011592"/>
                  </a:lnTo>
                  <a:lnTo>
                    <a:pt x="2180619" y="1002405"/>
                  </a:lnTo>
                  <a:lnTo>
                    <a:pt x="2172195" y="1005617"/>
                  </a:lnTo>
                  <a:lnTo>
                    <a:pt x="2170230" y="998764"/>
                  </a:lnTo>
                  <a:lnTo>
                    <a:pt x="2176582" y="996152"/>
                  </a:lnTo>
                  <a:lnTo>
                    <a:pt x="2181344" y="988121"/>
                  </a:lnTo>
                  <a:lnTo>
                    <a:pt x="2175336" y="978143"/>
                  </a:lnTo>
                  <a:lnTo>
                    <a:pt x="2166980" y="978217"/>
                  </a:lnTo>
                  <a:lnTo>
                    <a:pt x="2160783" y="961245"/>
                  </a:lnTo>
                  <a:lnTo>
                    <a:pt x="2155476" y="953390"/>
                  </a:lnTo>
                  <a:lnTo>
                    <a:pt x="2151982" y="961024"/>
                  </a:lnTo>
                  <a:lnTo>
                    <a:pt x="2147202" y="951838"/>
                  </a:lnTo>
                  <a:lnTo>
                    <a:pt x="2151293" y="945600"/>
                  </a:lnTo>
                  <a:lnTo>
                    <a:pt x="2143702" y="935650"/>
                  </a:lnTo>
                  <a:close/>
                  <a:moveTo>
                    <a:pt x="2155176" y="986265"/>
                  </a:moveTo>
                  <a:lnTo>
                    <a:pt x="2163551" y="988572"/>
                  </a:lnTo>
                  <a:lnTo>
                    <a:pt x="2166896" y="981757"/>
                  </a:lnTo>
                  <a:lnTo>
                    <a:pt x="2172514" y="982871"/>
                  </a:lnTo>
                  <a:lnTo>
                    <a:pt x="2170217" y="994082"/>
                  </a:lnTo>
                  <a:lnTo>
                    <a:pt x="2161410" y="993474"/>
                  </a:lnTo>
                  <a:close/>
                  <a:moveTo>
                    <a:pt x="2123476" y="897222"/>
                  </a:moveTo>
                  <a:lnTo>
                    <a:pt x="2116553" y="892123"/>
                  </a:lnTo>
                  <a:lnTo>
                    <a:pt x="2121224" y="886140"/>
                  </a:lnTo>
                  <a:lnTo>
                    <a:pt x="2142358" y="886779"/>
                  </a:lnTo>
                  <a:lnTo>
                    <a:pt x="2150866" y="883916"/>
                  </a:lnTo>
                  <a:lnTo>
                    <a:pt x="2160548" y="894394"/>
                  </a:lnTo>
                  <a:lnTo>
                    <a:pt x="2174767" y="901140"/>
                  </a:lnTo>
                  <a:lnTo>
                    <a:pt x="2175852" y="909055"/>
                  </a:lnTo>
                  <a:lnTo>
                    <a:pt x="2171096" y="914789"/>
                  </a:lnTo>
                  <a:lnTo>
                    <a:pt x="2162438" y="915386"/>
                  </a:lnTo>
                  <a:lnTo>
                    <a:pt x="2158052" y="921757"/>
                  </a:lnTo>
                  <a:lnTo>
                    <a:pt x="2149269" y="921167"/>
                  </a:lnTo>
                  <a:lnTo>
                    <a:pt x="2141341" y="926555"/>
                  </a:lnTo>
                  <a:lnTo>
                    <a:pt x="2135154" y="911511"/>
                  </a:lnTo>
                  <a:lnTo>
                    <a:pt x="2133081" y="901160"/>
                  </a:lnTo>
                  <a:lnTo>
                    <a:pt x="2126474" y="902629"/>
                  </a:lnTo>
                  <a:close/>
                  <a:moveTo>
                    <a:pt x="2124197" y="929009"/>
                  </a:moveTo>
                  <a:lnTo>
                    <a:pt x="2117823" y="925305"/>
                  </a:lnTo>
                  <a:lnTo>
                    <a:pt x="2109494" y="915888"/>
                  </a:lnTo>
                  <a:lnTo>
                    <a:pt x="2106637" y="907705"/>
                  </a:lnTo>
                  <a:lnTo>
                    <a:pt x="2109894" y="902534"/>
                  </a:lnTo>
                  <a:lnTo>
                    <a:pt x="2115524" y="905278"/>
                  </a:lnTo>
                  <a:lnTo>
                    <a:pt x="2114613" y="898120"/>
                  </a:lnTo>
                  <a:lnTo>
                    <a:pt x="2132137" y="906114"/>
                  </a:lnTo>
                  <a:lnTo>
                    <a:pt x="2136790" y="917298"/>
                  </a:lnTo>
                  <a:lnTo>
                    <a:pt x="2132235" y="920142"/>
                  </a:lnTo>
                  <a:lnTo>
                    <a:pt x="2132691" y="934062"/>
                  </a:lnTo>
                  <a:lnTo>
                    <a:pt x="2137301" y="936674"/>
                  </a:lnTo>
                  <a:lnTo>
                    <a:pt x="2137134" y="953104"/>
                  </a:lnTo>
                  <a:lnTo>
                    <a:pt x="2130596" y="951409"/>
                  </a:lnTo>
                  <a:lnTo>
                    <a:pt x="2132387" y="961046"/>
                  </a:lnTo>
                  <a:lnTo>
                    <a:pt x="2127460" y="957336"/>
                  </a:lnTo>
                  <a:lnTo>
                    <a:pt x="2120192" y="939461"/>
                  </a:lnTo>
                  <a:close/>
                  <a:moveTo>
                    <a:pt x="2108736" y="947229"/>
                  </a:moveTo>
                  <a:lnTo>
                    <a:pt x="2109567" y="955173"/>
                  </a:lnTo>
                  <a:lnTo>
                    <a:pt x="2103374" y="952155"/>
                  </a:lnTo>
                  <a:lnTo>
                    <a:pt x="2082051" y="926274"/>
                  </a:lnTo>
                  <a:lnTo>
                    <a:pt x="2071256" y="919734"/>
                  </a:lnTo>
                  <a:lnTo>
                    <a:pt x="2072460" y="912054"/>
                  </a:lnTo>
                  <a:lnTo>
                    <a:pt x="2064823" y="896155"/>
                  </a:lnTo>
                  <a:lnTo>
                    <a:pt x="2051996" y="885045"/>
                  </a:lnTo>
                  <a:lnTo>
                    <a:pt x="2058236" y="869501"/>
                  </a:lnTo>
                  <a:lnTo>
                    <a:pt x="2063916" y="873871"/>
                  </a:lnTo>
                  <a:lnTo>
                    <a:pt x="2073427" y="876072"/>
                  </a:lnTo>
                  <a:lnTo>
                    <a:pt x="2081220" y="874804"/>
                  </a:lnTo>
                  <a:lnTo>
                    <a:pt x="2084201" y="885297"/>
                  </a:lnTo>
                  <a:lnTo>
                    <a:pt x="2100868" y="917824"/>
                  </a:lnTo>
                  <a:close/>
                  <a:moveTo>
                    <a:pt x="2071663" y="819345"/>
                  </a:moveTo>
                  <a:lnTo>
                    <a:pt x="2084835" y="821256"/>
                  </a:lnTo>
                  <a:lnTo>
                    <a:pt x="2091489" y="818657"/>
                  </a:lnTo>
                  <a:lnTo>
                    <a:pt x="2092505" y="823841"/>
                  </a:lnTo>
                  <a:lnTo>
                    <a:pt x="2107477" y="839213"/>
                  </a:lnTo>
                  <a:lnTo>
                    <a:pt x="2099763" y="838233"/>
                  </a:lnTo>
                  <a:lnTo>
                    <a:pt x="2099735" y="844875"/>
                  </a:lnTo>
                  <a:lnTo>
                    <a:pt x="2109863" y="852217"/>
                  </a:lnTo>
                  <a:lnTo>
                    <a:pt x="2116843" y="868231"/>
                  </a:lnTo>
                  <a:lnTo>
                    <a:pt x="2110464" y="874691"/>
                  </a:lnTo>
                  <a:lnTo>
                    <a:pt x="2109528" y="881191"/>
                  </a:lnTo>
                  <a:lnTo>
                    <a:pt x="2100441" y="896529"/>
                  </a:lnTo>
                  <a:lnTo>
                    <a:pt x="2096607" y="897171"/>
                  </a:lnTo>
                  <a:lnTo>
                    <a:pt x="2091633" y="884878"/>
                  </a:lnTo>
                  <a:lnTo>
                    <a:pt x="2092129" y="876569"/>
                  </a:lnTo>
                  <a:lnTo>
                    <a:pt x="2087940" y="865621"/>
                  </a:lnTo>
                  <a:lnTo>
                    <a:pt x="2079993" y="852949"/>
                  </a:lnTo>
                  <a:lnTo>
                    <a:pt x="2078828" y="845472"/>
                  </a:lnTo>
                  <a:lnTo>
                    <a:pt x="2071408" y="828368"/>
                  </a:lnTo>
                  <a:lnTo>
                    <a:pt x="2064811" y="821937"/>
                  </a:lnTo>
                  <a:lnTo>
                    <a:pt x="2060038" y="809183"/>
                  </a:lnTo>
                  <a:close/>
                  <a:moveTo>
                    <a:pt x="2046561" y="889113"/>
                  </a:moveTo>
                  <a:lnTo>
                    <a:pt x="2051657" y="887844"/>
                  </a:lnTo>
                  <a:lnTo>
                    <a:pt x="2059985" y="898546"/>
                  </a:lnTo>
                  <a:lnTo>
                    <a:pt x="2059733" y="907528"/>
                  </a:lnTo>
                  <a:lnTo>
                    <a:pt x="2052081" y="911377"/>
                  </a:lnTo>
                  <a:lnTo>
                    <a:pt x="2050004" y="897945"/>
                  </a:lnTo>
                  <a:close/>
                  <a:moveTo>
                    <a:pt x="2017338" y="834295"/>
                  </a:moveTo>
                  <a:lnTo>
                    <a:pt x="2027956" y="832095"/>
                  </a:lnTo>
                  <a:lnTo>
                    <a:pt x="2033386" y="824547"/>
                  </a:lnTo>
                  <a:lnTo>
                    <a:pt x="2045334" y="830079"/>
                  </a:lnTo>
                  <a:lnTo>
                    <a:pt x="2042181" y="840190"/>
                  </a:lnTo>
                  <a:lnTo>
                    <a:pt x="2044929" y="842991"/>
                  </a:lnTo>
                  <a:lnTo>
                    <a:pt x="2047420" y="831879"/>
                  </a:lnTo>
                  <a:lnTo>
                    <a:pt x="2060318" y="832058"/>
                  </a:lnTo>
                  <a:lnTo>
                    <a:pt x="2068927" y="837585"/>
                  </a:lnTo>
                  <a:lnTo>
                    <a:pt x="2068515" y="851696"/>
                  </a:lnTo>
                  <a:lnTo>
                    <a:pt x="2071889" y="851978"/>
                  </a:lnTo>
                  <a:lnTo>
                    <a:pt x="2080559" y="868366"/>
                  </a:lnTo>
                  <a:lnTo>
                    <a:pt x="2071889" y="873363"/>
                  </a:lnTo>
                  <a:lnTo>
                    <a:pt x="2050948" y="863588"/>
                  </a:lnTo>
                  <a:lnTo>
                    <a:pt x="2055217" y="878029"/>
                  </a:lnTo>
                  <a:lnTo>
                    <a:pt x="2051213" y="885241"/>
                  </a:lnTo>
                  <a:lnTo>
                    <a:pt x="2044120" y="884294"/>
                  </a:lnTo>
                  <a:lnTo>
                    <a:pt x="2037962" y="876127"/>
                  </a:lnTo>
                  <a:lnTo>
                    <a:pt x="2029044" y="871721"/>
                  </a:lnTo>
                  <a:lnTo>
                    <a:pt x="2020328" y="860278"/>
                  </a:lnTo>
                  <a:lnTo>
                    <a:pt x="2011773" y="856128"/>
                  </a:lnTo>
                  <a:lnTo>
                    <a:pt x="2009646" y="845419"/>
                  </a:lnTo>
                  <a:lnTo>
                    <a:pt x="2013581" y="840615"/>
                  </a:lnTo>
                  <a:lnTo>
                    <a:pt x="2012925" y="831098"/>
                  </a:lnTo>
                  <a:close/>
                  <a:moveTo>
                    <a:pt x="1623771" y="757702"/>
                  </a:moveTo>
                  <a:lnTo>
                    <a:pt x="1610679" y="775997"/>
                  </a:lnTo>
                  <a:lnTo>
                    <a:pt x="1610014" y="782835"/>
                  </a:lnTo>
                  <a:lnTo>
                    <a:pt x="1598681" y="788098"/>
                  </a:lnTo>
                  <a:lnTo>
                    <a:pt x="1600456" y="777422"/>
                  </a:lnTo>
                  <a:lnTo>
                    <a:pt x="1612222" y="765701"/>
                  </a:lnTo>
                  <a:lnTo>
                    <a:pt x="1619158" y="753131"/>
                  </a:lnTo>
                  <a:close/>
                  <a:moveTo>
                    <a:pt x="1605733" y="732927"/>
                  </a:moveTo>
                  <a:lnTo>
                    <a:pt x="1604846" y="747327"/>
                  </a:lnTo>
                  <a:lnTo>
                    <a:pt x="1600989" y="762295"/>
                  </a:lnTo>
                  <a:lnTo>
                    <a:pt x="1594009" y="757826"/>
                  </a:lnTo>
                  <a:lnTo>
                    <a:pt x="1598493" y="740569"/>
                  </a:lnTo>
                  <a:close/>
                  <a:moveTo>
                    <a:pt x="1556363" y="74530"/>
                  </a:moveTo>
                  <a:lnTo>
                    <a:pt x="1559002" y="77313"/>
                  </a:lnTo>
                  <a:lnTo>
                    <a:pt x="1571478" y="79407"/>
                  </a:lnTo>
                  <a:lnTo>
                    <a:pt x="1577799" y="77085"/>
                  </a:lnTo>
                  <a:lnTo>
                    <a:pt x="1586704" y="76373"/>
                  </a:lnTo>
                  <a:lnTo>
                    <a:pt x="1596607" y="78110"/>
                  </a:lnTo>
                  <a:lnTo>
                    <a:pt x="1602153" y="76126"/>
                  </a:lnTo>
                  <a:lnTo>
                    <a:pt x="1608229" y="81105"/>
                  </a:lnTo>
                  <a:lnTo>
                    <a:pt x="1618962" y="86336"/>
                  </a:lnTo>
                  <a:lnTo>
                    <a:pt x="1632753" y="86342"/>
                  </a:lnTo>
                  <a:lnTo>
                    <a:pt x="1636100" y="82253"/>
                  </a:lnTo>
                  <a:lnTo>
                    <a:pt x="1644899" y="78996"/>
                  </a:lnTo>
                  <a:lnTo>
                    <a:pt x="1648194" y="73770"/>
                  </a:lnTo>
                  <a:lnTo>
                    <a:pt x="1657885" y="71810"/>
                  </a:lnTo>
                  <a:lnTo>
                    <a:pt x="1658180" y="75117"/>
                  </a:lnTo>
                  <a:lnTo>
                    <a:pt x="1663738" y="72533"/>
                  </a:lnTo>
                  <a:lnTo>
                    <a:pt x="1676418" y="76014"/>
                  </a:lnTo>
                  <a:lnTo>
                    <a:pt x="1685764" y="83249"/>
                  </a:lnTo>
                  <a:lnTo>
                    <a:pt x="1694011" y="86132"/>
                  </a:lnTo>
                  <a:lnTo>
                    <a:pt x="1696252" y="89527"/>
                  </a:lnTo>
                  <a:lnTo>
                    <a:pt x="1703389" y="89176"/>
                  </a:lnTo>
                  <a:lnTo>
                    <a:pt x="1711016" y="94326"/>
                  </a:lnTo>
                  <a:lnTo>
                    <a:pt x="1712968" y="98128"/>
                  </a:lnTo>
                  <a:lnTo>
                    <a:pt x="1716485" y="94187"/>
                  </a:lnTo>
                  <a:lnTo>
                    <a:pt x="1721868" y="95918"/>
                  </a:lnTo>
                  <a:lnTo>
                    <a:pt x="1827192" y="726004"/>
                  </a:lnTo>
                  <a:lnTo>
                    <a:pt x="1843674" y="728920"/>
                  </a:lnTo>
                  <a:lnTo>
                    <a:pt x="1844644" y="722634"/>
                  </a:lnTo>
                  <a:lnTo>
                    <a:pt x="1862418" y="728250"/>
                  </a:lnTo>
                  <a:lnTo>
                    <a:pt x="1870090" y="715723"/>
                  </a:lnTo>
                  <a:lnTo>
                    <a:pt x="1890029" y="710742"/>
                  </a:lnTo>
                  <a:lnTo>
                    <a:pt x="1889936" y="729563"/>
                  </a:lnTo>
                  <a:lnTo>
                    <a:pt x="1896297" y="734838"/>
                  </a:lnTo>
                  <a:lnTo>
                    <a:pt x="1909039" y="738430"/>
                  </a:lnTo>
                  <a:lnTo>
                    <a:pt x="1913568" y="747499"/>
                  </a:lnTo>
                  <a:lnTo>
                    <a:pt x="1955579" y="775535"/>
                  </a:lnTo>
                  <a:lnTo>
                    <a:pt x="1965984" y="796752"/>
                  </a:lnTo>
                  <a:lnTo>
                    <a:pt x="1970792" y="789116"/>
                  </a:lnTo>
                  <a:lnTo>
                    <a:pt x="1983332" y="775043"/>
                  </a:lnTo>
                  <a:lnTo>
                    <a:pt x="1991641" y="772708"/>
                  </a:lnTo>
                  <a:lnTo>
                    <a:pt x="1993636" y="763722"/>
                  </a:lnTo>
                  <a:lnTo>
                    <a:pt x="1990386" y="751723"/>
                  </a:lnTo>
                  <a:lnTo>
                    <a:pt x="1996296" y="750308"/>
                  </a:lnTo>
                  <a:lnTo>
                    <a:pt x="1995208" y="739338"/>
                  </a:lnTo>
                  <a:lnTo>
                    <a:pt x="2005042" y="734224"/>
                  </a:lnTo>
                  <a:lnTo>
                    <a:pt x="2018289" y="721205"/>
                  </a:lnTo>
                  <a:lnTo>
                    <a:pt x="2037492" y="732977"/>
                  </a:lnTo>
                  <a:lnTo>
                    <a:pt x="2038495" y="742832"/>
                  </a:lnTo>
                  <a:lnTo>
                    <a:pt x="2044659" y="751339"/>
                  </a:lnTo>
                  <a:lnTo>
                    <a:pt x="2053916" y="751228"/>
                  </a:lnTo>
                  <a:lnTo>
                    <a:pt x="2068655" y="762466"/>
                  </a:lnTo>
                  <a:lnTo>
                    <a:pt x="2068998" y="766664"/>
                  </a:lnTo>
                  <a:lnTo>
                    <a:pt x="2076104" y="772921"/>
                  </a:lnTo>
                  <a:lnTo>
                    <a:pt x="2092517" y="777748"/>
                  </a:lnTo>
                  <a:lnTo>
                    <a:pt x="2126335" y="809181"/>
                  </a:lnTo>
                  <a:lnTo>
                    <a:pt x="2132706" y="818296"/>
                  </a:lnTo>
                  <a:lnTo>
                    <a:pt x="2142924" y="826268"/>
                  </a:lnTo>
                  <a:lnTo>
                    <a:pt x="2160335" y="845407"/>
                  </a:lnTo>
                  <a:lnTo>
                    <a:pt x="2176944" y="861193"/>
                  </a:lnTo>
                  <a:lnTo>
                    <a:pt x="2175284" y="870350"/>
                  </a:lnTo>
                  <a:lnTo>
                    <a:pt x="2187447" y="869761"/>
                  </a:lnTo>
                  <a:lnTo>
                    <a:pt x="2188270" y="882099"/>
                  </a:lnTo>
                  <a:lnTo>
                    <a:pt x="2198910" y="883911"/>
                  </a:lnTo>
                  <a:lnTo>
                    <a:pt x="2204242" y="896815"/>
                  </a:lnTo>
                  <a:lnTo>
                    <a:pt x="2213253" y="893184"/>
                  </a:lnTo>
                  <a:lnTo>
                    <a:pt x="2235329" y="901085"/>
                  </a:lnTo>
                  <a:lnTo>
                    <a:pt x="2247181" y="899962"/>
                  </a:lnTo>
                  <a:lnTo>
                    <a:pt x="2255030" y="904481"/>
                  </a:lnTo>
                  <a:lnTo>
                    <a:pt x="2261151" y="904413"/>
                  </a:lnTo>
                  <a:lnTo>
                    <a:pt x="2264888" y="910290"/>
                  </a:lnTo>
                  <a:lnTo>
                    <a:pt x="2277156" y="908109"/>
                  </a:lnTo>
                  <a:lnTo>
                    <a:pt x="2283400" y="914703"/>
                  </a:lnTo>
                  <a:lnTo>
                    <a:pt x="2283022" y="931109"/>
                  </a:lnTo>
                  <a:lnTo>
                    <a:pt x="2287948" y="942915"/>
                  </a:lnTo>
                  <a:lnTo>
                    <a:pt x="2300000" y="961003"/>
                  </a:lnTo>
                  <a:lnTo>
                    <a:pt x="2297660" y="967361"/>
                  </a:lnTo>
                  <a:lnTo>
                    <a:pt x="2294876" y="988519"/>
                  </a:lnTo>
                  <a:lnTo>
                    <a:pt x="2286170" y="1006075"/>
                  </a:lnTo>
                  <a:lnTo>
                    <a:pt x="2280229" y="1000538"/>
                  </a:lnTo>
                  <a:lnTo>
                    <a:pt x="2276004" y="1004300"/>
                  </a:lnTo>
                  <a:lnTo>
                    <a:pt x="2268078" y="991898"/>
                  </a:lnTo>
                  <a:lnTo>
                    <a:pt x="2267233" y="985859"/>
                  </a:lnTo>
                  <a:lnTo>
                    <a:pt x="2260944" y="980414"/>
                  </a:lnTo>
                  <a:lnTo>
                    <a:pt x="2267141" y="970486"/>
                  </a:lnTo>
                  <a:lnTo>
                    <a:pt x="2263888" y="968791"/>
                  </a:lnTo>
                  <a:lnTo>
                    <a:pt x="2258269" y="980494"/>
                  </a:lnTo>
                  <a:lnTo>
                    <a:pt x="2251743" y="976295"/>
                  </a:lnTo>
                  <a:lnTo>
                    <a:pt x="2247486" y="981210"/>
                  </a:lnTo>
                  <a:lnTo>
                    <a:pt x="2227507" y="971789"/>
                  </a:lnTo>
                  <a:lnTo>
                    <a:pt x="2227809" y="954379"/>
                  </a:lnTo>
                  <a:lnTo>
                    <a:pt x="2219808" y="962788"/>
                  </a:lnTo>
                  <a:lnTo>
                    <a:pt x="2221856" y="970800"/>
                  </a:lnTo>
                  <a:lnTo>
                    <a:pt x="2212271" y="967085"/>
                  </a:lnTo>
                  <a:lnTo>
                    <a:pt x="2208338" y="960046"/>
                  </a:lnTo>
                  <a:lnTo>
                    <a:pt x="2211034" y="950178"/>
                  </a:lnTo>
                  <a:lnTo>
                    <a:pt x="2206879" y="942421"/>
                  </a:lnTo>
                  <a:lnTo>
                    <a:pt x="2201743" y="951461"/>
                  </a:lnTo>
                  <a:lnTo>
                    <a:pt x="2190045" y="938920"/>
                  </a:lnTo>
                  <a:lnTo>
                    <a:pt x="2186504" y="943124"/>
                  </a:lnTo>
                  <a:lnTo>
                    <a:pt x="2180040" y="931727"/>
                  </a:lnTo>
                  <a:lnTo>
                    <a:pt x="2184633" y="921717"/>
                  </a:lnTo>
                  <a:lnTo>
                    <a:pt x="2191387" y="919668"/>
                  </a:lnTo>
                  <a:lnTo>
                    <a:pt x="2186450" y="910566"/>
                  </a:lnTo>
                  <a:lnTo>
                    <a:pt x="2186164" y="896901"/>
                  </a:lnTo>
                  <a:lnTo>
                    <a:pt x="2180764" y="898938"/>
                  </a:lnTo>
                  <a:lnTo>
                    <a:pt x="2166118" y="891565"/>
                  </a:lnTo>
                  <a:lnTo>
                    <a:pt x="2154247" y="880965"/>
                  </a:lnTo>
                  <a:lnTo>
                    <a:pt x="2132783" y="877010"/>
                  </a:lnTo>
                  <a:lnTo>
                    <a:pt x="2125627" y="850501"/>
                  </a:lnTo>
                  <a:lnTo>
                    <a:pt x="2118724" y="848946"/>
                  </a:lnTo>
                  <a:lnTo>
                    <a:pt x="2116993" y="837706"/>
                  </a:lnTo>
                  <a:lnTo>
                    <a:pt x="2110039" y="836542"/>
                  </a:lnTo>
                  <a:lnTo>
                    <a:pt x="2097010" y="824550"/>
                  </a:lnTo>
                  <a:lnTo>
                    <a:pt x="2092431" y="817617"/>
                  </a:lnTo>
                  <a:lnTo>
                    <a:pt x="2076331" y="819265"/>
                  </a:lnTo>
                  <a:lnTo>
                    <a:pt x="2054256" y="804082"/>
                  </a:lnTo>
                  <a:lnTo>
                    <a:pt x="2035256" y="760006"/>
                  </a:lnTo>
                  <a:lnTo>
                    <a:pt x="2034621" y="771439"/>
                  </a:lnTo>
                  <a:lnTo>
                    <a:pt x="2038542" y="780539"/>
                  </a:lnTo>
                  <a:lnTo>
                    <a:pt x="2050002" y="797021"/>
                  </a:lnTo>
                  <a:lnTo>
                    <a:pt x="2049060" y="800376"/>
                  </a:lnTo>
                  <a:lnTo>
                    <a:pt x="2057482" y="814131"/>
                  </a:lnTo>
                  <a:lnTo>
                    <a:pt x="2059093" y="824212"/>
                  </a:lnTo>
                  <a:lnTo>
                    <a:pt x="2051853" y="823753"/>
                  </a:lnTo>
                  <a:lnTo>
                    <a:pt x="2043726" y="814180"/>
                  </a:lnTo>
                  <a:lnTo>
                    <a:pt x="2036239" y="814134"/>
                  </a:lnTo>
                  <a:lnTo>
                    <a:pt x="2027082" y="819520"/>
                  </a:lnTo>
                  <a:lnTo>
                    <a:pt x="2023390" y="803761"/>
                  </a:lnTo>
                  <a:lnTo>
                    <a:pt x="2014124" y="792083"/>
                  </a:lnTo>
                  <a:lnTo>
                    <a:pt x="2009642" y="797434"/>
                  </a:lnTo>
                  <a:lnTo>
                    <a:pt x="1984712" y="788636"/>
                  </a:lnTo>
                  <a:lnTo>
                    <a:pt x="1983766" y="793105"/>
                  </a:lnTo>
                  <a:lnTo>
                    <a:pt x="1996650" y="794734"/>
                  </a:lnTo>
                  <a:lnTo>
                    <a:pt x="2008513" y="803515"/>
                  </a:lnTo>
                  <a:lnTo>
                    <a:pt x="2012191" y="803014"/>
                  </a:lnTo>
                  <a:lnTo>
                    <a:pt x="2015456" y="811517"/>
                  </a:lnTo>
                  <a:lnTo>
                    <a:pt x="2022704" y="820597"/>
                  </a:lnTo>
                  <a:lnTo>
                    <a:pt x="2012104" y="829360"/>
                  </a:lnTo>
                  <a:lnTo>
                    <a:pt x="2004165" y="827380"/>
                  </a:lnTo>
                  <a:lnTo>
                    <a:pt x="2006136" y="836582"/>
                  </a:lnTo>
                  <a:lnTo>
                    <a:pt x="1995313" y="831772"/>
                  </a:lnTo>
                  <a:lnTo>
                    <a:pt x="1991068" y="827346"/>
                  </a:lnTo>
                  <a:lnTo>
                    <a:pt x="1985338" y="828660"/>
                  </a:lnTo>
                  <a:lnTo>
                    <a:pt x="1966545" y="818991"/>
                  </a:lnTo>
                  <a:lnTo>
                    <a:pt x="1952395" y="809750"/>
                  </a:lnTo>
                  <a:lnTo>
                    <a:pt x="1949754" y="803002"/>
                  </a:lnTo>
                  <a:lnTo>
                    <a:pt x="1941141" y="794063"/>
                  </a:lnTo>
                  <a:lnTo>
                    <a:pt x="1921930" y="790369"/>
                  </a:lnTo>
                  <a:lnTo>
                    <a:pt x="1910607" y="784588"/>
                  </a:lnTo>
                  <a:lnTo>
                    <a:pt x="1891837" y="779053"/>
                  </a:lnTo>
                  <a:lnTo>
                    <a:pt x="1879024" y="772664"/>
                  </a:lnTo>
                  <a:lnTo>
                    <a:pt x="1878226" y="763237"/>
                  </a:lnTo>
                  <a:lnTo>
                    <a:pt x="1881940" y="765604"/>
                  </a:lnTo>
                  <a:lnTo>
                    <a:pt x="1884531" y="758982"/>
                  </a:lnTo>
                  <a:lnTo>
                    <a:pt x="1878312" y="746363"/>
                  </a:lnTo>
                  <a:lnTo>
                    <a:pt x="1881508" y="738092"/>
                  </a:lnTo>
                  <a:lnTo>
                    <a:pt x="1878673" y="735181"/>
                  </a:lnTo>
                  <a:lnTo>
                    <a:pt x="1873033" y="750799"/>
                  </a:lnTo>
                  <a:lnTo>
                    <a:pt x="1857312" y="763224"/>
                  </a:lnTo>
                  <a:lnTo>
                    <a:pt x="1835938" y="763483"/>
                  </a:lnTo>
                  <a:lnTo>
                    <a:pt x="1817102" y="757801"/>
                  </a:lnTo>
                  <a:lnTo>
                    <a:pt x="1815290" y="751226"/>
                  </a:lnTo>
                  <a:lnTo>
                    <a:pt x="1807394" y="754000"/>
                  </a:lnTo>
                  <a:lnTo>
                    <a:pt x="1797964" y="750501"/>
                  </a:lnTo>
                  <a:lnTo>
                    <a:pt x="1777925" y="748896"/>
                  </a:lnTo>
                  <a:lnTo>
                    <a:pt x="1766616" y="750109"/>
                  </a:lnTo>
                  <a:lnTo>
                    <a:pt x="1741783" y="757199"/>
                  </a:lnTo>
                  <a:lnTo>
                    <a:pt x="1733028" y="760947"/>
                  </a:lnTo>
                  <a:lnTo>
                    <a:pt x="1720382" y="752605"/>
                  </a:lnTo>
                  <a:lnTo>
                    <a:pt x="1705649" y="749740"/>
                  </a:lnTo>
                  <a:lnTo>
                    <a:pt x="1700566" y="744239"/>
                  </a:lnTo>
                  <a:lnTo>
                    <a:pt x="1697814" y="734310"/>
                  </a:lnTo>
                  <a:lnTo>
                    <a:pt x="1688176" y="736090"/>
                  </a:lnTo>
                  <a:lnTo>
                    <a:pt x="1685794" y="745422"/>
                  </a:lnTo>
                  <a:lnTo>
                    <a:pt x="1667338" y="735131"/>
                  </a:lnTo>
                  <a:lnTo>
                    <a:pt x="1664098" y="730140"/>
                  </a:lnTo>
                  <a:lnTo>
                    <a:pt x="1647178" y="741480"/>
                  </a:lnTo>
                  <a:lnTo>
                    <a:pt x="1639482" y="753836"/>
                  </a:lnTo>
                  <a:lnTo>
                    <a:pt x="1634916" y="743248"/>
                  </a:lnTo>
                  <a:lnTo>
                    <a:pt x="1638107" y="736946"/>
                  </a:lnTo>
                  <a:lnTo>
                    <a:pt x="1643371" y="738023"/>
                  </a:lnTo>
                  <a:lnTo>
                    <a:pt x="1659536" y="728670"/>
                  </a:lnTo>
                  <a:lnTo>
                    <a:pt x="1656800" y="722869"/>
                  </a:lnTo>
                  <a:lnTo>
                    <a:pt x="1649219" y="726565"/>
                  </a:lnTo>
                  <a:lnTo>
                    <a:pt x="1645441" y="718953"/>
                  </a:lnTo>
                  <a:lnTo>
                    <a:pt x="1638067" y="718436"/>
                  </a:lnTo>
                  <a:lnTo>
                    <a:pt x="1629221" y="699125"/>
                  </a:lnTo>
                  <a:lnTo>
                    <a:pt x="1626894" y="704217"/>
                  </a:lnTo>
                  <a:lnTo>
                    <a:pt x="1616958" y="707607"/>
                  </a:lnTo>
                  <a:lnTo>
                    <a:pt x="1613511" y="705213"/>
                  </a:lnTo>
                  <a:lnTo>
                    <a:pt x="1610520" y="711841"/>
                  </a:lnTo>
                  <a:lnTo>
                    <a:pt x="1597673" y="710435"/>
                  </a:lnTo>
                  <a:lnTo>
                    <a:pt x="1597584" y="717610"/>
                  </a:lnTo>
                  <a:lnTo>
                    <a:pt x="1589146" y="720017"/>
                  </a:lnTo>
                  <a:lnTo>
                    <a:pt x="1584987" y="717622"/>
                  </a:lnTo>
                  <a:lnTo>
                    <a:pt x="1587139" y="704671"/>
                  </a:lnTo>
                  <a:lnTo>
                    <a:pt x="1583544" y="705258"/>
                  </a:lnTo>
                  <a:lnTo>
                    <a:pt x="1578499" y="719120"/>
                  </a:lnTo>
                  <a:lnTo>
                    <a:pt x="1586772" y="723176"/>
                  </a:lnTo>
                  <a:lnTo>
                    <a:pt x="1588078" y="732907"/>
                  </a:lnTo>
                  <a:lnTo>
                    <a:pt x="1593668" y="743134"/>
                  </a:lnTo>
                  <a:lnTo>
                    <a:pt x="1591399" y="754589"/>
                  </a:lnTo>
                  <a:lnTo>
                    <a:pt x="1584711" y="751207"/>
                  </a:lnTo>
                  <a:lnTo>
                    <a:pt x="1583181" y="756952"/>
                  </a:lnTo>
                  <a:lnTo>
                    <a:pt x="1589608" y="758845"/>
                  </a:lnTo>
                  <a:lnTo>
                    <a:pt x="1594039" y="773669"/>
                  </a:lnTo>
                  <a:lnTo>
                    <a:pt x="1585068" y="777212"/>
                  </a:lnTo>
                  <a:lnTo>
                    <a:pt x="1579860" y="774483"/>
                  </a:lnTo>
                  <a:lnTo>
                    <a:pt x="1572046" y="779041"/>
                  </a:lnTo>
                  <a:lnTo>
                    <a:pt x="1567767" y="775861"/>
                  </a:lnTo>
                  <a:lnTo>
                    <a:pt x="1557140" y="776733"/>
                  </a:lnTo>
                  <a:lnTo>
                    <a:pt x="1557263" y="771073"/>
                  </a:lnTo>
                  <a:lnTo>
                    <a:pt x="1552391" y="775053"/>
                  </a:lnTo>
                  <a:lnTo>
                    <a:pt x="1549883" y="782318"/>
                  </a:lnTo>
                  <a:lnTo>
                    <a:pt x="1545141" y="776100"/>
                  </a:lnTo>
                  <a:lnTo>
                    <a:pt x="1539867" y="785343"/>
                  </a:lnTo>
                  <a:lnTo>
                    <a:pt x="1542460" y="789392"/>
                  </a:lnTo>
                  <a:lnTo>
                    <a:pt x="1534750" y="794942"/>
                  </a:lnTo>
                  <a:lnTo>
                    <a:pt x="1527618" y="795927"/>
                  </a:lnTo>
                  <a:lnTo>
                    <a:pt x="1525005" y="803164"/>
                  </a:lnTo>
                  <a:lnTo>
                    <a:pt x="1517425" y="809779"/>
                  </a:lnTo>
                  <a:lnTo>
                    <a:pt x="1512064" y="807654"/>
                  </a:lnTo>
                  <a:lnTo>
                    <a:pt x="1506356" y="815316"/>
                  </a:lnTo>
                  <a:lnTo>
                    <a:pt x="1501600" y="815036"/>
                  </a:lnTo>
                  <a:lnTo>
                    <a:pt x="1491954" y="830641"/>
                  </a:lnTo>
                  <a:lnTo>
                    <a:pt x="1481257" y="831907"/>
                  </a:lnTo>
                  <a:lnTo>
                    <a:pt x="1477769" y="827046"/>
                  </a:lnTo>
                  <a:lnTo>
                    <a:pt x="1471329" y="835377"/>
                  </a:lnTo>
                  <a:lnTo>
                    <a:pt x="1457913" y="829020"/>
                  </a:lnTo>
                  <a:lnTo>
                    <a:pt x="1460951" y="817346"/>
                  </a:lnTo>
                  <a:lnTo>
                    <a:pt x="1469674" y="813173"/>
                  </a:lnTo>
                  <a:lnTo>
                    <a:pt x="1475374" y="813888"/>
                  </a:lnTo>
                  <a:lnTo>
                    <a:pt x="1477043" y="809355"/>
                  </a:lnTo>
                  <a:lnTo>
                    <a:pt x="1487155" y="800207"/>
                  </a:lnTo>
                  <a:lnTo>
                    <a:pt x="1487433" y="792672"/>
                  </a:lnTo>
                  <a:lnTo>
                    <a:pt x="1474153" y="802977"/>
                  </a:lnTo>
                  <a:lnTo>
                    <a:pt x="1462990" y="797009"/>
                  </a:lnTo>
                  <a:lnTo>
                    <a:pt x="1461662" y="792870"/>
                  </a:lnTo>
                  <a:lnTo>
                    <a:pt x="1467228" y="775530"/>
                  </a:lnTo>
                  <a:lnTo>
                    <a:pt x="1476641" y="763041"/>
                  </a:lnTo>
                  <a:lnTo>
                    <a:pt x="1478031" y="752861"/>
                  </a:lnTo>
                  <a:lnTo>
                    <a:pt x="1480783" y="750950"/>
                  </a:lnTo>
                  <a:lnTo>
                    <a:pt x="1481770" y="740019"/>
                  </a:lnTo>
                  <a:lnTo>
                    <a:pt x="1476885" y="728017"/>
                  </a:lnTo>
                  <a:lnTo>
                    <a:pt x="1488335" y="723366"/>
                  </a:lnTo>
                  <a:lnTo>
                    <a:pt x="1509802" y="705632"/>
                  </a:lnTo>
                  <a:lnTo>
                    <a:pt x="1515228" y="712275"/>
                  </a:lnTo>
                  <a:lnTo>
                    <a:pt x="1521997" y="713969"/>
                  </a:lnTo>
                  <a:lnTo>
                    <a:pt x="1531741" y="706502"/>
                  </a:lnTo>
                  <a:lnTo>
                    <a:pt x="1520427" y="697440"/>
                  </a:lnTo>
                  <a:lnTo>
                    <a:pt x="1515908" y="690410"/>
                  </a:lnTo>
                  <a:lnTo>
                    <a:pt x="1507301" y="691378"/>
                  </a:lnTo>
                  <a:lnTo>
                    <a:pt x="1501122" y="688123"/>
                  </a:lnTo>
                  <a:lnTo>
                    <a:pt x="1499385" y="691170"/>
                  </a:lnTo>
                  <a:lnTo>
                    <a:pt x="1489212" y="696239"/>
                  </a:lnTo>
                  <a:lnTo>
                    <a:pt x="1484647" y="705715"/>
                  </a:lnTo>
                  <a:lnTo>
                    <a:pt x="1474352" y="708080"/>
                  </a:lnTo>
                  <a:lnTo>
                    <a:pt x="1463698" y="719058"/>
                  </a:lnTo>
                  <a:lnTo>
                    <a:pt x="1462624" y="726215"/>
                  </a:lnTo>
                  <a:lnTo>
                    <a:pt x="1454402" y="729986"/>
                  </a:lnTo>
                  <a:lnTo>
                    <a:pt x="1452556" y="737891"/>
                  </a:lnTo>
                  <a:lnTo>
                    <a:pt x="1446659" y="742767"/>
                  </a:lnTo>
                  <a:lnTo>
                    <a:pt x="1443817" y="756685"/>
                  </a:lnTo>
                  <a:lnTo>
                    <a:pt x="1432240" y="765625"/>
                  </a:lnTo>
                  <a:lnTo>
                    <a:pt x="1437755" y="772834"/>
                  </a:lnTo>
                  <a:lnTo>
                    <a:pt x="1432981" y="783332"/>
                  </a:lnTo>
                  <a:lnTo>
                    <a:pt x="1422088" y="785074"/>
                  </a:lnTo>
                  <a:lnTo>
                    <a:pt x="1420936" y="798613"/>
                  </a:lnTo>
                  <a:lnTo>
                    <a:pt x="1410654" y="803324"/>
                  </a:lnTo>
                  <a:lnTo>
                    <a:pt x="1407564" y="797609"/>
                  </a:lnTo>
                  <a:lnTo>
                    <a:pt x="1402222" y="808034"/>
                  </a:lnTo>
                  <a:lnTo>
                    <a:pt x="1396153" y="808257"/>
                  </a:lnTo>
                  <a:lnTo>
                    <a:pt x="1397093" y="815815"/>
                  </a:lnTo>
                  <a:lnTo>
                    <a:pt x="1383460" y="819940"/>
                  </a:lnTo>
                  <a:lnTo>
                    <a:pt x="1380111" y="840549"/>
                  </a:lnTo>
                  <a:lnTo>
                    <a:pt x="1395639" y="842141"/>
                  </a:lnTo>
                  <a:lnTo>
                    <a:pt x="1407820" y="848078"/>
                  </a:lnTo>
                  <a:lnTo>
                    <a:pt x="1411155" y="854923"/>
                  </a:lnTo>
                  <a:lnTo>
                    <a:pt x="1405894" y="865734"/>
                  </a:lnTo>
                  <a:lnTo>
                    <a:pt x="1397375" y="872310"/>
                  </a:lnTo>
                  <a:lnTo>
                    <a:pt x="1389578" y="872477"/>
                  </a:lnTo>
                  <a:lnTo>
                    <a:pt x="1388626" y="878474"/>
                  </a:lnTo>
                  <a:lnTo>
                    <a:pt x="1383481" y="880579"/>
                  </a:lnTo>
                  <a:lnTo>
                    <a:pt x="1385599" y="888175"/>
                  </a:lnTo>
                  <a:lnTo>
                    <a:pt x="1379943" y="899294"/>
                  </a:lnTo>
                  <a:lnTo>
                    <a:pt x="1368134" y="909427"/>
                  </a:lnTo>
                  <a:lnTo>
                    <a:pt x="1361610" y="909176"/>
                  </a:lnTo>
                  <a:lnTo>
                    <a:pt x="1355124" y="912675"/>
                  </a:lnTo>
                  <a:lnTo>
                    <a:pt x="1349020" y="911654"/>
                  </a:lnTo>
                  <a:lnTo>
                    <a:pt x="1344076" y="915570"/>
                  </a:lnTo>
                  <a:lnTo>
                    <a:pt x="1345202" y="921272"/>
                  </a:lnTo>
                  <a:lnTo>
                    <a:pt x="1336111" y="923847"/>
                  </a:lnTo>
                  <a:lnTo>
                    <a:pt x="1333900" y="932022"/>
                  </a:lnTo>
                  <a:lnTo>
                    <a:pt x="1327994" y="926440"/>
                  </a:lnTo>
                  <a:lnTo>
                    <a:pt x="1320315" y="942219"/>
                  </a:lnTo>
                  <a:lnTo>
                    <a:pt x="1308961" y="940422"/>
                  </a:lnTo>
                  <a:lnTo>
                    <a:pt x="1309239" y="949106"/>
                  </a:lnTo>
                  <a:lnTo>
                    <a:pt x="1302548" y="946430"/>
                  </a:lnTo>
                  <a:lnTo>
                    <a:pt x="1297484" y="949873"/>
                  </a:lnTo>
                  <a:lnTo>
                    <a:pt x="1296723" y="961506"/>
                  </a:lnTo>
                  <a:lnTo>
                    <a:pt x="1287811" y="978998"/>
                  </a:lnTo>
                  <a:lnTo>
                    <a:pt x="1275237" y="980365"/>
                  </a:lnTo>
                  <a:lnTo>
                    <a:pt x="1264418" y="987840"/>
                  </a:lnTo>
                  <a:lnTo>
                    <a:pt x="1262431" y="992209"/>
                  </a:lnTo>
                  <a:lnTo>
                    <a:pt x="1256403" y="985317"/>
                  </a:lnTo>
                  <a:lnTo>
                    <a:pt x="1243915" y="1001626"/>
                  </a:lnTo>
                  <a:lnTo>
                    <a:pt x="1241258" y="996493"/>
                  </a:lnTo>
                  <a:lnTo>
                    <a:pt x="1234978" y="997449"/>
                  </a:lnTo>
                  <a:lnTo>
                    <a:pt x="1232668" y="1007053"/>
                  </a:lnTo>
                  <a:lnTo>
                    <a:pt x="1225943" y="1010213"/>
                  </a:lnTo>
                  <a:lnTo>
                    <a:pt x="1218464" y="1007999"/>
                  </a:lnTo>
                  <a:lnTo>
                    <a:pt x="1211542" y="1017145"/>
                  </a:lnTo>
                  <a:lnTo>
                    <a:pt x="1221801" y="1021148"/>
                  </a:lnTo>
                  <a:lnTo>
                    <a:pt x="1208289" y="1041738"/>
                  </a:lnTo>
                  <a:lnTo>
                    <a:pt x="1174556" y="1045373"/>
                  </a:lnTo>
                  <a:lnTo>
                    <a:pt x="1163173" y="1063355"/>
                  </a:lnTo>
                  <a:lnTo>
                    <a:pt x="1161335" y="1058985"/>
                  </a:lnTo>
                  <a:lnTo>
                    <a:pt x="1163975" y="1047195"/>
                  </a:lnTo>
                  <a:lnTo>
                    <a:pt x="1157715" y="1044573"/>
                  </a:lnTo>
                  <a:lnTo>
                    <a:pt x="1149027" y="1048070"/>
                  </a:lnTo>
                  <a:lnTo>
                    <a:pt x="1147182" y="1052763"/>
                  </a:lnTo>
                  <a:lnTo>
                    <a:pt x="1133409" y="1058994"/>
                  </a:lnTo>
                  <a:lnTo>
                    <a:pt x="1126794" y="1067229"/>
                  </a:lnTo>
                  <a:lnTo>
                    <a:pt x="1125930" y="1060682"/>
                  </a:lnTo>
                  <a:lnTo>
                    <a:pt x="1121590" y="1067687"/>
                  </a:lnTo>
                  <a:lnTo>
                    <a:pt x="1114653" y="1061843"/>
                  </a:lnTo>
                  <a:lnTo>
                    <a:pt x="1098956" y="1071435"/>
                  </a:lnTo>
                  <a:lnTo>
                    <a:pt x="1088459" y="1069565"/>
                  </a:lnTo>
                  <a:lnTo>
                    <a:pt x="1091215" y="1060861"/>
                  </a:lnTo>
                  <a:lnTo>
                    <a:pt x="1087833" y="1051649"/>
                  </a:lnTo>
                  <a:lnTo>
                    <a:pt x="1082607" y="1058093"/>
                  </a:lnTo>
                  <a:lnTo>
                    <a:pt x="1081936" y="1065582"/>
                  </a:lnTo>
                  <a:lnTo>
                    <a:pt x="1064379" y="1086099"/>
                  </a:lnTo>
                  <a:lnTo>
                    <a:pt x="1060356" y="1079788"/>
                  </a:lnTo>
                  <a:lnTo>
                    <a:pt x="1057552" y="1088085"/>
                  </a:lnTo>
                  <a:lnTo>
                    <a:pt x="1048017" y="1085069"/>
                  </a:lnTo>
                  <a:lnTo>
                    <a:pt x="1048660" y="1071494"/>
                  </a:lnTo>
                  <a:lnTo>
                    <a:pt x="1043231" y="1067580"/>
                  </a:lnTo>
                  <a:lnTo>
                    <a:pt x="1040339" y="1072053"/>
                  </a:lnTo>
                  <a:lnTo>
                    <a:pt x="1044666" y="1078834"/>
                  </a:lnTo>
                  <a:lnTo>
                    <a:pt x="1040629" y="1087684"/>
                  </a:lnTo>
                  <a:lnTo>
                    <a:pt x="1031978" y="1091213"/>
                  </a:lnTo>
                  <a:lnTo>
                    <a:pt x="1027755" y="1079864"/>
                  </a:lnTo>
                  <a:lnTo>
                    <a:pt x="1020682" y="1077911"/>
                  </a:lnTo>
                  <a:lnTo>
                    <a:pt x="1018719" y="1081763"/>
                  </a:lnTo>
                  <a:lnTo>
                    <a:pt x="1024934" y="1088901"/>
                  </a:lnTo>
                  <a:lnTo>
                    <a:pt x="1010101" y="1096267"/>
                  </a:lnTo>
                  <a:lnTo>
                    <a:pt x="1018617" y="1100388"/>
                  </a:lnTo>
                  <a:lnTo>
                    <a:pt x="1018079" y="1104861"/>
                  </a:lnTo>
                  <a:lnTo>
                    <a:pt x="1011169" y="1100257"/>
                  </a:lnTo>
                  <a:lnTo>
                    <a:pt x="999578" y="1107372"/>
                  </a:lnTo>
                  <a:lnTo>
                    <a:pt x="980180" y="1103497"/>
                  </a:lnTo>
                  <a:lnTo>
                    <a:pt x="969458" y="1107605"/>
                  </a:lnTo>
                  <a:lnTo>
                    <a:pt x="967770" y="1111864"/>
                  </a:lnTo>
                  <a:lnTo>
                    <a:pt x="955632" y="1114895"/>
                  </a:lnTo>
                  <a:lnTo>
                    <a:pt x="947838" y="1111472"/>
                  </a:lnTo>
                  <a:lnTo>
                    <a:pt x="947515" y="1098419"/>
                  </a:lnTo>
                  <a:lnTo>
                    <a:pt x="956407" y="1095954"/>
                  </a:lnTo>
                  <a:lnTo>
                    <a:pt x="965478" y="1082042"/>
                  </a:lnTo>
                  <a:lnTo>
                    <a:pt x="973604" y="1083201"/>
                  </a:lnTo>
                  <a:lnTo>
                    <a:pt x="992807" y="1076445"/>
                  </a:lnTo>
                  <a:lnTo>
                    <a:pt x="1006838" y="1078565"/>
                  </a:lnTo>
                  <a:lnTo>
                    <a:pt x="1010465" y="1089098"/>
                  </a:lnTo>
                  <a:lnTo>
                    <a:pt x="1015710" y="1082770"/>
                  </a:lnTo>
                  <a:lnTo>
                    <a:pt x="1016261" y="1074490"/>
                  </a:lnTo>
                  <a:lnTo>
                    <a:pt x="1024919" y="1072159"/>
                  </a:lnTo>
                  <a:lnTo>
                    <a:pt x="1033578" y="1073606"/>
                  </a:lnTo>
                  <a:lnTo>
                    <a:pt x="1048059" y="1057715"/>
                  </a:lnTo>
                  <a:lnTo>
                    <a:pt x="1063352" y="1043789"/>
                  </a:lnTo>
                  <a:lnTo>
                    <a:pt x="1082164" y="1032218"/>
                  </a:lnTo>
                  <a:lnTo>
                    <a:pt x="1102604" y="1028726"/>
                  </a:lnTo>
                  <a:lnTo>
                    <a:pt x="1110291" y="1032830"/>
                  </a:lnTo>
                  <a:lnTo>
                    <a:pt x="1118743" y="1029810"/>
                  </a:lnTo>
                  <a:lnTo>
                    <a:pt x="1120025" y="1036044"/>
                  </a:lnTo>
                  <a:lnTo>
                    <a:pt x="1114747" y="1042155"/>
                  </a:lnTo>
                  <a:lnTo>
                    <a:pt x="1118852" y="1048011"/>
                  </a:lnTo>
                  <a:lnTo>
                    <a:pt x="1121404" y="1040017"/>
                  </a:lnTo>
                  <a:lnTo>
                    <a:pt x="1131302" y="1040554"/>
                  </a:lnTo>
                  <a:lnTo>
                    <a:pt x="1133347" y="1046117"/>
                  </a:lnTo>
                  <a:lnTo>
                    <a:pt x="1139175" y="1048747"/>
                  </a:lnTo>
                  <a:lnTo>
                    <a:pt x="1140177" y="1042438"/>
                  </a:lnTo>
                  <a:lnTo>
                    <a:pt x="1130885" y="1035577"/>
                  </a:lnTo>
                  <a:lnTo>
                    <a:pt x="1130535" y="1031745"/>
                  </a:lnTo>
                  <a:lnTo>
                    <a:pt x="1139409" y="1015083"/>
                  </a:lnTo>
                  <a:lnTo>
                    <a:pt x="1149529" y="1006125"/>
                  </a:lnTo>
                  <a:lnTo>
                    <a:pt x="1162612" y="997865"/>
                  </a:lnTo>
                  <a:lnTo>
                    <a:pt x="1182434" y="991436"/>
                  </a:lnTo>
                  <a:lnTo>
                    <a:pt x="1197436" y="980580"/>
                  </a:lnTo>
                  <a:lnTo>
                    <a:pt x="1203492" y="985744"/>
                  </a:lnTo>
                  <a:lnTo>
                    <a:pt x="1208985" y="984412"/>
                  </a:lnTo>
                  <a:lnTo>
                    <a:pt x="1207537" y="976331"/>
                  </a:lnTo>
                  <a:lnTo>
                    <a:pt x="1209916" y="969014"/>
                  </a:lnTo>
                  <a:lnTo>
                    <a:pt x="1221767" y="954312"/>
                  </a:lnTo>
                  <a:lnTo>
                    <a:pt x="1236786" y="945516"/>
                  </a:lnTo>
                  <a:lnTo>
                    <a:pt x="1249186" y="933017"/>
                  </a:lnTo>
                  <a:lnTo>
                    <a:pt x="1249233" y="925469"/>
                  </a:lnTo>
                  <a:lnTo>
                    <a:pt x="1262578" y="872971"/>
                  </a:lnTo>
                  <a:lnTo>
                    <a:pt x="1277303" y="859794"/>
                  </a:lnTo>
                  <a:lnTo>
                    <a:pt x="1276624" y="848415"/>
                  </a:lnTo>
                  <a:lnTo>
                    <a:pt x="1242800" y="861810"/>
                  </a:lnTo>
                  <a:lnTo>
                    <a:pt x="1232710" y="858978"/>
                  </a:lnTo>
                  <a:lnTo>
                    <a:pt x="1230846" y="851992"/>
                  </a:lnTo>
                  <a:lnTo>
                    <a:pt x="1225354" y="848428"/>
                  </a:lnTo>
                  <a:lnTo>
                    <a:pt x="1224176" y="840745"/>
                  </a:lnTo>
                  <a:lnTo>
                    <a:pt x="1218647" y="843591"/>
                  </a:lnTo>
                  <a:lnTo>
                    <a:pt x="1214175" y="854861"/>
                  </a:lnTo>
                  <a:lnTo>
                    <a:pt x="1218300" y="870040"/>
                  </a:lnTo>
                  <a:lnTo>
                    <a:pt x="1210831" y="875705"/>
                  </a:lnTo>
                  <a:lnTo>
                    <a:pt x="1205029" y="872822"/>
                  </a:lnTo>
                  <a:lnTo>
                    <a:pt x="1195942" y="848354"/>
                  </a:lnTo>
                  <a:lnTo>
                    <a:pt x="1189378" y="835865"/>
                  </a:lnTo>
                  <a:lnTo>
                    <a:pt x="1185354" y="835398"/>
                  </a:lnTo>
                  <a:lnTo>
                    <a:pt x="1181656" y="843681"/>
                  </a:lnTo>
                  <a:lnTo>
                    <a:pt x="1178016" y="844764"/>
                  </a:lnTo>
                  <a:lnTo>
                    <a:pt x="1173687" y="837038"/>
                  </a:lnTo>
                  <a:lnTo>
                    <a:pt x="1167500" y="835137"/>
                  </a:lnTo>
                  <a:lnTo>
                    <a:pt x="1166084" y="823198"/>
                  </a:lnTo>
                  <a:lnTo>
                    <a:pt x="1145662" y="833830"/>
                  </a:lnTo>
                  <a:lnTo>
                    <a:pt x="1127501" y="840827"/>
                  </a:lnTo>
                  <a:lnTo>
                    <a:pt x="1125415" y="845853"/>
                  </a:lnTo>
                  <a:lnTo>
                    <a:pt x="1110983" y="851748"/>
                  </a:lnTo>
                  <a:lnTo>
                    <a:pt x="1105490" y="843696"/>
                  </a:lnTo>
                  <a:lnTo>
                    <a:pt x="1112666" y="836396"/>
                  </a:lnTo>
                  <a:lnTo>
                    <a:pt x="1113444" y="816721"/>
                  </a:lnTo>
                  <a:lnTo>
                    <a:pt x="1112165" y="795590"/>
                  </a:lnTo>
                  <a:lnTo>
                    <a:pt x="1122092" y="788315"/>
                  </a:lnTo>
                  <a:lnTo>
                    <a:pt x="1117535" y="770126"/>
                  </a:lnTo>
                  <a:lnTo>
                    <a:pt x="1112872" y="759516"/>
                  </a:lnTo>
                  <a:lnTo>
                    <a:pt x="1110250" y="744633"/>
                  </a:lnTo>
                  <a:lnTo>
                    <a:pt x="1104015" y="737555"/>
                  </a:lnTo>
                  <a:lnTo>
                    <a:pt x="1100222" y="749535"/>
                  </a:lnTo>
                  <a:lnTo>
                    <a:pt x="1091127" y="750736"/>
                  </a:lnTo>
                  <a:lnTo>
                    <a:pt x="1075962" y="756226"/>
                  </a:lnTo>
                  <a:lnTo>
                    <a:pt x="1058722" y="756672"/>
                  </a:lnTo>
                  <a:lnTo>
                    <a:pt x="1049789" y="754303"/>
                  </a:lnTo>
                  <a:lnTo>
                    <a:pt x="1042779" y="748806"/>
                  </a:lnTo>
                  <a:lnTo>
                    <a:pt x="1043850" y="737898"/>
                  </a:lnTo>
                  <a:lnTo>
                    <a:pt x="1037871" y="733331"/>
                  </a:lnTo>
                  <a:lnTo>
                    <a:pt x="1030296" y="716548"/>
                  </a:lnTo>
                  <a:lnTo>
                    <a:pt x="1022156" y="711886"/>
                  </a:lnTo>
                  <a:lnTo>
                    <a:pt x="1015289" y="693614"/>
                  </a:lnTo>
                  <a:lnTo>
                    <a:pt x="1023600" y="687602"/>
                  </a:lnTo>
                  <a:lnTo>
                    <a:pt x="1027749" y="674222"/>
                  </a:lnTo>
                  <a:lnTo>
                    <a:pt x="1021985" y="676142"/>
                  </a:lnTo>
                  <a:lnTo>
                    <a:pt x="1022981" y="667508"/>
                  </a:lnTo>
                  <a:lnTo>
                    <a:pt x="1026874" y="660993"/>
                  </a:lnTo>
                  <a:lnTo>
                    <a:pt x="1021594" y="653397"/>
                  </a:lnTo>
                  <a:lnTo>
                    <a:pt x="1019535" y="659895"/>
                  </a:lnTo>
                  <a:lnTo>
                    <a:pt x="1012102" y="655675"/>
                  </a:lnTo>
                  <a:lnTo>
                    <a:pt x="1013419" y="644027"/>
                  </a:lnTo>
                  <a:lnTo>
                    <a:pt x="1007578" y="641264"/>
                  </a:lnTo>
                  <a:lnTo>
                    <a:pt x="1005887" y="632824"/>
                  </a:lnTo>
                  <a:lnTo>
                    <a:pt x="1008098" y="623286"/>
                  </a:lnTo>
                  <a:lnTo>
                    <a:pt x="1001053" y="626398"/>
                  </a:lnTo>
                  <a:lnTo>
                    <a:pt x="1001996" y="616972"/>
                  </a:lnTo>
                  <a:lnTo>
                    <a:pt x="1009933" y="616363"/>
                  </a:lnTo>
                  <a:lnTo>
                    <a:pt x="1006081" y="604759"/>
                  </a:lnTo>
                  <a:lnTo>
                    <a:pt x="1016943" y="606301"/>
                  </a:lnTo>
                  <a:lnTo>
                    <a:pt x="1019575" y="593776"/>
                  </a:lnTo>
                  <a:lnTo>
                    <a:pt x="1023920" y="585842"/>
                  </a:lnTo>
                  <a:lnTo>
                    <a:pt x="1048970" y="562912"/>
                  </a:lnTo>
                  <a:lnTo>
                    <a:pt x="1054630" y="555594"/>
                  </a:lnTo>
                  <a:lnTo>
                    <a:pt x="1057207" y="557634"/>
                  </a:lnTo>
                  <a:lnTo>
                    <a:pt x="1057767" y="545858"/>
                  </a:lnTo>
                  <a:lnTo>
                    <a:pt x="1068920" y="527717"/>
                  </a:lnTo>
                  <a:lnTo>
                    <a:pt x="1076708" y="521164"/>
                  </a:lnTo>
                  <a:lnTo>
                    <a:pt x="1089089" y="520028"/>
                  </a:lnTo>
                  <a:lnTo>
                    <a:pt x="1097607" y="525008"/>
                  </a:lnTo>
                  <a:lnTo>
                    <a:pt x="1108357" y="539111"/>
                  </a:lnTo>
                  <a:lnTo>
                    <a:pt x="1116968" y="539048"/>
                  </a:lnTo>
                  <a:lnTo>
                    <a:pt x="1130373" y="529442"/>
                  </a:lnTo>
                  <a:lnTo>
                    <a:pt x="1144915" y="513859"/>
                  </a:lnTo>
                  <a:lnTo>
                    <a:pt x="1151144" y="512918"/>
                  </a:lnTo>
                  <a:lnTo>
                    <a:pt x="1151951" y="517605"/>
                  </a:lnTo>
                  <a:lnTo>
                    <a:pt x="1166183" y="519719"/>
                  </a:lnTo>
                  <a:lnTo>
                    <a:pt x="1179289" y="517779"/>
                  </a:lnTo>
                  <a:lnTo>
                    <a:pt x="1192967" y="501046"/>
                  </a:lnTo>
                  <a:lnTo>
                    <a:pt x="1193560" y="496576"/>
                  </a:lnTo>
                  <a:lnTo>
                    <a:pt x="1190319" y="478702"/>
                  </a:lnTo>
                  <a:lnTo>
                    <a:pt x="1191037" y="468564"/>
                  </a:lnTo>
                  <a:lnTo>
                    <a:pt x="1184002" y="456597"/>
                  </a:lnTo>
                  <a:lnTo>
                    <a:pt x="1182115" y="446851"/>
                  </a:lnTo>
                  <a:lnTo>
                    <a:pt x="1190377" y="450660"/>
                  </a:lnTo>
                  <a:lnTo>
                    <a:pt x="1199575" y="443950"/>
                  </a:lnTo>
                  <a:lnTo>
                    <a:pt x="1201043" y="436572"/>
                  </a:lnTo>
                  <a:lnTo>
                    <a:pt x="1192476" y="421397"/>
                  </a:lnTo>
                  <a:lnTo>
                    <a:pt x="1183225" y="431085"/>
                  </a:lnTo>
                  <a:lnTo>
                    <a:pt x="1176218" y="428175"/>
                  </a:lnTo>
                  <a:lnTo>
                    <a:pt x="1168533" y="433106"/>
                  </a:lnTo>
                  <a:lnTo>
                    <a:pt x="1160543" y="433408"/>
                  </a:lnTo>
                  <a:lnTo>
                    <a:pt x="1158007" y="437193"/>
                  </a:lnTo>
                  <a:lnTo>
                    <a:pt x="1148170" y="441722"/>
                  </a:lnTo>
                  <a:lnTo>
                    <a:pt x="1143848" y="451296"/>
                  </a:lnTo>
                  <a:lnTo>
                    <a:pt x="1138702" y="454644"/>
                  </a:lnTo>
                  <a:lnTo>
                    <a:pt x="1138576" y="442445"/>
                  </a:lnTo>
                  <a:lnTo>
                    <a:pt x="1133599" y="438953"/>
                  </a:lnTo>
                  <a:lnTo>
                    <a:pt x="1128213" y="447563"/>
                  </a:lnTo>
                  <a:lnTo>
                    <a:pt x="1126738" y="442741"/>
                  </a:lnTo>
                  <a:lnTo>
                    <a:pt x="1117885" y="434343"/>
                  </a:lnTo>
                  <a:lnTo>
                    <a:pt x="1097383" y="430995"/>
                  </a:lnTo>
                  <a:lnTo>
                    <a:pt x="1081394" y="435580"/>
                  </a:lnTo>
                  <a:lnTo>
                    <a:pt x="1075623" y="435593"/>
                  </a:lnTo>
                  <a:lnTo>
                    <a:pt x="1064636" y="428783"/>
                  </a:lnTo>
                  <a:lnTo>
                    <a:pt x="1043330" y="418919"/>
                  </a:lnTo>
                  <a:lnTo>
                    <a:pt x="1038400" y="413615"/>
                  </a:lnTo>
                  <a:lnTo>
                    <a:pt x="1037196" y="406430"/>
                  </a:lnTo>
                  <a:lnTo>
                    <a:pt x="1041248" y="397717"/>
                  </a:lnTo>
                  <a:lnTo>
                    <a:pt x="1035049" y="388265"/>
                  </a:lnTo>
                  <a:lnTo>
                    <a:pt x="1038483" y="380194"/>
                  </a:lnTo>
                  <a:lnTo>
                    <a:pt x="1044387" y="376898"/>
                  </a:lnTo>
                  <a:lnTo>
                    <a:pt x="1045207" y="365942"/>
                  </a:lnTo>
                  <a:lnTo>
                    <a:pt x="1037413" y="364193"/>
                  </a:lnTo>
                  <a:lnTo>
                    <a:pt x="1031672" y="359806"/>
                  </a:lnTo>
                  <a:lnTo>
                    <a:pt x="1019705" y="354699"/>
                  </a:lnTo>
                  <a:lnTo>
                    <a:pt x="1014490" y="347670"/>
                  </a:lnTo>
                  <a:lnTo>
                    <a:pt x="1005852" y="339777"/>
                  </a:lnTo>
                  <a:lnTo>
                    <a:pt x="1006657" y="332643"/>
                  </a:lnTo>
                  <a:lnTo>
                    <a:pt x="1024311" y="327294"/>
                  </a:lnTo>
                  <a:lnTo>
                    <a:pt x="1047281" y="316494"/>
                  </a:lnTo>
                  <a:lnTo>
                    <a:pt x="1062839" y="310379"/>
                  </a:lnTo>
                  <a:lnTo>
                    <a:pt x="1069455" y="317176"/>
                  </a:lnTo>
                  <a:lnTo>
                    <a:pt x="1077118" y="319952"/>
                  </a:lnTo>
                  <a:lnTo>
                    <a:pt x="1080440" y="313001"/>
                  </a:lnTo>
                  <a:lnTo>
                    <a:pt x="1075921" y="310902"/>
                  </a:lnTo>
                  <a:lnTo>
                    <a:pt x="1076795" y="304586"/>
                  </a:lnTo>
                  <a:lnTo>
                    <a:pt x="1097658" y="298205"/>
                  </a:lnTo>
                  <a:lnTo>
                    <a:pt x="1120207" y="294604"/>
                  </a:lnTo>
                  <a:lnTo>
                    <a:pt x="1131668" y="295972"/>
                  </a:lnTo>
                  <a:lnTo>
                    <a:pt x="1137389" y="299664"/>
                  </a:lnTo>
                  <a:lnTo>
                    <a:pt x="1132151" y="310120"/>
                  </a:lnTo>
                  <a:lnTo>
                    <a:pt x="1131946" y="318065"/>
                  </a:lnTo>
                  <a:lnTo>
                    <a:pt x="1128561" y="323157"/>
                  </a:lnTo>
                  <a:lnTo>
                    <a:pt x="1131012" y="332725"/>
                  </a:lnTo>
                  <a:lnTo>
                    <a:pt x="1138781" y="332580"/>
                  </a:lnTo>
                  <a:lnTo>
                    <a:pt x="1147994" y="335685"/>
                  </a:lnTo>
                  <a:lnTo>
                    <a:pt x="1159281" y="335666"/>
                  </a:lnTo>
                  <a:lnTo>
                    <a:pt x="1161903" y="339504"/>
                  </a:lnTo>
                  <a:lnTo>
                    <a:pt x="1169024" y="341398"/>
                  </a:lnTo>
                  <a:lnTo>
                    <a:pt x="1175875" y="339055"/>
                  </a:lnTo>
                  <a:lnTo>
                    <a:pt x="1183613" y="344014"/>
                  </a:lnTo>
                  <a:lnTo>
                    <a:pt x="1193769" y="330377"/>
                  </a:lnTo>
                  <a:lnTo>
                    <a:pt x="1199574" y="330452"/>
                  </a:lnTo>
                  <a:lnTo>
                    <a:pt x="1203060" y="333964"/>
                  </a:lnTo>
                  <a:lnTo>
                    <a:pt x="1206193" y="325712"/>
                  </a:lnTo>
                  <a:lnTo>
                    <a:pt x="1195866" y="320097"/>
                  </a:lnTo>
                  <a:lnTo>
                    <a:pt x="1184931" y="321888"/>
                  </a:lnTo>
                  <a:lnTo>
                    <a:pt x="1187638" y="310949"/>
                  </a:lnTo>
                  <a:lnTo>
                    <a:pt x="1181306" y="297887"/>
                  </a:lnTo>
                  <a:lnTo>
                    <a:pt x="1173060" y="292810"/>
                  </a:lnTo>
                  <a:lnTo>
                    <a:pt x="1172139" y="281691"/>
                  </a:lnTo>
                  <a:lnTo>
                    <a:pt x="1179407" y="280199"/>
                  </a:lnTo>
                  <a:lnTo>
                    <a:pt x="1186533" y="292261"/>
                  </a:lnTo>
                  <a:lnTo>
                    <a:pt x="1183619" y="300511"/>
                  </a:lnTo>
                  <a:lnTo>
                    <a:pt x="1186896" y="307813"/>
                  </a:lnTo>
                  <a:lnTo>
                    <a:pt x="1195103" y="316963"/>
                  </a:lnTo>
                  <a:lnTo>
                    <a:pt x="1198507" y="309144"/>
                  </a:lnTo>
                  <a:lnTo>
                    <a:pt x="1189448" y="296858"/>
                  </a:lnTo>
                  <a:lnTo>
                    <a:pt x="1196843" y="278320"/>
                  </a:lnTo>
                  <a:lnTo>
                    <a:pt x="1193698" y="274456"/>
                  </a:lnTo>
                  <a:lnTo>
                    <a:pt x="1182751" y="276942"/>
                  </a:lnTo>
                  <a:lnTo>
                    <a:pt x="1172309" y="274153"/>
                  </a:lnTo>
                  <a:lnTo>
                    <a:pt x="1171249" y="270577"/>
                  </a:lnTo>
                  <a:lnTo>
                    <a:pt x="1165335" y="273012"/>
                  </a:lnTo>
                  <a:lnTo>
                    <a:pt x="1144582" y="261106"/>
                  </a:lnTo>
                  <a:lnTo>
                    <a:pt x="1145660" y="252580"/>
                  </a:lnTo>
                  <a:lnTo>
                    <a:pt x="1142480" y="232677"/>
                  </a:lnTo>
                  <a:lnTo>
                    <a:pt x="1138525" y="224747"/>
                  </a:lnTo>
                  <a:lnTo>
                    <a:pt x="1131313" y="217321"/>
                  </a:lnTo>
                  <a:lnTo>
                    <a:pt x="1117685" y="197952"/>
                  </a:lnTo>
                  <a:lnTo>
                    <a:pt x="1111317" y="190199"/>
                  </a:lnTo>
                  <a:lnTo>
                    <a:pt x="1104015" y="187157"/>
                  </a:lnTo>
                  <a:lnTo>
                    <a:pt x="1095069" y="173829"/>
                  </a:lnTo>
                  <a:lnTo>
                    <a:pt x="1085498" y="165239"/>
                  </a:lnTo>
                  <a:lnTo>
                    <a:pt x="1085442" y="162940"/>
                  </a:lnTo>
                  <a:lnTo>
                    <a:pt x="1094335" y="161493"/>
                  </a:lnTo>
                  <a:lnTo>
                    <a:pt x="1100220" y="152134"/>
                  </a:lnTo>
                  <a:lnTo>
                    <a:pt x="1104905" y="131885"/>
                  </a:lnTo>
                  <a:lnTo>
                    <a:pt x="1126283" y="137900"/>
                  </a:lnTo>
                  <a:lnTo>
                    <a:pt x="1153493" y="138295"/>
                  </a:lnTo>
                  <a:lnTo>
                    <a:pt x="1161001" y="135910"/>
                  </a:lnTo>
                  <a:lnTo>
                    <a:pt x="1173649" y="127632"/>
                  </a:lnTo>
                  <a:lnTo>
                    <a:pt x="1186566" y="113702"/>
                  </a:lnTo>
                  <a:lnTo>
                    <a:pt x="1191307" y="98375"/>
                  </a:lnTo>
                  <a:lnTo>
                    <a:pt x="1197847" y="85606"/>
                  </a:lnTo>
                  <a:lnTo>
                    <a:pt x="1208473" y="75736"/>
                  </a:lnTo>
                  <a:lnTo>
                    <a:pt x="1213525" y="67947"/>
                  </a:lnTo>
                  <a:lnTo>
                    <a:pt x="1226325" y="56115"/>
                  </a:lnTo>
                  <a:lnTo>
                    <a:pt x="1227440" y="60004"/>
                  </a:lnTo>
                  <a:lnTo>
                    <a:pt x="1236225" y="62398"/>
                  </a:lnTo>
                  <a:lnTo>
                    <a:pt x="1250204" y="57266"/>
                  </a:lnTo>
                  <a:lnTo>
                    <a:pt x="1259302" y="51036"/>
                  </a:lnTo>
                  <a:lnTo>
                    <a:pt x="1281357" y="30773"/>
                  </a:lnTo>
                  <a:lnTo>
                    <a:pt x="1288745" y="30502"/>
                  </a:lnTo>
                  <a:lnTo>
                    <a:pt x="1289134" y="33870"/>
                  </a:lnTo>
                  <a:lnTo>
                    <a:pt x="1296811" y="32113"/>
                  </a:lnTo>
                  <a:lnTo>
                    <a:pt x="1304011" y="33592"/>
                  </a:lnTo>
                  <a:lnTo>
                    <a:pt x="1318591" y="32040"/>
                  </a:lnTo>
                  <a:lnTo>
                    <a:pt x="1333445" y="23381"/>
                  </a:lnTo>
                  <a:lnTo>
                    <a:pt x="1348772" y="3988"/>
                  </a:lnTo>
                  <a:lnTo>
                    <a:pt x="1354612" y="0"/>
                  </a:lnTo>
                  <a:lnTo>
                    <a:pt x="1355344" y="3717"/>
                  </a:lnTo>
                  <a:lnTo>
                    <a:pt x="1375938" y="13411"/>
                  </a:lnTo>
                  <a:lnTo>
                    <a:pt x="1377362" y="19357"/>
                  </a:lnTo>
                  <a:lnTo>
                    <a:pt x="1369584" y="26638"/>
                  </a:lnTo>
                  <a:lnTo>
                    <a:pt x="1366189" y="26805"/>
                  </a:lnTo>
                  <a:lnTo>
                    <a:pt x="1365700" y="37068"/>
                  </a:lnTo>
                  <a:lnTo>
                    <a:pt x="1376693" y="34379"/>
                  </a:lnTo>
                  <a:lnTo>
                    <a:pt x="1377609" y="28916"/>
                  </a:lnTo>
                  <a:lnTo>
                    <a:pt x="1382741" y="24036"/>
                  </a:lnTo>
                  <a:lnTo>
                    <a:pt x="1384221" y="27045"/>
                  </a:lnTo>
                  <a:lnTo>
                    <a:pt x="1388380" y="15499"/>
                  </a:lnTo>
                  <a:lnTo>
                    <a:pt x="1398512" y="26564"/>
                  </a:lnTo>
                  <a:lnTo>
                    <a:pt x="1396442" y="34559"/>
                  </a:lnTo>
                  <a:lnTo>
                    <a:pt x="1403020" y="37010"/>
                  </a:lnTo>
                  <a:lnTo>
                    <a:pt x="1406762" y="41913"/>
                  </a:lnTo>
                  <a:lnTo>
                    <a:pt x="1412791" y="34388"/>
                  </a:lnTo>
                  <a:lnTo>
                    <a:pt x="1422970" y="34283"/>
                  </a:lnTo>
                  <a:lnTo>
                    <a:pt x="1428794" y="31834"/>
                  </a:lnTo>
                  <a:lnTo>
                    <a:pt x="1443563" y="34605"/>
                  </a:lnTo>
                  <a:lnTo>
                    <a:pt x="1451087" y="37589"/>
                  </a:lnTo>
                  <a:lnTo>
                    <a:pt x="1447338" y="53364"/>
                  </a:lnTo>
                  <a:lnTo>
                    <a:pt x="1461333" y="57433"/>
                  </a:lnTo>
                  <a:lnTo>
                    <a:pt x="1462367" y="61476"/>
                  </a:lnTo>
                  <a:lnTo>
                    <a:pt x="1476126" y="68359"/>
                  </a:lnTo>
                  <a:lnTo>
                    <a:pt x="1476213" y="65046"/>
                  </a:lnTo>
                  <a:lnTo>
                    <a:pt x="1485993" y="60479"/>
                  </a:lnTo>
                  <a:lnTo>
                    <a:pt x="1495453" y="60641"/>
                  </a:lnTo>
                  <a:lnTo>
                    <a:pt x="1495672" y="64316"/>
                  </a:lnTo>
                  <a:lnTo>
                    <a:pt x="1501187" y="64537"/>
                  </a:lnTo>
                  <a:lnTo>
                    <a:pt x="1506784" y="59215"/>
                  </a:lnTo>
                  <a:lnTo>
                    <a:pt x="1516198" y="58148"/>
                  </a:lnTo>
                  <a:lnTo>
                    <a:pt x="1522922" y="60085"/>
                  </a:lnTo>
                  <a:lnTo>
                    <a:pt x="1532253" y="65186"/>
                  </a:lnTo>
                  <a:lnTo>
                    <a:pt x="1536423" y="63873"/>
                  </a:lnTo>
                  <a:lnTo>
                    <a:pt x="1542863" y="71272"/>
                  </a:lnTo>
                  <a:lnTo>
                    <a:pt x="1546167" y="68136"/>
                  </a:lnTo>
                  <a:lnTo>
                    <a:pt x="1551947" y="70008"/>
                  </a:lnTo>
                  <a:close/>
                  <a:moveTo>
                    <a:pt x="1423088" y="913093"/>
                  </a:moveTo>
                  <a:lnTo>
                    <a:pt x="1422847" y="916100"/>
                  </a:lnTo>
                  <a:lnTo>
                    <a:pt x="1410444" y="911375"/>
                  </a:lnTo>
                  <a:lnTo>
                    <a:pt x="1419627" y="893848"/>
                  </a:lnTo>
                  <a:lnTo>
                    <a:pt x="1427700" y="892455"/>
                  </a:lnTo>
                  <a:lnTo>
                    <a:pt x="1433360" y="876334"/>
                  </a:lnTo>
                  <a:lnTo>
                    <a:pt x="1439298" y="890689"/>
                  </a:lnTo>
                  <a:lnTo>
                    <a:pt x="1444424" y="885829"/>
                  </a:lnTo>
                  <a:lnTo>
                    <a:pt x="1454204" y="893764"/>
                  </a:lnTo>
                  <a:lnTo>
                    <a:pt x="1454191" y="904677"/>
                  </a:lnTo>
                  <a:lnTo>
                    <a:pt x="1439775" y="906122"/>
                  </a:lnTo>
                  <a:lnTo>
                    <a:pt x="1433408" y="910959"/>
                  </a:lnTo>
                  <a:close/>
                  <a:moveTo>
                    <a:pt x="1385273" y="945757"/>
                  </a:moveTo>
                  <a:lnTo>
                    <a:pt x="1395939" y="937018"/>
                  </a:lnTo>
                  <a:lnTo>
                    <a:pt x="1386594" y="934882"/>
                  </a:lnTo>
                  <a:lnTo>
                    <a:pt x="1386624" y="926980"/>
                  </a:lnTo>
                  <a:lnTo>
                    <a:pt x="1394529" y="921928"/>
                  </a:lnTo>
                  <a:lnTo>
                    <a:pt x="1400006" y="925828"/>
                  </a:lnTo>
                  <a:lnTo>
                    <a:pt x="1400618" y="933744"/>
                  </a:lnTo>
                  <a:lnTo>
                    <a:pt x="1403929" y="928551"/>
                  </a:lnTo>
                  <a:lnTo>
                    <a:pt x="1404384" y="916895"/>
                  </a:lnTo>
                  <a:lnTo>
                    <a:pt x="1411027" y="922300"/>
                  </a:lnTo>
                  <a:lnTo>
                    <a:pt x="1412360" y="914799"/>
                  </a:lnTo>
                  <a:lnTo>
                    <a:pt x="1418232" y="919417"/>
                  </a:lnTo>
                  <a:lnTo>
                    <a:pt x="1425380" y="919521"/>
                  </a:lnTo>
                  <a:lnTo>
                    <a:pt x="1430985" y="915450"/>
                  </a:lnTo>
                  <a:lnTo>
                    <a:pt x="1440053" y="922680"/>
                  </a:lnTo>
                  <a:lnTo>
                    <a:pt x="1439912" y="942618"/>
                  </a:lnTo>
                  <a:lnTo>
                    <a:pt x="1451542" y="941168"/>
                  </a:lnTo>
                  <a:lnTo>
                    <a:pt x="1443858" y="954303"/>
                  </a:lnTo>
                  <a:lnTo>
                    <a:pt x="1429817" y="948920"/>
                  </a:lnTo>
                  <a:lnTo>
                    <a:pt x="1434965" y="957624"/>
                  </a:lnTo>
                  <a:lnTo>
                    <a:pt x="1430854" y="964729"/>
                  </a:lnTo>
                  <a:lnTo>
                    <a:pt x="1423618" y="961256"/>
                  </a:lnTo>
                  <a:lnTo>
                    <a:pt x="1423230" y="974789"/>
                  </a:lnTo>
                  <a:lnTo>
                    <a:pt x="1411991" y="978370"/>
                  </a:lnTo>
                  <a:lnTo>
                    <a:pt x="1408218" y="983939"/>
                  </a:lnTo>
                  <a:lnTo>
                    <a:pt x="1401405" y="978530"/>
                  </a:lnTo>
                  <a:lnTo>
                    <a:pt x="1393718" y="992636"/>
                  </a:lnTo>
                  <a:lnTo>
                    <a:pt x="1387947" y="993986"/>
                  </a:lnTo>
                  <a:lnTo>
                    <a:pt x="1381613" y="1000194"/>
                  </a:lnTo>
                  <a:lnTo>
                    <a:pt x="1379837" y="984720"/>
                  </a:lnTo>
                  <a:lnTo>
                    <a:pt x="1370985" y="992703"/>
                  </a:lnTo>
                  <a:lnTo>
                    <a:pt x="1370747" y="987805"/>
                  </a:lnTo>
                  <a:lnTo>
                    <a:pt x="1363173" y="982638"/>
                  </a:lnTo>
                  <a:lnTo>
                    <a:pt x="1363094" y="968713"/>
                  </a:lnTo>
                  <a:lnTo>
                    <a:pt x="1355831" y="962778"/>
                  </a:lnTo>
                  <a:lnTo>
                    <a:pt x="1360715" y="946791"/>
                  </a:lnTo>
                  <a:lnTo>
                    <a:pt x="1375716" y="937176"/>
                  </a:lnTo>
                  <a:lnTo>
                    <a:pt x="1384695" y="938213"/>
                  </a:lnTo>
                  <a:close/>
                  <a:moveTo>
                    <a:pt x="1361748" y="1009292"/>
                  </a:moveTo>
                  <a:lnTo>
                    <a:pt x="1353348" y="1022874"/>
                  </a:lnTo>
                  <a:lnTo>
                    <a:pt x="1350958" y="1020517"/>
                  </a:lnTo>
                  <a:close/>
                  <a:moveTo>
                    <a:pt x="1317816" y="1053886"/>
                  </a:moveTo>
                  <a:lnTo>
                    <a:pt x="1323857" y="1054962"/>
                  </a:lnTo>
                  <a:lnTo>
                    <a:pt x="1321001" y="1069100"/>
                  </a:lnTo>
                  <a:lnTo>
                    <a:pt x="1310987" y="1066667"/>
                  </a:lnTo>
                  <a:lnTo>
                    <a:pt x="1309583" y="1061697"/>
                  </a:lnTo>
                  <a:close/>
                  <a:moveTo>
                    <a:pt x="1150119" y="1083365"/>
                  </a:moveTo>
                  <a:lnTo>
                    <a:pt x="1146039" y="1097615"/>
                  </a:lnTo>
                  <a:lnTo>
                    <a:pt x="1132612" y="1108062"/>
                  </a:lnTo>
                  <a:lnTo>
                    <a:pt x="1140632" y="1090533"/>
                  </a:lnTo>
                  <a:lnTo>
                    <a:pt x="1144448" y="1092888"/>
                  </a:lnTo>
                  <a:close/>
                  <a:moveTo>
                    <a:pt x="1126417" y="1075128"/>
                  </a:moveTo>
                  <a:lnTo>
                    <a:pt x="1133606" y="1076045"/>
                  </a:lnTo>
                  <a:lnTo>
                    <a:pt x="1132455" y="1083465"/>
                  </a:lnTo>
                  <a:lnTo>
                    <a:pt x="1124188" y="1090731"/>
                  </a:lnTo>
                  <a:lnTo>
                    <a:pt x="1118543" y="1084320"/>
                  </a:lnTo>
                  <a:lnTo>
                    <a:pt x="1113820" y="1088993"/>
                  </a:lnTo>
                  <a:lnTo>
                    <a:pt x="1113178" y="1076036"/>
                  </a:lnTo>
                  <a:lnTo>
                    <a:pt x="1115838" y="1072226"/>
                  </a:lnTo>
                  <a:close/>
                  <a:moveTo>
                    <a:pt x="1055545" y="1091190"/>
                  </a:moveTo>
                  <a:lnTo>
                    <a:pt x="1055475" y="1097253"/>
                  </a:lnTo>
                  <a:lnTo>
                    <a:pt x="1050416" y="1100259"/>
                  </a:lnTo>
                  <a:lnTo>
                    <a:pt x="1047999" y="1093422"/>
                  </a:lnTo>
                  <a:close/>
                  <a:moveTo>
                    <a:pt x="1142208" y="503159"/>
                  </a:moveTo>
                  <a:lnTo>
                    <a:pt x="1136703" y="509134"/>
                  </a:lnTo>
                  <a:lnTo>
                    <a:pt x="1136178" y="502958"/>
                  </a:lnTo>
                  <a:close/>
                  <a:moveTo>
                    <a:pt x="1028821" y="1121096"/>
                  </a:moveTo>
                  <a:lnTo>
                    <a:pt x="1036799" y="1125050"/>
                  </a:lnTo>
                  <a:lnTo>
                    <a:pt x="1035042" y="1130462"/>
                  </a:lnTo>
                  <a:lnTo>
                    <a:pt x="1028410" y="1129005"/>
                  </a:lnTo>
                  <a:close/>
                  <a:moveTo>
                    <a:pt x="918755" y="1114026"/>
                  </a:moveTo>
                  <a:lnTo>
                    <a:pt x="919959" y="1122310"/>
                  </a:lnTo>
                  <a:lnTo>
                    <a:pt x="913245" y="1124364"/>
                  </a:lnTo>
                  <a:lnTo>
                    <a:pt x="912777" y="1115845"/>
                  </a:lnTo>
                  <a:close/>
                  <a:moveTo>
                    <a:pt x="909245" y="1121997"/>
                  </a:moveTo>
                  <a:lnTo>
                    <a:pt x="895623" y="1126765"/>
                  </a:lnTo>
                  <a:lnTo>
                    <a:pt x="894142" y="1121081"/>
                  </a:lnTo>
                  <a:lnTo>
                    <a:pt x="900717" y="1115594"/>
                  </a:lnTo>
                  <a:close/>
                  <a:moveTo>
                    <a:pt x="976133" y="700743"/>
                  </a:moveTo>
                  <a:lnTo>
                    <a:pt x="984274" y="699819"/>
                  </a:lnTo>
                  <a:lnTo>
                    <a:pt x="984868" y="704955"/>
                  </a:lnTo>
                  <a:lnTo>
                    <a:pt x="991796" y="705281"/>
                  </a:lnTo>
                  <a:lnTo>
                    <a:pt x="997386" y="711076"/>
                  </a:lnTo>
                  <a:lnTo>
                    <a:pt x="994660" y="730510"/>
                  </a:lnTo>
                  <a:lnTo>
                    <a:pt x="989868" y="736048"/>
                  </a:lnTo>
                  <a:lnTo>
                    <a:pt x="980462" y="737902"/>
                  </a:lnTo>
                  <a:lnTo>
                    <a:pt x="977202" y="744135"/>
                  </a:lnTo>
                  <a:lnTo>
                    <a:pt x="966132" y="734014"/>
                  </a:lnTo>
                  <a:lnTo>
                    <a:pt x="960188" y="733078"/>
                  </a:lnTo>
                  <a:lnTo>
                    <a:pt x="949748" y="720673"/>
                  </a:lnTo>
                  <a:lnTo>
                    <a:pt x="945377" y="719664"/>
                  </a:lnTo>
                  <a:lnTo>
                    <a:pt x="939390" y="712466"/>
                  </a:lnTo>
                  <a:lnTo>
                    <a:pt x="938930" y="703072"/>
                  </a:lnTo>
                  <a:lnTo>
                    <a:pt x="943061" y="701724"/>
                  </a:lnTo>
                  <a:lnTo>
                    <a:pt x="954845" y="706775"/>
                  </a:lnTo>
                  <a:lnTo>
                    <a:pt x="962217" y="701114"/>
                  </a:lnTo>
                  <a:lnTo>
                    <a:pt x="968522" y="701757"/>
                  </a:lnTo>
                  <a:lnTo>
                    <a:pt x="972291" y="697581"/>
                  </a:lnTo>
                  <a:close/>
                  <a:moveTo>
                    <a:pt x="882208" y="1126150"/>
                  </a:moveTo>
                  <a:lnTo>
                    <a:pt x="887565" y="1132689"/>
                  </a:lnTo>
                  <a:lnTo>
                    <a:pt x="871621" y="1142220"/>
                  </a:lnTo>
                  <a:lnTo>
                    <a:pt x="871350" y="1144461"/>
                  </a:lnTo>
                  <a:lnTo>
                    <a:pt x="890054" y="1138976"/>
                  </a:lnTo>
                  <a:lnTo>
                    <a:pt x="889165" y="1144148"/>
                  </a:lnTo>
                  <a:lnTo>
                    <a:pt x="881079" y="1148906"/>
                  </a:lnTo>
                  <a:lnTo>
                    <a:pt x="869315" y="1150529"/>
                  </a:lnTo>
                  <a:lnTo>
                    <a:pt x="866841" y="1156497"/>
                  </a:lnTo>
                  <a:lnTo>
                    <a:pt x="853572" y="1160412"/>
                  </a:lnTo>
                  <a:lnTo>
                    <a:pt x="843226" y="1158417"/>
                  </a:lnTo>
                  <a:lnTo>
                    <a:pt x="835009" y="1163033"/>
                  </a:lnTo>
                  <a:lnTo>
                    <a:pt x="821027" y="1165485"/>
                  </a:lnTo>
                  <a:lnTo>
                    <a:pt x="815655" y="1158032"/>
                  </a:lnTo>
                  <a:lnTo>
                    <a:pt x="830615" y="1154306"/>
                  </a:lnTo>
                  <a:lnTo>
                    <a:pt x="834499" y="1156378"/>
                  </a:lnTo>
                  <a:lnTo>
                    <a:pt x="845886" y="1152886"/>
                  </a:lnTo>
                  <a:lnTo>
                    <a:pt x="845016" y="1145767"/>
                  </a:lnTo>
                  <a:lnTo>
                    <a:pt x="852260" y="1140141"/>
                  </a:lnTo>
                  <a:lnTo>
                    <a:pt x="859971" y="1145359"/>
                  </a:lnTo>
                  <a:lnTo>
                    <a:pt x="861832" y="1141174"/>
                  </a:lnTo>
                  <a:lnTo>
                    <a:pt x="853065" y="1137636"/>
                  </a:lnTo>
                  <a:lnTo>
                    <a:pt x="849185" y="1131744"/>
                  </a:lnTo>
                  <a:lnTo>
                    <a:pt x="855357" y="1124713"/>
                  </a:lnTo>
                  <a:lnTo>
                    <a:pt x="871731" y="1123440"/>
                  </a:lnTo>
                  <a:lnTo>
                    <a:pt x="872925" y="1133302"/>
                  </a:lnTo>
                  <a:close/>
                  <a:moveTo>
                    <a:pt x="772923" y="1160061"/>
                  </a:moveTo>
                  <a:lnTo>
                    <a:pt x="791425" y="1151269"/>
                  </a:lnTo>
                  <a:lnTo>
                    <a:pt x="793666" y="1146045"/>
                  </a:lnTo>
                  <a:lnTo>
                    <a:pt x="801074" y="1141342"/>
                  </a:lnTo>
                  <a:lnTo>
                    <a:pt x="810900" y="1140690"/>
                  </a:lnTo>
                  <a:lnTo>
                    <a:pt x="814872" y="1145131"/>
                  </a:lnTo>
                  <a:lnTo>
                    <a:pt x="814487" y="1154283"/>
                  </a:lnTo>
                  <a:lnTo>
                    <a:pt x="795143" y="1159533"/>
                  </a:lnTo>
                  <a:lnTo>
                    <a:pt x="782481" y="1171003"/>
                  </a:lnTo>
                  <a:lnTo>
                    <a:pt x="773819" y="1173810"/>
                  </a:lnTo>
                  <a:close/>
                  <a:moveTo>
                    <a:pt x="730036" y="1167227"/>
                  </a:moveTo>
                  <a:lnTo>
                    <a:pt x="730015" y="1174199"/>
                  </a:lnTo>
                  <a:lnTo>
                    <a:pt x="719601" y="1171721"/>
                  </a:lnTo>
                  <a:lnTo>
                    <a:pt x="719705" y="1167094"/>
                  </a:lnTo>
                  <a:close/>
                  <a:moveTo>
                    <a:pt x="794040" y="877465"/>
                  </a:moveTo>
                  <a:lnTo>
                    <a:pt x="787426" y="882245"/>
                  </a:lnTo>
                  <a:lnTo>
                    <a:pt x="788189" y="875818"/>
                  </a:lnTo>
                  <a:close/>
                  <a:moveTo>
                    <a:pt x="689584" y="1169831"/>
                  </a:moveTo>
                  <a:lnTo>
                    <a:pt x="690458" y="1176695"/>
                  </a:lnTo>
                  <a:lnTo>
                    <a:pt x="681737" y="1178842"/>
                  </a:lnTo>
                  <a:lnTo>
                    <a:pt x="682518" y="1172063"/>
                  </a:lnTo>
                  <a:close/>
                  <a:moveTo>
                    <a:pt x="868212" y="434085"/>
                  </a:moveTo>
                  <a:lnTo>
                    <a:pt x="888383" y="450727"/>
                  </a:lnTo>
                  <a:lnTo>
                    <a:pt x="904204" y="446308"/>
                  </a:lnTo>
                  <a:lnTo>
                    <a:pt x="910064" y="448754"/>
                  </a:lnTo>
                  <a:lnTo>
                    <a:pt x="914182" y="454987"/>
                  </a:lnTo>
                  <a:lnTo>
                    <a:pt x="913405" y="463356"/>
                  </a:lnTo>
                  <a:lnTo>
                    <a:pt x="923979" y="470947"/>
                  </a:lnTo>
                  <a:lnTo>
                    <a:pt x="926617" y="475948"/>
                  </a:lnTo>
                  <a:lnTo>
                    <a:pt x="941545" y="481862"/>
                  </a:lnTo>
                  <a:lnTo>
                    <a:pt x="950063" y="487178"/>
                  </a:lnTo>
                  <a:lnTo>
                    <a:pt x="942465" y="495703"/>
                  </a:lnTo>
                  <a:lnTo>
                    <a:pt x="935518" y="491555"/>
                  </a:lnTo>
                  <a:lnTo>
                    <a:pt x="927036" y="491247"/>
                  </a:lnTo>
                  <a:lnTo>
                    <a:pt x="921780" y="494507"/>
                  </a:lnTo>
                  <a:lnTo>
                    <a:pt x="915354" y="503288"/>
                  </a:lnTo>
                  <a:lnTo>
                    <a:pt x="912103" y="492650"/>
                  </a:lnTo>
                  <a:lnTo>
                    <a:pt x="907126" y="484637"/>
                  </a:lnTo>
                  <a:lnTo>
                    <a:pt x="901150" y="482180"/>
                  </a:lnTo>
                  <a:lnTo>
                    <a:pt x="900177" y="474479"/>
                  </a:lnTo>
                  <a:lnTo>
                    <a:pt x="887832" y="461534"/>
                  </a:lnTo>
                  <a:lnTo>
                    <a:pt x="881028" y="459143"/>
                  </a:lnTo>
                  <a:lnTo>
                    <a:pt x="868157" y="463538"/>
                  </a:lnTo>
                  <a:lnTo>
                    <a:pt x="861325" y="457138"/>
                  </a:lnTo>
                  <a:lnTo>
                    <a:pt x="860393" y="448199"/>
                  </a:lnTo>
                  <a:close/>
                  <a:moveTo>
                    <a:pt x="612943" y="1168459"/>
                  </a:moveTo>
                  <a:lnTo>
                    <a:pt x="611227" y="1176145"/>
                  </a:lnTo>
                  <a:lnTo>
                    <a:pt x="603084" y="1175115"/>
                  </a:lnTo>
                  <a:lnTo>
                    <a:pt x="606671" y="1169204"/>
                  </a:lnTo>
                  <a:close/>
                  <a:moveTo>
                    <a:pt x="560064" y="1168426"/>
                  </a:moveTo>
                  <a:lnTo>
                    <a:pt x="564373" y="1173028"/>
                  </a:lnTo>
                  <a:lnTo>
                    <a:pt x="579427" y="1177638"/>
                  </a:lnTo>
                  <a:lnTo>
                    <a:pt x="579387" y="1179983"/>
                  </a:lnTo>
                  <a:lnTo>
                    <a:pt x="560512" y="1177245"/>
                  </a:lnTo>
                  <a:close/>
                  <a:moveTo>
                    <a:pt x="535246" y="1150423"/>
                  </a:moveTo>
                  <a:lnTo>
                    <a:pt x="537247" y="1144000"/>
                  </a:lnTo>
                  <a:lnTo>
                    <a:pt x="543750" y="1143495"/>
                  </a:lnTo>
                  <a:lnTo>
                    <a:pt x="549599" y="1152629"/>
                  </a:lnTo>
                  <a:lnTo>
                    <a:pt x="544480" y="1157583"/>
                  </a:lnTo>
                  <a:lnTo>
                    <a:pt x="539804" y="1155570"/>
                  </a:lnTo>
                  <a:lnTo>
                    <a:pt x="539008" y="1162804"/>
                  </a:lnTo>
                  <a:lnTo>
                    <a:pt x="531114" y="1160848"/>
                  </a:lnTo>
                  <a:lnTo>
                    <a:pt x="512458" y="1162181"/>
                  </a:lnTo>
                  <a:lnTo>
                    <a:pt x="504043" y="1156786"/>
                  </a:lnTo>
                  <a:lnTo>
                    <a:pt x="508428" y="1152808"/>
                  </a:lnTo>
                  <a:lnTo>
                    <a:pt x="517986" y="1157015"/>
                  </a:lnTo>
                  <a:close/>
                  <a:moveTo>
                    <a:pt x="439955" y="1146417"/>
                  </a:moveTo>
                  <a:lnTo>
                    <a:pt x="447529" y="1148130"/>
                  </a:lnTo>
                  <a:lnTo>
                    <a:pt x="444459" y="1156146"/>
                  </a:lnTo>
                  <a:lnTo>
                    <a:pt x="435710" y="1151579"/>
                  </a:lnTo>
                  <a:lnTo>
                    <a:pt x="420724" y="1156554"/>
                  </a:lnTo>
                  <a:lnTo>
                    <a:pt x="421285" y="1142342"/>
                  </a:lnTo>
                  <a:lnTo>
                    <a:pt x="426195" y="1143870"/>
                  </a:lnTo>
                  <a:lnTo>
                    <a:pt x="430519" y="1134740"/>
                  </a:lnTo>
                  <a:lnTo>
                    <a:pt x="436498" y="1136672"/>
                  </a:lnTo>
                  <a:lnTo>
                    <a:pt x="433792" y="1143629"/>
                  </a:lnTo>
                  <a:close/>
                  <a:moveTo>
                    <a:pt x="415197" y="1129897"/>
                  </a:moveTo>
                  <a:lnTo>
                    <a:pt x="418279" y="1134735"/>
                  </a:lnTo>
                  <a:lnTo>
                    <a:pt x="410979" y="1144285"/>
                  </a:lnTo>
                  <a:lnTo>
                    <a:pt x="403656" y="1144980"/>
                  </a:lnTo>
                  <a:lnTo>
                    <a:pt x="406073" y="1138311"/>
                  </a:lnTo>
                  <a:close/>
                  <a:moveTo>
                    <a:pt x="376379" y="1116134"/>
                  </a:moveTo>
                  <a:lnTo>
                    <a:pt x="382898" y="1119233"/>
                  </a:lnTo>
                  <a:lnTo>
                    <a:pt x="385811" y="1129306"/>
                  </a:lnTo>
                  <a:lnTo>
                    <a:pt x="375642" y="1135617"/>
                  </a:lnTo>
                  <a:close/>
                  <a:moveTo>
                    <a:pt x="71950" y="883348"/>
                  </a:moveTo>
                  <a:lnTo>
                    <a:pt x="63032" y="883324"/>
                  </a:lnTo>
                  <a:lnTo>
                    <a:pt x="59039" y="889218"/>
                  </a:lnTo>
                  <a:lnTo>
                    <a:pt x="0" y="858339"/>
                  </a:lnTo>
                  <a:lnTo>
                    <a:pt x="15179" y="854536"/>
                  </a:lnTo>
                  <a:lnTo>
                    <a:pt x="17923" y="8500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96" name="Google Shape;12796;p318"/>
            <p:cNvSpPr/>
            <p:nvPr/>
          </p:nvSpPr>
          <p:spPr>
            <a:xfrm>
              <a:off x="7811639" y="4172273"/>
              <a:ext cx="784338" cy="828948"/>
            </a:xfrm>
            <a:custGeom>
              <a:rect b="b" l="l" r="r" t="t"/>
              <a:pathLst>
                <a:path extrusionOk="0" h="914925" w="865688">
                  <a:moveTo>
                    <a:pt x="407673" y="0"/>
                  </a:moveTo>
                  <a:lnTo>
                    <a:pt x="378634" y="47987"/>
                  </a:lnTo>
                  <a:lnTo>
                    <a:pt x="378771" y="69426"/>
                  </a:lnTo>
                  <a:lnTo>
                    <a:pt x="439444" y="105235"/>
                  </a:lnTo>
                  <a:lnTo>
                    <a:pt x="456070" y="99549"/>
                  </a:lnTo>
                  <a:lnTo>
                    <a:pt x="487461" y="140361"/>
                  </a:lnTo>
                  <a:lnTo>
                    <a:pt x="496143" y="162865"/>
                  </a:lnTo>
                  <a:lnTo>
                    <a:pt x="528311" y="201241"/>
                  </a:lnTo>
                  <a:lnTo>
                    <a:pt x="569999" y="221239"/>
                  </a:lnTo>
                  <a:lnTo>
                    <a:pt x="597245" y="255690"/>
                  </a:lnTo>
                  <a:lnTo>
                    <a:pt x="646844" y="283393"/>
                  </a:lnTo>
                  <a:lnTo>
                    <a:pt x="648485" y="306880"/>
                  </a:lnTo>
                  <a:lnTo>
                    <a:pt x="683304" y="340077"/>
                  </a:lnTo>
                  <a:lnTo>
                    <a:pt x="732783" y="364181"/>
                  </a:lnTo>
                  <a:lnTo>
                    <a:pt x="748872" y="395606"/>
                  </a:lnTo>
                  <a:lnTo>
                    <a:pt x="757361" y="438362"/>
                  </a:lnTo>
                  <a:lnTo>
                    <a:pt x="782561" y="449134"/>
                  </a:lnTo>
                  <a:lnTo>
                    <a:pt x="817742" y="498973"/>
                  </a:lnTo>
                  <a:lnTo>
                    <a:pt x="824059" y="532994"/>
                  </a:lnTo>
                  <a:lnTo>
                    <a:pt x="865688" y="544443"/>
                  </a:lnTo>
                  <a:lnTo>
                    <a:pt x="834840" y="619360"/>
                  </a:lnTo>
                  <a:lnTo>
                    <a:pt x="832948" y="655768"/>
                  </a:lnTo>
                  <a:lnTo>
                    <a:pt x="820069" y="689370"/>
                  </a:lnTo>
                  <a:lnTo>
                    <a:pt x="823183" y="721583"/>
                  </a:lnTo>
                  <a:lnTo>
                    <a:pt x="806699" y="738798"/>
                  </a:lnTo>
                  <a:lnTo>
                    <a:pt x="812459" y="825779"/>
                  </a:lnTo>
                  <a:lnTo>
                    <a:pt x="764236" y="825271"/>
                  </a:lnTo>
                  <a:lnTo>
                    <a:pt x="722253" y="814692"/>
                  </a:lnTo>
                  <a:lnTo>
                    <a:pt x="708547" y="832480"/>
                  </a:lnTo>
                  <a:lnTo>
                    <a:pt x="720688" y="868929"/>
                  </a:lnTo>
                  <a:lnTo>
                    <a:pt x="719161" y="910760"/>
                  </a:lnTo>
                  <a:lnTo>
                    <a:pt x="698512" y="914925"/>
                  </a:lnTo>
                  <a:lnTo>
                    <a:pt x="683728" y="873244"/>
                  </a:lnTo>
                  <a:lnTo>
                    <a:pt x="460661" y="888562"/>
                  </a:lnTo>
                  <a:lnTo>
                    <a:pt x="222751" y="904838"/>
                  </a:lnTo>
                  <a:lnTo>
                    <a:pt x="192302" y="848998"/>
                  </a:lnTo>
                  <a:lnTo>
                    <a:pt x="167091" y="795853"/>
                  </a:lnTo>
                  <a:lnTo>
                    <a:pt x="173147" y="741312"/>
                  </a:lnTo>
                  <a:lnTo>
                    <a:pt x="149307" y="682336"/>
                  </a:lnTo>
                  <a:lnTo>
                    <a:pt x="160255" y="646272"/>
                  </a:lnTo>
                  <a:lnTo>
                    <a:pt x="156377" y="620891"/>
                  </a:lnTo>
                  <a:lnTo>
                    <a:pt x="182183" y="592047"/>
                  </a:lnTo>
                  <a:lnTo>
                    <a:pt x="161289" y="582129"/>
                  </a:lnTo>
                  <a:lnTo>
                    <a:pt x="166375" y="561312"/>
                  </a:lnTo>
                  <a:lnTo>
                    <a:pt x="144146" y="531302"/>
                  </a:lnTo>
                  <a:lnTo>
                    <a:pt x="118275" y="476950"/>
                  </a:lnTo>
                  <a:lnTo>
                    <a:pt x="48179" y="225014"/>
                  </a:lnTo>
                  <a:lnTo>
                    <a:pt x="0" y="53571"/>
                  </a:lnTo>
                  <a:lnTo>
                    <a:pt x="210356" y="27906"/>
                  </a:lnTo>
                  <a:lnTo>
                    <a:pt x="325000" y="1444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97" name="Google Shape;12797;p318"/>
            <p:cNvSpPr/>
            <p:nvPr/>
          </p:nvSpPr>
          <p:spPr>
            <a:xfrm>
              <a:off x="6971130" y="1835258"/>
              <a:ext cx="1102152" cy="1154456"/>
            </a:xfrm>
            <a:custGeom>
              <a:rect b="b" l="l" r="r" t="t"/>
              <a:pathLst>
                <a:path extrusionOk="0" h="1274194" w="1216465">
                  <a:moveTo>
                    <a:pt x="1097846" y="1222098"/>
                  </a:moveTo>
                  <a:lnTo>
                    <a:pt x="897250" y="1255170"/>
                  </a:lnTo>
                  <a:lnTo>
                    <a:pt x="895673" y="1241842"/>
                  </a:lnTo>
                  <a:lnTo>
                    <a:pt x="719238" y="1261605"/>
                  </a:lnTo>
                  <a:lnTo>
                    <a:pt x="594939" y="1274194"/>
                  </a:lnTo>
                  <a:lnTo>
                    <a:pt x="622562" y="1244522"/>
                  </a:lnTo>
                  <a:lnTo>
                    <a:pt x="638388" y="1196878"/>
                  </a:lnTo>
                  <a:lnTo>
                    <a:pt x="654271" y="1167186"/>
                  </a:lnTo>
                  <a:lnTo>
                    <a:pt x="664074" y="1126868"/>
                  </a:lnTo>
                  <a:lnTo>
                    <a:pt x="666426" y="1070476"/>
                  </a:lnTo>
                  <a:lnTo>
                    <a:pt x="657014" y="1010834"/>
                  </a:lnTo>
                  <a:lnTo>
                    <a:pt x="601881" y="897564"/>
                  </a:lnTo>
                  <a:lnTo>
                    <a:pt x="610938" y="851836"/>
                  </a:lnTo>
                  <a:lnTo>
                    <a:pt x="596075" y="799577"/>
                  </a:lnTo>
                  <a:lnTo>
                    <a:pt x="623706" y="741923"/>
                  </a:lnTo>
                  <a:lnTo>
                    <a:pt x="626106" y="695801"/>
                  </a:lnTo>
                  <a:lnTo>
                    <a:pt x="618891" y="671938"/>
                  </a:lnTo>
                  <a:lnTo>
                    <a:pt x="641349" y="659542"/>
                  </a:lnTo>
                  <a:lnTo>
                    <a:pt x="640999" y="626035"/>
                  </a:lnTo>
                  <a:lnTo>
                    <a:pt x="676738" y="613293"/>
                  </a:lnTo>
                  <a:lnTo>
                    <a:pt x="700815" y="573782"/>
                  </a:lnTo>
                  <a:lnTo>
                    <a:pt x="706473" y="646974"/>
                  </a:lnTo>
                  <a:lnTo>
                    <a:pt x="721696" y="648655"/>
                  </a:lnTo>
                  <a:lnTo>
                    <a:pt x="736378" y="610097"/>
                  </a:lnTo>
                  <a:lnTo>
                    <a:pt x="730223" y="548163"/>
                  </a:lnTo>
                  <a:lnTo>
                    <a:pt x="740120" y="531400"/>
                  </a:lnTo>
                  <a:lnTo>
                    <a:pt x="777729" y="517035"/>
                  </a:lnTo>
                  <a:lnTo>
                    <a:pt x="760390" y="475452"/>
                  </a:lnTo>
                  <a:lnTo>
                    <a:pt x="781614" y="436130"/>
                  </a:lnTo>
                  <a:lnTo>
                    <a:pt x="812910" y="430200"/>
                  </a:lnTo>
                  <a:lnTo>
                    <a:pt x="851121" y="449056"/>
                  </a:lnTo>
                  <a:lnTo>
                    <a:pt x="886203" y="448085"/>
                  </a:lnTo>
                  <a:lnTo>
                    <a:pt x="906758" y="474592"/>
                  </a:lnTo>
                  <a:lnTo>
                    <a:pt x="933286" y="473464"/>
                  </a:lnTo>
                  <a:lnTo>
                    <a:pt x="980746" y="494185"/>
                  </a:lnTo>
                  <a:lnTo>
                    <a:pt x="996063" y="491045"/>
                  </a:lnTo>
                  <a:lnTo>
                    <a:pt x="1025786" y="530788"/>
                  </a:lnTo>
                  <a:lnTo>
                    <a:pt x="1009474" y="556511"/>
                  </a:lnTo>
                  <a:lnTo>
                    <a:pt x="1032106" y="583771"/>
                  </a:lnTo>
                  <a:lnTo>
                    <a:pt x="1043714" y="616997"/>
                  </a:lnTo>
                  <a:lnTo>
                    <a:pt x="1045186" y="693152"/>
                  </a:lnTo>
                  <a:lnTo>
                    <a:pt x="1018625" y="715779"/>
                  </a:lnTo>
                  <a:lnTo>
                    <a:pt x="1016629" y="755361"/>
                  </a:lnTo>
                  <a:lnTo>
                    <a:pt x="983649" y="773132"/>
                  </a:lnTo>
                  <a:lnTo>
                    <a:pt x="970620" y="821990"/>
                  </a:lnTo>
                  <a:lnTo>
                    <a:pt x="980012" y="838773"/>
                  </a:lnTo>
                  <a:lnTo>
                    <a:pt x="1017063" y="850850"/>
                  </a:lnTo>
                  <a:lnTo>
                    <a:pt x="1040678" y="821880"/>
                  </a:lnTo>
                  <a:lnTo>
                    <a:pt x="1065356" y="765735"/>
                  </a:lnTo>
                  <a:lnTo>
                    <a:pt x="1112287" y="739080"/>
                  </a:lnTo>
                  <a:lnTo>
                    <a:pt x="1138857" y="751123"/>
                  </a:lnTo>
                  <a:lnTo>
                    <a:pt x="1157886" y="777701"/>
                  </a:lnTo>
                  <a:lnTo>
                    <a:pt x="1184846" y="859459"/>
                  </a:lnTo>
                  <a:lnTo>
                    <a:pt x="1193220" y="901087"/>
                  </a:lnTo>
                  <a:lnTo>
                    <a:pt x="1216465" y="949620"/>
                  </a:lnTo>
                  <a:lnTo>
                    <a:pt x="1211694" y="1024758"/>
                  </a:lnTo>
                  <a:lnTo>
                    <a:pt x="1189139" y="1039242"/>
                  </a:lnTo>
                  <a:lnTo>
                    <a:pt x="1184592" y="1012810"/>
                  </a:lnTo>
                  <a:lnTo>
                    <a:pt x="1169613" y="1022809"/>
                  </a:lnTo>
                  <a:lnTo>
                    <a:pt x="1159555" y="1086246"/>
                  </a:lnTo>
                  <a:lnTo>
                    <a:pt x="1132851" y="1113603"/>
                  </a:lnTo>
                  <a:lnTo>
                    <a:pt x="1130263" y="1161336"/>
                  </a:lnTo>
                  <a:lnTo>
                    <a:pt x="1098080" y="1205144"/>
                  </a:lnTo>
                  <a:close/>
                  <a:moveTo>
                    <a:pt x="702137" y="450763"/>
                  </a:moveTo>
                  <a:lnTo>
                    <a:pt x="707142" y="474768"/>
                  </a:lnTo>
                  <a:lnTo>
                    <a:pt x="689095" y="481225"/>
                  </a:lnTo>
                  <a:lnTo>
                    <a:pt x="693052" y="446187"/>
                  </a:lnTo>
                  <a:close/>
                  <a:moveTo>
                    <a:pt x="420336" y="608310"/>
                  </a:moveTo>
                  <a:lnTo>
                    <a:pt x="396670" y="589198"/>
                  </a:lnTo>
                  <a:lnTo>
                    <a:pt x="407372" y="559270"/>
                  </a:lnTo>
                  <a:lnTo>
                    <a:pt x="373582" y="557745"/>
                  </a:lnTo>
                  <a:lnTo>
                    <a:pt x="384394" y="528954"/>
                  </a:lnTo>
                  <a:lnTo>
                    <a:pt x="382877" y="493439"/>
                  </a:lnTo>
                  <a:lnTo>
                    <a:pt x="351441" y="471634"/>
                  </a:lnTo>
                  <a:lnTo>
                    <a:pt x="333114" y="447575"/>
                  </a:lnTo>
                  <a:lnTo>
                    <a:pt x="271439" y="432551"/>
                  </a:lnTo>
                  <a:lnTo>
                    <a:pt x="253481" y="440624"/>
                  </a:lnTo>
                  <a:lnTo>
                    <a:pt x="191231" y="415290"/>
                  </a:lnTo>
                  <a:lnTo>
                    <a:pt x="44142" y="384125"/>
                  </a:lnTo>
                  <a:lnTo>
                    <a:pt x="26723" y="350810"/>
                  </a:lnTo>
                  <a:lnTo>
                    <a:pt x="0" y="340213"/>
                  </a:lnTo>
                  <a:lnTo>
                    <a:pt x="52937" y="315931"/>
                  </a:lnTo>
                  <a:lnTo>
                    <a:pt x="75775" y="290092"/>
                  </a:lnTo>
                  <a:lnTo>
                    <a:pt x="135989" y="276078"/>
                  </a:lnTo>
                  <a:lnTo>
                    <a:pt x="173380" y="243509"/>
                  </a:lnTo>
                  <a:lnTo>
                    <a:pt x="191507" y="241075"/>
                  </a:lnTo>
                  <a:lnTo>
                    <a:pt x="205109" y="219015"/>
                  </a:lnTo>
                  <a:lnTo>
                    <a:pt x="245943" y="185982"/>
                  </a:lnTo>
                  <a:lnTo>
                    <a:pt x="265825" y="158943"/>
                  </a:lnTo>
                  <a:lnTo>
                    <a:pt x="296877" y="139817"/>
                  </a:lnTo>
                  <a:lnTo>
                    <a:pt x="328949" y="151528"/>
                  </a:lnTo>
                  <a:lnTo>
                    <a:pt x="279664" y="217645"/>
                  </a:lnTo>
                  <a:lnTo>
                    <a:pt x="268458" y="239603"/>
                  </a:lnTo>
                  <a:lnTo>
                    <a:pt x="272204" y="277008"/>
                  </a:lnTo>
                  <a:lnTo>
                    <a:pt x="296482" y="246211"/>
                  </a:lnTo>
                  <a:lnTo>
                    <a:pt x="344660" y="246620"/>
                  </a:lnTo>
                  <a:lnTo>
                    <a:pt x="383591" y="263214"/>
                  </a:lnTo>
                  <a:lnTo>
                    <a:pt x="422023" y="315303"/>
                  </a:lnTo>
                  <a:lnTo>
                    <a:pt x="441245" y="323546"/>
                  </a:lnTo>
                  <a:lnTo>
                    <a:pt x="475518" y="311447"/>
                  </a:lnTo>
                  <a:lnTo>
                    <a:pt x="485064" y="322768"/>
                  </a:lnTo>
                  <a:lnTo>
                    <a:pt x="520820" y="325978"/>
                  </a:lnTo>
                  <a:lnTo>
                    <a:pt x="590816" y="272190"/>
                  </a:lnTo>
                  <a:lnTo>
                    <a:pt x="629119" y="263704"/>
                  </a:lnTo>
                  <a:lnTo>
                    <a:pt x="681023" y="260280"/>
                  </a:lnTo>
                  <a:lnTo>
                    <a:pt x="714217" y="240974"/>
                  </a:lnTo>
                  <a:lnTo>
                    <a:pt x="740637" y="236835"/>
                  </a:lnTo>
                  <a:lnTo>
                    <a:pt x="752446" y="292269"/>
                  </a:lnTo>
                  <a:lnTo>
                    <a:pt x="780766" y="296756"/>
                  </a:lnTo>
                  <a:lnTo>
                    <a:pt x="807130" y="284698"/>
                  </a:lnTo>
                  <a:lnTo>
                    <a:pt x="820143" y="296508"/>
                  </a:lnTo>
                  <a:lnTo>
                    <a:pt x="836405" y="277801"/>
                  </a:lnTo>
                  <a:lnTo>
                    <a:pt x="876025" y="267311"/>
                  </a:lnTo>
                  <a:lnTo>
                    <a:pt x="885618" y="337531"/>
                  </a:lnTo>
                  <a:lnTo>
                    <a:pt x="907727" y="364896"/>
                  </a:lnTo>
                  <a:lnTo>
                    <a:pt x="936282" y="369061"/>
                  </a:lnTo>
                  <a:lnTo>
                    <a:pt x="936787" y="348879"/>
                  </a:lnTo>
                  <a:lnTo>
                    <a:pt x="963551" y="345389"/>
                  </a:lnTo>
                  <a:lnTo>
                    <a:pt x="980844" y="364349"/>
                  </a:lnTo>
                  <a:lnTo>
                    <a:pt x="970617" y="381355"/>
                  </a:lnTo>
                  <a:lnTo>
                    <a:pt x="892262" y="378023"/>
                  </a:lnTo>
                  <a:lnTo>
                    <a:pt x="856548" y="391401"/>
                  </a:lnTo>
                  <a:lnTo>
                    <a:pt x="813741" y="372032"/>
                  </a:lnTo>
                  <a:lnTo>
                    <a:pt x="804868" y="395420"/>
                  </a:lnTo>
                  <a:lnTo>
                    <a:pt x="812476" y="413497"/>
                  </a:lnTo>
                  <a:lnTo>
                    <a:pt x="794278" y="411191"/>
                  </a:lnTo>
                  <a:lnTo>
                    <a:pt x="764954" y="386717"/>
                  </a:lnTo>
                  <a:lnTo>
                    <a:pt x="717833" y="375373"/>
                  </a:lnTo>
                  <a:lnTo>
                    <a:pt x="694719" y="376842"/>
                  </a:lnTo>
                  <a:lnTo>
                    <a:pt x="675379" y="405732"/>
                  </a:lnTo>
                  <a:lnTo>
                    <a:pt x="639210" y="416322"/>
                  </a:lnTo>
                  <a:lnTo>
                    <a:pt x="598663" y="415002"/>
                  </a:lnTo>
                  <a:lnTo>
                    <a:pt x="583648" y="427690"/>
                  </a:lnTo>
                  <a:lnTo>
                    <a:pt x="582049" y="450148"/>
                  </a:lnTo>
                  <a:lnTo>
                    <a:pt x="539965" y="473318"/>
                  </a:lnTo>
                  <a:lnTo>
                    <a:pt x="539666" y="446596"/>
                  </a:lnTo>
                  <a:lnTo>
                    <a:pt x="519867" y="442965"/>
                  </a:lnTo>
                  <a:lnTo>
                    <a:pt x="514833" y="471313"/>
                  </a:lnTo>
                  <a:lnTo>
                    <a:pt x="482516" y="475512"/>
                  </a:lnTo>
                  <a:lnTo>
                    <a:pt x="468978" y="489039"/>
                  </a:lnTo>
                  <a:lnTo>
                    <a:pt x="451685" y="538567"/>
                  </a:lnTo>
                  <a:lnTo>
                    <a:pt x="416727" y="603052"/>
                  </a:lnTo>
                  <a:close/>
                  <a:moveTo>
                    <a:pt x="203123" y="42210"/>
                  </a:moveTo>
                  <a:lnTo>
                    <a:pt x="170601" y="70033"/>
                  </a:lnTo>
                  <a:lnTo>
                    <a:pt x="152868" y="74632"/>
                  </a:lnTo>
                  <a:lnTo>
                    <a:pt x="152865" y="53651"/>
                  </a:lnTo>
                  <a:lnTo>
                    <a:pt x="235131" y="0"/>
                  </a:lnTo>
                  <a:lnTo>
                    <a:pt x="221291" y="34194"/>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98" name="Google Shape;12798;p318"/>
            <p:cNvSpPr/>
            <p:nvPr/>
          </p:nvSpPr>
          <p:spPr>
            <a:xfrm>
              <a:off x="7577702" y="4910408"/>
              <a:ext cx="1322843" cy="1010269"/>
            </a:xfrm>
            <a:custGeom>
              <a:rect b="b" l="l" r="r" t="t"/>
              <a:pathLst>
                <a:path extrusionOk="0" h="1115052" w="1460045">
                  <a:moveTo>
                    <a:pt x="365797" y="45047"/>
                  </a:moveTo>
                  <a:lnTo>
                    <a:pt x="450502" y="34305"/>
                  </a:lnTo>
                  <a:lnTo>
                    <a:pt x="480951" y="90146"/>
                  </a:lnTo>
                  <a:lnTo>
                    <a:pt x="718861" y="73869"/>
                  </a:lnTo>
                  <a:lnTo>
                    <a:pt x="941929" y="58551"/>
                  </a:lnTo>
                  <a:lnTo>
                    <a:pt x="956713" y="100232"/>
                  </a:lnTo>
                  <a:lnTo>
                    <a:pt x="977361" y="96068"/>
                  </a:lnTo>
                  <a:lnTo>
                    <a:pt x="978888" y="54236"/>
                  </a:lnTo>
                  <a:lnTo>
                    <a:pt x="966747" y="17787"/>
                  </a:lnTo>
                  <a:lnTo>
                    <a:pt x="980453" y="0"/>
                  </a:lnTo>
                  <a:lnTo>
                    <a:pt x="1022436" y="10578"/>
                  </a:lnTo>
                  <a:lnTo>
                    <a:pt x="1070659" y="11086"/>
                  </a:lnTo>
                  <a:lnTo>
                    <a:pt x="1094470" y="96328"/>
                  </a:lnTo>
                  <a:lnTo>
                    <a:pt x="1131502" y="190665"/>
                  </a:lnTo>
                  <a:lnTo>
                    <a:pt x="1202361" y="310954"/>
                  </a:lnTo>
                  <a:lnTo>
                    <a:pt x="1302405" y="435101"/>
                  </a:lnTo>
                  <a:lnTo>
                    <a:pt x="1292429" y="446836"/>
                  </a:lnTo>
                  <a:lnTo>
                    <a:pt x="1306670" y="509555"/>
                  </a:lnTo>
                  <a:lnTo>
                    <a:pt x="1351392" y="575037"/>
                  </a:lnTo>
                  <a:lnTo>
                    <a:pt x="1427071" y="709049"/>
                  </a:lnTo>
                  <a:lnTo>
                    <a:pt x="1445425" y="751804"/>
                  </a:lnTo>
                  <a:lnTo>
                    <a:pt x="1452180" y="797612"/>
                  </a:lnTo>
                  <a:lnTo>
                    <a:pt x="1460045" y="964817"/>
                  </a:lnTo>
                  <a:lnTo>
                    <a:pt x="1443658" y="970911"/>
                  </a:lnTo>
                  <a:lnTo>
                    <a:pt x="1434195" y="1024841"/>
                  </a:lnTo>
                  <a:lnTo>
                    <a:pt x="1442899" y="1040090"/>
                  </a:lnTo>
                  <a:lnTo>
                    <a:pt x="1413946" y="1082713"/>
                  </a:lnTo>
                  <a:lnTo>
                    <a:pt x="1398489" y="1076354"/>
                  </a:lnTo>
                  <a:lnTo>
                    <a:pt x="1366858" y="1097067"/>
                  </a:lnTo>
                  <a:lnTo>
                    <a:pt x="1310013" y="1115052"/>
                  </a:lnTo>
                  <a:lnTo>
                    <a:pt x="1289695" y="1097153"/>
                  </a:lnTo>
                  <a:lnTo>
                    <a:pt x="1292932" y="1065529"/>
                  </a:lnTo>
                  <a:lnTo>
                    <a:pt x="1238194" y="984022"/>
                  </a:lnTo>
                  <a:lnTo>
                    <a:pt x="1203784" y="972646"/>
                  </a:lnTo>
                  <a:lnTo>
                    <a:pt x="1177699" y="988864"/>
                  </a:lnTo>
                  <a:lnTo>
                    <a:pt x="1148390" y="943236"/>
                  </a:lnTo>
                  <a:lnTo>
                    <a:pt x="1136374" y="903861"/>
                  </a:lnTo>
                  <a:lnTo>
                    <a:pt x="1092050" y="864814"/>
                  </a:lnTo>
                  <a:lnTo>
                    <a:pt x="1078800" y="836696"/>
                  </a:lnTo>
                  <a:lnTo>
                    <a:pt x="1078446" y="793285"/>
                  </a:lnTo>
                  <a:lnTo>
                    <a:pt x="1056619" y="788694"/>
                  </a:lnTo>
                  <a:lnTo>
                    <a:pt x="1065232" y="813065"/>
                  </a:lnTo>
                  <a:lnTo>
                    <a:pt x="1047429" y="822354"/>
                  </a:lnTo>
                  <a:lnTo>
                    <a:pt x="974745" y="722469"/>
                  </a:lnTo>
                  <a:lnTo>
                    <a:pt x="948306" y="698330"/>
                  </a:lnTo>
                  <a:lnTo>
                    <a:pt x="990711" y="610798"/>
                  </a:lnTo>
                  <a:lnTo>
                    <a:pt x="956211" y="620203"/>
                  </a:lnTo>
                  <a:lnTo>
                    <a:pt x="936325" y="648691"/>
                  </a:lnTo>
                  <a:lnTo>
                    <a:pt x="907371" y="612556"/>
                  </a:lnTo>
                  <a:lnTo>
                    <a:pt x="923124" y="498609"/>
                  </a:lnTo>
                  <a:lnTo>
                    <a:pt x="916057" y="406735"/>
                  </a:lnTo>
                  <a:lnTo>
                    <a:pt x="891776" y="387762"/>
                  </a:lnTo>
                  <a:lnTo>
                    <a:pt x="880893" y="359050"/>
                  </a:lnTo>
                  <a:lnTo>
                    <a:pt x="846346" y="357123"/>
                  </a:lnTo>
                  <a:lnTo>
                    <a:pt x="800399" y="314120"/>
                  </a:lnTo>
                  <a:lnTo>
                    <a:pt x="766128" y="298564"/>
                  </a:lnTo>
                  <a:lnTo>
                    <a:pt x="760253" y="269103"/>
                  </a:lnTo>
                  <a:lnTo>
                    <a:pt x="736816" y="261007"/>
                  </a:lnTo>
                  <a:lnTo>
                    <a:pt x="714343" y="230348"/>
                  </a:lnTo>
                  <a:lnTo>
                    <a:pt x="641990" y="194844"/>
                  </a:lnTo>
                  <a:lnTo>
                    <a:pt x="585158" y="212023"/>
                  </a:lnTo>
                  <a:lnTo>
                    <a:pt x="591823" y="242552"/>
                  </a:lnTo>
                  <a:lnTo>
                    <a:pt x="572063" y="239379"/>
                  </a:lnTo>
                  <a:lnTo>
                    <a:pt x="503949" y="285586"/>
                  </a:lnTo>
                  <a:lnTo>
                    <a:pt x="427430" y="303353"/>
                  </a:lnTo>
                  <a:lnTo>
                    <a:pt x="426850" y="281063"/>
                  </a:lnTo>
                  <a:lnTo>
                    <a:pt x="405709" y="256610"/>
                  </a:lnTo>
                  <a:lnTo>
                    <a:pt x="308600" y="206835"/>
                  </a:lnTo>
                  <a:lnTo>
                    <a:pt x="241231" y="188156"/>
                  </a:lnTo>
                  <a:lnTo>
                    <a:pt x="182546" y="187357"/>
                  </a:lnTo>
                  <a:lnTo>
                    <a:pt x="134459" y="196511"/>
                  </a:lnTo>
                  <a:lnTo>
                    <a:pt x="30485" y="225136"/>
                  </a:lnTo>
                  <a:lnTo>
                    <a:pt x="53498" y="192910"/>
                  </a:lnTo>
                  <a:lnTo>
                    <a:pt x="38679" y="177499"/>
                  </a:lnTo>
                  <a:lnTo>
                    <a:pt x="42319" y="143655"/>
                  </a:lnTo>
                  <a:lnTo>
                    <a:pt x="0" y="108330"/>
                  </a:lnTo>
                  <a:lnTo>
                    <a:pt x="3320" y="812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799" name="Google Shape;12799;p318"/>
            <p:cNvSpPr/>
            <p:nvPr/>
          </p:nvSpPr>
          <p:spPr>
            <a:xfrm>
              <a:off x="6179502" y="2712145"/>
              <a:ext cx="878057" cy="577995"/>
            </a:xfrm>
            <a:custGeom>
              <a:rect b="b" l="l" r="r" t="t"/>
              <a:pathLst>
                <a:path extrusionOk="0" h="637943" w="969127">
                  <a:moveTo>
                    <a:pt x="771023" y="1111"/>
                  </a:moveTo>
                  <a:lnTo>
                    <a:pt x="793437" y="0"/>
                  </a:lnTo>
                  <a:lnTo>
                    <a:pt x="796557" y="29997"/>
                  </a:lnTo>
                  <a:lnTo>
                    <a:pt x="819259" y="48941"/>
                  </a:lnTo>
                  <a:lnTo>
                    <a:pt x="802832" y="74369"/>
                  </a:lnTo>
                  <a:lnTo>
                    <a:pt x="809998" y="119829"/>
                  </a:lnTo>
                  <a:lnTo>
                    <a:pt x="822980" y="151585"/>
                  </a:lnTo>
                  <a:lnTo>
                    <a:pt x="876877" y="172172"/>
                  </a:lnTo>
                  <a:lnTo>
                    <a:pt x="888860" y="197233"/>
                  </a:lnTo>
                  <a:lnTo>
                    <a:pt x="923494" y="232171"/>
                  </a:lnTo>
                  <a:lnTo>
                    <a:pt x="928815" y="253128"/>
                  </a:lnTo>
                  <a:lnTo>
                    <a:pt x="963463" y="271196"/>
                  </a:lnTo>
                  <a:lnTo>
                    <a:pt x="969127" y="296608"/>
                  </a:lnTo>
                  <a:lnTo>
                    <a:pt x="965799" y="336022"/>
                  </a:lnTo>
                  <a:lnTo>
                    <a:pt x="946926" y="350611"/>
                  </a:lnTo>
                  <a:lnTo>
                    <a:pt x="943864" y="382168"/>
                  </a:lnTo>
                  <a:lnTo>
                    <a:pt x="898424" y="410573"/>
                  </a:lnTo>
                  <a:lnTo>
                    <a:pt x="840430" y="423802"/>
                  </a:lnTo>
                  <a:lnTo>
                    <a:pt x="832372" y="460073"/>
                  </a:lnTo>
                  <a:lnTo>
                    <a:pt x="858726" y="487831"/>
                  </a:lnTo>
                  <a:lnTo>
                    <a:pt x="858138" y="523731"/>
                  </a:lnTo>
                  <a:lnTo>
                    <a:pt x="839241" y="544898"/>
                  </a:lnTo>
                  <a:lnTo>
                    <a:pt x="836690" y="576420"/>
                  </a:lnTo>
                  <a:lnTo>
                    <a:pt x="795253" y="600910"/>
                  </a:lnTo>
                  <a:lnTo>
                    <a:pt x="794529" y="637943"/>
                  </a:lnTo>
                  <a:lnTo>
                    <a:pt x="777468" y="632029"/>
                  </a:lnTo>
                  <a:lnTo>
                    <a:pt x="744641" y="592063"/>
                  </a:lnTo>
                  <a:lnTo>
                    <a:pt x="728832" y="593886"/>
                  </a:lnTo>
                  <a:lnTo>
                    <a:pt x="511913" y="607375"/>
                  </a:lnTo>
                  <a:lnTo>
                    <a:pt x="302209" y="614149"/>
                  </a:lnTo>
                  <a:lnTo>
                    <a:pt x="129169" y="612247"/>
                  </a:lnTo>
                  <a:lnTo>
                    <a:pt x="111585" y="585407"/>
                  </a:lnTo>
                  <a:lnTo>
                    <a:pt x="119831" y="532778"/>
                  </a:lnTo>
                  <a:lnTo>
                    <a:pt x="104834" y="486910"/>
                  </a:lnTo>
                  <a:lnTo>
                    <a:pt x="105619" y="435438"/>
                  </a:lnTo>
                  <a:lnTo>
                    <a:pt x="79219" y="417536"/>
                  </a:lnTo>
                  <a:lnTo>
                    <a:pt x="75133" y="389567"/>
                  </a:lnTo>
                  <a:lnTo>
                    <a:pt x="84201" y="364971"/>
                  </a:lnTo>
                  <a:lnTo>
                    <a:pt x="74391" y="329180"/>
                  </a:lnTo>
                  <a:lnTo>
                    <a:pt x="53943" y="315722"/>
                  </a:lnTo>
                  <a:lnTo>
                    <a:pt x="27357" y="223979"/>
                  </a:lnTo>
                  <a:lnTo>
                    <a:pt x="0" y="179142"/>
                  </a:lnTo>
                  <a:lnTo>
                    <a:pt x="13145" y="149072"/>
                  </a:lnTo>
                  <a:lnTo>
                    <a:pt x="18215" y="108910"/>
                  </a:lnTo>
                  <a:lnTo>
                    <a:pt x="29576" y="94456"/>
                  </a:lnTo>
                  <a:lnTo>
                    <a:pt x="11159" y="74273"/>
                  </a:lnTo>
                  <a:lnTo>
                    <a:pt x="16185" y="38599"/>
                  </a:lnTo>
                  <a:lnTo>
                    <a:pt x="8261" y="21822"/>
                  </a:lnTo>
                  <a:lnTo>
                    <a:pt x="27523" y="17465"/>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00" name="Google Shape;12800;p318"/>
            <p:cNvSpPr/>
            <p:nvPr/>
          </p:nvSpPr>
          <p:spPr>
            <a:xfrm>
              <a:off x="6888479" y="2866676"/>
              <a:ext cx="579801" cy="1032320"/>
            </a:xfrm>
            <a:custGeom>
              <a:rect b="b" l="l" r="r" t="t"/>
              <a:pathLst>
                <a:path extrusionOk="0" h="1139390" w="639937">
                  <a:moveTo>
                    <a:pt x="106350" y="26674"/>
                  </a:moveTo>
                  <a:lnTo>
                    <a:pt x="380833" y="11853"/>
                  </a:lnTo>
                  <a:lnTo>
                    <a:pt x="526747" y="0"/>
                  </a:lnTo>
                  <a:lnTo>
                    <a:pt x="525241" y="39383"/>
                  </a:lnTo>
                  <a:lnTo>
                    <a:pt x="551996" y="83057"/>
                  </a:lnTo>
                  <a:lnTo>
                    <a:pt x="582304" y="155582"/>
                  </a:lnTo>
                  <a:lnTo>
                    <a:pt x="624440" y="636339"/>
                  </a:lnTo>
                  <a:lnTo>
                    <a:pt x="610750" y="674683"/>
                  </a:lnTo>
                  <a:lnTo>
                    <a:pt x="634177" y="716483"/>
                  </a:lnTo>
                  <a:lnTo>
                    <a:pt x="639937" y="751978"/>
                  </a:lnTo>
                  <a:lnTo>
                    <a:pt x="622868" y="782757"/>
                  </a:lnTo>
                  <a:lnTo>
                    <a:pt x="620095" y="810008"/>
                  </a:lnTo>
                  <a:lnTo>
                    <a:pt x="595563" y="856027"/>
                  </a:lnTo>
                  <a:lnTo>
                    <a:pt x="577795" y="860921"/>
                  </a:lnTo>
                  <a:lnTo>
                    <a:pt x="584282" y="886245"/>
                  </a:lnTo>
                  <a:lnTo>
                    <a:pt x="573071" y="897321"/>
                  </a:lnTo>
                  <a:lnTo>
                    <a:pt x="567611" y="946153"/>
                  </a:lnTo>
                  <a:lnTo>
                    <a:pt x="573927" y="959122"/>
                  </a:lnTo>
                  <a:lnTo>
                    <a:pt x="555554" y="989901"/>
                  </a:lnTo>
                  <a:lnTo>
                    <a:pt x="573289" y="1024421"/>
                  </a:lnTo>
                  <a:lnTo>
                    <a:pt x="509585" y="1048732"/>
                  </a:lnTo>
                  <a:lnTo>
                    <a:pt x="505166" y="1070446"/>
                  </a:lnTo>
                  <a:lnTo>
                    <a:pt x="522132" y="1096086"/>
                  </a:lnTo>
                  <a:lnTo>
                    <a:pt x="503358" y="1114439"/>
                  </a:lnTo>
                  <a:lnTo>
                    <a:pt x="442420" y="1087632"/>
                  </a:lnTo>
                  <a:lnTo>
                    <a:pt x="424251" y="1091226"/>
                  </a:lnTo>
                  <a:lnTo>
                    <a:pt x="402371" y="1128778"/>
                  </a:lnTo>
                  <a:lnTo>
                    <a:pt x="411058" y="1139390"/>
                  </a:lnTo>
                  <a:lnTo>
                    <a:pt x="385496" y="1138971"/>
                  </a:lnTo>
                  <a:lnTo>
                    <a:pt x="345608" y="1083316"/>
                  </a:lnTo>
                  <a:lnTo>
                    <a:pt x="357770" y="1068997"/>
                  </a:lnTo>
                  <a:lnTo>
                    <a:pt x="342017" y="1030754"/>
                  </a:lnTo>
                  <a:lnTo>
                    <a:pt x="339878" y="999439"/>
                  </a:lnTo>
                  <a:lnTo>
                    <a:pt x="285836" y="959223"/>
                  </a:lnTo>
                  <a:lnTo>
                    <a:pt x="268809" y="964811"/>
                  </a:lnTo>
                  <a:lnTo>
                    <a:pt x="249810" y="939054"/>
                  </a:lnTo>
                  <a:lnTo>
                    <a:pt x="200666" y="900499"/>
                  </a:lnTo>
                  <a:lnTo>
                    <a:pt x="199597" y="867997"/>
                  </a:lnTo>
                  <a:lnTo>
                    <a:pt x="223041" y="813800"/>
                  </a:lnTo>
                  <a:lnTo>
                    <a:pt x="217594" y="795042"/>
                  </a:lnTo>
                  <a:lnTo>
                    <a:pt x="231476" y="769482"/>
                  </a:lnTo>
                  <a:lnTo>
                    <a:pt x="208374" y="756300"/>
                  </a:lnTo>
                  <a:lnTo>
                    <a:pt x="173695" y="749378"/>
                  </a:lnTo>
                  <a:lnTo>
                    <a:pt x="156857" y="769434"/>
                  </a:lnTo>
                  <a:lnTo>
                    <a:pt x="144200" y="757802"/>
                  </a:lnTo>
                  <a:lnTo>
                    <a:pt x="130223" y="691232"/>
                  </a:lnTo>
                  <a:lnTo>
                    <a:pt x="76091" y="650374"/>
                  </a:lnTo>
                  <a:lnTo>
                    <a:pt x="26047" y="600165"/>
                  </a:lnTo>
                  <a:lnTo>
                    <a:pt x="3641" y="538431"/>
                  </a:lnTo>
                  <a:lnTo>
                    <a:pt x="0" y="497112"/>
                  </a:lnTo>
                  <a:lnTo>
                    <a:pt x="12019" y="467384"/>
                  </a:lnTo>
                  <a:lnTo>
                    <a:pt x="12743" y="430351"/>
                  </a:lnTo>
                  <a:lnTo>
                    <a:pt x="54180" y="405861"/>
                  </a:lnTo>
                  <a:lnTo>
                    <a:pt x="56731" y="374339"/>
                  </a:lnTo>
                  <a:lnTo>
                    <a:pt x="75628" y="353172"/>
                  </a:lnTo>
                  <a:lnTo>
                    <a:pt x="76216" y="317272"/>
                  </a:lnTo>
                  <a:lnTo>
                    <a:pt x="49862" y="289514"/>
                  </a:lnTo>
                  <a:lnTo>
                    <a:pt x="57920" y="253243"/>
                  </a:lnTo>
                  <a:lnTo>
                    <a:pt x="115914" y="240014"/>
                  </a:lnTo>
                  <a:lnTo>
                    <a:pt x="161354" y="211609"/>
                  </a:lnTo>
                  <a:lnTo>
                    <a:pt x="164416" y="180052"/>
                  </a:lnTo>
                  <a:lnTo>
                    <a:pt x="183289" y="165463"/>
                  </a:lnTo>
                  <a:lnTo>
                    <a:pt x="186617" y="126049"/>
                  </a:lnTo>
                  <a:lnTo>
                    <a:pt x="180953" y="100637"/>
                  </a:lnTo>
                  <a:lnTo>
                    <a:pt x="146305" y="82569"/>
                  </a:lnTo>
                  <a:lnTo>
                    <a:pt x="140984" y="6161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01" name="Google Shape;12801;p318"/>
            <p:cNvSpPr/>
            <p:nvPr/>
          </p:nvSpPr>
          <p:spPr>
            <a:xfrm>
              <a:off x="6664577" y="2075488"/>
              <a:ext cx="757406" cy="815355"/>
            </a:xfrm>
            <a:custGeom>
              <a:rect b="b" l="l" r="r" t="t"/>
              <a:pathLst>
                <a:path extrusionOk="0" h="899922" w="835963">
                  <a:moveTo>
                    <a:pt x="338348" y="75067"/>
                  </a:moveTo>
                  <a:lnTo>
                    <a:pt x="365071" y="85664"/>
                  </a:lnTo>
                  <a:lnTo>
                    <a:pt x="382490" y="118979"/>
                  </a:lnTo>
                  <a:lnTo>
                    <a:pt x="529579" y="150144"/>
                  </a:lnTo>
                  <a:lnTo>
                    <a:pt x="591829" y="175478"/>
                  </a:lnTo>
                  <a:lnTo>
                    <a:pt x="609788" y="167405"/>
                  </a:lnTo>
                  <a:lnTo>
                    <a:pt x="671462" y="182429"/>
                  </a:lnTo>
                  <a:lnTo>
                    <a:pt x="689789" y="206488"/>
                  </a:lnTo>
                  <a:lnTo>
                    <a:pt x="721225" y="228293"/>
                  </a:lnTo>
                  <a:lnTo>
                    <a:pt x="722742" y="263808"/>
                  </a:lnTo>
                  <a:lnTo>
                    <a:pt x="711931" y="292599"/>
                  </a:lnTo>
                  <a:lnTo>
                    <a:pt x="745720" y="294124"/>
                  </a:lnTo>
                  <a:lnTo>
                    <a:pt x="735018" y="324052"/>
                  </a:lnTo>
                  <a:lnTo>
                    <a:pt x="758684" y="343164"/>
                  </a:lnTo>
                  <a:lnTo>
                    <a:pt x="755377" y="368005"/>
                  </a:lnTo>
                  <a:lnTo>
                    <a:pt x="728416" y="374822"/>
                  </a:lnTo>
                  <a:lnTo>
                    <a:pt x="708902" y="423363"/>
                  </a:lnTo>
                  <a:lnTo>
                    <a:pt x="702971" y="456241"/>
                  </a:lnTo>
                  <a:lnTo>
                    <a:pt x="719954" y="460389"/>
                  </a:lnTo>
                  <a:lnTo>
                    <a:pt x="740147" y="437435"/>
                  </a:lnTo>
                  <a:lnTo>
                    <a:pt x="760171" y="395485"/>
                  </a:lnTo>
                  <a:lnTo>
                    <a:pt x="788507" y="377317"/>
                  </a:lnTo>
                  <a:lnTo>
                    <a:pt x="807250" y="324261"/>
                  </a:lnTo>
                  <a:lnTo>
                    <a:pt x="835789" y="310433"/>
                  </a:lnTo>
                  <a:lnTo>
                    <a:pt x="835963" y="337202"/>
                  </a:lnTo>
                  <a:lnTo>
                    <a:pt x="817961" y="363449"/>
                  </a:lnTo>
                  <a:lnTo>
                    <a:pt x="785706" y="451280"/>
                  </a:lnTo>
                  <a:lnTo>
                    <a:pt x="778855" y="498830"/>
                  </a:lnTo>
                  <a:lnTo>
                    <a:pt x="782614" y="532035"/>
                  </a:lnTo>
                  <a:lnTo>
                    <a:pt x="768569" y="544463"/>
                  </a:lnTo>
                  <a:lnTo>
                    <a:pt x="759082" y="591150"/>
                  </a:lnTo>
                  <a:lnTo>
                    <a:pt x="767247" y="629598"/>
                  </a:lnTo>
                  <a:lnTo>
                    <a:pt x="756718" y="656257"/>
                  </a:lnTo>
                  <a:lnTo>
                    <a:pt x="744570" y="721117"/>
                  </a:lnTo>
                  <a:lnTo>
                    <a:pt x="752860" y="770813"/>
                  </a:lnTo>
                  <a:lnTo>
                    <a:pt x="774421" y="813780"/>
                  </a:lnTo>
                  <a:lnTo>
                    <a:pt x="773872" y="873248"/>
                  </a:lnTo>
                  <a:lnTo>
                    <a:pt x="627958" y="885102"/>
                  </a:lnTo>
                  <a:lnTo>
                    <a:pt x="353475" y="899922"/>
                  </a:lnTo>
                  <a:lnTo>
                    <a:pt x="341492" y="874861"/>
                  </a:lnTo>
                  <a:lnTo>
                    <a:pt x="287595" y="854274"/>
                  </a:lnTo>
                  <a:lnTo>
                    <a:pt x="274613" y="822518"/>
                  </a:lnTo>
                  <a:lnTo>
                    <a:pt x="267447" y="777058"/>
                  </a:lnTo>
                  <a:lnTo>
                    <a:pt x="283874" y="751631"/>
                  </a:lnTo>
                  <a:lnTo>
                    <a:pt x="261172" y="732686"/>
                  </a:lnTo>
                  <a:lnTo>
                    <a:pt x="258052" y="702689"/>
                  </a:lnTo>
                  <a:lnTo>
                    <a:pt x="248882" y="679701"/>
                  </a:lnTo>
                  <a:lnTo>
                    <a:pt x="251260" y="647211"/>
                  </a:lnTo>
                  <a:lnTo>
                    <a:pt x="221214" y="604056"/>
                  </a:lnTo>
                  <a:lnTo>
                    <a:pt x="197803" y="597354"/>
                  </a:lnTo>
                  <a:lnTo>
                    <a:pt x="154995" y="564712"/>
                  </a:lnTo>
                  <a:lnTo>
                    <a:pt x="146717" y="538320"/>
                  </a:lnTo>
                  <a:lnTo>
                    <a:pt x="101537" y="517902"/>
                  </a:lnTo>
                  <a:lnTo>
                    <a:pt x="85673" y="496246"/>
                  </a:lnTo>
                  <a:lnTo>
                    <a:pt x="55585" y="494033"/>
                  </a:lnTo>
                  <a:lnTo>
                    <a:pt x="16506" y="458665"/>
                  </a:lnTo>
                  <a:lnTo>
                    <a:pt x="24173" y="383875"/>
                  </a:lnTo>
                  <a:lnTo>
                    <a:pt x="19870" y="349562"/>
                  </a:lnTo>
                  <a:lnTo>
                    <a:pt x="35155" y="317918"/>
                  </a:lnTo>
                  <a:lnTo>
                    <a:pt x="16386" y="293021"/>
                  </a:lnTo>
                  <a:lnTo>
                    <a:pt x="0" y="291348"/>
                  </a:lnTo>
                  <a:lnTo>
                    <a:pt x="1380" y="262436"/>
                  </a:lnTo>
                  <a:lnTo>
                    <a:pt x="32403" y="218097"/>
                  </a:lnTo>
                  <a:lnTo>
                    <a:pt x="71935" y="199999"/>
                  </a:lnTo>
                  <a:lnTo>
                    <a:pt x="79946" y="187489"/>
                  </a:lnTo>
                  <a:lnTo>
                    <a:pt x="75284" y="67997"/>
                  </a:lnTo>
                  <a:lnTo>
                    <a:pt x="102864" y="50288"/>
                  </a:lnTo>
                  <a:lnTo>
                    <a:pt x="113915" y="58684"/>
                  </a:lnTo>
                  <a:lnTo>
                    <a:pt x="145309" y="59544"/>
                  </a:lnTo>
                  <a:lnTo>
                    <a:pt x="240475" y="20658"/>
                  </a:lnTo>
                  <a:lnTo>
                    <a:pt x="275227" y="0"/>
                  </a:lnTo>
                  <a:lnTo>
                    <a:pt x="288179" y="13679"/>
                  </a:lnTo>
                  <a:lnTo>
                    <a:pt x="270587" y="41214"/>
                  </a:lnTo>
                  <a:lnTo>
                    <a:pt x="318285" y="7290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02" name="Google Shape;12802;p318"/>
            <p:cNvSpPr/>
            <p:nvPr/>
          </p:nvSpPr>
          <p:spPr>
            <a:xfrm>
              <a:off x="6466568" y="3999090"/>
              <a:ext cx="719862" cy="667113"/>
            </a:xfrm>
            <a:custGeom>
              <a:rect b="b" l="l" r="r" t="t"/>
              <a:pathLst>
                <a:path extrusionOk="0" h="736305" w="794525">
                  <a:moveTo>
                    <a:pt x="22979" y="25925"/>
                  </a:moveTo>
                  <a:lnTo>
                    <a:pt x="719875" y="0"/>
                  </a:lnTo>
                  <a:lnTo>
                    <a:pt x="736440" y="38268"/>
                  </a:lnTo>
                  <a:lnTo>
                    <a:pt x="713171" y="64403"/>
                  </a:lnTo>
                  <a:lnTo>
                    <a:pt x="689727" y="103974"/>
                  </a:lnTo>
                  <a:lnTo>
                    <a:pt x="794525" y="97409"/>
                  </a:lnTo>
                  <a:lnTo>
                    <a:pt x="791695" y="135769"/>
                  </a:lnTo>
                  <a:lnTo>
                    <a:pt x="768377" y="148509"/>
                  </a:lnTo>
                  <a:lnTo>
                    <a:pt x="765029" y="180152"/>
                  </a:lnTo>
                  <a:lnTo>
                    <a:pt x="736749" y="215596"/>
                  </a:lnTo>
                  <a:lnTo>
                    <a:pt x="742483" y="264610"/>
                  </a:lnTo>
                  <a:lnTo>
                    <a:pt x="728507" y="301367"/>
                  </a:lnTo>
                  <a:lnTo>
                    <a:pt x="712647" y="307933"/>
                  </a:lnTo>
                  <a:lnTo>
                    <a:pt x="723630" y="325217"/>
                  </a:lnTo>
                  <a:lnTo>
                    <a:pt x="698419" y="342423"/>
                  </a:lnTo>
                  <a:lnTo>
                    <a:pt x="688706" y="377750"/>
                  </a:lnTo>
                  <a:lnTo>
                    <a:pt x="672038" y="387679"/>
                  </a:lnTo>
                  <a:lnTo>
                    <a:pt x="677053" y="427745"/>
                  </a:lnTo>
                  <a:lnTo>
                    <a:pt x="647740" y="440602"/>
                  </a:lnTo>
                  <a:lnTo>
                    <a:pt x="649389" y="453958"/>
                  </a:lnTo>
                  <a:lnTo>
                    <a:pt x="616647" y="489346"/>
                  </a:lnTo>
                  <a:lnTo>
                    <a:pt x="627864" y="511150"/>
                  </a:lnTo>
                  <a:lnTo>
                    <a:pt x="599455" y="545131"/>
                  </a:lnTo>
                  <a:lnTo>
                    <a:pt x="576096" y="609020"/>
                  </a:lnTo>
                  <a:lnTo>
                    <a:pt x="606847" y="634310"/>
                  </a:lnTo>
                  <a:lnTo>
                    <a:pt x="593001" y="651812"/>
                  </a:lnTo>
                  <a:lnTo>
                    <a:pt x="604392" y="693746"/>
                  </a:lnTo>
                  <a:lnTo>
                    <a:pt x="592900" y="722303"/>
                  </a:lnTo>
                  <a:lnTo>
                    <a:pt x="180517" y="734633"/>
                  </a:lnTo>
                  <a:lnTo>
                    <a:pt x="107466" y="736305"/>
                  </a:lnTo>
                  <a:lnTo>
                    <a:pt x="105232" y="627928"/>
                  </a:lnTo>
                  <a:lnTo>
                    <a:pt x="81180" y="619461"/>
                  </a:lnTo>
                  <a:lnTo>
                    <a:pt x="48302" y="630118"/>
                  </a:lnTo>
                  <a:lnTo>
                    <a:pt x="30545" y="611403"/>
                  </a:lnTo>
                  <a:lnTo>
                    <a:pt x="33787" y="252086"/>
                  </a:lnTo>
                  <a:lnTo>
                    <a:pt x="0" y="262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03" name="Google Shape;12803;p318"/>
            <p:cNvSpPr/>
            <p:nvPr/>
          </p:nvSpPr>
          <p:spPr>
            <a:xfrm>
              <a:off x="7425971" y="4220811"/>
              <a:ext cx="559899" cy="901515"/>
            </a:xfrm>
            <a:custGeom>
              <a:rect b="b" l="l" r="r" t="t"/>
              <a:pathLst>
                <a:path extrusionOk="0" h="995018" w="617970">
                  <a:moveTo>
                    <a:pt x="138236" y="25502"/>
                  </a:moveTo>
                  <a:lnTo>
                    <a:pt x="425667" y="0"/>
                  </a:lnTo>
                  <a:lnTo>
                    <a:pt x="473847" y="171442"/>
                  </a:lnTo>
                  <a:lnTo>
                    <a:pt x="543943" y="423378"/>
                  </a:lnTo>
                  <a:lnTo>
                    <a:pt x="569814" y="477730"/>
                  </a:lnTo>
                  <a:lnTo>
                    <a:pt x="592043" y="507740"/>
                  </a:lnTo>
                  <a:lnTo>
                    <a:pt x="586956" y="528557"/>
                  </a:lnTo>
                  <a:lnTo>
                    <a:pt x="607851" y="538475"/>
                  </a:lnTo>
                  <a:lnTo>
                    <a:pt x="582045" y="567319"/>
                  </a:lnTo>
                  <a:lnTo>
                    <a:pt x="585923" y="592700"/>
                  </a:lnTo>
                  <a:lnTo>
                    <a:pt x="574974" y="628764"/>
                  </a:lnTo>
                  <a:lnTo>
                    <a:pt x="598815" y="687740"/>
                  </a:lnTo>
                  <a:lnTo>
                    <a:pt x="592759" y="742281"/>
                  </a:lnTo>
                  <a:lnTo>
                    <a:pt x="617970" y="795426"/>
                  </a:lnTo>
                  <a:lnTo>
                    <a:pt x="533265" y="806168"/>
                  </a:lnTo>
                  <a:lnTo>
                    <a:pt x="170788" y="842332"/>
                  </a:lnTo>
                  <a:lnTo>
                    <a:pt x="167467" y="869451"/>
                  </a:lnTo>
                  <a:lnTo>
                    <a:pt x="209787" y="904776"/>
                  </a:lnTo>
                  <a:lnTo>
                    <a:pt x="206147" y="938620"/>
                  </a:lnTo>
                  <a:lnTo>
                    <a:pt x="220966" y="954031"/>
                  </a:lnTo>
                  <a:lnTo>
                    <a:pt x="197953" y="986257"/>
                  </a:lnTo>
                  <a:lnTo>
                    <a:pt x="174705" y="995018"/>
                  </a:lnTo>
                  <a:lnTo>
                    <a:pt x="127990" y="965581"/>
                  </a:lnTo>
                  <a:lnTo>
                    <a:pt x="118986" y="916104"/>
                  </a:lnTo>
                  <a:lnTo>
                    <a:pt x="105230" y="911685"/>
                  </a:lnTo>
                  <a:lnTo>
                    <a:pt x="92236" y="950735"/>
                  </a:lnTo>
                  <a:lnTo>
                    <a:pt x="89562" y="987787"/>
                  </a:lnTo>
                  <a:lnTo>
                    <a:pt x="43950" y="981465"/>
                  </a:lnTo>
                  <a:lnTo>
                    <a:pt x="6019" y="672771"/>
                  </a:lnTo>
                  <a:lnTo>
                    <a:pt x="13691" y="283358"/>
                  </a:lnTo>
                  <a:lnTo>
                    <a:pt x="18839" y="58394"/>
                  </a:lnTo>
                  <a:lnTo>
                    <a:pt x="0" y="3861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04" name="Google Shape;12804;p318"/>
            <p:cNvSpPr/>
            <p:nvPr/>
          </p:nvSpPr>
          <p:spPr>
            <a:xfrm>
              <a:off x="8000922" y="3704849"/>
              <a:ext cx="1238549" cy="568443"/>
            </a:xfrm>
            <a:custGeom>
              <a:rect b="b" l="l" r="r" t="t"/>
              <a:pathLst>
                <a:path extrusionOk="0" h="627401" w="1367009">
                  <a:moveTo>
                    <a:pt x="495453" y="149311"/>
                  </a:moveTo>
                  <a:lnTo>
                    <a:pt x="604968" y="134859"/>
                  </a:lnTo>
                  <a:lnTo>
                    <a:pt x="729680" y="114669"/>
                  </a:lnTo>
                  <a:lnTo>
                    <a:pt x="1305811" y="0"/>
                  </a:lnTo>
                  <a:lnTo>
                    <a:pt x="1341238" y="76042"/>
                  </a:lnTo>
                  <a:lnTo>
                    <a:pt x="1295321" y="77881"/>
                  </a:lnTo>
                  <a:lnTo>
                    <a:pt x="1291344" y="89039"/>
                  </a:lnTo>
                  <a:lnTo>
                    <a:pt x="1239984" y="112469"/>
                  </a:lnTo>
                  <a:lnTo>
                    <a:pt x="1234441" y="125072"/>
                  </a:lnTo>
                  <a:lnTo>
                    <a:pt x="1199407" y="135767"/>
                  </a:lnTo>
                  <a:lnTo>
                    <a:pt x="1204091" y="149673"/>
                  </a:lnTo>
                  <a:lnTo>
                    <a:pt x="1245625" y="130748"/>
                  </a:lnTo>
                  <a:lnTo>
                    <a:pt x="1253561" y="138244"/>
                  </a:lnTo>
                  <a:lnTo>
                    <a:pt x="1299381" y="118257"/>
                  </a:lnTo>
                  <a:lnTo>
                    <a:pt x="1319033" y="133537"/>
                  </a:lnTo>
                  <a:lnTo>
                    <a:pt x="1346124" y="119691"/>
                  </a:lnTo>
                  <a:lnTo>
                    <a:pt x="1367009" y="165604"/>
                  </a:lnTo>
                  <a:lnTo>
                    <a:pt x="1362372" y="190675"/>
                  </a:lnTo>
                  <a:lnTo>
                    <a:pt x="1343599" y="197010"/>
                  </a:lnTo>
                  <a:lnTo>
                    <a:pt x="1313790" y="254903"/>
                  </a:lnTo>
                  <a:lnTo>
                    <a:pt x="1260651" y="268358"/>
                  </a:lnTo>
                  <a:lnTo>
                    <a:pt x="1258919" y="304174"/>
                  </a:lnTo>
                  <a:lnTo>
                    <a:pt x="1288934" y="333372"/>
                  </a:lnTo>
                  <a:lnTo>
                    <a:pt x="1308855" y="336055"/>
                  </a:lnTo>
                  <a:lnTo>
                    <a:pt x="1286046" y="399156"/>
                  </a:lnTo>
                  <a:lnTo>
                    <a:pt x="1255426" y="398642"/>
                  </a:lnTo>
                  <a:lnTo>
                    <a:pt x="1205099" y="414643"/>
                  </a:lnTo>
                  <a:lnTo>
                    <a:pt x="1172010" y="433870"/>
                  </a:lnTo>
                  <a:lnTo>
                    <a:pt x="1123561" y="483415"/>
                  </a:lnTo>
                  <a:lnTo>
                    <a:pt x="1088755" y="542640"/>
                  </a:lnTo>
                  <a:lnTo>
                    <a:pt x="1077717" y="610835"/>
                  </a:lnTo>
                  <a:lnTo>
                    <a:pt x="1040846" y="603071"/>
                  </a:lnTo>
                  <a:lnTo>
                    <a:pt x="983985" y="627401"/>
                  </a:lnTo>
                  <a:lnTo>
                    <a:pt x="764259" y="469073"/>
                  </a:lnTo>
                  <a:lnTo>
                    <a:pt x="580963" y="496350"/>
                  </a:lnTo>
                  <a:lnTo>
                    <a:pt x="579891" y="472710"/>
                  </a:lnTo>
                  <a:lnTo>
                    <a:pt x="549466" y="442446"/>
                  </a:lnTo>
                  <a:lnTo>
                    <a:pt x="534502" y="457301"/>
                  </a:lnTo>
                  <a:lnTo>
                    <a:pt x="530279" y="436431"/>
                  </a:lnTo>
                  <a:lnTo>
                    <a:pt x="328660" y="456889"/>
                  </a:lnTo>
                  <a:lnTo>
                    <a:pt x="285260" y="471055"/>
                  </a:lnTo>
                  <a:lnTo>
                    <a:pt x="253158" y="494815"/>
                  </a:lnTo>
                  <a:lnTo>
                    <a:pt x="198758" y="515903"/>
                  </a:lnTo>
                  <a:lnTo>
                    <a:pt x="116085" y="530348"/>
                  </a:lnTo>
                  <a:lnTo>
                    <a:pt x="1441" y="543810"/>
                  </a:lnTo>
                  <a:lnTo>
                    <a:pt x="0" y="495475"/>
                  </a:lnTo>
                  <a:lnTo>
                    <a:pt x="31553" y="487021"/>
                  </a:lnTo>
                  <a:lnTo>
                    <a:pt x="39812" y="452114"/>
                  </a:lnTo>
                  <a:lnTo>
                    <a:pt x="75959" y="416998"/>
                  </a:lnTo>
                  <a:lnTo>
                    <a:pt x="120186" y="410082"/>
                  </a:lnTo>
                  <a:lnTo>
                    <a:pt x="155910" y="373666"/>
                  </a:lnTo>
                  <a:lnTo>
                    <a:pt x="195975" y="356899"/>
                  </a:lnTo>
                  <a:lnTo>
                    <a:pt x="224965" y="306499"/>
                  </a:lnTo>
                  <a:lnTo>
                    <a:pt x="245110" y="290086"/>
                  </a:lnTo>
                  <a:lnTo>
                    <a:pt x="252344" y="309430"/>
                  </a:lnTo>
                  <a:lnTo>
                    <a:pt x="310121" y="261495"/>
                  </a:lnTo>
                  <a:lnTo>
                    <a:pt x="340261" y="264991"/>
                  </a:lnTo>
                  <a:lnTo>
                    <a:pt x="354845" y="224307"/>
                  </a:lnTo>
                  <a:lnTo>
                    <a:pt x="383134" y="209856"/>
                  </a:lnTo>
                  <a:lnTo>
                    <a:pt x="382906" y="16115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05" name="Google Shape;12805;p318"/>
            <p:cNvSpPr/>
            <p:nvPr/>
          </p:nvSpPr>
          <p:spPr>
            <a:xfrm>
              <a:off x="8445284" y="2101208"/>
              <a:ext cx="1069753" cy="821080"/>
            </a:xfrm>
            <a:custGeom>
              <a:rect b="b" l="l" r="r" t="t"/>
              <a:pathLst>
                <a:path extrusionOk="0" h="906241" w="1180705">
                  <a:moveTo>
                    <a:pt x="804284" y="0"/>
                  </a:moveTo>
                  <a:lnTo>
                    <a:pt x="815788" y="40682"/>
                  </a:lnTo>
                  <a:lnTo>
                    <a:pt x="817062" y="79292"/>
                  </a:lnTo>
                  <a:lnTo>
                    <a:pt x="838775" y="111808"/>
                  </a:lnTo>
                  <a:lnTo>
                    <a:pt x="844144" y="150604"/>
                  </a:lnTo>
                  <a:lnTo>
                    <a:pt x="837658" y="194584"/>
                  </a:lnTo>
                  <a:lnTo>
                    <a:pt x="863175" y="245730"/>
                  </a:lnTo>
                  <a:lnTo>
                    <a:pt x="859355" y="263863"/>
                  </a:lnTo>
                  <a:lnTo>
                    <a:pt x="889810" y="290883"/>
                  </a:lnTo>
                  <a:lnTo>
                    <a:pt x="918435" y="428630"/>
                  </a:lnTo>
                  <a:lnTo>
                    <a:pt x="924240" y="445605"/>
                  </a:lnTo>
                  <a:lnTo>
                    <a:pt x="921024" y="584352"/>
                  </a:lnTo>
                  <a:lnTo>
                    <a:pt x="926041" y="591191"/>
                  </a:lnTo>
                  <a:lnTo>
                    <a:pt x="952610" y="743557"/>
                  </a:lnTo>
                  <a:lnTo>
                    <a:pt x="967007" y="757353"/>
                  </a:lnTo>
                  <a:lnTo>
                    <a:pt x="935957" y="787827"/>
                  </a:lnTo>
                  <a:lnTo>
                    <a:pt x="951922" y="808177"/>
                  </a:lnTo>
                  <a:lnTo>
                    <a:pt x="1018910" y="809248"/>
                  </a:lnTo>
                  <a:lnTo>
                    <a:pt x="1028907" y="794124"/>
                  </a:lnTo>
                  <a:lnTo>
                    <a:pt x="1082975" y="780752"/>
                  </a:lnTo>
                  <a:lnTo>
                    <a:pt x="1108755" y="767374"/>
                  </a:lnTo>
                  <a:lnTo>
                    <a:pt x="1145846" y="724502"/>
                  </a:lnTo>
                  <a:lnTo>
                    <a:pt x="1154869" y="746457"/>
                  </a:lnTo>
                  <a:lnTo>
                    <a:pt x="1180705" y="750242"/>
                  </a:lnTo>
                  <a:lnTo>
                    <a:pt x="1134161" y="793293"/>
                  </a:lnTo>
                  <a:lnTo>
                    <a:pt x="1030837" y="865111"/>
                  </a:lnTo>
                  <a:lnTo>
                    <a:pt x="985036" y="885428"/>
                  </a:lnTo>
                  <a:lnTo>
                    <a:pt x="952816" y="890838"/>
                  </a:lnTo>
                  <a:lnTo>
                    <a:pt x="931555" y="906241"/>
                  </a:lnTo>
                  <a:lnTo>
                    <a:pt x="910834" y="876616"/>
                  </a:lnTo>
                  <a:lnTo>
                    <a:pt x="915027" y="814662"/>
                  </a:lnTo>
                  <a:lnTo>
                    <a:pt x="859080" y="797913"/>
                  </a:lnTo>
                  <a:lnTo>
                    <a:pt x="781256" y="769918"/>
                  </a:lnTo>
                  <a:lnTo>
                    <a:pt x="771581" y="757204"/>
                  </a:lnTo>
                  <a:lnTo>
                    <a:pt x="748784" y="761223"/>
                  </a:lnTo>
                  <a:lnTo>
                    <a:pt x="714624" y="733357"/>
                  </a:lnTo>
                  <a:lnTo>
                    <a:pt x="711238" y="703169"/>
                  </a:lnTo>
                  <a:lnTo>
                    <a:pt x="688484" y="684189"/>
                  </a:lnTo>
                  <a:lnTo>
                    <a:pt x="677510" y="687774"/>
                  </a:lnTo>
                  <a:lnTo>
                    <a:pt x="655461" y="664024"/>
                  </a:lnTo>
                  <a:lnTo>
                    <a:pt x="9311" y="790977"/>
                  </a:lnTo>
                  <a:lnTo>
                    <a:pt x="569" y="740306"/>
                  </a:lnTo>
                  <a:lnTo>
                    <a:pt x="0" y="737002"/>
                  </a:lnTo>
                  <a:lnTo>
                    <a:pt x="79757" y="663983"/>
                  </a:lnTo>
                  <a:lnTo>
                    <a:pt x="89200" y="633914"/>
                  </a:lnTo>
                  <a:lnTo>
                    <a:pt x="114521" y="610028"/>
                  </a:lnTo>
                  <a:lnTo>
                    <a:pt x="97183" y="578002"/>
                  </a:lnTo>
                  <a:lnTo>
                    <a:pt x="84067" y="573570"/>
                  </a:lnTo>
                  <a:lnTo>
                    <a:pt x="65439" y="520227"/>
                  </a:lnTo>
                  <a:lnTo>
                    <a:pt x="145798" y="481687"/>
                  </a:lnTo>
                  <a:lnTo>
                    <a:pt x="220959" y="468601"/>
                  </a:lnTo>
                  <a:lnTo>
                    <a:pt x="251984" y="468289"/>
                  </a:lnTo>
                  <a:lnTo>
                    <a:pt x="288617" y="483862"/>
                  </a:lnTo>
                  <a:lnTo>
                    <a:pt x="307404" y="471052"/>
                  </a:lnTo>
                  <a:lnTo>
                    <a:pt x="369909" y="459645"/>
                  </a:lnTo>
                  <a:lnTo>
                    <a:pt x="404801" y="437705"/>
                  </a:lnTo>
                  <a:lnTo>
                    <a:pt x="437385" y="393352"/>
                  </a:lnTo>
                  <a:lnTo>
                    <a:pt x="463031" y="386827"/>
                  </a:lnTo>
                  <a:lnTo>
                    <a:pt x="452303" y="332117"/>
                  </a:lnTo>
                  <a:lnTo>
                    <a:pt x="458869" y="297695"/>
                  </a:lnTo>
                  <a:lnTo>
                    <a:pt x="422361" y="282620"/>
                  </a:lnTo>
                  <a:lnTo>
                    <a:pt x="424092" y="256081"/>
                  </a:lnTo>
                  <a:lnTo>
                    <a:pt x="473500" y="210301"/>
                  </a:lnTo>
                  <a:lnTo>
                    <a:pt x="488037" y="176429"/>
                  </a:lnTo>
                  <a:lnTo>
                    <a:pt x="541241" y="95322"/>
                  </a:lnTo>
                  <a:lnTo>
                    <a:pt x="597262" y="47455"/>
                  </a:lnTo>
                  <a:lnTo>
                    <a:pt x="693228" y="31059"/>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06" name="Google Shape;12806;p318"/>
            <p:cNvSpPr/>
            <p:nvPr/>
          </p:nvSpPr>
          <p:spPr>
            <a:xfrm>
              <a:off x="6946457" y="4255793"/>
              <a:ext cx="519334" cy="901634"/>
            </a:xfrm>
            <a:custGeom>
              <a:rect b="b" l="l" r="r" t="t"/>
              <a:pathLst>
                <a:path extrusionOk="0" h="995150" w="573198">
                  <a:moveTo>
                    <a:pt x="485209" y="3558"/>
                  </a:moveTo>
                  <a:lnTo>
                    <a:pt x="529247" y="0"/>
                  </a:lnTo>
                  <a:lnTo>
                    <a:pt x="548087" y="19784"/>
                  </a:lnTo>
                  <a:lnTo>
                    <a:pt x="542939" y="244748"/>
                  </a:lnTo>
                  <a:lnTo>
                    <a:pt x="535267" y="634161"/>
                  </a:lnTo>
                  <a:lnTo>
                    <a:pt x="573198" y="942855"/>
                  </a:lnTo>
                  <a:lnTo>
                    <a:pt x="554839" y="953241"/>
                  </a:lnTo>
                  <a:lnTo>
                    <a:pt x="512538" y="952069"/>
                  </a:lnTo>
                  <a:lnTo>
                    <a:pt x="494371" y="940065"/>
                  </a:lnTo>
                  <a:lnTo>
                    <a:pt x="453090" y="952048"/>
                  </a:lnTo>
                  <a:lnTo>
                    <a:pt x="396535" y="979481"/>
                  </a:lnTo>
                  <a:lnTo>
                    <a:pt x="379372" y="995150"/>
                  </a:lnTo>
                  <a:lnTo>
                    <a:pt x="356927" y="975494"/>
                  </a:lnTo>
                  <a:lnTo>
                    <a:pt x="348027" y="942651"/>
                  </a:lnTo>
                  <a:lnTo>
                    <a:pt x="316557" y="900120"/>
                  </a:lnTo>
                  <a:lnTo>
                    <a:pt x="329275" y="832358"/>
                  </a:lnTo>
                  <a:lnTo>
                    <a:pt x="2504" y="850627"/>
                  </a:lnTo>
                  <a:lnTo>
                    <a:pt x="14148" y="835596"/>
                  </a:lnTo>
                  <a:lnTo>
                    <a:pt x="0" y="796110"/>
                  </a:lnTo>
                  <a:lnTo>
                    <a:pt x="20673" y="792916"/>
                  </a:lnTo>
                  <a:lnTo>
                    <a:pt x="19972" y="718200"/>
                  </a:lnTo>
                  <a:lnTo>
                    <a:pt x="37108" y="721843"/>
                  </a:lnTo>
                  <a:lnTo>
                    <a:pt x="45210" y="675681"/>
                  </a:lnTo>
                  <a:lnTo>
                    <a:pt x="84031" y="644695"/>
                  </a:lnTo>
                  <a:lnTo>
                    <a:pt x="102146" y="596830"/>
                  </a:lnTo>
                  <a:lnTo>
                    <a:pt x="95250" y="536841"/>
                  </a:lnTo>
                  <a:lnTo>
                    <a:pt x="68842" y="512497"/>
                  </a:lnTo>
                  <a:lnTo>
                    <a:pt x="68588" y="471138"/>
                  </a:lnTo>
                  <a:lnTo>
                    <a:pt x="80160" y="461595"/>
                  </a:lnTo>
                  <a:lnTo>
                    <a:pt x="63238" y="438976"/>
                  </a:lnTo>
                  <a:lnTo>
                    <a:pt x="74730" y="410419"/>
                  </a:lnTo>
                  <a:lnTo>
                    <a:pt x="63338" y="368485"/>
                  </a:lnTo>
                  <a:lnTo>
                    <a:pt x="77184" y="350983"/>
                  </a:lnTo>
                  <a:lnTo>
                    <a:pt x="46434" y="325693"/>
                  </a:lnTo>
                  <a:lnTo>
                    <a:pt x="69793" y="261804"/>
                  </a:lnTo>
                  <a:lnTo>
                    <a:pt x="98202" y="227823"/>
                  </a:lnTo>
                  <a:lnTo>
                    <a:pt x="86985" y="206019"/>
                  </a:lnTo>
                  <a:lnTo>
                    <a:pt x="119727" y="170631"/>
                  </a:lnTo>
                  <a:lnTo>
                    <a:pt x="118077" y="157275"/>
                  </a:lnTo>
                  <a:lnTo>
                    <a:pt x="147391" y="144419"/>
                  </a:lnTo>
                  <a:lnTo>
                    <a:pt x="142376" y="104352"/>
                  </a:lnTo>
                  <a:lnTo>
                    <a:pt x="159044" y="94423"/>
                  </a:lnTo>
                  <a:lnTo>
                    <a:pt x="168757" y="59096"/>
                  </a:lnTo>
                  <a:lnTo>
                    <a:pt x="193968" y="41890"/>
                  </a:lnTo>
                  <a:lnTo>
                    <a:pt x="182984" y="2460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07" name="Google Shape;12807;p318"/>
            <p:cNvSpPr/>
            <p:nvPr/>
          </p:nvSpPr>
          <p:spPr>
            <a:xfrm>
              <a:off x="6563936" y="4653518"/>
              <a:ext cx="822056" cy="717239"/>
            </a:xfrm>
            <a:custGeom>
              <a:rect b="b" l="l" r="r" t="t"/>
              <a:pathLst>
                <a:path extrusionOk="0" h="791630" w="907318">
                  <a:moveTo>
                    <a:pt x="73051" y="12329"/>
                  </a:moveTo>
                  <a:lnTo>
                    <a:pt x="485434" y="0"/>
                  </a:lnTo>
                  <a:lnTo>
                    <a:pt x="502356" y="22618"/>
                  </a:lnTo>
                  <a:lnTo>
                    <a:pt x="490784" y="32161"/>
                  </a:lnTo>
                  <a:lnTo>
                    <a:pt x="491038" y="73520"/>
                  </a:lnTo>
                  <a:lnTo>
                    <a:pt x="517446" y="97864"/>
                  </a:lnTo>
                  <a:lnTo>
                    <a:pt x="524343" y="157853"/>
                  </a:lnTo>
                  <a:lnTo>
                    <a:pt x="506227" y="205718"/>
                  </a:lnTo>
                  <a:lnTo>
                    <a:pt x="467407" y="236705"/>
                  </a:lnTo>
                  <a:lnTo>
                    <a:pt x="459304" y="282867"/>
                  </a:lnTo>
                  <a:lnTo>
                    <a:pt x="442168" y="279223"/>
                  </a:lnTo>
                  <a:lnTo>
                    <a:pt x="442869" y="353940"/>
                  </a:lnTo>
                  <a:lnTo>
                    <a:pt x="422196" y="357133"/>
                  </a:lnTo>
                  <a:lnTo>
                    <a:pt x="436344" y="396619"/>
                  </a:lnTo>
                  <a:lnTo>
                    <a:pt x="424700" y="411650"/>
                  </a:lnTo>
                  <a:lnTo>
                    <a:pt x="751471" y="393381"/>
                  </a:lnTo>
                  <a:lnTo>
                    <a:pt x="738753" y="461144"/>
                  </a:lnTo>
                  <a:lnTo>
                    <a:pt x="770223" y="503674"/>
                  </a:lnTo>
                  <a:lnTo>
                    <a:pt x="779123" y="536518"/>
                  </a:lnTo>
                  <a:lnTo>
                    <a:pt x="801568" y="556173"/>
                  </a:lnTo>
                  <a:lnTo>
                    <a:pt x="751745" y="587346"/>
                  </a:lnTo>
                  <a:lnTo>
                    <a:pt x="749210" y="607556"/>
                  </a:lnTo>
                  <a:lnTo>
                    <a:pt x="792297" y="618067"/>
                  </a:lnTo>
                  <a:lnTo>
                    <a:pt x="808324" y="584678"/>
                  </a:lnTo>
                  <a:lnTo>
                    <a:pt x="846985" y="614289"/>
                  </a:lnTo>
                  <a:lnTo>
                    <a:pt x="845906" y="639978"/>
                  </a:lnTo>
                  <a:lnTo>
                    <a:pt x="825535" y="652537"/>
                  </a:lnTo>
                  <a:lnTo>
                    <a:pt x="785441" y="645248"/>
                  </a:lnTo>
                  <a:lnTo>
                    <a:pt x="791513" y="663764"/>
                  </a:lnTo>
                  <a:lnTo>
                    <a:pt x="779955" y="693468"/>
                  </a:lnTo>
                  <a:lnTo>
                    <a:pt x="815432" y="716663"/>
                  </a:lnTo>
                  <a:lnTo>
                    <a:pt x="870034" y="720626"/>
                  </a:lnTo>
                  <a:lnTo>
                    <a:pt x="891518" y="749109"/>
                  </a:lnTo>
                  <a:lnTo>
                    <a:pt x="907318" y="752400"/>
                  </a:lnTo>
                  <a:lnTo>
                    <a:pt x="881736" y="788738"/>
                  </a:lnTo>
                  <a:lnTo>
                    <a:pt x="850248" y="784308"/>
                  </a:lnTo>
                  <a:lnTo>
                    <a:pt x="821649" y="750715"/>
                  </a:lnTo>
                  <a:lnTo>
                    <a:pt x="755619" y="736218"/>
                  </a:lnTo>
                  <a:lnTo>
                    <a:pt x="753395" y="701885"/>
                  </a:lnTo>
                  <a:lnTo>
                    <a:pt x="722265" y="714994"/>
                  </a:lnTo>
                  <a:lnTo>
                    <a:pt x="726009" y="743669"/>
                  </a:lnTo>
                  <a:lnTo>
                    <a:pt x="713157" y="771150"/>
                  </a:lnTo>
                  <a:lnTo>
                    <a:pt x="690184" y="777006"/>
                  </a:lnTo>
                  <a:lnTo>
                    <a:pt x="670962" y="748157"/>
                  </a:lnTo>
                  <a:lnTo>
                    <a:pt x="630280" y="749425"/>
                  </a:lnTo>
                  <a:lnTo>
                    <a:pt x="617522" y="781262"/>
                  </a:lnTo>
                  <a:lnTo>
                    <a:pt x="590875" y="791630"/>
                  </a:lnTo>
                  <a:lnTo>
                    <a:pt x="560788" y="774368"/>
                  </a:lnTo>
                  <a:lnTo>
                    <a:pt x="537428" y="773370"/>
                  </a:lnTo>
                  <a:lnTo>
                    <a:pt x="512642" y="724636"/>
                  </a:lnTo>
                  <a:lnTo>
                    <a:pt x="471982" y="704406"/>
                  </a:lnTo>
                  <a:lnTo>
                    <a:pt x="456706" y="708465"/>
                  </a:lnTo>
                  <a:lnTo>
                    <a:pt x="439326" y="667033"/>
                  </a:lnTo>
                  <a:lnTo>
                    <a:pt x="393369" y="674648"/>
                  </a:lnTo>
                  <a:lnTo>
                    <a:pt x="391302" y="649166"/>
                  </a:lnTo>
                  <a:lnTo>
                    <a:pt x="347107" y="675477"/>
                  </a:lnTo>
                  <a:lnTo>
                    <a:pt x="353656" y="694104"/>
                  </a:lnTo>
                  <a:lnTo>
                    <a:pt x="319642" y="713239"/>
                  </a:lnTo>
                  <a:lnTo>
                    <a:pt x="265281" y="706375"/>
                  </a:lnTo>
                  <a:lnTo>
                    <a:pt x="201691" y="680743"/>
                  </a:lnTo>
                  <a:lnTo>
                    <a:pt x="157027" y="669883"/>
                  </a:lnTo>
                  <a:lnTo>
                    <a:pt x="61963" y="682388"/>
                  </a:lnTo>
                  <a:lnTo>
                    <a:pt x="49618" y="690450"/>
                  </a:lnTo>
                  <a:lnTo>
                    <a:pt x="33762" y="670806"/>
                  </a:lnTo>
                  <a:lnTo>
                    <a:pt x="73397" y="597644"/>
                  </a:lnTo>
                  <a:lnTo>
                    <a:pt x="59066" y="559061"/>
                  </a:lnTo>
                  <a:lnTo>
                    <a:pt x="70983" y="537640"/>
                  </a:lnTo>
                  <a:lnTo>
                    <a:pt x="64589" y="509974"/>
                  </a:lnTo>
                  <a:lnTo>
                    <a:pt x="81222" y="488421"/>
                  </a:lnTo>
                  <a:lnTo>
                    <a:pt x="97950" y="435662"/>
                  </a:lnTo>
                  <a:lnTo>
                    <a:pt x="93980" y="392321"/>
                  </a:lnTo>
                  <a:lnTo>
                    <a:pt x="44757" y="311047"/>
                  </a:lnTo>
                  <a:lnTo>
                    <a:pt x="42793" y="266487"/>
                  </a:lnTo>
                  <a:lnTo>
                    <a:pt x="4301" y="222706"/>
                  </a:lnTo>
                  <a:lnTo>
                    <a:pt x="0" y="1400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08" name="Google Shape;12808;p318"/>
            <p:cNvSpPr/>
            <p:nvPr/>
          </p:nvSpPr>
          <p:spPr>
            <a:xfrm>
              <a:off x="8353385" y="2702833"/>
              <a:ext cx="836467" cy="548356"/>
            </a:xfrm>
            <a:custGeom>
              <a:rect b="b" l="l" r="r" t="t"/>
              <a:pathLst>
                <a:path extrusionOk="0" h="605230" w="923224">
                  <a:moveTo>
                    <a:pt x="101999" y="76282"/>
                  </a:moveTo>
                  <a:lnTo>
                    <a:pt x="110741" y="126953"/>
                  </a:lnTo>
                  <a:lnTo>
                    <a:pt x="756890" y="0"/>
                  </a:lnTo>
                  <a:lnTo>
                    <a:pt x="778940" y="23750"/>
                  </a:lnTo>
                  <a:lnTo>
                    <a:pt x="789913" y="20165"/>
                  </a:lnTo>
                  <a:lnTo>
                    <a:pt x="812667" y="39145"/>
                  </a:lnTo>
                  <a:lnTo>
                    <a:pt x="816054" y="69333"/>
                  </a:lnTo>
                  <a:lnTo>
                    <a:pt x="850214" y="97199"/>
                  </a:lnTo>
                  <a:lnTo>
                    <a:pt x="873011" y="93180"/>
                  </a:lnTo>
                  <a:lnTo>
                    <a:pt x="882685" y="105894"/>
                  </a:lnTo>
                  <a:lnTo>
                    <a:pt x="866553" y="124477"/>
                  </a:lnTo>
                  <a:lnTo>
                    <a:pt x="863414" y="148134"/>
                  </a:lnTo>
                  <a:lnTo>
                    <a:pt x="835478" y="197996"/>
                  </a:lnTo>
                  <a:lnTo>
                    <a:pt x="852296" y="216030"/>
                  </a:lnTo>
                  <a:lnTo>
                    <a:pt x="837323" y="256079"/>
                  </a:lnTo>
                  <a:lnTo>
                    <a:pt x="844058" y="278669"/>
                  </a:lnTo>
                  <a:lnTo>
                    <a:pt x="864289" y="281039"/>
                  </a:lnTo>
                  <a:lnTo>
                    <a:pt x="871551" y="305807"/>
                  </a:lnTo>
                  <a:lnTo>
                    <a:pt x="923224" y="336633"/>
                  </a:lnTo>
                  <a:lnTo>
                    <a:pt x="919811" y="355784"/>
                  </a:lnTo>
                  <a:lnTo>
                    <a:pt x="881174" y="398919"/>
                  </a:lnTo>
                  <a:lnTo>
                    <a:pt x="882119" y="414778"/>
                  </a:lnTo>
                  <a:lnTo>
                    <a:pt x="845353" y="440135"/>
                  </a:lnTo>
                  <a:lnTo>
                    <a:pt x="813620" y="441348"/>
                  </a:lnTo>
                  <a:lnTo>
                    <a:pt x="792761" y="468801"/>
                  </a:lnTo>
                  <a:lnTo>
                    <a:pt x="233246" y="578297"/>
                  </a:lnTo>
                  <a:lnTo>
                    <a:pt x="74791" y="605230"/>
                  </a:lnTo>
                  <a:lnTo>
                    <a:pt x="44456" y="420650"/>
                  </a:lnTo>
                  <a:lnTo>
                    <a:pt x="0" y="150140"/>
                  </a:lnTo>
                  <a:lnTo>
                    <a:pt x="0" y="150140"/>
                  </a:lnTo>
                  <a:lnTo>
                    <a:pt x="25650" y="134567"/>
                  </a:lnTo>
                  <a:lnTo>
                    <a:pt x="101429" y="7297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09" name="Google Shape;12809;p318"/>
            <p:cNvSpPr/>
            <p:nvPr/>
          </p:nvSpPr>
          <p:spPr>
            <a:xfrm>
              <a:off x="7112247" y="3850859"/>
              <a:ext cx="1235805" cy="427229"/>
            </a:xfrm>
            <a:custGeom>
              <a:rect b="b" l="l" r="r" t="t"/>
              <a:pathLst>
                <a:path extrusionOk="0" h="471540" w="1363980">
                  <a:moveTo>
                    <a:pt x="344896" y="139062"/>
                  </a:moveTo>
                  <a:lnTo>
                    <a:pt x="339172" y="102429"/>
                  </a:lnTo>
                  <a:lnTo>
                    <a:pt x="375088" y="108382"/>
                  </a:lnTo>
                  <a:lnTo>
                    <a:pt x="576723" y="85205"/>
                  </a:lnTo>
                  <a:lnTo>
                    <a:pt x="754797" y="74362"/>
                  </a:lnTo>
                  <a:lnTo>
                    <a:pt x="786120" y="68595"/>
                  </a:lnTo>
                  <a:lnTo>
                    <a:pt x="906124" y="61307"/>
                  </a:lnTo>
                  <a:lnTo>
                    <a:pt x="1043058" y="46356"/>
                  </a:lnTo>
                  <a:lnTo>
                    <a:pt x="1045250" y="42679"/>
                  </a:lnTo>
                  <a:lnTo>
                    <a:pt x="1363752" y="0"/>
                  </a:lnTo>
                  <a:lnTo>
                    <a:pt x="1363980" y="48703"/>
                  </a:lnTo>
                  <a:lnTo>
                    <a:pt x="1335692" y="63155"/>
                  </a:lnTo>
                  <a:lnTo>
                    <a:pt x="1321107" y="103839"/>
                  </a:lnTo>
                  <a:lnTo>
                    <a:pt x="1290967" y="100342"/>
                  </a:lnTo>
                  <a:lnTo>
                    <a:pt x="1233190" y="148277"/>
                  </a:lnTo>
                  <a:lnTo>
                    <a:pt x="1225957" y="128933"/>
                  </a:lnTo>
                  <a:lnTo>
                    <a:pt x="1205812" y="145347"/>
                  </a:lnTo>
                  <a:lnTo>
                    <a:pt x="1176821" y="195746"/>
                  </a:lnTo>
                  <a:lnTo>
                    <a:pt x="1136756" y="212513"/>
                  </a:lnTo>
                  <a:lnTo>
                    <a:pt x="1101032" y="248930"/>
                  </a:lnTo>
                  <a:lnTo>
                    <a:pt x="1056806" y="255846"/>
                  </a:lnTo>
                  <a:lnTo>
                    <a:pt x="1020658" y="290962"/>
                  </a:lnTo>
                  <a:lnTo>
                    <a:pt x="1012400" y="325868"/>
                  </a:lnTo>
                  <a:lnTo>
                    <a:pt x="980846" y="334322"/>
                  </a:lnTo>
                  <a:lnTo>
                    <a:pt x="982287" y="382657"/>
                  </a:lnTo>
                  <a:lnTo>
                    <a:pt x="771930" y="408322"/>
                  </a:lnTo>
                  <a:lnTo>
                    <a:pt x="484499" y="433825"/>
                  </a:lnTo>
                  <a:lnTo>
                    <a:pt x="346263" y="446933"/>
                  </a:lnTo>
                  <a:lnTo>
                    <a:pt x="302224" y="450491"/>
                  </a:lnTo>
                  <a:lnTo>
                    <a:pt x="0" y="471540"/>
                  </a:lnTo>
                  <a:lnTo>
                    <a:pt x="15859" y="464973"/>
                  </a:lnTo>
                  <a:lnTo>
                    <a:pt x="29836" y="428216"/>
                  </a:lnTo>
                  <a:lnTo>
                    <a:pt x="24102" y="379202"/>
                  </a:lnTo>
                  <a:lnTo>
                    <a:pt x="52382" y="343758"/>
                  </a:lnTo>
                  <a:lnTo>
                    <a:pt x="55730" y="312116"/>
                  </a:lnTo>
                  <a:lnTo>
                    <a:pt x="79048" y="299376"/>
                  </a:lnTo>
                  <a:lnTo>
                    <a:pt x="81878" y="261016"/>
                  </a:lnTo>
                  <a:lnTo>
                    <a:pt x="110337" y="207450"/>
                  </a:lnTo>
                  <a:lnTo>
                    <a:pt x="106027" y="157200"/>
                  </a:lnTo>
                  <a:lnTo>
                    <a:pt x="114846" y="156597"/>
                  </a:lnTo>
                  <a:lnTo>
                    <a:pt x="125429" y="155866"/>
                  </a:lnTo>
                  <a:lnTo>
                    <a:pt x="144671" y="15227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10" name="Google Shape;12810;p318"/>
            <p:cNvSpPr/>
            <p:nvPr/>
          </p:nvSpPr>
          <p:spPr>
            <a:xfrm>
              <a:off x="7784064" y="2838864"/>
              <a:ext cx="609600" cy="694565"/>
            </a:xfrm>
            <a:custGeom>
              <a:rect b="b" l="l" r="r" t="t"/>
              <a:pathLst>
                <a:path extrusionOk="0" h="766604" w="672826">
                  <a:moveTo>
                    <a:pt x="628369" y="0"/>
                  </a:moveTo>
                  <a:lnTo>
                    <a:pt x="672826" y="270509"/>
                  </a:lnTo>
                  <a:lnTo>
                    <a:pt x="652371" y="285201"/>
                  </a:lnTo>
                  <a:lnTo>
                    <a:pt x="666709" y="305554"/>
                  </a:lnTo>
                  <a:lnTo>
                    <a:pt x="670941" y="336636"/>
                  </a:lnTo>
                  <a:lnTo>
                    <a:pt x="658121" y="388655"/>
                  </a:lnTo>
                  <a:lnTo>
                    <a:pt x="655924" y="465044"/>
                  </a:lnTo>
                  <a:lnTo>
                    <a:pt x="606836" y="539783"/>
                  </a:lnTo>
                  <a:lnTo>
                    <a:pt x="588900" y="551657"/>
                  </a:lnTo>
                  <a:lnTo>
                    <a:pt x="570042" y="540969"/>
                  </a:lnTo>
                  <a:lnTo>
                    <a:pt x="556814" y="572480"/>
                  </a:lnTo>
                  <a:lnTo>
                    <a:pt x="538972" y="574065"/>
                  </a:lnTo>
                  <a:lnTo>
                    <a:pt x="525448" y="615779"/>
                  </a:lnTo>
                  <a:lnTo>
                    <a:pt x="533175" y="638418"/>
                  </a:lnTo>
                  <a:lnTo>
                    <a:pt x="519932" y="659674"/>
                  </a:lnTo>
                  <a:lnTo>
                    <a:pt x="492478" y="632030"/>
                  </a:lnTo>
                  <a:lnTo>
                    <a:pt x="470871" y="685053"/>
                  </a:lnTo>
                  <a:lnTo>
                    <a:pt x="483052" y="714990"/>
                  </a:lnTo>
                  <a:lnTo>
                    <a:pt x="465967" y="728810"/>
                  </a:lnTo>
                  <a:lnTo>
                    <a:pt x="463869" y="756299"/>
                  </a:lnTo>
                  <a:lnTo>
                    <a:pt x="423591" y="766604"/>
                  </a:lnTo>
                  <a:lnTo>
                    <a:pt x="398372" y="741865"/>
                  </a:lnTo>
                  <a:lnTo>
                    <a:pt x="379720" y="738815"/>
                  </a:lnTo>
                  <a:lnTo>
                    <a:pt x="368133" y="705344"/>
                  </a:lnTo>
                  <a:lnTo>
                    <a:pt x="346968" y="715055"/>
                  </a:lnTo>
                  <a:lnTo>
                    <a:pt x="332693" y="737370"/>
                  </a:lnTo>
                  <a:lnTo>
                    <a:pt x="271903" y="729688"/>
                  </a:lnTo>
                  <a:lnTo>
                    <a:pt x="249118" y="747375"/>
                  </a:lnTo>
                  <a:lnTo>
                    <a:pt x="210640" y="724090"/>
                  </a:lnTo>
                  <a:lnTo>
                    <a:pt x="161196" y="722426"/>
                  </a:lnTo>
                  <a:lnTo>
                    <a:pt x="156431" y="704947"/>
                  </a:lnTo>
                  <a:lnTo>
                    <a:pt x="119838" y="666548"/>
                  </a:lnTo>
                  <a:lnTo>
                    <a:pt x="60539" y="673679"/>
                  </a:lnTo>
                  <a:lnTo>
                    <a:pt x="29497" y="389667"/>
                  </a:lnTo>
                  <a:lnTo>
                    <a:pt x="0" y="147472"/>
                  </a:lnTo>
                  <a:lnTo>
                    <a:pt x="200595" y="114399"/>
                  </a:lnTo>
                  <a:lnTo>
                    <a:pt x="262246" y="134301"/>
                  </a:lnTo>
                  <a:lnTo>
                    <a:pt x="284134" y="148226"/>
                  </a:lnTo>
                  <a:lnTo>
                    <a:pt x="296678" y="130673"/>
                  </a:lnTo>
                  <a:lnTo>
                    <a:pt x="333868" y="158206"/>
                  </a:lnTo>
                  <a:lnTo>
                    <a:pt x="355734" y="165261"/>
                  </a:lnTo>
                  <a:lnTo>
                    <a:pt x="421306" y="128571"/>
                  </a:lnTo>
                  <a:lnTo>
                    <a:pt x="462930" y="127996"/>
                  </a:lnTo>
                  <a:lnTo>
                    <a:pt x="501176" y="83680"/>
                  </a:lnTo>
                  <a:lnTo>
                    <a:pt x="559611" y="37168"/>
                  </a:lnTo>
                  <a:lnTo>
                    <a:pt x="628369"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11" name="Google Shape;12811;p318"/>
            <p:cNvSpPr/>
            <p:nvPr/>
          </p:nvSpPr>
          <p:spPr>
            <a:xfrm>
              <a:off x="8059274" y="3245452"/>
              <a:ext cx="1154479" cy="644075"/>
            </a:xfrm>
            <a:custGeom>
              <a:rect b="b" l="l" r="r" t="t"/>
              <a:pathLst>
                <a:path extrusionOk="0" h="710877" w="1274219">
                  <a:moveTo>
                    <a:pt x="1251269" y="198614"/>
                  </a:moveTo>
                  <a:lnTo>
                    <a:pt x="1274219" y="190096"/>
                  </a:lnTo>
                  <a:lnTo>
                    <a:pt x="1261410" y="228520"/>
                  </a:lnTo>
                  <a:lnTo>
                    <a:pt x="1242855" y="245222"/>
                  </a:lnTo>
                  <a:lnTo>
                    <a:pt x="1240157" y="294004"/>
                  </a:lnTo>
                  <a:lnTo>
                    <a:pt x="1223876" y="375533"/>
                  </a:lnTo>
                  <a:lnTo>
                    <a:pt x="1200616" y="396580"/>
                  </a:lnTo>
                  <a:lnTo>
                    <a:pt x="1186198" y="371005"/>
                  </a:lnTo>
                  <a:lnTo>
                    <a:pt x="1186738" y="306698"/>
                  </a:lnTo>
                  <a:lnTo>
                    <a:pt x="1211582" y="219917"/>
                  </a:lnTo>
                  <a:close/>
                  <a:moveTo>
                    <a:pt x="1158197" y="231411"/>
                  </a:moveTo>
                  <a:lnTo>
                    <a:pt x="1161587" y="230687"/>
                  </a:lnTo>
                  <a:lnTo>
                    <a:pt x="1153958" y="232315"/>
                  </a:lnTo>
                  <a:close/>
                  <a:moveTo>
                    <a:pt x="739041" y="0"/>
                  </a:moveTo>
                  <a:lnTo>
                    <a:pt x="831255" y="52006"/>
                  </a:lnTo>
                  <a:lnTo>
                    <a:pt x="840503" y="10254"/>
                  </a:lnTo>
                  <a:lnTo>
                    <a:pt x="864526" y="8981"/>
                  </a:lnTo>
                  <a:lnTo>
                    <a:pt x="884481" y="22183"/>
                  </a:lnTo>
                  <a:lnTo>
                    <a:pt x="890348" y="51869"/>
                  </a:lnTo>
                  <a:lnTo>
                    <a:pt x="924138" y="55438"/>
                  </a:lnTo>
                  <a:lnTo>
                    <a:pt x="947998" y="70085"/>
                  </a:lnTo>
                  <a:lnTo>
                    <a:pt x="965509" y="96281"/>
                  </a:lnTo>
                  <a:lnTo>
                    <a:pt x="958481" y="130859"/>
                  </a:lnTo>
                  <a:lnTo>
                    <a:pt x="941714" y="143368"/>
                  </a:lnTo>
                  <a:lnTo>
                    <a:pt x="935606" y="174305"/>
                  </a:lnTo>
                  <a:lnTo>
                    <a:pt x="946529" y="193845"/>
                  </a:lnTo>
                  <a:lnTo>
                    <a:pt x="986614" y="178927"/>
                  </a:lnTo>
                  <a:lnTo>
                    <a:pt x="1000683" y="209245"/>
                  </a:lnTo>
                  <a:lnTo>
                    <a:pt x="1057560" y="211321"/>
                  </a:lnTo>
                  <a:lnTo>
                    <a:pt x="1078045" y="233404"/>
                  </a:lnTo>
                  <a:lnTo>
                    <a:pt x="1127057" y="251771"/>
                  </a:lnTo>
                  <a:lnTo>
                    <a:pt x="1119259" y="311832"/>
                  </a:lnTo>
                  <a:lnTo>
                    <a:pt x="1146408" y="351943"/>
                  </a:lnTo>
                  <a:lnTo>
                    <a:pt x="1129403" y="377279"/>
                  </a:lnTo>
                  <a:lnTo>
                    <a:pt x="1132113" y="403051"/>
                  </a:lnTo>
                  <a:lnTo>
                    <a:pt x="1155069" y="414268"/>
                  </a:lnTo>
                  <a:lnTo>
                    <a:pt x="1138656" y="442907"/>
                  </a:lnTo>
                  <a:lnTo>
                    <a:pt x="1099390" y="417872"/>
                  </a:lnTo>
                  <a:lnTo>
                    <a:pt x="1093928" y="430445"/>
                  </a:lnTo>
                  <a:lnTo>
                    <a:pt x="1127074" y="447614"/>
                  </a:lnTo>
                  <a:lnTo>
                    <a:pt x="1205618" y="436773"/>
                  </a:lnTo>
                  <a:lnTo>
                    <a:pt x="1241407" y="507045"/>
                  </a:lnTo>
                  <a:lnTo>
                    <a:pt x="665276" y="621714"/>
                  </a:lnTo>
                  <a:lnTo>
                    <a:pt x="540564" y="641904"/>
                  </a:lnTo>
                  <a:lnTo>
                    <a:pt x="431049" y="656356"/>
                  </a:lnTo>
                  <a:lnTo>
                    <a:pt x="318502" y="668198"/>
                  </a:lnTo>
                  <a:lnTo>
                    <a:pt x="0" y="710877"/>
                  </a:lnTo>
                  <a:lnTo>
                    <a:pt x="81819" y="670574"/>
                  </a:lnTo>
                  <a:lnTo>
                    <a:pt x="89255" y="646935"/>
                  </a:lnTo>
                  <a:lnTo>
                    <a:pt x="118679" y="634958"/>
                  </a:lnTo>
                  <a:lnTo>
                    <a:pt x="117952" y="616953"/>
                  </a:lnTo>
                  <a:lnTo>
                    <a:pt x="139564" y="600349"/>
                  </a:lnTo>
                  <a:lnTo>
                    <a:pt x="137378" y="584810"/>
                  </a:lnTo>
                  <a:lnTo>
                    <a:pt x="191193" y="546565"/>
                  </a:lnTo>
                  <a:lnTo>
                    <a:pt x="243708" y="483350"/>
                  </a:lnTo>
                  <a:lnTo>
                    <a:pt x="243591" y="500367"/>
                  </a:lnTo>
                  <a:lnTo>
                    <a:pt x="270324" y="531511"/>
                  </a:lnTo>
                  <a:lnTo>
                    <a:pt x="299659" y="544088"/>
                  </a:lnTo>
                  <a:lnTo>
                    <a:pt x="319399" y="539944"/>
                  </a:lnTo>
                  <a:lnTo>
                    <a:pt x="345560" y="508690"/>
                  </a:lnTo>
                  <a:lnTo>
                    <a:pt x="370447" y="526363"/>
                  </a:lnTo>
                  <a:lnTo>
                    <a:pt x="409315" y="508869"/>
                  </a:lnTo>
                  <a:lnTo>
                    <a:pt x="474610" y="458551"/>
                  </a:lnTo>
                  <a:lnTo>
                    <a:pt x="482640" y="469725"/>
                  </a:lnTo>
                  <a:lnTo>
                    <a:pt x="507253" y="447465"/>
                  </a:lnTo>
                  <a:lnTo>
                    <a:pt x="502028" y="410833"/>
                  </a:lnTo>
                  <a:lnTo>
                    <a:pt x="513803" y="375902"/>
                  </a:lnTo>
                  <a:lnTo>
                    <a:pt x="537832" y="341146"/>
                  </a:lnTo>
                  <a:lnTo>
                    <a:pt x="543559" y="302644"/>
                  </a:lnTo>
                  <a:lnTo>
                    <a:pt x="567724" y="259818"/>
                  </a:lnTo>
                  <a:lnTo>
                    <a:pt x="571554" y="211373"/>
                  </a:lnTo>
                  <a:lnTo>
                    <a:pt x="602640" y="234390"/>
                  </a:lnTo>
                  <a:lnTo>
                    <a:pt x="629639" y="238731"/>
                  </a:lnTo>
                  <a:lnTo>
                    <a:pt x="642798" y="219311"/>
                  </a:lnTo>
                  <a:lnTo>
                    <a:pt x="662859" y="141681"/>
                  </a:lnTo>
                  <a:lnTo>
                    <a:pt x="685450" y="155807"/>
                  </a:lnTo>
                  <a:lnTo>
                    <a:pt x="741836" y="6104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12" name="Google Shape;12812;p318"/>
            <p:cNvSpPr/>
            <p:nvPr/>
          </p:nvSpPr>
          <p:spPr>
            <a:xfrm>
              <a:off x="7225889" y="3442777"/>
              <a:ext cx="1054191" cy="549301"/>
            </a:xfrm>
            <a:custGeom>
              <a:rect b="b" l="l" r="r" t="t"/>
              <a:pathLst>
                <a:path extrusionOk="0" h="606273" w="1163529">
                  <a:moveTo>
                    <a:pt x="826708" y="57541"/>
                  </a:moveTo>
                  <a:lnTo>
                    <a:pt x="865185" y="80826"/>
                  </a:lnTo>
                  <a:lnTo>
                    <a:pt x="887970" y="63140"/>
                  </a:lnTo>
                  <a:lnTo>
                    <a:pt x="948760" y="70821"/>
                  </a:lnTo>
                  <a:lnTo>
                    <a:pt x="963035" y="48506"/>
                  </a:lnTo>
                  <a:lnTo>
                    <a:pt x="984201" y="38795"/>
                  </a:lnTo>
                  <a:lnTo>
                    <a:pt x="995788" y="72266"/>
                  </a:lnTo>
                  <a:lnTo>
                    <a:pt x="1014439" y="75316"/>
                  </a:lnTo>
                  <a:lnTo>
                    <a:pt x="1039658" y="100056"/>
                  </a:lnTo>
                  <a:lnTo>
                    <a:pt x="1044044" y="161704"/>
                  </a:lnTo>
                  <a:lnTo>
                    <a:pt x="1068434" y="197863"/>
                  </a:lnTo>
                  <a:lnTo>
                    <a:pt x="1097657" y="224238"/>
                  </a:lnTo>
                  <a:lnTo>
                    <a:pt x="1108778" y="246413"/>
                  </a:lnTo>
                  <a:lnTo>
                    <a:pt x="1142343" y="265295"/>
                  </a:lnTo>
                  <a:lnTo>
                    <a:pt x="1163529" y="265559"/>
                  </a:lnTo>
                  <a:lnTo>
                    <a:pt x="1111014" y="328774"/>
                  </a:lnTo>
                  <a:lnTo>
                    <a:pt x="1057200" y="367019"/>
                  </a:lnTo>
                  <a:lnTo>
                    <a:pt x="1059385" y="382558"/>
                  </a:lnTo>
                  <a:lnTo>
                    <a:pt x="1037773" y="399162"/>
                  </a:lnTo>
                  <a:lnTo>
                    <a:pt x="1038501" y="417166"/>
                  </a:lnTo>
                  <a:lnTo>
                    <a:pt x="1009077" y="429144"/>
                  </a:lnTo>
                  <a:lnTo>
                    <a:pt x="1001641" y="452783"/>
                  </a:lnTo>
                  <a:lnTo>
                    <a:pt x="919821" y="493086"/>
                  </a:lnTo>
                  <a:lnTo>
                    <a:pt x="917629" y="496762"/>
                  </a:lnTo>
                  <a:lnTo>
                    <a:pt x="780695" y="511714"/>
                  </a:lnTo>
                  <a:lnTo>
                    <a:pt x="660691" y="519001"/>
                  </a:lnTo>
                  <a:lnTo>
                    <a:pt x="629368" y="524769"/>
                  </a:lnTo>
                  <a:lnTo>
                    <a:pt x="451294" y="535611"/>
                  </a:lnTo>
                  <a:lnTo>
                    <a:pt x="249659" y="558788"/>
                  </a:lnTo>
                  <a:lnTo>
                    <a:pt x="213743" y="552835"/>
                  </a:lnTo>
                  <a:lnTo>
                    <a:pt x="219467" y="589468"/>
                  </a:lnTo>
                  <a:lnTo>
                    <a:pt x="19242" y="602679"/>
                  </a:lnTo>
                  <a:lnTo>
                    <a:pt x="0" y="606273"/>
                  </a:lnTo>
                  <a:lnTo>
                    <a:pt x="7020" y="579946"/>
                  </a:lnTo>
                  <a:lnTo>
                    <a:pt x="31427" y="587208"/>
                  </a:lnTo>
                  <a:lnTo>
                    <a:pt x="38652" y="503536"/>
                  </a:lnTo>
                  <a:lnTo>
                    <a:pt x="29965" y="492925"/>
                  </a:lnTo>
                  <a:lnTo>
                    <a:pt x="51845" y="455372"/>
                  </a:lnTo>
                  <a:lnTo>
                    <a:pt x="70014" y="451779"/>
                  </a:lnTo>
                  <a:lnTo>
                    <a:pt x="130952" y="478586"/>
                  </a:lnTo>
                  <a:lnTo>
                    <a:pt x="149725" y="460232"/>
                  </a:lnTo>
                  <a:lnTo>
                    <a:pt x="132760" y="434593"/>
                  </a:lnTo>
                  <a:lnTo>
                    <a:pt x="137179" y="412879"/>
                  </a:lnTo>
                  <a:lnTo>
                    <a:pt x="200883" y="388568"/>
                  </a:lnTo>
                  <a:lnTo>
                    <a:pt x="183148" y="354048"/>
                  </a:lnTo>
                  <a:lnTo>
                    <a:pt x="201521" y="323269"/>
                  </a:lnTo>
                  <a:lnTo>
                    <a:pt x="214619" y="303036"/>
                  </a:lnTo>
                  <a:lnTo>
                    <a:pt x="254181" y="297367"/>
                  </a:lnTo>
                  <a:lnTo>
                    <a:pt x="265855" y="281709"/>
                  </a:lnTo>
                  <a:lnTo>
                    <a:pt x="280965" y="294993"/>
                  </a:lnTo>
                  <a:lnTo>
                    <a:pt x="301089" y="286424"/>
                  </a:lnTo>
                  <a:lnTo>
                    <a:pt x="343623" y="312895"/>
                  </a:lnTo>
                  <a:lnTo>
                    <a:pt x="354593" y="290471"/>
                  </a:lnTo>
                  <a:lnTo>
                    <a:pt x="392366" y="266581"/>
                  </a:lnTo>
                  <a:lnTo>
                    <a:pt x="404678" y="285654"/>
                  </a:lnTo>
                  <a:lnTo>
                    <a:pt x="439290" y="274341"/>
                  </a:lnTo>
                  <a:lnTo>
                    <a:pt x="434469" y="252291"/>
                  </a:lnTo>
                  <a:lnTo>
                    <a:pt x="466298" y="223155"/>
                  </a:lnTo>
                  <a:lnTo>
                    <a:pt x="474724" y="245955"/>
                  </a:lnTo>
                  <a:lnTo>
                    <a:pt x="512018" y="261236"/>
                  </a:lnTo>
                  <a:lnTo>
                    <a:pt x="528695" y="245945"/>
                  </a:lnTo>
                  <a:lnTo>
                    <a:pt x="537827" y="193109"/>
                  </a:lnTo>
                  <a:lnTo>
                    <a:pt x="564186" y="180106"/>
                  </a:lnTo>
                  <a:lnTo>
                    <a:pt x="571655" y="153350"/>
                  </a:lnTo>
                  <a:lnTo>
                    <a:pt x="596313" y="133699"/>
                  </a:lnTo>
                  <a:lnTo>
                    <a:pt x="590126" y="93786"/>
                  </a:lnTo>
                  <a:lnTo>
                    <a:pt x="631199" y="98168"/>
                  </a:lnTo>
                  <a:lnTo>
                    <a:pt x="657981" y="75896"/>
                  </a:lnTo>
                  <a:lnTo>
                    <a:pt x="685088" y="71588"/>
                  </a:lnTo>
                  <a:lnTo>
                    <a:pt x="665788" y="17432"/>
                  </a:lnTo>
                  <a:lnTo>
                    <a:pt x="676606" y="7130"/>
                  </a:lnTo>
                  <a:lnTo>
                    <a:pt x="735906" y="0"/>
                  </a:lnTo>
                  <a:lnTo>
                    <a:pt x="772498" y="38399"/>
                  </a:lnTo>
                  <a:lnTo>
                    <a:pt x="777263" y="55877"/>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13" name="Google Shape;12813;p318"/>
            <p:cNvSpPr/>
            <p:nvPr/>
          </p:nvSpPr>
          <p:spPr>
            <a:xfrm>
              <a:off x="7402751" y="2960404"/>
              <a:ext cx="443848" cy="775264"/>
            </a:xfrm>
            <a:custGeom>
              <a:rect b="b" l="l" r="r" t="t"/>
              <a:pathLst>
                <a:path extrusionOk="0" h="855673" w="489883">
                  <a:moveTo>
                    <a:pt x="242850" y="19762"/>
                  </a:moveTo>
                  <a:lnTo>
                    <a:pt x="419285" y="0"/>
                  </a:lnTo>
                  <a:lnTo>
                    <a:pt x="420862" y="13327"/>
                  </a:lnTo>
                  <a:lnTo>
                    <a:pt x="450359" y="255523"/>
                  </a:lnTo>
                  <a:lnTo>
                    <a:pt x="481401" y="539534"/>
                  </a:lnTo>
                  <a:lnTo>
                    <a:pt x="470583" y="549837"/>
                  </a:lnTo>
                  <a:lnTo>
                    <a:pt x="489883" y="603992"/>
                  </a:lnTo>
                  <a:lnTo>
                    <a:pt x="462775" y="608301"/>
                  </a:lnTo>
                  <a:lnTo>
                    <a:pt x="435994" y="630573"/>
                  </a:lnTo>
                  <a:lnTo>
                    <a:pt x="394921" y="626191"/>
                  </a:lnTo>
                  <a:lnTo>
                    <a:pt x="401108" y="666104"/>
                  </a:lnTo>
                  <a:lnTo>
                    <a:pt x="376450" y="685755"/>
                  </a:lnTo>
                  <a:lnTo>
                    <a:pt x="368981" y="712510"/>
                  </a:lnTo>
                  <a:lnTo>
                    <a:pt x="342621" y="725514"/>
                  </a:lnTo>
                  <a:lnTo>
                    <a:pt x="333490" y="778349"/>
                  </a:lnTo>
                  <a:lnTo>
                    <a:pt x="316813" y="793641"/>
                  </a:lnTo>
                  <a:lnTo>
                    <a:pt x="279518" y="778360"/>
                  </a:lnTo>
                  <a:lnTo>
                    <a:pt x="271093" y="755559"/>
                  </a:lnTo>
                  <a:lnTo>
                    <a:pt x="239264" y="784696"/>
                  </a:lnTo>
                  <a:lnTo>
                    <a:pt x="244085" y="806745"/>
                  </a:lnTo>
                  <a:lnTo>
                    <a:pt x="209473" y="818059"/>
                  </a:lnTo>
                  <a:lnTo>
                    <a:pt x="197160" y="798986"/>
                  </a:lnTo>
                  <a:lnTo>
                    <a:pt x="159388" y="822875"/>
                  </a:lnTo>
                  <a:lnTo>
                    <a:pt x="148417" y="845300"/>
                  </a:lnTo>
                  <a:lnTo>
                    <a:pt x="105883" y="818829"/>
                  </a:lnTo>
                  <a:lnTo>
                    <a:pt x="85759" y="827398"/>
                  </a:lnTo>
                  <a:lnTo>
                    <a:pt x="70650" y="814113"/>
                  </a:lnTo>
                  <a:lnTo>
                    <a:pt x="58975" y="829772"/>
                  </a:lnTo>
                  <a:lnTo>
                    <a:pt x="19414" y="835441"/>
                  </a:lnTo>
                  <a:lnTo>
                    <a:pt x="6315" y="855673"/>
                  </a:lnTo>
                  <a:lnTo>
                    <a:pt x="0" y="842704"/>
                  </a:lnTo>
                  <a:lnTo>
                    <a:pt x="5460" y="793872"/>
                  </a:lnTo>
                  <a:lnTo>
                    <a:pt x="16671" y="782797"/>
                  </a:lnTo>
                  <a:lnTo>
                    <a:pt x="10183" y="757473"/>
                  </a:lnTo>
                  <a:lnTo>
                    <a:pt x="27952" y="752578"/>
                  </a:lnTo>
                  <a:lnTo>
                    <a:pt x="52483" y="706559"/>
                  </a:lnTo>
                  <a:lnTo>
                    <a:pt x="55256" y="679308"/>
                  </a:lnTo>
                  <a:lnTo>
                    <a:pt x="72325" y="648529"/>
                  </a:lnTo>
                  <a:lnTo>
                    <a:pt x="66566" y="613035"/>
                  </a:lnTo>
                  <a:lnTo>
                    <a:pt x="43138" y="571234"/>
                  </a:lnTo>
                  <a:lnTo>
                    <a:pt x="56829" y="532890"/>
                  </a:lnTo>
                  <a:lnTo>
                    <a:pt x="14692" y="52134"/>
                  </a:lnTo>
                  <a:lnTo>
                    <a:pt x="30647" y="64175"/>
                  </a:lnTo>
                  <a:lnTo>
                    <a:pt x="76558" y="59946"/>
                  </a:lnTo>
                  <a:lnTo>
                    <a:pt x="118551" y="3235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14" name="Google Shape;12814;p318"/>
            <p:cNvSpPr/>
            <p:nvPr/>
          </p:nvSpPr>
          <p:spPr>
            <a:xfrm>
              <a:off x="9444293" y="1516168"/>
              <a:ext cx="535901" cy="847248"/>
            </a:xfrm>
            <a:custGeom>
              <a:rect b="b" l="l" r="r" t="t"/>
              <a:pathLst>
                <a:path extrusionOk="0" h="935123" w="591484">
                  <a:moveTo>
                    <a:pt x="172068" y="935123"/>
                  </a:moveTo>
                  <a:lnTo>
                    <a:pt x="151145" y="925777"/>
                  </a:lnTo>
                  <a:lnTo>
                    <a:pt x="148216" y="905759"/>
                  </a:lnTo>
                  <a:lnTo>
                    <a:pt x="119590" y="889231"/>
                  </a:lnTo>
                  <a:lnTo>
                    <a:pt x="40845" y="633523"/>
                  </a:lnTo>
                  <a:lnTo>
                    <a:pt x="0" y="508675"/>
                  </a:lnTo>
                  <a:lnTo>
                    <a:pt x="52188" y="465781"/>
                  </a:lnTo>
                  <a:lnTo>
                    <a:pt x="38628" y="454521"/>
                  </a:lnTo>
                  <a:lnTo>
                    <a:pt x="52920" y="418399"/>
                  </a:lnTo>
                  <a:lnTo>
                    <a:pt x="72278" y="398111"/>
                  </a:lnTo>
                  <a:lnTo>
                    <a:pt x="64549" y="387587"/>
                  </a:lnTo>
                  <a:lnTo>
                    <a:pt x="81155" y="363429"/>
                  </a:lnTo>
                  <a:lnTo>
                    <a:pt x="64974" y="331103"/>
                  </a:lnTo>
                  <a:lnTo>
                    <a:pt x="64102" y="276157"/>
                  </a:lnTo>
                  <a:lnTo>
                    <a:pt x="80050" y="253314"/>
                  </a:lnTo>
                  <a:lnTo>
                    <a:pt x="72930" y="196698"/>
                  </a:lnTo>
                  <a:lnTo>
                    <a:pt x="133555" y="18610"/>
                  </a:lnTo>
                  <a:lnTo>
                    <a:pt x="159341" y="18013"/>
                  </a:lnTo>
                  <a:lnTo>
                    <a:pt x="171296" y="53615"/>
                  </a:lnTo>
                  <a:lnTo>
                    <a:pt x="192479" y="61227"/>
                  </a:lnTo>
                  <a:lnTo>
                    <a:pt x="229122" y="27397"/>
                  </a:lnTo>
                  <a:lnTo>
                    <a:pt x="255975" y="19396"/>
                  </a:lnTo>
                  <a:lnTo>
                    <a:pt x="270701" y="0"/>
                  </a:lnTo>
                  <a:lnTo>
                    <a:pt x="316939" y="19464"/>
                  </a:lnTo>
                  <a:lnTo>
                    <a:pt x="346451" y="38177"/>
                  </a:lnTo>
                  <a:lnTo>
                    <a:pt x="414286" y="254689"/>
                  </a:lnTo>
                  <a:lnTo>
                    <a:pt x="427219" y="307565"/>
                  </a:lnTo>
                  <a:lnTo>
                    <a:pt x="478213" y="306967"/>
                  </a:lnTo>
                  <a:lnTo>
                    <a:pt x="478418" y="331303"/>
                  </a:lnTo>
                  <a:lnTo>
                    <a:pt x="496890" y="348829"/>
                  </a:lnTo>
                  <a:lnTo>
                    <a:pt x="493117" y="370925"/>
                  </a:lnTo>
                  <a:lnTo>
                    <a:pt x="521740" y="394617"/>
                  </a:lnTo>
                  <a:lnTo>
                    <a:pt x="545142" y="380331"/>
                  </a:lnTo>
                  <a:lnTo>
                    <a:pt x="591484" y="441509"/>
                  </a:lnTo>
                  <a:lnTo>
                    <a:pt x="572610" y="481245"/>
                  </a:lnTo>
                  <a:lnTo>
                    <a:pt x="552422" y="474726"/>
                  </a:lnTo>
                  <a:lnTo>
                    <a:pt x="545481" y="500184"/>
                  </a:lnTo>
                  <a:lnTo>
                    <a:pt x="524253" y="500930"/>
                  </a:lnTo>
                  <a:lnTo>
                    <a:pt x="527568" y="519703"/>
                  </a:lnTo>
                  <a:lnTo>
                    <a:pt x="501261" y="525460"/>
                  </a:lnTo>
                  <a:lnTo>
                    <a:pt x="473073" y="579424"/>
                  </a:lnTo>
                  <a:lnTo>
                    <a:pt x="454530" y="553633"/>
                  </a:lnTo>
                  <a:lnTo>
                    <a:pt x="439516" y="555834"/>
                  </a:lnTo>
                  <a:lnTo>
                    <a:pt x="455640" y="584692"/>
                  </a:lnTo>
                  <a:lnTo>
                    <a:pt x="428252" y="609186"/>
                  </a:lnTo>
                  <a:lnTo>
                    <a:pt x="413339" y="586914"/>
                  </a:lnTo>
                  <a:lnTo>
                    <a:pt x="401975" y="604233"/>
                  </a:lnTo>
                  <a:lnTo>
                    <a:pt x="366278" y="614780"/>
                  </a:lnTo>
                  <a:lnTo>
                    <a:pt x="357042" y="586167"/>
                  </a:lnTo>
                  <a:lnTo>
                    <a:pt x="337682" y="598799"/>
                  </a:lnTo>
                  <a:lnTo>
                    <a:pt x="347413" y="617991"/>
                  </a:lnTo>
                  <a:lnTo>
                    <a:pt x="340089" y="666528"/>
                  </a:lnTo>
                  <a:lnTo>
                    <a:pt x="347328" y="677184"/>
                  </a:lnTo>
                  <a:lnTo>
                    <a:pt x="328171" y="708264"/>
                  </a:lnTo>
                  <a:lnTo>
                    <a:pt x="299688" y="707189"/>
                  </a:lnTo>
                  <a:lnTo>
                    <a:pt x="291423" y="736216"/>
                  </a:lnTo>
                  <a:lnTo>
                    <a:pt x="270860" y="745549"/>
                  </a:lnTo>
                  <a:lnTo>
                    <a:pt x="258966" y="770929"/>
                  </a:lnTo>
                  <a:lnTo>
                    <a:pt x="236228" y="772700"/>
                  </a:lnTo>
                  <a:lnTo>
                    <a:pt x="224061" y="752960"/>
                  </a:lnTo>
                  <a:lnTo>
                    <a:pt x="202116" y="796114"/>
                  </a:lnTo>
                  <a:lnTo>
                    <a:pt x="216569" y="815242"/>
                  </a:lnTo>
                  <a:lnTo>
                    <a:pt x="195503" y="829188"/>
                  </a:lnTo>
                  <a:lnTo>
                    <a:pt x="199010" y="847890"/>
                  </a:lnTo>
                  <a:lnTo>
                    <a:pt x="178909" y="87772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15" name="Google Shape;12815;p318"/>
            <p:cNvSpPr/>
            <p:nvPr/>
          </p:nvSpPr>
          <p:spPr>
            <a:xfrm>
              <a:off x="8154693" y="4100269"/>
              <a:ext cx="737747" cy="565285"/>
            </a:xfrm>
            <a:custGeom>
              <a:rect b="b" l="l" r="r" t="t"/>
              <a:pathLst>
                <a:path extrusionOk="0" h="623915" w="814265">
                  <a:moveTo>
                    <a:pt x="83439" y="58384"/>
                  </a:moveTo>
                  <a:lnTo>
                    <a:pt x="115541" y="34623"/>
                  </a:lnTo>
                  <a:lnTo>
                    <a:pt x="158941" y="20458"/>
                  </a:lnTo>
                  <a:lnTo>
                    <a:pt x="360559" y="0"/>
                  </a:lnTo>
                  <a:lnTo>
                    <a:pt x="364783" y="20869"/>
                  </a:lnTo>
                  <a:lnTo>
                    <a:pt x="379747" y="6014"/>
                  </a:lnTo>
                  <a:lnTo>
                    <a:pt x="410172" y="36279"/>
                  </a:lnTo>
                  <a:lnTo>
                    <a:pt x="411243" y="59919"/>
                  </a:lnTo>
                  <a:lnTo>
                    <a:pt x="594540" y="32641"/>
                  </a:lnTo>
                  <a:lnTo>
                    <a:pt x="814265" y="190970"/>
                  </a:lnTo>
                  <a:lnTo>
                    <a:pt x="787289" y="206191"/>
                  </a:lnTo>
                  <a:lnTo>
                    <a:pt x="757246" y="245779"/>
                  </a:lnTo>
                  <a:lnTo>
                    <a:pt x="731291" y="303845"/>
                  </a:lnTo>
                  <a:lnTo>
                    <a:pt x="732420" y="346784"/>
                  </a:lnTo>
                  <a:lnTo>
                    <a:pt x="710084" y="384799"/>
                  </a:lnTo>
                  <a:lnTo>
                    <a:pt x="672728" y="391362"/>
                  </a:lnTo>
                  <a:lnTo>
                    <a:pt x="668738" y="417002"/>
                  </a:lnTo>
                  <a:lnTo>
                    <a:pt x="634008" y="450199"/>
                  </a:lnTo>
                  <a:lnTo>
                    <a:pt x="616917" y="482568"/>
                  </a:lnTo>
                  <a:lnTo>
                    <a:pt x="584113" y="500561"/>
                  </a:lnTo>
                  <a:lnTo>
                    <a:pt x="551582" y="537664"/>
                  </a:lnTo>
                  <a:lnTo>
                    <a:pt x="550265" y="552587"/>
                  </a:lnTo>
                  <a:lnTo>
                    <a:pt x="517967" y="574844"/>
                  </a:lnTo>
                  <a:lnTo>
                    <a:pt x="487053" y="623915"/>
                  </a:lnTo>
                  <a:lnTo>
                    <a:pt x="445424" y="612466"/>
                  </a:lnTo>
                  <a:lnTo>
                    <a:pt x="439107" y="578446"/>
                  </a:lnTo>
                  <a:lnTo>
                    <a:pt x="403926" y="528606"/>
                  </a:lnTo>
                  <a:lnTo>
                    <a:pt x="378726" y="517834"/>
                  </a:lnTo>
                  <a:lnTo>
                    <a:pt x="370237" y="475078"/>
                  </a:lnTo>
                  <a:lnTo>
                    <a:pt x="354148" y="443653"/>
                  </a:lnTo>
                  <a:lnTo>
                    <a:pt x="304669" y="419549"/>
                  </a:lnTo>
                  <a:lnTo>
                    <a:pt x="269850" y="386352"/>
                  </a:lnTo>
                  <a:lnTo>
                    <a:pt x="268209" y="362866"/>
                  </a:lnTo>
                  <a:lnTo>
                    <a:pt x="218610" y="335162"/>
                  </a:lnTo>
                  <a:lnTo>
                    <a:pt x="191364" y="300711"/>
                  </a:lnTo>
                  <a:lnTo>
                    <a:pt x="149676" y="280713"/>
                  </a:lnTo>
                  <a:lnTo>
                    <a:pt x="117508" y="242337"/>
                  </a:lnTo>
                  <a:lnTo>
                    <a:pt x="108826" y="219833"/>
                  </a:lnTo>
                  <a:lnTo>
                    <a:pt x="77435" y="179022"/>
                  </a:lnTo>
                  <a:lnTo>
                    <a:pt x="60809" y="184707"/>
                  </a:lnTo>
                  <a:lnTo>
                    <a:pt x="136" y="148898"/>
                  </a:lnTo>
                  <a:lnTo>
                    <a:pt x="0" y="127459"/>
                  </a:lnTo>
                  <a:lnTo>
                    <a:pt x="29038" y="7947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16" name="Google Shape;12816;p318"/>
            <p:cNvSpPr/>
            <p:nvPr/>
          </p:nvSpPr>
          <p:spPr>
            <a:xfrm>
              <a:off x="8167850" y="3083954"/>
              <a:ext cx="652944" cy="654457"/>
            </a:xfrm>
            <a:custGeom>
              <a:rect b="b" l="l" r="r" t="t"/>
              <a:pathLst>
                <a:path extrusionOk="0" h="722336" w="720666">
                  <a:moveTo>
                    <a:pt x="249235" y="0"/>
                  </a:moveTo>
                  <a:lnTo>
                    <a:pt x="279569" y="184580"/>
                  </a:lnTo>
                  <a:lnTo>
                    <a:pt x="438025" y="157647"/>
                  </a:lnTo>
                  <a:lnTo>
                    <a:pt x="454565" y="261689"/>
                  </a:lnTo>
                  <a:lnTo>
                    <a:pt x="481438" y="237598"/>
                  </a:lnTo>
                  <a:lnTo>
                    <a:pt x="505447" y="198018"/>
                  </a:lnTo>
                  <a:lnTo>
                    <a:pt x="526696" y="201015"/>
                  </a:lnTo>
                  <a:lnTo>
                    <a:pt x="551319" y="165773"/>
                  </a:lnTo>
                  <a:lnTo>
                    <a:pt x="598995" y="171770"/>
                  </a:lnTo>
                  <a:lnTo>
                    <a:pt x="600714" y="148651"/>
                  </a:lnTo>
                  <a:lnTo>
                    <a:pt x="625898" y="145059"/>
                  </a:lnTo>
                  <a:lnTo>
                    <a:pt x="637124" y="126969"/>
                  </a:lnTo>
                  <a:lnTo>
                    <a:pt x="666479" y="140763"/>
                  </a:lnTo>
                  <a:lnTo>
                    <a:pt x="692273" y="135796"/>
                  </a:lnTo>
                  <a:lnTo>
                    <a:pt x="720666" y="188501"/>
                  </a:lnTo>
                  <a:lnTo>
                    <a:pt x="711418" y="230254"/>
                  </a:lnTo>
                  <a:lnTo>
                    <a:pt x="619203" y="178247"/>
                  </a:lnTo>
                  <a:lnTo>
                    <a:pt x="621998" y="239294"/>
                  </a:lnTo>
                  <a:lnTo>
                    <a:pt x="565613" y="334054"/>
                  </a:lnTo>
                  <a:lnTo>
                    <a:pt x="543022" y="319928"/>
                  </a:lnTo>
                  <a:lnTo>
                    <a:pt x="522960" y="397558"/>
                  </a:lnTo>
                  <a:lnTo>
                    <a:pt x="509802" y="416978"/>
                  </a:lnTo>
                  <a:lnTo>
                    <a:pt x="482803" y="412637"/>
                  </a:lnTo>
                  <a:lnTo>
                    <a:pt x="451717" y="389620"/>
                  </a:lnTo>
                  <a:lnTo>
                    <a:pt x="447887" y="438066"/>
                  </a:lnTo>
                  <a:lnTo>
                    <a:pt x="423722" y="480891"/>
                  </a:lnTo>
                  <a:lnTo>
                    <a:pt x="417994" y="519393"/>
                  </a:lnTo>
                  <a:lnTo>
                    <a:pt x="393965" y="554149"/>
                  </a:lnTo>
                  <a:lnTo>
                    <a:pt x="382191" y="589081"/>
                  </a:lnTo>
                  <a:lnTo>
                    <a:pt x="387416" y="625713"/>
                  </a:lnTo>
                  <a:lnTo>
                    <a:pt x="362803" y="647973"/>
                  </a:lnTo>
                  <a:lnTo>
                    <a:pt x="354772" y="636798"/>
                  </a:lnTo>
                  <a:lnTo>
                    <a:pt x="289477" y="687117"/>
                  </a:lnTo>
                  <a:lnTo>
                    <a:pt x="250610" y="704610"/>
                  </a:lnTo>
                  <a:lnTo>
                    <a:pt x="225723" y="686937"/>
                  </a:lnTo>
                  <a:lnTo>
                    <a:pt x="199562" y="718192"/>
                  </a:lnTo>
                  <a:lnTo>
                    <a:pt x="179822" y="722336"/>
                  </a:lnTo>
                  <a:lnTo>
                    <a:pt x="150487" y="709759"/>
                  </a:lnTo>
                  <a:lnTo>
                    <a:pt x="123754" y="678614"/>
                  </a:lnTo>
                  <a:lnTo>
                    <a:pt x="123871" y="661598"/>
                  </a:lnTo>
                  <a:lnTo>
                    <a:pt x="102685" y="661334"/>
                  </a:lnTo>
                  <a:lnTo>
                    <a:pt x="69120" y="642452"/>
                  </a:lnTo>
                  <a:lnTo>
                    <a:pt x="57998" y="620277"/>
                  </a:lnTo>
                  <a:lnTo>
                    <a:pt x="28775" y="593902"/>
                  </a:lnTo>
                  <a:lnTo>
                    <a:pt x="4386" y="557743"/>
                  </a:lnTo>
                  <a:lnTo>
                    <a:pt x="0" y="496094"/>
                  </a:lnTo>
                  <a:lnTo>
                    <a:pt x="40278" y="485789"/>
                  </a:lnTo>
                  <a:lnTo>
                    <a:pt x="42376" y="458300"/>
                  </a:lnTo>
                  <a:lnTo>
                    <a:pt x="59461" y="444480"/>
                  </a:lnTo>
                  <a:lnTo>
                    <a:pt x="47279" y="414543"/>
                  </a:lnTo>
                  <a:lnTo>
                    <a:pt x="68887" y="361520"/>
                  </a:lnTo>
                  <a:lnTo>
                    <a:pt x="96341" y="389164"/>
                  </a:lnTo>
                  <a:lnTo>
                    <a:pt x="109584" y="367908"/>
                  </a:lnTo>
                  <a:lnTo>
                    <a:pt x="101857" y="345269"/>
                  </a:lnTo>
                  <a:lnTo>
                    <a:pt x="115381" y="303555"/>
                  </a:lnTo>
                  <a:lnTo>
                    <a:pt x="133223" y="301970"/>
                  </a:lnTo>
                  <a:lnTo>
                    <a:pt x="146451" y="270459"/>
                  </a:lnTo>
                  <a:lnTo>
                    <a:pt x="165309" y="281147"/>
                  </a:lnTo>
                  <a:lnTo>
                    <a:pt x="183245" y="269273"/>
                  </a:lnTo>
                  <a:lnTo>
                    <a:pt x="232332" y="194534"/>
                  </a:lnTo>
                  <a:lnTo>
                    <a:pt x="234530" y="118145"/>
                  </a:lnTo>
                  <a:lnTo>
                    <a:pt x="247350" y="66126"/>
                  </a:lnTo>
                  <a:lnTo>
                    <a:pt x="243117" y="35044"/>
                  </a:lnTo>
                  <a:lnTo>
                    <a:pt x="228780" y="1469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17" name="Google Shape;12817;p318"/>
            <p:cNvSpPr/>
            <p:nvPr/>
          </p:nvSpPr>
          <p:spPr>
            <a:xfrm>
              <a:off x="8564714" y="3127581"/>
              <a:ext cx="659505" cy="331533"/>
            </a:xfrm>
            <a:custGeom>
              <a:rect b="b" l="l" r="r" t="t"/>
              <a:pathLst>
                <a:path extrusionOk="0" h="365919" w="727907">
                  <a:moveTo>
                    <a:pt x="603725" y="360783"/>
                  </a:moveTo>
                  <a:lnTo>
                    <a:pt x="600334" y="361507"/>
                  </a:lnTo>
                  <a:lnTo>
                    <a:pt x="596095" y="362411"/>
                  </a:lnTo>
                  <a:close/>
                  <a:moveTo>
                    <a:pt x="0" y="109496"/>
                  </a:moveTo>
                  <a:lnTo>
                    <a:pt x="559514" y="0"/>
                  </a:lnTo>
                  <a:lnTo>
                    <a:pt x="628226" y="248867"/>
                  </a:lnTo>
                  <a:lnTo>
                    <a:pt x="727907" y="229180"/>
                  </a:lnTo>
                  <a:lnTo>
                    <a:pt x="716357" y="320192"/>
                  </a:lnTo>
                  <a:lnTo>
                    <a:pt x="693406" y="328710"/>
                  </a:lnTo>
                  <a:lnTo>
                    <a:pt x="653719" y="350013"/>
                  </a:lnTo>
                  <a:lnTo>
                    <a:pt x="622560" y="365919"/>
                  </a:lnTo>
                  <a:lnTo>
                    <a:pt x="616342" y="332858"/>
                  </a:lnTo>
                  <a:lnTo>
                    <a:pt x="600835" y="322425"/>
                  </a:lnTo>
                  <a:lnTo>
                    <a:pt x="615520" y="304368"/>
                  </a:lnTo>
                  <a:lnTo>
                    <a:pt x="584848" y="276552"/>
                  </a:lnTo>
                  <a:lnTo>
                    <a:pt x="580298" y="292423"/>
                  </a:lnTo>
                  <a:lnTo>
                    <a:pt x="547536" y="295928"/>
                  </a:lnTo>
                  <a:lnTo>
                    <a:pt x="528962" y="262034"/>
                  </a:lnTo>
                  <a:lnTo>
                    <a:pt x="539065" y="259909"/>
                  </a:lnTo>
                  <a:lnTo>
                    <a:pt x="529967" y="212568"/>
                  </a:lnTo>
                  <a:lnTo>
                    <a:pt x="536093" y="191800"/>
                  </a:lnTo>
                  <a:lnTo>
                    <a:pt x="509293" y="131016"/>
                  </a:lnTo>
                  <a:lnTo>
                    <a:pt x="518087" y="90216"/>
                  </a:lnTo>
                  <a:lnTo>
                    <a:pt x="542472" y="78156"/>
                  </a:lnTo>
                  <a:lnTo>
                    <a:pt x="538425" y="38914"/>
                  </a:lnTo>
                  <a:lnTo>
                    <a:pt x="520285" y="47365"/>
                  </a:lnTo>
                  <a:lnTo>
                    <a:pt x="523646" y="67271"/>
                  </a:lnTo>
                  <a:lnTo>
                    <a:pt x="489045" y="100914"/>
                  </a:lnTo>
                  <a:lnTo>
                    <a:pt x="482195" y="126391"/>
                  </a:lnTo>
                  <a:lnTo>
                    <a:pt x="491818" y="185063"/>
                  </a:lnTo>
                  <a:lnTo>
                    <a:pt x="482433" y="215637"/>
                  </a:lnTo>
                  <a:lnTo>
                    <a:pt x="498731" y="260334"/>
                  </a:lnTo>
                  <a:lnTo>
                    <a:pt x="525595" y="287937"/>
                  </a:lnTo>
                  <a:lnTo>
                    <a:pt x="528115" y="312605"/>
                  </a:lnTo>
                  <a:lnTo>
                    <a:pt x="545858" y="334084"/>
                  </a:lnTo>
                  <a:lnTo>
                    <a:pt x="542538" y="351961"/>
                  </a:lnTo>
                  <a:lnTo>
                    <a:pt x="500356" y="327543"/>
                  </a:lnTo>
                  <a:lnTo>
                    <a:pt x="446463" y="322586"/>
                  </a:lnTo>
                  <a:lnTo>
                    <a:pt x="425016" y="294912"/>
                  </a:lnTo>
                  <a:lnTo>
                    <a:pt x="399842" y="318277"/>
                  </a:lnTo>
                  <a:lnTo>
                    <a:pt x="384027" y="296290"/>
                  </a:lnTo>
                  <a:lnTo>
                    <a:pt x="400619" y="260955"/>
                  </a:lnTo>
                  <a:lnTo>
                    <a:pt x="407647" y="226377"/>
                  </a:lnTo>
                  <a:lnTo>
                    <a:pt x="423553" y="201420"/>
                  </a:lnTo>
                  <a:lnTo>
                    <a:pt x="400266" y="185559"/>
                  </a:lnTo>
                  <a:lnTo>
                    <a:pt x="390135" y="200181"/>
                  </a:lnTo>
                  <a:lnTo>
                    <a:pt x="366276" y="185534"/>
                  </a:lnTo>
                  <a:lnTo>
                    <a:pt x="332485" y="181965"/>
                  </a:lnTo>
                  <a:lnTo>
                    <a:pt x="326619" y="152279"/>
                  </a:lnTo>
                  <a:lnTo>
                    <a:pt x="306664" y="139077"/>
                  </a:lnTo>
                  <a:lnTo>
                    <a:pt x="282641" y="140350"/>
                  </a:lnTo>
                  <a:lnTo>
                    <a:pt x="254248" y="87644"/>
                  </a:lnTo>
                  <a:lnTo>
                    <a:pt x="228453" y="92611"/>
                  </a:lnTo>
                  <a:lnTo>
                    <a:pt x="199099" y="78818"/>
                  </a:lnTo>
                  <a:lnTo>
                    <a:pt x="187873" y="96908"/>
                  </a:lnTo>
                  <a:lnTo>
                    <a:pt x="162689" y="100499"/>
                  </a:lnTo>
                  <a:lnTo>
                    <a:pt x="160970" y="123618"/>
                  </a:lnTo>
                  <a:lnTo>
                    <a:pt x="113294" y="117622"/>
                  </a:lnTo>
                  <a:lnTo>
                    <a:pt x="88671" y="152864"/>
                  </a:lnTo>
                  <a:lnTo>
                    <a:pt x="67422" y="149867"/>
                  </a:lnTo>
                  <a:lnTo>
                    <a:pt x="43413" y="189447"/>
                  </a:lnTo>
                  <a:lnTo>
                    <a:pt x="16540" y="213538"/>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18" name="Google Shape;12818;p318"/>
            <p:cNvSpPr/>
            <p:nvPr/>
          </p:nvSpPr>
          <p:spPr>
            <a:xfrm>
              <a:off x="9173989" y="2042628"/>
              <a:ext cx="247177" cy="462311"/>
            </a:xfrm>
            <a:custGeom>
              <a:rect b="b" l="l" r="r" t="t"/>
              <a:pathLst>
                <a:path extrusionOk="0" h="510261" w="272814">
                  <a:moveTo>
                    <a:pt x="255280" y="0"/>
                  </a:moveTo>
                  <a:lnTo>
                    <a:pt x="261898" y="18948"/>
                  </a:lnTo>
                  <a:lnTo>
                    <a:pt x="251381" y="56209"/>
                  </a:lnTo>
                  <a:lnTo>
                    <a:pt x="272814" y="85085"/>
                  </a:lnTo>
                  <a:lnTo>
                    <a:pt x="258650" y="124467"/>
                  </a:lnTo>
                  <a:lnTo>
                    <a:pt x="216682" y="154910"/>
                  </a:lnTo>
                  <a:lnTo>
                    <a:pt x="229955" y="203242"/>
                  </a:lnTo>
                  <a:lnTo>
                    <a:pt x="221795" y="222595"/>
                  </a:lnTo>
                  <a:lnTo>
                    <a:pt x="220783" y="270022"/>
                  </a:lnTo>
                  <a:lnTo>
                    <a:pt x="205899" y="315232"/>
                  </a:lnTo>
                  <a:lnTo>
                    <a:pt x="216095" y="401261"/>
                  </a:lnTo>
                  <a:lnTo>
                    <a:pt x="224775" y="428999"/>
                  </a:lnTo>
                  <a:lnTo>
                    <a:pt x="214981" y="442986"/>
                  </a:lnTo>
                  <a:lnTo>
                    <a:pt x="220778" y="472613"/>
                  </a:lnTo>
                  <a:lnTo>
                    <a:pt x="237172" y="484600"/>
                  </a:lnTo>
                  <a:lnTo>
                    <a:pt x="119955" y="510261"/>
                  </a:lnTo>
                  <a:lnTo>
                    <a:pt x="114150" y="493286"/>
                  </a:lnTo>
                  <a:lnTo>
                    <a:pt x="85525" y="355539"/>
                  </a:lnTo>
                  <a:lnTo>
                    <a:pt x="55070" y="328519"/>
                  </a:lnTo>
                  <a:lnTo>
                    <a:pt x="58890" y="310386"/>
                  </a:lnTo>
                  <a:lnTo>
                    <a:pt x="33373" y="259240"/>
                  </a:lnTo>
                  <a:lnTo>
                    <a:pt x="39859" y="215260"/>
                  </a:lnTo>
                  <a:lnTo>
                    <a:pt x="34490" y="176464"/>
                  </a:lnTo>
                  <a:lnTo>
                    <a:pt x="12777" y="143948"/>
                  </a:lnTo>
                  <a:lnTo>
                    <a:pt x="11503" y="105338"/>
                  </a:lnTo>
                  <a:lnTo>
                    <a:pt x="0" y="64655"/>
                  </a:lnTo>
                  <a:lnTo>
                    <a:pt x="144297" y="31049"/>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19" name="Google Shape;12819;p318"/>
            <p:cNvSpPr/>
            <p:nvPr/>
          </p:nvSpPr>
          <p:spPr>
            <a:xfrm>
              <a:off x="9360540" y="1977043"/>
              <a:ext cx="239652" cy="504647"/>
            </a:xfrm>
            <a:custGeom>
              <a:rect b="b" l="l" r="r" t="t"/>
              <a:pathLst>
                <a:path extrusionOk="0" h="556988" w="264508">
                  <a:moveTo>
                    <a:pt x="92439" y="0"/>
                  </a:moveTo>
                  <a:lnTo>
                    <a:pt x="133285" y="124847"/>
                  </a:lnTo>
                  <a:lnTo>
                    <a:pt x="212029" y="380555"/>
                  </a:lnTo>
                  <a:lnTo>
                    <a:pt x="240655" y="397083"/>
                  </a:lnTo>
                  <a:lnTo>
                    <a:pt x="243584" y="417101"/>
                  </a:lnTo>
                  <a:lnTo>
                    <a:pt x="264508" y="426448"/>
                  </a:lnTo>
                  <a:lnTo>
                    <a:pt x="258101" y="467525"/>
                  </a:lnTo>
                  <a:lnTo>
                    <a:pt x="243173" y="468097"/>
                  </a:lnTo>
                  <a:lnTo>
                    <a:pt x="210093" y="497797"/>
                  </a:lnTo>
                  <a:lnTo>
                    <a:pt x="199323" y="520316"/>
                  </a:lnTo>
                  <a:lnTo>
                    <a:pt x="31272" y="556988"/>
                  </a:lnTo>
                  <a:lnTo>
                    <a:pt x="14878" y="545002"/>
                  </a:lnTo>
                  <a:lnTo>
                    <a:pt x="9081" y="515374"/>
                  </a:lnTo>
                  <a:lnTo>
                    <a:pt x="18875" y="501387"/>
                  </a:lnTo>
                  <a:lnTo>
                    <a:pt x="10195" y="473649"/>
                  </a:lnTo>
                  <a:lnTo>
                    <a:pt x="0" y="387620"/>
                  </a:lnTo>
                  <a:lnTo>
                    <a:pt x="14883" y="342410"/>
                  </a:lnTo>
                  <a:lnTo>
                    <a:pt x="15895" y="294984"/>
                  </a:lnTo>
                  <a:lnTo>
                    <a:pt x="24055" y="275630"/>
                  </a:lnTo>
                  <a:lnTo>
                    <a:pt x="10783" y="227298"/>
                  </a:lnTo>
                  <a:lnTo>
                    <a:pt x="52750" y="196855"/>
                  </a:lnTo>
                  <a:lnTo>
                    <a:pt x="66914" y="157473"/>
                  </a:lnTo>
                  <a:lnTo>
                    <a:pt x="45481" y="128597"/>
                  </a:lnTo>
                  <a:lnTo>
                    <a:pt x="55998" y="91337"/>
                  </a:lnTo>
                  <a:lnTo>
                    <a:pt x="49380" y="72388"/>
                  </a:lnTo>
                  <a:lnTo>
                    <a:pt x="55693" y="16700"/>
                  </a:lnTo>
                  <a:lnTo>
                    <a:pt x="88816" y="1362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20" name="Google Shape;12820;p318"/>
            <p:cNvSpPr/>
            <p:nvPr/>
          </p:nvSpPr>
          <p:spPr>
            <a:xfrm>
              <a:off x="9279758" y="2400634"/>
              <a:ext cx="481545" cy="256011"/>
            </a:xfrm>
            <a:custGeom>
              <a:rect b="b" l="l" r="r" t="t"/>
              <a:pathLst>
                <a:path extrusionOk="0" h="282564" w="531490">
                  <a:moveTo>
                    <a:pt x="332334" y="571"/>
                  </a:moveTo>
                  <a:lnTo>
                    <a:pt x="347261" y="0"/>
                  </a:lnTo>
                  <a:lnTo>
                    <a:pt x="362096" y="32999"/>
                  </a:lnTo>
                  <a:lnTo>
                    <a:pt x="363438" y="62728"/>
                  </a:lnTo>
                  <a:lnTo>
                    <a:pt x="347666" y="94768"/>
                  </a:lnTo>
                  <a:lnTo>
                    <a:pt x="355019" y="125192"/>
                  </a:lnTo>
                  <a:lnTo>
                    <a:pt x="387697" y="120979"/>
                  </a:lnTo>
                  <a:lnTo>
                    <a:pt x="415143" y="147095"/>
                  </a:lnTo>
                  <a:lnTo>
                    <a:pt x="418761" y="172762"/>
                  </a:lnTo>
                  <a:lnTo>
                    <a:pt x="436346" y="174904"/>
                  </a:lnTo>
                  <a:lnTo>
                    <a:pt x="444143" y="197115"/>
                  </a:lnTo>
                  <a:lnTo>
                    <a:pt x="489904" y="205365"/>
                  </a:lnTo>
                  <a:lnTo>
                    <a:pt x="531490" y="174002"/>
                  </a:lnTo>
                  <a:lnTo>
                    <a:pt x="528761" y="203811"/>
                  </a:lnTo>
                  <a:lnTo>
                    <a:pt x="466302" y="246702"/>
                  </a:lnTo>
                  <a:lnTo>
                    <a:pt x="441155" y="254755"/>
                  </a:lnTo>
                  <a:lnTo>
                    <a:pt x="421051" y="240524"/>
                  </a:lnTo>
                  <a:lnTo>
                    <a:pt x="398669" y="252384"/>
                  </a:lnTo>
                  <a:lnTo>
                    <a:pt x="401665" y="266638"/>
                  </a:lnTo>
                  <a:lnTo>
                    <a:pt x="376909" y="282564"/>
                  </a:lnTo>
                  <a:lnTo>
                    <a:pt x="356227" y="249885"/>
                  </a:lnTo>
                  <a:lnTo>
                    <a:pt x="350522" y="244462"/>
                  </a:lnTo>
                  <a:lnTo>
                    <a:pt x="331688" y="234430"/>
                  </a:lnTo>
                  <a:lnTo>
                    <a:pt x="311431" y="190060"/>
                  </a:lnTo>
                  <a:lnTo>
                    <a:pt x="290053" y="195706"/>
                  </a:lnTo>
                  <a:lnTo>
                    <a:pt x="251798" y="208032"/>
                  </a:lnTo>
                  <a:lnTo>
                    <a:pt x="250953" y="204786"/>
                  </a:lnTo>
                  <a:lnTo>
                    <a:pt x="68375" y="247563"/>
                  </a:lnTo>
                  <a:lnTo>
                    <a:pt x="5017" y="260710"/>
                  </a:lnTo>
                  <a:lnTo>
                    <a:pt x="0" y="253871"/>
                  </a:lnTo>
                  <a:lnTo>
                    <a:pt x="3216" y="115124"/>
                  </a:lnTo>
                  <a:lnTo>
                    <a:pt x="120432" y="89463"/>
                  </a:lnTo>
                  <a:lnTo>
                    <a:pt x="288483" y="52790"/>
                  </a:lnTo>
                  <a:lnTo>
                    <a:pt x="299254" y="3027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21" name="Google Shape;12821;p318"/>
            <p:cNvSpPr/>
            <p:nvPr/>
          </p:nvSpPr>
          <p:spPr>
            <a:xfrm>
              <a:off x="9106041" y="2798777"/>
              <a:ext cx="194278" cy="430508"/>
            </a:xfrm>
            <a:custGeom>
              <a:rect b="b" l="l" r="r" t="t"/>
              <a:pathLst>
                <a:path extrusionOk="0" h="475159" w="214428">
                  <a:moveTo>
                    <a:pt x="129790" y="27994"/>
                  </a:moveTo>
                  <a:lnTo>
                    <a:pt x="185737" y="44744"/>
                  </a:lnTo>
                  <a:lnTo>
                    <a:pt x="181544" y="106698"/>
                  </a:lnTo>
                  <a:lnTo>
                    <a:pt x="160232" y="125497"/>
                  </a:lnTo>
                  <a:lnTo>
                    <a:pt x="154324" y="159068"/>
                  </a:lnTo>
                  <a:lnTo>
                    <a:pt x="198664" y="164788"/>
                  </a:lnTo>
                  <a:lnTo>
                    <a:pt x="207326" y="186909"/>
                  </a:lnTo>
                  <a:lnTo>
                    <a:pt x="214428" y="298018"/>
                  </a:lnTo>
                  <a:lnTo>
                    <a:pt x="185912" y="388646"/>
                  </a:lnTo>
                  <a:lnTo>
                    <a:pt x="160506" y="418638"/>
                  </a:lnTo>
                  <a:lnTo>
                    <a:pt x="144514" y="475159"/>
                  </a:lnTo>
                  <a:lnTo>
                    <a:pt x="122938" y="445569"/>
                  </a:lnTo>
                  <a:lnTo>
                    <a:pt x="75192" y="439047"/>
                  </a:lnTo>
                  <a:lnTo>
                    <a:pt x="11559" y="407185"/>
                  </a:lnTo>
                  <a:lnTo>
                    <a:pt x="1784" y="378353"/>
                  </a:lnTo>
                  <a:lnTo>
                    <a:pt x="0" y="374155"/>
                  </a:lnTo>
                  <a:lnTo>
                    <a:pt x="5877" y="361400"/>
                  </a:lnTo>
                  <a:lnTo>
                    <a:pt x="14634" y="334241"/>
                  </a:lnTo>
                  <a:lnTo>
                    <a:pt x="51400" y="308884"/>
                  </a:lnTo>
                  <a:lnTo>
                    <a:pt x="50454" y="293024"/>
                  </a:lnTo>
                  <a:lnTo>
                    <a:pt x="89091" y="249890"/>
                  </a:lnTo>
                  <a:lnTo>
                    <a:pt x="92505" y="230738"/>
                  </a:lnTo>
                  <a:lnTo>
                    <a:pt x="40831" y="199912"/>
                  </a:lnTo>
                  <a:lnTo>
                    <a:pt x="33570" y="175144"/>
                  </a:lnTo>
                  <a:lnTo>
                    <a:pt x="13338" y="172775"/>
                  </a:lnTo>
                  <a:lnTo>
                    <a:pt x="6603" y="150184"/>
                  </a:lnTo>
                  <a:lnTo>
                    <a:pt x="21576" y="110135"/>
                  </a:lnTo>
                  <a:lnTo>
                    <a:pt x="4759" y="92101"/>
                  </a:lnTo>
                  <a:lnTo>
                    <a:pt x="32694" y="42239"/>
                  </a:lnTo>
                  <a:lnTo>
                    <a:pt x="35833" y="18583"/>
                  </a:lnTo>
                  <a:lnTo>
                    <a:pt x="51966" y="0"/>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22" name="Google Shape;12822;p318"/>
            <p:cNvSpPr/>
            <p:nvPr/>
          </p:nvSpPr>
          <p:spPr>
            <a:xfrm>
              <a:off x="3177303" y="5175475"/>
              <a:ext cx="860727" cy="604444"/>
            </a:xfrm>
            <a:custGeom>
              <a:rect b="b" l="l" r="r" t="t"/>
              <a:pathLst>
                <a:path extrusionOk="0" h="667136" w="950000">
                  <a:moveTo>
                    <a:pt x="791216" y="667136"/>
                  </a:moveTo>
                  <a:lnTo>
                    <a:pt x="743518" y="649526"/>
                  </a:lnTo>
                  <a:lnTo>
                    <a:pt x="736038" y="631719"/>
                  </a:lnTo>
                  <a:lnTo>
                    <a:pt x="742184" y="585993"/>
                  </a:lnTo>
                  <a:lnTo>
                    <a:pt x="708091" y="508155"/>
                  </a:lnTo>
                  <a:lnTo>
                    <a:pt x="734353" y="482446"/>
                  </a:lnTo>
                  <a:lnTo>
                    <a:pt x="753166" y="446748"/>
                  </a:lnTo>
                  <a:lnTo>
                    <a:pt x="739370" y="423445"/>
                  </a:lnTo>
                  <a:lnTo>
                    <a:pt x="743475" y="398956"/>
                  </a:lnTo>
                  <a:lnTo>
                    <a:pt x="797309" y="427610"/>
                  </a:lnTo>
                  <a:lnTo>
                    <a:pt x="857475" y="448384"/>
                  </a:lnTo>
                  <a:lnTo>
                    <a:pt x="894581" y="479285"/>
                  </a:lnTo>
                  <a:lnTo>
                    <a:pt x="894780" y="506003"/>
                  </a:lnTo>
                  <a:lnTo>
                    <a:pt x="950000" y="548996"/>
                  </a:lnTo>
                  <a:lnTo>
                    <a:pt x="916499" y="584926"/>
                  </a:lnTo>
                  <a:lnTo>
                    <a:pt x="856393" y="602081"/>
                  </a:lnTo>
                  <a:lnTo>
                    <a:pt x="814276" y="629097"/>
                  </a:lnTo>
                  <a:close/>
                  <a:moveTo>
                    <a:pt x="606405" y="244920"/>
                  </a:moveTo>
                  <a:lnTo>
                    <a:pt x="628495" y="272637"/>
                  </a:lnTo>
                  <a:lnTo>
                    <a:pt x="656806" y="260356"/>
                  </a:lnTo>
                  <a:lnTo>
                    <a:pt x="718851" y="292358"/>
                  </a:lnTo>
                  <a:lnTo>
                    <a:pt x="709507" y="321278"/>
                  </a:lnTo>
                  <a:lnTo>
                    <a:pt x="646494" y="335917"/>
                  </a:lnTo>
                  <a:lnTo>
                    <a:pt x="633869" y="330390"/>
                  </a:lnTo>
                  <a:lnTo>
                    <a:pt x="630641" y="294845"/>
                  </a:lnTo>
                  <a:lnTo>
                    <a:pt x="598073" y="287127"/>
                  </a:lnTo>
                  <a:lnTo>
                    <a:pt x="585448" y="267154"/>
                  </a:lnTo>
                  <a:close/>
                  <a:moveTo>
                    <a:pt x="530863" y="208360"/>
                  </a:moveTo>
                  <a:lnTo>
                    <a:pt x="511986" y="229442"/>
                  </a:lnTo>
                  <a:lnTo>
                    <a:pt x="467935" y="229408"/>
                  </a:lnTo>
                  <a:lnTo>
                    <a:pt x="481591" y="206119"/>
                  </a:lnTo>
                  <a:close/>
                  <a:moveTo>
                    <a:pt x="345668" y="109336"/>
                  </a:moveTo>
                  <a:lnTo>
                    <a:pt x="366436" y="157072"/>
                  </a:lnTo>
                  <a:lnTo>
                    <a:pt x="355866" y="184762"/>
                  </a:lnTo>
                  <a:lnTo>
                    <a:pt x="314980" y="189038"/>
                  </a:lnTo>
                  <a:lnTo>
                    <a:pt x="288010" y="132361"/>
                  </a:lnTo>
                  <a:lnTo>
                    <a:pt x="312090" y="131365"/>
                  </a:lnTo>
                  <a:close/>
                  <a:moveTo>
                    <a:pt x="56897" y="0"/>
                  </a:moveTo>
                  <a:lnTo>
                    <a:pt x="78799" y="2419"/>
                  </a:lnTo>
                  <a:lnTo>
                    <a:pt x="89050" y="23538"/>
                  </a:lnTo>
                  <a:lnTo>
                    <a:pt x="82510" y="53370"/>
                  </a:lnTo>
                  <a:lnTo>
                    <a:pt x="60384" y="71989"/>
                  </a:lnTo>
                  <a:lnTo>
                    <a:pt x="0" y="48118"/>
                  </a:lnTo>
                  <a:lnTo>
                    <a:pt x="7668" y="1499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23" name="Google Shape;12823;p318"/>
            <p:cNvSpPr/>
            <p:nvPr/>
          </p:nvSpPr>
          <p:spPr>
            <a:xfrm>
              <a:off x="9284304" y="2586177"/>
              <a:ext cx="251157" cy="247263"/>
            </a:xfrm>
            <a:custGeom>
              <a:rect b="b" l="l" r="r" t="t"/>
              <a:pathLst>
                <a:path extrusionOk="0" h="272909" w="277206">
                  <a:moveTo>
                    <a:pt x="63357" y="42777"/>
                  </a:moveTo>
                  <a:lnTo>
                    <a:pt x="245936" y="0"/>
                  </a:lnTo>
                  <a:lnTo>
                    <a:pt x="246781" y="3245"/>
                  </a:lnTo>
                  <a:lnTo>
                    <a:pt x="277206" y="120141"/>
                  </a:lnTo>
                  <a:lnTo>
                    <a:pt x="273191" y="140837"/>
                  </a:lnTo>
                  <a:lnTo>
                    <a:pt x="259540" y="140907"/>
                  </a:lnTo>
                  <a:lnTo>
                    <a:pt x="199310" y="172507"/>
                  </a:lnTo>
                  <a:lnTo>
                    <a:pt x="121953" y="187293"/>
                  </a:lnTo>
                  <a:lnTo>
                    <a:pt x="95678" y="222588"/>
                  </a:lnTo>
                  <a:lnTo>
                    <a:pt x="62346" y="239938"/>
                  </a:lnTo>
                  <a:lnTo>
                    <a:pt x="25880" y="272909"/>
                  </a:lnTo>
                  <a:lnTo>
                    <a:pt x="9915" y="252559"/>
                  </a:lnTo>
                  <a:lnTo>
                    <a:pt x="40965" y="222085"/>
                  </a:lnTo>
                  <a:lnTo>
                    <a:pt x="26568" y="208289"/>
                  </a:lnTo>
                  <a:lnTo>
                    <a:pt x="0" y="55923"/>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24" name="Google Shape;12824;p318"/>
            <p:cNvSpPr/>
            <p:nvPr/>
          </p:nvSpPr>
          <p:spPr>
            <a:xfrm>
              <a:off x="9071650" y="3101609"/>
              <a:ext cx="152568" cy="251453"/>
            </a:xfrm>
            <a:custGeom>
              <a:rect b="b" l="l" r="r" t="t"/>
              <a:pathLst>
                <a:path extrusionOk="0" h="277533" w="168392">
                  <a:moveTo>
                    <a:pt x="52592" y="0"/>
                  </a:moveTo>
                  <a:lnTo>
                    <a:pt x="43835" y="27158"/>
                  </a:lnTo>
                  <a:lnTo>
                    <a:pt x="30986" y="43728"/>
                  </a:lnTo>
                  <a:lnTo>
                    <a:pt x="41222" y="74756"/>
                  </a:lnTo>
                  <a:lnTo>
                    <a:pt x="70110" y="99405"/>
                  </a:lnTo>
                  <a:lnTo>
                    <a:pt x="86770" y="147379"/>
                  </a:lnTo>
                  <a:lnTo>
                    <a:pt x="130720" y="191605"/>
                  </a:lnTo>
                  <a:lnTo>
                    <a:pt x="146260" y="190435"/>
                  </a:lnTo>
                  <a:lnTo>
                    <a:pt x="168392" y="257846"/>
                  </a:lnTo>
                  <a:lnTo>
                    <a:pt x="68711" y="277533"/>
                  </a:lnTo>
                  <a:lnTo>
                    <a:pt x="0" y="28665"/>
                  </a:lnTo>
                  <a:lnTo>
                    <a:pt x="20859" y="121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25" name="Google Shape;12825;p318"/>
            <p:cNvSpPr/>
            <p:nvPr/>
          </p:nvSpPr>
          <p:spPr>
            <a:xfrm>
              <a:off x="9507895" y="2572834"/>
              <a:ext cx="113354" cy="140945"/>
            </a:xfrm>
            <a:custGeom>
              <a:rect b="b" l="l" r="r" t="t"/>
              <a:pathLst>
                <a:path extrusionOk="0" h="155564" w="125111">
                  <a:moveTo>
                    <a:pt x="104428" y="59825"/>
                  </a:moveTo>
                  <a:lnTo>
                    <a:pt x="125111" y="92504"/>
                  </a:lnTo>
                  <a:lnTo>
                    <a:pt x="97562" y="104486"/>
                  </a:lnTo>
                  <a:close/>
                  <a:moveTo>
                    <a:pt x="38255" y="5646"/>
                  </a:moveTo>
                  <a:lnTo>
                    <a:pt x="59633" y="0"/>
                  </a:lnTo>
                  <a:lnTo>
                    <a:pt x="79889" y="44370"/>
                  </a:lnTo>
                  <a:lnTo>
                    <a:pt x="98723" y="54402"/>
                  </a:lnTo>
                  <a:lnTo>
                    <a:pt x="80375" y="55812"/>
                  </a:lnTo>
                  <a:lnTo>
                    <a:pt x="72986" y="89009"/>
                  </a:lnTo>
                  <a:lnTo>
                    <a:pt x="79051" y="131377"/>
                  </a:lnTo>
                  <a:lnTo>
                    <a:pt x="26410" y="155564"/>
                  </a:lnTo>
                  <a:lnTo>
                    <a:pt x="30425" y="134867"/>
                  </a:lnTo>
                  <a:lnTo>
                    <a:pt x="0" y="17972"/>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26" name="Google Shape;12826;p318"/>
            <p:cNvSpPr/>
            <p:nvPr/>
          </p:nvSpPr>
          <p:spPr>
            <a:xfrm>
              <a:off x="8918187" y="3295703"/>
              <a:ext cx="30278" cy="36982"/>
            </a:xfrm>
            <a:custGeom>
              <a:rect b="b" l="l" r="r" t="t"/>
              <a:pathLst>
                <a:path extrusionOk="0" h="40818" w="33418">
                  <a:moveTo>
                    <a:pt x="10131" y="0"/>
                  </a:moveTo>
                  <a:lnTo>
                    <a:pt x="33418" y="15860"/>
                  </a:lnTo>
                  <a:lnTo>
                    <a:pt x="17511" y="40818"/>
                  </a:lnTo>
                  <a:lnTo>
                    <a:pt x="0" y="14621"/>
                  </a:lnTo>
                  <a:close/>
                </a:path>
              </a:pathLst>
            </a:custGeom>
            <a:solidFill>
              <a:srgbClr val="D7D7D7"/>
            </a:solidFill>
            <a:ln cap="rnd" cmpd="sng" w="9525">
              <a:solidFill>
                <a:schemeClr val="lt1"/>
              </a:solidFill>
              <a:prstDash val="solid"/>
              <a:round/>
              <a:headEnd len="sm" w="sm" type="none"/>
              <a:tailEnd len="sm" w="sm" type="none"/>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700">
                <a:solidFill>
                  <a:schemeClr val="dk1"/>
                </a:solidFill>
                <a:latin typeface="Helvetica Neue"/>
                <a:ea typeface="Helvetica Neue"/>
                <a:cs typeface="Helvetica Neue"/>
                <a:sym typeface="Helvetica Neue"/>
              </a:endParaRPr>
            </a:p>
          </p:txBody>
        </p:sp>
        <p:sp>
          <p:nvSpPr>
            <p:cNvPr id="12827" name="Google Shape;12827;p318"/>
            <p:cNvSpPr txBox="1"/>
            <p:nvPr/>
          </p:nvSpPr>
          <p:spPr>
            <a:xfrm>
              <a:off x="5615712" y="480628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TX</a:t>
              </a:r>
              <a:endParaRPr/>
            </a:p>
          </p:txBody>
        </p:sp>
        <p:sp>
          <p:nvSpPr>
            <p:cNvPr id="12828" name="Google Shape;12828;p318"/>
            <p:cNvSpPr txBox="1"/>
            <p:nvPr/>
          </p:nvSpPr>
          <p:spPr>
            <a:xfrm>
              <a:off x="2768743" y="3341551"/>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CA</a:t>
              </a:r>
              <a:endParaRPr/>
            </a:p>
          </p:txBody>
        </p:sp>
        <p:sp>
          <p:nvSpPr>
            <p:cNvPr id="12829" name="Google Shape;12829;p318"/>
            <p:cNvSpPr txBox="1"/>
            <p:nvPr/>
          </p:nvSpPr>
          <p:spPr>
            <a:xfrm>
              <a:off x="4426527" y="1816471"/>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MT</a:t>
              </a:r>
              <a:endParaRPr/>
            </a:p>
          </p:txBody>
        </p:sp>
        <p:sp>
          <p:nvSpPr>
            <p:cNvPr id="12830" name="Google Shape;12830;p318"/>
            <p:cNvSpPr txBox="1"/>
            <p:nvPr/>
          </p:nvSpPr>
          <p:spPr>
            <a:xfrm>
              <a:off x="4618000" y="419359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NM</a:t>
              </a:r>
              <a:endParaRPr/>
            </a:p>
          </p:txBody>
        </p:sp>
        <p:sp>
          <p:nvSpPr>
            <p:cNvPr id="12831" name="Google Shape;12831;p318"/>
            <p:cNvSpPr txBox="1"/>
            <p:nvPr/>
          </p:nvSpPr>
          <p:spPr>
            <a:xfrm>
              <a:off x="3788344" y="4105015"/>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AZ</a:t>
              </a:r>
              <a:endParaRPr/>
            </a:p>
          </p:txBody>
        </p:sp>
        <p:sp>
          <p:nvSpPr>
            <p:cNvPr id="12832" name="Google Shape;12832;p318"/>
            <p:cNvSpPr txBox="1"/>
            <p:nvPr/>
          </p:nvSpPr>
          <p:spPr>
            <a:xfrm>
              <a:off x="3256807" y="3051205"/>
              <a:ext cx="254747" cy="27018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NV</a:t>
              </a:r>
              <a:endParaRPr/>
            </a:p>
          </p:txBody>
        </p:sp>
        <p:sp>
          <p:nvSpPr>
            <p:cNvPr id="12833" name="Google Shape;12833;p318"/>
            <p:cNvSpPr txBox="1"/>
            <p:nvPr/>
          </p:nvSpPr>
          <p:spPr>
            <a:xfrm>
              <a:off x="4787721" y="3356680"/>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CO</a:t>
              </a:r>
              <a:endParaRPr/>
            </a:p>
          </p:txBody>
        </p:sp>
        <p:sp>
          <p:nvSpPr>
            <p:cNvPr id="12834" name="Google Shape;12834;p318"/>
            <p:cNvSpPr txBox="1"/>
            <p:nvPr/>
          </p:nvSpPr>
          <p:spPr>
            <a:xfrm>
              <a:off x="4596003" y="259072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WY</a:t>
              </a:r>
              <a:endParaRPr/>
            </a:p>
          </p:txBody>
        </p:sp>
        <p:sp>
          <p:nvSpPr>
            <p:cNvPr id="12835" name="Google Shape;12835;p318"/>
            <p:cNvSpPr txBox="1"/>
            <p:nvPr/>
          </p:nvSpPr>
          <p:spPr>
            <a:xfrm>
              <a:off x="2935189" y="2095935"/>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OR</a:t>
              </a:r>
              <a:endParaRPr/>
            </a:p>
          </p:txBody>
        </p:sp>
        <p:sp>
          <p:nvSpPr>
            <p:cNvPr id="12836" name="Google Shape;12836;p318"/>
            <p:cNvSpPr txBox="1"/>
            <p:nvPr/>
          </p:nvSpPr>
          <p:spPr>
            <a:xfrm>
              <a:off x="3956398" y="3202937"/>
              <a:ext cx="224941" cy="23857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UT</a:t>
              </a:r>
              <a:endParaRPr/>
            </a:p>
          </p:txBody>
        </p:sp>
        <p:sp>
          <p:nvSpPr>
            <p:cNvPr id="12837" name="Google Shape;12837;p318"/>
            <p:cNvSpPr txBox="1"/>
            <p:nvPr/>
          </p:nvSpPr>
          <p:spPr>
            <a:xfrm>
              <a:off x="6350156" y="207720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MN</a:t>
              </a:r>
              <a:endParaRPr/>
            </a:p>
          </p:txBody>
        </p:sp>
        <p:sp>
          <p:nvSpPr>
            <p:cNvPr id="12838" name="Google Shape;12838;p318"/>
            <p:cNvSpPr txBox="1"/>
            <p:nvPr/>
          </p:nvSpPr>
          <p:spPr>
            <a:xfrm>
              <a:off x="3722798" y="2207735"/>
              <a:ext cx="238634" cy="253097"/>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ID</a:t>
              </a:r>
              <a:endParaRPr/>
            </a:p>
          </p:txBody>
        </p:sp>
        <p:sp>
          <p:nvSpPr>
            <p:cNvPr id="12839" name="Google Shape;12839;p318"/>
            <p:cNvSpPr txBox="1"/>
            <p:nvPr/>
          </p:nvSpPr>
          <p:spPr>
            <a:xfrm>
              <a:off x="5795389" y="3510234"/>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lt1"/>
                  </a:solidFill>
                  <a:latin typeface="Helvetica Neue"/>
                  <a:ea typeface="Helvetica Neue"/>
                  <a:cs typeface="Helvetica Neue"/>
                  <a:sym typeface="Helvetica Neue"/>
                </a:rPr>
                <a:t>KS</a:t>
              </a:r>
              <a:endParaRPr/>
            </a:p>
          </p:txBody>
        </p:sp>
        <p:sp>
          <p:nvSpPr>
            <p:cNvPr id="12840" name="Google Shape;12840;p318"/>
            <p:cNvSpPr txBox="1"/>
            <p:nvPr/>
          </p:nvSpPr>
          <p:spPr>
            <a:xfrm>
              <a:off x="5582297" y="240244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SD</a:t>
              </a:r>
              <a:endParaRPr/>
            </a:p>
          </p:txBody>
        </p:sp>
        <p:sp>
          <p:nvSpPr>
            <p:cNvPr id="12841" name="Google Shape;12841;p318"/>
            <p:cNvSpPr txBox="1"/>
            <p:nvPr/>
          </p:nvSpPr>
          <p:spPr>
            <a:xfrm>
              <a:off x="5616228" y="2941208"/>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NE</a:t>
              </a:r>
              <a:endParaRPr/>
            </a:p>
          </p:txBody>
        </p:sp>
        <p:sp>
          <p:nvSpPr>
            <p:cNvPr id="12842" name="Google Shape;12842;p318"/>
            <p:cNvSpPr txBox="1"/>
            <p:nvPr/>
          </p:nvSpPr>
          <p:spPr>
            <a:xfrm>
              <a:off x="5914629" y="405298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OK</a:t>
              </a:r>
              <a:endParaRPr/>
            </a:p>
          </p:txBody>
        </p:sp>
        <p:sp>
          <p:nvSpPr>
            <p:cNvPr id="12843" name="Google Shape;12843;p318"/>
            <p:cNvSpPr txBox="1"/>
            <p:nvPr/>
          </p:nvSpPr>
          <p:spPr>
            <a:xfrm>
              <a:off x="5576943" y="1848417"/>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ND</a:t>
              </a:r>
              <a:endParaRPr/>
            </a:p>
          </p:txBody>
        </p:sp>
        <p:sp>
          <p:nvSpPr>
            <p:cNvPr id="12844" name="Google Shape;12844;p318"/>
            <p:cNvSpPr txBox="1"/>
            <p:nvPr/>
          </p:nvSpPr>
          <p:spPr>
            <a:xfrm>
              <a:off x="6639991" y="3532999"/>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MO</a:t>
              </a:r>
              <a:endParaRPr/>
            </a:p>
          </p:txBody>
        </p:sp>
        <p:sp>
          <p:nvSpPr>
            <p:cNvPr id="12845" name="Google Shape;12845;p318"/>
            <p:cNvSpPr txBox="1"/>
            <p:nvPr/>
          </p:nvSpPr>
          <p:spPr>
            <a:xfrm>
              <a:off x="3110836" y="1488240"/>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WA</a:t>
              </a:r>
              <a:endParaRPr/>
            </a:p>
          </p:txBody>
        </p:sp>
        <p:sp>
          <p:nvSpPr>
            <p:cNvPr id="12846" name="Google Shape;12846;p318"/>
            <p:cNvSpPr txBox="1"/>
            <p:nvPr/>
          </p:nvSpPr>
          <p:spPr>
            <a:xfrm>
              <a:off x="2180147" y="5045282"/>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AK</a:t>
              </a:r>
              <a:endParaRPr/>
            </a:p>
          </p:txBody>
        </p:sp>
        <p:sp>
          <p:nvSpPr>
            <p:cNvPr id="12847" name="Google Shape;12847;p318"/>
            <p:cNvSpPr txBox="1"/>
            <p:nvPr/>
          </p:nvSpPr>
          <p:spPr>
            <a:xfrm>
              <a:off x="8082526" y="4497519"/>
              <a:ext cx="215693" cy="22876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GA</a:t>
              </a:r>
              <a:endParaRPr/>
            </a:p>
          </p:txBody>
        </p:sp>
        <p:sp>
          <p:nvSpPr>
            <p:cNvPr id="12848" name="Google Shape;12848;p318"/>
            <p:cNvSpPr txBox="1"/>
            <p:nvPr/>
          </p:nvSpPr>
          <p:spPr>
            <a:xfrm>
              <a:off x="7641150" y="250744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MI</a:t>
              </a:r>
              <a:endParaRPr/>
            </a:p>
          </p:txBody>
        </p:sp>
        <p:sp>
          <p:nvSpPr>
            <p:cNvPr id="12849" name="Google Shape;12849;p318"/>
            <p:cNvSpPr txBox="1"/>
            <p:nvPr/>
          </p:nvSpPr>
          <p:spPr>
            <a:xfrm>
              <a:off x="8449104" y="5297874"/>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FL</a:t>
              </a:r>
              <a:endParaRPr/>
            </a:p>
          </p:txBody>
        </p:sp>
        <p:sp>
          <p:nvSpPr>
            <p:cNvPr id="12850" name="Google Shape;12850;p318"/>
            <p:cNvSpPr txBox="1"/>
            <p:nvPr/>
          </p:nvSpPr>
          <p:spPr>
            <a:xfrm>
              <a:off x="6482033" y="2857787"/>
              <a:ext cx="241466" cy="2561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IA</a:t>
              </a:r>
              <a:endParaRPr/>
            </a:p>
          </p:txBody>
        </p:sp>
        <p:sp>
          <p:nvSpPr>
            <p:cNvPr id="12851" name="Google Shape;12851;p318"/>
            <p:cNvSpPr txBox="1"/>
            <p:nvPr/>
          </p:nvSpPr>
          <p:spPr>
            <a:xfrm>
              <a:off x="7121038" y="3249976"/>
              <a:ext cx="181206" cy="169108"/>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IL</a:t>
              </a:r>
              <a:endParaRPr/>
            </a:p>
          </p:txBody>
        </p:sp>
        <p:sp>
          <p:nvSpPr>
            <p:cNvPr id="12852" name="Google Shape;12852;p318"/>
            <p:cNvSpPr txBox="1"/>
            <p:nvPr/>
          </p:nvSpPr>
          <p:spPr>
            <a:xfrm>
              <a:off x="6942353" y="2386789"/>
              <a:ext cx="208287" cy="22091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WI</a:t>
              </a:r>
              <a:endParaRPr/>
            </a:p>
          </p:txBody>
        </p:sp>
        <p:sp>
          <p:nvSpPr>
            <p:cNvPr id="12853" name="Google Shape;12853;p318"/>
            <p:cNvSpPr txBox="1"/>
            <p:nvPr/>
          </p:nvSpPr>
          <p:spPr>
            <a:xfrm>
              <a:off x="6696186" y="4206139"/>
              <a:ext cx="197962" cy="20995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AR</a:t>
              </a:r>
              <a:endParaRPr/>
            </a:p>
          </p:txBody>
        </p:sp>
        <p:sp>
          <p:nvSpPr>
            <p:cNvPr id="12854" name="Google Shape;12854;p318"/>
            <p:cNvSpPr txBox="1"/>
            <p:nvPr/>
          </p:nvSpPr>
          <p:spPr>
            <a:xfrm>
              <a:off x="7578840" y="4563819"/>
              <a:ext cx="181206" cy="163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AL</a:t>
              </a:r>
              <a:endParaRPr/>
            </a:p>
          </p:txBody>
        </p:sp>
        <p:sp>
          <p:nvSpPr>
            <p:cNvPr id="12855" name="Google Shape;12855;p318"/>
            <p:cNvSpPr txBox="1"/>
            <p:nvPr/>
          </p:nvSpPr>
          <p:spPr>
            <a:xfrm>
              <a:off x="8590335" y="384735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NC</a:t>
              </a:r>
              <a:endParaRPr/>
            </a:p>
          </p:txBody>
        </p:sp>
        <p:sp>
          <p:nvSpPr>
            <p:cNvPr id="12856" name="Google Shape;12856;p318"/>
            <p:cNvSpPr txBox="1"/>
            <p:nvPr/>
          </p:nvSpPr>
          <p:spPr>
            <a:xfrm>
              <a:off x="8854499" y="240003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NY</a:t>
              </a:r>
              <a:endParaRPr/>
            </a:p>
          </p:txBody>
        </p:sp>
        <p:sp>
          <p:nvSpPr>
            <p:cNvPr id="12857" name="Google Shape;12857;p318"/>
            <p:cNvSpPr txBox="1"/>
            <p:nvPr/>
          </p:nvSpPr>
          <p:spPr>
            <a:xfrm>
              <a:off x="7145556" y="4613066"/>
              <a:ext cx="181206" cy="15147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MS</a:t>
              </a:r>
              <a:endParaRPr/>
            </a:p>
          </p:txBody>
        </p:sp>
        <p:sp>
          <p:nvSpPr>
            <p:cNvPr id="12858" name="Google Shape;12858;p318"/>
            <p:cNvSpPr txBox="1"/>
            <p:nvPr/>
          </p:nvSpPr>
          <p:spPr>
            <a:xfrm>
              <a:off x="6782242" y="4897820"/>
              <a:ext cx="226065" cy="23976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LA</a:t>
              </a:r>
              <a:endParaRPr/>
            </a:p>
          </p:txBody>
        </p:sp>
        <p:sp>
          <p:nvSpPr>
            <p:cNvPr id="12859" name="Google Shape;12859;p318"/>
            <p:cNvSpPr txBox="1"/>
            <p:nvPr/>
          </p:nvSpPr>
          <p:spPr>
            <a:xfrm>
              <a:off x="8639713" y="2850588"/>
              <a:ext cx="230028" cy="243969"/>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PA</a:t>
              </a:r>
              <a:endParaRPr/>
            </a:p>
          </p:txBody>
        </p:sp>
        <p:sp>
          <p:nvSpPr>
            <p:cNvPr id="12860" name="Google Shape;12860;p318"/>
            <p:cNvSpPr txBox="1"/>
            <p:nvPr/>
          </p:nvSpPr>
          <p:spPr>
            <a:xfrm>
              <a:off x="7555427" y="3934408"/>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TN</a:t>
              </a:r>
              <a:endParaRPr/>
            </a:p>
          </p:txBody>
        </p:sp>
        <p:sp>
          <p:nvSpPr>
            <p:cNvPr id="12861" name="Google Shape;12861;p318"/>
            <p:cNvSpPr txBox="1"/>
            <p:nvPr/>
          </p:nvSpPr>
          <p:spPr>
            <a:xfrm>
              <a:off x="8001359" y="3105684"/>
              <a:ext cx="181206" cy="17780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OH</a:t>
              </a:r>
              <a:endParaRPr/>
            </a:p>
          </p:txBody>
        </p:sp>
        <p:sp>
          <p:nvSpPr>
            <p:cNvPr id="12862" name="Google Shape;12862;p318"/>
            <p:cNvSpPr txBox="1"/>
            <p:nvPr/>
          </p:nvSpPr>
          <p:spPr>
            <a:xfrm>
              <a:off x="8591715" y="3476526"/>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VA</a:t>
              </a:r>
              <a:endParaRPr/>
            </a:p>
          </p:txBody>
        </p:sp>
        <p:sp>
          <p:nvSpPr>
            <p:cNvPr id="12863" name="Google Shape;12863;p318"/>
            <p:cNvSpPr txBox="1"/>
            <p:nvPr/>
          </p:nvSpPr>
          <p:spPr>
            <a:xfrm>
              <a:off x="7674501" y="3609113"/>
              <a:ext cx="258207" cy="2738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KY</a:t>
              </a:r>
              <a:endParaRPr/>
            </a:p>
          </p:txBody>
        </p:sp>
        <p:sp>
          <p:nvSpPr>
            <p:cNvPr id="12864" name="Google Shape;12864;p318"/>
            <p:cNvSpPr txBox="1"/>
            <p:nvPr/>
          </p:nvSpPr>
          <p:spPr>
            <a:xfrm>
              <a:off x="7528705" y="3260594"/>
              <a:ext cx="181206" cy="1294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IN</a:t>
              </a:r>
              <a:endParaRPr/>
            </a:p>
          </p:txBody>
        </p:sp>
        <p:sp>
          <p:nvSpPr>
            <p:cNvPr id="12865" name="Google Shape;12865;p318"/>
            <p:cNvSpPr txBox="1"/>
            <p:nvPr/>
          </p:nvSpPr>
          <p:spPr>
            <a:xfrm>
              <a:off x="9579110" y="1824332"/>
              <a:ext cx="181206" cy="15630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ME</a:t>
              </a:r>
              <a:endParaRPr/>
            </a:p>
          </p:txBody>
        </p:sp>
        <p:sp>
          <p:nvSpPr>
            <p:cNvPr id="12866" name="Google Shape;12866;p318"/>
            <p:cNvSpPr txBox="1"/>
            <p:nvPr/>
          </p:nvSpPr>
          <p:spPr>
            <a:xfrm>
              <a:off x="8439375" y="4216792"/>
              <a:ext cx="202881" cy="21517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SC</a:t>
              </a:r>
              <a:endParaRPr/>
            </a:p>
          </p:txBody>
        </p:sp>
        <p:sp>
          <p:nvSpPr>
            <p:cNvPr id="12867" name="Google Shape;12867;p318"/>
            <p:cNvSpPr txBox="1"/>
            <p:nvPr/>
          </p:nvSpPr>
          <p:spPr>
            <a:xfrm>
              <a:off x="8348020" y="3357041"/>
              <a:ext cx="181206" cy="190442"/>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WV</a:t>
              </a:r>
              <a:endParaRPr/>
            </a:p>
          </p:txBody>
        </p:sp>
        <p:sp>
          <p:nvSpPr>
            <p:cNvPr id="12868" name="Google Shape;12868;p318"/>
            <p:cNvSpPr txBox="1"/>
            <p:nvPr/>
          </p:nvSpPr>
          <p:spPr>
            <a:xfrm>
              <a:off x="8917475" y="3196852"/>
              <a:ext cx="181363" cy="19235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MD</a:t>
              </a:r>
              <a:endParaRPr/>
            </a:p>
          </p:txBody>
        </p:sp>
        <p:sp>
          <p:nvSpPr>
            <p:cNvPr id="12869" name="Google Shape;12869;p318"/>
            <p:cNvSpPr txBox="1"/>
            <p:nvPr/>
          </p:nvSpPr>
          <p:spPr>
            <a:xfrm>
              <a:off x="9142413" y="2100970"/>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VT</a:t>
              </a:r>
              <a:endParaRPr/>
            </a:p>
          </p:txBody>
        </p:sp>
        <p:sp>
          <p:nvSpPr>
            <p:cNvPr id="12870" name="Google Shape;12870;p318"/>
            <p:cNvSpPr txBox="1"/>
            <p:nvPr/>
          </p:nvSpPr>
          <p:spPr>
            <a:xfrm>
              <a:off x="9367494" y="2227079"/>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NH</a:t>
              </a:r>
              <a:endParaRPr/>
            </a:p>
          </p:txBody>
        </p:sp>
        <p:sp>
          <p:nvSpPr>
            <p:cNvPr id="12871" name="Google Shape;12871;p318"/>
            <p:cNvSpPr txBox="1"/>
            <p:nvPr/>
          </p:nvSpPr>
          <p:spPr>
            <a:xfrm>
              <a:off x="9696140" y="2390607"/>
              <a:ext cx="181206" cy="140450"/>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MA</a:t>
              </a:r>
              <a:endParaRPr/>
            </a:p>
          </p:txBody>
        </p:sp>
        <p:sp>
          <p:nvSpPr>
            <p:cNvPr id="12872" name="Google Shape;12872;p318"/>
            <p:cNvSpPr txBox="1"/>
            <p:nvPr/>
          </p:nvSpPr>
          <p:spPr>
            <a:xfrm>
              <a:off x="9115191" y="2952948"/>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NJ</a:t>
              </a:r>
              <a:endParaRPr/>
            </a:p>
          </p:txBody>
        </p:sp>
        <p:sp>
          <p:nvSpPr>
            <p:cNvPr id="12873" name="Google Shape;12873;p318"/>
            <p:cNvSpPr txBox="1"/>
            <p:nvPr/>
          </p:nvSpPr>
          <p:spPr>
            <a:xfrm>
              <a:off x="3794620" y="5534435"/>
              <a:ext cx="236700" cy="251045"/>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HI</a:t>
              </a:r>
              <a:endParaRPr/>
            </a:p>
          </p:txBody>
        </p:sp>
        <p:sp>
          <p:nvSpPr>
            <p:cNvPr id="12874" name="Google Shape;12874;p318"/>
            <p:cNvSpPr txBox="1"/>
            <p:nvPr/>
          </p:nvSpPr>
          <p:spPr>
            <a:xfrm>
              <a:off x="9312556" y="2632916"/>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CT</a:t>
              </a:r>
              <a:endParaRPr/>
            </a:p>
          </p:txBody>
        </p:sp>
        <p:sp>
          <p:nvSpPr>
            <p:cNvPr id="12875" name="Google Shape;12875;p318"/>
            <p:cNvSpPr txBox="1"/>
            <p:nvPr/>
          </p:nvSpPr>
          <p:spPr>
            <a:xfrm>
              <a:off x="9263818" y="3212058"/>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DE</a:t>
              </a:r>
              <a:endParaRPr/>
            </a:p>
          </p:txBody>
        </p:sp>
        <p:sp>
          <p:nvSpPr>
            <p:cNvPr id="12876" name="Google Shape;12876;p318"/>
            <p:cNvSpPr txBox="1"/>
            <p:nvPr/>
          </p:nvSpPr>
          <p:spPr>
            <a:xfrm>
              <a:off x="9625615" y="2689297"/>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RI</a:t>
              </a:r>
              <a:endParaRPr/>
            </a:p>
          </p:txBody>
        </p:sp>
        <p:sp>
          <p:nvSpPr>
            <p:cNvPr id="12877" name="Google Shape;12877;p318"/>
            <p:cNvSpPr txBox="1"/>
            <p:nvPr/>
          </p:nvSpPr>
          <p:spPr>
            <a:xfrm>
              <a:off x="8886300" y="3468186"/>
              <a:ext cx="181206" cy="11276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None/>
              </a:pPr>
              <a:r>
                <a:rPr b="1" lang="en-US" sz="800">
                  <a:solidFill>
                    <a:schemeClr val="dk1"/>
                  </a:solidFill>
                  <a:latin typeface="Helvetica Neue"/>
                  <a:ea typeface="Helvetica Neue"/>
                  <a:cs typeface="Helvetica Neue"/>
                  <a:sym typeface="Helvetica Neue"/>
                </a:rPr>
                <a:t>DC</a:t>
              </a:r>
              <a:endParaRPr/>
            </a:p>
          </p:txBody>
        </p:sp>
      </p:grpSp>
      <p:sp>
        <p:nvSpPr>
          <p:cNvPr id="12878" name="Google Shape;12878;p318"/>
          <p:cNvSpPr txBox="1"/>
          <p:nvPr/>
        </p:nvSpPr>
        <p:spPr>
          <a:xfrm>
            <a:off x="470768" y="2891391"/>
            <a:ext cx="1927616" cy="2272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a:t>
            </a:r>
            <a:endParaRPr b="1" sz="1400">
              <a:solidFill>
                <a:schemeClr val="dk1"/>
              </a:solidFill>
              <a:latin typeface="Helvetica Neue"/>
              <a:ea typeface="Helvetica Neue"/>
              <a:cs typeface="Helvetica Neue"/>
              <a:sym typeface="Helvetica Neue"/>
            </a:endParaRPr>
          </a:p>
        </p:txBody>
      </p:sp>
      <p:sp>
        <p:nvSpPr>
          <p:cNvPr id="12879" name="Google Shape;12879;p318"/>
          <p:cNvSpPr txBox="1"/>
          <p:nvPr/>
        </p:nvSpPr>
        <p:spPr>
          <a:xfrm>
            <a:off x="470767" y="2439977"/>
            <a:ext cx="1312208" cy="46627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3200"/>
              <a:buFont typeface="Arial"/>
              <a:buNone/>
            </a:pPr>
            <a:r>
              <a:rPr b="1" lang="en-US" sz="3200">
                <a:solidFill>
                  <a:schemeClr val="accent1"/>
                </a:solidFill>
                <a:latin typeface="Helvetica Neue"/>
                <a:ea typeface="Helvetica Neue"/>
                <a:cs typeface="Helvetica Neue"/>
                <a:sym typeface="Helvetica Neue"/>
              </a:rPr>
              <a:t>xxx</a:t>
            </a:r>
            <a:endParaRPr/>
          </a:p>
        </p:txBody>
      </p:sp>
      <p:sp>
        <p:nvSpPr>
          <p:cNvPr id="12880" name="Google Shape;12880;p318"/>
          <p:cNvSpPr/>
          <p:nvPr/>
        </p:nvSpPr>
        <p:spPr>
          <a:xfrm>
            <a:off x="470768" y="3176866"/>
            <a:ext cx="1927616" cy="488141"/>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12881" name="Google Shape;12881;p318"/>
          <p:cNvSpPr/>
          <p:nvPr/>
        </p:nvSpPr>
        <p:spPr>
          <a:xfrm>
            <a:off x="294968" y="1733116"/>
            <a:ext cx="2279215" cy="1990846"/>
          </a:xfrm>
          <a:prstGeom prst="rect">
            <a:avLst/>
          </a:prstGeom>
          <a:noFill/>
          <a:ln cap="flat" cmpd="sng" w="1905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882" name="Google Shape;12882;p318"/>
          <p:cNvSpPr txBox="1"/>
          <p:nvPr/>
        </p:nvSpPr>
        <p:spPr>
          <a:xfrm>
            <a:off x="2932253" y="2891391"/>
            <a:ext cx="1927616" cy="2272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a:t>
            </a:r>
            <a:endParaRPr b="1" sz="1400">
              <a:solidFill>
                <a:schemeClr val="dk1"/>
              </a:solidFill>
              <a:latin typeface="Helvetica Neue"/>
              <a:ea typeface="Helvetica Neue"/>
              <a:cs typeface="Helvetica Neue"/>
              <a:sym typeface="Helvetica Neue"/>
            </a:endParaRPr>
          </a:p>
        </p:txBody>
      </p:sp>
      <p:sp>
        <p:nvSpPr>
          <p:cNvPr id="12883" name="Google Shape;12883;p318"/>
          <p:cNvSpPr txBox="1"/>
          <p:nvPr/>
        </p:nvSpPr>
        <p:spPr>
          <a:xfrm>
            <a:off x="2932252" y="2439977"/>
            <a:ext cx="1312208" cy="46627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3200"/>
              <a:buFont typeface="Arial"/>
              <a:buNone/>
            </a:pPr>
            <a:r>
              <a:rPr b="1" lang="en-US" sz="3200">
                <a:solidFill>
                  <a:schemeClr val="accent1"/>
                </a:solidFill>
                <a:latin typeface="Helvetica Neue"/>
                <a:ea typeface="Helvetica Neue"/>
                <a:cs typeface="Helvetica Neue"/>
                <a:sym typeface="Helvetica Neue"/>
              </a:rPr>
              <a:t>xxx</a:t>
            </a:r>
            <a:endParaRPr/>
          </a:p>
        </p:txBody>
      </p:sp>
      <p:sp>
        <p:nvSpPr>
          <p:cNvPr id="12884" name="Google Shape;12884;p318"/>
          <p:cNvSpPr/>
          <p:nvPr/>
        </p:nvSpPr>
        <p:spPr>
          <a:xfrm>
            <a:off x="2932253" y="3176866"/>
            <a:ext cx="1927616" cy="488141"/>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12885" name="Google Shape;12885;p318"/>
          <p:cNvSpPr/>
          <p:nvPr/>
        </p:nvSpPr>
        <p:spPr>
          <a:xfrm>
            <a:off x="2756453" y="1733116"/>
            <a:ext cx="2279215" cy="1990846"/>
          </a:xfrm>
          <a:prstGeom prst="rect">
            <a:avLst/>
          </a:prstGeom>
          <a:noFill/>
          <a:ln cap="flat" cmpd="sng" w="1905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886" name="Google Shape;12886;p318"/>
          <p:cNvSpPr txBox="1"/>
          <p:nvPr/>
        </p:nvSpPr>
        <p:spPr>
          <a:xfrm>
            <a:off x="5636871" y="1433408"/>
            <a:ext cx="6260161"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2887" name="Google Shape;12887;p318"/>
          <p:cNvCxnSpPr/>
          <p:nvPr/>
        </p:nvCxnSpPr>
        <p:spPr>
          <a:xfrm>
            <a:off x="5637190" y="1941083"/>
            <a:ext cx="468229" cy="0"/>
          </a:xfrm>
          <a:prstGeom prst="straightConnector1">
            <a:avLst/>
          </a:prstGeom>
          <a:noFill/>
          <a:ln cap="flat" cmpd="sng" w="76200">
            <a:solidFill>
              <a:schemeClr val="accent1"/>
            </a:solidFill>
            <a:prstDash val="solid"/>
            <a:miter lim="8000"/>
            <a:headEnd len="sm" w="sm" type="none"/>
            <a:tailEnd len="sm" w="sm" type="none"/>
          </a:ln>
        </p:spPr>
      </p:cxnSp>
      <p:sp>
        <p:nvSpPr>
          <p:cNvPr id="12888" name="Google Shape;12888;p318"/>
          <p:cNvSpPr/>
          <p:nvPr/>
        </p:nvSpPr>
        <p:spPr>
          <a:xfrm>
            <a:off x="5636871" y="2051414"/>
            <a:ext cx="5876799" cy="249894"/>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nvGrpSpPr>
          <p:cNvPr id="12889" name="Google Shape;12889;p318"/>
          <p:cNvGrpSpPr/>
          <p:nvPr/>
        </p:nvGrpSpPr>
        <p:grpSpPr>
          <a:xfrm>
            <a:off x="470766" y="1825713"/>
            <a:ext cx="645288" cy="644756"/>
            <a:chOff x="4094847" y="1760585"/>
            <a:chExt cx="633600" cy="633600"/>
          </a:xfrm>
        </p:grpSpPr>
        <p:sp>
          <p:nvSpPr>
            <p:cNvPr id="12890" name="Google Shape;12890;p31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2891" name="Google Shape;12891;p31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12892" name="Google Shape;12892;p318"/>
          <p:cNvGrpSpPr/>
          <p:nvPr/>
        </p:nvGrpSpPr>
        <p:grpSpPr>
          <a:xfrm>
            <a:off x="2932251" y="1825713"/>
            <a:ext cx="645288" cy="644756"/>
            <a:chOff x="4094847" y="1760585"/>
            <a:chExt cx="633600" cy="633600"/>
          </a:xfrm>
        </p:grpSpPr>
        <p:sp>
          <p:nvSpPr>
            <p:cNvPr id="12893" name="Google Shape;12893;p31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2894" name="Google Shape;12894;p31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12895" name="Google Shape;12895;p318"/>
          <p:cNvSpPr txBox="1"/>
          <p:nvPr/>
        </p:nvSpPr>
        <p:spPr>
          <a:xfrm>
            <a:off x="470768" y="5059522"/>
            <a:ext cx="1927616" cy="2272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a:t>
            </a:r>
            <a:endParaRPr b="1" sz="1400">
              <a:solidFill>
                <a:schemeClr val="dk1"/>
              </a:solidFill>
              <a:latin typeface="Helvetica Neue"/>
              <a:ea typeface="Helvetica Neue"/>
              <a:cs typeface="Helvetica Neue"/>
              <a:sym typeface="Helvetica Neue"/>
            </a:endParaRPr>
          </a:p>
        </p:txBody>
      </p:sp>
      <p:sp>
        <p:nvSpPr>
          <p:cNvPr id="12896" name="Google Shape;12896;p318"/>
          <p:cNvSpPr txBox="1"/>
          <p:nvPr/>
        </p:nvSpPr>
        <p:spPr>
          <a:xfrm>
            <a:off x="470767" y="4608108"/>
            <a:ext cx="1312208" cy="46627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3200"/>
              <a:buFont typeface="Arial"/>
              <a:buNone/>
            </a:pPr>
            <a:r>
              <a:rPr b="1" lang="en-US" sz="3200">
                <a:solidFill>
                  <a:schemeClr val="accent1"/>
                </a:solidFill>
                <a:latin typeface="Helvetica Neue"/>
                <a:ea typeface="Helvetica Neue"/>
                <a:cs typeface="Helvetica Neue"/>
                <a:sym typeface="Helvetica Neue"/>
              </a:rPr>
              <a:t>xxx</a:t>
            </a:r>
            <a:endParaRPr/>
          </a:p>
        </p:txBody>
      </p:sp>
      <p:sp>
        <p:nvSpPr>
          <p:cNvPr id="12897" name="Google Shape;12897;p318"/>
          <p:cNvSpPr/>
          <p:nvPr/>
        </p:nvSpPr>
        <p:spPr>
          <a:xfrm>
            <a:off x="470768" y="5344997"/>
            <a:ext cx="1927616" cy="488141"/>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12898" name="Google Shape;12898;p318"/>
          <p:cNvSpPr/>
          <p:nvPr/>
        </p:nvSpPr>
        <p:spPr>
          <a:xfrm>
            <a:off x="294968" y="3901247"/>
            <a:ext cx="2279215" cy="1990846"/>
          </a:xfrm>
          <a:prstGeom prst="rect">
            <a:avLst/>
          </a:prstGeom>
          <a:noFill/>
          <a:ln cap="flat" cmpd="sng" w="1905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899" name="Google Shape;12899;p318"/>
          <p:cNvSpPr txBox="1"/>
          <p:nvPr/>
        </p:nvSpPr>
        <p:spPr>
          <a:xfrm>
            <a:off x="2932253" y="5059522"/>
            <a:ext cx="1927616" cy="2272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 dolor</a:t>
            </a:r>
            <a:endParaRPr b="1" sz="1400">
              <a:solidFill>
                <a:schemeClr val="dk1"/>
              </a:solidFill>
              <a:latin typeface="Helvetica Neue"/>
              <a:ea typeface="Helvetica Neue"/>
              <a:cs typeface="Helvetica Neue"/>
              <a:sym typeface="Helvetica Neue"/>
            </a:endParaRPr>
          </a:p>
        </p:txBody>
      </p:sp>
      <p:sp>
        <p:nvSpPr>
          <p:cNvPr id="12900" name="Google Shape;12900;p318"/>
          <p:cNvSpPr txBox="1"/>
          <p:nvPr/>
        </p:nvSpPr>
        <p:spPr>
          <a:xfrm>
            <a:off x="2932252" y="4608108"/>
            <a:ext cx="1312208" cy="46627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3200"/>
              <a:buFont typeface="Arial"/>
              <a:buNone/>
            </a:pPr>
            <a:r>
              <a:rPr b="1" lang="en-US" sz="3200">
                <a:solidFill>
                  <a:schemeClr val="accent1"/>
                </a:solidFill>
                <a:latin typeface="Helvetica Neue"/>
                <a:ea typeface="Helvetica Neue"/>
                <a:cs typeface="Helvetica Neue"/>
                <a:sym typeface="Helvetica Neue"/>
              </a:rPr>
              <a:t>xxx</a:t>
            </a:r>
            <a:endParaRPr/>
          </a:p>
        </p:txBody>
      </p:sp>
      <p:sp>
        <p:nvSpPr>
          <p:cNvPr id="12901" name="Google Shape;12901;p318"/>
          <p:cNvSpPr/>
          <p:nvPr/>
        </p:nvSpPr>
        <p:spPr>
          <a:xfrm>
            <a:off x="2932253" y="5344997"/>
            <a:ext cx="1927616" cy="488141"/>
          </a:xfrm>
          <a:prstGeom prst="rect">
            <a:avLst/>
          </a:prstGeom>
          <a:noFill/>
          <a:ln>
            <a:noFill/>
          </a:ln>
        </p:spPr>
        <p:txBody>
          <a:bodyPr anchorCtr="0" anchor="t" bIns="0" lIns="0" spcFirstLastPara="1" rIns="0" wrap="square" tIns="0">
            <a:noAutofit/>
          </a:bodyPr>
          <a:lstStyle/>
          <a:p>
            <a:pPr indent="0" lvl="1" marL="0" marR="0" rtl="0" algn="l">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12902" name="Google Shape;12902;p318"/>
          <p:cNvSpPr/>
          <p:nvPr/>
        </p:nvSpPr>
        <p:spPr>
          <a:xfrm>
            <a:off x="2756453" y="3901247"/>
            <a:ext cx="2279215" cy="1990846"/>
          </a:xfrm>
          <a:prstGeom prst="rect">
            <a:avLst/>
          </a:prstGeom>
          <a:noFill/>
          <a:ln cap="flat" cmpd="sng" w="1905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2903" name="Google Shape;12903;p318"/>
          <p:cNvGrpSpPr/>
          <p:nvPr/>
        </p:nvGrpSpPr>
        <p:grpSpPr>
          <a:xfrm>
            <a:off x="470766" y="3993844"/>
            <a:ext cx="645288" cy="644756"/>
            <a:chOff x="4094847" y="1760585"/>
            <a:chExt cx="633600" cy="633600"/>
          </a:xfrm>
        </p:grpSpPr>
        <p:sp>
          <p:nvSpPr>
            <p:cNvPr id="12904" name="Google Shape;12904;p31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2905" name="Google Shape;12905;p31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nvGrpSpPr>
          <p:cNvPr id="12906" name="Google Shape;12906;p318"/>
          <p:cNvGrpSpPr/>
          <p:nvPr/>
        </p:nvGrpSpPr>
        <p:grpSpPr>
          <a:xfrm>
            <a:off x="2932251" y="3993844"/>
            <a:ext cx="645288" cy="644756"/>
            <a:chOff x="4094847" y="1760585"/>
            <a:chExt cx="633600" cy="633600"/>
          </a:xfrm>
        </p:grpSpPr>
        <p:sp>
          <p:nvSpPr>
            <p:cNvPr id="12907" name="Google Shape;12907;p31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2908" name="Google Shape;12908;p31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12909" name="Google Shape;12909;p318"/>
          <p:cNvSpPr/>
          <p:nvPr/>
        </p:nvSpPr>
        <p:spPr>
          <a:xfrm rot="5400000">
            <a:off x="4974656" y="3689218"/>
            <a:ext cx="914400" cy="266720"/>
          </a:xfrm>
          <a:prstGeom prst="triangle">
            <a:avLst>
              <a:gd fmla="val 50000" name="adj"/>
            </a:avLst>
          </a:prstGeom>
          <a:solidFill>
            <a:srgbClr val="7F7F7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cxnSp>
        <p:nvCxnSpPr>
          <p:cNvPr id="12910" name="Google Shape;12910;p318"/>
          <p:cNvCxnSpPr/>
          <p:nvPr/>
        </p:nvCxnSpPr>
        <p:spPr>
          <a:xfrm>
            <a:off x="5298496" y="1767840"/>
            <a:ext cx="0" cy="4145280"/>
          </a:xfrm>
          <a:prstGeom prst="straightConnector1">
            <a:avLst/>
          </a:prstGeom>
          <a:noFill/>
          <a:ln cap="flat" cmpd="sng" w="9525">
            <a:solidFill>
              <a:srgbClr val="BEBEBE"/>
            </a:solidFill>
            <a:prstDash val="solid"/>
            <a:miter lim="8000"/>
            <a:headEnd len="sm" w="sm" type="none"/>
            <a:tailEnd len="sm" w="sm" type="none"/>
          </a:ln>
        </p:spPr>
      </p:cxnSp>
      <p:sp>
        <p:nvSpPr>
          <p:cNvPr id="12911" name="Google Shape;12911;p31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2912" name="Google Shape;12912;p31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16" name="Shape 12916"/>
        <p:cNvGrpSpPr/>
        <p:nvPr/>
      </p:nvGrpSpPr>
      <p:grpSpPr>
        <a:xfrm>
          <a:off x="0" y="0"/>
          <a:ext cx="0" cy="0"/>
          <a:chOff x="0" y="0"/>
          <a:chExt cx="0" cy="0"/>
        </a:xfrm>
      </p:grpSpPr>
      <p:pic>
        <p:nvPicPr>
          <p:cNvPr id="12917" name="Google Shape;12917;p319"/>
          <p:cNvPicPr preferRelativeResize="0"/>
          <p:nvPr>
            <p:ph idx="2" type="pic"/>
          </p:nvPr>
        </p:nvPicPr>
        <p:blipFill rotWithShape="1">
          <a:blip r:embed="rId3">
            <a:alphaModFix/>
          </a:blip>
          <a:srcRect b="7813" l="0" r="0" t="7813"/>
          <a:stretch/>
        </p:blipFill>
        <p:spPr>
          <a:xfrm>
            <a:off x="0" y="0"/>
            <a:ext cx="12192000" cy="685800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7" name="Shape 1027"/>
        <p:cNvGrpSpPr/>
        <p:nvPr/>
      </p:nvGrpSpPr>
      <p:grpSpPr>
        <a:xfrm>
          <a:off x="0" y="0"/>
          <a:ext cx="0" cy="0"/>
          <a:chOff x="0" y="0"/>
          <a:chExt cx="0" cy="0"/>
        </a:xfrm>
      </p:grpSpPr>
      <p:sp>
        <p:nvSpPr>
          <p:cNvPr id="1028" name="Google Shape;1028;p32"/>
          <p:cNvSpPr/>
          <p:nvPr/>
        </p:nvSpPr>
        <p:spPr>
          <a:xfrm rot="10800000">
            <a:off x="9084768" y="3272068"/>
            <a:ext cx="2812263" cy="2793451"/>
          </a:xfrm>
          <a:prstGeom prst="round2SameRect">
            <a:avLst>
              <a:gd fmla="val 23267" name="adj1"/>
              <a:gd fmla="val 0" name="adj2"/>
            </a:avLst>
          </a:prstGeom>
          <a:solidFill>
            <a:schemeClr val="lt1">
              <a:alpha val="23921"/>
            </a:schemeClr>
          </a:solidFill>
          <a:ln cap="flat" cmpd="sng" w="28575">
            <a:solidFill>
              <a:schemeClr val="accent1"/>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2933">
              <a:solidFill>
                <a:schemeClr val="lt1"/>
              </a:solidFill>
              <a:latin typeface="Helvetica Neue"/>
              <a:ea typeface="Helvetica Neue"/>
              <a:cs typeface="Helvetica Neue"/>
              <a:sym typeface="Helvetica Neue"/>
            </a:endParaRPr>
          </a:p>
        </p:txBody>
      </p:sp>
      <p:sp>
        <p:nvSpPr>
          <p:cNvPr id="1029" name="Google Shape;1029;p32"/>
          <p:cNvSpPr/>
          <p:nvPr/>
        </p:nvSpPr>
        <p:spPr>
          <a:xfrm rot="10800000">
            <a:off x="6154835" y="3272068"/>
            <a:ext cx="2812263" cy="2793451"/>
          </a:xfrm>
          <a:prstGeom prst="round2SameRect">
            <a:avLst>
              <a:gd fmla="val 23267" name="adj1"/>
              <a:gd fmla="val 0" name="adj2"/>
            </a:avLst>
          </a:prstGeom>
          <a:solidFill>
            <a:schemeClr val="lt1">
              <a:alpha val="23921"/>
            </a:schemeClr>
          </a:solidFill>
          <a:ln cap="flat" cmpd="sng" w="28575">
            <a:solidFill>
              <a:schemeClr val="accent1"/>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2933">
              <a:solidFill>
                <a:schemeClr val="lt1"/>
              </a:solidFill>
              <a:latin typeface="Helvetica Neue"/>
              <a:ea typeface="Helvetica Neue"/>
              <a:cs typeface="Helvetica Neue"/>
              <a:sym typeface="Helvetica Neue"/>
            </a:endParaRPr>
          </a:p>
        </p:txBody>
      </p:sp>
      <p:sp>
        <p:nvSpPr>
          <p:cNvPr id="1030" name="Google Shape;1030;p32"/>
          <p:cNvSpPr/>
          <p:nvPr/>
        </p:nvSpPr>
        <p:spPr>
          <a:xfrm rot="10800000">
            <a:off x="3224902" y="3272068"/>
            <a:ext cx="2812263" cy="2793451"/>
          </a:xfrm>
          <a:prstGeom prst="round2SameRect">
            <a:avLst>
              <a:gd fmla="val 23267" name="adj1"/>
              <a:gd fmla="val 0" name="adj2"/>
            </a:avLst>
          </a:prstGeom>
          <a:solidFill>
            <a:schemeClr val="lt1">
              <a:alpha val="23921"/>
            </a:schemeClr>
          </a:solidFill>
          <a:ln cap="flat" cmpd="sng" w="28575">
            <a:solidFill>
              <a:schemeClr val="accent1"/>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2933">
              <a:solidFill>
                <a:schemeClr val="lt1"/>
              </a:solidFill>
              <a:latin typeface="Helvetica Neue"/>
              <a:ea typeface="Helvetica Neue"/>
              <a:cs typeface="Helvetica Neue"/>
              <a:sym typeface="Helvetica Neue"/>
            </a:endParaRPr>
          </a:p>
        </p:txBody>
      </p:sp>
      <p:sp>
        <p:nvSpPr>
          <p:cNvPr id="1031" name="Google Shape;1031;p32"/>
          <p:cNvSpPr/>
          <p:nvPr/>
        </p:nvSpPr>
        <p:spPr>
          <a:xfrm rot="10800000">
            <a:off x="294969" y="3272068"/>
            <a:ext cx="2812263" cy="2793451"/>
          </a:xfrm>
          <a:prstGeom prst="round2SameRect">
            <a:avLst>
              <a:gd fmla="val 23267" name="adj1"/>
              <a:gd fmla="val 0" name="adj2"/>
            </a:avLst>
          </a:prstGeom>
          <a:solidFill>
            <a:schemeClr val="lt1">
              <a:alpha val="23921"/>
            </a:schemeClr>
          </a:solidFill>
          <a:ln cap="flat" cmpd="sng" w="28575">
            <a:solidFill>
              <a:schemeClr val="accent1"/>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2933">
              <a:solidFill>
                <a:schemeClr val="lt1"/>
              </a:solidFill>
              <a:latin typeface="Helvetica Neue"/>
              <a:ea typeface="Helvetica Neue"/>
              <a:cs typeface="Helvetica Neue"/>
              <a:sym typeface="Helvetica Neue"/>
            </a:endParaRPr>
          </a:p>
        </p:txBody>
      </p:sp>
      <p:sp>
        <p:nvSpPr>
          <p:cNvPr id="1032" name="Google Shape;1032;p3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Four-Step Numbered Pin Cards</a:t>
            </a:r>
            <a:endParaRPr/>
          </a:p>
        </p:txBody>
      </p:sp>
      <p:sp>
        <p:nvSpPr>
          <p:cNvPr id="1033" name="Google Shape;1033;p32"/>
          <p:cNvSpPr/>
          <p:nvPr/>
        </p:nvSpPr>
        <p:spPr>
          <a:xfrm rot="2700000">
            <a:off x="1121513" y="1672340"/>
            <a:ext cx="1431287" cy="1431286"/>
          </a:xfrm>
          <a:prstGeom prst="teardrop">
            <a:avLst>
              <a:gd fmla="val 100000" name="adj"/>
            </a:avLst>
          </a:prstGeom>
          <a:solidFill>
            <a:schemeClr val="lt1">
              <a:alpha val="23921"/>
            </a:schemeClr>
          </a:solidFill>
          <a:ln cap="flat" cmpd="sng" w="28575">
            <a:solidFill>
              <a:schemeClr val="accent3"/>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2133">
              <a:solidFill>
                <a:schemeClr val="lt1"/>
              </a:solidFill>
              <a:latin typeface="Calibri"/>
              <a:ea typeface="Calibri"/>
              <a:cs typeface="Calibri"/>
              <a:sym typeface="Calibri"/>
            </a:endParaRPr>
          </a:p>
        </p:txBody>
      </p:sp>
      <p:sp>
        <p:nvSpPr>
          <p:cNvPr id="1034" name="Google Shape;1034;p32"/>
          <p:cNvSpPr/>
          <p:nvPr/>
        </p:nvSpPr>
        <p:spPr>
          <a:xfrm rot="2700000">
            <a:off x="849397" y="1654033"/>
            <a:ext cx="1431287" cy="1431286"/>
          </a:xfrm>
          <a:prstGeom prst="teardrop">
            <a:avLst>
              <a:gd fmla="val 100000" name="adj"/>
            </a:avLst>
          </a:prstGeom>
          <a:solidFill>
            <a:schemeClr val="accent1"/>
          </a:solidFill>
          <a:ln cap="flat" cmpd="sng" w="19050">
            <a:solidFill>
              <a:schemeClr val="accent1"/>
            </a:solidFill>
            <a:prstDash val="solid"/>
            <a:miter lim="8000"/>
            <a:headEnd len="sm" w="sm" type="none"/>
            <a:tailEnd len="sm" w="sm" type="none"/>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568">
              <a:solidFill>
                <a:schemeClr val="lt1"/>
              </a:solidFill>
              <a:latin typeface="Calibri"/>
              <a:ea typeface="Calibri"/>
              <a:cs typeface="Calibri"/>
              <a:sym typeface="Calibri"/>
            </a:endParaRPr>
          </a:p>
        </p:txBody>
      </p:sp>
      <p:sp>
        <p:nvSpPr>
          <p:cNvPr id="1035" name="Google Shape;1035;p32"/>
          <p:cNvSpPr/>
          <p:nvPr/>
        </p:nvSpPr>
        <p:spPr>
          <a:xfrm rot="2700000">
            <a:off x="927609" y="1671647"/>
            <a:ext cx="1431289" cy="1227437"/>
          </a:xfrm>
          <a:custGeom>
            <a:rect b="b" l="l" r="r" t="t"/>
            <a:pathLst>
              <a:path extrusionOk="0" h="1514187" w="1765666">
                <a:moveTo>
                  <a:pt x="258577" y="258575"/>
                </a:moveTo>
                <a:cubicBezTo>
                  <a:pt x="418338" y="98814"/>
                  <a:pt x="639047" y="0"/>
                  <a:pt x="882834" y="0"/>
                </a:cubicBezTo>
                <a:lnTo>
                  <a:pt x="1765666" y="0"/>
                </a:lnTo>
                <a:lnTo>
                  <a:pt x="1765666" y="15700"/>
                </a:lnTo>
                <a:lnTo>
                  <a:pt x="267179" y="1514187"/>
                </a:lnTo>
                <a:lnTo>
                  <a:pt x="258576" y="1507089"/>
                </a:lnTo>
                <a:cubicBezTo>
                  <a:pt x="98815" y="1347327"/>
                  <a:pt x="0" y="1126619"/>
                  <a:pt x="0" y="882832"/>
                </a:cubicBezTo>
                <a:lnTo>
                  <a:pt x="1" y="882832"/>
                </a:lnTo>
                <a:cubicBezTo>
                  <a:pt x="1" y="639044"/>
                  <a:pt x="98816" y="418337"/>
                  <a:pt x="258577" y="258575"/>
                </a:cubicBezTo>
                <a:close/>
              </a:path>
            </a:pathLst>
          </a:custGeom>
          <a:solidFill>
            <a:schemeClr val="accent2"/>
          </a:soli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b="1" sz="1568">
              <a:solidFill>
                <a:schemeClr val="lt1"/>
              </a:solidFill>
              <a:latin typeface="Calibri"/>
              <a:ea typeface="Calibri"/>
              <a:cs typeface="Calibri"/>
              <a:sym typeface="Calibri"/>
            </a:endParaRPr>
          </a:p>
        </p:txBody>
      </p:sp>
      <p:sp>
        <p:nvSpPr>
          <p:cNvPr id="1036" name="Google Shape;1036;p32"/>
          <p:cNvSpPr txBox="1"/>
          <p:nvPr/>
        </p:nvSpPr>
        <p:spPr>
          <a:xfrm>
            <a:off x="1273955" y="2347401"/>
            <a:ext cx="582170" cy="666786"/>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3733">
                <a:solidFill>
                  <a:schemeClr val="lt1"/>
                </a:solidFill>
                <a:latin typeface="Helvetica Neue"/>
                <a:ea typeface="Helvetica Neue"/>
                <a:cs typeface="Helvetica Neue"/>
                <a:sym typeface="Helvetica Neue"/>
              </a:rPr>
              <a:t>1</a:t>
            </a:r>
            <a:endParaRPr/>
          </a:p>
        </p:txBody>
      </p:sp>
      <p:sp>
        <p:nvSpPr>
          <p:cNvPr id="1037" name="Google Shape;1037;p32"/>
          <p:cNvSpPr/>
          <p:nvPr/>
        </p:nvSpPr>
        <p:spPr>
          <a:xfrm rot="2700000">
            <a:off x="4051446" y="1672340"/>
            <a:ext cx="1431287" cy="1431286"/>
          </a:xfrm>
          <a:prstGeom prst="teardrop">
            <a:avLst>
              <a:gd fmla="val 100000" name="adj"/>
            </a:avLst>
          </a:prstGeom>
          <a:solidFill>
            <a:schemeClr val="lt1">
              <a:alpha val="23921"/>
            </a:schemeClr>
          </a:solidFill>
          <a:ln cap="flat" cmpd="sng" w="28575">
            <a:solidFill>
              <a:schemeClr val="accent3"/>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2133">
              <a:solidFill>
                <a:schemeClr val="lt1"/>
              </a:solidFill>
              <a:latin typeface="Calibri"/>
              <a:ea typeface="Calibri"/>
              <a:cs typeface="Calibri"/>
              <a:sym typeface="Calibri"/>
            </a:endParaRPr>
          </a:p>
        </p:txBody>
      </p:sp>
      <p:sp>
        <p:nvSpPr>
          <p:cNvPr id="1038" name="Google Shape;1038;p32"/>
          <p:cNvSpPr/>
          <p:nvPr/>
        </p:nvSpPr>
        <p:spPr>
          <a:xfrm rot="2700000">
            <a:off x="3779331" y="1654033"/>
            <a:ext cx="1431287" cy="1431286"/>
          </a:xfrm>
          <a:prstGeom prst="teardrop">
            <a:avLst>
              <a:gd fmla="val 100000" name="adj"/>
            </a:avLst>
          </a:prstGeom>
          <a:solidFill>
            <a:schemeClr val="accent1"/>
          </a:solidFill>
          <a:ln cap="flat" cmpd="sng" w="19050">
            <a:solidFill>
              <a:schemeClr val="accent1"/>
            </a:solidFill>
            <a:prstDash val="solid"/>
            <a:miter lim="8000"/>
            <a:headEnd len="sm" w="sm" type="none"/>
            <a:tailEnd len="sm" w="sm" type="none"/>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568">
              <a:solidFill>
                <a:schemeClr val="lt1"/>
              </a:solidFill>
              <a:latin typeface="Calibri"/>
              <a:ea typeface="Calibri"/>
              <a:cs typeface="Calibri"/>
              <a:sym typeface="Calibri"/>
            </a:endParaRPr>
          </a:p>
        </p:txBody>
      </p:sp>
      <p:sp>
        <p:nvSpPr>
          <p:cNvPr id="1039" name="Google Shape;1039;p32"/>
          <p:cNvSpPr/>
          <p:nvPr/>
        </p:nvSpPr>
        <p:spPr>
          <a:xfrm rot="2700000">
            <a:off x="3857543" y="1671647"/>
            <a:ext cx="1431289" cy="1227437"/>
          </a:xfrm>
          <a:custGeom>
            <a:rect b="b" l="l" r="r" t="t"/>
            <a:pathLst>
              <a:path extrusionOk="0" h="1514187" w="1765666">
                <a:moveTo>
                  <a:pt x="258577" y="258575"/>
                </a:moveTo>
                <a:cubicBezTo>
                  <a:pt x="418338" y="98814"/>
                  <a:pt x="639047" y="0"/>
                  <a:pt x="882834" y="0"/>
                </a:cubicBezTo>
                <a:lnTo>
                  <a:pt x="1765666" y="0"/>
                </a:lnTo>
                <a:lnTo>
                  <a:pt x="1765666" y="15700"/>
                </a:lnTo>
                <a:lnTo>
                  <a:pt x="267179" y="1514187"/>
                </a:lnTo>
                <a:lnTo>
                  <a:pt x="258576" y="1507089"/>
                </a:lnTo>
                <a:cubicBezTo>
                  <a:pt x="98815" y="1347327"/>
                  <a:pt x="0" y="1126619"/>
                  <a:pt x="0" y="882832"/>
                </a:cubicBezTo>
                <a:lnTo>
                  <a:pt x="1" y="882832"/>
                </a:lnTo>
                <a:cubicBezTo>
                  <a:pt x="1" y="639044"/>
                  <a:pt x="98816" y="418337"/>
                  <a:pt x="258577" y="258575"/>
                </a:cubicBezTo>
                <a:close/>
              </a:path>
            </a:pathLst>
          </a:custGeom>
          <a:solidFill>
            <a:schemeClr val="accent2"/>
          </a:soli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b="1" sz="1568">
              <a:solidFill>
                <a:schemeClr val="lt1"/>
              </a:solidFill>
              <a:latin typeface="Calibri"/>
              <a:ea typeface="Calibri"/>
              <a:cs typeface="Calibri"/>
              <a:sym typeface="Calibri"/>
            </a:endParaRPr>
          </a:p>
        </p:txBody>
      </p:sp>
      <p:sp>
        <p:nvSpPr>
          <p:cNvPr id="1040" name="Google Shape;1040;p32"/>
          <p:cNvSpPr txBox="1"/>
          <p:nvPr/>
        </p:nvSpPr>
        <p:spPr>
          <a:xfrm>
            <a:off x="4203889" y="2347401"/>
            <a:ext cx="582170" cy="666786"/>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3733">
                <a:solidFill>
                  <a:schemeClr val="lt1"/>
                </a:solidFill>
                <a:latin typeface="Helvetica Neue"/>
                <a:ea typeface="Helvetica Neue"/>
                <a:cs typeface="Helvetica Neue"/>
                <a:sym typeface="Helvetica Neue"/>
              </a:rPr>
              <a:t>2</a:t>
            </a:r>
            <a:endParaRPr/>
          </a:p>
        </p:txBody>
      </p:sp>
      <p:sp>
        <p:nvSpPr>
          <p:cNvPr id="1041" name="Google Shape;1041;p32"/>
          <p:cNvSpPr/>
          <p:nvPr/>
        </p:nvSpPr>
        <p:spPr>
          <a:xfrm rot="2700000">
            <a:off x="6981380" y="1672340"/>
            <a:ext cx="1431287" cy="1431286"/>
          </a:xfrm>
          <a:prstGeom prst="teardrop">
            <a:avLst>
              <a:gd fmla="val 100000" name="adj"/>
            </a:avLst>
          </a:prstGeom>
          <a:solidFill>
            <a:schemeClr val="lt1">
              <a:alpha val="23921"/>
            </a:schemeClr>
          </a:solidFill>
          <a:ln cap="flat" cmpd="sng" w="28575">
            <a:solidFill>
              <a:schemeClr val="accent3"/>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2133">
              <a:solidFill>
                <a:schemeClr val="lt1"/>
              </a:solidFill>
              <a:latin typeface="Calibri"/>
              <a:ea typeface="Calibri"/>
              <a:cs typeface="Calibri"/>
              <a:sym typeface="Calibri"/>
            </a:endParaRPr>
          </a:p>
        </p:txBody>
      </p:sp>
      <p:sp>
        <p:nvSpPr>
          <p:cNvPr id="1042" name="Google Shape;1042;p32"/>
          <p:cNvSpPr/>
          <p:nvPr/>
        </p:nvSpPr>
        <p:spPr>
          <a:xfrm rot="2700000">
            <a:off x="6709264" y="1654033"/>
            <a:ext cx="1431287" cy="1431286"/>
          </a:xfrm>
          <a:prstGeom prst="teardrop">
            <a:avLst>
              <a:gd fmla="val 100000" name="adj"/>
            </a:avLst>
          </a:prstGeom>
          <a:solidFill>
            <a:schemeClr val="accent1"/>
          </a:solidFill>
          <a:ln cap="flat" cmpd="sng" w="19050">
            <a:solidFill>
              <a:schemeClr val="accent1"/>
            </a:solidFill>
            <a:prstDash val="solid"/>
            <a:miter lim="8000"/>
            <a:headEnd len="sm" w="sm" type="none"/>
            <a:tailEnd len="sm" w="sm" type="none"/>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568">
              <a:solidFill>
                <a:schemeClr val="lt1"/>
              </a:solidFill>
              <a:latin typeface="Calibri"/>
              <a:ea typeface="Calibri"/>
              <a:cs typeface="Calibri"/>
              <a:sym typeface="Calibri"/>
            </a:endParaRPr>
          </a:p>
        </p:txBody>
      </p:sp>
      <p:sp>
        <p:nvSpPr>
          <p:cNvPr id="1043" name="Google Shape;1043;p32"/>
          <p:cNvSpPr/>
          <p:nvPr/>
        </p:nvSpPr>
        <p:spPr>
          <a:xfrm rot="2700000">
            <a:off x="6787476" y="1671647"/>
            <a:ext cx="1431289" cy="1227437"/>
          </a:xfrm>
          <a:custGeom>
            <a:rect b="b" l="l" r="r" t="t"/>
            <a:pathLst>
              <a:path extrusionOk="0" h="1514187" w="1765666">
                <a:moveTo>
                  <a:pt x="258577" y="258575"/>
                </a:moveTo>
                <a:cubicBezTo>
                  <a:pt x="418338" y="98814"/>
                  <a:pt x="639047" y="0"/>
                  <a:pt x="882834" y="0"/>
                </a:cubicBezTo>
                <a:lnTo>
                  <a:pt x="1765666" y="0"/>
                </a:lnTo>
                <a:lnTo>
                  <a:pt x="1765666" y="15700"/>
                </a:lnTo>
                <a:lnTo>
                  <a:pt x="267179" y="1514187"/>
                </a:lnTo>
                <a:lnTo>
                  <a:pt x="258576" y="1507089"/>
                </a:lnTo>
                <a:cubicBezTo>
                  <a:pt x="98815" y="1347327"/>
                  <a:pt x="0" y="1126619"/>
                  <a:pt x="0" y="882832"/>
                </a:cubicBezTo>
                <a:lnTo>
                  <a:pt x="1" y="882832"/>
                </a:lnTo>
                <a:cubicBezTo>
                  <a:pt x="1" y="639044"/>
                  <a:pt x="98816" y="418337"/>
                  <a:pt x="258577" y="258575"/>
                </a:cubicBezTo>
                <a:close/>
              </a:path>
            </a:pathLst>
          </a:custGeom>
          <a:solidFill>
            <a:schemeClr val="accent2"/>
          </a:soli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b="1" sz="1568">
              <a:solidFill>
                <a:schemeClr val="lt1"/>
              </a:solidFill>
              <a:latin typeface="Calibri"/>
              <a:ea typeface="Calibri"/>
              <a:cs typeface="Calibri"/>
              <a:sym typeface="Calibri"/>
            </a:endParaRPr>
          </a:p>
        </p:txBody>
      </p:sp>
      <p:sp>
        <p:nvSpPr>
          <p:cNvPr id="1044" name="Google Shape;1044;p32"/>
          <p:cNvSpPr txBox="1"/>
          <p:nvPr/>
        </p:nvSpPr>
        <p:spPr>
          <a:xfrm>
            <a:off x="7133822" y="2347401"/>
            <a:ext cx="582170" cy="666786"/>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3733">
                <a:solidFill>
                  <a:schemeClr val="lt1"/>
                </a:solidFill>
                <a:latin typeface="Helvetica Neue"/>
                <a:ea typeface="Helvetica Neue"/>
                <a:cs typeface="Helvetica Neue"/>
                <a:sym typeface="Helvetica Neue"/>
              </a:rPr>
              <a:t>3</a:t>
            </a:r>
            <a:endParaRPr/>
          </a:p>
        </p:txBody>
      </p:sp>
      <p:sp>
        <p:nvSpPr>
          <p:cNvPr id="1045" name="Google Shape;1045;p32"/>
          <p:cNvSpPr/>
          <p:nvPr/>
        </p:nvSpPr>
        <p:spPr>
          <a:xfrm rot="2700000">
            <a:off x="9911313" y="1672340"/>
            <a:ext cx="1431287" cy="1431286"/>
          </a:xfrm>
          <a:prstGeom prst="teardrop">
            <a:avLst>
              <a:gd fmla="val 100000" name="adj"/>
            </a:avLst>
          </a:prstGeom>
          <a:solidFill>
            <a:schemeClr val="lt1">
              <a:alpha val="23921"/>
            </a:schemeClr>
          </a:solidFill>
          <a:ln cap="flat" cmpd="sng" w="28575">
            <a:solidFill>
              <a:schemeClr val="accent3"/>
            </a:solidFill>
            <a:prstDash val="solid"/>
            <a:miter lim="8000"/>
            <a:headEnd len="sm" w="sm" type="none"/>
            <a:tailEnd len="sm" w="sm" type="none"/>
          </a:ln>
        </p:spPr>
        <p:txBody>
          <a:bodyPr anchorCtr="0" anchor="ctr" bIns="60950" lIns="121900" spcFirstLastPara="1" rIns="121900" wrap="square" tIns="60950">
            <a:noAutofit/>
          </a:bodyPr>
          <a:lstStyle/>
          <a:p>
            <a:pPr indent="0" lvl="0" marL="0" marR="0" rtl="0" algn="ctr">
              <a:spcBef>
                <a:spcPts val="0"/>
              </a:spcBef>
              <a:spcAft>
                <a:spcPts val="0"/>
              </a:spcAft>
              <a:buNone/>
            </a:pPr>
            <a:r>
              <a:t/>
            </a:r>
            <a:endParaRPr sz="2133">
              <a:solidFill>
                <a:schemeClr val="lt1"/>
              </a:solidFill>
              <a:latin typeface="Calibri"/>
              <a:ea typeface="Calibri"/>
              <a:cs typeface="Calibri"/>
              <a:sym typeface="Calibri"/>
            </a:endParaRPr>
          </a:p>
        </p:txBody>
      </p:sp>
      <p:sp>
        <p:nvSpPr>
          <p:cNvPr id="1046" name="Google Shape;1046;p32"/>
          <p:cNvSpPr/>
          <p:nvPr/>
        </p:nvSpPr>
        <p:spPr>
          <a:xfrm rot="2700000">
            <a:off x="9639198" y="1654033"/>
            <a:ext cx="1431287" cy="1431286"/>
          </a:xfrm>
          <a:prstGeom prst="teardrop">
            <a:avLst>
              <a:gd fmla="val 100000" name="adj"/>
            </a:avLst>
          </a:prstGeom>
          <a:solidFill>
            <a:schemeClr val="accent1"/>
          </a:solidFill>
          <a:ln cap="flat" cmpd="sng" w="19050">
            <a:solidFill>
              <a:schemeClr val="accent1"/>
            </a:solidFill>
            <a:prstDash val="solid"/>
            <a:miter lim="8000"/>
            <a:headEnd len="sm" w="sm" type="none"/>
            <a:tailEnd len="sm" w="sm" type="none"/>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sz="1568">
              <a:solidFill>
                <a:schemeClr val="lt1"/>
              </a:solidFill>
              <a:latin typeface="Calibri"/>
              <a:ea typeface="Calibri"/>
              <a:cs typeface="Calibri"/>
              <a:sym typeface="Calibri"/>
            </a:endParaRPr>
          </a:p>
        </p:txBody>
      </p:sp>
      <p:sp>
        <p:nvSpPr>
          <p:cNvPr id="1047" name="Google Shape;1047;p32"/>
          <p:cNvSpPr/>
          <p:nvPr/>
        </p:nvSpPr>
        <p:spPr>
          <a:xfrm rot="2700000">
            <a:off x="9717410" y="1671647"/>
            <a:ext cx="1431289" cy="1227437"/>
          </a:xfrm>
          <a:custGeom>
            <a:rect b="b" l="l" r="r" t="t"/>
            <a:pathLst>
              <a:path extrusionOk="0" h="1514187" w="1765666">
                <a:moveTo>
                  <a:pt x="258577" y="258575"/>
                </a:moveTo>
                <a:cubicBezTo>
                  <a:pt x="418338" y="98814"/>
                  <a:pt x="639047" y="0"/>
                  <a:pt x="882834" y="0"/>
                </a:cubicBezTo>
                <a:lnTo>
                  <a:pt x="1765666" y="0"/>
                </a:lnTo>
                <a:lnTo>
                  <a:pt x="1765666" y="15700"/>
                </a:lnTo>
                <a:lnTo>
                  <a:pt x="267179" y="1514187"/>
                </a:lnTo>
                <a:lnTo>
                  <a:pt x="258576" y="1507089"/>
                </a:lnTo>
                <a:cubicBezTo>
                  <a:pt x="98815" y="1347327"/>
                  <a:pt x="0" y="1126619"/>
                  <a:pt x="0" y="882832"/>
                </a:cubicBezTo>
                <a:lnTo>
                  <a:pt x="1" y="882832"/>
                </a:lnTo>
                <a:cubicBezTo>
                  <a:pt x="1" y="639044"/>
                  <a:pt x="98816" y="418337"/>
                  <a:pt x="258577" y="258575"/>
                </a:cubicBezTo>
                <a:close/>
              </a:path>
            </a:pathLst>
          </a:custGeom>
          <a:solidFill>
            <a:schemeClr val="accent2"/>
          </a:solidFill>
          <a:ln>
            <a:noFill/>
          </a:ln>
        </p:spPr>
        <p:txBody>
          <a:bodyPr anchorCtr="0" anchor="ctr" bIns="44800" lIns="89600" spcFirstLastPara="1" rIns="89600" wrap="square" tIns="44800">
            <a:noAutofit/>
          </a:bodyPr>
          <a:lstStyle/>
          <a:p>
            <a:pPr indent="0" lvl="0" marL="0" marR="0" rtl="0" algn="ctr">
              <a:spcBef>
                <a:spcPts val="0"/>
              </a:spcBef>
              <a:spcAft>
                <a:spcPts val="0"/>
              </a:spcAft>
              <a:buNone/>
            </a:pPr>
            <a:r>
              <a:t/>
            </a:r>
            <a:endParaRPr b="1" sz="1568">
              <a:solidFill>
                <a:schemeClr val="lt1"/>
              </a:solidFill>
              <a:latin typeface="Calibri"/>
              <a:ea typeface="Calibri"/>
              <a:cs typeface="Calibri"/>
              <a:sym typeface="Calibri"/>
            </a:endParaRPr>
          </a:p>
        </p:txBody>
      </p:sp>
      <p:sp>
        <p:nvSpPr>
          <p:cNvPr id="1048" name="Google Shape;1048;p32"/>
          <p:cNvSpPr txBox="1"/>
          <p:nvPr/>
        </p:nvSpPr>
        <p:spPr>
          <a:xfrm>
            <a:off x="10063756" y="2347401"/>
            <a:ext cx="582170" cy="666786"/>
          </a:xfrm>
          <a:prstGeom prst="rect">
            <a:avLst/>
          </a:prstGeom>
          <a:noFill/>
          <a:ln>
            <a:noFill/>
          </a:ln>
        </p:spPr>
        <p:txBody>
          <a:bodyPr anchorCtr="0" anchor="t" bIns="45700" lIns="91425" spcFirstLastPara="1" rIns="91425" wrap="square" tIns="45700">
            <a:spAutoFit/>
          </a:bodyPr>
          <a:lstStyle/>
          <a:p>
            <a:pPr indent="0" lvl="0" marL="0" marR="0" rtl="0" algn="ctr">
              <a:spcBef>
                <a:spcPts val="0"/>
              </a:spcBef>
              <a:spcAft>
                <a:spcPts val="0"/>
              </a:spcAft>
              <a:buNone/>
            </a:pPr>
            <a:r>
              <a:rPr b="1" lang="en-US" sz="3733">
                <a:solidFill>
                  <a:schemeClr val="lt1"/>
                </a:solidFill>
                <a:latin typeface="Helvetica Neue"/>
                <a:ea typeface="Helvetica Neue"/>
                <a:cs typeface="Helvetica Neue"/>
                <a:sym typeface="Helvetica Neue"/>
              </a:rPr>
              <a:t>4</a:t>
            </a:r>
            <a:endParaRPr/>
          </a:p>
        </p:txBody>
      </p:sp>
      <p:sp>
        <p:nvSpPr>
          <p:cNvPr id="1049" name="Google Shape;1049;p32"/>
          <p:cNvSpPr txBox="1"/>
          <p:nvPr/>
        </p:nvSpPr>
        <p:spPr>
          <a:xfrm>
            <a:off x="376411" y="3406464"/>
            <a:ext cx="2649376" cy="552312"/>
          </a:xfrm>
          <a:prstGeom prst="rect">
            <a:avLst/>
          </a:prstGeom>
          <a:noFill/>
          <a:ln>
            <a:noFill/>
          </a:ln>
        </p:spPr>
        <p:txBody>
          <a:bodyPr anchorCtr="0" anchor="b" bIns="45700" lIns="91425" spcFirstLastPara="1" rIns="91425" wrap="square" tIns="45700">
            <a:norm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1050" name="Google Shape;1050;p32"/>
          <p:cNvSpPr txBox="1"/>
          <p:nvPr/>
        </p:nvSpPr>
        <p:spPr>
          <a:xfrm>
            <a:off x="3306345" y="3406464"/>
            <a:ext cx="2649376" cy="552312"/>
          </a:xfrm>
          <a:prstGeom prst="rect">
            <a:avLst/>
          </a:prstGeom>
          <a:noFill/>
          <a:ln>
            <a:noFill/>
          </a:ln>
        </p:spPr>
        <p:txBody>
          <a:bodyPr anchorCtr="0" anchor="b" bIns="45700" lIns="91425" spcFirstLastPara="1" rIns="91425" wrap="square" tIns="45700">
            <a:norm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1051" name="Google Shape;1051;p32"/>
          <p:cNvSpPr txBox="1"/>
          <p:nvPr/>
        </p:nvSpPr>
        <p:spPr>
          <a:xfrm>
            <a:off x="6236277" y="3406464"/>
            <a:ext cx="2649376" cy="552312"/>
          </a:xfrm>
          <a:prstGeom prst="rect">
            <a:avLst/>
          </a:prstGeom>
          <a:noFill/>
          <a:ln>
            <a:noFill/>
          </a:ln>
        </p:spPr>
        <p:txBody>
          <a:bodyPr anchorCtr="0" anchor="b" bIns="45700" lIns="91425" spcFirstLastPara="1" rIns="91425" wrap="square" tIns="45700">
            <a:norm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1052" name="Google Shape;1052;p32"/>
          <p:cNvSpPr txBox="1"/>
          <p:nvPr/>
        </p:nvSpPr>
        <p:spPr>
          <a:xfrm>
            <a:off x="9166210" y="3406464"/>
            <a:ext cx="2649376" cy="552312"/>
          </a:xfrm>
          <a:prstGeom prst="rect">
            <a:avLst/>
          </a:prstGeom>
          <a:noFill/>
          <a:ln>
            <a:noFill/>
          </a:ln>
        </p:spPr>
        <p:txBody>
          <a:bodyPr anchorCtr="0" anchor="b" bIns="45700" lIns="91425" spcFirstLastPara="1" rIns="91425" wrap="square" tIns="45700">
            <a:norm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Lorem ipsum </a:t>
            </a:r>
            <a:endParaRPr/>
          </a:p>
        </p:txBody>
      </p:sp>
      <p:sp>
        <p:nvSpPr>
          <p:cNvPr id="1053" name="Google Shape;1053;p32"/>
          <p:cNvSpPr txBox="1"/>
          <p:nvPr/>
        </p:nvSpPr>
        <p:spPr>
          <a:xfrm>
            <a:off x="548639" y="4133464"/>
            <a:ext cx="2304922" cy="1739777"/>
          </a:xfrm>
          <a:prstGeom prst="rect">
            <a:avLst/>
          </a:prstGeom>
          <a:noFill/>
          <a:ln>
            <a:noFill/>
          </a:ln>
        </p:spPr>
        <p:txBody>
          <a:bodyPr anchorCtr="0" anchor="t" bIns="45700" lIns="91425" spcFirstLastPara="1" rIns="91425" wrap="square" tIns="45700">
            <a:normAutofit lnSpcReduction="10000"/>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133"/>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054" name="Google Shape;1054;p32"/>
          <p:cNvSpPr txBox="1"/>
          <p:nvPr/>
        </p:nvSpPr>
        <p:spPr>
          <a:xfrm>
            <a:off x="3478573" y="4133464"/>
            <a:ext cx="2304922" cy="1739777"/>
          </a:xfrm>
          <a:prstGeom prst="rect">
            <a:avLst/>
          </a:prstGeom>
          <a:noFill/>
          <a:ln>
            <a:noFill/>
          </a:ln>
        </p:spPr>
        <p:txBody>
          <a:bodyPr anchorCtr="0" anchor="t" bIns="45700" lIns="91425" spcFirstLastPara="1" rIns="91425" wrap="square" tIns="45700">
            <a:normAutofit lnSpcReduction="10000"/>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133"/>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055" name="Google Shape;1055;p32"/>
          <p:cNvSpPr txBox="1"/>
          <p:nvPr/>
        </p:nvSpPr>
        <p:spPr>
          <a:xfrm>
            <a:off x="6408505" y="4133464"/>
            <a:ext cx="2304922" cy="1739777"/>
          </a:xfrm>
          <a:prstGeom prst="rect">
            <a:avLst/>
          </a:prstGeom>
          <a:noFill/>
          <a:ln>
            <a:noFill/>
          </a:ln>
        </p:spPr>
        <p:txBody>
          <a:bodyPr anchorCtr="0" anchor="t" bIns="45700" lIns="91425" spcFirstLastPara="1" rIns="91425" wrap="square" tIns="45700">
            <a:normAutofit lnSpcReduction="10000"/>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133"/>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056" name="Google Shape;1056;p32"/>
          <p:cNvSpPr txBox="1"/>
          <p:nvPr/>
        </p:nvSpPr>
        <p:spPr>
          <a:xfrm>
            <a:off x="9338438" y="4133464"/>
            <a:ext cx="2304922" cy="1739777"/>
          </a:xfrm>
          <a:prstGeom prst="rect">
            <a:avLst/>
          </a:prstGeom>
          <a:noFill/>
          <a:ln>
            <a:noFill/>
          </a:ln>
        </p:spPr>
        <p:txBody>
          <a:bodyPr anchorCtr="0" anchor="t" bIns="45700" lIns="91425" spcFirstLastPara="1" rIns="91425" wrap="square" tIns="45700">
            <a:normAutofit lnSpcReduction="10000"/>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0" lvl="0" marL="0" marR="0" rtl="0" algn="ctr">
              <a:spcBef>
                <a:spcPts val="133"/>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nvGrpSpPr>
          <p:cNvPr id="1057" name="Google Shape;1057;p32"/>
          <p:cNvGrpSpPr/>
          <p:nvPr/>
        </p:nvGrpSpPr>
        <p:grpSpPr>
          <a:xfrm>
            <a:off x="1270558" y="1765350"/>
            <a:ext cx="588964" cy="588110"/>
            <a:chOff x="4094847" y="1760585"/>
            <a:chExt cx="633600" cy="633600"/>
          </a:xfrm>
        </p:grpSpPr>
        <p:sp>
          <p:nvSpPr>
            <p:cNvPr id="1058" name="Google Shape;1058;p3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59" name="Google Shape;1059;p3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60" name="Google Shape;1060;p32"/>
          <p:cNvGrpSpPr/>
          <p:nvPr/>
        </p:nvGrpSpPr>
        <p:grpSpPr>
          <a:xfrm>
            <a:off x="4200492" y="1765350"/>
            <a:ext cx="588964" cy="588110"/>
            <a:chOff x="4094847" y="1760585"/>
            <a:chExt cx="633600" cy="633600"/>
          </a:xfrm>
        </p:grpSpPr>
        <p:sp>
          <p:nvSpPr>
            <p:cNvPr id="1061" name="Google Shape;1061;p3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62" name="Google Shape;1062;p3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63" name="Google Shape;1063;p32"/>
          <p:cNvGrpSpPr/>
          <p:nvPr/>
        </p:nvGrpSpPr>
        <p:grpSpPr>
          <a:xfrm>
            <a:off x="7130425" y="1765350"/>
            <a:ext cx="588964" cy="588110"/>
            <a:chOff x="4094847" y="1760585"/>
            <a:chExt cx="633600" cy="633600"/>
          </a:xfrm>
        </p:grpSpPr>
        <p:sp>
          <p:nvSpPr>
            <p:cNvPr id="1064" name="Google Shape;1064;p3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65" name="Google Shape;1065;p3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066" name="Google Shape;1066;p32"/>
          <p:cNvGrpSpPr/>
          <p:nvPr/>
        </p:nvGrpSpPr>
        <p:grpSpPr>
          <a:xfrm>
            <a:off x="10060359" y="1765350"/>
            <a:ext cx="588964" cy="588110"/>
            <a:chOff x="4094847" y="1760585"/>
            <a:chExt cx="633600" cy="633600"/>
          </a:xfrm>
        </p:grpSpPr>
        <p:sp>
          <p:nvSpPr>
            <p:cNvPr id="1067" name="Google Shape;1067;p3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068" name="Google Shape;1068;p3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069" name="Google Shape;1069;p3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070" name="Google Shape;1070;p3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21" name="Shape 12921"/>
        <p:cNvGrpSpPr/>
        <p:nvPr/>
      </p:nvGrpSpPr>
      <p:grpSpPr>
        <a:xfrm>
          <a:off x="0" y="0"/>
          <a:ext cx="0" cy="0"/>
          <a:chOff x="0" y="0"/>
          <a:chExt cx="0" cy="0"/>
        </a:xfrm>
      </p:grpSpPr>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4" name="Shape 1074"/>
        <p:cNvGrpSpPr/>
        <p:nvPr/>
      </p:nvGrpSpPr>
      <p:grpSpPr>
        <a:xfrm>
          <a:off x="0" y="0"/>
          <a:ext cx="0" cy="0"/>
          <a:chOff x="0" y="0"/>
          <a:chExt cx="0" cy="0"/>
        </a:xfrm>
      </p:grpSpPr>
      <p:sp>
        <p:nvSpPr>
          <p:cNvPr id="1075" name="Google Shape;1075;p3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Numbered List with Footer</a:t>
            </a:r>
            <a:endParaRPr/>
          </a:p>
        </p:txBody>
      </p:sp>
      <p:cxnSp>
        <p:nvCxnSpPr>
          <p:cNvPr id="1076" name="Google Shape;1076;p33"/>
          <p:cNvCxnSpPr>
            <a:stCxn id="1077" idx="4"/>
            <a:endCxn id="1078" idx="0"/>
          </p:cNvCxnSpPr>
          <p:nvPr/>
        </p:nvCxnSpPr>
        <p:spPr>
          <a:xfrm>
            <a:off x="659699" y="2533004"/>
            <a:ext cx="0" cy="2494500"/>
          </a:xfrm>
          <a:prstGeom prst="straightConnector1">
            <a:avLst/>
          </a:prstGeom>
          <a:noFill/>
          <a:ln cap="rnd" cmpd="sng" w="9525">
            <a:solidFill>
              <a:srgbClr val="7F7F7F"/>
            </a:solidFill>
            <a:prstDash val="solid"/>
            <a:round/>
            <a:headEnd len="sm" w="sm" type="none"/>
            <a:tailEnd len="sm" w="sm" type="none"/>
          </a:ln>
        </p:spPr>
      </p:cxnSp>
      <p:sp>
        <p:nvSpPr>
          <p:cNvPr id="1079" name="Google Shape;1079;p33"/>
          <p:cNvSpPr/>
          <p:nvPr/>
        </p:nvSpPr>
        <p:spPr>
          <a:xfrm>
            <a:off x="529413" y="2662817"/>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1</a:t>
            </a:r>
            <a:endParaRPr/>
          </a:p>
        </p:txBody>
      </p:sp>
      <p:sp>
        <p:nvSpPr>
          <p:cNvPr id="1080" name="Google Shape;1080;p33"/>
          <p:cNvSpPr/>
          <p:nvPr/>
        </p:nvSpPr>
        <p:spPr>
          <a:xfrm>
            <a:off x="529413" y="3845109"/>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3</a:t>
            </a:r>
            <a:endParaRPr/>
          </a:p>
        </p:txBody>
      </p:sp>
      <p:sp>
        <p:nvSpPr>
          <p:cNvPr id="1081" name="Google Shape;1081;p33"/>
          <p:cNvSpPr/>
          <p:nvPr/>
        </p:nvSpPr>
        <p:spPr>
          <a:xfrm>
            <a:off x="300341" y="1927192"/>
            <a:ext cx="5637469" cy="482165"/>
          </a:xfrm>
          <a:prstGeom prst="roundRect">
            <a:avLst>
              <a:gd fmla="val 50000" name="adj"/>
            </a:avLst>
          </a:prstGeom>
          <a:gradFill>
            <a:gsLst>
              <a:gs pos="0">
                <a:schemeClr val="accent1"/>
              </a:gs>
              <a:gs pos="100000">
                <a:schemeClr val="accent3"/>
              </a:gs>
            </a:gsLst>
            <a:lin ang="189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50">
              <a:solidFill>
                <a:srgbClr val="FFFFFF"/>
              </a:solidFill>
              <a:latin typeface="Helvetica Neue"/>
              <a:ea typeface="Helvetica Neue"/>
              <a:cs typeface="Helvetica Neue"/>
              <a:sym typeface="Helvetica Neue"/>
            </a:endParaRPr>
          </a:p>
        </p:txBody>
      </p:sp>
      <p:sp>
        <p:nvSpPr>
          <p:cNvPr id="1082" name="Google Shape;1082;p33"/>
          <p:cNvSpPr txBox="1"/>
          <p:nvPr/>
        </p:nvSpPr>
        <p:spPr>
          <a:xfrm>
            <a:off x="1143087" y="2064218"/>
            <a:ext cx="4260935" cy="246221"/>
          </a:xfrm>
          <a:prstGeom prst="rect">
            <a:avLst/>
          </a:prstGeom>
          <a:noFill/>
          <a:ln>
            <a:noFill/>
          </a:ln>
        </p:spPr>
        <p:txBody>
          <a:bodyPr anchorCtr="0" anchor="b" bIns="0" lIns="0" spcFirstLastPara="1" rIns="0" wrap="square" tIns="0">
            <a:spAutoFit/>
          </a:bodyPr>
          <a:lstStyle/>
          <a:p>
            <a:pPr indent="0" lvl="3" marL="0" marR="0" rtl="0" algn="l">
              <a:spcBef>
                <a:spcPts val="0"/>
              </a:spcBef>
              <a:spcAft>
                <a:spcPts val="0"/>
              </a:spcAft>
              <a:buNone/>
            </a:pPr>
            <a:r>
              <a:rPr b="1" i="0" lang="en-US" sz="1600" u="none" cap="none" strike="noStrike">
                <a:solidFill>
                  <a:schemeClr val="lt1"/>
                </a:solidFill>
                <a:latin typeface="Helvetica Neue"/>
                <a:ea typeface="Helvetica Neue"/>
                <a:cs typeface="Helvetica Neue"/>
                <a:sym typeface="Helvetica Neue"/>
              </a:rPr>
              <a:t>Lorem ipsum dolor sit amet</a:t>
            </a:r>
            <a:endParaRPr b="1" i="0" sz="1600" u="none" cap="none" strike="noStrike">
              <a:solidFill>
                <a:schemeClr val="lt1"/>
              </a:solidFill>
              <a:latin typeface="Helvetica Neue"/>
              <a:ea typeface="Helvetica Neue"/>
              <a:cs typeface="Helvetica Neue"/>
              <a:sym typeface="Helvetica Neue"/>
            </a:endParaRPr>
          </a:p>
        </p:txBody>
      </p:sp>
      <p:sp>
        <p:nvSpPr>
          <p:cNvPr id="1077" name="Google Shape;1077;p33"/>
          <p:cNvSpPr/>
          <p:nvPr/>
        </p:nvSpPr>
        <p:spPr>
          <a:xfrm>
            <a:off x="294968" y="1803544"/>
            <a:ext cx="729462" cy="729460"/>
          </a:xfrm>
          <a:prstGeom prst="ellipse">
            <a:avLst/>
          </a:prstGeom>
          <a:solidFill>
            <a:srgbClr val="FFFFFF"/>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Helvetica Neue"/>
              <a:ea typeface="Helvetica Neue"/>
              <a:cs typeface="Helvetica Neue"/>
              <a:sym typeface="Helvetica Neue"/>
            </a:endParaRPr>
          </a:p>
        </p:txBody>
      </p:sp>
      <p:sp>
        <p:nvSpPr>
          <p:cNvPr id="1083" name="Google Shape;1083;p33"/>
          <p:cNvSpPr txBox="1"/>
          <p:nvPr/>
        </p:nvSpPr>
        <p:spPr>
          <a:xfrm>
            <a:off x="920271" y="2582508"/>
            <a:ext cx="5017540"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EU, tempus id dui dapibus, feugiat dapibus felis.</a:t>
            </a:r>
            <a:endParaRPr/>
          </a:p>
        </p:txBody>
      </p:sp>
      <p:sp>
        <p:nvSpPr>
          <p:cNvPr id="1078" name="Google Shape;1078;p33"/>
          <p:cNvSpPr/>
          <p:nvPr/>
        </p:nvSpPr>
        <p:spPr>
          <a:xfrm>
            <a:off x="529413" y="5027401"/>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5</a:t>
            </a:r>
            <a:endParaRPr/>
          </a:p>
        </p:txBody>
      </p:sp>
      <p:sp>
        <p:nvSpPr>
          <p:cNvPr id="1084" name="Google Shape;1084;p33"/>
          <p:cNvSpPr/>
          <p:nvPr/>
        </p:nvSpPr>
        <p:spPr>
          <a:xfrm>
            <a:off x="529413" y="4436255"/>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4</a:t>
            </a:r>
            <a:endParaRPr/>
          </a:p>
        </p:txBody>
      </p:sp>
      <p:sp>
        <p:nvSpPr>
          <p:cNvPr id="1085" name="Google Shape;1085;p33"/>
          <p:cNvSpPr/>
          <p:nvPr/>
        </p:nvSpPr>
        <p:spPr>
          <a:xfrm>
            <a:off x="529413" y="3253963"/>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2</a:t>
            </a:r>
            <a:endParaRPr/>
          </a:p>
        </p:txBody>
      </p:sp>
      <p:sp>
        <p:nvSpPr>
          <p:cNvPr id="1086" name="Google Shape;1086;p33"/>
          <p:cNvSpPr/>
          <p:nvPr/>
        </p:nvSpPr>
        <p:spPr>
          <a:xfrm>
            <a:off x="0" y="5788877"/>
            <a:ext cx="12192000" cy="296584"/>
          </a:xfrm>
          <a:prstGeom prst="rect">
            <a:avLst/>
          </a:prstGeom>
          <a:solidFill>
            <a:srgbClr val="D3D3D3"/>
          </a:solidFill>
          <a:ln cap="rnd" cmpd="sng" w="9525">
            <a:solidFill>
              <a:srgbClr val="D3D3D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Helvetica Neue"/>
              <a:buNone/>
            </a:pPr>
            <a:r>
              <a:t/>
            </a:r>
            <a:endParaRPr b="0" i="0" sz="1200" u="none" cap="none" strike="noStrike">
              <a:solidFill>
                <a:srgbClr val="FFFFFF"/>
              </a:solidFill>
              <a:latin typeface="Helvetica Neue"/>
              <a:ea typeface="Helvetica Neue"/>
              <a:cs typeface="Helvetica Neue"/>
              <a:sym typeface="Helvetica Neue"/>
            </a:endParaRPr>
          </a:p>
        </p:txBody>
      </p:sp>
      <p:sp>
        <p:nvSpPr>
          <p:cNvPr id="1087" name="Google Shape;1087;p33"/>
          <p:cNvSpPr/>
          <p:nvPr/>
        </p:nvSpPr>
        <p:spPr>
          <a:xfrm flipH="1" rot="10800000">
            <a:off x="11103400" y="6085460"/>
            <a:ext cx="109527" cy="63067"/>
          </a:xfrm>
          <a:prstGeom prst="triangle">
            <a:avLst>
              <a:gd fmla="val 0" name="adj"/>
            </a:avLst>
          </a:prstGeom>
          <a:solidFill>
            <a:schemeClr val="dk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lt1"/>
              </a:buClr>
              <a:buSzPts val="2000"/>
              <a:buFont typeface="Helvetica Neue"/>
              <a:buNone/>
            </a:pPr>
            <a:r>
              <a:t/>
            </a:r>
            <a:endParaRPr b="0" i="0" sz="2000" u="none" cap="none" strike="noStrike">
              <a:solidFill>
                <a:srgbClr val="FFFFFF"/>
              </a:solidFill>
              <a:latin typeface="Helvetica Neue"/>
              <a:ea typeface="Helvetica Neue"/>
              <a:cs typeface="Helvetica Neue"/>
              <a:sym typeface="Helvetica Neue"/>
            </a:endParaRPr>
          </a:p>
        </p:txBody>
      </p:sp>
      <p:sp>
        <p:nvSpPr>
          <p:cNvPr id="1088" name="Google Shape;1088;p33"/>
          <p:cNvSpPr/>
          <p:nvPr/>
        </p:nvSpPr>
        <p:spPr>
          <a:xfrm rot="10800000">
            <a:off x="979072" y="6085460"/>
            <a:ext cx="109527" cy="63067"/>
          </a:xfrm>
          <a:prstGeom prst="triangle">
            <a:avLst>
              <a:gd fmla="val 0" name="adj"/>
            </a:avLst>
          </a:prstGeom>
          <a:solidFill>
            <a:schemeClr val="dk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lt1"/>
              </a:buClr>
              <a:buSzPts val="2000"/>
              <a:buFont typeface="Helvetica Neue"/>
              <a:buNone/>
            </a:pPr>
            <a:r>
              <a:t/>
            </a:r>
            <a:endParaRPr b="0" i="0" sz="2000" u="none" cap="none" strike="noStrike">
              <a:solidFill>
                <a:srgbClr val="FFFFFF"/>
              </a:solidFill>
              <a:latin typeface="Helvetica Neue"/>
              <a:ea typeface="Helvetica Neue"/>
              <a:cs typeface="Helvetica Neue"/>
              <a:sym typeface="Helvetica Neue"/>
            </a:endParaRPr>
          </a:p>
        </p:txBody>
      </p:sp>
      <p:sp>
        <p:nvSpPr>
          <p:cNvPr id="1089" name="Google Shape;1089;p33"/>
          <p:cNvSpPr/>
          <p:nvPr/>
        </p:nvSpPr>
        <p:spPr>
          <a:xfrm>
            <a:off x="11103400" y="5725810"/>
            <a:ext cx="109527" cy="63067"/>
          </a:xfrm>
          <a:prstGeom prst="triangle">
            <a:avLst>
              <a:gd fmla="val 0" name="adj"/>
            </a:avLst>
          </a:prstGeom>
          <a:solidFill>
            <a:schemeClr val="dk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lt1"/>
              </a:buClr>
              <a:buSzPts val="2000"/>
              <a:buFont typeface="Helvetica Neue"/>
              <a:buNone/>
            </a:pPr>
            <a:r>
              <a:t/>
            </a:r>
            <a:endParaRPr b="0" i="0" sz="2000" u="none" cap="none" strike="noStrike">
              <a:solidFill>
                <a:srgbClr val="FFFFFF"/>
              </a:solidFill>
              <a:latin typeface="Helvetica Neue"/>
              <a:ea typeface="Helvetica Neue"/>
              <a:cs typeface="Helvetica Neue"/>
              <a:sym typeface="Helvetica Neue"/>
            </a:endParaRPr>
          </a:p>
        </p:txBody>
      </p:sp>
      <p:sp>
        <p:nvSpPr>
          <p:cNvPr id="1090" name="Google Shape;1090;p33"/>
          <p:cNvSpPr/>
          <p:nvPr/>
        </p:nvSpPr>
        <p:spPr>
          <a:xfrm flipH="1">
            <a:off x="979072" y="5725810"/>
            <a:ext cx="109527" cy="63067"/>
          </a:xfrm>
          <a:prstGeom prst="triangle">
            <a:avLst>
              <a:gd fmla="val 0" name="adj"/>
            </a:avLst>
          </a:prstGeom>
          <a:solidFill>
            <a:schemeClr val="dk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lt1"/>
              </a:buClr>
              <a:buSzPts val="2000"/>
              <a:buFont typeface="Helvetica Neue"/>
              <a:buNone/>
            </a:pPr>
            <a:r>
              <a:t/>
            </a:r>
            <a:endParaRPr b="0" i="0" sz="2000" u="none" cap="none" strike="noStrike">
              <a:solidFill>
                <a:srgbClr val="FFFFFF"/>
              </a:solidFill>
              <a:latin typeface="Helvetica Neue"/>
              <a:ea typeface="Helvetica Neue"/>
              <a:cs typeface="Helvetica Neue"/>
              <a:sym typeface="Helvetica Neue"/>
            </a:endParaRPr>
          </a:p>
        </p:txBody>
      </p:sp>
      <p:sp>
        <p:nvSpPr>
          <p:cNvPr id="1091" name="Google Shape;1091;p33"/>
          <p:cNvSpPr/>
          <p:nvPr/>
        </p:nvSpPr>
        <p:spPr>
          <a:xfrm>
            <a:off x="1088599" y="5725809"/>
            <a:ext cx="10014801" cy="422718"/>
          </a:xfrm>
          <a:prstGeom prst="rect">
            <a:avLst/>
          </a:prstGeom>
          <a:solidFill>
            <a:schemeClr val="accent3"/>
          </a:solidFill>
          <a:ln cap="rnd" cmpd="sng" w="9525">
            <a:solidFill>
              <a:schemeClr val="accent3"/>
            </a:solidFill>
            <a:prstDash val="solid"/>
            <a:round/>
            <a:headEnd len="sm" w="sm" type="none"/>
            <a:tailEnd len="sm" w="sm" type="none"/>
          </a:ln>
        </p:spPr>
        <p:txBody>
          <a:bodyPr anchorCtr="0" anchor="ctr" bIns="0" lIns="548625" spcFirstLastPara="1" rIns="0" wrap="square" tIns="0">
            <a:noAutofit/>
          </a:bodyPr>
          <a:lstStyle/>
          <a:p>
            <a:pPr indent="0" lvl="0" marL="0" marR="0" rtl="0" algn="ctr">
              <a:spcBef>
                <a:spcPts val="0"/>
              </a:spcBef>
              <a:spcAft>
                <a:spcPts val="0"/>
              </a:spcAft>
              <a:buNone/>
            </a:pPr>
            <a:r>
              <a:rPr lang="en-US" sz="1800">
                <a:solidFill>
                  <a:srgbClr val="FFFFFF"/>
                </a:solidFill>
                <a:latin typeface="Helvetica Neue"/>
                <a:ea typeface="Helvetica Neue"/>
                <a:cs typeface="Helvetica Neue"/>
                <a:sym typeface="Helvetica Neue"/>
              </a:rPr>
              <a:t>Lorem ipsum dolor sit amet, consectetur adipiscing elit. Duis </a:t>
            </a:r>
            <a:endParaRPr/>
          </a:p>
        </p:txBody>
      </p:sp>
      <p:cxnSp>
        <p:nvCxnSpPr>
          <p:cNvPr id="1092" name="Google Shape;1092;p33"/>
          <p:cNvCxnSpPr>
            <a:stCxn id="1093" idx="4"/>
            <a:endCxn id="1094" idx="0"/>
          </p:cNvCxnSpPr>
          <p:nvPr/>
        </p:nvCxnSpPr>
        <p:spPr>
          <a:xfrm>
            <a:off x="6613547" y="2533004"/>
            <a:ext cx="0" cy="2494500"/>
          </a:xfrm>
          <a:prstGeom prst="straightConnector1">
            <a:avLst/>
          </a:prstGeom>
          <a:noFill/>
          <a:ln cap="rnd" cmpd="sng" w="9525">
            <a:solidFill>
              <a:srgbClr val="7F7F7F"/>
            </a:solidFill>
            <a:prstDash val="solid"/>
            <a:round/>
            <a:headEnd len="sm" w="sm" type="none"/>
            <a:tailEnd len="sm" w="sm" type="none"/>
          </a:ln>
        </p:spPr>
      </p:cxnSp>
      <p:sp>
        <p:nvSpPr>
          <p:cNvPr id="1095" name="Google Shape;1095;p33"/>
          <p:cNvSpPr/>
          <p:nvPr/>
        </p:nvSpPr>
        <p:spPr>
          <a:xfrm>
            <a:off x="6483261" y="2667665"/>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1</a:t>
            </a:r>
            <a:endParaRPr/>
          </a:p>
        </p:txBody>
      </p:sp>
      <p:sp>
        <p:nvSpPr>
          <p:cNvPr id="1096" name="Google Shape;1096;p33"/>
          <p:cNvSpPr/>
          <p:nvPr/>
        </p:nvSpPr>
        <p:spPr>
          <a:xfrm>
            <a:off x="6483261" y="3847533"/>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3</a:t>
            </a:r>
            <a:endParaRPr/>
          </a:p>
        </p:txBody>
      </p:sp>
      <p:sp>
        <p:nvSpPr>
          <p:cNvPr id="1097" name="Google Shape;1097;p33"/>
          <p:cNvSpPr/>
          <p:nvPr/>
        </p:nvSpPr>
        <p:spPr>
          <a:xfrm>
            <a:off x="6254189" y="1927192"/>
            <a:ext cx="5637469" cy="482165"/>
          </a:xfrm>
          <a:prstGeom prst="roundRect">
            <a:avLst>
              <a:gd fmla="val 50000" name="adj"/>
            </a:avLst>
          </a:prstGeom>
          <a:gradFill>
            <a:gsLst>
              <a:gs pos="0">
                <a:schemeClr val="accent1"/>
              </a:gs>
              <a:gs pos="100000">
                <a:schemeClr val="accent3"/>
              </a:gs>
            </a:gsLst>
            <a:lin ang="189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050">
              <a:solidFill>
                <a:srgbClr val="FFFFFF"/>
              </a:solidFill>
              <a:latin typeface="Helvetica Neue"/>
              <a:ea typeface="Helvetica Neue"/>
              <a:cs typeface="Helvetica Neue"/>
              <a:sym typeface="Helvetica Neue"/>
            </a:endParaRPr>
          </a:p>
        </p:txBody>
      </p:sp>
      <p:sp>
        <p:nvSpPr>
          <p:cNvPr id="1098" name="Google Shape;1098;p33"/>
          <p:cNvSpPr txBox="1"/>
          <p:nvPr/>
        </p:nvSpPr>
        <p:spPr>
          <a:xfrm>
            <a:off x="7096935" y="2064218"/>
            <a:ext cx="4260935" cy="246221"/>
          </a:xfrm>
          <a:prstGeom prst="rect">
            <a:avLst/>
          </a:prstGeom>
          <a:noFill/>
          <a:ln>
            <a:noFill/>
          </a:ln>
        </p:spPr>
        <p:txBody>
          <a:bodyPr anchorCtr="0" anchor="b" bIns="0" lIns="0" spcFirstLastPara="1" rIns="0" wrap="square" tIns="0">
            <a:spAutoFit/>
          </a:bodyPr>
          <a:lstStyle/>
          <a:p>
            <a:pPr indent="0" lvl="3" marL="0" marR="0" rtl="0" algn="l">
              <a:spcBef>
                <a:spcPts val="0"/>
              </a:spcBef>
              <a:spcAft>
                <a:spcPts val="0"/>
              </a:spcAft>
              <a:buNone/>
            </a:pPr>
            <a:r>
              <a:rPr b="1" i="0" lang="en-US" sz="1600" u="none" cap="none" strike="noStrike">
                <a:solidFill>
                  <a:schemeClr val="lt1"/>
                </a:solidFill>
                <a:latin typeface="Helvetica Neue"/>
                <a:ea typeface="Helvetica Neue"/>
                <a:cs typeface="Helvetica Neue"/>
                <a:sym typeface="Helvetica Neue"/>
              </a:rPr>
              <a:t>Lorem ipsum dolor sit amet</a:t>
            </a:r>
            <a:endParaRPr b="1" i="0" sz="1600" u="none" cap="none" strike="noStrike">
              <a:solidFill>
                <a:schemeClr val="lt1"/>
              </a:solidFill>
              <a:latin typeface="Helvetica Neue"/>
              <a:ea typeface="Helvetica Neue"/>
              <a:cs typeface="Helvetica Neue"/>
              <a:sym typeface="Helvetica Neue"/>
            </a:endParaRPr>
          </a:p>
        </p:txBody>
      </p:sp>
      <p:sp>
        <p:nvSpPr>
          <p:cNvPr id="1093" name="Google Shape;1093;p33"/>
          <p:cNvSpPr/>
          <p:nvPr/>
        </p:nvSpPr>
        <p:spPr>
          <a:xfrm>
            <a:off x="6248816" y="1803544"/>
            <a:ext cx="729462" cy="729460"/>
          </a:xfrm>
          <a:prstGeom prst="ellipse">
            <a:avLst/>
          </a:prstGeom>
          <a:solidFill>
            <a:srgbClr val="FFFFFF"/>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Helvetica Neue"/>
              <a:ea typeface="Helvetica Neue"/>
              <a:cs typeface="Helvetica Neue"/>
              <a:sym typeface="Helvetica Neue"/>
            </a:endParaRPr>
          </a:p>
        </p:txBody>
      </p:sp>
      <p:sp>
        <p:nvSpPr>
          <p:cNvPr id="1099" name="Google Shape;1099;p33"/>
          <p:cNvSpPr txBox="1"/>
          <p:nvPr/>
        </p:nvSpPr>
        <p:spPr>
          <a:xfrm>
            <a:off x="6874119" y="2582508"/>
            <a:ext cx="5017540"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094" name="Google Shape;1094;p33"/>
          <p:cNvSpPr/>
          <p:nvPr/>
        </p:nvSpPr>
        <p:spPr>
          <a:xfrm>
            <a:off x="6483261" y="5027401"/>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5</a:t>
            </a:r>
            <a:endParaRPr/>
          </a:p>
        </p:txBody>
      </p:sp>
      <p:sp>
        <p:nvSpPr>
          <p:cNvPr id="1100" name="Google Shape;1100;p33"/>
          <p:cNvSpPr/>
          <p:nvPr/>
        </p:nvSpPr>
        <p:spPr>
          <a:xfrm>
            <a:off x="6483261" y="4437467"/>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4</a:t>
            </a:r>
            <a:endParaRPr/>
          </a:p>
        </p:txBody>
      </p:sp>
      <p:sp>
        <p:nvSpPr>
          <p:cNvPr id="1101" name="Google Shape;1101;p33"/>
          <p:cNvSpPr/>
          <p:nvPr/>
        </p:nvSpPr>
        <p:spPr>
          <a:xfrm>
            <a:off x="6483261" y="3257599"/>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2</a:t>
            </a:r>
            <a:endParaRPr/>
          </a:p>
        </p:txBody>
      </p:sp>
      <p:sp>
        <p:nvSpPr>
          <p:cNvPr id="1102" name="Google Shape;1102;p33"/>
          <p:cNvSpPr/>
          <p:nvPr/>
        </p:nvSpPr>
        <p:spPr>
          <a:xfrm>
            <a:off x="6339520" y="1894247"/>
            <a:ext cx="548054" cy="548054"/>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103" name="Google Shape;1103;p33"/>
          <p:cNvSpPr txBox="1"/>
          <p:nvPr/>
        </p:nvSpPr>
        <p:spPr>
          <a:xfrm>
            <a:off x="920271" y="3172442"/>
            <a:ext cx="5017540"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Felis, tempus id dui dapibus, feugiat dapibus felis.</a:t>
            </a:r>
            <a:endParaRPr/>
          </a:p>
        </p:txBody>
      </p:sp>
      <p:sp>
        <p:nvSpPr>
          <p:cNvPr id="1104" name="Google Shape;1104;p33"/>
          <p:cNvSpPr txBox="1"/>
          <p:nvPr/>
        </p:nvSpPr>
        <p:spPr>
          <a:xfrm>
            <a:off x="920271" y="3762376"/>
            <a:ext cx="5017540"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Felis, tempus id dui dapibus, feugiat dapibus felis.</a:t>
            </a:r>
            <a:endParaRPr/>
          </a:p>
        </p:txBody>
      </p:sp>
      <p:sp>
        <p:nvSpPr>
          <p:cNvPr id="1105" name="Google Shape;1105;p33"/>
          <p:cNvSpPr txBox="1"/>
          <p:nvPr/>
        </p:nvSpPr>
        <p:spPr>
          <a:xfrm>
            <a:off x="920271" y="4352310"/>
            <a:ext cx="5017540"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Felis, tempus id dui dapibus, feugiat dapibus felis.</a:t>
            </a:r>
            <a:endParaRPr/>
          </a:p>
        </p:txBody>
      </p:sp>
      <p:sp>
        <p:nvSpPr>
          <p:cNvPr id="1106" name="Google Shape;1106;p33"/>
          <p:cNvSpPr txBox="1"/>
          <p:nvPr/>
        </p:nvSpPr>
        <p:spPr>
          <a:xfrm>
            <a:off x="920271" y="4942244"/>
            <a:ext cx="5017540"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07" name="Google Shape;1107;p33"/>
          <p:cNvSpPr txBox="1"/>
          <p:nvPr/>
        </p:nvSpPr>
        <p:spPr>
          <a:xfrm>
            <a:off x="6874119" y="3172442"/>
            <a:ext cx="5017540"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08" name="Google Shape;1108;p33"/>
          <p:cNvSpPr txBox="1"/>
          <p:nvPr/>
        </p:nvSpPr>
        <p:spPr>
          <a:xfrm>
            <a:off x="6874119" y="3762376"/>
            <a:ext cx="5017540"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09" name="Google Shape;1109;p33"/>
          <p:cNvSpPr txBox="1"/>
          <p:nvPr/>
        </p:nvSpPr>
        <p:spPr>
          <a:xfrm>
            <a:off x="6874119" y="4352310"/>
            <a:ext cx="5017540"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10" name="Google Shape;1110;p33"/>
          <p:cNvSpPr txBox="1"/>
          <p:nvPr/>
        </p:nvSpPr>
        <p:spPr>
          <a:xfrm>
            <a:off x="6874119" y="4942244"/>
            <a:ext cx="5017540" cy="430887"/>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grpSp>
        <p:nvGrpSpPr>
          <p:cNvPr id="1111" name="Google Shape;1111;p33"/>
          <p:cNvGrpSpPr/>
          <p:nvPr/>
        </p:nvGrpSpPr>
        <p:grpSpPr>
          <a:xfrm>
            <a:off x="412126" y="1921060"/>
            <a:ext cx="495146" cy="494428"/>
            <a:chOff x="4094847" y="1760585"/>
            <a:chExt cx="633600" cy="633600"/>
          </a:xfrm>
        </p:grpSpPr>
        <p:sp>
          <p:nvSpPr>
            <p:cNvPr id="1112" name="Google Shape;1112;p3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113" name="Google Shape;1113;p3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114" name="Google Shape;1114;p33"/>
          <p:cNvGrpSpPr/>
          <p:nvPr/>
        </p:nvGrpSpPr>
        <p:grpSpPr>
          <a:xfrm>
            <a:off x="6365974" y="1921060"/>
            <a:ext cx="495146" cy="494428"/>
            <a:chOff x="4094847" y="1760585"/>
            <a:chExt cx="633600" cy="633600"/>
          </a:xfrm>
        </p:grpSpPr>
        <p:sp>
          <p:nvSpPr>
            <p:cNvPr id="1115" name="Google Shape;1115;p3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116" name="Google Shape;1116;p3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117" name="Google Shape;1117;p33"/>
          <p:cNvSpPr txBox="1"/>
          <p:nvPr/>
        </p:nvSpPr>
        <p:spPr>
          <a:xfrm>
            <a:off x="294968" y="1222081"/>
            <a:ext cx="1159669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accent1"/>
                </a:solidFill>
                <a:latin typeface="Helvetica Neue"/>
                <a:ea typeface="Helvetica Neue"/>
                <a:cs typeface="Helvetica Neue"/>
                <a:sym typeface="Helvetica Neue"/>
              </a:rPr>
              <a:t>Lorem Ipsum</a:t>
            </a:r>
            <a:endParaRPr/>
          </a:p>
        </p:txBody>
      </p:sp>
      <p:sp>
        <p:nvSpPr>
          <p:cNvPr id="1118" name="Google Shape;1118;p3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119" name="Google Shape;1119;p3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3" name="Shape 1123"/>
        <p:cNvGrpSpPr/>
        <p:nvPr/>
      </p:nvGrpSpPr>
      <p:grpSpPr>
        <a:xfrm>
          <a:off x="0" y="0"/>
          <a:ext cx="0" cy="0"/>
          <a:chOff x="0" y="0"/>
          <a:chExt cx="0" cy="0"/>
        </a:xfrm>
      </p:grpSpPr>
      <p:sp>
        <p:nvSpPr>
          <p:cNvPr id="1124" name="Google Shape;1124;p3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Numbered List with Footer</a:t>
            </a:r>
            <a:endParaRPr/>
          </a:p>
        </p:txBody>
      </p:sp>
      <p:sp>
        <p:nvSpPr>
          <p:cNvPr id="1125" name="Google Shape;1125;p34"/>
          <p:cNvSpPr/>
          <p:nvPr/>
        </p:nvSpPr>
        <p:spPr>
          <a:xfrm>
            <a:off x="0" y="5788877"/>
            <a:ext cx="12192000" cy="296584"/>
          </a:xfrm>
          <a:prstGeom prst="rect">
            <a:avLst/>
          </a:prstGeom>
          <a:solidFill>
            <a:srgbClr val="D3D3D3"/>
          </a:solidFill>
          <a:ln cap="rnd" cmpd="sng" w="9525">
            <a:solidFill>
              <a:srgbClr val="D3D3D3"/>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200"/>
              <a:buFont typeface="Helvetica Neue"/>
              <a:buNone/>
            </a:pPr>
            <a:r>
              <a:t/>
            </a:r>
            <a:endParaRPr b="0" i="0" sz="1200" u="none" cap="none" strike="noStrike">
              <a:solidFill>
                <a:srgbClr val="FFFFFF"/>
              </a:solidFill>
              <a:latin typeface="Helvetica Neue"/>
              <a:ea typeface="Helvetica Neue"/>
              <a:cs typeface="Helvetica Neue"/>
              <a:sym typeface="Helvetica Neue"/>
            </a:endParaRPr>
          </a:p>
        </p:txBody>
      </p:sp>
      <p:sp>
        <p:nvSpPr>
          <p:cNvPr id="1126" name="Google Shape;1126;p34"/>
          <p:cNvSpPr/>
          <p:nvPr/>
        </p:nvSpPr>
        <p:spPr>
          <a:xfrm flipH="1" rot="10800000">
            <a:off x="11103400" y="6085460"/>
            <a:ext cx="109527" cy="63067"/>
          </a:xfrm>
          <a:prstGeom prst="triangle">
            <a:avLst>
              <a:gd fmla="val 0" name="adj"/>
            </a:avLst>
          </a:prstGeom>
          <a:solidFill>
            <a:schemeClr val="dk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lt1"/>
              </a:buClr>
              <a:buSzPts val="2000"/>
              <a:buFont typeface="Helvetica Neue"/>
              <a:buNone/>
            </a:pPr>
            <a:r>
              <a:t/>
            </a:r>
            <a:endParaRPr b="0" i="0" sz="2000" u="none" cap="none" strike="noStrike">
              <a:solidFill>
                <a:srgbClr val="FFFFFF"/>
              </a:solidFill>
              <a:latin typeface="Helvetica Neue"/>
              <a:ea typeface="Helvetica Neue"/>
              <a:cs typeface="Helvetica Neue"/>
              <a:sym typeface="Helvetica Neue"/>
            </a:endParaRPr>
          </a:p>
        </p:txBody>
      </p:sp>
      <p:sp>
        <p:nvSpPr>
          <p:cNvPr id="1127" name="Google Shape;1127;p34"/>
          <p:cNvSpPr/>
          <p:nvPr/>
        </p:nvSpPr>
        <p:spPr>
          <a:xfrm rot="10800000">
            <a:off x="979072" y="6085460"/>
            <a:ext cx="109527" cy="63067"/>
          </a:xfrm>
          <a:prstGeom prst="triangle">
            <a:avLst>
              <a:gd fmla="val 0" name="adj"/>
            </a:avLst>
          </a:prstGeom>
          <a:solidFill>
            <a:schemeClr val="dk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lt1"/>
              </a:buClr>
              <a:buSzPts val="2000"/>
              <a:buFont typeface="Helvetica Neue"/>
              <a:buNone/>
            </a:pPr>
            <a:r>
              <a:t/>
            </a:r>
            <a:endParaRPr b="0" i="0" sz="2000" u="none" cap="none" strike="noStrike">
              <a:solidFill>
                <a:srgbClr val="FFFFFF"/>
              </a:solidFill>
              <a:latin typeface="Helvetica Neue"/>
              <a:ea typeface="Helvetica Neue"/>
              <a:cs typeface="Helvetica Neue"/>
              <a:sym typeface="Helvetica Neue"/>
            </a:endParaRPr>
          </a:p>
        </p:txBody>
      </p:sp>
      <p:sp>
        <p:nvSpPr>
          <p:cNvPr id="1128" name="Google Shape;1128;p34"/>
          <p:cNvSpPr/>
          <p:nvPr/>
        </p:nvSpPr>
        <p:spPr>
          <a:xfrm>
            <a:off x="11103400" y="5725810"/>
            <a:ext cx="109527" cy="63067"/>
          </a:xfrm>
          <a:prstGeom prst="triangle">
            <a:avLst>
              <a:gd fmla="val 0" name="adj"/>
            </a:avLst>
          </a:prstGeom>
          <a:solidFill>
            <a:schemeClr val="dk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lt1"/>
              </a:buClr>
              <a:buSzPts val="2000"/>
              <a:buFont typeface="Helvetica Neue"/>
              <a:buNone/>
            </a:pPr>
            <a:r>
              <a:t/>
            </a:r>
            <a:endParaRPr b="0" i="0" sz="2000" u="none" cap="none" strike="noStrike">
              <a:solidFill>
                <a:srgbClr val="FFFFFF"/>
              </a:solidFill>
              <a:latin typeface="Helvetica Neue"/>
              <a:ea typeface="Helvetica Neue"/>
              <a:cs typeface="Helvetica Neue"/>
              <a:sym typeface="Helvetica Neue"/>
            </a:endParaRPr>
          </a:p>
        </p:txBody>
      </p:sp>
      <p:sp>
        <p:nvSpPr>
          <p:cNvPr id="1129" name="Google Shape;1129;p34"/>
          <p:cNvSpPr/>
          <p:nvPr/>
        </p:nvSpPr>
        <p:spPr>
          <a:xfrm>
            <a:off x="1088599" y="5725809"/>
            <a:ext cx="10014801" cy="422718"/>
          </a:xfrm>
          <a:prstGeom prst="rect">
            <a:avLst/>
          </a:prstGeom>
          <a:solidFill>
            <a:schemeClr val="accent3"/>
          </a:solidFill>
          <a:ln cap="rnd" cmpd="sng" w="9525">
            <a:solidFill>
              <a:schemeClr val="accent3"/>
            </a:solidFill>
            <a:prstDash val="solid"/>
            <a:round/>
            <a:headEnd len="sm" w="sm" type="none"/>
            <a:tailEnd len="sm" w="sm" type="none"/>
          </a:ln>
        </p:spPr>
        <p:txBody>
          <a:bodyPr anchorCtr="0" anchor="ctr" bIns="0" lIns="548625" spcFirstLastPara="1" rIns="0" wrap="square" tIns="0">
            <a:noAutofit/>
          </a:bodyPr>
          <a:lstStyle/>
          <a:p>
            <a:pPr indent="0" lvl="0" marL="0" marR="0" rtl="0" algn="ctr">
              <a:spcBef>
                <a:spcPts val="0"/>
              </a:spcBef>
              <a:spcAft>
                <a:spcPts val="0"/>
              </a:spcAft>
              <a:buNone/>
            </a:pPr>
            <a:r>
              <a:rPr lang="en-US" sz="1800">
                <a:solidFill>
                  <a:srgbClr val="FFFFFF"/>
                </a:solidFill>
                <a:latin typeface="Helvetica Neue"/>
                <a:ea typeface="Helvetica Neue"/>
                <a:cs typeface="Helvetica Neue"/>
                <a:sym typeface="Helvetica Neue"/>
              </a:rPr>
              <a:t>Lorem ipsum dolor sit amet, consectetur adipiscing elit. Duis </a:t>
            </a:r>
            <a:endParaRPr/>
          </a:p>
        </p:txBody>
      </p:sp>
      <p:cxnSp>
        <p:nvCxnSpPr>
          <p:cNvPr id="1130" name="Google Shape;1130;p34"/>
          <p:cNvCxnSpPr>
            <a:stCxn id="1131" idx="4"/>
            <a:endCxn id="1132" idx="0"/>
          </p:cNvCxnSpPr>
          <p:nvPr/>
        </p:nvCxnSpPr>
        <p:spPr>
          <a:xfrm>
            <a:off x="659699" y="2533004"/>
            <a:ext cx="0" cy="2494500"/>
          </a:xfrm>
          <a:prstGeom prst="straightConnector1">
            <a:avLst/>
          </a:prstGeom>
          <a:noFill/>
          <a:ln cap="rnd" cmpd="sng" w="9525">
            <a:solidFill>
              <a:srgbClr val="7F7F7F"/>
            </a:solidFill>
            <a:prstDash val="solid"/>
            <a:round/>
            <a:headEnd len="sm" w="sm" type="none"/>
            <a:tailEnd len="sm" w="sm" type="none"/>
          </a:ln>
        </p:spPr>
      </p:cxnSp>
      <p:sp>
        <p:nvSpPr>
          <p:cNvPr id="1133" name="Google Shape;1133;p34"/>
          <p:cNvSpPr/>
          <p:nvPr/>
        </p:nvSpPr>
        <p:spPr>
          <a:xfrm>
            <a:off x="529413" y="2662817"/>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1</a:t>
            </a:r>
            <a:endParaRPr/>
          </a:p>
        </p:txBody>
      </p:sp>
      <p:sp>
        <p:nvSpPr>
          <p:cNvPr id="1134" name="Google Shape;1134;p34"/>
          <p:cNvSpPr/>
          <p:nvPr/>
        </p:nvSpPr>
        <p:spPr>
          <a:xfrm>
            <a:off x="529413" y="3845109"/>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3</a:t>
            </a:r>
            <a:endParaRPr/>
          </a:p>
        </p:txBody>
      </p:sp>
      <p:sp>
        <p:nvSpPr>
          <p:cNvPr id="1135" name="Google Shape;1135;p34"/>
          <p:cNvSpPr/>
          <p:nvPr/>
        </p:nvSpPr>
        <p:spPr>
          <a:xfrm>
            <a:off x="300341" y="1927192"/>
            <a:ext cx="3704500" cy="482165"/>
          </a:xfrm>
          <a:prstGeom prst="roundRect">
            <a:avLst>
              <a:gd fmla="val 50000" name="adj"/>
            </a:avLst>
          </a:prstGeom>
          <a:gradFill>
            <a:gsLst>
              <a:gs pos="0">
                <a:schemeClr val="accent1"/>
              </a:gs>
              <a:gs pos="100000">
                <a:schemeClr val="accent3"/>
              </a:gs>
            </a:gsLst>
            <a:lin ang="189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rgbClr val="FFFFFF"/>
              </a:solidFill>
              <a:latin typeface="Helvetica Neue"/>
              <a:ea typeface="Helvetica Neue"/>
              <a:cs typeface="Helvetica Neue"/>
              <a:sym typeface="Helvetica Neue"/>
            </a:endParaRPr>
          </a:p>
        </p:txBody>
      </p:sp>
      <p:sp>
        <p:nvSpPr>
          <p:cNvPr id="1136" name="Google Shape;1136;p34"/>
          <p:cNvSpPr txBox="1"/>
          <p:nvPr/>
        </p:nvSpPr>
        <p:spPr>
          <a:xfrm>
            <a:off x="1143087" y="2094995"/>
            <a:ext cx="2712633" cy="215444"/>
          </a:xfrm>
          <a:prstGeom prst="rect">
            <a:avLst/>
          </a:prstGeom>
          <a:noFill/>
          <a:ln>
            <a:noFill/>
          </a:ln>
        </p:spPr>
        <p:txBody>
          <a:bodyPr anchorCtr="0" anchor="b" bIns="0" lIns="0" spcFirstLastPara="1" rIns="0" wrap="square" tIns="0">
            <a:spAutoFit/>
          </a:bodyPr>
          <a:lstStyle/>
          <a:p>
            <a:pPr indent="0" lvl="3" marL="0" marR="0" rtl="0" algn="l">
              <a:spcBef>
                <a:spcPts val="0"/>
              </a:spcBef>
              <a:spcAft>
                <a:spcPts val="0"/>
              </a:spcAft>
              <a:buNone/>
            </a:pPr>
            <a:r>
              <a:rPr b="1" i="0" lang="en-US" sz="1400" u="none" cap="none" strike="noStrike">
                <a:solidFill>
                  <a:schemeClr val="lt1"/>
                </a:solidFill>
                <a:latin typeface="Helvetica Neue"/>
                <a:ea typeface="Helvetica Neue"/>
                <a:cs typeface="Helvetica Neue"/>
                <a:sym typeface="Helvetica Neue"/>
              </a:rPr>
              <a:t>Lorem ipsum dolor sit amet</a:t>
            </a:r>
            <a:endParaRPr b="1" i="0" sz="1400" u="none" cap="none" strike="noStrike">
              <a:solidFill>
                <a:schemeClr val="lt1"/>
              </a:solidFill>
              <a:latin typeface="Helvetica Neue"/>
              <a:ea typeface="Helvetica Neue"/>
              <a:cs typeface="Helvetica Neue"/>
              <a:sym typeface="Helvetica Neue"/>
            </a:endParaRPr>
          </a:p>
        </p:txBody>
      </p:sp>
      <p:sp>
        <p:nvSpPr>
          <p:cNvPr id="1131" name="Google Shape;1131;p34"/>
          <p:cNvSpPr/>
          <p:nvPr/>
        </p:nvSpPr>
        <p:spPr>
          <a:xfrm>
            <a:off x="294968" y="1803544"/>
            <a:ext cx="729462" cy="729460"/>
          </a:xfrm>
          <a:prstGeom prst="ellipse">
            <a:avLst/>
          </a:prstGeom>
          <a:solidFill>
            <a:srgbClr val="FFFFFF"/>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Helvetica Neue"/>
              <a:ea typeface="Helvetica Neue"/>
              <a:cs typeface="Helvetica Neue"/>
              <a:sym typeface="Helvetica Neue"/>
            </a:endParaRPr>
          </a:p>
        </p:txBody>
      </p:sp>
      <p:sp>
        <p:nvSpPr>
          <p:cNvPr id="1137" name="Google Shape;1137;p34"/>
          <p:cNvSpPr txBox="1"/>
          <p:nvPr/>
        </p:nvSpPr>
        <p:spPr>
          <a:xfrm>
            <a:off x="920271" y="2582508"/>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32" name="Google Shape;1132;p34"/>
          <p:cNvSpPr/>
          <p:nvPr/>
        </p:nvSpPr>
        <p:spPr>
          <a:xfrm>
            <a:off x="529413" y="5027401"/>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5</a:t>
            </a:r>
            <a:endParaRPr/>
          </a:p>
        </p:txBody>
      </p:sp>
      <p:sp>
        <p:nvSpPr>
          <p:cNvPr id="1138" name="Google Shape;1138;p34"/>
          <p:cNvSpPr/>
          <p:nvPr/>
        </p:nvSpPr>
        <p:spPr>
          <a:xfrm>
            <a:off x="529413" y="4436255"/>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4</a:t>
            </a:r>
            <a:endParaRPr/>
          </a:p>
        </p:txBody>
      </p:sp>
      <p:sp>
        <p:nvSpPr>
          <p:cNvPr id="1139" name="Google Shape;1139;p34"/>
          <p:cNvSpPr/>
          <p:nvPr/>
        </p:nvSpPr>
        <p:spPr>
          <a:xfrm>
            <a:off x="529413" y="3253963"/>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2</a:t>
            </a:r>
            <a:endParaRPr/>
          </a:p>
        </p:txBody>
      </p:sp>
      <p:sp>
        <p:nvSpPr>
          <p:cNvPr id="1140" name="Google Shape;1140;p34"/>
          <p:cNvSpPr/>
          <p:nvPr/>
        </p:nvSpPr>
        <p:spPr>
          <a:xfrm flipH="1">
            <a:off x="979072" y="5725810"/>
            <a:ext cx="109527" cy="63067"/>
          </a:xfrm>
          <a:prstGeom prst="triangle">
            <a:avLst>
              <a:gd fmla="val 0" name="adj"/>
            </a:avLst>
          </a:prstGeom>
          <a:solidFill>
            <a:schemeClr val="dk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lt1"/>
              </a:buClr>
              <a:buSzPts val="2000"/>
              <a:buFont typeface="Helvetica Neue"/>
              <a:buNone/>
            </a:pPr>
            <a:r>
              <a:t/>
            </a:r>
            <a:endParaRPr b="0" i="0" sz="2000" u="none" cap="none" strike="noStrike">
              <a:solidFill>
                <a:srgbClr val="FFFFFF"/>
              </a:solidFill>
              <a:latin typeface="Helvetica Neue"/>
              <a:ea typeface="Helvetica Neue"/>
              <a:cs typeface="Helvetica Neue"/>
              <a:sym typeface="Helvetica Neue"/>
            </a:endParaRPr>
          </a:p>
        </p:txBody>
      </p:sp>
      <p:sp>
        <p:nvSpPr>
          <p:cNvPr id="1141" name="Google Shape;1141;p34"/>
          <p:cNvSpPr txBox="1"/>
          <p:nvPr/>
        </p:nvSpPr>
        <p:spPr>
          <a:xfrm>
            <a:off x="920271" y="3172442"/>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42" name="Google Shape;1142;p34"/>
          <p:cNvSpPr txBox="1"/>
          <p:nvPr/>
        </p:nvSpPr>
        <p:spPr>
          <a:xfrm>
            <a:off x="920271" y="3762376"/>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43" name="Google Shape;1143;p34"/>
          <p:cNvSpPr txBox="1"/>
          <p:nvPr/>
        </p:nvSpPr>
        <p:spPr>
          <a:xfrm>
            <a:off x="920271" y="4352310"/>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44" name="Google Shape;1144;p34"/>
          <p:cNvSpPr txBox="1"/>
          <p:nvPr/>
        </p:nvSpPr>
        <p:spPr>
          <a:xfrm>
            <a:off x="920271" y="4942244"/>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grpSp>
        <p:nvGrpSpPr>
          <p:cNvPr id="1145" name="Google Shape;1145;p34"/>
          <p:cNvGrpSpPr/>
          <p:nvPr/>
        </p:nvGrpSpPr>
        <p:grpSpPr>
          <a:xfrm>
            <a:off x="412126" y="1921060"/>
            <a:ext cx="495146" cy="494428"/>
            <a:chOff x="4094847" y="1760585"/>
            <a:chExt cx="633600" cy="633600"/>
          </a:xfrm>
        </p:grpSpPr>
        <p:sp>
          <p:nvSpPr>
            <p:cNvPr id="1146" name="Google Shape;1146;p3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147" name="Google Shape;1147;p3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cxnSp>
        <p:nvCxnSpPr>
          <p:cNvPr id="1148" name="Google Shape;1148;p34"/>
          <p:cNvCxnSpPr>
            <a:stCxn id="1149" idx="4"/>
            <a:endCxn id="1150" idx="0"/>
          </p:cNvCxnSpPr>
          <p:nvPr/>
        </p:nvCxnSpPr>
        <p:spPr>
          <a:xfrm>
            <a:off x="4540141" y="2533004"/>
            <a:ext cx="0" cy="2494500"/>
          </a:xfrm>
          <a:prstGeom prst="straightConnector1">
            <a:avLst/>
          </a:prstGeom>
          <a:noFill/>
          <a:ln cap="rnd" cmpd="sng" w="9525">
            <a:solidFill>
              <a:srgbClr val="7F7F7F"/>
            </a:solidFill>
            <a:prstDash val="solid"/>
            <a:round/>
            <a:headEnd len="sm" w="sm" type="none"/>
            <a:tailEnd len="sm" w="sm" type="none"/>
          </a:ln>
        </p:spPr>
      </p:cxnSp>
      <p:sp>
        <p:nvSpPr>
          <p:cNvPr id="1151" name="Google Shape;1151;p34"/>
          <p:cNvSpPr/>
          <p:nvPr/>
        </p:nvSpPr>
        <p:spPr>
          <a:xfrm>
            <a:off x="4409855" y="2662817"/>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1</a:t>
            </a:r>
            <a:endParaRPr/>
          </a:p>
        </p:txBody>
      </p:sp>
      <p:sp>
        <p:nvSpPr>
          <p:cNvPr id="1152" name="Google Shape;1152;p34"/>
          <p:cNvSpPr/>
          <p:nvPr/>
        </p:nvSpPr>
        <p:spPr>
          <a:xfrm>
            <a:off x="4409855" y="3845109"/>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3</a:t>
            </a:r>
            <a:endParaRPr/>
          </a:p>
        </p:txBody>
      </p:sp>
      <p:sp>
        <p:nvSpPr>
          <p:cNvPr id="1153" name="Google Shape;1153;p34"/>
          <p:cNvSpPr/>
          <p:nvPr/>
        </p:nvSpPr>
        <p:spPr>
          <a:xfrm>
            <a:off x="4180783" y="1927192"/>
            <a:ext cx="3704500" cy="482165"/>
          </a:xfrm>
          <a:prstGeom prst="roundRect">
            <a:avLst>
              <a:gd fmla="val 50000" name="adj"/>
            </a:avLst>
          </a:prstGeom>
          <a:gradFill>
            <a:gsLst>
              <a:gs pos="0">
                <a:schemeClr val="accent1"/>
              </a:gs>
              <a:gs pos="100000">
                <a:schemeClr val="accent3"/>
              </a:gs>
            </a:gsLst>
            <a:lin ang="189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rgbClr val="FFFFFF"/>
              </a:solidFill>
              <a:latin typeface="Helvetica Neue"/>
              <a:ea typeface="Helvetica Neue"/>
              <a:cs typeface="Helvetica Neue"/>
              <a:sym typeface="Helvetica Neue"/>
            </a:endParaRPr>
          </a:p>
        </p:txBody>
      </p:sp>
      <p:sp>
        <p:nvSpPr>
          <p:cNvPr id="1154" name="Google Shape;1154;p34"/>
          <p:cNvSpPr txBox="1"/>
          <p:nvPr/>
        </p:nvSpPr>
        <p:spPr>
          <a:xfrm>
            <a:off x="5023529" y="2094995"/>
            <a:ext cx="2712633" cy="215444"/>
          </a:xfrm>
          <a:prstGeom prst="rect">
            <a:avLst/>
          </a:prstGeom>
          <a:noFill/>
          <a:ln>
            <a:noFill/>
          </a:ln>
        </p:spPr>
        <p:txBody>
          <a:bodyPr anchorCtr="0" anchor="b" bIns="0" lIns="0" spcFirstLastPara="1" rIns="0" wrap="square" tIns="0">
            <a:spAutoFit/>
          </a:bodyPr>
          <a:lstStyle/>
          <a:p>
            <a:pPr indent="0" lvl="3" marL="0" marR="0" rtl="0" algn="l">
              <a:spcBef>
                <a:spcPts val="0"/>
              </a:spcBef>
              <a:spcAft>
                <a:spcPts val="0"/>
              </a:spcAft>
              <a:buNone/>
            </a:pPr>
            <a:r>
              <a:rPr b="1" i="0" lang="en-US" sz="1400" u="none" cap="none" strike="noStrike">
                <a:solidFill>
                  <a:schemeClr val="lt1"/>
                </a:solidFill>
                <a:latin typeface="Helvetica Neue"/>
                <a:ea typeface="Helvetica Neue"/>
                <a:cs typeface="Helvetica Neue"/>
                <a:sym typeface="Helvetica Neue"/>
              </a:rPr>
              <a:t>Lorem ipsum dolor sit amet</a:t>
            </a:r>
            <a:endParaRPr b="1" i="0" sz="1400" u="none" cap="none" strike="noStrike">
              <a:solidFill>
                <a:schemeClr val="lt1"/>
              </a:solidFill>
              <a:latin typeface="Helvetica Neue"/>
              <a:ea typeface="Helvetica Neue"/>
              <a:cs typeface="Helvetica Neue"/>
              <a:sym typeface="Helvetica Neue"/>
            </a:endParaRPr>
          </a:p>
        </p:txBody>
      </p:sp>
      <p:sp>
        <p:nvSpPr>
          <p:cNvPr id="1149" name="Google Shape;1149;p34"/>
          <p:cNvSpPr/>
          <p:nvPr/>
        </p:nvSpPr>
        <p:spPr>
          <a:xfrm>
            <a:off x="4175410" y="1803544"/>
            <a:ext cx="729462" cy="729460"/>
          </a:xfrm>
          <a:prstGeom prst="ellipse">
            <a:avLst/>
          </a:prstGeom>
          <a:solidFill>
            <a:srgbClr val="FFFFFF"/>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Helvetica Neue"/>
              <a:ea typeface="Helvetica Neue"/>
              <a:cs typeface="Helvetica Neue"/>
              <a:sym typeface="Helvetica Neue"/>
            </a:endParaRPr>
          </a:p>
        </p:txBody>
      </p:sp>
      <p:sp>
        <p:nvSpPr>
          <p:cNvPr id="1155" name="Google Shape;1155;p34"/>
          <p:cNvSpPr txBox="1"/>
          <p:nvPr/>
        </p:nvSpPr>
        <p:spPr>
          <a:xfrm>
            <a:off x="4800713" y="2582508"/>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50" name="Google Shape;1150;p34"/>
          <p:cNvSpPr/>
          <p:nvPr/>
        </p:nvSpPr>
        <p:spPr>
          <a:xfrm>
            <a:off x="4409855" y="5027401"/>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5</a:t>
            </a:r>
            <a:endParaRPr/>
          </a:p>
        </p:txBody>
      </p:sp>
      <p:sp>
        <p:nvSpPr>
          <p:cNvPr id="1156" name="Google Shape;1156;p34"/>
          <p:cNvSpPr/>
          <p:nvPr/>
        </p:nvSpPr>
        <p:spPr>
          <a:xfrm>
            <a:off x="4409855" y="4436255"/>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4</a:t>
            </a:r>
            <a:endParaRPr/>
          </a:p>
        </p:txBody>
      </p:sp>
      <p:sp>
        <p:nvSpPr>
          <p:cNvPr id="1157" name="Google Shape;1157;p34"/>
          <p:cNvSpPr/>
          <p:nvPr/>
        </p:nvSpPr>
        <p:spPr>
          <a:xfrm>
            <a:off x="4409855" y="3253963"/>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2</a:t>
            </a:r>
            <a:endParaRPr/>
          </a:p>
        </p:txBody>
      </p:sp>
      <p:sp>
        <p:nvSpPr>
          <p:cNvPr id="1158" name="Google Shape;1158;p34"/>
          <p:cNvSpPr txBox="1"/>
          <p:nvPr/>
        </p:nvSpPr>
        <p:spPr>
          <a:xfrm>
            <a:off x="4800713" y="3172442"/>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59" name="Google Shape;1159;p34"/>
          <p:cNvSpPr txBox="1"/>
          <p:nvPr/>
        </p:nvSpPr>
        <p:spPr>
          <a:xfrm>
            <a:off x="4800713" y="3762376"/>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60" name="Google Shape;1160;p34"/>
          <p:cNvSpPr txBox="1"/>
          <p:nvPr/>
        </p:nvSpPr>
        <p:spPr>
          <a:xfrm>
            <a:off x="4800713" y="4352310"/>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61" name="Google Shape;1161;p34"/>
          <p:cNvSpPr txBox="1"/>
          <p:nvPr/>
        </p:nvSpPr>
        <p:spPr>
          <a:xfrm>
            <a:off x="4800713" y="4942244"/>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grpSp>
        <p:nvGrpSpPr>
          <p:cNvPr id="1162" name="Google Shape;1162;p34"/>
          <p:cNvGrpSpPr/>
          <p:nvPr/>
        </p:nvGrpSpPr>
        <p:grpSpPr>
          <a:xfrm>
            <a:off x="4292568" y="1921060"/>
            <a:ext cx="495146" cy="494428"/>
            <a:chOff x="4094847" y="1760585"/>
            <a:chExt cx="633600" cy="633600"/>
          </a:xfrm>
        </p:grpSpPr>
        <p:sp>
          <p:nvSpPr>
            <p:cNvPr id="1163" name="Google Shape;1163;p3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164" name="Google Shape;1164;p3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cxnSp>
        <p:nvCxnSpPr>
          <p:cNvPr id="1165" name="Google Shape;1165;p34"/>
          <p:cNvCxnSpPr>
            <a:stCxn id="1166" idx="4"/>
            <a:endCxn id="1167" idx="0"/>
          </p:cNvCxnSpPr>
          <p:nvPr/>
        </p:nvCxnSpPr>
        <p:spPr>
          <a:xfrm>
            <a:off x="8420583" y="2533004"/>
            <a:ext cx="0" cy="2494500"/>
          </a:xfrm>
          <a:prstGeom prst="straightConnector1">
            <a:avLst/>
          </a:prstGeom>
          <a:noFill/>
          <a:ln cap="rnd" cmpd="sng" w="9525">
            <a:solidFill>
              <a:srgbClr val="7F7F7F"/>
            </a:solidFill>
            <a:prstDash val="solid"/>
            <a:round/>
            <a:headEnd len="sm" w="sm" type="none"/>
            <a:tailEnd len="sm" w="sm" type="none"/>
          </a:ln>
        </p:spPr>
      </p:cxnSp>
      <p:sp>
        <p:nvSpPr>
          <p:cNvPr id="1168" name="Google Shape;1168;p34"/>
          <p:cNvSpPr/>
          <p:nvPr/>
        </p:nvSpPr>
        <p:spPr>
          <a:xfrm>
            <a:off x="8290297" y="2662817"/>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1</a:t>
            </a:r>
            <a:endParaRPr/>
          </a:p>
        </p:txBody>
      </p:sp>
      <p:sp>
        <p:nvSpPr>
          <p:cNvPr id="1169" name="Google Shape;1169;p34"/>
          <p:cNvSpPr/>
          <p:nvPr/>
        </p:nvSpPr>
        <p:spPr>
          <a:xfrm>
            <a:off x="8290297" y="3845109"/>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3</a:t>
            </a:r>
            <a:endParaRPr/>
          </a:p>
        </p:txBody>
      </p:sp>
      <p:sp>
        <p:nvSpPr>
          <p:cNvPr id="1170" name="Google Shape;1170;p34"/>
          <p:cNvSpPr/>
          <p:nvPr/>
        </p:nvSpPr>
        <p:spPr>
          <a:xfrm>
            <a:off x="8061225" y="1927192"/>
            <a:ext cx="3704500" cy="482165"/>
          </a:xfrm>
          <a:prstGeom prst="roundRect">
            <a:avLst>
              <a:gd fmla="val 50000" name="adj"/>
            </a:avLst>
          </a:prstGeom>
          <a:gradFill>
            <a:gsLst>
              <a:gs pos="0">
                <a:schemeClr val="accent1"/>
              </a:gs>
              <a:gs pos="100000">
                <a:schemeClr val="accent3"/>
              </a:gs>
            </a:gsLst>
            <a:lin ang="189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900">
              <a:solidFill>
                <a:srgbClr val="FFFFFF"/>
              </a:solidFill>
              <a:latin typeface="Helvetica Neue"/>
              <a:ea typeface="Helvetica Neue"/>
              <a:cs typeface="Helvetica Neue"/>
              <a:sym typeface="Helvetica Neue"/>
            </a:endParaRPr>
          </a:p>
        </p:txBody>
      </p:sp>
      <p:sp>
        <p:nvSpPr>
          <p:cNvPr id="1171" name="Google Shape;1171;p34"/>
          <p:cNvSpPr txBox="1"/>
          <p:nvPr/>
        </p:nvSpPr>
        <p:spPr>
          <a:xfrm>
            <a:off x="8903971" y="2094995"/>
            <a:ext cx="2712633" cy="215444"/>
          </a:xfrm>
          <a:prstGeom prst="rect">
            <a:avLst/>
          </a:prstGeom>
          <a:noFill/>
          <a:ln>
            <a:noFill/>
          </a:ln>
        </p:spPr>
        <p:txBody>
          <a:bodyPr anchorCtr="0" anchor="b" bIns="0" lIns="0" spcFirstLastPara="1" rIns="0" wrap="square" tIns="0">
            <a:spAutoFit/>
          </a:bodyPr>
          <a:lstStyle/>
          <a:p>
            <a:pPr indent="0" lvl="3" marL="0" marR="0" rtl="0" algn="l">
              <a:spcBef>
                <a:spcPts val="0"/>
              </a:spcBef>
              <a:spcAft>
                <a:spcPts val="0"/>
              </a:spcAft>
              <a:buNone/>
            </a:pPr>
            <a:r>
              <a:rPr b="1" i="0" lang="en-US" sz="1400" u="none" cap="none" strike="noStrike">
                <a:solidFill>
                  <a:schemeClr val="lt1"/>
                </a:solidFill>
                <a:latin typeface="Helvetica Neue"/>
                <a:ea typeface="Helvetica Neue"/>
                <a:cs typeface="Helvetica Neue"/>
                <a:sym typeface="Helvetica Neue"/>
              </a:rPr>
              <a:t>Lorem ipsum dolor sit amet</a:t>
            </a:r>
            <a:endParaRPr b="1" i="0" sz="1400" u="none" cap="none" strike="noStrike">
              <a:solidFill>
                <a:schemeClr val="lt1"/>
              </a:solidFill>
              <a:latin typeface="Helvetica Neue"/>
              <a:ea typeface="Helvetica Neue"/>
              <a:cs typeface="Helvetica Neue"/>
              <a:sym typeface="Helvetica Neue"/>
            </a:endParaRPr>
          </a:p>
        </p:txBody>
      </p:sp>
      <p:sp>
        <p:nvSpPr>
          <p:cNvPr id="1166" name="Google Shape;1166;p34"/>
          <p:cNvSpPr/>
          <p:nvPr/>
        </p:nvSpPr>
        <p:spPr>
          <a:xfrm>
            <a:off x="8055852" y="1803544"/>
            <a:ext cx="729462" cy="729460"/>
          </a:xfrm>
          <a:prstGeom prst="ellipse">
            <a:avLst/>
          </a:prstGeom>
          <a:solidFill>
            <a:srgbClr val="FFFFFF"/>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Helvetica Neue"/>
              <a:ea typeface="Helvetica Neue"/>
              <a:cs typeface="Helvetica Neue"/>
              <a:sym typeface="Helvetica Neue"/>
            </a:endParaRPr>
          </a:p>
        </p:txBody>
      </p:sp>
      <p:sp>
        <p:nvSpPr>
          <p:cNvPr id="1172" name="Google Shape;1172;p34"/>
          <p:cNvSpPr txBox="1"/>
          <p:nvPr/>
        </p:nvSpPr>
        <p:spPr>
          <a:xfrm>
            <a:off x="8681155" y="2582508"/>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67" name="Google Shape;1167;p34"/>
          <p:cNvSpPr/>
          <p:nvPr/>
        </p:nvSpPr>
        <p:spPr>
          <a:xfrm>
            <a:off x="8290297" y="5027401"/>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5</a:t>
            </a:r>
            <a:endParaRPr/>
          </a:p>
        </p:txBody>
      </p:sp>
      <p:sp>
        <p:nvSpPr>
          <p:cNvPr id="1173" name="Google Shape;1173;p34"/>
          <p:cNvSpPr/>
          <p:nvPr/>
        </p:nvSpPr>
        <p:spPr>
          <a:xfrm>
            <a:off x="8290297" y="4436255"/>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4</a:t>
            </a:r>
            <a:endParaRPr/>
          </a:p>
        </p:txBody>
      </p:sp>
      <p:sp>
        <p:nvSpPr>
          <p:cNvPr id="1174" name="Google Shape;1174;p34"/>
          <p:cNvSpPr/>
          <p:nvPr/>
        </p:nvSpPr>
        <p:spPr>
          <a:xfrm>
            <a:off x="8290297" y="3253963"/>
            <a:ext cx="260572" cy="260572"/>
          </a:xfrm>
          <a:prstGeom prst="ellipse">
            <a:avLst/>
          </a:prstGeom>
          <a:solidFill>
            <a:schemeClr val="accent1"/>
          </a:solidFill>
          <a:ln cap="flat" cmpd="sng" w="9525">
            <a:solidFill>
              <a:schemeClr val="accent1"/>
            </a:solidFill>
            <a:prstDash val="solid"/>
            <a:round/>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2</a:t>
            </a:r>
            <a:endParaRPr/>
          </a:p>
        </p:txBody>
      </p:sp>
      <p:sp>
        <p:nvSpPr>
          <p:cNvPr id="1175" name="Google Shape;1175;p34"/>
          <p:cNvSpPr txBox="1"/>
          <p:nvPr/>
        </p:nvSpPr>
        <p:spPr>
          <a:xfrm>
            <a:off x="8681155" y="3172442"/>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76" name="Google Shape;1176;p34"/>
          <p:cNvSpPr txBox="1"/>
          <p:nvPr/>
        </p:nvSpPr>
        <p:spPr>
          <a:xfrm>
            <a:off x="8681155" y="3762376"/>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77" name="Google Shape;1177;p34"/>
          <p:cNvSpPr txBox="1"/>
          <p:nvPr/>
        </p:nvSpPr>
        <p:spPr>
          <a:xfrm>
            <a:off x="8681155" y="4352310"/>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1178" name="Google Shape;1178;p34"/>
          <p:cNvSpPr txBox="1"/>
          <p:nvPr/>
        </p:nvSpPr>
        <p:spPr>
          <a:xfrm>
            <a:off x="8681155" y="4942244"/>
            <a:ext cx="3215877" cy="48474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grpSp>
        <p:nvGrpSpPr>
          <p:cNvPr id="1179" name="Google Shape;1179;p34"/>
          <p:cNvGrpSpPr/>
          <p:nvPr/>
        </p:nvGrpSpPr>
        <p:grpSpPr>
          <a:xfrm>
            <a:off x="8173010" y="1921060"/>
            <a:ext cx="495146" cy="494428"/>
            <a:chOff x="4094847" y="1760585"/>
            <a:chExt cx="633600" cy="633600"/>
          </a:xfrm>
        </p:grpSpPr>
        <p:sp>
          <p:nvSpPr>
            <p:cNvPr id="1180" name="Google Shape;1180;p3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181" name="Google Shape;1181;p3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182" name="Google Shape;1182;p34"/>
          <p:cNvSpPr txBox="1"/>
          <p:nvPr/>
        </p:nvSpPr>
        <p:spPr>
          <a:xfrm>
            <a:off x="294968" y="1222081"/>
            <a:ext cx="11596690"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accent1"/>
                </a:solidFill>
                <a:latin typeface="Helvetica Neue"/>
                <a:ea typeface="Helvetica Neue"/>
                <a:cs typeface="Helvetica Neue"/>
                <a:sym typeface="Helvetica Neue"/>
              </a:rPr>
              <a:t>Lorem Ipsum</a:t>
            </a:r>
            <a:endParaRPr/>
          </a:p>
        </p:txBody>
      </p:sp>
      <p:sp>
        <p:nvSpPr>
          <p:cNvPr id="1183" name="Google Shape;1183;p3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184" name="Google Shape;1184;p3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8" name="Shape 1188"/>
        <p:cNvGrpSpPr/>
        <p:nvPr/>
      </p:nvGrpSpPr>
      <p:grpSpPr>
        <a:xfrm>
          <a:off x="0" y="0"/>
          <a:ext cx="0" cy="0"/>
          <a:chOff x="0" y="0"/>
          <a:chExt cx="0" cy="0"/>
        </a:xfrm>
      </p:grpSpPr>
      <p:sp>
        <p:nvSpPr>
          <p:cNvPr id="1189" name="Google Shape;1189;p3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Tab Cards with Footer</a:t>
            </a:r>
            <a:endParaRPr/>
          </a:p>
        </p:txBody>
      </p:sp>
      <p:sp>
        <p:nvSpPr>
          <p:cNvPr id="1190" name="Google Shape;1190;p35"/>
          <p:cNvSpPr/>
          <p:nvPr/>
        </p:nvSpPr>
        <p:spPr>
          <a:xfrm>
            <a:off x="296652" y="5520619"/>
            <a:ext cx="11600380" cy="64633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spAutoFit/>
          </a:bodyPr>
          <a:lstStyle/>
          <a:p>
            <a:pPr indent="0" lvl="0" marL="0" marR="0" rtl="0" algn="ctr">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pulvinar,</a:t>
            </a:r>
            <a:br>
              <a:rPr lang="en-US" sz="1800">
                <a:solidFill>
                  <a:schemeClr val="dk1"/>
                </a:solidFill>
                <a:latin typeface="Helvetica Neue"/>
                <a:ea typeface="Helvetica Neue"/>
                <a:cs typeface="Helvetica Neue"/>
                <a:sym typeface="Helvetica Neue"/>
              </a:rPr>
            </a:br>
            <a:r>
              <a:rPr lang="en-US" sz="1800">
                <a:solidFill>
                  <a:schemeClr val="dk1"/>
                </a:solidFill>
                <a:latin typeface="Helvetica Neue"/>
                <a:ea typeface="Helvetica Neue"/>
                <a:cs typeface="Helvetica Neue"/>
                <a:sym typeface="Helvetica Neue"/>
              </a:rPr>
              <a:t>mauris ligula suscipit arcu, sed elementum diam leo at</a:t>
            </a:r>
            <a:endParaRPr/>
          </a:p>
        </p:txBody>
      </p:sp>
      <p:sp>
        <p:nvSpPr>
          <p:cNvPr id="1191" name="Google Shape;1191;p35"/>
          <p:cNvSpPr/>
          <p:nvPr/>
        </p:nvSpPr>
        <p:spPr>
          <a:xfrm rot="-5400000">
            <a:off x="305021" y="5884262"/>
            <a:ext cx="274320" cy="291056"/>
          </a:xfrm>
          <a:prstGeom prst="halfFrame">
            <a:avLst>
              <a:gd fmla="val 16993" name="adj1"/>
              <a:gd fmla="val 16482"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192" name="Google Shape;1192;p35"/>
          <p:cNvSpPr/>
          <p:nvPr/>
        </p:nvSpPr>
        <p:spPr>
          <a:xfrm flipH="1">
            <a:off x="11605976" y="5520619"/>
            <a:ext cx="291056" cy="274320"/>
          </a:xfrm>
          <a:prstGeom prst="halfFrame">
            <a:avLst>
              <a:gd fmla="val 16993" name="adj1"/>
              <a:gd fmla="val 16482"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193" name="Google Shape;1193;p35"/>
          <p:cNvSpPr/>
          <p:nvPr/>
        </p:nvSpPr>
        <p:spPr>
          <a:xfrm flipH="1">
            <a:off x="4165859" y="2576212"/>
            <a:ext cx="278553" cy="241479"/>
          </a:xfrm>
          <a:prstGeom prst="rtTriangle">
            <a:avLst/>
          </a:prstGeom>
          <a:solidFill>
            <a:schemeClr val="accent2"/>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194" name="Google Shape;1194;p35"/>
          <p:cNvSpPr/>
          <p:nvPr/>
        </p:nvSpPr>
        <p:spPr>
          <a:xfrm>
            <a:off x="7628039" y="2576212"/>
            <a:ext cx="312452" cy="241479"/>
          </a:xfrm>
          <a:prstGeom prst="rtTriangle">
            <a:avLst/>
          </a:prstGeom>
          <a:solidFill>
            <a:schemeClr val="accent2"/>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195" name="Google Shape;1195;p35"/>
          <p:cNvSpPr/>
          <p:nvPr/>
        </p:nvSpPr>
        <p:spPr>
          <a:xfrm>
            <a:off x="4444412" y="1993935"/>
            <a:ext cx="3183627" cy="823756"/>
          </a:xfrm>
          <a:prstGeom prst="round2SameRect">
            <a:avLst>
              <a:gd fmla="val 16667" name="adj1"/>
              <a:gd fmla="val 0" name="adj2"/>
            </a:avLst>
          </a:prstGeom>
          <a:solidFill>
            <a:schemeClr val="lt2"/>
          </a:solidFill>
          <a:ln cap="flat" cmpd="sng" w="10775">
            <a:solidFill>
              <a:srgbClr val="EBEBEB"/>
            </a:solidFill>
            <a:prstDash val="solid"/>
            <a:round/>
            <a:headEnd len="sm" w="sm" type="none"/>
            <a:tailEnd len="sm" w="sm" type="none"/>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196" name="Google Shape;1196;p35"/>
          <p:cNvSpPr/>
          <p:nvPr/>
        </p:nvSpPr>
        <p:spPr>
          <a:xfrm flipH="1">
            <a:off x="8041552" y="2576212"/>
            <a:ext cx="274385" cy="241479"/>
          </a:xfrm>
          <a:prstGeom prst="rtTriangle">
            <a:avLst/>
          </a:prstGeom>
          <a:solidFill>
            <a:schemeClr val="accent3"/>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197" name="Google Shape;1197;p35"/>
          <p:cNvSpPr/>
          <p:nvPr/>
        </p:nvSpPr>
        <p:spPr>
          <a:xfrm>
            <a:off x="11499565" y="2576212"/>
            <a:ext cx="311568" cy="241479"/>
          </a:xfrm>
          <a:prstGeom prst="rtTriangle">
            <a:avLst/>
          </a:prstGeom>
          <a:solidFill>
            <a:schemeClr val="accent3"/>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198" name="Google Shape;1198;p35"/>
          <p:cNvSpPr/>
          <p:nvPr/>
        </p:nvSpPr>
        <p:spPr>
          <a:xfrm>
            <a:off x="8315938" y="1993935"/>
            <a:ext cx="3183627" cy="823756"/>
          </a:xfrm>
          <a:prstGeom prst="round2SameRect">
            <a:avLst>
              <a:gd fmla="val 16667" name="adj1"/>
              <a:gd fmla="val 0" name="adj2"/>
            </a:avLst>
          </a:prstGeom>
          <a:solidFill>
            <a:schemeClr val="lt2"/>
          </a:solidFill>
          <a:ln cap="flat" cmpd="sng" w="10775">
            <a:solidFill>
              <a:srgbClr val="EBEBEB"/>
            </a:solidFill>
            <a:prstDash val="solid"/>
            <a:round/>
            <a:headEnd len="sm" w="sm" type="none"/>
            <a:tailEnd len="sm" w="sm" type="none"/>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199" name="Google Shape;1199;p35"/>
          <p:cNvSpPr/>
          <p:nvPr/>
        </p:nvSpPr>
        <p:spPr>
          <a:xfrm flipH="1">
            <a:off x="294968" y="2576212"/>
            <a:ext cx="277919" cy="241479"/>
          </a:xfrm>
          <a:prstGeom prst="rtTriangle">
            <a:avLst/>
          </a:prstGeom>
          <a:solidFill>
            <a:schemeClr val="accent1"/>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200" name="Google Shape;1200;p35"/>
          <p:cNvSpPr/>
          <p:nvPr/>
        </p:nvSpPr>
        <p:spPr>
          <a:xfrm>
            <a:off x="3756512" y="2576212"/>
            <a:ext cx="313339" cy="241479"/>
          </a:xfrm>
          <a:prstGeom prst="rtTriangle">
            <a:avLst/>
          </a:prstGeom>
          <a:solidFill>
            <a:schemeClr val="accent1"/>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201" name="Google Shape;1201;p35"/>
          <p:cNvSpPr/>
          <p:nvPr/>
        </p:nvSpPr>
        <p:spPr>
          <a:xfrm>
            <a:off x="572887" y="1993935"/>
            <a:ext cx="3183627" cy="823756"/>
          </a:xfrm>
          <a:prstGeom prst="round2SameRect">
            <a:avLst>
              <a:gd fmla="val 16667" name="adj1"/>
              <a:gd fmla="val 0" name="adj2"/>
            </a:avLst>
          </a:prstGeom>
          <a:solidFill>
            <a:schemeClr val="lt2"/>
          </a:solidFill>
          <a:ln cap="flat" cmpd="sng" w="10775">
            <a:solidFill>
              <a:srgbClr val="EBEBEB"/>
            </a:solidFill>
            <a:prstDash val="solid"/>
            <a:round/>
            <a:headEnd len="sm" w="sm" type="none"/>
            <a:tailEnd len="sm" w="sm" type="none"/>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202" name="Google Shape;1202;p35"/>
          <p:cNvSpPr/>
          <p:nvPr/>
        </p:nvSpPr>
        <p:spPr>
          <a:xfrm>
            <a:off x="294968" y="2817691"/>
            <a:ext cx="3857331" cy="625129"/>
          </a:xfrm>
          <a:prstGeom prst="homePlate">
            <a:avLst>
              <a:gd fmla="val 12004" name="adj"/>
            </a:avLst>
          </a:prstGeom>
          <a:solidFill>
            <a:schemeClr val="accent5"/>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2000">
                <a:solidFill>
                  <a:schemeClr val="lt1"/>
                </a:solidFill>
                <a:latin typeface="Helvetica Neue"/>
                <a:ea typeface="Helvetica Neue"/>
                <a:cs typeface="Helvetica Neue"/>
                <a:sym typeface="Helvetica Neue"/>
              </a:rPr>
              <a:t>Lorem ipsum dolor sit amet</a:t>
            </a:r>
            <a:endParaRPr sz="2000">
              <a:solidFill>
                <a:schemeClr val="lt1"/>
              </a:solidFill>
              <a:latin typeface="Helvetica Neue"/>
              <a:ea typeface="Helvetica Neue"/>
              <a:cs typeface="Helvetica Neue"/>
              <a:sym typeface="Helvetica Neue"/>
            </a:endParaRPr>
          </a:p>
        </p:txBody>
      </p:sp>
      <p:sp>
        <p:nvSpPr>
          <p:cNvPr id="1203" name="Google Shape;1203;p35"/>
          <p:cNvSpPr/>
          <p:nvPr/>
        </p:nvSpPr>
        <p:spPr>
          <a:xfrm>
            <a:off x="4166493" y="2817691"/>
            <a:ext cx="3857331" cy="625129"/>
          </a:xfrm>
          <a:prstGeom prst="chevron">
            <a:avLst>
              <a:gd fmla="val 12004" name="adj"/>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2000">
                <a:solidFill>
                  <a:schemeClr val="lt1"/>
                </a:solidFill>
                <a:latin typeface="Helvetica Neue"/>
                <a:ea typeface="Helvetica Neue"/>
                <a:cs typeface="Helvetica Neue"/>
                <a:sym typeface="Helvetica Neue"/>
              </a:rPr>
              <a:t>Lorem ipsum dolor sit amet</a:t>
            </a:r>
            <a:endParaRPr sz="2000">
              <a:solidFill>
                <a:schemeClr val="lt1"/>
              </a:solidFill>
              <a:latin typeface="Helvetica Neue"/>
              <a:ea typeface="Helvetica Neue"/>
              <a:cs typeface="Helvetica Neue"/>
              <a:sym typeface="Helvetica Neue"/>
            </a:endParaRPr>
          </a:p>
        </p:txBody>
      </p:sp>
      <p:sp>
        <p:nvSpPr>
          <p:cNvPr id="1204" name="Google Shape;1204;p35"/>
          <p:cNvSpPr/>
          <p:nvPr/>
        </p:nvSpPr>
        <p:spPr>
          <a:xfrm>
            <a:off x="8038018" y="2817691"/>
            <a:ext cx="3857331" cy="625129"/>
          </a:xfrm>
          <a:prstGeom prst="chevron">
            <a:avLst>
              <a:gd fmla="val 12004" name="adj"/>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2000">
                <a:solidFill>
                  <a:schemeClr val="lt1"/>
                </a:solidFill>
                <a:latin typeface="Helvetica Neue"/>
                <a:ea typeface="Helvetica Neue"/>
                <a:cs typeface="Helvetica Neue"/>
                <a:sym typeface="Helvetica Neue"/>
              </a:rPr>
              <a:t>Lorem ipsum dolor sit amet</a:t>
            </a:r>
            <a:endParaRPr sz="2000">
              <a:solidFill>
                <a:schemeClr val="lt1"/>
              </a:solidFill>
              <a:latin typeface="Helvetica Neue"/>
              <a:ea typeface="Helvetica Neue"/>
              <a:cs typeface="Helvetica Neue"/>
              <a:sym typeface="Helvetica Neue"/>
            </a:endParaRPr>
          </a:p>
        </p:txBody>
      </p:sp>
      <p:sp>
        <p:nvSpPr>
          <p:cNvPr id="1205" name="Google Shape;1205;p35"/>
          <p:cNvSpPr/>
          <p:nvPr/>
        </p:nvSpPr>
        <p:spPr>
          <a:xfrm>
            <a:off x="294968" y="5360364"/>
            <a:ext cx="3857331" cy="52116"/>
          </a:xfrm>
          <a:prstGeom prst="rect">
            <a:avLst/>
          </a:prstGeom>
          <a:solidFill>
            <a:schemeClr val="accent5"/>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1206" name="Google Shape;1206;p35"/>
          <p:cNvSpPr/>
          <p:nvPr/>
        </p:nvSpPr>
        <p:spPr>
          <a:xfrm>
            <a:off x="4166492" y="5360364"/>
            <a:ext cx="3857331" cy="52116"/>
          </a:xfrm>
          <a:prstGeom prst="rect">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1207" name="Google Shape;1207;p35"/>
          <p:cNvSpPr/>
          <p:nvPr/>
        </p:nvSpPr>
        <p:spPr>
          <a:xfrm>
            <a:off x="8038018" y="5360364"/>
            <a:ext cx="3857331" cy="52116"/>
          </a:xfrm>
          <a:prstGeom prst="rect">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1208" name="Google Shape;1208;p35"/>
          <p:cNvSpPr txBox="1"/>
          <p:nvPr/>
        </p:nvSpPr>
        <p:spPr>
          <a:xfrm>
            <a:off x="496024" y="3600329"/>
            <a:ext cx="3455218" cy="1515019"/>
          </a:xfrm>
          <a:prstGeom prst="rect">
            <a:avLst/>
          </a:prstGeom>
          <a:noFill/>
          <a:ln>
            <a:noFill/>
          </a:ln>
        </p:spPr>
        <p:txBody>
          <a:bodyPr anchorCtr="0" anchor="t" bIns="0" lIns="0" spcFirstLastPara="1" rIns="0" wrap="square" tIns="0">
            <a:noAutofit/>
          </a:bodyPr>
          <a:lstStyle/>
          <a:p>
            <a:pPr indent="-173038" lvl="1" marL="173038"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209" name="Google Shape;1209;p35"/>
          <p:cNvSpPr txBox="1"/>
          <p:nvPr/>
        </p:nvSpPr>
        <p:spPr>
          <a:xfrm>
            <a:off x="4367548" y="3600329"/>
            <a:ext cx="3455218" cy="1515019"/>
          </a:xfrm>
          <a:prstGeom prst="rect">
            <a:avLst/>
          </a:prstGeom>
          <a:noFill/>
          <a:ln>
            <a:noFill/>
          </a:ln>
        </p:spPr>
        <p:txBody>
          <a:bodyPr anchorCtr="0" anchor="t" bIns="0" lIns="0" spcFirstLastPara="1" rIns="0" wrap="square" tIns="0">
            <a:noAutofit/>
          </a:bodyPr>
          <a:lstStyle/>
          <a:p>
            <a:pPr indent="-173038" lvl="1" marL="173038"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210" name="Google Shape;1210;p35"/>
          <p:cNvSpPr txBox="1"/>
          <p:nvPr/>
        </p:nvSpPr>
        <p:spPr>
          <a:xfrm>
            <a:off x="8239073" y="3600329"/>
            <a:ext cx="3455218" cy="1515019"/>
          </a:xfrm>
          <a:prstGeom prst="rect">
            <a:avLst/>
          </a:prstGeom>
          <a:noFill/>
          <a:ln>
            <a:noFill/>
          </a:ln>
        </p:spPr>
        <p:txBody>
          <a:bodyPr anchorCtr="0" anchor="t" bIns="0" lIns="0" spcFirstLastPara="1" rIns="0" wrap="square" tIns="0">
            <a:noAutofit/>
          </a:bodyPr>
          <a:lstStyle/>
          <a:p>
            <a:pPr indent="-173038" lvl="1" marL="173038"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211" name="Google Shape;1211;p35"/>
          <p:cNvSpPr txBox="1"/>
          <p:nvPr/>
        </p:nvSpPr>
        <p:spPr>
          <a:xfrm>
            <a:off x="3322490" y="1192585"/>
            <a:ext cx="5547021" cy="428858"/>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212" name="Google Shape;1212;p35"/>
          <p:cNvCxnSpPr/>
          <p:nvPr/>
        </p:nvCxnSpPr>
        <p:spPr>
          <a:xfrm>
            <a:off x="3750470" y="1750728"/>
            <a:ext cx="4691061" cy="0"/>
          </a:xfrm>
          <a:prstGeom prst="straightConnector1">
            <a:avLst/>
          </a:prstGeom>
          <a:noFill/>
          <a:ln cap="flat" cmpd="sng" w="76200">
            <a:solidFill>
              <a:srgbClr val="BEBEBE"/>
            </a:solidFill>
            <a:prstDash val="solid"/>
            <a:miter lim="8000"/>
            <a:headEnd len="sm" w="sm" type="none"/>
            <a:tailEnd len="sm" w="sm" type="none"/>
          </a:ln>
        </p:spPr>
      </p:cxnSp>
      <p:grpSp>
        <p:nvGrpSpPr>
          <p:cNvPr id="1213" name="Google Shape;1213;p35"/>
          <p:cNvGrpSpPr/>
          <p:nvPr/>
        </p:nvGrpSpPr>
        <p:grpSpPr>
          <a:xfrm>
            <a:off x="1793482" y="2040094"/>
            <a:ext cx="742436" cy="741358"/>
            <a:chOff x="4094847" y="1760585"/>
            <a:chExt cx="633600" cy="633600"/>
          </a:xfrm>
        </p:grpSpPr>
        <p:sp>
          <p:nvSpPr>
            <p:cNvPr id="1214" name="Google Shape;1214;p3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215" name="Google Shape;1215;p3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216" name="Google Shape;1216;p35"/>
          <p:cNvGrpSpPr/>
          <p:nvPr/>
        </p:nvGrpSpPr>
        <p:grpSpPr>
          <a:xfrm>
            <a:off x="5665007" y="2040094"/>
            <a:ext cx="742436" cy="741358"/>
            <a:chOff x="4094847" y="1760585"/>
            <a:chExt cx="633600" cy="633600"/>
          </a:xfrm>
        </p:grpSpPr>
        <p:sp>
          <p:nvSpPr>
            <p:cNvPr id="1217" name="Google Shape;1217;p3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218" name="Google Shape;1218;p3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219" name="Google Shape;1219;p35"/>
          <p:cNvGrpSpPr/>
          <p:nvPr/>
        </p:nvGrpSpPr>
        <p:grpSpPr>
          <a:xfrm>
            <a:off x="9536533" y="2040094"/>
            <a:ext cx="742436" cy="741358"/>
            <a:chOff x="4094847" y="1760585"/>
            <a:chExt cx="633600" cy="633600"/>
          </a:xfrm>
        </p:grpSpPr>
        <p:sp>
          <p:nvSpPr>
            <p:cNvPr id="1220" name="Google Shape;1220;p3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221" name="Google Shape;1221;p3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222" name="Google Shape;1222;p3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223" name="Google Shape;1223;p3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7" name="Shape 1227"/>
        <p:cNvGrpSpPr/>
        <p:nvPr/>
      </p:nvGrpSpPr>
      <p:grpSpPr>
        <a:xfrm>
          <a:off x="0" y="0"/>
          <a:ext cx="0" cy="0"/>
          <a:chOff x="0" y="0"/>
          <a:chExt cx="0" cy="0"/>
        </a:xfrm>
      </p:grpSpPr>
      <p:sp>
        <p:nvSpPr>
          <p:cNvPr id="1228" name="Google Shape;1228;p3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Five-Column Tab Cards with Footer</a:t>
            </a:r>
            <a:endParaRPr/>
          </a:p>
        </p:txBody>
      </p:sp>
      <p:sp>
        <p:nvSpPr>
          <p:cNvPr id="1229" name="Google Shape;1229;p36"/>
          <p:cNvSpPr txBox="1"/>
          <p:nvPr/>
        </p:nvSpPr>
        <p:spPr>
          <a:xfrm>
            <a:off x="3322490" y="1192585"/>
            <a:ext cx="5547021" cy="428858"/>
          </a:xfrm>
          <a:prstGeom prst="rect">
            <a:avLst/>
          </a:prstGeom>
          <a:noFill/>
          <a:ln>
            <a:noFill/>
          </a:ln>
        </p:spPr>
        <p:txBody>
          <a:bodyPr anchorCtr="0" anchor="b" bIns="0" lIns="0" spcFirstLastPara="1" rIns="0" wrap="square" tIns="0">
            <a:normAutofit/>
          </a:bodyPr>
          <a:lstStyle/>
          <a:p>
            <a:pPr indent="0" lvl="0" marL="0" marR="0" rtl="0" algn="ctr">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1230" name="Google Shape;1230;p36"/>
          <p:cNvCxnSpPr/>
          <p:nvPr/>
        </p:nvCxnSpPr>
        <p:spPr>
          <a:xfrm>
            <a:off x="3750470" y="1750728"/>
            <a:ext cx="4691061" cy="0"/>
          </a:xfrm>
          <a:prstGeom prst="straightConnector1">
            <a:avLst/>
          </a:prstGeom>
          <a:noFill/>
          <a:ln cap="flat" cmpd="sng" w="76200">
            <a:solidFill>
              <a:srgbClr val="BEBEBE"/>
            </a:solidFill>
            <a:prstDash val="solid"/>
            <a:miter lim="8000"/>
            <a:headEnd len="sm" w="sm" type="none"/>
            <a:tailEnd len="sm" w="sm" type="none"/>
          </a:ln>
        </p:spPr>
      </p:cxnSp>
      <p:sp>
        <p:nvSpPr>
          <p:cNvPr id="1231" name="Google Shape;1231;p36"/>
          <p:cNvSpPr/>
          <p:nvPr/>
        </p:nvSpPr>
        <p:spPr>
          <a:xfrm flipH="1">
            <a:off x="294968" y="2576212"/>
            <a:ext cx="166292" cy="241479"/>
          </a:xfrm>
          <a:prstGeom prst="rtTriangle">
            <a:avLst/>
          </a:prstGeom>
          <a:solidFill>
            <a:schemeClr val="accent1"/>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sp>
        <p:nvSpPr>
          <p:cNvPr id="1232" name="Google Shape;1232;p36"/>
          <p:cNvSpPr/>
          <p:nvPr/>
        </p:nvSpPr>
        <p:spPr>
          <a:xfrm>
            <a:off x="2337266" y="2576212"/>
            <a:ext cx="187485" cy="241479"/>
          </a:xfrm>
          <a:prstGeom prst="rtTriangle">
            <a:avLst/>
          </a:prstGeom>
          <a:solidFill>
            <a:schemeClr val="accent1"/>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sp>
        <p:nvSpPr>
          <p:cNvPr id="1233" name="Google Shape;1233;p36"/>
          <p:cNvSpPr/>
          <p:nvPr/>
        </p:nvSpPr>
        <p:spPr>
          <a:xfrm>
            <a:off x="461260" y="1993935"/>
            <a:ext cx="1904910" cy="823756"/>
          </a:xfrm>
          <a:prstGeom prst="round2SameRect">
            <a:avLst>
              <a:gd fmla="val 16667" name="adj1"/>
              <a:gd fmla="val 0" name="adj2"/>
            </a:avLst>
          </a:prstGeom>
          <a:solidFill>
            <a:schemeClr val="lt2"/>
          </a:solidFill>
          <a:ln cap="flat" cmpd="sng" w="10775">
            <a:solidFill>
              <a:srgbClr val="EBEBEB"/>
            </a:solidFill>
            <a:prstDash val="solid"/>
            <a:round/>
            <a:headEnd len="sm" w="sm" type="none"/>
            <a:tailEnd len="sm" w="sm" type="none"/>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234" name="Google Shape;1234;p36"/>
          <p:cNvSpPr/>
          <p:nvPr/>
        </p:nvSpPr>
        <p:spPr>
          <a:xfrm>
            <a:off x="294968" y="2817691"/>
            <a:ext cx="2308018" cy="625129"/>
          </a:xfrm>
          <a:prstGeom prst="homePlate">
            <a:avLst>
              <a:gd fmla="val 12004" name="adj"/>
            </a:avLst>
          </a:prstGeom>
          <a:solidFill>
            <a:schemeClr val="accent5"/>
          </a:solidFill>
          <a:ln>
            <a:noFill/>
          </a:ln>
        </p:spPr>
        <p:txBody>
          <a:bodyPr anchorCtr="0" anchor="ctr" bIns="0" lIns="72000" spcFirstLastPara="1" rIns="7200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1235" name="Google Shape;1235;p36"/>
          <p:cNvSpPr/>
          <p:nvPr/>
        </p:nvSpPr>
        <p:spPr>
          <a:xfrm>
            <a:off x="294968" y="5360364"/>
            <a:ext cx="2308018" cy="52116"/>
          </a:xfrm>
          <a:prstGeom prst="rect">
            <a:avLst/>
          </a:prstGeom>
          <a:solidFill>
            <a:schemeClr val="accent5"/>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1236" name="Google Shape;1236;p36"/>
          <p:cNvSpPr txBox="1"/>
          <p:nvPr/>
        </p:nvSpPr>
        <p:spPr>
          <a:xfrm>
            <a:off x="415269" y="3600329"/>
            <a:ext cx="2067415" cy="1515019"/>
          </a:xfrm>
          <a:prstGeom prst="rect">
            <a:avLst/>
          </a:prstGeom>
          <a:noFill/>
          <a:ln>
            <a:noFill/>
          </a:ln>
        </p:spPr>
        <p:txBody>
          <a:bodyPr anchorCtr="0" anchor="t" bIns="0" lIns="0" spcFirstLastPara="1" rIns="0" wrap="square" tIns="0">
            <a:normAutofit fontScale="92500" lnSpcReduction="10000"/>
          </a:bodyPr>
          <a:lstStyle/>
          <a:p>
            <a:pPr indent="-173038" lvl="1" marL="173038" marR="0" rtl="0" algn="l">
              <a:spcBef>
                <a:spcPts val="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237" name="Google Shape;1237;p36"/>
          <p:cNvSpPr/>
          <p:nvPr/>
        </p:nvSpPr>
        <p:spPr>
          <a:xfrm flipH="1">
            <a:off x="2617963" y="2576212"/>
            <a:ext cx="166671" cy="241479"/>
          </a:xfrm>
          <a:prstGeom prst="rtTriangle">
            <a:avLst/>
          </a:prstGeom>
          <a:solidFill>
            <a:schemeClr val="accent2"/>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sp>
        <p:nvSpPr>
          <p:cNvPr id="1238" name="Google Shape;1238;p36"/>
          <p:cNvSpPr/>
          <p:nvPr/>
        </p:nvSpPr>
        <p:spPr>
          <a:xfrm>
            <a:off x="4661436" y="2576212"/>
            <a:ext cx="186954" cy="241479"/>
          </a:xfrm>
          <a:prstGeom prst="rtTriangle">
            <a:avLst/>
          </a:prstGeom>
          <a:solidFill>
            <a:schemeClr val="accent2"/>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sp>
        <p:nvSpPr>
          <p:cNvPr id="1239" name="Google Shape;1239;p36"/>
          <p:cNvSpPr/>
          <p:nvPr/>
        </p:nvSpPr>
        <p:spPr>
          <a:xfrm>
            <a:off x="2784634" y="1993935"/>
            <a:ext cx="1904911" cy="823756"/>
          </a:xfrm>
          <a:prstGeom prst="round2SameRect">
            <a:avLst>
              <a:gd fmla="val 16667" name="adj1"/>
              <a:gd fmla="val 0" name="adj2"/>
            </a:avLst>
          </a:prstGeom>
          <a:solidFill>
            <a:schemeClr val="lt2"/>
          </a:solidFill>
          <a:ln cap="flat" cmpd="sng" w="10775">
            <a:solidFill>
              <a:srgbClr val="EBEBEB"/>
            </a:solidFill>
            <a:prstDash val="solid"/>
            <a:round/>
            <a:headEnd len="sm" w="sm" type="none"/>
            <a:tailEnd len="sm" w="sm" type="none"/>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240" name="Google Shape;1240;p36"/>
          <p:cNvSpPr/>
          <p:nvPr/>
        </p:nvSpPr>
        <p:spPr>
          <a:xfrm>
            <a:off x="2618342" y="2817691"/>
            <a:ext cx="2308019" cy="625129"/>
          </a:xfrm>
          <a:prstGeom prst="chevron">
            <a:avLst>
              <a:gd fmla="val 12004" name="adj"/>
            </a:avLst>
          </a:prstGeom>
          <a:solidFill>
            <a:schemeClr val="accent1"/>
          </a:solidFill>
          <a:ln>
            <a:noFill/>
          </a:ln>
        </p:spPr>
        <p:txBody>
          <a:bodyPr anchorCtr="0" anchor="ctr" bIns="0" lIns="72000" spcFirstLastPara="1" rIns="7200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1241" name="Google Shape;1241;p36"/>
          <p:cNvSpPr/>
          <p:nvPr/>
        </p:nvSpPr>
        <p:spPr>
          <a:xfrm>
            <a:off x="2618342" y="5360364"/>
            <a:ext cx="2308019" cy="52116"/>
          </a:xfrm>
          <a:prstGeom prst="rect">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1242" name="Google Shape;1242;p36"/>
          <p:cNvSpPr txBox="1"/>
          <p:nvPr/>
        </p:nvSpPr>
        <p:spPr>
          <a:xfrm>
            <a:off x="2738643" y="3600329"/>
            <a:ext cx="2067416" cy="1515019"/>
          </a:xfrm>
          <a:prstGeom prst="rect">
            <a:avLst/>
          </a:prstGeom>
          <a:noFill/>
          <a:ln>
            <a:noFill/>
          </a:ln>
        </p:spPr>
        <p:txBody>
          <a:bodyPr anchorCtr="0" anchor="t" bIns="0" lIns="0" spcFirstLastPara="1" rIns="0" wrap="square" tIns="0">
            <a:normAutofit fontScale="92500" lnSpcReduction="10000"/>
          </a:bodyPr>
          <a:lstStyle/>
          <a:p>
            <a:pPr indent="-173038" lvl="1" marL="173038" marR="0" rtl="0" algn="l">
              <a:spcBef>
                <a:spcPts val="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243" name="Google Shape;1243;p36"/>
          <p:cNvSpPr/>
          <p:nvPr/>
        </p:nvSpPr>
        <p:spPr>
          <a:xfrm flipH="1">
            <a:off x="4943453" y="2576212"/>
            <a:ext cx="164177" cy="241479"/>
          </a:xfrm>
          <a:prstGeom prst="rtTriangle">
            <a:avLst/>
          </a:prstGeom>
          <a:solidFill>
            <a:schemeClr val="accent3"/>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sp>
        <p:nvSpPr>
          <p:cNvPr id="1244" name="Google Shape;1244;p36"/>
          <p:cNvSpPr/>
          <p:nvPr/>
        </p:nvSpPr>
        <p:spPr>
          <a:xfrm>
            <a:off x="6987467" y="2576212"/>
            <a:ext cx="186425" cy="241479"/>
          </a:xfrm>
          <a:prstGeom prst="rtTriangle">
            <a:avLst/>
          </a:prstGeom>
          <a:solidFill>
            <a:schemeClr val="accent3"/>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sp>
        <p:nvSpPr>
          <p:cNvPr id="1245" name="Google Shape;1245;p36"/>
          <p:cNvSpPr/>
          <p:nvPr/>
        </p:nvSpPr>
        <p:spPr>
          <a:xfrm>
            <a:off x="5107630" y="1993935"/>
            <a:ext cx="1904910" cy="823756"/>
          </a:xfrm>
          <a:prstGeom prst="round2SameRect">
            <a:avLst>
              <a:gd fmla="val 16667" name="adj1"/>
              <a:gd fmla="val 0" name="adj2"/>
            </a:avLst>
          </a:prstGeom>
          <a:solidFill>
            <a:schemeClr val="lt2"/>
          </a:solidFill>
          <a:ln cap="flat" cmpd="sng" w="10775">
            <a:solidFill>
              <a:srgbClr val="EBEBEB"/>
            </a:solidFill>
            <a:prstDash val="solid"/>
            <a:round/>
            <a:headEnd len="sm" w="sm" type="none"/>
            <a:tailEnd len="sm" w="sm" type="none"/>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246" name="Google Shape;1246;p36"/>
          <p:cNvSpPr/>
          <p:nvPr/>
        </p:nvSpPr>
        <p:spPr>
          <a:xfrm>
            <a:off x="4941338" y="2817691"/>
            <a:ext cx="2308018" cy="625129"/>
          </a:xfrm>
          <a:prstGeom prst="chevron">
            <a:avLst>
              <a:gd fmla="val 12004" name="adj"/>
            </a:avLst>
          </a:prstGeom>
          <a:solidFill>
            <a:schemeClr val="accent2"/>
          </a:solidFill>
          <a:ln>
            <a:noFill/>
          </a:ln>
        </p:spPr>
        <p:txBody>
          <a:bodyPr anchorCtr="0" anchor="ctr" bIns="0" lIns="72000" spcFirstLastPara="1" rIns="7200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1247" name="Google Shape;1247;p36"/>
          <p:cNvSpPr/>
          <p:nvPr/>
        </p:nvSpPr>
        <p:spPr>
          <a:xfrm>
            <a:off x="4941338" y="5360364"/>
            <a:ext cx="2308018" cy="52116"/>
          </a:xfrm>
          <a:prstGeom prst="rect">
            <a:avLst/>
          </a:prstGeom>
          <a:solidFill>
            <a:schemeClr val="accent2"/>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1248" name="Google Shape;1248;p36"/>
          <p:cNvSpPr txBox="1"/>
          <p:nvPr/>
        </p:nvSpPr>
        <p:spPr>
          <a:xfrm>
            <a:off x="5061638" y="3600329"/>
            <a:ext cx="2067415" cy="1515019"/>
          </a:xfrm>
          <a:prstGeom prst="rect">
            <a:avLst/>
          </a:prstGeom>
          <a:noFill/>
          <a:ln>
            <a:noFill/>
          </a:ln>
        </p:spPr>
        <p:txBody>
          <a:bodyPr anchorCtr="0" anchor="t" bIns="0" lIns="0" spcFirstLastPara="1" rIns="0" wrap="square" tIns="0">
            <a:normAutofit fontScale="92500" lnSpcReduction="10000"/>
          </a:bodyPr>
          <a:lstStyle/>
          <a:p>
            <a:pPr indent="-173038" lvl="1" marL="173038" marR="0" rtl="0" algn="l">
              <a:spcBef>
                <a:spcPts val="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249" name="Google Shape;1249;p36"/>
          <p:cNvSpPr/>
          <p:nvPr/>
        </p:nvSpPr>
        <p:spPr>
          <a:xfrm flipH="1">
            <a:off x="7266449" y="2576212"/>
            <a:ext cx="164177" cy="241479"/>
          </a:xfrm>
          <a:prstGeom prst="rtTriangle">
            <a:avLst/>
          </a:prstGeom>
          <a:solidFill>
            <a:srgbClr val="181818"/>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sp>
        <p:nvSpPr>
          <p:cNvPr id="1250" name="Google Shape;1250;p36"/>
          <p:cNvSpPr/>
          <p:nvPr/>
        </p:nvSpPr>
        <p:spPr>
          <a:xfrm>
            <a:off x="9313288" y="2576212"/>
            <a:ext cx="186425" cy="241479"/>
          </a:xfrm>
          <a:prstGeom prst="rtTriangle">
            <a:avLst/>
          </a:prstGeom>
          <a:solidFill>
            <a:srgbClr val="181818"/>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sp>
        <p:nvSpPr>
          <p:cNvPr id="1251" name="Google Shape;1251;p36"/>
          <p:cNvSpPr/>
          <p:nvPr/>
        </p:nvSpPr>
        <p:spPr>
          <a:xfrm>
            <a:off x="7430626" y="1993935"/>
            <a:ext cx="1904910" cy="823756"/>
          </a:xfrm>
          <a:prstGeom prst="round2SameRect">
            <a:avLst>
              <a:gd fmla="val 16667" name="adj1"/>
              <a:gd fmla="val 0" name="adj2"/>
            </a:avLst>
          </a:prstGeom>
          <a:solidFill>
            <a:schemeClr val="lt2"/>
          </a:solidFill>
          <a:ln cap="flat" cmpd="sng" w="10775">
            <a:solidFill>
              <a:srgbClr val="EBEBEB"/>
            </a:solidFill>
            <a:prstDash val="solid"/>
            <a:round/>
            <a:headEnd len="sm" w="sm" type="none"/>
            <a:tailEnd len="sm" w="sm" type="none"/>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252" name="Google Shape;1252;p36"/>
          <p:cNvSpPr/>
          <p:nvPr/>
        </p:nvSpPr>
        <p:spPr>
          <a:xfrm>
            <a:off x="7264334" y="2817691"/>
            <a:ext cx="2308018" cy="625129"/>
          </a:xfrm>
          <a:prstGeom prst="chevron">
            <a:avLst>
              <a:gd fmla="val 12004" name="adj"/>
            </a:avLst>
          </a:prstGeom>
          <a:solidFill>
            <a:schemeClr val="accent3"/>
          </a:solidFill>
          <a:ln>
            <a:noFill/>
          </a:ln>
        </p:spPr>
        <p:txBody>
          <a:bodyPr anchorCtr="0" anchor="ctr" bIns="0" lIns="72000" spcFirstLastPara="1" rIns="7200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1253" name="Google Shape;1253;p36"/>
          <p:cNvSpPr/>
          <p:nvPr/>
        </p:nvSpPr>
        <p:spPr>
          <a:xfrm>
            <a:off x="7264334" y="5360364"/>
            <a:ext cx="2308018" cy="52116"/>
          </a:xfrm>
          <a:prstGeom prst="rect">
            <a:avLst/>
          </a:prstGeom>
          <a:solidFill>
            <a:schemeClr val="accent3"/>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1254" name="Google Shape;1254;p36"/>
          <p:cNvSpPr txBox="1"/>
          <p:nvPr/>
        </p:nvSpPr>
        <p:spPr>
          <a:xfrm>
            <a:off x="7384634" y="3600329"/>
            <a:ext cx="2067415" cy="1515019"/>
          </a:xfrm>
          <a:prstGeom prst="rect">
            <a:avLst/>
          </a:prstGeom>
          <a:noFill/>
          <a:ln>
            <a:noFill/>
          </a:ln>
        </p:spPr>
        <p:txBody>
          <a:bodyPr anchorCtr="0" anchor="t" bIns="0" lIns="0" spcFirstLastPara="1" rIns="0" wrap="square" tIns="0">
            <a:normAutofit fontScale="92500" lnSpcReduction="10000"/>
          </a:bodyPr>
          <a:lstStyle/>
          <a:p>
            <a:pPr indent="-173038" lvl="1" marL="173038" marR="0" rtl="0" algn="l">
              <a:spcBef>
                <a:spcPts val="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255" name="Google Shape;1255;p36"/>
          <p:cNvSpPr/>
          <p:nvPr/>
        </p:nvSpPr>
        <p:spPr>
          <a:xfrm flipH="1">
            <a:off x="9589445" y="2576212"/>
            <a:ext cx="164177" cy="241479"/>
          </a:xfrm>
          <a:prstGeom prst="rtTriangle">
            <a:avLst/>
          </a:prstGeom>
          <a:solidFill>
            <a:srgbClr val="1C2A37"/>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sp>
        <p:nvSpPr>
          <p:cNvPr id="1256" name="Google Shape;1256;p36"/>
          <p:cNvSpPr/>
          <p:nvPr/>
        </p:nvSpPr>
        <p:spPr>
          <a:xfrm>
            <a:off x="11631862" y="2576212"/>
            <a:ext cx="186425" cy="241479"/>
          </a:xfrm>
          <a:prstGeom prst="rtTriangle">
            <a:avLst/>
          </a:prstGeom>
          <a:solidFill>
            <a:srgbClr val="1C2A37"/>
          </a:solidFill>
          <a:ln>
            <a:noFill/>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100">
              <a:solidFill>
                <a:schemeClr val="lt1"/>
              </a:solidFill>
              <a:latin typeface="Helvetica Neue"/>
              <a:ea typeface="Helvetica Neue"/>
              <a:cs typeface="Helvetica Neue"/>
              <a:sym typeface="Helvetica Neue"/>
            </a:endParaRPr>
          </a:p>
        </p:txBody>
      </p:sp>
      <p:sp>
        <p:nvSpPr>
          <p:cNvPr id="1257" name="Google Shape;1257;p36"/>
          <p:cNvSpPr/>
          <p:nvPr/>
        </p:nvSpPr>
        <p:spPr>
          <a:xfrm>
            <a:off x="9753622" y="1993935"/>
            <a:ext cx="1904910" cy="823756"/>
          </a:xfrm>
          <a:prstGeom prst="round2SameRect">
            <a:avLst>
              <a:gd fmla="val 16667" name="adj1"/>
              <a:gd fmla="val 0" name="adj2"/>
            </a:avLst>
          </a:prstGeom>
          <a:solidFill>
            <a:schemeClr val="lt2"/>
          </a:solidFill>
          <a:ln cap="flat" cmpd="sng" w="10775">
            <a:solidFill>
              <a:srgbClr val="EBEBEB"/>
            </a:solidFill>
            <a:prstDash val="solid"/>
            <a:round/>
            <a:headEnd len="sm" w="sm" type="none"/>
            <a:tailEnd len="sm" w="sm" type="none"/>
          </a:ln>
        </p:spPr>
        <p:txBody>
          <a:bodyPr anchorCtr="0" anchor="ctr" bIns="68575" lIns="68575" spcFirstLastPara="1" rIns="68575" wrap="square" tIns="685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258" name="Google Shape;1258;p36"/>
          <p:cNvSpPr/>
          <p:nvPr/>
        </p:nvSpPr>
        <p:spPr>
          <a:xfrm>
            <a:off x="9587330" y="2817691"/>
            <a:ext cx="2308018" cy="625129"/>
          </a:xfrm>
          <a:prstGeom prst="chevron">
            <a:avLst>
              <a:gd fmla="val 12004" name="adj"/>
            </a:avLst>
          </a:prstGeom>
          <a:solidFill>
            <a:schemeClr val="accent4"/>
          </a:solidFill>
          <a:ln>
            <a:noFill/>
          </a:ln>
        </p:spPr>
        <p:txBody>
          <a:bodyPr anchorCtr="0" anchor="ctr" bIns="0" lIns="72000" spcFirstLastPara="1" rIns="72000" wrap="square" tIns="0">
            <a:noAutofit/>
          </a:bodyPr>
          <a:lstStyle/>
          <a:p>
            <a:pPr indent="0" lvl="0" marL="0" marR="0" rtl="0" algn="ctr">
              <a:spcBef>
                <a:spcPts val="0"/>
              </a:spcBef>
              <a:spcAft>
                <a:spcPts val="0"/>
              </a:spcAft>
              <a:buNone/>
            </a:pPr>
            <a:r>
              <a:rPr lang="en-US" sz="1400">
                <a:solidFill>
                  <a:schemeClr val="lt1"/>
                </a:solidFill>
                <a:latin typeface="Helvetica Neue"/>
                <a:ea typeface="Helvetica Neue"/>
                <a:cs typeface="Helvetica Neue"/>
                <a:sym typeface="Helvetica Neue"/>
              </a:rPr>
              <a:t>Lorem ipsum dolor sit amet</a:t>
            </a:r>
            <a:endParaRPr sz="1400">
              <a:solidFill>
                <a:schemeClr val="lt1"/>
              </a:solidFill>
              <a:latin typeface="Helvetica Neue"/>
              <a:ea typeface="Helvetica Neue"/>
              <a:cs typeface="Helvetica Neue"/>
              <a:sym typeface="Helvetica Neue"/>
            </a:endParaRPr>
          </a:p>
        </p:txBody>
      </p:sp>
      <p:sp>
        <p:nvSpPr>
          <p:cNvPr id="1259" name="Google Shape;1259;p36"/>
          <p:cNvSpPr/>
          <p:nvPr/>
        </p:nvSpPr>
        <p:spPr>
          <a:xfrm>
            <a:off x="9587330" y="5360364"/>
            <a:ext cx="2308018" cy="52116"/>
          </a:xfrm>
          <a:prstGeom prst="rect">
            <a:avLst/>
          </a:prstGeom>
          <a:solidFill>
            <a:schemeClr val="accent4"/>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1260" name="Google Shape;1260;p36"/>
          <p:cNvSpPr txBox="1"/>
          <p:nvPr/>
        </p:nvSpPr>
        <p:spPr>
          <a:xfrm>
            <a:off x="9707630" y="3600329"/>
            <a:ext cx="2067415" cy="1515019"/>
          </a:xfrm>
          <a:prstGeom prst="rect">
            <a:avLst/>
          </a:prstGeom>
          <a:noFill/>
          <a:ln>
            <a:noFill/>
          </a:ln>
        </p:spPr>
        <p:txBody>
          <a:bodyPr anchorCtr="0" anchor="t" bIns="0" lIns="0" spcFirstLastPara="1" rIns="0" wrap="square" tIns="0">
            <a:normAutofit fontScale="92500" lnSpcReduction="10000"/>
          </a:bodyPr>
          <a:lstStyle/>
          <a:p>
            <a:pPr indent="-173038" lvl="1" marL="173038" marR="0" rtl="0" algn="l">
              <a:spcBef>
                <a:spcPts val="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a:p>
            <a:pPr indent="-173038" lvl="1" marL="173038" marR="0" rtl="0" algn="l">
              <a:spcBef>
                <a:spcPts val="600"/>
              </a:spcBef>
              <a:spcAft>
                <a:spcPts val="0"/>
              </a:spcAft>
              <a:buClr>
                <a:schemeClr val="dk1"/>
              </a:buClr>
              <a:buSzPct val="100000"/>
              <a:buFont typeface="Trebuchet MS"/>
              <a:buChar char="•"/>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nvGrpSpPr>
          <p:cNvPr id="1261" name="Google Shape;1261;p36"/>
          <p:cNvGrpSpPr/>
          <p:nvPr/>
        </p:nvGrpSpPr>
        <p:grpSpPr>
          <a:xfrm>
            <a:off x="1102802" y="2100311"/>
            <a:ext cx="621826" cy="620924"/>
            <a:chOff x="4094847" y="1760585"/>
            <a:chExt cx="633600" cy="633600"/>
          </a:xfrm>
        </p:grpSpPr>
        <p:sp>
          <p:nvSpPr>
            <p:cNvPr id="1262" name="Google Shape;1262;p3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263" name="Google Shape;1263;p3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264" name="Google Shape;1264;p36"/>
          <p:cNvGrpSpPr/>
          <p:nvPr/>
        </p:nvGrpSpPr>
        <p:grpSpPr>
          <a:xfrm>
            <a:off x="3425892" y="2100311"/>
            <a:ext cx="621826" cy="620924"/>
            <a:chOff x="4094847" y="1760585"/>
            <a:chExt cx="633600" cy="633600"/>
          </a:xfrm>
        </p:grpSpPr>
        <p:sp>
          <p:nvSpPr>
            <p:cNvPr id="1265" name="Google Shape;1265;p3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266" name="Google Shape;1266;p3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267" name="Google Shape;1267;p36"/>
          <p:cNvGrpSpPr/>
          <p:nvPr/>
        </p:nvGrpSpPr>
        <p:grpSpPr>
          <a:xfrm>
            <a:off x="5748982" y="2100311"/>
            <a:ext cx="621826" cy="620924"/>
            <a:chOff x="4094847" y="1760585"/>
            <a:chExt cx="633600" cy="633600"/>
          </a:xfrm>
        </p:grpSpPr>
        <p:sp>
          <p:nvSpPr>
            <p:cNvPr id="1268" name="Google Shape;1268;p3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269" name="Google Shape;1269;p3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270" name="Google Shape;1270;p36"/>
          <p:cNvGrpSpPr/>
          <p:nvPr/>
        </p:nvGrpSpPr>
        <p:grpSpPr>
          <a:xfrm>
            <a:off x="8072073" y="2100311"/>
            <a:ext cx="621826" cy="620924"/>
            <a:chOff x="4094847" y="1760585"/>
            <a:chExt cx="633600" cy="633600"/>
          </a:xfrm>
        </p:grpSpPr>
        <p:sp>
          <p:nvSpPr>
            <p:cNvPr id="1271" name="Google Shape;1271;p3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272" name="Google Shape;1272;p3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273" name="Google Shape;1273;p36"/>
          <p:cNvGrpSpPr/>
          <p:nvPr/>
        </p:nvGrpSpPr>
        <p:grpSpPr>
          <a:xfrm>
            <a:off x="10395164" y="2100311"/>
            <a:ext cx="621826" cy="620924"/>
            <a:chOff x="4094847" y="1760585"/>
            <a:chExt cx="633600" cy="633600"/>
          </a:xfrm>
        </p:grpSpPr>
        <p:sp>
          <p:nvSpPr>
            <p:cNvPr id="1274" name="Google Shape;1274;p3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275" name="Google Shape;1275;p3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276" name="Google Shape;1276;p36"/>
          <p:cNvSpPr/>
          <p:nvPr/>
        </p:nvSpPr>
        <p:spPr>
          <a:xfrm>
            <a:off x="296652" y="5520619"/>
            <a:ext cx="11600380" cy="646331"/>
          </a:xfrm>
          <a:prstGeom prst="rect">
            <a:avLst/>
          </a:prstGeom>
          <a:solidFill>
            <a:schemeClr val="lt1"/>
          </a:solidFill>
          <a:ln cap="rnd" cmpd="sng" w="9525">
            <a:solidFill>
              <a:schemeClr val="accent1"/>
            </a:solidFill>
            <a:prstDash val="solid"/>
            <a:round/>
            <a:headEnd len="sm" w="sm" type="none"/>
            <a:tailEnd len="sm" w="sm" type="none"/>
          </a:ln>
        </p:spPr>
        <p:txBody>
          <a:bodyPr anchorCtr="0" anchor="ctr" bIns="45700" lIns="45700" spcFirstLastPara="1" rIns="45700" wrap="square" tIns="45700">
            <a:normAutofit/>
          </a:bodyPr>
          <a:lstStyle/>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a:t>
            </a:r>
            <a:br>
              <a:rPr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mauris ligula suscipit arcu, sed elementum diam leo at</a:t>
            </a:r>
            <a:endParaRPr/>
          </a:p>
        </p:txBody>
      </p:sp>
      <p:sp>
        <p:nvSpPr>
          <p:cNvPr id="1277" name="Google Shape;1277;p36"/>
          <p:cNvSpPr/>
          <p:nvPr/>
        </p:nvSpPr>
        <p:spPr>
          <a:xfrm rot="-5400000">
            <a:off x="305021" y="5884262"/>
            <a:ext cx="274320" cy="291056"/>
          </a:xfrm>
          <a:prstGeom prst="halfFrame">
            <a:avLst>
              <a:gd fmla="val 16993" name="adj1"/>
              <a:gd fmla="val 16482"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278" name="Google Shape;1278;p36"/>
          <p:cNvSpPr/>
          <p:nvPr/>
        </p:nvSpPr>
        <p:spPr>
          <a:xfrm flipH="1">
            <a:off x="11605976" y="5520619"/>
            <a:ext cx="291056" cy="274320"/>
          </a:xfrm>
          <a:prstGeom prst="halfFrame">
            <a:avLst>
              <a:gd fmla="val 16993" name="adj1"/>
              <a:gd fmla="val 16482" name="adj2"/>
            </a:avLst>
          </a:prstGeom>
          <a:solidFill>
            <a:schemeClr val="accent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279" name="Google Shape;1279;p3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280" name="Google Shape;1280;p3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4" name="Shape 1284"/>
        <p:cNvGrpSpPr/>
        <p:nvPr/>
      </p:nvGrpSpPr>
      <p:grpSpPr>
        <a:xfrm>
          <a:off x="0" y="0"/>
          <a:ext cx="0" cy="0"/>
          <a:chOff x="0" y="0"/>
          <a:chExt cx="0" cy="0"/>
        </a:xfrm>
      </p:grpSpPr>
      <p:sp>
        <p:nvSpPr>
          <p:cNvPr id="1285" name="Google Shape;1285;p37"/>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Row Slides</a:t>
            </a:r>
            <a:endParaRPr/>
          </a:p>
        </p:txBody>
      </p:sp>
      <p:sp>
        <p:nvSpPr>
          <p:cNvPr id="1286" name="Google Shape;1286;p37"/>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0" name="Shape 1290"/>
        <p:cNvGrpSpPr/>
        <p:nvPr/>
      </p:nvGrpSpPr>
      <p:grpSpPr>
        <a:xfrm>
          <a:off x="0" y="0"/>
          <a:ext cx="0" cy="0"/>
          <a:chOff x="0" y="0"/>
          <a:chExt cx="0" cy="0"/>
        </a:xfrm>
      </p:grpSpPr>
      <p:grpSp>
        <p:nvGrpSpPr>
          <p:cNvPr id="1291" name="Google Shape;1291;p38"/>
          <p:cNvGrpSpPr/>
          <p:nvPr/>
        </p:nvGrpSpPr>
        <p:grpSpPr>
          <a:xfrm>
            <a:off x="294968" y="4201610"/>
            <a:ext cx="2542421" cy="1562582"/>
            <a:chOff x="294968" y="2379710"/>
            <a:chExt cx="2542421" cy="1562582"/>
          </a:xfrm>
        </p:grpSpPr>
        <p:sp>
          <p:nvSpPr>
            <p:cNvPr id="1292" name="Google Shape;1292;p38"/>
            <p:cNvSpPr/>
            <p:nvPr/>
          </p:nvSpPr>
          <p:spPr>
            <a:xfrm>
              <a:off x="294968" y="2379710"/>
              <a:ext cx="104694" cy="1562582"/>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93" name="Google Shape;1293;p38"/>
            <p:cNvSpPr/>
            <p:nvPr/>
          </p:nvSpPr>
          <p:spPr>
            <a:xfrm>
              <a:off x="399662" y="2379711"/>
              <a:ext cx="2437727" cy="1562580"/>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1294" name="Google Shape;1294;p38"/>
          <p:cNvGrpSpPr/>
          <p:nvPr/>
        </p:nvGrpSpPr>
        <p:grpSpPr>
          <a:xfrm>
            <a:off x="294968" y="2287112"/>
            <a:ext cx="2542421" cy="1562582"/>
            <a:chOff x="294968" y="2379710"/>
            <a:chExt cx="2542421" cy="1562582"/>
          </a:xfrm>
        </p:grpSpPr>
        <p:sp>
          <p:nvSpPr>
            <p:cNvPr id="1295" name="Google Shape;1295;p38"/>
            <p:cNvSpPr/>
            <p:nvPr/>
          </p:nvSpPr>
          <p:spPr>
            <a:xfrm>
              <a:off x="294968" y="2379710"/>
              <a:ext cx="104694" cy="1562582"/>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296" name="Google Shape;1296;p38"/>
            <p:cNvSpPr/>
            <p:nvPr/>
          </p:nvSpPr>
          <p:spPr>
            <a:xfrm>
              <a:off x="399662" y="2379711"/>
              <a:ext cx="2437727" cy="1562580"/>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1297" name="Google Shape;1297;p3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Two-Row Icon-Label + Description List</a:t>
            </a:r>
            <a:endParaRPr/>
          </a:p>
        </p:txBody>
      </p:sp>
      <p:sp>
        <p:nvSpPr>
          <p:cNvPr id="1298" name="Google Shape;1298;p38"/>
          <p:cNvSpPr txBox="1"/>
          <p:nvPr/>
        </p:nvSpPr>
        <p:spPr>
          <a:xfrm>
            <a:off x="1127883" y="2379711"/>
            <a:ext cx="1604812" cy="1377384"/>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b="1" sz="1600">
              <a:solidFill>
                <a:schemeClr val="dk1"/>
              </a:solidFill>
              <a:latin typeface="Helvetica Neue"/>
              <a:ea typeface="Helvetica Neue"/>
              <a:cs typeface="Helvetica Neue"/>
              <a:sym typeface="Helvetica Neue"/>
            </a:endParaRPr>
          </a:p>
        </p:txBody>
      </p:sp>
      <p:sp>
        <p:nvSpPr>
          <p:cNvPr id="1299" name="Google Shape;1299;p38"/>
          <p:cNvSpPr txBox="1"/>
          <p:nvPr/>
        </p:nvSpPr>
        <p:spPr>
          <a:xfrm>
            <a:off x="3061531" y="2257061"/>
            <a:ext cx="8835501" cy="15625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a:t>
            </a:r>
            <a:endParaRPr sz="1600">
              <a:solidFill>
                <a:schemeClr val="dk1"/>
              </a:solidFill>
              <a:latin typeface="Helvetica Neue"/>
              <a:ea typeface="Helvetica Neue"/>
              <a:cs typeface="Helvetica Neue"/>
              <a:sym typeface="Helvetica Neue"/>
            </a:endParaRPr>
          </a:p>
        </p:txBody>
      </p:sp>
      <p:sp>
        <p:nvSpPr>
          <p:cNvPr id="1300" name="Google Shape;1300;p38"/>
          <p:cNvSpPr txBox="1"/>
          <p:nvPr/>
        </p:nvSpPr>
        <p:spPr>
          <a:xfrm>
            <a:off x="1127882" y="4294209"/>
            <a:ext cx="1604813" cy="1377384"/>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b="1" sz="1600">
              <a:solidFill>
                <a:schemeClr val="dk1"/>
              </a:solidFill>
              <a:latin typeface="Helvetica Neue"/>
              <a:ea typeface="Helvetica Neue"/>
              <a:cs typeface="Helvetica Neue"/>
              <a:sym typeface="Helvetica Neue"/>
            </a:endParaRPr>
          </a:p>
        </p:txBody>
      </p:sp>
      <p:sp>
        <p:nvSpPr>
          <p:cNvPr id="1301" name="Google Shape;1301;p38"/>
          <p:cNvSpPr txBox="1"/>
          <p:nvPr/>
        </p:nvSpPr>
        <p:spPr>
          <a:xfrm>
            <a:off x="3061531" y="4201610"/>
            <a:ext cx="8835501" cy="156258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Aliquam et lorem elementum, venenatis turpis sed, maximus lacus. Integer eu purus sed magna mollis congue. </a:t>
            </a:r>
            <a:endParaRPr sz="1600">
              <a:solidFill>
                <a:schemeClr val="dk1"/>
              </a:solidFill>
              <a:latin typeface="Helvetica Neue"/>
              <a:ea typeface="Helvetica Neue"/>
              <a:cs typeface="Helvetica Neue"/>
              <a:sym typeface="Helvetica Neue"/>
            </a:endParaRPr>
          </a:p>
        </p:txBody>
      </p:sp>
      <p:cxnSp>
        <p:nvCxnSpPr>
          <p:cNvPr id="1302" name="Google Shape;1302;p38"/>
          <p:cNvCxnSpPr/>
          <p:nvPr/>
        </p:nvCxnSpPr>
        <p:spPr>
          <a:xfrm>
            <a:off x="294968" y="4010627"/>
            <a:ext cx="11602064" cy="0"/>
          </a:xfrm>
          <a:prstGeom prst="straightConnector1">
            <a:avLst/>
          </a:prstGeom>
          <a:noFill/>
          <a:ln cap="rnd" cmpd="sng" w="19050">
            <a:solidFill>
              <a:srgbClr val="BEBEBE"/>
            </a:solidFill>
            <a:prstDash val="dot"/>
            <a:miter lim="8000"/>
            <a:headEnd len="sm" w="sm" type="none"/>
            <a:tailEnd len="sm" w="sm" type="none"/>
          </a:ln>
        </p:spPr>
      </p:cxnSp>
      <p:sp>
        <p:nvSpPr>
          <p:cNvPr id="1303" name="Google Shape;1303;p38"/>
          <p:cNvSpPr txBox="1"/>
          <p:nvPr/>
        </p:nvSpPr>
        <p:spPr>
          <a:xfrm>
            <a:off x="294968" y="1654298"/>
            <a:ext cx="24377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a:t>
            </a:r>
            <a:endParaRPr/>
          </a:p>
        </p:txBody>
      </p:sp>
      <p:sp>
        <p:nvSpPr>
          <p:cNvPr id="1304" name="Google Shape;1304;p38"/>
          <p:cNvSpPr txBox="1"/>
          <p:nvPr/>
        </p:nvSpPr>
        <p:spPr>
          <a:xfrm>
            <a:off x="3061531" y="1654298"/>
            <a:ext cx="883550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a:t>
            </a:r>
            <a:endParaRPr/>
          </a:p>
        </p:txBody>
      </p:sp>
      <p:grpSp>
        <p:nvGrpSpPr>
          <p:cNvPr id="1305" name="Google Shape;1305;p38"/>
          <p:cNvGrpSpPr/>
          <p:nvPr/>
        </p:nvGrpSpPr>
        <p:grpSpPr>
          <a:xfrm>
            <a:off x="476527" y="2800405"/>
            <a:ext cx="535997" cy="535997"/>
            <a:chOff x="4094847" y="1760585"/>
            <a:chExt cx="633600" cy="633600"/>
          </a:xfrm>
        </p:grpSpPr>
        <p:sp>
          <p:nvSpPr>
            <p:cNvPr id="1306" name="Google Shape;1306;p3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307" name="Google Shape;1307;p3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308" name="Google Shape;1308;p38"/>
          <p:cNvGrpSpPr/>
          <p:nvPr/>
        </p:nvGrpSpPr>
        <p:grpSpPr>
          <a:xfrm>
            <a:off x="476527" y="4714903"/>
            <a:ext cx="535997" cy="535997"/>
            <a:chOff x="4094847" y="1760585"/>
            <a:chExt cx="633600" cy="633600"/>
          </a:xfrm>
        </p:grpSpPr>
        <p:sp>
          <p:nvSpPr>
            <p:cNvPr id="1309" name="Google Shape;1309;p3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310" name="Google Shape;1310;p3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311" name="Google Shape;1311;p3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312" name="Google Shape;1312;p3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16" name="Shape 1316"/>
        <p:cNvGrpSpPr/>
        <p:nvPr/>
      </p:nvGrpSpPr>
      <p:grpSpPr>
        <a:xfrm>
          <a:off x="0" y="0"/>
          <a:ext cx="0" cy="0"/>
          <a:chOff x="0" y="0"/>
          <a:chExt cx="0" cy="0"/>
        </a:xfrm>
      </p:grpSpPr>
      <p:sp>
        <p:nvSpPr>
          <p:cNvPr id="1317" name="Google Shape;1317;p3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Three-Row Icon-Label + Description List</a:t>
            </a:r>
            <a:endParaRPr/>
          </a:p>
        </p:txBody>
      </p:sp>
      <p:sp>
        <p:nvSpPr>
          <p:cNvPr id="1318" name="Google Shape;1318;p39"/>
          <p:cNvSpPr txBox="1"/>
          <p:nvPr/>
        </p:nvSpPr>
        <p:spPr>
          <a:xfrm>
            <a:off x="294968" y="1654298"/>
            <a:ext cx="24377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a:t>
            </a:r>
            <a:endParaRPr/>
          </a:p>
        </p:txBody>
      </p:sp>
      <p:sp>
        <p:nvSpPr>
          <p:cNvPr id="1319" name="Google Shape;1319;p39"/>
          <p:cNvSpPr txBox="1"/>
          <p:nvPr/>
        </p:nvSpPr>
        <p:spPr>
          <a:xfrm>
            <a:off x="3061531" y="1654298"/>
            <a:ext cx="883550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a:t>
            </a:r>
            <a:endParaRPr/>
          </a:p>
        </p:txBody>
      </p:sp>
      <p:sp>
        <p:nvSpPr>
          <p:cNvPr id="1320" name="Google Shape;1320;p39"/>
          <p:cNvSpPr/>
          <p:nvPr/>
        </p:nvSpPr>
        <p:spPr>
          <a:xfrm>
            <a:off x="294968" y="3621691"/>
            <a:ext cx="104694" cy="108816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21" name="Google Shape;1321;p39"/>
          <p:cNvSpPr/>
          <p:nvPr/>
        </p:nvSpPr>
        <p:spPr>
          <a:xfrm>
            <a:off x="399662" y="3621692"/>
            <a:ext cx="2437727" cy="1088166"/>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22" name="Google Shape;1322;p39"/>
          <p:cNvSpPr/>
          <p:nvPr/>
        </p:nvSpPr>
        <p:spPr>
          <a:xfrm>
            <a:off x="294968" y="2277989"/>
            <a:ext cx="104694" cy="108816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23" name="Google Shape;1323;p39"/>
          <p:cNvSpPr/>
          <p:nvPr/>
        </p:nvSpPr>
        <p:spPr>
          <a:xfrm>
            <a:off x="399662" y="2277989"/>
            <a:ext cx="2437727" cy="1088166"/>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24" name="Google Shape;1324;p39"/>
          <p:cNvSpPr txBox="1"/>
          <p:nvPr/>
        </p:nvSpPr>
        <p:spPr>
          <a:xfrm>
            <a:off x="1127883" y="2342474"/>
            <a:ext cx="1604812" cy="95919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b="1" sz="1600">
              <a:solidFill>
                <a:schemeClr val="dk1"/>
              </a:solidFill>
              <a:latin typeface="Helvetica Neue"/>
              <a:ea typeface="Helvetica Neue"/>
              <a:cs typeface="Helvetica Neue"/>
              <a:sym typeface="Helvetica Neue"/>
            </a:endParaRPr>
          </a:p>
        </p:txBody>
      </p:sp>
      <p:sp>
        <p:nvSpPr>
          <p:cNvPr id="1325" name="Google Shape;1325;p39"/>
          <p:cNvSpPr txBox="1"/>
          <p:nvPr/>
        </p:nvSpPr>
        <p:spPr>
          <a:xfrm>
            <a:off x="3061531" y="2257062"/>
            <a:ext cx="8835501" cy="1088167"/>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t>
            </a:r>
            <a:endParaRPr sz="1600">
              <a:solidFill>
                <a:schemeClr val="dk1"/>
              </a:solidFill>
              <a:latin typeface="Helvetica Neue"/>
              <a:ea typeface="Helvetica Neue"/>
              <a:cs typeface="Helvetica Neue"/>
              <a:sym typeface="Helvetica Neue"/>
            </a:endParaRPr>
          </a:p>
        </p:txBody>
      </p:sp>
      <p:sp>
        <p:nvSpPr>
          <p:cNvPr id="1326" name="Google Shape;1326;p39"/>
          <p:cNvSpPr txBox="1"/>
          <p:nvPr/>
        </p:nvSpPr>
        <p:spPr>
          <a:xfrm>
            <a:off x="1127882" y="3686177"/>
            <a:ext cx="1604813" cy="95919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b="1" sz="1600">
              <a:solidFill>
                <a:schemeClr val="dk1"/>
              </a:solidFill>
              <a:latin typeface="Helvetica Neue"/>
              <a:ea typeface="Helvetica Neue"/>
              <a:cs typeface="Helvetica Neue"/>
              <a:sym typeface="Helvetica Neue"/>
            </a:endParaRPr>
          </a:p>
        </p:txBody>
      </p:sp>
      <p:sp>
        <p:nvSpPr>
          <p:cNvPr id="1327" name="Google Shape;1327;p39"/>
          <p:cNvSpPr txBox="1"/>
          <p:nvPr/>
        </p:nvSpPr>
        <p:spPr>
          <a:xfrm>
            <a:off x="3061531" y="3611227"/>
            <a:ext cx="8835501" cy="1088167"/>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t>
            </a:r>
            <a:endParaRPr sz="1600">
              <a:solidFill>
                <a:schemeClr val="dk1"/>
              </a:solidFill>
              <a:latin typeface="Helvetica Neue"/>
              <a:ea typeface="Helvetica Neue"/>
              <a:cs typeface="Helvetica Neue"/>
              <a:sym typeface="Helvetica Neue"/>
            </a:endParaRPr>
          </a:p>
        </p:txBody>
      </p:sp>
      <p:cxnSp>
        <p:nvCxnSpPr>
          <p:cNvPr id="1328" name="Google Shape;1328;p39"/>
          <p:cNvCxnSpPr/>
          <p:nvPr/>
        </p:nvCxnSpPr>
        <p:spPr>
          <a:xfrm>
            <a:off x="294968" y="3493923"/>
            <a:ext cx="11602064" cy="0"/>
          </a:xfrm>
          <a:prstGeom prst="straightConnector1">
            <a:avLst/>
          </a:prstGeom>
          <a:noFill/>
          <a:ln cap="rnd" cmpd="sng" w="19050">
            <a:solidFill>
              <a:srgbClr val="BEBEBE"/>
            </a:solidFill>
            <a:prstDash val="dot"/>
            <a:miter lim="8000"/>
            <a:headEnd len="sm" w="sm" type="none"/>
            <a:tailEnd len="sm" w="sm" type="none"/>
          </a:ln>
        </p:spPr>
      </p:cxnSp>
      <p:grpSp>
        <p:nvGrpSpPr>
          <p:cNvPr id="1329" name="Google Shape;1329;p39"/>
          <p:cNvGrpSpPr/>
          <p:nvPr/>
        </p:nvGrpSpPr>
        <p:grpSpPr>
          <a:xfrm>
            <a:off x="476527" y="2553872"/>
            <a:ext cx="535997" cy="536400"/>
            <a:chOff x="4094847" y="1760585"/>
            <a:chExt cx="633600" cy="633600"/>
          </a:xfrm>
        </p:grpSpPr>
        <p:sp>
          <p:nvSpPr>
            <p:cNvPr id="1330" name="Google Shape;1330;p3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331" name="Google Shape;1331;p3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332" name="Google Shape;1332;p39"/>
          <p:cNvGrpSpPr/>
          <p:nvPr/>
        </p:nvGrpSpPr>
        <p:grpSpPr>
          <a:xfrm>
            <a:off x="476527" y="3897575"/>
            <a:ext cx="535997" cy="536400"/>
            <a:chOff x="4094847" y="1760585"/>
            <a:chExt cx="633600" cy="633600"/>
          </a:xfrm>
        </p:grpSpPr>
        <p:sp>
          <p:nvSpPr>
            <p:cNvPr id="1333" name="Google Shape;1333;p3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334" name="Google Shape;1334;p3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335" name="Google Shape;1335;p39"/>
          <p:cNvGrpSpPr/>
          <p:nvPr/>
        </p:nvGrpSpPr>
        <p:grpSpPr>
          <a:xfrm>
            <a:off x="294968" y="4965392"/>
            <a:ext cx="2542421" cy="1088167"/>
            <a:chOff x="294968" y="2379710"/>
            <a:chExt cx="2542421" cy="1562582"/>
          </a:xfrm>
        </p:grpSpPr>
        <p:sp>
          <p:nvSpPr>
            <p:cNvPr id="1336" name="Google Shape;1336;p39"/>
            <p:cNvSpPr/>
            <p:nvPr/>
          </p:nvSpPr>
          <p:spPr>
            <a:xfrm>
              <a:off x="294968" y="2379710"/>
              <a:ext cx="104694" cy="1562582"/>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37" name="Google Shape;1337;p39"/>
            <p:cNvSpPr/>
            <p:nvPr/>
          </p:nvSpPr>
          <p:spPr>
            <a:xfrm>
              <a:off x="399662" y="2379711"/>
              <a:ext cx="2437727" cy="1562580"/>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1338" name="Google Shape;1338;p39"/>
          <p:cNvSpPr txBox="1"/>
          <p:nvPr/>
        </p:nvSpPr>
        <p:spPr>
          <a:xfrm>
            <a:off x="1127882" y="5029877"/>
            <a:ext cx="1604813" cy="95919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b="1" sz="1600">
              <a:solidFill>
                <a:schemeClr val="dk1"/>
              </a:solidFill>
              <a:latin typeface="Helvetica Neue"/>
              <a:ea typeface="Helvetica Neue"/>
              <a:cs typeface="Helvetica Neue"/>
              <a:sym typeface="Helvetica Neue"/>
            </a:endParaRPr>
          </a:p>
        </p:txBody>
      </p:sp>
      <p:sp>
        <p:nvSpPr>
          <p:cNvPr id="1339" name="Google Shape;1339;p39"/>
          <p:cNvSpPr txBox="1"/>
          <p:nvPr/>
        </p:nvSpPr>
        <p:spPr>
          <a:xfrm>
            <a:off x="3061531" y="4965392"/>
            <a:ext cx="8835501" cy="1088167"/>
          </a:xfrm>
          <a:prstGeom prst="rect">
            <a:avLst/>
          </a:prstGeom>
          <a:noFill/>
          <a:ln>
            <a:noFill/>
          </a:ln>
        </p:spPr>
        <p:txBody>
          <a:bodyPr anchorCtr="0" anchor="ctr" bIns="0" lIns="0" spcFirstLastPara="1" rIns="0" wrap="square" tIns="0">
            <a:normAutofit fontScale="92500" lnSpcReduction="10000"/>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Nullam dolor nisl, euismod eget luctus quis, consequat et purus. Ut fermentum orci in enim aliquam molestie. </a:t>
            </a:r>
            <a:endParaRPr sz="1600">
              <a:solidFill>
                <a:schemeClr val="dk1"/>
              </a:solidFill>
              <a:latin typeface="Helvetica Neue"/>
              <a:ea typeface="Helvetica Neue"/>
              <a:cs typeface="Helvetica Neue"/>
              <a:sym typeface="Helvetica Neue"/>
            </a:endParaRPr>
          </a:p>
        </p:txBody>
      </p:sp>
      <p:cxnSp>
        <p:nvCxnSpPr>
          <p:cNvPr id="1340" name="Google Shape;1340;p39"/>
          <p:cNvCxnSpPr/>
          <p:nvPr/>
        </p:nvCxnSpPr>
        <p:spPr>
          <a:xfrm>
            <a:off x="294968" y="4837626"/>
            <a:ext cx="11602064" cy="0"/>
          </a:xfrm>
          <a:prstGeom prst="straightConnector1">
            <a:avLst/>
          </a:prstGeom>
          <a:noFill/>
          <a:ln cap="rnd" cmpd="sng" w="19050">
            <a:solidFill>
              <a:srgbClr val="BEBEBE"/>
            </a:solidFill>
            <a:prstDash val="dot"/>
            <a:miter lim="8000"/>
            <a:headEnd len="sm" w="sm" type="none"/>
            <a:tailEnd len="sm" w="sm" type="none"/>
          </a:ln>
        </p:spPr>
      </p:cxnSp>
      <p:grpSp>
        <p:nvGrpSpPr>
          <p:cNvPr id="1341" name="Google Shape;1341;p39"/>
          <p:cNvGrpSpPr/>
          <p:nvPr/>
        </p:nvGrpSpPr>
        <p:grpSpPr>
          <a:xfrm>
            <a:off x="476527" y="5241275"/>
            <a:ext cx="535997" cy="536400"/>
            <a:chOff x="4094847" y="1760585"/>
            <a:chExt cx="633600" cy="633600"/>
          </a:xfrm>
        </p:grpSpPr>
        <p:sp>
          <p:nvSpPr>
            <p:cNvPr id="1342" name="Google Shape;1342;p3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343" name="Google Shape;1343;p3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344" name="Google Shape;1344;p3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345" name="Google Shape;1345;p3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0" name="Shape 150"/>
        <p:cNvGrpSpPr/>
        <p:nvPr/>
      </p:nvGrpSpPr>
      <p:grpSpPr>
        <a:xfrm>
          <a:off x="0" y="0"/>
          <a:ext cx="0" cy="0"/>
          <a:chOff x="0" y="0"/>
          <a:chExt cx="0" cy="0"/>
        </a:xfrm>
      </p:grpSpPr>
      <p:pic>
        <p:nvPicPr>
          <p:cNvPr id="151" name="Google Shape;151;p4"/>
          <p:cNvPicPr preferRelativeResize="0"/>
          <p:nvPr>
            <p:ph idx="2" type="pic"/>
          </p:nvPr>
        </p:nvPicPr>
        <p:blipFill rotWithShape="1">
          <a:blip r:embed="rId3">
            <a:alphaModFix/>
          </a:blip>
          <a:srcRect b="28906" l="0" r="0" t="28906"/>
          <a:stretch/>
        </p:blipFill>
        <p:spPr>
          <a:xfrm>
            <a:off x="0" y="-1"/>
            <a:ext cx="12192000" cy="3429000"/>
          </a:xfrm>
          <a:prstGeom prst="rect">
            <a:avLst/>
          </a:prstGeom>
          <a:noFill/>
          <a:ln>
            <a:noFill/>
          </a:ln>
        </p:spPr>
      </p:pic>
      <p:sp>
        <p:nvSpPr>
          <p:cNvPr id="152" name="Google Shape;152;p4"/>
          <p:cNvSpPr txBox="1"/>
          <p:nvPr>
            <p:ph type="title"/>
          </p:nvPr>
        </p:nvSpPr>
        <p:spPr>
          <a:xfrm>
            <a:off x="3297441" y="403626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Section Divider — Image (Dark)</a:t>
            </a:r>
            <a:endParaRPr/>
          </a:p>
        </p:txBody>
      </p:sp>
      <p:sp>
        <p:nvSpPr>
          <p:cNvPr id="153" name="Google Shape;153;p4"/>
          <p:cNvSpPr txBox="1"/>
          <p:nvPr>
            <p:ph idx="1" type="body"/>
          </p:nvPr>
        </p:nvSpPr>
        <p:spPr>
          <a:xfrm>
            <a:off x="325888" y="425262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rPr lang="en-US"/>
              <a:t>01</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49" name="Shape 1349"/>
        <p:cNvGrpSpPr/>
        <p:nvPr/>
      </p:nvGrpSpPr>
      <p:grpSpPr>
        <a:xfrm>
          <a:off x="0" y="0"/>
          <a:ext cx="0" cy="0"/>
          <a:chOff x="0" y="0"/>
          <a:chExt cx="0" cy="0"/>
        </a:xfrm>
      </p:grpSpPr>
      <p:sp>
        <p:nvSpPr>
          <p:cNvPr id="1350" name="Google Shape;1350;p4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Four-Row Icon-Label + Description List</a:t>
            </a:r>
            <a:endParaRPr/>
          </a:p>
        </p:txBody>
      </p:sp>
      <p:sp>
        <p:nvSpPr>
          <p:cNvPr id="1351" name="Google Shape;1351;p40"/>
          <p:cNvSpPr txBox="1"/>
          <p:nvPr/>
        </p:nvSpPr>
        <p:spPr>
          <a:xfrm>
            <a:off x="294968" y="1654298"/>
            <a:ext cx="24377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a:t>
            </a:r>
            <a:endParaRPr/>
          </a:p>
        </p:txBody>
      </p:sp>
      <p:sp>
        <p:nvSpPr>
          <p:cNvPr id="1352" name="Google Shape;1352;p40"/>
          <p:cNvSpPr txBox="1"/>
          <p:nvPr/>
        </p:nvSpPr>
        <p:spPr>
          <a:xfrm>
            <a:off x="3061531" y="1654298"/>
            <a:ext cx="883550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a:t>
            </a:r>
            <a:endParaRPr/>
          </a:p>
        </p:txBody>
      </p:sp>
      <p:grpSp>
        <p:nvGrpSpPr>
          <p:cNvPr id="1353" name="Google Shape;1353;p40"/>
          <p:cNvGrpSpPr/>
          <p:nvPr/>
        </p:nvGrpSpPr>
        <p:grpSpPr>
          <a:xfrm>
            <a:off x="294968" y="2271928"/>
            <a:ext cx="2542421" cy="772997"/>
            <a:chOff x="294968" y="2271928"/>
            <a:chExt cx="2542421" cy="772997"/>
          </a:xfrm>
        </p:grpSpPr>
        <p:sp>
          <p:nvSpPr>
            <p:cNvPr id="1354" name="Google Shape;1354;p40"/>
            <p:cNvSpPr/>
            <p:nvPr/>
          </p:nvSpPr>
          <p:spPr>
            <a:xfrm>
              <a:off x="294968" y="2271928"/>
              <a:ext cx="104694" cy="77299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55" name="Google Shape;1355;p40"/>
            <p:cNvSpPr/>
            <p:nvPr/>
          </p:nvSpPr>
          <p:spPr>
            <a:xfrm>
              <a:off x="399662" y="2271928"/>
              <a:ext cx="2437727" cy="772996"/>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1356" name="Google Shape;1356;p40"/>
          <p:cNvSpPr txBox="1"/>
          <p:nvPr/>
        </p:nvSpPr>
        <p:spPr>
          <a:xfrm>
            <a:off x="1127883" y="2317736"/>
            <a:ext cx="1604812" cy="68138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b="1" sz="1600">
              <a:solidFill>
                <a:schemeClr val="dk1"/>
              </a:solidFill>
              <a:latin typeface="Helvetica Neue"/>
              <a:ea typeface="Helvetica Neue"/>
              <a:cs typeface="Helvetica Neue"/>
              <a:sym typeface="Helvetica Neue"/>
            </a:endParaRPr>
          </a:p>
        </p:txBody>
      </p:sp>
      <p:sp>
        <p:nvSpPr>
          <p:cNvPr id="1357" name="Google Shape;1357;p40"/>
          <p:cNvSpPr txBox="1"/>
          <p:nvPr/>
        </p:nvSpPr>
        <p:spPr>
          <a:xfrm>
            <a:off x="3061531" y="2257062"/>
            <a:ext cx="8835501" cy="77299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sz="1600">
              <a:solidFill>
                <a:schemeClr val="dk1"/>
              </a:solidFill>
              <a:latin typeface="Helvetica Neue"/>
              <a:ea typeface="Helvetica Neue"/>
              <a:cs typeface="Helvetica Neue"/>
              <a:sym typeface="Helvetica Neue"/>
            </a:endParaRPr>
          </a:p>
        </p:txBody>
      </p:sp>
      <p:sp>
        <p:nvSpPr>
          <p:cNvPr id="1358" name="Google Shape;1358;p40"/>
          <p:cNvSpPr/>
          <p:nvPr/>
        </p:nvSpPr>
        <p:spPr>
          <a:xfrm>
            <a:off x="294968" y="3241067"/>
            <a:ext cx="104694" cy="77299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59" name="Google Shape;1359;p40"/>
          <p:cNvSpPr/>
          <p:nvPr/>
        </p:nvSpPr>
        <p:spPr>
          <a:xfrm>
            <a:off x="399662" y="3241068"/>
            <a:ext cx="2437727" cy="772996"/>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60" name="Google Shape;1360;p40"/>
          <p:cNvSpPr txBox="1"/>
          <p:nvPr/>
        </p:nvSpPr>
        <p:spPr>
          <a:xfrm>
            <a:off x="1127882" y="3286876"/>
            <a:ext cx="1604813" cy="68138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b="1" sz="1600">
              <a:solidFill>
                <a:schemeClr val="dk1"/>
              </a:solidFill>
              <a:latin typeface="Helvetica Neue"/>
              <a:ea typeface="Helvetica Neue"/>
              <a:cs typeface="Helvetica Neue"/>
              <a:sym typeface="Helvetica Neue"/>
            </a:endParaRPr>
          </a:p>
        </p:txBody>
      </p:sp>
      <p:sp>
        <p:nvSpPr>
          <p:cNvPr id="1361" name="Google Shape;1361;p40"/>
          <p:cNvSpPr txBox="1"/>
          <p:nvPr/>
        </p:nvSpPr>
        <p:spPr>
          <a:xfrm>
            <a:off x="3061531" y="3231157"/>
            <a:ext cx="8835501" cy="77299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sz="1600">
              <a:solidFill>
                <a:schemeClr val="dk1"/>
              </a:solidFill>
              <a:latin typeface="Helvetica Neue"/>
              <a:ea typeface="Helvetica Neue"/>
              <a:cs typeface="Helvetica Neue"/>
              <a:sym typeface="Helvetica Neue"/>
            </a:endParaRPr>
          </a:p>
        </p:txBody>
      </p:sp>
      <p:cxnSp>
        <p:nvCxnSpPr>
          <p:cNvPr id="1362" name="Google Shape;1362;p40"/>
          <p:cNvCxnSpPr/>
          <p:nvPr/>
        </p:nvCxnSpPr>
        <p:spPr>
          <a:xfrm>
            <a:off x="294968" y="3142996"/>
            <a:ext cx="11602064" cy="0"/>
          </a:xfrm>
          <a:prstGeom prst="straightConnector1">
            <a:avLst/>
          </a:prstGeom>
          <a:noFill/>
          <a:ln cap="rnd" cmpd="sng" w="19050">
            <a:solidFill>
              <a:srgbClr val="BEBEBE"/>
            </a:solidFill>
            <a:prstDash val="dot"/>
            <a:miter lim="8000"/>
            <a:headEnd len="sm" w="sm" type="none"/>
            <a:tailEnd len="sm" w="sm" type="none"/>
          </a:ln>
        </p:spPr>
      </p:cxnSp>
      <p:grpSp>
        <p:nvGrpSpPr>
          <p:cNvPr id="1363" name="Google Shape;1363;p40"/>
          <p:cNvGrpSpPr/>
          <p:nvPr/>
        </p:nvGrpSpPr>
        <p:grpSpPr>
          <a:xfrm>
            <a:off x="511252" y="2442426"/>
            <a:ext cx="432000" cy="432000"/>
            <a:chOff x="4094847" y="1760585"/>
            <a:chExt cx="633600" cy="633600"/>
          </a:xfrm>
        </p:grpSpPr>
        <p:sp>
          <p:nvSpPr>
            <p:cNvPr id="1364" name="Google Shape;1364;p4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365" name="Google Shape;1365;p4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366" name="Google Shape;1366;p40"/>
          <p:cNvGrpSpPr/>
          <p:nvPr/>
        </p:nvGrpSpPr>
        <p:grpSpPr>
          <a:xfrm>
            <a:off x="511252" y="3411566"/>
            <a:ext cx="432000" cy="432000"/>
            <a:chOff x="4094847" y="1760585"/>
            <a:chExt cx="633600" cy="633600"/>
          </a:xfrm>
        </p:grpSpPr>
        <p:sp>
          <p:nvSpPr>
            <p:cNvPr id="1367" name="Google Shape;1367;p4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368" name="Google Shape;1368;p4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369" name="Google Shape;1369;p40"/>
          <p:cNvSpPr/>
          <p:nvPr/>
        </p:nvSpPr>
        <p:spPr>
          <a:xfrm>
            <a:off x="294968" y="4210206"/>
            <a:ext cx="104694" cy="77299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70" name="Google Shape;1370;p40"/>
          <p:cNvSpPr/>
          <p:nvPr/>
        </p:nvSpPr>
        <p:spPr>
          <a:xfrm>
            <a:off x="399662" y="4210206"/>
            <a:ext cx="2437727" cy="772996"/>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71" name="Google Shape;1371;p40"/>
          <p:cNvSpPr txBox="1"/>
          <p:nvPr/>
        </p:nvSpPr>
        <p:spPr>
          <a:xfrm>
            <a:off x="1127882" y="4256014"/>
            <a:ext cx="1604813" cy="68138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b="1" sz="1600">
              <a:solidFill>
                <a:schemeClr val="dk1"/>
              </a:solidFill>
              <a:latin typeface="Helvetica Neue"/>
              <a:ea typeface="Helvetica Neue"/>
              <a:cs typeface="Helvetica Neue"/>
              <a:sym typeface="Helvetica Neue"/>
            </a:endParaRPr>
          </a:p>
        </p:txBody>
      </p:sp>
      <p:sp>
        <p:nvSpPr>
          <p:cNvPr id="1372" name="Google Shape;1372;p40"/>
          <p:cNvSpPr txBox="1"/>
          <p:nvPr/>
        </p:nvSpPr>
        <p:spPr>
          <a:xfrm>
            <a:off x="3061531" y="4205252"/>
            <a:ext cx="8835501" cy="77299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sz="1600">
              <a:solidFill>
                <a:schemeClr val="dk1"/>
              </a:solidFill>
              <a:latin typeface="Helvetica Neue"/>
              <a:ea typeface="Helvetica Neue"/>
              <a:cs typeface="Helvetica Neue"/>
              <a:sym typeface="Helvetica Neue"/>
            </a:endParaRPr>
          </a:p>
        </p:txBody>
      </p:sp>
      <p:cxnSp>
        <p:nvCxnSpPr>
          <p:cNvPr id="1373" name="Google Shape;1373;p40"/>
          <p:cNvCxnSpPr/>
          <p:nvPr/>
        </p:nvCxnSpPr>
        <p:spPr>
          <a:xfrm>
            <a:off x="294968" y="4112135"/>
            <a:ext cx="11602064" cy="0"/>
          </a:xfrm>
          <a:prstGeom prst="straightConnector1">
            <a:avLst/>
          </a:prstGeom>
          <a:noFill/>
          <a:ln cap="rnd" cmpd="sng" w="19050">
            <a:solidFill>
              <a:srgbClr val="BEBEBE"/>
            </a:solidFill>
            <a:prstDash val="dot"/>
            <a:miter lim="8000"/>
            <a:headEnd len="sm" w="sm" type="none"/>
            <a:tailEnd len="sm" w="sm" type="none"/>
          </a:ln>
        </p:spPr>
      </p:cxnSp>
      <p:grpSp>
        <p:nvGrpSpPr>
          <p:cNvPr id="1374" name="Google Shape;1374;p40"/>
          <p:cNvGrpSpPr/>
          <p:nvPr/>
        </p:nvGrpSpPr>
        <p:grpSpPr>
          <a:xfrm>
            <a:off x="511252" y="4380704"/>
            <a:ext cx="432000" cy="432000"/>
            <a:chOff x="4094847" y="1760585"/>
            <a:chExt cx="633600" cy="633600"/>
          </a:xfrm>
        </p:grpSpPr>
        <p:sp>
          <p:nvSpPr>
            <p:cNvPr id="1375" name="Google Shape;1375;p4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376" name="Google Shape;1376;p4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377" name="Google Shape;1377;p40"/>
          <p:cNvSpPr/>
          <p:nvPr/>
        </p:nvSpPr>
        <p:spPr>
          <a:xfrm>
            <a:off x="294968" y="5179346"/>
            <a:ext cx="104694" cy="77299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78" name="Google Shape;1378;p40"/>
          <p:cNvSpPr/>
          <p:nvPr/>
        </p:nvSpPr>
        <p:spPr>
          <a:xfrm>
            <a:off x="399662" y="5179346"/>
            <a:ext cx="2437727" cy="772996"/>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79" name="Google Shape;1379;p40"/>
          <p:cNvSpPr txBox="1"/>
          <p:nvPr/>
        </p:nvSpPr>
        <p:spPr>
          <a:xfrm>
            <a:off x="1127882" y="5225154"/>
            <a:ext cx="1604813" cy="681381"/>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b="1" sz="1600">
              <a:solidFill>
                <a:schemeClr val="dk1"/>
              </a:solidFill>
              <a:latin typeface="Helvetica Neue"/>
              <a:ea typeface="Helvetica Neue"/>
              <a:cs typeface="Helvetica Neue"/>
              <a:sym typeface="Helvetica Neue"/>
            </a:endParaRPr>
          </a:p>
        </p:txBody>
      </p:sp>
      <p:sp>
        <p:nvSpPr>
          <p:cNvPr id="1380" name="Google Shape;1380;p40"/>
          <p:cNvSpPr txBox="1"/>
          <p:nvPr/>
        </p:nvSpPr>
        <p:spPr>
          <a:xfrm>
            <a:off x="3061531" y="5179346"/>
            <a:ext cx="8835501" cy="772997"/>
          </a:xfrm>
          <a:prstGeom prst="rect">
            <a:avLst/>
          </a:prstGeom>
          <a:noFill/>
          <a:ln>
            <a:noFill/>
          </a:ln>
        </p:spPr>
        <p:txBody>
          <a:bodyPr anchorCtr="0" anchor="ctr" bIns="0" lIns="0" spcFirstLastPara="1" rIns="0" wrap="square" tIns="0">
            <a:normAutofit fontScale="92500" lnSpcReduction="20000"/>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sz="1600">
              <a:solidFill>
                <a:schemeClr val="dk1"/>
              </a:solidFill>
              <a:latin typeface="Helvetica Neue"/>
              <a:ea typeface="Helvetica Neue"/>
              <a:cs typeface="Helvetica Neue"/>
              <a:sym typeface="Helvetica Neue"/>
            </a:endParaRPr>
          </a:p>
        </p:txBody>
      </p:sp>
      <p:cxnSp>
        <p:nvCxnSpPr>
          <p:cNvPr id="1381" name="Google Shape;1381;p40"/>
          <p:cNvCxnSpPr/>
          <p:nvPr/>
        </p:nvCxnSpPr>
        <p:spPr>
          <a:xfrm>
            <a:off x="294968" y="5081274"/>
            <a:ext cx="11602064" cy="0"/>
          </a:xfrm>
          <a:prstGeom prst="straightConnector1">
            <a:avLst/>
          </a:prstGeom>
          <a:noFill/>
          <a:ln cap="rnd" cmpd="sng" w="19050">
            <a:solidFill>
              <a:srgbClr val="BEBEBE"/>
            </a:solidFill>
            <a:prstDash val="dot"/>
            <a:miter lim="8000"/>
            <a:headEnd len="sm" w="sm" type="none"/>
            <a:tailEnd len="sm" w="sm" type="none"/>
          </a:ln>
        </p:spPr>
      </p:cxnSp>
      <p:grpSp>
        <p:nvGrpSpPr>
          <p:cNvPr id="1382" name="Google Shape;1382;p40"/>
          <p:cNvGrpSpPr/>
          <p:nvPr/>
        </p:nvGrpSpPr>
        <p:grpSpPr>
          <a:xfrm>
            <a:off x="511252" y="5349844"/>
            <a:ext cx="432000" cy="432000"/>
            <a:chOff x="4094847" y="1760585"/>
            <a:chExt cx="633600" cy="633600"/>
          </a:xfrm>
        </p:grpSpPr>
        <p:sp>
          <p:nvSpPr>
            <p:cNvPr id="1383" name="Google Shape;1383;p4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384" name="Google Shape;1384;p4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385" name="Google Shape;1385;p4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386" name="Google Shape;1386;p4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0" name="Shape 1390"/>
        <p:cNvGrpSpPr/>
        <p:nvPr/>
      </p:nvGrpSpPr>
      <p:grpSpPr>
        <a:xfrm>
          <a:off x="0" y="0"/>
          <a:ext cx="0" cy="0"/>
          <a:chOff x="0" y="0"/>
          <a:chExt cx="0" cy="0"/>
        </a:xfrm>
      </p:grpSpPr>
      <p:sp>
        <p:nvSpPr>
          <p:cNvPr id="1391" name="Google Shape;1391;p4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Five-Row Icon-Label + Description List</a:t>
            </a:r>
            <a:endParaRPr/>
          </a:p>
        </p:txBody>
      </p:sp>
      <p:sp>
        <p:nvSpPr>
          <p:cNvPr id="1392" name="Google Shape;1392;p41"/>
          <p:cNvSpPr txBox="1"/>
          <p:nvPr/>
        </p:nvSpPr>
        <p:spPr>
          <a:xfrm>
            <a:off x="294968" y="1654298"/>
            <a:ext cx="2437727"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a:t>
            </a:r>
            <a:endParaRPr/>
          </a:p>
        </p:txBody>
      </p:sp>
      <p:sp>
        <p:nvSpPr>
          <p:cNvPr id="1393" name="Google Shape;1393;p41"/>
          <p:cNvSpPr txBox="1"/>
          <p:nvPr/>
        </p:nvSpPr>
        <p:spPr>
          <a:xfrm>
            <a:off x="3061531" y="1654298"/>
            <a:ext cx="883550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accent1"/>
                </a:solidFill>
                <a:latin typeface="Helvetica Neue"/>
                <a:ea typeface="Helvetica Neue"/>
                <a:cs typeface="Helvetica Neue"/>
                <a:sym typeface="Helvetica Neue"/>
              </a:rPr>
              <a:t>Lorem Ipsum</a:t>
            </a:r>
            <a:endParaRPr/>
          </a:p>
        </p:txBody>
      </p:sp>
      <p:grpSp>
        <p:nvGrpSpPr>
          <p:cNvPr id="1394" name="Google Shape;1394;p41"/>
          <p:cNvGrpSpPr/>
          <p:nvPr/>
        </p:nvGrpSpPr>
        <p:grpSpPr>
          <a:xfrm>
            <a:off x="294968" y="2269115"/>
            <a:ext cx="2542421" cy="626692"/>
            <a:chOff x="294968" y="2271928"/>
            <a:chExt cx="2542421" cy="772997"/>
          </a:xfrm>
        </p:grpSpPr>
        <p:sp>
          <p:nvSpPr>
            <p:cNvPr id="1395" name="Google Shape;1395;p41"/>
            <p:cNvSpPr/>
            <p:nvPr/>
          </p:nvSpPr>
          <p:spPr>
            <a:xfrm>
              <a:off x="294968" y="2271928"/>
              <a:ext cx="104694" cy="772997"/>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396" name="Google Shape;1396;p41"/>
            <p:cNvSpPr/>
            <p:nvPr/>
          </p:nvSpPr>
          <p:spPr>
            <a:xfrm>
              <a:off x="399662" y="2271928"/>
              <a:ext cx="2437727" cy="772996"/>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1397" name="Google Shape;1397;p41"/>
          <p:cNvSpPr txBox="1"/>
          <p:nvPr/>
        </p:nvSpPr>
        <p:spPr>
          <a:xfrm>
            <a:off x="1127883" y="2306254"/>
            <a:ext cx="1604812" cy="5524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b="1" sz="1400">
              <a:solidFill>
                <a:schemeClr val="dk1"/>
              </a:solidFill>
              <a:latin typeface="Helvetica Neue"/>
              <a:ea typeface="Helvetica Neue"/>
              <a:cs typeface="Helvetica Neue"/>
              <a:sym typeface="Helvetica Neue"/>
            </a:endParaRPr>
          </a:p>
        </p:txBody>
      </p:sp>
      <p:sp>
        <p:nvSpPr>
          <p:cNvPr id="1398" name="Google Shape;1398;p41"/>
          <p:cNvSpPr txBox="1"/>
          <p:nvPr/>
        </p:nvSpPr>
        <p:spPr>
          <a:xfrm>
            <a:off x="3061531" y="2257063"/>
            <a:ext cx="8835501" cy="62669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300">
              <a:solidFill>
                <a:schemeClr val="dk1"/>
              </a:solidFill>
              <a:latin typeface="Helvetica Neue"/>
              <a:ea typeface="Helvetica Neue"/>
              <a:cs typeface="Helvetica Neue"/>
              <a:sym typeface="Helvetica Neue"/>
            </a:endParaRPr>
          </a:p>
        </p:txBody>
      </p:sp>
      <p:grpSp>
        <p:nvGrpSpPr>
          <p:cNvPr id="1399" name="Google Shape;1399;p41"/>
          <p:cNvGrpSpPr/>
          <p:nvPr/>
        </p:nvGrpSpPr>
        <p:grpSpPr>
          <a:xfrm>
            <a:off x="294968" y="3067235"/>
            <a:ext cx="2542421" cy="626692"/>
            <a:chOff x="294968" y="3054825"/>
            <a:chExt cx="2542421" cy="626692"/>
          </a:xfrm>
        </p:grpSpPr>
        <p:sp>
          <p:nvSpPr>
            <p:cNvPr id="1400" name="Google Shape;1400;p41"/>
            <p:cNvSpPr/>
            <p:nvPr/>
          </p:nvSpPr>
          <p:spPr>
            <a:xfrm>
              <a:off x="294968" y="3054825"/>
              <a:ext cx="104694" cy="626692"/>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401" name="Google Shape;1401;p41"/>
            <p:cNvSpPr/>
            <p:nvPr/>
          </p:nvSpPr>
          <p:spPr>
            <a:xfrm>
              <a:off x="399662" y="3054826"/>
              <a:ext cx="2437727" cy="626691"/>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1402" name="Google Shape;1402;p41"/>
          <p:cNvSpPr txBox="1"/>
          <p:nvPr/>
        </p:nvSpPr>
        <p:spPr>
          <a:xfrm>
            <a:off x="1127882" y="3104373"/>
            <a:ext cx="1604813" cy="5524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b="1" sz="1400">
              <a:solidFill>
                <a:schemeClr val="dk1"/>
              </a:solidFill>
              <a:latin typeface="Helvetica Neue"/>
              <a:ea typeface="Helvetica Neue"/>
              <a:cs typeface="Helvetica Neue"/>
              <a:sym typeface="Helvetica Neue"/>
            </a:endParaRPr>
          </a:p>
        </p:txBody>
      </p:sp>
      <p:sp>
        <p:nvSpPr>
          <p:cNvPr id="1403" name="Google Shape;1403;p41"/>
          <p:cNvSpPr txBox="1"/>
          <p:nvPr/>
        </p:nvSpPr>
        <p:spPr>
          <a:xfrm>
            <a:off x="3061531" y="3046791"/>
            <a:ext cx="8835501" cy="62669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300">
              <a:solidFill>
                <a:schemeClr val="dk1"/>
              </a:solidFill>
              <a:latin typeface="Helvetica Neue"/>
              <a:ea typeface="Helvetica Neue"/>
              <a:cs typeface="Helvetica Neue"/>
              <a:sym typeface="Helvetica Neue"/>
            </a:endParaRPr>
          </a:p>
        </p:txBody>
      </p:sp>
      <p:cxnSp>
        <p:nvCxnSpPr>
          <p:cNvPr id="1404" name="Google Shape;1404;p41"/>
          <p:cNvCxnSpPr/>
          <p:nvPr/>
        </p:nvCxnSpPr>
        <p:spPr>
          <a:xfrm>
            <a:off x="294968" y="2981521"/>
            <a:ext cx="11602064" cy="0"/>
          </a:xfrm>
          <a:prstGeom prst="straightConnector1">
            <a:avLst/>
          </a:prstGeom>
          <a:noFill/>
          <a:ln cap="rnd" cmpd="sng" w="19050">
            <a:solidFill>
              <a:srgbClr val="BEBEBE"/>
            </a:solidFill>
            <a:prstDash val="dot"/>
            <a:miter lim="8000"/>
            <a:headEnd len="sm" w="sm" type="none"/>
            <a:tailEnd len="sm" w="sm" type="none"/>
          </a:ln>
        </p:spPr>
      </p:cxnSp>
      <p:grpSp>
        <p:nvGrpSpPr>
          <p:cNvPr id="1405" name="Google Shape;1405;p41"/>
          <p:cNvGrpSpPr/>
          <p:nvPr/>
        </p:nvGrpSpPr>
        <p:grpSpPr>
          <a:xfrm>
            <a:off x="503604" y="2364844"/>
            <a:ext cx="433946" cy="435234"/>
            <a:chOff x="4094847" y="1760585"/>
            <a:chExt cx="633600" cy="633600"/>
          </a:xfrm>
        </p:grpSpPr>
        <p:sp>
          <p:nvSpPr>
            <p:cNvPr id="1406" name="Google Shape;1406;p4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407" name="Google Shape;1407;p4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408" name="Google Shape;1408;p41"/>
          <p:cNvGrpSpPr/>
          <p:nvPr/>
        </p:nvGrpSpPr>
        <p:grpSpPr>
          <a:xfrm>
            <a:off x="503604" y="3162965"/>
            <a:ext cx="433946" cy="435234"/>
            <a:chOff x="4094847" y="1760585"/>
            <a:chExt cx="633600" cy="633600"/>
          </a:xfrm>
        </p:grpSpPr>
        <p:sp>
          <p:nvSpPr>
            <p:cNvPr id="1409" name="Google Shape;1409;p4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410" name="Google Shape;1410;p4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411" name="Google Shape;1411;p41"/>
          <p:cNvGrpSpPr/>
          <p:nvPr/>
        </p:nvGrpSpPr>
        <p:grpSpPr>
          <a:xfrm>
            <a:off x="294968" y="3865355"/>
            <a:ext cx="2542421" cy="626692"/>
            <a:chOff x="294968" y="3840535"/>
            <a:chExt cx="2542421" cy="626692"/>
          </a:xfrm>
        </p:grpSpPr>
        <p:sp>
          <p:nvSpPr>
            <p:cNvPr id="1412" name="Google Shape;1412;p41"/>
            <p:cNvSpPr/>
            <p:nvPr/>
          </p:nvSpPr>
          <p:spPr>
            <a:xfrm>
              <a:off x="294968" y="3840535"/>
              <a:ext cx="104694" cy="626692"/>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413" name="Google Shape;1413;p41"/>
            <p:cNvSpPr/>
            <p:nvPr/>
          </p:nvSpPr>
          <p:spPr>
            <a:xfrm>
              <a:off x="399662" y="3840535"/>
              <a:ext cx="2437727" cy="626691"/>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1414" name="Google Shape;1414;p41"/>
          <p:cNvSpPr txBox="1"/>
          <p:nvPr/>
        </p:nvSpPr>
        <p:spPr>
          <a:xfrm>
            <a:off x="1127882" y="3902493"/>
            <a:ext cx="1604813" cy="5524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b="1" sz="1400">
              <a:solidFill>
                <a:schemeClr val="dk1"/>
              </a:solidFill>
              <a:latin typeface="Helvetica Neue"/>
              <a:ea typeface="Helvetica Neue"/>
              <a:cs typeface="Helvetica Neue"/>
              <a:sym typeface="Helvetica Neue"/>
            </a:endParaRPr>
          </a:p>
        </p:txBody>
      </p:sp>
      <p:sp>
        <p:nvSpPr>
          <p:cNvPr id="1415" name="Google Shape;1415;p41"/>
          <p:cNvSpPr txBox="1"/>
          <p:nvPr/>
        </p:nvSpPr>
        <p:spPr>
          <a:xfrm>
            <a:off x="3061531" y="3836518"/>
            <a:ext cx="8835501" cy="62669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300">
              <a:solidFill>
                <a:schemeClr val="dk1"/>
              </a:solidFill>
              <a:latin typeface="Helvetica Neue"/>
              <a:ea typeface="Helvetica Neue"/>
              <a:cs typeface="Helvetica Neue"/>
              <a:sym typeface="Helvetica Neue"/>
            </a:endParaRPr>
          </a:p>
        </p:txBody>
      </p:sp>
      <p:cxnSp>
        <p:nvCxnSpPr>
          <p:cNvPr id="1416" name="Google Shape;1416;p41"/>
          <p:cNvCxnSpPr/>
          <p:nvPr/>
        </p:nvCxnSpPr>
        <p:spPr>
          <a:xfrm>
            <a:off x="294968" y="3779641"/>
            <a:ext cx="11602064" cy="0"/>
          </a:xfrm>
          <a:prstGeom prst="straightConnector1">
            <a:avLst/>
          </a:prstGeom>
          <a:noFill/>
          <a:ln cap="rnd" cmpd="sng" w="19050">
            <a:solidFill>
              <a:srgbClr val="BEBEBE"/>
            </a:solidFill>
            <a:prstDash val="dot"/>
            <a:miter lim="8000"/>
            <a:headEnd len="sm" w="sm" type="none"/>
            <a:tailEnd len="sm" w="sm" type="none"/>
          </a:ln>
        </p:spPr>
      </p:cxnSp>
      <p:grpSp>
        <p:nvGrpSpPr>
          <p:cNvPr id="1417" name="Google Shape;1417;p41"/>
          <p:cNvGrpSpPr/>
          <p:nvPr/>
        </p:nvGrpSpPr>
        <p:grpSpPr>
          <a:xfrm>
            <a:off x="503604" y="3961084"/>
            <a:ext cx="433946" cy="435234"/>
            <a:chOff x="4094847" y="1760585"/>
            <a:chExt cx="633600" cy="633600"/>
          </a:xfrm>
        </p:grpSpPr>
        <p:sp>
          <p:nvSpPr>
            <p:cNvPr id="1418" name="Google Shape;1418;p4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419" name="Google Shape;1419;p4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420" name="Google Shape;1420;p41"/>
          <p:cNvGrpSpPr/>
          <p:nvPr/>
        </p:nvGrpSpPr>
        <p:grpSpPr>
          <a:xfrm>
            <a:off x="294968" y="4663429"/>
            <a:ext cx="2542421" cy="626692"/>
            <a:chOff x="294968" y="4626245"/>
            <a:chExt cx="2542421" cy="626692"/>
          </a:xfrm>
        </p:grpSpPr>
        <p:sp>
          <p:nvSpPr>
            <p:cNvPr id="1421" name="Google Shape;1421;p41"/>
            <p:cNvSpPr/>
            <p:nvPr/>
          </p:nvSpPr>
          <p:spPr>
            <a:xfrm>
              <a:off x="294968" y="4626245"/>
              <a:ext cx="104694" cy="626692"/>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422" name="Google Shape;1422;p41"/>
            <p:cNvSpPr/>
            <p:nvPr/>
          </p:nvSpPr>
          <p:spPr>
            <a:xfrm>
              <a:off x="399662" y="4626245"/>
              <a:ext cx="2437727" cy="626691"/>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1423" name="Google Shape;1423;p41"/>
          <p:cNvSpPr txBox="1"/>
          <p:nvPr/>
        </p:nvSpPr>
        <p:spPr>
          <a:xfrm>
            <a:off x="1127882" y="4700567"/>
            <a:ext cx="1604813" cy="5524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b="1" sz="1400">
              <a:solidFill>
                <a:schemeClr val="dk1"/>
              </a:solidFill>
              <a:latin typeface="Helvetica Neue"/>
              <a:ea typeface="Helvetica Neue"/>
              <a:cs typeface="Helvetica Neue"/>
              <a:sym typeface="Helvetica Neue"/>
            </a:endParaRPr>
          </a:p>
        </p:txBody>
      </p:sp>
      <p:sp>
        <p:nvSpPr>
          <p:cNvPr id="1424" name="Google Shape;1424;p41"/>
          <p:cNvSpPr txBox="1"/>
          <p:nvPr/>
        </p:nvSpPr>
        <p:spPr>
          <a:xfrm>
            <a:off x="3061531" y="4626245"/>
            <a:ext cx="8835501" cy="62669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300">
              <a:solidFill>
                <a:schemeClr val="dk1"/>
              </a:solidFill>
              <a:latin typeface="Helvetica Neue"/>
              <a:ea typeface="Helvetica Neue"/>
              <a:cs typeface="Helvetica Neue"/>
              <a:sym typeface="Helvetica Neue"/>
            </a:endParaRPr>
          </a:p>
        </p:txBody>
      </p:sp>
      <p:cxnSp>
        <p:nvCxnSpPr>
          <p:cNvPr id="1425" name="Google Shape;1425;p41"/>
          <p:cNvCxnSpPr/>
          <p:nvPr/>
        </p:nvCxnSpPr>
        <p:spPr>
          <a:xfrm>
            <a:off x="294968" y="4577761"/>
            <a:ext cx="11602064" cy="0"/>
          </a:xfrm>
          <a:prstGeom prst="straightConnector1">
            <a:avLst/>
          </a:prstGeom>
          <a:noFill/>
          <a:ln cap="rnd" cmpd="sng" w="19050">
            <a:solidFill>
              <a:srgbClr val="BEBEBE"/>
            </a:solidFill>
            <a:prstDash val="dot"/>
            <a:miter lim="8000"/>
            <a:headEnd len="sm" w="sm" type="none"/>
            <a:tailEnd len="sm" w="sm" type="none"/>
          </a:ln>
        </p:spPr>
      </p:cxnSp>
      <p:grpSp>
        <p:nvGrpSpPr>
          <p:cNvPr id="1426" name="Google Shape;1426;p41"/>
          <p:cNvGrpSpPr/>
          <p:nvPr/>
        </p:nvGrpSpPr>
        <p:grpSpPr>
          <a:xfrm>
            <a:off x="503604" y="4759158"/>
            <a:ext cx="433946" cy="435234"/>
            <a:chOff x="4094847" y="1760585"/>
            <a:chExt cx="633600" cy="633600"/>
          </a:xfrm>
        </p:grpSpPr>
        <p:sp>
          <p:nvSpPr>
            <p:cNvPr id="1427" name="Google Shape;1427;p4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428" name="Google Shape;1428;p4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429" name="Google Shape;1429;p41"/>
          <p:cNvGrpSpPr/>
          <p:nvPr/>
        </p:nvGrpSpPr>
        <p:grpSpPr>
          <a:xfrm>
            <a:off x="294968" y="5461592"/>
            <a:ext cx="2542421" cy="626692"/>
            <a:chOff x="294968" y="5461592"/>
            <a:chExt cx="2542421" cy="626692"/>
          </a:xfrm>
        </p:grpSpPr>
        <p:sp>
          <p:nvSpPr>
            <p:cNvPr id="1430" name="Google Shape;1430;p41"/>
            <p:cNvSpPr/>
            <p:nvPr/>
          </p:nvSpPr>
          <p:spPr>
            <a:xfrm>
              <a:off x="294968" y="5461592"/>
              <a:ext cx="104694" cy="626692"/>
            </a:xfrm>
            <a:prstGeom prst="rect">
              <a:avLst/>
            </a:prstGeom>
            <a:solidFill>
              <a:schemeClr val="accen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431" name="Google Shape;1431;p41"/>
            <p:cNvSpPr/>
            <p:nvPr/>
          </p:nvSpPr>
          <p:spPr>
            <a:xfrm>
              <a:off x="399662" y="5461592"/>
              <a:ext cx="2437727" cy="626691"/>
            </a:xfrm>
            <a:prstGeom prst="rect">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sp>
        <p:nvSpPr>
          <p:cNvPr id="1432" name="Google Shape;1432;p41"/>
          <p:cNvSpPr txBox="1"/>
          <p:nvPr/>
        </p:nvSpPr>
        <p:spPr>
          <a:xfrm>
            <a:off x="1127882" y="5498730"/>
            <a:ext cx="1604813" cy="55241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b="1" sz="1400">
              <a:solidFill>
                <a:schemeClr val="dk1"/>
              </a:solidFill>
              <a:latin typeface="Helvetica Neue"/>
              <a:ea typeface="Helvetica Neue"/>
              <a:cs typeface="Helvetica Neue"/>
              <a:sym typeface="Helvetica Neue"/>
            </a:endParaRPr>
          </a:p>
        </p:txBody>
      </p:sp>
      <p:sp>
        <p:nvSpPr>
          <p:cNvPr id="1433" name="Google Shape;1433;p41"/>
          <p:cNvSpPr txBox="1"/>
          <p:nvPr/>
        </p:nvSpPr>
        <p:spPr>
          <a:xfrm>
            <a:off x="3061531" y="5461592"/>
            <a:ext cx="8835501" cy="626692"/>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3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300">
              <a:solidFill>
                <a:schemeClr val="dk1"/>
              </a:solidFill>
              <a:latin typeface="Helvetica Neue"/>
              <a:ea typeface="Helvetica Neue"/>
              <a:cs typeface="Helvetica Neue"/>
              <a:sym typeface="Helvetica Neue"/>
            </a:endParaRPr>
          </a:p>
        </p:txBody>
      </p:sp>
      <p:cxnSp>
        <p:nvCxnSpPr>
          <p:cNvPr id="1434" name="Google Shape;1434;p41"/>
          <p:cNvCxnSpPr/>
          <p:nvPr/>
        </p:nvCxnSpPr>
        <p:spPr>
          <a:xfrm>
            <a:off x="294968" y="5375881"/>
            <a:ext cx="11602064" cy="0"/>
          </a:xfrm>
          <a:prstGeom prst="straightConnector1">
            <a:avLst/>
          </a:prstGeom>
          <a:noFill/>
          <a:ln cap="rnd" cmpd="sng" w="19050">
            <a:solidFill>
              <a:srgbClr val="BEBEBE"/>
            </a:solidFill>
            <a:prstDash val="dot"/>
            <a:miter lim="8000"/>
            <a:headEnd len="sm" w="sm" type="none"/>
            <a:tailEnd len="sm" w="sm" type="none"/>
          </a:ln>
        </p:spPr>
      </p:cxnSp>
      <p:grpSp>
        <p:nvGrpSpPr>
          <p:cNvPr id="1435" name="Google Shape;1435;p41"/>
          <p:cNvGrpSpPr/>
          <p:nvPr/>
        </p:nvGrpSpPr>
        <p:grpSpPr>
          <a:xfrm>
            <a:off x="503604" y="5557322"/>
            <a:ext cx="433946" cy="435234"/>
            <a:chOff x="4094847" y="1760585"/>
            <a:chExt cx="633600" cy="633600"/>
          </a:xfrm>
        </p:grpSpPr>
        <p:sp>
          <p:nvSpPr>
            <p:cNvPr id="1436" name="Google Shape;1436;p4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437" name="Google Shape;1437;p4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438" name="Google Shape;1438;p4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439" name="Google Shape;1439;p4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3" name="Shape 1443"/>
        <p:cNvGrpSpPr/>
        <p:nvPr/>
      </p:nvGrpSpPr>
      <p:grpSpPr>
        <a:xfrm>
          <a:off x="0" y="0"/>
          <a:ext cx="0" cy="0"/>
          <a:chOff x="0" y="0"/>
          <a:chExt cx="0" cy="0"/>
        </a:xfrm>
      </p:grpSpPr>
      <p:sp>
        <p:nvSpPr>
          <p:cNvPr id="1444" name="Google Shape;1444;p42"/>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Visually Enhanced Row Slides</a:t>
            </a:r>
            <a:endParaRPr/>
          </a:p>
        </p:txBody>
      </p:sp>
      <p:sp>
        <p:nvSpPr>
          <p:cNvPr id="1445" name="Google Shape;1445;p42"/>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49" name="Shape 1449"/>
        <p:cNvGrpSpPr/>
        <p:nvPr/>
      </p:nvGrpSpPr>
      <p:grpSpPr>
        <a:xfrm>
          <a:off x="0" y="0"/>
          <a:ext cx="0" cy="0"/>
          <a:chOff x="0" y="0"/>
          <a:chExt cx="0" cy="0"/>
        </a:xfrm>
      </p:grpSpPr>
      <p:sp>
        <p:nvSpPr>
          <p:cNvPr id="1450" name="Google Shape;1450;p4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Three-Row Icon Banner List</a:t>
            </a:r>
            <a:endParaRPr/>
          </a:p>
        </p:txBody>
      </p:sp>
      <p:sp>
        <p:nvSpPr>
          <p:cNvPr id="1451" name="Google Shape;1451;p43"/>
          <p:cNvSpPr txBox="1"/>
          <p:nvPr/>
        </p:nvSpPr>
        <p:spPr>
          <a:xfrm>
            <a:off x="294968" y="1491738"/>
            <a:ext cx="883550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a:t>
            </a:r>
            <a:endParaRPr/>
          </a:p>
        </p:txBody>
      </p:sp>
      <p:sp>
        <p:nvSpPr>
          <p:cNvPr id="1452" name="Google Shape;1452;p43"/>
          <p:cNvSpPr/>
          <p:nvPr/>
        </p:nvSpPr>
        <p:spPr>
          <a:xfrm>
            <a:off x="294968" y="2065021"/>
            <a:ext cx="3418217" cy="1287797"/>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53" name="Google Shape;1453;p43"/>
          <p:cNvSpPr/>
          <p:nvPr/>
        </p:nvSpPr>
        <p:spPr>
          <a:xfrm>
            <a:off x="354778" y="2065021"/>
            <a:ext cx="18731" cy="1287797"/>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54" name="Google Shape;1454;p43"/>
          <p:cNvSpPr/>
          <p:nvPr/>
        </p:nvSpPr>
        <p:spPr>
          <a:xfrm>
            <a:off x="483581" y="2065021"/>
            <a:ext cx="18731" cy="1287797"/>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55" name="Google Shape;1455;p43"/>
          <p:cNvSpPr/>
          <p:nvPr/>
        </p:nvSpPr>
        <p:spPr>
          <a:xfrm>
            <a:off x="1897633" y="2065021"/>
            <a:ext cx="9995919" cy="1287797"/>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5750" spcFirstLastPara="1" rIns="36000" wrap="square" tIns="91425">
            <a:no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sz="1600">
              <a:solidFill>
                <a:schemeClr val="dk1"/>
              </a:solidFill>
              <a:latin typeface="Helvetica Neue"/>
              <a:ea typeface="Helvetica Neue"/>
              <a:cs typeface="Helvetica Neue"/>
              <a:sym typeface="Helvetica Neue"/>
            </a:endParaRPr>
          </a:p>
          <a:p>
            <a:pPr indent="0" lvl="0" marL="0" marR="0" rtl="0" algn="l">
              <a:spcBef>
                <a:spcPts val="60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400">
              <a:solidFill>
                <a:schemeClr val="dk1"/>
              </a:solidFill>
              <a:latin typeface="Helvetica Neue"/>
              <a:ea typeface="Helvetica Neue"/>
              <a:cs typeface="Helvetica Neue"/>
              <a:sym typeface="Helvetica Neue"/>
            </a:endParaRPr>
          </a:p>
        </p:txBody>
      </p:sp>
      <p:grpSp>
        <p:nvGrpSpPr>
          <p:cNvPr id="1456" name="Google Shape;1456;p43"/>
          <p:cNvGrpSpPr/>
          <p:nvPr/>
        </p:nvGrpSpPr>
        <p:grpSpPr>
          <a:xfrm>
            <a:off x="841572" y="2324519"/>
            <a:ext cx="768801" cy="768800"/>
            <a:chOff x="841572" y="2409156"/>
            <a:chExt cx="768801" cy="768800"/>
          </a:xfrm>
        </p:grpSpPr>
        <p:sp>
          <p:nvSpPr>
            <p:cNvPr id="1457" name="Google Shape;1457;p43"/>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458" name="Google Shape;1458;p43"/>
            <p:cNvGrpSpPr/>
            <p:nvPr/>
          </p:nvGrpSpPr>
          <p:grpSpPr>
            <a:xfrm>
              <a:off x="911501" y="2478152"/>
              <a:ext cx="628942" cy="630808"/>
              <a:chOff x="4094847" y="1760585"/>
              <a:chExt cx="633600" cy="633600"/>
            </a:xfrm>
          </p:grpSpPr>
          <p:sp>
            <p:nvSpPr>
              <p:cNvPr id="1459" name="Google Shape;1459;p4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460" name="Google Shape;1460;p4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461" name="Google Shape;1461;p43"/>
          <p:cNvSpPr/>
          <p:nvPr/>
        </p:nvSpPr>
        <p:spPr>
          <a:xfrm>
            <a:off x="294968" y="3458672"/>
            <a:ext cx="3418217" cy="1287797"/>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62" name="Google Shape;1462;p43"/>
          <p:cNvSpPr/>
          <p:nvPr/>
        </p:nvSpPr>
        <p:spPr>
          <a:xfrm>
            <a:off x="354778" y="3458672"/>
            <a:ext cx="18731" cy="1287797"/>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63" name="Google Shape;1463;p43"/>
          <p:cNvSpPr/>
          <p:nvPr/>
        </p:nvSpPr>
        <p:spPr>
          <a:xfrm>
            <a:off x="483581" y="3458672"/>
            <a:ext cx="18731" cy="1287797"/>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64" name="Google Shape;1464;p43"/>
          <p:cNvSpPr/>
          <p:nvPr/>
        </p:nvSpPr>
        <p:spPr>
          <a:xfrm>
            <a:off x="1897633" y="3458672"/>
            <a:ext cx="9995919" cy="1287797"/>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5750" spcFirstLastPara="1" rIns="36000" wrap="square" tIns="91425">
            <a:no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sz="1600">
              <a:solidFill>
                <a:schemeClr val="dk1"/>
              </a:solidFill>
              <a:latin typeface="Helvetica Neue"/>
              <a:ea typeface="Helvetica Neue"/>
              <a:cs typeface="Helvetica Neue"/>
              <a:sym typeface="Helvetica Neue"/>
            </a:endParaRPr>
          </a:p>
          <a:p>
            <a:pPr indent="0" lvl="0" marL="0" marR="0" rtl="0" algn="l">
              <a:spcBef>
                <a:spcPts val="60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400">
              <a:solidFill>
                <a:schemeClr val="dk1"/>
              </a:solidFill>
              <a:latin typeface="Helvetica Neue"/>
              <a:ea typeface="Helvetica Neue"/>
              <a:cs typeface="Helvetica Neue"/>
              <a:sym typeface="Helvetica Neue"/>
            </a:endParaRPr>
          </a:p>
        </p:txBody>
      </p:sp>
      <p:grpSp>
        <p:nvGrpSpPr>
          <p:cNvPr id="1465" name="Google Shape;1465;p43"/>
          <p:cNvGrpSpPr/>
          <p:nvPr/>
        </p:nvGrpSpPr>
        <p:grpSpPr>
          <a:xfrm>
            <a:off x="841572" y="3718170"/>
            <a:ext cx="768801" cy="768800"/>
            <a:chOff x="841572" y="2409156"/>
            <a:chExt cx="768801" cy="768800"/>
          </a:xfrm>
        </p:grpSpPr>
        <p:sp>
          <p:nvSpPr>
            <p:cNvPr id="1466" name="Google Shape;1466;p43"/>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467" name="Google Shape;1467;p43"/>
            <p:cNvGrpSpPr/>
            <p:nvPr/>
          </p:nvGrpSpPr>
          <p:grpSpPr>
            <a:xfrm>
              <a:off x="911501" y="2478152"/>
              <a:ext cx="628942" cy="630808"/>
              <a:chOff x="4094847" y="1760585"/>
              <a:chExt cx="633600" cy="633600"/>
            </a:xfrm>
          </p:grpSpPr>
          <p:sp>
            <p:nvSpPr>
              <p:cNvPr id="1468" name="Google Shape;1468;p4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469" name="Google Shape;1469;p4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470" name="Google Shape;1470;p43"/>
          <p:cNvSpPr/>
          <p:nvPr/>
        </p:nvSpPr>
        <p:spPr>
          <a:xfrm>
            <a:off x="294968" y="4852323"/>
            <a:ext cx="3418217" cy="1287797"/>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71" name="Google Shape;1471;p43"/>
          <p:cNvSpPr/>
          <p:nvPr/>
        </p:nvSpPr>
        <p:spPr>
          <a:xfrm>
            <a:off x="354778" y="4852323"/>
            <a:ext cx="18731" cy="1287797"/>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72" name="Google Shape;1472;p43"/>
          <p:cNvSpPr/>
          <p:nvPr/>
        </p:nvSpPr>
        <p:spPr>
          <a:xfrm>
            <a:off x="483581" y="4852323"/>
            <a:ext cx="18731" cy="1287797"/>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73" name="Google Shape;1473;p43"/>
          <p:cNvSpPr/>
          <p:nvPr/>
        </p:nvSpPr>
        <p:spPr>
          <a:xfrm>
            <a:off x="1897633" y="4852323"/>
            <a:ext cx="9995919" cy="1287797"/>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5750" spcFirstLastPara="1" rIns="36000" wrap="square" tIns="91425">
            <a:no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a:t>
            </a:r>
            <a:endParaRPr sz="1600">
              <a:solidFill>
                <a:schemeClr val="dk1"/>
              </a:solidFill>
              <a:latin typeface="Helvetica Neue"/>
              <a:ea typeface="Helvetica Neue"/>
              <a:cs typeface="Helvetica Neue"/>
              <a:sym typeface="Helvetica Neue"/>
            </a:endParaRPr>
          </a:p>
          <a:p>
            <a:pPr indent="0" lvl="0" marL="0" marR="0" rtl="0" algn="l">
              <a:spcBef>
                <a:spcPts val="60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sz="1400">
              <a:solidFill>
                <a:schemeClr val="dk1"/>
              </a:solidFill>
              <a:latin typeface="Helvetica Neue"/>
              <a:ea typeface="Helvetica Neue"/>
              <a:cs typeface="Helvetica Neue"/>
              <a:sym typeface="Helvetica Neue"/>
            </a:endParaRPr>
          </a:p>
        </p:txBody>
      </p:sp>
      <p:grpSp>
        <p:nvGrpSpPr>
          <p:cNvPr id="1474" name="Google Shape;1474;p43"/>
          <p:cNvGrpSpPr/>
          <p:nvPr/>
        </p:nvGrpSpPr>
        <p:grpSpPr>
          <a:xfrm>
            <a:off x="841572" y="5111821"/>
            <a:ext cx="768801" cy="768800"/>
            <a:chOff x="841572" y="2409156"/>
            <a:chExt cx="768801" cy="768800"/>
          </a:xfrm>
        </p:grpSpPr>
        <p:sp>
          <p:nvSpPr>
            <p:cNvPr id="1475" name="Google Shape;1475;p43"/>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476" name="Google Shape;1476;p43"/>
            <p:cNvGrpSpPr/>
            <p:nvPr/>
          </p:nvGrpSpPr>
          <p:grpSpPr>
            <a:xfrm>
              <a:off x="911501" y="2478152"/>
              <a:ext cx="628942" cy="630808"/>
              <a:chOff x="4094847" y="1760585"/>
              <a:chExt cx="633600" cy="633600"/>
            </a:xfrm>
          </p:grpSpPr>
          <p:sp>
            <p:nvSpPr>
              <p:cNvPr id="1477" name="Google Shape;1477;p4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478" name="Google Shape;1478;p4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479" name="Google Shape;1479;p4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480" name="Google Shape;1480;p4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4" name="Shape 1484"/>
        <p:cNvGrpSpPr/>
        <p:nvPr/>
      </p:nvGrpSpPr>
      <p:grpSpPr>
        <a:xfrm>
          <a:off x="0" y="0"/>
          <a:ext cx="0" cy="0"/>
          <a:chOff x="0" y="0"/>
          <a:chExt cx="0" cy="0"/>
        </a:xfrm>
      </p:grpSpPr>
      <p:sp>
        <p:nvSpPr>
          <p:cNvPr id="1485" name="Google Shape;1485;p4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Four-Row Icon Banner List</a:t>
            </a:r>
            <a:endParaRPr/>
          </a:p>
        </p:txBody>
      </p:sp>
      <p:sp>
        <p:nvSpPr>
          <p:cNvPr id="1486" name="Google Shape;1486;p44"/>
          <p:cNvSpPr txBox="1"/>
          <p:nvPr/>
        </p:nvSpPr>
        <p:spPr>
          <a:xfrm>
            <a:off x="294968" y="1491738"/>
            <a:ext cx="883550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a:t>
            </a:r>
            <a:endParaRPr/>
          </a:p>
        </p:txBody>
      </p:sp>
      <p:sp>
        <p:nvSpPr>
          <p:cNvPr id="1487" name="Google Shape;1487;p44"/>
          <p:cNvSpPr/>
          <p:nvPr/>
        </p:nvSpPr>
        <p:spPr>
          <a:xfrm>
            <a:off x="294968" y="2065022"/>
            <a:ext cx="3418217" cy="959301"/>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88" name="Google Shape;1488;p44"/>
          <p:cNvSpPr/>
          <p:nvPr/>
        </p:nvSpPr>
        <p:spPr>
          <a:xfrm>
            <a:off x="354778" y="2065022"/>
            <a:ext cx="18731" cy="959301"/>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89" name="Google Shape;1489;p44"/>
          <p:cNvSpPr/>
          <p:nvPr/>
        </p:nvSpPr>
        <p:spPr>
          <a:xfrm>
            <a:off x="483581" y="2065022"/>
            <a:ext cx="18731" cy="959301"/>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90" name="Google Shape;1490;p44"/>
          <p:cNvSpPr/>
          <p:nvPr/>
        </p:nvSpPr>
        <p:spPr>
          <a:xfrm>
            <a:off x="1897633" y="2065022"/>
            <a:ext cx="9995919" cy="959301"/>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5750" spcFirstLastPara="1" rIns="36000" wrap="square" tIns="91425">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a:p>
            <a:pPr indent="0" lvl="0" marL="0" marR="0" rtl="0" algn="l">
              <a:spcBef>
                <a:spcPts val="60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sz="1200">
              <a:solidFill>
                <a:schemeClr val="dk1"/>
              </a:solidFill>
              <a:latin typeface="Helvetica Neue"/>
              <a:ea typeface="Helvetica Neue"/>
              <a:cs typeface="Helvetica Neue"/>
              <a:sym typeface="Helvetica Neue"/>
            </a:endParaRPr>
          </a:p>
        </p:txBody>
      </p:sp>
      <p:grpSp>
        <p:nvGrpSpPr>
          <p:cNvPr id="1491" name="Google Shape;1491;p44"/>
          <p:cNvGrpSpPr/>
          <p:nvPr/>
        </p:nvGrpSpPr>
        <p:grpSpPr>
          <a:xfrm>
            <a:off x="841572" y="2160272"/>
            <a:ext cx="768801" cy="768800"/>
            <a:chOff x="841572" y="2409156"/>
            <a:chExt cx="768801" cy="768800"/>
          </a:xfrm>
        </p:grpSpPr>
        <p:sp>
          <p:nvSpPr>
            <p:cNvPr id="1492" name="Google Shape;1492;p44"/>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493" name="Google Shape;1493;p44"/>
            <p:cNvGrpSpPr/>
            <p:nvPr/>
          </p:nvGrpSpPr>
          <p:grpSpPr>
            <a:xfrm>
              <a:off x="911501" y="2478152"/>
              <a:ext cx="628942" cy="630808"/>
              <a:chOff x="4094847" y="1760585"/>
              <a:chExt cx="633600" cy="633600"/>
            </a:xfrm>
          </p:grpSpPr>
          <p:sp>
            <p:nvSpPr>
              <p:cNvPr id="1494" name="Google Shape;1494;p4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495" name="Google Shape;1495;p4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496" name="Google Shape;1496;p44"/>
          <p:cNvSpPr/>
          <p:nvPr/>
        </p:nvSpPr>
        <p:spPr>
          <a:xfrm>
            <a:off x="294968" y="3114588"/>
            <a:ext cx="3418217" cy="959301"/>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97" name="Google Shape;1497;p44"/>
          <p:cNvSpPr/>
          <p:nvPr/>
        </p:nvSpPr>
        <p:spPr>
          <a:xfrm>
            <a:off x="354778" y="3114588"/>
            <a:ext cx="18731" cy="959301"/>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98" name="Google Shape;1498;p44"/>
          <p:cNvSpPr/>
          <p:nvPr/>
        </p:nvSpPr>
        <p:spPr>
          <a:xfrm>
            <a:off x="483581" y="3114588"/>
            <a:ext cx="18731" cy="959301"/>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499" name="Google Shape;1499;p44"/>
          <p:cNvSpPr/>
          <p:nvPr/>
        </p:nvSpPr>
        <p:spPr>
          <a:xfrm>
            <a:off x="1897633" y="3114588"/>
            <a:ext cx="9995919" cy="959301"/>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5750" spcFirstLastPara="1" rIns="36000" wrap="square" tIns="91425">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a:p>
            <a:pPr indent="0" lvl="0" marL="0" marR="0" rtl="0" algn="l">
              <a:spcBef>
                <a:spcPts val="60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sz="1200">
              <a:solidFill>
                <a:schemeClr val="dk1"/>
              </a:solidFill>
              <a:latin typeface="Helvetica Neue"/>
              <a:ea typeface="Helvetica Neue"/>
              <a:cs typeface="Helvetica Neue"/>
              <a:sym typeface="Helvetica Neue"/>
            </a:endParaRPr>
          </a:p>
        </p:txBody>
      </p:sp>
      <p:grpSp>
        <p:nvGrpSpPr>
          <p:cNvPr id="1500" name="Google Shape;1500;p44"/>
          <p:cNvGrpSpPr/>
          <p:nvPr/>
        </p:nvGrpSpPr>
        <p:grpSpPr>
          <a:xfrm>
            <a:off x="841572" y="3209838"/>
            <a:ext cx="768801" cy="768800"/>
            <a:chOff x="841572" y="2409156"/>
            <a:chExt cx="768801" cy="768800"/>
          </a:xfrm>
        </p:grpSpPr>
        <p:sp>
          <p:nvSpPr>
            <p:cNvPr id="1501" name="Google Shape;1501;p44"/>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502" name="Google Shape;1502;p44"/>
            <p:cNvGrpSpPr/>
            <p:nvPr/>
          </p:nvGrpSpPr>
          <p:grpSpPr>
            <a:xfrm>
              <a:off x="911501" y="2478152"/>
              <a:ext cx="628942" cy="630808"/>
              <a:chOff x="4094847" y="1760585"/>
              <a:chExt cx="633600" cy="633600"/>
            </a:xfrm>
          </p:grpSpPr>
          <p:sp>
            <p:nvSpPr>
              <p:cNvPr id="1503" name="Google Shape;1503;p4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504" name="Google Shape;1504;p4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505" name="Google Shape;1505;p44"/>
          <p:cNvSpPr/>
          <p:nvPr/>
        </p:nvSpPr>
        <p:spPr>
          <a:xfrm>
            <a:off x="294968" y="4164154"/>
            <a:ext cx="3418217" cy="959301"/>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06" name="Google Shape;1506;p44"/>
          <p:cNvSpPr/>
          <p:nvPr/>
        </p:nvSpPr>
        <p:spPr>
          <a:xfrm>
            <a:off x="354778" y="4164154"/>
            <a:ext cx="18731" cy="959301"/>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07" name="Google Shape;1507;p44"/>
          <p:cNvSpPr/>
          <p:nvPr/>
        </p:nvSpPr>
        <p:spPr>
          <a:xfrm>
            <a:off x="483581" y="4164154"/>
            <a:ext cx="18731" cy="959301"/>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08" name="Google Shape;1508;p44"/>
          <p:cNvSpPr/>
          <p:nvPr/>
        </p:nvSpPr>
        <p:spPr>
          <a:xfrm>
            <a:off x="1897633" y="4164154"/>
            <a:ext cx="9995919" cy="959301"/>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5750" spcFirstLastPara="1" rIns="36000" wrap="square" tIns="91425">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a:p>
            <a:pPr indent="0" lvl="0" marL="0" marR="0" rtl="0" algn="l">
              <a:spcBef>
                <a:spcPts val="60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sz="1200">
              <a:solidFill>
                <a:schemeClr val="dk1"/>
              </a:solidFill>
              <a:latin typeface="Helvetica Neue"/>
              <a:ea typeface="Helvetica Neue"/>
              <a:cs typeface="Helvetica Neue"/>
              <a:sym typeface="Helvetica Neue"/>
            </a:endParaRPr>
          </a:p>
        </p:txBody>
      </p:sp>
      <p:grpSp>
        <p:nvGrpSpPr>
          <p:cNvPr id="1509" name="Google Shape;1509;p44"/>
          <p:cNvGrpSpPr/>
          <p:nvPr/>
        </p:nvGrpSpPr>
        <p:grpSpPr>
          <a:xfrm>
            <a:off x="841572" y="4259404"/>
            <a:ext cx="768801" cy="768800"/>
            <a:chOff x="841572" y="2409156"/>
            <a:chExt cx="768801" cy="768800"/>
          </a:xfrm>
        </p:grpSpPr>
        <p:sp>
          <p:nvSpPr>
            <p:cNvPr id="1510" name="Google Shape;1510;p44"/>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511" name="Google Shape;1511;p44"/>
            <p:cNvGrpSpPr/>
            <p:nvPr/>
          </p:nvGrpSpPr>
          <p:grpSpPr>
            <a:xfrm>
              <a:off x="911501" y="2478152"/>
              <a:ext cx="628942" cy="630808"/>
              <a:chOff x="4094847" y="1760585"/>
              <a:chExt cx="633600" cy="633600"/>
            </a:xfrm>
          </p:grpSpPr>
          <p:sp>
            <p:nvSpPr>
              <p:cNvPr id="1512" name="Google Shape;1512;p4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513" name="Google Shape;1513;p4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514" name="Google Shape;1514;p44"/>
          <p:cNvSpPr/>
          <p:nvPr/>
        </p:nvSpPr>
        <p:spPr>
          <a:xfrm>
            <a:off x="294968" y="5213719"/>
            <a:ext cx="3418217" cy="959301"/>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15" name="Google Shape;1515;p44"/>
          <p:cNvSpPr/>
          <p:nvPr/>
        </p:nvSpPr>
        <p:spPr>
          <a:xfrm>
            <a:off x="354778" y="5213719"/>
            <a:ext cx="18731" cy="959301"/>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16" name="Google Shape;1516;p44"/>
          <p:cNvSpPr/>
          <p:nvPr/>
        </p:nvSpPr>
        <p:spPr>
          <a:xfrm>
            <a:off x="483581" y="5213719"/>
            <a:ext cx="18731" cy="959301"/>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17" name="Google Shape;1517;p44"/>
          <p:cNvSpPr/>
          <p:nvPr/>
        </p:nvSpPr>
        <p:spPr>
          <a:xfrm>
            <a:off x="1897633" y="5213719"/>
            <a:ext cx="9995919" cy="959301"/>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5750" spcFirstLastPara="1" rIns="36000" wrap="square" tIns="91425">
            <a:norm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Lorem ipsum dolor </a:t>
            </a:r>
            <a:endParaRPr sz="1400">
              <a:solidFill>
                <a:schemeClr val="dk1"/>
              </a:solidFill>
              <a:latin typeface="Helvetica Neue"/>
              <a:ea typeface="Helvetica Neue"/>
              <a:cs typeface="Helvetica Neue"/>
              <a:sym typeface="Helvetica Neue"/>
            </a:endParaRPr>
          </a:p>
          <a:p>
            <a:pPr indent="0" lvl="0" marL="0" marR="0" rtl="0" algn="l">
              <a:spcBef>
                <a:spcPts val="60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sz="1200">
              <a:solidFill>
                <a:schemeClr val="dk1"/>
              </a:solidFill>
              <a:latin typeface="Helvetica Neue"/>
              <a:ea typeface="Helvetica Neue"/>
              <a:cs typeface="Helvetica Neue"/>
              <a:sym typeface="Helvetica Neue"/>
            </a:endParaRPr>
          </a:p>
        </p:txBody>
      </p:sp>
      <p:grpSp>
        <p:nvGrpSpPr>
          <p:cNvPr id="1518" name="Google Shape;1518;p44"/>
          <p:cNvGrpSpPr/>
          <p:nvPr/>
        </p:nvGrpSpPr>
        <p:grpSpPr>
          <a:xfrm>
            <a:off x="841572" y="5308969"/>
            <a:ext cx="768801" cy="768800"/>
            <a:chOff x="841572" y="2409156"/>
            <a:chExt cx="768801" cy="768800"/>
          </a:xfrm>
        </p:grpSpPr>
        <p:sp>
          <p:nvSpPr>
            <p:cNvPr id="1519" name="Google Shape;1519;p44"/>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520" name="Google Shape;1520;p44"/>
            <p:cNvGrpSpPr/>
            <p:nvPr/>
          </p:nvGrpSpPr>
          <p:grpSpPr>
            <a:xfrm>
              <a:off x="911501" y="2478152"/>
              <a:ext cx="628942" cy="630808"/>
              <a:chOff x="4094847" y="1760585"/>
              <a:chExt cx="633600" cy="633600"/>
            </a:xfrm>
          </p:grpSpPr>
          <p:sp>
            <p:nvSpPr>
              <p:cNvPr id="1521" name="Google Shape;1521;p4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522" name="Google Shape;1522;p4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523" name="Google Shape;1523;p4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524" name="Google Shape;1524;p4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28" name="Shape 1528"/>
        <p:cNvGrpSpPr/>
        <p:nvPr/>
      </p:nvGrpSpPr>
      <p:grpSpPr>
        <a:xfrm>
          <a:off x="0" y="0"/>
          <a:ext cx="0" cy="0"/>
          <a:chOff x="0" y="0"/>
          <a:chExt cx="0" cy="0"/>
        </a:xfrm>
      </p:grpSpPr>
      <p:sp>
        <p:nvSpPr>
          <p:cNvPr id="1529" name="Google Shape;1529;p4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Five-Row Icon Banner List</a:t>
            </a:r>
            <a:endParaRPr/>
          </a:p>
        </p:txBody>
      </p:sp>
      <p:sp>
        <p:nvSpPr>
          <p:cNvPr id="1530" name="Google Shape;1530;p45"/>
          <p:cNvSpPr txBox="1"/>
          <p:nvPr/>
        </p:nvSpPr>
        <p:spPr>
          <a:xfrm>
            <a:off x="294968" y="1491738"/>
            <a:ext cx="883550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accent1"/>
                </a:solidFill>
                <a:latin typeface="Helvetica Neue"/>
                <a:ea typeface="Helvetica Neue"/>
                <a:cs typeface="Helvetica Neue"/>
                <a:sym typeface="Helvetica Neue"/>
              </a:rPr>
              <a:t>Lorem Ipsum</a:t>
            </a:r>
            <a:endParaRPr/>
          </a:p>
        </p:txBody>
      </p:sp>
      <p:sp>
        <p:nvSpPr>
          <p:cNvPr id="1531" name="Google Shape;1531;p45"/>
          <p:cNvSpPr/>
          <p:nvPr/>
        </p:nvSpPr>
        <p:spPr>
          <a:xfrm>
            <a:off x="294968" y="2065022"/>
            <a:ext cx="3418217" cy="746345"/>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32" name="Google Shape;1532;p45"/>
          <p:cNvSpPr/>
          <p:nvPr/>
        </p:nvSpPr>
        <p:spPr>
          <a:xfrm>
            <a:off x="354778" y="2065022"/>
            <a:ext cx="18731" cy="746345"/>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33" name="Google Shape;1533;p45"/>
          <p:cNvSpPr/>
          <p:nvPr/>
        </p:nvSpPr>
        <p:spPr>
          <a:xfrm>
            <a:off x="483581" y="2065022"/>
            <a:ext cx="18731" cy="746345"/>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34" name="Google Shape;1534;p45"/>
          <p:cNvSpPr/>
          <p:nvPr/>
        </p:nvSpPr>
        <p:spPr>
          <a:xfrm>
            <a:off x="1901113" y="2065022"/>
            <a:ext cx="9995919" cy="746345"/>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7200" spcFirstLastPara="1" rIns="36000" wrap="square" tIns="91425">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a:t>
            </a:r>
            <a:endParaRPr sz="1200">
              <a:solidFill>
                <a:schemeClr val="dk1"/>
              </a:solidFill>
              <a:latin typeface="Helvetica Neue"/>
              <a:ea typeface="Helvetica Neue"/>
              <a:cs typeface="Helvetica Neue"/>
              <a:sym typeface="Helvetica Neue"/>
            </a:endParaRPr>
          </a:p>
          <a:p>
            <a:pPr indent="0" lvl="0" marL="0" marR="0" rtl="0" algn="l">
              <a:spcBef>
                <a:spcPts val="30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sz="1100">
              <a:solidFill>
                <a:schemeClr val="dk1"/>
              </a:solidFill>
              <a:latin typeface="Helvetica Neue"/>
              <a:ea typeface="Helvetica Neue"/>
              <a:cs typeface="Helvetica Neue"/>
              <a:sym typeface="Helvetica Neue"/>
            </a:endParaRPr>
          </a:p>
        </p:txBody>
      </p:sp>
      <p:grpSp>
        <p:nvGrpSpPr>
          <p:cNvPr id="1535" name="Google Shape;1535;p45"/>
          <p:cNvGrpSpPr/>
          <p:nvPr/>
        </p:nvGrpSpPr>
        <p:grpSpPr>
          <a:xfrm>
            <a:off x="935662" y="2147884"/>
            <a:ext cx="580622" cy="580620"/>
            <a:chOff x="841572" y="2409156"/>
            <a:chExt cx="768801" cy="768800"/>
          </a:xfrm>
        </p:grpSpPr>
        <p:sp>
          <p:nvSpPr>
            <p:cNvPr id="1536" name="Google Shape;1536;p45"/>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537" name="Google Shape;1537;p45"/>
            <p:cNvGrpSpPr/>
            <p:nvPr/>
          </p:nvGrpSpPr>
          <p:grpSpPr>
            <a:xfrm>
              <a:off x="911501" y="2478152"/>
              <a:ext cx="628942" cy="630808"/>
              <a:chOff x="4094847" y="1760585"/>
              <a:chExt cx="633600" cy="633600"/>
            </a:xfrm>
          </p:grpSpPr>
          <p:sp>
            <p:nvSpPr>
              <p:cNvPr id="1538" name="Google Shape;1538;p4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539" name="Google Shape;1539;p4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540" name="Google Shape;1540;p45"/>
          <p:cNvSpPr/>
          <p:nvPr/>
        </p:nvSpPr>
        <p:spPr>
          <a:xfrm>
            <a:off x="294968" y="2890332"/>
            <a:ext cx="3418217" cy="746345"/>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41" name="Google Shape;1541;p45"/>
          <p:cNvSpPr/>
          <p:nvPr/>
        </p:nvSpPr>
        <p:spPr>
          <a:xfrm>
            <a:off x="354778" y="2890332"/>
            <a:ext cx="18731" cy="746345"/>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42" name="Google Shape;1542;p45"/>
          <p:cNvSpPr/>
          <p:nvPr/>
        </p:nvSpPr>
        <p:spPr>
          <a:xfrm>
            <a:off x="483581" y="2890332"/>
            <a:ext cx="18731" cy="746345"/>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43" name="Google Shape;1543;p45"/>
          <p:cNvSpPr/>
          <p:nvPr/>
        </p:nvSpPr>
        <p:spPr>
          <a:xfrm>
            <a:off x="1901113" y="2890332"/>
            <a:ext cx="9995919" cy="746345"/>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7200" spcFirstLastPara="1" rIns="36000" wrap="square" tIns="0">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a:t>
            </a:r>
            <a:endParaRPr sz="1200">
              <a:solidFill>
                <a:schemeClr val="dk1"/>
              </a:solidFill>
              <a:latin typeface="Helvetica Neue"/>
              <a:ea typeface="Helvetica Neue"/>
              <a:cs typeface="Helvetica Neue"/>
              <a:sym typeface="Helvetica Neue"/>
            </a:endParaRPr>
          </a:p>
          <a:p>
            <a:pPr indent="0" lvl="0" marL="0" marR="0" rtl="0" algn="l">
              <a:spcBef>
                <a:spcPts val="30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sz="1100">
              <a:solidFill>
                <a:schemeClr val="dk1"/>
              </a:solidFill>
              <a:latin typeface="Helvetica Neue"/>
              <a:ea typeface="Helvetica Neue"/>
              <a:cs typeface="Helvetica Neue"/>
              <a:sym typeface="Helvetica Neue"/>
            </a:endParaRPr>
          </a:p>
        </p:txBody>
      </p:sp>
      <p:grpSp>
        <p:nvGrpSpPr>
          <p:cNvPr id="1544" name="Google Shape;1544;p45"/>
          <p:cNvGrpSpPr/>
          <p:nvPr/>
        </p:nvGrpSpPr>
        <p:grpSpPr>
          <a:xfrm>
            <a:off x="935662" y="2973194"/>
            <a:ext cx="580622" cy="580620"/>
            <a:chOff x="841572" y="2409156"/>
            <a:chExt cx="768801" cy="768800"/>
          </a:xfrm>
        </p:grpSpPr>
        <p:sp>
          <p:nvSpPr>
            <p:cNvPr id="1545" name="Google Shape;1545;p45"/>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546" name="Google Shape;1546;p45"/>
            <p:cNvGrpSpPr/>
            <p:nvPr/>
          </p:nvGrpSpPr>
          <p:grpSpPr>
            <a:xfrm>
              <a:off x="911501" y="2478152"/>
              <a:ext cx="628942" cy="630808"/>
              <a:chOff x="4094847" y="1760585"/>
              <a:chExt cx="633600" cy="633600"/>
            </a:xfrm>
          </p:grpSpPr>
          <p:sp>
            <p:nvSpPr>
              <p:cNvPr id="1547" name="Google Shape;1547;p4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548" name="Google Shape;1548;p4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549" name="Google Shape;1549;p45"/>
          <p:cNvSpPr/>
          <p:nvPr/>
        </p:nvSpPr>
        <p:spPr>
          <a:xfrm>
            <a:off x="294968" y="3715642"/>
            <a:ext cx="3418217" cy="746345"/>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50" name="Google Shape;1550;p45"/>
          <p:cNvSpPr/>
          <p:nvPr/>
        </p:nvSpPr>
        <p:spPr>
          <a:xfrm>
            <a:off x="354778" y="3715642"/>
            <a:ext cx="18731" cy="746345"/>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51" name="Google Shape;1551;p45"/>
          <p:cNvSpPr/>
          <p:nvPr/>
        </p:nvSpPr>
        <p:spPr>
          <a:xfrm>
            <a:off x="483581" y="3715642"/>
            <a:ext cx="18731" cy="746345"/>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52" name="Google Shape;1552;p45"/>
          <p:cNvSpPr/>
          <p:nvPr/>
        </p:nvSpPr>
        <p:spPr>
          <a:xfrm>
            <a:off x="1901113" y="3715642"/>
            <a:ext cx="9995919" cy="746345"/>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7200" spcFirstLastPara="1" rIns="36000" wrap="square" tIns="91425">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a:t>
            </a:r>
            <a:endParaRPr sz="1200">
              <a:solidFill>
                <a:schemeClr val="dk1"/>
              </a:solidFill>
              <a:latin typeface="Helvetica Neue"/>
              <a:ea typeface="Helvetica Neue"/>
              <a:cs typeface="Helvetica Neue"/>
              <a:sym typeface="Helvetica Neue"/>
            </a:endParaRPr>
          </a:p>
          <a:p>
            <a:pPr indent="0" lvl="0" marL="0" marR="0" rtl="0" algn="l">
              <a:spcBef>
                <a:spcPts val="30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sz="1100">
              <a:solidFill>
                <a:schemeClr val="dk1"/>
              </a:solidFill>
              <a:latin typeface="Helvetica Neue"/>
              <a:ea typeface="Helvetica Neue"/>
              <a:cs typeface="Helvetica Neue"/>
              <a:sym typeface="Helvetica Neue"/>
            </a:endParaRPr>
          </a:p>
        </p:txBody>
      </p:sp>
      <p:grpSp>
        <p:nvGrpSpPr>
          <p:cNvPr id="1553" name="Google Shape;1553;p45"/>
          <p:cNvGrpSpPr/>
          <p:nvPr/>
        </p:nvGrpSpPr>
        <p:grpSpPr>
          <a:xfrm>
            <a:off x="935662" y="3798504"/>
            <a:ext cx="580622" cy="580620"/>
            <a:chOff x="841572" y="2409156"/>
            <a:chExt cx="768801" cy="768800"/>
          </a:xfrm>
        </p:grpSpPr>
        <p:sp>
          <p:nvSpPr>
            <p:cNvPr id="1554" name="Google Shape;1554;p45"/>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555" name="Google Shape;1555;p45"/>
            <p:cNvGrpSpPr/>
            <p:nvPr/>
          </p:nvGrpSpPr>
          <p:grpSpPr>
            <a:xfrm>
              <a:off x="911501" y="2478152"/>
              <a:ext cx="628942" cy="630808"/>
              <a:chOff x="4094847" y="1760585"/>
              <a:chExt cx="633600" cy="633600"/>
            </a:xfrm>
          </p:grpSpPr>
          <p:sp>
            <p:nvSpPr>
              <p:cNvPr id="1556" name="Google Shape;1556;p4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557" name="Google Shape;1557;p4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558" name="Google Shape;1558;p45"/>
          <p:cNvSpPr/>
          <p:nvPr/>
        </p:nvSpPr>
        <p:spPr>
          <a:xfrm>
            <a:off x="294968" y="4540952"/>
            <a:ext cx="3418217" cy="746345"/>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59" name="Google Shape;1559;p45"/>
          <p:cNvSpPr/>
          <p:nvPr/>
        </p:nvSpPr>
        <p:spPr>
          <a:xfrm>
            <a:off x="354778" y="4540952"/>
            <a:ext cx="18731" cy="746345"/>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60" name="Google Shape;1560;p45"/>
          <p:cNvSpPr/>
          <p:nvPr/>
        </p:nvSpPr>
        <p:spPr>
          <a:xfrm>
            <a:off x="483581" y="4540952"/>
            <a:ext cx="18731" cy="746345"/>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61" name="Google Shape;1561;p45"/>
          <p:cNvSpPr/>
          <p:nvPr/>
        </p:nvSpPr>
        <p:spPr>
          <a:xfrm>
            <a:off x="1901113" y="4540952"/>
            <a:ext cx="9995919" cy="746345"/>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7200" spcFirstLastPara="1" rIns="36000" wrap="square" tIns="91425">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a:t>
            </a:r>
            <a:endParaRPr sz="1200">
              <a:solidFill>
                <a:schemeClr val="dk1"/>
              </a:solidFill>
              <a:latin typeface="Helvetica Neue"/>
              <a:ea typeface="Helvetica Neue"/>
              <a:cs typeface="Helvetica Neue"/>
              <a:sym typeface="Helvetica Neue"/>
            </a:endParaRPr>
          </a:p>
          <a:p>
            <a:pPr indent="0" lvl="0" marL="0" marR="0" rtl="0" algn="l">
              <a:spcBef>
                <a:spcPts val="30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sz="1100">
              <a:solidFill>
                <a:schemeClr val="dk1"/>
              </a:solidFill>
              <a:latin typeface="Helvetica Neue"/>
              <a:ea typeface="Helvetica Neue"/>
              <a:cs typeface="Helvetica Neue"/>
              <a:sym typeface="Helvetica Neue"/>
            </a:endParaRPr>
          </a:p>
        </p:txBody>
      </p:sp>
      <p:grpSp>
        <p:nvGrpSpPr>
          <p:cNvPr id="1562" name="Google Shape;1562;p45"/>
          <p:cNvGrpSpPr/>
          <p:nvPr/>
        </p:nvGrpSpPr>
        <p:grpSpPr>
          <a:xfrm>
            <a:off x="935662" y="4623814"/>
            <a:ext cx="580622" cy="580620"/>
            <a:chOff x="841572" y="2409156"/>
            <a:chExt cx="768801" cy="768800"/>
          </a:xfrm>
        </p:grpSpPr>
        <p:sp>
          <p:nvSpPr>
            <p:cNvPr id="1563" name="Google Shape;1563;p45"/>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564" name="Google Shape;1564;p45"/>
            <p:cNvGrpSpPr/>
            <p:nvPr/>
          </p:nvGrpSpPr>
          <p:grpSpPr>
            <a:xfrm>
              <a:off x="911501" y="2478152"/>
              <a:ext cx="628942" cy="630808"/>
              <a:chOff x="4094847" y="1760585"/>
              <a:chExt cx="633600" cy="633600"/>
            </a:xfrm>
          </p:grpSpPr>
          <p:sp>
            <p:nvSpPr>
              <p:cNvPr id="1565" name="Google Shape;1565;p4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566" name="Google Shape;1566;p4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567" name="Google Shape;1567;p45"/>
          <p:cNvSpPr/>
          <p:nvPr/>
        </p:nvSpPr>
        <p:spPr>
          <a:xfrm>
            <a:off x="294968" y="5366262"/>
            <a:ext cx="3418217" cy="746345"/>
          </a:xfrm>
          <a:prstGeom prst="homePlate">
            <a:avLst>
              <a:gd fmla="val 22388" name="adj"/>
            </a:avLst>
          </a:prstGeom>
          <a:solidFill>
            <a:schemeClr val="accent1"/>
          </a:solidFill>
          <a:ln cap="flat" cmpd="sng" w="38100">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68" name="Google Shape;1568;p45"/>
          <p:cNvSpPr/>
          <p:nvPr/>
        </p:nvSpPr>
        <p:spPr>
          <a:xfrm>
            <a:off x="354778" y="5366262"/>
            <a:ext cx="18731" cy="746345"/>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69" name="Google Shape;1569;p45"/>
          <p:cNvSpPr/>
          <p:nvPr/>
        </p:nvSpPr>
        <p:spPr>
          <a:xfrm>
            <a:off x="483581" y="5366262"/>
            <a:ext cx="18731" cy="746345"/>
          </a:xfrm>
          <a:prstGeom prst="rect">
            <a:avLst/>
          </a:prstGeom>
          <a:solidFill>
            <a:schemeClr val="lt1"/>
          </a:solidFill>
          <a:ln cap="flat" cmpd="sng" w="381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2700"/>
              <a:buFont typeface="Helvetica Neue"/>
              <a:buNone/>
            </a:pPr>
            <a:r>
              <a:t/>
            </a:r>
            <a:endParaRPr b="0" i="0" sz="2700" u="none" cap="none" strike="noStrike">
              <a:solidFill>
                <a:srgbClr val="FFFFFF"/>
              </a:solidFill>
              <a:latin typeface="Helvetica Neue"/>
              <a:ea typeface="Helvetica Neue"/>
              <a:cs typeface="Helvetica Neue"/>
              <a:sym typeface="Helvetica Neue"/>
            </a:endParaRPr>
          </a:p>
        </p:txBody>
      </p:sp>
      <p:sp>
        <p:nvSpPr>
          <p:cNvPr id="1570" name="Google Shape;1570;p45"/>
          <p:cNvSpPr/>
          <p:nvPr/>
        </p:nvSpPr>
        <p:spPr>
          <a:xfrm>
            <a:off x="1901113" y="5366262"/>
            <a:ext cx="9995919" cy="746345"/>
          </a:xfrm>
          <a:prstGeom prst="rect">
            <a:avLst/>
          </a:prstGeom>
          <a:solidFill>
            <a:schemeClr val="lt1"/>
          </a:solidFill>
          <a:ln cap="flat" cmpd="sng" w="38100">
            <a:solidFill>
              <a:schemeClr val="accent1"/>
            </a:solidFill>
            <a:prstDash val="solid"/>
            <a:round/>
            <a:headEnd len="sm" w="sm" type="none"/>
            <a:tailEnd len="sm" w="sm" type="none"/>
          </a:ln>
        </p:spPr>
        <p:txBody>
          <a:bodyPr anchorCtr="0" anchor="ctr" bIns="0" lIns="367200" spcFirstLastPara="1" rIns="36000" wrap="square" tIns="91425">
            <a:noAutofit/>
          </a:bodyPr>
          <a:lstStyle/>
          <a:p>
            <a:pPr indent="0" lvl="0" marL="0" marR="0" rtl="0" algn="l">
              <a:spcBef>
                <a:spcPts val="0"/>
              </a:spcBef>
              <a:spcAft>
                <a:spcPts val="0"/>
              </a:spcAft>
              <a:buNone/>
            </a:pPr>
            <a:r>
              <a:rPr b="1" lang="en-US" sz="1200">
                <a:solidFill>
                  <a:schemeClr val="dk1"/>
                </a:solidFill>
                <a:latin typeface="Helvetica Neue"/>
                <a:ea typeface="Helvetica Neue"/>
                <a:cs typeface="Helvetica Neue"/>
                <a:sym typeface="Helvetica Neue"/>
              </a:rPr>
              <a:t>Lorem ipsum dolor </a:t>
            </a:r>
            <a:endParaRPr sz="1200">
              <a:solidFill>
                <a:schemeClr val="dk1"/>
              </a:solidFill>
              <a:latin typeface="Helvetica Neue"/>
              <a:ea typeface="Helvetica Neue"/>
              <a:cs typeface="Helvetica Neue"/>
              <a:sym typeface="Helvetica Neue"/>
            </a:endParaRPr>
          </a:p>
          <a:p>
            <a:pPr indent="0" lvl="0" marL="0" marR="0" rtl="0" algn="l">
              <a:spcBef>
                <a:spcPts val="300"/>
              </a:spcBef>
              <a:spcAft>
                <a:spcPts val="0"/>
              </a:spcAft>
              <a:buNone/>
            </a:pPr>
            <a:r>
              <a:rPr lang="en-US" sz="11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a:t>
            </a:r>
            <a:endParaRPr sz="1100">
              <a:solidFill>
                <a:schemeClr val="dk1"/>
              </a:solidFill>
              <a:latin typeface="Helvetica Neue"/>
              <a:ea typeface="Helvetica Neue"/>
              <a:cs typeface="Helvetica Neue"/>
              <a:sym typeface="Helvetica Neue"/>
            </a:endParaRPr>
          </a:p>
        </p:txBody>
      </p:sp>
      <p:grpSp>
        <p:nvGrpSpPr>
          <p:cNvPr id="1571" name="Google Shape;1571;p45"/>
          <p:cNvGrpSpPr/>
          <p:nvPr/>
        </p:nvGrpSpPr>
        <p:grpSpPr>
          <a:xfrm>
            <a:off x="935662" y="5449124"/>
            <a:ext cx="580622" cy="580620"/>
            <a:chOff x="841572" y="2409156"/>
            <a:chExt cx="768801" cy="768800"/>
          </a:xfrm>
        </p:grpSpPr>
        <p:sp>
          <p:nvSpPr>
            <p:cNvPr id="1572" name="Google Shape;1572;p45"/>
            <p:cNvSpPr/>
            <p:nvPr/>
          </p:nvSpPr>
          <p:spPr>
            <a:xfrm>
              <a:off x="841572" y="2409156"/>
              <a:ext cx="768801" cy="7688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575757"/>
                </a:solidFill>
                <a:latin typeface="Helvetica Neue"/>
                <a:ea typeface="Helvetica Neue"/>
                <a:cs typeface="Helvetica Neue"/>
                <a:sym typeface="Helvetica Neue"/>
              </a:endParaRPr>
            </a:p>
          </p:txBody>
        </p:sp>
        <p:grpSp>
          <p:nvGrpSpPr>
            <p:cNvPr id="1573" name="Google Shape;1573;p45"/>
            <p:cNvGrpSpPr/>
            <p:nvPr/>
          </p:nvGrpSpPr>
          <p:grpSpPr>
            <a:xfrm>
              <a:off x="911501" y="2478152"/>
              <a:ext cx="628942" cy="630808"/>
              <a:chOff x="4094847" y="1760585"/>
              <a:chExt cx="633600" cy="633600"/>
            </a:xfrm>
          </p:grpSpPr>
          <p:sp>
            <p:nvSpPr>
              <p:cNvPr id="1574" name="Google Shape;1574;p4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575" name="Google Shape;1575;p4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576" name="Google Shape;1576;p4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577" name="Google Shape;1577;p4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1" name="Shape 1581"/>
        <p:cNvGrpSpPr/>
        <p:nvPr/>
      </p:nvGrpSpPr>
      <p:grpSpPr>
        <a:xfrm>
          <a:off x="0" y="0"/>
          <a:ext cx="0" cy="0"/>
          <a:chOff x="0" y="0"/>
          <a:chExt cx="0" cy="0"/>
        </a:xfrm>
      </p:grpSpPr>
      <p:sp>
        <p:nvSpPr>
          <p:cNvPr id="1582" name="Google Shape;1582;p4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Lettered Label List with Icon Descriptions</a:t>
            </a:r>
            <a:endParaRPr/>
          </a:p>
        </p:txBody>
      </p:sp>
      <p:cxnSp>
        <p:nvCxnSpPr>
          <p:cNvPr id="1583" name="Google Shape;1583;p46"/>
          <p:cNvCxnSpPr/>
          <p:nvPr/>
        </p:nvCxnSpPr>
        <p:spPr>
          <a:xfrm rot="10800000">
            <a:off x="4934824" y="1676400"/>
            <a:ext cx="0" cy="4313622"/>
          </a:xfrm>
          <a:prstGeom prst="straightConnector1">
            <a:avLst/>
          </a:prstGeom>
          <a:noFill/>
          <a:ln cap="flat" cmpd="sng" w="63500">
            <a:solidFill>
              <a:srgbClr val="C8C8C8"/>
            </a:solidFill>
            <a:prstDash val="dot"/>
            <a:miter lim="8000"/>
            <a:headEnd len="sm" w="sm" type="none"/>
            <a:tailEnd len="sm" w="sm" type="none"/>
          </a:ln>
        </p:spPr>
      </p:cxnSp>
      <p:sp>
        <p:nvSpPr>
          <p:cNvPr id="1584" name="Google Shape;1584;p46"/>
          <p:cNvSpPr/>
          <p:nvPr/>
        </p:nvSpPr>
        <p:spPr>
          <a:xfrm rot="5400000">
            <a:off x="1969987" y="130361"/>
            <a:ext cx="617738" cy="4557713"/>
          </a:xfrm>
          <a:prstGeom prst="round2SameRect">
            <a:avLst>
              <a:gd fmla="val 50000" name="adj1"/>
              <a:gd fmla="val 0" name="adj2"/>
            </a:avLst>
          </a:prstGeom>
          <a:solidFill>
            <a:srgbClr val="D8D8D8"/>
          </a:solidFill>
          <a:ln>
            <a:noFill/>
          </a:ln>
        </p:spPr>
        <p:txBody>
          <a:bodyPr anchorCtr="0" anchor="ctr" bIns="90000" lIns="91425" spcFirstLastPara="1" rIns="91425" wrap="square" tIns="90000">
            <a:noAutofit/>
          </a:bodyPr>
          <a:lstStyle/>
          <a:p>
            <a:pPr indent="0" lvl="0" marL="0" marR="0" rtl="0" algn="ctr">
              <a:spcBef>
                <a:spcPts val="0"/>
              </a:spcBef>
              <a:spcAft>
                <a:spcPts val="0"/>
              </a:spcAft>
              <a:buNone/>
            </a:pPr>
            <a:r>
              <a:t/>
            </a:r>
            <a:endParaRPr sz="1400">
              <a:solidFill>
                <a:srgbClr val="575757"/>
              </a:solidFill>
              <a:latin typeface="Helvetica Neue"/>
              <a:ea typeface="Helvetica Neue"/>
              <a:cs typeface="Helvetica Neue"/>
              <a:sym typeface="Helvetica Neue"/>
            </a:endParaRPr>
          </a:p>
        </p:txBody>
      </p:sp>
      <p:sp>
        <p:nvSpPr>
          <p:cNvPr id="1585" name="Google Shape;1585;p46"/>
          <p:cNvSpPr/>
          <p:nvPr/>
        </p:nvSpPr>
        <p:spPr>
          <a:xfrm>
            <a:off x="923926" y="2163373"/>
            <a:ext cx="3318528" cy="504799"/>
          </a:xfrm>
          <a:prstGeom prst="rect">
            <a:avLst/>
          </a:prstGeom>
          <a:noFill/>
          <a:ln>
            <a:noFill/>
          </a:ln>
        </p:spPr>
        <p:txBody>
          <a:bodyPr anchorCtr="0" anchor="ctr" bIns="45700" lIns="91425" spcFirstLastPara="1" rIns="91425" wrap="square" tIns="45700">
            <a:normAutofit/>
          </a:bodyPr>
          <a:lstStyle/>
          <a:p>
            <a:pPr indent="0" lvl="5" marL="0" marR="0" rtl="0" algn="l">
              <a:lnSpc>
                <a:spcPct val="86000"/>
              </a:lnSpc>
              <a:spcBef>
                <a:spcPts val="0"/>
              </a:spcBef>
              <a:spcAft>
                <a:spcPts val="0"/>
              </a:spcAft>
              <a:buNone/>
            </a:pPr>
            <a:r>
              <a:rPr b="0" i="0" lang="en-US" sz="2000" u="none" cap="none" strike="noStrike">
                <a:solidFill>
                  <a:schemeClr val="dk1"/>
                </a:solidFill>
                <a:latin typeface="Helvetica Neue"/>
                <a:ea typeface="Helvetica Neue"/>
                <a:cs typeface="Helvetica Neue"/>
                <a:sym typeface="Helvetica Neue"/>
              </a:rPr>
              <a:t>Label   </a:t>
            </a:r>
            <a:endParaRPr b="0" i="0" sz="2000" u="none" cap="none" strike="noStrike">
              <a:solidFill>
                <a:schemeClr val="dk1"/>
              </a:solidFill>
              <a:latin typeface="Helvetica Neue"/>
              <a:ea typeface="Helvetica Neue"/>
              <a:cs typeface="Helvetica Neue"/>
              <a:sym typeface="Helvetica Neue"/>
            </a:endParaRPr>
          </a:p>
        </p:txBody>
      </p:sp>
      <p:sp>
        <p:nvSpPr>
          <p:cNvPr id="1586" name="Google Shape;1586;p46"/>
          <p:cNvSpPr/>
          <p:nvPr/>
        </p:nvSpPr>
        <p:spPr>
          <a:xfrm rot="5400000">
            <a:off x="1969986" y="949795"/>
            <a:ext cx="617740" cy="4557713"/>
          </a:xfrm>
          <a:prstGeom prst="round2SameRect">
            <a:avLst>
              <a:gd fmla="val 50000" name="adj1"/>
              <a:gd fmla="val 0" name="adj2"/>
            </a:avLst>
          </a:prstGeom>
          <a:solidFill>
            <a:srgbClr val="D8D8D8"/>
          </a:solidFill>
          <a:ln>
            <a:noFill/>
          </a:ln>
        </p:spPr>
        <p:txBody>
          <a:bodyPr anchorCtr="0" anchor="ctr" bIns="90000" lIns="91425" spcFirstLastPara="1" rIns="91425" wrap="square" tIns="90000">
            <a:noAutofit/>
          </a:bodyPr>
          <a:lstStyle/>
          <a:p>
            <a:pPr indent="0" lvl="0" marL="0" marR="0" rtl="0" algn="ctr">
              <a:spcBef>
                <a:spcPts val="0"/>
              </a:spcBef>
              <a:spcAft>
                <a:spcPts val="0"/>
              </a:spcAft>
              <a:buNone/>
            </a:pPr>
            <a:r>
              <a:t/>
            </a:r>
            <a:endParaRPr sz="1400">
              <a:solidFill>
                <a:srgbClr val="575757"/>
              </a:solidFill>
              <a:latin typeface="Helvetica Neue"/>
              <a:ea typeface="Helvetica Neue"/>
              <a:cs typeface="Helvetica Neue"/>
              <a:sym typeface="Helvetica Neue"/>
            </a:endParaRPr>
          </a:p>
        </p:txBody>
      </p:sp>
      <p:sp>
        <p:nvSpPr>
          <p:cNvPr id="1587" name="Google Shape;1587;p46"/>
          <p:cNvSpPr/>
          <p:nvPr/>
        </p:nvSpPr>
        <p:spPr>
          <a:xfrm>
            <a:off x="923926" y="2976251"/>
            <a:ext cx="3318528" cy="504799"/>
          </a:xfrm>
          <a:prstGeom prst="rect">
            <a:avLst/>
          </a:prstGeom>
          <a:noFill/>
          <a:ln>
            <a:noFill/>
          </a:ln>
        </p:spPr>
        <p:txBody>
          <a:bodyPr anchorCtr="0" anchor="ctr" bIns="45700" lIns="91425" spcFirstLastPara="1" rIns="91425" wrap="square" tIns="45700">
            <a:normAutofit/>
          </a:bodyPr>
          <a:lstStyle/>
          <a:p>
            <a:pPr indent="0" lvl="5" marL="0" marR="0" rtl="0" algn="l">
              <a:lnSpc>
                <a:spcPct val="86000"/>
              </a:lnSpc>
              <a:spcBef>
                <a:spcPts val="0"/>
              </a:spcBef>
              <a:spcAft>
                <a:spcPts val="0"/>
              </a:spcAft>
              <a:buNone/>
            </a:pPr>
            <a:r>
              <a:rPr b="0" i="0" lang="en-US" sz="2000" u="none" cap="none" strike="noStrike">
                <a:solidFill>
                  <a:schemeClr val="dk1"/>
                </a:solidFill>
                <a:latin typeface="Helvetica Neue"/>
                <a:ea typeface="Helvetica Neue"/>
                <a:cs typeface="Helvetica Neue"/>
                <a:sym typeface="Helvetica Neue"/>
              </a:rPr>
              <a:t>Label</a:t>
            </a:r>
            <a:endParaRPr b="0" i="0" sz="2000" u="none" cap="none" strike="noStrike">
              <a:solidFill>
                <a:schemeClr val="dk1"/>
              </a:solidFill>
              <a:latin typeface="Helvetica Neue"/>
              <a:ea typeface="Helvetica Neue"/>
              <a:cs typeface="Helvetica Neue"/>
              <a:sym typeface="Helvetica Neue"/>
            </a:endParaRPr>
          </a:p>
        </p:txBody>
      </p:sp>
      <p:sp>
        <p:nvSpPr>
          <p:cNvPr id="1588" name="Google Shape;1588;p46"/>
          <p:cNvSpPr/>
          <p:nvPr/>
        </p:nvSpPr>
        <p:spPr>
          <a:xfrm rot="5400000">
            <a:off x="1969985" y="1762675"/>
            <a:ext cx="617740" cy="4557711"/>
          </a:xfrm>
          <a:prstGeom prst="round2SameRect">
            <a:avLst>
              <a:gd fmla="val 50000" name="adj1"/>
              <a:gd fmla="val 0" name="adj2"/>
            </a:avLst>
          </a:prstGeom>
          <a:solidFill>
            <a:srgbClr val="D8D8D8"/>
          </a:solidFill>
          <a:ln>
            <a:noFill/>
          </a:ln>
        </p:spPr>
        <p:txBody>
          <a:bodyPr anchorCtr="0" anchor="ctr" bIns="90000" lIns="91425" spcFirstLastPara="1" rIns="91425" wrap="square" tIns="90000">
            <a:noAutofit/>
          </a:bodyPr>
          <a:lstStyle/>
          <a:p>
            <a:pPr indent="0" lvl="0" marL="0" marR="0" rtl="0" algn="ctr">
              <a:spcBef>
                <a:spcPts val="0"/>
              </a:spcBef>
              <a:spcAft>
                <a:spcPts val="0"/>
              </a:spcAft>
              <a:buNone/>
            </a:pPr>
            <a:r>
              <a:t/>
            </a:r>
            <a:endParaRPr sz="1400">
              <a:solidFill>
                <a:srgbClr val="575757"/>
              </a:solidFill>
              <a:latin typeface="Helvetica Neue"/>
              <a:ea typeface="Helvetica Neue"/>
              <a:cs typeface="Helvetica Neue"/>
              <a:sym typeface="Helvetica Neue"/>
            </a:endParaRPr>
          </a:p>
        </p:txBody>
      </p:sp>
      <p:sp>
        <p:nvSpPr>
          <p:cNvPr id="1589" name="Google Shape;1589;p46"/>
          <p:cNvSpPr/>
          <p:nvPr/>
        </p:nvSpPr>
        <p:spPr>
          <a:xfrm>
            <a:off x="923926" y="3789132"/>
            <a:ext cx="3318528" cy="504799"/>
          </a:xfrm>
          <a:prstGeom prst="rect">
            <a:avLst/>
          </a:prstGeom>
          <a:noFill/>
          <a:ln>
            <a:noFill/>
          </a:ln>
        </p:spPr>
        <p:txBody>
          <a:bodyPr anchorCtr="0" anchor="ctr" bIns="45700" lIns="91425" spcFirstLastPara="1" rIns="91425" wrap="square" tIns="45700">
            <a:normAutofit/>
          </a:bodyPr>
          <a:lstStyle/>
          <a:p>
            <a:pPr indent="0" lvl="5" marL="0" marR="0" rtl="0" algn="l">
              <a:lnSpc>
                <a:spcPct val="86000"/>
              </a:lnSpc>
              <a:spcBef>
                <a:spcPts val="0"/>
              </a:spcBef>
              <a:spcAft>
                <a:spcPts val="0"/>
              </a:spcAft>
              <a:buNone/>
            </a:pPr>
            <a:r>
              <a:rPr b="0" i="0" lang="en-US" sz="2000" u="none" cap="none" strike="noStrike">
                <a:solidFill>
                  <a:schemeClr val="dk1"/>
                </a:solidFill>
                <a:latin typeface="Helvetica Neue"/>
                <a:ea typeface="Helvetica Neue"/>
                <a:cs typeface="Helvetica Neue"/>
                <a:sym typeface="Helvetica Neue"/>
              </a:rPr>
              <a:t>Label</a:t>
            </a:r>
            <a:endParaRPr b="0" i="0" sz="2000" u="none" cap="none" strike="noStrike">
              <a:solidFill>
                <a:schemeClr val="dk1"/>
              </a:solidFill>
              <a:latin typeface="Helvetica Neue"/>
              <a:ea typeface="Helvetica Neue"/>
              <a:cs typeface="Helvetica Neue"/>
              <a:sym typeface="Helvetica Neue"/>
            </a:endParaRPr>
          </a:p>
        </p:txBody>
      </p:sp>
      <p:sp>
        <p:nvSpPr>
          <p:cNvPr id="1590" name="Google Shape;1590;p46"/>
          <p:cNvSpPr/>
          <p:nvPr/>
        </p:nvSpPr>
        <p:spPr>
          <a:xfrm rot="5400000">
            <a:off x="1969987" y="2575553"/>
            <a:ext cx="617738" cy="4557711"/>
          </a:xfrm>
          <a:prstGeom prst="round2SameRect">
            <a:avLst>
              <a:gd fmla="val 50000" name="adj1"/>
              <a:gd fmla="val 0" name="adj2"/>
            </a:avLst>
          </a:prstGeom>
          <a:solidFill>
            <a:srgbClr val="D8D8D8"/>
          </a:solidFill>
          <a:ln>
            <a:noFill/>
          </a:ln>
        </p:spPr>
        <p:txBody>
          <a:bodyPr anchorCtr="0" anchor="ctr" bIns="90000" lIns="91425" spcFirstLastPara="1" rIns="91425" wrap="square" tIns="90000">
            <a:noAutofit/>
          </a:bodyPr>
          <a:lstStyle/>
          <a:p>
            <a:pPr indent="0" lvl="0" marL="0" marR="0" rtl="0" algn="ctr">
              <a:spcBef>
                <a:spcPts val="0"/>
              </a:spcBef>
              <a:spcAft>
                <a:spcPts val="0"/>
              </a:spcAft>
              <a:buNone/>
            </a:pPr>
            <a:r>
              <a:t/>
            </a:r>
            <a:endParaRPr sz="1400">
              <a:solidFill>
                <a:srgbClr val="575757"/>
              </a:solidFill>
              <a:latin typeface="Helvetica Neue"/>
              <a:ea typeface="Helvetica Neue"/>
              <a:cs typeface="Helvetica Neue"/>
              <a:sym typeface="Helvetica Neue"/>
            </a:endParaRPr>
          </a:p>
        </p:txBody>
      </p:sp>
      <p:sp>
        <p:nvSpPr>
          <p:cNvPr id="1591" name="Google Shape;1591;p46"/>
          <p:cNvSpPr/>
          <p:nvPr/>
        </p:nvSpPr>
        <p:spPr>
          <a:xfrm>
            <a:off x="923926" y="4602009"/>
            <a:ext cx="3318528" cy="504799"/>
          </a:xfrm>
          <a:prstGeom prst="rect">
            <a:avLst/>
          </a:prstGeom>
          <a:noFill/>
          <a:ln>
            <a:noFill/>
          </a:ln>
        </p:spPr>
        <p:txBody>
          <a:bodyPr anchorCtr="0" anchor="ctr" bIns="45700" lIns="91425" spcFirstLastPara="1" rIns="91425" wrap="square" tIns="45700">
            <a:normAutofit/>
          </a:bodyPr>
          <a:lstStyle/>
          <a:p>
            <a:pPr indent="0" lvl="5" marL="0" marR="0" rtl="0" algn="l">
              <a:lnSpc>
                <a:spcPct val="86000"/>
              </a:lnSpc>
              <a:spcBef>
                <a:spcPts val="0"/>
              </a:spcBef>
              <a:spcAft>
                <a:spcPts val="0"/>
              </a:spcAft>
              <a:buNone/>
            </a:pPr>
            <a:r>
              <a:rPr b="0" i="0" lang="en-US" sz="2000" u="none" cap="none" strike="noStrike">
                <a:solidFill>
                  <a:schemeClr val="dk1"/>
                </a:solidFill>
                <a:latin typeface="Helvetica Neue"/>
                <a:ea typeface="Helvetica Neue"/>
                <a:cs typeface="Helvetica Neue"/>
                <a:sym typeface="Helvetica Neue"/>
              </a:rPr>
              <a:t>Label</a:t>
            </a:r>
            <a:endParaRPr b="0" i="0" sz="2000" u="none" cap="none" strike="noStrike">
              <a:solidFill>
                <a:schemeClr val="dk1"/>
              </a:solidFill>
              <a:latin typeface="Helvetica Neue"/>
              <a:ea typeface="Helvetica Neue"/>
              <a:cs typeface="Helvetica Neue"/>
              <a:sym typeface="Helvetica Neue"/>
            </a:endParaRPr>
          </a:p>
        </p:txBody>
      </p:sp>
      <p:sp>
        <p:nvSpPr>
          <p:cNvPr id="1592" name="Google Shape;1592;p46"/>
          <p:cNvSpPr/>
          <p:nvPr/>
        </p:nvSpPr>
        <p:spPr>
          <a:xfrm rot="5400000">
            <a:off x="1969986" y="3388432"/>
            <a:ext cx="617740" cy="4557713"/>
          </a:xfrm>
          <a:prstGeom prst="round2SameRect">
            <a:avLst>
              <a:gd fmla="val 50000" name="adj1"/>
              <a:gd fmla="val 0" name="adj2"/>
            </a:avLst>
          </a:prstGeom>
          <a:solidFill>
            <a:srgbClr val="D8D8D8"/>
          </a:solidFill>
          <a:ln>
            <a:noFill/>
          </a:ln>
        </p:spPr>
        <p:txBody>
          <a:bodyPr anchorCtr="0" anchor="ctr" bIns="90000" lIns="91425" spcFirstLastPara="1" rIns="91425" wrap="square" tIns="90000">
            <a:noAutofit/>
          </a:bodyPr>
          <a:lstStyle/>
          <a:p>
            <a:pPr indent="0" lvl="0" marL="0" marR="0" rtl="0" algn="ctr">
              <a:spcBef>
                <a:spcPts val="0"/>
              </a:spcBef>
              <a:spcAft>
                <a:spcPts val="0"/>
              </a:spcAft>
              <a:buNone/>
            </a:pPr>
            <a:r>
              <a:t/>
            </a:r>
            <a:endParaRPr sz="1400">
              <a:solidFill>
                <a:srgbClr val="575757"/>
              </a:solidFill>
              <a:latin typeface="Helvetica Neue"/>
              <a:ea typeface="Helvetica Neue"/>
              <a:cs typeface="Helvetica Neue"/>
              <a:sym typeface="Helvetica Neue"/>
            </a:endParaRPr>
          </a:p>
        </p:txBody>
      </p:sp>
      <p:sp>
        <p:nvSpPr>
          <p:cNvPr id="1593" name="Google Shape;1593;p46"/>
          <p:cNvSpPr/>
          <p:nvPr/>
        </p:nvSpPr>
        <p:spPr>
          <a:xfrm>
            <a:off x="923926" y="5414891"/>
            <a:ext cx="3318528" cy="504799"/>
          </a:xfrm>
          <a:prstGeom prst="rect">
            <a:avLst/>
          </a:prstGeom>
          <a:noFill/>
          <a:ln>
            <a:noFill/>
          </a:ln>
        </p:spPr>
        <p:txBody>
          <a:bodyPr anchorCtr="0" anchor="ctr" bIns="45700" lIns="91425" spcFirstLastPara="1" rIns="91425" wrap="square" tIns="45700">
            <a:normAutofit/>
          </a:bodyPr>
          <a:lstStyle/>
          <a:p>
            <a:pPr indent="0" lvl="5" marL="0" marR="0" rtl="0" algn="l">
              <a:lnSpc>
                <a:spcPct val="86000"/>
              </a:lnSpc>
              <a:spcBef>
                <a:spcPts val="0"/>
              </a:spcBef>
              <a:spcAft>
                <a:spcPts val="0"/>
              </a:spcAft>
              <a:buNone/>
            </a:pPr>
            <a:r>
              <a:rPr b="0" i="0" lang="en-US" sz="2000" u="none" cap="none" strike="noStrike">
                <a:solidFill>
                  <a:schemeClr val="dk1"/>
                </a:solidFill>
                <a:latin typeface="Helvetica Neue"/>
                <a:ea typeface="Helvetica Neue"/>
                <a:cs typeface="Helvetica Neue"/>
                <a:sym typeface="Helvetica Neue"/>
              </a:rPr>
              <a:t>Label</a:t>
            </a:r>
            <a:endParaRPr b="0" i="0" sz="2000" u="none" cap="none" strike="noStrike">
              <a:solidFill>
                <a:schemeClr val="dk1"/>
              </a:solidFill>
              <a:latin typeface="Helvetica Neue"/>
              <a:ea typeface="Helvetica Neue"/>
              <a:cs typeface="Helvetica Neue"/>
              <a:sym typeface="Helvetica Neue"/>
            </a:endParaRPr>
          </a:p>
        </p:txBody>
      </p:sp>
      <p:sp>
        <p:nvSpPr>
          <p:cNvPr id="1594" name="Google Shape;1594;p46"/>
          <p:cNvSpPr/>
          <p:nvPr/>
        </p:nvSpPr>
        <p:spPr>
          <a:xfrm>
            <a:off x="399213" y="2188433"/>
            <a:ext cx="441568" cy="441568"/>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rgbClr val="FFFFFF"/>
                </a:solidFill>
                <a:latin typeface="Helvetica Neue"/>
                <a:ea typeface="Helvetica Neue"/>
                <a:cs typeface="Helvetica Neue"/>
                <a:sym typeface="Helvetica Neue"/>
              </a:rPr>
              <a:t>A</a:t>
            </a:r>
            <a:endParaRPr/>
          </a:p>
        </p:txBody>
      </p:sp>
      <p:sp>
        <p:nvSpPr>
          <p:cNvPr id="1595" name="Google Shape;1595;p46"/>
          <p:cNvSpPr/>
          <p:nvPr/>
        </p:nvSpPr>
        <p:spPr>
          <a:xfrm>
            <a:off x="399213" y="3002951"/>
            <a:ext cx="441568" cy="441568"/>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rgbClr val="FFFFFF"/>
                </a:solidFill>
                <a:latin typeface="Helvetica Neue"/>
                <a:ea typeface="Helvetica Neue"/>
                <a:cs typeface="Helvetica Neue"/>
                <a:sym typeface="Helvetica Neue"/>
              </a:rPr>
              <a:t>B</a:t>
            </a:r>
            <a:endParaRPr/>
          </a:p>
        </p:txBody>
      </p:sp>
      <p:sp>
        <p:nvSpPr>
          <p:cNvPr id="1596" name="Google Shape;1596;p46"/>
          <p:cNvSpPr/>
          <p:nvPr/>
        </p:nvSpPr>
        <p:spPr>
          <a:xfrm>
            <a:off x="399213" y="3817469"/>
            <a:ext cx="441568" cy="441568"/>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rgbClr val="FFFFFF"/>
                </a:solidFill>
                <a:latin typeface="Helvetica Neue"/>
                <a:ea typeface="Helvetica Neue"/>
                <a:cs typeface="Helvetica Neue"/>
                <a:sym typeface="Helvetica Neue"/>
              </a:rPr>
              <a:t>C</a:t>
            </a:r>
            <a:endParaRPr/>
          </a:p>
        </p:txBody>
      </p:sp>
      <p:sp>
        <p:nvSpPr>
          <p:cNvPr id="1597" name="Google Shape;1597;p46"/>
          <p:cNvSpPr/>
          <p:nvPr/>
        </p:nvSpPr>
        <p:spPr>
          <a:xfrm>
            <a:off x="399213" y="4631987"/>
            <a:ext cx="441568" cy="441568"/>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rgbClr val="FFFFFF"/>
                </a:solidFill>
                <a:latin typeface="Helvetica Neue"/>
                <a:ea typeface="Helvetica Neue"/>
                <a:cs typeface="Helvetica Neue"/>
                <a:sym typeface="Helvetica Neue"/>
              </a:rPr>
              <a:t>D</a:t>
            </a:r>
            <a:endParaRPr/>
          </a:p>
        </p:txBody>
      </p:sp>
      <p:sp>
        <p:nvSpPr>
          <p:cNvPr id="1598" name="Google Shape;1598;p46"/>
          <p:cNvSpPr/>
          <p:nvPr/>
        </p:nvSpPr>
        <p:spPr>
          <a:xfrm>
            <a:off x="399213" y="5446504"/>
            <a:ext cx="441568" cy="441568"/>
          </a:xfrm>
          <a:prstGeom prst="ellipse">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rgbClr val="FFFFFF"/>
                </a:solidFill>
                <a:latin typeface="Helvetica Neue"/>
                <a:ea typeface="Helvetica Neue"/>
                <a:cs typeface="Helvetica Neue"/>
                <a:sym typeface="Helvetica Neue"/>
              </a:rPr>
              <a:t>E</a:t>
            </a:r>
            <a:endParaRPr/>
          </a:p>
        </p:txBody>
      </p:sp>
      <p:sp>
        <p:nvSpPr>
          <p:cNvPr id="1599" name="Google Shape;1599;p46"/>
          <p:cNvSpPr/>
          <p:nvPr/>
        </p:nvSpPr>
        <p:spPr>
          <a:xfrm>
            <a:off x="6829425" y="1982027"/>
            <a:ext cx="4733925" cy="944420"/>
          </a:xfrm>
          <a:prstGeom prst="rect">
            <a:avLst/>
          </a:prstGeom>
          <a:noFill/>
          <a:ln>
            <a:noFill/>
          </a:ln>
        </p:spPr>
        <p:txBody>
          <a:bodyPr anchorCtr="0" anchor="t" bIns="0" lIns="0" spcFirstLastPara="1" rIns="0" wrap="square" tIns="0">
            <a:normAutofit/>
          </a:bodyPr>
          <a:lstStyle/>
          <a:p>
            <a:pPr indent="-127000" lvl="0" marL="0" marR="0" rtl="0" algn="l">
              <a:spcBef>
                <a:spcPts val="0"/>
              </a:spcBef>
              <a:spcAft>
                <a:spcPts val="0"/>
              </a:spcAft>
              <a:buClr>
                <a:schemeClr val="dk1"/>
              </a:buClr>
              <a:buSzPts val="2000"/>
              <a:buFont typeface="Trebuchet MS"/>
              <a:buChar char="​"/>
            </a:pPr>
            <a:r>
              <a:rPr lang="en-US" sz="20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sz="2000">
              <a:solidFill>
                <a:schemeClr val="dk1"/>
              </a:solidFill>
              <a:latin typeface="Trebuchet MS"/>
              <a:ea typeface="Trebuchet MS"/>
              <a:cs typeface="Trebuchet MS"/>
              <a:sym typeface="Trebuchet MS"/>
            </a:endParaRPr>
          </a:p>
        </p:txBody>
      </p:sp>
      <p:sp>
        <p:nvSpPr>
          <p:cNvPr id="1600" name="Google Shape;1600;p46"/>
          <p:cNvSpPr/>
          <p:nvPr/>
        </p:nvSpPr>
        <p:spPr>
          <a:xfrm>
            <a:off x="6829425" y="3455508"/>
            <a:ext cx="4733925" cy="944420"/>
          </a:xfrm>
          <a:prstGeom prst="rect">
            <a:avLst/>
          </a:prstGeom>
          <a:noFill/>
          <a:ln>
            <a:noFill/>
          </a:ln>
        </p:spPr>
        <p:txBody>
          <a:bodyPr anchorCtr="0" anchor="t" bIns="0" lIns="0" spcFirstLastPara="1" rIns="0" wrap="square" tIns="0">
            <a:normAutofit/>
          </a:bodyPr>
          <a:lstStyle/>
          <a:p>
            <a:pPr indent="-127000" lvl="0" marL="0" marR="0" rtl="0" algn="l">
              <a:spcBef>
                <a:spcPts val="0"/>
              </a:spcBef>
              <a:spcAft>
                <a:spcPts val="0"/>
              </a:spcAft>
              <a:buClr>
                <a:schemeClr val="dk1"/>
              </a:buClr>
              <a:buSzPts val="2000"/>
              <a:buFont typeface="Trebuchet MS"/>
              <a:buChar char="​"/>
            </a:pPr>
            <a:r>
              <a:rPr lang="en-US" sz="20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sz="2000">
              <a:solidFill>
                <a:schemeClr val="dk1"/>
              </a:solidFill>
              <a:latin typeface="Trebuchet MS"/>
              <a:ea typeface="Trebuchet MS"/>
              <a:cs typeface="Trebuchet MS"/>
              <a:sym typeface="Trebuchet MS"/>
            </a:endParaRPr>
          </a:p>
        </p:txBody>
      </p:sp>
      <p:sp>
        <p:nvSpPr>
          <p:cNvPr id="1601" name="Google Shape;1601;p46"/>
          <p:cNvSpPr/>
          <p:nvPr/>
        </p:nvSpPr>
        <p:spPr>
          <a:xfrm>
            <a:off x="6829425" y="4843008"/>
            <a:ext cx="4733925" cy="944420"/>
          </a:xfrm>
          <a:prstGeom prst="rect">
            <a:avLst/>
          </a:prstGeom>
          <a:noFill/>
          <a:ln>
            <a:noFill/>
          </a:ln>
        </p:spPr>
        <p:txBody>
          <a:bodyPr anchorCtr="0" anchor="t" bIns="0" lIns="0" spcFirstLastPara="1" rIns="0" wrap="square" tIns="0">
            <a:normAutofit/>
          </a:bodyPr>
          <a:lstStyle/>
          <a:p>
            <a:pPr indent="-127000" lvl="0" marL="0" marR="0" rtl="0" algn="l">
              <a:spcBef>
                <a:spcPts val="0"/>
              </a:spcBef>
              <a:spcAft>
                <a:spcPts val="0"/>
              </a:spcAft>
              <a:buClr>
                <a:schemeClr val="dk1"/>
              </a:buClr>
              <a:buSzPts val="2000"/>
              <a:buFont typeface="Trebuchet MS"/>
              <a:buChar char="​"/>
            </a:pPr>
            <a:r>
              <a:rPr lang="en-US" sz="2000">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sz="2000">
              <a:solidFill>
                <a:schemeClr val="dk1"/>
              </a:solidFill>
              <a:latin typeface="Trebuchet MS"/>
              <a:ea typeface="Trebuchet MS"/>
              <a:cs typeface="Trebuchet MS"/>
              <a:sym typeface="Trebuchet MS"/>
            </a:endParaRPr>
          </a:p>
        </p:txBody>
      </p:sp>
      <p:grpSp>
        <p:nvGrpSpPr>
          <p:cNvPr id="1602" name="Google Shape;1602;p46"/>
          <p:cNvGrpSpPr/>
          <p:nvPr/>
        </p:nvGrpSpPr>
        <p:grpSpPr>
          <a:xfrm>
            <a:off x="5485175" y="2073098"/>
            <a:ext cx="763385" cy="762277"/>
            <a:chOff x="4094847" y="1760585"/>
            <a:chExt cx="633600" cy="633600"/>
          </a:xfrm>
        </p:grpSpPr>
        <p:sp>
          <p:nvSpPr>
            <p:cNvPr id="1603" name="Google Shape;1603;p4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604" name="Google Shape;1604;p4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605" name="Google Shape;1605;p46"/>
          <p:cNvSpPr/>
          <p:nvPr/>
        </p:nvSpPr>
        <p:spPr>
          <a:xfrm>
            <a:off x="5388101" y="1975471"/>
            <a:ext cx="957532" cy="957532"/>
          </a:xfrm>
          <a:prstGeom prst="ellipse">
            <a:avLst/>
          </a:prstGeom>
          <a:noFill/>
          <a:ln cap="flat" cmpd="sng" w="381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606" name="Google Shape;1606;p46"/>
          <p:cNvGrpSpPr/>
          <p:nvPr/>
        </p:nvGrpSpPr>
        <p:grpSpPr>
          <a:xfrm>
            <a:off x="5485175" y="3503588"/>
            <a:ext cx="763385" cy="762277"/>
            <a:chOff x="4094847" y="1760585"/>
            <a:chExt cx="633600" cy="633600"/>
          </a:xfrm>
        </p:grpSpPr>
        <p:sp>
          <p:nvSpPr>
            <p:cNvPr id="1607" name="Google Shape;1607;p4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608" name="Google Shape;1608;p4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609" name="Google Shape;1609;p46"/>
          <p:cNvSpPr/>
          <p:nvPr/>
        </p:nvSpPr>
        <p:spPr>
          <a:xfrm>
            <a:off x="5388101" y="3405961"/>
            <a:ext cx="957532" cy="957532"/>
          </a:xfrm>
          <a:prstGeom prst="ellipse">
            <a:avLst/>
          </a:prstGeom>
          <a:noFill/>
          <a:ln cap="flat" cmpd="sng" w="381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610" name="Google Shape;1610;p46"/>
          <p:cNvGrpSpPr/>
          <p:nvPr/>
        </p:nvGrpSpPr>
        <p:grpSpPr>
          <a:xfrm>
            <a:off x="5485175" y="4934079"/>
            <a:ext cx="763385" cy="762277"/>
            <a:chOff x="4094847" y="1760585"/>
            <a:chExt cx="633600" cy="633600"/>
          </a:xfrm>
        </p:grpSpPr>
        <p:sp>
          <p:nvSpPr>
            <p:cNvPr id="1611" name="Google Shape;1611;p4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612" name="Google Shape;1612;p4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613" name="Google Shape;1613;p46"/>
          <p:cNvSpPr/>
          <p:nvPr/>
        </p:nvSpPr>
        <p:spPr>
          <a:xfrm>
            <a:off x="5388101" y="4836452"/>
            <a:ext cx="957532" cy="957532"/>
          </a:xfrm>
          <a:prstGeom prst="ellipse">
            <a:avLst/>
          </a:prstGeom>
          <a:noFill/>
          <a:ln cap="flat" cmpd="sng" w="38100">
            <a:solidFill>
              <a:srgbClr val="8A0000"/>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1614" name="Google Shape;1614;p46"/>
          <p:cNvSpPr txBox="1"/>
          <p:nvPr/>
        </p:nvSpPr>
        <p:spPr>
          <a:xfrm>
            <a:off x="294968" y="1408269"/>
            <a:ext cx="3544485" cy="552312"/>
          </a:xfrm>
          <a:prstGeom prst="rect">
            <a:avLst/>
          </a:prstGeom>
          <a:noFill/>
          <a:ln>
            <a:noFill/>
          </a:ln>
        </p:spPr>
        <p:txBody>
          <a:bodyPr anchorCtr="0" anchor="b" bIns="45700" lIns="91425" spcFirstLastPara="1" rIns="91425" wrap="square" tIns="45700">
            <a:normAutofit/>
          </a:bodyPr>
          <a:lstStyle/>
          <a:p>
            <a:pPr indent="0" lvl="0" marL="0" marR="0" rtl="0" algn="l">
              <a:spcBef>
                <a:spcPts val="0"/>
              </a:spcBef>
              <a:spcAft>
                <a:spcPts val="0"/>
              </a:spcAft>
              <a:buNone/>
            </a:pPr>
            <a:r>
              <a:rPr b="1" lang="en-US" sz="2200">
                <a:solidFill>
                  <a:schemeClr val="accent1"/>
                </a:solidFill>
                <a:latin typeface="Helvetica Neue"/>
                <a:ea typeface="Helvetica Neue"/>
                <a:cs typeface="Helvetica Neue"/>
                <a:sym typeface="Helvetica Neue"/>
              </a:rPr>
              <a:t>Lorem ipsum </a:t>
            </a:r>
            <a:endParaRPr/>
          </a:p>
        </p:txBody>
      </p:sp>
      <p:sp>
        <p:nvSpPr>
          <p:cNvPr id="1615" name="Google Shape;1615;p4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616" name="Google Shape;1616;p4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20" name="Shape 1620"/>
        <p:cNvGrpSpPr/>
        <p:nvPr/>
      </p:nvGrpSpPr>
      <p:grpSpPr>
        <a:xfrm>
          <a:off x="0" y="0"/>
          <a:ext cx="0" cy="0"/>
          <a:chOff x="0" y="0"/>
          <a:chExt cx="0" cy="0"/>
        </a:xfrm>
      </p:grpSpPr>
      <p:sp>
        <p:nvSpPr>
          <p:cNvPr id="1621" name="Google Shape;1621;p47"/>
          <p:cNvSpPr/>
          <p:nvPr/>
        </p:nvSpPr>
        <p:spPr>
          <a:xfrm flipH="1" rot="10800000">
            <a:off x="0" y="0"/>
            <a:ext cx="6370820" cy="6858000"/>
          </a:xfrm>
          <a:prstGeom prst="rtTriangl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622" name="Google Shape;1622;p47"/>
          <p:cNvSpPr txBox="1"/>
          <p:nvPr/>
        </p:nvSpPr>
        <p:spPr>
          <a:xfrm>
            <a:off x="628650" y="1135210"/>
            <a:ext cx="2475480" cy="1703387"/>
          </a:xfrm>
          <a:prstGeom prst="rect">
            <a:avLst/>
          </a:prstGeom>
          <a:noFill/>
          <a:ln>
            <a:noFill/>
          </a:ln>
        </p:spPr>
        <p:txBody>
          <a:bodyPr anchorCtr="0" anchor="b" bIns="0" lIns="0" spcFirstLastPara="1" rIns="0" wrap="square" tIns="0">
            <a:noAutofit/>
          </a:bodyPr>
          <a:lstStyle/>
          <a:p>
            <a:pPr indent="0" lvl="0" marL="0" marR="0" rtl="0" algn="l">
              <a:lnSpc>
                <a:spcPct val="90000"/>
              </a:lnSpc>
              <a:spcBef>
                <a:spcPts val="0"/>
              </a:spcBef>
              <a:spcAft>
                <a:spcPts val="0"/>
              </a:spcAft>
              <a:buClr>
                <a:schemeClr val="lt1"/>
              </a:buClr>
              <a:buSzPts val="3200"/>
              <a:buFont typeface="Helvetica Neue"/>
              <a:buNone/>
            </a:pPr>
            <a:r>
              <a:rPr b="1" lang="en-US" sz="3200">
                <a:solidFill>
                  <a:schemeClr val="lt1"/>
                </a:solidFill>
                <a:latin typeface="Helvetica Neue"/>
                <a:ea typeface="Helvetica Neue"/>
                <a:cs typeface="Helvetica Neue"/>
                <a:sym typeface="Helvetica Neue"/>
              </a:rPr>
              <a:t>Lorem ipsum dolor sit amet, consectetur </a:t>
            </a:r>
            <a:endParaRPr/>
          </a:p>
        </p:txBody>
      </p:sp>
      <p:sp>
        <p:nvSpPr>
          <p:cNvPr id="1623" name="Google Shape;1623;p47"/>
          <p:cNvSpPr/>
          <p:nvPr/>
        </p:nvSpPr>
        <p:spPr>
          <a:xfrm>
            <a:off x="7445344" y="1080646"/>
            <a:ext cx="4030924" cy="767832"/>
          </a:xfrm>
          <a:prstGeom prst="rect">
            <a:avLst/>
          </a:prstGeom>
          <a:noFill/>
          <a:ln>
            <a:noFill/>
          </a:ln>
        </p:spPr>
        <p:txBody>
          <a:bodyPr anchorCtr="0" anchor="ctr" bIns="0" lIns="0" spcFirstLastPara="1" rIns="0" wrap="square" tIns="0">
            <a:noAutofit/>
          </a:bodyPr>
          <a:lstStyle/>
          <a:p>
            <a:pPr indent="-114300" lvl="0" marL="0" marR="0" rtl="0" algn="l">
              <a:spcBef>
                <a:spcPts val="0"/>
              </a:spcBef>
              <a:spcAft>
                <a:spcPts val="0"/>
              </a:spcAft>
              <a:buClr>
                <a:schemeClr val="dk1"/>
              </a:buClr>
              <a:buSzPts val="1800"/>
              <a:buFont typeface="Trebuchet MS"/>
              <a:buChar char="​"/>
            </a:pPr>
            <a:r>
              <a:rPr lang="en-US" sz="1800">
                <a:solidFill>
                  <a:schemeClr val="dk1"/>
                </a:solidFill>
                <a:latin typeface="Libre Franklin"/>
                <a:ea typeface="Libre Franklin"/>
                <a:cs typeface="Libre Franklin"/>
                <a:sym typeface="Libre Franklin"/>
              </a:rPr>
              <a:t>Lorem ipsum dolor sit amet, consectetur adipiscing elit. Ut tempor, quam et mattis. Lorem ipsum dolor sit amet</a:t>
            </a:r>
            <a:endParaRPr/>
          </a:p>
        </p:txBody>
      </p:sp>
      <p:sp>
        <p:nvSpPr>
          <p:cNvPr id="1624" name="Google Shape;1624;p47"/>
          <p:cNvSpPr/>
          <p:nvPr/>
        </p:nvSpPr>
        <p:spPr>
          <a:xfrm>
            <a:off x="6274391" y="2461737"/>
            <a:ext cx="5201877" cy="753904"/>
          </a:xfrm>
          <a:prstGeom prst="rect">
            <a:avLst/>
          </a:prstGeom>
          <a:noFill/>
          <a:ln>
            <a:noFill/>
          </a:ln>
        </p:spPr>
        <p:txBody>
          <a:bodyPr anchorCtr="0" anchor="ctr" bIns="0" lIns="0" spcFirstLastPara="1" rIns="0" wrap="square" tIns="0">
            <a:noAutofit/>
          </a:bodyPr>
          <a:lstStyle/>
          <a:p>
            <a:pPr indent="-114300" lvl="0" marL="0" marR="0" rtl="0" algn="l">
              <a:spcBef>
                <a:spcPts val="0"/>
              </a:spcBef>
              <a:spcAft>
                <a:spcPts val="0"/>
              </a:spcAft>
              <a:buClr>
                <a:schemeClr val="dk1"/>
              </a:buClr>
              <a:buSzPts val="1800"/>
              <a:buFont typeface="Trebuchet MS"/>
              <a:buChar char="​"/>
            </a:pPr>
            <a:r>
              <a:rPr lang="en-US" sz="1800">
                <a:solidFill>
                  <a:schemeClr val="dk1"/>
                </a:solidFill>
                <a:latin typeface="Libre Franklin"/>
                <a:ea typeface="Libre Franklin"/>
                <a:cs typeface="Libre Franklin"/>
                <a:sym typeface="Libre Franklin"/>
              </a:rPr>
              <a:t>Lorem ipsum dolor sit amet, consectetur adipiscing elit. Ut tempor, quam et mattis. Lorem ipsum dolor sit amet</a:t>
            </a:r>
            <a:endParaRPr/>
          </a:p>
        </p:txBody>
      </p:sp>
      <p:sp>
        <p:nvSpPr>
          <p:cNvPr id="1625" name="Google Shape;1625;p47"/>
          <p:cNvSpPr/>
          <p:nvPr/>
        </p:nvSpPr>
        <p:spPr>
          <a:xfrm>
            <a:off x="4969451" y="3966594"/>
            <a:ext cx="6648181" cy="492443"/>
          </a:xfrm>
          <a:prstGeom prst="rect">
            <a:avLst/>
          </a:prstGeom>
          <a:noFill/>
          <a:ln>
            <a:noFill/>
          </a:ln>
        </p:spPr>
        <p:txBody>
          <a:bodyPr anchorCtr="0" anchor="ctr" bIns="0" lIns="0" spcFirstLastPara="1" rIns="0" wrap="square" tIns="0">
            <a:noAutofit/>
          </a:bodyPr>
          <a:lstStyle/>
          <a:p>
            <a:pPr indent="-114300" lvl="0" marL="0" marR="0" rtl="0" algn="l">
              <a:spcBef>
                <a:spcPts val="0"/>
              </a:spcBef>
              <a:spcAft>
                <a:spcPts val="0"/>
              </a:spcAft>
              <a:buClr>
                <a:schemeClr val="dk1"/>
              </a:buClr>
              <a:buSzPts val="1800"/>
              <a:buFont typeface="Trebuchet MS"/>
              <a:buChar char="​"/>
            </a:pPr>
            <a:r>
              <a:rPr lang="en-US" sz="1800">
                <a:solidFill>
                  <a:schemeClr val="dk1"/>
                </a:solidFill>
                <a:latin typeface="Libre Franklin"/>
                <a:ea typeface="Libre Franklin"/>
                <a:cs typeface="Libre Franklin"/>
                <a:sym typeface="Libre Franklin"/>
              </a:rPr>
              <a:t>Lorem ipsum dolor sit amet, consectetur adipiscing elit. Ut tempor, quam et mattis. Lorem ipsum dolor sit amet</a:t>
            </a:r>
            <a:endParaRPr/>
          </a:p>
        </p:txBody>
      </p:sp>
      <p:sp>
        <p:nvSpPr>
          <p:cNvPr id="1626" name="Google Shape;1626;p47"/>
          <p:cNvSpPr/>
          <p:nvPr/>
        </p:nvSpPr>
        <p:spPr>
          <a:xfrm>
            <a:off x="3656075" y="5340719"/>
            <a:ext cx="8036545" cy="492443"/>
          </a:xfrm>
          <a:prstGeom prst="rect">
            <a:avLst/>
          </a:prstGeom>
          <a:noFill/>
          <a:ln>
            <a:noFill/>
          </a:ln>
        </p:spPr>
        <p:txBody>
          <a:bodyPr anchorCtr="0" anchor="ctr" bIns="0" lIns="0" spcFirstLastPara="1" rIns="0" wrap="square" tIns="0">
            <a:noAutofit/>
          </a:bodyPr>
          <a:lstStyle/>
          <a:p>
            <a:pPr indent="-114300" lvl="0" marL="0" marR="0" rtl="0" algn="l">
              <a:spcBef>
                <a:spcPts val="0"/>
              </a:spcBef>
              <a:spcAft>
                <a:spcPts val="0"/>
              </a:spcAft>
              <a:buClr>
                <a:schemeClr val="dk1"/>
              </a:buClr>
              <a:buSzPts val="1800"/>
              <a:buFont typeface="Trebuchet MS"/>
              <a:buChar char="​"/>
            </a:pPr>
            <a:r>
              <a:rPr lang="en-US" sz="1800">
                <a:solidFill>
                  <a:schemeClr val="dk1"/>
                </a:solidFill>
                <a:latin typeface="Libre Franklin"/>
                <a:ea typeface="Libre Franklin"/>
                <a:cs typeface="Libre Franklin"/>
                <a:sym typeface="Libre Franklin"/>
              </a:rPr>
              <a:t>Lorem ipsum dolor sit amet, consectetur adipiscing elit. Ut tempor, quam et mattis. Lorem ipsum dolor sit amet</a:t>
            </a:r>
            <a:endParaRPr/>
          </a:p>
        </p:txBody>
      </p:sp>
      <p:cxnSp>
        <p:nvCxnSpPr>
          <p:cNvPr id="1627" name="Google Shape;1627;p47"/>
          <p:cNvCxnSpPr/>
          <p:nvPr/>
        </p:nvCxnSpPr>
        <p:spPr>
          <a:xfrm>
            <a:off x="4847648" y="4899879"/>
            <a:ext cx="6776940" cy="0"/>
          </a:xfrm>
          <a:prstGeom prst="straightConnector1">
            <a:avLst/>
          </a:prstGeom>
          <a:noFill/>
          <a:ln cap="rnd" cmpd="sng" w="9525">
            <a:solidFill>
              <a:srgbClr val="7F7F7F"/>
            </a:solidFill>
            <a:prstDash val="dot"/>
            <a:round/>
            <a:headEnd len="sm" w="sm" type="none"/>
            <a:tailEnd len="sm" w="sm" type="none"/>
          </a:ln>
        </p:spPr>
      </p:cxnSp>
      <p:sp>
        <p:nvSpPr>
          <p:cNvPr id="1628" name="Google Shape;1628;p47"/>
          <p:cNvSpPr/>
          <p:nvPr/>
        </p:nvSpPr>
        <p:spPr>
          <a:xfrm>
            <a:off x="5818373" y="826671"/>
            <a:ext cx="1274601" cy="1275782"/>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1629" name="Google Shape;1629;p47"/>
          <p:cNvSpPr/>
          <p:nvPr/>
        </p:nvSpPr>
        <p:spPr>
          <a:xfrm>
            <a:off x="4532874" y="2201199"/>
            <a:ext cx="1276027" cy="1274797"/>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1630" name="Google Shape;1630;p47"/>
          <p:cNvSpPr/>
          <p:nvPr/>
        </p:nvSpPr>
        <p:spPr>
          <a:xfrm>
            <a:off x="3245535" y="3574755"/>
            <a:ext cx="1277711" cy="1276027"/>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sp>
        <p:nvSpPr>
          <p:cNvPr id="1631" name="Google Shape;1631;p47"/>
          <p:cNvSpPr/>
          <p:nvPr/>
        </p:nvSpPr>
        <p:spPr>
          <a:xfrm>
            <a:off x="1961170" y="4949541"/>
            <a:ext cx="1274798" cy="1274798"/>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cxnSp>
        <p:nvCxnSpPr>
          <p:cNvPr id="1632" name="Google Shape;1632;p47"/>
          <p:cNvCxnSpPr/>
          <p:nvPr/>
        </p:nvCxnSpPr>
        <p:spPr>
          <a:xfrm>
            <a:off x="6177862" y="3525752"/>
            <a:ext cx="5370775" cy="0"/>
          </a:xfrm>
          <a:prstGeom prst="straightConnector1">
            <a:avLst/>
          </a:prstGeom>
          <a:noFill/>
          <a:ln cap="rnd" cmpd="sng" w="9525">
            <a:solidFill>
              <a:srgbClr val="7F7F7F"/>
            </a:solidFill>
            <a:prstDash val="dot"/>
            <a:round/>
            <a:headEnd len="sm" w="sm" type="none"/>
            <a:tailEnd len="sm" w="sm" type="none"/>
          </a:ln>
        </p:spPr>
      </p:cxnSp>
      <p:cxnSp>
        <p:nvCxnSpPr>
          <p:cNvPr id="1633" name="Google Shape;1633;p47"/>
          <p:cNvCxnSpPr/>
          <p:nvPr/>
        </p:nvCxnSpPr>
        <p:spPr>
          <a:xfrm>
            <a:off x="7371492" y="2151625"/>
            <a:ext cx="4108993" cy="0"/>
          </a:xfrm>
          <a:prstGeom prst="straightConnector1">
            <a:avLst/>
          </a:prstGeom>
          <a:noFill/>
          <a:ln cap="rnd" cmpd="sng" w="9525">
            <a:solidFill>
              <a:srgbClr val="7F7F7F"/>
            </a:solidFill>
            <a:prstDash val="dot"/>
            <a:round/>
            <a:headEnd len="sm" w="sm" type="none"/>
            <a:tailEnd len="sm" w="sm" type="none"/>
          </a:ln>
        </p:spPr>
      </p:cxnSp>
      <p:grpSp>
        <p:nvGrpSpPr>
          <p:cNvPr id="1634" name="Google Shape;1634;p47"/>
          <p:cNvGrpSpPr/>
          <p:nvPr/>
        </p:nvGrpSpPr>
        <p:grpSpPr>
          <a:xfrm>
            <a:off x="5982773" y="992051"/>
            <a:ext cx="945800" cy="945022"/>
            <a:chOff x="4094847" y="1760585"/>
            <a:chExt cx="633600" cy="633600"/>
          </a:xfrm>
        </p:grpSpPr>
        <p:sp>
          <p:nvSpPr>
            <p:cNvPr id="1635" name="Google Shape;1635;p4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636" name="Google Shape;1636;p4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637" name="Google Shape;1637;p47"/>
          <p:cNvGrpSpPr/>
          <p:nvPr/>
        </p:nvGrpSpPr>
        <p:grpSpPr>
          <a:xfrm>
            <a:off x="4697987" y="2366086"/>
            <a:ext cx="945800" cy="945022"/>
            <a:chOff x="4094847" y="1760585"/>
            <a:chExt cx="633600" cy="633600"/>
          </a:xfrm>
        </p:grpSpPr>
        <p:sp>
          <p:nvSpPr>
            <p:cNvPr id="1638" name="Google Shape;1638;p4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639" name="Google Shape;1639;p4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640" name="Google Shape;1640;p47"/>
          <p:cNvGrpSpPr/>
          <p:nvPr/>
        </p:nvGrpSpPr>
        <p:grpSpPr>
          <a:xfrm>
            <a:off x="3411490" y="3740257"/>
            <a:ext cx="945800" cy="945022"/>
            <a:chOff x="4094847" y="1760585"/>
            <a:chExt cx="633600" cy="633600"/>
          </a:xfrm>
        </p:grpSpPr>
        <p:sp>
          <p:nvSpPr>
            <p:cNvPr id="1641" name="Google Shape;1641;p4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642" name="Google Shape;1642;p4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643" name="Google Shape;1643;p47"/>
          <p:cNvGrpSpPr/>
          <p:nvPr/>
        </p:nvGrpSpPr>
        <p:grpSpPr>
          <a:xfrm>
            <a:off x="2125669" y="5114429"/>
            <a:ext cx="945800" cy="945022"/>
            <a:chOff x="4094847" y="1760585"/>
            <a:chExt cx="633600" cy="633600"/>
          </a:xfrm>
        </p:grpSpPr>
        <p:sp>
          <p:nvSpPr>
            <p:cNvPr id="1644" name="Google Shape;1644;p4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645" name="Google Shape;1645;p4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646" name="Google Shape;1646;p4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647" name="Google Shape;1647;p4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1" name="Shape 1651"/>
        <p:cNvGrpSpPr/>
        <p:nvPr/>
      </p:nvGrpSpPr>
      <p:grpSpPr>
        <a:xfrm>
          <a:off x="0" y="0"/>
          <a:ext cx="0" cy="0"/>
          <a:chOff x="0" y="0"/>
          <a:chExt cx="0" cy="0"/>
        </a:xfrm>
      </p:grpSpPr>
      <p:sp>
        <p:nvSpPr>
          <p:cNvPr id="1652" name="Google Shape;1652;p4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Two-Row Angled-Tab Bullet List</a:t>
            </a:r>
            <a:endParaRPr/>
          </a:p>
        </p:txBody>
      </p:sp>
      <p:grpSp>
        <p:nvGrpSpPr>
          <p:cNvPr id="1653" name="Google Shape;1653;p48"/>
          <p:cNvGrpSpPr/>
          <p:nvPr/>
        </p:nvGrpSpPr>
        <p:grpSpPr>
          <a:xfrm>
            <a:off x="294967" y="5549306"/>
            <a:ext cx="11602063" cy="639193"/>
            <a:chOff x="4711700" y="5269906"/>
            <a:chExt cx="6851650" cy="639193"/>
          </a:xfrm>
        </p:grpSpPr>
        <p:sp>
          <p:nvSpPr>
            <p:cNvPr id="1654" name="Google Shape;1654;p48"/>
            <p:cNvSpPr/>
            <p:nvPr/>
          </p:nvSpPr>
          <p:spPr>
            <a:xfrm>
              <a:off x="4711700" y="5269906"/>
              <a:ext cx="6851650" cy="639193"/>
            </a:xfrm>
            <a:prstGeom prst="rect">
              <a:avLst/>
            </a:prstGeom>
            <a:solidFill>
              <a:schemeClr val="accent1"/>
            </a:solidFill>
            <a:ln>
              <a:noFill/>
            </a:ln>
          </p:spPr>
          <p:txBody>
            <a:bodyPr anchorCtr="0" anchor="ctr" bIns="0" lIns="0" spcFirstLastPara="1" rIns="0" wrap="square" tIns="0">
              <a:noAutofit/>
            </a:bodyPr>
            <a:lstStyle/>
            <a:p>
              <a:pPr indent="0" lvl="0" marL="0" marR="0" rtl="0" algn="ctr">
                <a:spcBef>
                  <a:spcPts val="0"/>
                </a:spcBef>
                <a:spcAft>
                  <a:spcPts val="0"/>
                </a:spcAft>
                <a:buNone/>
              </a:pPr>
              <a:r>
                <a:t/>
              </a:r>
              <a:endParaRPr sz="1400">
                <a:solidFill>
                  <a:srgbClr val="FFFFFF"/>
                </a:solidFill>
                <a:latin typeface="Helvetica Neue"/>
                <a:ea typeface="Helvetica Neue"/>
                <a:cs typeface="Helvetica Neue"/>
                <a:sym typeface="Helvetica Neue"/>
              </a:endParaRPr>
            </a:p>
          </p:txBody>
        </p:sp>
        <p:sp>
          <p:nvSpPr>
            <p:cNvPr id="1655" name="Google Shape;1655;p48"/>
            <p:cNvSpPr/>
            <p:nvPr/>
          </p:nvSpPr>
          <p:spPr>
            <a:xfrm>
              <a:off x="4711700" y="5269906"/>
              <a:ext cx="6851650" cy="639193"/>
            </a:xfrm>
            <a:prstGeom prst="round2DiagRect">
              <a:avLst>
                <a:gd fmla="val 50000" name="adj1"/>
                <a:gd fmla="val 0" name="adj2"/>
              </a:avLst>
            </a:prstGeom>
            <a:solidFill>
              <a:srgbClr val="FFBFB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a:t>
              </a:r>
              <a:br>
                <a:rPr lang="en-US" sz="1600">
                  <a:solidFill>
                    <a:schemeClr val="dk1"/>
                  </a:solidFill>
                  <a:latin typeface="Helvetica Neue"/>
                  <a:ea typeface="Helvetica Neue"/>
                  <a:cs typeface="Helvetica Neue"/>
                  <a:sym typeface="Helvetica Neue"/>
                </a:rPr>
              </a:br>
              <a:r>
                <a:rPr lang="en-US" sz="1600">
                  <a:solidFill>
                    <a:schemeClr val="dk1"/>
                  </a:solidFill>
                  <a:latin typeface="Helvetica Neue"/>
                  <a:ea typeface="Helvetica Neue"/>
                  <a:cs typeface="Helvetica Neue"/>
                  <a:sym typeface="Helvetica Neue"/>
                </a:rPr>
                <a:t>mauris ligula suscipit arcu, sed elementum diam leo at</a:t>
              </a:r>
              <a:endParaRPr/>
            </a:p>
          </p:txBody>
        </p:sp>
      </p:grpSp>
      <p:sp>
        <p:nvSpPr>
          <p:cNvPr id="1656" name="Google Shape;1656;p48"/>
          <p:cNvSpPr/>
          <p:nvPr/>
        </p:nvSpPr>
        <p:spPr>
          <a:xfrm flipH="1" rot="10800000">
            <a:off x="1702548" y="1638309"/>
            <a:ext cx="214918" cy="433790"/>
          </a:xfrm>
          <a:prstGeom prst="roundRect">
            <a:avLst>
              <a:gd fmla="val 50000"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657" name="Google Shape;1657;p48"/>
          <p:cNvSpPr/>
          <p:nvPr/>
        </p:nvSpPr>
        <p:spPr>
          <a:xfrm>
            <a:off x="294968" y="1792306"/>
            <a:ext cx="11602064" cy="1519607"/>
          </a:xfrm>
          <a:prstGeom prst="roundRect">
            <a:avLst>
              <a:gd fmla="val 349326" name="adj"/>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658" name="Google Shape;1658;p48"/>
          <p:cNvSpPr/>
          <p:nvPr/>
        </p:nvSpPr>
        <p:spPr>
          <a:xfrm flipH="1">
            <a:off x="1817351" y="1638309"/>
            <a:ext cx="3034347" cy="1489898"/>
          </a:xfrm>
          <a:prstGeom prst="parallelogram">
            <a:avLst>
              <a:gd fmla="val 57019" name="adj"/>
            </a:avLst>
          </a:prstGeom>
          <a:solidFill>
            <a:schemeClr val="accent1"/>
          </a:solidFill>
          <a:ln>
            <a:noFill/>
          </a:ln>
          <a:effectLst>
            <a:outerShdw blurRad="50800" rotWithShape="0" algn="l" dist="38100">
              <a:srgbClr val="BEBEBE">
                <a:alpha val="40000"/>
              </a:srgbClr>
            </a:outerShdw>
          </a:effectLst>
        </p:spPr>
        <p:txBody>
          <a:bodyPr anchorCtr="0" anchor="ctr" bIns="91425" lIns="91425" spcFirstLastPara="1" rIns="91425" wrap="square" tIns="91425">
            <a:noAutofit/>
          </a:bodyPr>
          <a:lstStyle/>
          <a:p>
            <a:pPr indent="-114300" lvl="0" marL="0" marR="0" rtl="0" algn="ctr">
              <a:spcBef>
                <a:spcPts val="0"/>
              </a:spcBef>
              <a:spcAft>
                <a:spcPts val="0"/>
              </a:spcAft>
              <a:buClr>
                <a:schemeClr val="lt1"/>
              </a:buClr>
              <a:buSzPts val="1800"/>
              <a:buFont typeface="Trebuchet MS"/>
              <a:buChar char="​"/>
            </a:pPr>
            <a:r>
              <a:rPr lang="en-US" sz="1800">
                <a:solidFill>
                  <a:schemeClr val="lt1"/>
                </a:solidFill>
                <a:latin typeface="Helvetica Neue"/>
                <a:ea typeface="Helvetica Neue"/>
                <a:cs typeface="Helvetica Neue"/>
                <a:sym typeface="Helvetica Neue"/>
              </a:rPr>
              <a:t>Lorem ipsum dolor sit amet, consectetur adipiscing </a:t>
            </a:r>
            <a:endParaRPr/>
          </a:p>
        </p:txBody>
      </p:sp>
      <p:sp>
        <p:nvSpPr>
          <p:cNvPr id="1659" name="Google Shape;1659;p48"/>
          <p:cNvSpPr/>
          <p:nvPr/>
        </p:nvSpPr>
        <p:spPr>
          <a:xfrm flipH="1" rot="10800000">
            <a:off x="1702548" y="3496986"/>
            <a:ext cx="214918" cy="433790"/>
          </a:xfrm>
          <a:prstGeom prst="roundRect">
            <a:avLst>
              <a:gd fmla="val 50000" name="adj"/>
            </a:avLst>
          </a:prstGeom>
          <a:solidFill>
            <a:srgbClr val="18181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660" name="Google Shape;1660;p48"/>
          <p:cNvSpPr/>
          <p:nvPr/>
        </p:nvSpPr>
        <p:spPr>
          <a:xfrm>
            <a:off x="294968" y="3650982"/>
            <a:ext cx="11602064" cy="1519607"/>
          </a:xfrm>
          <a:prstGeom prst="roundRect">
            <a:avLst>
              <a:gd fmla="val 349326" name="adj"/>
            </a:avLst>
          </a:prstGeom>
          <a:solidFill>
            <a:schemeClr val="l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661" name="Google Shape;1661;p48"/>
          <p:cNvSpPr/>
          <p:nvPr/>
        </p:nvSpPr>
        <p:spPr>
          <a:xfrm flipH="1">
            <a:off x="1817351" y="3496986"/>
            <a:ext cx="3034347" cy="1489898"/>
          </a:xfrm>
          <a:prstGeom prst="parallelogram">
            <a:avLst>
              <a:gd fmla="val 57019" name="adj"/>
            </a:avLst>
          </a:prstGeom>
          <a:solidFill>
            <a:schemeClr val="accent3"/>
          </a:solidFill>
          <a:ln>
            <a:noFill/>
          </a:ln>
          <a:effectLst>
            <a:outerShdw blurRad="50800" rotWithShape="0" algn="l" dist="38100">
              <a:srgbClr val="BEBEBE">
                <a:alpha val="40000"/>
              </a:srgbClr>
            </a:outerShdw>
          </a:effectLst>
        </p:spPr>
        <p:txBody>
          <a:bodyPr anchorCtr="0" anchor="ctr" bIns="91425" lIns="91425" spcFirstLastPara="1" rIns="91425" wrap="square" tIns="91425">
            <a:noAutofit/>
          </a:bodyPr>
          <a:lstStyle/>
          <a:p>
            <a:pPr indent="-114300" lvl="0" marL="0" marR="0" rtl="0" algn="ctr">
              <a:spcBef>
                <a:spcPts val="0"/>
              </a:spcBef>
              <a:spcAft>
                <a:spcPts val="0"/>
              </a:spcAft>
              <a:buClr>
                <a:schemeClr val="lt1"/>
              </a:buClr>
              <a:buSzPts val="1800"/>
              <a:buFont typeface="Trebuchet MS"/>
              <a:buChar char="​"/>
            </a:pPr>
            <a:r>
              <a:rPr lang="en-US" sz="1800">
                <a:solidFill>
                  <a:schemeClr val="lt1"/>
                </a:solidFill>
                <a:latin typeface="Helvetica Neue"/>
                <a:ea typeface="Helvetica Neue"/>
                <a:cs typeface="Helvetica Neue"/>
                <a:sym typeface="Helvetica Neue"/>
              </a:rPr>
              <a:t>Lorem ipsum dolor sit amet, consectetur adipiscing </a:t>
            </a:r>
            <a:endParaRPr/>
          </a:p>
        </p:txBody>
      </p:sp>
      <p:sp>
        <p:nvSpPr>
          <p:cNvPr id="1662" name="Google Shape;1662;p48"/>
          <p:cNvSpPr txBox="1"/>
          <p:nvPr/>
        </p:nvSpPr>
        <p:spPr>
          <a:xfrm>
            <a:off x="4946073" y="3810621"/>
            <a:ext cx="6176818" cy="1200329"/>
          </a:xfrm>
          <a:prstGeom prst="rect">
            <a:avLst/>
          </a:prstGeom>
          <a:noFill/>
          <a:ln>
            <a:noFill/>
          </a:ln>
        </p:spPr>
        <p:txBody>
          <a:bodyPr anchorCtr="0" anchor="t" bIns="0" lIns="0" spcFirstLastPara="1" rIns="0" wrap="square" tIns="0">
            <a:normAutofit lnSpcReduction="10000"/>
          </a:bodyPr>
          <a:lstStyle/>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p:txBody>
      </p:sp>
      <p:sp>
        <p:nvSpPr>
          <p:cNvPr id="1663" name="Google Shape;1663;p48"/>
          <p:cNvSpPr/>
          <p:nvPr/>
        </p:nvSpPr>
        <p:spPr>
          <a:xfrm>
            <a:off x="576237" y="1976009"/>
            <a:ext cx="1152200" cy="1152198"/>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664" name="Google Shape;1664;p48"/>
          <p:cNvGrpSpPr/>
          <p:nvPr/>
        </p:nvGrpSpPr>
        <p:grpSpPr>
          <a:xfrm>
            <a:off x="781119" y="2181429"/>
            <a:ext cx="742436" cy="741358"/>
            <a:chOff x="4094847" y="1760585"/>
            <a:chExt cx="633600" cy="633600"/>
          </a:xfrm>
        </p:grpSpPr>
        <p:sp>
          <p:nvSpPr>
            <p:cNvPr id="1665" name="Google Shape;1665;p4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666" name="Google Shape;1666;p4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667" name="Google Shape;1667;p48"/>
          <p:cNvSpPr/>
          <p:nvPr/>
        </p:nvSpPr>
        <p:spPr>
          <a:xfrm>
            <a:off x="576237" y="3834686"/>
            <a:ext cx="1152200" cy="1152198"/>
          </a:xfrm>
          <a:prstGeom prst="ellipse">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1668" name="Google Shape;1668;p48"/>
          <p:cNvGrpSpPr/>
          <p:nvPr/>
        </p:nvGrpSpPr>
        <p:grpSpPr>
          <a:xfrm>
            <a:off x="781119" y="4040106"/>
            <a:ext cx="742436" cy="741358"/>
            <a:chOff x="4094847" y="1760585"/>
            <a:chExt cx="633600" cy="633600"/>
          </a:xfrm>
        </p:grpSpPr>
        <p:sp>
          <p:nvSpPr>
            <p:cNvPr id="1669" name="Google Shape;1669;p4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670" name="Google Shape;1670;p4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671" name="Google Shape;1671;p48"/>
          <p:cNvSpPr txBox="1"/>
          <p:nvPr/>
        </p:nvSpPr>
        <p:spPr>
          <a:xfrm>
            <a:off x="4946073" y="1951945"/>
            <a:ext cx="6176818" cy="1200329"/>
          </a:xfrm>
          <a:prstGeom prst="rect">
            <a:avLst/>
          </a:prstGeom>
          <a:noFill/>
          <a:ln>
            <a:noFill/>
          </a:ln>
        </p:spPr>
        <p:txBody>
          <a:bodyPr anchorCtr="0" anchor="t" bIns="0" lIns="0" spcFirstLastPara="1" rIns="0" wrap="square" tIns="0">
            <a:normAutofit lnSpcReduction="10000"/>
          </a:bodyPr>
          <a:lstStyle/>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a:p>
            <a:pPr indent="-216000" lvl="1" marL="324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a:t>
            </a:r>
            <a:endParaRPr/>
          </a:p>
        </p:txBody>
      </p:sp>
      <p:sp>
        <p:nvSpPr>
          <p:cNvPr id="1672" name="Google Shape;1672;p4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673" name="Google Shape;1673;p4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77" name="Shape 1677"/>
        <p:cNvGrpSpPr/>
        <p:nvPr/>
      </p:nvGrpSpPr>
      <p:grpSpPr>
        <a:xfrm>
          <a:off x="0" y="0"/>
          <a:ext cx="0" cy="0"/>
          <a:chOff x="0" y="0"/>
          <a:chExt cx="0" cy="0"/>
        </a:xfrm>
      </p:grpSpPr>
      <p:sp>
        <p:nvSpPr>
          <p:cNvPr id="1678" name="Google Shape;1678;p4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Three-Row Angled-Tab Bullet List</a:t>
            </a:r>
            <a:endParaRPr/>
          </a:p>
        </p:txBody>
      </p:sp>
      <p:sp>
        <p:nvSpPr>
          <p:cNvPr id="1679" name="Google Shape;1679;p49"/>
          <p:cNvSpPr/>
          <p:nvPr/>
        </p:nvSpPr>
        <p:spPr>
          <a:xfrm>
            <a:off x="294968" y="5723069"/>
            <a:ext cx="11602063" cy="373088"/>
          </a:xfrm>
          <a:prstGeom prst="rect">
            <a:avLst/>
          </a:prstGeom>
          <a:solidFill>
            <a:srgbClr val="A3BCD1"/>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i="1" lang="en-US" sz="1800">
                <a:solidFill>
                  <a:srgbClr val="FFFFFF"/>
                </a:solidFill>
                <a:latin typeface="Helvetica Neue"/>
                <a:ea typeface="Helvetica Neue"/>
                <a:cs typeface="Helvetica Neue"/>
                <a:sym typeface="Helvetica Neue"/>
              </a:rPr>
              <a:t>Lorem ipsum dolor sit amet, consectetur adipiscing elit. Ut tempor, quam et mattis pulvinar, mauris</a:t>
            </a:r>
            <a:endParaRPr/>
          </a:p>
        </p:txBody>
      </p:sp>
      <p:sp>
        <p:nvSpPr>
          <p:cNvPr id="1680" name="Google Shape;1680;p49"/>
          <p:cNvSpPr/>
          <p:nvPr/>
        </p:nvSpPr>
        <p:spPr>
          <a:xfrm>
            <a:off x="2804054" y="1990164"/>
            <a:ext cx="9092977" cy="3588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a:t>
            </a:r>
            <a:endParaRPr/>
          </a:p>
        </p:txBody>
      </p:sp>
      <p:sp>
        <p:nvSpPr>
          <p:cNvPr id="1681" name="Google Shape;1681;p49"/>
          <p:cNvSpPr/>
          <p:nvPr/>
        </p:nvSpPr>
        <p:spPr>
          <a:xfrm>
            <a:off x="2804054" y="2399550"/>
            <a:ext cx="9092977" cy="3588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a:t>
            </a:r>
            <a:endParaRPr/>
          </a:p>
        </p:txBody>
      </p:sp>
      <p:sp>
        <p:nvSpPr>
          <p:cNvPr id="1682" name="Google Shape;1682;p49"/>
          <p:cNvSpPr/>
          <p:nvPr/>
        </p:nvSpPr>
        <p:spPr>
          <a:xfrm>
            <a:off x="2804054" y="2808933"/>
            <a:ext cx="9092977" cy="3588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a:t>
            </a:r>
            <a:endParaRPr/>
          </a:p>
        </p:txBody>
      </p:sp>
      <p:sp>
        <p:nvSpPr>
          <p:cNvPr id="1683" name="Google Shape;1683;p49"/>
          <p:cNvSpPr/>
          <p:nvPr/>
        </p:nvSpPr>
        <p:spPr>
          <a:xfrm>
            <a:off x="2804054" y="3218319"/>
            <a:ext cx="9092977" cy="3588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a:t>
            </a:r>
            <a:endParaRPr/>
          </a:p>
        </p:txBody>
      </p:sp>
      <p:sp>
        <p:nvSpPr>
          <p:cNvPr id="1684" name="Google Shape;1684;p49"/>
          <p:cNvSpPr/>
          <p:nvPr/>
        </p:nvSpPr>
        <p:spPr>
          <a:xfrm>
            <a:off x="2804054" y="3627703"/>
            <a:ext cx="9092977" cy="3588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a:t>
            </a:r>
            <a:endParaRPr/>
          </a:p>
        </p:txBody>
      </p:sp>
      <p:sp>
        <p:nvSpPr>
          <p:cNvPr id="1685" name="Google Shape;1685;p49"/>
          <p:cNvSpPr/>
          <p:nvPr/>
        </p:nvSpPr>
        <p:spPr>
          <a:xfrm>
            <a:off x="2804054" y="4037088"/>
            <a:ext cx="9092977" cy="3588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a:t>
            </a:r>
            <a:endParaRPr/>
          </a:p>
        </p:txBody>
      </p:sp>
      <p:sp>
        <p:nvSpPr>
          <p:cNvPr id="1686" name="Google Shape;1686;p49"/>
          <p:cNvSpPr/>
          <p:nvPr/>
        </p:nvSpPr>
        <p:spPr>
          <a:xfrm>
            <a:off x="2804054" y="4446473"/>
            <a:ext cx="9092977" cy="3588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a:t>
            </a:r>
            <a:endParaRPr/>
          </a:p>
        </p:txBody>
      </p:sp>
      <p:sp>
        <p:nvSpPr>
          <p:cNvPr id="1687" name="Google Shape;1687;p49"/>
          <p:cNvSpPr/>
          <p:nvPr/>
        </p:nvSpPr>
        <p:spPr>
          <a:xfrm>
            <a:off x="2804054" y="4855858"/>
            <a:ext cx="9092977" cy="3588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a:t>
            </a:r>
            <a:endParaRPr/>
          </a:p>
        </p:txBody>
      </p:sp>
      <p:sp>
        <p:nvSpPr>
          <p:cNvPr id="1688" name="Google Shape;1688;p49"/>
          <p:cNvSpPr/>
          <p:nvPr/>
        </p:nvSpPr>
        <p:spPr>
          <a:xfrm>
            <a:off x="2804054" y="5265243"/>
            <a:ext cx="9092977" cy="358876"/>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a:t>
            </a:r>
            <a:endParaRPr/>
          </a:p>
        </p:txBody>
      </p:sp>
      <p:cxnSp>
        <p:nvCxnSpPr>
          <p:cNvPr id="1689" name="Google Shape;1689;p49"/>
          <p:cNvCxnSpPr/>
          <p:nvPr/>
        </p:nvCxnSpPr>
        <p:spPr>
          <a:xfrm>
            <a:off x="2804054" y="2783679"/>
            <a:ext cx="9092977" cy="0"/>
          </a:xfrm>
          <a:prstGeom prst="straightConnector1">
            <a:avLst/>
          </a:prstGeom>
          <a:noFill/>
          <a:ln cap="rnd" cmpd="sng" w="9525">
            <a:solidFill>
              <a:srgbClr val="C6CDD0"/>
            </a:solidFill>
            <a:prstDash val="dot"/>
            <a:round/>
            <a:headEnd len="sm" w="sm" type="none"/>
            <a:tailEnd len="sm" w="sm" type="none"/>
          </a:ln>
        </p:spPr>
      </p:cxnSp>
      <p:cxnSp>
        <p:nvCxnSpPr>
          <p:cNvPr id="1690" name="Google Shape;1690;p49"/>
          <p:cNvCxnSpPr/>
          <p:nvPr/>
        </p:nvCxnSpPr>
        <p:spPr>
          <a:xfrm>
            <a:off x="294970" y="3193064"/>
            <a:ext cx="11602062" cy="0"/>
          </a:xfrm>
          <a:prstGeom prst="straightConnector1">
            <a:avLst/>
          </a:prstGeom>
          <a:noFill/>
          <a:ln cap="rnd" cmpd="sng" w="9525">
            <a:solidFill>
              <a:srgbClr val="C6CDD0"/>
            </a:solidFill>
            <a:prstDash val="solid"/>
            <a:round/>
            <a:headEnd len="sm" w="sm" type="none"/>
            <a:tailEnd len="sm" w="sm" type="none"/>
          </a:ln>
        </p:spPr>
      </p:cxnSp>
      <p:cxnSp>
        <p:nvCxnSpPr>
          <p:cNvPr id="1691" name="Google Shape;1691;p49"/>
          <p:cNvCxnSpPr/>
          <p:nvPr/>
        </p:nvCxnSpPr>
        <p:spPr>
          <a:xfrm>
            <a:off x="2804054" y="3602450"/>
            <a:ext cx="9092977" cy="0"/>
          </a:xfrm>
          <a:prstGeom prst="straightConnector1">
            <a:avLst/>
          </a:prstGeom>
          <a:noFill/>
          <a:ln cap="rnd" cmpd="sng" w="9525">
            <a:solidFill>
              <a:srgbClr val="C6CDD0"/>
            </a:solidFill>
            <a:prstDash val="dot"/>
            <a:round/>
            <a:headEnd len="sm" w="sm" type="none"/>
            <a:tailEnd len="sm" w="sm" type="none"/>
          </a:ln>
        </p:spPr>
      </p:cxnSp>
      <p:cxnSp>
        <p:nvCxnSpPr>
          <p:cNvPr id="1692" name="Google Shape;1692;p49"/>
          <p:cNvCxnSpPr/>
          <p:nvPr/>
        </p:nvCxnSpPr>
        <p:spPr>
          <a:xfrm>
            <a:off x="2804054" y="4011833"/>
            <a:ext cx="9092977" cy="0"/>
          </a:xfrm>
          <a:prstGeom prst="straightConnector1">
            <a:avLst/>
          </a:prstGeom>
          <a:noFill/>
          <a:ln cap="rnd" cmpd="sng" w="9525">
            <a:solidFill>
              <a:srgbClr val="C6CDD0"/>
            </a:solidFill>
            <a:prstDash val="dot"/>
            <a:round/>
            <a:headEnd len="sm" w="sm" type="none"/>
            <a:tailEnd len="sm" w="sm" type="none"/>
          </a:ln>
        </p:spPr>
      </p:cxnSp>
      <p:cxnSp>
        <p:nvCxnSpPr>
          <p:cNvPr id="1693" name="Google Shape;1693;p49"/>
          <p:cNvCxnSpPr/>
          <p:nvPr/>
        </p:nvCxnSpPr>
        <p:spPr>
          <a:xfrm>
            <a:off x="294969" y="4421218"/>
            <a:ext cx="11602062" cy="0"/>
          </a:xfrm>
          <a:prstGeom prst="straightConnector1">
            <a:avLst/>
          </a:prstGeom>
          <a:noFill/>
          <a:ln cap="rnd" cmpd="sng" w="9525">
            <a:solidFill>
              <a:srgbClr val="C6CDD0"/>
            </a:solidFill>
            <a:prstDash val="solid"/>
            <a:round/>
            <a:headEnd len="sm" w="sm" type="none"/>
            <a:tailEnd len="sm" w="sm" type="none"/>
          </a:ln>
        </p:spPr>
      </p:cxnSp>
      <p:cxnSp>
        <p:nvCxnSpPr>
          <p:cNvPr id="1694" name="Google Shape;1694;p49"/>
          <p:cNvCxnSpPr/>
          <p:nvPr/>
        </p:nvCxnSpPr>
        <p:spPr>
          <a:xfrm>
            <a:off x="2804054" y="4830603"/>
            <a:ext cx="9092977" cy="0"/>
          </a:xfrm>
          <a:prstGeom prst="straightConnector1">
            <a:avLst/>
          </a:prstGeom>
          <a:noFill/>
          <a:ln cap="rnd" cmpd="sng" w="9525">
            <a:solidFill>
              <a:srgbClr val="C6CDD0"/>
            </a:solidFill>
            <a:prstDash val="dot"/>
            <a:round/>
            <a:headEnd len="sm" w="sm" type="none"/>
            <a:tailEnd len="sm" w="sm" type="none"/>
          </a:ln>
        </p:spPr>
      </p:cxnSp>
      <p:cxnSp>
        <p:nvCxnSpPr>
          <p:cNvPr id="1695" name="Google Shape;1695;p49"/>
          <p:cNvCxnSpPr/>
          <p:nvPr/>
        </p:nvCxnSpPr>
        <p:spPr>
          <a:xfrm>
            <a:off x="2804054" y="5239988"/>
            <a:ext cx="9092977" cy="0"/>
          </a:xfrm>
          <a:prstGeom prst="straightConnector1">
            <a:avLst/>
          </a:prstGeom>
          <a:noFill/>
          <a:ln cap="rnd" cmpd="sng" w="9525">
            <a:solidFill>
              <a:srgbClr val="C6CDD0"/>
            </a:solidFill>
            <a:prstDash val="dot"/>
            <a:round/>
            <a:headEnd len="sm" w="sm" type="none"/>
            <a:tailEnd len="sm" w="sm" type="none"/>
          </a:ln>
        </p:spPr>
      </p:cxnSp>
      <p:sp>
        <p:nvSpPr>
          <p:cNvPr id="1696" name="Google Shape;1696;p49"/>
          <p:cNvSpPr txBox="1"/>
          <p:nvPr/>
        </p:nvSpPr>
        <p:spPr>
          <a:xfrm>
            <a:off x="11848515" y="2808933"/>
            <a:ext cx="48516" cy="358876"/>
          </a:xfrm>
          <a:prstGeom prst="rect">
            <a:avLst/>
          </a:prstGeom>
          <a:solidFill>
            <a:schemeClr val="accent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2000"/>
              <a:buFont typeface="Trebuchet MS"/>
              <a:buNone/>
            </a:pPr>
            <a:r>
              <a:t/>
            </a:r>
            <a:endParaRPr b="1" sz="2000">
              <a:solidFill>
                <a:schemeClr val="lt1"/>
              </a:solidFill>
              <a:latin typeface="Libre Franklin"/>
              <a:ea typeface="Libre Franklin"/>
              <a:cs typeface="Libre Franklin"/>
              <a:sym typeface="Libre Franklin"/>
            </a:endParaRPr>
          </a:p>
        </p:txBody>
      </p:sp>
      <p:sp>
        <p:nvSpPr>
          <p:cNvPr id="1697" name="Google Shape;1697;p49"/>
          <p:cNvSpPr txBox="1"/>
          <p:nvPr/>
        </p:nvSpPr>
        <p:spPr>
          <a:xfrm>
            <a:off x="11848515" y="3627703"/>
            <a:ext cx="48516" cy="358876"/>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2000"/>
              <a:buFont typeface="Trebuchet MS"/>
              <a:buNone/>
            </a:pPr>
            <a:r>
              <a:t/>
            </a:r>
            <a:endParaRPr b="1" sz="2000">
              <a:solidFill>
                <a:schemeClr val="lt1"/>
              </a:solidFill>
              <a:latin typeface="Libre Franklin"/>
              <a:ea typeface="Libre Franklin"/>
              <a:cs typeface="Libre Franklin"/>
              <a:sym typeface="Libre Franklin"/>
            </a:endParaRPr>
          </a:p>
        </p:txBody>
      </p:sp>
      <p:sp>
        <p:nvSpPr>
          <p:cNvPr id="1698" name="Google Shape;1698;p49"/>
          <p:cNvSpPr txBox="1"/>
          <p:nvPr/>
        </p:nvSpPr>
        <p:spPr>
          <a:xfrm>
            <a:off x="11848515" y="4037088"/>
            <a:ext cx="48516" cy="358876"/>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2000"/>
              <a:buFont typeface="Trebuchet MS"/>
              <a:buNone/>
            </a:pPr>
            <a:r>
              <a:t/>
            </a:r>
            <a:endParaRPr b="1" sz="2000">
              <a:solidFill>
                <a:schemeClr val="lt1"/>
              </a:solidFill>
              <a:latin typeface="Libre Franklin"/>
              <a:ea typeface="Libre Franklin"/>
              <a:cs typeface="Libre Franklin"/>
              <a:sym typeface="Libre Franklin"/>
            </a:endParaRPr>
          </a:p>
        </p:txBody>
      </p:sp>
      <p:sp>
        <p:nvSpPr>
          <p:cNvPr id="1699" name="Google Shape;1699;p49"/>
          <p:cNvSpPr txBox="1"/>
          <p:nvPr/>
        </p:nvSpPr>
        <p:spPr>
          <a:xfrm>
            <a:off x="11848515" y="4446474"/>
            <a:ext cx="48516" cy="358876"/>
          </a:xfrm>
          <a:prstGeom prst="rect">
            <a:avLst/>
          </a:prstGeom>
          <a:solidFill>
            <a:schemeClr val="accent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2000"/>
              <a:buFont typeface="Trebuchet MS"/>
              <a:buNone/>
            </a:pPr>
            <a:r>
              <a:t/>
            </a:r>
            <a:endParaRPr b="1" sz="2000">
              <a:solidFill>
                <a:schemeClr val="lt1"/>
              </a:solidFill>
              <a:latin typeface="Libre Franklin"/>
              <a:ea typeface="Libre Franklin"/>
              <a:cs typeface="Libre Franklin"/>
              <a:sym typeface="Libre Franklin"/>
            </a:endParaRPr>
          </a:p>
        </p:txBody>
      </p:sp>
      <p:sp>
        <p:nvSpPr>
          <p:cNvPr id="1700" name="Google Shape;1700;p49"/>
          <p:cNvSpPr txBox="1"/>
          <p:nvPr/>
        </p:nvSpPr>
        <p:spPr>
          <a:xfrm>
            <a:off x="11848515" y="4855860"/>
            <a:ext cx="48516" cy="358876"/>
          </a:xfrm>
          <a:prstGeom prst="rect">
            <a:avLst/>
          </a:prstGeom>
          <a:solidFill>
            <a:schemeClr val="accent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2000"/>
              <a:buFont typeface="Trebuchet MS"/>
              <a:buNone/>
            </a:pPr>
            <a:r>
              <a:t/>
            </a:r>
            <a:endParaRPr b="1" sz="2000">
              <a:solidFill>
                <a:schemeClr val="lt1"/>
              </a:solidFill>
              <a:latin typeface="Libre Franklin"/>
              <a:ea typeface="Libre Franklin"/>
              <a:cs typeface="Libre Franklin"/>
              <a:sym typeface="Libre Franklin"/>
            </a:endParaRPr>
          </a:p>
        </p:txBody>
      </p:sp>
      <p:sp>
        <p:nvSpPr>
          <p:cNvPr id="1701" name="Google Shape;1701;p49"/>
          <p:cNvSpPr txBox="1"/>
          <p:nvPr/>
        </p:nvSpPr>
        <p:spPr>
          <a:xfrm>
            <a:off x="11848515" y="5265243"/>
            <a:ext cx="48516" cy="358876"/>
          </a:xfrm>
          <a:prstGeom prst="rect">
            <a:avLst/>
          </a:prstGeom>
          <a:solidFill>
            <a:schemeClr val="accent2"/>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2000"/>
              <a:buFont typeface="Trebuchet MS"/>
              <a:buNone/>
            </a:pPr>
            <a:r>
              <a:t/>
            </a:r>
            <a:endParaRPr b="1" sz="2000">
              <a:solidFill>
                <a:schemeClr val="lt1"/>
              </a:solidFill>
              <a:latin typeface="Libre Franklin"/>
              <a:ea typeface="Libre Franklin"/>
              <a:cs typeface="Libre Franklin"/>
              <a:sym typeface="Libre Franklin"/>
            </a:endParaRPr>
          </a:p>
        </p:txBody>
      </p:sp>
      <p:sp>
        <p:nvSpPr>
          <p:cNvPr id="1702" name="Google Shape;1702;p49"/>
          <p:cNvSpPr txBox="1"/>
          <p:nvPr/>
        </p:nvSpPr>
        <p:spPr>
          <a:xfrm>
            <a:off x="11848515" y="2399550"/>
            <a:ext cx="48516" cy="358876"/>
          </a:xfrm>
          <a:prstGeom prst="rect">
            <a:avLst/>
          </a:prstGeom>
          <a:solidFill>
            <a:schemeClr val="accent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2000"/>
              <a:buFont typeface="Trebuchet MS"/>
              <a:buNone/>
            </a:pPr>
            <a:r>
              <a:t/>
            </a:r>
            <a:endParaRPr b="1" sz="2000">
              <a:solidFill>
                <a:schemeClr val="lt1"/>
              </a:solidFill>
              <a:latin typeface="Libre Franklin"/>
              <a:ea typeface="Libre Franklin"/>
              <a:cs typeface="Libre Franklin"/>
              <a:sym typeface="Libre Franklin"/>
            </a:endParaRPr>
          </a:p>
        </p:txBody>
      </p:sp>
      <p:sp>
        <p:nvSpPr>
          <p:cNvPr id="1703" name="Google Shape;1703;p49"/>
          <p:cNvSpPr txBox="1"/>
          <p:nvPr/>
        </p:nvSpPr>
        <p:spPr>
          <a:xfrm>
            <a:off x="11848515" y="1990164"/>
            <a:ext cx="48516" cy="358876"/>
          </a:xfrm>
          <a:prstGeom prst="rect">
            <a:avLst/>
          </a:prstGeom>
          <a:solidFill>
            <a:schemeClr val="accent5"/>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2000"/>
              <a:buFont typeface="Trebuchet MS"/>
              <a:buNone/>
            </a:pPr>
            <a:r>
              <a:t/>
            </a:r>
            <a:endParaRPr b="1" sz="2000">
              <a:solidFill>
                <a:schemeClr val="lt1"/>
              </a:solidFill>
              <a:latin typeface="Libre Franklin"/>
              <a:ea typeface="Libre Franklin"/>
              <a:cs typeface="Libre Franklin"/>
              <a:sym typeface="Libre Franklin"/>
            </a:endParaRPr>
          </a:p>
        </p:txBody>
      </p:sp>
      <p:sp>
        <p:nvSpPr>
          <p:cNvPr id="1704" name="Google Shape;1704;p49"/>
          <p:cNvSpPr txBox="1"/>
          <p:nvPr/>
        </p:nvSpPr>
        <p:spPr>
          <a:xfrm>
            <a:off x="11848515" y="3218319"/>
            <a:ext cx="48516" cy="358876"/>
          </a:xfrm>
          <a:prstGeom prst="rect">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chemeClr val="dk1"/>
              </a:buClr>
              <a:buSzPts val="2000"/>
              <a:buFont typeface="Trebuchet MS"/>
              <a:buNone/>
            </a:pPr>
            <a:r>
              <a:t/>
            </a:r>
            <a:endParaRPr b="1" sz="2000">
              <a:solidFill>
                <a:schemeClr val="lt1"/>
              </a:solidFill>
              <a:latin typeface="Libre Franklin"/>
              <a:ea typeface="Libre Franklin"/>
              <a:cs typeface="Libre Franklin"/>
              <a:sym typeface="Libre Franklin"/>
            </a:endParaRPr>
          </a:p>
        </p:txBody>
      </p:sp>
      <p:sp>
        <p:nvSpPr>
          <p:cNvPr id="1705" name="Google Shape;1705;p49"/>
          <p:cNvSpPr/>
          <p:nvPr/>
        </p:nvSpPr>
        <p:spPr>
          <a:xfrm>
            <a:off x="294969" y="1990165"/>
            <a:ext cx="2315020" cy="1177645"/>
          </a:xfrm>
          <a:prstGeom prst="roundRect">
            <a:avLst>
              <a:gd fmla="val 2700" name="adj"/>
            </a:avLst>
          </a:prstGeom>
          <a:solidFill>
            <a:schemeClr val="accent5"/>
          </a:solidFill>
          <a:ln>
            <a:noFill/>
          </a:ln>
        </p:spPr>
        <p:txBody>
          <a:bodyPr anchorCtr="0" anchor="ctr" bIns="0" lIns="0" spcFirstLastPara="1" rIns="0" wrap="square" tIns="0">
            <a:noAutofit/>
          </a:bodyPr>
          <a:lstStyle/>
          <a:p>
            <a:pPr indent="-114300" lvl="0" marL="811213" marR="0" rtl="0" algn="l">
              <a:lnSpc>
                <a:spcPct val="100000"/>
              </a:lnSpc>
              <a:spcBef>
                <a:spcPts val="0"/>
              </a:spcBef>
              <a:spcAft>
                <a:spcPts val="0"/>
              </a:spcAft>
              <a:buClr>
                <a:srgbClr val="FFFFFF"/>
              </a:buClr>
              <a:buSzPts val="1800"/>
              <a:buFont typeface="Trebuchet MS"/>
              <a:buChar char="​"/>
            </a:pPr>
            <a:r>
              <a:rPr b="1" lang="en-US" sz="1800">
                <a:solidFill>
                  <a:srgbClr val="FFFFFF"/>
                </a:solidFill>
                <a:latin typeface="Libre Franklin"/>
                <a:ea typeface="Libre Franklin"/>
                <a:cs typeface="Libre Franklin"/>
                <a:sym typeface="Libre Franklin"/>
              </a:rPr>
              <a:t>Lorem ipsum dolor sit amet</a:t>
            </a:r>
            <a:endParaRPr b="1" sz="1800">
              <a:solidFill>
                <a:srgbClr val="FFFFFF"/>
              </a:solidFill>
              <a:latin typeface="Libre Franklin"/>
              <a:ea typeface="Libre Franklin"/>
              <a:cs typeface="Libre Franklin"/>
              <a:sym typeface="Libre Franklin"/>
            </a:endParaRPr>
          </a:p>
        </p:txBody>
      </p:sp>
      <p:sp>
        <p:nvSpPr>
          <p:cNvPr id="1706" name="Google Shape;1706;p49"/>
          <p:cNvSpPr/>
          <p:nvPr/>
        </p:nvSpPr>
        <p:spPr>
          <a:xfrm rot="5400000">
            <a:off x="272340" y="2238100"/>
            <a:ext cx="727034" cy="681776"/>
          </a:xfrm>
          <a:prstGeom prst="round2SameRect">
            <a:avLst>
              <a:gd fmla="val 50000" name="adj1"/>
              <a:gd fmla="val 0" name="adj2"/>
            </a:avLst>
          </a:prstGeom>
          <a:solidFill>
            <a:srgbClr val="FFFFFF"/>
          </a:solidFill>
          <a:ln>
            <a:noFill/>
          </a:ln>
          <a:effectLst>
            <a:outerShdw blurRad="50800" rotWithShape="0" algn="tl" dir="2700000" dist="38100">
              <a:srgbClr val="000000">
                <a:alpha val="40000"/>
              </a:srgbClr>
            </a:outerShdw>
          </a:effectLst>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cxnSp>
        <p:nvCxnSpPr>
          <p:cNvPr id="1707" name="Google Shape;1707;p49"/>
          <p:cNvCxnSpPr/>
          <p:nvPr/>
        </p:nvCxnSpPr>
        <p:spPr>
          <a:xfrm>
            <a:off x="2804054" y="2374295"/>
            <a:ext cx="9092977" cy="0"/>
          </a:xfrm>
          <a:prstGeom prst="straightConnector1">
            <a:avLst/>
          </a:prstGeom>
          <a:noFill/>
          <a:ln cap="rnd" cmpd="sng" w="9525">
            <a:solidFill>
              <a:srgbClr val="C6CDD0"/>
            </a:solidFill>
            <a:prstDash val="dot"/>
            <a:round/>
            <a:headEnd len="sm" w="sm" type="none"/>
            <a:tailEnd len="sm" w="sm" type="none"/>
          </a:ln>
        </p:spPr>
      </p:cxnSp>
      <p:sp>
        <p:nvSpPr>
          <p:cNvPr id="1708" name="Google Shape;1708;p49"/>
          <p:cNvSpPr/>
          <p:nvPr/>
        </p:nvSpPr>
        <p:spPr>
          <a:xfrm>
            <a:off x="294969" y="3225917"/>
            <a:ext cx="2315020" cy="1177645"/>
          </a:xfrm>
          <a:prstGeom prst="roundRect">
            <a:avLst>
              <a:gd fmla="val 2700" name="adj"/>
            </a:avLst>
          </a:prstGeom>
          <a:solidFill>
            <a:schemeClr val="accent1"/>
          </a:solidFill>
          <a:ln>
            <a:noFill/>
          </a:ln>
        </p:spPr>
        <p:txBody>
          <a:bodyPr anchorCtr="0" anchor="ctr" bIns="0" lIns="0" spcFirstLastPara="1" rIns="0" wrap="square" tIns="0">
            <a:noAutofit/>
          </a:bodyPr>
          <a:lstStyle/>
          <a:p>
            <a:pPr indent="-114300" lvl="0" marL="811213" marR="0" rtl="0" algn="l">
              <a:lnSpc>
                <a:spcPct val="100000"/>
              </a:lnSpc>
              <a:spcBef>
                <a:spcPts val="0"/>
              </a:spcBef>
              <a:spcAft>
                <a:spcPts val="0"/>
              </a:spcAft>
              <a:buClr>
                <a:srgbClr val="FFFFFF"/>
              </a:buClr>
              <a:buSzPts val="1800"/>
              <a:buFont typeface="Trebuchet MS"/>
              <a:buChar char="​"/>
            </a:pPr>
            <a:r>
              <a:rPr b="1" lang="en-US" sz="1800">
                <a:solidFill>
                  <a:srgbClr val="FFFFFF"/>
                </a:solidFill>
                <a:latin typeface="Libre Franklin"/>
                <a:ea typeface="Libre Franklin"/>
                <a:cs typeface="Libre Franklin"/>
                <a:sym typeface="Libre Franklin"/>
              </a:rPr>
              <a:t>Lorem ipsum dolor sit amet</a:t>
            </a:r>
            <a:endParaRPr b="1" sz="1800">
              <a:solidFill>
                <a:srgbClr val="FFFFFF"/>
              </a:solidFill>
              <a:latin typeface="Libre Franklin"/>
              <a:ea typeface="Libre Franklin"/>
              <a:cs typeface="Libre Franklin"/>
              <a:sym typeface="Libre Franklin"/>
            </a:endParaRPr>
          </a:p>
        </p:txBody>
      </p:sp>
      <p:sp>
        <p:nvSpPr>
          <p:cNvPr id="1709" name="Google Shape;1709;p49"/>
          <p:cNvSpPr/>
          <p:nvPr/>
        </p:nvSpPr>
        <p:spPr>
          <a:xfrm rot="5400000">
            <a:off x="272340" y="3473852"/>
            <a:ext cx="727034" cy="681776"/>
          </a:xfrm>
          <a:prstGeom prst="round2SameRect">
            <a:avLst>
              <a:gd fmla="val 50000" name="adj1"/>
              <a:gd fmla="val 0" name="adj2"/>
            </a:avLst>
          </a:prstGeom>
          <a:solidFill>
            <a:srgbClr val="FFFFFF"/>
          </a:solidFill>
          <a:ln>
            <a:noFill/>
          </a:ln>
          <a:effectLst>
            <a:outerShdw blurRad="50800" rotWithShape="0" algn="tl" dir="2700000" dist="38100">
              <a:srgbClr val="000000">
                <a:alpha val="40000"/>
              </a:srgbClr>
            </a:outerShdw>
          </a:effectLst>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10" name="Google Shape;1710;p49"/>
          <p:cNvSpPr/>
          <p:nvPr/>
        </p:nvSpPr>
        <p:spPr>
          <a:xfrm>
            <a:off x="294969" y="4461669"/>
            <a:ext cx="2315020" cy="1177645"/>
          </a:xfrm>
          <a:prstGeom prst="roundRect">
            <a:avLst>
              <a:gd fmla="val 2700" name="adj"/>
            </a:avLst>
          </a:prstGeom>
          <a:solidFill>
            <a:schemeClr val="accent2"/>
          </a:solidFill>
          <a:ln>
            <a:noFill/>
          </a:ln>
        </p:spPr>
        <p:txBody>
          <a:bodyPr anchorCtr="0" anchor="ctr" bIns="0" lIns="0" spcFirstLastPara="1" rIns="0" wrap="square" tIns="0">
            <a:noAutofit/>
          </a:bodyPr>
          <a:lstStyle/>
          <a:p>
            <a:pPr indent="-114300" lvl="0" marL="811213" marR="0" rtl="0" algn="l">
              <a:lnSpc>
                <a:spcPct val="100000"/>
              </a:lnSpc>
              <a:spcBef>
                <a:spcPts val="0"/>
              </a:spcBef>
              <a:spcAft>
                <a:spcPts val="0"/>
              </a:spcAft>
              <a:buClr>
                <a:srgbClr val="FFFFFF"/>
              </a:buClr>
              <a:buSzPts val="1800"/>
              <a:buFont typeface="Trebuchet MS"/>
              <a:buChar char="​"/>
            </a:pPr>
            <a:r>
              <a:rPr b="1" lang="en-US" sz="1800">
                <a:solidFill>
                  <a:srgbClr val="FFFFFF"/>
                </a:solidFill>
                <a:latin typeface="Libre Franklin"/>
                <a:ea typeface="Libre Franklin"/>
                <a:cs typeface="Libre Franklin"/>
                <a:sym typeface="Libre Franklin"/>
              </a:rPr>
              <a:t>Lorem ipsum dolor sit amet</a:t>
            </a:r>
            <a:endParaRPr b="1" sz="1800">
              <a:solidFill>
                <a:srgbClr val="FFFFFF"/>
              </a:solidFill>
              <a:latin typeface="Libre Franklin"/>
              <a:ea typeface="Libre Franklin"/>
              <a:cs typeface="Libre Franklin"/>
              <a:sym typeface="Libre Franklin"/>
            </a:endParaRPr>
          </a:p>
        </p:txBody>
      </p:sp>
      <p:sp>
        <p:nvSpPr>
          <p:cNvPr id="1711" name="Google Shape;1711;p49"/>
          <p:cNvSpPr/>
          <p:nvPr/>
        </p:nvSpPr>
        <p:spPr>
          <a:xfrm rot="5400000">
            <a:off x="272340" y="4709604"/>
            <a:ext cx="727034" cy="681776"/>
          </a:xfrm>
          <a:prstGeom prst="round2SameRect">
            <a:avLst>
              <a:gd fmla="val 50000" name="adj1"/>
              <a:gd fmla="val 0" name="adj2"/>
            </a:avLst>
          </a:prstGeom>
          <a:solidFill>
            <a:srgbClr val="FFFFFF"/>
          </a:solidFill>
          <a:ln>
            <a:noFill/>
          </a:ln>
          <a:effectLst>
            <a:outerShdw blurRad="50800" rotWithShape="0" algn="tl" dir="2700000" dist="38100">
              <a:srgbClr val="000000">
                <a:alpha val="40000"/>
              </a:srgbClr>
            </a:outerShdw>
          </a:effectLst>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12" name="Google Shape;1712;p49"/>
          <p:cNvSpPr txBox="1"/>
          <p:nvPr/>
        </p:nvSpPr>
        <p:spPr>
          <a:xfrm>
            <a:off x="294968" y="1227310"/>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1713" name="Google Shape;1713;p49"/>
          <p:cNvCxnSpPr/>
          <p:nvPr/>
        </p:nvCxnSpPr>
        <p:spPr>
          <a:xfrm>
            <a:off x="295277" y="1785453"/>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1714" name="Google Shape;1714;p49"/>
          <p:cNvGrpSpPr/>
          <p:nvPr/>
        </p:nvGrpSpPr>
        <p:grpSpPr>
          <a:xfrm>
            <a:off x="294968" y="2264637"/>
            <a:ext cx="604064" cy="603188"/>
            <a:chOff x="4094847" y="1760585"/>
            <a:chExt cx="633600" cy="633600"/>
          </a:xfrm>
        </p:grpSpPr>
        <p:sp>
          <p:nvSpPr>
            <p:cNvPr id="1715" name="Google Shape;1715;p4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716" name="Google Shape;1716;p4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717" name="Google Shape;1717;p49"/>
          <p:cNvGrpSpPr/>
          <p:nvPr/>
        </p:nvGrpSpPr>
        <p:grpSpPr>
          <a:xfrm>
            <a:off x="294968" y="3511546"/>
            <a:ext cx="604064" cy="603188"/>
            <a:chOff x="4094847" y="1760585"/>
            <a:chExt cx="633600" cy="633600"/>
          </a:xfrm>
        </p:grpSpPr>
        <p:sp>
          <p:nvSpPr>
            <p:cNvPr id="1718" name="Google Shape;1718;p4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719" name="Google Shape;1719;p4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720" name="Google Shape;1720;p49"/>
          <p:cNvGrpSpPr/>
          <p:nvPr/>
        </p:nvGrpSpPr>
        <p:grpSpPr>
          <a:xfrm>
            <a:off x="294968" y="4758455"/>
            <a:ext cx="604064" cy="603188"/>
            <a:chOff x="4094847" y="1760585"/>
            <a:chExt cx="633600" cy="633600"/>
          </a:xfrm>
        </p:grpSpPr>
        <p:sp>
          <p:nvSpPr>
            <p:cNvPr id="1721" name="Google Shape;1721;p4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722" name="Google Shape;1722;p4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723" name="Google Shape;1723;p4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724" name="Google Shape;1724;p4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 name="Shape 157"/>
        <p:cNvGrpSpPr/>
        <p:nvPr/>
      </p:nvGrpSpPr>
      <p:grpSpPr>
        <a:xfrm>
          <a:off x="0" y="0"/>
          <a:ext cx="0" cy="0"/>
          <a:chOff x="0" y="0"/>
          <a:chExt cx="0" cy="0"/>
        </a:xfrm>
      </p:grpSpPr>
      <p:pic>
        <p:nvPicPr>
          <p:cNvPr id="158" name="Google Shape;158;p5"/>
          <p:cNvPicPr preferRelativeResize="0"/>
          <p:nvPr>
            <p:ph idx="2" type="pic"/>
          </p:nvPr>
        </p:nvPicPr>
        <p:blipFill rotWithShape="1">
          <a:blip r:embed="rId3">
            <a:alphaModFix/>
          </a:blip>
          <a:srcRect b="28906" l="0" r="0" t="28906"/>
          <a:stretch/>
        </p:blipFill>
        <p:spPr>
          <a:xfrm>
            <a:off x="0" y="-1"/>
            <a:ext cx="12192000" cy="3429000"/>
          </a:xfrm>
          <a:prstGeom prst="rect">
            <a:avLst/>
          </a:prstGeom>
          <a:noFill/>
          <a:ln>
            <a:noFill/>
          </a:ln>
        </p:spPr>
      </p:pic>
      <p:sp>
        <p:nvSpPr>
          <p:cNvPr id="159" name="Google Shape;159;p5"/>
          <p:cNvSpPr txBox="1"/>
          <p:nvPr>
            <p:ph type="title"/>
          </p:nvPr>
        </p:nvSpPr>
        <p:spPr>
          <a:xfrm>
            <a:off x="3297441" y="403626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Section Divider — Image (Variant)</a:t>
            </a:r>
            <a:endParaRPr/>
          </a:p>
        </p:txBody>
      </p:sp>
      <p:sp>
        <p:nvSpPr>
          <p:cNvPr id="160" name="Google Shape;160;p5"/>
          <p:cNvSpPr txBox="1"/>
          <p:nvPr>
            <p:ph idx="1" type="body"/>
          </p:nvPr>
        </p:nvSpPr>
        <p:spPr>
          <a:xfrm>
            <a:off x="325888" y="425262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rPr lang="en-US"/>
              <a:t>01</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8" name="Shape 1728"/>
        <p:cNvGrpSpPr/>
        <p:nvPr/>
      </p:nvGrpSpPr>
      <p:grpSpPr>
        <a:xfrm>
          <a:off x="0" y="0"/>
          <a:ext cx="0" cy="0"/>
          <a:chOff x="0" y="0"/>
          <a:chExt cx="0" cy="0"/>
        </a:xfrm>
      </p:grpSpPr>
      <p:sp>
        <p:nvSpPr>
          <p:cNvPr id="1729" name="Google Shape;1729;p5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Five-Row Red-Tab Text List</a:t>
            </a:r>
            <a:endParaRPr/>
          </a:p>
        </p:txBody>
      </p:sp>
      <p:sp>
        <p:nvSpPr>
          <p:cNvPr id="1730" name="Google Shape;1730;p50"/>
          <p:cNvSpPr/>
          <p:nvPr/>
        </p:nvSpPr>
        <p:spPr>
          <a:xfrm>
            <a:off x="400169" y="1546033"/>
            <a:ext cx="71121" cy="4788728"/>
          </a:xfrm>
          <a:prstGeom prst="rect">
            <a:avLst/>
          </a:prstGeom>
          <a:solidFill>
            <a:srgbClr val="9A9A9A"/>
          </a:solidFill>
          <a:ln cap="rnd" cmpd="sng" w="9525">
            <a:solidFill>
              <a:srgbClr val="9A9A9A"/>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1731" name="Google Shape;1731;p50"/>
          <p:cNvGrpSpPr/>
          <p:nvPr/>
        </p:nvGrpSpPr>
        <p:grpSpPr>
          <a:xfrm>
            <a:off x="294968" y="1733341"/>
            <a:ext cx="11602064" cy="742478"/>
            <a:chOff x="294968" y="1546033"/>
            <a:chExt cx="11602064" cy="742478"/>
          </a:xfrm>
        </p:grpSpPr>
        <p:sp>
          <p:nvSpPr>
            <p:cNvPr id="1732" name="Google Shape;1732;p50"/>
            <p:cNvSpPr/>
            <p:nvPr/>
          </p:nvSpPr>
          <p:spPr>
            <a:xfrm>
              <a:off x="1096201" y="1546033"/>
              <a:ext cx="10739987" cy="742478"/>
            </a:xfrm>
            <a:prstGeom prst="rect">
              <a:avLst/>
            </a:prstGeom>
            <a:solidFill>
              <a:srgbClr val="FFFFFF"/>
            </a:solidFill>
            <a:ln cap="rnd" cmpd="sng" w="9525">
              <a:solidFill>
                <a:srgbClr val="BEBEBE"/>
              </a:solidFill>
              <a:prstDash val="solid"/>
              <a:round/>
              <a:headEnd len="sm" w="sm" type="none"/>
              <a:tailEnd len="sm" w="sm" type="none"/>
            </a:ln>
          </p:spPr>
          <p:txBody>
            <a:bodyPr anchorCtr="0" anchor="ctr" bIns="45700" lIns="457200" spcFirstLastPara="1" rIns="72000" wrap="square" tIns="45700">
              <a:noAutofit/>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1733" name="Google Shape;1733;p50"/>
            <p:cNvSpPr/>
            <p:nvPr/>
          </p:nvSpPr>
          <p:spPr>
            <a:xfrm>
              <a:off x="1035356" y="1572819"/>
              <a:ext cx="60844" cy="688906"/>
            </a:xfrm>
            <a:prstGeom prst="rect">
              <a:avLst/>
            </a:prstGeom>
            <a:solidFill>
              <a:schemeClr val="accent2"/>
            </a:solidFill>
            <a:ln>
              <a:noFill/>
            </a:ln>
          </p:spPr>
          <p:txBody>
            <a:bodyPr anchorCtr="0" anchor="ctr" bIns="45700" lIns="457200" spcFirstLastPara="1" rIns="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34" name="Google Shape;1734;p50"/>
            <p:cNvSpPr/>
            <p:nvPr/>
          </p:nvSpPr>
          <p:spPr>
            <a:xfrm>
              <a:off x="11836188" y="1572819"/>
              <a:ext cx="60844" cy="688906"/>
            </a:xfrm>
            <a:prstGeom prst="rect">
              <a:avLst/>
            </a:prstGeom>
            <a:solidFill>
              <a:schemeClr val="accent2"/>
            </a:solidFill>
            <a:ln>
              <a:noFill/>
            </a:ln>
          </p:spPr>
          <p:txBody>
            <a:bodyPr anchorCtr="0" anchor="ctr" bIns="45700" lIns="457200" spcFirstLastPara="1" rIns="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35" name="Google Shape;1735;p50"/>
            <p:cNvSpPr/>
            <p:nvPr/>
          </p:nvSpPr>
          <p:spPr>
            <a:xfrm rot="10800000">
              <a:off x="294968" y="2155529"/>
              <a:ext cx="105201" cy="49423"/>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36" name="Google Shape;1736;p50"/>
            <p:cNvSpPr/>
            <p:nvPr/>
          </p:nvSpPr>
          <p:spPr>
            <a:xfrm>
              <a:off x="471291" y="1629592"/>
              <a:ext cx="105201" cy="49423"/>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37" name="Google Shape;1737;p50"/>
            <p:cNvSpPr/>
            <p:nvPr/>
          </p:nvSpPr>
          <p:spPr>
            <a:xfrm>
              <a:off x="294968" y="1679015"/>
              <a:ext cx="281524" cy="476514"/>
            </a:xfrm>
            <a:prstGeom prst="round2DiagRect">
              <a:avLst>
                <a:gd fmla="val 16667"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Helvetica Neue"/>
                <a:ea typeface="Helvetica Neue"/>
                <a:cs typeface="Helvetica Neue"/>
                <a:sym typeface="Helvetica Neue"/>
              </a:endParaRPr>
            </a:p>
          </p:txBody>
        </p:sp>
        <p:sp>
          <p:nvSpPr>
            <p:cNvPr id="1738" name="Google Shape;1738;p50"/>
            <p:cNvSpPr/>
            <p:nvPr/>
          </p:nvSpPr>
          <p:spPr>
            <a:xfrm>
              <a:off x="725793" y="1599614"/>
              <a:ext cx="631404" cy="635316"/>
            </a:xfrm>
            <a:prstGeom prst="ellipse">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cxnSp>
          <p:nvCxnSpPr>
            <p:cNvPr id="1739" name="Google Shape;1739;p50"/>
            <p:cNvCxnSpPr/>
            <p:nvPr/>
          </p:nvCxnSpPr>
          <p:spPr>
            <a:xfrm>
              <a:off x="576492" y="1917272"/>
              <a:ext cx="122672" cy="0"/>
            </a:xfrm>
            <a:prstGeom prst="straightConnector1">
              <a:avLst/>
            </a:prstGeom>
            <a:noFill/>
            <a:ln cap="rnd" cmpd="sng" w="9525">
              <a:solidFill>
                <a:srgbClr val="7F7F7F"/>
              </a:solidFill>
              <a:prstDash val="solid"/>
              <a:round/>
              <a:headEnd len="sm" w="sm" type="none"/>
              <a:tailEnd len="med" w="med" type="oval"/>
            </a:ln>
          </p:spPr>
        </p:cxnSp>
        <p:grpSp>
          <p:nvGrpSpPr>
            <p:cNvPr id="1740" name="Google Shape;1740;p50"/>
            <p:cNvGrpSpPr/>
            <p:nvPr/>
          </p:nvGrpSpPr>
          <p:grpSpPr>
            <a:xfrm>
              <a:off x="806314" y="1682284"/>
              <a:ext cx="470362" cy="469976"/>
              <a:chOff x="4094847" y="1760585"/>
              <a:chExt cx="633600" cy="633600"/>
            </a:xfrm>
          </p:grpSpPr>
          <p:sp>
            <p:nvSpPr>
              <p:cNvPr id="1741" name="Google Shape;1741;p5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742" name="Google Shape;1742;p5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1743" name="Google Shape;1743;p50"/>
          <p:cNvGrpSpPr/>
          <p:nvPr/>
        </p:nvGrpSpPr>
        <p:grpSpPr>
          <a:xfrm>
            <a:off x="294968" y="2647904"/>
            <a:ext cx="11602064" cy="742478"/>
            <a:chOff x="294968" y="2534093"/>
            <a:chExt cx="11602064" cy="742478"/>
          </a:xfrm>
        </p:grpSpPr>
        <p:sp>
          <p:nvSpPr>
            <p:cNvPr id="1744" name="Google Shape;1744;p50"/>
            <p:cNvSpPr/>
            <p:nvPr/>
          </p:nvSpPr>
          <p:spPr>
            <a:xfrm>
              <a:off x="1096201" y="2534093"/>
              <a:ext cx="10739987" cy="742478"/>
            </a:xfrm>
            <a:prstGeom prst="rect">
              <a:avLst/>
            </a:prstGeom>
            <a:solidFill>
              <a:srgbClr val="FFFFFF"/>
            </a:solidFill>
            <a:ln cap="rnd" cmpd="sng" w="9525">
              <a:solidFill>
                <a:srgbClr val="BEBEBE"/>
              </a:solidFill>
              <a:prstDash val="solid"/>
              <a:round/>
              <a:headEnd len="sm" w="sm" type="none"/>
              <a:tailEnd len="sm" w="sm" type="none"/>
            </a:ln>
          </p:spPr>
          <p:txBody>
            <a:bodyPr anchorCtr="0" anchor="ctr" bIns="45700" lIns="457200" spcFirstLastPara="1" rIns="72000" wrap="square" tIns="45700">
              <a:noAutofit/>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1745" name="Google Shape;1745;p50"/>
            <p:cNvSpPr/>
            <p:nvPr/>
          </p:nvSpPr>
          <p:spPr>
            <a:xfrm>
              <a:off x="1035356" y="2560879"/>
              <a:ext cx="60844" cy="688906"/>
            </a:xfrm>
            <a:prstGeom prst="rect">
              <a:avLst/>
            </a:prstGeom>
            <a:solidFill>
              <a:schemeClr val="accent2"/>
            </a:solidFill>
            <a:ln>
              <a:noFill/>
            </a:ln>
          </p:spPr>
          <p:txBody>
            <a:bodyPr anchorCtr="0" anchor="ctr" bIns="45700" lIns="457200" spcFirstLastPara="1" rIns="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46" name="Google Shape;1746;p50"/>
            <p:cNvSpPr/>
            <p:nvPr/>
          </p:nvSpPr>
          <p:spPr>
            <a:xfrm>
              <a:off x="11836188" y="2560879"/>
              <a:ext cx="60844" cy="688906"/>
            </a:xfrm>
            <a:prstGeom prst="rect">
              <a:avLst/>
            </a:prstGeom>
            <a:solidFill>
              <a:schemeClr val="accent2"/>
            </a:solidFill>
            <a:ln>
              <a:noFill/>
            </a:ln>
          </p:spPr>
          <p:txBody>
            <a:bodyPr anchorCtr="0" anchor="ctr" bIns="45700" lIns="457200" spcFirstLastPara="1" rIns="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47" name="Google Shape;1747;p50"/>
            <p:cNvSpPr/>
            <p:nvPr/>
          </p:nvSpPr>
          <p:spPr>
            <a:xfrm rot="10800000">
              <a:off x="294968" y="3143589"/>
              <a:ext cx="105201" cy="49423"/>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48" name="Google Shape;1748;p50"/>
            <p:cNvSpPr/>
            <p:nvPr/>
          </p:nvSpPr>
          <p:spPr>
            <a:xfrm>
              <a:off x="471291" y="2617652"/>
              <a:ext cx="105201" cy="49423"/>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49" name="Google Shape;1749;p50"/>
            <p:cNvSpPr/>
            <p:nvPr/>
          </p:nvSpPr>
          <p:spPr>
            <a:xfrm>
              <a:off x="294968" y="2667075"/>
              <a:ext cx="281524" cy="476514"/>
            </a:xfrm>
            <a:prstGeom prst="round2DiagRect">
              <a:avLst>
                <a:gd fmla="val 16667"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Helvetica Neue"/>
                <a:ea typeface="Helvetica Neue"/>
                <a:cs typeface="Helvetica Neue"/>
                <a:sym typeface="Helvetica Neue"/>
              </a:endParaRPr>
            </a:p>
          </p:txBody>
        </p:sp>
        <p:sp>
          <p:nvSpPr>
            <p:cNvPr id="1750" name="Google Shape;1750;p50"/>
            <p:cNvSpPr/>
            <p:nvPr/>
          </p:nvSpPr>
          <p:spPr>
            <a:xfrm>
              <a:off x="725793" y="2587674"/>
              <a:ext cx="631404" cy="635316"/>
            </a:xfrm>
            <a:prstGeom prst="ellipse">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cxnSp>
          <p:nvCxnSpPr>
            <p:cNvPr id="1751" name="Google Shape;1751;p50"/>
            <p:cNvCxnSpPr/>
            <p:nvPr/>
          </p:nvCxnSpPr>
          <p:spPr>
            <a:xfrm>
              <a:off x="576492" y="2905332"/>
              <a:ext cx="122672" cy="0"/>
            </a:xfrm>
            <a:prstGeom prst="straightConnector1">
              <a:avLst/>
            </a:prstGeom>
            <a:noFill/>
            <a:ln cap="rnd" cmpd="sng" w="9525">
              <a:solidFill>
                <a:srgbClr val="7F7F7F"/>
              </a:solidFill>
              <a:prstDash val="solid"/>
              <a:round/>
              <a:headEnd len="sm" w="sm" type="none"/>
              <a:tailEnd len="med" w="med" type="oval"/>
            </a:ln>
          </p:spPr>
        </p:cxnSp>
        <p:grpSp>
          <p:nvGrpSpPr>
            <p:cNvPr id="1752" name="Google Shape;1752;p50"/>
            <p:cNvGrpSpPr/>
            <p:nvPr/>
          </p:nvGrpSpPr>
          <p:grpSpPr>
            <a:xfrm>
              <a:off x="806314" y="2670344"/>
              <a:ext cx="470362" cy="469976"/>
              <a:chOff x="4094847" y="1760585"/>
              <a:chExt cx="633600" cy="633600"/>
            </a:xfrm>
          </p:grpSpPr>
          <p:sp>
            <p:nvSpPr>
              <p:cNvPr id="1753" name="Google Shape;1753;p5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754" name="Google Shape;1754;p5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1755" name="Google Shape;1755;p50"/>
          <p:cNvGrpSpPr/>
          <p:nvPr/>
        </p:nvGrpSpPr>
        <p:grpSpPr>
          <a:xfrm>
            <a:off x="294968" y="3562467"/>
            <a:ext cx="11602064" cy="742478"/>
            <a:chOff x="294968" y="3522153"/>
            <a:chExt cx="11602064" cy="742478"/>
          </a:xfrm>
        </p:grpSpPr>
        <p:sp>
          <p:nvSpPr>
            <p:cNvPr id="1756" name="Google Shape;1756;p50"/>
            <p:cNvSpPr/>
            <p:nvPr/>
          </p:nvSpPr>
          <p:spPr>
            <a:xfrm>
              <a:off x="1096201" y="3522153"/>
              <a:ext cx="10739987" cy="742478"/>
            </a:xfrm>
            <a:prstGeom prst="rect">
              <a:avLst/>
            </a:prstGeom>
            <a:solidFill>
              <a:srgbClr val="FFFFFF"/>
            </a:solidFill>
            <a:ln cap="rnd" cmpd="sng" w="9525">
              <a:solidFill>
                <a:srgbClr val="BEBEBE"/>
              </a:solidFill>
              <a:prstDash val="solid"/>
              <a:round/>
              <a:headEnd len="sm" w="sm" type="none"/>
              <a:tailEnd len="sm" w="sm" type="none"/>
            </a:ln>
          </p:spPr>
          <p:txBody>
            <a:bodyPr anchorCtr="0" anchor="ctr" bIns="45700" lIns="457200" spcFirstLastPara="1" rIns="72000" wrap="square" tIns="45700">
              <a:noAutofit/>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1757" name="Google Shape;1757;p50"/>
            <p:cNvSpPr/>
            <p:nvPr/>
          </p:nvSpPr>
          <p:spPr>
            <a:xfrm>
              <a:off x="1035356" y="3548939"/>
              <a:ext cx="60844" cy="688906"/>
            </a:xfrm>
            <a:prstGeom prst="rect">
              <a:avLst/>
            </a:prstGeom>
            <a:solidFill>
              <a:schemeClr val="accent2"/>
            </a:solidFill>
            <a:ln>
              <a:noFill/>
            </a:ln>
          </p:spPr>
          <p:txBody>
            <a:bodyPr anchorCtr="0" anchor="ctr" bIns="45700" lIns="457200" spcFirstLastPara="1" rIns="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58" name="Google Shape;1758;p50"/>
            <p:cNvSpPr/>
            <p:nvPr/>
          </p:nvSpPr>
          <p:spPr>
            <a:xfrm>
              <a:off x="11836188" y="3548939"/>
              <a:ext cx="60844" cy="688906"/>
            </a:xfrm>
            <a:prstGeom prst="rect">
              <a:avLst/>
            </a:prstGeom>
            <a:solidFill>
              <a:schemeClr val="accent2"/>
            </a:solidFill>
            <a:ln>
              <a:noFill/>
            </a:ln>
          </p:spPr>
          <p:txBody>
            <a:bodyPr anchorCtr="0" anchor="ctr" bIns="45700" lIns="457200" spcFirstLastPara="1" rIns="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59" name="Google Shape;1759;p50"/>
            <p:cNvSpPr/>
            <p:nvPr/>
          </p:nvSpPr>
          <p:spPr>
            <a:xfrm rot="10800000">
              <a:off x="294968" y="4131649"/>
              <a:ext cx="105201" cy="49423"/>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60" name="Google Shape;1760;p50"/>
            <p:cNvSpPr/>
            <p:nvPr/>
          </p:nvSpPr>
          <p:spPr>
            <a:xfrm>
              <a:off x="471291" y="3605712"/>
              <a:ext cx="105201" cy="49423"/>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61" name="Google Shape;1761;p50"/>
            <p:cNvSpPr/>
            <p:nvPr/>
          </p:nvSpPr>
          <p:spPr>
            <a:xfrm>
              <a:off x="294968" y="3655135"/>
              <a:ext cx="281524" cy="476514"/>
            </a:xfrm>
            <a:prstGeom prst="round2DiagRect">
              <a:avLst>
                <a:gd fmla="val 16667"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Helvetica Neue"/>
                <a:ea typeface="Helvetica Neue"/>
                <a:cs typeface="Helvetica Neue"/>
                <a:sym typeface="Helvetica Neue"/>
              </a:endParaRPr>
            </a:p>
          </p:txBody>
        </p:sp>
        <p:sp>
          <p:nvSpPr>
            <p:cNvPr id="1762" name="Google Shape;1762;p50"/>
            <p:cNvSpPr/>
            <p:nvPr/>
          </p:nvSpPr>
          <p:spPr>
            <a:xfrm>
              <a:off x="725793" y="3575734"/>
              <a:ext cx="631404" cy="635316"/>
            </a:xfrm>
            <a:prstGeom prst="ellipse">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cxnSp>
          <p:nvCxnSpPr>
            <p:cNvPr id="1763" name="Google Shape;1763;p50"/>
            <p:cNvCxnSpPr/>
            <p:nvPr/>
          </p:nvCxnSpPr>
          <p:spPr>
            <a:xfrm>
              <a:off x="576492" y="3893392"/>
              <a:ext cx="122672" cy="0"/>
            </a:xfrm>
            <a:prstGeom prst="straightConnector1">
              <a:avLst/>
            </a:prstGeom>
            <a:noFill/>
            <a:ln cap="rnd" cmpd="sng" w="9525">
              <a:solidFill>
                <a:srgbClr val="7F7F7F"/>
              </a:solidFill>
              <a:prstDash val="solid"/>
              <a:round/>
              <a:headEnd len="sm" w="sm" type="none"/>
              <a:tailEnd len="med" w="med" type="oval"/>
            </a:ln>
          </p:spPr>
        </p:cxnSp>
        <p:grpSp>
          <p:nvGrpSpPr>
            <p:cNvPr id="1764" name="Google Shape;1764;p50"/>
            <p:cNvGrpSpPr/>
            <p:nvPr/>
          </p:nvGrpSpPr>
          <p:grpSpPr>
            <a:xfrm>
              <a:off x="806314" y="3658404"/>
              <a:ext cx="470362" cy="469976"/>
              <a:chOff x="4094847" y="1760585"/>
              <a:chExt cx="633600" cy="633600"/>
            </a:xfrm>
          </p:grpSpPr>
          <p:sp>
            <p:nvSpPr>
              <p:cNvPr id="1765" name="Google Shape;1765;p5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766" name="Google Shape;1766;p5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1767" name="Google Shape;1767;p50"/>
          <p:cNvGrpSpPr/>
          <p:nvPr/>
        </p:nvGrpSpPr>
        <p:grpSpPr>
          <a:xfrm>
            <a:off x="294968" y="4477030"/>
            <a:ext cx="11602064" cy="742478"/>
            <a:chOff x="294968" y="4510213"/>
            <a:chExt cx="11602064" cy="742478"/>
          </a:xfrm>
        </p:grpSpPr>
        <p:sp>
          <p:nvSpPr>
            <p:cNvPr id="1768" name="Google Shape;1768;p50"/>
            <p:cNvSpPr/>
            <p:nvPr/>
          </p:nvSpPr>
          <p:spPr>
            <a:xfrm>
              <a:off x="1096201" y="4510213"/>
              <a:ext cx="10739987" cy="742478"/>
            </a:xfrm>
            <a:prstGeom prst="rect">
              <a:avLst/>
            </a:prstGeom>
            <a:solidFill>
              <a:srgbClr val="FFFFFF"/>
            </a:solidFill>
            <a:ln cap="rnd" cmpd="sng" w="9525">
              <a:solidFill>
                <a:srgbClr val="BEBEBE"/>
              </a:solidFill>
              <a:prstDash val="solid"/>
              <a:round/>
              <a:headEnd len="sm" w="sm" type="none"/>
              <a:tailEnd len="sm" w="sm" type="none"/>
            </a:ln>
          </p:spPr>
          <p:txBody>
            <a:bodyPr anchorCtr="0" anchor="ctr" bIns="45700" lIns="457200" spcFirstLastPara="1" rIns="72000" wrap="square" tIns="45700">
              <a:noAutofit/>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1769" name="Google Shape;1769;p50"/>
            <p:cNvSpPr/>
            <p:nvPr/>
          </p:nvSpPr>
          <p:spPr>
            <a:xfrm>
              <a:off x="1035356" y="4536999"/>
              <a:ext cx="60844" cy="688906"/>
            </a:xfrm>
            <a:prstGeom prst="rect">
              <a:avLst/>
            </a:prstGeom>
            <a:solidFill>
              <a:schemeClr val="accent2"/>
            </a:solidFill>
            <a:ln>
              <a:noFill/>
            </a:ln>
          </p:spPr>
          <p:txBody>
            <a:bodyPr anchorCtr="0" anchor="ctr" bIns="45700" lIns="457200" spcFirstLastPara="1" rIns="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70" name="Google Shape;1770;p50"/>
            <p:cNvSpPr/>
            <p:nvPr/>
          </p:nvSpPr>
          <p:spPr>
            <a:xfrm>
              <a:off x="11836188" y="4536999"/>
              <a:ext cx="60844" cy="688906"/>
            </a:xfrm>
            <a:prstGeom prst="rect">
              <a:avLst/>
            </a:prstGeom>
            <a:solidFill>
              <a:schemeClr val="accent2"/>
            </a:solidFill>
            <a:ln>
              <a:noFill/>
            </a:ln>
          </p:spPr>
          <p:txBody>
            <a:bodyPr anchorCtr="0" anchor="ctr" bIns="45700" lIns="457200" spcFirstLastPara="1" rIns="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71" name="Google Shape;1771;p50"/>
            <p:cNvSpPr/>
            <p:nvPr/>
          </p:nvSpPr>
          <p:spPr>
            <a:xfrm rot="10800000">
              <a:off x="294968" y="5119709"/>
              <a:ext cx="105201" cy="49423"/>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72" name="Google Shape;1772;p50"/>
            <p:cNvSpPr/>
            <p:nvPr/>
          </p:nvSpPr>
          <p:spPr>
            <a:xfrm>
              <a:off x="471291" y="4593772"/>
              <a:ext cx="105201" cy="49423"/>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73" name="Google Shape;1773;p50"/>
            <p:cNvSpPr/>
            <p:nvPr/>
          </p:nvSpPr>
          <p:spPr>
            <a:xfrm>
              <a:off x="294968" y="4643195"/>
              <a:ext cx="281524" cy="476514"/>
            </a:xfrm>
            <a:prstGeom prst="round2DiagRect">
              <a:avLst>
                <a:gd fmla="val 16667"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Helvetica Neue"/>
                <a:ea typeface="Helvetica Neue"/>
                <a:cs typeface="Helvetica Neue"/>
                <a:sym typeface="Helvetica Neue"/>
              </a:endParaRPr>
            </a:p>
          </p:txBody>
        </p:sp>
        <p:sp>
          <p:nvSpPr>
            <p:cNvPr id="1774" name="Google Shape;1774;p50"/>
            <p:cNvSpPr/>
            <p:nvPr/>
          </p:nvSpPr>
          <p:spPr>
            <a:xfrm>
              <a:off x="725793" y="4563794"/>
              <a:ext cx="631404" cy="635316"/>
            </a:xfrm>
            <a:prstGeom prst="ellipse">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cxnSp>
          <p:nvCxnSpPr>
            <p:cNvPr id="1775" name="Google Shape;1775;p50"/>
            <p:cNvCxnSpPr/>
            <p:nvPr/>
          </p:nvCxnSpPr>
          <p:spPr>
            <a:xfrm>
              <a:off x="576492" y="4881452"/>
              <a:ext cx="122672" cy="0"/>
            </a:xfrm>
            <a:prstGeom prst="straightConnector1">
              <a:avLst/>
            </a:prstGeom>
            <a:noFill/>
            <a:ln cap="rnd" cmpd="sng" w="9525">
              <a:solidFill>
                <a:srgbClr val="7F7F7F"/>
              </a:solidFill>
              <a:prstDash val="solid"/>
              <a:round/>
              <a:headEnd len="sm" w="sm" type="none"/>
              <a:tailEnd len="med" w="med" type="oval"/>
            </a:ln>
          </p:spPr>
        </p:cxnSp>
        <p:grpSp>
          <p:nvGrpSpPr>
            <p:cNvPr id="1776" name="Google Shape;1776;p50"/>
            <p:cNvGrpSpPr/>
            <p:nvPr/>
          </p:nvGrpSpPr>
          <p:grpSpPr>
            <a:xfrm>
              <a:off x="806314" y="4646464"/>
              <a:ext cx="470362" cy="469976"/>
              <a:chOff x="4094847" y="1760585"/>
              <a:chExt cx="633600" cy="633600"/>
            </a:xfrm>
          </p:grpSpPr>
          <p:sp>
            <p:nvSpPr>
              <p:cNvPr id="1777" name="Google Shape;1777;p5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778" name="Google Shape;1778;p5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1779" name="Google Shape;1779;p50"/>
          <p:cNvGrpSpPr/>
          <p:nvPr/>
        </p:nvGrpSpPr>
        <p:grpSpPr>
          <a:xfrm>
            <a:off x="294968" y="5391593"/>
            <a:ext cx="11602064" cy="742478"/>
            <a:chOff x="294968" y="5498273"/>
            <a:chExt cx="11602064" cy="742478"/>
          </a:xfrm>
        </p:grpSpPr>
        <p:sp>
          <p:nvSpPr>
            <p:cNvPr id="1780" name="Google Shape;1780;p50"/>
            <p:cNvSpPr/>
            <p:nvPr/>
          </p:nvSpPr>
          <p:spPr>
            <a:xfrm>
              <a:off x="1096201" y="5498273"/>
              <a:ext cx="10739987" cy="742478"/>
            </a:xfrm>
            <a:prstGeom prst="rect">
              <a:avLst/>
            </a:prstGeom>
            <a:solidFill>
              <a:srgbClr val="FFFFFF"/>
            </a:solidFill>
            <a:ln cap="rnd" cmpd="sng" w="9525">
              <a:solidFill>
                <a:srgbClr val="BEBEBE"/>
              </a:solidFill>
              <a:prstDash val="solid"/>
              <a:round/>
              <a:headEnd len="sm" w="sm" type="none"/>
              <a:tailEnd len="sm" w="sm" type="none"/>
            </a:ln>
          </p:spPr>
          <p:txBody>
            <a:bodyPr anchorCtr="0" anchor="ctr" bIns="45700" lIns="457200" spcFirstLastPara="1" rIns="72000" wrap="square" tIns="45700">
              <a:noAutofit/>
            </a:bodyPr>
            <a:lstStyle/>
            <a:p>
              <a:pPr indent="0" lvl="0" marL="0" marR="0" rtl="0" algn="l">
                <a:spcBef>
                  <a:spcPts val="0"/>
                </a:spcBef>
                <a:spcAft>
                  <a:spcPts val="0"/>
                </a:spcAft>
                <a:buNone/>
              </a:pPr>
              <a:r>
                <a:rPr lang="en-US" sz="18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Ut tempor, quam et mattis</a:t>
              </a:r>
              <a:endParaRPr/>
            </a:p>
          </p:txBody>
        </p:sp>
        <p:sp>
          <p:nvSpPr>
            <p:cNvPr id="1781" name="Google Shape;1781;p50"/>
            <p:cNvSpPr/>
            <p:nvPr/>
          </p:nvSpPr>
          <p:spPr>
            <a:xfrm>
              <a:off x="1035356" y="5525059"/>
              <a:ext cx="60844" cy="688906"/>
            </a:xfrm>
            <a:prstGeom prst="rect">
              <a:avLst/>
            </a:prstGeom>
            <a:solidFill>
              <a:schemeClr val="accent2"/>
            </a:solidFill>
            <a:ln>
              <a:noFill/>
            </a:ln>
          </p:spPr>
          <p:txBody>
            <a:bodyPr anchorCtr="0" anchor="ctr" bIns="45700" lIns="457200" spcFirstLastPara="1" rIns="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82" name="Google Shape;1782;p50"/>
            <p:cNvSpPr/>
            <p:nvPr/>
          </p:nvSpPr>
          <p:spPr>
            <a:xfrm>
              <a:off x="11836188" y="5525059"/>
              <a:ext cx="60844" cy="688906"/>
            </a:xfrm>
            <a:prstGeom prst="rect">
              <a:avLst/>
            </a:prstGeom>
            <a:solidFill>
              <a:schemeClr val="accent2"/>
            </a:solidFill>
            <a:ln>
              <a:noFill/>
            </a:ln>
          </p:spPr>
          <p:txBody>
            <a:bodyPr anchorCtr="0" anchor="ctr" bIns="45700" lIns="457200" spcFirstLastPara="1" rIns="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83" name="Google Shape;1783;p50"/>
            <p:cNvSpPr/>
            <p:nvPr/>
          </p:nvSpPr>
          <p:spPr>
            <a:xfrm rot="10800000">
              <a:off x="294968" y="6107769"/>
              <a:ext cx="105201" cy="49423"/>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84" name="Google Shape;1784;p50"/>
            <p:cNvSpPr/>
            <p:nvPr/>
          </p:nvSpPr>
          <p:spPr>
            <a:xfrm>
              <a:off x="471291" y="5581832"/>
              <a:ext cx="105201" cy="49423"/>
            </a:xfrm>
            <a:prstGeom prst="rtTriangle">
              <a:avLst/>
            </a:prstGeom>
            <a:solidFill>
              <a:schemeClr val="accent3"/>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785" name="Google Shape;1785;p50"/>
            <p:cNvSpPr/>
            <p:nvPr/>
          </p:nvSpPr>
          <p:spPr>
            <a:xfrm>
              <a:off x="294968" y="5631255"/>
              <a:ext cx="281524" cy="476514"/>
            </a:xfrm>
            <a:prstGeom prst="round2DiagRect">
              <a:avLst>
                <a:gd fmla="val 16667"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rgbClr val="FFFFFF"/>
                </a:solidFill>
                <a:latin typeface="Helvetica Neue"/>
                <a:ea typeface="Helvetica Neue"/>
                <a:cs typeface="Helvetica Neue"/>
                <a:sym typeface="Helvetica Neue"/>
              </a:endParaRPr>
            </a:p>
          </p:txBody>
        </p:sp>
        <p:sp>
          <p:nvSpPr>
            <p:cNvPr id="1786" name="Google Shape;1786;p50"/>
            <p:cNvSpPr/>
            <p:nvPr/>
          </p:nvSpPr>
          <p:spPr>
            <a:xfrm>
              <a:off x="725793" y="5551854"/>
              <a:ext cx="631404" cy="635316"/>
            </a:xfrm>
            <a:prstGeom prst="ellipse">
              <a:avLst/>
            </a:prstGeom>
            <a:solidFill>
              <a:srgbClr val="FFFFFF"/>
            </a:solidFill>
            <a:ln cap="flat" cmpd="sng" w="190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cxnSp>
          <p:nvCxnSpPr>
            <p:cNvPr id="1787" name="Google Shape;1787;p50"/>
            <p:cNvCxnSpPr/>
            <p:nvPr/>
          </p:nvCxnSpPr>
          <p:spPr>
            <a:xfrm>
              <a:off x="576492" y="5869512"/>
              <a:ext cx="122672" cy="0"/>
            </a:xfrm>
            <a:prstGeom prst="straightConnector1">
              <a:avLst/>
            </a:prstGeom>
            <a:noFill/>
            <a:ln cap="rnd" cmpd="sng" w="9525">
              <a:solidFill>
                <a:srgbClr val="7F7F7F"/>
              </a:solidFill>
              <a:prstDash val="solid"/>
              <a:round/>
              <a:headEnd len="sm" w="sm" type="none"/>
              <a:tailEnd len="med" w="med" type="oval"/>
            </a:ln>
          </p:spPr>
        </p:cxnSp>
        <p:grpSp>
          <p:nvGrpSpPr>
            <p:cNvPr id="1788" name="Google Shape;1788;p50"/>
            <p:cNvGrpSpPr/>
            <p:nvPr/>
          </p:nvGrpSpPr>
          <p:grpSpPr>
            <a:xfrm>
              <a:off x="806314" y="5634524"/>
              <a:ext cx="470362" cy="469976"/>
              <a:chOff x="4094847" y="1760585"/>
              <a:chExt cx="633600" cy="633600"/>
            </a:xfrm>
          </p:grpSpPr>
          <p:sp>
            <p:nvSpPr>
              <p:cNvPr id="1789" name="Google Shape;1789;p5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790" name="Google Shape;1790;p5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1791" name="Google Shape;1791;p5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792" name="Google Shape;1792;p5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6" name="Shape 1796"/>
        <p:cNvGrpSpPr/>
        <p:nvPr/>
      </p:nvGrpSpPr>
      <p:grpSpPr>
        <a:xfrm>
          <a:off x="0" y="0"/>
          <a:ext cx="0" cy="0"/>
          <a:chOff x="0" y="0"/>
          <a:chExt cx="0" cy="0"/>
        </a:xfrm>
      </p:grpSpPr>
      <p:sp>
        <p:nvSpPr>
          <p:cNvPr id="1797" name="Google Shape;1797;p5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Multi-Row Header List with Detail Panel</a:t>
            </a:r>
            <a:endParaRPr/>
          </a:p>
        </p:txBody>
      </p:sp>
      <p:sp>
        <p:nvSpPr>
          <p:cNvPr id="1798" name="Google Shape;1798;p51"/>
          <p:cNvSpPr/>
          <p:nvPr/>
        </p:nvSpPr>
        <p:spPr>
          <a:xfrm rot="5400000">
            <a:off x="649988" y="1340910"/>
            <a:ext cx="589784" cy="1889760"/>
          </a:xfrm>
          <a:prstGeom prst="round2SameRect">
            <a:avLst>
              <a:gd fmla="val 50000" name="adj1"/>
              <a:gd fmla="val 0" name="adj2"/>
            </a:avLst>
          </a:prstGeom>
          <a:solidFill>
            <a:schemeClr val="accent1"/>
          </a:solidFill>
          <a:ln>
            <a:noFill/>
          </a:ln>
          <a:effectLst>
            <a:outerShdw blurRad="50800" sx="97000" rotWithShape="0" algn="tl" dir="2700000" dist="38100" sy="97000">
              <a:srgbClr val="000000">
                <a:alpha val="4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1"/>
          <p:cNvSpPr txBox="1"/>
          <p:nvPr/>
        </p:nvSpPr>
        <p:spPr>
          <a:xfrm>
            <a:off x="-13" y="2077259"/>
            <a:ext cx="1803389" cy="417042"/>
          </a:xfrm>
          <a:prstGeom prst="rect">
            <a:avLst/>
          </a:prstGeom>
          <a:noFill/>
          <a:ln>
            <a:noFill/>
          </a:ln>
        </p:spPr>
        <p:txBody>
          <a:bodyPr anchorCtr="0" anchor="ctr" bIns="612000" lIns="72000" spcFirstLastPara="1" rIns="72000" wrap="square" tIns="72000">
            <a:noAutofit/>
          </a:bodyPr>
          <a:lstStyle/>
          <a:p>
            <a:pPr indent="0" lvl="0" marL="0" marR="0" rtl="0" algn="l">
              <a:spcBef>
                <a:spcPts val="0"/>
              </a:spcBef>
              <a:spcAft>
                <a:spcPts val="0"/>
              </a:spcAft>
              <a:buNone/>
            </a:pPr>
            <a:r>
              <a:rPr b="1" lang="en-US" sz="1400">
                <a:solidFill>
                  <a:schemeClr val="lt1"/>
                </a:solidFill>
                <a:latin typeface="Helvetica Neue"/>
                <a:ea typeface="Helvetica Neue"/>
                <a:cs typeface="Helvetica Neue"/>
                <a:sym typeface="Helvetica Neue"/>
              </a:rPr>
              <a:t>Row Header</a:t>
            </a:r>
            <a:endParaRPr b="1" sz="1400">
              <a:solidFill>
                <a:schemeClr val="lt1"/>
              </a:solidFill>
              <a:latin typeface="Helvetica Neue"/>
              <a:ea typeface="Helvetica Neue"/>
              <a:cs typeface="Helvetica Neue"/>
              <a:sym typeface="Helvetica Neue"/>
            </a:endParaRPr>
          </a:p>
        </p:txBody>
      </p:sp>
      <p:sp>
        <p:nvSpPr>
          <p:cNvPr id="1800" name="Google Shape;1800;p51"/>
          <p:cNvSpPr/>
          <p:nvPr/>
        </p:nvSpPr>
        <p:spPr>
          <a:xfrm rot="5400000">
            <a:off x="649988" y="2028782"/>
            <a:ext cx="589784" cy="1889760"/>
          </a:xfrm>
          <a:prstGeom prst="round2SameRect">
            <a:avLst>
              <a:gd fmla="val 50000" name="adj1"/>
              <a:gd fmla="val 0" name="adj2"/>
            </a:avLst>
          </a:prstGeom>
          <a:solidFill>
            <a:schemeClr val="accent1"/>
          </a:solidFill>
          <a:ln>
            <a:noFill/>
          </a:ln>
          <a:effectLst>
            <a:outerShdw blurRad="50800" sx="97000" rotWithShape="0" algn="tl" dir="2700000" dist="38100" sy="97000">
              <a:srgbClr val="000000">
                <a:alpha val="4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1"/>
          <p:cNvSpPr txBox="1"/>
          <p:nvPr/>
        </p:nvSpPr>
        <p:spPr>
          <a:xfrm>
            <a:off x="-13" y="2765134"/>
            <a:ext cx="1803389" cy="417042"/>
          </a:xfrm>
          <a:prstGeom prst="rect">
            <a:avLst/>
          </a:prstGeom>
          <a:noFill/>
          <a:ln>
            <a:noFill/>
          </a:ln>
        </p:spPr>
        <p:txBody>
          <a:bodyPr anchorCtr="0" anchor="ctr" bIns="612000" lIns="72000" spcFirstLastPara="1" rIns="72000" wrap="square" tIns="72000">
            <a:noAutofit/>
          </a:bodyPr>
          <a:lstStyle/>
          <a:p>
            <a:pPr indent="0" lvl="0" marL="0" marR="0" rtl="0" algn="l">
              <a:spcBef>
                <a:spcPts val="0"/>
              </a:spcBef>
              <a:spcAft>
                <a:spcPts val="0"/>
              </a:spcAft>
              <a:buNone/>
            </a:pPr>
            <a:r>
              <a:rPr b="1" lang="en-US" sz="1400">
                <a:solidFill>
                  <a:schemeClr val="lt1"/>
                </a:solidFill>
                <a:latin typeface="Helvetica Neue"/>
                <a:ea typeface="Helvetica Neue"/>
                <a:cs typeface="Helvetica Neue"/>
                <a:sym typeface="Helvetica Neue"/>
              </a:rPr>
              <a:t>Row Header</a:t>
            </a:r>
            <a:endParaRPr b="1" sz="1400">
              <a:solidFill>
                <a:schemeClr val="lt1"/>
              </a:solidFill>
              <a:latin typeface="Helvetica Neue"/>
              <a:ea typeface="Helvetica Neue"/>
              <a:cs typeface="Helvetica Neue"/>
              <a:sym typeface="Helvetica Neue"/>
            </a:endParaRPr>
          </a:p>
        </p:txBody>
      </p:sp>
      <p:sp>
        <p:nvSpPr>
          <p:cNvPr id="1802" name="Google Shape;1802;p51"/>
          <p:cNvSpPr/>
          <p:nvPr/>
        </p:nvSpPr>
        <p:spPr>
          <a:xfrm rot="5400000">
            <a:off x="649988" y="2716654"/>
            <a:ext cx="589784" cy="1889760"/>
          </a:xfrm>
          <a:prstGeom prst="round2SameRect">
            <a:avLst>
              <a:gd fmla="val 50000" name="adj1"/>
              <a:gd fmla="val 0" name="adj2"/>
            </a:avLst>
          </a:prstGeom>
          <a:solidFill>
            <a:schemeClr val="accent1"/>
          </a:solidFill>
          <a:ln>
            <a:noFill/>
          </a:ln>
          <a:effectLst>
            <a:outerShdw blurRad="50800" sx="97000" rotWithShape="0" algn="tl" dir="2700000" dist="38100" sy="97000">
              <a:srgbClr val="000000">
                <a:alpha val="4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1"/>
          <p:cNvSpPr txBox="1"/>
          <p:nvPr/>
        </p:nvSpPr>
        <p:spPr>
          <a:xfrm>
            <a:off x="-13" y="3453009"/>
            <a:ext cx="1803389" cy="417042"/>
          </a:xfrm>
          <a:prstGeom prst="rect">
            <a:avLst/>
          </a:prstGeom>
          <a:noFill/>
          <a:ln>
            <a:noFill/>
          </a:ln>
        </p:spPr>
        <p:txBody>
          <a:bodyPr anchorCtr="0" anchor="ctr" bIns="612000" lIns="72000" spcFirstLastPara="1" rIns="72000" wrap="square" tIns="72000">
            <a:noAutofit/>
          </a:bodyPr>
          <a:lstStyle/>
          <a:p>
            <a:pPr indent="0" lvl="0" marL="0" marR="0" rtl="0" algn="l">
              <a:spcBef>
                <a:spcPts val="0"/>
              </a:spcBef>
              <a:spcAft>
                <a:spcPts val="0"/>
              </a:spcAft>
              <a:buNone/>
            </a:pPr>
            <a:r>
              <a:rPr b="1" lang="en-US" sz="1400">
                <a:solidFill>
                  <a:schemeClr val="lt1"/>
                </a:solidFill>
                <a:latin typeface="Helvetica Neue"/>
                <a:ea typeface="Helvetica Neue"/>
                <a:cs typeface="Helvetica Neue"/>
                <a:sym typeface="Helvetica Neue"/>
              </a:rPr>
              <a:t>Row Header</a:t>
            </a:r>
            <a:endParaRPr b="1" sz="1400">
              <a:solidFill>
                <a:schemeClr val="lt1"/>
              </a:solidFill>
              <a:latin typeface="Helvetica Neue"/>
              <a:ea typeface="Helvetica Neue"/>
              <a:cs typeface="Helvetica Neue"/>
              <a:sym typeface="Helvetica Neue"/>
            </a:endParaRPr>
          </a:p>
        </p:txBody>
      </p:sp>
      <p:sp>
        <p:nvSpPr>
          <p:cNvPr id="1804" name="Google Shape;1804;p51"/>
          <p:cNvSpPr/>
          <p:nvPr/>
        </p:nvSpPr>
        <p:spPr>
          <a:xfrm rot="5400000">
            <a:off x="649988" y="4780272"/>
            <a:ext cx="589784" cy="1889760"/>
          </a:xfrm>
          <a:prstGeom prst="round2SameRect">
            <a:avLst>
              <a:gd fmla="val 50000" name="adj1"/>
              <a:gd fmla="val 0" name="adj2"/>
            </a:avLst>
          </a:prstGeom>
          <a:solidFill>
            <a:schemeClr val="accent1"/>
          </a:solidFill>
          <a:ln>
            <a:noFill/>
          </a:ln>
          <a:effectLst>
            <a:outerShdw blurRad="50800" sx="97000" rotWithShape="0" algn="tl" dir="2700000" dist="38100" sy="97000">
              <a:srgbClr val="000000">
                <a:alpha val="4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1"/>
          <p:cNvSpPr txBox="1"/>
          <p:nvPr/>
        </p:nvSpPr>
        <p:spPr>
          <a:xfrm>
            <a:off x="-13" y="5516609"/>
            <a:ext cx="1803389" cy="417042"/>
          </a:xfrm>
          <a:prstGeom prst="rect">
            <a:avLst/>
          </a:prstGeom>
          <a:noFill/>
          <a:ln>
            <a:noFill/>
          </a:ln>
        </p:spPr>
        <p:txBody>
          <a:bodyPr anchorCtr="0" anchor="ctr" bIns="612000" lIns="72000" spcFirstLastPara="1" rIns="72000" wrap="square" tIns="72000">
            <a:noAutofit/>
          </a:bodyPr>
          <a:lstStyle/>
          <a:p>
            <a:pPr indent="0" lvl="0" marL="0" marR="0" rtl="0" algn="l">
              <a:spcBef>
                <a:spcPts val="0"/>
              </a:spcBef>
              <a:spcAft>
                <a:spcPts val="0"/>
              </a:spcAft>
              <a:buNone/>
            </a:pPr>
            <a:r>
              <a:rPr b="1" lang="en-US" sz="1400">
                <a:solidFill>
                  <a:schemeClr val="lt1"/>
                </a:solidFill>
                <a:latin typeface="Helvetica Neue"/>
                <a:ea typeface="Helvetica Neue"/>
                <a:cs typeface="Helvetica Neue"/>
                <a:sym typeface="Helvetica Neue"/>
              </a:rPr>
              <a:t>Row Header</a:t>
            </a:r>
            <a:endParaRPr b="1" sz="1400">
              <a:solidFill>
                <a:schemeClr val="lt1"/>
              </a:solidFill>
              <a:latin typeface="Helvetica Neue"/>
              <a:ea typeface="Helvetica Neue"/>
              <a:cs typeface="Helvetica Neue"/>
              <a:sym typeface="Helvetica Neue"/>
            </a:endParaRPr>
          </a:p>
        </p:txBody>
      </p:sp>
      <p:sp>
        <p:nvSpPr>
          <p:cNvPr id="1806" name="Google Shape;1806;p51"/>
          <p:cNvSpPr/>
          <p:nvPr/>
        </p:nvSpPr>
        <p:spPr>
          <a:xfrm rot="5400000">
            <a:off x="649988" y="4092398"/>
            <a:ext cx="589784" cy="1889760"/>
          </a:xfrm>
          <a:prstGeom prst="round2SameRect">
            <a:avLst>
              <a:gd fmla="val 50000" name="adj1"/>
              <a:gd fmla="val 0" name="adj2"/>
            </a:avLst>
          </a:prstGeom>
          <a:solidFill>
            <a:schemeClr val="accent1"/>
          </a:solidFill>
          <a:ln>
            <a:noFill/>
          </a:ln>
          <a:effectLst>
            <a:outerShdw blurRad="50800" sx="97000" rotWithShape="0" algn="tl" dir="2700000" dist="38100" sy="97000">
              <a:srgbClr val="000000">
                <a:alpha val="4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1"/>
          <p:cNvSpPr txBox="1"/>
          <p:nvPr/>
        </p:nvSpPr>
        <p:spPr>
          <a:xfrm>
            <a:off x="-13" y="4828734"/>
            <a:ext cx="1803389" cy="417042"/>
          </a:xfrm>
          <a:prstGeom prst="rect">
            <a:avLst/>
          </a:prstGeom>
          <a:noFill/>
          <a:ln>
            <a:noFill/>
          </a:ln>
        </p:spPr>
        <p:txBody>
          <a:bodyPr anchorCtr="0" anchor="ctr" bIns="612000" lIns="72000" spcFirstLastPara="1" rIns="72000" wrap="square" tIns="72000">
            <a:noAutofit/>
          </a:bodyPr>
          <a:lstStyle/>
          <a:p>
            <a:pPr indent="0" lvl="0" marL="0" marR="0" rtl="0" algn="l">
              <a:spcBef>
                <a:spcPts val="0"/>
              </a:spcBef>
              <a:spcAft>
                <a:spcPts val="0"/>
              </a:spcAft>
              <a:buNone/>
            </a:pPr>
            <a:r>
              <a:rPr b="1" lang="en-US" sz="1400">
                <a:solidFill>
                  <a:schemeClr val="lt1"/>
                </a:solidFill>
                <a:latin typeface="Helvetica Neue"/>
                <a:ea typeface="Helvetica Neue"/>
                <a:cs typeface="Helvetica Neue"/>
                <a:sym typeface="Helvetica Neue"/>
              </a:rPr>
              <a:t>Row Header</a:t>
            </a:r>
            <a:endParaRPr b="1" sz="1400">
              <a:solidFill>
                <a:schemeClr val="lt1"/>
              </a:solidFill>
              <a:latin typeface="Helvetica Neue"/>
              <a:ea typeface="Helvetica Neue"/>
              <a:cs typeface="Helvetica Neue"/>
              <a:sym typeface="Helvetica Neue"/>
            </a:endParaRPr>
          </a:p>
        </p:txBody>
      </p:sp>
      <p:sp>
        <p:nvSpPr>
          <p:cNvPr id="1808" name="Google Shape;1808;p51"/>
          <p:cNvSpPr/>
          <p:nvPr/>
        </p:nvSpPr>
        <p:spPr>
          <a:xfrm rot="5400000">
            <a:off x="649988" y="3404526"/>
            <a:ext cx="589784" cy="1889760"/>
          </a:xfrm>
          <a:prstGeom prst="round2SameRect">
            <a:avLst>
              <a:gd fmla="val 50000" name="adj1"/>
              <a:gd fmla="val 0" name="adj2"/>
            </a:avLst>
          </a:prstGeom>
          <a:solidFill>
            <a:schemeClr val="accent1"/>
          </a:solidFill>
          <a:ln>
            <a:noFill/>
          </a:ln>
          <a:effectLst>
            <a:outerShdw blurRad="50800" sx="97000" rotWithShape="0" algn="tl" dir="2700000" dist="38100" sy="97000">
              <a:srgbClr val="000000">
                <a:alpha val="4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1"/>
          <p:cNvSpPr txBox="1"/>
          <p:nvPr/>
        </p:nvSpPr>
        <p:spPr>
          <a:xfrm>
            <a:off x="-13" y="4140884"/>
            <a:ext cx="1803389" cy="417042"/>
          </a:xfrm>
          <a:prstGeom prst="rect">
            <a:avLst/>
          </a:prstGeom>
          <a:noFill/>
          <a:ln>
            <a:noFill/>
          </a:ln>
        </p:spPr>
        <p:txBody>
          <a:bodyPr anchorCtr="0" anchor="ctr" bIns="612000" lIns="72000" spcFirstLastPara="1" rIns="72000" wrap="square" tIns="72000">
            <a:noAutofit/>
          </a:bodyPr>
          <a:lstStyle/>
          <a:p>
            <a:pPr indent="0" lvl="0" marL="0" marR="0" rtl="0" algn="l">
              <a:spcBef>
                <a:spcPts val="0"/>
              </a:spcBef>
              <a:spcAft>
                <a:spcPts val="0"/>
              </a:spcAft>
              <a:buNone/>
            </a:pPr>
            <a:r>
              <a:rPr b="1" lang="en-US" sz="1400">
                <a:solidFill>
                  <a:schemeClr val="lt1"/>
                </a:solidFill>
                <a:latin typeface="Helvetica Neue"/>
                <a:ea typeface="Helvetica Neue"/>
                <a:cs typeface="Helvetica Neue"/>
                <a:sym typeface="Helvetica Neue"/>
              </a:rPr>
              <a:t>Row Header</a:t>
            </a:r>
            <a:endParaRPr b="1" sz="1400">
              <a:solidFill>
                <a:schemeClr val="lt1"/>
              </a:solidFill>
              <a:latin typeface="Helvetica Neue"/>
              <a:ea typeface="Helvetica Neue"/>
              <a:cs typeface="Helvetica Neue"/>
              <a:sym typeface="Helvetica Neue"/>
            </a:endParaRPr>
          </a:p>
        </p:txBody>
      </p:sp>
      <p:sp>
        <p:nvSpPr>
          <p:cNvPr id="1810" name="Google Shape;1810;p51"/>
          <p:cNvSpPr txBox="1"/>
          <p:nvPr/>
        </p:nvSpPr>
        <p:spPr>
          <a:xfrm>
            <a:off x="2020337" y="2033831"/>
            <a:ext cx="6476662" cy="49244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a:t>
            </a:r>
            <a:endParaRPr/>
          </a:p>
        </p:txBody>
      </p:sp>
      <p:cxnSp>
        <p:nvCxnSpPr>
          <p:cNvPr id="1811" name="Google Shape;1811;p51"/>
          <p:cNvCxnSpPr/>
          <p:nvPr/>
        </p:nvCxnSpPr>
        <p:spPr>
          <a:xfrm>
            <a:off x="1786759" y="2624562"/>
            <a:ext cx="6871010" cy="0"/>
          </a:xfrm>
          <a:prstGeom prst="straightConnector1">
            <a:avLst/>
          </a:prstGeom>
          <a:noFill/>
          <a:ln cap="flat" cmpd="sng" w="9525">
            <a:solidFill>
              <a:srgbClr val="7F7F7F"/>
            </a:solidFill>
            <a:prstDash val="dot"/>
            <a:miter lim="8000"/>
            <a:headEnd len="sm" w="sm" type="none"/>
            <a:tailEnd len="sm" w="sm" type="none"/>
          </a:ln>
        </p:spPr>
      </p:cxnSp>
      <p:sp>
        <p:nvSpPr>
          <p:cNvPr id="1812" name="Google Shape;1812;p51"/>
          <p:cNvSpPr txBox="1"/>
          <p:nvPr/>
        </p:nvSpPr>
        <p:spPr>
          <a:xfrm>
            <a:off x="2020337" y="2722850"/>
            <a:ext cx="6476662" cy="49244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a:t>
            </a:r>
            <a:endParaRPr/>
          </a:p>
        </p:txBody>
      </p:sp>
      <p:sp>
        <p:nvSpPr>
          <p:cNvPr id="1813" name="Google Shape;1813;p51"/>
          <p:cNvSpPr txBox="1"/>
          <p:nvPr/>
        </p:nvSpPr>
        <p:spPr>
          <a:xfrm>
            <a:off x="2020337" y="3411870"/>
            <a:ext cx="6476662" cy="49244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a:t>
            </a:r>
            <a:endParaRPr/>
          </a:p>
        </p:txBody>
      </p:sp>
      <p:sp>
        <p:nvSpPr>
          <p:cNvPr id="1814" name="Google Shape;1814;p51"/>
          <p:cNvSpPr txBox="1"/>
          <p:nvPr/>
        </p:nvSpPr>
        <p:spPr>
          <a:xfrm>
            <a:off x="2020337" y="4100890"/>
            <a:ext cx="6476662" cy="49244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a:t>
            </a:r>
            <a:endParaRPr/>
          </a:p>
        </p:txBody>
      </p:sp>
      <p:sp>
        <p:nvSpPr>
          <p:cNvPr id="1815" name="Google Shape;1815;p51"/>
          <p:cNvSpPr txBox="1"/>
          <p:nvPr/>
        </p:nvSpPr>
        <p:spPr>
          <a:xfrm>
            <a:off x="2020337" y="4789910"/>
            <a:ext cx="6476662" cy="49244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a:t>
            </a:r>
            <a:endParaRPr/>
          </a:p>
        </p:txBody>
      </p:sp>
      <p:sp>
        <p:nvSpPr>
          <p:cNvPr id="1816" name="Google Shape;1816;p51"/>
          <p:cNvSpPr txBox="1"/>
          <p:nvPr/>
        </p:nvSpPr>
        <p:spPr>
          <a:xfrm>
            <a:off x="2020337" y="5478931"/>
            <a:ext cx="6476662" cy="492443"/>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Ut tempor, quam et mattis. Lorem ipsum dolor sit amet, consectetur adipiscing elit. </a:t>
            </a:r>
            <a:endParaRPr/>
          </a:p>
        </p:txBody>
      </p:sp>
      <p:cxnSp>
        <p:nvCxnSpPr>
          <p:cNvPr id="1817" name="Google Shape;1817;p51"/>
          <p:cNvCxnSpPr/>
          <p:nvPr/>
        </p:nvCxnSpPr>
        <p:spPr>
          <a:xfrm>
            <a:off x="1786759" y="3313582"/>
            <a:ext cx="6871010" cy="0"/>
          </a:xfrm>
          <a:prstGeom prst="straightConnector1">
            <a:avLst/>
          </a:prstGeom>
          <a:noFill/>
          <a:ln cap="flat" cmpd="sng" w="9525">
            <a:solidFill>
              <a:srgbClr val="7F7F7F"/>
            </a:solidFill>
            <a:prstDash val="dot"/>
            <a:miter lim="8000"/>
            <a:headEnd len="sm" w="sm" type="none"/>
            <a:tailEnd len="sm" w="sm" type="none"/>
          </a:ln>
        </p:spPr>
      </p:cxnSp>
      <p:cxnSp>
        <p:nvCxnSpPr>
          <p:cNvPr id="1818" name="Google Shape;1818;p51"/>
          <p:cNvCxnSpPr/>
          <p:nvPr/>
        </p:nvCxnSpPr>
        <p:spPr>
          <a:xfrm>
            <a:off x="1786759" y="4002602"/>
            <a:ext cx="6871010" cy="0"/>
          </a:xfrm>
          <a:prstGeom prst="straightConnector1">
            <a:avLst/>
          </a:prstGeom>
          <a:noFill/>
          <a:ln cap="flat" cmpd="sng" w="9525">
            <a:solidFill>
              <a:srgbClr val="7F7F7F"/>
            </a:solidFill>
            <a:prstDash val="dot"/>
            <a:miter lim="8000"/>
            <a:headEnd len="sm" w="sm" type="none"/>
            <a:tailEnd len="sm" w="sm" type="none"/>
          </a:ln>
        </p:spPr>
      </p:cxnSp>
      <p:cxnSp>
        <p:nvCxnSpPr>
          <p:cNvPr id="1819" name="Google Shape;1819;p51"/>
          <p:cNvCxnSpPr/>
          <p:nvPr/>
        </p:nvCxnSpPr>
        <p:spPr>
          <a:xfrm>
            <a:off x="1786759" y="4691622"/>
            <a:ext cx="6871010" cy="0"/>
          </a:xfrm>
          <a:prstGeom prst="straightConnector1">
            <a:avLst/>
          </a:prstGeom>
          <a:noFill/>
          <a:ln cap="flat" cmpd="sng" w="9525">
            <a:solidFill>
              <a:srgbClr val="7F7F7F"/>
            </a:solidFill>
            <a:prstDash val="dot"/>
            <a:miter lim="8000"/>
            <a:headEnd len="sm" w="sm" type="none"/>
            <a:tailEnd len="sm" w="sm" type="none"/>
          </a:ln>
        </p:spPr>
      </p:cxnSp>
      <p:cxnSp>
        <p:nvCxnSpPr>
          <p:cNvPr id="1820" name="Google Shape;1820;p51"/>
          <p:cNvCxnSpPr/>
          <p:nvPr/>
        </p:nvCxnSpPr>
        <p:spPr>
          <a:xfrm>
            <a:off x="1786759" y="5380641"/>
            <a:ext cx="6871010" cy="0"/>
          </a:xfrm>
          <a:prstGeom prst="straightConnector1">
            <a:avLst/>
          </a:prstGeom>
          <a:noFill/>
          <a:ln cap="flat" cmpd="sng" w="9525">
            <a:solidFill>
              <a:srgbClr val="7F7F7F"/>
            </a:solidFill>
            <a:prstDash val="dot"/>
            <a:miter lim="8000"/>
            <a:headEnd len="sm" w="sm" type="none"/>
            <a:tailEnd len="sm" w="sm" type="none"/>
          </a:ln>
        </p:spPr>
      </p:cxnSp>
      <p:sp>
        <p:nvSpPr>
          <p:cNvPr id="1821" name="Google Shape;1821;p51"/>
          <p:cNvSpPr/>
          <p:nvPr/>
        </p:nvSpPr>
        <p:spPr>
          <a:xfrm>
            <a:off x="8988599" y="2036444"/>
            <a:ext cx="2908433" cy="4000138"/>
          </a:xfrm>
          <a:prstGeom prst="roundRect">
            <a:avLst>
              <a:gd fmla="val 9474" name="adj"/>
            </a:avLst>
          </a:prstGeom>
          <a:solidFill>
            <a:schemeClr val="accent2"/>
          </a:solidFill>
          <a:ln cap="rnd" cmpd="sng" w="28900">
            <a:solidFill>
              <a:schemeClr val="dk2"/>
            </a:solidFill>
            <a:prstDash val="solid"/>
            <a:round/>
            <a:headEnd len="sm" w="sm" type="none"/>
            <a:tailEnd len="sm" w="sm" type="none"/>
          </a:ln>
        </p:spPr>
        <p:txBody>
          <a:bodyPr anchorCtr="0" anchor="ctr" bIns="69400" lIns="138775" spcFirstLastPara="1" rIns="138775" wrap="square" tIns="69400">
            <a:noAutofit/>
          </a:bodyPr>
          <a:lstStyle/>
          <a:p>
            <a:pPr indent="0" lvl="0" marL="0" marR="0" rtl="0" algn="ctr">
              <a:spcBef>
                <a:spcPts val="0"/>
              </a:spcBef>
              <a:spcAft>
                <a:spcPts val="0"/>
              </a:spcAft>
              <a:buNone/>
            </a:pPr>
            <a:r>
              <a:t/>
            </a:r>
            <a:endParaRPr sz="1000">
              <a:solidFill>
                <a:srgbClr val="FFFFFF"/>
              </a:solidFill>
              <a:latin typeface="Helvetica Neue"/>
              <a:ea typeface="Helvetica Neue"/>
              <a:cs typeface="Helvetica Neue"/>
              <a:sym typeface="Helvetica Neue"/>
            </a:endParaRPr>
          </a:p>
        </p:txBody>
      </p:sp>
      <p:sp>
        <p:nvSpPr>
          <p:cNvPr id="1822" name="Google Shape;1822;p51"/>
          <p:cNvSpPr/>
          <p:nvPr/>
        </p:nvSpPr>
        <p:spPr>
          <a:xfrm>
            <a:off x="8988599" y="2036444"/>
            <a:ext cx="2908433" cy="3953841"/>
          </a:xfrm>
          <a:prstGeom prst="roundRect">
            <a:avLst>
              <a:gd fmla="val 9474" name="adj"/>
            </a:avLst>
          </a:prstGeom>
          <a:solidFill>
            <a:srgbClr val="FFFFFF"/>
          </a:solidFill>
          <a:ln cap="rnd" cmpd="sng" w="28900">
            <a:solidFill>
              <a:schemeClr val="accent1"/>
            </a:solidFill>
            <a:prstDash val="solid"/>
            <a:round/>
            <a:headEnd len="sm" w="sm" type="none"/>
            <a:tailEnd len="sm" w="sm" type="none"/>
          </a:ln>
        </p:spPr>
        <p:txBody>
          <a:bodyPr anchorCtr="0" anchor="ctr" bIns="69400" lIns="138775" spcFirstLastPara="1" rIns="138775" wrap="square" tIns="69400">
            <a:noAutofit/>
          </a:bodyPr>
          <a:lstStyle/>
          <a:p>
            <a:pPr indent="0" lvl="0" marL="0" marR="0" rtl="0" algn="ctr">
              <a:spcBef>
                <a:spcPts val="0"/>
              </a:spcBef>
              <a:spcAft>
                <a:spcPts val="0"/>
              </a:spcAft>
              <a:buNone/>
            </a:pPr>
            <a:r>
              <a:t/>
            </a:r>
            <a:endParaRPr sz="1000">
              <a:solidFill>
                <a:srgbClr val="FFFFFF"/>
              </a:solidFill>
              <a:latin typeface="Helvetica Neue"/>
              <a:ea typeface="Helvetica Neue"/>
              <a:cs typeface="Helvetica Neue"/>
              <a:sym typeface="Helvetica Neue"/>
            </a:endParaRPr>
          </a:p>
        </p:txBody>
      </p:sp>
      <p:sp>
        <p:nvSpPr>
          <p:cNvPr id="1823" name="Google Shape;1823;p51"/>
          <p:cNvSpPr/>
          <p:nvPr/>
        </p:nvSpPr>
        <p:spPr>
          <a:xfrm rot="5400000">
            <a:off x="10820862" y="1942245"/>
            <a:ext cx="242898" cy="201225"/>
          </a:xfrm>
          <a:custGeom>
            <a:rect b="b" l="l" r="r" t="t"/>
            <a:pathLst>
              <a:path extrusionOk="0" h="170793" w="198120">
                <a:moveTo>
                  <a:pt x="0" y="170793"/>
                </a:moveTo>
                <a:cubicBezTo>
                  <a:pt x="68742" y="125769"/>
                  <a:pt x="80331" y="56931"/>
                  <a:pt x="99060" y="0"/>
                </a:cubicBezTo>
                <a:cubicBezTo>
                  <a:pt x="113033" y="59313"/>
                  <a:pt x="127003" y="116243"/>
                  <a:pt x="198120" y="170793"/>
                </a:cubicBezTo>
                <a:lnTo>
                  <a:pt x="0" y="170793"/>
                </a:lnTo>
                <a:close/>
              </a:path>
            </a:pathLst>
          </a:custGeom>
          <a:solidFill>
            <a:schemeClr val="accent1"/>
          </a:solidFill>
          <a:ln cap="flat" cmpd="sng" w="16375">
            <a:solidFill>
              <a:schemeClr val="accent1"/>
            </a:solidFill>
            <a:prstDash val="solid"/>
            <a:round/>
            <a:headEnd len="sm" w="sm" type="none"/>
            <a:tailEnd len="sm" w="sm" type="none"/>
          </a:ln>
        </p:spPr>
        <p:txBody>
          <a:bodyPr anchorCtr="0" anchor="ctr" bIns="138775" lIns="138775" spcFirstLastPara="1" rIns="138775" wrap="square" tIns="1387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824" name="Google Shape;1824;p51"/>
          <p:cNvSpPr/>
          <p:nvPr/>
        </p:nvSpPr>
        <p:spPr>
          <a:xfrm flipH="1" rot="-5400000">
            <a:off x="9821871" y="1942248"/>
            <a:ext cx="242898" cy="201225"/>
          </a:xfrm>
          <a:custGeom>
            <a:rect b="b" l="l" r="r" t="t"/>
            <a:pathLst>
              <a:path extrusionOk="0" h="170793" w="198120">
                <a:moveTo>
                  <a:pt x="0" y="170793"/>
                </a:moveTo>
                <a:cubicBezTo>
                  <a:pt x="68742" y="125769"/>
                  <a:pt x="80331" y="56931"/>
                  <a:pt x="99060" y="0"/>
                </a:cubicBezTo>
                <a:cubicBezTo>
                  <a:pt x="113033" y="59313"/>
                  <a:pt x="127003" y="116243"/>
                  <a:pt x="198120" y="170793"/>
                </a:cubicBezTo>
                <a:lnTo>
                  <a:pt x="0" y="170793"/>
                </a:lnTo>
                <a:close/>
              </a:path>
            </a:pathLst>
          </a:custGeom>
          <a:solidFill>
            <a:schemeClr val="accent1"/>
          </a:solidFill>
          <a:ln cap="flat" cmpd="sng" w="16375">
            <a:solidFill>
              <a:schemeClr val="accent1"/>
            </a:solidFill>
            <a:prstDash val="solid"/>
            <a:round/>
            <a:headEnd len="sm" w="sm" type="none"/>
            <a:tailEnd len="sm" w="sm" type="none"/>
          </a:ln>
        </p:spPr>
        <p:txBody>
          <a:bodyPr anchorCtr="0" anchor="ctr" bIns="138775" lIns="138775" spcFirstLastPara="1" rIns="138775" wrap="square" tIns="138775">
            <a:noAutofit/>
          </a:bodyPr>
          <a:lstStyle/>
          <a:p>
            <a:pPr indent="0" lvl="0" marL="0" marR="0" rtl="0" algn="ctr">
              <a:lnSpc>
                <a:spcPct val="95000"/>
              </a:lnSpc>
              <a:spcBef>
                <a:spcPts val="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1825" name="Google Shape;1825;p51"/>
          <p:cNvSpPr/>
          <p:nvPr/>
        </p:nvSpPr>
        <p:spPr>
          <a:xfrm>
            <a:off x="10021667" y="1624855"/>
            <a:ext cx="836004" cy="836004"/>
          </a:xfrm>
          <a:prstGeom prst="ellipse">
            <a:avLst/>
          </a:prstGeom>
          <a:gradFill>
            <a:gsLst>
              <a:gs pos="0">
                <a:schemeClr val="accent1"/>
              </a:gs>
              <a:gs pos="100000">
                <a:schemeClr val="accent2"/>
              </a:gs>
            </a:gsLst>
            <a:path path="circle">
              <a:fillToRect b="0%" l="100%" r="0%" t="100%"/>
            </a:path>
            <a:tileRect b="-100%" l="0%" r="-100%" t="0%"/>
          </a:gradFill>
          <a:ln cap="flat" cmpd="sng" w="2890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lnSpc>
                <a:spcPct val="95000"/>
              </a:lnSpc>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826" name="Google Shape;1826;p51"/>
          <p:cNvSpPr/>
          <p:nvPr/>
        </p:nvSpPr>
        <p:spPr>
          <a:xfrm>
            <a:off x="10153267" y="1757938"/>
            <a:ext cx="572803" cy="574432"/>
          </a:xfrm>
          <a:prstGeom prst="ellipse">
            <a:avLst/>
          </a:prstGeom>
          <a:solidFill>
            <a:schemeClr val="accent1"/>
          </a:solidFill>
          <a:ln cap="rnd" cmpd="sng" w="25400">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1827" name="Google Shape;1827;p51"/>
          <p:cNvGrpSpPr/>
          <p:nvPr/>
        </p:nvGrpSpPr>
        <p:grpSpPr>
          <a:xfrm>
            <a:off x="10180426" y="1786127"/>
            <a:ext cx="518484" cy="518054"/>
            <a:chOff x="4094847" y="1760585"/>
            <a:chExt cx="633600" cy="633600"/>
          </a:xfrm>
        </p:grpSpPr>
        <p:sp>
          <p:nvSpPr>
            <p:cNvPr id="1828" name="Google Shape;1828;p5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829" name="Google Shape;1829;p5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830" name="Google Shape;1830;p51"/>
          <p:cNvSpPr txBox="1"/>
          <p:nvPr/>
        </p:nvSpPr>
        <p:spPr>
          <a:xfrm>
            <a:off x="9255760" y="2969071"/>
            <a:ext cx="2468880" cy="2831544"/>
          </a:xfrm>
          <a:prstGeom prst="rect">
            <a:avLst/>
          </a:prstGeom>
          <a:noFill/>
          <a:ln>
            <a:noFill/>
          </a:ln>
        </p:spPr>
        <p:txBody>
          <a:bodyPr anchorCtr="0" anchor="t" bIns="45700" lIns="91425" spcFirstLastPara="1" rIns="91425" wrap="square" tIns="45700">
            <a:spAutoFit/>
          </a:bodyPr>
          <a:lstStyle/>
          <a:p>
            <a:pPr indent="-176213" lvl="0" marL="176213"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1831" name="Google Shape;1831;p51"/>
          <p:cNvSpPr/>
          <p:nvPr/>
        </p:nvSpPr>
        <p:spPr>
          <a:xfrm>
            <a:off x="9288229" y="2560201"/>
            <a:ext cx="2403941" cy="428890"/>
          </a:xfrm>
          <a:prstGeom prst="roundRect">
            <a:avLst>
              <a:gd fmla="val 50000"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1600">
                <a:solidFill>
                  <a:schemeClr val="accent1"/>
                </a:solidFill>
                <a:latin typeface="Helvetica Neue"/>
                <a:ea typeface="Helvetica Neue"/>
                <a:cs typeface="Helvetica Neue"/>
                <a:sym typeface="Helvetica Neue"/>
              </a:rPr>
              <a:t>TITLE GOES HERE</a:t>
            </a:r>
            <a:endParaRPr sz="1600">
              <a:solidFill>
                <a:schemeClr val="accent1"/>
              </a:solidFill>
              <a:latin typeface="Helvetica Neue"/>
              <a:ea typeface="Helvetica Neue"/>
              <a:cs typeface="Helvetica Neue"/>
              <a:sym typeface="Helvetica Neue"/>
            </a:endParaRPr>
          </a:p>
        </p:txBody>
      </p:sp>
      <p:grpSp>
        <p:nvGrpSpPr>
          <p:cNvPr id="1832" name="Google Shape;1832;p51"/>
          <p:cNvGrpSpPr/>
          <p:nvPr/>
        </p:nvGrpSpPr>
        <p:grpSpPr>
          <a:xfrm>
            <a:off x="127493" y="2118454"/>
            <a:ext cx="334950" cy="334672"/>
            <a:chOff x="4094847" y="1760585"/>
            <a:chExt cx="633600" cy="633600"/>
          </a:xfrm>
        </p:grpSpPr>
        <p:sp>
          <p:nvSpPr>
            <p:cNvPr id="1833" name="Google Shape;1833;p5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834" name="Google Shape;1834;p5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835" name="Google Shape;1835;p51"/>
          <p:cNvGrpSpPr/>
          <p:nvPr/>
        </p:nvGrpSpPr>
        <p:grpSpPr>
          <a:xfrm>
            <a:off x="127493" y="2806326"/>
            <a:ext cx="334950" cy="334672"/>
            <a:chOff x="4094847" y="1760585"/>
            <a:chExt cx="633600" cy="633600"/>
          </a:xfrm>
        </p:grpSpPr>
        <p:sp>
          <p:nvSpPr>
            <p:cNvPr id="1836" name="Google Shape;1836;p5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837" name="Google Shape;1837;p5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838" name="Google Shape;1838;p51"/>
          <p:cNvGrpSpPr/>
          <p:nvPr/>
        </p:nvGrpSpPr>
        <p:grpSpPr>
          <a:xfrm>
            <a:off x="127493" y="3494198"/>
            <a:ext cx="334950" cy="334672"/>
            <a:chOff x="4094847" y="1760585"/>
            <a:chExt cx="633600" cy="633600"/>
          </a:xfrm>
        </p:grpSpPr>
        <p:sp>
          <p:nvSpPr>
            <p:cNvPr id="1839" name="Google Shape;1839;p5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840" name="Google Shape;1840;p5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841" name="Google Shape;1841;p51"/>
          <p:cNvGrpSpPr/>
          <p:nvPr/>
        </p:nvGrpSpPr>
        <p:grpSpPr>
          <a:xfrm>
            <a:off x="127493" y="4182070"/>
            <a:ext cx="334950" cy="334672"/>
            <a:chOff x="4094847" y="1760585"/>
            <a:chExt cx="633600" cy="633600"/>
          </a:xfrm>
        </p:grpSpPr>
        <p:sp>
          <p:nvSpPr>
            <p:cNvPr id="1842" name="Google Shape;1842;p5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843" name="Google Shape;1843;p5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844" name="Google Shape;1844;p51"/>
          <p:cNvGrpSpPr/>
          <p:nvPr/>
        </p:nvGrpSpPr>
        <p:grpSpPr>
          <a:xfrm>
            <a:off x="127493" y="4869942"/>
            <a:ext cx="334950" cy="334672"/>
            <a:chOff x="4094847" y="1760585"/>
            <a:chExt cx="633600" cy="633600"/>
          </a:xfrm>
        </p:grpSpPr>
        <p:sp>
          <p:nvSpPr>
            <p:cNvPr id="1845" name="Google Shape;1845;p5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846" name="Google Shape;1846;p5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847" name="Google Shape;1847;p51"/>
          <p:cNvGrpSpPr/>
          <p:nvPr/>
        </p:nvGrpSpPr>
        <p:grpSpPr>
          <a:xfrm>
            <a:off x="127493" y="5557816"/>
            <a:ext cx="334950" cy="334672"/>
            <a:chOff x="4094847" y="1760585"/>
            <a:chExt cx="633600" cy="633600"/>
          </a:xfrm>
        </p:grpSpPr>
        <p:sp>
          <p:nvSpPr>
            <p:cNvPr id="1848" name="Google Shape;1848;p5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849" name="Google Shape;1849;p5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850" name="Google Shape;1850;p51"/>
          <p:cNvSpPr txBox="1"/>
          <p:nvPr/>
        </p:nvSpPr>
        <p:spPr>
          <a:xfrm>
            <a:off x="294968" y="1260216"/>
            <a:ext cx="836280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Section Title</a:t>
            </a:r>
            <a:endParaRPr/>
          </a:p>
        </p:txBody>
      </p:sp>
      <p:cxnSp>
        <p:nvCxnSpPr>
          <p:cNvPr id="1851" name="Google Shape;1851;p51"/>
          <p:cNvCxnSpPr/>
          <p:nvPr/>
        </p:nvCxnSpPr>
        <p:spPr>
          <a:xfrm>
            <a:off x="295277" y="1818359"/>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1852" name="Google Shape;1852;p5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853" name="Google Shape;1853;p5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7" name="Shape 1857"/>
        <p:cNvGrpSpPr/>
        <p:nvPr/>
      </p:nvGrpSpPr>
      <p:grpSpPr>
        <a:xfrm>
          <a:off x="0" y="0"/>
          <a:ext cx="0" cy="0"/>
          <a:chOff x="0" y="0"/>
          <a:chExt cx="0" cy="0"/>
        </a:xfrm>
      </p:grpSpPr>
      <p:sp>
        <p:nvSpPr>
          <p:cNvPr id="1858" name="Google Shape;1858;p5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Three-Row List with Red Detail Panel</a:t>
            </a:r>
            <a:endParaRPr/>
          </a:p>
        </p:txBody>
      </p:sp>
      <p:sp>
        <p:nvSpPr>
          <p:cNvPr id="1859" name="Google Shape;1859;p52"/>
          <p:cNvSpPr/>
          <p:nvPr/>
        </p:nvSpPr>
        <p:spPr>
          <a:xfrm>
            <a:off x="8173043" y="1852854"/>
            <a:ext cx="3589419" cy="4193068"/>
          </a:xfrm>
          <a:prstGeom prst="rect">
            <a:avLst/>
          </a:prstGeom>
          <a:solidFill>
            <a:schemeClr val="accent1"/>
          </a:solidFill>
          <a:ln cap="flat" cmpd="sng" w="9525">
            <a:solidFill>
              <a:schemeClr val="accent1"/>
            </a:solidFill>
            <a:prstDash val="solid"/>
            <a:round/>
            <a:headEnd len="sm" w="sm" type="none"/>
            <a:tailEnd len="sm" w="sm" type="none"/>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60" name="Google Shape;1860;p52"/>
          <p:cNvSpPr/>
          <p:nvPr/>
        </p:nvSpPr>
        <p:spPr>
          <a:xfrm>
            <a:off x="1130208" y="2227045"/>
            <a:ext cx="6782273" cy="646331"/>
          </a:xfrm>
          <a:prstGeom prst="rect">
            <a:avLst/>
          </a:prstGeom>
          <a:noFill/>
          <a:ln>
            <a:noFill/>
          </a:ln>
        </p:spPr>
        <p:txBody>
          <a:bodyPr anchorCtr="0" anchor="t" bIns="0" lIns="0" spcFirstLastPara="1" rIns="0" wrap="square" tIns="0">
            <a:spAutoFit/>
          </a:bodyPr>
          <a:lstStyle/>
          <a:p>
            <a:pPr indent="-227580" lvl="0" marL="227580"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1861" name="Google Shape;1861;p52"/>
          <p:cNvSpPr/>
          <p:nvPr/>
        </p:nvSpPr>
        <p:spPr>
          <a:xfrm>
            <a:off x="1130208" y="3672014"/>
            <a:ext cx="6782273" cy="646331"/>
          </a:xfrm>
          <a:prstGeom prst="rect">
            <a:avLst/>
          </a:prstGeom>
          <a:noFill/>
          <a:ln>
            <a:noFill/>
          </a:ln>
        </p:spPr>
        <p:txBody>
          <a:bodyPr anchorCtr="0" anchor="t" bIns="0" lIns="0" spcFirstLastPara="1" rIns="0" wrap="square" tIns="0">
            <a:spAutoFit/>
          </a:bodyPr>
          <a:lstStyle/>
          <a:p>
            <a:pPr indent="-227580" lvl="0" marL="227580"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1862" name="Google Shape;1862;p52"/>
          <p:cNvSpPr/>
          <p:nvPr/>
        </p:nvSpPr>
        <p:spPr>
          <a:xfrm>
            <a:off x="1130208" y="5112952"/>
            <a:ext cx="6782273" cy="646331"/>
          </a:xfrm>
          <a:prstGeom prst="rect">
            <a:avLst/>
          </a:prstGeom>
          <a:noFill/>
          <a:ln>
            <a:noFill/>
          </a:ln>
        </p:spPr>
        <p:txBody>
          <a:bodyPr anchorCtr="0" anchor="t" bIns="0" lIns="0" spcFirstLastPara="1" rIns="0" wrap="square" tIns="0">
            <a:spAutoFit/>
          </a:bodyPr>
          <a:lstStyle/>
          <a:p>
            <a:pPr indent="-227580" lvl="0" marL="227580"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t>
            </a:r>
            <a:endParaRPr/>
          </a:p>
        </p:txBody>
      </p:sp>
      <p:sp>
        <p:nvSpPr>
          <p:cNvPr id="1863" name="Google Shape;1863;p52"/>
          <p:cNvSpPr/>
          <p:nvPr/>
        </p:nvSpPr>
        <p:spPr>
          <a:xfrm>
            <a:off x="659399" y="1852854"/>
            <a:ext cx="7343103" cy="1284597"/>
          </a:xfrm>
          <a:prstGeom prst="rect">
            <a:avLst/>
          </a:prstGeom>
          <a:noFill/>
          <a:ln cap="flat" cmpd="sng" w="12700">
            <a:solidFill>
              <a:srgbClr val="C6C6C6"/>
            </a:solidFill>
            <a:prstDash val="solid"/>
            <a:miter lim="8000"/>
            <a:headEnd len="sm" w="sm" type="none"/>
            <a:tailEnd len="sm" w="sm" type="none"/>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64" name="Google Shape;1864;p52"/>
          <p:cNvSpPr/>
          <p:nvPr/>
        </p:nvSpPr>
        <p:spPr>
          <a:xfrm>
            <a:off x="659399" y="3307090"/>
            <a:ext cx="7343103" cy="1284597"/>
          </a:xfrm>
          <a:prstGeom prst="rect">
            <a:avLst/>
          </a:prstGeom>
          <a:noFill/>
          <a:ln cap="flat" cmpd="sng" w="12700">
            <a:solidFill>
              <a:srgbClr val="C6C6C6"/>
            </a:solidFill>
            <a:prstDash val="solid"/>
            <a:miter lim="8000"/>
            <a:headEnd len="sm" w="sm" type="none"/>
            <a:tailEnd len="sm" w="sm" type="none"/>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65" name="Google Shape;1865;p52"/>
          <p:cNvSpPr/>
          <p:nvPr/>
        </p:nvSpPr>
        <p:spPr>
          <a:xfrm>
            <a:off x="659399" y="4761326"/>
            <a:ext cx="7343103" cy="1284597"/>
          </a:xfrm>
          <a:prstGeom prst="rect">
            <a:avLst/>
          </a:prstGeom>
          <a:noFill/>
          <a:ln cap="flat" cmpd="sng" w="12700">
            <a:solidFill>
              <a:srgbClr val="C6C6C6"/>
            </a:solidFill>
            <a:prstDash val="solid"/>
            <a:miter lim="8000"/>
            <a:headEnd len="sm" w="sm" type="none"/>
            <a:tailEnd len="sm" w="sm" type="none"/>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66" name="Google Shape;1866;p52"/>
          <p:cNvSpPr/>
          <p:nvPr/>
        </p:nvSpPr>
        <p:spPr>
          <a:xfrm rot="10800000">
            <a:off x="900461" y="1859455"/>
            <a:ext cx="3150718" cy="302948"/>
          </a:xfrm>
          <a:prstGeom prst="rect">
            <a:avLst/>
          </a:prstGeom>
          <a:solidFill>
            <a:schemeClr val="accent1"/>
          </a:solidFill>
          <a:ln>
            <a:noFill/>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67" name="Google Shape;1867;p52"/>
          <p:cNvSpPr/>
          <p:nvPr/>
        </p:nvSpPr>
        <p:spPr>
          <a:xfrm rot="10800000">
            <a:off x="900461" y="3312089"/>
            <a:ext cx="3150718" cy="302948"/>
          </a:xfrm>
          <a:prstGeom prst="rect">
            <a:avLst/>
          </a:prstGeom>
          <a:solidFill>
            <a:schemeClr val="accent2"/>
          </a:solidFill>
          <a:ln>
            <a:noFill/>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68" name="Google Shape;1868;p52"/>
          <p:cNvSpPr/>
          <p:nvPr/>
        </p:nvSpPr>
        <p:spPr>
          <a:xfrm rot="10800000">
            <a:off x="900461" y="4761330"/>
            <a:ext cx="3150718" cy="302948"/>
          </a:xfrm>
          <a:prstGeom prst="rect">
            <a:avLst/>
          </a:prstGeom>
          <a:solidFill>
            <a:schemeClr val="accent3"/>
          </a:solidFill>
          <a:ln>
            <a:noFill/>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69" name="Google Shape;1869;p52"/>
          <p:cNvSpPr/>
          <p:nvPr/>
        </p:nvSpPr>
        <p:spPr>
          <a:xfrm>
            <a:off x="1161022" y="1889678"/>
            <a:ext cx="2629599" cy="242502"/>
          </a:xfrm>
          <a:prstGeom prst="rect">
            <a:avLst/>
          </a:prstGeom>
          <a:noFill/>
          <a:ln>
            <a:noFill/>
          </a:ln>
        </p:spPr>
        <p:txBody>
          <a:bodyPr anchorCtr="0" anchor="ctr" bIns="0" lIns="0" spcFirstLastPara="1" rIns="0" wrap="square" tIns="0">
            <a:spAutoFit/>
          </a:bodyPr>
          <a:lstStyle/>
          <a:p>
            <a:pPr indent="0" lvl="0" marL="0" marR="0" rtl="0" algn="ctr">
              <a:spcBef>
                <a:spcPts val="0"/>
              </a:spcBef>
              <a:spcAft>
                <a:spcPts val="0"/>
              </a:spcAft>
              <a:buNone/>
            </a:pPr>
            <a:r>
              <a:rPr b="1" lang="en-US" sz="1576">
                <a:solidFill>
                  <a:srgbClr val="FFFFFF"/>
                </a:solidFill>
                <a:latin typeface="Helvetica Neue"/>
                <a:ea typeface="Helvetica Neue"/>
                <a:cs typeface="Helvetica Neue"/>
                <a:sym typeface="Helvetica Neue"/>
              </a:rPr>
              <a:t>Lorem ipsum</a:t>
            </a:r>
            <a:endParaRPr/>
          </a:p>
        </p:txBody>
      </p:sp>
      <p:sp>
        <p:nvSpPr>
          <p:cNvPr id="1870" name="Google Shape;1870;p52"/>
          <p:cNvSpPr/>
          <p:nvPr/>
        </p:nvSpPr>
        <p:spPr>
          <a:xfrm>
            <a:off x="1161022" y="3342313"/>
            <a:ext cx="2629599" cy="242502"/>
          </a:xfrm>
          <a:prstGeom prst="rect">
            <a:avLst/>
          </a:prstGeom>
          <a:noFill/>
          <a:ln>
            <a:noFill/>
          </a:ln>
        </p:spPr>
        <p:txBody>
          <a:bodyPr anchorCtr="0" anchor="ctr" bIns="0" lIns="0" spcFirstLastPara="1" rIns="0" wrap="square" tIns="0">
            <a:spAutoFit/>
          </a:bodyPr>
          <a:lstStyle/>
          <a:p>
            <a:pPr indent="0" lvl="0" marL="0" marR="0" rtl="0" algn="ctr">
              <a:spcBef>
                <a:spcPts val="0"/>
              </a:spcBef>
              <a:spcAft>
                <a:spcPts val="0"/>
              </a:spcAft>
              <a:buNone/>
            </a:pPr>
            <a:r>
              <a:rPr b="1" lang="en-US" sz="1576">
                <a:solidFill>
                  <a:srgbClr val="FFFFFF"/>
                </a:solidFill>
                <a:latin typeface="Helvetica Neue"/>
                <a:ea typeface="Helvetica Neue"/>
                <a:cs typeface="Helvetica Neue"/>
                <a:sym typeface="Helvetica Neue"/>
              </a:rPr>
              <a:t>Lorem ipsum</a:t>
            </a:r>
            <a:endParaRPr/>
          </a:p>
        </p:txBody>
      </p:sp>
      <p:sp>
        <p:nvSpPr>
          <p:cNvPr id="1871" name="Google Shape;1871;p52"/>
          <p:cNvSpPr/>
          <p:nvPr/>
        </p:nvSpPr>
        <p:spPr>
          <a:xfrm>
            <a:off x="1161022" y="4791550"/>
            <a:ext cx="2629599" cy="242502"/>
          </a:xfrm>
          <a:prstGeom prst="rect">
            <a:avLst/>
          </a:prstGeom>
          <a:noFill/>
          <a:ln>
            <a:noFill/>
          </a:ln>
        </p:spPr>
        <p:txBody>
          <a:bodyPr anchorCtr="0" anchor="ctr" bIns="0" lIns="0" spcFirstLastPara="1" rIns="0" wrap="square" tIns="0">
            <a:spAutoFit/>
          </a:bodyPr>
          <a:lstStyle/>
          <a:p>
            <a:pPr indent="0" lvl="0" marL="0" marR="0" rtl="0" algn="ctr">
              <a:spcBef>
                <a:spcPts val="0"/>
              </a:spcBef>
              <a:spcAft>
                <a:spcPts val="0"/>
              </a:spcAft>
              <a:buNone/>
            </a:pPr>
            <a:r>
              <a:rPr b="1" lang="en-US" sz="1576">
                <a:solidFill>
                  <a:srgbClr val="FFFFFF"/>
                </a:solidFill>
                <a:latin typeface="Helvetica Neue"/>
                <a:ea typeface="Helvetica Neue"/>
                <a:cs typeface="Helvetica Neue"/>
                <a:sym typeface="Helvetica Neue"/>
              </a:rPr>
              <a:t>Lorem ipsum</a:t>
            </a:r>
            <a:endParaRPr/>
          </a:p>
        </p:txBody>
      </p:sp>
      <p:sp>
        <p:nvSpPr>
          <p:cNvPr id="1872" name="Google Shape;1872;p52"/>
          <p:cNvSpPr/>
          <p:nvPr/>
        </p:nvSpPr>
        <p:spPr>
          <a:xfrm>
            <a:off x="333121" y="2170240"/>
            <a:ext cx="649825" cy="649825"/>
          </a:xfrm>
          <a:prstGeom prst="ellipse">
            <a:avLst/>
          </a:prstGeom>
          <a:solidFill>
            <a:srgbClr val="FFFFFF"/>
          </a:solidFill>
          <a:ln cap="flat" cmpd="sng" w="12700">
            <a:solidFill>
              <a:schemeClr val="accent3"/>
            </a:solidFill>
            <a:prstDash val="solid"/>
            <a:miter lim="8000"/>
            <a:headEnd len="sm" w="sm" type="none"/>
            <a:tailEnd len="sm" w="sm" type="none"/>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73" name="Google Shape;1873;p52"/>
          <p:cNvSpPr/>
          <p:nvPr/>
        </p:nvSpPr>
        <p:spPr>
          <a:xfrm>
            <a:off x="382949" y="2220068"/>
            <a:ext cx="550169" cy="550169"/>
          </a:xfrm>
          <a:prstGeom prst="ellipse">
            <a:avLst/>
          </a:prstGeom>
          <a:solidFill>
            <a:schemeClr val="accent1"/>
          </a:solidFill>
          <a:ln>
            <a:noFill/>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74" name="Google Shape;1874;p52"/>
          <p:cNvSpPr/>
          <p:nvPr/>
        </p:nvSpPr>
        <p:spPr>
          <a:xfrm>
            <a:off x="333121" y="3624476"/>
            <a:ext cx="649825" cy="649825"/>
          </a:xfrm>
          <a:prstGeom prst="ellipse">
            <a:avLst/>
          </a:prstGeom>
          <a:solidFill>
            <a:srgbClr val="FFFFFF"/>
          </a:solidFill>
          <a:ln cap="flat" cmpd="sng" w="12700">
            <a:solidFill>
              <a:schemeClr val="accent3"/>
            </a:solidFill>
            <a:prstDash val="solid"/>
            <a:miter lim="8000"/>
            <a:headEnd len="sm" w="sm" type="none"/>
            <a:tailEnd len="sm" w="sm" type="none"/>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75" name="Google Shape;1875;p52"/>
          <p:cNvSpPr/>
          <p:nvPr/>
        </p:nvSpPr>
        <p:spPr>
          <a:xfrm>
            <a:off x="382949" y="3674304"/>
            <a:ext cx="550169" cy="550169"/>
          </a:xfrm>
          <a:prstGeom prst="ellipse">
            <a:avLst/>
          </a:prstGeom>
          <a:solidFill>
            <a:schemeClr val="accent2"/>
          </a:solidFill>
          <a:ln>
            <a:noFill/>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76" name="Google Shape;1876;p52"/>
          <p:cNvSpPr/>
          <p:nvPr/>
        </p:nvSpPr>
        <p:spPr>
          <a:xfrm>
            <a:off x="333121" y="5078712"/>
            <a:ext cx="649825" cy="649825"/>
          </a:xfrm>
          <a:prstGeom prst="ellipse">
            <a:avLst/>
          </a:prstGeom>
          <a:solidFill>
            <a:srgbClr val="FFFFFF"/>
          </a:solidFill>
          <a:ln cap="flat" cmpd="sng" w="12700">
            <a:solidFill>
              <a:schemeClr val="accent3"/>
            </a:solidFill>
            <a:prstDash val="solid"/>
            <a:miter lim="8000"/>
            <a:headEnd len="sm" w="sm" type="none"/>
            <a:tailEnd len="sm" w="sm" type="none"/>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sp>
        <p:nvSpPr>
          <p:cNvPr id="1877" name="Google Shape;1877;p52"/>
          <p:cNvSpPr/>
          <p:nvPr/>
        </p:nvSpPr>
        <p:spPr>
          <a:xfrm>
            <a:off x="382949" y="5128540"/>
            <a:ext cx="550169" cy="550169"/>
          </a:xfrm>
          <a:prstGeom prst="ellipse">
            <a:avLst/>
          </a:prstGeom>
          <a:solidFill>
            <a:schemeClr val="accent3"/>
          </a:solidFill>
          <a:ln>
            <a:noFill/>
          </a:ln>
        </p:spPr>
        <p:txBody>
          <a:bodyPr anchorCtr="0" anchor="ctr" bIns="45475" lIns="91000" spcFirstLastPara="1" rIns="91000" wrap="square" tIns="45475">
            <a:noAutofit/>
          </a:bodyPr>
          <a:lstStyle/>
          <a:p>
            <a:pPr indent="0" lvl="0" marL="0" marR="0" rtl="0" algn="ctr">
              <a:spcBef>
                <a:spcPts val="0"/>
              </a:spcBef>
              <a:spcAft>
                <a:spcPts val="0"/>
              </a:spcAft>
              <a:buNone/>
            </a:pPr>
            <a:r>
              <a:t/>
            </a:r>
            <a:endParaRPr sz="2388">
              <a:solidFill>
                <a:schemeClr val="lt1"/>
              </a:solidFill>
              <a:latin typeface="Helvetica Neue"/>
              <a:ea typeface="Helvetica Neue"/>
              <a:cs typeface="Helvetica Neue"/>
              <a:sym typeface="Helvetica Neue"/>
            </a:endParaRPr>
          </a:p>
        </p:txBody>
      </p:sp>
      <p:grpSp>
        <p:nvGrpSpPr>
          <p:cNvPr id="1878" name="Google Shape;1878;p52"/>
          <p:cNvGrpSpPr/>
          <p:nvPr/>
        </p:nvGrpSpPr>
        <p:grpSpPr>
          <a:xfrm>
            <a:off x="482689" y="3774189"/>
            <a:ext cx="350688" cy="350398"/>
            <a:chOff x="4094847" y="1760585"/>
            <a:chExt cx="633600" cy="633600"/>
          </a:xfrm>
        </p:grpSpPr>
        <p:sp>
          <p:nvSpPr>
            <p:cNvPr id="1879" name="Google Shape;1879;p5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880" name="Google Shape;1880;p5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881" name="Google Shape;1881;p52"/>
          <p:cNvGrpSpPr/>
          <p:nvPr/>
        </p:nvGrpSpPr>
        <p:grpSpPr>
          <a:xfrm>
            <a:off x="482689" y="2319953"/>
            <a:ext cx="350688" cy="350398"/>
            <a:chOff x="4094847" y="1760585"/>
            <a:chExt cx="633600" cy="633600"/>
          </a:xfrm>
        </p:grpSpPr>
        <p:sp>
          <p:nvSpPr>
            <p:cNvPr id="1882" name="Google Shape;1882;p5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883" name="Google Shape;1883;p5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884" name="Google Shape;1884;p52"/>
          <p:cNvGrpSpPr/>
          <p:nvPr/>
        </p:nvGrpSpPr>
        <p:grpSpPr>
          <a:xfrm>
            <a:off x="482689" y="5228425"/>
            <a:ext cx="350688" cy="350398"/>
            <a:chOff x="4094847" y="1760585"/>
            <a:chExt cx="633600" cy="633600"/>
          </a:xfrm>
        </p:grpSpPr>
        <p:sp>
          <p:nvSpPr>
            <p:cNvPr id="1885" name="Google Shape;1885;p5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886" name="Google Shape;1886;p5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887" name="Google Shape;1887;p52"/>
          <p:cNvSpPr/>
          <p:nvPr/>
        </p:nvSpPr>
        <p:spPr>
          <a:xfrm>
            <a:off x="8383291" y="2483465"/>
            <a:ext cx="3149310" cy="3273094"/>
          </a:xfrm>
          <a:prstGeom prst="rect">
            <a:avLst/>
          </a:prstGeom>
          <a:noFill/>
          <a:ln>
            <a:noFill/>
          </a:ln>
        </p:spPr>
        <p:txBody>
          <a:bodyPr anchorCtr="0" anchor="t" bIns="0" lIns="0" spcFirstLastPara="1" rIns="0" wrap="square" tIns="0">
            <a:noAutofit/>
          </a:bodyPr>
          <a:lstStyle/>
          <a:p>
            <a:pPr indent="-173038" lvl="0" marL="173038" marR="0" rtl="0" algn="l">
              <a:spcBef>
                <a:spcPts val="0"/>
              </a:spcBef>
              <a:spcAft>
                <a:spcPts val="0"/>
              </a:spcAft>
              <a:buClr>
                <a:schemeClr val="lt1"/>
              </a:buClr>
              <a:buSzPts val="1400"/>
              <a:buFont typeface="Helvetica Neue"/>
              <a:buChar char="•"/>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chemeClr val="lt1"/>
              </a:buClr>
              <a:buSzPts val="1400"/>
              <a:buFont typeface="Helvetica Neue"/>
              <a:buChar char="•"/>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chemeClr val="lt1"/>
              </a:buClr>
              <a:buSzPts val="1400"/>
              <a:buFont typeface="Helvetica Neue"/>
              <a:buChar char="•"/>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a:p>
            <a:pPr indent="-173038" lvl="0" marL="173038" marR="0" rtl="0" algn="l">
              <a:spcBef>
                <a:spcPts val="1200"/>
              </a:spcBef>
              <a:spcAft>
                <a:spcPts val="0"/>
              </a:spcAft>
              <a:buClr>
                <a:schemeClr val="lt1"/>
              </a:buClr>
              <a:buSzPts val="1400"/>
              <a:buFont typeface="Helvetica Neue"/>
              <a:buChar char="•"/>
            </a:pPr>
            <a:r>
              <a:rPr lang="en-US" sz="1400">
                <a:solidFill>
                  <a:schemeClr val="lt1"/>
                </a:solidFill>
                <a:latin typeface="Helvetica Neue"/>
                <a:ea typeface="Helvetica Neue"/>
                <a:cs typeface="Helvetica Neue"/>
                <a:sym typeface="Helvetica Neue"/>
              </a:rPr>
              <a:t>Lorem ipsum dolor sit amet, consectetur adipiscing elit. Ut tempor, quam et mattis</a:t>
            </a:r>
            <a:endParaRPr/>
          </a:p>
        </p:txBody>
      </p:sp>
      <p:sp>
        <p:nvSpPr>
          <p:cNvPr id="1888" name="Google Shape;1888;p52"/>
          <p:cNvSpPr txBox="1"/>
          <p:nvPr/>
        </p:nvSpPr>
        <p:spPr>
          <a:xfrm>
            <a:off x="8383289" y="2013996"/>
            <a:ext cx="3149311" cy="373564"/>
          </a:xfrm>
          <a:prstGeom prst="rect">
            <a:avLst/>
          </a:prstGeom>
          <a:noFill/>
          <a:ln>
            <a:noFill/>
          </a:ln>
        </p:spPr>
        <p:txBody>
          <a:bodyPr anchorCtr="0" anchor="b" bIns="0" lIns="0" spcFirstLastPara="1" rIns="0" wrap="square" tIns="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Lorem ipsum dolor </a:t>
            </a:r>
            <a:endParaRPr/>
          </a:p>
        </p:txBody>
      </p:sp>
      <p:sp>
        <p:nvSpPr>
          <p:cNvPr id="1889" name="Google Shape;1889;p5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890" name="Google Shape;1890;p5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4" name="Shape 1894"/>
        <p:cNvGrpSpPr/>
        <p:nvPr/>
      </p:nvGrpSpPr>
      <p:grpSpPr>
        <a:xfrm>
          <a:off x="0" y="0"/>
          <a:ext cx="0" cy="0"/>
          <a:chOff x="0" y="0"/>
          <a:chExt cx="0" cy="0"/>
        </a:xfrm>
      </p:grpSpPr>
      <p:sp>
        <p:nvSpPr>
          <p:cNvPr id="1895" name="Google Shape;1895;p53"/>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Grid Content Slides</a:t>
            </a:r>
            <a:endParaRPr/>
          </a:p>
        </p:txBody>
      </p:sp>
      <p:sp>
        <p:nvSpPr>
          <p:cNvPr id="1896" name="Google Shape;1896;p53"/>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0" name="Shape 1900"/>
        <p:cNvGrpSpPr/>
        <p:nvPr/>
      </p:nvGrpSpPr>
      <p:grpSpPr>
        <a:xfrm>
          <a:off x="0" y="0"/>
          <a:ext cx="0" cy="0"/>
          <a:chOff x="0" y="0"/>
          <a:chExt cx="0" cy="0"/>
        </a:xfrm>
      </p:grpSpPr>
      <p:sp>
        <p:nvSpPr>
          <p:cNvPr id="1901" name="Google Shape;1901;p54"/>
          <p:cNvSpPr txBox="1"/>
          <p:nvPr>
            <p:ph type="title"/>
          </p:nvPr>
        </p:nvSpPr>
        <p:spPr>
          <a:xfrm>
            <a:off x="295275" y="365125"/>
            <a:ext cx="11601450" cy="57943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2x2 Icon Grid (Four Items)</a:t>
            </a:r>
            <a:endParaRPr/>
          </a:p>
        </p:txBody>
      </p:sp>
      <p:sp>
        <p:nvSpPr>
          <p:cNvPr id="1902" name="Google Shape;1902;p5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grpSp>
        <p:nvGrpSpPr>
          <p:cNvPr id="1903" name="Google Shape;1903;p54"/>
          <p:cNvGrpSpPr/>
          <p:nvPr/>
        </p:nvGrpSpPr>
        <p:grpSpPr>
          <a:xfrm>
            <a:off x="295276" y="1772506"/>
            <a:ext cx="535997" cy="535997"/>
            <a:chOff x="4094847" y="1760585"/>
            <a:chExt cx="633600" cy="633600"/>
          </a:xfrm>
        </p:grpSpPr>
        <p:sp>
          <p:nvSpPr>
            <p:cNvPr id="1904" name="Google Shape;1904;p5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905" name="Google Shape;1905;p5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906" name="Google Shape;1906;p54"/>
          <p:cNvSpPr txBox="1"/>
          <p:nvPr/>
        </p:nvSpPr>
        <p:spPr>
          <a:xfrm>
            <a:off x="975360" y="1775163"/>
            <a:ext cx="4929384" cy="533341"/>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sp>
        <p:nvSpPr>
          <p:cNvPr id="1907" name="Google Shape;1907;p54"/>
          <p:cNvSpPr txBox="1"/>
          <p:nvPr/>
        </p:nvSpPr>
        <p:spPr>
          <a:xfrm>
            <a:off x="295276" y="2570153"/>
            <a:ext cx="5609467" cy="1151950"/>
          </a:xfrm>
          <a:prstGeom prst="rect">
            <a:avLst/>
          </a:prstGeom>
          <a:noFill/>
          <a:ln>
            <a:noFill/>
          </a:ln>
        </p:spPr>
        <p:txBody>
          <a:bodyPr anchorCtr="0" anchor="t"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cxnSp>
        <p:nvCxnSpPr>
          <p:cNvPr id="1908" name="Google Shape;1908;p54"/>
          <p:cNvCxnSpPr/>
          <p:nvPr/>
        </p:nvCxnSpPr>
        <p:spPr>
          <a:xfrm>
            <a:off x="295277" y="2392069"/>
            <a:ext cx="5609467" cy="0"/>
          </a:xfrm>
          <a:prstGeom prst="straightConnector1">
            <a:avLst/>
          </a:prstGeom>
          <a:noFill/>
          <a:ln cap="flat" cmpd="sng" w="19050">
            <a:solidFill>
              <a:schemeClr val="accent1"/>
            </a:solidFill>
            <a:prstDash val="solid"/>
            <a:miter lim="8000"/>
            <a:headEnd len="sm" w="sm" type="none"/>
            <a:tailEnd len="sm" w="sm" type="none"/>
          </a:ln>
        </p:spPr>
      </p:cxnSp>
      <p:sp>
        <p:nvSpPr>
          <p:cNvPr id="1909" name="Google Shape;1909;p54"/>
          <p:cNvSpPr txBox="1"/>
          <p:nvPr/>
        </p:nvSpPr>
        <p:spPr>
          <a:xfrm>
            <a:off x="975360" y="3979716"/>
            <a:ext cx="4929384" cy="533341"/>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sp>
        <p:nvSpPr>
          <p:cNvPr id="1910" name="Google Shape;1910;p54"/>
          <p:cNvSpPr txBox="1"/>
          <p:nvPr/>
        </p:nvSpPr>
        <p:spPr>
          <a:xfrm>
            <a:off x="295276" y="4774706"/>
            <a:ext cx="5609467" cy="1151950"/>
          </a:xfrm>
          <a:prstGeom prst="rect">
            <a:avLst/>
          </a:prstGeom>
          <a:noFill/>
          <a:ln>
            <a:noFill/>
          </a:ln>
        </p:spPr>
        <p:txBody>
          <a:bodyPr anchorCtr="0" anchor="t"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cxnSp>
        <p:nvCxnSpPr>
          <p:cNvPr id="1911" name="Google Shape;1911;p54"/>
          <p:cNvCxnSpPr/>
          <p:nvPr/>
        </p:nvCxnSpPr>
        <p:spPr>
          <a:xfrm>
            <a:off x="295277" y="4596622"/>
            <a:ext cx="5609467" cy="0"/>
          </a:xfrm>
          <a:prstGeom prst="straightConnector1">
            <a:avLst/>
          </a:prstGeom>
          <a:noFill/>
          <a:ln cap="flat" cmpd="sng" w="19050">
            <a:solidFill>
              <a:schemeClr val="accent1"/>
            </a:solidFill>
            <a:prstDash val="solid"/>
            <a:miter lim="8000"/>
            <a:headEnd len="sm" w="sm" type="none"/>
            <a:tailEnd len="sm" w="sm" type="none"/>
          </a:ln>
        </p:spPr>
      </p:cxnSp>
      <p:grpSp>
        <p:nvGrpSpPr>
          <p:cNvPr id="1912" name="Google Shape;1912;p54"/>
          <p:cNvGrpSpPr/>
          <p:nvPr/>
        </p:nvGrpSpPr>
        <p:grpSpPr>
          <a:xfrm>
            <a:off x="295276" y="3973219"/>
            <a:ext cx="535997" cy="535997"/>
            <a:chOff x="4094847" y="1760585"/>
            <a:chExt cx="633600" cy="633600"/>
          </a:xfrm>
        </p:grpSpPr>
        <p:sp>
          <p:nvSpPr>
            <p:cNvPr id="1913" name="Google Shape;1913;p5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914" name="Google Shape;1914;p5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1915" name="Google Shape;1915;p54"/>
          <p:cNvGrpSpPr/>
          <p:nvPr/>
        </p:nvGrpSpPr>
        <p:grpSpPr>
          <a:xfrm>
            <a:off x="6287257" y="1772506"/>
            <a:ext cx="535997" cy="535997"/>
            <a:chOff x="4094847" y="1760585"/>
            <a:chExt cx="633600" cy="633600"/>
          </a:xfrm>
        </p:grpSpPr>
        <p:sp>
          <p:nvSpPr>
            <p:cNvPr id="1916" name="Google Shape;1916;p5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917" name="Google Shape;1917;p5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918" name="Google Shape;1918;p54"/>
          <p:cNvSpPr txBox="1"/>
          <p:nvPr/>
        </p:nvSpPr>
        <p:spPr>
          <a:xfrm>
            <a:off x="6967341" y="1775163"/>
            <a:ext cx="4929384" cy="533341"/>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sp>
        <p:nvSpPr>
          <p:cNvPr id="1919" name="Google Shape;1919;p54"/>
          <p:cNvSpPr txBox="1"/>
          <p:nvPr/>
        </p:nvSpPr>
        <p:spPr>
          <a:xfrm>
            <a:off x="6287257" y="2570153"/>
            <a:ext cx="5609467" cy="1151950"/>
          </a:xfrm>
          <a:prstGeom prst="rect">
            <a:avLst/>
          </a:prstGeom>
          <a:noFill/>
          <a:ln>
            <a:noFill/>
          </a:ln>
        </p:spPr>
        <p:txBody>
          <a:bodyPr anchorCtr="0" anchor="t"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cxnSp>
        <p:nvCxnSpPr>
          <p:cNvPr id="1920" name="Google Shape;1920;p54"/>
          <p:cNvCxnSpPr/>
          <p:nvPr/>
        </p:nvCxnSpPr>
        <p:spPr>
          <a:xfrm>
            <a:off x="6287258" y="2392069"/>
            <a:ext cx="5609467" cy="0"/>
          </a:xfrm>
          <a:prstGeom prst="straightConnector1">
            <a:avLst/>
          </a:prstGeom>
          <a:noFill/>
          <a:ln cap="flat" cmpd="sng" w="19050">
            <a:solidFill>
              <a:schemeClr val="accent1"/>
            </a:solidFill>
            <a:prstDash val="solid"/>
            <a:miter lim="8000"/>
            <a:headEnd len="sm" w="sm" type="none"/>
            <a:tailEnd len="sm" w="sm" type="none"/>
          </a:ln>
        </p:spPr>
      </p:cxnSp>
      <p:sp>
        <p:nvSpPr>
          <p:cNvPr id="1921" name="Google Shape;1921;p54"/>
          <p:cNvSpPr txBox="1"/>
          <p:nvPr/>
        </p:nvSpPr>
        <p:spPr>
          <a:xfrm>
            <a:off x="6967341" y="3979716"/>
            <a:ext cx="4929384" cy="533341"/>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800"/>
              <a:buFont typeface="Arial"/>
              <a:buNone/>
            </a:pPr>
            <a:r>
              <a:rPr b="1" lang="en-US" sz="1800">
                <a:solidFill>
                  <a:schemeClr val="dk1"/>
                </a:solidFill>
                <a:latin typeface="Helvetica Neue"/>
                <a:ea typeface="Helvetica Neue"/>
                <a:cs typeface="Helvetica Neue"/>
                <a:sym typeface="Helvetica Neue"/>
              </a:rPr>
              <a:t>Lorem Ipsum</a:t>
            </a:r>
            <a:endParaRPr/>
          </a:p>
        </p:txBody>
      </p:sp>
      <p:sp>
        <p:nvSpPr>
          <p:cNvPr id="1922" name="Google Shape;1922;p54"/>
          <p:cNvSpPr txBox="1"/>
          <p:nvPr/>
        </p:nvSpPr>
        <p:spPr>
          <a:xfrm>
            <a:off x="6287257" y="4774706"/>
            <a:ext cx="5609467" cy="1151950"/>
          </a:xfrm>
          <a:prstGeom prst="rect">
            <a:avLst/>
          </a:prstGeom>
          <a:noFill/>
          <a:ln>
            <a:noFill/>
          </a:ln>
        </p:spPr>
        <p:txBody>
          <a:bodyPr anchorCtr="0" anchor="t" bIns="0" lIns="0" spcFirstLastPara="1" rIns="0" wrap="square" tIns="0">
            <a:normAutofit fontScale="92500" lnSpcReduction="10000"/>
          </a:bodyPr>
          <a:lstStyle/>
          <a:p>
            <a:pPr indent="0" lvl="0" marL="0" marR="0" rtl="0" algn="l">
              <a:lnSpc>
                <a:spcPct val="90000"/>
              </a:lnSpc>
              <a:spcBef>
                <a:spcPts val="0"/>
              </a:spcBef>
              <a:spcAft>
                <a:spcPts val="0"/>
              </a:spcAft>
              <a:buClr>
                <a:schemeClr val="accent1"/>
              </a:buClr>
              <a:buSzPct val="100000"/>
              <a:buFont typeface="Arial"/>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cxnSp>
        <p:nvCxnSpPr>
          <p:cNvPr id="1923" name="Google Shape;1923;p54"/>
          <p:cNvCxnSpPr/>
          <p:nvPr/>
        </p:nvCxnSpPr>
        <p:spPr>
          <a:xfrm>
            <a:off x="6287258" y="4596622"/>
            <a:ext cx="5609467" cy="0"/>
          </a:xfrm>
          <a:prstGeom prst="straightConnector1">
            <a:avLst/>
          </a:prstGeom>
          <a:noFill/>
          <a:ln cap="flat" cmpd="sng" w="19050">
            <a:solidFill>
              <a:schemeClr val="accent1"/>
            </a:solidFill>
            <a:prstDash val="solid"/>
            <a:miter lim="8000"/>
            <a:headEnd len="sm" w="sm" type="none"/>
            <a:tailEnd len="sm" w="sm" type="none"/>
          </a:ln>
        </p:spPr>
      </p:cxnSp>
      <p:grpSp>
        <p:nvGrpSpPr>
          <p:cNvPr id="1924" name="Google Shape;1924;p54"/>
          <p:cNvGrpSpPr/>
          <p:nvPr/>
        </p:nvGrpSpPr>
        <p:grpSpPr>
          <a:xfrm>
            <a:off x="6287257" y="3973219"/>
            <a:ext cx="535997" cy="535997"/>
            <a:chOff x="4094847" y="1760585"/>
            <a:chExt cx="633600" cy="633600"/>
          </a:xfrm>
        </p:grpSpPr>
        <p:sp>
          <p:nvSpPr>
            <p:cNvPr id="1925" name="Google Shape;1925;p5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926" name="Google Shape;1926;p5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927" name="Google Shape;1927;p5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1" name="Shape 1931"/>
        <p:cNvGrpSpPr/>
        <p:nvPr/>
      </p:nvGrpSpPr>
      <p:grpSpPr>
        <a:xfrm>
          <a:off x="0" y="0"/>
          <a:ext cx="0" cy="0"/>
          <a:chOff x="0" y="0"/>
          <a:chExt cx="0" cy="0"/>
        </a:xfrm>
      </p:grpSpPr>
      <p:sp>
        <p:nvSpPr>
          <p:cNvPr id="1932" name="Google Shape;1932;p55"/>
          <p:cNvSpPr txBox="1"/>
          <p:nvPr>
            <p:ph type="title"/>
          </p:nvPr>
        </p:nvSpPr>
        <p:spPr>
          <a:xfrm>
            <a:off x="295275" y="365125"/>
            <a:ext cx="11601450" cy="579438"/>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2x2 Icon Grid with Red Header Banners</a:t>
            </a:r>
            <a:endParaRPr/>
          </a:p>
        </p:txBody>
      </p:sp>
      <p:sp>
        <p:nvSpPr>
          <p:cNvPr id="1933" name="Google Shape;1933;p5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934" name="Google Shape;1934;p55"/>
          <p:cNvSpPr/>
          <p:nvPr/>
        </p:nvSpPr>
        <p:spPr>
          <a:xfrm>
            <a:off x="2611647" y="122752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935" name="Google Shape;1935;p55"/>
          <p:cNvSpPr/>
          <p:nvPr/>
        </p:nvSpPr>
        <p:spPr>
          <a:xfrm>
            <a:off x="2611647" y="128324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936" name="Google Shape;1936;p55"/>
          <p:cNvSpPr txBox="1"/>
          <p:nvPr/>
        </p:nvSpPr>
        <p:spPr>
          <a:xfrm>
            <a:off x="295274" y="2464637"/>
            <a:ext cx="5609467" cy="1162483"/>
          </a:xfrm>
          <a:prstGeom prst="rect">
            <a:avLst/>
          </a:prstGeom>
          <a:noFill/>
          <a:ln>
            <a:noFill/>
          </a:ln>
        </p:spPr>
        <p:txBody>
          <a:bodyPr anchorCtr="0" anchor="t" bIns="0" lIns="0" spcFirstLastPara="1" rIns="0" wrap="square" tIns="0">
            <a:noAutofit/>
          </a:bodyPr>
          <a:lstStyle/>
          <a:p>
            <a:pPr indent="0" lvl="1" marL="111600" marR="0" rtl="0" algn="l">
              <a:lnSpc>
                <a:spcPct val="90000"/>
              </a:lnSpc>
              <a:spcBef>
                <a:spcPts val="0"/>
              </a:spcBef>
              <a:spcAft>
                <a:spcPts val="0"/>
              </a:spcAft>
              <a:buClr>
                <a:schemeClr val="dk2"/>
              </a:buClr>
              <a:buSzPts val="1500"/>
              <a:buFont typeface="Trebuchet MS"/>
              <a:buNone/>
            </a:pPr>
            <a:r>
              <a:rPr b="0" i="0" lang="en-US" sz="15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Sed id arcu metus.</a:t>
            </a:r>
            <a:endParaRPr/>
          </a:p>
          <a:p>
            <a:pPr indent="0" lvl="1" marL="111600" marR="0" rtl="0" algn="l">
              <a:lnSpc>
                <a:spcPct val="90000"/>
              </a:lnSpc>
              <a:spcBef>
                <a:spcPts val="300"/>
              </a:spcBef>
              <a:spcAft>
                <a:spcPts val="0"/>
              </a:spcAft>
              <a:buClr>
                <a:schemeClr val="dk2"/>
              </a:buClr>
              <a:buSzPts val="1500"/>
              <a:buFont typeface="Trebuchet MS"/>
              <a:buNone/>
            </a:pPr>
            <a:r>
              <a:rPr b="0" i="0" lang="en-US" sz="15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a:t>
            </a:r>
            <a:endParaRPr/>
          </a:p>
        </p:txBody>
      </p:sp>
      <p:sp>
        <p:nvSpPr>
          <p:cNvPr id="1937" name="Google Shape;1937;p55"/>
          <p:cNvSpPr/>
          <p:nvPr/>
        </p:nvSpPr>
        <p:spPr>
          <a:xfrm>
            <a:off x="295274" y="1880989"/>
            <a:ext cx="5609467"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1938" name="Google Shape;1938;p55"/>
          <p:cNvSpPr/>
          <p:nvPr/>
        </p:nvSpPr>
        <p:spPr>
          <a:xfrm>
            <a:off x="295274" y="2336815"/>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1939" name="Google Shape;1939;p55"/>
          <p:cNvSpPr/>
          <p:nvPr/>
        </p:nvSpPr>
        <p:spPr>
          <a:xfrm>
            <a:off x="295274" y="3617784"/>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grpSp>
        <p:nvGrpSpPr>
          <p:cNvPr id="1940" name="Google Shape;1940;p55"/>
          <p:cNvGrpSpPr/>
          <p:nvPr/>
        </p:nvGrpSpPr>
        <p:grpSpPr>
          <a:xfrm>
            <a:off x="2861411" y="1359131"/>
            <a:ext cx="477192" cy="477192"/>
            <a:chOff x="4094847" y="1760585"/>
            <a:chExt cx="633600" cy="633600"/>
          </a:xfrm>
        </p:grpSpPr>
        <p:sp>
          <p:nvSpPr>
            <p:cNvPr id="1941" name="Google Shape;1941;p5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942" name="Google Shape;1942;p5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943" name="Google Shape;1943;p55"/>
          <p:cNvSpPr txBox="1"/>
          <p:nvPr/>
        </p:nvSpPr>
        <p:spPr>
          <a:xfrm>
            <a:off x="6287258" y="2464637"/>
            <a:ext cx="5609467" cy="1162483"/>
          </a:xfrm>
          <a:prstGeom prst="rect">
            <a:avLst/>
          </a:prstGeom>
          <a:noFill/>
          <a:ln>
            <a:noFill/>
          </a:ln>
        </p:spPr>
        <p:txBody>
          <a:bodyPr anchorCtr="0" anchor="t" bIns="0" lIns="0" spcFirstLastPara="1" rIns="0" wrap="square" tIns="0">
            <a:noAutofit/>
          </a:bodyPr>
          <a:lstStyle/>
          <a:p>
            <a:pPr indent="0" lvl="1" marL="111600" marR="0" rtl="0" algn="l">
              <a:lnSpc>
                <a:spcPct val="90000"/>
              </a:lnSpc>
              <a:spcBef>
                <a:spcPts val="0"/>
              </a:spcBef>
              <a:spcAft>
                <a:spcPts val="0"/>
              </a:spcAft>
              <a:buClr>
                <a:schemeClr val="dk2"/>
              </a:buClr>
              <a:buSzPts val="1500"/>
              <a:buFont typeface="Trebuchet MS"/>
              <a:buNone/>
            </a:pPr>
            <a:r>
              <a:rPr b="0" i="0" lang="en-US" sz="15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Sed id arcu metus.</a:t>
            </a:r>
            <a:endParaRPr/>
          </a:p>
          <a:p>
            <a:pPr indent="0" lvl="1" marL="111600" marR="0" rtl="0" algn="l">
              <a:lnSpc>
                <a:spcPct val="90000"/>
              </a:lnSpc>
              <a:spcBef>
                <a:spcPts val="300"/>
              </a:spcBef>
              <a:spcAft>
                <a:spcPts val="0"/>
              </a:spcAft>
              <a:buClr>
                <a:schemeClr val="dk2"/>
              </a:buClr>
              <a:buSzPts val="1500"/>
              <a:buFont typeface="Trebuchet MS"/>
              <a:buNone/>
            </a:pPr>
            <a:r>
              <a:rPr b="0" i="0" lang="en-US" sz="15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a:t>
            </a:r>
            <a:endParaRPr/>
          </a:p>
        </p:txBody>
      </p:sp>
      <p:sp>
        <p:nvSpPr>
          <p:cNvPr id="1944" name="Google Shape;1944;p55"/>
          <p:cNvSpPr/>
          <p:nvPr/>
        </p:nvSpPr>
        <p:spPr>
          <a:xfrm>
            <a:off x="6287258" y="2336815"/>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1945" name="Google Shape;1945;p55"/>
          <p:cNvSpPr/>
          <p:nvPr/>
        </p:nvSpPr>
        <p:spPr>
          <a:xfrm>
            <a:off x="6287258" y="3617784"/>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1946" name="Google Shape;1946;p55"/>
          <p:cNvSpPr/>
          <p:nvPr/>
        </p:nvSpPr>
        <p:spPr>
          <a:xfrm>
            <a:off x="8603631" y="1227528"/>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947" name="Google Shape;1947;p55"/>
          <p:cNvSpPr/>
          <p:nvPr/>
        </p:nvSpPr>
        <p:spPr>
          <a:xfrm>
            <a:off x="8603631" y="1283244"/>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1948" name="Google Shape;1948;p55"/>
          <p:cNvGrpSpPr/>
          <p:nvPr/>
        </p:nvGrpSpPr>
        <p:grpSpPr>
          <a:xfrm>
            <a:off x="8853395" y="1359131"/>
            <a:ext cx="477192" cy="477192"/>
            <a:chOff x="4094847" y="1760585"/>
            <a:chExt cx="633600" cy="633600"/>
          </a:xfrm>
        </p:grpSpPr>
        <p:sp>
          <p:nvSpPr>
            <p:cNvPr id="1949" name="Google Shape;1949;p5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950" name="Google Shape;1950;p5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951" name="Google Shape;1951;p55"/>
          <p:cNvSpPr/>
          <p:nvPr/>
        </p:nvSpPr>
        <p:spPr>
          <a:xfrm>
            <a:off x="6287258" y="1880989"/>
            <a:ext cx="5609467"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1952" name="Google Shape;1952;p55"/>
          <p:cNvSpPr/>
          <p:nvPr/>
        </p:nvSpPr>
        <p:spPr>
          <a:xfrm>
            <a:off x="2611647" y="3736742"/>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953" name="Google Shape;1953;p55"/>
          <p:cNvSpPr/>
          <p:nvPr/>
        </p:nvSpPr>
        <p:spPr>
          <a:xfrm>
            <a:off x="2611647" y="3792458"/>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954" name="Google Shape;1954;p55"/>
          <p:cNvSpPr txBox="1"/>
          <p:nvPr/>
        </p:nvSpPr>
        <p:spPr>
          <a:xfrm>
            <a:off x="295274" y="4973851"/>
            <a:ext cx="5609467" cy="1162483"/>
          </a:xfrm>
          <a:prstGeom prst="rect">
            <a:avLst/>
          </a:prstGeom>
          <a:noFill/>
          <a:ln>
            <a:noFill/>
          </a:ln>
        </p:spPr>
        <p:txBody>
          <a:bodyPr anchorCtr="0" anchor="t" bIns="0" lIns="0" spcFirstLastPara="1" rIns="0" wrap="square" tIns="0">
            <a:noAutofit/>
          </a:bodyPr>
          <a:lstStyle/>
          <a:p>
            <a:pPr indent="0" lvl="1" marL="111600" marR="0" rtl="0" algn="l">
              <a:lnSpc>
                <a:spcPct val="90000"/>
              </a:lnSpc>
              <a:spcBef>
                <a:spcPts val="0"/>
              </a:spcBef>
              <a:spcAft>
                <a:spcPts val="0"/>
              </a:spcAft>
              <a:buClr>
                <a:schemeClr val="dk2"/>
              </a:buClr>
              <a:buSzPts val="1500"/>
              <a:buFont typeface="Trebuchet MS"/>
              <a:buNone/>
            </a:pPr>
            <a:r>
              <a:rPr b="0" i="0" lang="en-US" sz="15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Sed id arcu metus.</a:t>
            </a:r>
            <a:endParaRPr/>
          </a:p>
          <a:p>
            <a:pPr indent="0" lvl="1" marL="111600" marR="0" rtl="0" algn="l">
              <a:lnSpc>
                <a:spcPct val="90000"/>
              </a:lnSpc>
              <a:spcBef>
                <a:spcPts val="300"/>
              </a:spcBef>
              <a:spcAft>
                <a:spcPts val="0"/>
              </a:spcAft>
              <a:buClr>
                <a:schemeClr val="dk2"/>
              </a:buClr>
              <a:buSzPts val="1500"/>
              <a:buFont typeface="Trebuchet MS"/>
              <a:buNone/>
            </a:pPr>
            <a:r>
              <a:rPr b="0" i="0" lang="en-US" sz="15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a:t>
            </a:r>
            <a:endParaRPr/>
          </a:p>
        </p:txBody>
      </p:sp>
      <p:sp>
        <p:nvSpPr>
          <p:cNvPr id="1955" name="Google Shape;1955;p55"/>
          <p:cNvSpPr/>
          <p:nvPr/>
        </p:nvSpPr>
        <p:spPr>
          <a:xfrm>
            <a:off x="295274" y="4390203"/>
            <a:ext cx="5609467"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1956" name="Google Shape;1956;p55"/>
          <p:cNvSpPr/>
          <p:nvPr/>
        </p:nvSpPr>
        <p:spPr>
          <a:xfrm>
            <a:off x="295274" y="4846029"/>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1957" name="Google Shape;1957;p55"/>
          <p:cNvSpPr/>
          <p:nvPr/>
        </p:nvSpPr>
        <p:spPr>
          <a:xfrm>
            <a:off x="295274" y="6126998"/>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grpSp>
        <p:nvGrpSpPr>
          <p:cNvPr id="1958" name="Google Shape;1958;p55"/>
          <p:cNvGrpSpPr/>
          <p:nvPr/>
        </p:nvGrpSpPr>
        <p:grpSpPr>
          <a:xfrm>
            <a:off x="2861411" y="3868345"/>
            <a:ext cx="477192" cy="477192"/>
            <a:chOff x="4094847" y="1760585"/>
            <a:chExt cx="633600" cy="633600"/>
          </a:xfrm>
        </p:grpSpPr>
        <p:sp>
          <p:nvSpPr>
            <p:cNvPr id="1959" name="Google Shape;1959;p5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960" name="Google Shape;1960;p5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961" name="Google Shape;1961;p55"/>
          <p:cNvSpPr txBox="1"/>
          <p:nvPr/>
        </p:nvSpPr>
        <p:spPr>
          <a:xfrm>
            <a:off x="6287258" y="4973851"/>
            <a:ext cx="5609467" cy="1162483"/>
          </a:xfrm>
          <a:prstGeom prst="rect">
            <a:avLst/>
          </a:prstGeom>
          <a:noFill/>
          <a:ln>
            <a:noFill/>
          </a:ln>
        </p:spPr>
        <p:txBody>
          <a:bodyPr anchorCtr="0" anchor="t" bIns="0" lIns="0" spcFirstLastPara="1" rIns="0" wrap="square" tIns="0">
            <a:noAutofit/>
          </a:bodyPr>
          <a:lstStyle/>
          <a:p>
            <a:pPr indent="0" lvl="1" marL="111600" marR="0" rtl="0" algn="l">
              <a:lnSpc>
                <a:spcPct val="90000"/>
              </a:lnSpc>
              <a:spcBef>
                <a:spcPts val="0"/>
              </a:spcBef>
              <a:spcAft>
                <a:spcPts val="0"/>
              </a:spcAft>
              <a:buClr>
                <a:schemeClr val="dk2"/>
              </a:buClr>
              <a:buSzPts val="1500"/>
              <a:buFont typeface="Trebuchet MS"/>
              <a:buNone/>
            </a:pPr>
            <a:r>
              <a:rPr b="0" i="0" lang="en-US" sz="1500" u="none" cap="none" strike="noStrike">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Sed id arcu metus.</a:t>
            </a:r>
            <a:endParaRPr/>
          </a:p>
          <a:p>
            <a:pPr indent="0" lvl="1" marL="111600" marR="0" rtl="0" algn="l">
              <a:lnSpc>
                <a:spcPct val="90000"/>
              </a:lnSpc>
              <a:spcBef>
                <a:spcPts val="300"/>
              </a:spcBef>
              <a:spcAft>
                <a:spcPts val="0"/>
              </a:spcAft>
              <a:buClr>
                <a:schemeClr val="dk2"/>
              </a:buClr>
              <a:buSzPts val="1500"/>
              <a:buFont typeface="Trebuchet MS"/>
              <a:buNone/>
            </a:pPr>
            <a:r>
              <a:rPr b="0" i="0" lang="en-US" sz="1500" u="none" cap="none" strike="noStrike">
                <a:solidFill>
                  <a:schemeClr val="dk1"/>
                </a:solidFill>
                <a:latin typeface="Helvetica Neue"/>
                <a:ea typeface="Helvetica Neue"/>
                <a:cs typeface="Helvetica Neue"/>
                <a:sym typeface="Helvetica Neue"/>
              </a:rPr>
              <a:t>Aenean a elit justo. Vivamus laoreet, lorem id iaculis mattis, neque diam blandit nulla, et rhoncus</a:t>
            </a:r>
            <a:endParaRPr/>
          </a:p>
        </p:txBody>
      </p:sp>
      <p:sp>
        <p:nvSpPr>
          <p:cNvPr id="1962" name="Google Shape;1962;p55"/>
          <p:cNvSpPr/>
          <p:nvPr/>
        </p:nvSpPr>
        <p:spPr>
          <a:xfrm>
            <a:off x="6287258" y="4846029"/>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1963" name="Google Shape;1963;p55"/>
          <p:cNvSpPr/>
          <p:nvPr/>
        </p:nvSpPr>
        <p:spPr>
          <a:xfrm>
            <a:off x="6287258" y="6126998"/>
            <a:ext cx="5609467" cy="45719"/>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t/>
            </a:r>
            <a:endParaRPr b="0" i="0" sz="2000" u="none" cap="none" strike="noStrike">
              <a:solidFill>
                <a:schemeClr val="lt1"/>
              </a:solidFill>
              <a:latin typeface="Helvetica Neue"/>
              <a:ea typeface="Helvetica Neue"/>
              <a:cs typeface="Helvetica Neue"/>
              <a:sym typeface="Helvetica Neue"/>
            </a:endParaRPr>
          </a:p>
        </p:txBody>
      </p:sp>
      <p:sp>
        <p:nvSpPr>
          <p:cNvPr id="1964" name="Google Shape;1964;p55"/>
          <p:cNvSpPr/>
          <p:nvPr/>
        </p:nvSpPr>
        <p:spPr>
          <a:xfrm>
            <a:off x="8603631" y="3736742"/>
            <a:ext cx="976720" cy="976720"/>
          </a:xfrm>
          <a:prstGeom prst="ellipse">
            <a:avLst/>
          </a:prstGeom>
          <a:solidFill>
            <a:schemeClr val="accen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1965" name="Google Shape;1965;p55"/>
          <p:cNvSpPr/>
          <p:nvPr/>
        </p:nvSpPr>
        <p:spPr>
          <a:xfrm>
            <a:off x="8603631" y="3792458"/>
            <a:ext cx="976720" cy="976720"/>
          </a:xfrm>
          <a:prstGeom prst="ellipse">
            <a:avLst/>
          </a:prstGeom>
          <a:solidFill>
            <a:schemeClr val="lt1"/>
          </a:solidFill>
          <a:ln cap="rnd" cmpd="sng" w="9525">
            <a:solidFill>
              <a:schemeClr val="lt1"/>
            </a:solidFill>
            <a:prstDash val="solid"/>
            <a:round/>
            <a:headEnd len="sm" w="sm" type="none"/>
            <a:tailEnd len="sm" w="sm" type="none"/>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grpSp>
        <p:nvGrpSpPr>
          <p:cNvPr id="1966" name="Google Shape;1966;p55"/>
          <p:cNvGrpSpPr/>
          <p:nvPr/>
        </p:nvGrpSpPr>
        <p:grpSpPr>
          <a:xfrm>
            <a:off x="8853395" y="3868345"/>
            <a:ext cx="477192" cy="477192"/>
            <a:chOff x="4094847" y="1760585"/>
            <a:chExt cx="633600" cy="633600"/>
          </a:xfrm>
        </p:grpSpPr>
        <p:sp>
          <p:nvSpPr>
            <p:cNvPr id="1967" name="Google Shape;1967;p5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1968" name="Google Shape;1968;p5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1969" name="Google Shape;1969;p55"/>
          <p:cNvSpPr/>
          <p:nvPr/>
        </p:nvSpPr>
        <p:spPr>
          <a:xfrm>
            <a:off x="6287258" y="4390203"/>
            <a:ext cx="5609467" cy="400110"/>
          </a:xfrm>
          <a:prstGeom prst="round2SameRect">
            <a:avLst>
              <a:gd fmla="val 34281" name="adj1"/>
              <a:gd fmla="val 0" name="adj2"/>
            </a:avLst>
          </a:prstGeom>
          <a:solidFill>
            <a:schemeClr val="accent1"/>
          </a:solidFill>
          <a:ln>
            <a:noFill/>
          </a:ln>
        </p:spPr>
        <p:txBody>
          <a:bodyPr anchorCtr="0" anchor="b" bIns="45700" lIns="45700" spcFirstLastPara="1" rIns="45700" wrap="square" tIns="45700">
            <a:noAutofit/>
          </a:bodyPr>
          <a:lstStyle/>
          <a:p>
            <a:pPr indent="0" lvl="3" marL="0" marR="0" rtl="0" algn="ctr">
              <a:spcBef>
                <a:spcPts val="0"/>
              </a:spcBef>
              <a:spcAft>
                <a:spcPts val="0"/>
              </a:spcAft>
              <a:buNone/>
            </a:pPr>
            <a:r>
              <a:rPr b="0" i="0" lang="en-US" sz="2000" u="none" cap="none" strike="noStrike">
                <a:solidFill>
                  <a:schemeClr val="lt1"/>
                </a:solidFill>
                <a:latin typeface="Helvetica Neue"/>
                <a:ea typeface="Helvetica Neue"/>
                <a:cs typeface="Helvetica Neue"/>
                <a:sym typeface="Helvetica Neue"/>
              </a:rPr>
              <a:t>Lorem Ipsum</a:t>
            </a:r>
            <a:endParaRPr/>
          </a:p>
        </p:txBody>
      </p:sp>
      <p:sp>
        <p:nvSpPr>
          <p:cNvPr id="1970" name="Google Shape;1970;p5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4" name="Shape 1974"/>
        <p:cNvGrpSpPr/>
        <p:nvPr/>
      </p:nvGrpSpPr>
      <p:grpSpPr>
        <a:xfrm>
          <a:off x="0" y="0"/>
          <a:ext cx="0" cy="0"/>
          <a:chOff x="0" y="0"/>
          <a:chExt cx="0" cy="0"/>
        </a:xfrm>
      </p:grpSpPr>
      <p:sp>
        <p:nvSpPr>
          <p:cNvPr id="1975" name="Google Shape;1975;p5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Eight-Item Icon Grid</a:t>
            </a:r>
            <a:endParaRPr/>
          </a:p>
        </p:txBody>
      </p:sp>
      <p:sp>
        <p:nvSpPr>
          <p:cNvPr id="1976" name="Google Shape;1976;p56"/>
          <p:cNvSpPr txBox="1"/>
          <p:nvPr/>
        </p:nvSpPr>
        <p:spPr>
          <a:xfrm>
            <a:off x="294969" y="2802957"/>
            <a:ext cx="2610792" cy="81400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977" name="Google Shape;1977;p56"/>
          <p:cNvSpPr txBox="1"/>
          <p:nvPr/>
        </p:nvSpPr>
        <p:spPr>
          <a:xfrm>
            <a:off x="294968" y="2149688"/>
            <a:ext cx="261079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1978" name="Google Shape;1978;p56"/>
          <p:cNvCxnSpPr/>
          <p:nvPr/>
        </p:nvCxnSpPr>
        <p:spPr>
          <a:xfrm>
            <a:off x="29527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1979" name="Google Shape;1979;p56"/>
          <p:cNvGrpSpPr/>
          <p:nvPr/>
        </p:nvGrpSpPr>
        <p:grpSpPr>
          <a:xfrm>
            <a:off x="244538" y="1677866"/>
            <a:ext cx="558040" cy="557580"/>
            <a:chOff x="4094847" y="1760585"/>
            <a:chExt cx="633600" cy="633600"/>
          </a:xfrm>
        </p:grpSpPr>
        <p:sp>
          <p:nvSpPr>
            <p:cNvPr id="1980" name="Google Shape;1980;p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981" name="Google Shape;1981;p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1982" name="Google Shape;1982;p56"/>
          <p:cNvSpPr txBox="1"/>
          <p:nvPr/>
        </p:nvSpPr>
        <p:spPr>
          <a:xfrm>
            <a:off x="3292059" y="2802957"/>
            <a:ext cx="2610792" cy="81400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983" name="Google Shape;1983;p56"/>
          <p:cNvSpPr txBox="1"/>
          <p:nvPr/>
        </p:nvSpPr>
        <p:spPr>
          <a:xfrm>
            <a:off x="3292058" y="2149688"/>
            <a:ext cx="261079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1984" name="Google Shape;1984;p56"/>
          <p:cNvCxnSpPr/>
          <p:nvPr/>
        </p:nvCxnSpPr>
        <p:spPr>
          <a:xfrm>
            <a:off x="329236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1985" name="Google Shape;1985;p56"/>
          <p:cNvGrpSpPr/>
          <p:nvPr/>
        </p:nvGrpSpPr>
        <p:grpSpPr>
          <a:xfrm>
            <a:off x="3241628" y="1677866"/>
            <a:ext cx="558040" cy="557580"/>
            <a:chOff x="4094847" y="1760585"/>
            <a:chExt cx="633600" cy="633600"/>
          </a:xfrm>
        </p:grpSpPr>
        <p:sp>
          <p:nvSpPr>
            <p:cNvPr id="1986" name="Google Shape;1986;p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987" name="Google Shape;1987;p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1988" name="Google Shape;1988;p56"/>
          <p:cNvSpPr txBox="1"/>
          <p:nvPr/>
        </p:nvSpPr>
        <p:spPr>
          <a:xfrm>
            <a:off x="6289149" y="2802957"/>
            <a:ext cx="2610792" cy="81400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989" name="Google Shape;1989;p56"/>
          <p:cNvSpPr txBox="1"/>
          <p:nvPr/>
        </p:nvSpPr>
        <p:spPr>
          <a:xfrm>
            <a:off x="6289148" y="2149688"/>
            <a:ext cx="261079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1990" name="Google Shape;1990;p56"/>
          <p:cNvCxnSpPr/>
          <p:nvPr/>
        </p:nvCxnSpPr>
        <p:spPr>
          <a:xfrm>
            <a:off x="628945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1991" name="Google Shape;1991;p56"/>
          <p:cNvGrpSpPr/>
          <p:nvPr/>
        </p:nvGrpSpPr>
        <p:grpSpPr>
          <a:xfrm>
            <a:off x="6238718" y="1677866"/>
            <a:ext cx="558040" cy="557580"/>
            <a:chOff x="4094847" y="1760585"/>
            <a:chExt cx="633600" cy="633600"/>
          </a:xfrm>
        </p:grpSpPr>
        <p:sp>
          <p:nvSpPr>
            <p:cNvPr id="1992" name="Google Shape;1992;p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993" name="Google Shape;1993;p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1994" name="Google Shape;1994;p56"/>
          <p:cNvSpPr txBox="1"/>
          <p:nvPr/>
        </p:nvSpPr>
        <p:spPr>
          <a:xfrm>
            <a:off x="9286240" y="2802957"/>
            <a:ext cx="2610792" cy="81400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1995" name="Google Shape;1995;p56"/>
          <p:cNvSpPr txBox="1"/>
          <p:nvPr/>
        </p:nvSpPr>
        <p:spPr>
          <a:xfrm>
            <a:off x="9286239" y="2149688"/>
            <a:ext cx="261079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1996" name="Google Shape;1996;p56"/>
          <p:cNvCxnSpPr/>
          <p:nvPr/>
        </p:nvCxnSpPr>
        <p:spPr>
          <a:xfrm>
            <a:off x="9286548"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1997" name="Google Shape;1997;p56"/>
          <p:cNvGrpSpPr/>
          <p:nvPr/>
        </p:nvGrpSpPr>
        <p:grpSpPr>
          <a:xfrm>
            <a:off x="9235809" y="1677866"/>
            <a:ext cx="558040" cy="557580"/>
            <a:chOff x="4094847" y="1760585"/>
            <a:chExt cx="633600" cy="633600"/>
          </a:xfrm>
        </p:grpSpPr>
        <p:sp>
          <p:nvSpPr>
            <p:cNvPr id="1998" name="Google Shape;1998;p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1999" name="Google Shape;1999;p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cxnSp>
        <p:nvCxnSpPr>
          <p:cNvPr id="2000" name="Google Shape;2000;p56"/>
          <p:cNvCxnSpPr/>
          <p:nvPr/>
        </p:nvCxnSpPr>
        <p:spPr>
          <a:xfrm>
            <a:off x="320738" y="3871693"/>
            <a:ext cx="2508822" cy="0"/>
          </a:xfrm>
          <a:prstGeom prst="straightConnector1">
            <a:avLst/>
          </a:prstGeom>
          <a:noFill/>
          <a:ln cap="flat" cmpd="sng" w="9525">
            <a:solidFill>
              <a:srgbClr val="BEBEBE"/>
            </a:solidFill>
            <a:prstDash val="dot"/>
            <a:miter lim="8000"/>
            <a:headEnd len="sm" w="sm" type="none"/>
            <a:tailEnd len="sm" w="sm" type="none"/>
          </a:ln>
        </p:spPr>
      </p:cxnSp>
      <p:cxnSp>
        <p:nvCxnSpPr>
          <p:cNvPr id="2001" name="Google Shape;2001;p56"/>
          <p:cNvCxnSpPr/>
          <p:nvPr/>
        </p:nvCxnSpPr>
        <p:spPr>
          <a:xfrm>
            <a:off x="3317828" y="3871693"/>
            <a:ext cx="2508822" cy="0"/>
          </a:xfrm>
          <a:prstGeom prst="straightConnector1">
            <a:avLst/>
          </a:prstGeom>
          <a:noFill/>
          <a:ln cap="flat" cmpd="sng" w="9525">
            <a:solidFill>
              <a:srgbClr val="BEBEBE"/>
            </a:solidFill>
            <a:prstDash val="dot"/>
            <a:miter lim="8000"/>
            <a:headEnd len="sm" w="sm" type="none"/>
            <a:tailEnd len="sm" w="sm" type="none"/>
          </a:ln>
        </p:spPr>
      </p:cxnSp>
      <p:cxnSp>
        <p:nvCxnSpPr>
          <p:cNvPr id="2002" name="Google Shape;2002;p56"/>
          <p:cNvCxnSpPr/>
          <p:nvPr/>
        </p:nvCxnSpPr>
        <p:spPr>
          <a:xfrm>
            <a:off x="6314918" y="3871693"/>
            <a:ext cx="2508822" cy="0"/>
          </a:xfrm>
          <a:prstGeom prst="straightConnector1">
            <a:avLst/>
          </a:prstGeom>
          <a:noFill/>
          <a:ln cap="flat" cmpd="sng" w="9525">
            <a:solidFill>
              <a:srgbClr val="BEBEBE"/>
            </a:solidFill>
            <a:prstDash val="dot"/>
            <a:miter lim="8000"/>
            <a:headEnd len="sm" w="sm" type="none"/>
            <a:tailEnd len="sm" w="sm" type="none"/>
          </a:ln>
        </p:spPr>
      </p:cxnSp>
      <p:cxnSp>
        <p:nvCxnSpPr>
          <p:cNvPr id="2003" name="Google Shape;2003;p56"/>
          <p:cNvCxnSpPr/>
          <p:nvPr/>
        </p:nvCxnSpPr>
        <p:spPr>
          <a:xfrm>
            <a:off x="9312009" y="3871693"/>
            <a:ext cx="2508822" cy="0"/>
          </a:xfrm>
          <a:prstGeom prst="straightConnector1">
            <a:avLst/>
          </a:prstGeom>
          <a:noFill/>
          <a:ln cap="flat" cmpd="sng" w="9525">
            <a:solidFill>
              <a:srgbClr val="BEBEBE"/>
            </a:solidFill>
            <a:prstDash val="dot"/>
            <a:miter lim="8000"/>
            <a:headEnd len="sm" w="sm" type="none"/>
            <a:tailEnd len="sm" w="sm" type="none"/>
          </a:ln>
        </p:spPr>
      </p:cxnSp>
      <p:sp>
        <p:nvSpPr>
          <p:cNvPr id="2004" name="Google Shape;2004;p56"/>
          <p:cNvSpPr txBox="1"/>
          <p:nvPr/>
        </p:nvSpPr>
        <p:spPr>
          <a:xfrm>
            <a:off x="294969" y="5251517"/>
            <a:ext cx="2610792" cy="81400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05" name="Google Shape;2005;p56"/>
          <p:cNvSpPr txBox="1"/>
          <p:nvPr/>
        </p:nvSpPr>
        <p:spPr>
          <a:xfrm>
            <a:off x="294968" y="4598248"/>
            <a:ext cx="261079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06" name="Google Shape;2006;p56"/>
          <p:cNvCxnSpPr/>
          <p:nvPr/>
        </p:nvCxnSpPr>
        <p:spPr>
          <a:xfrm>
            <a:off x="295277" y="510592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07" name="Google Shape;2007;p56"/>
          <p:cNvGrpSpPr/>
          <p:nvPr/>
        </p:nvGrpSpPr>
        <p:grpSpPr>
          <a:xfrm>
            <a:off x="244538" y="4126426"/>
            <a:ext cx="558040" cy="557580"/>
            <a:chOff x="4094847" y="1760585"/>
            <a:chExt cx="633600" cy="633600"/>
          </a:xfrm>
        </p:grpSpPr>
        <p:sp>
          <p:nvSpPr>
            <p:cNvPr id="2008" name="Google Shape;2008;p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09" name="Google Shape;2009;p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2010" name="Google Shape;2010;p56"/>
          <p:cNvSpPr txBox="1"/>
          <p:nvPr/>
        </p:nvSpPr>
        <p:spPr>
          <a:xfrm>
            <a:off x="3292059" y="5251517"/>
            <a:ext cx="2610792" cy="81400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11" name="Google Shape;2011;p56"/>
          <p:cNvSpPr txBox="1"/>
          <p:nvPr/>
        </p:nvSpPr>
        <p:spPr>
          <a:xfrm>
            <a:off x="3292058" y="4598248"/>
            <a:ext cx="261079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12" name="Google Shape;2012;p56"/>
          <p:cNvCxnSpPr/>
          <p:nvPr/>
        </p:nvCxnSpPr>
        <p:spPr>
          <a:xfrm>
            <a:off x="3292367" y="510592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13" name="Google Shape;2013;p56"/>
          <p:cNvGrpSpPr/>
          <p:nvPr/>
        </p:nvGrpSpPr>
        <p:grpSpPr>
          <a:xfrm>
            <a:off x="3241628" y="4126426"/>
            <a:ext cx="558040" cy="557580"/>
            <a:chOff x="4094847" y="1760585"/>
            <a:chExt cx="633600" cy="633600"/>
          </a:xfrm>
        </p:grpSpPr>
        <p:sp>
          <p:nvSpPr>
            <p:cNvPr id="2014" name="Google Shape;2014;p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15" name="Google Shape;2015;p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2016" name="Google Shape;2016;p56"/>
          <p:cNvSpPr txBox="1"/>
          <p:nvPr/>
        </p:nvSpPr>
        <p:spPr>
          <a:xfrm>
            <a:off x="6289149" y="5251517"/>
            <a:ext cx="2610792" cy="81400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17" name="Google Shape;2017;p56"/>
          <p:cNvSpPr txBox="1"/>
          <p:nvPr/>
        </p:nvSpPr>
        <p:spPr>
          <a:xfrm>
            <a:off x="6289148" y="4598248"/>
            <a:ext cx="261079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18" name="Google Shape;2018;p56"/>
          <p:cNvCxnSpPr/>
          <p:nvPr/>
        </p:nvCxnSpPr>
        <p:spPr>
          <a:xfrm>
            <a:off x="6289457" y="510592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19" name="Google Shape;2019;p56"/>
          <p:cNvGrpSpPr/>
          <p:nvPr/>
        </p:nvGrpSpPr>
        <p:grpSpPr>
          <a:xfrm>
            <a:off x="6238718" y="4126426"/>
            <a:ext cx="558040" cy="557580"/>
            <a:chOff x="4094847" y="1760585"/>
            <a:chExt cx="633600" cy="633600"/>
          </a:xfrm>
        </p:grpSpPr>
        <p:sp>
          <p:nvSpPr>
            <p:cNvPr id="2020" name="Google Shape;2020;p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21" name="Google Shape;2021;p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2022" name="Google Shape;2022;p56"/>
          <p:cNvSpPr txBox="1"/>
          <p:nvPr/>
        </p:nvSpPr>
        <p:spPr>
          <a:xfrm>
            <a:off x="9286240" y="5251517"/>
            <a:ext cx="2610792" cy="814002"/>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23" name="Google Shape;2023;p56"/>
          <p:cNvSpPr txBox="1"/>
          <p:nvPr/>
        </p:nvSpPr>
        <p:spPr>
          <a:xfrm>
            <a:off x="9286239" y="4598248"/>
            <a:ext cx="2610792"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24" name="Google Shape;2024;p56"/>
          <p:cNvCxnSpPr/>
          <p:nvPr/>
        </p:nvCxnSpPr>
        <p:spPr>
          <a:xfrm>
            <a:off x="9286548" y="510592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25" name="Google Shape;2025;p56"/>
          <p:cNvGrpSpPr/>
          <p:nvPr/>
        </p:nvGrpSpPr>
        <p:grpSpPr>
          <a:xfrm>
            <a:off x="9235809" y="4126426"/>
            <a:ext cx="558040" cy="557580"/>
            <a:chOff x="4094847" y="1760585"/>
            <a:chExt cx="633600" cy="633600"/>
          </a:xfrm>
        </p:grpSpPr>
        <p:sp>
          <p:nvSpPr>
            <p:cNvPr id="2026" name="Google Shape;2026;p5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27" name="Google Shape;2027;p5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sp>
        <p:nvSpPr>
          <p:cNvPr id="2028" name="Google Shape;2028;p5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029" name="Google Shape;2029;p5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3" name="Shape 2033"/>
        <p:cNvGrpSpPr/>
        <p:nvPr/>
      </p:nvGrpSpPr>
      <p:grpSpPr>
        <a:xfrm>
          <a:off x="0" y="0"/>
          <a:ext cx="0" cy="0"/>
          <a:chOff x="0" y="0"/>
          <a:chExt cx="0" cy="0"/>
        </a:xfrm>
      </p:grpSpPr>
      <p:sp>
        <p:nvSpPr>
          <p:cNvPr id="2034" name="Google Shape;2034;p5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Ten-Item Icon Grid</a:t>
            </a:r>
            <a:endParaRPr/>
          </a:p>
        </p:txBody>
      </p:sp>
      <p:sp>
        <p:nvSpPr>
          <p:cNvPr id="2035" name="Google Shape;2035;p57"/>
          <p:cNvSpPr txBox="1"/>
          <p:nvPr/>
        </p:nvSpPr>
        <p:spPr>
          <a:xfrm>
            <a:off x="294969" y="2802957"/>
            <a:ext cx="2089416" cy="814002"/>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36" name="Google Shape;2036;p57"/>
          <p:cNvSpPr txBox="1"/>
          <p:nvPr/>
        </p:nvSpPr>
        <p:spPr>
          <a:xfrm>
            <a:off x="294968" y="2149688"/>
            <a:ext cx="208941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37" name="Google Shape;2037;p57"/>
          <p:cNvCxnSpPr/>
          <p:nvPr/>
        </p:nvCxnSpPr>
        <p:spPr>
          <a:xfrm>
            <a:off x="29527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38" name="Google Shape;2038;p57"/>
          <p:cNvGrpSpPr/>
          <p:nvPr/>
        </p:nvGrpSpPr>
        <p:grpSpPr>
          <a:xfrm>
            <a:off x="244538" y="1677866"/>
            <a:ext cx="558040" cy="557580"/>
            <a:chOff x="4094847" y="1760585"/>
            <a:chExt cx="633600" cy="633600"/>
          </a:xfrm>
        </p:grpSpPr>
        <p:sp>
          <p:nvSpPr>
            <p:cNvPr id="2039" name="Google Shape;2039;p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40" name="Google Shape;2040;p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cxnSp>
        <p:nvCxnSpPr>
          <p:cNvPr id="2041" name="Google Shape;2041;p57"/>
          <p:cNvCxnSpPr/>
          <p:nvPr/>
        </p:nvCxnSpPr>
        <p:spPr>
          <a:xfrm>
            <a:off x="452537" y="3871693"/>
            <a:ext cx="1774280" cy="0"/>
          </a:xfrm>
          <a:prstGeom prst="straightConnector1">
            <a:avLst/>
          </a:prstGeom>
          <a:noFill/>
          <a:ln cap="flat" cmpd="sng" w="9525">
            <a:solidFill>
              <a:srgbClr val="BEBEBE"/>
            </a:solidFill>
            <a:prstDash val="dot"/>
            <a:miter lim="8000"/>
            <a:headEnd len="sm" w="sm" type="none"/>
            <a:tailEnd len="sm" w="sm" type="none"/>
          </a:ln>
        </p:spPr>
      </p:cxnSp>
      <p:grpSp>
        <p:nvGrpSpPr>
          <p:cNvPr id="2042" name="Google Shape;2042;p57"/>
          <p:cNvGrpSpPr/>
          <p:nvPr/>
        </p:nvGrpSpPr>
        <p:grpSpPr>
          <a:xfrm>
            <a:off x="2622700" y="1677866"/>
            <a:ext cx="2139847" cy="1939093"/>
            <a:chOff x="244538" y="1677866"/>
            <a:chExt cx="2139847" cy="1939093"/>
          </a:xfrm>
        </p:grpSpPr>
        <p:sp>
          <p:nvSpPr>
            <p:cNvPr id="2043" name="Google Shape;2043;p57"/>
            <p:cNvSpPr txBox="1"/>
            <p:nvPr/>
          </p:nvSpPr>
          <p:spPr>
            <a:xfrm>
              <a:off x="294969" y="2802957"/>
              <a:ext cx="2089416" cy="814002"/>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44" name="Google Shape;2044;p57"/>
            <p:cNvSpPr txBox="1"/>
            <p:nvPr/>
          </p:nvSpPr>
          <p:spPr>
            <a:xfrm>
              <a:off x="294968" y="2149688"/>
              <a:ext cx="208941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45" name="Google Shape;2045;p57"/>
            <p:cNvCxnSpPr/>
            <p:nvPr/>
          </p:nvCxnSpPr>
          <p:spPr>
            <a:xfrm>
              <a:off x="29527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46" name="Google Shape;2046;p57"/>
            <p:cNvGrpSpPr/>
            <p:nvPr/>
          </p:nvGrpSpPr>
          <p:grpSpPr>
            <a:xfrm>
              <a:off x="244538" y="1677866"/>
              <a:ext cx="558040" cy="557580"/>
              <a:chOff x="4094847" y="1760585"/>
              <a:chExt cx="633600" cy="633600"/>
            </a:xfrm>
          </p:grpSpPr>
          <p:sp>
            <p:nvSpPr>
              <p:cNvPr id="2047" name="Google Shape;2047;p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48" name="Google Shape;2048;p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2049" name="Google Shape;2049;p57"/>
          <p:cNvGrpSpPr/>
          <p:nvPr/>
        </p:nvGrpSpPr>
        <p:grpSpPr>
          <a:xfrm>
            <a:off x="5000862" y="1677866"/>
            <a:ext cx="2139847" cy="1939093"/>
            <a:chOff x="244538" y="1677866"/>
            <a:chExt cx="2139847" cy="1939093"/>
          </a:xfrm>
        </p:grpSpPr>
        <p:sp>
          <p:nvSpPr>
            <p:cNvPr id="2050" name="Google Shape;2050;p57"/>
            <p:cNvSpPr txBox="1"/>
            <p:nvPr/>
          </p:nvSpPr>
          <p:spPr>
            <a:xfrm>
              <a:off x="294969" y="2802957"/>
              <a:ext cx="2089416" cy="814002"/>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51" name="Google Shape;2051;p57"/>
            <p:cNvSpPr txBox="1"/>
            <p:nvPr/>
          </p:nvSpPr>
          <p:spPr>
            <a:xfrm>
              <a:off x="294968" y="2149688"/>
              <a:ext cx="208941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52" name="Google Shape;2052;p57"/>
            <p:cNvCxnSpPr/>
            <p:nvPr/>
          </p:nvCxnSpPr>
          <p:spPr>
            <a:xfrm>
              <a:off x="29527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53" name="Google Shape;2053;p57"/>
            <p:cNvGrpSpPr/>
            <p:nvPr/>
          </p:nvGrpSpPr>
          <p:grpSpPr>
            <a:xfrm>
              <a:off x="244538" y="1677866"/>
              <a:ext cx="558040" cy="557580"/>
              <a:chOff x="4094847" y="1760585"/>
              <a:chExt cx="633600" cy="633600"/>
            </a:xfrm>
          </p:grpSpPr>
          <p:sp>
            <p:nvSpPr>
              <p:cNvPr id="2054" name="Google Shape;2054;p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55" name="Google Shape;2055;p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2056" name="Google Shape;2056;p57"/>
          <p:cNvGrpSpPr/>
          <p:nvPr/>
        </p:nvGrpSpPr>
        <p:grpSpPr>
          <a:xfrm>
            <a:off x="7379024" y="1677866"/>
            <a:ext cx="2139847" cy="1939093"/>
            <a:chOff x="244538" y="1677866"/>
            <a:chExt cx="2139847" cy="1939093"/>
          </a:xfrm>
        </p:grpSpPr>
        <p:sp>
          <p:nvSpPr>
            <p:cNvPr id="2057" name="Google Shape;2057;p57"/>
            <p:cNvSpPr txBox="1"/>
            <p:nvPr/>
          </p:nvSpPr>
          <p:spPr>
            <a:xfrm>
              <a:off x="294969" y="2802957"/>
              <a:ext cx="2089416" cy="814002"/>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58" name="Google Shape;2058;p57"/>
            <p:cNvSpPr txBox="1"/>
            <p:nvPr/>
          </p:nvSpPr>
          <p:spPr>
            <a:xfrm>
              <a:off x="294968" y="2149688"/>
              <a:ext cx="208941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59" name="Google Shape;2059;p57"/>
            <p:cNvCxnSpPr/>
            <p:nvPr/>
          </p:nvCxnSpPr>
          <p:spPr>
            <a:xfrm>
              <a:off x="29527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60" name="Google Shape;2060;p57"/>
            <p:cNvGrpSpPr/>
            <p:nvPr/>
          </p:nvGrpSpPr>
          <p:grpSpPr>
            <a:xfrm>
              <a:off x="244538" y="1677866"/>
              <a:ext cx="558040" cy="557580"/>
              <a:chOff x="4094847" y="1760585"/>
              <a:chExt cx="633600" cy="633600"/>
            </a:xfrm>
          </p:grpSpPr>
          <p:sp>
            <p:nvSpPr>
              <p:cNvPr id="2061" name="Google Shape;2061;p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62" name="Google Shape;2062;p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2063" name="Google Shape;2063;p57"/>
          <p:cNvGrpSpPr/>
          <p:nvPr/>
        </p:nvGrpSpPr>
        <p:grpSpPr>
          <a:xfrm>
            <a:off x="9757185" y="1677866"/>
            <a:ext cx="2139847" cy="1939093"/>
            <a:chOff x="244538" y="1677866"/>
            <a:chExt cx="2139847" cy="1939093"/>
          </a:xfrm>
        </p:grpSpPr>
        <p:sp>
          <p:nvSpPr>
            <p:cNvPr id="2064" name="Google Shape;2064;p57"/>
            <p:cNvSpPr txBox="1"/>
            <p:nvPr/>
          </p:nvSpPr>
          <p:spPr>
            <a:xfrm>
              <a:off x="294969" y="2802957"/>
              <a:ext cx="2089416" cy="814002"/>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65" name="Google Shape;2065;p57"/>
            <p:cNvSpPr txBox="1"/>
            <p:nvPr/>
          </p:nvSpPr>
          <p:spPr>
            <a:xfrm>
              <a:off x="294968" y="2149688"/>
              <a:ext cx="208941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66" name="Google Shape;2066;p57"/>
            <p:cNvCxnSpPr/>
            <p:nvPr/>
          </p:nvCxnSpPr>
          <p:spPr>
            <a:xfrm>
              <a:off x="29527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67" name="Google Shape;2067;p57"/>
            <p:cNvGrpSpPr/>
            <p:nvPr/>
          </p:nvGrpSpPr>
          <p:grpSpPr>
            <a:xfrm>
              <a:off x="244538" y="1677866"/>
              <a:ext cx="558040" cy="557580"/>
              <a:chOff x="4094847" y="1760585"/>
              <a:chExt cx="633600" cy="633600"/>
            </a:xfrm>
          </p:grpSpPr>
          <p:sp>
            <p:nvSpPr>
              <p:cNvPr id="2068" name="Google Shape;2068;p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69" name="Google Shape;2069;p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cxnSp>
        <p:nvCxnSpPr>
          <p:cNvPr id="2070" name="Google Shape;2070;p57"/>
          <p:cNvCxnSpPr/>
          <p:nvPr/>
        </p:nvCxnSpPr>
        <p:spPr>
          <a:xfrm>
            <a:off x="2824395" y="3871693"/>
            <a:ext cx="1774280" cy="0"/>
          </a:xfrm>
          <a:prstGeom prst="straightConnector1">
            <a:avLst/>
          </a:prstGeom>
          <a:noFill/>
          <a:ln cap="flat" cmpd="sng" w="9525">
            <a:solidFill>
              <a:srgbClr val="BEBEBE"/>
            </a:solidFill>
            <a:prstDash val="dot"/>
            <a:miter lim="8000"/>
            <a:headEnd len="sm" w="sm" type="none"/>
            <a:tailEnd len="sm" w="sm" type="none"/>
          </a:ln>
        </p:spPr>
      </p:cxnSp>
      <p:cxnSp>
        <p:nvCxnSpPr>
          <p:cNvPr id="2071" name="Google Shape;2071;p57"/>
          <p:cNvCxnSpPr/>
          <p:nvPr/>
        </p:nvCxnSpPr>
        <p:spPr>
          <a:xfrm>
            <a:off x="5196253" y="3871693"/>
            <a:ext cx="1774280" cy="0"/>
          </a:xfrm>
          <a:prstGeom prst="straightConnector1">
            <a:avLst/>
          </a:prstGeom>
          <a:noFill/>
          <a:ln cap="flat" cmpd="sng" w="9525">
            <a:solidFill>
              <a:srgbClr val="BEBEBE"/>
            </a:solidFill>
            <a:prstDash val="dot"/>
            <a:miter lim="8000"/>
            <a:headEnd len="sm" w="sm" type="none"/>
            <a:tailEnd len="sm" w="sm" type="none"/>
          </a:ln>
        </p:spPr>
      </p:cxnSp>
      <p:cxnSp>
        <p:nvCxnSpPr>
          <p:cNvPr id="2072" name="Google Shape;2072;p57"/>
          <p:cNvCxnSpPr/>
          <p:nvPr/>
        </p:nvCxnSpPr>
        <p:spPr>
          <a:xfrm>
            <a:off x="7568111" y="3871693"/>
            <a:ext cx="1774280" cy="0"/>
          </a:xfrm>
          <a:prstGeom prst="straightConnector1">
            <a:avLst/>
          </a:prstGeom>
          <a:noFill/>
          <a:ln cap="flat" cmpd="sng" w="9525">
            <a:solidFill>
              <a:srgbClr val="BEBEBE"/>
            </a:solidFill>
            <a:prstDash val="dot"/>
            <a:miter lim="8000"/>
            <a:headEnd len="sm" w="sm" type="none"/>
            <a:tailEnd len="sm" w="sm" type="none"/>
          </a:ln>
        </p:spPr>
      </p:cxnSp>
      <p:cxnSp>
        <p:nvCxnSpPr>
          <p:cNvPr id="2073" name="Google Shape;2073;p57"/>
          <p:cNvCxnSpPr/>
          <p:nvPr/>
        </p:nvCxnSpPr>
        <p:spPr>
          <a:xfrm>
            <a:off x="9939968" y="3871693"/>
            <a:ext cx="1774280" cy="0"/>
          </a:xfrm>
          <a:prstGeom prst="straightConnector1">
            <a:avLst/>
          </a:prstGeom>
          <a:noFill/>
          <a:ln cap="flat" cmpd="sng" w="9525">
            <a:solidFill>
              <a:srgbClr val="BEBEBE"/>
            </a:solidFill>
            <a:prstDash val="dot"/>
            <a:miter lim="8000"/>
            <a:headEnd len="sm" w="sm" type="none"/>
            <a:tailEnd len="sm" w="sm" type="none"/>
          </a:ln>
        </p:spPr>
      </p:cxnSp>
      <p:grpSp>
        <p:nvGrpSpPr>
          <p:cNvPr id="2074" name="Google Shape;2074;p57"/>
          <p:cNvGrpSpPr/>
          <p:nvPr/>
        </p:nvGrpSpPr>
        <p:grpSpPr>
          <a:xfrm>
            <a:off x="244538" y="4126426"/>
            <a:ext cx="2139847" cy="1939093"/>
            <a:chOff x="244538" y="1677866"/>
            <a:chExt cx="2139847" cy="1939093"/>
          </a:xfrm>
        </p:grpSpPr>
        <p:sp>
          <p:nvSpPr>
            <p:cNvPr id="2075" name="Google Shape;2075;p57"/>
            <p:cNvSpPr txBox="1"/>
            <p:nvPr/>
          </p:nvSpPr>
          <p:spPr>
            <a:xfrm>
              <a:off x="294969" y="2802957"/>
              <a:ext cx="2089416" cy="814002"/>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76" name="Google Shape;2076;p57"/>
            <p:cNvSpPr txBox="1"/>
            <p:nvPr/>
          </p:nvSpPr>
          <p:spPr>
            <a:xfrm>
              <a:off x="294968" y="2149688"/>
              <a:ext cx="208941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77" name="Google Shape;2077;p57"/>
            <p:cNvCxnSpPr/>
            <p:nvPr/>
          </p:nvCxnSpPr>
          <p:spPr>
            <a:xfrm>
              <a:off x="29527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78" name="Google Shape;2078;p57"/>
            <p:cNvGrpSpPr/>
            <p:nvPr/>
          </p:nvGrpSpPr>
          <p:grpSpPr>
            <a:xfrm>
              <a:off x="244538" y="1677866"/>
              <a:ext cx="558040" cy="557580"/>
              <a:chOff x="4094847" y="1760585"/>
              <a:chExt cx="633600" cy="633600"/>
            </a:xfrm>
          </p:grpSpPr>
          <p:sp>
            <p:nvSpPr>
              <p:cNvPr id="2079" name="Google Shape;2079;p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80" name="Google Shape;2080;p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2081" name="Google Shape;2081;p57"/>
          <p:cNvGrpSpPr/>
          <p:nvPr/>
        </p:nvGrpSpPr>
        <p:grpSpPr>
          <a:xfrm>
            <a:off x="2622700" y="4126426"/>
            <a:ext cx="2139847" cy="1939093"/>
            <a:chOff x="244538" y="1677866"/>
            <a:chExt cx="2139847" cy="1939093"/>
          </a:xfrm>
        </p:grpSpPr>
        <p:sp>
          <p:nvSpPr>
            <p:cNvPr id="2082" name="Google Shape;2082;p57"/>
            <p:cNvSpPr txBox="1"/>
            <p:nvPr/>
          </p:nvSpPr>
          <p:spPr>
            <a:xfrm>
              <a:off x="294969" y="2802957"/>
              <a:ext cx="2089416" cy="814002"/>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83" name="Google Shape;2083;p57"/>
            <p:cNvSpPr txBox="1"/>
            <p:nvPr/>
          </p:nvSpPr>
          <p:spPr>
            <a:xfrm>
              <a:off x="294968" y="2149688"/>
              <a:ext cx="208941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84" name="Google Shape;2084;p57"/>
            <p:cNvCxnSpPr/>
            <p:nvPr/>
          </p:nvCxnSpPr>
          <p:spPr>
            <a:xfrm>
              <a:off x="29527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85" name="Google Shape;2085;p57"/>
            <p:cNvGrpSpPr/>
            <p:nvPr/>
          </p:nvGrpSpPr>
          <p:grpSpPr>
            <a:xfrm>
              <a:off x="244538" y="1677866"/>
              <a:ext cx="558040" cy="557580"/>
              <a:chOff x="4094847" y="1760585"/>
              <a:chExt cx="633600" cy="633600"/>
            </a:xfrm>
          </p:grpSpPr>
          <p:sp>
            <p:nvSpPr>
              <p:cNvPr id="2086" name="Google Shape;2086;p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87" name="Google Shape;2087;p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2088" name="Google Shape;2088;p57"/>
          <p:cNvGrpSpPr/>
          <p:nvPr/>
        </p:nvGrpSpPr>
        <p:grpSpPr>
          <a:xfrm>
            <a:off x="5000862" y="4126426"/>
            <a:ext cx="2139847" cy="1939093"/>
            <a:chOff x="244538" y="1677866"/>
            <a:chExt cx="2139847" cy="1939093"/>
          </a:xfrm>
        </p:grpSpPr>
        <p:sp>
          <p:nvSpPr>
            <p:cNvPr id="2089" name="Google Shape;2089;p57"/>
            <p:cNvSpPr txBox="1"/>
            <p:nvPr/>
          </p:nvSpPr>
          <p:spPr>
            <a:xfrm>
              <a:off x="294969" y="2802957"/>
              <a:ext cx="2089416" cy="814002"/>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90" name="Google Shape;2090;p57"/>
            <p:cNvSpPr txBox="1"/>
            <p:nvPr/>
          </p:nvSpPr>
          <p:spPr>
            <a:xfrm>
              <a:off x="294968" y="2149688"/>
              <a:ext cx="208941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91" name="Google Shape;2091;p57"/>
            <p:cNvCxnSpPr/>
            <p:nvPr/>
          </p:nvCxnSpPr>
          <p:spPr>
            <a:xfrm>
              <a:off x="29527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92" name="Google Shape;2092;p57"/>
            <p:cNvGrpSpPr/>
            <p:nvPr/>
          </p:nvGrpSpPr>
          <p:grpSpPr>
            <a:xfrm>
              <a:off x="244538" y="1677866"/>
              <a:ext cx="558040" cy="557580"/>
              <a:chOff x="4094847" y="1760585"/>
              <a:chExt cx="633600" cy="633600"/>
            </a:xfrm>
          </p:grpSpPr>
          <p:sp>
            <p:nvSpPr>
              <p:cNvPr id="2093" name="Google Shape;2093;p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094" name="Google Shape;2094;p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2095" name="Google Shape;2095;p57"/>
          <p:cNvGrpSpPr/>
          <p:nvPr/>
        </p:nvGrpSpPr>
        <p:grpSpPr>
          <a:xfrm>
            <a:off x="7379024" y="4126426"/>
            <a:ext cx="2139847" cy="1939093"/>
            <a:chOff x="244538" y="1677866"/>
            <a:chExt cx="2139847" cy="1939093"/>
          </a:xfrm>
        </p:grpSpPr>
        <p:sp>
          <p:nvSpPr>
            <p:cNvPr id="2096" name="Google Shape;2096;p57"/>
            <p:cNvSpPr txBox="1"/>
            <p:nvPr/>
          </p:nvSpPr>
          <p:spPr>
            <a:xfrm>
              <a:off x="294969" y="2802957"/>
              <a:ext cx="2089416" cy="814002"/>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097" name="Google Shape;2097;p57"/>
            <p:cNvSpPr txBox="1"/>
            <p:nvPr/>
          </p:nvSpPr>
          <p:spPr>
            <a:xfrm>
              <a:off x="294968" y="2149688"/>
              <a:ext cx="208941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098" name="Google Shape;2098;p57"/>
            <p:cNvCxnSpPr/>
            <p:nvPr/>
          </p:nvCxnSpPr>
          <p:spPr>
            <a:xfrm>
              <a:off x="29527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099" name="Google Shape;2099;p57"/>
            <p:cNvGrpSpPr/>
            <p:nvPr/>
          </p:nvGrpSpPr>
          <p:grpSpPr>
            <a:xfrm>
              <a:off x="244538" y="1677866"/>
              <a:ext cx="558040" cy="557580"/>
              <a:chOff x="4094847" y="1760585"/>
              <a:chExt cx="633600" cy="633600"/>
            </a:xfrm>
          </p:grpSpPr>
          <p:sp>
            <p:nvSpPr>
              <p:cNvPr id="2100" name="Google Shape;2100;p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101" name="Google Shape;2101;p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grpSp>
        <p:nvGrpSpPr>
          <p:cNvPr id="2102" name="Google Shape;2102;p57"/>
          <p:cNvGrpSpPr/>
          <p:nvPr/>
        </p:nvGrpSpPr>
        <p:grpSpPr>
          <a:xfrm>
            <a:off x="9757185" y="4126426"/>
            <a:ext cx="2139847" cy="1939093"/>
            <a:chOff x="244538" y="1677866"/>
            <a:chExt cx="2139847" cy="1939093"/>
          </a:xfrm>
        </p:grpSpPr>
        <p:sp>
          <p:nvSpPr>
            <p:cNvPr id="2103" name="Google Shape;2103;p57"/>
            <p:cNvSpPr txBox="1"/>
            <p:nvPr/>
          </p:nvSpPr>
          <p:spPr>
            <a:xfrm>
              <a:off x="294969" y="2802957"/>
              <a:ext cx="2089416" cy="814002"/>
            </a:xfrm>
            <a:prstGeom prst="rect">
              <a:avLst/>
            </a:prstGeom>
            <a:noFill/>
            <a:ln>
              <a:noFill/>
            </a:ln>
          </p:spPr>
          <p:txBody>
            <a:bodyPr anchorCtr="0" anchor="t" bIns="0" lIns="0" spcFirstLastPara="1" rIns="0" wrap="square" tIns="0">
              <a:normAutofit fontScale="92500"/>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p:txBody>
        </p:sp>
        <p:sp>
          <p:nvSpPr>
            <p:cNvPr id="2104" name="Google Shape;2104;p57"/>
            <p:cNvSpPr txBox="1"/>
            <p:nvPr/>
          </p:nvSpPr>
          <p:spPr>
            <a:xfrm>
              <a:off x="294968" y="2149688"/>
              <a:ext cx="208941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400"/>
                <a:buFont typeface="Arial"/>
                <a:buNone/>
              </a:pPr>
              <a:r>
                <a:rPr b="1" lang="en-US" sz="1400">
                  <a:solidFill>
                    <a:schemeClr val="dk1"/>
                  </a:solidFill>
                  <a:latin typeface="Helvetica Neue"/>
                  <a:ea typeface="Helvetica Neue"/>
                  <a:cs typeface="Helvetica Neue"/>
                  <a:sym typeface="Helvetica Neue"/>
                </a:rPr>
                <a:t>Lorem Ipsum</a:t>
              </a:r>
              <a:endParaRPr/>
            </a:p>
          </p:txBody>
        </p:sp>
        <p:cxnSp>
          <p:nvCxnSpPr>
            <p:cNvPr id="2105" name="Google Shape;2105;p57"/>
            <p:cNvCxnSpPr/>
            <p:nvPr/>
          </p:nvCxnSpPr>
          <p:spPr>
            <a:xfrm>
              <a:off x="295277" y="2657363"/>
              <a:ext cx="456563" cy="0"/>
            </a:xfrm>
            <a:prstGeom prst="straightConnector1">
              <a:avLst/>
            </a:prstGeom>
            <a:noFill/>
            <a:ln cap="flat" cmpd="sng" w="76200">
              <a:solidFill>
                <a:schemeClr val="accent1"/>
              </a:solidFill>
              <a:prstDash val="solid"/>
              <a:miter lim="8000"/>
              <a:headEnd len="sm" w="sm" type="none"/>
              <a:tailEnd len="sm" w="sm" type="none"/>
            </a:ln>
          </p:spPr>
        </p:cxnSp>
        <p:grpSp>
          <p:nvGrpSpPr>
            <p:cNvPr id="2106" name="Google Shape;2106;p57"/>
            <p:cNvGrpSpPr/>
            <p:nvPr/>
          </p:nvGrpSpPr>
          <p:grpSpPr>
            <a:xfrm>
              <a:off x="244538" y="1677866"/>
              <a:ext cx="558040" cy="557580"/>
              <a:chOff x="4094847" y="1760585"/>
              <a:chExt cx="633600" cy="633600"/>
            </a:xfrm>
          </p:grpSpPr>
          <p:sp>
            <p:nvSpPr>
              <p:cNvPr id="2107" name="Google Shape;2107;p5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sp>
            <p:nvSpPr>
              <p:cNvPr id="2108" name="Google Shape;2108;p5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ctr" bIns="45700" lIns="91425" spcFirstLastPara="1" rIns="91425" wrap="square" tIns="45700">
                <a:noAutofit/>
              </a:bodyPr>
              <a:lstStyle/>
              <a:p>
                <a:pPr indent="0" lvl="0" marL="0" marR="0" rtl="0" algn="l">
                  <a:spcBef>
                    <a:spcPts val="0"/>
                  </a:spcBef>
                  <a:spcAft>
                    <a:spcPts val="0"/>
                  </a:spcAft>
                  <a:buNone/>
                </a:pPr>
                <a:r>
                  <a:t/>
                </a:r>
                <a:endParaRPr b="1" sz="1600">
                  <a:solidFill>
                    <a:schemeClr val="dk1"/>
                  </a:solidFill>
                  <a:latin typeface="Helvetica Neue"/>
                  <a:ea typeface="Helvetica Neue"/>
                  <a:cs typeface="Helvetica Neue"/>
                  <a:sym typeface="Helvetica Neue"/>
                </a:endParaRPr>
              </a:p>
            </p:txBody>
          </p:sp>
        </p:grpSp>
      </p:grpSp>
      <p:sp>
        <p:nvSpPr>
          <p:cNvPr id="2109" name="Google Shape;2109;p5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110" name="Google Shape;2110;p5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4" name="Shape 2114"/>
        <p:cNvGrpSpPr/>
        <p:nvPr/>
      </p:nvGrpSpPr>
      <p:grpSpPr>
        <a:xfrm>
          <a:off x="0" y="0"/>
          <a:ext cx="0" cy="0"/>
          <a:chOff x="0" y="0"/>
          <a:chExt cx="0" cy="0"/>
        </a:xfrm>
      </p:grpSpPr>
      <p:sp>
        <p:nvSpPr>
          <p:cNvPr id="2115" name="Google Shape;2115;p5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Six-Card Icon Grid</a:t>
            </a:r>
            <a:endParaRPr/>
          </a:p>
        </p:txBody>
      </p:sp>
      <p:sp>
        <p:nvSpPr>
          <p:cNvPr id="2116" name="Google Shape;2116;p58"/>
          <p:cNvSpPr/>
          <p:nvPr/>
        </p:nvSpPr>
        <p:spPr>
          <a:xfrm>
            <a:off x="294968" y="1617308"/>
            <a:ext cx="3616560" cy="1985315"/>
          </a:xfrm>
          <a:prstGeom prst="roundRect">
            <a:avLst>
              <a:gd fmla="val 9643" name="adj"/>
            </a:avLst>
          </a:prstGeom>
          <a:solidFill>
            <a:schemeClr val="lt1"/>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17" name="Google Shape;2117;p58"/>
          <p:cNvSpPr/>
          <p:nvPr/>
        </p:nvSpPr>
        <p:spPr>
          <a:xfrm>
            <a:off x="294968" y="1617307"/>
            <a:ext cx="3616560" cy="558736"/>
          </a:xfrm>
          <a:prstGeom prst="round2SameRect">
            <a:avLst>
              <a:gd fmla="val 37571"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Helvetica Neue"/>
              <a:buNone/>
            </a:pPr>
            <a:r>
              <a:rPr b="1" lang="en-US" sz="1800">
                <a:solidFill>
                  <a:schemeClr val="lt1"/>
                </a:solidFill>
                <a:latin typeface="Helvetica Neue"/>
                <a:ea typeface="Helvetica Neue"/>
                <a:cs typeface="Helvetica Neue"/>
                <a:sym typeface="Helvetica Neue"/>
              </a:rPr>
              <a:t>Lorem ipsum dolor</a:t>
            </a:r>
            <a:endParaRPr/>
          </a:p>
        </p:txBody>
      </p:sp>
      <p:sp>
        <p:nvSpPr>
          <p:cNvPr id="2118" name="Google Shape;2118;p58"/>
          <p:cNvSpPr/>
          <p:nvPr/>
        </p:nvSpPr>
        <p:spPr>
          <a:xfrm>
            <a:off x="504229" y="2460298"/>
            <a:ext cx="759010" cy="759010"/>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19" name="Google Shape;2119;p58"/>
          <p:cNvSpPr/>
          <p:nvPr/>
        </p:nvSpPr>
        <p:spPr>
          <a:xfrm>
            <a:off x="547612" y="2492095"/>
            <a:ext cx="759010" cy="759010"/>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20" name="Google Shape;2120;p58"/>
          <p:cNvSpPr/>
          <p:nvPr/>
        </p:nvSpPr>
        <p:spPr>
          <a:xfrm>
            <a:off x="1558528" y="2255312"/>
            <a:ext cx="2207862" cy="119744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400"/>
              <a:buFont typeface="Helvetica Neue"/>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2121" name="Google Shape;2121;p58"/>
          <p:cNvSpPr/>
          <p:nvPr/>
        </p:nvSpPr>
        <p:spPr>
          <a:xfrm>
            <a:off x="294968" y="3920670"/>
            <a:ext cx="3616560" cy="1985315"/>
          </a:xfrm>
          <a:prstGeom prst="roundRect">
            <a:avLst>
              <a:gd fmla="val 9643" name="adj"/>
            </a:avLst>
          </a:prstGeom>
          <a:solidFill>
            <a:schemeClr val="lt1"/>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22" name="Google Shape;2122;p58"/>
          <p:cNvSpPr/>
          <p:nvPr/>
        </p:nvSpPr>
        <p:spPr>
          <a:xfrm>
            <a:off x="294968" y="3920669"/>
            <a:ext cx="3616560" cy="558736"/>
          </a:xfrm>
          <a:prstGeom prst="round2SameRect">
            <a:avLst>
              <a:gd fmla="val 37571"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Helvetica Neue"/>
              <a:buNone/>
            </a:pPr>
            <a:r>
              <a:rPr b="1" lang="en-US" sz="1800">
                <a:solidFill>
                  <a:schemeClr val="lt1"/>
                </a:solidFill>
                <a:latin typeface="Helvetica Neue"/>
                <a:ea typeface="Helvetica Neue"/>
                <a:cs typeface="Helvetica Neue"/>
                <a:sym typeface="Helvetica Neue"/>
              </a:rPr>
              <a:t>Lorem ipsum dolor</a:t>
            </a:r>
            <a:endParaRPr/>
          </a:p>
        </p:txBody>
      </p:sp>
      <p:sp>
        <p:nvSpPr>
          <p:cNvPr id="2123" name="Google Shape;2123;p58"/>
          <p:cNvSpPr/>
          <p:nvPr/>
        </p:nvSpPr>
        <p:spPr>
          <a:xfrm>
            <a:off x="504229" y="4763660"/>
            <a:ext cx="759010" cy="759010"/>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24" name="Google Shape;2124;p58"/>
          <p:cNvSpPr/>
          <p:nvPr/>
        </p:nvSpPr>
        <p:spPr>
          <a:xfrm>
            <a:off x="547612" y="4795457"/>
            <a:ext cx="759010" cy="759010"/>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25" name="Google Shape;2125;p58"/>
          <p:cNvSpPr/>
          <p:nvPr/>
        </p:nvSpPr>
        <p:spPr>
          <a:xfrm>
            <a:off x="1558528" y="4558674"/>
            <a:ext cx="2207862" cy="119744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400"/>
              <a:buFont typeface="Helvetica Neue"/>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nvGrpSpPr>
          <p:cNvPr id="2126" name="Google Shape;2126;p58"/>
          <p:cNvGrpSpPr/>
          <p:nvPr/>
        </p:nvGrpSpPr>
        <p:grpSpPr>
          <a:xfrm>
            <a:off x="679745" y="2606866"/>
            <a:ext cx="494744" cy="494336"/>
            <a:chOff x="4094847" y="1760585"/>
            <a:chExt cx="633600" cy="633600"/>
          </a:xfrm>
        </p:grpSpPr>
        <p:sp>
          <p:nvSpPr>
            <p:cNvPr id="2127" name="Google Shape;2127;p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128" name="Google Shape;2128;p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129" name="Google Shape;2129;p58"/>
          <p:cNvGrpSpPr/>
          <p:nvPr/>
        </p:nvGrpSpPr>
        <p:grpSpPr>
          <a:xfrm>
            <a:off x="679745" y="4921518"/>
            <a:ext cx="494744" cy="494336"/>
            <a:chOff x="4094847" y="1760585"/>
            <a:chExt cx="633600" cy="633600"/>
          </a:xfrm>
        </p:grpSpPr>
        <p:sp>
          <p:nvSpPr>
            <p:cNvPr id="2130" name="Google Shape;2130;p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131" name="Google Shape;2131;p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132" name="Google Shape;2132;p58"/>
          <p:cNvSpPr/>
          <p:nvPr/>
        </p:nvSpPr>
        <p:spPr>
          <a:xfrm>
            <a:off x="4287720" y="1617308"/>
            <a:ext cx="3616560" cy="1985315"/>
          </a:xfrm>
          <a:prstGeom prst="roundRect">
            <a:avLst>
              <a:gd fmla="val 9643" name="adj"/>
            </a:avLst>
          </a:prstGeom>
          <a:solidFill>
            <a:schemeClr val="lt1"/>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33" name="Google Shape;2133;p58"/>
          <p:cNvSpPr/>
          <p:nvPr/>
        </p:nvSpPr>
        <p:spPr>
          <a:xfrm>
            <a:off x="4287720" y="1617307"/>
            <a:ext cx="3616560" cy="558736"/>
          </a:xfrm>
          <a:prstGeom prst="round2SameRect">
            <a:avLst>
              <a:gd fmla="val 37571"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Helvetica Neue"/>
              <a:buNone/>
            </a:pPr>
            <a:r>
              <a:rPr b="1" lang="en-US" sz="1800">
                <a:solidFill>
                  <a:schemeClr val="lt1"/>
                </a:solidFill>
                <a:latin typeface="Helvetica Neue"/>
                <a:ea typeface="Helvetica Neue"/>
                <a:cs typeface="Helvetica Neue"/>
                <a:sym typeface="Helvetica Neue"/>
              </a:rPr>
              <a:t>Lorem ipsum dolor</a:t>
            </a:r>
            <a:endParaRPr/>
          </a:p>
        </p:txBody>
      </p:sp>
      <p:sp>
        <p:nvSpPr>
          <p:cNvPr id="2134" name="Google Shape;2134;p58"/>
          <p:cNvSpPr/>
          <p:nvPr/>
        </p:nvSpPr>
        <p:spPr>
          <a:xfrm>
            <a:off x="4496981" y="2460298"/>
            <a:ext cx="759010" cy="759010"/>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35" name="Google Shape;2135;p58"/>
          <p:cNvSpPr/>
          <p:nvPr/>
        </p:nvSpPr>
        <p:spPr>
          <a:xfrm>
            <a:off x="4510194" y="2492095"/>
            <a:ext cx="759010" cy="759010"/>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36" name="Google Shape;2136;p58"/>
          <p:cNvSpPr/>
          <p:nvPr/>
        </p:nvSpPr>
        <p:spPr>
          <a:xfrm>
            <a:off x="5551280" y="2255312"/>
            <a:ext cx="2207862" cy="119744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400"/>
              <a:buFont typeface="Helvetica Neue"/>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2137" name="Google Shape;2137;p58"/>
          <p:cNvSpPr/>
          <p:nvPr/>
        </p:nvSpPr>
        <p:spPr>
          <a:xfrm>
            <a:off x="4287720" y="3920670"/>
            <a:ext cx="3616560" cy="1985315"/>
          </a:xfrm>
          <a:prstGeom prst="roundRect">
            <a:avLst>
              <a:gd fmla="val 9643" name="adj"/>
            </a:avLst>
          </a:prstGeom>
          <a:solidFill>
            <a:schemeClr val="lt1"/>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38" name="Google Shape;2138;p58"/>
          <p:cNvSpPr/>
          <p:nvPr/>
        </p:nvSpPr>
        <p:spPr>
          <a:xfrm>
            <a:off x="4287720" y="3920669"/>
            <a:ext cx="3616560" cy="558736"/>
          </a:xfrm>
          <a:prstGeom prst="round2SameRect">
            <a:avLst>
              <a:gd fmla="val 37571"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Helvetica Neue"/>
              <a:buNone/>
            </a:pPr>
            <a:r>
              <a:rPr b="1" lang="en-US" sz="1800">
                <a:solidFill>
                  <a:schemeClr val="lt1"/>
                </a:solidFill>
                <a:latin typeface="Helvetica Neue"/>
                <a:ea typeface="Helvetica Neue"/>
                <a:cs typeface="Helvetica Neue"/>
                <a:sym typeface="Helvetica Neue"/>
              </a:rPr>
              <a:t>Lorem ipsum dolor</a:t>
            </a:r>
            <a:endParaRPr/>
          </a:p>
        </p:txBody>
      </p:sp>
      <p:sp>
        <p:nvSpPr>
          <p:cNvPr id="2139" name="Google Shape;2139;p58"/>
          <p:cNvSpPr/>
          <p:nvPr/>
        </p:nvSpPr>
        <p:spPr>
          <a:xfrm>
            <a:off x="4496981" y="4763660"/>
            <a:ext cx="759010" cy="759010"/>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40" name="Google Shape;2140;p58"/>
          <p:cNvSpPr/>
          <p:nvPr/>
        </p:nvSpPr>
        <p:spPr>
          <a:xfrm>
            <a:off x="4540364" y="4789181"/>
            <a:ext cx="759010" cy="759010"/>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41" name="Google Shape;2141;p58"/>
          <p:cNvSpPr/>
          <p:nvPr/>
        </p:nvSpPr>
        <p:spPr>
          <a:xfrm>
            <a:off x="5551280" y="4558674"/>
            <a:ext cx="2207862" cy="119744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400"/>
              <a:buFont typeface="Helvetica Neue"/>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nvGrpSpPr>
          <p:cNvPr id="2142" name="Google Shape;2142;p58"/>
          <p:cNvGrpSpPr/>
          <p:nvPr/>
        </p:nvGrpSpPr>
        <p:grpSpPr>
          <a:xfrm>
            <a:off x="4642327" y="2624432"/>
            <a:ext cx="494744" cy="494336"/>
            <a:chOff x="4094847" y="1760585"/>
            <a:chExt cx="633600" cy="633600"/>
          </a:xfrm>
        </p:grpSpPr>
        <p:sp>
          <p:nvSpPr>
            <p:cNvPr id="2143" name="Google Shape;2143;p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144" name="Google Shape;2144;p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145" name="Google Shape;2145;p58"/>
          <p:cNvGrpSpPr/>
          <p:nvPr/>
        </p:nvGrpSpPr>
        <p:grpSpPr>
          <a:xfrm>
            <a:off x="4642327" y="4921518"/>
            <a:ext cx="494744" cy="494336"/>
            <a:chOff x="4094847" y="1760585"/>
            <a:chExt cx="633600" cy="633600"/>
          </a:xfrm>
        </p:grpSpPr>
        <p:sp>
          <p:nvSpPr>
            <p:cNvPr id="2146" name="Google Shape;2146;p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147" name="Google Shape;2147;p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148" name="Google Shape;2148;p58"/>
          <p:cNvSpPr/>
          <p:nvPr/>
        </p:nvSpPr>
        <p:spPr>
          <a:xfrm>
            <a:off x="8280472" y="1617308"/>
            <a:ext cx="3616560" cy="1985315"/>
          </a:xfrm>
          <a:prstGeom prst="roundRect">
            <a:avLst>
              <a:gd fmla="val 9643" name="adj"/>
            </a:avLst>
          </a:prstGeom>
          <a:solidFill>
            <a:schemeClr val="lt1"/>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49" name="Google Shape;2149;p58"/>
          <p:cNvSpPr/>
          <p:nvPr/>
        </p:nvSpPr>
        <p:spPr>
          <a:xfrm>
            <a:off x="8280472" y="1617307"/>
            <a:ext cx="3616560" cy="558736"/>
          </a:xfrm>
          <a:prstGeom prst="round2SameRect">
            <a:avLst>
              <a:gd fmla="val 37571"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Helvetica Neue"/>
              <a:buNone/>
            </a:pPr>
            <a:r>
              <a:rPr b="1" lang="en-US" sz="1800">
                <a:solidFill>
                  <a:schemeClr val="lt1"/>
                </a:solidFill>
                <a:latin typeface="Helvetica Neue"/>
                <a:ea typeface="Helvetica Neue"/>
                <a:cs typeface="Helvetica Neue"/>
                <a:sym typeface="Helvetica Neue"/>
              </a:rPr>
              <a:t>Lorem ipsum dolor</a:t>
            </a:r>
            <a:endParaRPr/>
          </a:p>
        </p:txBody>
      </p:sp>
      <p:sp>
        <p:nvSpPr>
          <p:cNvPr id="2150" name="Google Shape;2150;p58"/>
          <p:cNvSpPr/>
          <p:nvPr/>
        </p:nvSpPr>
        <p:spPr>
          <a:xfrm>
            <a:off x="8489733" y="2460298"/>
            <a:ext cx="759010" cy="759010"/>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51" name="Google Shape;2151;p58"/>
          <p:cNvSpPr/>
          <p:nvPr/>
        </p:nvSpPr>
        <p:spPr>
          <a:xfrm>
            <a:off x="8533116" y="2492095"/>
            <a:ext cx="759010" cy="759010"/>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52" name="Google Shape;2152;p58"/>
          <p:cNvSpPr/>
          <p:nvPr/>
        </p:nvSpPr>
        <p:spPr>
          <a:xfrm>
            <a:off x="9544032" y="2255312"/>
            <a:ext cx="2207862" cy="119744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400"/>
              <a:buFont typeface="Helvetica Neue"/>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2153" name="Google Shape;2153;p58"/>
          <p:cNvSpPr/>
          <p:nvPr/>
        </p:nvSpPr>
        <p:spPr>
          <a:xfrm>
            <a:off x="8280472" y="3920670"/>
            <a:ext cx="3616560" cy="1985315"/>
          </a:xfrm>
          <a:prstGeom prst="roundRect">
            <a:avLst>
              <a:gd fmla="val 9643" name="adj"/>
            </a:avLst>
          </a:prstGeom>
          <a:solidFill>
            <a:schemeClr val="lt1"/>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54" name="Google Shape;2154;p58"/>
          <p:cNvSpPr/>
          <p:nvPr/>
        </p:nvSpPr>
        <p:spPr>
          <a:xfrm>
            <a:off x="8280472" y="3920669"/>
            <a:ext cx="3616560" cy="558736"/>
          </a:xfrm>
          <a:prstGeom prst="round2SameRect">
            <a:avLst>
              <a:gd fmla="val 37571"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1800"/>
              <a:buFont typeface="Helvetica Neue"/>
              <a:buNone/>
            </a:pPr>
            <a:r>
              <a:rPr b="1" lang="en-US" sz="1800">
                <a:solidFill>
                  <a:schemeClr val="lt1"/>
                </a:solidFill>
                <a:latin typeface="Helvetica Neue"/>
                <a:ea typeface="Helvetica Neue"/>
                <a:cs typeface="Helvetica Neue"/>
                <a:sym typeface="Helvetica Neue"/>
              </a:rPr>
              <a:t>Lorem ipsum dolor</a:t>
            </a:r>
            <a:endParaRPr/>
          </a:p>
        </p:txBody>
      </p:sp>
      <p:sp>
        <p:nvSpPr>
          <p:cNvPr id="2155" name="Google Shape;2155;p58"/>
          <p:cNvSpPr/>
          <p:nvPr/>
        </p:nvSpPr>
        <p:spPr>
          <a:xfrm>
            <a:off x="8489733" y="4763660"/>
            <a:ext cx="759010" cy="759010"/>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56" name="Google Shape;2156;p58"/>
          <p:cNvSpPr/>
          <p:nvPr/>
        </p:nvSpPr>
        <p:spPr>
          <a:xfrm>
            <a:off x="8533116" y="4795457"/>
            <a:ext cx="759010" cy="759010"/>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57" name="Google Shape;2157;p58"/>
          <p:cNvSpPr/>
          <p:nvPr/>
        </p:nvSpPr>
        <p:spPr>
          <a:xfrm>
            <a:off x="9544032" y="4558674"/>
            <a:ext cx="2207862" cy="119744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400"/>
              <a:buFont typeface="Helvetica Neue"/>
              <a:buNone/>
            </a:pPr>
            <a:r>
              <a:rPr lang="en-US" sz="1400">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nvGrpSpPr>
          <p:cNvPr id="2158" name="Google Shape;2158;p58"/>
          <p:cNvGrpSpPr/>
          <p:nvPr/>
        </p:nvGrpSpPr>
        <p:grpSpPr>
          <a:xfrm>
            <a:off x="8665249" y="2624432"/>
            <a:ext cx="494744" cy="494336"/>
            <a:chOff x="4094847" y="1760585"/>
            <a:chExt cx="633600" cy="633600"/>
          </a:xfrm>
        </p:grpSpPr>
        <p:sp>
          <p:nvSpPr>
            <p:cNvPr id="2159" name="Google Shape;2159;p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160" name="Google Shape;2160;p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161" name="Google Shape;2161;p58"/>
          <p:cNvGrpSpPr/>
          <p:nvPr/>
        </p:nvGrpSpPr>
        <p:grpSpPr>
          <a:xfrm>
            <a:off x="8665249" y="4921518"/>
            <a:ext cx="494744" cy="494336"/>
            <a:chOff x="4094847" y="1760585"/>
            <a:chExt cx="633600" cy="633600"/>
          </a:xfrm>
        </p:grpSpPr>
        <p:sp>
          <p:nvSpPr>
            <p:cNvPr id="2162" name="Google Shape;2162;p5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163" name="Google Shape;2163;p5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164" name="Google Shape;2164;p5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165" name="Google Shape;2165;p5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69" name="Shape 2169"/>
        <p:cNvGrpSpPr/>
        <p:nvPr/>
      </p:nvGrpSpPr>
      <p:grpSpPr>
        <a:xfrm>
          <a:off x="0" y="0"/>
          <a:ext cx="0" cy="0"/>
          <a:chOff x="0" y="0"/>
          <a:chExt cx="0" cy="0"/>
        </a:xfrm>
      </p:grpSpPr>
      <p:sp>
        <p:nvSpPr>
          <p:cNvPr id="2170" name="Google Shape;2170;p5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Four-Card Icon Grid</a:t>
            </a:r>
            <a:endParaRPr/>
          </a:p>
        </p:txBody>
      </p:sp>
      <p:sp>
        <p:nvSpPr>
          <p:cNvPr id="2171" name="Google Shape;2171;p59"/>
          <p:cNvSpPr/>
          <p:nvPr/>
        </p:nvSpPr>
        <p:spPr>
          <a:xfrm>
            <a:off x="294968" y="1617308"/>
            <a:ext cx="5541874" cy="1985315"/>
          </a:xfrm>
          <a:prstGeom prst="roundRect">
            <a:avLst>
              <a:gd fmla="val 9643" name="adj"/>
            </a:avLst>
          </a:prstGeom>
          <a:solidFill>
            <a:schemeClr val="lt1"/>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2172" name="Google Shape;2172;p59"/>
          <p:cNvSpPr/>
          <p:nvPr/>
        </p:nvSpPr>
        <p:spPr>
          <a:xfrm>
            <a:off x="294968" y="1617307"/>
            <a:ext cx="5541874" cy="558736"/>
          </a:xfrm>
          <a:prstGeom prst="round2SameRect">
            <a:avLst>
              <a:gd fmla="val 37571"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2000"/>
              <a:buFont typeface="Helvetica Neue"/>
              <a:buNone/>
            </a:pPr>
            <a:r>
              <a:rPr b="1" lang="en-US" sz="2000">
                <a:solidFill>
                  <a:schemeClr val="lt1"/>
                </a:solidFill>
                <a:latin typeface="Helvetica Neue"/>
                <a:ea typeface="Helvetica Neue"/>
                <a:cs typeface="Helvetica Neue"/>
                <a:sym typeface="Helvetica Neue"/>
              </a:rPr>
              <a:t>Lorem ipsum dolor</a:t>
            </a:r>
            <a:endParaRPr/>
          </a:p>
        </p:txBody>
      </p:sp>
      <p:sp>
        <p:nvSpPr>
          <p:cNvPr id="2173" name="Google Shape;2173;p59"/>
          <p:cNvSpPr/>
          <p:nvPr/>
        </p:nvSpPr>
        <p:spPr>
          <a:xfrm>
            <a:off x="1924494" y="2255312"/>
            <a:ext cx="3689945" cy="119744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600"/>
              <a:buFont typeface="Helvetica Neue"/>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2174" name="Google Shape;2174;p59"/>
          <p:cNvSpPr/>
          <p:nvPr/>
        </p:nvSpPr>
        <p:spPr>
          <a:xfrm>
            <a:off x="294968" y="3920670"/>
            <a:ext cx="5541874" cy="1985315"/>
          </a:xfrm>
          <a:prstGeom prst="roundRect">
            <a:avLst>
              <a:gd fmla="val 9643" name="adj"/>
            </a:avLst>
          </a:prstGeom>
          <a:solidFill>
            <a:schemeClr val="lt1"/>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2175" name="Google Shape;2175;p59"/>
          <p:cNvSpPr/>
          <p:nvPr/>
        </p:nvSpPr>
        <p:spPr>
          <a:xfrm>
            <a:off x="294968" y="3920669"/>
            <a:ext cx="5541874" cy="558736"/>
          </a:xfrm>
          <a:prstGeom prst="round2SameRect">
            <a:avLst>
              <a:gd fmla="val 37571"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2000"/>
              <a:buFont typeface="Helvetica Neue"/>
              <a:buNone/>
            </a:pPr>
            <a:r>
              <a:rPr b="1" lang="en-US" sz="2000">
                <a:solidFill>
                  <a:schemeClr val="lt1"/>
                </a:solidFill>
                <a:latin typeface="Helvetica Neue"/>
                <a:ea typeface="Helvetica Neue"/>
                <a:cs typeface="Helvetica Neue"/>
                <a:sym typeface="Helvetica Neue"/>
              </a:rPr>
              <a:t>Lorem ipsum dolor</a:t>
            </a:r>
            <a:endParaRPr/>
          </a:p>
        </p:txBody>
      </p:sp>
      <p:sp>
        <p:nvSpPr>
          <p:cNvPr id="2176" name="Google Shape;2176;p59"/>
          <p:cNvSpPr/>
          <p:nvPr/>
        </p:nvSpPr>
        <p:spPr>
          <a:xfrm>
            <a:off x="1924494" y="4558674"/>
            <a:ext cx="3689945" cy="119744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600"/>
              <a:buFont typeface="Helvetica Neue"/>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nvGrpSpPr>
          <p:cNvPr id="2177" name="Google Shape;2177;p59"/>
          <p:cNvGrpSpPr/>
          <p:nvPr/>
        </p:nvGrpSpPr>
        <p:grpSpPr>
          <a:xfrm>
            <a:off x="615631" y="2413997"/>
            <a:ext cx="940321" cy="940321"/>
            <a:chOff x="613452" y="2460298"/>
            <a:chExt cx="802393" cy="790807"/>
          </a:xfrm>
        </p:grpSpPr>
        <p:sp>
          <p:nvSpPr>
            <p:cNvPr id="2178" name="Google Shape;2178;p59"/>
            <p:cNvSpPr/>
            <p:nvPr/>
          </p:nvSpPr>
          <p:spPr>
            <a:xfrm>
              <a:off x="613452" y="2460298"/>
              <a:ext cx="759010" cy="759010"/>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2179" name="Google Shape;2179;p59"/>
            <p:cNvSpPr/>
            <p:nvPr/>
          </p:nvSpPr>
          <p:spPr>
            <a:xfrm>
              <a:off x="656835" y="2492095"/>
              <a:ext cx="759010" cy="759010"/>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grpSp>
          <p:nvGrpSpPr>
            <p:cNvPr id="2180" name="Google Shape;2180;p59"/>
            <p:cNvGrpSpPr/>
            <p:nvPr/>
          </p:nvGrpSpPr>
          <p:grpSpPr>
            <a:xfrm>
              <a:off x="788968" y="2606866"/>
              <a:ext cx="494744" cy="494336"/>
              <a:chOff x="4094847" y="1760585"/>
              <a:chExt cx="633600" cy="633600"/>
            </a:xfrm>
          </p:grpSpPr>
          <p:sp>
            <p:nvSpPr>
              <p:cNvPr id="2181" name="Google Shape;2181;p5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dk1"/>
                  </a:solidFill>
                  <a:latin typeface="Helvetica Neue"/>
                  <a:ea typeface="Helvetica Neue"/>
                  <a:cs typeface="Helvetica Neue"/>
                  <a:sym typeface="Helvetica Neue"/>
                </a:endParaRPr>
              </a:p>
            </p:txBody>
          </p:sp>
          <p:sp>
            <p:nvSpPr>
              <p:cNvPr id="2182" name="Google Shape;2182;p5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dk1"/>
                  </a:solidFill>
                  <a:latin typeface="Helvetica Neue"/>
                  <a:ea typeface="Helvetica Neue"/>
                  <a:cs typeface="Helvetica Neue"/>
                  <a:sym typeface="Helvetica Neue"/>
                </a:endParaRPr>
              </a:p>
            </p:txBody>
          </p:sp>
        </p:grpSp>
      </p:grpSp>
      <p:grpSp>
        <p:nvGrpSpPr>
          <p:cNvPr id="2183" name="Google Shape;2183;p59"/>
          <p:cNvGrpSpPr/>
          <p:nvPr/>
        </p:nvGrpSpPr>
        <p:grpSpPr>
          <a:xfrm>
            <a:off x="615631" y="4717359"/>
            <a:ext cx="940321" cy="940321"/>
            <a:chOff x="613452" y="4763660"/>
            <a:chExt cx="802393" cy="790807"/>
          </a:xfrm>
        </p:grpSpPr>
        <p:sp>
          <p:nvSpPr>
            <p:cNvPr id="2184" name="Google Shape;2184;p59"/>
            <p:cNvSpPr/>
            <p:nvPr/>
          </p:nvSpPr>
          <p:spPr>
            <a:xfrm>
              <a:off x="613452" y="4763660"/>
              <a:ext cx="759010" cy="759010"/>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2185" name="Google Shape;2185;p59"/>
            <p:cNvSpPr/>
            <p:nvPr/>
          </p:nvSpPr>
          <p:spPr>
            <a:xfrm>
              <a:off x="656835" y="4795457"/>
              <a:ext cx="759010" cy="759010"/>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grpSp>
          <p:nvGrpSpPr>
            <p:cNvPr id="2186" name="Google Shape;2186;p59"/>
            <p:cNvGrpSpPr/>
            <p:nvPr/>
          </p:nvGrpSpPr>
          <p:grpSpPr>
            <a:xfrm>
              <a:off x="788968" y="4921518"/>
              <a:ext cx="494744" cy="494336"/>
              <a:chOff x="4094847" y="1760585"/>
              <a:chExt cx="633600" cy="633600"/>
            </a:xfrm>
          </p:grpSpPr>
          <p:sp>
            <p:nvSpPr>
              <p:cNvPr id="2187" name="Google Shape;2187;p5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dk1"/>
                  </a:solidFill>
                  <a:latin typeface="Helvetica Neue"/>
                  <a:ea typeface="Helvetica Neue"/>
                  <a:cs typeface="Helvetica Neue"/>
                  <a:sym typeface="Helvetica Neue"/>
                </a:endParaRPr>
              </a:p>
            </p:txBody>
          </p:sp>
          <p:sp>
            <p:nvSpPr>
              <p:cNvPr id="2188" name="Google Shape;2188;p5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dk1"/>
                  </a:solidFill>
                  <a:latin typeface="Helvetica Neue"/>
                  <a:ea typeface="Helvetica Neue"/>
                  <a:cs typeface="Helvetica Neue"/>
                  <a:sym typeface="Helvetica Neue"/>
                </a:endParaRPr>
              </a:p>
            </p:txBody>
          </p:sp>
        </p:grpSp>
      </p:grpSp>
      <p:sp>
        <p:nvSpPr>
          <p:cNvPr id="2189" name="Google Shape;2189;p59"/>
          <p:cNvSpPr/>
          <p:nvPr/>
        </p:nvSpPr>
        <p:spPr>
          <a:xfrm>
            <a:off x="6355158" y="1617308"/>
            <a:ext cx="5541874" cy="1985315"/>
          </a:xfrm>
          <a:prstGeom prst="roundRect">
            <a:avLst>
              <a:gd fmla="val 9643" name="adj"/>
            </a:avLst>
          </a:prstGeom>
          <a:solidFill>
            <a:schemeClr val="lt1"/>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2190" name="Google Shape;2190;p59"/>
          <p:cNvSpPr/>
          <p:nvPr/>
        </p:nvSpPr>
        <p:spPr>
          <a:xfrm>
            <a:off x="6355158" y="1617307"/>
            <a:ext cx="5541874" cy="558736"/>
          </a:xfrm>
          <a:prstGeom prst="round2SameRect">
            <a:avLst>
              <a:gd fmla="val 37571"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2000"/>
              <a:buFont typeface="Helvetica Neue"/>
              <a:buNone/>
            </a:pPr>
            <a:r>
              <a:rPr b="1" lang="en-US" sz="2000">
                <a:solidFill>
                  <a:schemeClr val="lt1"/>
                </a:solidFill>
                <a:latin typeface="Helvetica Neue"/>
                <a:ea typeface="Helvetica Neue"/>
                <a:cs typeface="Helvetica Neue"/>
                <a:sym typeface="Helvetica Neue"/>
              </a:rPr>
              <a:t>Lorem ipsum dolor</a:t>
            </a:r>
            <a:endParaRPr/>
          </a:p>
        </p:txBody>
      </p:sp>
      <p:sp>
        <p:nvSpPr>
          <p:cNvPr id="2191" name="Google Shape;2191;p59"/>
          <p:cNvSpPr/>
          <p:nvPr/>
        </p:nvSpPr>
        <p:spPr>
          <a:xfrm>
            <a:off x="7984683" y="2255312"/>
            <a:ext cx="3689945" cy="119744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600"/>
              <a:buFont typeface="Helvetica Neue"/>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2192" name="Google Shape;2192;p59"/>
          <p:cNvSpPr/>
          <p:nvPr/>
        </p:nvSpPr>
        <p:spPr>
          <a:xfrm>
            <a:off x="6355158" y="3920670"/>
            <a:ext cx="5541874" cy="1985315"/>
          </a:xfrm>
          <a:prstGeom prst="roundRect">
            <a:avLst>
              <a:gd fmla="val 9643" name="adj"/>
            </a:avLst>
          </a:prstGeom>
          <a:solidFill>
            <a:schemeClr val="lt1"/>
          </a:solidFill>
          <a:ln cap="flat" cmpd="sng" w="9525">
            <a:solidFill>
              <a:srgbClr val="BEBEBE"/>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2193" name="Google Shape;2193;p59"/>
          <p:cNvSpPr/>
          <p:nvPr/>
        </p:nvSpPr>
        <p:spPr>
          <a:xfrm>
            <a:off x="6355158" y="3920669"/>
            <a:ext cx="5541874" cy="558736"/>
          </a:xfrm>
          <a:prstGeom prst="round2SameRect">
            <a:avLst>
              <a:gd fmla="val 37571" name="adj1"/>
              <a:gd fmla="val 0" name="adj2"/>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Clr>
                <a:schemeClr val="lt1"/>
              </a:buClr>
              <a:buSzPts val="2000"/>
              <a:buFont typeface="Helvetica Neue"/>
              <a:buNone/>
            </a:pPr>
            <a:r>
              <a:rPr b="1" lang="en-US" sz="2000">
                <a:solidFill>
                  <a:schemeClr val="lt1"/>
                </a:solidFill>
                <a:latin typeface="Helvetica Neue"/>
                <a:ea typeface="Helvetica Neue"/>
                <a:cs typeface="Helvetica Neue"/>
                <a:sym typeface="Helvetica Neue"/>
              </a:rPr>
              <a:t>Lorem ipsum dolor</a:t>
            </a:r>
            <a:endParaRPr/>
          </a:p>
        </p:txBody>
      </p:sp>
      <p:sp>
        <p:nvSpPr>
          <p:cNvPr id="2194" name="Google Shape;2194;p59"/>
          <p:cNvSpPr/>
          <p:nvPr/>
        </p:nvSpPr>
        <p:spPr>
          <a:xfrm>
            <a:off x="7984683" y="4558674"/>
            <a:ext cx="3689945" cy="1197445"/>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Clr>
                <a:schemeClr val="dk1"/>
              </a:buClr>
              <a:buSzPts val="1600"/>
              <a:buFont typeface="Helvetica Neue"/>
              <a:buNone/>
            </a:pPr>
            <a:r>
              <a:rPr lang="en-US" sz="1600">
                <a:solidFill>
                  <a:schemeClr val="dk1"/>
                </a:solidFill>
                <a:latin typeface="Helvetica Neue"/>
                <a:ea typeface="Helvetica Neue"/>
                <a:cs typeface="Helvetica Neue"/>
                <a:sym typeface="Helvetica Neue"/>
              </a:rPr>
              <a:t>Lorem ipsum dolor sit amet, consectetur adipiscing elit. Ut tempor, quam et mattis</a:t>
            </a:r>
            <a:endParaRPr/>
          </a:p>
        </p:txBody>
      </p:sp>
      <p:grpSp>
        <p:nvGrpSpPr>
          <p:cNvPr id="2195" name="Google Shape;2195;p59"/>
          <p:cNvGrpSpPr/>
          <p:nvPr/>
        </p:nvGrpSpPr>
        <p:grpSpPr>
          <a:xfrm>
            <a:off x="6675821" y="2413997"/>
            <a:ext cx="940321" cy="940321"/>
            <a:chOff x="4496981" y="2460298"/>
            <a:chExt cx="772223" cy="790807"/>
          </a:xfrm>
        </p:grpSpPr>
        <p:sp>
          <p:nvSpPr>
            <p:cNvPr id="2196" name="Google Shape;2196;p59"/>
            <p:cNvSpPr/>
            <p:nvPr/>
          </p:nvSpPr>
          <p:spPr>
            <a:xfrm>
              <a:off x="4496981" y="2460298"/>
              <a:ext cx="759010" cy="759010"/>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2197" name="Google Shape;2197;p59"/>
            <p:cNvSpPr/>
            <p:nvPr/>
          </p:nvSpPr>
          <p:spPr>
            <a:xfrm>
              <a:off x="4510194" y="2492095"/>
              <a:ext cx="759010" cy="759010"/>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grpSp>
          <p:nvGrpSpPr>
            <p:cNvPr id="2198" name="Google Shape;2198;p59"/>
            <p:cNvGrpSpPr/>
            <p:nvPr/>
          </p:nvGrpSpPr>
          <p:grpSpPr>
            <a:xfrm>
              <a:off x="4642327" y="2624432"/>
              <a:ext cx="494744" cy="494336"/>
              <a:chOff x="4094847" y="1760585"/>
              <a:chExt cx="633600" cy="633600"/>
            </a:xfrm>
          </p:grpSpPr>
          <p:sp>
            <p:nvSpPr>
              <p:cNvPr id="2199" name="Google Shape;2199;p5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dk1"/>
                  </a:solidFill>
                  <a:latin typeface="Helvetica Neue"/>
                  <a:ea typeface="Helvetica Neue"/>
                  <a:cs typeface="Helvetica Neue"/>
                  <a:sym typeface="Helvetica Neue"/>
                </a:endParaRPr>
              </a:p>
            </p:txBody>
          </p:sp>
          <p:sp>
            <p:nvSpPr>
              <p:cNvPr id="2200" name="Google Shape;2200;p5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dk1"/>
                  </a:solidFill>
                  <a:latin typeface="Helvetica Neue"/>
                  <a:ea typeface="Helvetica Neue"/>
                  <a:cs typeface="Helvetica Neue"/>
                  <a:sym typeface="Helvetica Neue"/>
                </a:endParaRPr>
              </a:p>
            </p:txBody>
          </p:sp>
        </p:grpSp>
      </p:grpSp>
      <p:grpSp>
        <p:nvGrpSpPr>
          <p:cNvPr id="2201" name="Google Shape;2201;p59"/>
          <p:cNvGrpSpPr/>
          <p:nvPr/>
        </p:nvGrpSpPr>
        <p:grpSpPr>
          <a:xfrm>
            <a:off x="6675821" y="4717359"/>
            <a:ext cx="940321" cy="940321"/>
            <a:chOff x="4496981" y="4763660"/>
            <a:chExt cx="802393" cy="784531"/>
          </a:xfrm>
        </p:grpSpPr>
        <p:sp>
          <p:nvSpPr>
            <p:cNvPr id="2202" name="Google Shape;2202;p59"/>
            <p:cNvSpPr/>
            <p:nvPr/>
          </p:nvSpPr>
          <p:spPr>
            <a:xfrm>
              <a:off x="4496981" y="4763660"/>
              <a:ext cx="759010" cy="759010"/>
            </a:xfrm>
            <a:prstGeom prst="ellipse">
              <a:avLst/>
            </a:prstGeom>
            <a:solidFill>
              <a:schemeClr val="lt1"/>
            </a:solidFill>
            <a:ln cap="flat" cmpd="sng" w="28575">
              <a:solidFill>
                <a:schemeClr val="dk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sp>
          <p:nvSpPr>
            <p:cNvPr id="2203" name="Google Shape;2203;p59"/>
            <p:cNvSpPr/>
            <p:nvPr/>
          </p:nvSpPr>
          <p:spPr>
            <a:xfrm>
              <a:off x="4540364" y="4789181"/>
              <a:ext cx="759010" cy="759010"/>
            </a:xfrm>
            <a:prstGeom prst="ellipse">
              <a:avLst/>
            </a:prstGeom>
            <a:gradFill>
              <a:gsLst>
                <a:gs pos="0">
                  <a:schemeClr val="accent1"/>
                </a:gs>
                <a:gs pos="100000">
                  <a:schemeClr val="accent2"/>
                </a:gs>
              </a:gsLst>
              <a:lin ang="8100000" scaled="0"/>
            </a:gra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2000">
                <a:solidFill>
                  <a:schemeClr val="lt1"/>
                </a:solidFill>
                <a:latin typeface="Helvetica Neue"/>
                <a:ea typeface="Helvetica Neue"/>
                <a:cs typeface="Helvetica Neue"/>
                <a:sym typeface="Helvetica Neue"/>
              </a:endParaRPr>
            </a:p>
          </p:txBody>
        </p:sp>
        <p:grpSp>
          <p:nvGrpSpPr>
            <p:cNvPr id="2204" name="Google Shape;2204;p59"/>
            <p:cNvGrpSpPr/>
            <p:nvPr/>
          </p:nvGrpSpPr>
          <p:grpSpPr>
            <a:xfrm>
              <a:off x="4642327" y="4921518"/>
              <a:ext cx="494744" cy="494336"/>
              <a:chOff x="4094847" y="1760585"/>
              <a:chExt cx="633600" cy="633600"/>
            </a:xfrm>
          </p:grpSpPr>
          <p:sp>
            <p:nvSpPr>
              <p:cNvPr id="2205" name="Google Shape;2205;p5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dk1"/>
                  </a:solidFill>
                  <a:latin typeface="Helvetica Neue"/>
                  <a:ea typeface="Helvetica Neue"/>
                  <a:cs typeface="Helvetica Neue"/>
                  <a:sym typeface="Helvetica Neue"/>
                </a:endParaRPr>
              </a:p>
            </p:txBody>
          </p:sp>
          <p:sp>
            <p:nvSpPr>
              <p:cNvPr id="2206" name="Google Shape;2206;p5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2000">
                  <a:solidFill>
                    <a:schemeClr val="dk1"/>
                  </a:solidFill>
                  <a:latin typeface="Helvetica Neue"/>
                  <a:ea typeface="Helvetica Neue"/>
                  <a:cs typeface="Helvetica Neue"/>
                  <a:sym typeface="Helvetica Neue"/>
                </a:endParaRPr>
              </a:p>
            </p:txBody>
          </p:sp>
        </p:grpSp>
      </p:grpSp>
      <p:sp>
        <p:nvSpPr>
          <p:cNvPr id="2207" name="Google Shape;2207;p5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208" name="Google Shape;2208;p5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 name="Shape 164"/>
        <p:cNvGrpSpPr/>
        <p:nvPr/>
      </p:nvGrpSpPr>
      <p:grpSpPr>
        <a:xfrm>
          <a:off x="0" y="0"/>
          <a:ext cx="0" cy="0"/>
          <a:chOff x="0" y="0"/>
          <a:chExt cx="0" cy="0"/>
        </a:xfrm>
      </p:grpSpPr>
      <p:sp>
        <p:nvSpPr>
          <p:cNvPr id="165" name="Google Shape;165;p6"/>
          <p:cNvSpPr txBox="1"/>
          <p:nvPr>
            <p:ph type="title"/>
          </p:nvPr>
        </p:nvSpPr>
        <p:spPr>
          <a:xfrm>
            <a:off x="1447800" y="1021081"/>
            <a:ext cx="9204961" cy="2555114"/>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lt1"/>
              </a:buClr>
              <a:buSzPts val="6000"/>
              <a:buFont typeface="Helvetica Neue"/>
              <a:buNone/>
            </a:pPr>
            <a:r>
              <a:rPr lang="en-US"/>
              <a:t>Section Divider — Red Background</a:t>
            </a:r>
            <a:endParaRPr/>
          </a:p>
        </p:txBody>
      </p:sp>
      <p:sp>
        <p:nvSpPr>
          <p:cNvPr id="166" name="Google Shape;166;p6"/>
          <p:cNvSpPr txBox="1"/>
          <p:nvPr>
            <p:ph idx="1" type="subTitle"/>
          </p:nvPr>
        </p:nvSpPr>
        <p:spPr>
          <a:xfrm>
            <a:off x="1447800" y="4165224"/>
            <a:ext cx="9204960" cy="788221"/>
          </a:xfrm>
          <a:prstGeom prst="rect">
            <a:avLst/>
          </a:prstGeom>
          <a:noFill/>
          <a:ln>
            <a:noFill/>
          </a:ln>
        </p:spPr>
        <p:txBody>
          <a:bodyPr anchorCtr="0" anchor="t" bIns="45700" lIns="91425" spcFirstLastPara="1" rIns="91425" wrap="square" tIns="45700">
            <a:normAutofit/>
          </a:bodyPr>
          <a:lstStyle/>
          <a:p>
            <a:pPr indent="0" lvl="0" marL="0" rtl="0" algn="l">
              <a:lnSpc>
                <a:spcPct val="90000"/>
              </a:lnSpc>
              <a:spcBef>
                <a:spcPts val="0"/>
              </a:spcBef>
              <a:spcAft>
                <a:spcPts val="0"/>
              </a:spcAft>
              <a:buSzPts val="2000"/>
              <a:buNone/>
            </a:pPr>
            <a:r>
              <a:rPr lang="en-US"/>
              <a:t>Lorem ipsum dolor sit amet, consectetur adipiscing elit. Ut tempor, quam et mattis </a:t>
            </a:r>
            <a:endParaRPr/>
          </a:p>
        </p:txBody>
      </p:sp>
      <p:sp>
        <p:nvSpPr>
          <p:cNvPr id="167" name="Google Shape;167;p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168" name="Google Shape;168;p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2" name="Shape 2212"/>
        <p:cNvGrpSpPr/>
        <p:nvPr/>
      </p:nvGrpSpPr>
      <p:grpSpPr>
        <a:xfrm>
          <a:off x="0" y="0"/>
          <a:ext cx="0" cy="0"/>
          <a:chOff x="0" y="0"/>
          <a:chExt cx="0" cy="0"/>
        </a:xfrm>
      </p:grpSpPr>
      <p:sp>
        <p:nvSpPr>
          <p:cNvPr id="2213" name="Google Shape;2213;p60"/>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Chevron Column Slides</a:t>
            </a:r>
            <a:endParaRPr/>
          </a:p>
        </p:txBody>
      </p:sp>
      <p:sp>
        <p:nvSpPr>
          <p:cNvPr id="2214" name="Google Shape;2214;p60"/>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8" name="Shape 2218"/>
        <p:cNvGrpSpPr/>
        <p:nvPr/>
      </p:nvGrpSpPr>
      <p:grpSpPr>
        <a:xfrm>
          <a:off x="0" y="0"/>
          <a:ext cx="0" cy="0"/>
          <a:chOff x="0" y="0"/>
          <a:chExt cx="0" cy="0"/>
        </a:xfrm>
      </p:grpSpPr>
      <p:sp>
        <p:nvSpPr>
          <p:cNvPr id="2219" name="Google Shape;2219;p6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Chevron Header List</a:t>
            </a:r>
            <a:endParaRPr/>
          </a:p>
        </p:txBody>
      </p:sp>
      <p:sp>
        <p:nvSpPr>
          <p:cNvPr id="2220" name="Google Shape;2220;p6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221" name="Google Shape;2221;p61"/>
          <p:cNvSpPr txBox="1"/>
          <p:nvPr/>
        </p:nvSpPr>
        <p:spPr>
          <a:xfrm>
            <a:off x="288824" y="2827765"/>
            <a:ext cx="5504598" cy="3058291"/>
          </a:xfrm>
          <a:prstGeom prst="rect">
            <a:avLst/>
          </a:prstGeom>
          <a:noFill/>
          <a:ln>
            <a:noFill/>
          </a:ln>
        </p:spPr>
        <p:txBody>
          <a:bodyPr anchorCtr="0" anchor="t" bIns="0" lIns="0" spcFirstLastPara="1" rIns="0" wrap="square" tIns="0">
            <a:normAutofit/>
          </a:bodyPr>
          <a:lstStyle/>
          <a:p>
            <a:pPr indent="-193675" lvl="0" marL="285750" marR="0" rtl="0" algn="l">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a:p>
            <a:pPr indent="-193675" lvl="0" marL="285750" marR="0" rtl="0" algn="l">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Integer eu purus sed magna mollis congue. Nullam dolor nisl, euismod eget luctus quis, </a:t>
            </a:r>
            <a:endParaRPr sz="1600">
              <a:solidFill>
                <a:schemeClr val="dk1"/>
              </a:solidFill>
              <a:latin typeface="Helvetica Neue"/>
              <a:ea typeface="Helvetica Neue"/>
              <a:cs typeface="Helvetica Neue"/>
              <a:sym typeface="Helvetica Neue"/>
            </a:endParaRPr>
          </a:p>
        </p:txBody>
      </p:sp>
      <p:sp>
        <p:nvSpPr>
          <p:cNvPr id="2222" name="Google Shape;2222;p61"/>
          <p:cNvSpPr/>
          <p:nvPr/>
        </p:nvSpPr>
        <p:spPr>
          <a:xfrm>
            <a:off x="288823" y="1956123"/>
            <a:ext cx="5801032" cy="656294"/>
          </a:xfrm>
          <a:prstGeom prst="homePlate">
            <a:avLst>
              <a:gd fmla="val 30000" name="adj"/>
            </a:avLst>
          </a:prstGeom>
          <a:solidFill>
            <a:schemeClr val="accent1"/>
          </a:solidFill>
          <a:ln>
            <a:noFill/>
          </a:ln>
        </p:spPr>
        <p:txBody>
          <a:bodyPr anchorCtr="0" anchor="ctr" bIns="0" lIns="612000" spcFirstLastPara="1" rIns="0" wrap="square" tIns="0">
            <a:normAutofit/>
          </a:bodyPr>
          <a:lstStyle/>
          <a:p>
            <a:pPr indent="0" lvl="0" marL="0" marR="0" rtl="0" algn="l">
              <a:spcBef>
                <a:spcPts val="0"/>
              </a:spcBef>
              <a:spcAft>
                <a:spcPts val="0"/>
              </a:spcAft>
              <a:buNone/>
            </a:pPr>
            <a:r>
              <a:rPr lang="en-US" sz="2000">
                <a:solidFill>
                  <a:schemeClr val="lt1"/>
                </a:solidFill>
                <a:latin typeface="Helvetica Neue"/>
                <a:ea typeface="Helvetica Neue"/>
                <a:cs typeface="Helvetica Neue"/>
                <a:sym typeface="Helvetica Neue"/>
              </a:rPr>
              <a:t>Header</a:t>
            </a:r>
            <a:endParaRPr sz="2000">
              <a:solidFill>
                <a:schemeClr val="lt1"/>
              </a:solidFill>
              <a:latin typeface="Helvetica Neue"/>
              <a:ea typeface="Helvetica Neue"/>
              <a:cs typeface="Helvetica Neue"/>
              <a:sym typeface="Helvetica Neue"/>
            </a:endParaRPr>
          </a:p>
        </p:txBody>
      </p:sp>
      <p:sp>
        <p:nvSpPr>
          <p:cNvPr id="2223" name="Google Shape;2223;p61"/>
          <p:cNvSpPr/>
          <p:nvPr/>
        </p:nvSpPr>
        <p:spPr>
          <a:xfrm>
            <a:off x="6089855" y="1956122"/>
            <a:ext cx="5801032" cy="656293"/>
          </a:xfrm>
          <a:prstGeom prst="chevron">
            <a:avLst>
              <a:gd fmla="val 30000" name="adj"/>
            </a:avLst>
          </a:prstGeom>
          <a:solidFill>
            <a:schemeClr val="accent1"/>
          </a:solidFill>
          <a:ln>
            <a:noFill/>
          </a:ln>
        </p:spPr>
        <p:txBody>
          <a:bodyPr anchorCtr="0" anchor="ctr" bIns="0" lIns="612000" spcFirstLastPara="1" rIns="0" wrap="square" tIns="0">
            <a:normAutofit/>
          </a:bodyPr>
          <a:lstStyle/>
          <a:p>
            <a:pPr indent="0" lvl="0" marL="0" marR="0" rtl="0" algn="l">
              <a:spcBef>
                <a:spcPts val="0"/>
              </a:spcBef>
              <a:spcAft>
                <a:spcPts val="0"/>
              </a:spcAft>
              <a:buNone/>
            </a:pPr>
            <a:r>
              <a:rPr lang="en-US" sz="2000">
                <a:solidFill>
                  <a:schemeClr val="lt1"/>
                </a:solidFill>
                <a:latin typeface="Helvetica Neue"/>
                <a:ea typeface="Helvetica Neue"/>
                <a:cs typeface="Helvetica Neue"/>
                <a:sym typeface="Helvetica Neue"/>
              </a:rPr>
              <a:t>Header</a:t>
            </a:r>
            <a:endParaRPr sz="2000">
              <a:solidFill>
                <a:schemeClr val="lt1"/>
              </a:solidFill>
              <a:latin typeface="Helvetica Neue"/>
              <a:ea typeface="Helvetica Neue"/>
              <a:cs typeface="Helvetica Neue"/>
              <a:sym typeface="Helvetica Neue"/>
            </a:endParaRPr>
          </a:p>
        </p:txBody>
      </p:sp>
      <p:sp>
        <p:nvSpPr>
          <p:cNvPr id="2224" name="Google Shape;2224;p61"/>
          <p:cNvSpPr txBox="1"/>
          <p:nvPr/>
        </p:nvSpPr>
        <p:spPr>
          <a:xfrm>
            <a:off x="6089855" y="2827765"/>
            <a:ext cx="5504598" cy="3058291"/>
          </a:xfrm>
          <a:prstGeom prst="rect">
            <a:avLst/>
          </a:prstGeom>
          <a:noFill/>
          <a:ln>
            <a:noFill/>
          </a:ln>
        </p:spPr>
        <p:txBody>
          <a:bodyPr anchorCtr="0" anchor="t" bIns="0" lIns="0" spcFirstLastPara="1" rIns="0" wrap="square" tIns="0">
            <a:normAutofit/>
          </a:bodyPr>
          <a:lstStyle/>
          <a:p>
            <a:pPr indent="-193675" lvl="0" marL="285750" marR="0" rtl="0" algn="l">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Integer eu purus sed magna mollis congue. </a:t>
            </a:r>
            <a:endParaRPr/>
          </a:p>
          <a:p>
            <a:pPr indent="-193675" lvl="0" marL="285750" marR="0" rtl="0" algn="l">
              <a:spcBef>
                <a:spcPts val="0"/>
              </a:spcBef>
              <a:spcAft>
                <a:spcPts val="0"/>
              </a:spcAft>
              <a:buClr>
                <a:schemeClr val="dk1"/>
              </a:buClr>
              <a:buSzPts val="1600"/>
              <a:buFont typeface="Arial"/>
              <a:buChar char="•"/>
            </a:pPr>
            <a:r>
              <a:rPr lang="en-US" sz="16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Integer eu purus sed magna mollis congue. Nullam dolor nisl, euismod eget luctus quis, </a:t>
            </a:r>
            <a:endParaRPr sz="1600">
              <a:solidFill>
                <a:schemeClr val="dk1"/>
              </a:solidFill>
              <a:latin typeface="Helvetica Neue"/>
              <a:ea typeface="Helvetica Neue"/>
              <a:cs typeface="Helvetica Neue"/>
              <a:sym typeface="Helvetica Neue"/>
            </a:endParaRPr>
          </a:p>
        </p:txBody>
      </p:sp>
      <p:grpSp>
        <p:nvGrpSpPr>
          <p:cNvPr id="2225" name="Google Shape;2225;p61"/>
          <p:cNvGrpSpPr/>
          <p:nvPr/>
        </p:nvGrpSpPr>
        <p:grpSpPr>
          <a:xfrm>
            <a:off x="358273" y="2027213"/>
            <a:ext cx="514116" cy="514116"/>
            <a:chOff x="4094847" y="1760585"/>
            <a:chExt cx="633600" cy="633600"/>
          </a:xfrm>
        </p:grpSpPr>
        <p:sp>
          <p:nvSpPr>
            <p:cNvPr id="2226" name="Google Shape;2226;p6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227" name="Google Shape;2227;p6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228" name="Google Shape;2228;p61"/>
          <p:cNvGrpSpPr/>
          <p:nvPr/>
        </p:nvGrpSpPr>
        <p:grpSpPr>
          <a:xfrm>
            <a:off x="6309780" y="2027213"/>
            <a:ext cx="514116" cy="514116"/>
            <a:chOff x="4094847" y="1760585"/>
            <a:chExt cx="633600" cy="633600"/>
          </a:xfrm>
        </p:grpSpPr>
        <p:sp>
          <p:nvSpPr>
            <p:cNvPr id="2229" name="Google Shape;2229;p6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230" name="Google Shape;2230;p6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231" name="Google Shape;2231;p6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5" name="Shape 2235"/>
        <p:cNvGrpSpPr/>
        <p:nvPr/>
      </p:nvGrpSpPr>
      <p:grpSpPr>
        <a:xfrm>
          <a:off x="0" y="0"/>
          <a:ext cx="0" cy="0"/>
          <a:chOff x="0" y="0"/>
          <a:chExt cx="0" cy="0"/>
        </a:xfrm>
      </p:grpSpPr>
      <p:sp>
        <p:nvSpPr>
          <p:cNvPr id="2236" name="Google Shape;2236;p6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Chevron Header List</a:t>
            </a:r>
            <a:endParaRPr/>
          </a:p>
        </p:txBody>
      </p:sp>
      <p:sp>
        <p:nvSpPr>
          <p:cNvPr id="2237" name="Google Shape;2237;p6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238" name="Google Shape;2238;p62"/>
          <p:cNvSpPr txBox="1"/>
          <p:nvPr/>
        </p:nvSpPr>
        <p:spPr>
          <a:xfrm>
            <a:off x="288824" y="2827765"/>
            <a:ext cx="3685406"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a:p>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Integer eu purus sed magna mollis congue. </a:t>
            </a:r>
            <a:endParaRPr sz="1600">
              <a:solidFill>
                <a:schemeClr val="dk1"/>
              </a:solidFill>
              <a:latin typeface="Helvetica Neue"/>
              <a:ea typeface="Helvetica Neue"/>
              <a:cs typeface="Helvetica Neue"/>
              <a:sym typeface="Helvetica Neue"/>
            </a:endParaRPr>
          </a:p>
        </p:txBody>
      </p:sp>
      <p:sp>
        <p:nvSpPr>
          <p:cNvPr id="2239" name="Google Shape;2239;p62"/>
          <p:cNvSpPr txBox="1"/>
          <p:nvPr/>
        </p:nvSpPr>
        <p:spPr>
          <a:xfrm>
            <a:off x="4147918" y="2827765"/>
            <a:ext cx="3685406"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a:p>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Integer eu purus sed magna mollis congue. </a:t>
            </a:r>
            <a:endParaRPr sz="1600">
              <a:solidFill>
                <a:schemeClr val="dk1"/>
              </a:solidFill>
              <a:latin typeface="Helvetica Neue"/>
              <a:ea typeface="Helvetica Neue"/>
              <a:cs typeface="Helvetica Neue"/>
              <a:sym typeface="Helvetica Neue"/>
            </a:endParaRPr>
          </a:p>
        </p:txBody>
      </p:sp>
      <p:sp>
        <p:nvSpPr>
          <p:cNvPr id="2240" name="Google Shape;2240;p62"/>
          <p:cNvSpPr/>
          <p:nvPr/>
        </p:nvSpPr>
        <p:spPr>
          <a:xfrm>
            <a:off x="288823" y="1956123"/>
            <a:ext cx="3883873" cy="656294"/>
          </a:xfrm>
          <a:prstGeom prst="homePlate">
            <a:avLst>
              <a:gd fmla="val 30000" name="adj"/>
            </a:avLst>
          </a:prstGeom>
          <a:solidFill>
            <a:schemeClr val="accent1"/>
          </a:solidFill>
          <a:ln>
            <a:noFill/>
          </a:ln>
        </p:spPr>
        <p:txBody>
          <a:bodyPr anchorCtr="0" anchor="ctr" bIns="0" lIns="612000" spcFirstLastPara="1" rIns="0" wrap="square" tIns="0">
            <a:norm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Header</a:t>
            </a:r>
            <a:endParaRPr sz="1800">
              <a:solidFill>
                <a:schemeClr val="lt1"/>
              </a:solidFill>
              <a:latin typeface="Helvetica Neue"/>
              <a:ea typeface="Helvetica Neue"/>
              <a:cs typeface="Helvetica Neue"/>
              <a:sym typeface="Helvetica Neue"/>
            </a:endParaRPr>
          </a:p>
        </p:txBody>
      </p:sp>
      <p:grpSp>
        <p:nvGrpSpPr>
          <p:cNvPr id="2241" name="Google Shape;2241;p62"/>
          <p:cNvGrpSpPr/>
          <p:nvPr/>
        </p:nvGrpSpPr>
        <p:grpSpPr>
          <a:xfrm>
            <a:off x="358471" y="2027213"/>
            <a:ext cx="514800" cy="514116"/>
            <a:chOff x="4094847" y="1760585"/>
            <a:chExt cx="633600" cy="633600"/>
          </a:xfrm>
        </p:grpSpPr>
        <p:sp>
          <p:nvSpPr>
            <p:cNvPr id="2242" name="Google Shape;2242;p6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243" name="Google Shape;2243;p6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244" name="Google Shape;2244;p62"/>
          <p:cNvSpPr/>
          <p:nvPr/>
        </p:nvSpPr>
        <p:spPr>
          <a:xfrm>
            <a:off x="4147918" y="1956122"/>
            <a:ext cx="3883873" cy="656293"/>
          </a:xfrm>
          <a:prstGeom prst="chevron">
            <a:avLst>
              <a:gd fmla="val 30000" name="adj"/>
            </a:avLst>
          </a:prstGeom>
          <a:solidFill>
            <a:schemeClr val="accent1"/>
          </a:solidFill>
          <a:ln>
            <a:noFill/>
          </a:ln>
        </p:spPr>
        <p:txBody>
          <a:bodyPr anchorCtr="0" anchor="ctr" bIns="0" lIns="612000" spcFirstLastPara="1" rIns="0" wrap="square" tIns="0">
            <a:norm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Header</a:t>
            </a:r>
            <a:endParaRPr sz="1800">
              <a:solidFill>
                <a:schemeClr val="lt1"/>
              </a:solidFill>
              <a:latin typeface="Helvetica Neue"/>
              <a:ea typeface="Helvetica Neue"/>
              <a:cs typeface="Helvetica Neue"/>
              <a:sym typeface="Helvetica Neue"/>
            </a:endParaRPr>
          </a:p>
        </p:txBody>
      </p:sp>
      <p:grpSp>
        <p:nvGrpSpPr>
          <p:cNvPr id="2245" name="Google Shape;2245;p62"/>
          <p:cNvGrpSpPr/>
          <p:nvPr/>
        </p:nvGrpSpPr>
        <p:grpSpPr>
          <a:xfrm>
            <a:off x="4376186" y="2027213"/>
            <a:ext cx="514800" cy="514116"/>
            <a:chOff x="4094847" y="1760585"/>
            <a:chExt cx="633600" cy="633600"/>
          </a:xfrm>
        </p:grpSpPr>
        <p:sp>
          <p:nvSpPr>
            <p:cNvPr id="2246" name="Google Shape;2246;p6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247" name="Google Shape;2247;p6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248" name="Google Shape;2248;p62"/>
          <p:cNvSpPr txBox="1"/>
          <p:nvPr/>
        </p:nvSpPr>
        <p:spPr>
          <a:xfrm>
            <a:off x="8007014" y="2827765"/>
            <a:ext cx="3685406"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Aliquam et lorem elementum, venenatis turpis sed, maximus lacus. </a:t>
            </a:r>
            <a:endParaRPr/>
          </a:p>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Integer eu purus sed magna mollis congue. </a:t>
            </a:r>
            <a:endParaRPr sz="1600">
              <a:solidFill>
                <a:schemeClr val="dk1"/>
              </a:solidFill>
              <a:latin typeface="Helvetica Neue"/>
              <a:ea typeface="Helvetica Neue"/>
              <a:cs typeface="Helvetica Neue"/>
              <a:sym typeface="Helvetica Neue"/>
            </a:endParaRPr>
          </a:p>
        </p:txBody>
      </p:sp>
      <p:sp>
        <p:nvSpPr>
          <p:cNvPr id="2249" name="Google Shape;2249;p62"/>
          <p:cNvSpPr/>
          <p:nvPr/>
        </p:nvSpPr>
        <p:spPr>
          <a:xfrm>
            <a:off x="8007014" y="1956122"/>
            <a:ext cx="3883873" cy="656293"/>
          </a:xfrm>
          <a:prstGeom prst="chevron">
            <a:avLst>
              <a:gd fmla="val 30000" name="adj"/>
            </a:avLst>
          </a:prstGeom>
          <a:solidFill>
            <a:schemeClr val="accent1"/>
          </a:solidFill>
          <a:ln>
            <a:noFill/>
          </a:ln>
        </p:spPr>
        <p:txBody>
          <a:bodyPr anchorCtr="0" anchor="ctr" bIns="0" lIns="612000" spcFirstLastPara="1" rIns="0" wrap="square" tIns="0">
            <a:norm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Header</a:t>
            </a:r>
            <a:endParaRPr sz="1800">
              <a:solidFill>
                <a:schemeClr val="lt1"/>
              </a:solidFill>
              <a:latin typeface="Helvetica Neue"/>
              <a:ea typeface="Helvetica Neue"/>
              <a:cs typeface="Helvetica Neue"/>
              <a:sym typeface="Helvetica Neue"/>
            </a:endParaRPr>
          </a:p>
        </p:txBody>
      </p:sp>
      <p:grpSp>
        <p:nvGrpSpPr>
          <p:cNvPr id="2250" name="Google Shape;2250;p62"/>
          <p:cNvGrpSpPr/>
          <p:nvPr/>
        </p:nvGrpSpPr>
        <p:grpSpPr>
          <a:xfrm>
            <a:off x="8235282" y="2027213"/>
            <a:ext cx="514800" cy="514116"/>
            <a:chOff x="4094847" y="1760585"/>
            <a:chExt cx="633600" cy="633600"/>
          </a:xfrm>
        </p:grpSpPr>
        <p:sp>
          <p:nvSpPr>
            <p:cNvPr id="2251" name="Google Shape;2251;p6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252" name="Google Shape;2252;p6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253" name="Google Shape;2253;p6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7" name="Shape 2257"/>
        <p:cNvGrpSpPr/>
        <p:nvPr/>
      </p:nvGrpSpPr>
      <p:grpSpPr>
        <a:xfrm>
          <a:off x="0" y="0"/>
          <a:ext cx="0" cy="0"/>
          <a:chOff x="0" y="0"/>
          <a:chExt cx="0" cy="0"/>
        </a:xfrm>
      </p:grpSpPr>
      <p:sp>
        <p:nvSpPr>
          <p:cNvPr id="2258" name="Google Shape;2258;p6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Chevron Header List</a:t>
            </a:r>
            <a:endParaRPr/>
          </a:p>
        </p:txBody>
      </p:sp>
      <p:sp>
        <p:nvSpPr>
          <p:cNvPr id="2259" name="Google Shape;2259;p6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260" name="Google Shape;2260;p63"/>
          <p:cNvSpPr txBox="1"/>
          <p:nvPr/>
        </p:nvSpPr>
        <p:spPr>
          <a:xfrm>
            <a:off x="288824" y="2827765"/>
            <a:ext cx="2765531"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a:t>
            </a:r>
            <a:endParaRPr sz="1600">
              <a:solidFill>
                <a:schemeClr val="dk1"/>
              </a:solidFill>
              <a:latin typeface="Helvetica Neue"/>
              <a:ea typeface="Helvetica Neue"/>
              <a:cs typeface="Helvetica Neue"/>
              <a:sym typeface="Helvetica Neue"/>
            </a:endParaRPr>
          </a:p>
        </p:txBody>
      </p:sp>
      <p:sp>
        <p:nvSpPr>
          <p:cNvPr id="2261" name="Google Shape;2261;p63"/>
          <p:cNvSpPr/>
          <p:nvPr/>
        </p:nvSpPr>
        <p:spPr>
          <a:xfrm>
            <a:off x="288823" y="1956123"/>
            <a:ext cx="2914461" cy="656294"/>
          </a:xfrm>
          <a:prstGeom prst="homePlate">
            <a:avLst>
              <a:gd fmla="val 30000" name="adj"/>
            </a:avLst>
          </a:prstGeom>
          <a:solidFill>
            <a:schemeClr val="accent1"/>
          </a:solidFill>
          <a:ln>
            <a:noFill/>
          </a:ln>
        </p:spPr>
        <p:txBody>
          <a:bodyPr anchorCtr="0" anchor="ctr" bIns="0" lIns="576000" spcFirstLastPara="1" rIns="0" wrap="square" tIns="0">
            <a:norm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Header</a:t>
            </a:r>
            <a:endParaRPr sz="1800">
              <a:solidFill>
                <a:schemeClr val="lt1"/>
              </a:solidFill>
              <a:latin typeface="Helvetica Neue"/>
              <a:ea typeface="Helvetica Neue"/>
              <a:cs typeface="Helvetica Neue"/>
              <a:sym typeface="Helvetica Neue"/>
            </a:endParaRPr>
          </a:p>
        </p:txBody>
      </p:sp>
      <p:grpSp>
        <p:nvGrpSpPr>
          <p:cNvPr id="2262" name="Google Shape;2262;p63"/>
          <p:cNvGrpSpPr/>
          <p:nvPr/>
        </p:nvGrpSpPr>
        <p:grpSpPr>
          <a:xfrm>
            <a:off x="341087" y="2049521"/>
            <a:ext cx="470842" cy="469494"/>
            <a:chOff x="4094847" y="1760585"/>
            <a:chExt cx="633600" cy="633600"/>
          </a:xfrm>
        </p:grpSpPr>
        <p:sp>
          <p:nvSpPr>
            <p:cNvPr id="2263" name="Google Shape;2263;p6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264" name="Google Shape;2264;p6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265" name="Google Shape;2265;p63"/>
          <p:cNvSpPr txBox="1"/>
          <p:nvPr/>
        </p:nvSpPr>
        <p:spPr>
          <a:xfrm>
            <a:off x="3184691" y="2827765"/>
            <a:ext cx="2765531"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a:t>
            </a:r>
            <a:endParaRPr sz="1600">
              <a:solidFill>
                <a:schemeClr val="dk1"/>
              </a:solidFill>
              <a:latin typeface="Helvetica Neue"/>
              <a:ea typeface="Helvetica Neue"/>
              <a:cs typeface="Helvetica Neue"/>
              <a:sym typeface="Helvetica Neue"/>
            </a:endParaRPr>
          </a:p>
        </p:txBody>
      </p:sp>
      <p:sp>
        <p:nvSpPr>
          <p:cNvPr id="2266" name="Google Shape;2266;p63"/>
          <p:cNvSpPr/>
          <p:nvPr/>
        </p:nvSpPr>
        <p:spPr>
          <a:xfrm>
            <a:off x="3184691" y="1956122"/>
            <a:ext cx="2914461" cy="656293"/>
          </a:xfrm>
          <a:prstGeom prst="chevron">
            <a:avLst>
              <a:gd fmla="val 30000" name="adj"/>
            </a:avLst>
          </a:prstGeom>
          <a:solidFill>
            <a:schemeClr val="accent1"/>
          </a:solidFill>
          <a:ln>
            <a:noFill/>
          </a:ln>
        </p:spPr>
        <p:txBody>
          <a:bodyPr anchorCtr="0" anchor="ctr" bIns="0" lIns="576000" spcFirstLastPara="1" rIns="0" wrap="square" tIns="0">
            <a:norm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Header</a:t>
            </a:r>
            <a:endParaRPr sz="1800">
              <a:solidFill>
                <a:schemeClr val="lt1"/>
              </a:solidFill>
              <a:latin typeface="Helvetica Neue"/>
              <a:ea typeface="Helvetica Neue"/>
              <a:cs typeface="Helvetica Neue"/>
              <a:sym typeface="Helvetica Neue"/>
            </a:endParaRPr>
          </a:p>
        </p:txBody>
      </p:sp>
      <p:grpSp>
        <p:nvGrpSpPr>
          <p:cNvPr id="2267" name="Google Shape;2267;p63"/>
          <p:cNvGrpSpPr/>
          <p:nvPr/>
        </p:nvGrpSpPr>
        <p:grpSpPr>
          <a:xfrm>
            <a:off x="3402284" y="2049521"/>
            <a:ext cx="470842" cy="469494"/>
            <a:chOff x="4094847" y="1760585"/>
            <a:chExt cx="633600" cy="633600"/>
          </a:xfrm>
        </p:grpSpPr>
        <p:sp>
          <p:nvSpPr>
            <p:cNvPr id="2268" name="Google Shape;2268;p6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269" name="Google Shape;2269;p6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270" name="Google Shape;2270;p63"/>
          <p:cNvSpPr txBox="1"/>
          <p:nvPr/>
        </p:nvSpPr>
        <p:spPr>
          <a:xfrm>
            <a:off x="6080559" y="2827765"/>
            <a:ext cx="2765531"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a:t>
            </a:r>
            <a:endParaRPr sz="1600">
              <a:solidFill>
                <a:schemeClr val="dk1"/>
              </a:solidFill>
              <a:latin typeface="Helvetica Neue"/>
              <a:ea typeface="Helvetica Neue"/>
              <a:cs typeface="Helvetica Neue"/>
              <a:sym typeface="Helvetica Neue"/>
            </a:endParaRPr>
          </a:p>
        </p:txBody>
      </p:sp>
      <p:sp>
        <p:nvSpPr>
          <p:cNvPr id="2271" name="Google Shape;2271;p63"/>
          <p:cNvSpPr/>
          <p:nvPr/>
        </p:nvSpPr>
        <p:spPr>
          <a:xfrm>
            <a:off x="6080559" y="1956122"/>
            <a:ext cx="2914461" cy="656293"/>
          </a:xfrm>
          <a:prstGeom prst="chevron">
            <a:avLst>
              <a:gd fmla="val 30000" name="adj"/>
            </a:avLst>
          </a:prstGeom>
          <a:solidFill>
            <a:schemeClr val="accent1"/>
          </a:solidFill>
          <a:ln>
            <a:noFill/>
          </a:ln>
        </p:spPr>
        <p:txBody>
          <a:bodyPr anchorCtr="0" anchor="ctr" bIns="0" lIns="576000" spcFirstLastPara="1" rIns="0" wrap="square" tIns="0">
            <a:norm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Header</a:t>
            </a:r>
            <a:endParaRPr sz="1800">
              <a:solidFill>
                <a:schemeClr val="lt1"/>
              </a:solidFill>
              <a:latin typeface="Helvetica Neue"/>
              <a:ea typeface="Helvetica Neue"/>
              <a:cs typeface="Helvetica Neue"/>
              <a:sym typeface="Helvetica Neue"/>
            </a:endParaRPr>
          </a:p>
        </p:txBody>
      </p:sp>
      <p:grpSp>
        <p:nvGrpSpPr>
          <p:cNvPr id="2272" name="Google Shape;2272;p63"/>
          <p:cNvGrpSpPr/>
          <p:nvPr/>
        </p:nvGrpSpPr>
        <p:grpSpPr>
          <a:xfrm>
            <a:off x="6298152" y="2049521"/>
            <a:ext cx="470842" cy="469494"/>
            <a:chOff x="4094847" y="1760585"/>
            <a:chExt cx="633600" cy="633600"/>
          </a:xfrm>
        </p:grpSpPr>
        <p:sp>
          <p:nvSpPr>
            <p:cNvPr id="2273" name="Google Shape;2273;p6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274" name="Google Shape;2274;p6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275" name="Google Shape;2275;p63"/>
          <p:cNvSpPr txBox="1"/>
          <p:nvPr/>
        </p:nvSpPr>
        <p:spPr>
          <a:xfrm>
            <a:off x="8976427" y="2827765"/>
            <a:ext cx="2765531"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a:p>
            <a:pPr indent="-193675" lvl="0" marL="285750" marR="0" rtl="0" algn="l">
              <a:spcBef>
                <a:spcPts val="0"/>
              </a:spcBef>
              <a:spcAft>
                <a:spcPts val="0"/>
              </a:spcAft>
              <a:buClr>
                <a:schemeClr val="dk1"/>
              </a:buClr>
              <a:buSzPct val="100000"/>
              <a:buFont typeface="Arial"/>
              <a:buChar char="•"/>
            </a:pPr>
            <a:r>
              <a:rPr lang="en-US" sz="16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a:t>
            </a:r>
            <a:endParaRPr sz="1600">
              <a:solidFill>
                <a:schemeClr val="dk1"/>
              </a:solidFill>
              <a:latin typeface="Helvetica Neue"/>
              <a:ea typeface="Helvetica Neue"/>
              <a:cs typeface="Helvetica Neue"/>
              <a:sym typeface="Helvetica Neue"/>
            </a:endParaRPr>
          </a:p>
        </p:txBody>
      </p:sp>
      <p:sp>
        <p:nvSpPr>
          <p:cNvPr id="2276" name="Google Shape;2276;p63"/>
          <p:cNvSpPr/>
          <p:nvPr/>
        </p:nvSpPr>
        <p:spPr>
          <a:xfrm>
            <a:off x="8976427" y="1956122"/>
            <a:ext cx="2914461" cy="656293"/>
          </a:xfrm>
          <a:prstGeom prst="chevron">
            <a:avLst>
              <a:gd fmla="val 30000" name="adj"/>
            </a:avLst>
          </a:prstGeom>
          <a:solidFill>
            <a:schemeClr val="accent1"/>
          </a:solidFill>
          <a:ln>
            <a:noFill/>
          </a:ln>
        </p:spPr>
        <p:txBody>
          <a:bodyPr anchorCtr="0" anchor="ctr" bIns="0" lIns="576000" spcFirstLastPara="1" rIns="0" wrap="square" tIns="0">
            <a:norm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Header</a:t>
            </a:r>
            <a:endParaRPr sz="1800">
              <a:solidFill>
                <a:schemeClr val="lt1"/>
              </a:solidFill>
              <a:latin typeface="Helvetica Neue"/>
              <a:ea typeface="Helvetica Neue"/>
              <a:cs typeface="Helvetica Neue"/>
              <a:sym typeface="Helvetica Neue"/>
            </a:endParaRPr>
          </a:p>
        </p:txBody>
      </p:sp>
      <p:grpSp>
        <p:nvGrpSpPr>
          <p:cNvPr id="2277" name="Google Shape;2277;p63"/>
          <p:cNvGrpSpPr/>
          <p:nvPr/>
        </p:nvGrpSpPr>
        <p:grpSpPr>
          <a:xfrm>
            <a:off x="9194020" y="2049521"/>
            <a:ext cx="470842" cy="469494"/>
            <a:chOff x="4094847" y="1760585"/>
            <a:chExt cx="633600" cy="633600"/>
          </a:xfrm>
        </p:grpSpPr>
        <p:sp>
          <p:nvSpPr>
            <p:cNvPr id="2278" name="Google Shape;2278;p6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279" name="Google Shape;2279;p6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280" name="Google Shape;2280;p6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4" name="Shape 2284"/>
        <p:cNvGrpSpPr/>
        <p:nvPr/>
      </p:nvGrpSpPr>
      <p:grpSpPr>
        <a:xfrm>
          <a:off x="0" y="0"/>
          <a:ext cx="0" cy="0"/>
          <a:chOff x="0" y="0"/>
          <a:chExt cx="0" cy="0"/>
        </a:xfrm>
      </p:grpSpPr>
      <p:sp>
        <p:nvSpPr>
          <p:cNvPr id="2285" name="Google Shape;2285;p6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Five-Column Chevron Header List</a:t>
            </a:r>
            <a:endParaRPr/>
          </a:p>
        </p:txBody>
      </p:sp>
      <p:sp>
        <p:nvSpPr>
          <p:cNvPr id="2286" name="Google Shape;2286;p6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287" name="Google Shape;2287;p64"/>
          <p:cNvSpPr txBox="1"/>
          <p:nvPr/>
        </p:nvSpPr>
        <p:spPr>
          <a:xfrm>
            <a:off x="288824" y="2827765"/>
            <a:ext cx="2233211"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a:p>
            <a:pPr indent="-193675" lvl="0" marL="285750"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a:t>
            </a:r>
            <a:endParaRPr sz="1400">
              <a:solidFill>
                <a:schemeClr val="dk1"/>
              </a:solidFill>
              <a:latin typeface="Helvetica Neue"/>
              <a:ea typeface="Helvetica Neue"/>
              <a:cs typeface="Helvetica Neue"/>
              <a:sym typeface="Helvetica Neue"/>
            </a:endParaRPr>
          </a:p>
        </p:txBody>
      </p:sp>
      <p:sp>
        <p:nvSpPr>
          <p:cNvPr id="2288" name="Google Shape;2288;p64"/>
          <p:cNvSpPr/>
          <p:nvPr/>
        </p:nvSpPr>
        <p:spPr>
          <a:xfrm>
            <a:off x="288823" y="1956123"/>
            <a:ext cx="2353474" cy="656294"/>
          </a:xfrm>
          <a:prstGeom prst="homePlate">
            <a:avLst>
              <a:gd fmla="val 30000" name="adj"/>
            </a:avLst>
          </a:prstGeom>
          <a:solidFill>
            <a:schemeClr val="accent1"/>
          </a:solidFill>
          <a:ln>
            <a:noFill/>
          </a:ln>
        </p:spPr>
        <p:txBody>
          <a:bodyPr anchorCtr="0" anchor="ctr" bIns="0" lIns="468000" spcFirstLastPara="1" rIns="0" wrap="square" tIns="0">
            <a:normAutofit/>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Header</a:t>
            </a:r>
            <a:endParaRPr sz="1600">
              <a:solidFill>
                <a:schemeClr val="lt1"/>
              </a:solidFill>
              <a:latin typeface="Helvetica Neue"/>
              <a:ea typeface="Helvetica Neue"/>
              <a:cs typeface="Helvetica Neue"/>
              <a:sym typeface="Helvetica Neue"/>
            </a:endParaRPr>
          </a:p>
        </p:txBody>
      </p:sp>
      <p:grpSp>
        <p:nvGrpSpPr>
          <p:cNvPr id="2289" name="Google Shape;2289;p64"/>
          <p:cNvGrpSpPr/>
          <p:nvPr/>
        </p:nvGrpSpPr>
        <p:grpSpPr>
          <a:xfrm>
            <a:off x="372591" y="2093468"/>
            <a:ext cx="380212" cy="381600"/>
            <a:chOff x="4094847" y="1760585"/>
            <a:chExt cx="633600" cy="633600"/>
          </a:xfrm>
        </p:grpSpPr>
        <p:sp>
          <p:nvSpPr>
            <p:cNvPr id="2290" name="Google Shape;2290;p6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291" name="Google Shape;2291;p6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292" name="Google Shape;2292;p64"/>
          <p:cNvSpPr txBox="1"/>
          <p:nvPr/>
        </p:nvSpPr>
        <p:spPr>
          <a:xfrm>
            <a:off x="2600971" y="2827765"/>
            <a:ext cx="2233211"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a:p>
            <a:pPr indent="-193675" lvl="0" marL="285750"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a:t>
            </a:r>
            <a:endParaRPr sz="1400">
              <a:solidFill>
                <a:schemeClr val="dk1"/>
              </a:solidFill>
              <a:latin typeface="Helvetica Neue"/>
              <a:ea typeface="Helvetica Neue"/>
              <a:cs typeface="Helvetica Neue"/>
              <a:sym typeface="Helvetica Neue"/>
            </a:endParaRPr>
          </a:p>
        </p:txBody>
      </p:sp>
      <p:sp>
        <p:nvSpPr>
          <p:cNvPr id="2293" name="Google Shape;2293;p64"/>
          <p:cNvSpPr/>
          <p:nvPr/>
        </p:nvSpPr>
        <p:spPr>
          <a:xfrm>
            <a:off x="2600971" y="1956122"/>
            <a:ext cx="2353474" cy="656293"/>
          </a:xfrm>
          <a:prstGeom prst="chevron">
            <a:avLst>
              <a:gd fmla="val 30000" name="adj"/>
            </a:avLst>
          </a:prstGeom>
          <a:solidFill>
            <a:schemeClr val="accent1"/>
          </a:solidFill>
          <a:ln>
            <a:noFill/>
          </a:ln>
        </p:spPr>
        <p:txBody>
          <a:bodyPr anchorCtr="0" anchor="ctr" bIns="0" lIns="468000" spcFirstLastPara="1" rIns="0" wrap="square" tIns="0">
            <a:normAutofit/>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Header</a:t>
            </a:r>
            <a:endParaRPr sz="1600">
              <a:solidFill>
                <a:schemeClr val="lt1"/>
              </a:solidFill>
              <a:latin typeface="Helvetica Neue"/>
              <a:ea typeface="Helvetica Neue"/>
              <a:cs typeface="Helvetica Neue"/>
              <a:sym typeface="Helvetica Neue"/>
            </a:endParaRPr>
          </a:p>
        </p:txBody>
      </p:sp>
      <p:grpSp>
        <p:nvGrpSpPr>
          <p:cNvPr id="2294" name="Google Shape;2294;p64"/>
          <p:cNvGrpSpPr/>
          <p:nvPr/>
        </p:nvGrpSpPr>
        <p:grpSpPr>
          <a:xfrm>
            <a:off x="2818245" y="2093468"/>
            <a:ext cx="380212" cy="381600"/>
            <a:chOff x="4094847" y="1760585"/>
            <a:chExt cx="633600" cy="633600"/>
          </a:xfrm>
        </p:grpSpPr>
        <p:sp>
          <p:nvSpPr>
            <p:cNvPr id="2295" name="Google Shape;2295;p6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296" name="Google Shape;2296;p6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297" name="Google Shape;2297;p64"/>
          <p:cNvSpPr txBox="1"/>
          <p:nvPr/>
        </p:nvSpPr>
        <p:spPr>
          <a:xfrm>
            <a:off x="4913118" y="2827765"/>
            <a:ext cx="2233211"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a:p>
            <a:pPr indent="-193675" lvl="0" marL="285750"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a:t>
            </a:r>
            <a:endParaRPr sz="1400">
              <a:solidFill>
                <a:schemeClr val="dk1"/>
              </a:solidFill>
              <a:latin typeface="Helvetica Neue"/>
              <a:ea typeface="Helvetica Neue"/>
              <a:cs typeface="Helvetica Neue"/>
              <a:sym typeface="Helvetica Neue"/>
            </a:endParaRPr>
          </a:p>
        </p:txBody>
      </p:sp>
      <p:sp>
        <p:nvSpPr>
          <p:cNvPr id="2298" name="Google Shape;2298;p64"/>
          <p:cNvSpPr/>
          <p:nvPr/>
        </p:nvSpPr>
        <p:spPr>
          <a:xfrm>
            <a:off x="4913118" y="1956122"/>
            <a:ext cx="2353474" cy="656293"/>
          </a:xfrm>
          <a:prstGeom prst="chevron">
            <a:avLst>
              <a:gd fmla="val 30000" name="adj"/>
            </a:avLst>
          </a:prstGeom>
          <a:solidFill>
            <a:schemeClr val="accent1"/>
          </a:solidFill>
          <a:ln>
            <a:noFill/>
          </a:ln>
        </p:spPr>
        <p:txBody>
          <a:bodyPr anchorCtr="0" anchor="ctr" bIns="0" lIns="468000" spcFirstLastPara="1" rIns="0" wrap="square" tIns="0">
            <a:normAutofit/>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Header</a:t>
            </a:r>
            <a:endParaRPr sz="1600">
              <a:solidFill>
                <a:schemeClr val="lt1"/>
              </a:solidFill>
              <a:latin typeface="Helvetica Neue"/>
              <a:ea typeface="Helvetica Neue"/>
              <a:cs typeface="Helvetica Neue"/>
              <a:sym typeface="Helvetica Neue"/>
            </a:endParaRPr>
          </a:p>
        </p:txBody>
      </p:sp>
      <p:grpSp>
        <p:nvGrpSpPr>
          <p:cNvPr id="2299" name="Google Shape;2299;p64"/>
          <p:cNvGrpSpPr/>
          <p:nvPr/>
        </p:nvGrpSpPr>
        <p:grpSpPr>
          <a:xfrm>
            <a:off x="5130392" y="2093468"/>
            <a:ext cx="380212" cy="381600"/>
            <a:chOff x="4094847" y="1760585"/>
            <a:chExt cx="633600" cy="633600"/>
          </a:xfrm>
        </p:grpSpPr>
        <p:sp>
          <p:nvSpPr>
            <p:cNvPr id="2300" name="Google Shape;2300;p6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301" name="Google Shape;2301;p6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302" name="Google Shape;2302;p64"/>
          <p:cNvSpPr txBox="1"/>
          <p:nvPr/>
        </p:nvSpPr>
        <p:spPr>
          <a:xfrm>
            <a:off x="7225266" y="2827765"/>
            <a:ext cx="2233211"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a:p>
            <a:pPr indent="-193675" lvl="0" marL="285750"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a:t>
            </a:r>
            <a:endParaRPr sz="1400">
              <a:solidFill>
                <a:schemeClr val="dk1"/>
              </a:solidFill>
              <a:latin typeface="Helvetica Neue"/>
              <a:ea typeface="Helvetica Neue"/>
              <a:cs typeface="Helvetica Neue"/>
              <a:sym typeface="Helvetica Neue"/>
            </a:endParaRPr>
          </a:p>
        </p:txBody>
      </p:sp>
      <p:sp>
        <p:nvSpPr>
          <p:cNvPr id="2303" name="Google Shape;2303;p64"/>
          <p:cNvSpPr/>
          <p:nvPr/>
        </p:nvSpPr>
        <p:spPr>
          <a:xfrm>
            <a:off x="7225266" y="1956122"/>
            <a:ext cx="2353474" cy="656293"/>
          </a:xfrm>
          <a:prstGeom prst="chevron">
            <a:avLst>
              <a:gd fmla="val 30000" name="adj"/>
            </a:avLst>
          </a:prstGeom>
          <a:solidFill>
            <a:schemeClr val="accent1"/>
          </a:solidFill>
          <a:ln>
            <a:noFill/>
          </a:ln>
        </p:spPr>
        <p:txBody>
          <a:bodyPr anchorCtr="0" anchor="ctr" bIns="0" lIns="468000" spcFirstLastPara="1" rIns="0" wrap="square" tIns="0">
            <a:normAutofit/>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Header</a:t>
            </a:r>
            <a:endParaRPr sz="1600">
              <a:solidFill>
                <a:schemeClr val="lt1"/>
              </a:solidFill>
              <a:latin typeface="Helvetica Neue"/>
              <a:ea typeface="Helvetica Neue"/>
              <a:cs typeface="Helvetica Neue"/>
              <a:sym typeface="Helvetica Neue"/>
            </a:endParaRPr>
          </a:p>
        </p:txBody>
      </p:sp>
      <p:grpSp>
        <p:nvGrpSpPr>
          <p:cNvPr id="2304" name="Google Shape;2304;p64"/>
          <p:cNvGrpSpPr/>
          <p:nvPr/>
        </p:nvGrpSpPr>
        <p:grpSpPr>
          <a:xfrm>
            <a:off x="7442540" y="2093468"/>
            <a:ext cx="380212" cy="381600"/>
            <a:chOff x="4094847" y="1760585"/>
            <a:chExt cx="633600" cy="633600"/>
          </a:xfrm>
        </p:grpSpPr>
        <p:sp>
          <p:nvSpPr>
            <p:cNvPr id="2305" name="Google Shape;2305;p6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306" name="Google Shape;2306;p6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307" name="Google Shape;2307;p64"/>
          <p:cNvSpPr txBox="1"/>
          <p:nvPr/>
        </p:nvSpPr>
        <p:spPr>
          <a:xfrm>
            <a:off x="9537413" y="2827765"/>
            <a:ext cx="2233211" cy="3058291"/>
          </a:xfrm>
          <a:prstGeom prst="rect">
            <a:avLst/>
          </a:prstGeom>
          <a:noFill/>
          <a:ln>
            <a:noFill/>
          </a:ln>
        </p:spPr>
        <p:txBody>
          <a:bodyPr anchorCtr="0" anchor="t" bIns="0" lIns="0" spcFirstLastPara="1" rIns="0" wrap="square" tIns="0">
            <a:normAutofit fontScale="92500" lnSpcReduction="20000"/>
          </a:bodyPr>
          <a:lstStyle/>
          <a:p>
            <a:pPr indent="-193675" lvl="0" marL="285750"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Suspendisse potenti. </a:t>
            </a:r>
            <a:endParaRPr/>
          </a:p>
          <a:p>
            <a:pPr indent="-193675" lvl="0" marL="285750" marR="0" rtl="0" algn="l">
              <a:spcBef>
                <a:spcPts val="0"/>
              </a:spcBef>
              <a:spcAft>
                <a:spcPts val="0"/>
              </a:spcAft>
              <a:buClr>
                <a:schemeClr val="dk1"/>
              </a:buClr>
              <a:buSzPct val="100000"/>
              <a:buFont typeface="Arial"/>
              <a:buChar char="•"/>
            </a:pPr>
            <a:r>
              <a:rPr lang="en-US" sz="1400">
                <a:solidFill>
                  <a:schemeClr val="dk1"/>
                </a:solidFill>
                <a:latin typeface="Helvetica Neue"/>
                <a:ea typeface="Helvetica Neue"/>
                <a:cs typeface="Helvetica Neue"/>
                <a:sym typeface="Helvetica Neue"/>
              </a:rPr>
              <a:t>Nullam dolor nisl, euismod eget luctus quis, consequat et purus. Ut fermentum orci in enim aliquam molestie. Aliquam et lorem elementum, venenatis turpis sed, maximus lacus. </a:t>
            </a:r>
            <a:endParaRPr sz="1400">
              <a:solidFill>
                <a:schemeClr val="dk1"/>
              </a:solidFill>
              <a:latin typeface="Helvetica Neue"/>
              <a:ea typeface="Helvetica Neue"/>
              <a:cs typeface="Helvetica Neue"/>
              <a:sym typeface="Helvetica Neue"/>
            </a:endParaRPr>
          </a:p>
        </p:txBody>
      </p:sp>
      <p:sp>
        <p:nvSpPr>
          <p:cNvPr id="2308" name="Google Shape;2308;p64"/>
          <p:cNvSpPr/>
          <p:nvPr/>
        </p:nvSpPr>
        <p:spPr>
          <a:xfrm>
            <a:off x="9537413" y="1956122"/>
            <a:ext cx="2353474" cy="656293"/>
          </a:xfrm>
          <a:prstGeom prst="chevron">
            <a:avLst>
              <a:gd fmla="val 30000" name="adj"/>
            </a:avLst>
          </a:prstGeom>
          <a:solidFill>
            <a:schemeClr val="accent1"/>
          </a:solidFill>
          <a:ln>
            <a:noFill/>
          </a:ln>
        </p:spPr>
        <p:txBody>
          <a:bodyPr anchorCtr="0" anchor="ctr" bIns="0" lIns="468000" spcFirstLastPara="1" rIns="0" wrap="square" tIns="0">
            <a:normAutofit/>
          </a:bodyPr>
          <a:lstStyle/>
          <a:p>
            <a:pPr indent="0" lvl="0" marL="0" marR="0" rtl="0" algn="l">
              <a:spcBef>
                <a:spcPts val="0"/>
              </a:spcBef>
              <a:spcAft>
                <a:spcPts val="0"/>
              </a:spcAft>
              <a:buNone/>
            </a:pPr>
            <a:r>
              <a:rPr lang="en-US" sz="1600">
                <a:solidFill>
                  <a:schemeClr val="lt1"/>
                </a:solidFill>
                <a:latin typeface="Helvetica Neue"/>
                <a:ea typeface="Helvetica Neue"/>
                <a:cs typeface="Helvetica Neue"/>
                <a:sym typeface="Helvetica Neue"/>
              </a:rPr>
              <a:t>Header</a:t>
            </a:r>
            <a:endParaRPr sz="1600">
              <a:solidFill>
                <a:schemeClr val="lt1"/>
              </a:solidFill>
              <a:latin typeface="Helvetica Neue"/>
              <a:ea typeface="Helvetica Neue"/>
              <a:cs typeface="Helvetica Neue"/>
              <a:sym typeface="Helvetica Neue"/>
            </a:endParaRPr>
          </a:p>
        </p:txBody>
      </p:sp>
      <p:grpSp>
        <p:nvGrpSpPr>
          <p:cNvPr id="2309" name="Google Shape;2309;p64"/>
          <p:cNvGrpSpPr/>
          <p:nvPr/>
        </p:nvGrpSpPr>
        <p:grpSpPr>
          <a:xfrm>
            <a:off x="9754687" y="2093468"/>
            <a:ext cx="380212" cy="381600"/>
            <a:chOff x="4094847" y="1760585"/>
            <a:chExt cx="633600" cy="633600"/>
          </a:xfrm>
        </p:grpSpPr>
        <p:sp>
          <p:nvSpPr>
            <p:cNvPr id="2310" name="Google Shape;2310;p6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311" name="Google Shape;2311;p6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312" name="Google Shape;2312;p6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6" name="Shape 2316"/>
        <p:cNvGrpSpPr/>
        <p:nvPr/>
      </p:nvGrpSpPr>
      <p:grpSpPr>
        <a:xfrm>
          <a:off x="0" y="0"/>
          <a:ext cx="0" cy="0"/>
          <a:chOff x="0" y="0"/>
          <a:chExt cx="0" cy="0"/>
        </a:xfrm>
      </p:grpSpPr>
      <p:sp>
        <p:nvSpPr>
          <p:cNvPr id="2317" name="Google Shape;2317;p65"/>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Chevron Column Slides</a:t>
            </a:r>
            <a:endParaRPr/>
          </a:p>
        </p:txBody>
      </p:sp>
      <p:sp>
        <p:nvSpPr>
          <p:cNvPr id="2318" name="Google Shape;2318;p65"/>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6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2" name="Shape 2322"/>
        <p:cNvGrpSpPr/>
        <p:nvPr/>
      </p:nvGrpSpPr>
      <p:grpSpPr>
        <a:xfrm>
          <a:off x="0" y="0"/>
          <a:ext cx="0" cy="0"/>
          <a:chOff x="0" y="0"/>
          <a:chExt cx="0" cy="0"/>
        </a:xfrm>
      </p:grpSpPr>
      <p:sp>
        <p:nvSpPr>
          <p:cNvPr id="2323" name="Google Shape;2323;p6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Two-Row Header-Tab Text List</a:t>
            </a:r>
            <a:endParaRPr/>
          </a:p>
        </p:txBody>
      </p:sp>
      <p:sp>
        <p:nvSpPr>
          <p:cNvPr id="2324" name="Google Shape;2324;p66"/>
          <p:cNvSpPr/>
          <p:nvPr/>
        </p:nvSpPr>
        <p:spPr>
          <a:xfrm rot="5400000">
            <a:off x="369809" y="1981466"/>
            <a:ext cx="1968372" cy="2117366"/>
          </a:xfrm>
          <a:prstGeom prst="homePlate">
            <a:avLst>
              <a:gd fmla="val 89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6"/>
          <p:cNvSpPr txBox="1"/>
          <p:nvPr/>
        </p:nvSpPr>
        <p:spPr>
          <a:xfrm>
            <a:off x="295303" y="2055947"/>
            <a:ext cx="2117366" cy="187986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Header</a:t>
            </a:r>
            <a:endParaRPr/>
          </a:p>
        </p:txBody>
      </p:sp>
      <p:sp>
        <p:nvSpPr>
          <p:cNvPr id="2326" name="Google Shape;2326;p66"/>
          <p:cNvSpPr/>
          <p:nvPr/>
        </p:nvSpPr>
        <p:spPr>
          <a:xfrm rot="5400000">
            <a:off x="370745" y="3976207"/>
            <a:ext cx="1969018" cy="2120571"/>
          </a:xfrm>
          <a:prstGeom prst="chevron">
            <a:avLst>
              <a:gd fmla="val 94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6"/>
          <p:cNvSpPr txBox="1"/>
          <p:nvPr/>
        </p:nvSpPr>
        <p:spPr>
          <a:xfrm>
            <a:off x="294949" y="4238895"/>
            <a:ext cx="2120571" cy="159518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Header</a:t>
            </a:r>
            <a:endParaRPr/>
          </a:p>
        </p:txBody>
      </p:sp>
      <p:sp>
        <p:nvSpPr>
          <p:cNvPr id="2328" name="Google Shape;2328;p66"/>
          <p:cNvSpPr txBox="1"/>
          <p:nvPr/>
        </p:nvSpPr>
        <p:spPr>
          <a:xfrm>
            <a:off x="2749296" y="2055963"/>
            <a:ext cx="9147735" cy="171997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329" name="Google Shape;2329;p66"/>
          <p:cNvSpPr/>
          <p:nvPr/>
        </p:nvSpPr>
        <p:spPr>
          <a:xfrm>
            <a:off x="2629376" y="2055963"/>
            <a:ext cx="119920" cy="171997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330" name="Google Shape;2330;p66"/>
          <p:cNvSpPr txBox="1"/>
          <p:nvPr/>
        </p:nvSpPr>
        <p:spPr>
          <a:xfrm>
            <a:off x="2749296" y="4051984"/>
            <a:ext cx="9147735" cy="171997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331" name="Google Shape;2331;p66"/>
          <p:cNvSpPr/>
          <p:nvPr/>
        </p:nvSpPr>
        <p:spPr>
          <a:xfrm>
            <a:off x="2629376" y="4051984"/>
            <a:ext cx="119920" cy="171997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332" name="Google Shape;2332;p66"/>
          <p:cNvSpPr txBox="1"/>
          <p:nvPr/>
        </p:nvSpPr>
        <p:spPr>
          <a:xfrm>
            <a:off x="294968" y="1274650"/>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2333" name="Google Shape;2333;p66"/>
          <p:cNvCxnSpPr/>
          <p:nvPr/>
        </p:nvCxnSpPr>
        <p:spPr>
          <a:xfrm>
            <a:off x="295277" y="183279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2334" name="Google Shape;2334;p6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335" name="Google Shape;2335;p6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6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9" name="Shape 2339"/>
        <p:cNvGrpSpPr/>
        <p:nvPr/>
      </p:nvGrpSpPr>
      <p:grpSpPr>
        <a:xfrm>
          <a:off x="0" y="0"/>
          <a:ext cx="0" cy="0"/>
          <a:chOff x="0" y="0"/>
          <a:chExt cx="0" cy="0"/>
        </a:xfrm>
      </p:grpSpPr>
      <p:sp>
        <p:nvSpPr>
          <p:cNvPr id="2340" name="Google Shape;2340;p6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Three-Row Header-Tab Text List</a:t>
            </a:r>
            <a:endParaRPr/>
          </a:p>
        </p:txBody>
      </p:sp>
      <p:sp>
        <p:nvSpPr>
          <p:cNvPr id="2341" name="Google Shape;2341;p67"/>
          <p:cNvSpPr/>
          <p:nvPr/>
        </p:nvSpPr>
        <p:spPr>
          <a:xfrm rot="5400000">
            <a:off x="697410" y="1653520"/>
            <a:ext cx="1312823" cy="2117710"/>
          </a:xfrm>
          <a:prstGeom prst="homePlate">
            <a:avLst>
              <a:gd fmla="val 89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7"/>
          <p:cNvSpPr txBox="1"/>
          <p:nvPr/>
        </p:nvSpPr>
        <p:spPr>
          <a:xfrm>
            <a:off x="294957" y="2055943"/>
            <a:ext cx="2117710" cy="1253792"/>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Header</a:t>
            </a:r>
            <a:endParaRPr/>
          </a:p>
        </p:txBody>
      </p:sp>
      <p:sp>
        <p:nvSpPr>
          <p:cNvPr id="2343" name="Google Shape;2343;p67"/>
          <p:cNvSpPr/>
          <p:nvPr/>
        </p:nvSpPr>
        <p:spPr>
          <a:xfrm rot="5400000">
            <a:off x="698454" y="2983396"/>
            <a:ext cx="1313254" cy="2120915"/>
          </a:xfrm>
          <a:prstGeom prst="chevron">
            <a:avLst>
              <a:gd fmla="val 94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7"/>
          <p:cNvSpPr txBox="1"/>
          <p:nvPr/>
        </p:nvSpPr>
        <p:spPr>
          <a:xfrm>
            <a:off x="294619" y="3511873"/>
            <a:ext cx="2120915" cy="106392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Header</a:t>
            </a:r>
            <a:endParaRPr/>
          </a:p>
        </p:txBody>
      </p:sp>
      <p:sp>
        <p:nvSpPr>
          <p:cNvPr id="2345" name="Google Shape;2345;p67"/>
          <p:cNvSpPr/>
          <p:nvPr/>
        </p:nvSpPr>
        <p:spPr>
          <a:xfrm rot="5400000">
            <a:off x="698454" y="4303918"/>
            <a:ext cx="1313254" cy="2120915"/>
          </a:xfrm>
          <a:prstGeom prst="chevron">
            <a:avLst>
              <a:gd fmla="val 94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7"/>
          <p:cNvSpPr txBox="1"/>
          <p:nvPr/>
        </p:nvSpPr>
        <p:spPr>
          <a:xfrm>
            <a:off x="294619" y="4832398"/>
            <a:ext cx="2120915" cy="106392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Header</a:t>
            </a:r>
            <a:endParaRPr/>
          </a:p>
        </p:txBody>
      </p:sp>
      <p:sp>
        <p:nvSpPr>
          <p:cNvPr id="2347" name="Google Shape;2347;p67"/>
          <p:cNvSpPr txBox="1"/>
          <p:nvPr/>
        </p:nvSpPr>
        <p:spPr>
          <a:xfrm>
            <a:off x="294968" y="1274650"/>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2348" name="Google Shape;2348;p67"/>
          <p:cNvCxnSpPr/>
          <p:nvPr/>
        </p:nvCxnSpPr>
        <p:spPr>
          <a:xfrm>
            <a:off x="295277" y="1832793"/>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2349" name="Google Shape;2349;p67"/>
          <p:cNvGrpSpPr/>
          <p:nvPr/>
        </p:nvGrpSpPr>
        <p:grpSpPr>
          <a:xfrm>
            <a:off x="2629376" y="2055963"/>
            <a:ext cx="9267655" cy="1171331"/>
            <a:chOff x="2629376" y="2055963"/>
            <a:chExt cx="9267655" cy="1171331"/>
          </a:xfrm>
        </p:grpSpPr>
        <p:sp>
          <p:nvSpPr>
            <p:cNvPr id="2350" name="Google Shape;2350;p67"/>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351" name="Google Shape;2351;p67"/>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2352" name="Google Shape;2352;p67"/>
          <p:cNvGrpSpPr/>
          <p:nvPr/>
        </p:nvGrpSpPr>
        <p:grpSpPr>
          <a:xfrm>
            <a:off x="2629376" y="3387225"/>
            <a:ext cx="9267655" cy="1171331"/>
            <a:chOff x="2629376" y="2055963"/>
            <a:chExt cx="9267655" cy="1171331"/>
          </a:xfrm>
        </p:grpSpPr>
        <p:sp>
          <p:nvSpPr>
            <p:cNvPr id="2353" name="Google Shape;2353;p67"/>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354" name="Google Shape;2354;p67"/>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2355" name="Google Shape;2355;p67"/>
          <p:cNvGrpSpPr/>
          <p:nvPr/>
        </p:nvGrpSpPr>
        <p:grpSpPr>
          <a:xfrm>
            <a:off x="2629376" y="4700480"/>
            <a:ext cx="9267655" cy="1171331"/>
            <a:chOff x="2629376" y="2055963"/>
            <a:chExt cx="9267655" cy="1171331"/>
          </a:xfrm>
        </p:grpSpPr>
        <p:sp>
          <p:nvSpPr>
            <p:cNvPr id="2356" name="Google Shape;2356;p67"/>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357" name="Google Shape;2357;p67"/>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sp>
        <p:nvSpPr>
          <p:cNvPr id="2358" name="Google Shape;2358;p6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359" name="Google Shape;2359;p6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6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3" name="Shape 2363"/>
        <p:cNvGrpSpPr/>
        <p:nvPr/>
      </p:nvGrpSpPr>
      <p:grpSpPr>
        <a:xfrm>
          <a:off x="0" y="0"/>
          <a:ext cx="0" cy="0"/>
          <a:chOff x="0" y="0"/>
          <a:chExt cx="0" cy="0"/>
        </a:xfrm>
      </p:grpSpPr>
      <p:sp>
        <p:nvSpPr>
          <p:cNvPr id="2364" name="Google Shape;2364;p6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Four-Row Header-Tab Text List</a:t>
            </a:r>
            <a:endParaRPr/>
          </a:p>
        </p:txBody>
      </p:sp>
      <p:sp>
        <p:nvSpPr>
          <p:cNvPr id="2365" name="Google Shape;2365;p68"/>
          <p:cNvSpPr/>
          <p:nvPr/>
        </p:nvSpPr>
        <p:spPr>
          <a:xfrm rot="5400000">
            <a:off x="861578" y="1489696"/>
            <a:ext cx="984833" cy="2117366"/>
          </a:xfrm>
          <a:prstGeom prst="homePlate">
            <a:avLst>
              <a:gd fmla="val 89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8"/>
          <p:cNvSpPr txBox="1"/>
          <p:nvPr/>
        </p:nvSpPr>
        <p:spPr>
          <a:xfrm>
            <a:off x="295308" y="2055942"/>
            <a:ext cx="2117366" cy="94055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Header</a:t>
            </a:r>
            <a:endParaRPr/>
          </a:p>
        </p:txBody>
      </p:sp>
      <p:sp>
        <p:nvSpPr>
          <p:cNvPr id="2367" name="Google Shape;2367;p68"/>
          <p:cNvSpPr/>
          <p:nvPr/>
        </p:nvSpPr>
        <p:spPr>
          <a:xfrm rot="5400000">
            <a:off x="862676" y="2486921"/>
            <a:ext cx="985156" cy="2120571"/>
          </a:xfrm>
          <a:prstGeom prst="chevron">
            <a:avLst>
              <a:gd fmla="val 94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8"/>
          <p:cNvSpPr txBox="1"/>
          <p:nvPr/>
        </p:nvSpPr>
        <p:spPr>
          <a:xfrm>
            <a:off x="294967" y="3148128"/>
            <a:ext cx="2120571" cy="79811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Header</a:t>
            </a:r>
            <a:endParaRPr/>
          </a:p>
        </p:txBody>
      </p:sp>
      <p:sp>
        <p:nvSpPr>
          <p:cNvPr id="2369" name="Google Shape;2369;p68"/>
          <p:cNvSpPr/>
          <p:nvPr/>
        </p:nvSpPr>
        <p:spPr>
          <a:xfrm rot="5400000">
            <a:off x="862676" y="3477529"/>
            <a:ext cx="985156" cy="2120571"/>
          </a:xfrm>
          <a:prstGeom prst="chevron">
            <a:avLst>
              <a:gd fmla="val 94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8"/>
          <p:cNvSpPr txBox="1"/>
          <p:nvPr/>
        </p:nvSpPr>
        <p:spPr>
          <a:xfrm>
            <a:off x="294967" y="4138753"/>
            <a:ext cx="2120571" cy="79811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Header</a:t>
            </a:r>
            <a:endParaRPr/>
          </a:p>
        </p:txBody>
      </p:sp>
      <p:sp>
        <p:nvSpPr>
          <p:cNvPr id="2371" name="Google Shape;2371;p68"/>
          <p:cNvSpPr/>
          <p:nvPr/>
        </p:nvSpPr>
        <p:spPr>
          <a:xfrm rot="5400000">
            <a:off x="862676" y="4468138"/>
            <a:ext cx="985156" cy="2120571"/>
          </a:xfrm>
          <a:prstGeom prst="chevron">
            <a:avLst>
              <a:gd fmla="val 94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8"/>
          <p:cNvSpPr txBox="1"/>
          <p:nvPr/>
        </p:nvSpPr>
        <p:spPr>
          <a:xfrm>
            <a:off x="294967" y="5129353"/>
            <a:ext cx="2120571" cy="798114"/>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Header</a:t>
            </a:r>
            <a:endParaRPr/>
          </a:p>
        </p:txBody>
      </p:sp>
      <p:grpSp>
        <p:nvGrpSpPr>
          <p:cNvPr id="2373" name="Google Shape;2373;p68"/>
          <p:cNvGrpSpPr/>
          <p:nvPr/>
        </p:nvGrpSpPr>
        <p:grpSpPr>
          <a:xfrm>
            <a:off x="2629376" y="2055963"/>
            <a:ext cx="9267655" cy="880875"/>
            <a:chOff x="2629376" y="2055963"/>
            <a:chExt cx="9267655" cy="1171331"/>
          </a:xfrm>
        </p:grpSpPr>
        <p:sp>
          <p:nvSpPr>
            <p:cNvPr id="2374" name="Google Shape;2374;p68"/>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375" name="Google Shape;2375;p68"/>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2376" name="Google Shape;2376;p68"/>
          <p:cNvGrpSpPr/>
          <p:nvPr/>
        </p:nvGrpSpPr>
        <p:grpSpPr>
          <a:xfrm>
            <a:off x="2629376" y="3040796"/>
            <a:ext cx="9267655" cy="880875"/>
            <a:chOff x="2629376" y="2055963"/>
            <a:chExt cx="9267655" cy="1171331"/>
          </a:xfrm>
        </p:grpSpPr>
        <p:sp>
          <p:nvSpPr>
            <p:cNvPr id="2377" name="Google Shape;2377;p68"/>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378" name="Google Shape;2378;p68"/>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2379" name="Google Shape;2379;p68"/>
          <p:cNvGrpSpPr/>
          <p:nvPr/>
        </p:nvGrpSpPr>
        <p:grpSpPr>
          <a:xfrm>
            <a:off x="2629376" y="4039785"/>
            <a:ext cx="9267655" cy="880875"/>
            <a:chOff x="2629376" y="2055963"/>
            <a:chExt cx="9267655" cy="1171331"/>
          </a:xfrm>
        </p:grpSpPr>
        <p:sp>
          <p:nvSpPr>
            <p:cNvPr id="2380" name="Google Shape;2380;p68"/>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381" name="Google Shape;2381;p68"/>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grpSp>
        <p:nvGrpSpPr>
          <p:cNvPr id="2382" name="Google Shape;2382;p68"/>
          <p:cNvGrpSpPr/>
          <p:nvPr/>
        </p:nvGrpSpPr>
        <p:grpSpPr>
          <a:xfrm>
            <a:off x="2629376" y="5030393"/>
            <a:ext cx="9267655" cy="880875"/>
            <a:chOff x="2629376" y="2055963"/>
            <a:chExt cx="9267655" cy="1171331"/>
          </a:xfrm>
        </p:grpSpPr>
        <p:sp>
          <p:nvSpPr>
            <p:cNvPr id="2383" name="Google Shape;2383;p68"/>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384" name="Google Shape;2384;p68"/>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600">
                <a:solidFill>
                  <a:schemeClr val="lt1"/>
                </a:solidFill>
                <a:latin typeface="Helvetica Neue"/>
                <a:ea typeface="Helvetica Neue"/>
                <a:cs typeface="Helvetica Neue"/>
                <a:sym typeface="Helvetica Neue"/>
              </a:endParaRPr>
            </a:p>
          </p:txBody>
        </p:sp>
      </p:grpSp>
      <p:sp>
        <p:nvSpPr>
          <p:cNvPr id="2385" name="Google Shape;2385;p68"/>
          <p:cNvSpPr txBox="1"/>
          <p:nvPr/>
        </p:nvSpPr>
        <p:spPr>
          <a:xfrm>
            <a:off x="294968" y="1274650"/>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2386" name="Google Shape;2386;p68"/>
          <p:cNvCxnSpPr/>
          <p:nvPr/>
        </p:nvCxnSpPr>
        <p:spPr>
          <a:xfrm>
            <a:off x="295277" y="1832793"/>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2387" name="Google Shape;2387;p6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388" name="Google Shape;2388;p6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6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2" name="Shape 2392"/>
        <p:cNvGrpSpPr/>
        <p:nvPr/>
      </p:nvGrpSpPr>
      <p:grpSpPr>
        <a:xfrm>
          <a:off x="0" y="0"/>
          <a:ext cx="0" cy="0"/>
          <a:chOff x="0" y="0"/>
          <a:chExt cx="0" cy="0"/>
        </a:xfrm>
      </p:grpSpPr>
      <p:sp>
        <p:nvSpPr>
          <p:cNvPr id="2393" name="Google Shape;2393;p6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Five-Row Header-Tab Text List</a:t>
            </a:r>
            <a:endParaRPr/>
          </a:p>
        </p:txBody>
      </p:sp>
      <p:sp>
        <p:nvSpPr>
          <p:cNvPr id="2394" name="Google Shape;2394;p69"/>
          <p:cNvSpPr/>
          <p:nvPr/>
        </p:nvSpPr>
        <p:spPr>
          <a:xfrm rot="5400000">
            <a:off x="959843" y="1396466"/>
            <a:ext cx="788302" cy="2117367"/>
          </a:xfrm>
          <a:prstGeom prst="homePlate">
            <a:avLst>
              <a:gd fmla="val 89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9"/>
          <p:cNvSpPr txBox="1"/>
          <p:nvPr/>
        </p:nvSpPr>
        <p:spPr>
          <a:xfrm>
            <a:off x="295293" y="2060982"/>
            <a:ext cx="2117367" cy="752856"/>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Header</a:t>
            </a:r>
            <a:endParaRPr/>
          </a:p>
        </p:txBody>
      </p:sp>
      <p:sp>
        <p:nvSpPr>
          <p:cNvPr id="2396" name="Google Shape;2396;p69"/>
          <p:cNvSpPr/>
          <p:nvPr/>
        </p:nvSpPr>
        <p:spPr>
          <a:xfrm rot="5400000">
            <a:off x="960973" y="2187661"/>
            <a:ext cx="788561" cy="2120572"/>
          </a:xfrm>
          <a:prstGeom prst="chevron">
            <a:avLst>
              <a:gd fmla="val 94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9"/>
          <p:cNvSpPr txBox="1"/>
          <p:nvPr/>
        </p:nvSpPr>
        <p:spPr>
          <a:xfrm>
            <a:off x="294944" y="2928514"/>
            <a:ext cx="2120572" cy="63884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Header</a:t>
            </a:r>
            <a:endParaRPr/>
          </a:p>
        </p:txBody>
      </p:sp>
      <p:sp>
        <p:nvSpPr>
          <p:cNvPr id="2398" name="Google Shape;2398;p69"/>
          <p:cNvSpPr/>
          <p:nvPr/>
        </p:nvSpPr>
        <p:spPr>
          <a:xfrm rot="5400000">
            <a:off x="960973" y="2980586"/>
            <a:ext cx="788561" cy="2120572"/>
          </a:xfrm>
          <a:prstGeom prst="chevron">
            <a:avLst>
              <a:gd fmla="val 94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9"/>
          <p:cNvSpPr txBox="1"/>
          <p:nvPr/>
        </p:nvSpPr>
        <p:spPr>
          <a:xfrm>
            <a:off x="294944" y="3721439"/>
            <a:ext cx="2120572" cy="63884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Header</a:t>
            </a:r>
            <a:endParaRPr/>
          </a:p>
        </p:txBody>
      </p:sp>
      <p:sp>
        <p:nvSpPr>
          <p:cNvPr id="2400" name="Google Shape;2400;p69"/>
          <p:cNvSpPr/>
          <p:nvPr/>
        </p:nvSpPr>
        <p:spPr>
          <a:xfrm rot="5400000">
            <a:off x="960973" y="3773511"/>
            <a:ext cx="788561" cy="2120572"/>
          </a:xfrm>
          <a:prstGeom prst="chevron">
            <a:avLst>
              <a:gd fmla="val 94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9"/>
          <p:cNvSpPr txBox="1"/>
          <p:nvPr/>
        </p:nvSpPr>
        <p:spPr>
          <a:xfrm>
            <a:off x="294944" y="4514364"/>
            <a:ext cx="2120572" cy="63884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Header</a:t>
            </a:r>
            <a:endParaRPr/>
          </a:p>
        </p:txBody>
      </p:sp>
      <p:sp>
        <p:nvSpPr>
          <p:cNvPr id="2402" name="Google Shape;2402;p69"/>
          <p:cNvSpPr/>
          <p:nvPr/>
        </p:nvSpPr>
        <p:spPr>
          <a:xfrm rot="5400000">
            <a:off x="960973" y="4566434"/>
            <a:ext cx="788561" cy="2120572"/>
          </a:xfrm>
          <a:prstGeom prst="chevron">
            <a:avLst>
              <a:gd fmla="val 9493"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9"/>
          <p:cNvSpPr txBox="1"/>
          <p:nvPr/>
        </p:nvSpPr>
        <p:spPr>
          <a:xfrm>
            <a:off x="294944" y="5307289"/>
            <a:ext cx="2120572" cy="638845"/>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Header</a:t>
            </a:r>
            <a:endParaRPr/>
          </a:p>
        </p:txBody>
      </p:sp>
      <p:sp>
        <p:nvSpPr>
          <p:cNvPr id="2404" name="Google Shape;2404;p69"/>
          <p:cNvSpPr txBox="1"/>
          <p:nvPr/>
        </p:nvSpPr>
        <p:spPr>
          <a:xfrm>
            <a:off x="294968" y="1274650"/>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2405" name="Google Shape;2405;p69"/>
          <p:cNvCxnSpPr/>
          <p:nvPr/>
        </p:nvCxnSpPr>
        <p:spPr>
          <a:xfrm>
            <a:off x="295277" y="1832793"/>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2406" name="Google Shape;2406;p69"/>
          <p:cNvGrpSpPr/>
          <p:nvPr/>
        </p:nvGrpSpPr>
        <p:grpSpPr>
          <a:xfrm>
            <a:off x="2629376" y="2055963"/>
            <a:ext cx="9267655" cy="687237"/>
            <a:chOff x="2629376" y="2055963"/>
            <a:chExt cx="9267655" cy="1171331"/>
          </a:xfrm>
        </p:grpSpPr>
        <p:sp>
          <p:nvSpPr>
            <p:cNvPr id="2407" name="Google Shape;2407;p69"/>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408" name="Google Shape;2408;p69"/>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2409" name="Google Shape;2409;p69"/>
          <p:cNvGrpSpPr/>
          <p:nvPr/>
        </p:nvGrpSpPr>
        <p:grpSpPr>
          <a:xfrm>
            <a:off x="2629376" y="2849301"/>
            <a:ext cx="9267655" cy="687237"/>
            <a:chOff x="2629376" y="2055963"/>
            <a:chExt cx="9267655" cy="1171331"/>
          </a:xfrm>
        </p:grpSpPr>
        <p:sp>
          <p:nvSpPr>
            <p:cNvPr id="2410" name="Google Shape;2410;p69"/>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411" name="Google Shape;2411;p69"/>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2412" name="Google Shape;2412;p69"/>
          <p:cNvGrpSpPr/>
          <p:nvPr/>
        </p:nvGrpSpPr>
        <p:grpSpPr>
          <a:xfrm>
            <a:off x="2629376" y="3642228"/>
            <a:ext cx="9267655" cy="687237"/>
            <a:chOff x="2629376" y="2055963"/>
            <a:chExt cx="9267655" cy="1171331"/>
          </a:xfrm>
        </p:grpSpPr>
        <p:sp>
          <p:nvSpPr>
            <p:cNvPr id="2413" name="Google Shape;2413;p69"/>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414" name="Google Shape;2414;p69"/>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2415" name="Google Shape;2415;p69"/>
          <p:cNvGrpSpPr/>
          <p:nvPr/>
        </p:nvGrpSpPr>
        <p:grpSpPr>
          <a:xfrm>
            <a:off x="2629376" y="4435153"/>
            <a:ext cx="9267655" cy="687237"/>
            <a:chOff x="2629376" y="2055963"/>
            <a:chExt cx="9267655" cy="1171331"/>
          </a:xfrm>
        </p:grpSpPr>
        <p:sp>
          <p:nvSpPr>
            <p:cNvPr id="2416" name="Google Shape;2416;p69"/>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417" name="Google Shape;2417;p69"/>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grpSp>
        <p:nvGrpSpPr>
          <p:cNvPr id="2418" name="Google Shape;2418;p69"/>
          <p:cNvGrpSpPr/>
          <p:nvPr/>
        </p:nvGrpSpPr>
        <p:grpSpPr>
          <a:xfrm>
            <a:off x="2629376" y="5228078"/>
            <a:ext cx="9267655" cy="687237"/>
            <a:chOff x="2629376" y="2055963"/>
            <a:chExt cx="9267655" cy="1171331"/>
          </a:xfrm>
        </p:grpSpPr>
        <p:sp>
          <p:nvSpPr>
            <p:cNvPr id="2419" name="Google Shape;2419;p69"/>
            <p:cNvSpPr txBox="1"/>
            <p:nvPr/>
          </p:nvSpPr>
          <p:spPr>
            <a:xfrm>
              <a:off x="2749296" y="2055963"/>
              <a:ext cx="9147735" cy="1171331"/>
            </a:xfrm>
            <a:prstGeom prst="rect">
              <a:avLst/>
            </a:prstGeom>
            <a:noFill/>
            <a:ln cap="flat" cmpd="sng" w="12700">
              <a:solidFill>
                <a:schemeClr val="dk1"/>
              </a:solidFill>
              <a:prstDash val="solid"/>
              <a:miter lim="8000"/>
              <a:headEnd len="sm" w="sm" type="none"/>
              <a:tailEnd len="sm" w="sm" type="none"/>
            </a:ln>
          </p:spPr>
          <p:txBody>
            <a:bodyPr anchorCtr="0" anchor="ctr" bIns="45700" lIns="180000" spcFirstLastPara="1" rIns="180000" wrap="square" tIns="45700">
              <a:noAutofit/>
            </a:bodyPr>
            <a:lstStyle/>
            <a:p>
              <a:pPr indent="0" lvl="0" marL="0" marR="0" rtl="0" algn="ctr">
                <a:spcBef>
                  <a:spcPts val="0"/>
                </a:spcBef>
                <a:spcAft>
                  <a:spcPts val="0"/>
                </a:spcAft>
                <a:buNone/>
              </a:pPr>
              <a:r>
                <a:rPr lang="en-US" sz="12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p:txBody>
        </p:sp>
        <p:sp>
          <p:nvSpPr>
            <p:cNvPr id="2420" name="Google Shape;2420;p69"/>
            <p:cNvSpPr/>
            <p:nvPr/>
          </p:nvSpPr>
          <p:spPr>
            <a:xfrm>
              <a:off x="2629376" y="2055963"/>
              <a:ext cx="119920" cy="1171331"/>
            </a:xfrm>
            <a:prstGeom prst="rect">
              <a:avLst/>
            </a:prstGeom>
            <a:solidFill>
              <a:schemeClr val="dk1"/>
            </a:solidFill>
            <a:ln cap="flat" cmpd="sng" w="12700">
              <a:solidFill>
                <a:schemeClr val="dk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sp>
        <p:nvSpPr>
          <p:cNvPr id="2421" name="Google Shape;2421;p6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422" name="Google Shape;2422;p6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2" name="Shape 172"/>
        <p:cNvGrpSpPr/>
        <p:nvPr/>
      </p:nvGrpSpPr>
      <p:grpSpPr>
        <a:xfrm>
          <a:off x="0" y="0"/>
          <a:ext cx="0" cy="0"/>
          <a:chOff x="0" y="0"/>
          <a:chExt cx="0" cy="0"/>
        </a:xfrm>
      </p:grpSpPr>
      <p:sp>
        <p:nvSpPr>
          <p:cNvPr id="173" name="Google Shape;173;p7"/>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Section Divider — Red, Numbered</a:t>
            </a:r>
            <a:endParaRPr/>
          </a:p>
        </p:txBody>
      </p:sp>
      <p:sp>
        <p:nvSpPr>
          <p:cNvPr id="174" name="Google Shape;174;p7"/>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rPr lang="en-US"/>
              <a:t>01</a:t>
            </a:r>
            <a:endParaRPr/>
          </a:p>
        </p:txBody>
      </p:sp>
    </p:spTree>
  </p:cSld>
  <p:clrMapOvr>
    <a:masterClrMapping/>
  </p:clrMapOvr>
</p:sld>
</file>

<file path=ppt/slides/slide7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26" name="Shape 2426"/>
        <p:cNvGrpSpPr/>
        <p:nvPr/>
      </p:nvGrpSpPr>
      <p:grpSpPr>
        <a:xfrm>
          <a:off x="0" y="0"/>
          <a:ext cx="0" cy="0"/>
          <a:chOff x="0" y="0"/>
          <a:chExt cx="0" cy="0"/>
        </a:xfrm>
      </p:grpSpPr>
      <p:sp>
        <p:nvSpPr>
          <p:cNvPr id="2427" name="Google Shape;2427;p70"/>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Other Chevron Slides</a:t>
            </a:r>
            <a:endParaRPr/>
          </a:p>
        </p:txBody>
      </p:sp>
      <p:sp>
        <p:nvSpPr>
          <p:cNvPr id="2428" name="Google Shape;2428;p70"/>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7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2" name="Shape 2432"/>
        <p:cNvGrpSpPr/>
        <p:nvPr/>
      </p:nvGrpSpPr>
      <p:grpSpPr>
        <a:xfrm>
          <a:off x="0" y="0"/>
          <a:ext cx="0" cy="0"/>
          <a:chOff x="0" y="0"/>
          <a:chExt cx="0" cy="0"/>
        </a:xfrm>
      </p:grpSpPr>
      <p:sp>
        <p:nvSpPr>
          <p:cNvPr id="2433" name="Google Shape;2433;p71"/>
          <p:cNvSpPr/>
          <p:nvPr/>
        </p:nvSpPr>
        <p:spPr>
          <a:xfrm>
            <a:off x="294968" y="1768395"/>
            <a:ext cx="5918149" cy="4250441"/>
          </a:xfrm>
          <a:prstGeom prst="homePlate">
            <a:avLst>
              <a:gd fmla="val 10638" name="adj"/>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3738C0"/>
              </a:buClr>
              <a:buSzPts val="2000"/>
              <a:buFont typeface="Trebuchet MS"/>
              <a:buNone/>
            </a:pPr>
            <a:r>
              <a:t/>
            </a:r>
            <a:endParaRPr sz="2000">
              <a:solidFill>
                <a:srgbClr val="FFFFFF"/>
              </a:solidFill>
              <a:latin typeface="Helvetica Neue"/>
              <a:ea typeface="Helvetica Neue"/>
              <a:cs typeface="Helvetica Neue"/>
              <a:sym typeface="Helvetica Neue"/>
            </a:endParaRPr>
          </a:p>
        </p:txBody>
      </p:sp>
      <p:sp>
        <p:nvSpPr>
          <p:cNvPr id="2434" name="Google Shape;2434;p71"/>
          <p:cNvSpPr/>
          <p:nvPr/>
        </p:nvSpPr>
        <p:spPr>
          <a:xfrm>
            <a:off x="5982816" y="1768394"/>
            <a:ext cx="5914216" cy="4250441"/>
          </a:xfrm>
          <a:prstGeom prst="chevron">
            <a:avLst>
              <a:gd fmla="val 10661"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435" name="Google Shape;2435;p71"/>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Chevron Banner with Bullets</a:t>
            </a:r>
            <a:endParaRPr/>
          </a:p>
        </p:txBody>
      </p:sp>
      <p:sp>
        <p:nvSpPr>
          <p:cNvPr id="2436" name="Google Shape;2436;p71"/>
          <p:cNvSpPr txBox="1"/>
          <p:nvPr/>
        </p:nvSpPr>
        <p:spPr>
          <a:xfrm>
            <a:off x="1628775" y="2063004"/>
            <a:ext cx="4010026" cy="923330"/>
          </a:xfrm>
          <a:prstGeom prst="rect">
            <a:avLst/>
          </a:prstGeom>
          <a:noFill/>
          <a:ln>
            <a:noFill/>
          </a:ln>
        </p:spPr>
        <p:txBody>
          <a:bodyPr anchorCtr="0" anchor="b" bIns="0" lIns="0" spcFirstLastPara="1" rIns="0" wrap="square" tIns="0">
            <a:spAutoFit/>
          </a:bodyPr>
          <a:lstStyle/>
          <a:p>
            <a:pPr indent="-127000" lvl="0" marL="0" marR="0" rtl="0" algn="l">
              <a:spcBef>
                <a:spcPts val="0"/>
              </a:spcBef>
              <a:spcAft>
                <a:spcPts val="0"/>
              </a:spcAft>
              <a:buClr>
                <a:srgbClr val="3738C0"/>
              </a:buClr>
              <a:buSzPts val="2000"/>
              <a:buFont typeface="Trebuchet MS"/>
              <a:buChar char="​"/>
            </a:pPr>
            <a:r>
              <a:rPr lang="en-US" sz="2000">
                <a:solidFill>
                  <a:schemeClr val="lt1"/>
                </a:solidFill>
                <a:latin typeface="Libre Franklin"/>
                <a:ea typeface="Libre Franklin"/>
                <a:cs typeface="Libre Franklin"/>
                <a:sym typeface="Libre Franklin"/>
              </a:rPr>
              <a:t>Product discovery and build</a:t>
            </a:r>
            <a:br>
              <a:rPr lang="en-US" sz="2000">
                <a:solidFill>
                  <a:schemeClr val="lt1"/>
                </a:solidFill>
                <a:latin typeface="Libre Franklin"/>
                <a:ea typeface="Libre Franklin"/>
                <a:cs typeface="Libre Franklin"/>
                <a:sym typeface="Libre Franklin"/>
              </a:rPr>
            </a:br>
            <a:r>
              <a:rPr lang="en-US" sz="2000">
                <a:solidFill>
                  <a:schemeClr val="lt1"/>
                </a:solidFill>
                <a:latin typeface="Libre Franklin"/>
                <a:ea typeface="Libre Franklin"/>
                <a:cs typeface="Libre Franklin"/>
                <a:sym typeface="Libre Franklin"/>
              </a:rPr>
              <a:t>initiation efforts will be</a:t>
            </a:r>
            <a:br>
              <a:rPr lang="en-US" sz="2000">
                <a:solidFill>
                  <a:schemeClr val="lt1"/>
                </a:solidFill>
                <a:latin typeface="Libre Franklin"/>
                <a:ea typeface="Libre Franklin"/>
                <a:cs typeface="Libre Franklin"/>
                <a:sym typeface="Libre Franklin"/>
              </a:rPr>
            </a:br>
            <a:r>
              <a:rPr lang="en-US" sz="2000">
                <a:solidFill>
                  <a:schemeClr val="lt1"/>
                </a:solidFill>
                <a:latin typeface="Libre Franklin"/>
                <a:ea typeface="Libre Franklin"/>
                <a:cs typeface="Libre Franklin"/>
                <a:sym typeface="Libre Franklin"/>
              </a:rPr>
              <a:t>the focus of Q1 ‘25</a:t>
            </a:r>
            <a:endParaRPr/>
          </a:p>
        </p:txBody>
      </p:sp>
      <p:sp>
        <p:nvSpPr>
          <p:cNvPr id="2437" name="Google Shape;2437;p71"/>
          <p:cNvSpPr txBox="1"/>
          <p:nvPr/>
        </p:nvSpPr>
        <p:spPr>
          <a:xfrm>
            <a:off x="1332610" y="4124638"/>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FFFFFF"/>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438" name="Google Shape;2438;p71"/>
          <p:cNvSpPr txBox="1"/>
          <p:nvPr/>
        </p:nvSpPr>
        <p:spPr>
          <a:xfrm>
            <a:off x="1332610" y="3321372"/>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FFFFFF"/>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439" name="Google Shape;2439;p71"/>
          <p:cNvSpPr/>
          <p:nvPr/>
        </p:nvSpPr>
        <p:spPr>
          <a:xfrm>
            <a:off x="596900" y="2067469"/>
            <a:ext cx="914400" cy="91440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cxnSp>
        <p:nvCxnSpPr>
          <p:cNvPr id="2440" name="Google Shape;2440;p71"/>
          <p:cNvCxnSpPr/>
          <p:nvPr/>
        </p:nvCxnSpPr>
        <p:spPr>
          <a:xfrm>
            <a:off x="1054100" y="2981870"/>
            <a:ext cx="0" cy="1867927"/>
          </a:xfrm>
          <a:prstGeom prst="straightConnector1">
            <a:avLst/>
          </a:prstGeom>
          <a:noFill/>
          <a:ln cap="rnd" cmpd="sng" w="9525">
            <a:solidFill>
              <a:srgbClr val="FFFFFF"/>
            </a:solidFill>
            <a:prstDash val="dot"/>
            <a:round/>
            <a:headEnd len="sm" w="sm" type="none"/>
            <a:tailEnd len="sm" w="sm" type="none"/>
          </a:ln>
        </p:spPr>
      </p:cxnSp>
      <p:sp>
        <p:nvSpPr>
          <p:cNvPr id="2441" name="Google Shape;2441;p71"/>
          <p:cNvSpPr/>
          <p:nvPr/>
        </p:nvSpPr>
        <p:spPr>
          <a:xfrm>
            <a:off x="962660" y="3321372"/>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442" name="Google Shape;2442;p71"/>
          <p:cNvSpPr/>
          <p:nvPr/>
        </p:nvSpPr>
        <p:spPr>
          <a:xfrm>
            <a:off x="962660" y="4124638"/>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443" name="Google Shape;2443;p71"/>
          <p:cNvSpPr/>
          <p:nvPr/>
        </p:nvSpPr>
        <p:spPr>
          <a:xfrm>
            <a:off x="642620" y="2113189"/>
            <a:ext cx="822960" cy="82296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444" name="Google Shape;2444;p71"/>
          <p:cNvSpPr/>
          <p:nvPr/>
        </p:nvSpPr>
        <p:spPr>
          <a:xfrm>
            <a:off x="714375" y="5181559"/>
            <a:ext cx="4885690" cy="553998"/>
          </a:xfrm>
          <a:prstGeom prst="rect">
            <a:avLst/>
          </a:prstGeom>
          <a:noFill/>
          <a:ln>
            <a:noFill/>
          </a:ln>
        </p:spPr>
        <p:txBody>
          <a:bodyPr anchorCtr="0" anchor="ctr" bIns="0" lIns="0" spcFirstLastPara="1" rIns="0" wrap="square" tIns="0">
            <a:spAutoFit/>
          </a:bodyPr>
          <a:lstStyle/>
          <a:p>
            <a:pPr indent="-114300" lvl="0" marL="0" marR="0" rtl="0" algn="ctr">
              <a:spcBef>
                <a:spcPts val="0"/>
              </a:spcBef>
              <a:spcAft>
                <a:spcPts val="0"/>
              </a:spcAft>
              <a:buClr>
                <a:srgbClr val="3738C0"/>
              </a:buClr>
              <a:buSzPts val="1800"/>
              <a:buFont typeface="Trebuchet MS"/>
              <a:buChar char="​"/>
            </a:pPr>
            <a:r>
              <a:rPr lang="en-US" sz="1800">
                <a:solidFill>
                  <a:srgbClr val="FFFF00"/>
                </a:solidFill>
                <a:latin typeface="Helvetica Neue"/>
                <a:ea typeface="Helvetica Neue"/>
                <a:cs typeface="Helvetica Neue"/>
                <a:sym typeface="Helvetica Neue"/>
              </a:rPr>
              <a:t>Lorem ipsum dolor sit amet, consectetur adipiscing elit. Curabitur purus dui</a:t>
            </a:r>
            <a:endParaRPr/>
          </a:p>
        </p:txBody>
      </p:sp>
      <p:cxnSp>
        <p:nvCxnSpPr>
          <p:cNvPr id="2445" name="Google Shape;2445;p71"/>
          <p:cNvCxnSpPr/>
          <p:nvPr/>
        </p:nvCxnSpPr>
        <p:spPr>
          <a:xfrm>
            <a:off x="714375" y="5129398"/>
            <a:ext cx="4885690" cy="0"/>
          </a:xfrm>
          <a:prstGeom prst="straightConnector1">
            <a:avLst/>
          </a:prstGeom>
          <a:noFill/>
          <a:ln cap="rnd" cmpd="sng" w="9525">
            <a:solidFill>
              <a:srgbClr val="FFFFFF"/>
            </a:solidFill>
            <a:prstDash val="dot"/>
            <a:round/>
            <a:headEnd len="sm" w="sm" type="none"/>
            <a:tailEnd len="sm" w="sm" type="none"/>
          </a:ln>
        </p:spPr>
      </p:cxnSp>
      <p:sp>
        <p:nvSpPr>
          <p:cNvPr id="2446" name="Google Shape;2446;p71"/>
          <p:cNvSpPr/>
          <p:nvPr/>
        </p:nvSpPr>
        <p:spPr>
          <a:xfrm>
            <a:off x="6557132" y="5181559"/>
            <a:ext cx="4885690" cy="553998"/>
          </a:xfrm>
          <a:prstGeom prst="rect">
            <a:avLst/>
          </a:prstGeom>
          <a:noFill/>
          <a:ln>
            <a:noFill/>
          </a:ln>
        </p:spPr>
        <p:txBody>
          <a:bodyPr anchorCtr="0" anchor="ctr" bIns="0" lIns="0" spcFirstLastPara="1" rIns="0" wrap="square" tIns="0">
            <a:spAutoFit/>
          </a:bodyPr>
          <a:lstStyle/>
          <a:p>
            <a:pPr indent="-114300" lvl="0" marL="0" marR="0" rtl="0" algn="ctr">
              <a:spcBef>
                <a:spcPts val="0"/>
              </a:spcBef>
              <a:spcAft>
                <a:spcPts val="0"/>
              </a:spcAft>
              <a:buClr>
                <a:srgbClr val="3738C0"/>
              </a:buClr>
              <a:buSzPts val="1800"/>
              <a:buFont typeface="Trebuchet MS"/>
              <a:buChar char="​"/>
            </a:pPr>
            <a:r>
              <a:rPr lang="en-US" sz="1800">
                <a:solidFill>
                  <a:srgbClr val="FFFF00"/>
                </a:solidFill>
                <a:latin typeface="Helvetica Neue"/>
                <a:ea typeface="Helvetica Neue"/>
                <a:cs typeface="Helvetica Neue"/>
                <a:sym typeface="Helvetica Neue"/>
              </a:rPr>
              <a:t>Lorem ipsum dolor sit amet, consectetur adipiscing elit. Curabitur purus dui</a:t>
            </a:r>
            <a:endParaRPr/>
          </a:p>
        </p:txBody>
      </p:sp>
      <p:cxnSp>
        <p:nvCxnSpPr>
          <p:cNvPr id="2447" name="Google Shape;2447;p71"/>
          <p:cNvCxnSpPr/>
          <p:nvPr/>
        </p:nvCxnSpPr>
        <p:spPr>
          <a:xfrm>
            <a:off x="6557132" y="5129398"/>
            <a:ext cx="4885690" cy="0"/>
          </a:xfrm>
          <a:prstGeom prst="straightConnector1">
            <a:avLst/>
          </a:prstGeom>
          <a:noFill/>
          <a:ln cap="rnd" cmpd="sng" w="9525">
            <a:solidFill>
              <a:srgbClr val="FFFFFF"/>
            </a:solidFill>
            <a:prstDash val="dot"/>
            <a:round/>
            <a:headEnd len="sm" w="sm" type="none"/>
            <a:tailEnd len="sm" w="sm" type="none"/>
          </a:ln>
        </p:spPr>
      </p:cxnSp>
      <p:sp>
        <p:nvSpPr>
          <p:cNvPr id="2448" name="Google Shape;2448;p71"/>
          <p:cNvSpPr txBox="1"/>
          <p:nvPr/>
        </p:nvSpPr>
        <p:spPr>
          <a:xfrm>
            <a:off x="7426170" y="2063004"/>
            <a:ext cx="4010026" cy="923330"/>
          </a:xfrm>
          <a:prstGeom prst="rect">
            <a:avLst/>
          </a:prstGeom>
          <a:noFill/>
          <a:ln>
            <a:noFill/>
          </a:ln>
        </p:spPr>
        <p:txBody>
          <a:bodyPr anchorCtr="0" anchor="b" bIns="0" lIns="0" spcFirstLastPara="1" rIns="0" wrap="square" tIns="0">
            <a:spAutoFit/>
          </a:bodyPr>
          <a:lstStyle/>
          <a:p>
            <a:pPr indent="-127000" lvl="0" marL="0" marR="0" rtl="0" algn="l">
              <a:spcBef>
                <a:spcPts val="0"/>
              </a:spcBef>
              <a:spcAft>
                <a:spcPts val="0"/>
              </a:spcAft>
              <a:buClr>
                <a:srgbClr val="3738C0"/>
              </a:buClr>
              <a:buSzPts val="2000"/>
              <a:buFont typeface="Trebuchet MS"/>
              <a:buChar char="​"/>
            </a:pPr>
            <a:r>
              <a:rPr lang="en-US" sz="2000">
                <a:solidFill>
                  <a:schemeClr val="lt1"/>
                </a:solidFill>
                <a:latin typeface="Libre Franklin"/>
                <a:ea typeface="Libre Franklin"/>
                <a:cs typeface="Libre Franklin"/>
                <a:sym typeface="Libre Franklin"/>
              </a:rPr>
              <a:t>Product discovery and build</a:t>
            </a:r>
            <a:br>
              <a:rPr lang="en-US" sz="2000">
                <a:solidFill>
                  <a:schemeClr val="lt1"/>
                </a:solidFill>
                <a:latin typeface="Libre Franklin"/>
                <a:ea typeface="Libre Franklin"/>
                <a:cs typeface="Libre Franklin"/>
                <a:sym typeface="Libre Franklin"/>
              </a:rPr>
            </a:br>
            <a:r>
              <a:rPr lang="en-US" sz="2000">
                <a:solidFill>
                  <a:schemeClr val="lt1"/>
                </a:solidFill>
                <a:latin typeface="Libre Franklin"/>
                <a:ea typeface="Libre Franklin"/>
                <a:cs typeface="Libre Franklin"/>
                <a:sym typeface="Libre Franklin"/>
              </a:rPr>
              <a:t>initiation efforts will be</a:t>
            </a:r>
            <a:br>
              <a:rPr lang="en-US" sz="2000">
                <a:solidFill>
                  <a:schemeClr val="lt1"/>
                </a:solidFill>
                <a:latin typeface="Libre Franklin"/>
                <a:ea typeface="Libre Franklin"/>
                <a:cs typeface="Libre Franklin"/>
                <a:sym typeface="Libre Franklin"/>
              </a:rPr>
            </a:br>
            <a:r>
              <a:rPr lang="en-US" sz="2000">
                <a:solidFill>
                  <a:schemeClr val="lt1"/>
                </a:solidFill>
                <a:latin typeface="Libre Franklin"/>
                <a:ea typeface="Libre Franklin"/>
                <a:cs typeface="Libre Franklin"/>
                <a:sym typeface="Libre Franklin"/>
              </a:rPr>
              <a:t>the focus of Q1 ‘25</a:t>
            </a:r>
            <a:endParaRPr/>
          </a:p>
        </p:txBody>
      </p:sp>
      <p:sp>
        <p:nvSpPr>
          <p:cNvPr id="2449" name="Google Shape;2449;p71"/>
          <p:cNvSpPr txBox="1"/>
          <p:nvPr/>
        </p:nvSpPr>
        <p:spPr>
          <a:xfrm>
            <a:off x="7130005" y="4124638"/>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FFFFFF"/>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450" name="Google Shape;2450;p71"/>
          <p:cNvSpPr txBox="1"/>
          <p:nvPr/>
        </p:nvSpPr>
        <p:spPr>
          <a:xfrm>
            <a:off x="7130005" y="3321372"/>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FFFFFF"/>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451" name="Google Shape;2451;p71"/>
          <p:cNvSpPr/>
          <p:nvPr/>
        </p:nvSpPr>
        <p:spPr>
          <a:xfrm>
            <a:off x="6394295" y="2067469"/>
            <a:ext cx="914400" cy="91440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cxnSp>
        <p:nvCxnSpPr>
          <p:cNvPr id="2452" name="Google Shape;2452;p71"/>
          <p:cNvCxnSpPr/>
          <p:nvPr/>
        </p:nvCxnSpPr>
        <p:spPr>
          <a:xfrm>
            <a:off x="6851495" y="2981870"/>
            <a:ext cx="0" cy="1867927"/>
          </a:xfrm>
          <a:prstGeom prst="straightConnector1">
            <a:avLst/>
          </a:prstGeom>
          <a:noFill/>
          <a:ln cap="rnd" cmpd="sng" w="9525">
            <a:solidFill>
              <a:srgbClr val="FFFFFF"/>
            </a:solidFill>
            <a:prstDash val="dot"/>
            <a:round/>
            <a:headEnd len="sm" w="sm" type="none"/>
            <a:tailEnd len="sm" w="sm" type="none"/>
          </a:ln>
        </p:spPr>
      </p:cxnSp>
      <p:sp>
        <p:nvSpPr>
          <p:cNvPr id="2453" name="Google Shape;2453;p71"/>
          <p:cNvSpPr/>
          <p:nvPr/>
        </p:nvSpPr>
        <p:spPr>
          <a:xfrm>
            <a:off x="6760055" y="3321372"/>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454" name="Google Shape;2454;p71"/>
          <p:cNvSpPr/>
          <p:nvPr/>
        </p:nvSpPr>
        <p:spPr>
          <a:xfrm>
            <a:off x="6760055" y="4124638"/>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455" name="Google Shape;2455;p71"/>
          <p:cNvSpPr/>
          <p:nvPr/>
        </p:nvSpPr>
        <p:spPr>
          <a:xfrm>
            <a:off x="6440015" y="2113189"/>
            <a:ext cx="822960" cy="82296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2456" name="Google Shape;2456;p71"/>
          <p:cNvGrpSpPr/>
          <p:nvPr/>
        </p:nvGrpSpPr>
        <p:grpSpPr>
          <a:xfrm>
            <a:off x="707662" y="2178516"/>
            <a:ext cx="692876" cy="692306"/>
            <a:chOff x="4094847" y="1760585"/>
            <a:chExt cx="633600" cy="633600"/>
          </a:xfrm>
        </p:grpSpPr>
        <p:sp>
          <p:nvSpPr>
            <p:cNvPr id="2457" name="Google Shape;2457;p7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458" name="Google Shape;2458;p7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459" name="Google Shape;2459;p71"/>
          <p:cNvGrpSpPr/>
          <p:nvPr/>
        </p:nvGrpSpPr>
        <p:grpSpPr>
          <a:xfrm>
            <a:off x="6505057" y="2178516"/>
            <a:ext cx="692876" cy="692306"/>
            <a:chOff x="4094847" y="1760585"/>
            <a:chExt cx="633600" cy="633600"/>
          </a:xfrm>
        </p:grpSpPr>
        <p:sp>
          <p:nvSpPr>
            <p:cNvPr id="2460" name="Google Shape;2460;p71"/>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461" name="Google Shape;2461;p71"/>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462" name="Google Shape;2462;p71"/>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463" name="Google Shape;2463;p71"/>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67" name="Shape 2467"/>
        <p:cNvGrpSpPr/>
        <p:nvPr/>
      </p:nvGrpSpPr>
      <p:grpSpPr>
        <a:xfrm>
          <a:off x="0" y="0"/>
          <a:ext cx="0" cy="0"/>
          <a:chOff x="0" y="0"/>
          <a:chExt cx="0" cy="0"/>
        </a:xfrm>
      </p:grpSpPr>
      <p:sp>
        <p:nvSpPr>
          <p:cNvPr id="2468" name="Google Shape;2468;p72"/>
          <p:cNvSpPr/>
          <p:nvPr/>
        </p:nvSpPr>
        <p:spPr>
          <a:xfrm>
            <a:off x="294968" y="1768395"/>
            <a:ext cx="5918149" cy="4250441"/>
          </a:xfrm>
          <a:prstGeom prst="homePlate">
            <a:avLst>
              <a:gd fmla="val 10638" name="adj"/>
            </a:avLst>
          </a:prstGeom>
          <a:solidFill>
            <a:schemeClr val="accent1"/>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3738C0"/>
              </a:buClr>
              <a:buSzPts val="2000"/>
              <a:buFont typeface="Trebuchet MS"/>
              <a:buNone/>
            </a:pPr>
            <a:r>
              <a:t/>
            </a:r>
            <a:endParaRPr sz="2000">
              <a:solidFill>
                <a:srgbClr val="FFFFFF"/>
              </a:solidFill>
              <a:latin typeface="Helvetica Neue"/>
              <a:ea typeface="Helvetica Neue"/>
              <a:cs typeface="Helvetica Neue"/>
              <a:sym typeface="Helvetica Neue"/>
            </a:endParaRPr>
          </a:p>
        </p:txBody>
      </p:sp>
      <p:sp>
        <p:nvSpPr>
          <p:cNvPr id="2469" name="Google Shape;2469;p72"/>
          <p:cNvSpPr/>
          <p:nvPr/>
        </p:nvSpPr>
        <p:spPr>
          <a:xfrm>
            <a:off x="5982816" y="1768394"/>
            <a:ext cx="5914216" cy="4250441"/>
          </a:xfrm>
          <a:prstGeom prst="chevron">
            <a:avLst>
              <a:gd fmla="val 10661" name="adj"/>
            </a:avLst>
          </a:prstGeom>
          <a:solidFill>
            <a:srgbClr val="E4E4E4"/>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470" name="Google Shape;2470;p7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Chevron Banner (Left Focus)</a:t>
            </a:r>
            <a:endParaRPr/>
          </a:p>
        </p:txBody>
      </p:sp>
      <p:sp>
        <p:nvSpPr>
          <p:cNvPr id="2471" name="Google Shape;2471;p72"/>
          <p:cNvSpPr txBox="1"/>
          <p:nvPr/>
        </p:nvSpPr>
        <p:spPr>
          <a:xfrm>
            <a:off x="1628775" y="2063004"/>
            <a:ext cx="4010026" cy="923330"/>
          </a:xfrm>
          <a:prstGeom prst="rect">
            <a:avLst/>
          </a:prstGeom>
          <a:noFill/>
          <a:ln>
            <a:noFill/>
          </a:ln>
        </p:spPr>
        <p:txBody>
          <a:bodyPr anchorCtr="0" anchor="b" bIns="0" lIns="0" spcFirstLastPara="1" rIns="0" wrap="square" tIns="0">
            <a:spAutoFit/>
          </a:bodyPr>
          <a:lstStyle/>
          <a:p>
            <a:pPr indent="-127000" lvl="0" marL="0" marR="0" rtl="0" algn="l">
              <a:spcBef>
                <a:spcPts val="0"/>
              </a:spcBef>
              <a:spcAft>
                <a:spcPts val="0"/>
              </a:spcAft>
              <a:buClr>
                <a:srgbClr val="3738C0"/>
              </a:buClr>
              <a:buSzPts val="2000"/>
              <a:buFont typeface="Trebuchet MS"/>
              <a:buChar char="​"/>
            </a:pPr>
            <a:r>
              <a:rPr lang="en-US" sz="2000">
                <a:solidFill>
                  <a:schemeClr val="lt1"/>
                </a:solidFill>
                <a:latin typeface="Libre Franklin"/>
                <a:ea typeface="Libre Franklin"/>
                <a:cs typeface="Libre Franklin"/>
                <a:sym typeface="Libre Franklin"/>
              </a:rPr>
              <a:t>Product discovery and build</a:t>
            </a:r>
            <a:br>
              <a:rPr lang="en-US" sz="2000">
                <a:solidFill>
                  <a:schemeClr val="lt1"/>
                </a:solidFill>
                <a:latin typeface="Libre Franklin"/>
                <a:ea typeface="Libre Franklin"/>
                <a:cs typeface="Libre Franklin"/>
                <a:sym typeface="Libre Franklin"/>
              </a:rPr>
            </a:br>
            <a:r>
              <a:rPr lang="en-US" sz="2000">
                <a:solidFill>
                  <a:schemeClr val="lt1"/>
                </a:solidFill>
                <a:latin typeface="Libre Franklin"/>
                <a:ea typeface="Libre Franklin"/>
                <a:cs typeface="Libre Franklin"/>
                <a:sym typeface="Libre Franklin"/>
              </a:rPr>
              <a:t>initiation efforts will be</a:t>
            </a:r>
            <a:br>
              <a:rPr lang="en-US" sz="2000">
                <a:solidFill>
                  <a:schemeClr val="lt1"/>
                </a:solidFill>
                <a:latin typeface="Libre Franklin"/>
                <a:ea typeface="Libre Franklin"/>
                <a:cs typeface="Libre Franklin"/>
                <a:sym typeface="Libre Franklin"/>
              </a:rPr>
            </a:br>
            <a:r>
              <a:rPr lang="en-US" sz="2000">
                <a:solidFill>
                  <a:schemeClr val="lt1"/>
                </a:solidFill>
                <a:latin typeface="Libre Franklin"/>
                <a:ea typeface="Libre Franklin"/>
                <a:cs typeface="Libre Franklin"/>
                <a:sym typeface="Libre Franklin"/>
              </a:rPr>
              <a:t>the focus of Q1 ‘25</a:t>
            </a:r>
            <a:endParaRPr/>
          </a:p>
        </p:txBody>
      </p:sp>
      <p:sp>
        <p:nvSpPr>
          <p:cNvPr id="2472" name="Google Shape;2472;p72"/>
          <p:cNvSpPr txBox="1"/>
          <p:nvPr/>
        </p:nvSpPr>
        <p:spPr>
          <a:xfrm>
            <a:off x="1332610" y="4124638"/>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FFFFFF"/>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473" name="Google Shape;2473;p72"/>
          <p:cNvSpPr txBox="1"/>
          <p:nvPr/>
        </p:nvSpPr>
        <p:spPr>
          <a:xfrm>
            <a:off x="1332610" y="3321372"/>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FFFFFF"/>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474" name="Google Shape;2474;p72"/>
          <p:cNvSpPr/>
          <p:nvPr/>
        </p:nvSpPr>
        <p:spPr>
          <a:xfrm>
            <a:off x="596900" y="2067469"/>
            <a:ext cx="914400" cy="91440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cxnSp>
        <p:nvCxnSpPr>
          <p:cNvPr id="2475" name="Google Shape;2475;p72"/>
          <p:cNvCxnSpPr/>
          <p:nvPr/>
        </p:nvCxnSpPr>
        <p:spPr>
          <a:xfrm>
            <a:off x="1054100" y="2981870"/>
            <a:ext cx="0" cy="1867927"/>
          </a:xfrm>
          <a:prstGeom prst="straightConnector1">
            <a:avLst/>
          </a:prstGeom>
          <a:noFill/>
          <a:ln cap="rnd" cmpd="sng" w="9525">
            <a:solidFill>
              <a:srgbClr val="FFFFFF"/>
            </a:solidFill>
            <a:prstDash val="dot"/>
            <a:round/>
            <a:headEnd len="sm" w="sm" type="none"/>
            <a:tailEnd len="sm" w="sm" type="none"/>
          </a:ln>
        </p:spPr>
      </p:cxnSp>
      <p:sp>
        <p:nvSpPr>
          <p:cNvPr id="2476" name="Google Shape;2476;p72"/>
          <p:cNvSpPr/>
          <p:nvPr/>
        </p:nvSpPr>
        <p:spPr>
          <a:xfrm>
            <a:off x="962660" y="3321372"/>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477" name="Google Shape;2477;p72"/>
          <p:cNvSpPr/>
          <p:nvPr/>
        </p:nvSpPr>
        <p:spPr>
          <a:xfrm>
            <a:off x="962660" y="4124638"/>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478" name="Google Shape;2478;p72"/>
          <p:cNvSpPr/>
          <p:nvPr/>
        </p:nvSpPr>
        <p:spPr>
          <a:xfrm>
            <a:off x="642620" y="2113189"/>
            <a:ext cx="822960" cy="82296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479" name="Google Shape;2479;p72"/>
          <p:cNvSpPr/>
          <p:nvPr/>
        </p:nvSpPr>
        <p:spPr>
          <a:xfrm>
            <a:off x="714375" y="5181559"/>
            <a:ext cx="4885690" cy="553998"/>
          </a:xfrm>
          <a:prstGeom prst="rect">
            <a:avLst/>
          </a:prstGeom>
          <a:noFill/>
          <a:ln>
            <a:noFill/>
          </a:ln>
        </p:spPr>
        <p:txBody>
          <a:bodyPr anchorCtr="0" anchor="ctr" bIns="0" lIns="0" spcFirstLastPara="1" rIns="0" wrap="square" tIns="0">
            <a:spAutoFit/>
          </a:bodyPr>
          <a:lstStyle/>
          <a:p>
            <a:pPr indent="-114300" lvl="0" marL="0" marR="0" rtl="0" algn="ctr">
              <a:spcBef>
                <a:spcPts val="0"/>
              </a:spcBef>
              <a:spcAft>
                <a:spcPts val="0"/>
              </a:spcAft>
              <a:buClr>
                <a:srgbClr val="3738C0"/>
              </a:buClr>
              <a:buSzPts val="1800"/>
              <a:buFont typeface="Trebuchet MS"/>
              <a:buChar char="​"/>
            </a:pPr>
            <a:r>
              <a:rPr lang="en-US" sz="1800">
                <a:solidFill>
                  <a:srgbClr val="FFFF00"/>
                </a:solidFill>
                <a:latin typeface="Helvetica Neue"/>
                <a:ea typeface="Helvetica Neue"/>
                <a:cs typeface="Helvetica Neue"/>
                <a:sym typeface="Helvetica Neue"/>
              </a:rPr>
              <a:t>Lorem ipsum dolor sit amet, consectetur adipiscing elit. Curabitur purus dui</a:t>
            </a:r>
            <a:endParaRPr/>
          </a:p>
        </p:txBody>
      </p:sp>
      <p:cxnSp>
        <p:nvCxnSpPr>
          <p:cNvPr id="2480" name="Google Shape;2480;p72"/>
          <p:cNvCxnSpPr/>
          <p:nvPr/>
        </p:nvCxnSpPr>
        <p:spPr>
          <a:xfrm>
            <a:off x="714375" y="5129398"/>
            <a:ext cx="4885690" cy="0"/>
          </a:xfrm>
          <a:prstGeom prst="straightConnector1">
            <a:avLst/>
          </a:prstGeom>
          <a:noFill/>
          <a:ln cap="rnd" cmpd="sng" w="9525">
            <a:solidFill>
              <a:srgbClr val="FFFFFF"/>
            </a:solidFill>
            <a:prstDash val="dot"/>
            <a:round/>
            <a:headEnd len="sm" w="sm" type="none"/>
            <a:tailEnd len="sm" w="sm" type="none"/>
          </a:ln>
        </p:spPr>
      </p:cxnSp>
      <p:sp>
        <p:nvSpPr>
          <p:cNvPr id="2481" name="Google Shape;2481;p72"/>
          <p:cNvSpPr/>
          <p:nvPr/>
        </p:nvSpPr>
        <p:spPr>
          <a:xfrm>
            <a:off x="6557132" y="5181559"/>
            <a:ext cx="4885690" cy="553998"/>
          </a:xfrm>
          <a:prstGeom prst="rect">
            <a:avLst/>
          </a:prstGeom>
          <a:noFill/>
          <a:ln>
            <a:noFill/>
          </a:ln>
        </p:spPr>
        <p:txBody>
          <a:bodyPr anchorCtr="0" anchor="ctr" bIns="0" lIns="0" spcFirstLastPara="1" rIns="0" wrap="square" tIns="0">
            <a:spAutoFit/>
          </a:bodyPr>
          <a:lstStyle/>
          <a:p>
            <a:pPr indent="-114300" lvl="0" marL="0" marR="0" rtl="0" algn="ctr">
              <a:spcBef>
                <a:spcPts val="0"/>
              </a:spcBef>
              <a:spcAft>
                <a:spcPts val="0"/>
              </a:spcAft>
              <a:buClr>
                <a:srgbClr val="3738C0"/>
              </a:buClr>
              <a:buSzPts val="1800"/>
              <a:buFont typeface="Trebuchet MS"/>
              <a:buChar char="​"/>
            </a:pPr>
            <a:r>
              <a:rPr lang="en-US" sz="1800">
                <a:solidFill>
                  <a:srgbClr val="BEBEBE"/>
                </a:solidFill>
                <a:latin typeface="Helvetica Neue"/>
                <a:ea typeface="Helvetica Neue"/>
                <a:cs typeface="Helvetica Neue"/>
                <a:sym typeface="Helvetica Neue"/>
              </a:rPr>
              <a:t>Lorem ipsum dolor sit amet, consectetur adipiscing elit. Curabitur purus dui</a:t>
            </a:r>
            <a:endParaRPr/>
          </a:p>
        </p:txBody>
      </p:sp>
      <p:cxnSp>
        <p:nvCxnSpPr>
          <p:cNvPr id="2482" name="Google Shape;2482;p72"/>
          <p:cNvCxnSpPr/>
          <p:nvPr/>
        </p:nvCxnSpPr>
        <p:spPr>
          <a:xfrm>
            <a:off x="6557132" y="5129398"/>
            <a:ext cx="4885690" cy="0"/>
          </a:xfrm>
          <a:prstGeom prst="straightConnector1">
            <a:avLst/>
          </a:prstGeom>
          <a:noFill/>
          <a:ln cap="rnd" cmpd="sng" w="9525">
            <a:solidFill>
              <a:srgbClr val="FFFFFF"/>
            </a:solidFill>
            <a:prstDash val="dot"/>
            <a:round/>
            <a:headEnd len="sm" w="sm" type="none"/>
            <a:tailEnd len="sm" w="sm" type="none"/>
          </a:ln>
        </p:spPr>
      </p:cxnSp>
      <p:sp>
        <p:nvSpPr>
          <p:cNvPr id="2483" name="Google Shape;2483;p72"/>
          <p:cNvSpPr txBox="1"/>
          <p:nvPr/>
        </p:nvSpPr>
        <p:spPr>
          <a:xfrm>
            <a:off x="7426170" y="2063004"/>
            <a:ext cx="4010026" cy="923330"/>
          </a:xfrm>
          <a:prstGeom prst="rect">
            <a:avLst/>
          </a:prstGeom>
          <a:noFill/>
          <a:ln>
            <a:noFill/>
          </a:ln>
        </p:spPr>
        <p:txBody>
          <a:bodyPr anchorCtr="0" anchor="b" bIns="0" lIns="0" spcFirstLastPara="1" rIns="0" wrap="square" tIns="0">
            <a:spAutoFit/>
          </a:bodyPr>
          <a:lstStyle/>
          <a:p>
            <a:pPr indent="-127000" lvl="0" marL="0" marR="0" rtl="0" algn="l">
              <a:spcBef>
                <a:spcPts val="0"/>
              </a:spcBef>
              <a:spcAft>
                <a:spcPts val="0"/>
              </a:spcAft>
              <a:buClr>
                <a:srgbClr val="3738C0"/>
              </a:buClr>
              <a:buSzPts val="2000"/>
              <a:buFont typeface="Trebuchet MS"/>
              <a:buChar char="​"/>
            </a:pPr>
            <a:r>
              <a:rPr lang="en-US" sz="2000">
                <a:solidFill>
                  <a:srgbClr val="BEBEBE"/>
                </a:solidFill>
                <a:latin typeface="Libre Franklin"/>
                <a:ea typeface="Libre Franklin"/>
                <a:cs typeface="Libre Franklin"/>
                <a:sym typeface="Libre Franklin"/>
              </a:rPr>
              <a:t>Product discovery and build</a:t>
            </a:r>
            <a:br>
              <a:rPr lang="en-US" sz="2000">
                <a:solidFill>
                  <a:srgbClr val="BEBEBE"/>
                </a:solidFill>
                <a:latin typeface="Libre Franklin"/>
                <a:ea typeface="Libre Franklin"/>
                <a:cs typeface="Libre Franklin"/>
                <a:sym typeface="Libre Franklin"/>
              </a:rPr>
            </a:br>
            <a:r>
              <a:rPr lang="en-US" sz="2000">
                <a:solidFill>
                  <a:srgbClr val="BEBEBE"/>
                </a:solidFill>
                <a:latin typeface="Libre Franklin"/>
                <a:ea typeface="Libre Franklin"/>
                <a:cs typeface="Libre Franklin"/>
                <a:sym typeface="Libre Franklin"/>
              </a:rPr>
              <a:t>initiation efforts will be</a:t>
            </a:r>
            <a:br>
              <a:rPr lang="en-US" sz="2000">
                <a:solidFill>
                  <a:srgbClr val="BEBEBE"/>
                </a:solidFill>
                <a:latin typeface="Libre Franklin"/>
                <a:ea typeface="Libre Franklin"/>
                <a:cs typeface="Libre Franklin"/>
                <a:sym typeface="Libre Franklin"/>
              </a:rPr>
            </a:br>
            <a:r>
              <a:rPr lang="en-US" sz="2000">
                <a:solidFill>
                  <a:srgbClr val="BEBEBE"/>
                </a:solidFill>
                <a:latin typeface="Libre Franklin"/>
                <a:ea typeface="Libre Franklin"/>
                <a:cs typeface="Libre Franklin"/>
                <a:sym typeface="Libre Franklin"/>
              </a:rPr>
              <a:t>the focus of Q1 ‘25</a:t>
            </a:r>
            <a:endParaRPr/>
          </a:p>
        </p:txBody>
      </p:sp>
      <p:sp>
        <p:nvSpPr>
          <p:cNvPr id="2484" name="Google Shape;2484;p72"/>
          <p:cNvSpPr txBox="1"/>
          <p:nvPr/>
        </p:nvSpPr>
        <p:spPr>
          <a:xfrm>
            <a:off x="7130005" y="4124638"/>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BEBEBE"/>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485" name="Google Shape;2485;p72"/>
          <p:cNvSpPr txBox="1"/>
          <p:nvPr/>
        </p:nvSpPr>
        <p:spPr>
          <a:xfrm>
            <a:off x="7130005" y="3321372"/>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BEBEBE"/>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486" name="Google Shape;2486;p72"/>
          <p:cNvSpPr/>
          <p:nvPr/>
        </p:nvSpPr>
        <p:spPr>
          <a:xfrm>
            <a:off x="6394295" y="2067469"/>
            <a:ext cx="914400" cy="91440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cxnSp>
        <p:nvCxnSpPr>
          <p:cNvPr id="2487" name="Google Shape;2487;p72"/>
          <p:cNvCxnSpPr/>
          <p:nvPr/>
        </p:nvCxnSpPr>
        <p:spPr>
          <a:xfrm>
            <a:off x="6851495" y="2981870"/>
            <a:ext cx="0" cy="1867927"/>
          </a:xfrm>
          <a:prstGeom prst="straightConnector1">
            <a:avLst/>
          </a:prstGeom>
          <a:noFill/>
          <a:ln cap="rnd" cmpd="sng" w="9525">
            <a:solidFill>
              <a:srgbClr val="FFFFFF"/>
            </a:solidFill>
            <a:prstDash val="dot"/>
            <a:round/>
            <a:headEnd len="sm" w="sm" type="none"/>
            <a:tailEnd len="sm" w="sm" type="none"/>
          </a:ln>
        </p:spPr>
      </p:cxnSp>
      <p:sp>
        <p:nvSpPr>
          <p:cNvPr id="2488" name="Google Shape;2488;p72"/>
          <p:cNvSpPr/>
          <p:nvPr/>
        </p:nvSpPr>
        <p:spPr>
          <a:xfrm>
            <a:off x="6760055" y="3321372"/>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489" name="Google Shape;2489;p72"/>
          <p:cNvSpPr/>
          <p:nvPr/>
        </p:nvSpPr>
        <p:spPr>
          <a:xfrm>
            <a:off x="6760055" y="4124638"/>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490" name="Google Shape;2490;p72"/>
          <p:cNvSpPr/>
          <p:nvPr/>
        </p:nvSpPr>
        <p:spPr>
          <a:xfrm>
            <a:off x="6440015" y="2113189"/>
            <a:ext cx="822960" cy="82296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2491" name="Google Shape;2491;p72"/>
          <p:cNvGrpSpPr/>
          <p:nvPr/>
        </p:nvGrpSpPr>
        <p:grpSpPr>
          <a:xfrm>
            <a:off x="707662" y="2178516"/>
            <a:ext cx="692876" cy="692306"/>
            <a:chOff x="4094847" y="1760585"/>
            <a:chExt cx="633600" cy="633600"/>
          </a:xfrm>
        </p:grpSpPr>
        <p:sp>
          <p:nvSpPr>
            <p:cNvPr id="2492" name="Google Shape;2492;p7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493" name="Google Shape;2493;p7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494" name="Google Shape;2494;p72"/>
          <p:cNvGrpSpPr/>
          <p:nvPr/>
        </p:nvGrpSpPr>
        <p:grpSpPr>
          <a:xfrm>
            <a:off x="6505057" y="2178516"/>
            <a:ext cx="692876" cy="692306"/>
            <a:chOff x="4094847" y="1760585"/>
            <a:chExt cx="633600" cy="633600"/>
          </a:xfrm>
        </p:grpSpPr>
        <p:sp>
          <p:nvSpPr>
            <p:cNvPr id="2495" name="Google Shape;2495;p7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rgbClr val="BEBE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496" name="Google Shape;2496;p7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BEBE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cxnSp>
        <p:nvCxnSpPr>
          <p:cNvPr id="2497" name="Google Shape;2497;p72"/>
          <p:cNvCxnSpPr/>
          <p:nvPr/>
        </p:nvCxnSpPr>
        <p:spPr>
          <a:xfrm>
            <a:off x="294968" y="1544342"/>
            <a:ext cx="5353478" cy="0"/>
          </a:xfrm>
          <a:prstGeom prst="straightConnector1">
            <a:avLst/>
          </a:prstGeom>
          <a:noFill/>
          <a:ln cap="rnd" cmpd="sng" w="9525">
            <a:solidFill>
              <a:srgbClr val="7F7F7F"/>
            </a:solidFill>
            <a:prstDash val="dot"/>
            <a:round/>
            <a:headEnd len="sm" w="sm" type="none"/>
            <a:tailEnd len="sm" w="sm" type="none"/>
          </a:ln>
        </p:spPr>
      </p:cxnSp>
      <p:sp>
        <p:nvSpPr>
          <p:cNvPr id="2498" name="Google Shape;2498;p72"/>
          <p:cNvSpPr/>
          <p:nvPr/>
        </p:nvSpPr>
        <p:spPr>
          <a:xfrm>
            <a:off x="2614176" y="1436620"/>
            <a:ext cx="715062" cy="215444"/>
          </a:xfrm>
          <a:prstGeom prst="rect">
            <a:avLst/>
          </a:prstGeom>
          <a:solidFill>
            <a:srgbClr val="FFFFFF"/>
          </a:solidFill>
          <a:ln>
            <a:noFill/>
          </a:ln>
        </p:spPr>
        <p:txBody>
          <a:bodyPr anchorCtr="0" anchor="ctr" bIns="0" lIns="0" spcFirstLastPara="1" rIns="0" wrap="square" tIns="0">
            <a:spAutoFit/>
          </a:bodyPr>
          <a:lstStyle/>
          <a:p>
            <a:pPr indent="-88900" lvl="0" marL="0" marR="0" rtl="0" algn="ctr">
              <a:spcBef>
                <a:spcPts val="0"/>
              </a:spcBef>
              <a:spcAft>
                <a:spcPts val="0"/>
              </a:spcAft>
              <a:buClr>
                <a:srgbClr val="3738C0"/>
              </a:buClr>
              <a:buSzPts val="1400"/>
              <a:buFont typeface="Trebuchet MS"/>
              <a:buChar char="​"/>
            </a:pPr>
            <a:r>
              <a:rPr b="1" lang="en-US" sz="1400">
                <a:solidFill>
                  <a:schemeClr val="accent1"/>
                </a:solidFill>
                <a:latin typeface="Libre Franklin"/>
                <a:ea typeface="Libre Franklin"/>
                <a:cs typeface="Libre Franklin"/>
                <a:sym typeface="Libre Franklin"/>
              </a:rPr>
              <a:t>Focus</a:t>
            </a:r>
            <a:endParaRPr/>
          </a:p>
        </p:txBody>
      </p:sp>
      <p:sp>
        <p:nvSpPr>
          <p:cNvPr id="2499" name="Google Shape;2499;p7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500" name="Google Shape;2500;p7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7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04" name="Shape 2504"/>
        <p:cNvGrpSpPr/>
        <p:nvPr/>
      </p:nvGrpSpPr>
      <p:grpSpPr>
        <a:xfrm>
          <a:off x="0" y="0"/>
          <a:ext cx="0" cy="0"/>
          <a:chOff x="0" y="0"/>
          <a:chExt cx="0" cy="0"/>
        </a:xfrm>
      </p:grpSpPr>
      <p:sp>
        <p:nvSpPr>
          <p:cNvPr id="2505" name="Google Shape;2505;p73"/>
          <p:cNvSpPr/>
          <p:nvPr/>
        </p:nvSpPr>
        <p:spPr>
          <a:xfrm>
            <a:off x="294968" y="1768395"/>
            <a:ext cx="5918149" cy="4250441"/>
          </a:xfrm>
          <a:prstGeom prst="homePlate">
            <a:avLst>
              <a:gd fmla="val 10638" name="adj"/>
            </a:avLst>
          </a:prstGeom>
          <a:solidFill>
            <a:srgbClr val="E4E4E4"/>
          </a:solidFill>
          <a:ln>
            <a:noFill/>
          </a:ln>
        </p:spPr>
        <p:txBody>
          <a:bodyPr anchorCtr="0" anchor="ctr" bIns="0" lIns="0" spcFirstLastPara="1" rIns="0" wrap="square" tIns="0">
            <a:noAutofit/>
          </a:bodyPr>
          <a:lstStyle/>
          <a:p>
            <a:pPr indent="0" lvl="0" marL="0" marR="0" rtl="0" algn="ctr">
              <a:lnSpc>
                <a:spcPct val="100000"/>
              </a:lnSpc>
              <a:spcBef>
                <a:spcPts val="0"/>
              </a:spcBef>
              <a:spcAft>
                <a:spcPts val="0"/>
              </a:spcAft>
              <a:buClr>
                <a:srgbClr val="3738C0"/>
              </a:buClr>
              <a:buSzPts val="2000"/>
              <a:buFont typeface="Trebuchet MS"/>
              <a:buNone/>
            </a:pPr>
            <a:r>
              <a:t/>
            </a:r>
            <a:endParaRPr sz="2000">
              <a:solidFill>
                <a:srgbClr val="FFFFFF"/>
              </a:solidFill>
              <a:latin typeface="Helvetica Neue"/>
              <a:ea typeface="Helvetica Neue"/>
              <a:cs typeface="Helvetica Neue"/>
              <a:sym typeface="Helvetica Neue"/>
            </a:endParaRPr>
          </a:p>
        </p:txBody>
      </p:sp>
      <p:sp>
        <p:nvSpPr>
          <p:cNvPr id="2506" name="Google Shape;2506;p73"/>
          <p:cNvSpPr/>
          <p:nvPr/>
        </p:nvSpPr>
        <p:spPr>
          <a:xfrm>
            <a:off x="5982816" y="1768394"/>
            <a:ext cx="5914216" cy="4250441"/>
          </a:xfrm>
          <a:prstGeom prst="chevron">
            <a:avLst>
              <a:gd fmla="val 10661" name="adj"/>
            </a:avLst>
          </a:prstGeom>
          <a:solidFill>
            <a:schemeClr val="accent2"/>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507" name="Google Shape;2507;p7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Chevron Banner (Right Focus)</a:t>
            </a:r>
            <a:endParaRPr/>
          </a:p>
        </p:txBody>
      </p:sp>
      <p:sp>
        <p:nvSpPr>
          <p:cNvPr id="2508" name="Google Shape;2508;p73"/>
          <p:cNvSpPr txBox="1"/>
          <p:nvPr/>
        </p:nvSpPr>
        <p:spPr>
          <a:xfrm>
            <a:off x="1628775" y="2063004"/>
            <a:ext cx="4010026" cy="923330"/>
          </a:xfrm>
          <a:prstGeom prst="rect">
            <a:avLst/>
          </a:prstGeom>
          <a:noFill/>
          <a:ln>
            <a:noFill/>
          </a:ln>
        </p:spPr>
        <p:txBody>
          <a:bodyPr anchorCtr="0" anchor="b" bIns="0" lIns="0" spcFirstLastPara="1" rIns="0" wrap="square" tIns="0">
            <a:spAutoFit/>
          </a:bodyPr>
          <a:lstStyle/>
          <a:p>
            <a:pPr indent="-127000" lvl="0" marL="0" marR="0" rtl="0" algn="l">
              <a:spcBef>
                <a:spcPts val="0"/>
              </a:spcBef>
              <a:spcAft>
                <a:spcPts val="0"/>
              </a:spcAft>
              <a:buClr>
                <a:srgbClr val="3738C0"/>
              </a:buClr>
              <a:buSzPts val="2000"/>
              <a:buFont typeface="Trebuchet MS"/>
              <a:buChar char="​"/>
            </a:pPr>
            <a:r>
              <a:rPr lang="en-US" sz="2000">
                <a:solidFill>
                  <a:srgbClr val="BEBEBE"/>
                </a:solidFill>
                <a:latin typeface="Libre Franklin"/>
                <a:ea typeface="Libre Franklin"/>
                <a:cs typeface="Libre Franklin"/>
                <a:sym typeface="Libre Franklin"/>
              </a:rPr>
              <a:t>Product discovery and build</a:t>
            </a:r>
            <a:br>
              <a:rPr lang="en-US" sz="2000">
                <a:solidFill>
                  <a:srgbClr val="BEBEBE"/>
                </a:solidFill>
                <a:latin typeface="Libre Franklin"/>
                <a:ea typeface="Libre Franklin"/>
                <a:cs typeface="Libre Franklin"/>
                <a:sym typeface="Libre Franklin"/>
              </a:rPr>
            </a:br>
            <a:r>
              <a:rPr lang="en-US" sz="2000">
                <a:solidFill>
                  <a:srgbClr val="BEBEBE"/>
                </a:solidFill>
                <a:latin typeface="Libre Franklin"/>
                <a:ea typeface="Libre Franklin"/>
                <a:cs typeface="Libre Franklin"/>
                <a:sym typeface="Libre Franklin"/>
              </a:rPr>
              <a:t>initiation efforts will be</a:t>
            </a:r>
            <a:br>
              <a:rPr lang="en-US" sz="2000">
                <a:solidFill>
                  <a:srgbClr val="BEBEBE"/>
                </a:solidFill>
                <a:latin typeface="Libre Franklin"/>
                <a:ea typeface="Libre Franklin"/>
                <a:cs typeface="Libre Franklin"/>
                <a:sym typeface="Libre Franklin"/>
              </a:rPr>
            </a:br>
            <a:r>
              <a:rPr lang="en-US" sz="2000">
                <a:solidFill>
                  <a:srgbClr val="BEBEBE"/>
                </a:solidFill>
                <a:latin typeface="Libre Franklin"/>
                <a:ea typeface="Libre Franklin"/>
                <a:cs typeface="Libre Franklin"/>
                <a:sym typeface="Libre Franklin"/>
              </a:rPr>
              <a:t>the focus of Q1 ‘25</a:t>
            </a:r>
            <a:endParaRPr/>
          </a:p>
        </p:txBody>
      </p:sp>
      <p:sp>
        <p:nvSpPr>
          <p:cNvPr id="2509" name="Google Shape;2509;p73"/>
          <p:cNvSpPr txBox="1"/>
          <p:nvPr/>
        </p:nvSpPr>
        <p:spPr>
          <a:xfrm>
            <a:off x="1332610" y="4124638"/>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BEBEBE"/>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510" name="Google Shape;2510;p73"/>
          <p:cNvSpPr txBox="1"/>
          <p:nvPr/>
        </p:nvSpPr>
        <p:spPr>
          <a:xfrm>
            <a:off x="1332610" y="3321372"/>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BEBEBE"/>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511" name="Google Shape;2511;p73"/>
          <p:cNvSpPr/>
          <p:nvPr/>
        </p:nvSpPr>
        <p:spPr>
          <a:xfrm>
            <a:off x="596900" y="2067469"/>
            <a:ext cx="914400" cy="91440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cxnSp>
        <p:nvCxnSpPr>
          <p:cNvPr id="2512" name="Google Shape;2512;p73"/>
          <p:cNvCxnSpPr/>
          <p:nvPr/>
        </p:nvCxnSpPr>
        <p:spPr>
          <a:xfrm>
            <a:off x="1054100" y="2981870"/>
            <a:ext cx="0" cy="1867927"/>
          </a:xfrm>
          <a:prstGeom prst="straightConnector1">
            <a:avLst/>
          </a:prstGeom>
          <a:noFill/>
          <a:ln cap="rnd" cmpd="sng" w="9525">
            <a:solidFill>
              <a:srgbClr val="FFFFFF"/>
            </a:solidFill>
            <a:prstDash val="dot"/>
            <a:round/>
            <a:headEnd len="sm" w="sm" type="none"/>
            <a:tailEnd len="sm" w="sm" type="none"/>
          </a:ln>
        </p:spPr>
      </p:cxnSp>
      <p:sp>
        <p:nvSpPr>
          <p:cNvPr id="2513" name="Google Shape;2513;p73"/>
          <p:cNvSpPr/>
          <p:nvPr/>
        </p:nvSpPr>
        <p:spPr>
          <a:xfrm>
            <a:off x="962660" y="3321372"/>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514" name="Google Shape;2514;p73"/>
          <p:cNvSpPr/>
          <p:nvPr/>
        </p:nvSpPr>
        <p:spPr>
          <a:xfrm>
            <a:off x="962660" y="4124638"/>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515" name="Google Shape;2515;p73"/>
          <p:cNvSpPr/>
          <p:nvPr/>
        </p:nvSpPr>
        <p:spPr>
          <a:xfrm>
            <a:off x="642620" y="2113189"/>
            <a:ext cx="822960" cy="82296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516" name="Google Shape;2516;p73"/>
          <p:cNvSpPr/>
          <p:nvPr/>
        </p:nvSpPr>
        <p:spPr>
          <a:xfrm>
            <a:off x="714375" y="5181559"/>
            <a:ext cx="4885690" cy="553998"/>
          </a:xfrm>
          <a:prstGeom prst="rect">
            <a:avLst/>
          </a:prstGeom>
          <a:noFill/>
          <a:ln>
            <a:noFill/>
          </a:ln>
        </p:spPr>
        <p:txBody>
          <a:bodyPr anchorCtr="0" anchor="ctr" bIns="0" lIns="0" spcFirstLastPara="1" rIns="0" wrap="square" tIns="0">
            <a:spAutoFit/>
          </a:bodyPr>
          <a:lstStyle/>
          <a:p>
            <a:pPr indent="-114300" lvl="0" marL="0" marR="0" rtl="0" algn="ctr">
              <a:spcBef>
                <a:spcPts val="0"/>
              </a:spcBef>
              <a:spcAft>
                <a:spcPts val="0"/>
              </a:spcAft>
              <a:buClr>
                <a:srgbClr val="3738C0"/>
              </a:buClr>
              <a:buSzPts val="1800"/>
              <a:buFont typeface="Trebuchet MS"/>
              <a:buChar char="​"/>
            </a:pPr>
            <a:r>
              <a:rPr lang="en-US" sz="1800">
                <a:solidFill>
                  <a:srgbClr val="BEBEBE"/>
                </a:solidFill>
                <a:latin typeface="Helvetica Neue"/>
                <a:ea typeface="Helvetica Neue"/>
                <a:cs typeface="Helvetica Neue"/>
                <a:sym typeface="Helvetica Neue"/>
              </a:rPr>
              <a:t>Lorem ipsum dolor sit amet, consectetur adipiscing elit. Curabitur purus dui</a:t>
            </a:r>
            <a:endParaRPr/>
          </a:p>
        </p:txBody>
      </p:sp>
      <p:cxnSp>
        <p:nvCxnSpPr>
          <p:cNvPr id="2517" name="Google Shape;2517;p73"/>
          <p:cNvCxnSpPr/>
          <p:nvPr/>
        </p:nvCxnSpPr>
        <p:spPr>
          <a:xfrm>
            <a:off x="714375" y="5129398"/>
            <a:ext cx="4885690" cy="0"/>
          </a:xfrm>
          <a:prstGeom prst="straightConnector1">
            <a:avLst/>
          </a:prstGeom>
          <a:noFill/>
          <a:ln cap="rnd" cmpd="sng" w="9525">
            <a:solidFill>
              <a:srgbClr val="FFFFFF"/>
            </a:solidFill>
            <a:prstDash val="dot"/>
            <a:round/>
            <a:headEnd len="sm" w="sm" type="none"/>
            <a:tailEnd len="sm" w="sm" type="none"/>
          </a:ln>
        </p:spPr>
      </p:cxnSp>
      <p:sp>
        <p:nvSpPr>
          <p:cNvPr id="2518" name="Google Shape;2518;p73"/>
          <p:cNvSpPr/>
          <p:nvPr/>
        </p:nvSpPr>
        <p:spPr>
          <a:xfrm>
            <a:off x="6557132" y="5181559"/>
            <a:ext cx="4885690" cy="553998"/>
          </a:xfrm>
          <a:prstGeom prst="rect">
            <a:avLst/>
          </a:prstGeom>
          <a:noFill/>
          <a:ln>
            <a:noFill/>
          </a:ln>
        </p:spPr>
        <p:txBody>
          <a:bodyPr anchorCtr="0" anchor="ctr" bIns="0" lIns="0" spcFirstLastPara="1" rIns="0" wrap="square" tIns="0">
            <a:spAutoFit/>
          </a:bodyPr>
          <a:lstStyle/>
          <a:p>
            <a:pPr indent="-114300" lvl="0" marL="0" marR="0" rtl="0" algn="ctr">
              <a:spcBef>
                <a:spcPts val="0"/>
              </a:spcBef>
              <a:spcAft>
                <a:spcPts val="0"/>
              </a:spcAft>
              <a:buClr>
                <a:srgbClr val="3738C0"/>
              </a:buClr>
              <a:buSzPts val="1800"/>
              <a:buFont typeface="Trebuchet MS"/>
              <a:buChar char="​"/>
            </a:pPr>
            <a:r>
              <a:rPr lang="en-US" sz="1800">
                <a:solidFill>
                  <a:srgbClr val="FFFF00"/>
                </a:solidFill>
                <a:latin typeface="Helvetica Neue"/>
                <a:ea typeface="Helvetica Neue"/>
                <a:cs typeface="Helvetica Neue"/>
                <a:sym typeface="Helvetica Neue"/>
              </a:rPr>
              <a:t>Lorem ipsum dolor sit amet, consectetur adipiscing elit. Curabitur purus dui</a:t>
            </a:r>
            <a:endParaRPr/>
          </a:p>
        </p:txBody>
      </p:sp>
      <p:cxnSp>
        <p:nvCxnSpPr>
          <p:cNvPr id="2519" name="Google Shape;2519;p73"/>
          <p:cNvCxnSpPr/>
          <p:nvPr/>
        </p:nvCxnSpPr>
        <p:spPr>
          <a:xfrm>
            <a:off x="6557132" y="5129398"/>
            <a:ext cx="4885690" cy="0"/>
          </a:xfrm>
          <a:prstGeom prst="straightConnector1">
            <a:avLst/>
          </a:prstGeom>
          <a:noFill/>
          <a:ln cap="rnd" cmpd="sng" w="9525">
            <a:solidFill>
              <a:srgbClr val="FFFFFF"/>
            </a:solidFill>
            <a:prstDash val="dot"/>
            <a:round/>
            <a:headEnd len="sm" w="sm" type="none"/>
            <a:tailEnd len="sm" w="sm" type="none"/>
          </a:ln>
        </p:spPr>
      </p:cxnSp>
      <p:sp>
        <p:nvSpPr>
          <p:cNvPr id="2520" name="Google Shape;2520;p73"/>
          <p:cNvSpPr txBox="1"/>
          <p:nvPr/>
        </p:nvSpPr>
        <p:spPr>
          <a:xfrm>
            <a:off x="7426170" y="2063004"/>
            <a:ext cx="4010026" cy="923330"/>
          </a:xfrm>
          <a:prstGeom prst="rect">
            <a:avLst/>
          </a:prstGeom>
          <a:noFill/>
          <a:ln>
            <a:noFill/>
          </a:ln>
        </p:spPr>
        <p:txBody>
          <a:bodyPr anchorCtr="0" anchor="b" bIns="0" lIns="0" spcFirstLastPara="1" rIns="0" wrap="square" tIns="0">
            <a:spAutoFit/>
          </a:bodyPr>
          <a:lstStyle/>
          <a:p>
            <a:pPr indent="-127000" lvl="0" marL="0" marR="0" rtl="0" algn="l">
              <a:spcBef>
                <a:spcPts val="0"/>
              </a:spcBef>
              <a:spcAft>
                <a:spcPts val="0"/>
              </a:spcAft>
              <a:buClr>
                <a:srgbClr val="3738C0"/>
              </a:buClr>
              <a:buSzPts val="2000"/>
              <a:buFont typeface="Trebuchet MS"/>
              <a:buChar char="​"/>
            </a:pPr>
            <a:r>
              <a:rPr lang="en-US" sz="2000">
                <a:solidFill>
                  <a:schemeClr val="lt1"/>
                </a:solidFill>
                <a:latin typeface="Libre Franklin"/>
                <a:ea typeface="Libre Franklin"/>
                <a:cs typeface="Libre Franklin"/>
                <a:sym typeface="Libre Franklin"/>
              </a:rPr>
              <a:t>Product discovery and build</a:t>
            </a:r>
            <a:br>
              <a:rPr lang="en-US" sz="2000">
                <a:solidFill>
                  <a:schemeClr val="lt1"/>
                </a:solidFill>
                <a:latin typeface="Libre Franklin"/>
                <a:ea typeface="Libre Franklin"/>
                <a:cs typeface="Libre Franklin"/>
                <a:sym typeface="Libre Franklin"/>
              </a:rPr>
            </a:br>
            <a:r>
              <a:rPr lang="en-US" sz="2000">
                <a:solidFill>
                  <a:schemeClr val="lt1"/>
                </a:solidFill>
                <a:latin typeface="Libre Franklin"/>
                <a:ea typeface="Libre Franklin"/>
                <a:cs typeface="Libre Franklin"/>
                <a:sym typeface="Libre Franklin"/>
              </a:rPr>
              <a:t>initiation efforts will be</a:t>
            </a:r>
            <a:br>
              <a:rPr lang="en-US" sz="2000">
                <a:solidFill>
                  <a:schemeClr val="lt1"/>
                </a:solidFill>
                <a:latin typeface="Libre Franklin"/>
                <a:ea typeface="Libre Franklin"/>
                <a:cs typeface="Libre Franklin"/>
                <a:sym typeface="Libre Franklin"/>
              </a:rPr>
            </a:br>
            <a:r>
              <a:rPr lang="en-US" sz="2000">
                <a:solidFill>
                  <a:schemeClr val="lt1"/>
                </a:solidFill>
                <a:latin typeface="Libre Franklin"/>
                <a:ea typeface="Libre Franklin"/>
                <a:cs typeface="Libre Franklin"/>
                <a:sym typeface="Libre Franklin"/>
              </a:rPr>
              <a:t>the focus of Q1 ‘25</a:t>
            </a:r>
            <a:endParaRPr/>
          </a:p>
        </p:txBody>
      </p:sp>
      <p:sp>
        <p:nvSpPr>
          <p:cNvPr id="2521" name="Google Shape;2521;p73"/>
          <p:cNvSpPr txBox="1"/>
          <p:nvPr/>
        </p:nvSpPr>
        <p:spPr>
          <a:xfrm>
            <a:off x="7130005" y="4124638"/>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FFFFFF"/>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522" name="Google Shape;2522;p73"/>
          <p:cNvSpPr txBox="1"/>
          <p:nvPr/>
        </p:nvSpPr>
        <p:spPr>
          <a:xfrm>
            <a:off x="7130005" y="3321372"/>
            <a:ext cx="4306191" cy="692497"/>
          </a:xfrm>
          <a:prstGeom prst="rect">
            <a:avLst/>
          </a:prstGeom>
          <a:noFill/>
          <a:ln>
            <a:noFill/>
          </a:ln>
        </p:spPr>
        <p:txBody>
          <a:bodyPr anchorCtr="0" anchor="t" bIns="0" lIns="0" spcFirstLastPara="1" rIns="0" wrap="square" tIns="0">
            <a:noAutofit/>
          </a:bodyPr>
          <a:lstStyle/>
          <a:p>
            <a:pPr indent="-95250" lvl="0" marL="0" marR="0" rtl="0" algn="l">
              <a:spcBef>
                <a:spcPts val="0"/>
              </a:spcBef>
              <a:spcAft>
                <a:spcPts val="0"/>
              </a:spcAft>
              <a:buClr>
                <a:srgbClr val="3738C0"/>
              </a:buClr>
              <a:buSzPts val="1500"/>
              <a:buFont typeface="Trebuchet MS"/>
              <a:buChar char="​"/>
            </a:pPr>
            <a:r>
              <a:rPr lang="en-US" sz="1500">
                <a:solidFill>
                  <a:srgbClr val="FFFFFF"/>
                </a:solidFill>
                <a:latin typeface="Libre Franklin"/>
                <a:ea typeface="Libre Franklin"/>
                <a:cs typeface="Libre Franklin"/>
                <a:sym typeface="Libre Franklin"/>
              </a:rPr>
              <a:t>Lorem ipsum dolor sit amet, consectetur adipiscing elit. Curabitur purus dui, euismod quis placerat eget, venenatis nec nibh. </a:t>
            </a:r>
            <a:endParaRPr/>
          </a:p>
        </p:txBody>
      </p:sp>
      <p:sp>
        <p:nvSpPr>
          <p:cNvPr id="2523" name="Google Shape;2523;p73"/>
          <p:cNvSpPr/>
          <p:nvPr/>
        </p:nvSpPr>
        <p:spPr>
          <a:xfrm>
            <a:off x="6394295" y="2067469"/>
            <a:ext cx="914400" cy="91440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cxnSp>
        <p:nvCxnSpPr>
          <p:cNvPr id="2524" name="Google Shape;2524;p73"/>
          <p:cNvCxnSpPr/>
          <p:nvPr/>
        </p:nvCxnSpPr>
        <p:spPr>
          <a:xfrm>
            <a:off x="6851495" y="2981870"/>
            <a:ext cx="0" cy="1867927"/>
          </a:xfrm>
          <a:prstGeom prst="straightConnector1">
            <a:avLst/>
          </a:prstGeom>
          <a:noFill/>
          <a:ln cap="rnd" cmpd="sng" w="9525">
            <a:solidFill>
              <a:srgbClr val="FFFFFF"/>
            </a:solidFill>
            <a:prstDash val="dot"/>
            <a:round/>
            <a:headEnd len="sm" w="sm" type="none"/>
            <a:tailEnd len="sm" w="sm" type="none"/>
          </a:ln>
        </p:spPr>
      </p:cxnSp>
      <p:sp>
        <p:nvSpPr>
          <p:cNvPr id="2525" name="Google Shape;2525;p73"/>
          <p:cNvSpPr/>
          <p:nvPr/>
        </p:nvSpPr>
        <p:spPr>
          <a:xfrm>
            <a:off x="6760055" y="3321372"/>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526" name="Google Shape;2526;p73"/>
          <p:cNvSpPr/>
          <p:nvPr/>
        </p:nvSpPr>
        <p:spPr>
          <a:xfrm>
            <a:off x="6760055" y="4124638"/>
            <a:ext cx="182880" cy="182880"/>
          </a:xfrm>
          <a:prstGeom prst="ellipse">
            <a:avLst/>
          </a:prstGeom>
          <a:solidFill>
            <a:srgbClr val="FFFFFF"/>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527" name="Google Shape;2527;p73"/>
          <p:cNvSpPr/>
          <p:nvPr/>
        </p:nvSpPr>
        <p:spPr>
          <a:xfrm>
            <a:off x="6440015" y="2113189"/>
            <a:ext cx="822960" cy="82296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2528" name="Google Shape;2528;p73"/>
          <p:cNvGrpSpPr/>
          <p:nvPr/>
        </p:nvGrpSpPr>
        <p:grpSpPr>
          <a:xfrm>
            <a:off x="707662" y="2178516"/>
            <a:ext cx="692876" cy="692306"/>
            <a:chOff x="4094847" y="1760585"/>
            <a:chExt cx="633600" cy="633600"/>
          </a:xfrm>
        </p:grpSpPr>
        <p:sp>
          <p:nvSpPr>
            <p:cNvPr id="2529" name="Google Shape;2529;p7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rgbClr val="BEBE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530" name="Google Shape;2530;p7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BEBEBE"/>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531" name="Google Shape;2531;p73"/>
          <p:cNvGrpSpPr/>
          <p:nvPr/>
        </p:nvGrpSpPr>
        <p:grpSpPr>
          <a:xfrm>
            <a:off x="6505057" y="2178516"/>
            <a:ext cx="692876" cy="692306"/>
            <a:chOff x="4094847" y="1760585"/>
            <a:chExt cx="633600" cy="633600"/>
          </a:xfrm>
        </p:grpSpPr>
        <p:sp>
          <p:nvSpPr>
            <p:cNvPr id="2532" name="Google Shape;2532;p7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533" name="Google Shape;2533;p7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cxnSp>
        <p:nvCxnSpPr>
          <p:cNvPr id="2534" name="Google Shape;2534;p73"/>
          <p:cNvCxnSpPr/>
          <p:nvPr/>
        </p:nvCxnSpPr>
        <p:spPr>
          <a:xfrm>
            <a:off x="5982816" y="1544342"/>
            <a:ext cx="5353478" cy="0"/>
          </a:xfrm>
          <a:prstGeom prst="straightConnector1">
            <a:avLst/>
          </a:prstGeom>
          <a:noFill/>
          <a:ln cap="rnd" cmpd="sng" w="9525">
            <a:solidFill>
              <a:srgbClr val="7F7F7F"/>
            </a:solidFill>
            <a:prstDash val="dot"/>
            <a:round/>
            <a:headEnd len="sm" w="sm" type="none"/>
            <a:tailEnd len="sm" w="sm" type="none"/>
          </a:ln>
        </p:spPr>
      </p:cxnSp>
      <p:sp>
        <p:nvSpPr>
          <p:cNvPr id="2535" name="Google Shape;2535;p73"/>
          <p:cNvSpPr/>
          <p:nvPr/>
        </p:nvSpPr>
        <p:spPr>
          <a:xfrm>
            <a:off x="8302024" y="1436620"/>
            <a:ext cx="715062" cy="215444"/>
          </a:xfrm>
          <a:prstGeom prst="rect">
            <a:avLst/>
          </a:prstGeom>
          <a:solidFill>
            <a:srgbClr val="FFFFFF"/>
          </a:solidFill>
          <a:ln>
            <a:noFill/>
          </a:ln>
        </p:spPr>
        <p:txBody>
          <a:bodyPr anchorCtr="0" anchor="ctr" bIns="0" lIns="0" spcFirstLastPara="1" rIns="0" wrap="square" tIns="0">
            <a:spAutoFit/>
          </a:bodyPr>
          <a:lstStyle/>
          <a:p>
            <a:pPr indent="-88900" lvl="0" marL="0" marR="0" rtl="0" algn="ctr">
              <a:spcBef>
                <a:spcPts val="0"/>
              </a:spcBef>
              <a:spcAft>
                <a:spcPts val="0"/>
              </a:spcAft>
              <a:buClr>
                <a:srgbClr val="3738C0"/>
              </a:buClr>
              <a:buSzPts val="1400"/>
              <a:buFont typeface="Trebuchet MS"/>
              <a:buChar char="​"/>
            </a:pPr>
            <a:r>
              <a:rPr b="1" lang="en-US" sz="1400">
                <a:solidFill>
                  <a:schemeClr val="accent2"/>
                </a:solidFill>
                <a:latin typeface="Libre Franklin"/>
                <a:ea typeface="Libre Franklin"/>
                <a:cs typeface="Libre Franklin"/>
                <a:sym typeface="Libre Franklin"/>
              </a:rPr>
              <a:t>Focus</a:t>
            </a:r>
            <a:endParaRPr/>
          </a:p>
        </p:txBody>
      </p:sp>
      <p:sp>
        <p:nvSpPr>
          <p:cNvPr id="2536" name="Google Shape;2536;p7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537" name="Google Shape;2537;p7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7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1" name="Shape 2541"/>
        <p:cNvGrpSpPr/>
        <p:nvPr/>
      </p:nvGrpSpPr>
      <p:grpSpPr>
        <a:xfrm>
          <a:off x="0" y="0"/>
          <a:ext cx="0" cy="0"/>
          <a:chOff x="0" y="0"/>
          <a:chExt cx="0" cy="0"/>
        </a:xfrm>
      </p:grpSpPr>
      <p:sp>
        <p:nvSpPr>
          <p:cNvPr id="2542" name="Google Shape;2542;p74"/>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Numbered Lists and Cards</a:t>
            </a:r>
            <a:endParaRPr/>
          </a:p>
        </p:txBody>
      </p:sp>
      <p:sp>
        <p:nvSpPr>
          <p:cNvPr id="2543" name="Google Shape;2543;p74"/>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7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7" name="Shape 2547"/>
        <p:cNvGrpSpPr/>
        <p:nvPr/>
      </p:nvGrpSpPr>
      <p:grpSpPr>
        <a:xfrm>
          <a:off x="0" y="0"/>
          <a:ext cx="0" cy="0"/>
          <a:chOff x="0" y="0"/>
          <a:chExt cx="0" cy="0"/>
        </a:xfrm>
      </p:grpSpPr>
      <p:sp>
        <p:nvSpPr>
          <p:cNvPr id="2548" name="Google Shape;2548;p7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Five Numbered Callout Boxes</a:t>
            </a:r>
            <a:endParaRPr/>
          </a:p>
        </p:txBody>
      </p:sp>
      <p:sp>
        <p:nvSpPr>
          <p:cNvPr id="2549" name="Google Shape;2549;p75"/>
          <p:cNvSpPr txBox="1"/>
          <p:nvPr/>
        </p:nvSpPr>
        <p:spPr>
          <a:xfrm>
            <a:off x="294968" y="1445954"/>
            <a:ext cx="11602064"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2550" name="Google Shape;2550;p75"/>
          <p:cNvCxnSpPr/>
          <p:nvPr/>
        </p:nvCxnSpPr>
        <p:spPr>
          <a:xfrm>
            <a:off x="295277" y="200409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2551" name="Google Shape;2551;p75"/>
          <p:cNvSpPr/>
          <p:nvPr/>
        </p:nvSpPr>
        <p:spPr>
          <a:xfrm>
            <a:off x="3185416" y="4389121"/>
            <a:ext cx="2979286" cy="1492058"/>
          </a:xfrm>
          <a:prstGeom prst="roundRect">
            <a:avLst>
              <a:gd fmla="val 16667" name="adj"/>
            </a:avLst>
          </a:prstGeom>
          <a:solidFill>
            <a:schemeClr val="accent1"/>
          </a:solidFill>
          <a:ln cap="flat" cmpd="sng" w="38100">
            <a:solidFill>
              <a:srgbClr val="5F0000"/>
            </a:solidFill>
            <a:prstDash val="solid"/>
            <a:miter lim="8000"/>
            <a:headEnd len="sm" w="sm" type="none"/>
            <a:tailEnd len="sm" w="sm" type="none"/>
          </a:ln>
        </p:spPr>
        <p:txBody>
          <a:bodyPr anchorCtr="0" anchor="ctr" bIns="45700" lIns="720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Insert Text Here</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p:txBody>
      </p:sp>
      <p:sp>
        <p:nvSpPr>
          <p:cNvPr id="2552" name="Google Shape;2552;p75"/>
          <p:cNvSpPr/>
          <p:nvPr/>
        </p:nvSpPr>
        <p:spPr>
          <a:xfrm>
            <a:off x="2427417" y="4371824"/>
            <a:ext cx="1107672" cy="1510085"/>
          </a:xfrm>
          <a:custGeom>
            <a:rect b="b" l="l" r="r" t="t"/>
            <a:pathLst>
              <a:path extrusionOk="0" h="1510085" w="1107672">
                <a:moveTo>
                  <a:pt x="604656" y="0"/>
                </a:moveTo>
                <a:lnTo>
                  <a:pt x="954174" y="0"/>
                </a:lnTo>
                <a:lnTo>
                  <a:pt x="954174" y="919949"/>
                </a:lnTo>
                <a:lnTo>
                  <a:pt x="1107672" y="919949"/>
                </a:lnTo>
                <a:lnTo>
                  <a:pt x="1107672" y="1189607"/>
                </a:lnTo>
                <a:lnTo>
                  <a:pt x="954174" y="1189607"/>
                </a:lnTo>
                <a:lnTo>
                  <a:pt x="954174" y="1510085"/>
                </a:lnTo>
                <a:lnTo>
                  <a:pt x="604656" y="1510085"/>
                </a:lnTo>
                <a:lnTo>
                  <a:pt x="604656" y="1189607"/>
                </a:lnTo>
                <a:lnTo>
                  <a:pt x="20743" y="1189607"/>
                </a:lnTo>
                <a:lnTo>
                  <a:pt x="0" y="975955"/>
                </a:lnTo>
                <a:lnTo>
                  <a:pt x="604656" y="3112"/>
                </a:lnTo>
                <a:lnTo>
                  <a:pt x="604656" y="0"/>
                </a:lnTo>
                <a:close/>
                <a:moveTo>
                  <a:pt x="604656" y="455307"/>
                </a:moveTo>
                <a:lnTo>
                  <a:pt x="582876" y="490570"/>
                </a:lnTo>
                <a:lnTo>
                  <a:pt x="332924" y="919949"/>
                </a:lnTo>
                <a:lnTo>
                  <a:pt x="604656" y="919949"/>
                </a:lnTo>
                <a:lnTo>
                  <a:pt x="604656" y="455307"/>
                </a:lnTo>
                <a:close/>
              </a:path>
            </a:pathLst>
          </a:custGeom>
          <a:solidFill>
            <a:srgbClr val="5F0000"/>
          </a:solidFill>
          <a:ln cap="flat" cmpd="sng" w="1016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2553" name="Google Shape;2553;p75"/>
          <p:cNvSpPr/>
          <p:nvPr/>
        </p:nvSpPr>
        <p:spPr>
          <a:xfrm>
            <a:off x="7062090" y="4389121"/>
            <a:ext cx="2979286" cy="1492058"/>
          </a:xfrm>
          <a:prstGeom prst="roundRect">
            <a:avLst>
              <a:gd fmla="val 16667" name="adj"/>
            </a:avLst>
          </a:prstGeom>
          <a:solidFill>
            <a:schemeClr val="accent1"/>
          </a:solidFill>
          <a:ln cap="flat" cmpd="sng" w="38100">
            <a:solidFill>
              <a:srgbClr val="5F0000"/>
            </a:solidFill>
            <a:prstDash val="solid"/>
            <a:miter lim="8000"/>
            <a:headEnd len="sm" w="sm" type="none"/>
            <a:tailEnd len="sm" w="sm" type="none"/>
          </a:ln>
        </p:spPr>
        <p:txBody>
          <a:bodyPr anchorCtr="0" anchor="ctr" bIns="45700" lIns="720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Insert Text Here </a:t>
            </a:r>
            <a:br>
              <a:rPr b="1" lang="en-US" sz="18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t/>
            </a:r>
            <a:endParaRPr b="1" sz="1800">
              <a:solidFill>
                <a:srgbClr val="333333"/>
              </a:solidFill>
              <a:latin typeface="Helvetica Neue"/>
              <a:ea typeface="Helvetica Neue"/>
              <a:cs typeface="Helvetica Neue"/>
              <a:sym typeface="Helvetica Neue"/>
            </a:endParaRPr>
          </a:p>
        </p:txBody>
      </p:sp>
      <p:sp>
        <p:nvSpPr>
          <p:cNvPr id="2554" name="Google Shape;2554;p75"/>
          <p:cNvSpPr/>
          <p:nvPr/>
        </p:nvSpPr>
        <p:spPr>
          <a:xfrm>
            <a:off x="6591696" y="4371824"/>
            <a:ext cx="1054794" cy="1530828"/>
          </a:xfrm>
          <a:custGeom>
            <a:rect b="b" l="l" r="r" t="t"/>
            <a:pathLst>
              <a:path extrusionOk="0" h="1530828" w="1054794">
                <a:moveTo>
                  <a:pt x="121362" y="0"/>
                </a:moveTo>
                <a:lnTo>
                  <a:pt x="1003973" y="0"/>
                </a:lnTo>
                <a:lnTo>
                  <a:pt x="1003973" y="269658"/>
                </a:lnTo>
                <a:lnTo>
                  <a:pt x="405540" y="269658"/>
                </a:lnTo>
                <a:lnTo>
                  <a:pt x="371314" y="571711"/>
                </a:lnTo>
                <a:cubicBezTo>
                  <a:pt x="396206" y="557126"/>
                  <a:pt x="428876" y="544278"/>
                  <a:pt x="469325" y="533166"/>
                </a:cubicBezTo>
                <a:cubicBezTo>
                  <a:pt x="509773" y="522055"/>
                  <a:pt x="549358" y="516499"/>
                  <a:pt x="588078" y="516499"/>
                </a:cubicBezTo>
                <a:cubicBezTo>
                  <a:pt x="738118" y="516499"/>
                  <a:pt x="853414" y="560923"/>
                  <a:pt x="933966" y="649772"/>
                </a:cubicBezTo>
                <a:cubicBezTo>
                  <a:pt x="1014518" y="738621"/>
                  <a:pt x="1054794" y="863251"/>
                  <a:pt x="1054794" y="1023663"/>
                </a:cubicBezTo>
                <a:cubicBezTo>
                  <a:pt x="1054794" y="1120464"/>
                  <a:pt x="1033186" y="1208102"/>
                  <a:pt x="989972" y="1286580"/>
                </a:cubicBezTo>
                <a:cubicBezTo>
                  <a:pt x="946757" y="1365057"/>
                  <a:pt x="886084" y="1425384"/>
                  <a:pt x="807953" y="1467562"/>
                </a:cubicBezTo>
                <a:cubicBezTo>
                  <a:pt x="729821" y="1509739"/>
                  <a:pt x="637515" y="1530828"/>
                  <a:pt x="531035" y="1530828"/>
                </a:cubicBezTo>
                <a:cubicBezTo>
                  <a:pt x="436309" y="1530828"/>
                  <a:pt x="347460" y="1511311"/>
                  <a:pt x="264488" y="1472277"/>
                </a:cubicBezTo>
                <a:cubicBezTo>
                  <a:pt x="181517" y="1433244"/>
                  <a:pt x="116522" y="1379701"/>
                  <a:pt x="69505" y="1311649"/>
                </a:cubicBezTo>
                <a:cubicBezTo>
                  <a:pt x="22487" y="1243598"/>
                  <a:pt x="-675" y="1166741"/>
                  <a:pt x="16" y="1081079"/>
                </a:cubicBezTo>
                <a:lnTo>
                  <a:pt x="350571" y="1081079"/>
                </a:lnTo>
                <a:cubicBezTo>
                  <a:pt x="354029" y="1136275"/>
                  <a:pt x="371660" y="1180089"/>
                  <a:pt x="403466" y="1212521"/>
                </a:cubicBezTo>
                <a:cubicBezTo>
                  <a:pt x="435272" y="1244954"/>
                  <a:pt x="477103" y="1261170"/>
                  <a:pt x="528960" y="1261170"/>
                </a:cubicBezTo>
                <a:cubicBezTo>
                  <a:pt x="646504" y="1261170"/>
                  <a:pt x="705275" y="1174228"/>
                  <a:pt x="705275" y="1000344"/>
                </a:cubicBezTo>
                <a:cubicBezTo>
                  <a:pt x="705275" y="839575"/>
                  <a:pt x="633367" y="759191"/>
                  <a:pt x="489549" y="759191"/>
                </a:cubicBezTo>
                <a:cubicBezTo>
                  <a:pt x="407960" y="759191"/>
                  <a:pt x="347114" y="785411"/>
                  <a:pt x="307011" y="837852"/>
                </a:cubicBezTo>
                <a:lnTo>
                  <a:pt x="29056" y="772447"/>
                </a:lnTo>
                <a:lnTo>
                  <a:pt x="121362" y="0"/>
                </a:lnTo>
                <a:close/>
              </a:path>
            </a:pathLst>
          </a:custGeom>
          <a:solidFill>
            <a:srgbClr val="5F0000"/>
          </a:solidFill>
          <a:ln cap="flat" cmpd="sng" w="1016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nvGrpSpPr>
          <p:cNvPr id="2555" name="Google Shape;2555;p75"/>
          <p:cNvGrpSpPr/>
          <p:nvPr/>
        </p:nvGrpSpPr>
        <p:grpSpPr>
          <a:xfrm>
            <a:off x="5567745" y="5268982"/>
            <a:ext cx="535997" cy="535997"/>
            <a:chOff x="4094847" y="1760585"/>
            <a:chExt cx="633600" cy="633600"/>
          </a:xfrm>
        </p:grpSpPr>
        <p:sp>
          <p:nvSpPr>
            <p:cNvPr id="2556" name="Google Shape;2556;p7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557" name="Google Shape;2557;p7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558" name="Google Shape;2558;p75"/>
          <p:cNvGrpSpPr/>
          <p:nvPr/>
        </p:nvGrpSpPr>
        <p:grpSpPr>
          <a:xfrm>
            <a:off x="9500135" y="5268982"/>
            <a:ext cx="535997" cy="535997"/>
            <a:chOff x="4094847" y="1760585"/>
            <a:chExt cx="633600" cy="633600"/>
          </a:xfrm>
        </p:grpSpPr>
        <p:sp>
          <p:nvSpPr>
            <p:cNvPr id="2559" name="Google Shape;2559;p7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560" name="Google Shape;2560;p7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561" name="Google Shape;2561;p75"/>
          <p:cNvSpPr/>
          <p:nvPr/>
        </p:nvSpPr>
        <p:spPr>
          <a:xfrm>
            <a:off x="1052967" y="2377710"/>
            <a:ext cx="2979286" cy="1492058"/>
          </a:xfrm>
          <a:prstGeom prst="roundRect">
            <a:avLst>
              <a:gd fmla="val 16667" name="adj"/>
            </a:avLst>
          </a:prstGeom>
          <a:solidFill>
            <a:schemeClr val="accent1"/>
          </a:solidFill>
          <a:ln cap="flat" cmpd="sng" w="38100">
            <a:solidFill>
              <a:srgbClr val="5F0000"/>
            </a:solidFill>
            <a:prstDash val="solid"/>
            <a:miter lim="8000"/>
            <a:headEnd len="sm" w="sm" type="none"/>
            <a:tailEnd len="sm" w="sm" type="none"/>
          </a:ln>
        </p:spPr>
        <p:txBody>
          <a:bodyPr anchorCtr="0" anchor="ctr" bIns="45700" lIns="720000"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Helvetica Neue"/>
              <a:ea typeface="Helvetica Neue"/>
              <a:cs typeface="Helvetica Neue"/>
              <a:sym typeface="Helvetica Neue"/>
            </a:endParaRPr>
          </a:p>
          <a:p>
            <a:pPr indent="0" lvl="0" marL="0" marR="0" rtl="0" algn="l">
              <a:spcBef>
                <a:spcPts val="300"/>
              </a:spcBef>
              <a:spcAft>
                <a:spcPts val="0"/>
              </a:spcAft>
              <a:buNone/>
            </a:pPr>
            <a:r>
              <a:rPr b="1" lang="en-US" sz="1800">
                <a:solidFill>
                  <a:schemeClr val="lt1"/>
                </a:solidFill>
                <a:latin typeface="Helvetica Neue"/>
                <a:ea typeface="Helvetica Neue"/>
                <a:cs typeface="Helvetica Neue"/>
                <a:sym typeface="Helvetica Neue"/>
              </a:rPr>
              <a:t>Insert Text Here </a:t>
            </a:r>
            <a:endParaRPr/>
          </a:p>
          <a:p>
            <a:pPr indent="0" lvl="0" marL="0" marR="0" rtl="0" algn="l">
              <a:spcBef>
                <a:spcPts val="30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30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30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300"/>
              </a:spcBef>
              <a:spcAft>
                <a:spcPts val="0"/>
              </a:spcAft>
              <a:buNone/>
            </a:pPr>
            <a:r>
              <a:t/>
            </a:r>
            <a:endParaRPr sz="1200">
              <a:solidFill>
                <a:schemeClr val="lt1"/>
              </a:solidFill>
              <a:latin typeface="Helvetica Neue"/>
              <a:ea typeface="Helvetica Neue"/>
              <a:cs typeface="Helvetica Neue"/>
              <a:sym typeface="Helvetica Neue"/>
            </a:endParaRPr>
          </a:p>
          <a:p>
            <a:pPr indent="0" lvl="0" marL="0" marR="0" rtl="0" algn="l">
              <a:lnSpc>
                <a:spcPct val="108333"/>
              </a:lnSpc>
              <a:spcBef>
                <a:spcPts val="30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2562" name="Google Shape;2562;p75"/>
          <p:cNvSpPr/>
          <p:nvPr/>
        </p:nvSpPr>
        <p:spPr>
          <a:xfrm>
            <a:off x="571760" y="2360413"/>
            <a:ext cx="694888" cy="1510085"/>
          </a:xfrm>
          <a:custGeom>
            <a:rect b="b" l="l" r="r" t="t"/>
            <a:pathLst>
              <a:path extrusionOk="0" h="1510085" w="694888">
                <a:moveTo>
                  <a:pt x="662737" y="0"/>
                </a:moveTo>
                <a:lnTo>
                  <a:pt x="694888" y="0"/>
                </a:lnTo>
                <a:lnTo>
                  <a:pt x="694888" y="1510085"/>
                </a:lnTo>
                <a:lnTo>
                  <a:pt x="344333" y="1510085"/>
                </a:lnTo>
                <a:lnTo>
                  <a:pt x="344333" y="394116"/>
                </a:lnTo>
                <a:lnTo>
                  <a:pt x="0" y="494719"/>
                </a:lnTo>
                <a:lnTo>
                  <a:pt x="0" y="229209"/>
                </a:lnTo>
                <a:lnTo>
                  <a:pt x="662737" y="0"/>
                </a:lnTo>
                <a:close/>
              </a:path>
            </a:pathLst>
          </a:custGeom>
          <a:solidFill>
            <a:srgbClr val="5F0000"/>
          </a:solidFill>
          <a:ln cap="flat" cmpd="sng" w="1016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2563" name="Google Shape;2563;p75"/>
          <p:cNvSpPr/>
          <p:nvPr/>
        </p:nvSpPr>
        <p:spPr>
          <a:xfrm>
            <a:off x="8917746" y="2377710"/>
            <a:ext cx="2979286" cy="1492058"/>
          </a:xfrm>
          <a:prstGeom prst="roundRect">
            <a:avLst>
              <a:gd fmla="val 16667" name="adj"/>
            </a:avLst>
          </a:prstGeom>
          <a:solidFill>
            <a:schemeClr val="accent1"/>
          </a:solidFill>
          <a:ln cap="flat" cmpd="sng" w="38100">
            <a:solidFill>
              <a:srgbClr val="5F0000"/>
            </a:solidFill>
            <a:prstDash val="solid"/>
            <a:miter lim="8000"/>
            <a:headEnd len="sm" w="sm" type="none"/>
            <a:tailEnd len="sm" w="sm" type="none"/>
          </a:ln>
        </p:spPr>
        <p:txBody>
          <a:bodyPr anchorCtr="0" anchor="ctr" bIns="45700" lIns="720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Insert Text Here </a:t>
            </a:r>
            <a:br>
              <a:rPr b="1" lang="en-US" sz="18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t/>
            </a:r>
            <a:endParaRPr b="1" sz="1800">
              <a:solidFill>
                <a:srgbClr val="230000"/>
              </a:solidFill>
              <a:latin typeface="Helvetica Neue"/>
              <a:ea typeface="Helvetica Neue"/>
              <a:cs typeface="Helvetica Neue"/>
              <a:sym typeface="Helvetica Neue"/>
            </a:endParaRPr>
          </a:p>
        </p:txBody>
      </p:sp>
      <p:sp>
        <p:nvSpPr>
          <p:cNvPr id="2564" name="Google Shape;2564;p75"/>
          <p:cNvSpPr/>
          <p:nvPr/>
        </p:nvSpPr>
        <p:spPr>
          <a:xfrm>
            <a:off x="8313120" y="2338633"/>
            <a:ext cx="1097301" cy="1552608"/>
          </a:xfrm>
          <a:custGeom>
            <a:rect b="b" l="l" r="r" t="t"/>
            <a:pathLst>
              <a:path extrusionOk="0" h="1552608" w="1097301">
                <a:moveTo>
                  <a:pt x="533093" y="0"/>
                </a:moveTo>
                <a:cubicBezTo>
                  <a:pt x="701111" y="0"/>
                  <a:pt x="833174" y="38374"/>
                  <a:pt x="929283" y="115123"/>
                </a:cubicBezTo>
                <a:cubicBezTo>
                  <a:pt x="1025392" y="191872"/>
                  <a:pt x="1073446" y="297315"/>
                  <a:pt x="1073446" y="431453"/>
                </a:cubicBezTo>
                <a:cubicBezTo>
                  <a:pt x="1073446" y="496447"/>
                  <a:pt x="1053568" y="557812"/>
                  <a:pt x="1013810" y="615546"/>
                </a:cubicBezTo>
                <a:cubicBezTo>
                  <a:pt x="974053" y="673281"/>
                  <a:pt x="916146" y="720125"/>
                  <a:pt x="840088" y="756079"/>
                </a:cubicBezTo>
                <a:cubicBezTo>
                  <a:pt x="920294" y="785120"/>
                  <a:pt x="983214" y="829198"/>
                  <a:pt x="1028849" y="888316"/>
                </a:cubicBezTo>
                <a:cubicBezTo>
                  <a:pt x="1074483" y="947433"/>
                  <a:pt x="1097301" y="1020552"/>
                  <a:pt x="1097301" y="1107672"/>
                </a:cubicBezTo>
                <a:cubicBezTo>
                  <a:pt x="1097301" y="1242501"/>
                  <a:pt x="1045443" y="1350364"/>
                  <a:pt x="941729" y="1431262"/>
                </a:cubicBezTo>
                <a:cubicBezTo>
                  <a:pt x="838014" y="1512159"/>
                  <a:pt x="701802" y="1552608"/>
                  <a:pt x="533093" y="1552608"/>
                </a:cubicBezTo>
                <a:cubicBezTo>
                  <a:pt x="434219" y="1552608"/>
                  <a:pt x="342431" y="1533766"/>
                  <a:pt x="257731" y="1496083"/>
                </a:cubicBezTo>
                <a:cubicBezTo>
                  <a:pt x="173031" y="1458400"/>
                  <a:pt x="108900" y="1406197"/>
                  <a:pt x="65340" y="1339474"/>
                </a:cubicBezTo>
                <a:cubicBezTo>
                  <a:pt x="21780" y="1272751"/>
                  <a:pt x="0" y="1196867"/>
                  <a:pt x="0" y="1111821"/>
                </a:cubicBezTo>
                <a:lnTo>
                  <a:pt x="351593" y="1111821"/>
                </a:lnTo>
                <a:cubicBezTo>
                  <a:pt x="351593" y="1158146"/>
                  <a:pt x="370261" y="1198249"/>
                  <a:pt x="407598" y="1232130"/>
                </a:cubicBezTo>
                <a:cubicBezTo>
                  <a:pt x="444936" y="1266010"/>
                  <a:pt x="490916" y="1282950"/>
                  <a:pt x="545539" y="1282950"/>
                </a:cubicBezTo>
                <a:cubicBezTo>
                  <a:pt x="607076" y="1282950"/>
                  <a:pt x="656168" y="1265837"/>
                  <a:pt x="692814" y="1231611"/>
                </a:cubicBezTo>
                <a:cubicBezTo>
                  <a:pt x="729459" y="1197385"/>
                  <a:pt x="747782" y="1153652"/>
                  <a:pt x="747782" y="1100412"/>
                </a:cubicBezTo>
                <a:cubicBezTo>
                  <a:pt x="747782" y="1024355"/>
                  <a:pt x="728768" y="970423"/>
                  <a:pt x="690739" y="938617"/>
                </a:cubicBezTo>
                <a:cubicBezTo>
                  <a:pt x="652711" y="906811"/>
                  <a:pt x="600162" y="890908"/>
                  <a:pt x="533093" y="890908"/>
                </a:cubicBezTo>
                <a:lnTo>
                  <a:pt x="363001" y="890908"/>
                </a:lnTo>
                <a:lnTo>
                  <a:pt x="363001" y="630585"/>
                </a:lnTo>
                <a:lnTo>
                  <a:pt x="527907" y="630585"/>
                </a:lnTo>
                <a:cubicBezTo>
                  <a:pt x="658588" y="630585"/>
                  <a:pt x="723928" y="566627"/>
                  <a:pt x="723928" y="438713"/>
                </a:cubicBezTo>
                <a:cubicBezTo>
                  <a:pt x="723928" y="388930"/>
                  <a:pt x="708371" y="348308"/>
                  <a:pt x="677256" y="316848"/>
                </a:cubicBezTo>
                <a:cubicBezTo>
                  <a:pt x="646142" y="285388"/>
                  <a:pt x="602236" y="269658"/>
                  <a:pt x="545539" y="269658"/>
                </a:cubicBezTo>
                <a:cubicBezTo>
                  <a:pt x="499213" y="269658"/>
                  <a:pt x="458937" y="283141"/>
                  <a:pt x="424711" y="310107"/>
                </a:cubicBezTo>
                <a:cubicBezTo>
                  <a:pt x="390486" y="337072"/>
                  <a:pt x="373373" y="370607"/>
                  <a:pt x="373373" y="410710"/>
                </a:cubicBezTo>
                <a:lnTo>
                  <a:pt x="23854" y="410710"/>
                </a:lnTo>
                <a:cubicBezTo>
                  <a:pt x="23854" y="331195"/>
                  <a:pt x="45980" y="260324"/>
                  <a:pt x="90232" y="198095"/>
                </a:cubicBezTo>
                <a:cubicBezTo>
                  <a:pt x="134483" y="135866"/>
                  <a:pt x="195848" y="87293"/>
                  <a:pt x="274325" y="52376"/>
                </a:cubicBezTo>
                <a:cubicBezTo>
                  <a:pt x="352803" y="17459"/>
                  <a:pt x="439059" y="0"/>
                  <a:pt x="533093" y="0"/>
                </a:cubicBezTo>
                <a:close/>
              </a:path>
            </a:pathLst>
          </a:custGeom>
          <a:solidFill>
            <a:srgbClr val="5F0000"/>
          </a:solidFill>
          <a:ln cap="flat" cmpd="sng" w="1016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2565" name="Google Shape;2565;p75"/>
          <p:cNvSpPr/>
          <p:nvPr/>
        </p:nvSpPr>
        <p:spPr>
          <a:xfrm>
            <a:off x="4929641" y="2377710"/>
            <a:ext cx="2979286" cy="1492058"/>
          </a:xfrm>
          <a:prstGeom prst="roundRect">
            <a:avLst>
              <a:gd fmla="val 16667" name="adj"/>
            </a:avLst>
          </a:prstGeom>
          <a:solidFill>
            <a:schemeClr val="accent1"/>
          </a:solidFill>
          <a:ln cap="flat" cmpd="sng" w="38100">
            <a:solidFill>
              <a:srgbClr val="5F0000"/>
            </a:solidFill>
            <a:prstDash val="solid"/>
            <a:miter lim="8000"/>
            <a:headEnd len="sm" w="sm" type="none"/>
            <a:tailEnd len="sm" w="sm" type="none"/>
          </a:ln>
        </p:spPr>
        <p:txBody>
          <a:bodyPr anchorCtr="0" anchor="ctr" bIns="45700" lIns="720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Insert Text Here </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p:txBody>
      </p:sp>
      <p:sp>
        <p:nvSpPr>
          <p:cNvPr id="2566" name="Google Shape;2566;p75"/>
          <p:cNvSpPr/>
          <p:nvPr/>
        </p:nvSpPr>
        <p:spPr>
          <a:xfrm>
            <a:off x="4436446" y="2338633"/>
            <a:ext cx="1084855" cy="1531865"/>
          </a:xfrm>
          <a:custGeom>
            <a:rect b="b" l="l" r="r" t="t"/>
            <a:pathLst>
              <a:path extrusionOk="0" h="1531865" w="1084855">
                <a:moveTo>
                  <a:pt x="538279" y="0"/>
                </a:moveTo>
                <a:cubicBezTo>
                  <a:pt x="701456" y="0"/>
                  <a:pt x="827124" y="37683"/>
                  <a:pt x="915281" y="113049"/>
                </a:cubicBezTo>
                <a:cubicBezTo>
                  <a:pt x="1003439" y="188415"/>
                  <a:pt x="1047517" y="296624"/>
                  <a:pt x="1047517" y="437676"/>
                </a:cubicBezTo>
                <a:cubicBezTo>
                  <a:pt x="1047517" y="497139"/>
                  <a:pt x="1036454" y="555046"/>
                  <a:pt x="1014329" y="611398"/>
                </a:cubicBezTo>
                <a:cubicBezTo>
                  <a:pt x="992203" y="667749"/>
                  <a:pt x="957804" y="726866"/>
                  <a:pt x="911133" y="788750"/>
                </a:cubicBezTo>
                <a:cubicBezTo>
                  <a:pt x="864461" y="850633"/>
                  <a:pt x="789268" y="933431"/>
                  <a:pt x="685553" y="1037146"/>
                </a:cubicBezTo>
                <a:lnTo>
                  <a:pt x="490570" y="1262207"/>
                </a:lnTo>
                <a:lnTo>
                  <a:pt x="1084855" y="1262207"/>
                </a:lnTo>
                <a:lnTo>
                  <a:pt x="1084855" y="1531865"/>
                </a:lnTo>
                <a:lnTo>
                  <a:pt x="31114" y="1531865"/>
                </a:lnTo>
                <a:lnTo>
                  <a:pt x="31114" y="1303693"/>
                </a:lnTo>
                <a:lnTo>
                  <a:pt x="516499" y="793417"/>
                </a:lnTo>
                <a:cubicBezTo>
                  <a:pt x="636116" y="657205"/>
                  <a:pt x="695925" y="548996"/>
                  <a:pt x="695925" y="468790"/>
                </a:cubicBezTo>
                <a:cubicBezTo>
                  <a:pt x="695925" y="403796"/>
                  <a:pt x="681750" y="354358"/>
                  <a:pt x="653402" y="320478"/>
                </a:cubicBezTo>
                <a:cubicBezTo>
                  <a:pt x="625053" y="286598"/>
                  <a:pt x="583913" y="269658"/>
                  <a:pt x="529981" y="269658"/>
                </a:cubicBezTo>
                <a:cubicBezTo>
                  <a:pt x="476741" y="269658"/>
                  <a:pt x="433527" y="292302"/>
                  <a:pt x="400338" y="337591"/>
                </a:cubicBezTo>
                <a:cubicBezTo>
                  <a:pt x="367149" y="382880"/>
                  <a:pt x="350555" y="439404"/>
                  <a:pt x="350555" y="507164"/>
                </a:cubicBezTo>
                <a:lnTo>
                  <a:pt x="0" y="507164"/>
                </a:lnTo>
                <a:cubicBezTo>
                  <a:pt x="0" y="414513"/>
                  <a:pt x="23163" y="328948"/>
                  <a:pt x="69489" y="250471"/>
                </a:cubicBezTo>
                <a:cubicBezTo>
                  <a:pt x="115814" y="171993"/>
                  <a:pt x="180117" y="110629"/>
                  <a:pt x="262398" y="66377"/>
                </a:cubicBezTo>
                <a:cubicBezTo>
                  <a:pt x="344678" y="22126"/>
                  <a:pt x="436638" y="0"/>
                  <a:pt x="538279" y="0"/>
                </a:cubicBezTo>
                <a:close/>
              </a:path>
            </a:pathLst>
          </a:custGeom>
          <a:solidFill>
            <a:srgbClr val="5F0000"/>
          </a:solidFill>
          <a:ln cap="flat" cmpd="sng" w="1016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nvGrpSpPr>
          <p:cNvPr id="2567" name="Google Shape;2567;p75"/>
          <p:cNvGrpSpPr/>
          <p:nvPr/>
        </p:nvGrpSpPr>
        <p:grpSpPr>
          <a:xfrm>
            <a:off x="3435296" y="3272542"/>
            <a:ext cx="535997" cy="535997"/>
            <a:chOff x="4094847" y="1760585"/>
            <a:chExt cx="633600" cy="633600"/>
          </a:xfrm>
        </p:grpSpPr>
        <p:sp>
          <p:nvSpPr>
            <p:cNvPr id="2568" name="Google Shape;2568;p7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569" name="Google Shape;2569;p7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570" name="Google Shape;2570;p75"/>
          <p:cNvGrpSpPr/>
          <p:nvPr/>
        </p:nvGrpSpPr>
        <p:grpSpPr>
          <a:xfrm>
            <a:off x="7367686" y="3272542"/>
            <a:ext cx="535997" cy="535997"/>
            <a:chOff x="4094847" y="1760585"/>
            <a:chExt cx="633600" cy="633600"/>
          </a:xfrm>
        </p:grpSpPr>
        <p:sp>
          <p:nvSpPr>
            <p:cNvPr id="2571" name="Google Shape;2571;p7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572" name="Google Shape;2572;p7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573" name="Google Shape;2573;p75"/>
          <p:cNvGrpSpPr/>
          <p:nvPr/>
        </p:nvGrpSpPr>
        <p:grpSpPr>
          <a:xfrm>
            <a:off x="11300075" y="3272542"/>
            <a:ext cx="535997" cy="535997"/>
            <a:chOff x="4094847" y="1760585"/>
            <a:chExt cx="633600" cy="633600"/>
          </a:xfrm>
        </p:grpSpPr>
        <p:sp>
          <p:nvSpPr>
            <p:cNvPr id="2574" name="Google Shape;2574;p75"/>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575" name="Google Shape;2575;p75"/>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576" name="Google Shape;2576;p7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577" name="Google Shape;2577;p7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7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1" name="Shape 2581"/>
        <p:cNvGrpSpPr/>
        <p:nvPr/>
      </p:nvGrpSpPr>
      <p:grpSpPr>
        <a:xfrm>
          <a:off x="0" y="0"/>
          <a:ext cx="0" cy="0"/>
          <a:chOff x="0" y="0"/>
          <a:chExt cx="0" cy="0"/>
        </a:xfrm>
      </p:grpSpPr>
      <p:sp>
        <p:nvSpPr>
          <p:cNvPr id="2582" name="Google Shape;2582;p7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Six Numbered Callout Boxes</a:t>
            </a:r>
            <a:endParaRPr/>
          </a:p>
        </p:txBody>
      </p:sp>
      <p:sp>
        <p:nvSpPr>
          <p:cNvPr id="2583" name="Google Shape;2583;p76"/>
          <p:cNvSpPr/>
          <p:nvPr/>
        </p:nvSpPr>
        <p:spPr>
          <a:xfrm>
            <a:off x="1052967" y="2377710"/>
            <a:ext cx="2979286" cy="1492058"/>
          </a:xfrm>
          <a:prstGeom prst="roundRect">
            <a:avLst>
              <a:gd fmla="val 16667" name="adj"/>
            </a:avLst>
          </a:prstGeom>
          <a:solidFill>
            <a:schemeClr val="accent1"/>
          </a:solidFill>
          <a:ln cap="flat" cmpd="sng" w="38100">
            <a:solidFill>
              <a:srgbClr val="5F0000"/>
            </a:solidFill>
            <a:prstDash val="solid"/>
            <a:miter lim="8000"/>
            <a:headEnd len="sm" w="sm" type="none"/>
            <a:tailEnd len="sm" w="sm" type="none"/>
          </a:ln>
        </p:spPr>
        <p:txBody>
          <a:bodyPr anchorCtr="0" anchor="ctr" bIns="45700" lIns="720000" spcFirstLastPara="1" rIns="91425" wrap="square" tIns="45700">
            <a:noAutofit/>
          </a:bodyPr>
          <a:lstStyle/>
          <a:p>
            <a:pPr indent="0" lvl="0" marL="0" marR="0" rtl="0" algn="l">
              <a:spcBef>
                <a:spcPts val="0"/>
              </a:spcBef>
              <a:spcAft>
                <a:spcPts val="0"/>
              </a:spcAft>
              <a:buNone/>
            </a:pPr>
            <a:r>
              <a:t/>
            </a:r>
            <a:endParaRPr b="1" sz="1800">
              <a:solidFill>
                <a:schemeClr val="lt1"/>
              </a:solidFill>
              <a:latin typeface="Helvetica Neue"/>
              <a:ea typeface="Helvetica Neue"/>
              <a:cs typeface="Helvetica Neue"/>
              <a:sym typeface="Helvetica Neue"/>
            </a:endParaRPr>
          </a:p>
          <a:p>
            <a:pPr indent="0" lvl="0" marL="0" marR="0" rtl="0" algn="l">
              <a:spcBef>
                <a:spcPts val="300"/>
              </a:spcBef>
              <a:spcAft>
                <a:spcPts val="0"/>
              </a:spcAft>
              <a:buNone/>
            </a:pPr>
            <a:r>
              <a:rPr b="1" lang="en-US" sz="1800">
                <a:solidFill>
                  <a:schemeClr val="lt1"/>
                </a:solidFill>
                <a:latin typeface="Helvetica Neue"/>
                <a:ea typeface="Helvetica Neue"/>
                <a:cs typeface="Helvetica Neue"/>
                <a:sym typeface="Helvetica Neue"/>
              </a:rPr>
              <a:t>Insert Text Here </a:t>
            </a:r>
            <a:endParaRPr/>
          </a:p>
          <a:p>
            <a:pPr indent="0" lvl="0" marL="0" marR="0" rtl="0" algn="l">
              <a:spcBef>
                <a:spcPts val="30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30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30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300"/>
              </a:spcBef>
              <a:spcAft>
                <a:spcPts val="0"/>
              </a:spcAft>
              <a:buNone/>
            </a:pPr>
            <a:r>
              <a:t/>
            </a:r>
            <a:endParaRPr sz="1200">
              <a:solidFill>
                <a:schemeClr val="lt1"/>
              </a:solidFill>
              <a:latin typeface="Helvetica Neue"/>
              <a:ea typeface="Helvetica Neue"/>
              <a:cs typeface="Helvetica Neue"/>
              <a:sym typeface="Helvetica Neue"/>
            </a:endParaRPr>
          </a:p>
          <a:p>
            <a:pPr indent="0" lvl="0" marL="0" marR="0" rtl="0" algn="l">
              <a:lnSpc>
                <a:spcPct val="108333"/>
              </a:lnSpc>
              <a:spcBef>
                <a:spcPts val="300"/>
              </a:spcBef>
              <a:spcAft>
                <a:spcPts val="0"/>
              </a:spcAft>
              <a:buNone/>
            </a:pPr>
            <a:r>
              <a:t/>
            </a:r>
            <a:endParaRPr sz="1200">
              <a:solidFill>
                <a:schemeClr val="lt1"/>
              </a:solidFill>
              <a:latin typeface="Helvetica Neue"/>
              <a:ea typeface="Helvetica Neue"/>
              <a:cs typeface="Helvetica Neue"/>
              <a:sym typeface="Helvetica Neue"/>
            </a:endParaRPr>
          </a:p>
        </p:txBody>
      </p:sp>
      <p:sp>
        <p:nvSpPr>
          <p:cNvPr id="2584" name="Google Shape;2584;p76"/>
          <p:cNvSpPr/>
          <p:nvPr/>
        </p:nvSpPr>
        <p:spPr>
          <a:xfrm>
            <a:off x="1052967" y="4389121"/>
            <a:ext cx="2979286" cy="1492058"/>
          </a:xfrm>
          <a:prstGeom prst="roundRect">
            <a:avLst>
              <a:gd fmla="val 16667" name="adj"/>
            </a:avLst>
          </a:prstGeom>
          <a:solidFill>
            <a:schemeClr val="accent1"/>
          </a:solidFill>
          <a:ln cap="flat" cmpd="sng" w="38100">
            <a:solidFill>
              <a:srgbClr val="5F0000"/>
            </a:solidFill>
            <a:prstDash val="solid"/>
            <a:miter lim="8000"/>
            <a:headEnd len="sm" w="sm" type="none"/>
            <a:tailEnd len="sm" w="sm" type="none"/>
          </a:ln>
        </p:spPr>
        <p:txBody>
          <a:bodyPr anchorCtr="0" anchor="ctr" bIns="45700" lIns="720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Insert Text Here</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p:txBody>
      </p:sp>
      <p:sp>
        <p:nvSpPr>
          <p:cNvPr id="2585" name="Google Shape;2585;p76"/>
          <p:cNvSpPr/>
          <p:nvPr/>
        </p:nvSpPr>
        <p:spPr>
          <a:xfrm>
            <a:off x="571760" y="2360413"/>
            <a:ext cx="694888" cy="1510085"/>
          </a:xfrm>
          <a:custGeom>
            <a:rect b="b" l="l" r="r" t="t"/>
            <a:pathLst>
              <a:path extrusionOk="0" h="1510085" w="694888">
                <a:moveTo>
                  <a:pt x="662737" y="0"/>
                </a:moveTo>
                <a:lnTo>
                  <a:pt x="694888" y="0"/>
                </a:lnTo>
                <a:lnTo>
                  <a:pt x="694888" y="1510085"/>
                </a:lnTo>
                <a:lnTo>
                  <a:pt x="344333" y="1510085"/>
                </a:lnTo>
                <a:lnTo>
                  <a:pt x="344333" y="394116"/>
                </a:lnTo>
                <a:lnTo>
                  <a:pt x="0" y="494719"/>
                </a:lnTo>
                <a:lnTo>
                  <a:pt x="0" y="229209"/>
                </a:lnTo>
                <a:lnTo>
                  <a:pt x="662737" y="0"/>
                </a:lnTo>
                <a:close/>
              </a:path>
            </a:pathLst>
          </a:custGeom>
          <a:solidFill>
            <a:srgbClr val="5F0000"/>
          </a:solidFill>
          <a:ln cap="flat" cmpd="sng" w="1016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2586" name="Google Shape;2586;p76"/>
          <p:cNvSpPr/>
          <p:nvPr/>
        </p:nvSpPr>
        <p:spPr>
          <a:xfrm>
            <a:off x="294968" y="4371824"/>
            <a:ext cx="1107672" cy="1510085"/>
          </a:xfrm>
          <a:custGeom>
            <a:rect b="b" l="l" r="r" t="t"/>
            <a:pathLst>
              <a:path extrusionOk="0" h="1510085" w="1107672">
                <a:moveTo>
                  <a:pt x="604656" y="0"/>
                </a:moveTo>
                <a:lnTo>
                  <a:pt x="954174" y="0"/>
                </a:lnTo>
                <a:lnTo>
                  <a:pt x="954174" y="919949"/>
                </a:lnTo>
                <a:lnTo>
                  <a:pt x="1107672" y="919949"/>
                </a:lnTo>
                <a:lnTo>
                  <a:pt x="1107672" y="1189607"/>
                </a:lnTo>
                <a:lnTo>
                  <a:pt x="954174" y="1189607"/>
                </a:lnTo>
                <a:lnTo>
                  <a:pt x="954174" y="1510085"/>
                </a:lnTo>
                <a:lnTo>
                  <a:pt x="604656" y="1510085"/>
                </a:lnTo>
                <a:lnTo>
                  <a:pt x="604656" y="1189607"/>
                </a:lnTo>
                <a:lnTo>
                  <a:pt x="20743" y="1189607"/>
                </a:lnTo>
                <a:lnTo>
                  <a:pt x="0" y="975955"/>
                </a:lnTo>
                <a:lnTo>
                  <a:pt x="604656" y="3112"/>
                </a:lnTo>
                <a:lnTo>
                  <a:pt x="604656" y="0"/>
                </a:lnTo>
                <a:close/>
                <a:moveTo>
                  <a:pt x="604656" y="455307"/>
                </a:moveTo>
                <a:lnTo>
                  <a:pt x="582876" y="490570"/>
                </a:lnTo>
                <a:lnTo>
                  <a:pt x="332924" y="919949"/>
                </a:lnTo>
                <a:lnTo>
                  <a:pt x="604656" y="919949"/>
                </a:lnTo>
                <a:lnTo>
                  <a:pt x="604656" y="455307"/>
                </a:lnTo>
                <a:close/>
              </a:path>
            </a:pathLst>
          </a:custGeom>
          <a:solidFill>
            <a:srgbClr val="5F0000"/>
          </a:solidFill>
          <a:ln cap="flat" cmpd="sng" w="1016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2587" name="Google Shape;2587;p76"/>
          <p:cNvSpPr/>
          <p:nvPr/>
        </p:nvSpPr>
        <p:spPr>
          <a:xfrm>
            <a:off x="8917746" y="2377710"/>
            <a:ext cx="2979286" cy="1492058"/>
          </a:xfrm>
          <a:prstGeom prst="roundRect">
            <a:avLst>
              <a:gd fmla="val 16667" name="adj"/>
            </a:avLst>
          </a:prstGeom>
          <a:solidFill>
            <a:schemeClr val="accent1"/>
          </a:solidFill>
          <a:ln cap="flat" cmpd="sng" w="38100">
            <a:solidFill>
              <a:srgbClr val="5F0000"/>
            </a:solidFill>
            <a:prstDash val="solid"/>
            <a:miter lim="8000"/>
            <a:headEnd len="sm" w="sm" type="none"/>
            <a:tailEnd len="sm" w="sm" type="none"/>
          </a:ln>
        </p:spPr>
        <p:txBody>
          <a:bodyPr anchorCtr="0" anchor="ctr" bIns="45700" lIns="720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Insert Text Here </a:t>
            </a:r>
            <a:br>
              <a:rPr b="1" lang="en-US" sz="18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t/>
            </a:r>
            <a:endParaRPr b="1" sz="1800">
              <a:solidFill>
                <a:srgbClr val="230000"/>
              </a:solidFill>
              <a:latin typeface="Helvetica Neue"/>
              <a:ea typeface="Helvetica Neue"/>
              <a:cs typeface="Helvetica Neue"/>
              <a:sym typeface="Helvetica Neue"/>
            </a:endParaRPr>
          </a:p>
        </p:txBody>
      </p:sp>
      <p:sp>
        <p:nvSpPr>
          <p:cNvPr id="2588" name="Google Shape;2588;p76"/>
          <p:cNvSpPr/>
          <p:nvPr/>
        </p:nvSpPr>
        <p:spPr>
          <a:xfrm>
            <a:off x="8917746" y="4389121"/>
            <a:ext cx="2979286" cy="1492058"/>
          </a:xfrm>
          <a:prstGeom prst="roundRect">
            <a:avLst>
              <a:gd fmla="val 16667" name="adj"/>
            </a:avLst>
          </a:prstGeom>
          <a:solidFill>
            <a:schemeClr val="accent1"/>
          </a:solidFill>
          <a:ln cap="flat" cmpd="sng" w="38100">
            <a:solidFill>
              <a:srgbClr val="5F0000"/>
            </a:solidFill>
            <a:prstDash val="solid"/>
            <a:miter lim="8000"/>
            <a:headEnd len="sm" w="sm" type="none"/>
            <a:tailEnd len="sm" w="sm" type="none"/>
          </a:ln>
        </p:spPr>
        <p:txBody>
          <a:bodyPr anchorCtr="0" anchor="ctr" bIns="45700" lIns="720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Insert Text Here </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br>
              <a:rPr lang="en-US" sz="12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Insert text Insert text</a:t>
            </a:r>
            <a:br>
              <a:rPr lang="en-US" sz="12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Insert text Insert text</a:t>
            </a:r>
            <a:endParaRPr/>
          </a:p>
        </p:txBody>
      </p:sp>
      <p:sp>
        <p:nvSpPr>
          <p:cNvPr id="2589" name="Google Shape;2589;p76"/>
          <p:cNvSpPr/>
          <p:nvPr/>
        </p:nvSpPr>
        <p:spPr>
          <a:xfrm>
            <a:off x="8313120" y="2338633"/>
            <a:ext cx="1097301" cy="1552608"/>
          </a:xfrm>
          <a:custGeom>
            <a:rect b="b" l="l" r="r" t="t"/>
            <a:pathLst>
              <a:path extrusionOk="0" h="1552608" w="1097301">
                <a:moveTo>
                  <a:pt x="533093" y="0"/>
                </a:moveTo>
                <a:cubicBezTo>
                  <a:pt x="701111" y="0"/>
                  <a:pt x="833174" y="38374"/>
                  <a:pt x="929283" y="115123"/>
                </a:cubicBezTo>
                <a:cubicBezTo>
                  <a:pt x="1025392" y="191872"/>
                  <a:pt x="1073446" y="297315"/>
                  <a:pt x="1073446" y="431453"/>
                </a:cubicBezTo>
                <a:cubicBezTo>
                  <a:pt x="1073446" y="496447"/>
                  <a:pt x="1053568" y="557812"/>
                  <a:pt x="1013810" y="615546"/>
                </a:cubicBezTo>
                <a:cubicBezTo>
                  <a:pt x="974053" y="673281"/>
                  <a:pt x="916146" y="720125"/>
                  <a:pt x="840088" y="756079"/>
                </a:cubicBezTo>
                <a:cubicBezTo>
                  <a:pt x="920294" y="785120"/>
                  <a:pt x="983214" y="829198"/>
                  <a:pt x="1028849" y="888316"/>
                </a:cubicBezTo>
                <a:cubicBezTo>
                  <a:pt x="1074483" y="947433"/>
                  <a:pt x="1097301" y="1020552"/>
                  <a:pt x="1097301" y="1107672"/>
                </a:cubicBezTo>
                <a:cubicBezTo>
                  <a:pt x="1097301" y="1242501"/>
                  <a:pt x="1045443" y="1350364"/>
                  <a:pt x="941729" y="1431262"/>
                </a:cubicBezTo>
                <a:cubicBezTo>
                  <a:pt x="838014" y="1512159"/>
                  <a:pt x="701802" y="1552608"/>
                  <a:pt x="533093" y="1552608"/>
                </a:cubicBezTo>
                <a:cubicBezTo>
                  <a:pt x="434219" y="1552608"/>
                  <a:pt x="342431" y="1533766"/>
                  <a:pt x="257731" y="1496083"/>
                </a:cubicBezTo>
                <a:cubicBezTo>
                  <a:pt x="173031" y="1458400"/>
                  <a:pt x="108900" y="1406197"/>
                  <a:pt x="65340" y="1339474"/>
                </a:cubicBezTo>
                <a:cubicBezTo>
                  <a:pt x="21780" y="1272751"/>
                  <a:pt x="0" y="1196867"/>
                  <a:pt x="0" y="1111821"/>
                </a:cubicBezTo>
                <a:lnTo>
                  <a:pt x="351593" y="1111821"/>
                </a:lnTo>
                <a:cubicBezTo>
                  <a:pt x="351593" y="1158146"/>
                  <a:pt x="370261" y="1198249"/>
                  <a:pt x="407598" y="1232130"/>
                </a:cubicBezTo>
                <a:cubicBezTo>
                  <a:pt x="444936" y="1266010"/>
                  <a:pt x="490916" y="1282950"/>
                  <a:pt x="545539" y="1282950"/>
                </a:cubicBezTo>
                <a:cubicBezTo>
                  <a:pt x="607076" y="1282950"/>
                  <a:pt x="656168" y="1265837"/>
                  <a:pt x="692814" y="1231611"/>
                </a:cubicBezTo>
                <a:cubicBezTo>
                  <a:pt x="729459" y="1197385"/>
                  <a:pt x="747782" y="1153652"/>
                  <a:pt x="747782" y="1100412"/>
                </a:cubicBezTo>
                <a:cubicBezTo>
                  <a:pt x="747782" y="1024355"/>
                  <a:pt x="728768" y="970423"/>
                  <a:pt x="690739" y="938617"/>
                </a:cubicBezTo>
                <a:cubicBezTo>
                  <a:pt x="652711" y="906811"/>
                  <a:pt x="600162" y="890908"/>
                  <a:pt x="533093" y="890908"/>
                </a:cubicBezTo>
                <a:lnTo>
                  <a:pt x="363001" y="890908"/>
                </a:lnTo>
                <a:lnTo>
                  <a:pt x="363001" y="630585"/>
                </a:lnTo>
                <a:lnTo>
                  <a:pt x="527907" y="630585"/>
                </a:lnTo>
                <a:cubicBezTo>
                  <a:pt x="658588" y="630585"/>
                  <a:pt x="723928" y="566627"/>
                  <a:pt x="723928" y="438713"/>
                </a:cubicBezTo>
                <a:cubicBezTo>
                  <a:pt x="723928" y="388930"/>
                  <a:pt x="708371" y="348308"/>
                  <a:pt x="677256" y="316848"/>
                </a:cubicBezTo>
                <a:cubicBezTo>
                  <a:pt x="646142" y="285388"/>
                  <a:pt x="602236" y="269658"/>
                  <a:pt x="545539" y="269658"/>
                </a:cubicBezTo>
                <a:cubicBezTo>
                  <a:pt x="499213" y="269658"/>
                  <a:pt x="458937" y="283141"/>
                  <a:pt x="424711" y="310107"/>
                </a:cubicBezTo>
                <a:cubicBezTo>
                  <a:pt x="390486" y="337072"/>
                  <a:pt x="373373" y="370607"/>
                  <a:pt x="373373" y="410710"/>
                </a:cubicBezTo>
                <a:lnTo>
                  <a:pt x="23854" y="410710"/>
                </a:lnTo>
                <a:cubicBezTo>
                  <a:pt x="23854" y="331195"/>
                  <a:pt x="45980" y="260324"/>
                  <a:pt x="90232" y="198095"/>
                </a:cubicBezTo>
                <a:cubicBezTo>
                  <a:pt x="134483" y="135866"/>
                  <a:pt x="195848" y="87293"/>
                  <a:pt x="274325" y="52376"/>
                </a:cubicBezTo>
                <a:cubicBezTo>
                  <a:pt x="352803" y="17459"/>
                  <a:pt x="439059" y="0"/>
                  <a:pt x="533093" y="0"/>
                </a:cubicBezTo>
                <a:close/>
              </a:path>
            </a:pathLst>
          </a:custGeom>
          <a:solidFill>
            <a:srgbClr val="5F0000"/>
          </a:solidFill>
          <a:ln cap="flat" cmpd="sng" w="1016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2590" name="Google Shape;2590;p76"/>
          <p:cNvSpPr/>
          <p:nvPr/>
        </p:nvSpPr>
        <p:spPr>
          <a:xfrm>
            <a:off x="8350457" y="4350044"/>
            <a:ext cx="1084855" cy="1552608"/>
          </a:xfrm>
          <a:custGeom>
            <a:rect b="b" l="l" r="r" t="t"/>
            <a:pathLst>
              <a:path extrusionOk="0" h="1552608" w="1084855">
                <a:moveTo>
                  <a:pt x="797566" y="0"/>
                </a:moveTo>
                <a:lnTo>
                  <a:pt x="850460" y="0"/>
                </a:lnTo>
                <a:lnTo>
                  <a:pt x="850460" y="274844"/>
                </a:lnTo>
                <a:lnTo>
                  <a:pt x="834903" y="274844"/>
                </a:lnTo>
                <a:cubicBezTo>
                  <a:pt x="704222" y="274844"/>
                  <a:pt x="596878" y="306131"/>
                  <a:pt x="512869" y="368706"/>
                </a:cubicBezTo>
                <a:cubicBezTo>
                  <a:pt x="428860" y="431280"/>
                  <a:pt x="377176" y="518227"/>
                  <a:pt x="357816" y="629548"/>
                </a:cubicBezTo>
                <a:cubicBezTo>
                  <a:pt x="436639" y="552107"/>
                  <a:pt x="536205" y="513387"/>
                  <a:pt x="656514" y="513387"/>
                </a:cubicBezTo>
                <a:cubicBezTo>
                  <a:pt x="787194" y="513387"/>
                  <a:pt x="891254" y="561096"/>
                  <a:pt x="968695" y="656513"/>
                </a:cubicBezTo>
                <a:cubicBezTo>
                  <a:pt x="1046135" y="751931"/>
                  <a:pt x="1084855" y="877080"/>
                  <a:pt x="1084855" y="1031960"/>
                </a:cubicBezTo>
                <a:cubicBezTo>
                  <a:pt x="1084855" y="1128069"/>
                  <a:pt x="1062211" y="1216227"/>
                  <a:pt x="1016922" y="1296433"/>
                </a:cubicBezTo>
                <a:cubicBezTo>
                  <a:pt x="971633" y="1376639"/>
                  <a:pt x="908367" y="1439386"/>
                  <a:pt x="827124" y="1484675"/>
                </a:cubicBezTo>
                <a:cubicBezTo>
                  <a:pt x="745881" y="1529963"/>
                  <a:pt x="655822" y="1552608"/>
                  <a:pt x="556948" y="1552608"/>
                </a:cubicBezTo>
                <a:cubicBezTo>
                  <a:pt x="449776" y="1552608"/>
                  <a:pt x="354013" y="1528235"/>
                  <a:pt x="269658" y="1479489"/>
                </a:cubicBezTo>
                <a:cubicBezTo>
                  <a:pt x="185304" y="1430743"/>
                  <a:pt x="119618" y="1361081"/>
                  <a:pt x="72601" y="1270504"/>
                </a:cubicBezTo>
                <a:cubicBezTo>
                  <a:pt x="25583" y="1179926"/>
                  <a:pt x="1383" y="1075520"/>
                  <a:pt x="0" y="957286"/>
                </a:cubicBezTo>
                <a:lnTo>
                  <a:pt x="0" y="817271"/>
                </a:lnTo>
                <a:cubicBezTo>
                  <a:pt x="0" y="661699"/>
                  <a:pt x="33362" y="521857"/>
                  <a:pt x="100085" y="397746"/>
                </a:cubicBezTo>
                <a:cubicBezTo>
                  <a:pt x="166808" y="273634"/>
                  <a:pt x="262053" y="176315"/>
                  <a:pt x="385819" y="105789"/>
                </a:cubicBezTo>
                <a:cubicBezTo>
                  <a:pt x="509585" y="35263"/>
                  <a:pt x="646834" y="0"/>
                  <a:pt x="797566" y="0"/>
                </a:cubicBezTo>
                <a:close/>
                <a:moveTo>
                  <a:pt x="535168" y="783045"/>
                </a:moveTo>
                <a:cubicBezTo>
                  <a:pt x="488842" y="783045"/>
                  <a:pt x="450122" y="793719"/>
                  <a:pt x="419007" y="815067"/>
                </a:cubicBezTo>
                <a:cubicBezTo>
                  <a:pt x="387893" y="836415"/>
                  <a:pt x="364730" y="862581"/>
                  <a:pt x="349519" y="893566"/>
                </a:cubicBezTo>
                <a:lnTo>
                  <a:pt x="349519" y="997880"/>
                </a:lnTo>
                <a:cubicBezTo>
                  <a:pt x="349519" y="1187927"/>
                  <a:pt x="415550" y="1282950"/>
                  <a:pt x="547613" y="1282950"/>
                </a:cubicBezTo>
                <a:cubicBezTo>
                  <a:pt x="600854" y="1282950"/>
                  <a:pt x="645278" y="1259193"/>
                  <a:pt x="680887" y="1211678"/>
                </a:cubicBezTo>
                <a:cubicBezTo>
                  <a:pt x="716495" y="1164164"/>
                  <a:pt x="734300" y="1104604"/>
                  <a:pt x="734300" y="1032997"/>
                </a:cubicBezTo>
                <a:cubicBezTo>
                  <a:pt x="734300" y="959317"/>
                  <a:pt x="716150" y="899238"/>
                  <a:pt x="679850" y="852761"/>
                </a:cubicBezTo>
                <a:cubicBezTo>
                  <a:pt x="643549" y="806284"/>
                  <a:pt x="595322" y="783045"/>
                  <a:pt x="535168" y="783045"/>
                </a:cubicBezTo>
                <a:close/>
              </a:path>
            </a:pathLst>
          </a:custGeom>
          <a:solidFill>
            <a:srgbClr val="5F0000"/>
          </a:solidFill>
          <a:ln cap="flat" cmpd="sng" w="1016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2591" name="Google Shape;2591;p76"/>
          <p:cNvSpPr/>
          <p:nvPr/>
        </p:nvSpPr>
        <p:spPr>
          <a:xfrm>
            <a:off x="4929641" y="2377710"/>
            <a:ext cx="2979286" cy="1492058"/>
          </a:xfrm>
          <a:prstGeom prst="roundRect">
            <a:avLst>
              <a:gd fmla="val 16667" name="adj"/>
            </a:avLst>
          </a:prstGeom>
          <a:solidFill>
            <a:schemeClr val="accent1"/>
          </a:solidFill>
          <a:ln cap="flat" cmpd="sng" w="38100">
            <a:solidFill>
              <a:srgbClr val="5F0000"/>
            </a:solidFill>
            <a:prstDash val="solid"/>
            <a:miter lim="8000"/>
            <a:headEnd len="sm" w="sm" type="none"/>
            <a:tailEnd len="sm" w="sm" type="none"/>
          </a:ln>
        </p:spPr>
        <p:txBody>
          <a:bodyPr anchorCtr="0" anchor="ctr" bIns="45700" lIns="720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Insert Text Here </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p:txBody>
      </p:sp>
      <p:sp>
        <p:nvSpPr>
          <p:cNvPr id="2592" name="Google Shape;2592;p76"/>
          <p:cNvSpPr/>
          <p:nvPr/>
        </p:nvSpPr>
        <p:spPr>
          <a:xfrm>
            <a:off x="4929641" y="4389121"/>
            <a:ext cx="2979286" cy="1492058"/>
          </a:xfrm>
          <a:prstGeom prst="roundRect">
            <a:avLst>
              <a:gd fmla="val 16667" name="adj"/>
            </a:avLst>
          </a:prstGeom>
          <a:solidFill>
            <a:schemeClr val="accent1"/>
          </a:solidFill>
          <a:ln cap="flat" cmpd="sng" w="38100">
            <a:solidFill>
              <a:srgbClr val="5F0000"/>
            </a:solidFill>
            <a:prstDash val="solid"/>
            <a:miter lim="8000"/>
            <a:headEnd len="sm" w="sm" type="none"/>
            <a:tailEnd len="sm" w="sm" type="none"/>
          </a:ln>
        </p:spPr>
        <p:txBody>
          <a:bodyPr anchorCtr="0" anchor="ctr" bIns="45700" lIns="720000" spcFirstLastPara="1" rIns="91425" wrap="square" tIns="45700">
            <a:noAutofit/>
          </a:bodyPr>
          <a:lstStyle/>
          <a:p>
            <a:pPr indent="0" lvl="0" marL="0" marR="0" rtl="0" algn="l">
              <a:spcBef>
                <a:spcPts val="0"/>
              </a:spcBef>
              <a:spcAft>
                <a:spcPts val="0"/>
              </a:spcAft>
              <a:buNone/>
            </a:pPr>
            <a:r>
              <a:rPr b="1" lang="en-US" sz="1800">
                <a:solidFill>
                  <a:schemeClr val="lt1"/>
                </a:solidFill>
                <a:latin typeface="Helvetica Neue"/>
                <a:ea typeface="Helvetica Neue"/>
                <a:cs typeface="Helvetica Neue"/>
                <a:sym typeface="Helvetica Neue"/>
              </a:rPr>
              <a:t>Insert Text Here </a:t>
            </a:r>
            <a:br>
              <a:rPr b="1" lang="en-US" sz="18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rPr lang="en-US" sz="1200">
                <a:solidFill>
                  <a:schemeClr val="lt1"/>
                </a:solidFill>
                <a:latin typeface="Helvetica Neue"/>
                <a:ea typeface="Helvetica Neue"/>
                <a:cs typeface="Helvetica Neue"/>
                <a:sym typeface="Helvetica Neue"/>
              </a:rPr>
              <a:t>Insert text Insert text</a:t>
            </a:r>
            <a:endParaRPr/>
          </a:p>
          <a:p>
            <a:pPr indent="0" lvl="0" marL="0" marR="0" rtl="0" algn="l">
              <a:spcBef>
                <a:spcPts val="0"/>
              </a:spcBef>
              <a:spcAft>
                <a:spcPts val="0"/>
              </a:spcAft>
              <a:buNone/>
            </a:pPr>
            <a:r>
              <a:t/>
            </a:r>
            <a:endParaRPr b="1" sz="1800">
              <a:solidFill>
                <a:srgbClr val="333333"/>
              </a:solidFill>
              <a:latin typeface="Helvetica Neue"/>
              <a:ea typeface="Helvetica Neue"/>
              <a:cs typeface="Helvetica Neue"/>
              <a:sym typeface="Helvetica Neue"/>
            </a:endParaRPr>
          </a:p>
        </p:txBody>
      </p:sp>
      <p:sp>
        <p:nvSpPr>
          <p:cNvPr id="2593" name="Google Shape;2593;p76"/>
          <p:cNvSpPr/>
          <p:nvPr/>
        </p:nvSpPr>
        <p:spPr>
          <a:xfrm>
            <a:off x="4459247" y="4371824"/>
            <a:ext cx="1054794" cy="1530828"/>
          </a:xfrm>
          <a:custGeom>
            <a:rect b="b" l="l" r="r" t="t"/>
            <a:pathLst>
              <a:path extrusionOk="0" h="1530828" w="1054794">
                <a:moveTo>
                  <a:pt x="121362" y="0"/>
                </a:moveTo>
                <a:lnTo>
                  <a:pt x="1003973" y="0"/>
                </a:lnTo>
                <a:lnTo>
                  <a:pt x="1003973" y="269658"/>
                </a:lnTo>
                <a:lnTo>
                  <a:pt x="405540" y="269658"/>
                </a:lnTo>
                <a:lnTo>
                  <a:pt x="371314" y="571711"/>
                </a:lnTo>
                <a:cubicBezTo>
                  <a:pt x="396206" y="557126"/>
                  <a:pt x="428876" y="544278"/>
                  <a:pt x="469325" y="533166"/>
                </a:cubicBezTo>
                <a:cubicBezTo>
                  <a:pt x="509773" y="522055"/>
                  <a:pt x="549358" y="516499"/>
                  <a:pt x="588078" y="516499"/>
                </a:cubicBezTo>
                <a:cubicBezTo>
                  <a:pt x="738118" y="516499"/>
                  <a:pt x="853414" y="560923"/>
                  <a:pt x="933966" y="649772"/>
                </a:cubicBezTo>
                <a:cubicBezTo>
                  <a:pt x="1014518" y="738621"/>
                  <a:pt x="1054794" y="863251"/>
                  <a:pt x="1054794" y="1023663"/>
                </a:cubicBezTo>
                <a:cubicBezTo>
                  <a:pt x="1054794" y="1120464"/>
                  <a:pt x="1033186" y="1208102"/>
                  <a:pt x="989972" y="1286580"/>
                </a:cubicBezTo>
                <a:cubicBezTo>
                  <a:pt x="946757" y="1365057"/>
                  <a:pt x="886084" y="1425384"/>
                  <a:pt x="807953" y="1467562"/>
                </a:cubicBezTo>
                <a:cubicBezTo>
                  <a:pt x="729821" y="1509739"/>
                  <a:pt x="637515" y="1530828"/>
                  <a:pt x="531035" y="1530828"/>
                </a:cubicBezTo>
                <a:cubicBezTo>
                  <a:pt x="436309" y="1530828"/>
                  <a:pt x="347460" y="1511311"/>
                  <a:pt x="264488" y="1472277"/>
                </a:cubicBezTo>
                <a:cubicBezTo>
                  <a:pt x="181517" y="1433244"/>
                  <a:pt x="116522" y="1379701"/>
                  <a:pt x="69505" y="1311649"/>
                </a:cubicBezTo>
                <a:cubicBezTo>
                  <a:pt x="22487" y="1243598"/>
                  <a:pt x="-675" y="1166741"/>
                  <a:pt x="16" y="1081079"/>
                </a:cubicBezTo>
                <a:lnTo>
                  <a:pt x="350571" y="1081079"/>
                </a:lnTo>
                <a:cubicBezTo>
                  <a:pt x="354029" y="1136275"/>
                  <a:pt x="371660" y="1180089"/>
                  <a:pt x="403466" y="1212521"/>
                </a:cubicBezTo>
                <a:cubicBezTo>
                  <a:pt x="435272" y="1244954"/>
                  <a:pt x="477103" y="1261170"/>
                  <a:pt x="528960" y="1261170"/>
                </a:cubicBezTo>
                <a:cubicBezTo>
                  <a:pt x="646504" y="1261170"/>
                  <a:pt x="705275" y="1174228"/>
                  <a:pt x="705275" y="1000344"/>
                </a:cubicBezTo>
                <a:cubicBezTo>
                  <a:pt x="705275" y="839575"/>
                  <a:pt x="633367" y="759191"/>
                  <a:pt x="489549" y="759191"/>
                </a:cubicBezTo>
                <a:cubicBezTo>
                  <a:pt x="407960" y="759191"/>
                  <a:pt x="347114" y="785411"/>
                  <a:pt x="307011" y="837852"/>
                </a:cubicBezTo>
                <a:lnTo>
                  <a:pt x="29056" y="772447"/>
                </a:lnTo>
                <a:lnTo>
                  <a:pt x="121362" y="0"/>
                </a:lnTo>
                <a:close/>
              </a:path>
            </a:pathLst>
          </a:custGeom>
          <a:solidFill>
            <a:srgbClr val="5F0000"/>
          </a:solidFill>
          <a:ln cap="flat" cmpd="sng" w="1016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sp>
        <p:nvSpPr>
          <p:cNvPr id="2594" name="Google Shape;2594;p76"/>
          <p:cNvSpPr/>
          <p:nvPr/>
        </p:nvSpPr>
        <p:spPr>
          <a:xfrm>
            <a:off x="4436446" y="2338633"/>
            <a:ext cx="1084855" cy="1531865"/>
          </a:xfrm>
          <a:custGeom>
            <a:rect b="b" l="l" r="r" t="t"/>
            <a:pathLst>
              <a:path extrusionOk="0" h="1531865" w="1084855">
                <a:moveTo>
                  <a:pt x="538279" y="0"/>
                </a:moveTo>
                <a:cubicBezTo>
                  <a:pt x="701456" y="0"/>
                  <a:pt x="827124" y="37683"/>
                  <a:pt x="915281" y="113049"/>
                </a:cubicBezTo>
                <a:cubicBezTo>
                  <a:pt x="1003439" y="188415"/>
                  <a:pt x="1047517" y="296624"/>
                  <a:pt x="1047517" y="437676"/>
                </a:cubicBezTo>
                <a:cubicBezTo>
                  <a:pt x="1047517" y="497139"/>
                  <a:pt x="1036454" y="555046"/>
                  <a:pt x="1014329" y="611398"/>
                </a:cubicBezTo>
                <a:cubicBezTo>
                  <a:pt x="992203" y="667749"/>
                  <a:pt x="957804" y="726866"/>
                  <a:pt x="911133" y="788750"/>
                </a:cubicBezTo>
                <a:cubicBezTo>
                  <a:pt x="864461" y="850633"/>
                  <a:pt x="789268" y="933431"/>
                  <a:pt x="685553" y="1037146"/>
                </a:cubicBezTo>
                <a:lnTo>
                  <a:pt x="490570" y="1262207"/>
                </a:lnTo>
                <a:lnTo>
                  <a:pt x="1084855" y="1262207"/>
                </a:lnTo>
                <a:lnTo>
                  <a:pt x="1084855" y="1531865"/>
                </a:lnTo>
                <a:lnTo>
                  <a:pt x="31114" y="1531865"/>
                </a:lnTo>
                <a:lnTo>
                  <a:pt x="31114" y="1303693"/>
                </a:lnTo>
                <a:lnTo>
                  <a:pt x="516499" y="793417"/>
                </a:lnTo>
                <a:cubicBezTo>
                  <a:pt x="636116" y="657205"/>
                  <a:pt x="695925" y="548996"/>
                  <a:pt x="695925" y="468790"/>
                </a:cubicBezTo>
                <a:cubicBezTo>
                  <a:pt x="695925" y="403796"/>
                  <a:pt x="681750" y="354358"/>
                  <a:pt x="653402" y="320478"/>
                </a:cubicBezTo>
                <a:cubicBezTo>
                  <a:pt x="625053" y="286598"/>
                  <a:pt x="583913" y="269658"/>
                  <a:pt x="529981" y="269658"/>
                </a:cubicBezTo>
                <a:cubicBezTo>
                  <a:pt x="476741" y="269658"/>
                  <a:pt x="433527" y="292302"/>
                  <a:pt x="400338" y="337591"/>
                </a:cubicBezTo>
                <a:cubicBezTo>
                  <a:pt x="367149" y="382880"/>
                  <a:pt x="350555" y="439404"/>
                  <a:pt x="350555" y="507164"/>
                </a:cubicBezTo>
                <a:lnTo>
                  <a:pt x="0" y="507164"/>
                </a:lnTo>
                <a:cubicBezTo>
                  <a:pt x="0" y="414513"/>
                  <a:pt x="23163" y="328948"/>
                  <a:pt x="69489" y="250471"/>
                </a:cubicBezTo>
                <a:cubicBezTo>
                  <a:pt x="115814" y="171993"/>
                  <a:pt x="180117" y="110629"/>
                  <a:pt x="262398" y="66377"/>
                </a:cubicBezTo>
                <a:cubicBezTo>
                  <a:pt x="344678" y="22126"/>
                  <a:pt x="436638" y="0"/>
                  <a:pt x="538279" y="0"/>
                </a:cubicBezTo>
                <a:close/>
              </a:path>
            </a:pathLst>
          </a:custGeom>
          <a:solidFill>
            <a:srgbClr val="5F0000"/>
          </a:solidFill>
          <a:ln cap="flat" cmpd="sng" w="1016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400">
              <a:solidFill>
                <a:schemeClr val="lt1"/>
              </a:solidFill>
              <a:latin typeface="Helvetica Neue"/>
              <a:ea typeface="Helvetica Neue"/>
              <a:cs typeface="Helvetica Neue"/>
              <a:sym typeface="Helvetica Neue"/>
            </a:endParaRPr>
          </a:p>
        </p:txBody>
      </p:sp>
      <p:grpSp>
        <p:nvGrpSpPr>
          <p:cNvPr id="2595" name="Google Shape;2595;p76"/>
          <p:cNvGrpSpPr/>
          <p:nvPr/>
        </p:nvGrpSpPr>
        <p:grpSpPr>
          <a:xfrm>
            <a:off x="3435296" y="5268982"/>
            <a:ext cx="535997" cy="535997"/>
            <a:chOff x="4094847" y="1760585"/>
            <a:chExt cx="633600" cy="633600"/>
          </a:xfrm>
        </p:grpSpPr>
        <p:sp>
          <p:nvSpPr>
            <p:cNvPr id="2596" name="Google Shape;2596;p7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597" name="Google Shape;2597;p7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598" name="Google Shape;2598;p76"/>
          <p:cNvSpPr txBox="1"/>
          <p:nvPr/>
        </p:nvSpPr>
        <p:spPr>
          <a:xfrm>
            <a:off x="294968" y="1445954"/>
            <a:ext cx="6788738"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2599" name="Google Shape;2599;p76"/>
          <p:cNvCxnSpPr/>
          <p:nvPr/>
        </p:nvCxnSpPr>
        <p:spPr>
          <a:xfrm>
            <a:off x="295277" y="2004097"/>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2600" name="Google Shape;2600;p76"/>
          <p:cNvGrpSpPr/>
          <p:nvPr/>
        </p:nvGrpSpPr>
        <p:grpSpPr>
          <a:xfrm>
            <a:off x="7367686" y="5268982"/>
            <a:ext cx="535997" cy="535997"/>
            <a:chOff x="4094847" y="1760585"/>
            <a:chExt cx="633600" cy="633600"/>
          </a:xfrm>
        </p:grpSpPr>
        <p:sp>
          <p:nvSpPr>
            <p:cNvPr id="2601" name="Google Shape;2601;p7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602" name="Google Shape;2602;p7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603" name="Google Shape;2603;p76"/>
          <p:cNvGrpSpPr/>
          <p:nvPr/>
        </p:nvGrpSpPr>
        <p:grpSpPr>
          <a:xfrm>
            <a:off x="11300075" y="5268982"/>
            <a:ext cx="535997" cy="535997"/>
            <a:chOff x="4094847" y="1760585"/>
            <a:chExt cx="633600" cy="633600"/>
          </a:xfrm>
        </p:grpSpPr>
        <p:sp>
          <p:nvSpPr>
            <p:cNvPr id="2604" name="Google Shape;2604;p7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605" name="Google Shape;2605;p7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606" name="Google Shape;2606;p76"/>
          <p:cNvGrpSpPr/>
          <p:nvPr/>
        </p:nvGrpSpPr>
        <p:grpSpPr>
          <a:xfrm>
            <a:off x="3435296" y="3272542"/>
            <a:ext cx="535997" cy="535997"/>
            <a:chOff x="4094847" y="1760585"/>
            <a:chExt cx="633600" cy="633600"/>
          </a:xfrm>
        </p:grpSpPr>
        <p:sp>
          <p:nvSpPr>
            <p:cNvPr id="2607" name="Google Shape;2607;p7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608" name="Google Shape;2608;p7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609" name="Google Shape;2609;p76"/>
          <p:cNvGrpSpPr/>
          <p:nvPr/>
        </p:nvGrpSpPr>
        <p:grpSpPr>
          <a:xfrm>
            <a:off x="7367686" y="3272542"/>
            <a:ext cx="535997" cy="535997"/>
            <a:chOff x="4094847" y="1760585"/>
            <a:chExt cx="633600" cy="633600"/>
          </a:xfrm>
        </p:grpSpPr>
        <p:sp>
          <p:nvSpPr>
            <p:cNvPr id="2610" name="Google Shape;2610;p7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611" name="Google Shape;2611;p7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612" name="Google Shape;2612;p76"/>
          <p:cNvGrpSpPr/>
          <p:nvPr/>
        </p:nvGrpSpPr>
        <p:grpSpPr>
          <a:xfrm>
            <a:off x="11300075" y="3272542"/>
            <a:ext cx="535997" cy="535997"/>
            <a:chOff x="4094847" y="1760585"/>
            <a:chExt cx="633600" cy="633600"/>
          </a:xfrm>
        </p:grpSpPr>
        <p:sp>
          <p:nvSpPr>
            <p:cNvPr id="2613" name="Google Shape;2613;p7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614" name="Google Shape;2614;p7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alpha val="25098"/>
              </a:schemeClr>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615" name="Google Shape;2615;p7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616" name="Google Shape;2616;p7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7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0" name="Shape 2620"/>
        <p:cNvGrpSpPr/>
        <p:nvPr/>
      </p:nvGrpSpPr>
      <p:grpSpPr>
        <a:xfrm>
          <a:off x="0" y="0"/>
          <a:ext cx="0" cy="0"/>
          <a:chOff x="0" y="0"/>
          <a:chExt cx="0" cy="0"/>
        </a:xfrm>
      </p:grpSpPr>
      <p:sp>
        <p:nvSpPr>
          <p:cNvPr id="2621" name="Google Shape;2621;p7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Numbered Icon List (Three Rows)</a:t>
            </a:r>
            <a:endParaRPr/>
          </a:p>
        </p:txBody>
      </p:sp>
      <p:cxnSp>
        <p:nvCxnSpPr>
          <p:cNvPr id="2622" name="Google Shape;2622;p77"/>
          <p:cNvCxnSpPr/>
          <p:nvPr/>
        </p:nvCxnSpPr>
        <p:spPr>
          <a:xfrm>
            <a:off x="537565" y="2416743"/>
            <a:ext cx="0" cy="3715028"/>
          </a:xfrm>
          <a:prstGeom prst="straightConnector1">
            <a:avLst/>
          </a:prstGeom>
          <a:noFill/>
          <a:ln cap="flat" cmpd="sng" w="19050">
            <a:solidFill>
              <a:srgbClr val="BEBEBE"/>
            </a:solidFill>
            <a:prstDash val="solid"/>
            <a:miter lim="8000"/>
            <a:headEnd len="sm" w="sm" type="oval"/>
            <a:tailEnd len="sm" w="sm" type="oval"/>
          </a:ln>
        </p:spPr>
      </p:cxnSp>
      <p:sp>
        <p:nvSpPr>
          <p:cNvPr id="2623" name="Google Shape;2623;p77"/>
          <p:cNvSpPr txBox="1"/>
          <p:nvPr/>
        </p:nvSpPr>
        <p:spPr>
          <a:xfrm>
            <a:off x="294968" y="1445954"/>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2624" name="Google Shape;2624;p77"/>
          <p:cNvCxnSpPr/>
          <p:nvPr/>
        </p:nvCxnSpPr>
        <p:spPr>
          <a:xfrm>
            <a:off x="295277" y="200409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2625" name="Google Shape;2625;p77"/>
          <p:cNvSpPr/>
          <p:nvPr/>
        </p:nvSpPr>
        <p:spPr>
          <a:xfrm>
            <a:off x="754537" y="2673699"/>
            <a:ext cx="642188" cy="574445"/>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576">
              <a:solidFill>
                <a:srgbClr val="FFFFFF"/>
              </a:solidFill>
              <a:latin typeface="Helvetica Neue"/>
              <a:ea typeface="Helvetica Neue"/>
              <a:cs typeface="Helvetica Neue"/>
              <a:sym typeface="Helvetica Neue"/>
            </a:endParaRPr>
          </a:p>
        </p:txBody>
      </p:sp>
      <p:sp>
        <p:nvSpPr>
          <p:cNvPr id="2626" name="Google Shape;2626;p77"/>
          <p:cNvSpPr/>
          <p:nvPr/>
        </p:nvSpPr>
        <p:spPr>
          <a:xfrm>
            <a:off x="1334993" y="2673699"/>
            <a:ext cx="4591194" cy="574445"/>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b="1" sz="1400">
              <a:solidFill>
                <a:schemeClr val="dk1"/>
              </a:solidFill>
              <a:latin typeface="Helvetica Neue"/>
              <a:ea typeface="Helvetica Neue"/>
              <a:cs typeface="Helvetica Neue"/>
              <a:sym typeface="Helvetica Neue"/>
            </a:endParaRPr>
          </a:p>
        </p:txBody>
      </p:sp>
      <p:sp>
        <p:nvSpPr>
          <p:cNvPr id="2627" name="Google Shape;2627;p77"/>
          <p:cNvSpPr txBox="1"/>
          <p:nvPr/>
        </p:nvSpPr>
        <p:spPr>
          <a:xfrm>
            <a:off x="1466392" y="3306734"/>
            <a:ext cx="4375597" cy="3750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sz="1200">
              <a:solidFill>
                <a:schemeClr val="dk1"/>
              </a:solidFill>
              <a:latin typeface="Helvetica Neue"/>
              <a:ea typeface="Helvetica Neue"/>
              <a:cs typeface="Helvetica Neue"/>
              <a:sym typeface="Helvetica Neue"/>
            </a:endParaRPr>
          </a:p>
        </p:txBody>
      </p:sp>
      <p:sp>
        <p:nvSpPr>
          <p:cNvPr id="2628" name="Google Shape;2628;p77"/>
          <p:cNvSpPr/>
          <p:nvPr/>
        </p:nvSpPr>
        <p:spPr>
          <a:xfrm>
            <a:off x="410643" y="2842370"/>
            <a:ext cx="253848" cy="253848"/>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Helvetica Neue"/>
                <a:ea typeface="Helvetica Neue"/>
                <a:cs typeface="Helvetica Neue"/>
                <a:sym typeface="Helvetica Neue"/>
              </a:rPr>
              <a:t>1</a:t>
            </a:r>
            <a:endParaRPr sz="1100">
              <a:solidFill>
                <a:schemeClr val="accent1"/>
              </a:solidFill>
              <a:latin typeface="Helvetica Neue"/>
              <a:ea typeface="Helvetica Neue"/>
              <a:cs typeface="Helvetica Neue"/>
              <a:sym typeface="Helvetica Neue"/>
            </a:endParaRPr>
          </a:p>
        </p:txBody>
      </p:sp>
      <p:grpSp>
        <p:nvGrpSpPr>
          <p:cNvPr id="2629" name="Google Shape;2629;p77"/>
          <p:cNvGrpSpPr/>
          <p:nvPr/>
        </p:nvGrpSpPr>
        <p:grpSpPr>
          <a:xfrm>
            <a:off x="823163" y="2728773"/>
            <a:ext cx="464296" cy="464296"/>
            <a:chOff x="4094847" y="1760585"/>
            <a:chExt cx="633600" cy="633600"/>
          </a:xfrm>
        </p:grpSpPr>
        <p:sp>
          <p:nvSpPr>
            <p:cNvPr id="2630" name="Google Shape;2630;p7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631" name="Google Shape;2631;p7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632" name="Google Shape;2632;p77"/>
          <p:cNvSpPr/>
          <p:nvPr/>
        </p:nvSpPr>
        <p:spPr>
          <a:xfrm>
            <a:off x="754537" y="3898515"/>
            <a:ext cx="642188" cy="574445"/>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576">
              <a:solidFill>
                <a:srgbClr val="FFFFFF"/>
              </a:solidFill>
              <a:latin typeface="Helvetica Neue"/>
              <a:ea typeface="Helvetica Neue"/>
              <a:cs typeface="Helvetica Neue"/>
              <a:sym typeface="Helvetica Neue"/>
            </a:endParaRPr>
          </a:p>
        </p:txBody>
      </p:sp>
      <p:sp>
        <p:nvSpPr>
          <p:cNvPr id="2633" name="Google Shape;2633;p77"/>
          <p:cNvSpPr/>
          <p:nvPr/>
        </p:nvSpPr>
        <p:spPr>
          <a:xfrm>
            <a:off x="1334993" y="3898515"/>
            <a:ext cx="4591194" cy="574445"/>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b="1" sz="1400">
              <a:solidFill>
                <a:schemeClr val="dk1"/>
              </a:solidFill>
              <a:latin typeface="Helvetica Neue"/>
              <a:ea typeface="Helvetica Neue"/>
              <a:cs typeface="Helvetica Neue"/>
              <a:sym typeface="Helvetica Neue"/>
            </a:endParaRPr>
          </a:p>
        </p:txBody>
      </p:sp>
      <p:sp>
        <p:nvSpPr>
          <p:cNvPr id="2634" name="Google Shape;2634;p77"/>
          <p:cNvSpPr txBox="1"/>
          <p:nvPr/>
        </p:nvSpPr>
        <p:spPr>
          <a:xfrm>
            <a:off x="1466392" y="4525923"/>
            <a:ext cx="4375597" cy="3750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sz="1200">
              <a:solidFill>
                <a:schemeClr val="dk1"/>
              </a:solidFill>
              <a:latin typeface="Helvetica Neue"/>
              <a:ea typeface="Helvetica Neue"/>
              <a:cs typeface="Helvetica Neue"/>
              <a:sym typeface="Helvetica Neue"/>
            </a:endParaRPr>
          </a:p>
        </p:txBody>
      </p:sp>
      <p:sp>
        <p:nvSpPr>
          <p:cNvPr id="2635" name="Google Shape;2635;p77"/>
          <p:cNvSpPr/>
          <p:nvPr/>
        </p:nvSpPr>
        <p:spPr>
          <a:xfrm>
            <a:off x="410643" y="4061558"/>
            <a:ext cx="253848" cy="253848"/>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Helvetica Neue"/>
                <a:ea typeface="Helvetica Neue"/>
                <a:cs typeface="Helvetica Neue"/>
                <a:sym typeface="Helvetica Neue"/>
              </a:rPr>
              <a:t>2</a:t>
            </a:r>
            <a:endParaRPr sz="1100">
              <a:solidFill>
                <a:schemeClr val="accent1"/>
              </a:solidFill>
              <a:latin typeface="Helvetica Neue"/>
              <a:ea typeface="Helvetica Neue"/>
              <a:cs typeface="Helvetica Neue"/>
              <a:sym typeface="Helvetica Neue"/>
            </a:endParaRPr>
          </a:p>
        </p:txBody>
      </p:sp>
      <p:grpSp>
        <p:nvGrpSpPr>
          <p:cNvPr id="2636" name="Google Shape;2636;p77"/>
          <p:cNvGrpSpPr/>
          <p:nvPr/>
        </p:nvGrpSpPr>
        <p:grpSpPr>
          <a:xfrm>
            <a:off x="823163" y="3953589"/>
            <a:ext cx="464296" cy="464296"/>
            <a:chOff x="4094847" y="1760585"/>
            <a:chExt cx="633600" cy="633600"/>
          </a:xfrm>
        </p:grpSpPr>
        <p:sp>
          <p:nvSpPr>
            <p:cNvPr id="2637" name="Google Shape;2637;p7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638" name="Google Shape;2638;p7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639" name="Google Shape;2639;p77"/>
          <p:cNvSpPr/>
          <p:nvPr/>
        </p:nvSpPr>
        <p:spPr>
          <a:xfrm>
            <a:off x="754537" y="5117704"/>
            <a:ext cx="642188" cy="574445"/>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576">
              <a:solidFill>
                <a:srgbClr val="FFFFFF"/>
              </a:solidFill>
              <a:latin typeface="Helvetica Neue"/>
              <a:ea typeface="Helvetica Neue"/>
              <a:cs typeface="Helvetica Neue"/>
              <a:sym typeface="Helvetica Neue"/>
            </a:endParaRPr>
          </a:p>
        </p:txBody>
      </p:sp>
      <p:sp>
        <p:nvSpPr>
          <p:cNvPr id="2640" name="Google Shape;2640;p77"/>
          <p:cNvSpPr/>
          <p:nvPr/>
        </p:nvSpPr>
        <p:spPr>
          <a:xfrm>
            <a:off x="1334993" y="5117704"/>
            <a:ext cx="4591194" cy="574445"/>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b="1" sz="1400">
              <a:solidFill>
                <a:schemeClr val="dk1"/>
              </a:solidFill>
              <a:latin typeface="Helvetica Neue"/>
              <a:ea typeface="Helvetica Neue"/>
              <a:cs typeface="Helvetica Neue"/>
              <a:sym typeface="Helvetica Neue"/>
            </a:endParaRPr>
          </a:p>
        </p:txBody>
      </p:sp>
      <p:sp>
        <p:nvSpPr>
          <p:cNvPr id="2641" name="Google Shape;2641;p77"/>
          <p:cNvSpPr txBox="1"/>
          <p:nvPr/>
        </p:nvSpPr>
        <p:spPr>
          <a:xfrm>
            <a:off x="1466392" y="5745113"/>
            <a:ext cx="4375597" cy="3750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sz="1200">
              <a:solidFill>
                <a:schemeClr val="dk1"/>
              </a:solidFill>
              <a:latin typeface="Helvetica Neue"/>
              <a:ea typeface="Helvetica Neue"/>
              <a:cs typeface="Helvetica Neue"/>
              <a:sym typeface="Helvetica Neue"/>
            </a:endParaRPr>
          </a:p>
        </p:txBody>
      </p:sp>
      <p:sp>
        <p:nvSpPr>
          <p:cNvPr id="2642" name="Google Shape;2642;p77"/>
          <p:cNvSpPr/>
          <p:nvPr/>
        </p:nvSpPr>
        <p:spPr>
          <a:xfrm>
            <a:off x="410643" y="5280746"/>
            <a:ext cx="253848" cy="253848"/>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Helvetica Neue"/>
                <a:ea typeface="Helvetica Neue"/>
                <a:cs typeface="Helvetica Neue"/>
                <a:sym typeface="Helvetica Neue"/>
              </a:rPr>
              <a:t>3</a:t>
            </a:r>
            <a:endParaRPr sz="1100">
              <a:solidFill>
                <a:schemeClr val="accent1"/>
              </a:solidFill>
              <a:latin typeface="Helvetica Neue"/>
              <a:ea typeface="Helvetica Neue"/>
              <a:cs typeface="Helvetica Neue"/>
              <a:sym typeface="Helvetica Neue"/>
            </a:endParaRPr>
          </a:p>
        </p:txBody>
      </p:sp>
      <p:grpSp>
        <p:nvGrpSpPr>
          <p:cNvPr id="2643" name="Google Shape;2643;p77"/>
          <p:cNvGrpSpPr/>
          <p:nvPr/>
        </p:nvGrpSpPr>
        <p:grpSpPr>
          <a:xfrm>
            <a:off x="823163" y="5172778"/>
            <a:ext cx="464296" cy="464296"/>
            <a:chOff x="4094847" y="1760585"/>
            <a:chExt cx="633600" cy="633600"/>
          </a:xfrm>
        </p:grpSpPr>
        <p:sp>
          <p:nvSpPr>
            <p:cNvPr id="2644" name="Google Shape;2644;p7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645" name="Google Shape;2645;p7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646" name="Google Shape;2646;p77"/>
          <p:cNvGrpSpPr/>
          <p:nvPr/>
        </p:nvGrpSpPr>
        <p:grpSpPr>
          <a:xfrm>
            <a:off x="6265813" y="1445954"/>
            <a:ext cx="5631219" cy="4685817"/>
            <a:chOff x="4119687" y="1445954"/>
            <a:chExt cx="5631219" cy="4685817"/>
          </a:xfrm>
        </p:grpSpPr>
        <p:cxnSp>
          <p:nvCxnSpPr>
            <p:cNvPr id="2647" name="Google Shape;2647;p77"/>
            <p:cNvCxnSpPr/>
            <p:nvPr/>
          </p:nvCxnSpPr>
          <p:spPr>
            <a:xfrm>
              <a:off x="4362284" y="2416743"/>
              <a:ext cx="0" cy="3715028"/>
            </a:xfrm>
            <a:prstGeom prst="straightConnector1">
              <a:avLst/>
            </a:prstGeom>
            <a:noFill/>
            <a:ln cap="flat" cmpd="sng" w="19050">
              <a:solidFill>
                <a:srgbClr val="BEBEBE"/>
              </a:solidFill>
              <a:prstDash val="solid"/>
              <a:miter lim="8000"/>
              <a:headEnd len="sm" w="sm" type="oval"/>
              <a:tailEnd len="sm" w="sm" type="oval"/>
            </a:ln>
          </p:spPr>
        </p:cxnSp>
        <p:sp>
          <p:nvSpPr>
            <p:cNvPr id="2648" name="Google Shape;2648;p77"/>
            <p:cNvSpPr txBox="1"/>
            <p:nvPr/>
          </p:nvSpPr>
          <p:spPr>
            <a:xfrm>
              <a:off x="4119687" y="1445954"/>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2000"/>
                <a:buFont typeface="Arial"/>
                <a:buNone/>
              </a:pPr>
              <a:r>
                <a:rPr b="1" lang="en-US" sz="2000">
                  <a:solidFill>
                    <a:schemeClr val="dk1"/>
                  </a:solidFill>
                  <a:latin typeface="Helvetica Neue"/>
                  <a:ea typeface="Helvetica Neue"/>
                  <a:cs typeface="Helvetica Neue"/>
                  <a:sym typeface="Helvetica Neue"/>
                </a:rPr>
                <a:t>Lorem Ipsum</a:t>
              </a:r>
              <a:endParaRPr/>
            </a:p>
          </p:txBody>
        </p:sp>
        <p:cxnSp>
          <p:nvCxnSpPr>
            <p:cNvPr id="2649" name="Google Shape;2649;p77"/>
            <p:cNvCxnSpPr/>
            <p:nvPr/>
          </p:nvCxnSpPr>
          <p:spPr>
            <a:xfrm>
              <a:off x="4119996" y="2004097"/>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2650" name="Google Shape;2650;p77"/>
            <p:cNvSpPr/>
            <p:nvPr/>
          </p:nvSpPr>
          <p:spPr>
            <a:xfrm>
              <a:off x="4579256" y="2673699"/>
              <a:ext cx="642188" cy="574445"/>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576">
                <a:solidFill>
                  <a:srgbClr val="FFFFFF"/>
                </a:solidFill>
                <a:latin typeface="Helvetica Neue"/>
                <a:ea typeface="Helvetica Neue"/>
                <a:cs typeface="Helvetica Neue"/>
                <a:sym typeface="Helvetica Neue"/>
              </a:endParaRPr>
            </a:p>
          </p:txBody>
        </p:sp>
        <p:sp>
          <p:nvSpPr>
            <p:cNvPr id="2651" name="Google Shape;2651;p77"/>
            <p:cNvSpPr/>
            <p:nvPr/>
          </p:nvSpPr>
          <p:spPr>
            <a:xfrm>
              <a:off x="5159712" y="2673699"/>
              <a:ext cx="4591194" cy="574445"/>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b="1" sz="1400">
                <a:solidFill>
                  <a:schemeClr val="dk1"/>
                </a:solidFill>
                <a:latin typeface="Helvetica Neue"/>
                <a:ea typeface="Helvetica Neue"/>
                <a:cs typeface="Helvetica Neue"/>
                <a:sym typeface="Helvetica Neue"/>
              </a:endParaRPr>
            </a:p>
          </p:txBody>
        </p:sp>
        <p:sp>
          <p:nvSpPr>
            <p:cNvPr id="2652" name="Google Shape;2652;p77"/>
            <p:cNvSpPr txBox="1"/>
            <p:nvPr/>
          </p:nvSpPr>
          <p:spPr>
            <a:xfrm>
              <a:off x="5291111" y="3306734"/>
              <a:ext cx="4375597" cy="3750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sz="1200">
                <a:solidFill>
                  <a:schemeClr val="dk1"/>
                </a:solidFill>
                <a:latin typeface="Helvetica Neue"/>
                <a:ea typeface="Helvetica Neue"/>
                <a:cs typeface="Helvetica Neue"/>
                <a:sym typeface="Helvetica Neue"/>
              </a:endParaRPr>
            </a:p>
          </p:txBody>
        </p:sp>
        <p:sp>
          <p:nvSpPr>
            <p:cNvPr id="2653" name="Google Shape;2653;p77"/>
            <p:cNvSpPr/>
            <p:nvPr/>
          </p:nvSpPr>
          <p:spPr>
            <a:xfrm>
              <a:off x="4235362" y="2842370"/>
              <a:ext cx="253848" cy="253848"/>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Helvetica Neue"/>
                  <a:ea typeface="Helvetica Neue"/>
                  <a:cs typeface="Helvetica Neue"/>
                  <a:sym typeface="Helvetica Neue"/>
                </a:rPr>
                <a:t>1</a:t>
              </a:r>
              <a:endParaRPr sz="1100">
                <a:solidFill>
                  <a:schemeClr val="accent1"/>
                </a:solidFill>
                <a:latin typeface="Helvetica Neue"/>
                <a:ea typeface="Helvetica Neue"/>
                <a:cs typeface="Helvetica Neue"/>
                <a:sym typeface="Helvetica Neue"/>
              </a:endParaRPr>
            </a:p>
          </p:txBody>
        </p:sp>
        <p:grpSp>
          <p:nvGrpSpPr>
            <p:cNvPr id="2654" name="Google Shape;2654;p77"/>
            <p:cNvGrpSpPr/>
            <p:nvPr/>
          </p:nvGrpSpPr>
          <p:grpSpPr>
            <a:xfrm>
              <a:off x="4647882" y="2728773"/>
              <a:ext cx="464296" cy="464296"/>
              <a:chOff x="4094847" y="1760585"/>
              <a:chExt cx="633600" cy="633600"/>
            </a:xfrm>
          </p:grpSpPr>
          <p:sp>
            <p:nvSpPr>
              <p:cNvPr id="2655" name="Google Shape;2655;p7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656" name="Google Shape;2656;p7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657" name="Google Shape;2657;p77"/>
            <p:cNvSpPr/>
            <p:nvPr/>
          </p:nvSpPr>
          <p:spPr>
            <a:xfrm>
              <a:off x="4579256" y="3898515"/>
              <a:ext cx="642188" cy="574445"/>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576">
                <a:solidFill>
                  <a:srgbClr val="FFFFFF"/>
                </a:solidFill>
                <a:latin typeface="Helvetica Neue"/>
                <a:ea typeface="Helvetica Neue"/>
                <a:cs typeface="Helvetica Neue"/>
                <a:sym typeface="Helvetica Neue"/>
              </a:endParaRPr>
            </a:p>
          </p:txBody>
        </p:sp>
        <p:sp>
          <p:nvSpPr>
            <p:cNvPr id="2658" name="Google Shape;2658;p77"/>
            <p:cNvSpPr/>
            <p:nvPr/>
          </p:nvSpPr>
          <p:spPr>
            <a:xfrm>
              <a:off x="5159712" y="3898515"/>
              <a:ext cx="4591194" cy="574445"/>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b="1" sz="1400">
                <a:solidFill>
                  <a:schemeClr val="dk1"/>
                </a:solidFill>
                <a:latin typeface="Helvetica Neue"/>
                <a:ea typeface="Helvetica Neue"/>
                <a:cs typeface="Helvetica Neue"/>
                <a:sym typeface="Helvetica Neue"/>
              </a:endParaRPr>
            </a:p>
          </p:txBody>
        </p:sp>
        <p:sp>
          <p:nvSpPr>
            <p:cNvPr id="2659" name="Google Shape;2659;p77"/>
            <p:cNvSpPr txBox="1"/>
            <p:nvPr/>
          </p:nvSpPr>
          <p:spPr>
            <a:xfrm>
              <a:off x="5291111" y="4525923"/>
              <a:ext cx="4375597" cy="3750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sz="1200">
                <a:solidFill>
                  <a:schemeClr val="dk1"/>
                </a:solidFill>
                <a:latin typeface="Helvetica Neue"/>
                <a:ea typeface="Helvetica Neue"/>
                <a:cs typeface="Helvetica Neue"/>
                <a:sym typeface="Helvetica Neue"/>
              </a:endParaRPr>
            </a:p>
          </p:txBody>
        </p:sp>
        <p:sp>
          <p:nvSpPr>
            <p:cNvPr id="2660" name="Google Shape;2660;p77"/>
            <p:cNvSpPr/>
            <p:nvPr/>
          </p:nvSpPr>
          <p:spPr>
            <a:xfrm>
              <a:off x="4235362" y="4061558"/>
              <a:ext cx="253848" cy="253848"/>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Helvetica Neue"/>
                  <a:ea typeface="Helvetica Neue"/>
                  <a:cs typeface="Helvetica Neue"/>
                  <a:sym typeface="Helvetica Neue"/>
                </a:rPr>
                <a:t>2</a:t>
              </a:r>
              <a:endParaRPr sz="1100">
                <a:solidFill>
                  <a:schemeClr val="accent1"/>
                </a:solidFill>
                <a:latin typeface="Helvetica Neue"/>
                <a:ea typeface="Helvetica Neue"/>
                <a:cs typeface="Helvetica Neue"/>
                <a:sym typeface="Helvetica Neue"/>
              </a:endParaRPr>
            </a:p>
          </p:txBody>
        </p:sp>
        <p:grpSp>
          <p:nvGrpSpPr>
            <p:cNvPr id="2661" name="Google Shape;2661;p77"/>
            <p:cNvGrpSpPr/>
            <p:nvPr/>
          </p:nvGrpSpPr>
          <p:grpSpPr>
            <a:xfrm>
              <a:off x="4647882" y="3953589"/>
              <a:ext cx="464296" cy="464296"/>
              <a:chOff x="4094847" y="1760585"/>
              <a:chExt cx="633600" cy="633600"/>
            </a:xfrm>
          </p:grpSpPr>
          <p:sp>
            <p:nvSpPr>
              <p:cNvPr id="2662" name="Google Shape;2662;p7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663" name="Google Shape;2663;p7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664" name="Google Shape;2664;p77"/>
            <p:cNvSpPr/>
            <p:nvPr/>
          </p:nvSpPr>
          <p:spPr>
            <a:xfrm>
              <a:off x="4579256" y="5117704"/>
              <a:ext cx="642188" cy="574445"/>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576">
                <a:solidFill>
                  <a:srgbClr val="FFFFFF"/>
                </a:solidFill>
                <a:latin typeface="Helvetica Neue"/>
                <a:ea typeface="Helvetica Neue"/>
                <a:cs typeface="Helvetica Neue"/>
                <a:sym typeface="Helvetica Neue"/>
              </a:endParaRPr>
            </a:p>
          </p:txBody>
        </p:sp>
        <p:sp>
          <p:nvSpPr>
            <p:cNvPr id="2665" name="Google Shape;2665;p77"/>
            <p:cNvSpPr/>
            <p:nvPr/>
          </p:nvSpPr>
          <p:spPr>
            <a:xfrm>
              <a:off x="5159712" y="5117704"/>
              <a:ext cx="4591194" cy="574445"/>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400">
                  <a:solidFill>
                    <a:schemeClr val="dk1"/>
                  </a:solidFill>
                  <a:latin typeface="Helvetica Neue"/>
                  <a:ea typeface="Helvetica Neue"/>
                  <a:cs typeface="Helvetica Neue"/>
                  <a:sym typeface="Helvetica Neue"/>
                </a:rPr>
                <a:t>Title</a:t>
              </a:r>
              <a:endParaRPr b="1" sz="1400">
                <a:solidFill>
                  <a:schemeClr val="dk1"/>
                </a:solidFill>
                <a:latin typeface="Helvetica Neue"/>
                <a:ea typeface="Helvetica Neue"/>
                <a:cs typeface="Helvetica Neue"/>
                <a:sym typeface="Helvetica Neue"/>
              </a:endParaRPr>
            </a:p>
          </p:txBody>
        </p:sp>
        <p:sp>
          <p:nvSpPr>
            <p:cNvPr id="2666" name="Google Shape;2666;p77"/>
            <p:cNvSpPr txBox="1"/>
            <p:nvPr/>
          </p:nvSpPr>
          <p:spPr>
            <a:xfrm>
              <a:off x="5291111" y="5745113"/>
              <a:ext cx="4375597" cy="375009"/>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200">
                  <a:solidFill>
                    <a:schemeClr val="dk1"/>
                  </a:solidFill>
                  <a:latin typeface="Helvetica Neue"/>
                  <a:ea typeface="Helvetica Neue"/>
                  <a:cs typeface="Helvetica Neue"/>
                  <a:sym typeface="Helvetica Neue"/>
                </a:rPr>
                <a:t>Insert Text Here</a:t>
              </a:r>
              <a:endParaRPr sz="1200">
                <a:solidFill>
                  <a:schemeClr val="dk1"/>
                </a:solidFill>
                <a:latin typeface="Helvetica Neue"/>
                <a:ea typeface="Helvetica Neue"/>
                <a:cs typeface="Helvetica Neue"/>
                <a:sym typeface="Helvetica Neue"/>
              </a:endParaRPr>
            </a:p>
          </p:txBody>
        </p:sp>
        <p:sp>
          <p:nvSpPr>
            <p:cNvPr id="2667" name="Google Shape;2667;p77"/>
            <p:cNvSpPr/>
            <p:nvPr/>
          </p:nvSpPr>
          <p:spPr>
            <a:xfrm>
              <a:off x="4235362" y="5280746"/>
              <a:ext cx="253848" cy="253848"/>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100">
                  <a:solidFill>
                    <a:schemeClr val="accent1"/>
                  </a:solidFill>
                  <a:latin typeface="Helvetica Neue"/>
                  <a:ea typeface="Helvetica Neue"/>
                  <a:cs typeface="Helvetica Neue"/>
                  <a:sym typeface="Helvetica Neue"/>
                </a:rPr>
                <a:t>3</a:t>
              </a:r>
              <a:endParaRPr sz="1100">
                <a:solidFill>
                  <a:schemeClr val="accent1"/>
                </a:solidFill>
                <a:latin typeface="Helvetica Neue"/>
                <a:ea typeface="Helvetica Neue"/>
                <a:cs typeface="Helvetica Neue"/>
                <a:sym typeface="Helvetica Neue"/>
              </a:endParaRPr>
            </a:p>
          </p:txBody>
        </p:sp>
        <p:grpSp>
          <p:nvGrpSpPr>
            <p:cNvPr id="2668" name="Google Shape;2668;p77"/>
            <p:cNvGrpSpPr/>
            <p:nvPr/>
          </p:nvGrpSpPr>
          <p:grpSpPr>
            <a:xfrm>
              <a:off x="4647882" y="5172778"/>
              <a:ext cx="464296" cy="464296"/>
              <a:chOff x="4094847" y="1760585"/>
              <a:chExt cx="633600" cy="633600"/>
            </a:xfrm>
          </p:grpSpPr>
          <p:sp>
            <p:nvSpPr>
              <p:cNvPr id="2669" name="Google Shape;2669;p7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670" name="Google Shape;2670;p7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2671" name="Google Shape;2671;p7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672" name="Google Shape;2672;p7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7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6" name="Shape 2676"/>
        <p:cNvGrpSpPr/>
        <p:nvPr/>
      </p:nvGrpSpPr>
      <p:grpSpPr>
        <a:xfrm>
          <a:off x="0" y="0"/>
          <a:ext cx="0" cy="0"/>
          <a:chOff x="0" y="0"/>
          <a:chExt cx="0" cy="0"/>
        </a:xfrm>
      </p:grpSpPr>
      <p:sp>
        <p:nvSpPr>
          <p:cNvPr id="2677" name="Google Shape;2677;p7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Numbered Icon List (Five Rows)</a:t>
            </a:r>
            <a:endParaRPr/>
          </a:p>
        </p:txBody>
      </p:sp>
      <p:sp>
        <p:nvSpPr>
          <p:cNvPr id="2678" name="Google Shape;2678;p78"/>
          <p:cNvSpPr txBox="1"/>
          <p:nvPr/>
        </p:nvSpPr>
        <p:spPr>
          <a:xfrm>
            <a:off x="294968" y="1445954"/>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2679" name="Google Shape;2679;p78"/>
          <p:cNvCxnSpPr/>
          <p:nvPr/>
        </p:nvCxnSpPr>
        <p:spPr>
          <a:xfrm>
            <a:off x="295277" y="2004097"/>
            <a:ext cx="588643" cy="0"/>
          </a:xfrm>
          <a:prstGeom prst="straightConnector1">
            <a:avLst/>
          </a:prstGeom>
          <a:noFill/>
          <a:ln cap="flat" cmpd="sng" w="76200">
            <a:solidFill>
              <a:schemeClr val="accent1"/>
            </a:solidFill>
            <a:prstDash val="solid"/>
            <a:miter lim="8000"/>
            <a:headEnd len="sm" w="sm" type="none"/>
            <a:tailEnd len="sm" w="sm" type="none"/>
          </a:ln>
        </p:spPr>
      </p:cxnSp>
      <p:cxnSp>
        <p:nvCxnSpPr>
          <p:cNvPr id="2680" name="Google Shape;2680;p78"/>
          <p:cNvCxnSpPr/>
          <p:nvPr/>
        </p:nvCxnSpPr>
        <p:spPr>
          <a:xfrm>
            <a:off x="537565" y="2416743"/>
            <a:ext cx="0" cy="3715028"/>
          </a:xfrm>
          <a:prstGeom prst="straightConnector1">
            <a:avLst/>
          </a:prstGeom>
          <a:noFill/>
          <a:ln cap="flat" cmpd="sng" w="19050">
            <a:solidFill>
              <a:srgbClr val="BEBEBE"/>
            </a:solidFill>
            <a:prstDash val="solid"/>
            <a:miter lim="8000"/>
            <a:headEnd len="sm" w="sm" type="oval"/>
            <a:tailEnd len="sm" w="sm" type="oval"/>
          </a:ln>
        </p:spPr>
      </p:cxnSp>
      <p:sp>
        <p:nvSpPr>
          <p:cNvPr id="2681" name="Google Shape;2681;p78"/>
          <p:cNvSpPr/>
          <p:nvPr/>
        </p:nvSpPr>
        <p:spPr>
          <a:xfrm>
            <a:off x="754537" y="2516703"/>
            <a:ext cx="642188" cy="292538"/>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2682" name="Google Shape;2682;p78"/>
          <p:cNvSpPr/>
          <p:nvPr/>
        </p:nvSpPr>
        <p:spPr>
          <a:xfrm>
            <a:off x="1334993" y="2516703"/>
            <a:ext cx="4591194" cy="292538"/>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Title</a:t>
            </a:r>
            <a:endParaRPr b="1" sz="1100">
              <a:solidFill>
                <a:schemeClr val="dk1"/>
              </a:solidFill>
              <a:latin typeface="Helvetica Neue"/>
              <a:ea typeface="Helvetica Neue"/>
              <a:cs typeface="Helvetica Neue"/>
              <a:sym typeface="Helvetica Neue"/>
            </a:endParaRPr>
          </a:p>
        </p:txBody>
      </p:sp>
      <p:sp>
        <p:nvSpPr>
          <p:cNvPr id="2683" name="Google Shape;2683;p78"/>
          <p:cNvSpPr txBox="1"/>
          <p:nvPr/>
        </p:nvSpPr>
        <p:spPr>
          <a:xfrm>
            <a:off x="1466392" y="2832131"/>
            <a:ext cx="4375597" cy="29730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Insert Text Here</a:t>
            </a:r>
            <a:endParaRPr sz="1050">
              <a:solidFill>
                <a:schemeClr val="dk1"/>
              </a:solidFill>
              <a:latin typeface="Helvetica Neue"/>
              <a:ea typeface="Helvetica Neue"/>
              <a:cs typeface="Helvetica Neue"/>
              <a:sym typeface="Helvetica Neue"/>
            </a:endParaRPr>
          </a:p>
        </p:txBody>
      </p:sp>
      <p:sp>
        <p:nvSpPr>
          <p:cNvPr id="2684" name="Google Shape;2684;p78"/>
          <p:cNvSpPr/>
          <p:nvPr/>
        </p:nvSpPr>
        <p:spPr>
          <a:xfrm>
            <a:off x="410643" y="2535171"/>
            <a:ext cx="253848" cy="255600"/>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accent1"/>
                </a:solidFill>
                <a:latin typeface="Helvetica Neue"/>
                <a:ea typeface="Helvetica Neue"/>
                <a:cs typeface="Helvetica Neue"/>
                <a:sym typeface="Helvetica Neue"/>
              </a:rPr>
              <a:t>1</a:t>
            </a:r>
            <a:endParaRPr sz="1050">
              <a:solidFill>
                <a:schemeClr val="accent1"/>
              </a:solidFill>
              <a:latin typeface="Helvetica Neue"/>
              <a:ea typeface="Helvetica Neue"/>
              <a:cs typeface="Helvetica Neue"/>
              <a:sym typeface="Helvetica Neue"/>
            </a:endParaRPr>
          </a:p>
        </p:txBody>
      </p:sp>
      <p:grpSp>
        <p:nvGrpSpPr>
          <p:cNvPr id="2685" name="Google Shape;2685;p78"/>
          <p:cNvGrpSpPr/>
          <p:nvPr/>
        </p:nvGrpSpPr>
        <p:grpSpPr>
          <a:xfrm>
            <a:off x="926982" y="2544218"/>
            <a:ext cx="236338" cy="237506"/>
            <a:chOff x="4094847" y="1760585"/>
            <a:chExt cx="633600" cy="633600"/>
          </a:xfrm>
        </p:grpSpPr>
        <p:sp>
          <p:nvSpPr>
            <p:cNvPr id="2686" name="Google Shape;2686;p7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687" name="Google Shape;2687;p7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688" name="Google Shape;2688;p78"/>
          <p:cNvSpPr/>
          <p:nvPr/>
        </p:nvSpPr>
        <p:spPr>
          <a:xfrm>
            <a:off x="754537" y="3252162"/>
            <a:ext cx="642188" cy="292538"/>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2689" name="Google Shape;2689;p78"/>
          <p:cNvSpPr/>
          <p:nvPr/>
        </p:nvSpPr>
        <p:spPr>
          <a:xfrm>
            <a:off x="1334993" y="3252162"/>
            <a:ext cx="4591194" cy="292538"/>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Title</a:t>
            </a:r>
            <a:endParaRPr b="1" sz="1100">
              <a:solidFill>
                <a:schemeClr val="dk1"/>
              </a:solidFill>
              <a:latin typeface="Helvetica Neue"/>
              <a:ea typeface="Helvetica Neue"/>
              <a:cs typeface="Helvetica Neue"/>
              <a:sym typeface="Helvetica Neue"/>
            </a:endParaRPr>
          </a:p>
        </p:txBody>
      </p:sp>
      <p:sp>
        <p:nvSpPr>
          <p:cNvPr id="2690" name="Google Shape;2690;p78"/>
          <p:cNvSpPr txBox="1"/>
          <p:nvPr/>
        </p:nvSpPr>
        <p:spPr>
          <a:xfrm>
            <a:off x="1466392" y="3567590"/>
            <a:ext cx="4375597" cy="29730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Insert Text Here</a:t>
            </a:r>
            <a:endParaRPr sz="1050">
              <a:solidFill>
                <a:schemeClr val="dk1"/>
              </a:solidFill>
              <a:latin typeface="Helvetica Neue"/>
              <a:ea typeface="Helvetica Neue"/>
              <a:cs typeface="Helvetica Neue"/>
              <a:sym typeface="Helvetica Neue"/>
            </a:endParaRPr>
          </a:p>
        </p:txBody>
      </p:sp>
      <p:sp>
        <p:nvSpPr>
          <p:cNvPr id="2691" name="Google Shape;2691;p78"/>
          <p:cNvSpPr/>
          <p:nvPr/>
        </p:nvSpPr>
        <p:spPr>
          <a:xfrm>
            <a:off x="410643" y="3270630"/>
            <a:ext cx="253848" cy="255600"/>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accent1"/>
                </a:solidFill>
                <a:latin typeface="Helvetica Neue"/>
                <a:ea typeface="Helvetica Neue"/>
                <a:cs typeface="Helvetica Neue"/>
                <a:sym typeface="Helvetica Neue"/>
              </a:rPr>
              <a:t>2</a:t>
            </a:r>
            <a:endParaRPr sz="1050">
              <a:solidFill>
                <a:schemeClr val="accent1"/>
              </a:solidFill>
              <a:latin typeface="Helvetica Neue"/>
              <a:ea typeface="Helvetica Neue"/>
              <a:cs typeface="Helvetica Neue"/>
              <a:sym typeface="Helvetica Neue"/>
            </a:endParaRPr>
          </a:p>
        </p:txBody>
      </p:sp>
      <p:grpSp>
        <p:nvGrpSpPr>
          <p:cNvPr id="2692" name="Google Shape;2692;p78"/>
          <p:cNvGrpSpPr/>
          <p:nvPr/>
        </p:nvGrpSpPr>
        <p:grpSpPr>
          <a:xfrm>
            <a:off x="926982" y="3279677"/>
            <a:ext cx="236338" cy="237506"/>
            <a:chOff x="4094847" y="1760585"/>
            <a:chExt cx="633600" cy="633600"/>
          </a:xfrm>
        </p:grpSpPr>
        <p:sp>
          <p:nvSpPr>
            <p:cNvPr id="2693" name="Google Shape;2693;p7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694" name="Google Shape;2694;p7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695" name="Google Shape;2695;p78"/>
          <p:cNvSpPr/>
          <p:nvPr/>
        </p:nvSpPr>
        <p:spPr>
          <a:xfrm>
            <a:off x="754537" y="3987621"/>
            <a:ext cx="642188" cy="292538"/>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2696" name="Google Shape;2696;p78"/>
          <p:cNvSpPr/>
          <p:nvPr/>
        </p:nvSpPr>
        <p:spPr>
          <a:xfrm>
            <a:off x="1334993" y="3987621"/>
            <a:ext cx="4591194" cy="292538"/>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Title</a:t>
            </a:r>
            <a:endParaRPr b="1" sz="1100">
              <a:solidFill>
                <a:schemeClr val="dk1"/>
              </a:solidFill>
              <a:latin typeface="Helvetica Neue"/>
              <a:ea typeface="Helvetica Neue"/>
              <a:cs typeface="Helvetica Neue"/>
              <a:sym typeface="Helvetica Neue"/>
            </a:endParaRPr>
          </a:p>
        </p:txBody>
      </p:sp>
      <p:sp>
        <p:nvSpPr>
          <p:cNvPr id="2697" name="Google Shape;2697;p78"/>
          <p:cNvSpPr txBox="1"/>
          <p:nvPr/>
        </p:nvSpPr>
        <p:spPr>
          <a:xfrm>
            <a:off x="1466392" y="4303049"/>
            <a:ext cx="4375597" cy="29730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Insert Text Here</a:t>
            </a:r>
            <a:endParaRPr sz="1050">
              <a:solidFill>
                <a:schemeClr val="dk1"/>
              </a:solidFill>
              <a:latin typeface="Helvetica Neue"/>
              <a:ea typeface="Helvetica Neue"/>
              <a:cs typeface="Helvetica Neue"/>
              <a:sym typeface="Helvetica Neue"/>
            </a:endParaRPr>
          </a:p>
        </p:txBody>
      </p:sp>
      <p:sp>
        <p:nvSpPr>
          <p:cNvPr id="2698" name="Google Shape;2698;p78"/>
          <p:cNvSpPr/>
          <p:nvPr/>
        </p:nvSpPr>
        <p:spPr>
          <a:xfrm>
            <a:off x="410643" y="4006089"/>
            <a:ext cx="253848" cy="255600"/>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accent1"/>
                </a:solidFill>
                <a:latin typeface="Helvetica Neue"/>
                <a:ea typeface="Helvetica Neue"/>
                <a:cs typeface="Helvetica Neue"/>
                <a:sym typeface="Helvetica Neue"/>
              </a:rPr>
              <a:t>3</a:t>
            </a:r>
            <a:endParaRPr sz="1050">
              <a:solidFill>
                <a:schemeClr val="accent1"/>
              </a:solidFill>
              <a:latin typeface="Helvetica Neue"/>
              <a:ea typeface="Helvetica Neue"/>
              <a:cs typeface="Helvetica Neue"/>
              <a:sym typeface="Helvetica Neue"/>
            </a:endParaRPr>
          </a:p>
        </p:txBody>
      </p:sp>
      <p:grpSp>
        <p:nvGrpSpPr>
          <p:cNvPr id="2699" name="Google Shape;2699;p78"/>
          <p:cNvGrpSpPr/>
          <p:nvPr/>
        </p:nvGrpSpPr>
        <p:grpSpPr>
          <a:xfrm>
            <a:off x="926982" y="4015136"/>
            <a:ext cx="236338" cy="237506"/>
            <a:chOff x="4094847" y="1760585"/>
            <a:chExt cx="633600" cy="633600"/>
          </a:xfrm>
        </p:grpSpPr>
        <p:sp>
          <p:nvSpPr>
            <p:cNvPr id="2700" name="Google Shape;2700;p7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701" name="Google Shape;2701;p7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702" name="Google Shape;2702;p78"/>
          <p:cNvSpPr/>
          <p:nvPr/>
        </p:nvSpPr>
        <p:spPr>
          <a:xfrm>
            <a:off x="754537" y="4723080"/>
            <a:ext cx="642188" cy="292538"/>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2703" name="Google Shape;2703;p78"/>
          <p:cNvSpPr/>
          <p:nvPr/>
        </p:nvSpPr>
        <p:spPr>
          <a:xfrm>
            <a:off x="1334993" y="4723080"/>
            <a:ext cx="4591194" cy="292538"/>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Title</a:t>
            </a:r>
            <a:endParaRPr b="1" sz="1100">
              <a:solidFill>
                <a:schemeClr val="dk1"/>
              </a:solidFill>
              <a:latin typeface="Helvetica Neue"/>
              <a:ea typeface="Helvetica Neue"/>
              <a:cs typeface="Helvetica Neue"/>
              <a:sym typeface="Helvetica Neue"/>
            </a:endParaRPr>
          </a:p>
        </p:txBody>
      </p:sp>
      <p:sp>
        <p:nvSpPr>
          <p:cNvPr id="2704" name="Google Shape;2704;p78"/>
          <p:cNvSpPr txBox="1"/>
          <p:nvPr/>
        </p:nvSpPr>
        <p:spPr>
          <a:xfrm>
            <a:off x="1466392" y="5038508"/>
            <a:ext cx="4375597" cy="29730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Insert Text Here</a:t>
            </a:r>
            <a:endParaRPr sz="1050">
              <a:solidFill>
                <a:schemeClr val="dk1"/>
              </a:solidFill>
              <a:latin typeface="Helvetica Neue"/>
              <a:ea typeface="Helvetica Neue"/>
              <a:cs typeface="Helvetica Neue"/>
              <a:sym typeface="Helvetica Neue"/>
            </a:endParaRPr>
          </a:p>
        </p:txBody>
      </p:sp>
      <p:sp>
        <p:nvSpPr>
          <p:cNvPr id="2705" name="Google Shape;2705;p78"/>
          <p:cNvSpPr/>
          <p:nvPr/>
        </p:nvSpPr>
        <p:spPr>
          <a:xfrm>
            <a:off x="410643" y="4741548"/>
            <a:ext cx="253848" cy="255600"/>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accent1"/>
                </a:solidFill>
                <a:latin typeface="Helvetica Neue"/>
                <a:ea typeface="Helvetica Neue"/>
                <a:cs typeface="Helvetica Neue"/>
                <a:sym typeface="Helvetica Neue"/>
              </a:rPr>
              <a:t>4</a:t>
            </a:r>
            <a:endParaRPr sz="1050">
              <a:solidFill>
                <a:schemeClr val="accent1"/>
              </a:solidFill>
              <a:latin typeface="Helvetica Neue"/>
              <a:ea typeface="Helvetica Neue"/>
              <a:cs typeface="Helvetica Neue"/>
              <a:sym typeface="Helvetica Neue"/>
            </a:endParaRPr>
          </a:p>
        </p:txBody>
      </p:sp>
      <p:grpSp>
        <p:nvGrpSpPr>
          <p:cNvPr id="2706" name="Google Shape;2706;p78"/>
          <p:cNvGrpSpPr/>
          <p:nvPr/>
        </p:nvGrpSpPr>
        <p:grpSpPr>
          <a:xfrm>
            <a:off x="926982" y="4750595"/>
            <a:ext cx="236338" cy="237506"/>
            <a:chOff x="4094847" y="1760585"/>
            <a:chExt cx="633600" cy="633600"/>
          </a:xfrm>
        </p:grpSpPr>
        <p:sp>
          <p:nvSpPr>
            <p:cNvPr id="2707" name="Google Shape;2707;p7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708" name="Google Shape;2708;p7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709" name="Google Shape;2709;p78"/>
          <p:cNvSpPr/>
          <p:nvPr/>
        </p:nvSpPr>
        <p:spPr>
          <a:xfrm>
            <a:off x="754537" y="5458539"/>
            <a:ext cx="642188" cy="292538"/>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2710" name="Google Shape;2710;p78"/>
          <p:cNvSpPr/>
          <p:nvPr/>
        </p:nvSpPr>
        <p:spPr>
          <a:xfrm>
            <a:off x="1334993" y="5458539"/>
            <a:ext cx="4591194" cy="292538"/>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Title</a:t>
            </a:r>
            <a:endParaRPr b="1" sz="1100">
              <a:solidFill>
                <a:schemeClr val="dk1"/>
              </a:solidFill>
              <a:latin typeface="Helvetica Neue"/>
              <a:ea typeface="Helvetica Neue"/>
              <a:cs typeface="Helvetica Neue"/>
              <a:sym typeface="Helvetica Neue"/>
            </a:endParaRPr>
          </a:p>
        </p:txBody>
      </p:sp>
      <p:sp>
        <p:nvSpPr>
          <p:cNvPr id="2711" name="Google Shape;2711;p78"/>
          <p:cNvSpPr txBox="1"/>
          <p:nvPr/>
        </p:nvSpPr>
        <p:spPr>
          <a:xfrm>
            <a:off x="1466392" y="5773967"/>
            <a:ext cx="4375597" cy="29730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Insert Text Here</a:t>
            </a:r>
            <a:endParaRPr sz="1050">
              <a:solidFill>
                <a:schemeClr val="dk1"/>
              </a:solidFill>
              <a:latin typeface="Helvetica Neue"/>
              <a:ea typeface="Helvetica Neue"/>
              <a:cs typeface="Helvetica Neue"/>
              <a:sym typeface="Helvetica Neue"/>
            </a:endParaRPr>
          </a:p>
        </p:txBody>
      </p:sp>
      <p:sp>
        <p:nvSpPr>
          <p:cNvPr id="2712" name="Google Shape;2712;p78"/>
          <p:cNvSpPr/>
          <p:nvPr/>
        </p:nvSpPr>
        <p:spPr>
          <a:xfrm>
            <a:off x="410643" y="5477007"/>
            <a:ext cx="253848" cy="255600"/>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accent1"/>
                </a:solidFill>
                <a:latin typeface="Helvetica Neue"/>
                <a:ea typeface="Helvetica Neue"/>
                <a:cs typeface="Helvetica Neue"/>
                <a:sym typeface="Helvetica Neue"/>
              </a:rPr>
              <a:t>5</a:t>
            </a:r>
            <a:endParaRPr sz="1050">
              <a:solidFill>
                <a:schemeClr val="accent1"/>
              </a:solidFill>
              <a:latin typeface="Helvetica Neue"/>
              <a:ea typeface="Helvetica Neue"/>
              <a:cs typeface="Helvetica Neue"/>
              <a:sym typeface="Helvetica Neue"/>
            </a:endParaRPr>
          </a:p>
        </p:txBody>
      </p:sp>
      <p:grpSp>
        <p:nvGrpSpPr>
          <p:cNvPr id="2713" name="Google Shape;2713;p78"/>
          <p:cNvGrpSpPr/>
          <p:nvPr/>
        </p:nvGrpSpPr>
        <p:grpSpPr>
          <a:xfrm>
            <a:off x="926982" y="5486054"/>
            <a:ext cx="236338" cy="237506"/>
            <a:chOff x="4094847" y="1760585"/>
            <a:chExt cx="633600" cy="633600"/>
          </a:xfrm>
        </p:grpSpPr>
        <p:sp>
          <p:nvSpPr>
            <p:cNvPr id="2714" name="Google Shape;2714;p7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715" name="Google Shape;2715;p7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716" name="Google Shape;2716;p78"/>
          <p:cNvSpPr txBox="1"/>
          <p:nvPr/>
        </p:nvSpPr>
        <p:spPr>
          <a:xfrm>
            <a:off x="6265813" y="1445954"/>
            <a:ext cx="554702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2717" name="Google Shape;2717;p78"/>
          <p:cNvCxnSpPr/>
          <p:nvPr/>
        </p:nvCxnSpPr>
        <p:spPr>
          <a:xfrm>
            <a:off x="6266122" y="2004097"/>
            <a:ext cx="588643" cy="0"/>
          </a:xfrm>
          <a:prstGeom prst="straightConnector1">
            <a:avLst/>
          </a:prstGeom>
          <a:noFill/>
          <a:ln cap="flat" cmpd="sng" w="76200">
            <a:solidFill>
              <a:schemeClr val="accent1"/>
            </a:solidFill>
            <a:prstDash val="solid"/>
            <a:miter lim="8000"/>
            <a:headEnd len="sm" w="sm" type="none"/>
            <a:tailEnd len="sm" w="sm" type="none"/>
          </a:ln>
        </p:spPr>
      </p:cxnSp>
      <p:cxnSp>
        <p:nvCxnSpPr>
          <p:cNvPr id="2718" name="Google Shape;2718;p78"/>
          <p:cNvCxnSpPr/>
          <p:nvPr/>
        </p:nvCxnSpPr>
        <p:spPr>
          <a:xfrm>
            <a:off x="6508410" y="2416743"/>
            <a:ext cx="0" cy="3715028"/>
          </a:xfrm>
          <a:prstGeom prst="straightConnector1">
            <a:avLst/>
          </a:prstGeom>
          <a:noFill/>
          <a:ln cap="flat" cmpd="sng" w="19050">
            <a:solidFill>
              <a:srgbClr val="BEBEBE"/>
            </a:solidFill>
            <a:prstDash val="solid"/>
            <a:miter lim="8000"/>
            <a:headEnd len="sm" w="sm" type="oval"/>
            <a:tailEnd len="sm" w="sm" type="oval"/>
          </a:ln>
        </p:spPr>
      </p:cxnSp>
      <p:sp>
        <p:nvSpPr>
          <p:cNvPr id="2719" name="Google Shape;2719;p78"/>
          <p:cNvSpPr/>
          <p:nvPr/>
        </p:nvSpPr>
        <p:spPr>
          <a:xfrm>
            <a:off x="6725382" y="2516703"/>
            <a:ext cx="642188" cy="292538"/>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2720" name="Google Shape;2720;p78"/>
          <p:cNvSpPr/>
          <p:nvPr/>
        </p:nvSpPr>
        <p:spPr>
          <a:xfrm>
            <a:off x="7305838" y="2516703"/>
            <a:ext cx="4591194" cy="292538"/>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Title</a:t>
            </a:r>
            <a:endParaRPr b="1" sz="1100">
              <a:solidFill>
                <a:schemeClr val="dk1"/>
              </a:solidFill>
              <a:latin typeface="Helvetica Neue"/>
              <a:ea typeface="Helvetica Neue"/>
              <a:cs typeface="Helvetica Neue"/>
              <a:sym typeface="Helvetica Neue"/>
            </a:endParaRPr>
          </a:p>
        </p:txBody>
      </p:sp>
      <p:sp>
        <p:nvSpPr>
          <p:cNvPr id="2721" name="Google Shape;2721;p78"/>
          <p:cNvSpPr txBox="1"/>
          <p:nvPr/>
        </p:nvSpPr>
        <p:spPr>
          <a:xfrm>
            <a:off x="7437237" y="2832131"/>
            <a:ext cx="4375597" cy="29730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Insert Text Here</a:t>
            </a:r>
            <a:endParaRPr sz="1050">
              <a:solidFill>
                <a:schemeClr val="dk1"/>
              </a:solidFill>
              <a:latin typeface="Helvetica Neue"/>
              <a:ea typeface="Helvetica Neue"/>
              <a:cs typeface="Helvetica Neue"/>
              <a:sym typeface="Helvetica Neue"/>
            </a:endParaRPr>
          </a:p>
        </p:txBody>
      </p:sp>
      <p:sp>
        <p:nvSpPr>
          <p:cNvPr id="2722" name="Google Shape;2722;p78"/>
          <p:cNvSpPr/>
          <p:nvPr/>
        </p:nvSpPr>
        <p:spPr>
          <a:xfrm>
            <a:off x="6381488" y="2535171"/>
            <a:ext cx="253848" cy="255600"/>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accent1"/>
                </a:solidFill>
                <a:latin typeface="Helvetica Neue"/>
                <a:ea typeface="Helvetica Neue"/>
                <a:cs typeface="Helvetica Neue"/>
                <a:sym typeface="Helvetica Neue"/>
              </a:rPr>
              <a:t>1</a:t>
            </a:r>
            <a:endParaRPr sz="1050">
              <a:solidFill>
                <a:schemeClr val="accent1"/>
              </a:solidFill>
              <a:latin typeface="Helvetica Neue"/>
              <a:ea typeface="Helvetica Neue"/>
              <a:cs typeface="Helvetica Neue"/>
              <a:sym typeface="Helvetica Neue"/>
            </a:endParaRPr>
          </a:p>
        </p:txBody>
      </p:sp>
      <p:grpSp>
        <p:nvGrpSpPr>
          <p:cNvPr id="2723" name="Google Shape;2723;p78"/>
          <p:cNvGrpSpPr/>
          <p:nvPr/>
        </p:nvGrpSpPr>
        <p:grpSpPr>
          <a:xfrm>
            <a:off x="6897827" y="2544218"/>
            <a:ext cx="236338" cy="237506"/>
            <a:chOff x="4094847" y="1760585"/>
            <a:chExt cx="633600" cy="633600"/>
          </a:xfrm>
        </p:grpSpPr>
        <p:sp>
          <p:nvSpPr>
            <p:cNvPr id="2724" name="Google Shape;2724;p7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725" name="Google Shape;2725;p7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726" name="Google Shape;2726;p78"/>
          <p:cNvSpPr/>
          <p:nvPr/>
        </p:nvSpPr>
        <p:spPr>
          <a:xfrm>
            <a:off x="6725382" y="3252162"/>
            <a:ext cx="642188" cy="292538"/>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2727" name="Google Shape;2727;p78"/>
          <p:cNvSpPr/>
          <p:nvPr/>
        </p:nvSpPr>
        <p:spPr>
          <a:xfrm>
            <a:off x="7305838" y="3252162"/>
            <a:ext cx="4591194" cy="292538"/>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Title</a:t>
            </a:r>
            <a:endParaRPr b="1" sz="1100">
              <a:solidFill>
                <a:schemeClr val="dk1"/>
              </a:solidFill>
              <a:latin typeface="Helvetica Neue"/>
              <a:ea typeface="Helvetica Neue"/>
              <a:cs typeface="Helvetica Neue"/>
              <a:sym typeface="Helvetica Neue"/>
            </a:endParaRPr>
          </a:p>
        </p:txBody>
      </p:sp>
      <p:sp>
        <p:nvSpPr>
          <p:cNvPr id="2728" name="Google Shape;2728;p78"/>
          <p:cNvSpPr txBox="1"/>
          <p:nvPr/>
        </p:nvSpPr>
        <p:spPr>
          <a:xfrm>
            <a:off x="7437237" y="3567590"/>
            <a:ext cx="4375597" cy="29730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Insert Text Here</a:t>
            </a:r>
            <a:endParaRPr sz="1050">
              <a:solidFill>
                <a:schemeClr val="dk1"/>
              </a:solidFill>
              <a:latin typeface="Helvetica Neue"/>
              <a:ea typeface="Helvetica Neue"/>
              <a:cs typeface="Helvetica Neue"/>
              <a:sym typeface="Helvetica Neue"/>
            </a:endParaRPr>
          </a:p>
        </p:txBody>
      </p:sp>
      <p:sp>
        <p:nvSpPr>
          <p:cNvPr id="2729" name="Google Shape;2729;p78"/>
          <p:cNvSpPr/>
          <p:nvPr/>
        </p:nvSpPr>
        <p:spPr>
          <a:xfrm>
            <a:off x="6381488" y="3270630"/>
            <a:ext cx="253848" cy="255600"/>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accent1"/>
                </a:solidFill>
                <a:latin typeface="Helvetica Neue"/>
                <a:ea typeface="Helvetica Neue"/>
                <a:cs typeface="Helvetica Neue"/>
                <a:sym typeface="Helvetica Neue"/>
              </a:rPr>
              <a:t>2</a:t>
            </a:r>
            <a:endParaRPr sz="1050">
              <a:solidFill>
                <a:schemeClr val="accent1"/>
              </a:solidFill>
              <a:latin typeface="Helvetica Neue"/>
              <a:ea typeface="Helvetica Neue"/>
              <a:cs typeface="Helvetica Neue"/>
              <a:sym typeface="Helvetica Neue"/>
            </a:endParaRPr>
          </a:p>
        </p:txBody>
      </p:sp>
      <p:grpSp>
        <p:nvGrpSpPr>
          <p:cNvPr id="2730" name="Google Shape;2730;p78"/>
          <p:cNvGrpSpPr/>
          <p:nvPr/>
        </p:nvGrpSpPr>
        <p:grpSpPr>
          <a:xfrm>
            <a:off x="6897827" y="3279677"/>
            <a:ext cx="236338" cy="237506"/>
            <a:chOff x="4094847" y="1760585"/>
            <a:chExt cx="633600" cy="633600"/>
          </a:xfrm>
        </p:grpSpPr>
        <p:sp>
          <p:nvSpPr>
            <p:cNvPr id="2731" name="Google Shape;2731;p7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732" name="Google Shape;2732;p7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733" name="Google Shape;2733;p78"/>
          <p:cNvSpPr/>
          <p:nvPr/>
        </p:nvSpPr>
        <p:spPr>
          <a:xfrm>
            <a:off x="6725382" y="3987621"/>
            <a:ext cx="642188" cy="292538"/>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2734" name="Google Shape;2734;p78"/>
          <p:cNvSpPr/>
          <p:nvPr/>
        </p:nvSpPr>
        <p:spPr>
          <a:xfrm>
            <a:off x="7305838" y="3987621"/>
            <a:ext cx="4591194" cy="292538"/>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Title</a:t>
            </a:r>
            <a:endParaRPr b="1" sz="1100">
              <a:solidFill>
                <a:schemeClr val="dk1"/>
              </a:solidFill>
              <a:latin typeface="Helvetica Neue"/>
              <a:ea typeface="Helvetica Neue"/>
              <a:cs typeface="Helvetica Neue"/>
              <a:sym typeface="Helvetica Neue"/>
            </a:endParaRPr>
          </a:p>
        </p:txBody>
      </p:sp>
      <p:sp>
        <p:nvSpPr>
          <p:cNvPr id="2735" name="Google Shape;2735;p78"/>
          <p:cNvSpPr txBox="1"/>
          <p:nvPr/>
        </p:nvSpPr>
        <p:spPr>
          <a:xfrm>
            <a:off x="7437237" y="4303049"/>
            <a:ext cx="4375597" cy="29730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Insert Text Here</a:t>
            </a:r>
            <a:endParaRPr sz="1050">
              <a:solidFill>
                <a:schemeClr val="dk1"/>
              </a:solidFill>
              <a:latin typeface="Helvetica Neue"/>
              <a:ea typeface="Helvetica Neue"/>
              <a:cs typeface="Helvetica Neue"/>
              <a:sym typeface="Helvetica Neue"/>
            </a:endParaRPr>
          </a:p>
        </p:txBody>
      </p:sp>
      <p:sp>
        <p:nvSpPr>
          <p:cNvPr id="2736" name="Google Shape;2736;p78"/>
          <p:cNvSpPr/>
          <p:nvPr/>
        </p:nvSpPr>
        <p:spPr>
          <a:xfrm>
            <a:off x="6381488" y="4006089"/>
            <a:ext cx="253848" cy="255600"/>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accent1"/>
                </a:solidFill>
                <a:latin typeface="Helvetica Neue"/>
                <a:ea typeface="Helvetica Neue"/>
                <a:cs typeface="Helvetica Neue"/>
                <a:sym typeface="Helvetica Neue"/>
              </a:rPr>
              <a:t>3</a:t>
            </a:r>
            <a:endParaRPr sz="1050">
              <a:solidFill>
                <a:schemeClr val="accent1"/>
              </a:solidFill>
              <a:latin typeface="Helvetica Neue"/>
              <a:ea typeface="Helvetica Neue"/>
              <a:cs typeface="Helvetica Neue"/>
              <a:sym typeface="Helvetica Neue"/>
            </a:endParaRPr>
          </a:p>
        </p:txBody>
      </p:sp>
      <p:grpSp>
        <p:nvGrpSpPr>
          <p:cNvPr id="2737" name="Google Shape;2737;p78"/>
          <p:cNvGrpSpPr/>
          <p:nvPr/>
        </p:nvGrpSpPr>
        <p:grpSpPr>
          <a:xfrm>
            <a:off x="6897827" y="4015136"/>
            <a:ext cx="236338" cy="237506"/>
            <a:chOff x="4094847" y="1760585"/>
            <a:chExt cx="633600" cy="633600"/>
          </a:xfrm>
        </p:grpSpPr>
        <p:sp>
          <p:nvSpPr>
            <p:cNvPr id="2738" name="Google Shape;2738;p7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739" name="Google Shape;2739;p7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740" name="Google Shape;2740;p78"/>
          <p:cNvSpPr/>
          <p:nvPr/>
        </p:nvSpPr>
        <p:spPr>
          <a:xfrm>
            <a:off x="6725382" y="4723080"/>
            <a:ext cx="642188" cy="292538"/>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2741" name="Google Shape;2741;p78"/>
          <p:cNvSpPr/>
          <p:nvPr/>
        </p:nvSpPr>
        <p:spPr>
          <a:xfrm>
            <a:off x="7305838" y="4723080"/>
            <a:ext cx="4591194" cy="292538"/>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Title</a:t>
            </a:r>
            <a:endParaRPr b="1" sz="1100">
              <a:solidFill>
                <a:schemeClr val="dk1"/>
              </a:solidFill>
              <a:latin typeface="Helvetica Neue"/>
              <a:ea typeface="Helvetica Neue"/>
              <a:cs typeface="Helvetica Neue"/>
              <a:sym typeface="Helvetica Neue"/>
            </a:endParaRPr>
          </a:p>
        </p:txBody>
      </p:sp>
      <p:sp>
        <p:nvSpPr>
          <p:cNvPr id="2742" name="Google Shape;2742;p78"/>
          <p:cNvSpPr txBox="1"/>
          <p:nvPr/>
        </p:nvSpPr>
        <p:spPr>
          <a:xfrm>
            <a:off x="7437237" y="5038508"/>
            <a:ext cx="4375597" cy="29730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Insert Text Here</a:t>
            </a:r>
            <a:endParaRPr sz="1050">
              <a:solidFill>
                <a:schemeClr val="dk1"/>
              </a:solidFill>
              <a:latin typeface="Helvetica Neue"/>
              <a:ea typeface="Helvetica Neue"/>
              <a:cs typeface="Helvetica Neue"/>
              <a:sym typeface="Helvetica Neue"/>
            </a:endParaRPr>
          </a:p>
        </p:txBody>
      </p:sp>
      <p:sp>
        <p:nvSpPr>
          <p:cNvPr id="2743" name="Google Shape;2743;p78"/>
          <p:cNvSpPr/>
          <p:nvPr/>
        </p:nvSpPr>
        <p:spPr>
          <a:xfrm>
            <a:off x="6381488" y="4741548"/>
            <a:ext cx="253848" cy="255600"/>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accent1"/>
                </a:solidFill>
                <a:latin typeface="Helvetica Neue"/>
                <a:ea typeface="Helvetica Neue"/>
                <a:cs typeface="Helvetica Neue"/>
                <a:sym typeface="Helvetica Neue"/>
              </a:rPr>
              <a:t>4</a:t>
            </a:r>
            <a:endParaRPr sz="1050">
              <a:solidFill>
                <a:schemeClr val="accent1"/>
              </a:solidFill>
              <a:latin typeface="Helvetica Neue"/>
              <a:ea typeface="Helvetica Neue"/>
              <a:cs typeface="Helvetica Neue"/>
              <a:sym typeface="Helvetica Neue"/>
            </a:endParaRPr>
          </a:p>
        </p:txBody>
      </p:sp>
      <p:grpSp>
        <p:nvGrpSpPr>
          <p:cNvPr id="2744" name="Google Shape;2744;p78"/>
          <p:cNvGrpSpPr/>
          <p:nvPr/>
        </p:nvGrpSpPr>
        <p:grpSpPr>
          <a:xfrm>
            <a:off x="6897827" y="4750595"/>
            <a:ext cx="236338" cy="237506"/>
            <a:chOff x="4094847" y="1760585"/>
            <a:chExt cx="633600" cy="633600"/>
          </a:xfrm>
        </p:grpSpPr>
        <p:sp>
          <p:nvSpPr>
            <p:cNvPr id="2745" name="Google Shape;2745;p7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746" name="Google Shape;2746;p7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747" name="Google Shape;2747;p78"/>
          <p:cNvSpPr/>
          <p:nvPr/>
        </p:nvSpPr>
        <p:spPr>
          <a:xfrm>
            <a:off x="6725382" y="5458539"/>
            <a:ext cx="642188" cy="292538"/>
          </a:xfrm>
          <a:prstGeom prst="homePlate">
            <a:avLst>
              <a:gd fmla="val 20000" name="adj"/>
            </a:avLst>
          </a:prstGeom>
          <a:solidFill>
            <a:schemeClr val="accent1"/>
          </a:solidFill>
          <a:ln>
            <a:noFill/>
          </a:ln>
        </p:spPr>
        <p:txBody>
          <a:bodyPr anchorCtr="0" anchor="ctr" bIns="45475" lIns="72000" spcFirstLastPara="1" rIns="72000" wrap="square" tIns="45475">
            <a:noAutofit/>
          </a:bodyPr>
          <a:lstStyle/>
          <a:p>
            <a:pPr indent="0" lvl="0" marL="0" marR="0" rtl="0" algn="ctr">
              <a:spcBef>
                <a:spcPts val="0"/>
              </a:spcBef>
              <a:spcAft>
                <a:spcPts val="0"/>
              </a:spcAft>
              <a:buNone/>
            </a:pPr>
            <a:r>
              <a:t/>
            </a:r>
            <a:endParaRPr b="1" sz="1400">
              <a:solidFill>
                <a:srgbClr val="FFFFFF"/>
              </a:solidFill>
              <a:latin typeface="Helvetica Neue"/>
              <a:ea typeface="Helvetica Neue"/>
              <a:cs typeface="Helvetica Neue"/>
              <a:sym typeface="Helvetica Neue"/>
            </a:endParaRPr>
          </a:p>
        </p:txBody>
      </p:sp>
      <p:sp>
        <p:nvSpPr>
          <p:cNvPr id="2748" name="Google Shape;2748;p78"/>
          <p:cNvSpPr/>
          <p:nvPr/>
        </p:nvSpPr>
        <p:spPr>
          <a:xfrm>
            <a:off x="7305838" y="5458539"/>
            <a:ext cx="4591194" cy="292538"/>
          </a:xfrm>
          <a:prstGeom prst="chevron">
            <a:avLst>
              <a:gd fmla="val 20000" name="adj"/>
            </a:avLst>
          </a:prstGeom>
          <a:solidFill>
            <a:schemeClr val="lt2"/>
          </a:solidFill>
          <a:ln>
            <a:noFill/>
          </a:ln>
        </p:spPr>
        <p:txBody>
          <a:bodyPr anchorCtr="0" anchor="ctr" bIns="45475" lIns="91000" spcFirstLastPara="1" rIns="91000" wrap="square" tIns="45475">
            <a:noAutofit/>
          </a:bodyPr>
          <a:lstStyle/>
          <a:p>
            <a:pPr indent="0" lvl="0" marL="0" marR="0" rtl="0" algn="l">
              <a:spcBef>
                <a:spcPts val="0"/>
              </a:spcBef>
              <a:spcAft>
                <a:spcPts val="0"/>
              </a:spcAft>
              <a:buNone/>
            </a:pPr>
            <a:r>
              <a:rPr b="1" lang="en-US" sz="1100">
                <a:solidFill>
                  <a:schemeClr val="dk1"/>
                </a:solidFill>
                <a:latin typeface="Helvetica Neue"/>
                <a:ea typeface="Helvetica Neue"/>
                <a:cs typeface="Helvetica Neue"/>
                <a:sym typeface="Helvetica Neue"/>
              </a:rPr>
              <a:t>Title</a:t>
            </a:r>
            <a:endParaRPr b="1" sz="1100">
              <a:solidFill>
                <a:schemeClr val="dk1"/>
              </a:solidFill>
              <a:latin typeface="Helvetica Neue"/>
              <a:ea typeface="Helvetica Neue"/>
              <a:cs typeface="Helvetica Neue"/>
              <a:sym typeface="Helvetica Neue"/>
            </a:endParaRPr>
          </a:p>
        </p:txBody>
      </p:sp>
      <p:sp>
        <p:nvSpPr>
          <p:cNvPr id="2749" name="Google Shape;2749;p78"/>
          <p:cNvSpPr txBox="1"/>
          <p:nvPr/>
        </p:nvSpPr>
        <p:spPr>
          <a:xfrm>
            <a:off x="7437237" y="5773967"/>
            <a:ext cx="4375597" cy="297308"/>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050">
                <a:solidFill>
                  <a:schemeClr val="dk1"/>
                </a:solidFill>
                <a:latin typeface="Helvetica Neue"/>
                <a:ea typeface="Helvetica Neue"/>
                <a:cs typeface="Helvetica Neue"/>
                <a:sym typeface="Helvetica Neue"/>
              </a:rPr>
              <a:t>Insert Text Here</a:t>
            </a:r>
            <a:endParaRPr sz="1050">
              <a:solidFill>
                <a:schemeClr val="dk1"/>
              </a:solidFill>
              <a:latin typeface="Helvetica Neue"/>
              <a:ea typeface="Helvetica Neue"/>
              <a:cs typeface="Helvetica Neue"/>
              <a:sym typeface="Helvetica Neue"/>
            </a:endParaRPr>
          </a:p>
        </p:txBody>
      </p:sp>
      <p:sp>
        <p:nvSpPr>
          <p:cNvPr id="2750" name="Google Shape;2750;p78"/>
          <p:cNvSpPr/>
          <p:nvPr/>
        </p:nvSpPr>
        <p:spPr>
          <a:xfrm>
            <a:off x="6381488" y="5477007"/>
            <a:ext cx="253848" cy="255600"/>
          </a:xfrm>
          <a:prstGeom prst="ellipse">
            <a:avLst/>
          </a:prstGeom>
          <a:solidFill>
            <a:schemeClr val="lt1"/>
          </a:solidFill>
          <a:ln cap="flat" cmpd="sng" w="19050">
            <a:solidFill>
              <a:schemeClr val="accent1"/>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050">
                <a:solidFill>
                  <a:schemeClr val="accent1"/>
                </a:solidFill>
                <a:latin typeface="Helvetica Neue"/>
                <a:ea typeface="Helvetica Neue"/>
                <a:cs typeface="Helvetica Neue"/>
                <a:sym typeface="Helvetica Neue"/>
              </a:rPr>
              <a:t>5</a:t>
            </a:r>
            <a:endParaRPr sz="1050">
              <a:solidFill>
                <a:schemeClr val="accent1"/>
              </a:solidFill>
              <a:latin typeface="Helvetica Neue"/>
              <a:ea typeface="Helvetica Neue"/>
              <a:cs typeface="Helvetica Neue"/>
              <a:sym typeface="Helvetica Neue"/>
            </a:endParaRPr>
          </a:p>
        </p:txBody>
      </p:sp>
      <p:grpSp>
        <p:nvGrpSpPr>
          <p:cNvPr id="2751" name="Google Shape;2751;p78"/>
          <p:cNvGrpSpPr/>
          <p:nvPr/>
        </p:nvGrpSpPr>
        <p:grpSpPr>
          <a:xfrm>
            <a:off x="6897827" y="5486054"/>
            <a:ext cx="236338" cy="237506"/>
            <a:chOff x="4094847" y="1760585"/>
            <a:chExt cx="633600" cy="633600"/>
          </a:xfrm>
        </p:grpSpPr>
        <p:sp>
          <p:nvSpPr>
            <p:cNvPr id="2752" name="Google Shape;2752;p7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sp>
          <p:nvSpPr>
            <p:cNvPr id="2753" name="Google Shape;2753;p7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600">
                <a:solidFill>
                  <a:schemeClr val="dk1"/>
                </a:solidFill>
                <a:latin typeface="Helvetica Neue"/>
                <a:ea typeface="Helvetica Neue"/>
                <a:cs typeface="Helvetica Neue"/>
                <a:sym typeface="Helvetica Neue"/>
              </a:endParaRPr>
            </a:p>
          </p:txBody>
        </p:sp>
      </p:grpSp>
      <p:sp>
        <p:nvSpPr>
          <p:cNvPr id="2754" name="Google Shape;2754;p7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755" name="Google Shape;2755;p7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7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59" name="Shape 2759"/>
        <p:cNvGrpSpPr/>
        <p:nvPr/>
      </p:nvGrpSpPr>
      <p:grpSpPr>
        <a:xfrm>
          <a:off x="0" y="0"/>
          <a:ext cx="0" cy="0"/>
          <a:chOff x="0" y="0"/>
          <a:chExt cx="0" cy="0"/>
        </a:xfrm>
      </p:grpSpPr>
      <p:sp>
        <p:nvSpPr>
          <p:cNvPr id="2760" name="Google Shape;2760;p7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Three-Step Numbered Card Flow</a:t>
            </a:r>
            <a:endParaRPr/>
          </a:p>
        </p:txBody>
      </p:sp>
      <p:grpSp>
        <p:nvGrpSpPr>
          <p:cNvPr id="2761" name="Google Shape;2761;p79"/>
          <p:cNvGrpSpPr/>
          <p:nvPr/>
        </p:nvGrpSpPr>
        <p:grpSpPr>
          <a:xfrm>
            <a:off x="599243" y="1544320"/>
            <a:ext cx="3258103" cy="4167837"/>
            <a:chOff x="599243" y="1544320"/>
            <a:chExt cx="3258103" cy="4167837"/>
          </a:xfrm>
        </p:grpSpPr>
        <p:sp>
          <p:nvSpPr>
            <p:cNvPr id="2762" name="Google Shape;2762;p79"/>
            <p:cNvSpPr/>
            <p:nvPr/>
          </p:nvSpPr>
          <p:spPr>
            <a:xfrm rot="10800000">
              <a:off x="599243" y="1544320"/>
              <a:ext cx="1189608"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8E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63" name="Google Shape;2763;p79"/>
            <p:cNvSpPr/>
            <p:nvPr/>
          </p:nvSpPr>
          <p:spPr>
            <a:xfrm>
              <a:off x="2667738" y="4679946"/>
              <a:ext cx="1189608"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8E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64" name="Google Shape;2764;p79"/>
            <p:cNvSpPr/>
            <p:nvPr/>
          </p:nvSpPr>
          <p:spPr>
            <a:xfrm>
              <a:off x="803429" y="1720651"/>
              <a:ext cx="2849732" cy="3810285"/>
            </a:xfrm>
            <a:prstGeom prst="roundRect">
              <a:avLst>
                <a:gd fmla="val 9190"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65" name="Google Shape;2765;p79"/>
            <p:cNvSpPr/>
            <p:nvPr/>
          </p:nvSpPr>
          <p:spPr>
            <a:xfrm rot="5400000">
              <a:off x="680387" y="1463176"/>
              <a:ext cx="1027320" cy="1189608"/>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66" name="Google Shape;2766;p79"/>
            <p:cNvSpPr/>
            <p:nvPr/>
          </p:nvSpPr>
          <p:spPr>
            <a:xfrm rot="-5400000">
              <a:off x="2748882" y="4598802"/>
              <a:ext cx="1027320" cy="1189608"/>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67" name="Google Shape;2767;p79"/>
            <p:cNvSpPr txBox="1"/>
            <p:nvPr/>
          </p:nvSpPr>
          <p:spPr>
            <a:xfrm>
              <a:off x="3159218" y="5127382"/>
              <a:ext cx="643125" cy="584775"/>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3200"/>
                <a:buFont typeface="Helvetica Neue"/>
                <a:buNone/>
              </a:pPr>
              <a:r>
                <a:rPr b="1" i="0" lang="en-US" sz="3200" u="none" cap="none" strike="noStrike">
                  <a:solidFill>
                    <a:srgbClr val="FFFFFF"/>
                  </a:solidFill>
                  <a:latin typeface="Helvetica Neue"/>
                  <a:ea typeface="Helvetica Neue"/>
                  <a:cs typeface="Helvetica Neue"/>
                  <a:sym typeface="Helvetica Neue"/>
                </a:rPr>
                <a:t>01</a:t>
              </a:r>
              <a:endParaRPr/>
            </a:p>
          </p:txBody>
        </p:sp>
        <p:sp>
          <p:nvSpPr>
            <p:cNvPr id="2768" name="Google Shape;2768;p79"/>
            <p:cNvSpPr txBox="1"/>
            <p:nvPr/>
          </p:nvSpPr>
          <p:spPr>
            <a:xfrm>
              <a:off x="1122754" y="2198141"/>
              <a:ext cx="2211083" cy="461665"/>
            </a:xfrm>
            <a:prstGeom prst="rect">
              <a:avLst/>
            </a:prstGeom>
            <a:noFill/>
            <a:ln>
              <a:noFill/>
            </a:ln>
          </p:spPr>
          <p:txBody>
            <a:bodyPr anchorCtr="0" anchor="b" bIns="45700" lIns="0" spcFirstLastPara="1" rIns="0" wrap="square" tIns="45700">
              <a:spAutoFit/>
            </a:bodyPr>
            <a:lstStyle/>
            <a:p>
              <a:pPr indent="0" lvl="0" marL="0" marR="0" rtl="0" algn="ctr">
                <a:lnSpc>
                  <a:spcPct val="100000"/>
                </a:lnSpc>
                <a:spcBef>
                  <a:spcPts val="0"/>
                </a:spcBef>
                <a:spcAft>
                  <a:spcPts val="0"/>
                </a:spcAft>
                <a:buClr>
                  <a:schemeClr val="accent1"/>
                </a:buClr>
                <a:buSzPts val="2400"/>
                <a:buFont typeface="Helvetica Neue"/>
                <a:buNone/>
              </a:pPr>
              <a:r>
                <a:rPr b="1" i="0" lang="en-US" sz="2400" u="none" cap="none" strike="noStrike">
                  <a:solidFill>
                    <a:schemeClr val="accent1"/>
                  </a:solidFill>
                  <a:latin typeface="Helvetica Neue"/>
                  <a:ea typeface="Helvetica Neue"/>
                  <a:cs typeface="Helvetica Neue"/>
                  <a:sym typeface="Helvetica Neue"/>
                </a:rPr>
                <a:t>Lorem Ipsum</a:t>
              </a:r>
              <a:endParaRPr/>
            </a:p>
          </p:txBody>
        </p:sp>
        <p:sp>
          <p:nvSpPr>
            <p:cNvPr id="2769" name="Google Shape;2769;p79"/>
            <p:cNvSpPr txBox="1"/>
            <p:nvPr/>
          </p:nvSpPr>
          <p:spPr>
            <a:xfrm>
              <a:off x="1125688" y="2681775"/>
              <a:ext cx="2205215" cy="2308324"/>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Clr>
                  <a:srgbClr val="000000"/>
                </a:buClr>
                <a:buSzPts val="1800"/>
                <a:buFont typeface="Arial"/>
                <a:buNone/>
              </a:pPr>
              <a:r>
                <a:rPr b="0" i="0" lang="en-US" sz="1800" u="none" cap="none" strike="noStrike">
                  <a:solidFill>
                    <a:srgbClr val="000000"/>
                  </a:solidFill>
                  <a:latin typeface="Helvetica Neue"/>
                  <a:ea typeface="Helvetica Neue"/>
                  <a:cs typeface="Helvetica Neue"/>
                  <a:sym typeface="Helvetica Neue"/>
                </a:rPr>
                <a:t>Lorem ipsum dolor sit amet, consectetur adipiscing elit. Ut tempor, quam et mattis pulvinar, mauris ligula suscipit arcu, sed elementum diam leo at magna</a:t>
              </a:r>
              <a:endParaRPr b="1" i="0" sz="1800" u="none" cap="none" strike="noStrike">
                <a:solidFill>
                  <a:srgbClr val="000000"/>
                </a:solidFill>
                <a:latin typeface="Helvetica Neue"/>
                <a:ea typeface="Helvetica Neue"/>
                <a:cs typeface="Helvetica Neue"/>
                <a:sym typeface="Helvetica Neue"/>
              </a:endParaRPr>
            </a:p>
          </p:txBody>
        </p:sp>
        <p:grpSp>
          <p:nvGrpSpPr>
            <p:cNvPr id="2770" name="Google Shape;2770;p79"/>
            <p:cNvGrpSpPr/>
            <p:nvPr/>
          </p:nvGrpSpPr>
          <p:grpSpPr>
            <a:xfrm>
              <a:off x="673661" y="1599530"/>
              <a:ext cx="520385" cy="519955"/>
              <a:chOff x="4094847" y="1760585"/>
              <a:chExt cx="633600" cy="633600"/>
            </a:xfrm>
          </p:grpSpPr>
          <p:sp>
            <p:nvSpPr>
              <p:cNvPr id="2771" name="Google Shape;2771;p7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772" name="Google Shape;2772;p7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2773" name="Google Shape;2773;p79"/>
          <p:cNvGrpSpPr/>
          <p:nvPr/>
        </p:nvGrpSpPr>
        <p:grpSpPr>
          <a:xfrm>
            <a:off x="4466948" y="1544320"/>
            <a:ext cx="3258103" cy="4167837"/>
            <a:chOff x="4466948" y="1544320"/>
            <a:chExt cx="3258103" cy="4167837"/>
          </a:xfrm>
        </p:grpSpPr>
        <p:sp>
          <p:nvSpPr>
            <p:cNvPr id="2774" name="Google Shape;2774;p79"/>
            <p:cNvSpPr/>
            <p:nvPr/>
          </p:nvSpPr>
          <p:spPr>
            <a:xfrm rot="10800000">
              <a:off x="4466948" y="1544320"/>
              <a:ext cx="1189608"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3B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75" name="Google Shape;2775;p79"/>
            <p:cNvSpPr/>
            <p:nvPr/>
          </p:nvSpPr>
          <p:spPr>
            <a:xfrm>
              <a:off x="6535443" y="4679946"/>
              <a:ext cx="1189608"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3B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76" name="Google Shape;2776;p79"/>
            <p:cNvSpPr/>
            <p:nvPr/>
          </p:nvSpPr>
          <p:spPr>
            <a:xfrm>
              <a:off x="4671134" y="1720651"/>
              <a:ext cx="2849732" cy="3810285"/>
            </a:xfrm>
            <a:prstGeom prst="roundRect">
              <a:avLst>
                <a:gd fmla="val 9190" name="adj"/>
              </a:avLst>
            </a:prstGeom>
            <a:solidFill>
              <a:schemeClr val="lt1"/>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77" name="Google Shape;2777;p79"/>
            <p:cNvSpPr/>
            <p:nvPr/>
          </p:nvSpPr>
          <p:spPr>
            <a:xfrm rot="5400000">
              <a:off x="4548092" y="1463176"/>
              <a:ext cx="1027320" cy="1189608"/>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78" name="Google Shape;2778;p79"/>
            <p:cNvSpPr/>
            <p:nvPr/>
          </p:nvSpPr>
          <p:spPr>
            <a:xfrm rot="-5400000">
              <a:off x="6616587" y="4598802"/>
              <a:ext cx="1027320" cy="1189608"/>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79" name="Google Shape;2779;p79"/>
            <p:cNvSpPr txBox="1"/>
            <p:nvPr/>
          </p:nvSpPr>
          <p:spPr>
            <a:xfrm>
              <a:off x="7039197" y="5127382"/>
              <a:ext cx="643125" cy="584775"/>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3200"/>
                <a:buFont typeface="Helvetica Neue"/>
                <a:buNone/>
              </a:pPr>
              <a:r>
                <a:rPr b="1" i="0" lang="en-US" sz="3200" u="none" cap="none" strike="noStrike">
                  <a:solidFill>
                    <a:srgbClr val="FFFFFF"/>
                  </a:solidFill>
                  <a:latin typeface="Helvetica Neue"/>
                  <a:ea typeface="Helvetica Neue"/>
                  <a:cs typeface="Helvetica Neue"/>
                  <a:sym typeface="Helvetica Neue"/>
                </a:rPr>
                <a:t>02</a:t>
              </a:r>
              <a:endParaRPr/>
            </a:p>
          </p:txBody>
        </p:sp>
        <p:sp>
          <p:nvSpPr>
            <p:cNvPr id="2780" name="Google Shape;2780;p79"/>
            <p:cNvSpPr txBox="1"/>
            <p:nvPr/>
          </p:nvSpPr>
          <p:spPr>
            <a:xfrm>
              <a:off x="4987315" y="2198141"/>
              <a:ext cx="2211083" cy="461665"/>
            </a:xfrm>
            <a:prstGeom prst="rect">
              <a:avLst/>
            </a:prstGeom>
            <a:noFill/>
            <a:ln>
              <a:noFill/>
            </a:ln>
          </p:spPr>
          <p:txBody>
            <a:bodyPr anchorCtr="0" anchor="b" bIns="45700" lIns="0" spcFirstLastPara="1" rIns="0" wrap="square" tIns="45700">
              <a:spAutoFit/>
            </a:bodyPr>
            <a:lstStyle/>
            <a:p>
              <a:pPr indent="0" lvl="0" marL="0" marR="0" rtl="0" algn="ctr">
                <a:lnSpc>
                  <a:spcPct val="100000"/>
                </a:lnSpc>
                <a:spcBef>
                  <a:spcPts val="0"/>
                </a:spcBef>
                <a:spcAft>
                  <a:spcPts val="0"/>
                </a:spcAft>
                <a:buClr>
                  <a:schemeClr val="accent2"/>
                </a:buClr>
                <a:buSzPts val="2400"/>
                <a:buFont typeface="Helvetica Neue"/>
                <a:buNone/>
              </a:pPr>
              <a:r>
                <a:rPr b="1" i="0" lang="en-US" sz="2400" u="none" cap="none" strike="noStrike">
                  <a:solidFill>
                    <a:schemeClr val="accent2"/>
                  </a:solidFill>
                  <a:latin typeface="Helvetica Neue"/>
                  <a:ea typeface="Helvetica Neue"/>
                  <a:cs typeface="Helvetica Neue"/>
                  <a:sym typeface="Helvetica Neue"/>
                </a:rPr>
                <a:t>Lorem Ipsum</a:t>
              </a:r>
              <a:endParaRPr/>
            </a:p>
          </p:txBody>
        </p:sp>
        <p:sp>
          <p:nvSpPr>
            <p:cNvPr id="2781" name="Google Shape;2781;p79"/>
            <p:cNvSpPr txBox="1"/>
            <p:nvPr/>
          </p:nvSpPr>
          <p:spPr>
            <a:xfrm>
              <a:off x="4993183" y="2681775"/>
              <a:ext cx="2205215" cy="2308324"/>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Clr>
                  <a:srgbClr val="000000"/>
                </a:buClr>
                <a:buSzPts val="1800"/>
                <a:buFont typeface="Arial"/>
                <a:buNone/>
              </a:pPr>
              <a:r>
                <a:rPr b="0" i="0" lang="en-US" sz="1800" u="none" cap="none" strike="noStrike">
                  <a:solidFill>
                    <a:srgbClr val="000000"/>
                  </a:solidFill>
                  <a:latin typeface="Helvetica Neue"/>
                  <a:ea typeface="Helvetica Neue"/>
                  <a:cs typeface="Helvetica Neue"/>
                  <a:sym typeface="Helvetica Neue"/>
                </a:rPr>
                <a:t>Lorem ipsum dolor sit amet, consectetur adipiscing elit. Ut tempor, quam et mattis pulvinar, mauris ligula suscipit arcu, sed elementum diam leo at magna</a:t>
              </a:r>
              <a:endParaRPr/>
            </a:p>
          </p:txBody>
        </p:sp>
        <p:grpSp>
          <p:nvGrpSpPr>
            <p:cNvPr id="2782" name="Google Shape;2782;p79"/>
            <p:cNvGrpSpPr/>
            <p:nvPr/>
          </p:nvGrpSpPr>
          <p:grpSpPr>
            <a:xfrm>
              <a:off x="4554781" y="1599530"/>
              <a:ext cx="520385" cy="519955"/>
              <a:chOff x="4094847" y="1760585"/>
              <a:chExt cx="633600" cy="633600"/>
            </a:xfrm>
          </p:grpSpPr>
          <p:sp>
            <p:nvSpPr>
              <p:cNvPr id="2783" name="Google Shape;2783;p7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784" name="Google Shape;2784;p7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2785" name="Google Shape;2785;p79"/>
          <p:cNvGrpSpPr/>
          <p:nvPr/>
        </p:nvGrpSpPr>
        <p:grpSpPr>
          <a:xfrm>
            <a:off x="8334654" y="1544320"/>
            <a:ext cx="3258103" cy="4167837"/>
            <a:chOff x="8334654" y="1544320"/>
            <a:chExt cx="3258103" cy="4167837"/>
          </a:xfrm>
        </p:grpSpPr>
        <p:sp>
          <p:nvSpPr>
            <p:cNvPr id="2786" name="Google Shape;2786;p79"/>
            <p:cNvSpPr/>
            <p:nvPr/>
          </p:nvSpPr>
          <p:spPr>
            <a:xfrm rot="10800000">
              <a:off x="8334654" y="1544320"/>
              <a:ext cx="1189608"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34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87" name="Google Shape;2787;p79"/>
            <p:cNvSpPr/>
            <p:nvPr/>
          </p:nvSpPr>
          <p:spPr>
            <a:xfrm>
              <a:off x="10403149" y="4679946"/>
              <a:ext cx="1189608"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34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88" name="Google Shape;2788;p79"/>
            <p:cNvSpPr/>
            <p:nvPr/>
          </p:nvSpPr>
          <p:spPr>
            <a:xfrm>
              <a:off x="8538840" y="1720651"/>
              <a:ext cx="2849732" cy="3810285"/>
            </a:xfrm>
            <a:prstGeom prst="roundRect">
              <a:avLst>
                <a:gd fmla="val 9190" name="adj"/>
              </a:avLst>
            </a:prstGeom>
            <a:solidFill>
              <a:schemeClr val="lt1"/>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89" name="Google Shape;2789;p79"/>
            <p:cNvSpPr/>
            <p:nvPr/>
          </p:nvSpPr>
          <p:spPr>
            <a:xfrm rot="5400000">
              <a:off x="8415798" y="1463176"/>
              <a:ext cx="1027320" cy="1189608"/>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90" name="Google Shape;2790;p79"/>
            <p:cNvSpPr/>
            <p:nvPr/>
          </p:nvSpPr>
          <p:spPr>
            <a:xfrm rot="-5400000">
              <a:off x="10484293" y="4598803"/>
              <a:ext cx="1027320" cy="1189608"/>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800"/>
                <a:buFont typeface="Helvetica Neue"/>
                <a:buNone/>
              </a:pPr>
              <a:r>
                <a:t/>
              </a:r>
              <a:endParaRPr b="0" i="0" sz="1800" u="none" cap="none" strike="noStrike">
                <a:solidFill>
                  <a:srgbClr val="FFFFFF"/>
                </a:solidFill>
                <a:latin typeface="Helvetica Neue"/>
                <a:ea typeface="Helvetica Neue"/>
                <a:cs typeface="Helvetica Neue"/>
                <a:sym typeface="Helvetica Neue"/>
              </a:endParaRPr>
            </a:p>
          </p:txBody>
        </p:sp>
        <p:sp>
          <p:nvSpPr>
            <p:cNvPr id="2791" name="Google Shape;2791;p79"/>
            <p:cNvSpPr txBox="1"/>
            <p:nvPr/>
          </p:nvSpPr>
          <p:spPr>
            <a:xfrm>
              <a:off x="10919175" y="5127382"/>
              <a:ext cx="643125" cy="584775"/>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3200"/>
                <a:buFont typeface="Helvetica Neue"/>
                <a:buNone/>
              </a:pPr>
              <a:r>
                <a:rPr b="1" i="0" lang="en-US" sz="3200" u="none" cap="none" strike="noStrike">
                  <a:solidFill>
                    <a:srgbClr val="FFFFFF"/>
                  </a:solidFill>
                  <a:latin typeface="Helvetica Neue"/>
                  <a:ea typeface="Helvetica Neue"/>
                  <a:cs typeface="Helvetica Neue"/>
                  <a:sym typeface="Helvetica Neue"/>
                </a:rPr>
                <a:t>03</a:t>
              </a:r>
              <a:endParaRPr/>
            </a:p>
          </p:txBody>
        </p:sp>
        <p:sp>
          <p:nvSpPr>
            <p:cNvPr id="2792" name="Google Shape;2792;p79"/>
            <p:cNvSpPr txBox="1"/>
            <p:nvPr/>
          </p:nvSpPr>
          <p:spPr>
            <a:xfrm>
              <a:off x="8858164" y="2198139"/>
              <a:ext cx="2211083" cy="461665"/>
            </a:xfrm>
            <a:prstGeom prst="rect">
              <a:avLst/>
            </a:prstGeom>
            <a:noFill/>
            <a:ln>
              <a:noFill/>
            </a:ln>
          </p:spPr>
          <p:txBody>
            <a:bodyPr anchorCtr="0" anchor="b" bIns="45700" lIns="0" spcFirstLastPara="1" rIns="0" wrap="square" tIns="45700">
              <a:spAutoFit/>
            </a:bodyPr>
            <a:lstStyle/>
            <a:p>
              <a:pPr indent="0" lvl="0" marL="0" marR="0" rtl="0" algn="ctr">
                <a:lnSpc>
                  <a:spcPct val="100000"/>
                </a:lnSpc>
                <a:spcBef>
                  <a:spcPts val="0"/>
                </a:spcBef>
                <a:spcAft>
                  <a:spcPts val="0"/>
                </a:spcAft>
                <a:buClr>
                  <a:schemeClr val="accent3"/>
                </a:buClr>
                <a:buSzPts val="2400"/>
                <a:buFont typeface="Helvetica Neue"/>
                <a:buNone/>
              </a:pPr>
              <a:r>
                <a:rPr b="1" i="0" lang="en-US" sz="2400" u="none" cap="none" strike="noStrike">
                  <a:solidFill>
                    <a:schemeClr val="accent3"/>
                  </a:solidFill>
                  <a:latin typeface="Helvetica Neue"/>
                  <a:ea typeface="Helvetica Neue"/>
                  <a:cs typeface="Helvetica Neue"/>
                  <a:sym typeface="Helvetica Neue"/>
                </a:rPr>
                <a:t>Lorem Ipsum</a:t>
              </a:r>
              <a:endParaRPr/>
            </a:p>
          </p:txBody>
        </p:sp>
        <p:sp>
          <p:nvSpPr>
            <p:cNvPr id="2793" name="Google Shape;2793;p79"/>
            <p:cNvSpPr txBox="1"/>
            <p:nvPr/>
          </p:nvSpPr>
          <p:spPr>
            <a:xfrm>
              <a:off x="8864032" y="2681770"/>
              <a:ext cx="2205215" cy="2308324"/>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Clr>
                  <a:srgbClr val="000000"/>
                </a:buClr>
                <a:buSzPts val="1800"/>
                <a:buFont typeface="Arial"/>
                <a:buNone/>
              </a:pPr>
              <a:r>
                <a:rPr b="0" i="0" lang="en-US" sz="1800" u="none" cap="none" strike="noStrike">
                  <a:solidFill>
                    <a:srgbClr val="000000"/>
                  </a:solidFill>
                  <a:latin typeface="Helvetica Neue"/>
                  <a:ea typeface="Helvetica Neue"/>
                  <a:cs typeface="Helvetica Neue"/>
                  <a:sym typeface="Helvetica Neue"/>
                </a:rPr>
                <a:t>Lorem ipsum dolor sit amet, consectetur adipiscing elit. Ut tempor, quam et mattis pulvinar, mauris ligula suscipit arcu, sed elementum diam leo at magna</a:t>
              </a:r>
              <a:endParaRPr/>
            </a:p>
          </p:txBody>
        </p:sp>
        <p:grpSp>
          <p:nvGrpSpPr>
            <p:cNvPr id="2794" name="Google Shape;2794;p79"/>
            <p:cNvGrpSpPr/>
            <p:nvPr/>
          </p:nvGrpSpPr>
          <p:grpSpPr>
            <a:xfrm>
              <a:off x="8425741" y="1599530"/>
              <a:ext cx="520385" cy="519955"/>
              <a:chOff x="4094847" y="1760585"/>
              <a:chExt cx="633600" cy="633600"/>
            </a:xfrm>
          </p:grpSpPr>
          <p:sp>
            <p:nvSpPr>
              <p:cNvPr id="2795" name="Google Shape;2795;p7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796" name="Google Shape;2796;p7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2797" name="Google Shape;2797;p79"/>
          <p:cNvSpPr/>
          <p:nvPr/>
        </p:nvSpPr>
        <p:spPr>
          <a:xfrm>
            <a:off x="3967380" y="3139614"/>
            <a:ext cx="389534" cy="1005666"/>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798" name="Google Shape;2798;p79"/>
          <p:cNvSpPr/>
          <p:nvPr/>
        </p:nvSpPr>
        <p:spPr>
          <a:xfrm>
            <a:off x="7835085" y="3139614"/>
            <a:ext cx="389534" cy="1005666"/>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799" name="Google Shape;2799;p7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800" name="Google Shape;2800;p7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 name="Shape 178"/>
        <p:cNvGrpSpPr/>
        <p:nvPr/>
      </p:nvGrpSpPr>
      <p:grpSpPr>
        <a:xfrm>
          <a:off x="0" y="0"/>
          <a:ext cx="0" cy="0"/>
          <a:chOff x="0" y="0"/>
          <a:chExt cx="0" cy="0"/>
        </a:xfrm>
      </p:grpSpPr>
      <p:sp>
        <p:nvSpPr>
          <p:cNvPr id="179" name="Google Shape;179;p8"/>
          <p:cNvSpPr/>
          <p:nvPr/>
        </p:nvSpPr>
        <p:spPr>
          <a:xfrm>
            <a:off x="-79" y="-2"/>
            <a:ext cx="4454809" cy="6858790"/>
          </a:xfrm>
          <a:custGeom>
            <a:rect b="b" l="l" r="r" t="t"/>
            <a:pathLst>
              <a:path extrusionOk="0" h="6327100" w="4503197">
                <a:moveTo>
                  <a:pt x="1735579" y="4352925"/>
                </a:moveTo>
                <a:lnTo>
                  <a:pt x="3716063" y="4352925"/>
                </a:lnTo>
                <a:lnTo>
                  <a:pt x="4503197" y="6327100"/>
                </a:lnTo>
                <a:lnTo>
                  <a:pt x="2522714" y="6327100"/>
                </a:lnTo>
                <a:close/>
                <a:moveTo>
                  <a:pt x="0" y="0"/>
                </a:moveTo>
                <a:lnTo>
                  <a:pt x="1980483" y="0"/>
                </a:lnTo>
                <a:lnTo>
                  <a:pt x="2979297" y="2505077"/>
                </a:lnTo>
                <a:lnTo>
                  <a:pt x="998814" y="2505077"/>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180" name="Google Shape;180;p8"/>
          <p:cNvSpPr/>
          <p:nvPr/>
        </p:nvSpPr>
        <p:spPr>
          <a:xfrm>
            <a:off x="0" y="2839492"/>
            <a:ext cx="4287663" cy="1755317"/>
          </a:xfrm>
          <a:custGeom>
            <a:rect b="b" l="l" r="r" t="t"/>
            <a:pathLst>
              <a:path extrusionOk="0" h="1619246" w="4124059">
                <a:moveTo>
                  <a:pt x="0" y="0"/>
                </a:moveTo>
                <a:lnTo>
                  <a:pt x="1497957" y="0"/>
                </a:lnTo>
                <a:lnTo>
                  <a:pt x="1497958" y="0"/>
                </a:lnTo>
                <a:lnTo>
                  <a:pt x="3478440" y="0"/>
                </a:lnTo>
                <a:lnTo>
                  <a:pt x="4124059" y="1619246"/>
                </a:lnTo>
                <a:lnTo>
                  <a:pt x="2143576" y="1619246"/>
                </a:lnTo>
                <a:lnTo>
                  <a:pt x="2143575" y="1619246"/>
                </a:lnTo>
                <a:lnTo>
                  <a:pt x="0" y="1619246"/>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rPr b="1" i="0" lang="en-US" sz="4400" u="none" cap="none" strike="noStrike">
                <a:solidFill>
                  <a:schemeClr val="lt1"/>
                </a:solidFill>
                <a:latin typeface="Helvetica Neue"/>
                <a:ea typeface="Helvetica Neue"/>
                <a:cs typeface="Helvetica Neue"/>
                <a:sym typeface="Helvetica Neue"/>
              </a:rPr>
              <a:t>Five-Item Agenda</a:t>
            </a:r>
            <a:endParaRPr/>
          </a:p>
        </p:txBody>
      </p:sp>
      <p:sp>
        <p:nvSpPr>
          <p:cNvPr id="181" name="Google Shape;181;p8"/>
          <p:cNvSpPr/>
          <p:nvPr/>
        </p:nvSpPr>
        <p:spPr>
          <a:xfrm>
            <a:off x="289481" y="-2"/>
            <a:ext cx="4884403" cy="6858790"/>
          </a:xfrm>
          <a:custGeom>
            <a:rect b="b" l="l" r="r" t="t"/>
            <a:pathLst>
              <a:path extrusionOk="0" h="6327100" w="4503197">
                <a:moveTo>
                  <a:pt x="1735579" y="4352925"/>
                </a:moveTo>
                <a:lnTo>
                  <a:pt x="3716063" y="4352925"/>
                </a:lnTo>
                <a:lnTo>
                  <a:pt x="4503197" y="6327100"/>
                </a:lnTo>
                <a:lnTo>
                  <a:pt x="2522714" y="6327100"/>
                </a:lnTo>
                <a:close/>
                <a:moveTo>
                  <a:pt x="0" y="0"/>
                </a:moveTo>
                <a:lnTo>
                  <a:pt x="1980483" y="0"/>
                </a:lnTo>
                <a:lnTo>
                  <a:pt x="2979297" y="2505077"/>
                </a:lnTo>
                <a:lnTo>
                  <a:pt x="998814" y="2505077"/>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b="0" i="0" sz="1800" u="none" cap="none" strike="noStrike">
              <a:solidFill>
                <a:schemeClr val="lt1"/>
              </a:solidFill>
              <a:latin typeface="Helvetica Neue"/>
              <a:ea typeface="Helvetica Neue"/>
              <a:cs typeface="Helvetica Neue"/>
              <a:sym typeface="Helvetica Neue"/>
            </a:endParaRPr>
          </a:p>
        </p:txBody>
      </p:sp>
      <p:sp>
        <p:nvSpPr>
          <p:cNvPr id="182" name="Google Shape;182;p8"/>
          <p:cNvSpPr/>
          <p:nvPr/>
        </p:nvSpPr>
        <p:spPr>
          <a:xfrm>
            <a:off x="5620800" y="570214"/>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i="0" lang="en-US" sz="2565" u="none" cap="none" strike="noStrike">
                <a:solidFill>
                  <a:schemeClr val="lt1"/>
                </a:solidFill>
                <a:latin typeface="Helvetica Neue"/>
                <a:ea typeface="Helvetica Neue"/>
                <a:cs typeface="Helvetica Neue"/>
                <a:sym typeface="Helvetica Neue"/>
              </a:rPr>
              <a:t>1</a:t>
            </a:r>
            <a:endParaRPr b="1" i="0" sz="2565" u="none" cap="none" strike="noStrike">
              <a:solidFill>
                <a:schemeClr val="lt1"/>
              </a:solidFill>
              <a:latin typeface="Helvetica Neue"/>
              <a:ea typeface="Helvetica Neue"/>
              <a:cs typeface="Helvetica Neue"/>
              <a:sym typeface="Helvetica Neue"/>
            </a:endParaRPr>
          </a:p>
        </p:txBody>
      </p:sp>
      <p:sp>
        <p:nvSpPr>
          <p:cNvPr id="183" name="Google Shape;183;p8"/>
          <p:cNvSpPr txBox="1"/>
          <p:nvPr/>
        </p:nvSpPr>
        <p:spPr>
          <a:xfrm>
            <a:off x="6242074" y="570214"/>
            <a:ext cx="530984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i="0" lang="en-US" sz="1800" u="none" cap="none" strike="noStrike">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184" name="Google Shape;184;p8"/>
          <p:cNvSpPr txBox="1"/>
          <p:nvPr/>
        </p:nvSpPr>
        <p:spPr>
          <a:xfrm>
            <a:off x="6242079" y="1091270"/>
            <a:ext cx="5309841" cy="34579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185" name="Google Shape;185;p8"/>
          <p:cNvCxnSpPr/>
          <p:nvPr/>
        </p:nvCxnSpPr>
        <p:spPr>
          <a:xfrm>
            <a:off x="6252956" y="986438"/>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186" name="Google Shape;186;p8"/>
          <p:cNvSpPr/>
          <p:nvPr/>
        </p:nvSpPr>
        <p:spPr>
          <a:xfrm>
            <a:off x="5620800" y="1741985"/>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2</a:t>
            </a:r>
            <a:endParaRPr b="1" sz="2565">
              <a:solidFill>
                <a:schemeClr val="lt1"/>
              </a:solidFill>
              <a:latin typeface="Helvetica Neue"/>
              <a:ea typeface="Helvetica Neue"/>
              <a:cs typeface="Helvetica Neue"/>
              <a:sym typeface="Helvetica Neue"/>
            </a:endParaRPr>
          </a:p>
        </p:txBody>
      </p:sp>
      <p:sp>
        <p:nvSpPr>
          <p:cNvPr id="187" name="Google Shape;187;p8"/>
          <p:cNvSpPr txBox="1"/>
          <p:nvPr/>
        </p:nvSpPr>
        <p:spPr>
          <a:xfrm>
            <a:off x="6242074" y="1741985"/>
            <a:ext cx="530984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188" name="Google Shape;188;p8"/>
          <p:cNvSpPr txBox="1"/>
          <p:nvPr/>
        </p:nvSpPr>
        <p:spPr>
          <a:xfrm>
            <a:off x="6242079" y="2263041"/>
            <a:ext cx="5309841" cy="34579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189" name="Google Shape;189;p8"/>
          <p:cNvCxnSpPr/>
          <p:nvPr/>
        </p:nvCxnSpPr>
        <p:spPr>
          <a:xfrm>
            <a:off x="6252956" y="2158209"/>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190" name="Google Shape;190;p8"/>
          <p:cNvSpPr/>
          <p:nvPr/>
        </p:nvSpPr>
        <p:spPr>
          <a:xfrm>
            <a:off x="5620800" y="2913756"/>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3</a:t>
            </a:r>
            <a:endParaRPr b="1" sz="2565">
              <a:solidFill>
                <a:schemeClr val="lt1"/>
              </a:solidFill>
              <a:latin typeface="Helvetica Neue"/>
              <a:ea typeface="Helvetica Neue"/>
              <a:cs typeface="Helvetica Neue"/>
              <a:sym typeface="Helvetica Neue"/>
            </a:endParaRPr>
          </a:p>
        </p:txBody>
      </p:sp>
      <p:sp>
        <p:nvSpPr>
          <p:cNvPr id="191" name="Google Shape;191;p8"/>
          <p:cNvSpPr txBox="1"/>
          <p:nvPr/>
        </p:nvSpPr>
        <p:spPr>
          <a:xfrm>
            <a:off x="6242074" y="2913756"/>
            <a:ext cx="530984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192" name="Google Shape;192;p8"/>
          <p:cNvSpPr txBox="1"/>
          <p:nvPr/>
        </p:nvSpPr>
        <p:spPr>
          <a:xfrm>
            <a:off x="6242079" y="3434812"/>
            <a:ext cx="5309841" cy="34579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193" name="Google Shape;193;p8"/>
          <p:cNvCxnSpPr/>
          <p:nvPr/>
        </p:nvCxnSpPr>
        <p:spPr>
          <a:xfrm>
            <a:off x="6252956" y="3329980"/>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194" name="Google Shape;194;p8"/>
          <p:cNvSpPr/>
          <p:nvPr/>
        </p:nvSpPr>
        <p:spPr>
          <a:xfrm>
            <a:off x="5620800" y="4085527"/>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4</a:t>
            </a:r>
            <a:endParaRPr b="1" sz="2565">
              <a:solidFill>
                <a:schemeClr val="lt1"/>
              </a:solidFill>
              <a:latin typeface="Helvetica Neue"/>
              <a:ea typeface="Helvetica Neue"/>
              <a:cs typeface="Helvetica Neue"/>
              <a:sym typeface="Helvetica Neue"/>
            </a:endParaRPr>
          </a:p>
        </p:txBody>
      </p:sp>
      <p:sp>
        <p:nvSpPr>
          <p:cNvPr id="195" name="Google Shape;195;p8"/>
          <p:cNvSpPr txBox="1"/>
          <p:nvPr/>
        </p:nvSpPr>
        <p:spPr>
          <a:xfrm>
            <a:off x="6242074" y="4085527"/>
            <a:ext cx="530984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196" name="Google Shape;196;p8"/>
          <p:cNvSpPr txBox="1"/>
          <p:nvPr/>
        </p:nvSpPr>
        <p:spPr>
          <a:xfrm>
            <a:off x="6242079" y="4606583"/>
            <a:ext cx="5309841" cy="34579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197" name="Google Shape;197;p8"/>
          <p:cNvCxnSpPr/>
          <p:nvPr/>
        </p:nvCxnSpPr>
        <p:spPr>
          <a:xfrm>
            <a:off x="6252956" y="4501751"/>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198" name="Google Shape;198;p8"/>
          <p:cNvSpPr/>
          <p:nvPr/>
        </p:nvSpPr>
        <p:spPr>
          <a:xfrm>
            <a:off x="5620800" y="5257299"/>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5</a:t>
            </a:r>
            <a:endParaRPr b="1" sz="2565">
              <a:solidFill>
                <a:schemeClr val="lt1"/>
              </a:solidFill>
              <a:latin typeface="Helvetica Neue"/>
              <a:ea typeface="Helvetica Neue"/>
              <a:cs typeface="Helvetica Neue"/>
              <a:sym typeface="Helvetica Neue"/>
            </a:endParaRPr>
          </a:p>
        </p:txBody>
      </p:sp>
      <p:sp>
        <p:nvSpPr>
          <p:cNvPr id="199" name="Google Shape;199;p8"/>
          <p:cNvSpPr txBox="1"/>
          <p:nvPr/>
        </p:nvSpPr>
        <p:spPr>
          <a:xfrm>
            <a:off x="6242074" y="5257299"/>
            <a:ext cx="530984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200" name="Google Shape;200;p8"/>
          <p:cNvSpPr txBox="1"/>
          <p:nvPr/>
        </p:nvSpPr>
        <p:spPr>
          <a:xfrm>
            <a:off x="6242079" y="5778355"/>
            <a:ext cx="5309841" cy="345793"/>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201" name="Google Shape;201;p8"/>
          <p:cNvCxnSpPr/>
          <p:nvPr/>
        </p:nvCxnSpPr>
        <p:spPr>
          <a:xfrm>
            <a:off x="6252956" y="5673523"/>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202" name="Google Shape;202;p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03" name="Google Shape;203;p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8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04" name="Shape 2804"/>
        <p:cNvGrpSpPr/>
        <p:nvPr/>
      </p:nvGrpSpPr>
      <p:grpSpPr>
        <a:xfrm>
          <a:off x="0" y="0"/>
          <a:ext cx="0" cy="0"/>
          <a:chOff x="0" y="0"/>
          <a:chExt cx="0" cy="0"/>
        </a:xfrm>
      </p:grpSpPr>
      <p:sp>
        <p:nvSpPr>
          <p:cNvPr id="2805" name="Google Shape;2805;p8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Four-Step Numbered Card Flow</a:t>
            </a:r>
            <a:endParaRPr/>
          </a:p>
        </p:txBody>
      </p:sp>
      <p:sp>
        <p:nvSpPr>
          <p:cNvPr id="2806" name="Google Shape;2806;p80"/>
          <p:cNvSpPr/>
          <p:nvPr/>
        </p:nvSpPr>
        <p:spPr>
          <a:xfrm rot="10800000">
            <a:off x="294968" y="1544320"/>
            <a:ext cx="891573"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8E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07" name="Google Shape;2807;p80"/>
          <p:cNvSpPr/>
          <p:nvPr/>
        </p:nvSpPr>
        <p:spPr>
          <a:xfrm>
            <a:off x="1845238" y="4679946"/>
            <a:ext cx="891573"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8E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08" name="Google Shape;2808;p80"/>
          <p:cNvSpPr/>
          <p:nvPr/>
        </p:nvSpPr>
        <p:spPr>
          <a:xfrm>
            <a:off x="447999" y="1720651"/>
            <a:ext cx="2135782" cy="3810285"/>
          </a:xfrm>
          <a:prstGeom prst="roundRect">
            <a:avLst>
              <a:gd fmla="val 9190" name="adj"/>
            </a:avLst>
          </a:prstGeom>
          <a:solidFill>
            <a:schemeClr val="lt1"/>
          </a:solidFill>
          <a:ln cap="flat" cmpd="sng" w="12700">
            <a:solidFill>
              <a:schemeClr val="accen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09" name="Google Shape;2809;p80"/>
          <p:cNvSpPr/>
          <p:nvPr/>
        </p:nvSpPr>
        <p:spPr>
          <a:xfrm rot="5400000">
            <a:off x="227094" y="1612194"/>
            <a:ext cx="1027320" cy="891573"/>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10" name="Google Shape;2810;p80"/>
          <p:cNvSpPr/>
          <p:nvPr/>
        </p:nvSpPr>
        <p:spPr>
          <a:xfrm rot="-5400000">
            <a:off x="1777365" y="4747820"/>
            <a:ext cx="1027320" cy="891573"/>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1"/>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11" name="Google Shape;2811;p80"/>
          <p:cNvSpPr txBox="1"/>
          <p:nvPr/>
        </p:nvSpPr>
        <p:spPr>
          <a:xfrm>
            <a:off x="2210704" y="5188936"/>
            <a:ext cx="487769" cy="461665"/>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2400"/>
              <a:buFont typeface="Helvetica Neue"/>
              <a:buNone/>
            </a:pPr>
            <a:r>
              <a:rPr b="1" i="0" lang="en-US" sz="2400" u="none" cap="none" strike="noStrike">
                <a:solidFill>
                  <a:srgbClr val="FFFFFF"/>
                </a:solidFill>
                <a:latin typeface="Helvetica Neue"/>
                <a:ea typeface="Helvetica Neue"/>
                <a:cs typeface="Helvetica Neue"/>
                <a:sym typeface="Helvetica Neue"/>
              </a:rPr>
              <a:t>01</a:t>
            </a:r>
            <a:endParaRPr/>
          </a:p>
        </p:txBody>
      </p:sp>
      <p:sp>
        <p:nvSpPr>
          <p:cNvPr id="2812" name="Google Shape;2812;p80"/>
          <p:cNvSpPr txBox="1"/>
          <p:nvPr/>
        </p:nvSpPr>
        <p:spPr>
          <a:xfrm>
            <a:off x="687323" y="2290474"/>
            <a:ext cx="1657135" cy="369332"/>
          </a:xfrm>
          <a:prstGeom prst="rect">
            <a:avLst/>
          </a:prstGeom>
          <a:noFill/>
          <a:ln>
            <a:noFill/>
          </a:ln>
        </p:spPr>
        <p:txBody>
          <a:bodyPr anchorCtr="0" anchor="b" bIns="45700" lIns="0" spcFirstLastPara="1" rIns="0" wrap="square" tIns="45700">
            <a:spAutoFit/>
          </a:bodyPr>
          <a:lstStyle/>
          <a:p>
            <a:pPr indent="0" lvl="0" marL="0" marR="0" rtl="0" algn="ctr">
              <a:lnSpc>
                <a:spcPct val="100000"/>
              </a:lnSpc>
              <a:spcBef>
                <a:spcPts val="0"/>
              </a:spcBef>
              <a:spcAft>
                <a:spcPts val="0"/>
              </a:spcAft>
              <a:buClr>
                <a:schemeClr val="accent1"/>
              </a:buClr>
              <a:buSzPts val="1800"/>
              <a:buFont typeface="Helvetica Neue"/>
              <a:buNone/>
            </a:pPr>
            <a:r>
              <a:rPr b="1" i="0" lang="en-US" sz="1800" u="none" cap="none" strike="noStrike">
                <a:solidFill>
                  <a:schemeClr val="accent1"/>
                </a:solidFill>
                <a:latin typeface="Helvetica Neue"/>
                <a:ea typeface="Helvetica Neue"/>
                <a:cs typeface="Helvetica Neue"/>
                <a:sym typeface="Helvetica Neue"/>
              </a:rPr>
              <a:t>Lorem Ipsum</a:t>
            </a:r>
            <a:endParaRPr/>
          </a:p>
        </p:txBody>
      </p:sp>
      <p:sp>
        <p:nvSpPr>
          <p:cNvPr id="2813" name="Google Shape;2813;p80"/>
          <p:cNvSpPr txBox="1"/>
          <p:nvPr/>
        </p:nvSpPr>
        <p:spPr>
          <a:xfrm>
            <a:off x="689522" y="2681775"/>
            <a:ext cx="1652737" cy="1815882"/>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Clr>
                <a:srgbClr val="000000"/>
              </a:buClr>
              <a:buSzPts val="1800"/>
              <a:buFont typeface="Arial"/>
              <a:buNone/>
            </a:pPr>
            <a:r>
              <a:rPr b="0" i="0" lang="en-US" sz="1400" u="none" cap="none" strike="noStrike">
                <a:solidFill>
                  <a:srgbClr val="000000"/>
                </a:solidFill>
                <a:latin typeface="Helvetica Neue"/>
                <a:ea typeface="Helvetica Neue"/>
                <a:cs typeface="Helvetica Neue"/>
                <a:sym typeface="Helvetica Neue"/>
              </a:rPr>
              <a:t>Lorem ipsum dolor sit amet, consectetur adipiscing elit. Ut tempor, quam et mattis pulvinar, mauris ligula suscipit arcu, sed elementum diam leo at magna</a:t>
            </a:r>
            <a:endParaRPr b="1" i="0" sz="1400" u="none" cap="none" strike="noStrike">
              <a:solidFill>
                <a:srgbClr val="000000"/>
              </a:solidFill>
              <a:latin typeface="Helvetica Neue"/>
              <a:ea typeface="Helvetica Neue"/>
              <a:cs typeface="Helvetica Neue"/>
              <a:sym typeface="Helvetica Neue"/>
            </a:endParaRPr>
          </a:p>
        </p:txBody>
      </p:sp>
      <p:grpSp>
        <p:nvGrpSpPr>
          <p:cNvPr id="2814" name="Google Shape;2814;p80"/>
          <p:cNvGrpSpPr/>
          <p:nvPr/>
        </p:nvGrpSpPr>
        <p:grpSpPr>
          <a:xfrm>
            <a:off x="350742" y="1660490"/>
            <a:ext cx="390012" cy="388800"/>
            <a:chOff x="4094847" y="1760585"/>
            <a:chExt cx="633600" cy="633600"/>
          </a:xfrm>
        </p:grpSpPr>
        <p:sp>
          <p:nvSpPr>
            <p:cNvPr id="2815" name="Google Shape;2815;p8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2816" name="Google Shape;2816;p8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grpSp>
      <p:sp>
        <p:nvSpPr>
          <p:cNvPr id="2817" name="Google Shape;2817;p80"/>
          <p:cNvSpPr/>
          <p:nvPr/>
        </p:nvSpPr>
        <p:spPr>
          <a:xfrm rot="10800000">
            <a:off x="3348375" y="1544320"/>
            <a:ext cx="891573"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3B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18" name="Google Shape;2818;p80"/>
          <p:cNvSpPr/>
          <p:nvPr/>
        </p:nvSpPr>
        <p:spPr>
          <a:xfrm>
            <a:off x="4898645" y="4679946"/>
            <a:ext cx="891573"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3B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19" name="Google Shape;2819;p80"/>
          <p:cNvSpPr/>
          <p:nvPr/>
        </p:nvSpPr>
        <p:spPr>
          <a:xfrm>
            <a:off x="3501406" y="1720651"/>
            <a:ext cx="2135782" cy="3810285"/>
          </a:xfrm>
          <a:prstGeom prst="roundRect">
            <a:avLst>
              <a:gd fmla="val 9190" name="adj"/>
            </a:avLst>
          </a:prstGeom>
          <a:solidFill>
            <a:schemeClr val="lt1"/>
          </a:solidFill>
          <a:ln cap="flat" cmpd="sng" w="12700">
            <a:solidFill>
              <a:schemeClr val="accent2"/>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20" name="Google Shape;2820;p80"/>
          <p:cNvSpPr/>
          <p:nvPr/>
        </p:nvSpPr>
        <p:spPr>
          <a:xfrm rot="5400000">
            <a:off x="3280501" y="1612194"/>
            <a:ext cx="1027320" cy="891573"/>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21" name="Google Shape;2821;p80"/>
          <p:cNvSpPr/>
          <p:nvPr/>
        </p:nvSpPr>
        <p:spPr>
          <a:xfrm rot="-5400000">
            <a:off x="4830772" y="4747820"/>
            <a:ext cx="1027320" cy="891573"/>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22" name="Google Shape;2822;p80"/>
          <p:cNvSpPr txBox="1"/>
          <p:nvPr/>
        </p:nvSpPr>
        <p:spPr>
          <a:xfrm>
            <a:off x="5273310" y="5188936"/>
            <a:ext cx="487769" cy="461665"/>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2400"/>
              <a:buFont typeface="Helvetica Neue"/>
              <a:buNone/>
            </a:pPr>
            <a:r>
              <a:rPr b="1" i="0" lang="en-US" sz="2400" u="none" cap="none" strike="noStrike">
                <a:solidFill>
                  <a:srgbClr val="FFFFFF"/>
                </a:solidFill>
                <a:latin typeface="Helvetica Neue"/>
                <a:ea typeface="Helvetica Neue"/>
                <a:cs typeface="Helvetica Neue"/>
                <a:sym typeface="Helvetica Neue"/>
              </a:rPr>
              <a:t>02</a:t>
            </a:r>
            <a:endParaRPr/>
          </a:p>
        </p:txBody>
      </p:sp>
      <p:sp>
        <p:nvSpPr>
          <p:cNvPr id="2823" name="Google Shape;2823;p80"/>
          <p:cNvSpPr txBox="1"/>
          <p:nvPr/>
        </p:nvSpPr>
        <p:spPr>
          <a:xfrm>
            <a:off x="3738373" y="2290474"/>
            <a:ext cx="1657135" cy="369332"/>
          </a:xfrm>
          <a:prstGeom prst="rect">
            <a:avLst/>
          </a:prstGeom>
          <a:noFill/>
          <a:ln>
            <a:noFill/>
          </a:ln>
        </p:spPr>
        <p:txBody>
          <a:bodyPr anchorCtr="0" anchor="b" bIns="45700" lIns="0" spcFirstLastPara="1" rIns="0" wrap="square" tIns="45700">
            <a:spAutoFit/>
          </a:bodyPr>
          <a:lstStyle/>
          <a:p>
            <a:pPr indent="0" lvl="0" marL="0" marR="0" rtl="0" algn="ctr">
              <a:lnSpc>
                <a:spcPct val="100000"/>
              </a:lnSpc>
              <a:spcBef>
                <a:spcPts val="0"/>
              </a:spcBef>
              <a:spcAft>
                <a:spcPts val="0"/>
              </a:spcAft>
              <a:buClr>
                <a:schemeClr val="accent2"/>
              </a:buClr>
              <a:buSzPts val="1800"/>
              <a:buFont typeface="Helvetica Neue"/>
              <a:buNone/>
            </a:pPr>
            <a:r>
              <a:rPr b="1" i="0" lang="en-US" sz="1800" u="none" cap="none" strike="noStrike">
                <a:solidFill>
                  <a:schemeClr val="accent2"/>
                </a:solidFill>
                <a:latin typeface="Helvetica Neue"/>
                <a:ea typeface="Helvetica Neue"/>
                <a:cs typeface="Helvetica Neue"/>
                <a:sym typeface="Helvetica Neue"/>
              </a:rPr>
              <a:t>Lorem Ipsum</a:t>
            </a:r>
            <a:endParaRPr/>
          </a:p>
        </p:txBody>
      </p:sp>
      <p:sp>
        <p:nvSpPr>
          <p:cNvPr id="2824" name="Google Shape;2824;p80"/>
          <p:cNvSpPr txBox="1"/>
          <p:nvPr/>
        </p:nvSpPr>
        <p:spPr>
          <a:xfrm>
            <a:off x="3742771" y="2681775"/>
            <a:ext cx="1652737" cy="1815882"/>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Clr>
                <a:srgbClr val="000000"/>
              </a:buClr>
              <a:buSzPts val="1800"/>
              <a:buFont typeface="Arial"/>
              <a:buNone/>
            </a:pPr>
            <a:r>
              <a:rPr b="0" i="0" lang="en-US" sz="1400" u="none" cap="none" strike="noStrike">
                <a:solidFill>
                  <a:srgbClr val="000000"/>
                </a:solidFill>
                <a:latin typeface="Helvetica Neue"/>
                <a:ea typeface="Helvetica Neue"/>
                <a:cs typeface="Helvetica Neue"/>
                <a:sym typeface="Helvetica Neue"/>
              </a:rPr>
              <a:t>Lorem ipsum dolor sit amet, consectetur adipiscing elit. Ut tempor, quam et mattis pulvinar, mauris ligula suscipit arcu, sed elementum diam leo at magna</a:t>
            </a:r>
            <a:endParaRPr/>
          </a:p>
        </p:txBody>
      </p:sp>
      <p:grpSp>
        <p:nvGrpSpPr>
          <p:cNvPr id="2825" name="Google Shape;2825;p80"/>
          <p:cNvGrpSpPr/>
          <p:nvPr/>
        </p:nvGrpSpPr>
        <p:grpSpPr>
          <a:xfrm>
            <a:off x="3414203" y="1660490"/>
            <a:ext cx="390012" cy="388800"/>
            <a:chOff x="4094847" y="1760585"/>
            <a:chExt cx="633600" cy="633600"/>
          </a:xfrm>
        </p:grpSpPr>
        <p:sp>
          <p:nvSpPr>
            <p:cNvPr id="2826" name="Google Shape;2826;p8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2827" name="Google Shape;2827;p8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grpSp>
      <p:sp>
        <p:nvSpPr>
          <p:cNvPr id="2828" name="Google Shape;2828;p80"/>
          <p:cNvSpPr/>
          <p:nvPr/>
        </p:nvSpPr>
        <p:spPr>
          <a:xfrm rot="10800000">
            <a:off x="6401782" y="1544320"/>
            <a:ext cx="891573"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19191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29" name="Google Shape;2829;p80"/>
          <p:cNvSpPr/>
          <p:nvPr/>
        </p:nvSpPr>
        <p:spPr>
          <a:xfrm>
            <a:off x="7952052" y="4679946"/>
            <a:ext cx="891573"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19191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30" name="Google Shape;2830;p80"/>
          <p:cNvSpPr/>
          <p:nvPr/>
        </p:nvSpPr>
        <p:spPr>
          <a:xfrm>
            <a:off x="6554813" y="1720651"/>
            <a:ext cx="2135782" cy="3810285"/>
          </a:xfrm>
          <a:prstGeom prst="roundRect">
            <a:avLst>
              <a:gd fmla="val 9190" name="adj"/>
            </a:avLst>
          </a:prstGeom>
          <a:solidFill>
            <a:schemeClr val="lt1"/>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31" name="Google Shape;2831;p80"/>
          <p:cNvSpPr/>
          <p:nvPr/>
        </p:nvSpPr>
        <p:spPr>
          <a:xfrm rot="5400000">
            <a:off x="6333908" y="1612194"/>
            <a:ext cx="1027320" cy="891573"/>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32" name="Google Shape;2832;p80"/>
          <p:cNvSpPr/>
          <p:nvPr/>
        </p:nvSpPr>
        <p:spPr>
          <a:xfrm rot="-5400000">
            <a:off x="7884179" y="4747821"/>
            <a:ext cx="1027320" cy="891573"/>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33" name="Google Shape;2833;p80"/>
          <p:cNvSpPr txBox="1"/>
          <p:nvPr/>
        </p:nvSpPr>
        <p:spPr>
          <a:xfrm>
            <a:off x="8335914" y="5188936"/>
            <a:ext cx="487769" cy="461665"/>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2400"/>
              <a:buFont typeface="Helvetica Neue"/>
              <a:buNone/>
            </a:pPr>
            <a:r>
              <a:rPr b="1" i="0" lang="en-US" sz="2400" u="none" cap="none" strike="noStrike">
                <a:solidFill>
                  <a:srgbClr val="FFFFFF"/>
                </a:solidFill>
                <a:latin typeface="Helvetica Neue"/>
                <a:ea typeface="Helvetica Neue"/>
                <a:cs typeface="Helvetica Neue"/>
                <a:sym typeface="Helvetica Neue"/>
              </a:rPr>
              <a:t>03</a:t>
            </a:r>
            <a:endParaRPr/>
          </a:p>
        </p:txBody>
      </p:sp>
      <p:sp>
        <p:nvSpPr>
          <p:cNvPr id="2834" name="Google Shape;2834;p80"/>
          <p:cNvSpPr txBox="1"/>
          <p:nvPr/>
        </p:nvSpPr>
        <p:spPr>
          <a:xfrm>
            <a:off x="6794136" y="2290472"/>
            <a:ext cx="1657135" cy="369332"/>
          </a:xfrm>
          <a:prstGeom prst="rect">
            <a:avLst/>
          </a:prstGeom>
          <a:noFill/>
          <a:ln>
            <a:noFill/>
          </a:ln>
        </p:spPr>
        <p:txBody>
          <a:bodyPr anchorCtr="0" anchor="b" bIns="45700" lIns="0" spcFirstLastPara="1" rIns="0" wrap="square" tIns="45700">
            <a:spAutoFit/>
          </a:bodyPr>
          <a:lstStyle/>
          <a:p>
            <a:pPr indent="0" lvl="0" marL="0" marR="0" rtl="0" algn="ctr">
              <a:lnSpc>
                <a:spcPct val="100000"/>
              </a:lnSpc>
              <a:spcBef>
                <a:spcPts val="0"/>
              </a:spcBef>
              <a:spcAft>
                <a:spcPts val="0"/>
              </a:spcAft>
              <a:buClr>
                <a:schemeClr val="accent3"/>
              </a:buClr>
              <a:buSzPts val="1800"/>
              <a:buFont typeface="Helvetica Neue"/>
              <a:buNone/>
            </a:pPr>
            <a:r>
              <a:rPr b="1" i="0" lang="en-US" sz="1800" u="none" cap="none" strike="noStrike">
                <a:solidFill>
                  <a:schemeClr val="accent3"/>
                </a:solidFill>
                <a:latin typeface="Helvetica Neue"/>
                <a:ea typeface="Helvetica Neue"/>
                <a:cs typeface="Helvetica Neue"/>
                <a:sym typeface="Helvetica Neue"/>
              </a:rPr>
              <a:t>Lorem Ipsum</a:t>
            </a:r>
            <a:endParaRPr/>
          </a:p>
        </p:txBody>
      </p:sp>
      <p:sp>
        <p:nvSpPr>
          <p:cNvPr id="2835" name="Google Shape;2835;p80"/>
          <p:cNvSpPr txBox="1"/>
          <p:nvPr/>
        </p:nvSpPr>
        <p:spPr>
          <a:xfrm>
            <a:off x="6798534" y="2681770"/>
            <a:ext cx="1652737" cy="1815882"/>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Clr>
                <a:srgbClr val="000000"/>
              </a:buClr>
              <a:buSzPts val="1800"/>
              <a:buFont typeface="Arial"/>
              <a:buNone/>
            </a:pPr>
            <a:r>
              <a:rPr b="0" i="0" lang="en-US" sz="1400" u="none" cap="none" strike="noStrike">
                <a:solidFill>
                  <a:srgbClr val="000000"/>
                </a:solidFill>
                <a:latin typeface="Helvetica Neue"/>
                <a:ea typeface="Helvetica Neue"/>
                <a:cs typeface="Helvetica Neue"/>
                <a:sym typeface="Helvetica Neue"/>
              </a:rPr>
              <a:t>Lorem ipsum dolor sit amet, consectetur adipiscing elit. Ut tempor, quam et mattis pulvinar, mauris ligula suscipit arcu, sed elementum diam leo at magna</a:t>
            </a:r>
            <a:endParaRPr/>
          </a:p>
        </p:txBody>
      </p:sp>
      <p:grpSp>
        <p:nvGrpSpPr>
          <p:cNvPr id="2836" name="Google Shape;2836;p80"/>
          <p:cNvGrpSpPr/>
          <p:nvPr/>
        </p:nvGrpSpPr>
        <p:grpSpPr>
          <a:xfrm>
            <a:off x="6470049" y="1660490"/>
            <a:ext cx="390012" cy="388800"/>
            <a:chOff x="4094847" y="1760585"/>
            <a:chExt cx="633600" cy="633600"/>
          </a:xfrm>
        </p:grpSpPr>
        <p:sp>
          <p:nvSpPr>
            <p:cNvPr id="2837" name="Google Shape;2837;p8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2838" name="Google Shape;2838;p8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grpSp>
      <p:sp>
        <p:nvSpPr>
          <p:cNvPr id="2839" name="Google Shape;2839;p80"/>
          <p:cNvSpPr/>
          <p:nvPr/>
        </p:nvSpPr>
        <p:spPr>
          <a:xfrm>
            <a:off x="2847826" y="3139614"/>
            <a:ext cx="389534" cy="1005666"/>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840" name="Google Shape;2840;p80"/>
          <p:cNvSpPr/>
          <p:nvPr/>
        </p:nvSpPr>
        <p:spPr>
          <a:xfrm>
            <a:off x="5901233" y="3139614"/>
            <a:ext cx="389534" cy="1005666"/>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841" name="Google Shape;2841;p80"/>
          <p:cNvSpPr/>
          <p:nvPr/>
        </p:nvSpPr>
        <p:spPr>
          <a:xfrm rot="10800000">
            <a:off x="9455189" y="1544320"/>
            <a:ext cx="891573"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1C2A3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42" name="Google Shape;2842;p80"/>
          <p:cNvSpPr/>
          <p:nvPr/>
        </p:nvSpPr>
        <p:spPr>
          <a:xfrm>
            <a:off x="11005459" y="4679946"/>
            <a:ext cx="891573" cy="1027320"/>
          </a:xfrm>
          <a:custGeom>
            <a:rect b="b" l="l" r="r" t="t"/>
            <a:pathLst>
              <a:path extrusionOk="0" h="1189608" w="1189608">
                <a:moveTo>
                  <a:pt x="927718" y="1189608"/>
                </a:moveTo>
                <a:lnTo>
                  <a:pt x="0" y="1189608"/>
                </a:lnTo>
                <a:lnTo>
                  <a:pt x="0" y="0"/>
                </a:lnTo>
                <a:lnTo>
                  <a:pt x="1189608" y="0"/>
                </a:lnTo>
                <a:lnTo>
                  <a:pt x="1189608" y="927718"/>
                </a:lnTo>
                <a:cubicBezTo>
                  <a:pt x="1189608" y="1072356"/>
                  <a:pt x="1072356" y="1189608"/>
                  <a:pt x="927718" y="1189608"/>
                </a:cubicBezTo>
                <a:close/>
              </a:path>
            </a:pathLst>
          </a:custGeom>
          <a:solidFill>
            <a:srgbClr val="1C2A3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43" name="Google Shape;2843;p80"/>
          <p:cNvSpPr/>
          <p:nvPr/>
        </p:nvSpPr>
        <p:spPr>
          <a:xfrm>
            <a:off x="9608220" y="1720651"/>
            <a:ext cx="2135782" cy="3810285"/>
          </a:xfrm>
          <a:prstGeom prst="roundRect">
            <a:avLst>
              <a:gd fmla="val 9190" name="adj"/>
            </a:avLst>
          </a:prstGeom>
          <a:solidFill>
            <a:schemeClr val="lt1"/>
          </a:solidFill>
          <a:ln cap="flat" cmpd="sng" w="12700">
            <a:solidFill>
              <a:schemeClr val="accent3"/>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44" name="Google Shape;2844;p80"/>
          <p:cNvSpPr/>
          <p:nvPr/>
        </p:nvSpPr>
        <p:spPr>
          <a:xfrm rot="5400000">
            <a:off x="9387315" y="1612194"/>
            <a:ext cx="1027320" cy="891573"/>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45" name="Google Shape;2845;p80"/>
          <p:cNvSpPr/>
          <p:nvPr/>
        </p:nvSpPr>
        <p:spPr>
          <a:xfrm rot="-5400000">
            <a:off x="10937586" y="4747821"/>
            <a:ext cx="1027320" cy="891573"/>
          </a:xfrm>
          <a:custGeom>
            <a:rect b="b" l="l" r="r" t="t"/>
            <a:pathLst>
              <a:path extrusionOk="0" h="1189608" w="1189608">
                <a:moveTo>
                  <a:pt x="0" y="927718"/>
                </a:moveTo>
                <a:lnTo>
                  <a:pt x="0" y="0"/>
                </a:lnTo>
                <a:lnTo>
                  <a:pt x="1189608" y="1189608"/>
                </a:lnTo>
                <a:lnTo>
                  <a:pt x="261890" y="1189608"/>
                </a:lnTo>
                <a:cubicBezTo>
                  <a:pt x="117252" y="1189608"/>
                  <a:pt x="0" y="1072356"/>
                  <a:pt x="0" y="927718"/>
                </a:cubicBezTo>
                <a:close/>
              </a:path>
            </a:pathLst>
          </a:custGeom>
          <a:solidFill>
            <a:schemeClr val="accent4"/>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chemeClr val="lt1"/>
              </a:buClr>
              <a:buSzPts val="1400"/>
              <a:buFont typeface="Helvetica Neue"/>
              <a:buNone/>
            </a:pPr>
            <a:r>
              <a:t/>
            </a:r>
            <a:endParaRPr b="0" i="0" sz="1400" u="none" cap="none" strike="noStrike">
              <a:solidFill>
                <a:srgbClr val="FFFFFF"/>
              </a:solidFill>
              <a:latin typeface="Helvetica Neue"/>
              <a:ea typeface="Helvetica Neue"/>
              <a:cs typeface="Helvetica Neue"/>
              <a:sym typeface="Helvetica Neue"/>
            </a:endParaRPr>
          </a:p>
        </p:txBody>
      </p:sp>
      <p:sp>
        <p:nvSpPr>
          <p:cNvPr id="2846" name="Google Shape;2846;p80"/>
          <p:cNvSpPr txBox="1"/>
          <p:nvPr/>
        </p:nvSpPr>
        <p:spPr>
          <a:xfrm>
            <a:off x="11389321" y="5188936"/>
            <a:ext cx="487769" cy="461665"/>
          </a:xfrm>
          <a:prstGeom prst="rect">
            <a:avLst/>
          </a:prstGeom>
          <a:noFill/>
          <a:ln>
            <a:noFill/>
          </a:ln>
        </p:spPr>
        <p:txBody>
          <a:bodyPr anchorCtr="0" anchor="ctr" bIns="45700" lIns="91425" spcFirstLastPara="1" rIns="91425" wrap="square" tIns="45700">
            <a:spAutoFit/>
          </a:bodyPr>
          <a:lstStyle/>
          <a:p>
            <a:pPr indent="0" lvl="0" marL="0" marR="0" rtl="0" algn="ctr">
              <a:lnSpc>
                <a:spcPct val="100000"/>
              </a:lnSpc>
              <a:spcBef>
                <a:spcPts val="0"/>
              </a:spcBef>
              <a:spcAft>
                <a:spcPts val="0"/>
              </a:spcAft>
              <a:buClr>
                <a:srgbClr val="FFFFFF"/>
              </a:buClr>
              <a:buSzPts val="2400"/>
              <a:buFont typeface="Helvetica Neue"/>
              <a:buNone/>
            </a:pPr>
            <a:r>
              <a:rPr b="1" i="0" lang="en-US" sz="2400" u="none" cap="none" strike="noStrike">
                <a:solidFill>
                  <a:srgbClr val="FFFFFF"/>
                </a:solidFill>
                <a:latin typeface="Helvetica Neue"/>
                <a:ea typeface="Helvetica Neue"/>
                <a:cs typeface="Helvetica Neue"/>
                <a:sym typeface="Helvetica Neue"/>
              </a:rPr>
              <a:t>03</a:t>
            </a:r>
            <a:endParaRPr/>
          </a:p>
        </p:txBody>
      </p:sp>
      <p:sp>
        <p:nvSpPr>
          <p:cNvPr id="2847" name="Google Shape;2847;p80"/>
          <p:cNvSpPr txBox="1"/>
          <p:nvPr/>
        </p:nvSpPr>
        <p:spPr>
          <a:xfrm>
            <a:off x="9847543" y="2290472"/>
            <a:ext cx="1657135" cy="369332"/>
          </a:xfrm>
          <a:prstGeom prst="rect">
            <a:avLst/>
          </a:prstGeom>
          <a:noFill/>
          <a:ln>
            <a:noFill/>
          </a:ln>
        </p:spPr>
        <p:txBody>
          <a:bodyPr anchorCtr="0" anchor="b" bIns="45700" lIns="0" spcFirstLastPara="1" rIns="0" wrap="square" tIns="45700">
            <a:spAutoFit/>
          </a:bodyPr>
          <a:lstStyle/>
          <a:p>
            <a:pPr indent="0" lvl="0" marL="0" marR="0" rtl="0" algn="ctr">
              <a:lnSpc>
                <a:spcPct val="100000"/>
              </a:lnSpc>
              <a:spcBef>
                <a:spcPts val="0"/>
              </a:spcBef>
              <a:spcAft>
                <a:spcPts val="0"/>
              </a:spcAft>
              <a:buClr>
                <a:schemeClr val="accent4"/>
              </a:buClr>
              <a:buSzPts val="1800"/>
              <a:buFont typeface="Helvetica Neue"/>
              <a:buNone/>
            </a:pPr>
            <a:r>
              <a:rPr b="1" i="0" lang="en-US" sz="1800" u="none" cap="none" strike="noStrike">
                <a:solidFill>
                  <a:schemeClr val="accent4"/>
                </a:solidFill>
                <a:latin typeface="Helvetica Neue"/>
                <a:ea typeface="Helvetica Neue"/>
                <a:cs typeface="Helvetica Neue"/>
                <a:sym typeface="Helvetica Neue"/>
              </a:rPr>
              <a:t>Lorem Ipsum</a:t>
            </a:r>
            <a:endParaRPr/>
          </a:p>
        </p:txBody>
      </p:sp>
      <p:sp>
        <p:nvSpPr>
          <p:cNvPr id="2848" name="Google Shape;2848;p80"/>
          <p:cNvSpPr txBox="1"/>
          <p:nvPr/>
        </p:nvSpPr>
        <p:spPr>
          <a:xfrm>
            <a:off x="9851941" y="2681770"/>
            <a:ext cx="1652737" cy="1815882"/>
          </a:xfrm>
          <a:prstGeom prst="rect">
            <a:avLst/>
          </a:prstGeom>
          <a:noFill/>
          <a:ln>
            <a:noFill/>
          </a:ln>
        </p:spPr>
        <p:txBody>
          <a:bodyPr anchorCtr="0" anchor="t" bIns="45700" lIns="0" spcFirstLastPara="1" rIns="0" wrap="square" tIns="45700">
            <a:spAutoFit/>
          </a:bodyPr>
          <a:lstStyle/>
          <a:p>
            <a:pPr indent="0" lvl="0" marL="0" marR="0" rtl="0" algn="ctr">
              <a:lnSpc>
                <a:spcPct val="100000"/>
              </a:lnSpc>
              <a:spcBef>
                <a:spcPts val="0"/>
              </a:spcBef>
              <a:spcAft>
                <a:spcPts val="0"/>
              </a:spcAft>
              <a:buClr>
                <a:srgbClr val="000000"/>
              </a:buClr>
              <a:buSzPts val="1800"/>
              <a:buFont typeface="Arial"/>
              <a:buNone/>
            </a:pPr>
            <a:r>
              <a:rPr b="0" i="0" lang="en-US" sz="1400" u="none" cap="none" strike="noStrike">
                <a:solidFill>
                  <a:srgbClr val="000000"/>
                </a:solidFill>
                <a:latin typeface="Helvetica Neue"/>
                <a:ea typeface="Helvetica Neue"/>
                <a:cs typeface="Helvetica Neue"/>
                <a:sym typeface="Helvetica Neue"/>
              </a:rPr>
              <a:t>Lorem ipsum dolor sit amet, consectetur adipiscing elit. Ut tempor, quam et mattis pulvinar, mauris ligula suscipit arcu, sed elementum diam leo at magna</a:t>
            </a:r>
            <a:endParaRPr/>
          </a:p>
        </p:txBody>
      </p:sp>
      <p:grpSp>
        <p:nvGrpSpPr>
          <p:cNvPr id="2849" name="Google Shape;2849;p80"/>
          <p:cNvGrpSpPr/>
          <p:nvPr/>
        </p:nvGrpSpPr>
        <p:grpSpPr>
          <a:xfrm>
            <a:off x="9523456" y="1660490"/>
            <a:ext cx="390012" cy="388800"/>
            <a:chOff x="4094847" y="1760585"/>
            <a:chExt cx="633600" cy="633600"/>
          </a:xfrm>
        </p:grpSpPr>
        <p:sp>
          <p:nvSpPr>
            <p:cNvPr id="2850" name="Google Shape;2850;p8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sp>
          <p:nvSpPr>
            <p:cNvPr id="2851" name="Google Shape;2851;p8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400">
                <a:solidFill>
                  <a:schemeClr val="dk1"/>
                </a:solidFill>
                <a:latin typeface="Helvetica Neue"/>
                <a:ea typeface="Helvetica Neue"/>
                <a:cs typeface="Helvetica Neue"/>
                <a:sym typeface="Helvetica Neue"/>
              </a:endParaRPr>
            </a:p>
          </p:txBody>
        </p:sp>
      </p:grpSp>
      <p:sp>
        <p:nvSpPr>
          <p:cNvPr id="2852" name="Google Shape;2852;p80"/>
          <p:cNvSpPr/>
          <p:nvPr/>
        </p:nvSpPr>
        <p:spPr>
          <a:xfrm>
            <a:off x="8954640" y="3139614"/>
            <a:ext cx="389534" cy="1005666"/>
          </a:xfrm>
          <a:prstGeom prst="chevron">
            <a:avLst>
              <a:gd fmla="val 50000" name="adj"/>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853" name="Google Shape;2853;p8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854" name="Google Shape;2854;p8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8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8" name="Shape 2858"/>
        <p:cNvGrpSpPr/>
        <p:nvPr/>
      </p:nvGrpSpPr>
      <p:grpSpPr>
        <a:xfrm>
          <a:off x="0" y="0"/>
          <a:ext cx="0" cy="0"/>
          <a:chOff x="0" y="0"/>
          <a:chExt cx="0" cy="0"/>
        </a:xfrm>
      </p:grpSpPr>
      <p:sp>
        <p:nvSpPr>
          <p:cNvPr id="2859" name="Google Shape;2859;p81"/>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Panel Slides</a:t>
            </a:r>
            <a:endParaRPr/>
          </a:p>
        </p:txBody>
      </p:sp>
      <p:sp>
        <p:nvSpPr>
          <p:cNvPr id="2860" name="Google Shape;2860;p81"/>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8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4" name="Shape 2864"/>
        <p:cNvGrpSpPr/>
        <p:nvPr/>
      </p:nvGrpSpPr>
      <p:grpSpPr>
        <a:xfrm>
          <a:off x="0" y="0"/>
          <a:ext cx="0" cy="0"/>
          <a:chOff x="0" y="0"/>
          <a:chExt cx="0" cy="0"/>
        </a:xfrm>
      </p:grpSpPr>
      <p:sp>
        <p:nvSpPr>
          <p:cNvPr id="2865" name="Google Shape;2865;p8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Text Panels (Left Red Emphasis)</a:t>
            </a:r>
            <a:endParaRPr/>
          </a:p>
        </p:txBody>
      </p:sp>
      <p:sp>
        <p:nvSpPr>
          <p:cNvPr id="2866" name="Google Shape;2866;p82"/>
          <p:cNvSpPr/>
          <p:nvPr/>
        </p:nvSpPr>
        <p:spPr>
          <a:xfrm flipH="1">
            <a:off x="396966" y="1590645"/>
            <a:ext cx="162998" cy="284452"/>
          </a:xfrm>
          <a:prstGeom prst="rtTriangle">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2867" name="Google Shape;2867;p82"/>
          <p:cNvSpPr/>
          <p:nvPr/>
        </p:nvSpPr>
        <p:spPr>
          <a:xfrm rot="10800000">
            <a:off x="396966" y="5971205"/>
            <a:ext cx="162998" cy="284452"/>
          </a:xfrm>
          <a:prstGeom prst="rtTriangle">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2868" name="Google Shape;2868;p82"/>
          <p:cNvSpPr/>
          <p:nvPr/>
        </p:nvSpPr>
        <p:spPr>
          <a:xfrm>
            <a:off x="294968" y="1875097"/>
            <a:ext cx="11602064" cy="4096109"/>
          </a:xfrm>
          <a:prstGeom prst="rect">
            <a:avLst/>
          </a:prstGeom>
          <a:noFill/>
          <a:ln cap="rnd" cmpd="sng" w="34925">
            <a:solidFill>
              <a:srgbClr val="7F7F7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869" name="Google Shape;2869;p82"/>
          <p:cNvSpPr/>
          <p:nvPr/>
        </p:nvSpPr>
        <p:spPr>
          <a:xfrm>
            <a:off x="559964" y="1590645"/>
            <a:ext cx="3413423" cy="4665012"/>
          </a:xfrm>
          <a:prstGeom prst="rect">
            <a:avLst/>
          </a:prstGeom>
          <a:gradFill>
            <a:gsLst>
              <a:gs pos="0">
                <a:schemeClr val="accent1"/>
              </a:gs>
              <a:gs pos="100000">
                <a:schemeClr val="accent2"/>
              </a:gs>
            </a:gsLst>
            <a:lin ang="13500000" scaled="0"/>
          </a:gra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870" name="Google Shape;2870;p82"/>
          <p:cNvSpPr/>
          <p:nvPr/>
        </p:nvSpPr>
        <p:spPr>
          <a:xfrm>
            <a:off x="396966" y="1875097"/>
            <a:ext cx="162998" cy="4096109"/>
          </a:xfrm>
          <a:prstGeom prst="rect">
            <a:avLst/>
          </a:prstGeom>
          <a:gradFill>
            <a:gsLst>
              <a:gs pos="0">
                <a:srgbClr val="262626">
                  <a:alpha val="50980"/>
                </a:srgbClr>
              </a:gs>
              <a:gs pos="100000">
                <a:srgbClr val="262626">
                  <a:alpha val="0"/>
                </a:srgbClr>
              </a:gs>
            </a:gsLst>
            <a:lin ang="10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871" name="Google Shape;2871;p82"/>
          <p:cNvSpPr/>
          <p:nvPr/>
        </p:nvSpPr>
        <p:spPr>
          <a:xfrm>
            <a:off x="707089" y="2125923"/>
            <a:ext cx="3119173" cy="55399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rgbClr val="FFFFFF"/>
                </a:solidFill>
                <a:latin typeface="Helvetica Neue"/>
                <a:ea typeface="Helvetica Neue"/>
                <a:cs typeface="Helvetica Neue"/>
                <a:sym typeface="Helvetica Neue"/>
              </a:rPr>
              <a:t>What we understand is being submitted with 510(k) …</a:t>
            </a:r>
            <a:endParaRPr/>
          </a:p>
        </p:txBody>
      </p:sp>
      <p:sp>
        <p:nvSpPr>
          <p:cNvPr id="2872" name="Google Shape;2872;p82"/>
          <p:cNvSpPr/>
          <p:nvPr/>
        </p:nvSpPr>
        <p:spPr>
          <a:xfrm>
            <a:off x="707089" y="2983988"/>
            <a:ext cx="3119173" cy="2132021"/>
          </a:xfrm>
          <a:prstGeom prst="rect">
            <a:avLst/>
          </a:prstGeom>
          <a:noFill/>
          <a:ln>
            <a:noFill/>
          </a:ln>
        </p:spPr>
        <p:txBody>
          <a:bodyPr anchorCtr="0" anchor="t" bIns="0" lIns="0" spcFirstLastPara="1" rIns="0" wrap="square" tIns="0">
            <a:noAutofit/>
          </a:bodyPr>
          <a:lstStyle/>
          <a:p>
            <a:pPr indent="-172800" lvl="1" marL="284400" marR="0" rtl="0" algn="l">
              <a:spcBef>
                <a:spcPts val="0"/>
              </a:spcBef>
              <a:spcAft>
                <a:spcPts val="0"/>
              </a:spcAft>
              <a:buClr>
                <a:schemeClr val="lt1"/>
              </a:buClr>
              <a:buSzPts val="1600"/>
              <a:buFont typeface="Arial"/>
              <a:buChar char="•"/>
            </a:pPr>
            <a:r>
              <a:rPr b="0" i="0" lang="en-US" sz="1600" u="none" cap="none" strike="noStrike">
                <a:solidFill>
                  <a:srgbClr val="FFFFFF"/>
                </a:solidFill>
                <a:latin typeface="Helvetica Neue"/>
                <a:ea typeface="Helvetica Neue"/>
                <a:cs typeface="Helvetica Neue"/>
                <a:sym typeface="Helvetica Neue"/>
              </a:rPr>
              <a:t>Lorem ipsum dolor sit amet, consectetur adipiscing elit. Duis tellus tellus, tempus id dui dapibus, feugiat dapibus felis.</a:t>
            </a:r>
            <a:endParaRPr/>
          </a:p>
          <a:p>
            <a:pPr indent="-172800" lvl="1" marL="284400" marR="0" rtl="0" algn="l">
              <a:spcBef>
                <a:spcPts val="600"/>
              </a:spcBef>
              <a:spcAft>
                <a:spcPts val="0"/>
              </a:spcAft>
              <a:buClr>
                <a:schemeClr val="lt1"/>
              </a:buClr>
              <a:buSzPts val="1600"/>
              <a:buFont typeface="Arial"/>
              <a:buChar char="•"/>
            </a:pPr>
            <a:r>
              <a:rPr b="0" i="0" lang="en-US" sz="1600" u="none" cap="none" strike="noStrike">
                <a:solidFill>
                  <a:srgbClr val="FFFFFF"/>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grpSp>
        <p:nvGrpSpPr>
          <p:cNvPr id="2873" name="Google Shape;2873;p82"/>
          <p:cNvGrpSpPr/>
          <p:nvPr/>
        </p:nvGrpSpPr>
        <p:grpSpPr>
          <a:xfrm>
            <a:off x="707089" y="2748449"/>
            <a:ext cx="3119173" cy="0"/>
            <a:chOff x="923636" y="2095500"/>
            <a:chExt cx="3834101" cy="0"/>
          </a:xfrm>
        </p:grpSpPr>
        <p:cxnSp>
          <p:nvCxnSpPr>
            <p:cNvPr id="2874" name="Google Shape;2874;p82"/>
            <p:cNvCxnSpPr/>
            <p:nvPr/>
          </p:nvCxnSpPr>
          <p:spPr>
            <a:xfrm>
              <a:off x="923636" y="2095500"/>
              <a:ext cx="1971964" cy="0"/>
            </a:xfrm>
            <a:prstGeom prst="straightConnector1">
              <a:avLst/>
            </a:prstGeom>
            <a:noFill/>
            <a:ln cap="rnd" cmpd="sng" w="28575">
              <a:solidFill>
                <a:schemeClr val="lt1"/>
              </a:solidFill>
              <a:prstDash val="solid"/>
              <a:round/>
              <a:headEnd len="sm" w="sm" type="none"/>
              <a:tailEnd len="sm" w="sm" type="none"/>
            </a:ln>
          </p:spPr>
        </p:cxnSp>
        <p:cxnSp>
          <p:nvCxnSpPr>
            <p:cNvPr id="2875" name="Google Shape;2875;p82"/>
            <p:cNvCxnSpPr/>
            <p:nvPr/>
          </p:nvCxnSpPr>
          <p:spPr>
            <a:xfrm>
              <a:off x="2785773" y="2095500"/>
              <a:ext cx="1971964" cy="0"/>
            </a:xfrm>
            <a:prstGeom prst="straightConnector1">
              <a:avLst/>
            </a:prstGeom>
            <a:noFill/>
            <a:ln cap="rnd" cmpd="sng" w="28575">
              <a:solidFill>
                <a:schemeClr val="lt1"/>
              </a:solidFill>
              <a:prstDash val="dot"/>
              <a:round/>
              <a:headEnd len="sm" w="sm" type="none"/>
              <a:tailEnd len="med" w="med" type="oval"/>
            </a:ln>
          </p:spPr>
        </p:cxnSp>
      </p:grpSp>
      <p:sp>
        <p:nvSpPr>
          <p:cNvPr id="2876" name="Google Shape;2876;p82"/>
          <p:cNvSpPr/>
          <p:nvPr/>
        </p:nvSpPr>
        <p:spPr>
          <a:xfrm>
            <a:off x="4242274" y="2766037"/>
            <a:ext cx="3626397" cy="1971063"/>
          </a:xfrm>
          <a:prstGeom prst="rect">
            <a:avLst/>
          </a:prstGeom>
          <a:solidFill>
            <a:schemeClr val="lt2"/>
          </a:solidFill>
          <a:ln>
            <a:noFill/>
          </a:ln>
        </p:spPr>
        <p:txBody>
          <a:bodyPr anchorCtr="0" anchor="t" bIns="22850" lIns="45700" spcFirstLastPara="1" rIns="45700" wrap="square" tIns="22850">
            <a:noAutofit/>
          </a:bodyPr>
          <a:lstStyle/>
          <a:p>
            <a:pPr indent="0" lvl="0" marL="0" marR="0" rtl="0" algn="ctr">
              <a:lnSpc>
                <a:spcPct val="90000"/>
              </a:lnSpc>
              <a:spcBef>
                <a:spcPts val="0"/>
              </a:spcBef>
              <a:spcAft>
                <a:spcPts val="0"/>
              </a:spcAft>
              <a:buClr>
                <a:schemeClr val="dk1"/>
              </a:buClr>
              <a:buSzPts val="900"/>
              <a:buFont typeface="Helvetica Neue"/>
              <a:buNone/>
            </a:pPr>
            <a:r>
              <a:t/>
            </a:r>
            <a:endParaRPr b="0" i="0" sz="900" u="none" cap="none" strike="noStrike">
              <a:solidFill>
                <a:srgbClr val="FFFFFF"/>
              </a:solidFill>
              <a:latin typeface="Helvetica Neue"/>
              <a:ea typeface="Helvetica Neue"/>
              <a:cs typeface="Helvetica Neue"/>
              <a:sym typeface="Helvetica Neue"/>
            </a:endParaRPr>
          </a:p>
        </p:txBody>
      </p:sp>
      <p:sp>
        <p:nvSpPr>
          <p:cNvPr id="2877" name="Google Shape;2877;p82"/>
          <p:cNvSpPr/>
          <p:nvPr/>
        </p:nvSpPr>
        <p:spPr>
          <a:xfrm>
            <a:off x="4242274" y="2798946"/>
            <a:ext cx="3626397" cy="44390"/>
          </a:xfrm>
          <a:prstGeom prst="homePlate">
            <a:avLst>
              <a:gd fmla="val 12004" name="adj"/>
            </a:avLst>
          </a:prstGeom>
          <a:solidFill>
            <a:schemeClr val="dk1"/>
          </a:solidFill>
          <a:ln cap="flat" cmpd="sng" w="19050">
            <a:solidFill>
              <a:schemeClr val="dk2"/>
            </a:solidFill>
            <a:prstDash val="solid"/>
            <a:miter lim="4000"/>
            <a:headEnd len="sm" w="sm" type="none"/>
            <a:tailEnd len="sm" w="sm" type="none"/>
          </a:ln>
        </p:spPr>
        <p:txBody>
          <a:bodyPr anchorCtr="0" anchor="ctr" bIns="45700" lIns="22850" spcFirstLastPara="1" rIns="22850" wrap="square" tIns="45700">
            <a:noAutofit/>
          </a:bodyPr>
          <a:lstStyle/>
          <a:p>
            <a:pPr indent="0" lvl="0" marL="0" marR="0" rtl="0" algn="ctr">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2878" name="Google Shape;2878;p82"/>
          <p:cNvSpPr/>
          <p:nvPr/>
        </p:nvSpPr>
        <p:spPr>
          <a:xfrm>
            <a:off x="8077922" y="2766037"/>
            <a:ext cx="3626397" cy="1971063"/>
          </a:xfrm>
          <a:prstGeom prst="rect">
            <a:avLst/>
          </a:prstGeom>
          <a:solidFill>
            <a:schemeClr val="lt2"/>
          </a:solidFill>
          <a:ln>
            <a:noFill/>
          </a:ln>
        </p:spPr>
        <p:txBody>
          <a:bodyPr anchorCtr="0" anchor="t" bIns="22850" lIns="45700" spcFirstLastPara="1" rIns="45700" wrap="square" tIns="22850">
            <a:noAutofit/>
          </a:bodyPr>
          <a:lstStyle/>
          <a:p>
            <a:pPr indent="0" lvl="0" marL="0" marR="0" rtl="0" algn="ctr">
              <a:lnSpc>
                <a:spcPct val="90000"/>
              </a:lnSpc>
              <a:spcBef>
                <a:spcPts val="0"/>
              </a:spcBef>
              <a:spcAft>
                <a:spcPts val="0"/>
              </a:spcAft>
              <a:buClr>
                <a:schemeClr val="dk1"/>
              </a:buClr>
              <a:buSzPts val="900"/>
              <a:buFont typeface="Helvetica Neue"/>
              <a:buNone/>
            </a:pPr>
            <a:r>
              <a:t/>
            </a:r>
            <a:endParaRPr b="0" i="0" sz="900" u="none" cap="none" strike="noStrike">
              <a:solidFill>
                <a:srgbClr val="FFFFFF"/>
              </a:solidFill>
              <a:latin typeface="Helvetica Neue"/>
              <a:ea typeface="Helvetica Neue"/>
              <a:cs typeface="Helvetica Neue"/>
              <a:sym typeface="Helvetica Neue"/>
            </a:endParaRPr>
          </a:p>
        </p:txBody>
      </p:sp>
      <p:sp>
        <p:nvSpPr>
          <p:cNvPr id="2879" name="Google Shape;2879;p82"/>
          <p:cNvSpPr/>
          <p:nvPr/>
        </p:nvSpPr>
        <p:spPr>
          <a:xfrm>
            <a:off x="8077922" y="2798946"/>
            <a:ext cx="3626397" cy="44390"/>
          </a:xfrm>
          <a:prstGeom prst="homePlate">
            <a:avLst>
              <a:gd fmla="val 12004" name="adj"/>
            </a:avLst>
          </a:prstGeom>
          <a:solidFill>
            <a:schemeClr val="dk1"/>
          </a:solidFill>
          <a:ln cap="flat" cmpd="sng" w="19050">
            <a:solidFill>
              <a:schemeClr val="dk2"/>
            </a:solidFill>
            <a:prstDash val="solid"/>
            <a:miter lim="4000"/>
            <a:headEnd len="sm" w="sm" type="none"/>
            <a:tailEnd len="sm" w="sm" type="none"/>
          </a:ln>
        </p:spPr>
        <p:txBody>
          <a:bodyPr anchorCtr="0" anchor="ctr" bIns="45700" lIns="22850" spcFirstLastPara="1" rIns="22850" wrap="square" tIns="45700">
            <a:noAutofit/>
          </a:bodyPr>
          <a:lstStyle/>
          <a:p>
            <a:pPr indent="0" lvl="0" marL="0" marR="0" rtl="0" algn="ctr">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2880" name="Google Shape;2880;p82"/>
          <p:cNvSpPr/>
          <p:nvPr/>
        </p:nvSpPr>
        <p:spPr>
          <a:xfrm>
            <a:off x="4329531" y="2025225"/>
            <a:ext cx="3521944" cy="791845"/>
          </a:xfrm>
          <a:prstGeom prst="homePlate">
            <a:avLst>
              <a:gd fmla="val 12004" name="adj"/>
            </a:avLst>
          </a:prstGeom>
          <a:solidFill>
            <a:schemeClr val="lt1"/>
          </a:solidFill>
          <a:ln>
            <a:noFill/>
          </a:ln>
        </p:spPr>
        <p:txBody>
          <a:bodyPr anchorCtr="0" anchor="ctr" bIns="45700" lIns="548625" spcFirstLastPara="1" rIns="91425" wrap="square" tIns="45700">
            <a:noAutofit/>
          </a:bodyPr>
          <a:lstStyle/>
          <a:p>
            <a:pPr indent="0" lvl="0" marL="0" marR="0" rtl="0" algn="l">
              <a:spcBef>
                <a:spcPts val="0"/>
              </a:spcBef>
              <a:spcAft>
                <a:spcPts val="0"/>
              </a:spcAft>
              <a:buNone/>
            </a:pPr>
            <a:r>
              <a:rPr b="1" lang="en-US" sz="1400">
                <a:solidFill>
                  <a:schemeClr val="accent1"/>
                </a:solidFill>
                <a:latin typeface="Helvetica Neue"/>
                <a:ea typeface="Helvetica Neue"/>
                <a:cs typeface="Helvetica Neue"/>
                <a:sym typeface="Helvetica Neue"/>
              </a:rPr>
              <a:t>Lorem ipsum dolor sit amet, consectetur adipiscing elit. </a:t>
            </a:r>
            <a:endParaRPr/>
          </a:p>
        </p:txBody>
      </p:sp>
      <p:sp>
        <p:nvSpPr>
          <p:cNvPr id="2881" name="Google Shape;2881;p82"/>
          <p:cNvSpPr/>
          <p:nvPr/>
        </p:nvSpPr>
        <p:spPr>
          <a:xfrm>
            <a:off x="8165180" y="2025225"/>
            <a:ext cx="3521944" cy="791845"/>
          </a:xfrm>
          <a:prstGeom prst="homePlate">
            <a:avLst>
              <a:gd fmla="val 12004" name="adj"/>
            </a:avLst>
          </a:prstGeom>
          <a:solidFill>
            <a:schemeClr val="lt1"/>
          </a:solidFill>
          <a:ln>
            <a:noFill/>
          </a:ln>
        </p:spPr>
        <p:txBody>
          <a:bodyPr anchorCtr="0" anchor="ctr" bIns="45700" lIns="548625" spcFirstLastPara="1" rIns="91425" wrap="square" tIns="45700">
            <a:noAutofit/>
          </a:bodyPr>
          <a:lstStyle/>
          <a:p>
            <a:pPr indent="0" lvl="0" marL="0" marR="0" rtl="0" algn="l">
              <a:spcBef>
                <a:spcPts val="0"/>
              </a:spcBef>
              <a:spcAft>
                <a:spcPts val="0"/>
              </a:spcAft>
              <a:buNone/>
            </a:pPr>
            <a:r>
              <a:rPr b="1" lang="en-US" sz="1400">
                <a:solidFill>
                  <a:schemeClr val="accent1"/>
                </a:solidFill>
                <a:latin typeface="Helvetica Neue"/>
                <a:ea typeface="Helvetica Neue"/>
                <a:cs typeface="Helvetica Neue"/>
                <a:sym typeface="Helvetica Neue"/>
              </a:rPr>
              <a:t>Lorem ipsum dolor sit amet, consectetur adipiscing elit. </a:t>
            </a:r>
            <a:endParaRPr/>
          </a:p>
        </p:txBody>
      </p:sp>
      <p:sp>
        <p:nvSpPr>
          <p:cNvPr id="2882" name="Google Shape;2882;p82"/>
          <p:cNvSpPr/>
          <p:nvPr/>
        </p:nvSpPr>
        <p:spPr>
          <a:xfrm>
            <a:off x="4334052" y="2983988"/>
            <a:ext cx="3442842" cy="1509953"/>
          </a:xfrm>
          <a:prstGeom prst="rect">
            <a:avLst/>
          </a:prstGeom>
          <a:noFill/>
          <a:ln>
            <a:noFill/>
          </a:ln>
        </p:spPr>
        <p:txBody>
          <a:bodyPr anchorCtr="0" anchor="t" bIns="0" lIns="0" spcFirstLastPara="1" rIns="0" wrap="square" tIns="0">
            <a:noAutofit/>
          </a:bodyPr>
          <a:lstStyle/>
          <a:p>
            <a:pPr indent="-172800" lvl="1" marL="28440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2800" lvl="1" marL="284400" marR="0" rtl="0" algn="l">
              <a:spcBef>
                <a:spcPts val="60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2800" lvl="1" marL="284400" marR="0" rtl="0" algn="l">
              <a:spcBef>
                <a:spcPts val="60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2883" name="Google Shape;2883;p82"/>
          <p:cNvSpPr/>
          <p:nvPr/>
        </p:nvSpPr>
        <p:spPr>
          <a:xfrm>
            <a:off x="8169700" y="2983988"/>
            <a:ext cx="3442842" cy="1509953"/>
          </a:xfrm>
          <a:prstGeom prst="rect">
            <a:avLst/>
          </a:prstGeom>
          <a:noFill/>
          <a:ln>
            <a:noFill/>
          </a:ln>
        </p:spPr>
        <p:txBody>
          <a:bodyPr anchorCtr="0" anchor="t" bIns="0" lIns="0" spcFirstLastPara="1" rIns="0" wrap="square" tIns="0">
            <a:noAutofit/>
          </a:bodyPr>
          <a:lstStyle/>
          <a:p>
            <a:pPr indent="-172800" lvl="1" marL="28440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2800" lvl="1" marL="284400" marR="0" rtl="0" algn="l">
              <a:spcBef>
                <a:spcPts val="60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2800" lvl="1" marL="284400" marR="0" rtl="0" algn="l">
              <a:spcBef>
                <a:spcPts val="60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2884" name="Google Shape;2884;p82"/>
          <p:cNvSpPr/>
          <p:nvPr/>
        </p:nvSpPr>
        <p:spPr>
          <a:xfrm>
            <a:off x="8077922" y="4977780"/>
            <a:ext cx="3626397" cy="758283"/>
          </a:xfrm>
          <a:prstGeom prst="roundRect">
            <a:avLst>
              <a:gd fmla="val 27104"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Lorem ipsum dolor sit amet, consectetur adipiscing elit. </a:t>
            </a:r>
            <a:endParaRPr/>
          </a:p>
        </p:txBody>
      </p:sp>
      <p:sp>
        <p:nvSpPr>
          <p:cNvPr id="2885" name="Google Shape;2885;p82"/>
          <p:cNvSpPr/>
          <p:nvPr/>
        </p:nvSpPr>
        <p:spPr>
          <a:xfrm>
            <a:off x="4259044" y="4977780"/>
            <a:ext cx="3626397" cy="758283"/>
          </a:xfrm>
          <a:prstGeom prst="roundRect">
            <a:avLst>
              <a:gd fmla="val 27104"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Lorem ipsum dolor sit amet, consectetur adipiscing elit. </a:t>
            </a:r>
            <a:endParaRPr/>
          </a:p>
        </p:txBody>
      </p:sp>
      <p:grpSp>
        <p:nvGrpSpPr>
          <p:cNvPr id="2886" name="Google Shape;2886;p82"/>
          <p:cNvGrpSpPr/>
          <p:nvPr/>
        </p:nvGrpSpPr>
        <p:grpSpPr>
          <a:xfrm>
            <a:off x="4160520" y="2089155"/>
            <a:ext cx="612000" cy="612952"/>
            <a:chOff x="4160520" y="2089155"/>
            <a:chExt cx="664626" cy="612952"/>
          </a:xfrm>
        </p:grpSpPr>
        <p:sp>
          <p:nvSpPr>
            <p:cNvPr id="2887" name="Google Shape;2887;p82"/>
            <p:cNvSpPr/>
            <p:nvPr/>
          </p:nvSpPr>
          <p:spPr>
            <a:xfrm>
              <a:off x="4160520" y="2089155"/>
              <a:ext cx="664626"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2888" name="Google Shape;2888;p82"/>
            <p:cNvGrpSpPr/>
            <p:nvPr/>
          </p:nvGrpSpPr>
          <p:grpSpPr>
            <a:xfrm>
              <a:off x="4267308" y="2188134"/>
              <a:ext cx="451050" cy="414994"/>
              <a:chOff x="4094847" y="1760585"/>
              <a:chExt cx="633600" cy="633600"/>
            </a:xfrm>
          </p:grpSpPr>
          <p:sp>
            <p:nvSpPr>
              <p:cNvPr id="2889" name="Google Shape;2889;p8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890" name="Google Shape;2890;p8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2891" name="Google Shape;2891;p82"/>
          <p:cNvGrpSpPr/>
          <p:nvPr/>
        </p:nvGrpSpPr>
        <p:grpSpPr>
          <a:xfrm>
            <a:off x="8028322" y="2089155"/>
            <a:ext cx="612000" cy="612952"/>
            <a:chOff x="8028322" y="2089155"/>
            <a:chExt cx="665242" cy="612952"/>
          </a:xfrm>
        </p:grpSpPr>
        <p:sp>
          <p:nvSpPr>
            <p:cNvPr id="2892" name="Google Shape;2892;p82"/>
            <p:cNvSpPr/>
            <p:nvPr/>
          </p:nvSpPr>
          <p:spPr>
            <a:xfrm>
              <a:off x="8028322" y="2089155"/>
              <a:ext cx="665242"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2893" name="Google Shape;2893;p82"/>
            <p:cNvGrpSpPr/>
            <p:nvPr/>
          </p:nvGrpSpPr>
          <p:grpSpPr>
            <a:xfrm>
              <a:off x="8135418" y="2188134"/>
              <a:ext cx="451050" cy="414994"/>
              <a:chOff x="4094847" y="1760585"/>
              <a:chExt cx="633600" cy="633600"/>
            </a:xfrm>
          </p:grpSpPr>
          <p:sp>
            <p:nvSpPr>
              <p:cNvPr id="2894" name="Google Shape;2894;p8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895" name="Google Shape;2895;p8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2896" name="Google Shape;2896;p8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897" name="Google Shape;2897;p8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8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01" name="Shape 2901"/>
        <p:cNvGrpSpPr/>
        <p:nvPr/>
      </p:nvGrpSpPr>
      <p:grpSpPr>
        <a:xfrm>
          <a:off x="0" y="0"/>
          <a:ext cx="0" cy="0"/>
          <a:chOff x="0" y="0"/>
          <a:chExt cx="0" cy="0"/>
        </a:xfrm>
      </p:grpSpPr>
      <p:sp>
        <p:nvSpPr>
          <p:cNvPr id="2902" name="Google Shape;2902;p8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Text Panels (Right Red Emphasis)</a:t>
            </a:r>
            <a:endParaRPr/>
          </a:p>
        </p:txBody>
      </p:sp>
      <p:sp>
        <p:nvSpPr>
          <p:cNvPr id="2903" name="Google Shape;2903;p83"/>
          <p:cNvSpPr/>
          <p:nvPr/>
        </p:nvSpPr>
        <p:spPr>
          <a:xfrm flipH="1">
            <a:off x="8142755" y="1590645"/>
            <a:ext cx="162998" cy="284452"/>
          </a:xfrm>
          <a:prstGeom prst="rtTriangle">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2904" name="Google Shape;2904;p83"/>
          <p:cNvSpPr/>
          <p:nvPr/>
        </p:nvSpPr>
        <p:spPr>
          <a:xfrm rot="10800000">
            <a:off x="8142755" y="5971205"/>
            <a:ext cx="162998" cy="284452"/>
          </a:xfrm>
          <a:prstGeom prst="rtTriangle">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rgbClr val="FFFFFF"/>
              </a:solidFill>
              <a:latin typeface="Helvetica Neue"/>
              <a:ea typeface="Helvetica Neue"/>
              <a:cs typeface="Helvetica Neue"/>
              <a:sym typeface="Helvetica Neue"/>
            </a:endParaRPr>
          </a:p>
        </p:txBody>
      </p:sp>
      <p:sp>
        <p:nvSpPr>
          <p:cNvPr id="2905" name="Google Shape;2905;p83"/>
          <p:cNvSpPr/>
          <p:nvPr/>
        </p:nvSpPr>
        <p:spPr>
          <a:xfrm>
            <a:off x="294968" y="1875097"/>
            <a:ext cx="11602064" cy="4096109"/>
          </a:xfrm>
          <a:prstGeom prst="rect">
            <a:avLst/>
          </a:prstGeom>
          <a:noFill/>
          <a:ln cap="rnd" cmpd="sng" w="34925">
            <a:solidFill>
              <a:srgbClr val="7F7F7F"/>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906" name="Google Shape;2906;p83"/>
          <p:cNvSpPr/>
          <p:nvPr/>
        </p:nvSpPr>
        <p:spPr>
          <a:xfrm>
            <a:off x="8305753" y="1590645"/>
            <a:ext cx="3413423" cy="4665012"/>
          </a:xfrm>
          <a:prstGeom prst="rect">
            <a:avLst/>
          </a:prstGeom>
          <a:gradFill>
            <a:gsLst>
              <a:gs pos="0">
                <a:schemeClr val="accent1"/>
              </a:gs>
              <a:gs pos="100000">
                <a:schemeClr val="accent2"/>
              </a:gs>
            </a:gsLst>
            <a:lin ang="13500000" scaled="0"/>
          </a:gra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907" name="Google Shape;2907;p83"/>
          <p:cNvSpPr/>
          <p:nvPr/>
        </p:nvSpPr>
        <p:spPr>
          <a:xfrm>
            <a:off x="8142755" y="1875097"/>
            <a:ext cx="162998" cy="4096109"/>
          </a:xfrm>
          <a:prstGeom prst="rect">
            <a:avLst/>
          </a:prstGeom>
          <a:gradFill>
            <a:gsLst>
              <a:gs pos="0">
                <a:srgbClr val="262626">
                  <a:alpha val="50980"/>
                </a:srgbClr>
              </a:gs>
              <a:gs pos="100000">
                <a:srgbClr val="262626">
                  <a:alpha val="0"/>
                </a:srgbClr>
              </a:gs>
            </a:gsLst>
            <a:lin ang="10800000" scaled="0"/>
          </a:gra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2908" name="Google Shape;2908;p83"/>
          <p:cNvSpPr/>
          <p:nvPr/>
        </p:nvSpPr>
        <p:spPr>
          <a:xfrm>
            <a:off x="8452878" y="2125923"/>
            <a:ext cx="3119173" cy="553998"/>
          </a:xfrm>
          <a:prstGeom prst="rect">
            <a:avLst/>
          </a:prstGeom>
          <a:noFill/>
          <a:ln>
            <a:noFill/>
          </a:ln>
        </p:spPr>
        <p:txBody>
          <a:bodyPr anchorCtr="0" anchor="ctr" bIns="0" lIns="0" spcFirstLastPara="1" rIns="0" wrap="square" tIns="0">
            <a:noAutofit/>
          </a:bodyPr>
          <a:lstStyle/>
          <a:p>
            <a:pPr indent="0" lvl="0" marL="0" marR="0" rtl="0" algn="l">
              <a:spcBef>
                <a:spcPts val="0"/>
              </a:spcBef>
              <a:spcAft>
                <a:spcPts val="0"/>
              </a:spcAft>
              <a:buNone/>
            </a:pPr>
            <a:r>
              <a:rPr b="1" lang="en-US" sz="1600">
                <a:solidFill>
                  <a:srgbClr val="FFFFFF"/>
                </a:solidFill>
                <a:latin typeface="Helvetica Neue"/>
                <a:ea typeface="Helvetica Neue"/>
                <a:cs typeface="Helvetica Neue"/>
                <a:sym typeface="Helvetica Neue"/>
              </a:rPr>
              <a:t>What we understand is being submitted with 510(k) …</a:t>
            </a:r>
            <a:endParaRPr/>
          </a:p>
        </p:txBody>
      </p:sp>
      <p:sp>
        <p:nvSpPr>
          <p:cNvPr id="2909" name="Google Shape;2909;p83"/>
          <p:cNvSpPr/>
          <p:nvPr/>
        </p:nvSpPr>
        <p:spPr>
          <a:xfrm>
            <a:off x="8452878" y="2983988"/>
            <a:ext cx="3119173" cy="2132021"/>
          </a:xfrm>
          <a:prstGeom prst="rect">
            <a:avLst/>
          </a:prstGeom>
          <a:noFill/>
          <a:ln>
            <a:noFill/>
          </a:ln>
        </p:spPr>
        <p:txBody>
          <a:bodyPr anchorCtr="0" anchor="t" bIns="0" lIns="0" spcFirstLastPara="1" rIns="0" wrap="square" tIns="0">
            <a:noAutofit/>
          </a:bodyPr>
          <a:lstStyle/>
          <a:p>
            <a:pPr indent="-172800" lvl="1" marL="284400" marR="0" rtl="0" algn="l">
              <a:spcBef>
                <a:spcPts val="0"/>
              </a:spcBef>
              <a:spcAft>
                <a:spcPts val="0"/>
              </a:spcAft>
              <a:buClr>
                <a:schemeClr val="lt1"/>
              </a:buClr>
              <a:buSzPts val="1600"/>
              <a:buFont typeface="Arial"/>
              <a:buChar char="•"/>
            </a:pPr>
            <a:r>
              <a:rPr b="0" i="0" lang="en-US" sz="1600" u="none" cap="none" strike="noStrike">
                <a:solidFill>
                  <a:srgbClr val="FFFFFF"/>
                </a:solidFill>
                <a:latin typeface="Helvetica Neue"/>
                <a:ea typeface="Helvetica Neue"/>
                <a:cs typeface="Helvetica Neue"/>
                <a:sym typeface="Helvetica Neue"/>
              </a:rPr>
              <a:t>Lorem ipsum dolor sit amet, consectetur adipiscing elit. Duis tellus tellus, tempus id dui dapibus, feugiat dapibus felis.</a:t>
            </a:r>
            <a:endParaRPr/>
          </a:p>
          <a:p>
            <a:pPr indent="-172800" lvl="1" marL="284400" marR="0" rtl="0" algn="l">
              <a:spcBef>
                <a:spcPts val="600"/>
              </a:spcBef>
              <a:spcAft>
                <a:spcPts val="0"/>
              </a:spcAft>
              <a:buClr>
                <a:schemeClr val="lt1"/>
              </a:buClr>
              <a:buSzPts val="1600"/>
              <a:buFont typeface="Arial"/>
              <a:buChar char="•"/>
            </a:pPr>
            <a:r>
              <a:rPr b="0" i="0" lang="en-US" sz="1600" u="none" cap="none" strike="noStrike">
                <a:solidFill>
                  <a:srgbClr val="FFFFFF"/>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grpSp>
        <p:nvGrpSpPr>
          <p:cNvPr id="2910" name="Google Shape;2910;p83"/>
          <p:cNvGrpSpPr/>
          <p:nvPr/>
        </p:nvGrpSpPr>
        <p:grpSpPr>
          <a:xfrm>
            <a:off x="8452878" y="2748449"/>
            <a:ext cx="3119173" cy="0"/>
            <a:chOff x="923636" y="2095500"/>
            <a:chExt cx="3834101" cy="0"/>
          </a:xfrm>
        </p:grpSpPr>
        <p:cxnSp>
          <p:nvCxnSpPr>
            <p:cNvPr id="2911" name="Google Shape;2911;p83"/>
            <p:cNvCxnSpPr/>
            <p:nvPr/>
          </p:nvCxnSpPr>
          <p:spPr>
            <a:xfrm>
              <a:off x="923636" y="2095500"/>
              <a:ext cx="1971964" cy="0"/>
            </a:xfrm>
            <a:prstGeom prst="straightConnector1">
              <a:avLst/>
            </a:prstGeom>
            <a:noFill/>
            <a:ln cap="rnd" cmpd="sng" w="28575">
              <a:solidFill>
                <a:schemeClr val="lt1"/>
              </a:solidFill>
              <a:prstDash val="solid"/>
              <a:round/>
              <a:headEnd len="sm" w="sm" type="none"/>
              <a:tailEnd len="sm" w="sm" type="none"/>
            </a:ln>
          </p:spPr>
        </p:cxnSp>
        <p:cxnSp>
          <p:nvCxnSpPr>
            <p:cNvPr id="2912" name="Google Shape;2912;p83"/>
            <p:cNvCxnSpPr/>
            <p:nvPr/>
          </p:nvCxnSpPr>
          <p:spPr>
            <a:xfrm>
              <a:off x="2785773" y="2095500"/>
              <a:ext cx="1971964" cy="0"/>
            </a:xfrm>
            <a:prstGeom prst="straightConnector1">
              <a:avLst/>
            </a:prstGeom>
            <a:noFill/>
            <a:ln cap="rnd" cmpd="sng" w="28575">
              <a:solidFill>
                <a:schemeClr val="lt1"/>
              </a:solidFill>
              <a:prstDash val="dot"/>
              <a:round/>
              <a:headEnd len="sm" w="sm" type="none"/>
              <a:tailEnd len="med" w="med" type="oval"/>
            </a:ln>
          </p:spPr>
        </p:cxnSp>
      </p:grpSp>
      <p:sp>
        <p:nvSpPr>
          <p:cNvPr id="2913" name="Google Shape;2913;p83"/>
          <p:cNvSpPr/>
          <p:nvPr/>
        </p:nvSpPr>
        <p:spPr>
          <a:xfrm>
            <a:off x="554578" y="2766037"/>
            <a:ext cx="3626397" cy="1971063"/>
          </a:xfrm>
          <a:prstGeom prst="rect">
            <a:avLst/>
          </a:prstGeom>
          <a:solidFill>
            <a:schemeClr val="lt2"/>
          </a:solidFill>
          <a:ln>
            <a:noFill/>
          </a:ln>
        </p:spPr>
        <p:txBody>
          <a:bodyPr anchorCtr="0" anchor="t" bIns="22850" lIns="45700" spcFirstLastPara="1" rIns="45700" wrap="square" tIns="22850">
            <a:noAutofit/>
          </a:bodyPr>
          <a:lstStyle/>
          <a:p>
            <a:pPr indent="0" lvl="0" marL="0" marR="0" rtl="0" algn="ctr">
              <a:lnSpc>
                <a:spcPct val="90000"/>
              </a:lnSpc>
              <a:spcBef>
                <a:spcPts val="0"/>
              </a:spcBef>
              <a:spcAft>
                <a:spcPts val="0"/>
              </a:spcAft>
              <a:buClr>
                <a:schemeClr val="dk1"/>
              </a:buClr>
              <a:buSzPts val="900"/>
              <a:buFont typeface="Helvetica Neue"/>
              <a:buNone/>
            </a:pPr>
            <a:r>
              <a:t/>
            </a:r>
            <a:endParaRPr b="0" i="0" sz="900" u="none" cap="none" strike="noStrike">
              <a:solidFill>
                <a:srgbClr val="FFFFFF"/>
              </a:solidFill>
              <a:latin typeface="Helvetica Neue"/>
              <a:ea typeface="Helvetica Neue"/>
              <a:cs typeface="Helvetica Neue"/>
              <a:sym typeface="Helvetica Neue"/>
            </a:endParaRPr>
          </a:p>
        </p:txBody>
      </p:sp>
      <p:sp>
        <p:nvSpPr>
          <p:cNvPr id="2914" name="Google Shape;2914;p83"/>
          <p:cNvSpPr/>
          <p:nvPr/>
        </p:nvSpPr>
        <p:spPr>
          <a:xfrm>
            <a:off x="554578" y="2798946"/>
            <a:ext cx="3626397" cy="44390"/>
          </a:xfrm>
          <a:prstGeom prst="homePlate">
            <a:avLst>
              <a:gd fmla="val 12004" name="adj"/>
            </a:avLst>
          </a:prstGeom>
          <a:solidFill>
            <a:schemeClr val="dk1"/>
          </a:solidFill>
          <a:ln cap="flat" cmpd="sng" w="19050">
            <a:solidFill>
              <a:schemeClr val="dk2"/>
            </a:solidFill>
            <a:prstDash val="solid"/>
            <a:miter lim="4000"/>
            <a:headEnd len="sm" w="sm" type="none"/>
            <a:tailEnd len="sm" w="sm" type="none"/>
          </a:ln>
        </p:spPr>
        <p:txBody>
          <a:bodyPr anchorCtr="0" anchor="ctr" bIns="45700" lIns="22850" spcFirstLastPara="1" rIns="22850" wrap="square" tIns="45700">
            <a:noAutofit/>
          </a:bodyPr>
          <a:lstStyle/>
          <a:p>
            <a:pPr indent="0" lvl="0" marL="0" marR="0" rtl="0" algn="ctr">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2915" name="Google Shape;2915;p83"/>
          <p:cNvSpPr/>
          <p:nvPr/>
        </p:nvSpPr>
        <p:spPr>
          <a:xfrm>
            <a:off x="4390226" y="2766037"/>
            <a:ext cx="3626397" cy="1971063"/>
          </a:xfrm>
          <a:prstGeom prst="rect">
            <a:avLst/>
          </a:prstGeom>
          <a:solidFill>
            <a:schemeClr val="lt2"/>
          </a:solidFill>
          <a:ln>
            <a:noFill/>
          </a:ln>
        </p:spPr>
        <p:txBody>
          <a:bodyPr anchorCtr="0" anchor="t" bIns="22850" lIns="45700" spcFirstLastPara="1" rIns="45700" wrap="square" tIns="22850">
            <a:noAutofit/>
          </a:bodyPr>
          <a:lstStyle/>
          <a:p>
            <a:pPr indent="0" lvl="0" marL="0" marR="0" rtl="0" algn="ctr">
              <a:lnSpc>
                <a:spcPct val="90000"/>
              </a:lnSpc>
              <a:spcBef>
                <a:spcPts val="0"/>
              </a:spcBef>
              <a:spcAft>
                <a:spcPts val="0"/>
              </a:spcAft>
              <a:buClr>
                <a:schemeClr val="dk1"/>
              </a:buClr>
              <a:buSzPts val="900"/>
              <a:buFont typeface="Helvetica Neue"/>
              <a:buNone/>
            </a:pPr>
            <a:r>
              <a:t/>
            </a:r>
            <a:endParaRPr b="0" i="0" sz="900" u="none" cap="none" strike="noStrike">
              <a:solidFill>
                <a:srgbClr val="FFFFFF"/>
              </a:solidFill>
              <a:latin typeface="Helvetica Neue"/>
              <a:ea typeface="Helvetica Neue"/>
              <a:cs typeface="Helvetica Neue"/>
              <a:sym typeface="Helvetica Neue"/>
            </a:endParaRPr>
          </a:p>
        </p:txBody>
      </p:sp>
      <p:sp>
        <p:nvSpPr>
          <p:cNvPr id="2916" name="Google Shape;2916;p83"/>
          <p:cNvSpPr/>
          <p:nvPr/>
        </p:nvSpPr>
        <p:spPr>
          <a:xfrm>
            <a:off x="4390226" y="2798946"/>
            <a:ext cx="3626397" cy="44390"/>
          </a:xfrm>
          <a:prstGeom prst="homePlate">
            <a:avLst>
              <a:gd fmla="val 12004" name="adj"/>
            </a:avLst>
          </a:prstGeom>
          <a:solidFill>
            <a:schemeClr val="dk1"/>
          </a:solidFill>
          <a:ln cap="flat" cmpd="sng" w="19050">
            <a:solidFill>
              <a:schemeClr val="dk2"/>
            </a:solidFill>
            <a:prstDash val="solid"/>
            <a:miter lim="4000"/>
            <a:headEnd len="sm" w="sm" type="none"/>
            <a:tailEnd len="sm" w="sm" type="none"/>
          </a:ln>
        </p:spPr>
        <p:txBody>
          <a:bodyPr anchorCtr="0" anchor="ctr" bIns="45700" lIns="22850" spcFirstLastPara="1" rIns="22850" wrap="square" tIns="45700">
            <a:noAutofit/>
          </a:bodyPr>
          <a:lstStyle/>
          <a:p>
            <a:pPr indent="0" lvl="0" marL="0" marR="0" rtl="0" algn="ctr">
              <a:spcBef>
                <a:spcPts val="0"/>
              </a:spcBef>
              <a:spcAft>
                <a:spcPts val="0"/>
              </a:spcAft>
              <a:buNone/>
            </a:pPr>
            <a:r>
              <a:t/>
            </a:r>
            <a:endParaRPr sz="900">
              <a:solidFill>
                <a:schemeClr val="dk1"/>
              </a:solidFill>
              <a:latin typeface="Helvetica Neue"/>
              <a:ea typeface="Helvetica Neue"/>
              <a:cs typeface="Helvetica Neue"/>
              <a:sym typeface="Helvetica Neue"/>
            </a:endParaRPr>
          </a:p>
        </p:txBody>
      </p:sp>
      <p:sp>
        <p:nvSpPr>
          <p:cNvPr id="2917" name="Google Shape;2917;p83"/>
          <p:cNvSpPr/>
          <p:nvPr/>
        </p:nvSpPr>
        <p:spPr>
          <a:xfrm>
            <a:off x="641835" y="2025225"/>
            <a:ext cx="3521944" cy="791845"/>
          </a:xfrm>
          <a:prstGeom prst="homePlate">
            <a:avLst>
              <a:gd fmla="val 12004" name="adj"/>
            </a:avLst>
          </a:prstGeom>
          <a:solidFill>
            <a:schemeClr val="lt1"/>
          </a:solidFill>
          <a:ln>
            <a:noFill/>
          </a:ln>
        </p:spPr>
        <p:txBody>
          <a:bodyPr anchorCtr="0" anchor="ctr" bIns="45700" lIns="548625" spcFirstLastPara="1" rIns="91425" wrap="square" tIns="45700">
            <a:noAutofit/>
          </a:bodyPr>
          <a:lstStyle/>
          <a:p>
            <a:pPr indent="0" lvl="0" marL="0" marR="0" rtl="0" algn="l">
              <a:spcBef>
                <a:spcPts val="0"/>
              </a:spcBef>
              <a:spcAft>
                <a:spcPts val="0"/>
              </a:spcAft>
              <a:buNone/>
            </a:pPr>
            <a:r>
              <a:rPr b="1" lang="en-US" sz="1400">
                <a:solidFill>
                  <a:schemeClr val="accent1"/>
                </a:solidFill>
                <a:latin typeface="Helvetica Neue"/>
                <a:ea typeface="Helvetica Neue"/>
                <a:cs typeface="Helvetica Neue"/>
                <a:sym typeface="Helvetica Neue"/>
              </a:rPr>
              <a:t>Lorem ipsum dolor sit amet, consectetur adipiscing elit. </a:t>
            </a:r>
            <a:endParaRPr/>
          </a:p>
        </p:txBody>
      </p:sp>
      <p:sp>
        <p:nvSpPr>
          <p:cNvPr id="2918" name="Google Shape;2918;p83"/>
          <p:cNvSpPr/>
          <p:nvPr/>
        </p:nvSpPr>
        <p:spPr>
          <a:xfrm>
            <a:off x="4477484" y="2025225"/>
            <a:ext cx="3521944" cy="791845"/>
          </a:xfrm>
          <a:prstGeom prst="homePlate">
            <a:avLst>
              <a:gd fmla="val 12004" name="adj"/>
            </a:avLst>
          </a:prstGeom>
          <a:solidFill>
            <a:schemeClr val="lt1"/>
          </a:solidFill>
          <a:ln>
            <a:noFill/>
          </a:ln>
        </p:spPr>
        <p:txBody>
          <a:bodyPr anchorCtr="0" anchor="ctr" bIns="45700" lIns="548625" spcFirstLastPara="1" rIns="91425" wrap="square" tIns="45700">
            <a:noAutofit/>
          </a:bodyPr>
          <a:lstStyle/>
          <a:p>
            <a:pPr indent="0" lvl="0" marL="0" marR="0" rtl="0" algn="l">
              <a:spcBef>
                <a:spcPts val="0"/>
              </a:spcBef>
              <a:spcAft>
                <a:spcPts val="0"/>
              </a:spcAft>
              <a:buNone/>
            </a:pPr>
            <a:r>
              <a:rPr b="1" lang="en-US" sz="1400">
                <a:solidFill>
                  <a:schemeClr val="accent1"/>
                </a:solidFill>
                <a:latin typeface="Helvetica Neue"/>
                <a:ea typeface="Helvetica Neue"/>
                <a:cs typeface="Helvetica Neue"/>
                <a:sym typeface="Helvetica Neue"/>
              </a:rPr>
              <a:t>Lorem ipsum dolor sit amet, consectetur adipiscing elit. </a:t>
            </a:r>
            <a:endParaRPr/>
          </a:p>
        </p:txBody>
      </p:sp>
      <p:sp>
        <p:nvSpPr>
          <p:cNvPr id="2919" name="Google Shape;2919;p83"/>
          <p:cNvSpPr/>
          <p:nvPr/>
        </p:nvSpPr>
        <p:spPr>
          <a:xfrm>
            <a:off x="646356" y="2983988"/>
            <a:ext cx="3442842" cy="1509953"/>
          </a:xfrm>
          <a:prstGeom prst="rect">
            <a:avLst/>
          </a:prstGeom>
          <a:noFill/>
          <a:ln>
            <a:noFill/>
          </a:ln>
        </p:spPr>
        <p:txBody>
          <a:bodyPr anchorCtr="0" anchor="t" bIns="0" lIns="0" spcFirstLastPara="1" rIns="0" wrap="square" tIns="0">
            <a:noAutofit/>
          </a:bodyPr>
          <a:lstStyle/>
          <a:p>
            <a:pPr indent="-172800" lvl="1" marL="28440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2800" lvl="1" marL="284400" marR="0" rtl="0" algn="l">
              <a:spcBef>
                <a:spcPts val="60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2800" lvl="1" marL="284400" marR="0" rtl="0" algn="l">
              <a:spcBef>
                <a:spcPts val="60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2920" name="Google Shape;2920;p83"/>
          <p:cNvSpPr/>
          <p:nvPr/>
        </p:nvSpPr>
        <p:spPr>
          <a:xfrm>
            <a:off x="4482004" y="2983988"/>
            <a:ext cx="3442842" cy="1509953"/>
          </a:xfrm>
          <a:prstGeom prst="rect">
            <a:avLst/>
          </a:prstGeom>
          <a:noFill/>
          <a:ln>
            <a:noFill/>
          </a:ln>
        </p:spPr>
        <p:txBody>
          <a:bodyPr anchorCtr="0" anchor="t" bIns="0" lIns="0" spcFirstLastPara="1" rIns="0" wrap="square" tIns="0">
            <a:noAutofit/>
          </a:bodyPr>
          <a:lstStyle/>
          <a:p>
            <a:pPr indent="-172800" lvl="1" marL="284400" marR="0" rtl="0" algn="l">
              <a:spcBef>
                <a:spcPts val="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2800" lvl="1" marL="284400" marR="0" rtl="0" algn="l">
              <a:spcBef>
                <a:spcPts val="60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a:p>
            <a:pPr indent="-172800" lvl="1" marL="284400" marR="0" rtl="0" algn="l">
              <a:spcBef>
                <a:spcPts val="600"/>
              </a:spcBef>
              <a:spcAft>
                <a:spcPts val="0"/>
              </a:spcAft>
              <a:buClr>
                <a:schemeClr val="dk1"/>
              </a:buClr>
              <a:buSzPts val="1400"/>
              <a:buFont typeface="Arial"/>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a:t>
            </a:r>
            <a:endParaRPr/>
          </a:p>
        </p:txBody>
      </p:sp>
      <p:sp>
        <p:nvSpPr>
          <p:cNvPr id="2921" name="Google Shape;2921;p83"/>
          <p:cNvSpPr/>
          <p:nvPr/>
        </p:nvSpPr>
        <p:spPr>
          <a:xfrm>
            <a:off x="4390226" y="4977780"/>
            <a:ext cx="3626397" cy="758283"/>
          </a:xfrm>
          <a:prstGeom prst="roundRect">
            <a:avLst>
              <a:gd fmla="val 27104"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Lorem ipsum dolor sit amet, consectetur adipiscing elit. </a:t>
            </a:r>
            <a:endParaRPr/>
          </a:p>
        </p:txBody>
      </p:sp>
      <p:sp>
        <p:nvSpPr>
          <p:cNvPr id="2922" name="Google Shape;2922;p83"/>
          <p:cNvSpPr/>
          <p:nvPr/>
        </p:nvSpPr>
        <p:spPr>
          <a:xfrm>
            <a:off x="571348" y="4977780"/>
            <a:ext cx="3626397" cy="758283"/>
          </a:xfrm>
          <a:prstGeom prst="roundRect">
            <a:avLst>
              <a:gd fmla="val 27104" name="adj"/>
            </a:avLst>
          </a:prstGeom>
          <a:solidFill>
            <a:srgbClr val="7599B8"/>
          </a:solidFill>
          <a:ln>
            <a:noFill/>
          </a:ln>
        </p:spPr>
        <p:txBody>
          <a:bodyPr anchorCtr="0" anchor="ctr" bIns="45700" lIns="45700" spcFirstLastPara="1" rIns="45700" wrap="square" tIns="45700">
            <a:noAutofit/>
          </a:bodyPr>
          <a:lstStyle/>
          <a:p>
            <a:pPr indent="0" lvl="0" marL="0" marR="0" rtl="0" algn="ctr">
              <a:spcBef>
                <a:spcPts val="0"/>
              </a:spcBef>
              <a:spcAft>
                <a:spcPts val="0"/>
              </a:spcAft>
              <a:buNone/>
            </a:pPr>
            <a:r>
              <a:rPr lang="en-US" sz="1400">
                <a:solidFill>
                  <a:srgbClr val="FFFFFF"/>
                </a:solidFill>
                <a:latin typeface="Helvetica Neue"/>
                <a:ea typeface="Helvetica Neue"/>
                <a:cs typeface="Helvetica Neue"/>
                <a:sym typeface="Helvetica Neue"/>
              </a:rPr>
              <a:t>Lorem ipsum dolor sit amet, consectetur adipiscing elit. </a:t>
            </a:r>
            <a:endParaRPr/>
          </a:p>
        </p:txBody>
      </p:sp>
      <p:sp>
        <p:nvSpPr>
          <p:cNvPr id="2923" name="Google Shape;2923;p83"/>
          <p:cNvSpPr/>
          <p:nvPr/>
        </p:nvSpPr>
        <p:spPr>
          <a:xfrm>
            <a:off x="472824" y="2089155"/>
            <a:ext cx="612000"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2924" name="Google Shape;2924;p83"/>
          <p:cNvGrpSpPr/>
          <p:nvPr/>
        </p:nvGrpSpPr>
        <p:grpSpPr>
          <a:xfrm>
            <a:off x="571156" y="2188134"/>
            <a:ext cx="415335" cy="414994"/>
            <a:chOff x="4094847" y="1760585"/>
            <a:chExt cx="633600" cy="633600"/>
          </a:xfrm>
        </p:grpSpPr>
        <p:sp>
          <p:nvSpPr>
            <p:cNvPr id="2925" name="Google Shape;2925;p8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926" name="Google Shape;2926;p8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927" name="Google Shape;2927;p83"/>
          <p:cNvGrpSpPr/>
          <p:nvPr/>
        </p:nvGrpSpPr>
        <p:grpSpPr>
          <a:xfrm>
            <a:off x="4340626" y="2089155"/>
            <a:ext cx="612000" cy="612952"/>
            <a:chOff x="8028322" y="2089155"/>
            <a:chExt cx="665242" cy="612952"/>
          </a:xfrm>
        </p:grpSpPr>
        <p:sp>
          <p:nvSpPr>
            <p:cNvPr id="2928" name="Google Shape;2928;p83"/>
            <p:cNvSpPr/>
            <p:nvPr/>
          </p:nvSpPr>
          <p:spPr>
            <a:xfrm>
              <a:off x="8028322" y="2089155"/>
              <a:ext cx="665242" cy="612952"/>
            </a:xfrm>
            <a:prstGeom prst="ellipse">
              <a:avLst/>
            </a:prstGeom>
            <a:solidFill>
              <a:srgbClr val="FFFFFF"/>
            </a:solidFill>
            <a:ln cap="flat" cmpd="sng" w="28575">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2929" name="Google Shape;2929;p83"/>
            <p:cNvGrpSpPr/>
            <p:nvPr/>
          </p:nvGrpSpPr>
          <p:grpSpPr>
            <a:xfrm>
              <a:off x="8135418" y="2188134"/>
              <a:ext cx="451050" cy="414994"/>
              <a:chOff x="4094847" y="1760585"/>
              <a:chExt cx="633600" cy="633600"/>
            </a:xfrm>
          </p:grpSpPr>
          <p:sp>
            <p:nvSpPr>
              <p:cNvPr id="2930" name="Google Shape;2930;p8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931" name="Google Shape;2931;p8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2932" name="Google Shape;2932;p8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933" name="Google Shape;2933;p8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8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7" name="Shape 2937"/>
        <p:cNvGrpSpPr/>
        <p:nvPr/>
      </p:nvGrpSpPr>
      <p:grpSpPr>
        <a:xfrm>
          <a:off x="0" y="0"/>
          <a:ext cx="0" cy="0"/>
          <a:chOff x="0" y="0"/>
          <a:chExt cx="0" cy="0"/>
        </a:xfrm>
      </p:grpSpPr>
      <p:sp>
        <p:nvSpPr>
          <p:cNvPr id="2938" name="Google Shape;2938;p84"/>
          <p:cNvSpPr/>
          <p:nvPr/>
        </p:nvSpPr>
        <p:spPr>
          <a:xfrm>
            <a:off x="6095999" y="2035339"/>
            <a:ext cx="6095999" cy="4062824"/>
          </a:xfrm>
          <a:prstGeom prst="rect">
            <a:avLst/>
          </a:prstGeom>
          <a:solidFill>
            <a:schemeClr val="accent1"/>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939" name="Google Shape;2939;p84"/>
          <p:cNvSpPr/>
          <p:nvPr/>
        </p:nvSpPr>
        <p:spPr>
          <a:xfrm>
            <a:off x="0" y="2035339"/>
            <a:ext cx="6095999" cy="4062824"/>
          </a:xfrm>
          <a:prstGeom prst="rect">
            <a:avLst/>
          </a:prstGeom>
          <a:solidFill>
            <a:schemeClr val="lt2">
              <a:alpha val="87058"/>
            </a:schemeClr>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940" name="Google Shape;2940;p8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Numbered vs Icon List</a:t>
            </a:r>
            <a:endParaRPr/>
          </a:p>
        </p:txBody>
      </p:sp>
      <p:sp>
        <p:nvSpPr>
          <p:cNvPr id="2941" name="Google Shape;2941;p84"/>
          <p:cNvSpPr/>
          <p:nvPr/>
        </p:nvSpPr>
        <p:spPr>
          <a:xfrm>
            <a:off x="615004" y="1781701"/>
            <a:ext cx="3210236" cy="497711"/>
          </a:xfrm>
          <a:prstGeom prst="roundRect">
            <a:avLst>
              <a:gd fmla="val 50000" name="adj"/>
            </a:avLst>
          </a:prstGeom>
          <a:solidFill>
            <a:schemeClr val="accent1"/>
          </a:solidFill>
          <a:ln>
            <a:noFill/>
          </a:ln>
        </p:spPr>
        <p:txBody>
          <a:bodyPr anchorCtr="0" anchor="t" bIns="0" lIns="0" spcFirstLastPara="1" rIns="0" wrap="square" tIns="0">
            <a:spAutoFit/>
          </a:bodyPr>
          <a:lstStyle/>
          <a:p>
            <a:pPr indent="0" lvl="1" marL="0" marR="0" rtl="0" algn="ctr">
              <a:lnSpc>
                <a:spcPct val="115000"/>
              </a:lnSpc>
              <a:spcBef>
                <a:spcPts val="0"/>
              </a:spcBef>
              <a:spcAft>
                <a:spcPts val="0"/>
              </a:spcAft>
              <a:buNone/>
            </a:pPr>
            <a:r>
              <a:rPr b="1" i="0" lang="en-US" sz="2000" u="none" cap="none" strike="noStrike">
                <a:solidFill>
                  <a:schemeClr val="lt1"/>
                </a:solidFill>
                <a:latin typeface="Helvetica Neue"/>
                <a:ea typeface="Helvetica Neue"/>
                <a:cs typeface="Helvetica Neue"/>
                <a:sym typeface="Helvetica Neue"/>
              </a:rPr>
              <a:t>Lorem ipsum dolor </a:t>
            </a:r>
            <a:endParaRPr/>
          </a:p>
        </p:txBody>
      </p:sp>
      <p:sp>
        <p:nvSpPr>
          <p:cNvPr id="2942" name="Google Shape;2942;p84"/>
          <p:cNvSpPr/>
          <p:nvPr/>
        </p:nvSpPr>
        <p:spPr>
          <a:xfrm>
            <a:off x="615004" y="2688504"/>
            <a:ext cx="370390" cy="370390"/>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1</a:t>
            </a:r>
            <a:endParaRPr sz="1800">
              <a:solidFill>
                <a:schemeClr val="lt1"/>
              </a:solidFill>
              <a:latin typeface="Helvetica Neue"/>
              <a:ea typeface="Helvetica Neue"/>
              <a:cs typeface="Helvetica Neue"/>
              <a:sym typeface="Helvetica Neue"/>
            </a:endParaRPr>
          </a:p>
        </p:txBody>
      </p:sp>
      <p:grpSp>
        <p:nvGrpSpPr>
          <p:cNvPr id="2943" name="Google Shape;2943;p84"/>
          <p:cNvGrpSpPr/>
          <p:nvPr/>
        </p:nvGrpSpPr>
        <p:grpSpPr>
          <a:xfrm>
            <a:off x="1157469" y="2502059"/>
            <a:ext cx="4650546" cy="743280"/>
            <a:chOff x="1157469" y="2502059"/>
            <a:chExt cx="4650546" cy="743280"/>
          </a:xfrm>
        </p:grpSpPr>
        <p:sp>
          <p:nvSpPr>
            <p:cNvPr id="2944" name="Google Shape;2944;p84"/>
            <p:cNvSpPr txBox="1"/>
            <p:nvPr/>
          </p:nvSpPr>
          <p:spPr>
            <a:xfrm>
              <a:off x="1157469" y="2502059"/>
              <a:ext cx="4650546" cy="283154"/>
            </a:xfrm>
            <a:prstGeom prst="rect">
              <a:avLst/>
            </a:prstGeom>
            <a:noFill/>
            <a:ln>
              <a:noFill/>
            </a:ln>
          </p:spPr>
          <p:txBody>
            <a:bodyPr anchorCtr="0" anchor="b" bIns="0" lIns="0" spcFirstLastPara="1" rIns="0" wrap="square" tIns="0">
              <a:spAutoFit/>
            </a:bodyPr>
            <a:lstStyle/>
            <a:p>
              <a:pPr indent="0" lvl="1" marL="0" marR="0" rtl="0" algn="l">
                <a:lnSpc>
                  <a:spcPct val="115000"/>
                </a:lnSpc>
                <a:spcBef>
                  <a:spcPts val="0"/>
                </a:spcBef>
                <a:spcAft>
                  <a:spcPts val="0"/>
                </a:spcAft>
                <a:buNone/>
              </a:pPr>
              <a:r>
                <a:rPr b="0" i="0" lang="en-US" sz="1600" u="none" cap="none" strike="noStrike">
                  <a:solidFill>
                    <a:schemeClr val="accent1"/>
                  </a:solidFill>
                  <a:latin typeface="Helvetica Neue"/>
                  <a:ea typeface="Helvetica Neue"/>
                  <a:cs typeface="Helvetica Neue"/>
                  <a:sym typeface="Helvetica Neue"/>
                </a:rPr>
                <a:t>Lorem ipsum dolor </a:t>
              </a:r>
              <a:endParaRPr/>
            </a:p>
          </p:txBody>
        </p:sp>
        <p:sp>
          <p:nvSpPr>
            <p:cNvPr id="2945" name="Google Shape;2945;p84"/>
            <p:cNvSpPr txBox="1"/>
            <p:nvPr/>
          </p:nvSpPr>
          <p:spPr>
            <a:xfrm>
              <a:off x="1157469" y="2785213"/>
              <a:ext cx="4650546" cy="460126"/>
            </a:xfrm>
            <a:prstGeom prst="rect">
              <a:avLst/>
            </a:prstGeom>
            <a:noFill/>
            <a:ln>
              <a:noFill/>
            </a:ln>
          </p:spPr>
          <p:txBody>
            <a:bodyPr anchorCtr="0" anchor="t" bIns="0" lIns="0" spcFirstLastPara="1" rIns="0" wrap="square" tIns="0">
              <a:normAutofit lnSpcReduction="10000"/>
            </a:bodyPr>
            <a:lstStyle/>
            <a:p>
              <a:pPr indent="0" lvl="1" marL="0" marR="0" rtl="0" algn="l">
                <a:lnSpc>
                  <a:spcPct val="115000"/>
                </a:lnSpc>
                <a:spcBef>
                  <a:spcPts val="0"/>
                </a:spcBef>
                <a:spcAft>
                  <a:spcPts val="0"/>
                </a:spcAft>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100" u="none" cap="none" strike="noStrike">
                <a:solidFill>
                  <a:schemeClr val="dk1"/>
                </a:solidFill>
                <a:latin typeface="Helvetica Neue"/>
                <a:ea typeface="Helvetica Neue"/>
                <a:cs typeface="Helvetica Neue"/>
                <a:sym typeface="Helvetica Neue"/>
              </a:endParaRPr>
            </a:p>
          </p:txBody>
        </p:sp>
      </p:grpSp>
      <p:sp>
        <p:nvSpPr>
          <p:cNvPr id="2946" name="Google Shape;2946;p84"/>
          <p:cNvSpPr txBox="1"/>
          <p:nvPr/>
        </p:nvSpPr>
        <p:spPr>
          <a:xfrm>
            <a:off x="1157469" y="3348034"/>
            <a:ext cx="4650546" cy="283154"/>
          </a:xfrm>
          <a:prstGeom prst="rect">
            <a:avLst/>
          </a:prstGeom>
          <a:noFill/>
          <a:ln>
            <a:noFill/>
          </a:ln>
        </p:spPr>
        <p:txBody>
          <a:bodyPr anchorCtr="0" anchor="b" bIns="0" lIns="0" spcFirstLastPara="1" rIns="0" wrap="square" tIns="0">
            <a:spAutoFit/>
          </a:bodyPr>
          <a:lstStyle/>
          <a:p>
            <a:pPr indent="0" lvl="1" marL="0" marR="0" rtl="0" algn="l">
              <a:lnSpc>
                <a:spcPct val="115000"/>
              </a:lnSpc>
              <a:spcBef>
                <a:spcPts val="0"/>
              </a:spcBef>
              <a:spcAft>
                <a:spcPts val="0"/>
              </a:spcAft>
              <a:buNone/>
            </a:pPr>
            <a:r>
              <a:rPr b="0" i="0" lang="en-US" sz="1600" u="none" cap="none" strike="noStrike">
                <a:solidFill>
                  <a:schemeClr val="accent1"/>
                </a:solidFill>
                <a:latin typeface="Helvetica Neue"/>
                <a:ea typeface="Helvetica Neue"/>
                <a:cs typeface="Helvetica Neue"/>
                <a:sym typeface="Helvetica Neue"/>
              </a:rPr>
              <a:t>Lorem ipsum dolor </a:t>
            </a:r>
            <a:endParaRPr/>
          </a:p>
        </p:txBody>
      </p:sp>
      <p:sp>
        <p:nvSpPr>
          <p:cNvPr id="2947" name="Google Shape;2947;p84"/>
          <p:cNvSpPr txBox="1"/>
          <p:nvPr/>
        </p:nvSpPr>
        <p:spPr>
          <a:xfrm>
            <a:off x="1157469" y="3631188"/>
            <a:ext cx="4650546" cy="460126"/>
          </a:xfrm>
          <a:prstGeom prst="rect">
            <a:avLst/>
          </a:prstGeom>
          <a:noFill/>
          <a:ln>
            <a:noFill/>
          </a:ln>
        </p:spPr>
        <p:txBody>
          <a:bodyPr anchorCtr="0" anchor="t" bIns="0" lIns="0" spcFirstLastPara="1" rIns="0" wrap="square" tIns="0">
            <a:normAutofit lnSpcReduction="10000"/>
          </a:bodyPr>
          <a:lstStyle/>
          <a:p>
            <a:pPr indent="0" lvl="1" marL="0" marR="0" rtl="0" algn="l">
              <a:lnSpc>
                <a:spcPct val="115000"/>
              </a:lnSpc>
              <a:spcBef>
                <a:spcPts val="0"/>
              </a:spcBef>
              <a:spcAft>
                <a:spcPts val="0"/>
              </a:spcAft>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100" u="none" cap="none" strike="noStrike">
              <a:solidFill>
                <a:schemeClr val="dk1"/>
              </a:solidFill>
              <a:latin typeface="Helvetica Neue"/>
              <a:ea typeface="Helvetica Neue"/>
              <a:cs typeface="Helvetica Neue"/>
              <a:sym typeface="Helvetica Neue"/>
            </a:endParaRPr>
          </a:p>
        </p:txBody>
      </p:sp>
      <p:sp>
        <p:nvSpPr>
          <p:cNvPr id="2948" name="Google Shape;2948;p84"/>
          <p:cNvSpPr txBox="1"/>
          <p:nvPr/>
        </p:nvSpPr>
        <p:spPr>
          <a:xfrm>
            <a:off x="1157469" y="4194009"/>
            <a:ext cx="4650546" cy="283154"/>
          </a:xfrm>
          <a:prstGeom prst="rect">
            <a:avLst/>
          </a:prstGeom>
          <a:noFill/>
          <a:ln>
            <a:noFill/>
          </a:ln>
        </p:spPr>
        <p:txBody>
          <a:bodyPr anchorCtr="0" anchor="b" bIns="0" lIns="0" spcFirstLastPara="1" rIns="0" wrap="square" tIns="0">
            <a:spAutoFit/>
          </a:bodyPr>
          <a:lstStyle/>
          <a:p>
            <a:pPr indent="0" lvl="1" marL="0" marR="0" rtl="0" algn="l">
              <a:lnSpc>
                <a:spcPct val="115000"/>
              </a:lnSpc>
              <a:spcBef>
                <a:spcPts val="0"/>
              </a:spcBef>
              <a:spcAft>
                <a:spcPts val="0"/>
              </a:spcAft>
              <a:buNone/>
            </a:pPr>
            <a:r>
              <a:rPr b="0" i="0" lang="en-US" sz="1600" u="none" cap="none" strike="noStrike">
                <a:solidFill>
                  <a:schemeClr val="accent1"/>
                </a:solidFill>
                <a:latin typeface="Helvetica Neue"/>
                <a:ea typeface="Helvetica Neue"/>
                <a:cs typeface="Helvetica Neue"/>
                <a:sym typeface="Helvetica Neue"/>
              </a:rPr>
              <a:t>Lorem ipsum dolor </a:t>
            </a:r>
            <a:endParaRPr/>
          </a:p>
        </p:txBody>
      </p:sp>
      <p:sp>
        <p:nvSpPr>
          <p:cNvPr id="2949" name="Google Shape;2949;p84"/>
          <p:cNvSpPr txBox="1"/>
          <p:nvPr/>
        </p:nvSpPr>
        <p:spPr>
          <a:xfrm>
            <a:off x="1157469" y="4477163"/>
            <a:ext cx="4650546" cy="460126"/>
          </a:xfrm>
          <a:prstGeom prst="rect">
            <a:avLst/>
          </a:prstGeom>
          <a:noFill/>
          <a:ln>
            <a:noFill/>
          </a:ln>
        </p:spPr>
        <p:txBody>
          <a:bodyPr anchorCtr="0" anchor="t" bIns="0" lIns="0" spcFirstLastPara="1" rIns="0" wrap="square" tIns="0">
            <a:normAutofit lnSpcReduction="10000"/>
          </a:bodyPr>
          <a:lstStyle/>
          <a:p>
            <a:pPr indent="0" lvl="1" marL="0" marR="0" rtl="0" algn="l">
              <a:lnSpc>
                <a:spcPct val="115000"/>
              </a:lnSpc>
              <a:spcBef>
                <a:spcPts val="0"/>
              </a:spcBef>
              <a:spcAft>
                <a:spcPts val="0"/>
              </a:spcAft>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100" u="none" cap="none" strike="noStrike">
              <a:solidFill>
                <a:schemeClr val="dk1"/>
              </a:solidFill>
              <a:latin typeface="Helvetica Neue"/>
              <a:ea typeface="Helvetica Neue"/>
              <a:cs typeface="Helvetica Neue"/>
              <a:sym typeface="Helvetica Neue"/>
            </a:endParaRPr>
          </a:p>
        </p:txBody>
      </p:sp>
      <p:sp>
        <p:nvSpPr>
          <p:cNvPr id="2950" name="Google Shape;2950;p84"/>
          <p:cNvSpPr txBox="1"/>
          <p:nvPr/>
        </p:nvSpPr>
        <p:spPr>
          <a:xfrm>
            <a:off x="1157469" y="5039984"/>
            <a:ext cx="4650546" cy="283154"/>
          </a:xfrm>
          <a:prstGeom prst="rect">
            <a:avLst/>
          </a:prstGeom>
          <a:noFill/>
          <a:ln>
            <a:noFill/>
          </a:ln>
        </p:spPr>
        <p:txBody>
          <a:bodyPr anchorCtr="0" anchor="b" bIns="0" lIns="0" spcFirstLastPara="1" rIns="0" wrap="square" tIns="0">
            <a:spAutoFit/>
          </a:bodyPr>
          <a:lstStyle/>
          <a:p>
            <a:pPr indent="0" lvl="1" marL="0" marR="0" rtl="0" algn="l">
              <a:lnSpc>
                <a:spcPct val="115000"/>
              </a:lnSpc>
              <a:spcBef>
                <a:spcPts val="0"/>
              </a:spcBef>
              <a:spcAft>
                <a:spcPts val="0"/>
              </a:spcAft>
              <a:buNone/>
            </a:pPr>
            <a:r>
              <a:rPr b="0" i="0" lang="en-US" sz="1600" u="none" cap="none" strike="noStrike">
                <a:solidFill>
                  <a:schemeClr val="accent1"/>
                </a:solidFill>
                <a:latin typeface="Helvetica Neue"/>
                <a:ea typeface="Helvetica Neue"/>
                <a:cs typeface="Helvetica Neue"/>
                <a:sym typeface="Helvetica Neue"/>
              </a:rPr>
              <a:t>Lorem ipsum dolor </a:t>
            </a:r>
            <a:endParaRPr/>
          </a:p>
        </p:txBody>
      </p:sp>
      <p:sp>
        <p:nvSpPr>
          <p:cNvPr id="2951" name="Google Shape;2951;p84"/>
          <p:cNvSpPr txBox="1"/>
          <p:nvPr/>
        </p:nvSpPr>
        <p:spPr>
          <a:xfrm>
            <a:off x="1157469" y="5323138"/>
            <a:ext cx="4650546" cy="495520"/>
          </a:xfrm>
          <a:prstGeom prst="rect">
            <a:avLst/>
          </a:prstGeom>
          <a:noFill/>
          <a:ln>
            <a:noFill/>
          </a:ln>
        </p:spPr>
        <p:txBody>
          <a:bodyPr anchorCtr="0" anchor="t" bIns="0" lIns="0" spcFirstLastPara="1" rIns="0" wrap="square" tIns="0">
            <a:spAutoFit/>
          </a:bodyPr>
          <a:lstStyle/>
          <a:p>
            <a:pPr indent="0" lvl="1" marL="0" marR="0" rtl="0" algn="l">
              <a:lnSpc>
                <a:spcPct val="115000"/>
              </a:lnSpc>
              <a:spcBef>
                <a:spcPts val="0"/>
              </a:spcBef>
              <a:spcAft>
                <a:spcPts val="0"/>
              </a:spcAft>
              <a:buNone/>
            </a:pPr>
            <a:r>
              <a:rPr b="0" i="0" lang="en-US" sz="14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100" u="none" cap="none" strike="noStrike">
              <a:solidFill>
                <a:schemeClr val="dk1"/>
              </a:solidFill>
              <a:latin typeface="Helvetica Neue"/>
              <a:ea typeface="Helvetica Neue"/>
              <a:cs typeface="Helvetica Neue"/>
              <a:sym typeface="Helvetica Neue"/>
            </a:endParaRPr>
          </a:p>
        </p:txBody>
      </p:sp>
      <p:cxnSp>
        <p:nvCxnSpPr>
          <p:cNvPr id="2952" name="Google Shape;2952;p84"/>
          <p:cNvCxnSpPr/>
          <p:nvPr/>
        </p:nvCxnSpPr>
        <p:spPr>
          <a:xfrm>
            <a:off x="587608" y="4988636"/>
            <a:ext cx="5187175" cy="0"/>
          </a:xfrm>
          <a:prstGeom prst="straightConnector1">
            <a:avLst/>
          </a:prstGeom>
          <a:noFill/>
          <a:ln cap="rnd" cmpd="sng" w="12700">
            <a:solidFill>
              <a:srgbClr val="7F7F7F"/>
            </a:solidFill>
            <a:prstDash val="dot"/>
            <a:miter lim="8000"/>
            <a:headEnd len="sm" w="sm" type="none"/>
            <a:tailEnd len="sm" w="sm" type="none"/>
          </a:ln>
        </p:spPr>
      </p:cxnSp>
      <p:cxnSp>
        <p:nvCxnSpPr>
          <p:cNvPr id="2953" name="Google Shape;2953;p84"/>
          <p:cNvCxnSpPr/>
          <p:nvPr/>
        </p:nvCxnSpPr>
        <p:spPr>
          <a:xfrm>
            <a:off x="587608" y="4142661"/>
            <a:ext cx="5187175" cy="0"/>
          </a:xfrm>
          <a:prstGeom prst="straightConnector1">
            <a:avLst/>
          </a:prstGeom>
          <a:noFill/>
          <a:ln cap="rnd" cmpd="sng" w="12700">
            <a:solidFill>
              <a:srgbClr val="7F7F7F"/>
            </a:solidFill>
            <a:prstDash val="dot"/>
            <a:miter lim="8000"/>
            <a:headEnd len="sm" w="sm" type="none"/>
            <a:tailEnd len="sm" w="sm" type="none"/>
          </a:ln>
        </p:spPr>
      </p:cxnSp>
      <p:cxnSp>
        <p:nvCxnSpPr>
          <p:cNvPr id="2954" name="Google Shape;2954;p84"/>
          <p:cNvCxnSpPr/>
          <p:nvPr/>
        </p:nvCxnSpPr>
        <p:spPr>
          <a:xfrm>
            <a:off x="587608" y="3296686"/>
            <a:ext cx="5187175" cy="0"/>
          </a:xfrm>
          <a:prstGeom prst="straightConnector1">
            <a:avLst/>
          </a:prstGeom>
          <a:noFill/>
          <a:ln cap="rnd" cmpd="sng" w="12700">
            <a:solidFill>
              <a:srgbClr val="7F7F7F"/>
            </a:solidFill>
            <a:prstDash val="dot"/>
            <a:miter lim="8000"/>
            <a:headEnd len="sm" w="sm" type="none"/>
            <a:tailEnd len="sm" w="sm" type="none"/>
          </a:ln>
        </p:spPr>
      </p:cxnSp>
      <p:sp>
        <p:nvSpPr>
          <p:cNvPr id="2955" name="Google Shape;2955;p84"/>
          <p:cNvSpPr/>
          <p:nvPr/>
        </p:nvSpPr>
        <p:spPr>
          <a:xfrm>
            <a:off x="615004" y="3534479"/>
            <a:ext cx="370390" cy="370390"/>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2</a:t>
            </a:r>
            <a:endParaRPr sz="1800">
              <a:solidFill>
                <a:schemeClr val="lt1"/>
              </a:solidFill>
              <a:latin typeface="Helvetica Neue"/>
              <a:ea typeface="Helvetica Neue"/>
              <a:cs typeface="Helvetica Neue"/>
              <a:sym typeface="Helvetica Neue"/>
            </a:endParaRPr>
          </a:p>
        </p:txBody>
      </p:sp>
      <p:sp>
        <p:nvSpPr>
          <p:cNvPr id="2956" name="Google Shape;2956;p84"/>
          <p:cNvSpPr/>
          <p:nvPr/>
        </p:nvSpPr>
        <p:spPr>
          <a:xfrm>
            <a:off x="615004" y="4380454"/>
            <a:ext cx="370390" cy="370390"/>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3</a:t>
            </a:r>
            <a:endParaRPr sz="1800">
              <a:solidFill>
                <a:schemeClr val="lt1"/>
              </a:solidFill>
              <a:latin typeface="Helvetica Neue"/>
              <a:ea typeface="Helvetica Neue"/>
              <a:cs typeface="Helvetica Neue"/>
              <a:sym typeface="Helvetica Neue"/>
            </a:endParaRPr>
          </a:p>
        </p:txBody>
      </p:sp>
      <p:sp>
        <p:nvSpPr>
          <p:cNvPr id="2957" name="Google Shape;2957;p84"/>
          <p:cNvSpPr/>
          <p:nvPr/>
        </p:nvSpPr>
        <p:spPr>
          <a:xfrm>
            <a:off x="615004" y="5226429"/>
            <a:ext cx="370390" cy="370390"/>
          </a:xfrm>
          <a:prstGeom prst="ellipse">
            <a:avLst/>
          </a:prstGeom>
          <a:solidFill>
            <a:schemeClr val="accen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4</a:t>
            </a:r>
            <a:endParaRPr sz="1800">
              <a:solidFill>
                <a:schemeClr val="lt1"/>
              </a:solidFill>
              <a:latin typeface="Helvetica Neue"/>
              <a:ea typeface="Helvetica Neue"/>
              <a:cs typeface="Helvetica Neue"/>
              <a:sym typeface="Helvetica Neue"/>
            </a:endParaRPr>
          </a:p>
        </p:txBody>
      </p:sp>
      <p:cxnSp>
        <p:nvCxnSpPr>
          <p:cNvPr id="2958" name="Google Shape;2958;p84"/>
          <p:cNvCxnSpPr/>
          <p:nvPr/>
        </p:nvCxnSpPr>
        <p:spPr>
          <a:xfrm>
            <a:off x="6448256" y="4988636"/>
            <a:ext cx="5422525" cy="0"/>
          </a:xfrm>
          <a:prstGeom prst="straightConnector1">
            <a:avLst/>
          </a:prstGeom>
          <a:noFill/>
          <a:ln cap="rnd" cmpd="sng" w="12700">
            <a:solidFill>
              <a:schemeClr val="lt1"/>
            </a:solidFill>
            <a:prstDash val="dot"/>
            <a:miter lim="8000"/>
            <a:headEnd len="sm" w="sm" type="none"/>
            <a:tailEnd len="sm" w="sm" type="none"/>
          </a:ln>
        </p:spPr>
      </p:cxnSp>
      <p:cxnSp>
        <p:nvCxnSpPr>
          <p:cNvPr id="2959" name="Google Shape;2959;p84"/>
          <p:cNvCxnSpPr/>
          <p:nvPr/>
        </p:nvCxnSpPr>
        <p:spPr>
          <a:xfrm>
            <a:off x="6448256" y="4142661"/>
            <a:ext cx="5422525" cy="0"/>
          </a:xfrm>
          <a:prstGeom prst="straightConnector1">
            <a:avLst/>
          </a:prstGeom>
          <a:noFill/>
          <a:ln cap="rnd" cmpd="sng" w="12700">
            <a:solidFill>
              <a:schemeClr val="lt1"/>
            </a:solidFill>
            <a:prstDash val="dot"/>
            <a:miter lim="8000"/>
            <a:headEnd len="sm" w="sm" type="none"/>
            <a:tailEnd len="sm" w="sm" type="none"/>
          </a:ln>
        </p:spPr>
      </p:cxnSp>
      <p:cxnSp>
        <p:nvCxnSpPr>
          <p:cNvPr id="2960" name="Google Shape;2960;p84"/>
          <p:cNvCxnSpPr/>
          <p:nvPr/>
        </p:nvCxnSpPr>
        <p:spPr>
          <a:xfrm>
            <a:off x="6448256" y="3296686"/>
            <a:ext cx="5422525" cy="0"/>
          </a:xfrm>
          <a:prstGeom prst="straightConnector1">
            <a:avLst/>
          </a:prstGeom>
          <a:noFill/>
          <a:ln cap="rnd" cmpd="sng" w="12700">
            <a:solidFill>
              <a:schemeClr val="lt1"/>
            </a:solidFill>
            <a:prstDash val="dot"/>
            <a:miter lim="8000"/>
            <a:headEnd len="sm" w="sm" type="none"/>
            <a:tailEnd len="sm" w="sm" type="none"/>
          </a:ln>
        </p:spPr>
      </p:cxnSp>
      <p:sp>
        <p:nvSpPr>
          <p:cNvPr id="2961" name="Google Shape;2961;p84"/>
          <p:cNvSpPr txBox="1"/>
          <p:nvPr/>
        </p:nvSpPr>
        <p:spPr>
          <a:xfrm>
            <a:off x="7455062" y="2590545"/>
            <a:ext cx="3819520" cy="566309"/>
          </a:xfrm>
          <a:prstGeom prst="rect">
            <a:avLst/>
          </a:prstGeom>
          <a:noFill/>
          <a:ln>
            <a:noFill/>
          </a:ln>
        </p:spPr>
        <p:txBody>
          <a:bodyPr anchorCtr="0" anchor="b" bIns="0" lIns="0" spcFirstLastPara="1" rIns="0" wrap="square" tIns="0">
            <a:spAutoFit/>
          </a:bodyPr>
          <a:lstStyle/>
          <a:p>
            <a:pPr indent="0" lvl="1" marL="0" marR="0" rtl="0" algn="l">
              <a:lnSpc>
                <a:spcPct val="115000"/>
              </a:lnSpc>
              <a:spcBef>
                <a:spcPts val="0"/>
              </a:spcBef>
              <a:spcAft>
                <a:spcPts val="0"/>
              </a:spcAft>
              <a:buNone/>
            </a:pPr>
            <a:r>
              <a:rPr b="0" i="0" lang="en-US" sz="1600" u="none" cap="none" strike="noStrike">
                <a:solidFill>
                  <a:schemeClr val="lt1"/>
                </a:solidFill>
                <a:latin typeface="Helvetica Neue"/>
                <a:ea typeface="Helvetica Neue"/>
                <a:cs typeface="Helvetica Neue"/>
                <a:sym typeface="Helvetica Neue"/>
              </a:rPr>
              <a:t>Lorem ipsum dolor sit amet, consectetur adipiscing elit</a:t>
            </a:r>
            <a:endParaRPr b="0" i="0" sz="1200" u="none" cap="none" strike="noStrike">
              <a:solidFill>
                <a:schemeClr val="lt1"/>
              </a:solidFill>
              <a:latin typeface="Helvetica Neue"/>
              <a:ea typeface="Helvetica Neue"/>
              <a:cs typeface="Helvetica Neue"/>
              <a:sym typeface="Helvetica Neue"/>
            </a:endParaRPr>
          </a:p>
        </p:txBody>
      </p:sp>
      <p:sp>
        <p:nvSpPr>
          <p:cNvPr id="2962" name="Google Shape;2962;p84"/>
          <p:cNvSpPr txBox="1"/>
          <p:nvPr/>
        </p:nvSpPr>
        <p:spPr>
          <a:xfrm>
            <a:off x="7455062" y="3436519"/>
            <a:ext cx="3819520" cy="566309"/>
          </a:xfrm>
          <a:prstGeom prst="rect">
            <a:avLst/>
          </a:prstGeom>
          <a:noFill/>
          <a:ln>
            <a:noFill/>
          </a:ln>
        </p:spPr>
        <p:txBody>
          <a:bodyPr anchorCtr="0" anchor="b" bIns="0" lIns="0" spcFirstLastPara="1" rIns="0" wrap="square" tIns="0">
            <a:spAutoFit/>
          </a:bodyPr>
          <a:lstStyle/>
          <a:p>
            <a:pPr indent="0" lvl="1" marL="0" marR="0" rtl="0" algn="l">
              <a:lnSpc>
                <a:spcPct val="115000"/>
              </a:lnSpc>
              <a:spcBef>
                <a:spcPts val="0"/>
              </a:spcBef>
              <a:spcAft>
                <a:spcPts val="0"/>
              </a:spcAft>
              <a:buNone/>
            </a:pPr>
            <a:r>
              <a:rPr b="0" i="0" lang="en-US" sz="1600" u="none" cap="none" strike="noStrike">
                <a:solidFill>
                  <a:schemeClr val="lt1"/>
                </a:solidFill>
                <a:latin typeface="Helvetica Neue"/>
                <a:ea typeface="Helvetica Neue"/>
                <a:cs typeface="Helvetica Neue"/>
                <a:sym typeface="Helvetica Neue"/>
              </a:rPr>
              <a:t>Lorem ipsum dolor sit amet, consectetur adipiscing elit</a:t>
            </a:r>
            <a:endParaRPr/>
          </a:p>
        </p:txBody>
      </p:sp>
      <p:sp>
        <p:nvSpPr>
          <p:cNvPr id="2963" name="Google Shape;2963;p84"/>
          <p:cNvSpPr txBox="1"/>
          <p:nvPr/>
        </p:nvSpPr>
        <p:spPr>
          <a:xfrm>
            <a:off x="7455062" y="4282494"/>
            <a:ext cx="3819520" cy="566309"/>
          </a:xfrm>
          <a:prstGeom prst="rect">
            <a:avLst/>
          </a:prstGeom>
          <a:noFill/>
          <a:ln>
            <a:noFill/>
          </a:ln>
        </p:spPr>
        <p:txBody>
          <a:bodyPr anchorCtr="0" anchor="b" bIns="0" lIns="0" spcFirstLastPara="1" rIns="0" wrap="square" tIns="0">
            <a:spAutoFit/>
          </a:bodyPr>
          <a:lstStyle/>
          <a:p>
            <a:pPr indent="0" lvl="1" marL="0" marR="0" rtl="0" algn="l">
              <a:lnSpc>
                <a:spcPct val="115000"/>
              </a:lnSpc>
              <a:spcBef>
                <a:spcPts val="0"/>
              </a:spcBef>
              <a:spcAft>
                <a:spcPts val="0"/>
              </a:spcAft>
              <a:buNone/>
            </a:pPr>
            <a:r>
              <a:rPr b="0" i="0" lang="en-US" sz="1600" u="none" cap="none" strike="noStrike">
                <a:solidFill>
                  <a:schemeClr val="lt1"/>
                </a:solidFill>
                <a:latin typeface="Helvetica Neue"/>
                <a:ea typeface="Helvetica Neue"/>
                <a:cs typeface="Helvetica Neue"/>
                <a:sym typeface="Helvetica Neue"/>
              </a:rPr>
              <a:t>Lorem ipsum dolor sit amet, consectetur adipiscing elit</a:t>
            </a:r>
            <a:endParaRPr/>
          </a:p>
        </p:txBody>
      </p:sp>
      <p:sp>
        <p:nvSpPr>
          <p:cNvPr id="2964" name="Google Shape;2964;p84"/>
          <p:cNvSpPr txBox="1"/>
          <p:nvPr/>
        </p:nvSpPr>
        <p:spPr>
          <a:xfrm>
            <a:off x="7455062" y="5128469"/>
            <a:ext cx="3819520" cy="566309"/>
          </a:xfrm>
          <a:prstGeom prst="rect">
            <a:avLst/>
          </a:prstGeom>
          <a:noFill/>
          <a:ln>
            <a:noFill/>
          </a:ln>
        </p:spPr>
        <p:txBody>
          <a:bodyPr anchorCtr="0" anchor="b" bIns="0" lIns="0" spcFirstLastPara="1" rIns="0" wrap="square" tIns="0">
            <a:spAutoFit/>
          </a:bodyPr>
          <a:lstStyle/>
          <a:p>
            <a:pPr indent="0" lvl="1" marL="0" marR="0" rtl="0" algn="l">
              <a:lnSpc>
                <a:spcPct val="115000"/>
              </a:lnSpc>
              <a:spcBef>
                <a:spcPts val="0"/>
              </a:spcBef>
              <a:spcAft>
                <a:spcPts val="0"/>
              </a:spcAft>
              <a:buNone/>
            </a:pPr>
            <a:r>
              <a:rPr b="0" i="0" lang="en-US" sz="1600" u="none" cap="none" strike="noStrike">
                <a:solidFill>
                  <a:schemeClr val="lt1"/>
                </a:solidFill>
                <a:latin typeface="Helvetica Neue"/>
                <a:ea typeface="Helvetica Neue"/>
                <a:cs typeface="Helvetica Neue"/>
                <a:sym typeface="Helvetica Neue"/>
              </a:rPr>
              <a:t>Lorem ipsum dolor sit amet, consectetur adipiscing elit</a:t>
            </a:r>
            <a:endParaRPr/>
          </a:p>
        </p:txBody>
      </p:sp>
      <p:sp>
        <p:nvSpPr>
          <p:cNvPr id="2965" name="Google Shape;2965;p84"/>
          <p:cNvSpPr/>
          <p:nvPr/>
        </p:nvSpPr>
        <p:spPr>
          <a:xfrm>
            <a:off x="6510375" y="1781701"/>
            <a:ext cx="3210236" cy="497711"/>
          </a:xfrm>
          <a:prstGeom prst="roundRect">
            <a:avLst>
              <a:gd fmla="val 50000" name="adj"/>
            </a:avLst>
          </a:prstGeom>
          <a:solidFill>
            <a:schemeClr val="accent5"/>
          </a:solidFill>
          <a:ln>
            <a:noFill/>
          </a:ln>
        </p:spPr>
        <p:txBody>
          <a:bodyPr anchorCtr="0" anchor="t" bIns="0" lIns="0" spcFirstLastPara="1" rIns="0" wrap="square" tIns="0">
            <a:spAutoFit/>
          </a:bodyPr>
          <a:lstStyle/>
          <a:p>
            <a:pPr indent="0" lvl="1" marL="0" marR="0" rtl="0" algn="ctr">
              <a:lnSpc>
                <a:spcPct val="115000"/>
              </a:lnSpc>
              <a:spcBef>
                <a:spcPts val="0"/>
              </a:spcBef>
              <a:spcAft>
                <a:spcPts val="0"/>
              </a:spcAft>
              <a:buNone/>
            </a:pPr>
            <a:r>
              <a:rPr b="1" i="0" lang="en-US" sz="2000" u="none" cap="none" strike="noStrike">
                <a:solidFill>
                  <a:schemeClr val="lt1"/>
                </a:solidFill>
                <a:latin typeface="Helvetica Neue"/>
                <a:ea typeface="Helvetica Neue"/>
                <a:cs typeface="Helvetica Neue"/>
                <a:sym typeface="Helvetica Neue"/>
              </a:rPr>
              <a:t>Lorem ipsum dolor </a:t>
            </a:r>
            <a:endParaRPr/>
          </a:p>
        </p:txBody>
      </p:sp>
      <p:grpSp>
        <p:nvGrpSpPr>
          <p:cNvPr id="2966" name="Google Shape;2966;p84"/>
          <p:cNvGrpSpPr/>
          <p:nvPr/>
        </p:nvGrpSpPr>
        <p:grpSpPr>
          <a:xfrm>
            <a:off x="6593824" y="2587309"/>
            <a:ext cx="573254" cy="572780"/>
            <a:chOff x="4094847" y="1760585"/>
            <a:chExt cx="633600" cy="633600"/>
          </a:xfrm>
        </p:grpSpPr>
        <p:sp>
          <p:nvSpPr>
            <p:cNvPr id="2967" name="Google Shape;2967;p8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968" name="Google Shape;2968;p8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969" name="Google Shape;2969;p84"/>
          <p:cNvGrpSpPr/>
          <p:nvPr/>
        </p:nvGrpSpPr>
        <p:grpSpPr>
          <a:xfrm>
            <a:off x="6593824" y="3436193"/>
            <a:ext cx="573254" cy="572780"/>
            <a:chOff x="4094847" y="1760585"/>
            <a:chExt cx="633600" cy="633600"/>
          </a:xfrm>
        </p:grpSpPr>
        <p:sp>
          <p:nvSpPr>
            <p:cNvPr id="2970" name="Google Shape;2970;p8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971" name="Google Shape;2971;p8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972" name="Google Shape;2972;p84"/>
          <p:cNvGrpSpPr/>
          <p:nvPr/>
        </p:nvGrpSpPr>
        <p:grpSpPr>
          <a:xfrm>
            <a:off x="6593824" y="4279258"/>
            <a:ext cx="573254" cy="572780"/>
            <a:chOff x="4094847" y="1760585"/>
            <a:chExt cx="633600" cy="633600"/>
          </a:xfrm>
        </p:grpSpPr>
        <p:sp>
          <p:nvSpPr>
            <p:cNvPr id="2973" name="Google Shape;2973;p8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974" name="Google Shape;2974;p8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2975" name="Google Shape;2975;p84"/>
          <p:cNvGrpSpPr/>
          <p:nvPr/>
        </p:nvGrpSpPr>
        <p:grpSpPr>
          <a:xfrm>
            <a:off x="6593824" y="5142931"/>
            <a:ext cx="573254" cy="572780"/>
            <a:chOff x="4094847" y="1760585"/>
            <a:chExt cx="633600" cy="633600"/>
          </a:xfrm>
        </p:grpSpPr>
        <p:sp>
          <p:nvSpPr>
            <p:cNvPr id="2976" name="Google Shape;2976;p8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2977" name="Google Shape;2977;p8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2978" name="Google Shape;2978;p8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979" name="Google Shape;2979;p8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8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83" name="Shape 2983"/>
        <p:cNvGrpSpPr/>
        <p:nvPr/>
      </p:nvGrpSpPr>
      <p:grpSpPr>
        <a:xfrm>
          <a:off x="0" y="0"/>
          <a:ext cx="0" cy="0"/>
          <a:chOff x="0" y="0"/>
          <a:chExt cx="0" cy="0"/>
        </a:xfrm>
      </p:grpSpPr>
      <p:sp>
        <p:nvSpPr>
          <p:cNvPr id="2984" name="Google Shape;2984;p8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Key Highlights Five-Point List (Dark)</a:t>
            </a:r>
            <a:endParaRPr/>
          </a:p>
        </p:txBody>
      </p:sp>
      <p:sp>
        <p:nvSpPr>
          <p:cNvPr id="2985" name="Google Shape;2985;p85"/>
          <p:cNvSpPr/>
          <p:nvPr/>
        </p:nvSpPr>
        <p:spPr>
          <a:xfrm>
            <a:off x="5518673" y="1588349"/>
            <a:ext cx="6673325" cy="4305585"/>
          </a:xfrm>
          <a:prstGeom prst="rect">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pic>
        <p:nvPicPr>
          <p:cNvPr id="2986" name="Google Shape;2986;p85"/>
          <p:cNvPicPr preferRelativeResize="0"/>
          <p:nvPr/>
        </p:nvPicPr>
        <p:blipFill rotWithShape="1">
          <a:blip r:embed="rId3">
            <a:alphaModFix/>
          </a:blip>
          <a:srcRect b="16908" l="7942" r="37856" t="20310"/>
          <a:stretch/>
        </p:blipFill>
        <p:spPr>
          <a:xfrm>
            <a:off x="0" y="1588349"/>
            <a:ext cx="5534435" cy="4305585"/>
          </a:xfrm>
          <a:custGeom>
            <a:rect b="b" l="l" r="r" t="t"/>
            <a:pathLst>
              <a:path extrusionOk="0" h="4488148" w="5349240">
                <a:moveTo>
                  <a:pt x="0" y="0"/>
                </a:moveTo>
                <a:lnTo>
                  <a:pt x="5349240" y="0"/>
                </a:lnTo>
                <a:lnTo>
                  <a:pt x="5349240" y="4488148"/>
                </a:lnTo>
                <a:lnTo>
                  <a:pt x="0" y="4488148"/>
                </a:lnTo>
                <a:close/>
              </a:path>
            </a:pathLst>
          </a:custGeom>
          <a:noFill/>
          <a:ln>
            <a:noFill/>
          </a:ln>
        </p:spPr>
      </p:pic>
      <p:sp>
        <p:nvSpPr>
          <p:cNvPr id="2987" name="Google Shape;2987;p85"/>
          <p:cNvSpPr txBox="1"/>
          <p:nvPr/>
        </p:nvSpPr>
        <p:spPr>
          <a:xfrm>
            <a:off x="6045539" y="1967611"/>
            <a:ext cx="5851493" cy="566309"/>
          </a:xfrm>
          <a:prstGeom prst="rect">
            <a:avLst/>
          </a:prstGeom>
          <a:noFill/>
          <a:ln>
            <a:noFill/>
          </a:ln>
        </p:spPr>
        <p:txBody>
          <a:bodyPr anchorCtr="0" anchor="t" bIns="0" lIns="0" spcFirstLastPara="1" rIns="0" wrap="square" tIns="0">
            <a:spAutoFit/>
          </a:bodyPr>
          <a:lstStyle/>
          <a:p>
            <a:pPr indent="0" lvl="1" marL="0" marR="0" rtl="0" algn="l">
              <a:lnSpc>
                <a:spcPct val="115000"/>
              </a:lnSpc>
              <a:spcBef>
                <a:spcPts val="0"/>
              </a:spcBef>
              <a:spcAft>
                <a:spcPts val="0"/>
              </a:spcAft>
              <a:buNone/>
            </a:pPr>
            <a:r>
              <a:rPr b="1" i="0" lang="en-US" sz="1600" u="none" cap="none" strike="noStrike">
                <a:solidFill>
                  <a:schemeClr val="accent5"/>
                </a:solidFill>
                <a:latin typeface="Helvetica Neue"/>
                <a:ea typeface="Helvetica Neue"/>
                <a:cs typeface="Helvetica Neue"/>
                <a:sym typeface="Helvetica Neue"/>
              </a:rPr>
              <a:t>Lorem ipsum dolor sit amet – </a:t>
            </a:r>
            <a:r>
              <a:rPr b="0" i="0" lang="en-US" sz="1600" u="none" cap="none" strike="noStrike">
                <a:solidFill>
                  <a:schemeClr val="lt1"/>
                </a:solidFill>
                <a:latin typeface="Helvetica Neue"/>
                <a:ea typeface="Helvetica Neue"/>
                <a:cs typeface="Helvetica Neue"/>
                <a:sym typeface="Helvetica Neue"/>
              </a:rPr>
              <a:t>Lorem ipsum dolor sit amet,</a:t>
            </a:r>
            <a:br>
              <a:rPr b="0" i="0" lang="en-US" sz="1600" u="none" cap="none" strike="noStrike">
                <a:solidFill>
                  <a:schemeClr val="lt1"/>
                </a:solidFill>
                <a:latin typeface="Helvetica Neue"/>
                <a:ea typeface="Helvetica Neue"/>
                <a:cs typeface="Helvetica Neue"/>
                <a:sym typeface="Helvetica Neue"/>
              </a:rPr>
            </a:br>
            <a:r>
              <a:rPr b="0" i="0" lang="en-US" sz="1600" u="none" cap="none" strike="noStrike">
                <a:solidFill>
                  <a:schemeClr val="lt1"/>
                </a:solidFill>
                <a:latin typeface="Helvetica Neue"/>
                <a:ea typeface="Helvetica Neue"/>
                <a:cs typeface="Helvetica Neue"/>
                <a:sym typeface="Helvetica Neue"/>
              </a:rPr>
              <a:t>consectetur adipiscing elit. Ut tempor</a:t>
            </a:r>
            <a:endParaRPr/>
          </a:p>
        </p:txBody>
      </p:sp>
      <p:sp>
        <p:nvSpPr>
          <p:cNvPr id="2988" name="Google Shape;2988;p85"/>
          <p:cNvSpPr txBox="1"/>
          <p:nvPr/>
        </p:nvSpPr>
        <p:spPr>
          <a:xfrm>
            <a:off x="6045539" y="2725245"/>
            <a:ext cx="5851493" cy="566309"/>
          </a:xfrm>
          <a:prstGeom prst="rect">
            <a:avLst/>
          </a:prstGeom>
          <a:noFill/>
          <a:ln>
            <a:noFill/>
          </a:ln>
        </p:spPr>
        <p:txBody>
          <a:bodyPr anchorCtr="0" anchor="t" bIns="0" lIns="0" spcFirstLastPara="1" rIns="0" wrap="square" tIns="0">
            <a:spAutoFit/>
          </a:bodyPr>
          <a:lstStyle/>
          <a:p>
            <a:pPr indent="0" lvl="1" marL="0" marR="0" rtl="0" algn="l">
              <a:lnSpc>
                <a:spcPct val="115000"/>
              </a:lnSpc>
              <a:spcBef>
                <a:spcPts val="0"/>
              </a:spcBef>
              <a:spcAft>
                <a:spcPts val="0"/>
              </a:spcAft>
              <a:buNone/>
            </a:pPr>
            <a:r>
              <a:rPr b="1" i="0" lang="en-US" sz="1600" u="none" cap="none" strike="noStrike">
                <a:solidFill>
                  <a:schemeClr val="accent5"/>
                </a:solidFill>
                <a:latin typeface="Helvetica Neue"/>
                <a:ea typeface="Helvetica Neue"/>
                <a:cs typeface="Helvetica Neue"/>
                <a:sym typeface="Helvetica Neue"/>
              </a:rPr>
              <a:t>Lorem ipsum dolor sit amet – </a:t>
            </a:r>
            <a:r>
              <a:rPr b="0" i="0" lang="en-US" sz="1600" u="none" cap="none" strike="noStrike">
                <a:solidFill>
                  <a:schemeClr val="lt1"/>
                </a:solidFill>
                <a:latin typeface="Helvetica Neue"/>
                <a:ea typeface="Helvetica Neue"/>
                <a:cs typeface="Helvetica Neue"/>
                <a:sym typeface="Helvetica Neue"/>
              </a:rPr>
              <a:t>Lorem ipsum dolor sit amet,</a:t>
            </a:r>
            <a:br>
              <a:rPr b="0" i="0" lang="en-US" sz="1600" u="none" cap="none" strike="noStrike">
                <a:solidFill>
                  <a:schemeClr val="lt1"/>
                </a:solidFill>
                <a:latin typeface="Helvetica Neue"/>
                <a:ea typeface="Helvetica Neue"/>
                <a:cs typeface="Helvetica Neue"/>
                <a:sym typeface="Helvetica Neue"/>
              </a:rPr>
            </a:br>
            <a:r>
              <a:rPr b="0" i="0" lang="en-US" sz="1600" u="none" cap="none" strike="noStrike">
                <a:solidFill>
                  <a:schemeClr val="lt1"/>
                </a:solidFill>
                <a:latin typeface="Helvetica Neue"/>
                <a:ea typeface="Helvetica Neue"/>
                <a:cs typeface="Helvetica Neue"/>
                <a:sym typeface="Helvetica Neue"/>
              </a:rPr>
              <a:t>consectetur adipiscing elit. Ut tempor</a:t>
            </a:r>
            <a:endParaRPr/>
          </a:p>
        </p:txBody>
      </p:sp>
      <p:sp>
        <p:nvSpPr>
          <p:cNvPr id="2989" name="Google Shape;2989;p85"/>
          <p:cNvSpPr txBox="1"/>
          <p:nvPr/>
        </p:nvSpPr>
        <p:spPr>
          <a:xfrm>
            <a:off x="6045538" y="3482879"/>
            <a:ext cx="5851493" cy="566309"/>
          </a:xfrm>
          <a:prstGeom prst="rect">
            <a:avLst/>
          </a:prstGeom>
          <a:noFill/>
          <a:ln>
            <a:noFill/>
          </a:ln>
        </p:spPr>
        <p:txBody>
          <a:bodyPr anchorCtr="0" anchor="t" bIns="0" lIns="0" spcFirstLastPara="1" rIns="0" wrap="square" tIns="0">
            <a:spAutoFit/>
          </a:bodyPr>
          <a:lstStyle/>
          <a:p>
            <a:pPr indent="0" lvl="1" marL="0" marR="0" rtl="0" algn="l">
              <a:lnSpc>
                <a:spcPct val="115000"/>
              </a:lnSpc>
              <a:spcBef>
                <a:spcPts val="0"/>
              </a:spcBef>
              <a:spcAft>
                <a:spcPts val="0"/>
              </a:spcAft>
              <a:buNone/>
            </a:pPr>
            <a:r>
              <a:rPr b="1" i="0" lang="en-US" sz="1600" u="none" cap="none" strike="noStrike">
                <a:solidFill>
                  <a:schemeClr val="accent5"/>
                </a:solidFill>
                <a:latin typeface="Helvetica Neue"/>
                <a:ea typeface="Helvetica Neue"/>
                <a:cs typeface="Helvetica Neue"/>
                <a:sym typeface="Helvetica Neue"/>
              </a:rPr>
              <a:t>Lorem ipsum dolor sit amet – </a:t>
            </a:r>
            <a:r>
              <a:rPr b="0" i="0" lang="en-US" sz="1600" u="none" cap="none" strike="noStrike">
                <a:solidFill>
                  <a:schemeClr val="lt1"/>
                </a:solidFill>
                <a:latin typeface="Helvetica Neue"/>
                <a:ea typeface="Helvetica Neue"/>
                <a:cs typeface="Helvetica Neue"/>
                <a:sym typeface="Helvetica Neue"/>
              </a:rPr>
              <a:t>Lorem ipsum dolor sit amet,</a:t>
            </a:r>
            <a:br>
              <a:rPr b="0" i="0" lang="en-US" sz="1600" u="none" cap="none" strike="noStrike">
                <a:solidFill>
                  <a:schemeClr val="lt1"/>
                </a:solidFill>
                <a:latin typeface="Helvetica Neue"/>
                <a:ea typeface="Helvetica Neue"/>
                <a:cs typeface="Helvetica Neue"/>
                <a:sym typeface="Helvetica Neue"/>
              </a:rPr>
            </a:br>
            <a:r>
              <a:rPr b="0" i="0" lang="en-US" sz="1600" u="none" cap="none" strike="noStrike">
                <a:solidFill>
                  <a:schemeClr val="lt1"/>
                </a:solidFill>
                <a:latin typeface="Helvetica Neue"/>
                <a:ea typeface="Helvetica Neue"/>
                <a:cs typeface="Helvetica Neue"/>
                <a:sym typeface="Helvetica Neue"/>
              </a:rPr>
              <a:t>consectetur adipiscing elit. Ut tempor</a:t>
            </a:r>
            <a:endParaRPr/>
          </a:p>
        </p:txBody>
      </p:sp>
      <p:sp>
        <p:nvSpPr>
          <p:cNvPr id="2990" name="Google Shape;2990;p85"/>
          <p:cNvSpPr txBox="1"/>
          <p:nvPr/>
        </p:nvSpPr>
        <p:spPr>
          <a:xfrm>
            <a:off x="6045538" y="4240513"/>
            <a:ext cx="5851493" cy="566309"/>
          </a:xfrm>
          <a:prstGeom prst="rect">
            <a:avLst/>
          </a:prstGeom>
          <a:noFill/>
          <a:ln>
            <a:noFill/>
          </a:ln>
        </p:spPr>
        <p:txBody>
          <a:bodyPr anchorCtr="0" anchor="t" bIns="0" lIns="0" spcFirstLastPara="1" rIns="0" wrap="square" tIns="0">
            <a:spAutoFit/>
          </a:bodyPr>
          <a:lstStyle/>
          <a:p>
            <a:pPr indent="0" lvl="1" marL="0" marR="0" rtl="0" algn="l">
              <a:lnSpc>
                <a:spcPct val="115000"/>
              </a:lnSpc>
              <a:spcBef>
                <a:spcPts val="0"/>
              </a:spcBef>
              <a:spcAft>
                <a:spcPts val="0"/>
              </a:spcAft>
              <a:buNone/>
            </a:pPr>
            <a:r>
              <a:rPr b="1" i="0" lang="en-US" sz="1600" u="none" cap="none" strike="noStrike">
                <a:solidFill>
                  <a:schemeClr val="accent5"/>
                </a:solidFill>
                <a:latin typeface="Helvetica Neue"/>
                <a:ea typeface="Helvetica Neue"/>
                <a:cs typeface="Helvetica Neue"/>
                <a:sym typeface="Helvetica Neue"/>
              </a:rPr>
              <a:t>Lorem ipsum dolor sit amet – </a:t>
            </a:r>
            <a:r>
              <a:rPr b="0" i="0" lang="en-US" sz="1600" u="none" cap="none" strike="noStrike">
                <a:solidFill>
                  <a:schemeClr val="lt1"/>
                </a:solidFill>
                <a:latin typeface="Helvetica Neue"/>
                <a:ea typeface="Helvetica Neue"/>
                <a:cs typeface="Helvetica Neue"/>
                <a:sym typeface="Helvetica Neue"/>
              </a:rPr>
              <a:t>Lorem ipsum dolor sit amet,</a:t>
            </a:r>
            <a:br>
              <a:rPr b="0" i="0" lang="en-US" sz="1600" u="none" cap="none" strike="noStrike">
                <a:solidFill>
                  <a:schemeClr val="lt1"/>
                </a:solidFill>
                <a:latin typeface="Helvetica Neue"/>
                <a:ea typeface="Helvetica Neue"/>
                <a:cs typeface="Helvetica Neue"/>
                <a:sym typeface="Helvetica Neue"/>
              </a:rPr>
            </a:br>
            <a:r>
              <a:rPr b="0" i="0" lang="en-US" sz="1600" u="none" cap="none" strike="noStrike">
                <a:solidFill>
                  <a:schemeClr val="lt1"/>
                </a:solidFill>
                <a:latin typeface="Helvetica Neue"/>
                <a:ea typeface="Helvetica Neue"/>
                <a:cs typeface="Helvetica Neue"/>
                <a:sym typeface="Helvetica Neue"/>
              </a:rPr>
              <a:t>consectetur adipiscing elit. Ut tempor</a:t>
            </a:r>
            <a:endParaRPr/>
          </a:p>
        </p:txBody>
      </p:sp>
      <p:sp>
        <p:nvSpPr>
          <p:cNvPr id="2991" name="Google Shape;2991;p85"/>
          <p:cNvSpPr txBox="1"/>
          <p:nvPr/>
        </p:nvSpPr>
        <p:spPr>
          <a:xfrm>
            <a:off x="6045537" y="4998147"/>
            <a:ext cx="5851493" cy="566309"/>
          </a:xfrm>
          <a:prstGeom prst="rect">
            <a:avLst/>
          </a:prstGeom>
          <a:noFill/>
          <a:ln>
            <a:noFill/>
          </a:ln>
        </p:spPr>
        <p:txBody>
          <a:bodyPr anchorCtr="0" anchor="t" bIns="0" lIns="0" spcFirstLastPara="1" rIns="0" wrap="square" tIns="0">
            <a:spAutoFit/>
          </a:bodyPr>
          <a:lstStyle/>
          <a:p>
            <a:pPr indent="0" lvl="1" marL="0" marR="0" rtl="0" algn="l">
              <a:lnSpc>
                <a:spcPct val="115000"/>
              </a:lnSpc>
              <a:spcBef>
                <a:spcPts val="0"/>
              </a:spcBef>
              <a:spcAft>
                <a:spcPts val="0"/>
              </a:spcAft>
              <a:buNone/>
            </a:pPr>
            <a:r>
              <a:rPr b="1" i="0" lang="en-US" sz="1600" u="none" cap="none" strike="noStrike">
                <a:solidFill>
                  <a:schemeClr val="accent5"/>
                </a:solidFill>
                <a:latin typeface="Helvetica Neue"/>
                <a:ea typeface="Helvetica Neue"/>
                <a:cs typeface="Helvetica Neue"/>
                <a:sym typeface="Helvetica Neue"/>
              </a:rPr>
              <a:t>Lorem ipsum dolor sit amet – </a:t>
            </a:r>
            <a:r>
              <a:rPr b="0" i="0" lang="en-US" sz="1600" u="none" cap="none" strike="noStrike">
                <a:solidFill>
                  <a:schemeClr val="lt1"/>
                </a:solidFill>
                <a:latin typeface="Helvetica Neue"/>
                <a:ea typeface="Helvetica Neue"/>
                <a:cs typeface="Helvetica Neue"/>
                <a:sym typeface="Helvetica Neue"/>
              </a:rPr>
              <a:t>Lorem ipsum dolor sit amet,</a:t>
            </a:r>
            <a:br>
              <a:rPr b="0" i="0" lang="en-US" sz="1600" u="none" cap="none" strike="noStrike">
                <a:solidFill>
                  <a:schemeClr val="lt1"/>
                </a:solidFill>
                <a:latin typeface="Helvetica Neue"/>
                <a:ea typeface="Helvetica Neue"/>
                <a:cs typeface="Helvetica Neue"/>
                <a:sym typeface="Helvetica Neue"/>
              </a:rPr>
            </a:br>
            <a:r>
              <a:rPr b="0" i="0" lang="en-US" sz="1600" u="none" cap="none" strike="noStrike">
                <a:solidFill>
                  <a:schemeClr val="lt1"/>
                </a:solidFill>
                <a:latin typeface="Helvetica Neue"/>
                <a:ea typeface="Helvetica Neue"/>
                <a:cs typeface="Helvetica Neue"/>
                <a:sym typeface="Helvetica Neue"/>
              </a:rPr>
              <a:t>consectetur adipiscing elit. Ut tempor</a:t>
            </a:r>
            <a:endParaRPr/>
          </a:p>
        </p:txBody>
      </p:sp>
      <p:sp>
        <p:nvSpPr>
          <p:cNvPr id="2992" name="Google Shape;2992;p85"/>
          <p:cNvSpPr/>
          <p:nvPr/>
        </p:nvSpPr>
        <p:spPr>
          <a:xfrm>
            <a:off x="1" y="1595302"/>
            <a:ext cx="5534434" cy="4297680"/>
          </a:xfrm>
          <a:prstGeom prst="rect">
            <a:avLst/>
          </a:prstGeom>
          <a:solidFill>
            <a:schemeClr val="dk1">
              <a:alpha val="87058"/>
            </a:schemeClr>
          </a:solidFill>
          <a:ln>
            <a:noFill/>
          </a:ln>
        </p:spPr>
        <p:txBody>
          <a:bodyPr anchorCtr="0" anchor="t"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993" name="Google Shape;2993;p85"/>
          <p:cNvSpPr txBox="1"/>
          <p:nvPr/>
        </p:nvSpPr>
        <p:spPr>
          <a:xfrm>
            <a:off x="857685" y="2178072"/>
            <a:ext cx="2868685" cy="1267458"/>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b="1" lang="en-US" sz="4000">
                <a:solidFill>
                  <a:srgbClr val="FF7F7F"/>
                </a:solidFill>
                <a:latin typeface="Helvetica Neue"/>
                <a:ea typeface="Helvetica Neue"/>
                <a:cs typeface="Helvetica Neue"/>
                <a:sym typeface="Helvetica Neue"/>
              </a:rPr>
              <a:t>Key Highlights</a:t>
            </a:r>
            <a:endParaRPr/>
          </a:p>
        </p:txBody>
      </p:sp>
      <p:sp>
        <p:nvSpPr>
          <p:cNvPr id="2994" name="Google Shape;2994;p85"/>
          <p:cNvSpPr txBox="1"/>
          <p:nvPr/>
        </p:nvSpPr>
        <p:spPr>
          <a:xfrm>
            <a:off x="857685" y="3578617"/>
            <a:ext cx="3607636" cy="1384995"/>
          </a:xfrm>
          <a:prstGeom prst="rect">
            <a:avLst/>
          </a:prstGeom>
          <a:noFill/>
          <a:ln>
            <a:noFill/>
          </a:ln>
        </p:spPr>
        <p:txBody>
          <a:bodyPr anchorCtr="0" anchor="t" bIns="0" lIns="0" spcFirstLastPara="1" rIns="0" wrap="square" tIns="0">
            <a:spAutoFit/>
          </a:bodyPr>
          <a:lstStyle/>
          <a:p>
            <a:pPr indent="0" lvl="0" marL="0" marR="0" rtl="0" algn="l">
              <a:spcBef>
                <a:spcPts val="0"/>
              </a:spcBef>
              <a:spcAft>
                <a:spcPts val="0"/>
              </a:spcAft>
              <a:buNone/>
            </a:pPr>
            <a:r>
              <a:rPr lang="en-US" sz="1800">
                <a:solidFill>
                  <a:schemeClr val="lt1"/>
                </a:solidFill>
                <a:latin typeface="Helvetica Neue"/>
                <a:ea typeface="Helvetica Neue"/>
                <a:cs typeface="Helvetica Neue"/>
                <a:sym typeface="Helvetica Neue"/>
              </a:rPr>
              <a:t>Lorem ipsum dolor sit amet,</a:t>
            </a:r>
            <a:br>
              <a:rPr lang="en-US" sz="1800">
                <a:solidFill>
                  <a:schemeClr val="lt1"/>
                </a:solidFill>
                <a:latin typeface="Helvetica Neue"/>
                <a:ea typeface="Helvetica Neue"/>
                <a:cs typeface="Helvetica Neue"/>
                <a:sym typeface="Helvetica Neue"/>
              </a:rPr>
            </a:br>
            <a:r>
              <a:rPr lang="en-US" sz="1800">
                <a:solidFill>
                  <a:schemeClr val="lt1"/>
                </a:solidFill>
                <a:latin typeface="Helvetica Neue"/>
                <a:ea typeface="Helvetica Neue"/>
                <a:cs typeface="Helvetica Neue"/>
                <a:sym typeface="Helvetica Neue"/>
              </a:rPr>
              <a:t>consectetur adipiscing elit. Ut tempor, quam et mattis pulvinar, mauris ligula suscipit arcu, sed elementum diam leo at</a:t>
            </a:r>
            <a:endParaRPr/>
          </a:p>
        </p:txBody>
      </p:sp>
      <p:grpSp>
        <p:nvGrpSpPr>
          <p:cNvPr id="2995" name="Google Shape;2995;p85"/>
          <p:cNvGrpSpPr/>
          <p:nvPr/>
        </p:nvGrpSpPr>
        <p:grpSpPr>
          <a:xfrm>
            <a:off x="5252794" y="1954871"/>
            <a:ext cx="521000" cy="521000"/>
            <a:chOff x="5252794" y="2480384"/>
            <a:chExt cx="521000" cy="521000"/>
          </a:xfrm>
        </p:grpSpPr>
        <p:sp>
          <p:nvSpPr>
            <p:cNvPr id="2996" name="Google Shape;2996;p85"/>
            <p:cNvSpPr/>
            <p:nvPr/>
          </p:nvSpPr>
          <p:spPr>
            <a:xfrm>
              <a:off x="5252794" y="2480384"/>
              <a:ext cx="521000" cy="521000"/>
            </a:xfrm>
            <a:prstGeom prst="ellipse">
              <a:avLst/>
            </a:prstGeom>
            <a:solidFill>
              <a:schemeClr val="l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997" name="Google Shape;2997;p85"/>
            <p:cNvSpPr/>
            <p:nvPr/>
          </p:nvSpPr>
          <p:spPr>
            <a:xfrm>
              <a:off x="5333554" y="2561144"/>
              <a:ext cx="359480" cy="359480"/>
            </a:xfrm>
            <a:prstGeom prst="ellipse">
              <a:avLst/>
            </a:prstGeom>
            <a:solidFill>
              <a:schemeClr val="accent1"/>
            </a:solidFill>
            <a:ln cap="flat" cmpd="sng" w="28575">
              <a:solidFill>
                <a:schemeClr val="accent5"/>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1</a:t>
              </a:r>
              <a:endParaRPr sz="1600">
                <a:solidFill>
                  <a:schemeClr val="lt1"/>
                </a:solidFill>
                <a:latin typeface="Helvetica Neue"/>
                <a:ea typeface="Helvetica Neue"/>
                <a:cs typeface="Helvetica Neue"/>
                <a:sym typeface="Helvetica Neue"/>
              </a:endParaRPr>
            </a:p>
          </p:txBody>
        </p:sp>
      </p:grpSp>
      <p:grpSp>
        <p:nvGrpSpPr>
          <p:cNvPr id="2998" name="Google Shape;2998;p85"/>
          <p:cNvGrpSpPr/>
          <p:nvPr/>
        </p:nvGrpSpPr>
        <p:grpSpPr>
          <a:xfrm>
            <a:off x="5252794" y="2712505"/>
            <a:ext cx="521000" cy="521000"/>
            <a:chOff x="5252794" y="3209215"/>
            <a:chExt cx="521000" cy="521000"/>
          </a:xfrm>
        </p:grpSpPr>
        <p:sp>
          <p:nvSpPr>
            <p:cNvPr id="2999" name="Google Shape;2999;p85"/>
            <p:cNvSpPr/>
            <p:nvPr/>
          </p:nvSpPr>
          <p:spPr>
            <a:xfrm>
              <a:off x="5252794" y="3209215"/>
              <a:ext cx="521000" cy="521000"/>
            </a:xfrm>
            <a:prstGeom prst="ellipse">
              <a:avLst/>
            </a:prstGeom>
            <a:solidFill>
              <a:schemeClr val="l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000" name="Google Shape;3000;p85"/>
            <p:cNvSpPr/>
            <p:nvPr/>
          </p:nvSpPr>
          <p:spPr>
            <a:xfrm>
              <a:off x="5333554" y="3289975"/>
              <a:ext cx="359480" cy="359480"/>
            </a:xfrm>
            <a:prstGeom prst="ellipse">
              <a:avLst/>
            </a:prstGeom>
            <a:solidFill>
              <a:schemeClr val="accent1"/>
            </a:solidFill>
            <a:ln cap="flat" cmpd="sng" w="28575">
              <a:solidFill>
                <a:schemeClr val="accent5"/>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2</a:t>
              </a:r>
              <a:endParaRPr sz="1600">
                <a:solidFill>
                  <a:schemeClr val="lt1"/>
                </a:solidFill>
                <a:latin typeface="Helvetica Neue"/>
                <a:ea typeface="Helvetica Neue"/>
                <a:cs typeface="Helvetica Neue"/>
                <a:sym typeface="Helvetica Neue"/>
              </a:endParaRPr>
            </a:p>
          </p:txBody>
        </p:sp>
      </p:grpSp>
      <p:grpSp>
        <p:nvGrpSpPr>
          <p:cNvPr id="3001" name="Google Shape;3001;p85"/>
          <p:cNvGrpSpPr/>
          <p:nvPr/>
        </p:nvGrpSpPr>
        <p:grpSpPr>
          <a:xfrm>
            <a:off x="5252794" y="3470139"/>
            <a:ext cx="521000" cy="521000"/>
            <a:chOff x="5252794" y="3938045"/>
            <a:chExt cx="521000" cy="521000"/>
          </a:xfrm>
        </p:grpSpPr>
        <p:sp>
          <p:nvSpPr>
            <p:cNvPr id="3002" name="Google Shape;3002;p85"/>
            <p:cNvSpPr/>
            <p:nvPr/>
          </p:nvSpPr>
          <p:spPr>
            <a:xfrm>
              <a:off x="5252794" y="3938045"/>
              <a:ext cx="521000" cy="521000"/>
            </a:xfrm>
            <a:prstGeom prst="ellipse">
              <a:avLst/>
            </a:prstGeom>
            <a:solidFill>
              <a:schemeClr val="l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003" name="Google Shape;3003;p85"/>
            <p:cNvSpPr/>
            <p:nvPr/>
          </p:nvSpPr>
          <p:spPr>
            <a:xfrm>
              <a:off x="5333554" y="4018805"/>
              <a:ext cx="359480" cy="359480"/>
            </a:xfrm>
            <a:prstGeom prst="ellipse">
              <a:avLst/>
            </a:prstGeom>
            <a:solidFill>
              <a:schemeClr val="accent1"/>
            </a:solidFill>
            <a:ln cap="flat" cmpd="sng" w="28575">
              <a:solidFill>
                <a:schemeClr val="accent5"/>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3</a:t>
              </a:r>
              <a:endParaRPr sz="1600">
                <a:solidFill>
                  <a:schemeClr val="lt1"/>
                </a:solidFill>
                <a:latin typeface="Helvetica Neue"/>
                <a:ea typeface="Helvetica Neue"/>
                <a:cs typeface="Helvetica Neue"/>
                <a:sym typeface="Helvetica Neue"/>
              </a:endParaRPr>
            </a:p>
          </p:txBody>
        </p:sp>
      </p:grpSp>
      <p:grpSp>
        <p:nvGrpSpPr>
          <p:cNvPr id="3004" name="Google Shape;3004;p85"/>
          <p:cNvGrpSpPr/>
          <p:nvPr/>
        </p:nvGrpSpPr>
        <p:grpSpPr>
          <a:xfrm>
            <a:off x="5252794" y="4227773"/>
            <a:ext cx="521000" cy="521000"/>
            <a:chOff x="5252794" y="4666876"/>
            <a:chExt cx="521000" cy="521000"/>
          </a:xfrm>
        </p:grpSpPr>
        <p:sp>
          <p:nvSpPr>
            <p:cNvPr id="3005" name="Google Shape;3005;p85"/>
            <p:cNvSpPr/>
            <p:nvPr/>
          </p:nvSpPr>
          <p:spPr>
            <a:xfrm>
              <a:off x="5252794" y="4666876"/>
              <a:ext cx="521000" cy="521000"/>
            </a:xfrm>
            <a:prstGeom prst="ellipse">
              <a:avLst/>
            </a:prstGeom>
            <a:solidFill>
              <a:schemeClr val="l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006" name="Google Shape;3006;p85"/>
            <p:cNvSpPr/>
            <p:nvPr/>
          </p:nvSpPr>
          <p:spPr>
            <a:xfrm>
              <a:off x="5333554" y="4747636"/>
              <a:ext cx="359480" cy="359480"/>
            </a:xfrm>
            <a:prstGeom prst="ellipse">
              <a:avLst/>
            </a:prstGeom>
            <a:solidFill>
              <a:schemeClr val="accent1"/>
            </a:solidFill>
            <a:ln cap="flat" cmpd="sng" w="28575">
              <a:solidFill>
                <a:schemeClr val="accent5"/>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4</a:t>
              </a:r>
              <a:endParaRPr sz="1600">
                <a:solidFill>
                  <a:schemeClr val="lt1"/>
                </a:solidFill>
                <a:latin typeface="Helvetica Neue"/>
                <a:ea typeface="Helvetica Neue"/>
                <a:cs typeface="Helvetica Neue"/>
                <a:sym typeface="Helvetica Neue"/>
              </a:endParaRPr>
            </a:p>
          </p:txBody>
        </p:sp>
      </p:grpSp>
      <p:grpSp>
        <p:nvGrpSpPr>
          <p:cNvPr id="3007" name="Google Shape;3007;p85"/>
          <p:cNvGrpSpPr/>
          <p:nvPr/>
        </p:nvGrpSpPr>
        <p:grpSpPr>
          <a:xfrm>
            <a:off x="5252794" y="4985407"/>
            <a:ext cx="521000" cy="521000"/>
            <a:chOff x="5252794" y="5395706"/>
            <a:chExt cx="521000" cy="521000"/>
          </a:xfrm>
        </p:grpSpPr>
        <p:sp>
          <p:nvSpPr>
            <p:cNvPr id="3008" name="Google Shape;3008;p85"/>
            <p:cNvSpPr/>
            <p:nvPr/>
          </p:nvSpPr>
          <p:spPr>
            <a:xfrm>
              <a:off x="5252794" y="5395706"/>
              <a:ext cx="521000" cy="521000"/>
            </a:xfrm>
            <a:prstGeom prst="ellipse">
              <a:avLst/>
            </a:prstGeom>
            <a:solidFill>
              <a:schemeClr val="lt1"/>
            </a:solidFill>
            <a:ln cap="flat" cmpd="sng" w="12700">
              <a:solidFill>
                <a:schemeClr val="lt1"/>
              </a:solidFill>
              <a:prstDash val="solid"/>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009" name="Google Shape;3009;p85"/>
            <p:cNvSpPr/>
            <p:nvPr/>
          </p:nvSpPr>
          <p:spPr>
            <a:xfrm>
              <a:off x="5333554" y="5476466"/>
              <a:ext cx="359480" cy="359480"/>
            </a:xfrm>
            <a:prstGeom prst="ellipse">
              <a:avLst/>
            </a:prstGeom>
            <a:solidFill>
              <a:schemeClr val="accent1"/>
            </a:solidFill>
            <a:ln cap="flat" cmpd="sng" w="28575">
              <a:solidFill>
                <a:schemeClr val="accent5"/>
              </a:solidFill>
              <a:prstDash val="solid"/>
              <a:miter lim="8000"/>
              <a:headEnd len="sm" w="sm" type="none"/>
              <a:tailEnd len="sm" w="sm" type="none"/>
            </a:ln>
          </p:spPr>
          <p:txBody>
            <a:bodyPr anchorCtr="0" anchor="ctr" bIns="0" lIns="0" spcFirstLastPara="1" rIns="0" wrap="square" tIns="0">
              <a:noAutofit/>
            </a:bodyPr>
            <a:lstStyle/>
            <a:p>
              <a:pPr indent="0" lvl="0" marL="0" marR="0" rtl="0" algn="ctr">
                <a:spcBef>
                  <a:spcPts val="0"/>
                </a:spcBef>
                <a:spcAft>
                  <a:spcPts val="0"/>
                </a:spcAft>
                <a:buNone/>
              </a:pPr>
              <a:r>
                <a:rPr lang="en-US" sz="1600">
                  <a:solidFill>
                    <a:schemeClr val="lt1"/>
                  </a:solidFill>
                  <a:latin typeface="Helvetica Neue"/>
                  <a:ea typeface="Helvetica Neue"/>
                  <a:cs typeface="Helvetica Neue"/>
                  <a:sym typeface="Helvetica Neue"/>
                </a:rPr>
                <a:t>5</a:t>
              </a:r>
              <a:endParaRPr sz="1600">
                <a:solidFill>
                  <a:schemeClr val="lt1"/>
                </a:solidFill>
                <a:latin typeface="Helvetica Neue"/>
                <a:ea typeface="Helvetica Neue"/>
                <a:cs typeface="Helvetica Neue"/>
                <a:sym typeface="Helvetica Neue"/>
              </a:endParaRPr>
            </a:p>
          </p:txBody>
        </p:sp>
      </p:grpSp>
      <p:sp>
        <p:nvSpPr>
          <p:cNvPr id="3010" name="Google Shape;3010;p8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011" name="Google Shape;3011;p8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8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5" name="Shape 3015"/>
        <p:cNvGrpSpPr/>
        <p:nvPr/>
      </p:nvGrpSpPr>
      <p:grpSpPr>
        <a:xfrm>
          <a:off x="0" y="0"/>
          <a:ext cx="0" cy="0"/>
          <a:chOff x="0" y="0"/>
          <a:chExt cx="0" cy="0"/>
        </a:xfrm>
      </p:grpSpPr>
      <p:sp>
        <p:nvSpPr>
          <p:cNvPr id="3016" name="Google Shape;3016;p8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Two-Row Red Callout with Bullets</a:t>
            </a:r>
            <a:endParaRPr/>
          </a:p>
        </p:txBody>
      </p:sp>
      <p:sp>
        <p:nvSpPr>
          <p:cNvPr id="3017" name="Google Shape;3017;p86"/>
          <p:cNvSpPr/>
          <p:nvPr/>
        </p:nvSpPr>
        <p:spPr>
          <a:xfrm flipH="1">
            <a:off x="1953070" y="1946704"/>
            <a:ext cx="9610280" cy="3992901"/>
          </a:xfrm>
          <a:prstGeom prst="rect">
            <a:avLst/>
          </a:prstGeom>
          <a:solidFill>
            <a:schemeClr val="lt1"/>
          </a:solidFill>
          <a:ln cap="rnd" cmpd="sng" w="9525">
            <a:solidFill>
              <a:srgbClr val="BEBEBE"/>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grpSp>
        <p:nvGrpSpPr>
          <p:cNvPr id="3018" name="Google Shape;3018;p86"/>
          <p:cNvGrpSpPr/>
          <p:nvPr/>
        </p:nvGrpSpPr>
        <p:grpSpPr>
          <a:xfrm>
            <a:off x="630239" y="1804873"/>
            <a:ext cx="3667102" cy="4297492"/>
            <a:chOff x="630238" y="1863596"/>
            <a:chExt cx="2563166" cy="4297492"/>
          </a:xfrm>
        </p:grpSpPr>
        <p:sp>
          <p:nvSpPr>
            <p:cNvPr id="3019" name="Google Shape;3019;p86"/>
            <p:cNvSpPr/>
            <p:nvPr/>
          </p:nvSpPr>
          <p:spPr>
            <a:xfrm flipH="1">
              <a:off x="707224" y="1863596"/>
              <a:ext cx="2486180" cy="4297492"/>
            </a:xfrm>
            <a:prstGeom prst="snip2DiagRect">
              <a:avLst>
                <a:gd fmla="val 0" name="adj1"/>
                <a:gd fmla="val 10443"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sp>
          <p:nvSpPr>
            <p:cNvPr id="3020" name="Google Shape;3020;p86"/>
            <p:cNvSpPr/>
            <p:nvPr/>
          </p:nvSpPr>
          <p:spPr>
            <a:xfrm flipH="1">
              <a:off x="630238" y="1863596"/>
              <a:ext cx="2486180" cy="4297492"/>
            </a:xfrm>
            <a:prstGeom prst="snip2DiagRect">
              <a:avLst>
                <a:gd fmla="val 0" name="adj1"/>
                <a:gd fmla="val 1160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grpSp>
      <p:sp>
        <p:nvSpPr>
          <p:cNvPr id="3021" name="Google Shape;3021;p86"/>
          <p:cNvSpPr/>
          <p:nvPr/>
        </p:nvSpPr>
        <p:spPr>
          <a:xfrm>
            <a:off x="4297341" y="1804873"/>
            <a:ext cx="121160" cy="141831"/>
          </a:xfrm>
          <a:prstGeom prst="rtTriangle">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sp>
        <p:nvSpPr>
          <p:cNvPr id="3022" name="Google Shape;3022;p86"/>
          <p:cNvSpPr/>
          <p:nvPr/>
        </p:nvSpPr>
        <p:spPr>
          <a:xfrm flipH="1">
            <a:off x="11515548" y="1946704"/>
            <a:ext cx="47802" cy="3992901"/>
          </a:xfrm>
          <a:prstGeom prst="rect">
            <a:avLst/>
          </a:prstGeom>
          <a:solidFill>
            <a:schemeClr val="accent1"/>
          </a:solidFill>
          <a:ln cap="rnd" cmpd="sng" w="9525">
            <a:solidFill>
              <a:schemeClr val="accent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100">
              <a:solidFill>
                <a:srgbClr val="FFFFFF"/>
              </a:solidFill>
              <a:latin typeface="Helvetica Neue"/>
              <a:ea typeface="Helvetica Neue"/>
              <a:cs typeface="Helvetica Neue"/>
              <a:sym typeface="Helvetica Neue"/>
            </a:endParaRPr>
          </a:p>
        </p:txBody>
      </p:sp>
      <p:sp>
        <p:nvSpPr>
          <p:cNvPr id="3023" name="Google Shape;3023;p86"/>
          <p:cNvSpPr txBox="1"/>
          <p:nvPr/>
        </p:nvSpPr>
        <p:spPr>
          <a:xfrm>
            <a:off x="866025" y="3688650"/>
            <a:ext cx="3123862" cy="2027901"/>
          </a:xfrm>
          <a:prstGeom prst="rect">
            <a:avLst/>
          </a:prstGeom>
          <a:noFill/>
          <a:ln>
            <a:noFill/>
          </a:ln>
        </p:spPr>
        <p:txBody>
          <a:bodyPr anchorCtr="0" anchor="t" bIns="0" lIns="0" spcFirstLastPara="1" rIns="0" wrap="square" tIns="0">
            <a:noAutofit/>
          </a:bodyPr>
          <a:lstStyle/>
          <a:p>
            <a:pPr indent="-288000" lvl="1" marL="432000" marR="0" rtl="0" algn="l">
              <a:spcBef>
                <a:spcPts val="0"/>
              </a:spcBef>
              <a:spcAft>
                <a:spcPts val="0"/>
              </a:spcAft>
              <a:buClr>
                <a:schemeClr val="lt1"/>
              </a:buClr>
              <a:buSzPts val="1400"/>
              <a:buFont typeface="Trebuchet MS"/>
              <a:buChar char="•"/>
            </a:pPr>
            <a:r>
              <a:rPr b="0" i="0" lang="en-US" sz="1400" u="none" cap="none" strike="noStrike">
                <a:solidFill>
                  <a:schemeClr val="lt1"/>
                </a:solidFill>
                <a:latin typeface="Helvetica Neue"/>
                <a:ea typeface="Helvetica Neue"/>
                <a:cs typeface="Helvetica Neue"/>
                <a:sym typeface="Helvetica Neue"/>
              </a:rPr>
              <a:t>Lorem ipsum dolor sit amet, consectetur adipiscing elit. Duis tellus tellus, tempus id dui dapibus, feugiat dapibus felis.</a:t>
            </a:r>
            <a:endParaRPr/>
          </a:p>
          <a:p>
            <a:pPr indent="-288000" lvl="1" marL="432000" marR="0" rtl="0" algn="l">
              <a:spcBef>
                <a:spcPts val="1000"/>
              </a:spcBef>
              <a:spcAft>
                <a:spcPts val="0"/>
              </a:spcAft>
              <a:buClr>
                <a:schemeClr val="lt1"/>
              </a:buClr>
              <a:buSzPts val="1400"/>
              <a:buFont typeface="Trebuchet MS"/>
              <a:buChar char="•"/>
            </a:pPr>
            <a:r>
              <a:rPr b="0" i="0" lang="en-US" sz="1400" u="none" cap="none" strike="noStrike">
                <a:solidFill>
                  <a:schemeClr val="lt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3024" name="Google Shape;3024;p86"/>
          <p:cNvSpPr txBox="1"/>
          <p:nvPr/>
        </p:nvSpPr>
        <p:spPr>
          <a:xfrm>
            <a:off x="866025" y="2971973"/>
            <a:ext cx="3123862" cy="548640"/>
          </a:xfrm>
          <a:prstGeom prst="rect">
            <a:avLst/>
          </a:prstGeom>
          <a:noFill/>
          <a:ln>
            <a:noFill/>
          </a:ln>
        </p:spPr>
        <p:txBody>
          <a:bodyPr anchorCtr="0" anchor="b" bIns="45700" lIns="0" spcFirstLastPara="1" rIns="0" wrap="square" tIns="0">
            <a:noAutofit/>
          </a:bodyPr>
          <a:lstStyle/>
          <a:p>
            <a:pPr indent="0" lvl="0" marL="0" marR="0" rtl="0" algn="l">
              <a:spcBef>
                <a:spcPts val="0"/>
              </a:spcBef>
              <a:spcAft>
                <a:spcPts val="0"/>
              </a:spcAft>
              <a:buNone/>
            </a:pPr>
            <a:r>
              <a:rPr b="1" lang="en-US" sz="1600">
                <a:solidFill>
                  <a:schemeClr val="lt1"/>
                </a:solidFill>
                <a:latin typeface="Helvetica Neue"/>
                <a:ea typeface="Helvetica Neue"/>
                <a:cs typeface="Helvetica Neue"/>
                <a:sym typeface="Helvetica Neue"/>
              </a:rPr>
              <a:t>Lorem ipsum dolor sit amet, consectetur adipiscing elit</a:t>
            </a:r>
            <a:endParaRPr/>
          </a:p>
        </p:txBody>
      </p:sp>
      <p:grpSp>
        <p:nvGrpSpPr>
          <p:cNvPr id="3025" name="Google Shape;3025;p86"/>
          <p:cNvGrpSpPr/>
          <p:nvPr/>
        </p:nvGrpSpPr>
        <p:grpSpPr>
          <a:xfrm>
            <a:off x="866025" y="3546375"/>
            <a:ext cx="3123862" cy="0"/>
            <a:chOff x="923636" y="2095500"/>
            <a:chExt cx="3834101" cy="0"/>
          </a:xfrm>
        </p:grpSpPr>
        <p:cxnSp>
          <p:nvCxnSpPr>
            <p:cNvPr id="3026" name="Google Shape;3026;p86"/>
            <p:cNvCxnSpPr/>
            <p:nvPr/>
          </p:nvCxnSpPr>
          <p:spPr>
            <a:xfrm>
              <a:off x="923636" y="2095500"/>
              <a:ext cx="1971964" cy="0"/>
            </a:xfrm>
            <a:prstGeom prst="straightConnector1">
              <a:avLst/>
            </a:prstGeom>
            <a:noFill/>
            <a:ln cap="rnd" cmpd="sng" w="28575">
              <a:solidFill>
                <a:schemeClr val="lt1"/>
              </a:solidFill>
              <a:prstDash val="solid"/>
              <a:round/>
              <a:headEnd len="sm" w="sm" type="none"/>
              <a:tailEnd len="sm" w="sm" type="none"/>
            </a:ln>
          </p:spPr>
        </p:cxnSp>
        <p:cxnSp>
          <p:nvCxnSpPr>
            <p:cNvPr id="3027" name="Google Shape;3027;p86"/>
            <p:cNvCxnSpPr/>
            <p:nvPr/>
          </p:nvCxnSpPr>
          <p:spPr>
            <a:xfrm>
              <a:off x="2785773" y="2095500"/>
              <a:ext cx="1971964" cy="0"/>
            </a:xfrm>
            <a:prstGeom prst="straightConnector1">
              <a:avLst/>
            </a:prstGeom>
            <a:noFill/>
            <a:ln cap="rnd" cmpd="sng" w="28575">
              <a:solidFill>
                <a:schemeClr val="lt1"/>
              </a:solidFill>
              <a:prstDash val="dot"/>
              <a:round/>
              <a:headEnd len="sm" w="sm" type="none"/>
              <a:tailEnd len="med" w="med" type="oval"/>
            </a:ln>
          </p:spPr>
        </p:cxnSp>
      </p:grpSp>
      <p:grpSp>
        <p:nvGrpSpPr>
          <p:cNvPr id="3028" name="Google Shape;3028;p86"/>
          <p:cNvGrpSpPr/>
          <p:nvPr/>
        </p:nvGrpSpPr>
        <p:grpSpPr>
          <a:xfrm>
            <a:off x="4475296" y="3815609"/>
            <a:ext cx="6910102" cy="306171"/>
            <a:chOff x="4475296" y="4068723"/>
            <a:chExt cx="6910102" cy="306171"/>
          </a:xfrm>
        </p:grpSpPr>
        <p:cxnSp>
          <p:nvCxnSpPr>
            <p:cNvPr id="3029" name="Google Shape;3029;p86"/>
            <p:cNvCxnSpPr/>
            <p:nvPr/>
          </p:nvCxnSpPr>
          <p:spPr>
            <a:xfrm>
              <a:off x="7930347" y="766758"/>
              <a:ext cx="0" cy="6910102"/>
            </a:xfrm>
            <a:prstGeom prst="straightConnector1">
              <a:avLst/>
            </a:prstGeom>
            <a:noFill/>
            <a:ln cap="rnd" cmpd="sng" w="9525">
              <a:solidFill>
                <a:srgbClr val="9A9A9A"/>
              </a:solidFill>
              <a:prstDash val="solid"/>
              <a:miter lim="8000"/>
              <a:headEnd len="sm" w="sm" type="none"/>
              <a:tailEnd len="sm" w="sm" type="none"/>
            </a:ln>
          </p:spPr>
        </p:cxnSp>
        <p:grpSp>
          <p:nvGrpSpPr>
            <p:cNvPr id="3030" name="Google Shape;3030;p86"/>
            <p:cNvGrpSpPr/>
            <p:nvPr/>
          </p:nvGrpSpPr>
          <p:grpSpPr>
            <a:xfrm rot="5400000">
              <a:off x="7777260" y="4068353"/>
              <a:ext cx="306171" cy="306910"/>
              <a:chOff x="5937564" y="3833745"/>
              <a:chExt cx="306171" cy="306910"/>
            </a:xfrm>
          </p:grpSpPr>
          <p:sp>
            <p:nvSpPr>
              <p:cNvPr id="3031" name="Google Shape;3031;p86"/>
              <p:cNvSpPr/>
              <p:nvPr/>
            </p:nvSpPr>
            <p:spPr>
              <a:xfrm>
                <a:off x="5937564" y="3833745"/>
                <a:ext cx="306171" cy="306910"/>
              </a:xfrm>
              <a:custGeom>
                <a:rect b="b" l="l" r="r" t="t"/>
                <a:pathLst>
                  <a:path extrusionOk="0" h="1052" w="1052">
                    <a:moveTo>
                      <a:pt x="0" y="526"/>
                    </a:moveTo>
                    <a:cubicBezTo>
                      <a:pt x="0" y="526"/>
                      <a:pt x="0" y="526"/>
                      <a:pt x="0" y="526"/>
                    </a:cubicBezTo>
                    <a:cubicBezTo>
                      <a:pt x="0" y="236"/>
                      <a:pt x="236" y="0"/>
                      <a:pt x="526" y="0"/>
                    </a:cubicBezTo>
                    <a:cubicBezTo>
                      <a:pt x="817" y="0"/>
                      <a:pt x="1052" y="236"/>
                      <a:pt x="1052" y="526"/>
                    </a:cubicBezTo>
                    <a:cubicBezTo>
                      <a:pt x="1052" y="526"/>
                      <a:pt x="1052" y="526"/>
                      <a:pt x="1052" y="526"/>
                    </a:cubicBezTo>
                    <a:cubicBezTo>
                      <a:pt x="1052" y="817"/>
                      <a:pt x="817" y="1052"/>
                      <a:pt x="526" y="1052"/>
                    </a:cubicBezTo>
                    <a:cubicBezTo>
                      <a:pt x="526" y="1052"/>
                      <a:pt x="526" y="1052"/>
                      <a:pt x="526" y="1052"/>
                    </a:cubicBezTo>
                    <a:cubicBezTo>
                      <a:pt x="236" y="1052"/>
                      <a:pt x="0" y="817"/>
                      <a:pt x="0" y="526"/>
                    </a:cubicBezTo>
                    <a:close/>
                  </a:path>
                </a:pathLst>
              </a:custGeom>
              <a:solidFill>
                <a:schemeClr val="accent1"/>
              </a:solidFill>
              <a:ln>
                <a:noFill/>
              </a:ln>
            </p:spPr>
            <p:txBody>
              <a:bodyPr anchorCtr="0" anchor="t" bIns="44300" lIns="88625" spcFirstLastPara="1" rIns="88625" wrap="square" tIns="44300">
                <a:noAutofit/>
              </a:bodyPr>
              <a:lstStyle/>
              <a:p>
                <a:pPr indent="0" lvl="0" marL="0" marR="0" rtl="0" algn="l">
                  <a:spcBef>
                    <a:spcPts val="0"/>
                  </a:spcBef>
                  <a:spcAft>
                    <a:spcPts val="0"/>
                  </a:spcAft>
                  <a:buNone/>
                </a:pPr>
                <a:r>
                  <a:t/>
                </a:r>
                <a:endParaRPr sz="1600">
                  <a:solidFill>
                    <a:srgbClr val="6E6F73"/>
                  </a:solidFill>
                  <a:latin typeface="Helvetica Neue"/>
                  <a:ea typeface="Helvetica Neue"/>
                  <a:cs typeface="Helvetica Neue"/>
                  <a:sym typeface="Helvetica Neue"/>
                </a:endParaRPr>
              </a:p>
            </p:txBody>
          </p:sp>
          <p:sp>
            <p:nvSpPr>
              <p:cNvPr id="3032" name="Google Shape;3032;p86"/>
              <p:cNvSpPr/>
              <p:nvPr/>
            </p:nvSpPr>
            <p:spPr>
              <a:xfrm>
                <a:off x="6053995" y="3876005"/>
                <a:ext cx="120251" cy="224731"/>
              </a:xfrm>
              <a:custGeom>
                <a:rect b="b" l="l" r="r" t="t"/>
                <a:pathLst>
                  <a:path extrusionOk="0" h="1824" w="976">
                    <a:moveTo>
                      <a:pt x="66" y="1824"/>
                    </a:moveTo>
                    <a:lnTo>
                      <a:pt x="0" y="1758"/>
                    </a:lnTo>
                    <a:lnTo>
                      <a:pt x="843" y="912"/>
                    </a:lnTo>
                    <a:lnTo>
                      <a:pt x="0" y="66"/>
                    </a:lnTo>
                    <a:lnTo>
                      <a:pt x="66" y="0"/>
                    </a:lnTo>
                    <a:lnTo>
                      <a:pt x="976" y="912"/>
                    </a:lnTo>
                    <a:lnTo>
                      <a:pt x="66" y="1824"/>
                    </a:lnTo>
                    <a:close/>
                  </a:path>
                </a:pathLst>
              </a:custGeom>
              <a:solidFill>
                <a:srgbClr val="FFFFFF"/>
              </a:solidFill>
              <a:ln>
                <a:noFill/>
              </a:ln>
            </p:spPr>
            <p:txBody>
              <a:bodyPr anchorCtr="0" anchor="t" bIns="44300" lIns="88625" spcFirstLastPara="1" rIns="88625" wrap="square" tIns="44300">
                <a:noAutofit/>
              </a:bodyPr>
              <a:lstStyle/>
              <a:p>
                <a:pPr indent="0" lvl="0" marL="0" marR="0" rtl="0" algn="l">
                  <a:spcBef>
                    <a:spcPts val="0"/>
                  </a:spcBef>
                  <a:spcAft>
                    <a:spcPts val="0"/>
                  </a:spcAft>
                  <a:buNone/>
                </a:pPr>
                <a:r>
                  <a:t/>
                </a:r>
                <a:endParaRPr sz="1600">
                  <a:solidFill>
                    <a:srgbClr val="6E6F73"/>
                  </a:solidFill>
                  <a:latin typeface="Helvetica Neue"/>
                  <a:ea typeface="Helvetica Neue"/>
                  <a:cs typeface="Helvetica Neue"/>
                  <a:sym typeface="Helvetica Neue"/>
                </a:endParaRPr>
              </a:p>
            </p:txBody>
          </p:sp>
        </p:grpSp>
      </p:grpSp>
      <p:grpSp>
        <p:nvGrpSpPr>
          <p:cNvPr id="3033" name="Google Shape;3033;p86"/>
          <p:cNvGrpSpPr/>
          <p:nvPr/>
        </p:nvGrpSpPr>
        <p:grpSpPr>
          <a:xfrm>
            <a:off x="4475296" y="2621741"/>
            <a:ext cx="6910101" cy="0"/>
            <a:chOff x="923636" y="2095500"/>
            <a:chExt cx="3834101" cy="0"/>
          </a:xfrm>
        </p:grpSpPr>
        <p:cxnSp>
          <p:nvCxnSpPr>
            <p:cNvPr id="3034" name="Google Shape;3034;p86"/>
            <p:cNvCxnSpPr/>
            <p:nvPr/>
          </p:nvCxnSpPr>
          <p:spPr>
            <a:xfrm>
              <a:off x="923636" y="2095500"/>
              <a:ext cx="1971964" cy="0"/>
            </a:xfrm>
            <a:prstGeom prst="straightConnector1">
              <a:avLst/>
            </a:prstGeom>
            <a:noFill/>
            <a:ln cap="rnd" cmpd="sng" w="28575">
              <a:solidFill>
                <a:schemeClr val="accent1"/>
              </a:solidFill>
              <a:prstDash val="solid"/>
              <a:round/>
              <a:headEnd len="sm" w="sm" type="none"/>
              <a:tailEnd len="sm" w="sm" type="none"/>
            </a:ln>
          </p:spPr>
        </p:cxnSp>
        <p:cxnSp>
          <p:nvCxnSpPr>
            <p:cNvPr id="3035" name="Google Shape;3035;p86"/>
            <p:cNvCxnSpPr/>
            <p:nvPr/>
          </p:nvCxnSpPr>
          <p:spPr>
            <a:xfrm>
              <a:off x="2785773" y="2095500"/>
              <a:ext cx="1971964" cy="0"/>
            </a:xfrm>
            <a:prstGeom prst="straightConnector1">
              <a:avLst/>
            </a:prstGeom>
            <a:noFill/>
            <a:ln cap="rnd" cmpd="sng" w="28575">
              <a:solidFill>
                <a:schemeClr val="accent1"/>
              </a:solidFill>
              <a:prstDash val="dot"/>
              <a:round/>
              <a:headEnd len="sm" w="sm" type="none"/>
              <a:tailEnd len="med" w="med" type="oval"/>
            </a:ln>
          </p:spPr>
        </p:cxnSp>
      </p:grpSp>
      <p:sp>
        <p:nvSpPr>
          <p:cNvPr id="3036" name="Google Shape;3036;p86"/>
          <p:cNvSpPr txBox="1"/>
          <p:nvPr/>
        </p:nvSpPr>
        <p:spPr>
          <a:xfrm>
            <a:off x="4475296" y="2209825"/>
            <a:ext cx="6910101" cy="411915"/>
          </a:xfrm>
          <a:prstGeom prst="rect">
            <a:avLst/>
          </a:prstGeom>
          <a:noFill/>
          <a:ln>
            <a:noFill/>
          </a:ln>
        </p:spPr>
        <p:txBody>
          <a:bodyPr anchorCtr="0" anchor="b" bIns="45700" lIns="0" spcFirstLastPara="1" rIns="0" wrap="square" tIns="0">
            <a:no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 consectetur adipiscing elit</a:t>
            </a:r>
            <a:endParaRPr/>
          </a:p>
        </p:txBody>
      </p:sp>
      <p:sp>
        <p:nvSpPr>
          <p:cNvPr id="3037" name="Google Shape;3037;p86"/>
          <p:cNvSpPr txBox="1"/>
          <p:nvPr/>
        </p:nvSpPr>
        <p:spPr>
          <a:xfrm>
            <a:off x="4475295" y="2659842"/>
            <a:ext cx="6910100" cy="1072172"/>
          </a:xfrm>
          <a:prstGeom prst="rect">
            <a:avLst/>
          </a:prstGeom>
          <a:noFill/>
          <a:ln>
            <a:noFill/>
          </a:ln>
        </p:spPr>
        <p:txBody>
          <a:bodyPr anchorCtr="0" anchor="t" bIns="0" lIns="0" spcFirstLastPara="1" rIns="0" wrap="square" tIns="0">
            <a:noAutofit/>
          </a:bodyPr>
          <a:lstStyle/>
          <a:p>
            <a:pPr indent="-288000" lvl="1" marL="432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a:p>
            <a:pPr indent="-288000" lvl="1" marL="432000" marR="0" rtl="0" algn="l">
              <a:spcBef>
                <a:spcPts val="60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sp>
        <p:nvSpPr>
          <p:cNvPr id="3038" name="Google Shape;3038;p86"/>
          <p:cNvSpPr txBox="1"/>
          <p:nvPr/>
        </p:nvSpPr>
        <p:spPr>
          <a:xfrm>
            <a:off x="4475295" y="4342971"/>
            <a:ext cx="6910100" cy="323165"/>
          </a:xfrm>
          <a:prstGeom prst="rect">
            <a:avLst/>
          </a:prstGeom>
          <a:noFill/>
          <a:ln>
            <a:noFill/>
          </a:ln>
        </p:spPr>
        <p:txBody>
          <a:bodyPr anchorCtr="0" anchor="b" bIns="45700" lIns="0" spcFirstLastPara="1" rIns="0" wrap="square" tIns="0">
            <a:noAutofit/>
          </a:bodyPr>
          <a:lstStyle/>
          <a:p>
            <a:pPr indent="0" lvl="0" marL="0" marR="0" rtl="0" algn="l">
              <a:spcBef>
                <a:spcPts val="0"/>
              </a:spcBef>
              <a:spcAft>
                <a:spcPts val="0"/>
              </a:spcAft>
              <a:buNone/>
            </a:pPr>
            <a:r>
              <a:rPr b="1" lang="en-US" sz="1600">
                <a:solidFill>
                  <a:schemeClr val="dk1"/>
                </a:solidFill>
                <a:latin typeface="Helvetica Neue"/>
                <a:ea typeface="Helvetica Neue"/>
                <a:cs typeface="Helvetica Neue"/>
                <a:sym typeface="Helvetica Neue"/>
              </a:rPr>
              <a:t>Lorem ipsum dolor sit amet, consectetur adipiscing elit</a:t>
            </a:r>
            <a:endParaRPr/>
          </a:p>
        </p:txBody>
      </p:sp>
      <p:sp>
        <p:nvSpPr>
          <p:cNvPr id="3039" name="Google Shape;3039;p86"/>
          <p:cNvSpPr txBox="1"/>
          <p:nvPr/>
        </p:nvSpPr>
        <p:spPr>
          <a:xfrm>
            <a:off x="4475294" y="4701873"/>
            <a:ext cx="6910100" cy="967063"/>
          </a:xfrm>
          <a:prstGeom prst="rect">
            <a:avLst/>
          </a:prstGeom>
          <a:noFill/>
          <a:ln>
            <a:noFill/>
          </a:ln>
        </p:spPr>
        <p:txBody>
          <a:bodyPr anchorCtr="0" anchor="t" bIns="0" lIns="0" spcFirstLastPara="1" rIns="0" wrap="square" tIns="0">
            <a:noAutofit/>
          </a:bodyPr>
          <a:lstStyle/>
          <a:p>
            <a:pPr indent="-288000" lvl="1" marL="432000" marR="0" rtl="0" algn="l">
              <a:spcBef>
                <a:spcPts val="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a:p>
            <a:pPr indent="-288000" lvl="1" marL="432000" marR="0" rtl="0" algn="l">
              <a:spcBef>
                <a:spcPts val="600"/>
              </a:spcBef>
              <a:spcAft>
                <a:spcPts val="0"/>
              </a:spcAft>
              <a:buClr>
                <a:schemeClr val="dk1"/>
              </a:buClr>
              <a:buSzPts val="1400"/>
              <a:buFont typeface="Trebuchet MS"/>
              <a:buChar char="•"/>
            </a:pPr>
            <a:r>
              <a:rPr b="0" i="0" lang="en-US" sz="1400" u="none" cap="none" strike="noStrike">
                <a:solidFill>
                  <a:schemeClr val="dk1"/>
                </a:solidFill>
                <a:latin typeface="Helvetica Neue"/>
                <a:ea typeface="Helvetica Neue"/>
                <a:cs typeface="Helvetica Neue"/>
                <a:sym typeface="Helvetica Neue"/>
              </a:rPr>
              <a:t>Lorem ipsum dolor sit amet, consectetur adipiscing elit. Duis tellus tellus, tempus id dui dapibus, feugiat dapibus felis</a:t>
            </a:r>
            <a:endParaRPr/>
          </a:p>
        </p:txBody>
      </p:sp>
      <p:grpSp>
        <p:nvGrpSpPr>
          <p:cNvPr id="3040" name="Google Shape;3040;p86"/>
          <p:cNvGrpSpPr/>
          <p:nvPr/>
        </p:nvGrpSpPr>
        <p:grpSpPr>
          <a:xfrm>
            <a:off x="4475294" y="4666136"/>
            <a:ext cx="6910100" cy="0"/>
            <a:chOff x="923636" y="2095500"/>
            <a:chExt cx="3834101" cy="0"/>
          </a:xfrm>
        </p:grpSpPr>
        <p:cxnSp>
          <p:nvCxnSpPr>
            <p:cNvPr id="3041" name="Google Shape;3041;p86"/>
            <p:cNvCxnSpPr/>
            <p:nvPr/>
          </p:nvCxnSpPr>
          <p:spPr>
            <a:xfrm>
              <a:off x="923636" y="2095500"/>
              <a:ext cx="1971964" cy="0"/>
            </a:xfrm>
            <a:prstGeom prst="straightConnector1">
              <a:avLst/>
            </a:prstGeom>
            <a:noFill/>
            <a:ln cap="rnd" cmpd="sng" w="28575">
              <a:solidFill>
                <a:schemeClr val="accent1"/>
              </a:solidFill>
              <a:prstDash val="solid"/>
              <a:round/>
              <a:headEnd len="sm" w="sm" type="none"/>
              <a:tailEnd len="sm" w="sm" type="none"/>
            </a:ln>
          </p:spPr>
        </p:cxnSp>
        <p:cxnSp>
          <p:nvCxnSpPr>
            <p:cNvPr id="3042" name="Google Shape;3042;p86"/>
            <p:cNvCxnSpPr/>
            <p:nvPr/>
          </p:nvCxnSpPr>
          <p:spPr>
            <a:xfrm>
              <a:off x="2785773" y="2095500"/>
              <a:ext cx="1971964" cy="0"/>
            </a:xfrm>
            <a:prstGeom prst="straightConnector1">
              <a:avLst/>
            </a:prstGeom>
            <a:noFill/>
            <a:ln cap="rnd" cmpd="sng" w="28575">
              <a:solidFill>
                <a:schemeClr val="accent1"/>
              </a:solidFill>
              <a:prstDash val="dot"/>
              <a:round/>
              <a:headEnd len="sm" w="sm" type="none"/>
              <a:tailEnd len="med" w="med" type="oval"/>
            </a:ln>
          </p:spPr>
        </p:cxnSp>
      </p:grpSp>
      <p:grpSp>
        <p:nvGrpSpPr>
          <p:cNvPr id="3043" name="Google Shape;3043;p86"/>
          <p:cNvGrpSpPr/>
          <p:nvPr/>
        </p:nvGrpSpPr>
        <p:grpSpPr>
          <a:xfrm>
            <a:off x="989063" y="2078200"/>
            <a:ext cx="763385" cy="762277"/>
            <a:chOff x="4094847" y="1760585"/>
            <a:chExt cx="633600" cy="633600"/>
          </a:xfrm>
        </p:grpSpPr>
        <p:sp>
          <p:nvSpPr>
            <p:cNvPr id="3044" name="Google Shape;3044;p86"/>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045" name="Google Shape;3045;p86"/>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046" name="Google Shape;3046;p8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047" name="Google Shape;3047;p8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8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1" name="Shape 3051"/>
        <p:cNvGrpSpPr/>
        <p:nvPr/>
      </p:nvGrpSpPr>
      <p:grpSpPr>
        <a:xfrm>
          <a:off x="0" y="0"/>
          <a:ext cx="0" cy="0"/>
          <a:chOff x="0" y="0"/>
          <a:chExt cx="0" cy="0"/>
        </a:xfrm>
      </p:grpSpPr>
      <p:cxnSp>
        <p:nvCxnSpPr>
          <p:cNvPr id="3052" name="Google Shape;3052;p87"/>
          <p:cNvCxnSpPr/>
          <p:nvPr/>
        </p:nvCxnSpPr>
        <p:spPr>
          <a:xfrm>
            <a:off x="5706317" y="2675000"/>
            <a:ext cx="347242" cy="0"/>
          </a:xfrm>
          <a:prstGeom prst="straightConnector1">
            <a:avLst/>
          </a:prstGeom>
          <a:noFill/>
          <a:ln cap="flat" cmpd="sng" w="38100">
            <a:solidFill>
              <a:srgbClr val="7F7F7F"/>
            </a:solidFill>
            <a:prstDash val="solid"/>
            <a:miter lim="8000"/>
            <a:headEnd len="sm" w="sm" type="none"/>
            <a:tailEnd len="sm" w="sm" type="none"/>
          </a:ln>
        </p:spPr>
      </p:cxnSp>
      <p:sp>
        <p:nvSpPr>
          <p:cNvPr id="3053" name="Google Shape;3053;p8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Three-Tab List with Detail Panel (Item 1)</a:t>
            </a:r>
            <a:endParaRPr/>
          </a:p>
        </p:txBody>
      </p:sp>
      <p:sp>
        <p:nvSpPr>
          <p:cNvPr id="3054" name="Google Shape;3054;p87"/>
          <p:cNvSpPr/>
          <p:nvPr/>
        </p:nvSpPr>
        <p:spPr>
          <a:xfrm rot="5400000">
            <a:off x="2260996" y="-178969"/>
            <a:ext cx="1184323" cy="5706319"/>
          </a:xfrm>
          <a:prstGeom prst="round2SameRect">
            <a:avLst>
              <a:gd fmla="val 5000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055" name="Google Shape;3055;p87"/>
          <p:cNvSpPr/>
          <p:nvPr/>
        </p:nvSpPr>
        <p:spPr>
          <a:xfrm rot="5400000">
            <a:off x="1856397" y="1544000"/>
            <a:ext cx="1184323" cy="4897122"/>
          </a:xfrm>
          <a:prstGeom prst="round2SameRect">
            <a:avLst>
              <a:gd fmla="val 50000" name="adj1"/>
              <a:gd fmla="val 0" name="adj2"/>
            </a:avLst>
          </a:prstGeom>
          <a:solidFill>
            <a:srgbClr val="C8C8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056" name="Google Shape;3056;p87"/>
          <p:cNvSpPr/>
          <p:nvPr/>
        </p:nvSpPr>
        <p:spPr>
          <a:xfrm rot="5400000">
            <a:off x="1848974" y="2854946"/>
            <a:ext cx="1199172" cy="4897120"/>
          </a:xfrm>
          <a:prstGeom prst="round2SameRect">
            <a:avLst>
              <a:gd fmla="val 50000" name="adj1"/>
              <a:gd fmla="val 0" name="adj2"/>
            </a:avLst>
          </a:prstGeom>
          <a:solidFill>
            <a:srgbClr val="C8C8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3057" name="Google Shape;3057;p87"/>
          <p:cNvGrpSpPr/>
          <p:nvPr/>
        </p:nvGrpSpPr>
        <p:grpSpPr>
          <a:xfrm>
            <a:off x="294968" y="2214427"/>
            <a:ext cx="918678" cy="919528"/>
            <a:chOff x="294968" y="2213360"/>
            <a:chExt cx="806322" cy="807068"/>
          </a:xfrm>
        </p:grpSpPr>
        <p:sp>
          <p:nvSpPr>
            <p:cNvPr id="3058" name="Google Shape;3058;p87"/>
            <p:cNvSpPr/>
            <p:nvPr/>
          </p:nvSpPr>
          <p:spPr>
            <a:xfrm>
              <a:off x="294968" y="2213360"/>
              <a:ext cx="806322" cy="807068"/>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3059" name="Google Shape;3059;p87"/>
            <p:cNvGrpSpPr/>
            <p:nvPr/>
          </p:nvGrpSpPr>
          <p:grpSpPr>
            <a:xfrm>
              <a:off x="398968" y="2317980"/>
              <a:ext cx="598322" cy="597828"/>
              <a:chOff x="4094847" y="1760585"/>
              <a:chExt cx="633600" cy="633600"/>
            </a:xfrm>
          </p:grpSpPr>
          <p:sp>
            <p:nvSpPr>
              <p:cNvPr id="3060" name="Google Shape;3060;p8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061" name="Google Shape;3061;p8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3062" name="Google Shape;3062;p87"/>
          <p:cNvGrpSpPr/>
          <p:nvPr/>
        </p:nvGrpSpPr>
        <p:grpSpPr>
          <a:xfrm>
            <a:off x="294968" y="3532796"/>
            <a:ext cx="918678" cy="919528"/>
            <a:chOff x="294968" y="3429000"/>
            <a:chExt cx="918678" cy="919528"/>
          </a:xfrm>
        </p:grpSpPr>
        <p:sp>
          <p:nvSpPr>
            <p:cNvPr id="3063" name="Google Shape;3063;p87"/>
            <p:cNvSpPr/>
            <p:nvPr/>
          </p:nvSpPr>
          <p:spPr>
            <a:xfrm>
              <a:off x="294968" y="3429000"/>
              <a:ext cx="918678" cy="919528"/>
            </a:xfrm>
            <a:prstGeom prst="ellipse">
              <a:avLst/>
            </a:prstGeom>
            <a:solidFill>
              <a:srgbClr val="FFFFFF"/>
            </a:solidFill>
            <a:ln cap="flat" cmpd="sng" w="57150">
              <a:solidFill>
                <a:srgbClr val="7F7F7F"/>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3064" name="Google Shape;3064;p87"/>
            <p:cNvGrpSpPr/>
            <p:nvPr/>
          </p:nvGrpSpPr>
          <p:grpSpPr>
            <a:xfrm>
              <a:off x="413460" y="3548198"/>
              <a:ext cx="681694" cy="681132"/>
              <a:chOff x="4094847" y="1760585"/>
              <a:chExt cx="633600" cy="633600"/>
            </a:xfrm>
          </p:grpSpPr>
          <p:sp>
            <p:nvSpPr>
              <p:cNvPr id="3065" name="Google Shape;3065;p8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066" name="Google Shape;3066;p8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grpSp>
        <p:nvGrpSpPr>
          <p:cNvPr id="3067" name="Google Shape;3067;p87"/>
          <p:cNvGrpSpPr/>
          <p:nvPr/>
        </p:nvGrpSpPr>
        <p:grpSpPr>
          <a:xfrm>
            <a:off x="294968" y="4851166"/>
            <a:ext cx="918678" cy="919528"/>
            <a:chOff x="294968" y="3429000"/>
            <a:chExt cx="918678" cy="919528"/>
          </a:xfrm>
        </p:grpSpPr>
        <p:sp>
          <p:nvSpPr>
            <p:cNvPr id="3068" name="Google Shape;3068;p87"/>
            <p:cNvSpPr/>
            <p:nvPr/>
          </p:nvSpPr>
          <p:spPr>
            <a:xfrm>
              <a:off x="294968" y="3429000"/>
              <a:ext cx="918678" cy="919528"/>
            </a:xfrm>
            <a:prstGeom prst="ellipse">
              <a:avLst/>
            </a:prstGeom>
            <a:solidFill>
              <a:srgbClr val="FFFFFF"/>
            </a:solidFill>
            <a:ln cap="flat" cmpd="sng" w="57150">
              <a:solidFill>
                <a:srgbClr val="7F7F7F"/>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3069" name="Google Shape;3069;p87"/>
            <p:cNvGrpSpPr/>
            <p:nvPr/>
          </p:nvGrpSpPr>
          <p:grpSpPr>
            <a:xfrm>
              <a:off x="413460" y="3548198"/>
              <a:ext cx="681694" cy="681132"/>
              <a:chOff x="4094847" y="1760585"/>
              <a:chExt cx="633600" cy="633600"/>
            </a:xfrm>
          </p:grpSpPr>
          <p:sp>
            <p:nvSpPr>
              <p:cNvPr id="3070" name="Google Shape;3070;p87"/>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071" name="Google Shape;3071;p87"/>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3072" name="Google Shape;3072;p87"/>
          <p:cNvSpPr txBox="1"/>
          <p:nvPr/>
        </p:nvSpPr>
        <p:spPr>
          <a:xfrm flipH="1">
            <a:off x="1363001" y="2351026"/>
            <a:ext cx="3048225" cy="64633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lt1"/>
              </a:buClr>
              <a:buSzPts val="1800"/>
              <a:buFont typeface="Noto Sans Symbols"/>
              <a:buNone/>
            </a:pPr>
            <a:r>
              <a:rPr b="1" lang="en-US" sz="1800">
                <a:solidFill>
                  <a:schemeClr val="lt1"/>
                </a:solidFill>
                <a:latin typeface="Helvetica Neue"/>
                <a:ea typeface="Helvetica Neue"/>
                <a:cs typeface="Helvetica Neue"/>
                <a:sym typeface="Helvetica Neue"/>
              </a:rPr>
              <a:t>TITLE GOES HERE</a:t>
            </a:r>
            <a:br>
              <a:rPr b="1" lang="en-US" sz="16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This is a sample text. You simply add your own text and description here. </a:t>
            </a:r>
            <a:endParaRPr/>
          </a:p>
        </p:txBody>
      </p:sp>
      <p:sp>
        <p:nvSpPr>
          <p:cNvPr id="3073" name="Google Shape;3073;p87"/>
          <p:cNvSpPr txBox="1"/>
          <p:nvPr/>
        </p:nvSpPr>
        <p:spPr>
          <a:xfrm flipH="1">
            <a:off x="1363001" y="3669396"/>
            <a:ext cx="3048225" cy="64633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lt1"/>
              </a:buClr>
              <a:buSzPts val="1800"/>
              <a:buFont typeface="Noto Sans Symbols"/>
              <a:buNone/>
            </a:pPr>
            <a:r>
              <a:rPr b="1" lang="en-US" sz="1800">
                <a:solidFill>
                  <a:schemeClr val="lt1"/>
                </a:solidFill>
                <a:latin typeface="Helvetica Neue"/>
                <a:ea typeface="Helvetica Neue"/>
                <a:cs typeface="Helvetica Neue"/>
                <a:sym typeface="Helvetica Neue"/>
              </a:rPr>
              <a:t>TITLE GOES HERE</a:t>
            </a:r>
            <a:br>
              <a:rPr b="1" lang="en-US" sz="16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This is a sample text. You simply add your own text and description here. </a:t>
            </a:r>
            <a:endParaRPr/>
          </a:p>
        </p:txBody>
      </p:sp>
      <p:sp>
        <p:nvSpPr>
          <p:cNvPr id="3074" name="Google Shape;3074;p87"/>
          <p:cNvSpPr txBox="1"/>
          <p:nvPr/>
        </p:nvSpPr>
        <p:spPr>
          <a:xfrm flipH="1">
            <a:off x="1363001" y="4980341"/>
            <a:ext cx="3048225" cy="64633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lt1"/>
              </a:buClr>
              <a:buSzPts val="1800"/>
              <a:buFont typeface="Noto Sans Symbols"/>
              <a:buNone/>
            </a:pPr>
            <a:r>
              <a:rPr b="1" lang="en-US" sz="1800">
                <a:solidFill>
                  <a:schemeClr val="lt1"/>
                </a:solidFill>
                <a:latin typeface="Helvetica Neue"/>
                <a:ea typeface="Helvetica Neue"/>
                <a:cs typeface="Helvetica Neue"/>
                <a:sym typeface="Helvetica Neue"/>
              </a:rPr>
              <a:t>TITLE GOES HERE</a:t>
            </a:r>
            <a:br>
              <a:rPr b="1" lang="en-US" sz="16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This is a sample text. You simply add your own text and description here. </a:t>
            </a:r>
            <a:endParaRPr/>
          </a:p>
        </p:txBody>
      </p:sp>
      <p:sp>
        <p:nvSpPr>
          <p:cNvPr id="3075" name="Google Shape;3075;p87"/>
          <p:cNvSpPr/>
          <p:nvPr/>
        </p:nvSpPr>
        <p:spPr>
          <a:xfrm>
            <a:off x="6138443" y="1512923"/>
            <a:ext cx="5758589" cy="4522117"/>
          </a:xfrm>
          <a:prstGeom prst="roundRect">
            <a:avLst>
              <a:gd fmla="val 1493" name="adj"/>
            </a:avLst>
          </a:prstGeom>
          <a:solidFill>
            <a:srgbClr val="FFEAE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3076" name="Google Shape;3076;p87"/>
          <p:cNvSpPr/>
          <p:nvPr/>
        </p:nvSpPr>
        <p:spPr>
          <a:xfrm>
            <a:off x="6249192" y="1611698"/>
            <a:ext cx="2763373" cy="2127268"/>
          </a:xfrm>
          <a:prstGeom prst="roundRect">
            <a:avLst>
              <a:gd fmla="val 1493" name="adj"/>
            </a:avLst>
          </a:prstGeom>
          <a:solidFill>
            <a:schemeClr val="accent1"/>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3077" name="Google Shape;3077;p87"/>
          <p:cNvSpPr/>
          <p:nvPr/>
        </p:nvSpPr>
        <p:spPr>
          <a:xfrm>
            <a:off x="6332168" y="1703609"/>
            <a:ext cx="5371141" cy="4134751"/>
          </a:xfrm>
          <a:prstGeom prst="roundRect">
            <a:avLst>
              <a:gd fmla="val 1493" name="adj"/>
            </a:avLst>
          </a:prstGeom>
          <a:solidFill>
            <a:schemeClr val="lt1"/>
          </a:solidFill>
          <a:ln cap="rnd" cmpd="sng" w="9525">
            <a:solidFill>
              <a:schemeClr val="dk2"/>
            </a:solidFill>
            <a:prstDash val="solid"/>
            <a:round/>
            <a:headEnd len="sm" w="sm" type="none"/>
            <a:tailEnd len="sm" w="sm" type="none"/>
          </a:ln>
          <a:effectLst>
            <a:outerShdw blurRad="50800" rotWithShape="0" algn="bl" dir="18900000" dist="38100">
              <a:srgbClr val="000000">
                <a:alpha val="20000"/>
              </a:srgbClr>
            </a:outerShdw>
          </a:effectLst>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3078" name="Google Shape;3078;p87"/>
          <p:cNvSpPr txBox="1"/>
          <p:nvPr/>
        </p:nvSpPr>
        <p:spPr>
          <a:xfrm>
            <a:off x="6720308" y="3014757"/>
            <a:ext cx="4594860" cy="2062103"/>
          </a:xfrm>
          <a:prstGeom prst="rect">
            <a:avLst/>
          </a:prstGeom>
          <a:noFill/>
          <a:ln>
            <a:noFill/>
          </a:ln>
        </p:spPr>
        <p:txBody>
          <a:bodyPr anchorCtr="0" anchor="t" bIns="45700" lIns="91425" spcFirstLastPara="1" rIns="91425" wrap="square" tIns="45700">
            <a:spAutoFit/>
          </a:bodyPr>
          <a:lstStyle/>
          <a:p>
            <a:pPr indent="-176213" lvl="0" marL="176213" marR="0" rtl="0" algn="l">
              <a:spcBef>
                <a:spcPts val="0"/>
              </a:spcBef>
              <a:spcAft>
                <a:spcPts val="0"/>
              </a:spcAft>
              <a:buClr>
                <a:schemeClr val="dk1"/>
              </a:buClr>
              <a:buSzPts val="1800"/>
              <a:buFont typeface="Arial"/>
              <a:buChar char="•"/>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1200"/>
              </a:spcBef>
              <a:spcAft>
                <a:spcPts val="0"/>
              </a:spcAft>
              <a:buClr>
                <a:schemeClr val="dk1"/>
              </a:buClr>
              <a:buSzPts val="1800"/>
              <a:buFont typeface="Arial"/>
              <a:buChar char="•"/>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1200"/>
              </a:spcBef>
              <a:spcAft>
                <a:spcPts val="0"/>
              </a:spcAft>
              <a:buClr>
                <a:schemeClr val="dk1"/>
              </a:buClr>
              <a:buSzPts val="1800"/>
              <a:buFont typeface="Arial"/>
              <a:buChar char="•"/>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3079" name="Google Shape;3079;p87"/>
          <p:cNvSpPr/>
          <p:nvPr/>
        </p:nvSpPr>
        <p:spPr>
          <a:xfrm>
            <a:off x="6780737" y="2082029"/>
            <a:ext cx="4474002" cy="685800"/>
          </a:xfrm>
          <a:prstGeom prst="roundRect">
            <a:avLst>
              <a:gd fmla="val 50000"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TITLE GOES HERE</a:t>
            </a:r>
            <a:endParaRPr sz="2000">
              <a:solidFill>
                <a:schemeClr val="accent1"/>
              </a:solidFill>
              <a:latin typeface="Helvetica Neue"/>
              <a:ea typeface="Helvetica Neue"/>
              <a:cs typeface="Helvetica Neue"/>
              <a:sym typeface="Helvetica Neue"/>
            </a:endParaRPr>
          </a:p>
        </p:txBody>
      </p:sp>
      <p:sp>
        <p:nvSpPr>
          <p:cNvPr id="3080" name="Google Shape;3080;p87"/>
          <p:cNvSpPr txBox="1"/>
          <p:nvPr/>
        </p:nvSpPr>
        <p:spPr>
          <a:xfrm>
            <a:off x="294968" y="1328398"/>
            <a:ext cx="580103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3081" name="Google Shape;3081;p87"/>
          <p:cNvCxnSpPr/>
          <p:nvPr/>
        </p:nvCxnSpPr>
        <p:spPr>
          <a:xfrm>
            <a:off x="295277" y="1886541"/>
            <a:ext cx="588643" cy="0"/>
          </a:xfrm>
          <a:prstGeom prst="straightConnector1">
            <a:avLst/>
          </a:prstGeom>
          <a:noFill/>
          <a:ln cap="flat" cmpd="sng" w="76200">
            <a:solidFill>
              <a:schemeClr val="accent1"/>
            </a:solidFill>
            <a:prstDash val="solid"/>
            <a:miter lim="8000"/>
            <a:headEnd len="sm" w="sm" type="none"/>
            <a:tailEnd len="sm" w="sm" type="none"/>
          </a:ln>
        </p:spPr>
      </p:cxnSp>
      <p:sp>
        <p:nvSpPr>
          <p:cNvPr id="3082" name="Google Shape;3082;p8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083" name="Google Shape;3083;p8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8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87" name="Shape 3087"/>
        <p:cNvGrpSpPr/>
        <p:nvPr/>
      </p:nvGrpSpPr>
      <p:grpSpPr>
        <a:xfrm>
          <a:off x="0" y="0"/>
          <a:ext cx="0" cy="0"/>
          <a:chOff x="0" y="0"/>
          <a:chExt cx="0" cy="0"/>
        </a:xfrm>
      </p:grpSpPr>
      <p:cxnSp>
        <p:nvCxnSpPr>
          <p:cNvPr id="3088" name="Google Shape;3088;p88"/>
          <p:cNvCxnSpPr/>
          <p:nvPr/>
        </p:nvCxnSpPr>
        <p:spPr>
          <a:xfrm>
            <a:off x="5706317" y="3985136"/>
            <a:ext cx="347242" cy="0"/>
          </a:xfrm>
          <a:prstGeom prst="straightConnector1">
            <a:avLst/>
          </a:prstGeom>
          <a:noFill/>
          <a:ln cap="flat" cmpd="sng" w="38100">
            <a:solidFill>
              <a:srgbClr val="7F7F7F"/>
            </a:solidFill>
            <a:prstDash val="solid"/>
            <a:miter lim="8000"/>
            <a:headEnd len="sm" w="sm" type="none"/>
            <a:tailEnd len="sm" w="sm" type="none"/>
          </a:ln>
        </p:spPr>
      </p:cxnSp>
      <p:sp>
        <p:nvSpPr>
          <p:cNvPr id="3089" name="Google Shape;3089;p8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Three-Tab List with Detail Panel (Item 2)</a:t>
            </a:r>
            <a:endParaRPr/>
          </a:p>
        </p:txBody>
      </p:sp>
      <p:grpSp>
        <p:nvGrpSpPr>
          <p:cNvPr id="3090" name="Google Shape;3090;p88"/>
          <p:cNvGrpSpPr/>
          <p:nvPr/>
        </p:nvGrpSpPr>
        <p:grpSpPr>
          <a:xfrm>
            <a:off x="-3" y="2082030"/>
            <a:ext cx="4897122" cy="1184323"/>
            <a:chOff x="-3" y="3400400"/>
            <a:chExt cx="4897122" cy="1184323"/>
          </a:xfrm>
        </p:grpSpPr>
        <p:sp>
          <p:nvSpPr>
            <p:cNvPr id="3091" name="Google Shape;3091;p88"/>
            <p:cNvSpPr/>
            <p:nvPr/>
          </p:nvSpPr>
          <p:spPr>
            <a:xfrm rot="5400000">
              <a:off x="1856397" y="1544000"/>
              <a:ext cx="1184323" cy="4897122"/>
            </a:xfrm>
            <a:prstGeom prst="round2SameRect">
              <a:avLst>
                <a:gd fmla="val 50000" name="adj1"/>
                <a:gd fmla="val 0" name="adj2"/>
              </a:avLst>
            </a:prstGeom>
            <a:solidFill>
              <a:srgbClr val="C8C8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3092" name="Google Shape;3092;p88"/>
            <p:cNvGrpSpPr/>
            <p:nvPr/>
          </p:nvGrpSpPr>
          <p:grpSpPr>
            <a:xfrm>
              <a:off x="294968" y="3532796"/>
              <a:ext cx="918678" cy="919528"/>
              <a:chOff x="294968" y="3429000"/>
              <a:chExt cx="918678" cy="919528"/>
            </a:xfrm>
          </p:grpSpPr>
          <p:sp>
            <p:nvSpPr>
              <p:cNvPr id="3093" name="Google Shape;3093;p88"/>
              <p:cNvSpPr/>
              <p:nvPr/>
            </p:nvSpPr>
            <p:spPr>
              <a:xfrm>
                <a:off x="294968" y="3429000"/>
                <a:ext cx="918678" cy="919528"/>
              </a:xfrm>
              <a:prstGeom prst="ellipse">
                <a:avLst/>
              </a:prstGeom>
              <a:solidFill>
                <a:srgbClr val="FFFFFF"/>
              </a:solidFill>
              <a:ln cap="flat" cmpd="sng" w="57150">
                <a:solidFill>
                  <a:srgbClr val="7F7F7F"/>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3094" name="Google Shape;3094;p88"/>
              <p:cNvGrpSpPr/>
              <p:nvPr/>
            </p:nvGrpSpPr>
            <p:grpSpPr>
              <a:xfrm>
                <a:off x="413460" y="3548198"/>
                <a:ext cx="681694" cy="681132"/>
                <a:chOff x="4094847" y="1760585"/>
                <a:chExt cx="633600" cy="633600"/>
              </a:xfrm>
            </p:grpSpPr>
            <p:sp>
              <p:nvSpPr>
                <p:cNvPr id="3095" name="Google Shape;3095;p8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096" name="Google Shape;3096;p8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3097" name="Google Shape;3097;p88"/>
            <p:cNvSpPr txBox="1"/>
            <p:nvPr/>
          </p:nvSpPr>
          <p:spPr>
            <a:xfrm flipH="1">
              <a:off x="1363001" y="3669396"/>
              <a:ext cx="3048225" cy="64633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lt1"/>
                </a:buClr>
                <a:buSzPts val="1800"/>
                <a:buFont typeface="Noto Sans Symbols"/>
                <a:buNone/>
              </a:pPr>
              <a:r>
                <a:rPr b="1" lang="en-US" sz="1800">
                  <a:solidFill>
                    <a:schemeClr val="lt1"/>
                  </a:solidFill>
                  <a:latin typeface="Helvetica Neue"/>
                  <a:ea typeface="Helvetica Neue"/>
                  <a:cs typeface="Helvetica Neue"/>
                  <a:sym typeface="Helvetica Neue"/>
                </a:rPr>
                <a:t>TITLE GOES HERE</a:t>
              </a:r>
              <a:br>
                <a:rPr b="1" lang="en-US" sz="16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This is a sample text. You simply add your own text and description here. </a:t>
              </a:r>
              <a:endParaRPr/>
            </a:p>
          </p:txBody>
        </p:sp>
      </p:grpSp>
      <p:grpSp>
        <p:nvGrpSpPr>
          <p:cNvPr id="3098" name="Google Shape;3098;p88"/>
          <p:cNvGrpSpPr/>
          <p:nvPr/>
        </p:nvGrpSpPr>
        <p:grpSpPr>
          <a:xfrm>
            <a:off x="0" y="4703920"/>
            <a:ext cx="4897120" cy="1199172"/>
            <a:chOff x="0" y="4703920"/>
            <a:chExt cx="4897120" cy="1199172"/>
          </a:xfrm>
        </p:grpSpPr>
        <p:sp>
          <p:nvSpPr>
            <p:cNvPr id="3099" name="Google Shape;3099;p88"/>
            <p:cNvSpPr/>
            <p:nvPr/>
          </p:nvSpPr>
          <p:spPr>
            <a:xfrm rot="5400000">
              <a:off x="1848974" y="2854946"/>
              <a:ext cx="1199172" cy="4897120"/>
            </a:xfrm>
            <a:prstGeom prst="round2SameRect">
              <a:avLst>
                <a:gd fmla="val 50000" name="adj1"/>
                <a:gd fmla="val 0" name="adj2"/>
              </a:avLst>
            </a:prstGeom>
            <a:solidFill>
              <a:srgbClr val="C8C8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3100" name="Google Shape;3100;p88"/>
            <p:cNvGrpSpPr/>
            <p:nvPr/>
          </p:nvGrpSpPr>
          <p:grpSpPr>
            <a:xfrm>
              <a:off x="294968" y="4851166"/>
              <a:ext cx="918678" cy="919528"/>
              <a:chOff x="294968" y="3429000"/>
              <a:chExt cx="918678" cy="919528"/>
            </a:xfrm>
          </p:grpSpPr>
          <p:sp>
            <p:nvSpPr>
              <p:cNvPr id="3101" name="Google Shape;3101;p88"/>
              <p:cNvSpPr/>
              <p:nvPr/>
            </p:nvSpPr>
            <p:spPr>
              <a:xfrm>
                <a:off x="294968" y="3429000"/>
                <a:ext cx="918678" cy="919528"/>
              </a:xfrm>
              <a:prstGeom prst="ellipse">
                <a:avLst/>
              </a:prstGeom>
              <a:solidFill>
                <a:srgbClr val="FFFFFF"/>
              </a:solidFill>
              <a:ln cap="flat" cmpd="sng" w="57150">
                <a:solidFill>
                  <a:srgbClr val="7F7F7F"/>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3102" name="Google Shape;3102;p88"/>
              <p:cNvGrpSpPr/>
              <p:nvPr/>
            </p:nvGrpSpPr>
            <p:grpSpPr>
              <a:xfrm>
                <a:off x="413460" y="3548198"/>
                <a:ext cx="681694" cy="681132"/>
                <a:chOff x="4094847" y="1760585"/>
                <a:chExt cx="633600" cy="633600"/>
              </a:xfrm>
            </p:grpSpPr>
            <p:sp>
              <p:nvSpPr>
                <p:cNvPr id="3103" name="Google Shape;3103;p8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104" name="Google Shape;3104;p8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3105" name="Google Shape;3105;p88"/>
            <p:cNvSpPr txBox="1"/>
            <p:nvPr/>
          </p:nvSpPr>
          <p:spPr>
            <a:xfrm flipH="1">
              <a:off x="1363001" y="4980341"/>
              <a:ext cx="3048225" cy="64633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lt1"/>
                </a:buClr>
                <a:buSzPts val="1800"/>
                <a:buFont typeface="Noto Sans Symbols"/>
                <a:buNone/>
              </a:pPr>
              <a:r>
                <a:rPr b="1" lang="en-US" sz="1800">
                  <a:solidFill>
                    <a:schemeClr val="lt1"/>
                  </a:solidFill>
                  <a:latin typeface="Helvetica Neue"/>
                  <a:ea typeface="Helvetica Neue"/>
                  <a:cs typeface="Helvetica Neue"/>
                  <a:sym typeface="Helvetica Neue"/>
                </a:rPr>
                <a:t>TITLE GOES HERE</a:t>
              </a:r>
              <a:br>
                <a:rPr b="1" lang="en-US" sz="16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This is a sample text. You simply add your own text and description here. </a:t>
              </a:r>
              <a:endParaRPr/>
            </a:p>
          </p:txBody>
        </p:sp>
      </p:grpSp>
      <p:sp>
        <p:nvSpPr>
          <p:cNvPr id="3106" name="Google Shape;3106;p88"/>
          <p:cNvSpPr/>
          <p:nvPr/>
        </p:nvSpPr>
        <p:spPr>
          <a:xfrm>
            <a:off x="6138443" y="1512923"/>
            <a:ext cx="5758589" cy="4522117"/>
          </a:xfrm>
          <a:prstGeom prst="roundRect">
            <a:avLst>
              <a:gd fmla="val 1493" name="adj"/>
            </a:avLst>
          </a:prstGeom>
          <a:solidFill>
            <a:srgbClr val="FFEAE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3107" name="Google Shape;3107;p88"/>
          <p:cNvSpPr/>
          <p:nvPr/>
        </p:nvSpPr>
        <p:spPr>
          <a:xfrm>
            <a:off x="6249192" y="1611698"/>
            <a:ext cx="2763373" cy="2127268"/>
          </a:xfrm>
          <a:prstGeom prst="roundRect">
            <a:avLst>
              <a:gd fmla="val 1493" name="adj"/>
            </a:avLst>
          </a:prstGeom>
          <a:solidFill>
            <a:schemeClr val="accent1"/>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3108" name="Google Shape;3108;p88"/>
          <p:cNvSpPr/>
          <p:nvPr/>
        </p:nvSpPr>
        <p:spPr>
          <a:xfrm>
            <a:off x="6332168" y="1703609"/>
            <a:ext cx="5371141" cy="4134751"/>
          </a:xfrm>
          <a:prstGeom prst="roundRect">
            <a:avLst>
              <a:gd fmla="val 1493" name="adj"/>
            </a:avLst>
          </a:prstGeom>
          <a:solidFill>
            <a:schemeClr val="lt1"/>
          </a:solidFill>
          <a:ln cap="rnd" cmpd="sng" w="9525">
            <a:solidFill>
              <a:schemeClr val="dk2"/>
            </a:solidFill>
            <a:prstDash val="solid"/>
            <a:round/>
            <a:headEnd len="sm" w="sm" type="none"/>
            <a:tailEnd len="sm" w="sm" type="none"/>
          </a:ln>
          <a:effectLst>
            <a:outerShdw blurRad="50800" rotWithShape="0" algn="bl" dir="18900000" dist="38100">
              <a:srgbClr val="000000">
                <a:alpha val="20000"/>
              </a:srgbClr>
            </a:outerShdw>
          </a:effectLst>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3109" name="Google Shape;3109;p88"/>
          <p:cNvSpPr txBox="1"/>
          <p:nvPr/>
        </p:nvSpPr>
        <p:spPr>
          <a:xfrm>
            <a:off x="6720308" y="3014757"/>
            <a:ext cx="4594860" cy="2062103"/>
          </a:xfrm>
          <a:prstGeom prst="rect">
            <a:avLst/>
          </a:prstGeom>
          <a:noFill/>
          <a:ln>
            <a:noFill/>
          </a:ln>
        </p:spPr>
        <p:txBody>
          <a:bodyPr anchorCtr="0" anchor="t" bIns="45700" lIns="91425" spcFirstLastPara="1" rIns="91425" wrap="square" tIns="45700">
            <a:spAutoFit/>
          </a:bodyPr>
          <a:lstStyle/>
          <a:p>
            <a:pPr indent="-176213" lvl="0" marL="176213" marR="0" rtl="0" algn="l">
              <a:spcBef>
                <a:spcPts val="0"/>
              </a:spcBef>
              <a:spcAft>
                <a:spcPts val="0"/>
              </a:spcAft>
              <a:buClr>
                <a:schemeClr val="dk1"/>
              </a:buClr>
              <a:buSzPts val="1800"/>
              <a:buFont typeface="Arial"/>
              <a:buChar char="•"/>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1200"/>
              </a:spcBef>
              <a:spcAft>
                <a:spcPts val="0"/>
              </a:spcAft>
              <a:buClr>
                <a:schemeClr val="dk1"/>
              </a:buClr>
              <a:buSzPts val="1800"/>
              <a:buFont typeface="Arial"/>
              <a:buChar char="•"/>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1200"/>
              </a:spcBef>
              <a:spcAft>
                <a:spcPts val="0"/>
              </a:spcAft>
              <a:buClr>
                <a:schemeClr val="dk1"/>
              </a:buClr>
              <a:buSzPts val="1800"/>
              <a:buFont typeface="Arial"/>
              <a:buChar char="•"/>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3110" name="Google Shape;3110;p88"/>
          <p:cNvSpPr/>
          <p:nvPr/>
        </p:nvSpPr>
        <p:spPr>
          <a:xfrm>
            <a:off x="6780737" y="2082029"/>
            <a:ext cx="4474002" cy="685800"/>
          </a:xfrm>
          <a:prstGeom prst="roundRect">
            <a:avLst>
              <a:gd fmla="val 50000"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TITLE GOES HERE</a:t>
            </a:r>
            <a:endParaRPr sz="2000">
              <a:solidFill>
                <a:schemeClr val="accent1"/>
              </a:solidFill>
              <a:latin typeface="Helvetica Neue"/>
              <a:ea typeface="Helvetica Neue"/>
              <a:cs typeface="Helvetica Neue"/>
              <a:sym typeface="Helvetica Neue"/>
            </a:endParaRPr>
          </a:p>
        </p:txBody>
      </p:sp>
      <p:sp>
        <p:nvSpPr>
          <p:cNvPr id="3111" name="Google Shape;3111;p88"/>
          <p:cNvSpPr txBox="1"/>
          <p:nvPr/>
        </p:nvSpPr>
        <p:spPr>
          <a:xfrm>
            <a:off x="294968" y="1328398"/>
            <a:ext cx="580103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3112" name="Google Shape;3112;p88"/>
          <p:cNvCxnSpPr/>
          <p:nvPr/>
        </p:nvCxnSpPr>
        <p:spPr>
          <a:xfrm>
            <a:off x="295277" y="1886541"/>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3113" name="Google Shape;3113;p88"/>
          <p:cNvGrpSpPr/>
          <p:nvPr/>
        </p:nvGrpSpPr>
        <p:grpSpPr>
          <a:xfrm>
            <a:off x="-2" y="3392975"/>
            <a:ext cx="5706319" cy="1184323"/>
            <a:chOff x="-2" y="2082029"/>
            <a:chExt cx="5706319" cy="1184323"/>
          </a:xfrm>
        </p:grpSpPr>
        <p:sp>
          <p:nvSpPr>
            <p:cNvPr id="3114" name="Google Shape;3114;p88"/>
            <p:cNvSpPr/>
            <p:nvPr/>
          </p:nvSpPr>
          <p:spPr>
            <a:xfrm rot="5400000">
              <a:off x="2260996" y="-178969"/>
              <a:ext cx="1184323" cy="5706319"/>
            </a:xfrm>
            <a:prstGeom prst="round2SameRect">
              <a:avLst>
                <a:gd fmla="val 5000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3115" name="Google Shape;3115;p88"/>
            <p:cNvGrpSpPr/>
            <p:nvPr/>
          </p:nvGrpSpPr>
          <p:grpSpPr>
            <a:xfrm>
              <a:off x="294968" y="2214427"/>
              <a:ext cx="918678" cy="919528"/>
              <a:chOff x="294968" y="2213360"/>
              <a:chExt cx="806322" cy="807068"/>
            </a:xfrm>
          </p:grpSpPr>
          <p:sp>
            <p:nvSpPr>
              <p:cNvPr id="3116" name="Google Shape;3116;p88"/>
              <p:cNvSpPr/>
              <p:nvPr/>
            </p:nvSpPr>
            <p:spPr>
              <a:xfrm>
                <a:off x="294968" y="2213360"/>
                <a:ext cx="806322" cy="807068"/>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3117" name="Google Shape;3117;p88"/>
              <p:cNvGrpSpPr/>
              <p:nvPr/>
            </p:nvGrpSpPr>
            <p:grpSpPr>
              <a:xfrm>
                <a:off x="398968" y="2317980"/>
                <a:ext cx="598322" cy="597828"/>
                <a:chOff x="4094847" y="1760585"/>
                <a:chExt cx="633600" cy="633600"/>
              </a:xfrm>
            </p:grpSpPr>
            <p:sp>
              <p:nvSpPr>
                <p:cNvPr id="3118" name="Google Shape;3118;p88"/>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119" name="Google Shape;3119;p88"/>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3120" name="Google Shape;3120;p88"/>
            <p:cNvSpPr txBox="1"/>
            <p:nvPr/>
          </p:nvSpPr>
          <p:spPr>
            <a:xfrm flipH="1">
              <a:off x="1363001" y="2351026"/>
              <a:ext cx="3048225" cy="64633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lt1"/>
                </a:buClr>
                <a:buSzPts val="1800"/>
                <a:buFont typeface="Noto Sans Symbols"/>
                <a:buNone/>
              </a:pPr>
              <a:r>
                <a:rPr b="1" lang="en-US" sz="1800">
                  <a:solidFill>
                    <a:schemeClr val="lt1"/>
                  </a:solidFill>
                  <a:latin typeface="Helvetica Neue"/>
                  <a:ea typeface="Helvetica Neue"/>
                  <a:cs typeface="Helvetica Neue"/>
                  <a:sym typeface="Helvetica Neue"/>
                </a:rPr>
                <a:t>TITLE GOES HERE</a:t>
              </a:r>
              <a:br>
                <a:rPr b="1" lang="en-US" sz="16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This is a sample text. You simply add your own text and description here. </a:t>
              </a:r>
              <a:endParaRPr/>
            </a:p>
          </p:txBody>
        </p:sp>
      </p:grpSp>
      <p:sp>
        <p:nvSpPr>
          <p:cNvPr id="3121" name="Google Shape;3121;p8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122" name="Google Shape;3122;p8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8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26" name="Shape 3126"/>
        <p:cNvGrpSpPr/>
        <p:nvPr/>
      </p:nvGrpSpPr>
      <p:grpSpPr>
        <a:xfrm>
          <a:off x="0" y="0"/>
          <a:ext cx="0" cy="0"/>
          <a:chOff x="0" y="0"/>
          <a:chExt cx="0" cy="0"/>
        </a:xfrm>
      </p:grpSpPr>
      <p:grpSp>
        <p:nvGrpSpPr>
          <p:cNvPr id="3127" name="Google Shape;3127;p89"/>
          <p:cNvGrpSpPr/>
          <p:nvPr/>
        </p:nvGrpSpPr>
        <p:grpSpPr>
          <a:xfrm>
            <a:off x="-2" y="4718769"/>
            <a:ext cx="5706319" cy="1184323"/>
            <a:chOff x="-2" y="2082029"/>
            <a:chExt cx="5706319" cy="1184323"/>
          </a:xfrm>
        </p:grpSpPr>
        <p:sp>
          <p:nvSpPr>
            <p:cNvPr id="3128" name="Google Shape;3128;p89"/>
            <p:cNvSpPr/>
            <p:nvPr/>
          </p:nvSpPr>
          <p:spPr>
            <a:xfrm rot="5400000">
              <a:off x="2260996" y="-178969"/>
              <a:ext cx="1184323" cy="5706319"/>
            </a:xfrm>
            <a:prstGeom prst="round2SameRect">
              <a:avLst>
                <a:gd fmla="val 50000" name="adj1"/>
                <a:gd fmla="val 0" name="adj2"/>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3129" name="Google Shape;3129;p89"/>
            <p:cNvGrpSpPr/>
            <p:nvPr/>
          </p:nvGrpSpPr>
          <p:grpSpPr>
            <a:xfrm>
              <a:off x="294968" y="2214427"/>
              <a:ext cx="918678" cy="919528"/>
              <a:chOff x="294968" y="2213360"/>
              <a:chExt cx="806322" cy="807068"/>
            </a:xfrm>
          </p:grpSpPr>
          <p:sp>
            <p:nvSpPr>
              <p:cNvPr id="3130" name="Google Shape;3130;p89"/>
              <p:cNvSpPr/>
              <p:nvPr/>
            </p:nvSpPr>
            <p:spPr>
              <a:xfrm>
                <a:off x="294968" y="2213360"/>
                <a:ext cx="806322" cy="807068"/>
              </a:xfrm>
              <a:prstGeom prst="ellipse">
                <a:avLst/>
              </a:prstGeom>
              <a:solidFill>
                <a:srgbClr val="FFFFFF"/>
              </a:solidFill>
              <a:ln cap="flat" cmpd="sng" w="57150">
                <a:solidFill>
                  <a:schemeClr val="accent1"/>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3131" name="Google Shape;3131;p89"/>
              <p:cNvGrpSpPr/>
              <p:nvPr/>
            </p:nvGrpSpPr>
            <p:grpSpPr>
              <a:xfrm>
                <a:off x="398968" y="2317980"/>
                <a:ext cx="598322" cy="597828"/>
                <a:chOff x="4094847" y="1760585"/>
                <a:chExt cx="633600" cy="633600"/>
              </a:xfrm>
            </p:grpSpPr>
            <p:sp>
              <p:nvSpPr>
                <p:cNvPr id="3132" name="Google Shape;3132;p8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133" name="Google Shape;3133;p8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3134" name="Google Shape;3134;p89"/>
            <p:cNvSpPr txBox="1"/>
            <p:nvPr/>
          </p:nvSpPr>
          <p:spPr>
            <a:xfrm flipH="1">
              <a:off x="1363001" y="2351026"/>
              <a:ext cx="3048225" cy="64633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lt1"/>
                </a:buClr>
                <a:buSzPts val="1800"/>
                <a:buFont typeface="Noto Sans Symbols"/>
                <a:buNone/>
              </a:pPr>
              <a:r>
                <a:rPr b="1" lang="en-US" sz="1800">
                  <a:solidFill>
                    <a:schemeClr val="lt1"/>
                  </a:solidFill>
                  <a:latin typeface="Helvetica Neue"/>
                  <a:ea typeface="Helvetica Neue"/>
                  <a:cs typeface="Helvetica Neue"/>
                  <a:sym typeface="Helvetica Neue"/>
                </a:rPr>
                <a:t>TITLE GOES HERE</a:t>
              </a:r>
              <a:br>
                <a:rPr b="1" lang="en-US" sz="16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This is a sample text. You simply add your own text and description here. </a:t>
              </a:r>
              <a:endParaRPr/>
            </a:p>
          </p:txBody>
        </p:sp>
      </p:grpSp>
      <p:cxnSp>
        <p:nvCxnSpPr>
          <p:cNvPr id="3135" name="Google Shape;3135;p89"/>
          <p:cNvCxnSpPr/>
          <p:nvPr/>
        </p:nvCxnSpPr>
        <p:spPr>
          <a:xfrm>
            <a:off x="5706317" y="5310930"/>
            <a:ext cx="465883" cy="0"/>
          </a:xfrm>
          <a:prstGeom prst="straightConnector1">
            <a:avLst/>
          </a:prstGeom>
          <a:noFill/>
          <a:ln cap="flat" cmpd="sng" w="38100">
            <a:solidFill>
              <a:srgbClr val="7F7F7F"/>
            </a:solidFill>
            <a:prstDash val="solid"/>
            <a:miter lim="8000"/>
            <a:headEnd len="sm" w="sm" type="none"/>
            <a:tailEnd len="sm" w="sm" type="none"/>
          </a:ln>
        </p:spPr>
      </p:cxnSp>
      <p:sp>
        <p:nvSpPr>
          <p:cNvPr id="3136" name="Google Shape;3136;p89"/>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Three-Tab List with Detail Panel (Item 3)</a:t>
            </a:r>
            <a:endParaRPr/>
          </a:p>
        </p:txBody>
      </p:sp>
      <p:grpSp>
        <p:nvGrpSpPr>
          <p:cNvPr id="3137" name="Google Shape;3137;p89"/>
          <p:cNvGrpSpPr/>
          <p:nvPr/>
        </p:nvGrpSpPr>
        <p:grpSpPr>
          <a:xfrm>
            <a:off x="-3" y="2082030"/>
            <a:ext cx="4897122" cy="1184323"/>
            <a:chOff x="-3" y="3400400"/>
            <a:chExt cx="4897122" cy="1184323"/>
          </a:xfrm>
        </p:grpSpPr>
        <p:sp>
          <p:nvSpPr>
            <p:cNvPr id="3138" name="Google Shape;3138;p89"/>
            <p:cNvSpPr/>
            <p:nvPr/>
          </p:nvSpPr>
          <p:spPr>
            <a:xfrm rot="5400000">
              <a:off x="1856397" y="1544000"/>
              <a:ext cx="1184323" cy="4897122"/>
            </a:xfrm>
            <a:prstGeom prst="round2SameRect">
              <a:avLst>
                <a:gd fmla="val 50000" name="adj1"/>
                <a:gd fmla="val 0" name="adj2"/>
              </a:avLst>
            </a:prstGeom>
            <a:solidFill>
              <a:srgbClr val="C8C8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3139" name="Google Shape;3139;p89"/>
            <p:cNvGrpSpPr/>
            <p:nvPr/>
          </p:nvGrpSpPr>
          <p:grpSpPr>
            <a:xfrm>
              <a:off x="294968" y="3532796"/>
              <a:ext cx="918678" cy="919528"/>
              <a:chOff x="294968" y="3429000"/>
              <a:chExt cx="918678" cy="919528"/>
            </a:xfrm>
          </p:grpSpPr>
          <p:sp>
            <p:nvSpPr>
              <p:cNvPr id="3140" name="Google Shape;3140;p89"/>
              <p:cNvSpPr/>
              <p:nvPr/>
            </p:nvSpPr>
            <p:spPr>
              <a:xfrm>
                <a:off x="294968" y="3429000"/>
                <a:ext cx="918678" cy="919528"/>
              </a:xfrm>
              <a:prstGeom prst="ellipse">
                <a:avLst/>
              </a:prstGeom>
              <a:solidFill>
                <a:srgbClr val="FFFFFF"/>
              </a:solidFill>
              <a:ln cap="flat" cmpd="sng" w="57150">
                <a:solidFill>
                  <a:srgbClr val="7F7F7F"/>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3141" name="Google Shape;3141;p89"/>
              <p:cNvGrpSpPr/>
              <p:nvPr/>
            </p:nvGrpSpPr>
            <p:grpSpPr>
              <a:xfrm>
                <a:off x="413460" y="3548198"/>
                <a:ext cx="681694" cy="681132"/>
                <a:chOff x="4094847" y="1760585"/>
                <a:chExt cx="633600" cy="633600"/>
              </a:xfrm>
            </p:grpSpPr>
            <p:sp>
              <p:nvSpPr>
                <p:cNvPr id="3142" name="Google Shape;3142;p8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143" name="Google Shape;3143;p8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3144" name="Google Shape;3144;p89"/>
            <p:cNvSpPr txBox="1"/>
            <p:nvPr/>
          </p:nvSpPr>
          <p:spPr>
            <a:xfrm flipH="1">
              <a:off x="1363001" y="3669396"/>
              <a:ext cx="3048225" cy="64633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lt1"/>
                </a:buClr>
                <a:buSzPts val="1800"/>
                <a:buFont typeface="Noto Sans Symbols"/>
                <a:buNone/>
              </a:pPr>
              <a:r>
                <a:rPr b="1" lang="en-US" sz="1800">
                  <a:solidFill>
                    <a:schemeClr val="lt1"/>
                  </a:solidFill>
                  <a:latin typeface="Helvetica Neue"/>
                  <a:ea typeface="Helvetica Neue"/>
                  <a:cs typeface="Helvetica Neue"/>
                  <a:sym typeface="Helvetica Neue"/>
                </a:rPr>
                <a:t>TITLE GOES HERE</a:t>
              </a:r>
              <a:br>
                <a:rPr b="1" lang="en-US" sz="16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This is a sample text. You simply add your own text and description here. </a:t>
              </a:r>
              <a:endParaRPr/>
            </a:p>
          </p:txBody>
        </p:sp>
      </p:grpSp>
      <p:sp>
        <p:nvSpPr>
          <p:cNvPr id="3145" name="Google Shape;3145;p89"/>
          <p:cNvSpPr/>
          <p:nvPr/>
        </p:nvSpPr>
        <p:spPr>
          <a:xfrm>
            <a:off x="6138443" y="1512923"/>
            <a:ext cx="5758589" cy="4522117"/>
          </a:xfrm>
          <a:prstGeom prst="roundRect">
            <a:avLst>
              <a:gd fmla="val 1493" name="adj"/>
            </a:avLst>
          </a:prstGeom>
          <a:solidFill>
            <a:srgbClr val="FFEAEA"/>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3146" name="Google Shape;3146;p89"/>
          <p:cNvSpPr/>
          <p:nvPr/>
        </p:nvSpPr>
        <p:spPr>
          <a:xfrm>
            <a:off x="6249192" y="1611698"/>
            <a:ext cx="2763373" cy="2127268"/>
          </a:xfrm>
          <a:prstGeom prst="roundRect">
            <a:avLst>
              <a:gd fmla="val 1493" name="adj"/>
            </a:avLst>
          </a:prstGeom>
          <a:solidFill>
            <a:schemeClr val="accent1"/>
          </a:solidFill>
          <a:ln>
            <a:noFill/>
          </a:ln>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3147" name="Google Shape;3147;p89"/>
          <p:cNvSpPr/>
          <p:nvPr/>
        </p:nvSpPr>
        <p:spPr>
          <a:xfrm>
            <a:off x="6332168" y="1703609"/>
            <a:ext cx="5371141" cy="4134751"/>
          </a:xfrm>
          <a:prstGeom prst="roundRect">
            <a:avLst>
              <a:gd fmla="val 1493" name="adj"/>
            </a:avLst>
          </a:prstGeom>
          <a:solidFill>
            <a:schemeClr val="lt1"/>
          </a:solidFill>
          <a:ln cap="rnd" cmpd="sng" w="9525">
            <a:solidFill>
              <a:schemeClr val="dk2"/>
            </a:solidFill>
            <a:prstDash val="solid"/>
            <a:round/>
            <a:headEnd len="sm" w="sm" type="none"/>
            <a:tailEnd len="sm" w="sm" type="none"/>
          </a:ln>
          <a:effectLst>
            <a:outerShdw blurRad="50800" rotWithShape="0" algn="bl" dir="18900000" dist="38100">
              <a:srgbClr val="000000">
                <a:alpha val="20000"/>
              </a:srgbClr>
            </a:outerShdw>
          </a:effectLst>
        </p:spPr>
        <p:txBody>
          <a:bodyPr anchorCtr="0" anchor="t" bIns="45700" lIns="45700" spcFirstLastPara="1" rIns="45700" wrap="square" tIns="45700">
            <a:noAutofit/>
          </a:bodyPr>
          <a:lstStyle/>
          <a:p>
            <a:pPr indent="0" lvl="0" marL="0" marR="0" rtl="0" algn="l">
              <a:spcBef>
                <a:spcPts val="0"/>
              </a:spcBef>
              <a:spcAft>
                <a:spcPts val="0"/>
              </a:spcAft>
              <a:buNone/>
            </a:pPr>
            <a:r>
              <a:t/>
            </a:r>
            <a:endParaRPr sz="1200">
              <a:solidFill>
                <a:schemeClr val="dk1"/>
              </a:solidFill>
              <a:latin typeface="Helvetica Neue"/>
              <a:ea typeface="Helvetica Neue"/>
              <a:cs typeface="Helvetica Neue"/>
              <a:sym typeface="Helvetica Neue"/>
            </a:endParaRPr>
          </a:p>
        </p:txBody>
      </p:sp>
      <p:sp>
        <p:nvSpPr>
          <p:cNvPr id="3148" name="Google Shape;3148;p89"/>
          <p:cNvSpPr txBox="1"/>
          <p:nvPr/>
        </p:nvSpPr>
        <p:spPr>
          <a:xfrm>
            <a:off x="6720308" y="3014757"/>
            <a:ext cx="4594860" cy="2062103"/>
          </a:xfrm>
          <a:prstGeom prst="rect">
            <a:avLst/>
          </a:prstGeom>
          <a:noFill/>
          <a:ln>
            <a:noFill/>
          </a:ln>
        </p:spPr>
        <p:txBody>
          <a:bodyPr anchorCtr="0" anchor="t" bIns="45700" lIns="91425" spcFirstLastPara="1" rIns="91425" wrap="square" tIns="45700">
            <a:spAutoFit/>
          </a:bodyPr>
          <a:lstStyle/>
          <a:p>
            <a:pPr indent="-176213" lvl="0" marL="176213" marR="0" rtl="0" algn="l">
              <a:spcBef>
                <a:spcPts val="0"/>
              </a:spcBef>
              <a:spcAft>
                <a:spcPts val="0"/>
              </a:spcAft>
              <a:buClr>
                <a:schemeClr val="dk1"/>
              </a:buClr>
              <a:buSzPts val="1800"/>
              <a:buFont typeface="Arial"/>
              <a:buChar char="•"/>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1200"/>
              </a:spcBef>
              <a:spcAft>
                <a:spcPts val="0"/>
              </a:spcAft>
              <a:buClr>
                <a:schemeClr val="dk1"/>
              </a:buClr>
              <a:buSzPts val="1800"/>
              <a:buFont typeface="Arial"/>
              <a:buChar char="•"/>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a:p>
            <a:pPr indent="-176213" lvl="0" marL="176213" marR="0" rtl="0" algn="l">
              <a:spcBef>
                <a:spcPts val="1200"/>
              </a:spcBef>
              <a:spcAft>
                <a:spcPts val="0"/>
              </a:spcAft>
              <a:buClr>
                <a:schemeClr val="dk1"/>
              </a:buClr>
              <a:buSzPts val="1800"/>
              <a:buFont typeface="Arial"/>
              <a:buChar char="•"/>
            </a:pPr>
            <a:r>
              <a:rPr lang="en-US" sz="1800">
                <a:solidFill>
                  <a:schemeClr val="dk1"/>
                </a:solidFill>
                <a:latin typeface="Helvetica Neue"/>
                <a:ea typeface="Helvetica Neue"/>
                <a:cs typeface="Helvetica Neue"/>
                <a:sym typeface="Helvetica Neue"/>
              </a:rPr>
              <a:t>Lorem ipsum dolor sit amet, consectetur adipiscing elit. Ut tempor, quam et mattis</a:t>
            </a:r>
            <a:endParaRPr/>
          </a:p>
        </p:txBody>
      </p:sp>
      <p:sp>
        <p:nvSpPr>
          <p:cNvPr id="3149" name="Google Shape;3149;p89"/>
          <p:cNvSpPr/>
          <p:nvPr/>
        </p:nvSpPr>
        <p:spPr>
          <a:xfrm>
            <a:off x="6780737" y="2082029"/>
            <a:ext cx="4474002" cy="685800"/>
          </a:xfrm>
          <a:prstGeom prst="roundRect">
            <a:avLst>
              <a:gd fmla="val 50000" name="adj"/>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b="1" lang="en-US" sz="2000">
                <a:solidFill>
                  <a:schemeClr val="accent1"/>
                </a:solidFill>
                <a:latin typeface="Helvetica Neue"/>
                <a:ea typeface="Helvetica Neue"/>
                <a:cs typeface="Helvetica Neue"/>
                <a:sym typeface="Helvetica Neue"/>
              </a:rPr>
              <a:t>TITLE GOES HERE</a:t>
            </a:r>
            <a:endParaRPr sz="2000">
              <a:solidFill>
                <a:schemeClr val="accent1"/>
              </a:solidFill>
              <a:latin typeface="Helvetica Neue"/>
              <a:ea typeface="Helvetica Neue"/>
              <a:cs typeface="Helvetica Neue"/>
              <a:sym typeface="Helvetica Neue"/>
            </a:endParaRPr>
          </a:p>
        </p:txBody>
      </p:sp>
      <p:sp>
        <p:nvSpPr>
          <p:cNvPr id="3150" name="Google Shape;3150;p89"/>
          <p:cNvSpPr txBox="1"/>
          <p:nvPr/>
        </p:nvSpPr>
        <p:spPr>
          <a:xfrm>
            <a:off x="294968" y="1328398"/>
            <a:ext cx="5801031" cy="428858"/>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3151" name="Google Shape;3151;p89"/>
          <p:cNvCxnSpPr/>
          <p:nvPr/>
        </p:nvCxnSpPr>
        <p:spPr>
          <a:xfrm>
            <a:off x="295277" y="1886541"/>
            <a:ext cx="588643" cy="0"/>
          </a:xfrm>
          <a:prstGeom prst="straightConnector1">
            <a:avLst/>
          </a:prstGeom>
          <a:noFill/>
          <a:ln cap="flat" cmpd="sng" w="76200">
            <a:solidFill>
              <a:schemeClr val="accent1"/>
            </a:solidFill>
            <a:prstDash val="solid"/>
            <a:miter lim="8000"/>
            <a:headEnd len="sm" w="sm" type="none"/>
            <a:tailEnd len="sm" w="sm" type="none"/>
          </a:ln>
        </p:spPr>
      </p:cxnSp>
      <p:grpSp>
        <p:nvGrpSpPr>
          <p:cNvPr id="3152" name="Google Shape;3152;p89"/>
          <p:cNvGrpSpPr/>
          <p:nvPr/>
        </p:nvGrpSpPr>
        <p:grpSpPr>
          <a:xfrm>
            <a:off x="0" y="3392974"/>
            <a:ext cx="4897120" cy="1199172"/>
            <a:chOff x="0" y="4703920"/>
            <a:chExt cx="4897120" cy="1199172"/>
          </a:xfrm>
        </p:grpSpPr>
        <p:sp>
          <p:nvSpPr>
            <p:cNvPr id="3153" name="Google Shape;3153;p89"/>
            <p:cNvSpPr/>
            <p:nvPr/>
          </p:nvSpPr>
          <p:spPr>
            <a:xfrm rot="5400000">
              <a:off x="1848974" y="2854946"/>
              <a:ext cx="1199172" cy="4897120"/>
            </a:xfrm>
            <a:prstGeom prst="round2SameRect">
              <a:avLst>
                <a:gd fmla="val 50000" name="adj1"/>
                <a:gd fmla="val 0" name="adj2"/>
              </a:avLst>
            </a:prstGeom>
            <a:solidFill>
              <a:srgbClr val="C8C8C8"/>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3154" name="Google Shape;3154;p89"/>
            <p:cNvGrpSpPr/>
            <p:nvPr/>
          </p:nvGrpSpPr>
          <p:grpSpPr>
            <a:xfrm>
              <a:off x="294968" y="4851166"/>
              <a:ext cx="918678" cy="919528"/>
              <a:chOff x="294968" y="3429000"/>
              <a:chExt cx="918678" cy="919528"/>
            </a:xfrm>
          </p:grpSpPr>
          <p:sp>
            <p:nvSpPr>
              <p:cNvPr id="3155" name="Google Shape;3155;p89"/>
              <p:cNvSpPr/>
              <p:nvPr/>
            </p:nvSpPr>
            <p:spPr>
              <a:xfrm>
                <a:off x="294968" y="3429000"/>
                <a:ext cx="918678" cy="919528"/>
              </a:xfrm>
              <a:prstGeom prst="ellipse">
                <a:avLst/>
              </a:prstGeom>
              <a:solidFill>
                <a:srgbClr val="FFFFFF"/>
              </a:solidFill>
              <a:ln cap="flat" cmpd="sng" w="57150">
                <a:solidFill>
                  <a:srgbClr val="7F7F7F"/>
                </a:solidFill>
                <a:prstDash val="solid"/>
                <a:miter lim="8000"/>
                <a:headEnd len="sm" w="sm" type="none"/>
                <a:tailEnd len="sm" w="sm" type="none"/>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rgbClr val="7F7F7F"/>
                  </a:solidFill>
                  <a:latin typeface="Helvetica Neue"/>
                  <a:ea typeface="Helvetica Neue"/>
                  <a:cs typeface="Helvetica Neue"/>
                  <a:sym typeface="Helvetica Neue"/>
                </a:endParaRPr>
              </a:p>
            </p:txBody>
          </p:sp>
          <p:grpSp>
            <p:nvGrpSpPr>
              <p:cNvPr id="3156" name="Google Shape;3156;p89"/>
              <p:cNvGrpSpPr/>
              <p:nvPr/>
            </p:nvGrpSpPr>
            <p:grpSpPr>
              <a:xfrm>
                <a:off x="413460" y="3548198"/>
                <a:ext cx="681694" cy="681132"/>
                <a:chOff x="4094847" y="1760585"/>
                <a:chExt cx="633600" cy="633600"/>
              </a:xfrm>
            </p:grpSpPr>
            <p:sp>
              <p:nvSpPr>
                <p:cNvPr id="3157" name="Google Shape;3157;p89"/>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158" name="Google Shape;3158;p89"/>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accent6"/>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3159" name="Google Shape;3159;p89"/>
            <p:cNvSpPr txBox="1"/>
            <p:nvPr/>
          </p:nvSpPr>
          <p:spPr>
            <a:xfrm flipH="1">
              <a:off x="1363001" y="4980341"/>
              <a:ext cx="3048225" cy="646331"/>
            </a:xfrm>
            <a:prstGeom prst="rect">
              <a:avLst/>
            </a:prstGeom>
            <a:noFill/>
            <a:ln>
              <a:noFill/>
            </a:ln>
          </p:spPr>
          <p:txBody>
            <a:bodyPr anchorCtr="0" anchor="ctr" bIns="0" lIns="0" spcFirstLastPara="1" rIns="0" wrap="square" tIns="0">
              <a:spAutoFit/>
            </a:bodyPr>
            <a:lstStyle/>
            <a:p>
              <a:pPr indent="0" lvl="0" marL="0" marR="0" rtl="0" algn="l">
                <a:lnSpc>
                  <a:spcPct val="100000"/>
                </a:lnSpc>
                <a:spcBef>
                  <a:spcPts val="0"/>
                </a:spcBef>
                <a:spcAft>
                  <a:spcPts val="0"/>
                </a:spcAft>
                <a:buClr>
                  <a:schemeClr val="lt1"/>
                </a:buClr>
                <a:buSzPts val="1800"/>
                <a:buFont typeface="Noto Sans Symbols"/>
                <a:buNone/>
              </a:pPr>
              <a:r>
                <a:rPr b="1" lang="en-US" sz="1800">
                  <a:solidFill>
                    <a:schemeClr val="lt1"/>
                  </a:solidFill>
                  <a:latin typeface="Helvetica Neue"/>
                  <a:ea typeface="Helvetica Neue"/>
                  <a:cs typeface="Helvetica Neue"/>
                  <a:sym typeface="Helvetica Neue"/>
                </a:rPr>
                <a:t>TITLE GOES HERE</a:t>
              </a:r>
              <a:br>
                <a:rPr b="1" lang="en-US" sz="1600">
                  <a:solidFill>
                    <a:schemeClr val="lt1"/>
                  </a:solidFill>
                  <a:latin typeface="Helvetica Neue"/>
                  <a:ea typeface="Helvetica Neue"/>
                  <a:cs typeface="Helvetica Neue"/>
                  <a:sym typeface="Helvetica Neue"/>
                </a:rPr>
              </a:br>
              <a:r>
                <a:rPr lang="en-US" sz="1200">
                  <a:solidFill>
                    <a:schemeClr val="lt1"/>
                  </a:solidFill>
                  <a:latin typeface="Helvetica Neue"/>
                  <a:ea typeface="Helvetica Neue"/>
                  <a:cs typeface="Helvetica Neue"/>
                  <a:sym typeface="Helvetica Neue"/>
                </a:rPr>
                <a:t>This is a sample text. You simply add your own text and description here. </a:t>
              </a:r>
              <a:endParaRPr/>
            </a:p>
          </p:txBody>
        </p:sp>
      </p:grpSp>
      <p:sp>
        <p:nvSpPr>
          <p:cNvPr id="3160" name="Google Shape;3160;p8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161" name="Google Shape;3161;p8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 name="Shape 207"/>
        <p:cNvGrpSpPr/>
        <p:nvPr/>
      </p:nvGrpSpPr>
      <p:grpSpPr>
        <a:xfrm>
          <a:off x="0" y="0"/>
          <a:ext cx="0" cy="0"/>
          <a:chOff x="0" y="0"/>
          <a:chExt cx="0" cy="0"/>
        </a:xfrm>
      </p:grpSpPr>
      <p:sp>
        <p:nvSpPr>
          <p:cNvPr id="208" name="Google Shape;208;p9"/>
          <p:cNvSpPr/>
          <p:nvPr/>
        </p:nvSpPr>
        <p:spPr>
          <a:xfrm>
            <a:off x="-79" y="-2"/>
            <a:ext cx="4454809" cy="6858790"/>
          </a:xfrm>
          <a:custGeom>
            <a:rect b="b" l="l" r="r" t="t"/>
            <a:pathLst>
              <a:path extrusionOk="0" h="6327100" w="4503197">
                <a:moveTo>
                  <a:pt x="1735579" y="4352925"/>
                </a:moveTo>
                <a:lnTo>
                  <a:pt x="3716063" y="4352925"/>
                </a:lnTo>
                <a:lnTo>
                  <a:pt x="4503197" y="6327100"/>
                </a:lnTo>
                <a:lnTo>
                  <a:pt x="2522714" y="6327100"/>
                </a:lnTo>
                <a:close/>
                <a:moveTo>
                  <a:pt x="0" y="0"/>
                </a:moveTo>
                <a:lnTo>
                  <a:pt x="1980483" y="0"/>
                </a:lnTo>
                <a:lnTo>
                  <a:pt x="2979297" y="2505077"/>
                </a:lnTo>
                <a:lnTo>
                  <a:pt x="998814" y="2505077"/>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09" name="Google Shape;209;p9"/>
          <p:cNvSpPr/>
          <p:nvPr/>
        </p:nvSpPr>
        <p:spPr>
          <a:xfrm>
            <a:off x="0" y="2839492"/>
            <a:ext cx="4287663" cy="1755317"/>
          </a:xfrm>
          <a:custGeom>
            <a:rect b="b" l="l" r="r" t="t"/>
            <a:pathLst>
              <a:path extrusionOk="0" h="1619246" w="4124059">
                <a:moveTo>
                  <a:pt x="0" y="0"/>
                </a:moveTo>
                <a:lnTo>
                  <a:pt x="1497957" y="0"/>
                </a:lnTo>
                <a:lnTo>
                  <a:pt x="1497958" y="0"/>
                </a:lnTo>
                <a:lnTo>
                  <a:pt x="3478440" y="0"/>
                </a:lnTo>
                <a:lnTo>
                  <a:pt x="4124059" y="1619246"/>
                </a:lnTo>
                <a:lnTo>
                  <a:pt x="2143576" y="1619246"/>
                </a:lnTo>
                <a:lnTo>
                  <a:pt x="2143575" y="1619246"/>
                </a:lnTo>
                <a:lnTo>
                  <a:pt x="0" y="1619246"/>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rPr b="1" lang="en-US" sz="4400">
                <a:solidFill>
                  <a:schemeClr val="lt1"/>
                </a:solidFill>
                <a:latin typeface="Helvetica Neue"/>
                <a:ea typeface="Helvetica Neue"/>
                <a:cs typeface="Helvetica Neue"/>
                <a:sym typeface="Helvetica Neue"/>
              </a:rPr>
              <a:t>Ten-Item Agenda </a:t>
            </a:r>
            <a:endParaRPr/>
          </a:p>
        </p:txBody>
      </p:sp>
      <p:sp>
        <p:nvSpPr>
          <p:cNvPr id="210" name="Google Shape;210;p9"/>
          <p:cNvSpPr/>
          <p:nvPr/>
        </p:nvSpPr>
        <p:spPr>
          <a:xfrm>
            <a:off x="289481" y="-2"/>
            <a:ext cx="4884403" cy="6858790"/>
          </a:xfrm>
          <a:custGeom>
            <a:rect b="b" l="l" r="r" t="t"/>
            <a:pathLst>
              <a:path extrusionOk="0" h="6327100" w="4503197">
                <a:moveTo>
                  <a:pt x="1735579" y="4352925"/>
                </a:moveTo>
                <a:lnTo>
                  <a:pt x="3716063" y="4352925"/>
                </a:lnTo>
                <a:lnTo>
                  <a:pt x="4503197" y="6327100"/>
                </a:lnTo>
                <a:lnTo>
                  <a:pt x="2522714" y="6327100"/>
                </a:lnTo>
                <a:close/>
                <a:moveTo>
                  <a:pt x="0" y="0"/>
                </a:moveTo>
                <a:lnTo>
                  <a:pt x="1980483" y="0"/>
                </a:lnTo>
                <a:lnTo>
                  <a:pt x="2979297" y="2505077"/>
                </a:lnTo>
                <a:lnTo>
                  <a:pt x="998814" y="2505077"/>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211" name="Google Shape;211;p9"/>
          <p:cNvSpPr/>
          <p:nvPr/>
        </p:nvSpPr>
        <p:spPr>
          <a:xfrm>
            <a:off x="5620800" y="570214"/>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1</a:t>
            </a:r>
            <a:endParaRPr b="1" sz="2565">
              <a:solidFill>
                <a:schemeClr val="lt1"/>
              </a:solidFill>
              <a:latin typeface="Helvetica Neue"/>
              <a:ea typeface="Helvetica Neue"/>
              <a:cs typeface="Helvetica Neue"/>
              <a:sym typeface="Helvetica Neue"/>
            </a:endParaRPr>
          </a:p>
        </p:txBody>
      </p:sp>
      <p:sp>
        <p:nvSpPr>
          <p:cNvPr id="212" name="Google Shape;212;p9"/>
          <p:cNvSpPr txBox="1"/>
          <p:nvPr/>
        </p:nvSpPr>
        <p:spPr>
          <a:xfrm>
            <a:off x="6242080" y="1091270"/>
            <a:ext cx="2369486" cy="43725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213" name="Google Shape;213;p9"/>
          <p:cNvCxnSpPr/>
          <p:nvPr/>
        </p:nvCxnSpPr>
        <p:spPr>
          <a:xfrm>
            <a:off x="6252956" y="986438"/>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214" name="Google Shape;214;p9"/>
          <p:cNvSpPr/>
          <p:nvPr/>
        </p:nvSpPr>
        <p:spPr>
          <a:xfrm>
            <a:off x="5620800" y="1741985"/>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2</a:t>
            </a:r>
            <a:endParaRPr b="1" sz="2565">
              <a:solidFill>
                <a:schemeClr val="lt1"/>
              </a:solidFill>
              <a:latin typeface="Helvetica Neue"/>
              <a:ea typeface="Helvetica Neue"/>
              <a:cs typeface="Helvetica Neue"/>
              <a:sym typeface="Helvetica Neue"/>
            </a:endParaRPr>
          </a:p>
        </p:txBody>
      </p:sp>
      <p:sp>
        <p:nvSpPr>
          <p:cNvPr id="215" name="Google Shape;215;p9"/>
          <p:cNvSpPr txBox="1"/>
          <p:nvPr/>
        </p:nvSpPr>
        <p:spPr>
          <a:xfrm>
            <a:off x="6242080" y="2263041"/>
            <a:ext cx="2369486" cy="43725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216" name="Google Shape;216;p9"/>
          <p:cNvCxnSpPr/>
          <p:nvPr/>
        </p:nvCxnSpPr>
        <p:spPr>
          <a:xfrm>
            <a:off x="6252956" y="2158209"/>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217" name="Google Shape;217;p9"/>
          <p:cNvSpPr/>
          <p:nvPr/>
        </p:nvSpPr>
        <p:spPr>
          <a:xfrm>
            <a:off x="5620800" y="2913756"/>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3</a:t>
            </a:r>
            <a:endParaRPr b="1" sz="2565">
              <a:solidFill>
                <a:schemeClr val="lt1"/>
              </a:solidFill>
              <a:latin typeface="Helvetica Neue"/>
              <a:ea typeface="Helvetica Neue"/>
              <a:cs typeface="Helvetica Neue"/>
              <a:sym typeface="Helvetica Neue"/>
            </a:endParaRPr>
          </a:p>
        </p:txBody>
      </p:sp>
      <p:sp>
        <p:nvSpPr>
          <p:cNvPr id="218" name="Google Shape;218;p9"/>
          <p:cNvSpPr txBox="1"/>
          <p:nvPr/>
        </p:nvSpPr>
        <p:spPr>
          <a:xfrm>
            <a:off x="6242080" y="3434812"/>
            <a:ext cx="2369486" cy="43725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219" name="Google Shape;219;p9"/>
          <p:cNvCxnSpPr/>
          <p:nvPr/>
        </p:nvCxnSpPr>
        <p:spPr>
          <a:xfrm>
            <a:off x="6252956" y="3329980"/>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220" name="Google Shape;220;p9"/>
          <p:cNvSpPr/>
          <p:nvPr/>
        </p:nvSpPr>
        <p:spPr>
          <a:xfrm>
            <a:off x="5620800" y="4085527"/>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4</a:t>
            </a:r>
            <a:endParaRPr b="1" sz="2565">
              <a:solidFill>
                <a:schemeClr val="lt1"/>
              </a:solidFill>
              <a:latin typeface="Helvetica Neue"/>
              <a:ea typeface="Helvetica Neue"/>
              <a:cs typeface="Helvetica Neue"/>
              <a:sym typeface="Helvetica Neue"/>
            </a:endParaRPr>
          </a:p>
        </p:txBody>
      </p:sp>
      <p:sp>
        <p:nvSpPr>
          <p:cNvPr id="221" name="Google Shape;221;p9"/>
          <p:cNvSpPr txBox="1"/>
          <p:nvPr/>
        </p:nvSpPr>
        <p:spPr>
          <a:xfrm>
            <a:off x="6242080" y="4606583"/>
            <a:ext cx="2369486" cy="43725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222" name="Google Shape;222;p9"/>
          <p:cNvCxnSpPr/>
          <p:nvPr/>
        </p:nvCxnSpPr>
        <p:spPr>
          <a:xfrm>
            <a:off x="6252956" y="4501751"/>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223" name="Google Shape;223;p9"/>
          <p:cNvSpPr/>
          <p:nvPr/>
        </p:nvSpPr>
        <p:spPr>
          <a:xfrm>
            <a:off x="5620800" y="5257299"/>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5</a:t>
            </a:r>
            <a:endParaRPr b="1" sz="2565">
              <a:solidFill>
                <a:schemeClr val="lt1"/>
              </a:solidFill>
              <a:latin typeface="Helvetica Neue"/>
              <a:ea typeface="Helvetica Neue"/>
              <a:cs typeface="Helvetica Neue"/>
              <a:sym typeface="Helvetica Neue"/>
            </a:endParaRPr>
          </a:p>
        </p:txBody>
      </p:sp>
      <p:sp>
        <p:nvSpPr>
          <p:cNvPr id="224" name="Google Shape;224;p9"/>
          <p:cNvSpPr txBox="1"/>
          <p:nvPr/>
        </p:nvSpPr>
        <p:spPr>
          <a:xfrm>
            <a:off x="6242080" y="5778355"/>
            <a:ext cx="2369486" cy="43725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225" name="Google Shape;225;p9"/>
          <p:cNvCxnSpPr/>
          <p:nvPr/>
        </p:nvCxnSpPr>
        <p:spPr>
          <a:xfrm>
            <a:off x="6252956" y="5673523"/>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226" name="Google Shape;226;p9"/>
          <p:cNvSpPr txBox="1"/>
          <p:nvPr/>
        </p:nvSpPr>
        <p:spPr>
          <a:xfrm>
            <a:off x="6242074" y="570214"/>
            <a:ext cx="236948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227" name="Google Shape;227;p9"/>
          <p:cNvSpPr txBox="1"/>
          <p:nvPr/>
        </p:nvSpPr>
        <p:spPr>
          <a:xfrm>
            <a:off x="6242074" y="1741985"/>
            <a:ext cx="236948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228" name="Google Shape;228;p9"/>
          <p:cNvSpPr txBox="1"/>
          <p:nvPr/>
        </p:nvSpPr>
        <p:spPr>
          <a:xfrm>
            <a:off x="6242074" y="2913756"/>
            <a:ext cx="236948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229" name="Google Shape;229;p9"/>
          <p:cNvSpPr txBox="1"/>
          <p:nvPr/>
        </p:nvSpPr>
        <p:spPr>
          <a:xfrm>
            <a:off x="6242074" y="4085527"/>
            <a:ext cx="236948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230" name="Google Shape;230;p9"/>
          <p:cNvSpPr txBox="1"/>
          <p:nvPr/>
        </p:nvSpPr>
        <p:spPr>
          <a:xfrm>
            <a:off x="6242074" y="5257299"/>
            <a:ext cx="236948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231" name="Google Shape;231;p9"/>
          <p:cNvSpPr/>
          <p:nvPr/>
        </p:nvSpPr>
        <p:spPr>
          <a:xfrm>
            <a:off x="8757634" y="570214"/>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6</a:t>
            </a:r>
            <a:endParaRPr b="1" sz="2565">
              <a:solidFill>
                <a:schemeClr val="lt1"/>
              </a:solidFill>
              <a:latin typeface="Helvetica Neue"/>
              <a:ea typeface="Helvetica Neue"/>
              <a:cs typeface="Helvetica Neue"/>
              <a:sym typeface="Helvetica Neue"/>
            </a:endParaRPr>
          </a:p>
        </p:txBody>
      </p:sp>
      <p:sp>
        <p:nvSpPr>
          <p:cNvPr id="232" name="Google Shape;232;p9"/>
          <p:cNvSpPr txBox="1"/>
          <p:nvPr/>
        </p:nvSpPr>
        <p:spPr>
          <a:xfrm>
            <a:off x="9378914" y="1091270"/>
            <a:ext cx="2369486" cy="43725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233" name="Google Shape;233;p9"/>
          <p:cNvCxnSpPr/>
          <p:nvPr/>
        </p:nvCxnSpPr>
        <p:spPr>
          <a:xfrm>
            <a:off x="9389790" y="986438"/>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234" name="Google Shape;234;p9"/>
          <p:cNvSpPr/>
          <p:nvPr/>
        </p:nvSpPr>
        <p:spPr>
          <a:xfrm>
            <a:off x="8757634" y="1741985"/>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7</a:t>
            </a:r>
            <a:endParaRPr b="1" sz="2565">
              <a:solidFill>
                <a:schemeClr val="lt1"/>
              </a:solidFill>
              <a:latin typeface="Helvetica Neue"/>
              <a:ea typeface="Helvetica Neue"/>
              <a:cs typeface="Helvetica Neue"/>
              <a:sym typeface="Helvetica Neue"/>
            </a:endParaRPr>
          </a:p>
        </p:txBody>
      </p:sp>
      <p:sp>
        <p:nvSpPr>
          <p:cNvPr id="235" name="Google Shape;235;p9"/>
          <p:cNvSpPr txBox="1"/>
          <p:nvPr/>
        </p:nvSpPr>
        <p:spPr>
          <a:xfrm>
            <a:off x="9378914" y="2263041"/>
            <a:ext cx="2369486" cy="43725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236" name="Google Shape;236;p9"/>
          <p:cNvCxnSpPr/>
          <p:nvPr/>
        </p:nvCxnSpPr>
        <p:spPr>
          <a:xfrm>
            <a:off x="9389790" y="2158209"/>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237" name="Google Shape;237;p9"/>
          <p:cNvSpPr/>
          <p:nvPr/>
        </p:nvSpPr>
        <p:spPr>
          <a:xfrm>
            <a:off x="8757634" y="2913756"/>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8</a:t>
            </a:r>
            <a:endParaRPr b="1" sz="2565">
              <a:solidFill>
                <a:schemeClr val="lt1"/>
              </a:solidFill>
              <a:latin typeface="Helvetica Neue"/>
              <a:ea typeface="Helvetica Neue"/>
              <a:cs typeface="Helvetica Neue"/>
              <a:sym typeface="Helvetica Neue"/>
            </a:endParaRPr>
          </a:p>
        </p:txBody>
      </p:sp>
      <p:sp>
        <p:nvSpPr>
          <p:cNvPr id="238" name="Google Shape;238;p9"/>
          <p:cNvSpPr txBox="1"/>
          <p:nvPr/>
        </p:nvSpPr>
        <p:spPr>
          <a:xfrm>
            <a:off x="9378914" y="3434812"/>
            <a:ext cx="2369486" cy="43725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239" name="Google Shape;239;p9"/>
          <p:cNvCxnSpPr/>
          <p:nvPr/>
        </p:nvCxnSpPr>
        <p:spPr>
          <a:xfrm>
            <a:off x="9389790" y="3329980"/>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240" name="Google Shape;240;p9"/>
          <p:cNvSpPr/>
          <p:nvPr/>
        </p:nvSpPr>
        <p:spPr>
          <a:xfrm>
            <a:off x="8757634" y="4085527"/>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565">
                <a:solidFill>
                  <a:schemeClr val="lt1"/>
                </a:solidFill>
                <a:latin typeface="Helvetica Neue"/>
                <a:ea typeface="Helvetica Neue"/>
                <a:cs typeface="Helvetica Neue"/>
                <a:sym typeface="Helvetica Neue"/>
              </a:rPr>
              <a:t>9</a:t>
            </a:r>
            <a:endParaRPr b="1" sz="2565">
              <a:solidFill>
                <a:schemeClr val="lt1"/>
              </a:solidFill>
              <a:latin typeface="Helvetica Neue"/>
              <a:ea typeface="Helvetica Neue"/>
              <a:cs typeface="Helvetica Neue"/>
              <a:sym typeface="Helvetica Neue"/>
            </a:endParaRPr>
          </a:p>
        </p:txBody>
      </p:sp>
      <p:sp>
        <p:nvSpPr>
          <p:cNvPr id="241" name="Google Shape;241;p9"/>
          <p:cNvSpPr txBox="1"/>
          <p:nvPr/>
        </p:nvSpPr>
        <p:spPr>
          <a:xfrm>
            <a:off x="9378914" y="4606583"/>
            <a:ext cx="2369486" cy="43725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242" name="Google Shape;242;p9"/>
          <p:cNvCxnSpPr/>
          <p:nvPr/>
        </p:nvCxnSpPr>
        <p:spPr>
          <a:xfrm>
            <a:off x="9389790" y="4501751"/>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243" name="Google Shape;243;p9"/>
          <p:cNvSpPr/>
          <p:nvPr/>
        </p:nvSpPr>
        <p:spPr>
          <a:xfrm>
            <a:off x="8757634" y="5257299"/>
            <a:ext cx="475200" cy="475322"/>
          </a:xfrm>
          <a:prstGeom prst="ellipse">
            <a:avLst/>
          </a:prstGeom>
          <a:solidFill>
            <a:schemeClr val="dk1"/>
          </a:solidFill>
          <a:ln>
            <a:noFill/>
          </a:ln>
        </p:spPr>
        <p:txBody>
          <a:bodyPr anchorCtr="0" anchor="ctr" bIns="0" lIns="0" spcFirstLastPara="1" rIns="0" wrap="square" tIns="0">
            <a:normAutofit/>
          </a:bodyPr>
          <a:lstStyle/>
          <a:p>
            <a:pPr indent="0" lvl="0" marL="0" marR="0" rtl="0" algn="ctr">
              <a:lnSpc>
                <a:spcPct val="80000"/>
              </a:lnSpc>
              <a:spcBef>
                <a:spcPts val="0"/>
              </a:spcBef>
              <a:spcAft>
                <a:spcPts val="0"/>
              </a:spcAft>
              <a:buNone/>
            </a:pPr>
            <a:r>
              <a:rPr b="1" lang="en-US" sz="2160">
                <a:solidFill>
                  <a:schemeClr val="lt1"/>
                </a:solidFill>
                <a:latin typeface="Helvetica Neue"/>
                <a:ea typeface="Helvetica Neue"/>
                <a:cs typeface="Helvetica Neue"/>
                <a:sym typeface="Helvetica Neue"/>
              </a:rPr>
              <a:t>10</a:t>
            </a:r>
            <a:endParaRPr b="1" sz="2160">
              <a:solidFill>
                <a:schemeClr val="lt1"/>
              </a:solidFill>
              <a:latin typeface="Helvetica Neue"/>
              <a:ea typeface="Helvetica Neue"/>
              <a:cs typeface="Helvetica Neue"/>
              <a:sym typeface="Helvetica Neue"/>
            </a:endParaRPr>
          </a:p>
        </p:txBody>
      </p:sp>
      <p:sp>
        <p:nvSpPr>
          <p:cNvPr id="244" name="Google Shape;244;p9"/>
          <p:cNvSpPr txBox="1"/>
          <p:nvPr/>
        </p:nvSpPr>
        <p:spPr>
          <a:xfrm>
            <a:off x="9378914" y="5778355"/>
            <a:ext cx="2369486" cy="437250"/>
          </a:xfrm>
          <a:prstGeom prst="rect">
            <a:avLst/>
          </a:prstGeom>
          <a:noFill/>
          <a:ln>
            <a:noFill/>
          </a:ln>
        </p:spPr>
        <p:txBody>
          <a:bodyPr anchorCtr="0" anchor="t" bIns="0" lIns="0" spcFirstLastPara="1" rIns="0" wrap="square" tIns="0">
            <a:normAutofit/>
          </a:bodyPr>
          <a:lstStyle/>
          <a:p>
            <a:pPr indent="0" lvl="0" marL="0" marR="0" rtl="0" algn="l">
              <a:spcBef>
                <a:spcPts val="0"/>
              </a:spcBef>
              <a:spcAft>
                <a:spcPts val="0"/>
              </a:spcAft>
              <a:buNone/>
            </a:pPr>
            <a:r>
              <a:rPr lang="en-US" sz="1400">
                <a:solidFill>
                  <a:schemeClr val="dk1"/>
                </a:solidFill>
                <a:latin typeface="Helvetica Neue"/>
                <a:ea typeface="Helvetica Neue"/>
                <a:cs typeface="Helvetica Neue"/>
                <a:sym typeface="Helvetica Neue"/>
              </a:rPr>
              <a:t>Lorem ipsum dolor sit amet, consectetur adipiscing elit</a:t>
            </a:r>
            <a:endParaRPr sz="1400">
              <a:solidFill>
                <a:schemeClr val="dk1"/>
              </a:solidFill>
              <a:latin typeface="Helvetica Neue"/>
              <a:ea typeface="Helvetica Neue"/>
              <a:cs typeface="Helvetica Neue"/>
              <a:sym typeface="Helvetica Neue"/>
            </a:endParaRPr>
          </a:p>
        </p:txBody>
      </p:sp>
      <p:cxnSp>
        <p:nvCxnSpPr>
          <p:cNvPr id="245" name="Google Shape;245;p9"/>
          <p:cNvCxnSpPr/>
          <p:nvPr/>
        </p:nvCxnSpPr>
        <p:spPr>
          <a:xfrm>
            <a:off x="9389790" y="5673523"/>
            <a:ext cx="841248" cy="0"/>
          </a:xfrm>
          <a:prstGeom prst="straightConnector1">
            <a:avLst/>
          </a:prstGeom>
          <a:noFill/>
          <a:ln cap="flat" cmpd="sng" w="76200">
            <a:solidFill>
              <a:schemeClr val="accent1"/>
            </a:solidFill>
            <a:prstDash val="solid"/>
            <a:miter lim="8000"/>
            <a:headEnd len="sm" w="sm" type="none"/>
            <a:tailEnd len="sm" w="sm" type="none"/>
          </a:ln>
        </p:spPr>
      </p:cxnSp>
      <p:sp>
        <p:nvSpPr>
          <p:cNvPr id="246" name="Google Shape;246;p9"/>
          <p:cNvSpPr txBox="1"/>
          <p:nvPr/>
        </p:nvSpPr>
        <p:spPr>
          <a:xfrm>
            <a:off x="9378908" y="570214"/>
            <a:ext cx="236948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247" name="Google Shape;247;p9"/>
          <p:cNvSpPr txBox="1"/>
          <p:nvPr/>
        </p:nvSpPr>
        <p:spPr>
          <a:xfrm>
            <a:off x="9378908" y="1741985"/>
            <a:ext cx="236948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248" name="Google Shape;248;p9"/>
          <p:cNvSpPr txBox="1"/>
          <p:nvPr/>
        </p:nvSpPr>
        <p:spPr>
          <a:xfrm>
            <a:off x="9378908" y="2913756"/>
            <a:ext cx="236948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249" name="Google Shape;249;p9"/>
          <p:cNvSpPr txBox="1"/>
          <p:nvPr/>
        </p:nvSpPr>
        <p:spPr>
          <a:xfrm>
            <a:off x="9378908" y="4085527"/>
            <a:ext cx="236948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250" name="Google Shape;250;p9"/>
          <p:cNvSpPr txBox="1"/>
          <p:nvPr/>
        </p:nvSpPr>
        <p:spPr>
          <a:xfrm>
            <a:off x="9378908" y="5257299"/>
            <a:ext cx="2369486" cy="330847"/>
          </a:xfrm>
          <a:prstGeom prst="rect">
            <a:avLst/>
          </a:prstGeom>
          <a:noFill/>
          <a:ln>
            <a:noFill/>
          </a:ln>
        </p:spPr>
        <p:txBody>
          <a:bodyPr anchorCtr="0" anchor="ctr" bIns="0" lIns="0" spcFirstLastPara="1" rIns="0" wrap="square" tIns="0">
            <a:normAutofit/>
          </a:bodyPr>
          <a:lstStyle/>
          <a:p>
            <a:pPr indent="0" lvl="0" marL="0" marR="0" rtl="0" algn="l">
              <a:spcBef>
                <a:spcPts val="0"/>
              </a:spcBef>
              <a:spcAft>
                <a:spcPts val="0"/>
              </a:spcAft>
              <a:buNone/>
            </a:pPr>
            <a:r>
              <a:rPr b="1" lang="en-US" sz="1800">
                <a:solidFill>
                  <a:schemeClr val="dk1"/>
                </a:solidFill>
                <a:latin typeface="Helvetica Neue"/>
                <a:ea typeface="Helvetica Neue"/>
                <a:cs typeface="Helvetica Neue"/>
                <a:sym typeface="Helvetica Neue"/>
              </a:rPr>
              <a:t>Header</a:t>
            </a:r>
            <a:endParaRPr b="1" sz="1800">
              <a:solidFill>
                <a:schemeClr val="dk1"/>
              </a:solidFill>
              <a:latin typeface="Helvetica Neue"/>
              <a:ea typeface="Helvetica Neue"/>
              <a:cs typeface="Helvetica Neue"/>
              <a:sym typeface="Helvetica Neue"/>
            </a:endParaRPr>
          </a:p>
        </p:txBody>
      </p:sp>
      <p:sp>
        <p:nvSpPr>
          <p:cNvPr id="251" name="Google Shape;251;p9"/>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252" name="Google Shape;252;p9"/>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9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65" name="Shape 3165"/>
        <p:cNvGrpSpPr/>
        <p:nvPr/>
      </p:nvGrpSpPr>
      <p:grpSpPr>
        <a:xfrm>
          <a:off x="0" y="0"/>
          <a:ext cx="0" cy="0"/>
          <a:chOff x="0" y="0"/>
          <a:chExt cx="0" cy="0"/>
        </a:xfrm>
      </p:grpSpPr>
      <p:sp>
        <p:nvSpPr>
          <p:cNvPr id="3166" name="Google Shape;3166;p90"/>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Bulleted Cards</a:t>
            </a:r>
            <a:endParaRPr/>
          </a:p>
        </p:txBody>
      </p:sp>
      <p:sp>
        <p:nvSpPr>
          <p:cNvPr id="3167" name="Google Shape;3167;p90"/>
          <p:cNvSpPr/>
          <p:nvPr/>
        </p:nvSpPr>
        <p:spPr>
          <a:xfrm>
            <a:off x="294968" y="1561754"/>
            <a:ext cx="3531660" cy="4462174"/>
          </a:xfrm>
          <a:custGeom>
            <a:rect b="b" l="l" r="r" t="t"/>
            <a:pathLst>
              <a:path extrusionOk="0" h="5036458" w="3065700">
                <a:moveTo>
                  <a:pt x="3065700" y="376831"/>
                </a:moveTo>
                <a:cubicBezTo>
                  <a:pt x="3065564" y="1867354"/>
                  <a:pt x="3065429" y="3314873"/>
                  <a:pt x="3065293" y="4805396"/>
                </a:cubicBezTo>
                <a:cubicBezTo>
                  <a:pt x="3065293" y="4933008"/>
                  <a:pt x="2961843" y="5036458"/>
                  <a:pt x="2834231" y="5036458"/>
                </a:cubicBezTo>
                <a:lnTo>
                  <a:pt x="231062" y="5036458"/>
                </a:lnTo>
                <a:cubicBezTo>
                  <a:pt x="103450" y="5036458"/>
                  <a:pt x="0" y="4933008"/>
                  <a:pt x="0" y="4805396"/>
                </a:cubicBezTo>
                <a:lnTo>
                  <a:pt x="0" y="231062"/>
                </a:lnTo>
                <a:cubicBezTo>
                  <a:pt x="0" y="103450"/>
                  <a:pt x="103450" y="0"/>
                  <a:pt x="231062" y="0"/>
                </a:cubicBezTo>
                <a:lnTo>
                  <a:pt x="2834231" y="0"/>
                </a:lnTo>
              </a:path>
            </a:pathLst>
          </a:custGeom>
          <a:noFill/>
          <a:ln cap="rnd" cmpd="sng" w="9525">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168" name="Google Shape;3168;p90"/>
          <p:cNvSpPr/>
          <p:nvPr/>
        </p:nvSpPr>
        <p:spPr>
          <a:xfrm>
            <a:off x="3826628" y="1561754"/>
            <a:ext cx="8070404" cy="4462174"/>
          </a:xfrm>
          <a:custGeom>
            <a:rect b="b" l="l" r="r" t="t"/>
            <a:pathLst>
              <a:path extrusionOk="0" h="3560560" w="4809896">
                <a:moveTo>
                  <a:pt x="0" y="3392538"/>
                </a:moveTo>
                <a:lnTo>
                  <a:pt x="0" y="268811"/>
                </a:lnTo>
                <a:cubicBezTo>
                  <a:pt x="12037" y="69682"/>
                  <a:pt x="32079" y="0"/>
                  <a:pt x="268811" y="0"/>
                </a:cubicBezTo>
                <a:lnTo>
                  <a:pt x="4533953" y="0"/>
                </a:lnTo>
                <a:cubicBezTo>
                  <a:pt x="4730561" y="14890"/>
                  <a:pt x="4816194" y="6190"/>
                  <a:pt x="4802764" y="268811"/>
                </a:cubicBezTo>
                <a:cubicBezTo>
                  <a:pt x="4818813" y="538877"/>
                  <a:pt x="4802764" y="2463310"/>
                  <a:pt x="4802764" y="3560560"/>
                </a:cubicBezTo>
              </a:path>
            </a:pathLst>
          </a:custGeom>
          <a:noFill/>
          <a:ln cap="rnd" cmpd="sng" w="9525">
            <a:solidFill>
              <a:schemeClr val="dk1"/>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cxnSp>
        <p:nvCxnSpPr>
          <p:cNvPr id="3169" name="Google Shape;3169;p90"/>
          <p:cNvCxnSpPr/>
          <p:nvPr/>
        </p:nvCxnSpPr>
        <p:spPr>
          <a:xfrm>
            <a:off x="4287376" y="6023928"/>
            <a:ext cx="7136941" cy="0"/>
          </a:xfrm>
          <a:prstGeom prst="straightConnector1">
            <a:avLst/>
          </a:prstGeom>
          <a:noFill/>
          <a:ln cap="rnd" cmpd="sng" w="9525">
            <a:solidFill>
              <a:schemeClr val="dk2"/>
            </a:solidFill>
            <a:prstDash val="solid"/>
            <a:round/>
            <a:headEnd len="med" w="med" type="oval"/>
            <a:tailEnd len="med" w="med" type="oval"/>
          </a:ln>
        </p:spPr>
      </p:cxnSp>
      <p:sp>
        <p:nvSpPr>
          <p:cNvPr id="3170" name="Google Shape;3170;p90"/>
          <p:cNvSpPr/>
          <p:nvPr/>
        </p:nvSpPr>
        <p:spPr>
          <a:xfrm>
            <a:off x="5200844" y="1551940"/>
            <a:ext cx="5310007" cy="26171"/>
          </a:xfrm>
          <a:prstGeom prst="rect">
            <a:avLst/>
          </a:prstGeom>
          <a:solidFill>
            <a:schemeClr val="dk1"/>
          </a:solidFill>
          <a:ln cap="rnd"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171" name="Google Shape;3171;p90"/>
          <p:cNvSpPr/>
          <p:nvPr/>
        </p:nvSpPr>
        <p:spPr>
          <a:xfrm>
            <a:off x="899394" y="5997757"/>
            <a:ext cx="2322806" cy="26171"/>
          </a:xfrm>
          <a:prstGeom prst="rect">
            <a:avLst/>
          </a:prstGeom>
          <a:solidFill>
            <a:schemeClr val="dk1"/>
          </a:solidFill>
          <a:ln cap="rnd" cmpd="sng" w="9525">
            <a:solidFill>
              <a:schemeClr val="dk2"/>
            </a:solidFill>
            <a:prstDash val="solid"/>
            <a:round/>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200">
              <a:solidFill>
                <a:srgbClr val="FFFFFF"/>
              </a:solidFill>
              <a:latin typeface="Helvetica Neue"/>
              <a:ea typeface="Helvetica Neue"/>
              <a:cs typeface="Helvetica Neue"/>
              <a:sym typeface="Helvetica Neue"/>
            </a:endParaRPr>
          </a:p>
        </p:txBody>
      </p:sp>
      <p:sp>
        <p:nvSpPr>
          <p:cNvPr id="3172" name="Google Shape;3172;p90"/>
          <p:cNvSpPr txBox="1"/>
          <p:nvPr/>
        </p:nvSpPr>
        <p:spPr>
          <a:xfrm>
            <a:off x="569848" y="2657928"/>
            <a:ext cx="2948232" cy="3130916"/>
          </a:xfrm>
          <a:prstGeom prst="rect">
            <a:avLst/>
          </a:prstGeom>
          <a:noFill/>
          <a:ln>
            <a:noFill/>
          </a:ln>
        </p:spPr>
        <p:txBody>
          <a:bodyPr anchorCtr="0" anchor="t" bIns="0" lIns="0" spcFirstLastPara="1" rIns="0" wrap="square" tIns="0">
            <a:noAutofit/>
          </a:bodyPr>
          <a:lstStyle/>
          <a:p>
            <a:pPr indent="-101600" lvl="0" marL="0" marR="0" rtl="0" algn="ctr">
              <a:spcBef>
                <a:spcPts val="0"/>
              </a:spcBef>
              <a:spcAft>
                <a:spcPts val="0"/>
              </a:spcAft>
              <a:buClr>
                <a:srgbClr val="3738C0"/>
              </a:buClr>
              <a:buSzPts val="1600"/>
              <a:buFont typeface="Trebuchet MS"/>
              <a:buChar char="​"/>
            </a:pPr>
            <a:r>
              <a:rPr lang="en-US" sz="16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Curabitur maximus sodales massa, eu bibendum dui bibendum vel. </a:t>
            </a:r>
            <a:endParaRPr/>
          </a:p>
        </p:txBody>
      </p:sp>
      <p:sp>
        <p:nvSpPr>
          <p:cNvPr id="3173" name="Google Shape;3173;p90"/>
          <p:cNvSpPr txBox="1"/>
          <p:nvPr/>
        </p:nvSpPr>
        <p:spPr>
          <a:xfrm>
            <a:off x="4396992" y="3095658"/>
            <a:ext cx="6967694" cy="1040519"/>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a:p>
            <a:pPr indent="-216000" lvl="1" marL="324000" marR="0" rtl="0" algn="l">
              <a:spcBef>
                <a:spcPts val="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a:p>
            <a:pPr indent="-114400" lvl="1" marL="324000" marR="0" rtl="0" algn="l">
              <a:spcBef>
                <a:spcPts val="0"/>
              </a:spcBef>
              <a:spcAft>
                <a:spcPts val="0"/>
              </a:spcAft>
              <a:buClr>
                <a:schemeClr val="dk1"/>
              </a:buClr>
              <a:buSzPts val="1600"/>
              <a:buFont typeface="Trebuchet MS"/>
              <a:buNone/>
            </a:pPr>
            <a:r>
              <a:t/>
            </a:r>
            <a:endParaRPr b="0" i="0" sz="1600" u="none" cap="none" strike="noStrike">
              <a:solidFill>
                <a:schemeClr val="dk1"/>
              </a:solidFill>
              <a:latin typeface="Helvetica Neue"/>
              <a:ea typeface="Helvetica Neue"/>
              <a:cs typeface="Helvetica Neue"/>
              <a:sym typeface="Helvetica Neue"/>
            </a:endParaRPr>
          </a:p>
        </p:txBody>
      </p:sp>
      <p:sp>
        <p:nvSpPr>
          <p:cNvPr id="3174" name="Google Shape;3174;p90"/>
          <p:cNvSpPr/>
          <p:nvPr/>
        </p:nvSpPr>
        <p:spPr>
          <a:xfrm>
            <a:off x="4396992" y="2682627"/>
            <a:ext cx="2360560" cy="342544"/>
          </a:xfrm>
          <a:prstGeom prst="snip1Rect">
            <a:avLst>
              <a:gd fmla="val 16667" name="adj"/>
            </a:avLst>
          </a:prstGeom>
          <a:solidFill>
            <a:schemeClr val="accent2"/>
          </a:solidFill>
          <a:ln>
            <a:noFill/>
          </a:ln>
        </p:spPr>
        <p:txBody>
          <a:bodyPr anchorCtr="0" anchor="ctr" bIns="0" lIns="91425" spcFirstLastPara="1" rIns="0" wrap="square" tIns="0">
            <a:noAutofit/>
          </a:bodyPr>
          <a:lstStyle/>
          <a:p>
            <a:pPr indent="0" lvl="0" marL="0" marR="0" rtl="0" algn="l">
              <a:spcBef>
                <a:spcPts val="0"/>
              </a:spcBef>
              <a:spcAft>
                <a:spcPts val="0"/>
              </a:spcAft>
              <a:buNone/>
            </a:pPr>
            <a:r>
              <a:rPr lang="en-US" sz="1800">
                <a:solidFill>
                  <a:srgbClr val="FFFFFF"/>
                </a:solidFill>
                <a:latin typeface="Helvetica Neue"/>
                <a:ea typeface="Helvetica Neue"/>
                <a:cs typeface="Helvetica Neue"/>
                <a:sym typeface="Helvetica Neue"/>
              </a:rPr>
              <a:t>Lorem ipsum dolor </a:t>
            </a:r>
            <a:endParaRPr/>
          </a:p>
        </p:txBody>
      </p:sp>
      <p:cxnSp>
        <p:nvCxnSpPr>
          <p:cNvPr id="3175" name="Google Shape;3175;p90"/>
          <p:cNvCxnSpPr/>
          <p:nvPr/>
        </p:nvCxnSpPr>
        <p:spPr>
          <a:xfrm>
            <a:off x="4396991" y="3025172"/>
            <a:ext cx="6731768" cy="0"/>
          </a:xfrm>
          <a:prstGeom prst="straightConnector1">
            <a:avLst/>
          </a:prstGeom>
          <a:noFill/>
          <a:ln cap="rnd" cmpd="sng" w="12700">
            <a:solidFill>
              <a:schemeClr val="dk1"/>
            </a:solidFill>
            <a:prstDash val="solid"/>
            <a:round/>
            <a:headEnd len="sm" w="sm" type="none"/>
            <a:tailEnd len="med" w="med" type="oval"/>
          </a:ln>
        </p:spPr>
      </p:cxnSp>
      <p:grpSp>
        <p:nvGrpSpPr>
          <p:cNvPr id="3176" name="Google Shape;3176;p90"/>
          <p:cNvGrpSpPr/>
          <p:nvPr/>
        </p:nvGrpSpPr>
        <p:grpSpPr>
          <a:xfrm>
            <a:off x="4264242" y="1791695"/>
            <a:ext cx="698166" cy="697492"/>
            <a:chOff x="5273675" y="2606675"/>
            <a:chExt cx="1646238" cy="1644650"/>
          </a:xfrm>
        </p:grpSpPr>
        <p:sp>
          <p:nvSpPr>
            <p:cNvPr id="3177" name="Google Shape;3177;p90"/>
            <p:cNvSpPr/>
            <p:nvPr/>
          </p:nvSpPr>
          <p:spPr>
            <a:xfrm>
              <a:off x="5273675" y="2606675"/>
              <a:ext cx="1646238" cy="1644650"/>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3178" name="Google Shape;3178;p90"/>
            <p:cNvGrpSpPr/>
            <p:nvPr/>
          </p:nvGrpSpPr>
          <p:grpSpPr>
            <a:xfrm>
              <a:off x="5651500" y="2971800"/>
              <a:ext cx="892175" cy="1109663"/>
              <a:chOff x="5651500" y="2971800"/>
              <a:chExt cx="892175" cy="1109663"/>
            </a:xfrm>
          </p:grpSpPr>
          <p:sp>
            <p:nvSpPr>
              <p:cNvPr id="3179" name="Google Shape;3179;p90"/>
              <p:cNvSpPr/>
              <p:nvPr/>
            </p:nvSpPr>
            <p:spPr>
              <a:xfrm>
                <a:off x="5651500" y="2971800"/>
                <a:ext cx="892175" cy="1109663"/>
              </a:xfrm>
              <a:custGeom>
                <a:rect b="b" l="l" r="r" t="t"/>
                <a:pathLst>
                  <a:path extrusionOk="0" h="1109663" w="892175">
                    <a:moveTo>
                      <a:pt x="30163" y="198438"/>
                    </a:moveTo>
                    <a:lnTo>
                      <a:pt x="30163" y="1077913"/>
                    </a:lnTo>
                    <a:lnTo>
                      <a:pt x="654051" y="1077913"/>
                    </a:lnTo>
                    <a:lnTo>
                      <a:pt x="654051" y="942976"/>
                    </a:lnTo>
                    <a:lnTo>
                      <a:pt x="654051" y="927101"/>
                    </a:lnTo>
                    <a:lnTo>
                      <a:pt x="654051" y="911226"/>
                    </a:lnTo>
                    <a:lnTo>
                      <a:pt x="654051" y="198438"/>
                    </a:lnTo>
                    <a:lnTo>
                      <a:pt x="238126" y="198438"/>
                    </a:lnTo>
                    <a:lnTo>
                      <a:pt x="222251" y="198438"/>
                    </a:lnTo>
                    <a:lnTo>
                      <a:pt x="206376" y="198438"/>
                    </a:lnTo>
                    <a:close/>
                    <a:moveTo>
                      <a:pt x="238125" y="31750"/>
                    </a:moveTo>
                    <a:lnTo>
                      <a:pt x="238125" y="166670"/>
                    </a:lnTo>
                    <a:cubicBezTo>
                      <a:pt x="238125" y="166670"/>
                      <a:pt x="238125" y="166670"/>
                      <a:pt x="670100" y="166670"/>
                    </a:cubicBezTo>
                    <a:cubicBezTo>
                      <a:pt x="678654" y="166670"/>
                      <a:pt x="685782" y="173808"/>
                      <a:pt x="685782" y="182375"/>
                    </a:cubicBezTo>
                    <a:cubicBezTo>
                      <a:pt x="685782" y="182375"/>
                      <a:pt x="685782" y="182375"/>
                      <a:pt x="685782" y="911225"/>
                    </a:cubicBezTo>
                    <a:cubicBezTo>
                      <a:pt x="685782" y="911225"/>
                      <a:pt x="685782" y="911225"/>
                      <a:pt x="860425" y="911225"/>
                    </a:cubicBezTo>
                    <a:cubicBezTo>
                      <a:pt x="860425" y="911225"/>
                      <a:pt x="860425" y="911225"/>
                      <a:pt x="860425" y="31750"/>
                    </a:cubicBezTo>
                    <a:cubicBezTo>
                      <a:pt x="860425" y="31750"/>
                      <a:pt x="860425" y="31750"/>
                      <a:pt x="238125" y="31750"/>
                    </a:cubicBezTo>
                    <a:close/>
                    <a:moveTo>
                      <a:pt x="221973" y="0"/>
                    </a:moveTo>
                    <a:cubicBezTo>
                      <a:pt x="221973" y="0"/>
                      <a:pt x="221973" y="0"/>
                      <a:pt x="876473" y="0"/>
                    </a:cubicBezTo>
                    <a:cubicBezTo>
                      <a:pt x="885752" y="0"/>
                      <a:pt x="892175" y="7145"/>
                      <a:pt x="892175" y="15720"/>
                    </a:cubicBezTo>
                    <a:cubicBezTo>
                      <a:pt x="892175" y="15720"/>
                      <a:pt x="892175" y="15720"/>
                      <a:pt x="892175" y="927458"/>
                    </a:cubicBezTo>
                    <a:cubicBezTo>
                      <a:pt x="892175" y="936033"/>
                      <a:pt x="885752" y="943178"/>
                      <a:pt x="876473" y="943178"/>
                    </a:cubicBezTo>
                    <a:cubicBezTo>
                      <a:pt x="876473" y="943178"/>
                      <a:pt x="876473" y="943178"/>
                      <a:pt x="685904" y="943178"/>
                    </a:cubicBezTo>
                    <a:cubicBezTo>
                      <a:pt x="685904" y="943178"/>
                      <a:pt x="685904" y="943178"/>
                      <a:pt x="685904" y="1093944"/>
                    </a:cubicBezTo>
                    <a:cubicBezTo>
                      <a:pt x="685904" y="1102518"/>
                      <a:pt x="678767" y="1109663"/>
                      <a:pt x="670202" y="1109663"/>
                    </a:cubicBezTo>
                    <a:cubicBezTo>
                      <a:pt x="670202" y="1109663"/>
                      <a:pt x="670202" y="1109663"/>
                      <a:pt x="15703" y="1109663"/>
                    </a:cubicBezTo>
                    <a:cubicBezTo>
                      <a:pt x="6424" y="1109663"/>
                      <a:pt x="0" y="1102518"/>
                      <a:pt x="0" y="1093944"/>
                    </a:cubicBezTo>
                    <a:cubicBezTo>
                      <a:pt x="0" y="1093944"/>
                      <a:pt x="0" y="1093944"/>
                      <a:pt x="0" y="182205"/>
                    </a:cubicBezTo>
                    <a:cubicBezTo>
                      <a:pt x="0" y="173631"/>
                      <a:pt x="6424" y="166485"/>
                      <a:pt x="15703" y="166485"/>
                    </a:cubicBezTo>
                    <a:cubicBezTo>
                      <a:pt x="15703" y="166485"/>
                      <a:pt x="15703" y="166485"/>
                      <a:pt x="206271" y="166485"/>
                    </a:cubicBezTo>
                    <a:cubicBezTo>
                      <a:pt x="206271" y="166485"/>
                      <a:pt x="206271" y="166485"/>
                      <a:pt x="206271" y="15720"/>
                    </a:cubicBezTo>
                    <a:cubicBezTo>
                      <a:pt x="206271" y="7145"/>
                      <a:pt x="213409" y="0"/>
                      <a:pt x="221973" y="0"/>
                    </a:cubicBezTo>
                    <a:close/>
                  </a:path>
                </a:pathLst>
              </a:custGeom>
              <a:solidFill>
                <a:srgbClr val="1B1B6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180" name="Google Shape;3180;p90"/>
              <p:cNvSpPr/>
              <p:nvPr/>
            </p:nvSpPr>
            <p:spPr>
              <a:xfrm>
                <a:off x="5767388" y="3287713"/>
                <a:ext cx="454025" cy="646113"/>
              </a:xfrm>
              <a:custGeom>
                <a:rect b="b" l="l" r="r" t="t"/>
                <a:pathLst>
                  <a:path extrusionOk="0" h="646113" w="454025">
                    <a:moveTo>
                      <a:pt x="15681" y="615950"/>
                    </a:moveTo>
                    <a:cubicBezTo>
                      <a:pt x="42766" y="615950"/>
                      <a:pt x="67712" y="615950"/>
                      <a:pt x="91233" y="615950"/>
                    </a:cubicBezTo>
                    <a:cubicBezTo>
                      <a:pt x="439057" y="615950"/>
                      <a:pt x="439057" y="615950"/>
                      <a:pt x="439057" y="615950"/>
                    </a:cubicBezTo>
                    <a:cubicBezTo>
                      <a:pt x="446185" y="615950"/>
                      <a:pt x="451887" y="620159"/>
                      <a:pt x="453312" y="626472"/>
                    </a:cubicBezTo>
                    <a:cubicBezTo>
                      <a:pt x="454025" y="627875"/>
                      <a:pt x="454025" y="629278"/>
                      <a:pt x="454025" y="631382"/>
                    </a:cubicBezTo>
                    <a:cubicBezTo>
                      <a:pt x="454025" y="632084"/>
                      <a:pt x="454025" y="632084"/>
                      <a:pt x="454025" y="632785"/>
                    </a:cubicBezTo>
                    <a:cubicBezTo>
                      <a:pt x="453312" y="638397"/>
                      <a:pt x="449749" y="643307"/>
                      <a:pt x="444047" y="645412"/>
                    </a:cubicBezTo>
                    <a:cubicBezTo>
                      <a:pt x="444047" y="645412"/>
                      <a:pt x="443334" y="646113"/>
                      <a:pt x="442621" y="646113"/>
                    </a:cubicBezTo>
                    <a:cubicBezTo>
                      <a:pt x="442621" y="646113"/>
                      <a:pt x="441908" y="646113"/>
                      <a:pt x="441908" y="646113"/>
                    </a:cubicBezTo>
                    <a:cubicBezTo>
                      <a:pt x="441196" y="646113"/>
                      <a:pt x="439770" y="646113"/>
                      <a:pt x="439057" y="646113"/>
                    </a:cubicBezTo>
                    <a:cubicBezTo>
                      <a:pt x="15681" y="646113"/>
                      <a:pt x="15681" y="646113"/>
                      <a:pt x="15681" y="646113"/>
                    </a:cubicBezTo>
                    <a:cubicBezTo>
                      <a:pt x="15681" y="646113"/>
                      <a:pt x="14968" y="646113"/>
                      <a:pt x="14968" y="646113"/>
                    </a:cubicBezTo>
                    <a:cubicBezTo>
                      <a:pt x="7128" y="646113"/>
                      <a:pt x="713" y="639800"/>
                      <a:pt x="0" y="631382"/>
                    </a:cubicBezTo>
                    <a:cubicBezTo>
                      <a:pt x="0" y="622965"/>
                      <a:pt x="7128" y="615950"/>
                      <a:pt x="15681" y="615950"/>
                    </a:cubicBezTo>
                    <a:close/>
                    <a:moveTo>
                      <a:pt x="15681" y="512762"/>
                    </a:moveTo>
                    <a:cubicBezTo>
                      <a:pt x="42053" y="512762"/>
                      <a:pt x="67712" y="512762"/>
                      <a:pt x="90520" y="512762"/>
                    </a:cubicBezTo>
                    <a:cubicBezTo>
                      <a:pt x="96222" y="512762"/>
                      <a:pt x="101211" y="512762"/>
                      <a:pt x="106201" y="512762"/>
                    </a:cubicBezTo>
                    <a:cubicBezTo>
                      <a:pt x="111903" y="512762"/>
                      <a:pt x="116892" y="512762"/>
                      <a:pt x="121881" y="512762"/>
                    </a:cubicBezTo>
                    <a:cubicBezTo>
                      <a:pt x="439057" y="512762"/>
                      <a:pt x="439057" y="512762"/>
                      <a:pt x="439057" y="512762"/>
                    </a:cubicBezTo>
                    <a:cubicBezTo>
                      <a:pt x="447610" y="512762"/>
                      <a:pt x="454025" y="519978"/>
                      <a:pt x="454025" y="528637"/>
                    </a:cubicBezTo>
                    <a:cubicBezTo>
                      <a:pt x="454025" y="530080"/>
                      <a:pt x="454025" y="530802"/>
                      <a:pt x="454025" y="531523"/>
                    </a:cubicBezTo>
                    <a:cubicBezTo>
                      <a:pt x="454025" y="532245"/>
                      <a:pt x="454025" y="532967"/>
                      <a:pt x="453312" y="532967"/>
                    </a:cubicBezTo>
                    <a:cubicBezTo>
                      <a:pt x="453312" y="533688"/>
                      <a:pt x="453312" y="533688"/>
                      <a:pt x="453312" y="533688"/>
                    </a:cubicBezTo>
                    <a:cubicBezTo>
                      <a:pt x="451887" y="538739"/>
                      <a:pt x="449036" y="542347"/>
                      <a:pt x="444047" y="543791"/>
                    </a:cubicBezTo>
                    <a:cubicBezTo>
                      <a:pt x="443334" y="543791"/>
                      <a:pt x="443334" y="543791"/>
                      <a:pt x="443334" y="543791"/>
                    </a:cubicBezTo>
                    <a:cubicBezTo>
                      <a:pt x="442621" y="543791"/>
                      <a:pt x="441908" y="543791"/>
                      <a:pt x="441908" y="544512"/>
                    </a:cubicBezTo>
                    <a:cubicBezTo>
                      <a:pt x="440483" y="544512"/>
                      <a:pt x="439770" y="544512"/>
                      <a:pt x="439057" y="544512"/>
                    </a:cubicBezTo>
                    <a:cubicBezTo>
                      <a:pt x="282964" y="544512"/>
                      <a:pt x="184604" y="544512"/>
                      <a:pt x="121881" y="544512"/>
                    </a:cubicBezTo>
                    <a:cubicBezTo>
                      <a:pt x="116892" y="544512"/>
                      <a:pt x="111190" y="544512"/>
                      <a:pt x="106201" y="544512"/>
                    </a:cubicBezTo>
                    <a:cubicBezTo>
                      <a:pt x="101211" y="544512"/>
                      <a:pt x="95509" y="544512"/>
                      <a:pt x="90520" y="544512"/>
                    </a:cubicBezTo>
                    <a:cubicBezTo>
                      <a:pt x="15681" y="544512"/>
                      <a:pt x="15681" y="544512"/>
                      <a:pt x="15681" y="544512"/>
                    </a:cubicBezTo>
                    <a:cubicBezTo>
                      <a:pt x="7128" y="544512"/>
                      <a:pt x="0" y="538018"/>
                      <a:pt x="0" y="528637"/>
                    </a:cubicBezTo>
                    <a:cubicBezTo>
                      <a:pt x="0" y="519978"/>
                      <a:pt x="7128" y="512762"/>
                      <a:pt x="15681" y="512762"/>
                    </a:cubicBezTo>
                    <a:close/>
                    <a:moveTo>
                      <a:pt x="15681" y="411162"/>
                    </a:moveTo>
                    <a:cubicBezTo>
                      <a:pt x="42053" y="411162"/>
                      <a:pt x="67712" y="411162"/>
                      <a:pt x="90520" y="411162"/>
                    </a:cubicBezTo>
                    <a:cubicBezTo>
                      <a:pt x="96222" y="411162"/>
                      <a:pt x="101211" y="411162"/>
                      <a:pt x="106201" y="411162"/>
                    </a:cubicBezTo>
                    <a:cubicBezTo>
                      <a:pt x="111903" y="411162"/>
                      <a:pt x="116892" y="411162"/>
                      <a:pt x="121881" y="411162"/>
                    </a:cubicBezTo>
                    <a:cubicBezTo>
                      <a:pt x="439057" y="411162"/>
                      <a:pt x="439057" y="411162"/>
                      <a:pt x="439057" y="411162"/>
                    </a:cubicBezTo>
                    <a:cubicBezTo>
                      <a:pt x="447610" y="411162"/>
                      <a:pt x="454025" y="418177"/>
                      <a:pt x="454025" y="426594"/>
                    </a:cubicBezTo>
                    <a:cubicBezTo>
                      <a:pt x="454025" y="435012"/>
                      <a:pt x="447610" y="441325"/>
                      <a:pt x="439057" y="441325"/>
                    </a:cubicBezTo>
                    <a:cubicBezTo>
                      <a:pt x="282964" y="441325"/>
                      <a:pt x="184604" y="441325"/>
                      <a:pt x="121881" y="441325"/>
                    </a:cubicBezTo>
                    <a:cubicBezTo>
                      <a:pt x="116892" y="441325"/>
                      <a:pt x="111190" y="441325"/>
                      <a:pt x="106201" y="441325"/>
                    </a:cubicBezTo>
                    <a:cubicBezTo>
                      <a:pt x="101211" y="441325"/>
                      <a:pt x="95509" y="441325"/>
                      <a:pt x="90520" y="441325"/>
                    </a:cubicBezTo>
                    <a:cubicBezTo>
                      <a:pt x="15681" y="441325"/>
                      <a:pt x="15681" y="441325"/>
                      <a:pt x="15681" y="441325"/>
                    </a:cubicBezTo>
                    <a:cubicBezTo>
                      <a:pt x="7128" y="441325"/>
                      <a:pt x="0" y="435012"/>
                      <a:pt x="0" y="426594"/>
                    </a:cubicBezTo>
                    <a:cubicBezTo>
                      <a:pt x="0" y="418177"/>
                      <a:pt x="7128" y="411162"/>
                      <a:pt x="15681" y="411162"/>
                    </a:cubicBezTo>
                    <a:close/>
                    <a:moveTo>
                      <a:pt x="15681" y="307975"/>
                    </a:moveTo>
                    <a:cubicBezTo>
                      <a:pt x="42053" y="307975"/>
                      <a:pt x="67712" y="307975"/>
                      <a:pt x="90520" y="307975"/>
                    </a:cubicBezTo>
                    <a:cubicBezTo>
                      <a:pt x="96222" y="307975"/>
                      <a:pt x="101211" y="307975"/>
                      <a:pt x="106201" y="307975"/>
                    </a:cubicBezTo>
                    <a:cubicBezTo>
                      <a:pt x="111903" y="307975"/>
                      <a:pt x="116892" y="307975"/>
                      <a:pt x="121881" y="307975"/>
                    </a:cubicBezTo>
                    <a:cubicBezTo>
                      <a:pt x="439057" y="307975"/>
                      <a:pt x="439057" y="307975"/>
                      <a:pt x="439057" y="307975"/>
                    </a:cubicBezTo>
                    <a:cubicBezTo>
                      <a:pt x="447610" y="307975"/>
                      <a:pt x="454025" y="315157"/>
                      <a:pt x="454025" y="323057"/>
                    </a:cubicBezTo>
                    <a:cubicBezTo>
                      <a:pt x="454025" y="330956"/>
                      <a:pt x="447610" y="338138"/>
                      <a:pt x="439057" y="338138"/>
                    </a:cubicBezTo>
                    <a:cubicBezTo>
                      <a:pt x="282964" y="338138"/>
                      <a:pt x="184604" y="338138"/>
                      <a:pt x="121881" y="338138"/>
                    </a:cubicBezTo>
                    <a:cubicBezTo>
                      <a:pt x="116892" y="338138"/>
                      <a:pt x="111190" y="338138"/>
                      <a:pt x="106201" y="338138"/>
                    </a:cubicBezTo>
                    <a:cubicBezTo>
                      <a:pt x="101211" y="338138"/>
                      <a:pt x="95509" y="338138"/>
                      <a:pt x="90520" y="338138"/>
                    </a:cubicBezTo>
                    <a:cubicBezTo>
                      <a:pt x="15681" y="338138"/>
                      <a:pt x="15681" y="338138"/>
                      <a:pt x="15681" y="338138"/>
                    </a:cubicBezTo>
                    <a:cubicBezTo>
                      <a:pt x="7128" y="338138"/>
                      <a:pt x="0" y="330956"/>
                      <a:pt x="0" y="323057"/>
                    </a:cubicBezTo>
                    <a:cubicBezTo>
                      <a:pt x="0" y="315157"/>
                      <a:pt x="7128" y="307975"/>
                      <a:pt x="15681" y="307975"/>
                    </a:cubicBezTo>
                    <a:close/>
                    <a:moveTo>
                      <a:pt x="15681" y="204787"/>
                    </a:moveTo>
                    <a:cubicBezTo>
                      <a:pt x="42053" y="204787"/>
                      <a:pt x="67712" y="204787"/>
                      <a:pt x="90520" y="204787"/>
                    </a:cubicBezTo>
                    <a:cubicBezTo>
                      <a:pt x="96222" y="204787"/>
                      <a:pt x="101211" y="204787"/>
                      <a:pt x="106201" y="204787"/>
                    </a:cubicBezTo>
                    <a:cubicBezTo>
                      <a:pt x="111903" y="204787"/>
                      <a:pt x="116892" y="204787"/>
                      <a:pt x="121881" y="204787"/>
                    </a:cubicBezTo>
                    <a:cubicBezTo>
                      <a:pt x="439057" y="204787"/>
                      <a:pt x="439057" y="204787"/>
                      <a:pt x="439057" y="204787"/>
                    </a:cubicBezTo>
                    <a:cubicBezTo>
                      <a:pt x="447610" y="204787"/>
                      <a:pt x="454025" y="211802"/>
                      <a:pt x="454025" y="220219"/>
                    </a:cubicBezTo>
                    <a:cubicBezTo>
                      <a:pt x="454025" y="227935"/>
                      <a:pt x="447610" y="234950"/>
                      <a:pt x="439057" y="234950"/>
                    </a:cubicBezTo>
                    <a:cubicBezTo>
                      <a:pt x="282964" y="234950"/>
                      <a:pt x="184604" y="234950"/>
                      <a:pt x="121881" y="234950"/>
                    </a:cubicBezTo>
                    <a:cubicBezTo>
                      <a:pt x="116892" y="234950"/>
                      <a:pt x="111190" y="234950"/>
                      <a:pt x="106201" y="234950"/>
                    </a:cubicBezTo>
                    <a:cubicBezTo>
                      <a:pt x="101211" y="234950"/>
                      <a:pt x="95509" y="234950"/>
                      <a:pt x="90520" y="234950"/>
                    </a:cubicBezTo>
                    <a:cubicBezTo>
                      <a:pt x="15681" y="234950"/>
                      <a:pt x="15681" y="234950"/>
                      <a:pt x="15681" y="234950"/>
                    </a:cubicBezTo>
                    <a:cubicBezTo>
                      <a:pt x="7128" y="234950"/>
                      <a:pt x="0" y="227935"/>
                      <a:pt x="0" y="220219"/>
                    </a:cubicBezTo>
                    <a:cubicBezTo>
                      <a:pt x="0" y="211802"/>
                      <a:pt x="7128" y="204787"/>
                      <a:pt x="15681" y="204787"/>
                    </a:cubicBezTo>
                    <a:close/>
                    <a:moveTo>
                      <a:pt x="15681" y="101600"/>
                    </a:moveTo>
                    <a:cubicBezTo>
                      <a:pt x="42053" y="101600"/>
                      <a:pt x="67712" y="101600"/>
                      <a:pt x="90520" y="101600"/>
                    </a:cubicBezTo>
                    <a:cubicBezTo>
                      <a:pt x="96222" y="101600"/>
                      <a:pt x="101211" y="101600"/>
                      <a:pt x="106201" y="101600"/>
                    </a:cubicBezTo>
                    <a:cubicBezTo>
                      <a:pt x="111903" y="101600"/>
                      <a:pt x="116892" y="101600"/>
                      <a:pt x="121881" y="101600"/>
                    </a:cubicBezTo>
                    <a:cubicBezTo>
                      <a:pt x="439057" y="101600"/>
                      <a:pt x="439057" y="101600"/>
                      <a:pt x="439057" y="101600"/>
                    </a:cubicBezTo>
                    <a:cubicBezTo>
                      <a:pt x="447610" y="101600"/>
                      <a:pt x="454025" y="108816"/>
                      <a:pt x="454025" y="117475"/>
                    </a:cubicBezTo>
                    <a:cubicBezTo>
                      <a:pt x="454025" y="126134"/>
                      <a:pt x="447610" y="133350"/>
                      <a:pt x="439057" y="133350"/>
                    </a:cubicBezTo>
                    <a:cubicBezTo>
                      <a:pt x="282964" y="133350"/>
                      <a:pt x="184604" y="133350"/>
                      <a:pt x="121881" y="133350"/>
                    </a:cubicBezTo>
                    <a:cubicBezTo>
                      <a:pt x="116892" y="133350"/>
                      <a:pt x="111190" y="133350"/>
                      <a:pt x="106201" y="133350"/>
                    </a:cubicBezTo>
                    <a:cubicBezTo>
                      <a:pt x="101211" y="133350"/>
                      <a:pt x="95509" y="133350"/>
                      <a:pt x="90520" y="133350"/>
                    </a:cubicBezTo>
                    <a:cubicBezTo>
                      <a:pt x="15681" y="133350"/>
                      <a:pt x="15681" y="133350"/>
                      <a:pt x="15681" y="133350"/>
                    </a:cubicBezTo>
                    <a:cubicBezTo>
                      <a:pt x="7128" y="133350"/>
                      <a:pt x="0" y="126134"/>
                      <a:pt x="0" y="117475"/>
                    </a:cubicBezTo>
                    <a:cubicBezTo>
                      <a:pt x="0" y="108816"/>
                      <a:pt x="7128" y="101600"/>
                      <a:pt x="15681" y="101600"/>
                    </a:cubicBezTo>
                    <a:close/>
                    <a:moveTo>
                      <a:pt x="15681" y="0"/>
                    </a:moveTo>
                    <a:cubicBezTo>
                      <a:pt x="42053" y="0"/>
                      <a:pt x="67712" y="0"/>
                      <a:pt x="90520" y="0"/>
                    </a:cubicBezTo>
                    <a:cubicBezTo>
                      <a:pt x="96222" y="0"/>
                      <a:pt x="101211" y="0"/>
                      <a:pt x="106201" y="0"/>
                    </a:cubicBezTo>
                    <a:cubicBezTo>
                      <a:pt x="111903" y="0"/>
                      <a:pt x="116892" y="0"/>
                      <a:pt x="121881" y="0"/>
                    </a:cubicBezTo>
                    <a:cubicBezTo>
                      <a:pt x="439057" y="0"/>
                      <a:pt x="439057" y="0"/>
                      <a:pt x="439057" y="0"/>
                    </a:cubicBezTo>
                    <a:cubicBezTo>
                      <a:pt x="447610" y="0"/>
                      <a:pt x="454025" y="6313"/>
                      <a:pt x="454025" y="15432"/>
                    </a:cubicBezTo>
                    <a:cubicBezTo>
                      <a:pt x="454025" y="23148"/>
                      <a:pt x="447610" y="30163"/>
                      <a:pt x="439057" y="30163"/>
                    </a:cubicBezTo>
                    <a:cubicBezTo>
                      <a:pt x="282964" y="30163"/>
                      <a:pt x="184604" y="30163"/>
                      <a:pt x="121881" y="30163"/>
                    </a:cubicBezTo>
                    <a:cubicBezTo>
                      <a:pt x="116892" y="30163"/>
                      <a:pt x="111190" y="30163"/>
                      <a:pt x="106201" y="30163"/>
                    </a:cubicBezTo>
                    <a:cubicBezTo>
                      <a:pt x="101211" y="30163"/>
                      <a:pt x="95509" y="30163"/>
                      <a:pt x="90520" y="30163"/>
                    </a:cubicBezTo>
                    <a:cubicBezTo>
                      <a:pt x="15681" y="30163"/>
                      <a:pt x="15681" y="30163"/>
                      <a:pt x="15681" y="30163"/>
                    </a:cubicBezTo>
                    <a:cubicBezTo>
                      <a:pt x="7128" y="30163"/>
                      <a:pt x="0" y="23148"/>
                      <a:pt x="0" y="15432"/>
                    </a:cubicBezTo>
                    <a:cubicBezTo>
                      <a:pt x="0" y="6313"/>
                      <a:pt x="7128" y="0"/>
                      <a:pt x="15681" y="0"/>
                    </a:cubicBezTo>
                    <a:close/>
                  </a:path>
                </a:pathLst>
              </a:custGeom>
              <a:solidFill>
                <a:srgbClr val="3738C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sp>
        <p:nvSpPr>
          <p:cNvPr id="3181" name="Google Shape;3181;p90"/>
          <p:cNvSpPr/>
          <p:nvPr/>
        </p:nvSpPr>
        <p:spPr>
          <a:xfrm>
            <a:off x="978649" y="2553983"/>
            <a:ext cx="577553" cy="576996"/>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182" name="Google Shape;3182;p90"/>
          <p:cNvSpPr/>
          <p:nvPr/>
        </p:nvSpPr>
        <p:spPr>
          <a:xfrm>
            <a:off x="527618" y="1708434"/>
            <a:ext cx="864016" cy="864016"/>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183" name="Google Shape;3183;p90"/>
          <p:cNvSpPr/>
          <p:nvPr/>
        </p:nvSpPr>
        <p:spPr>
          <a:xfrm>
            <a:off x="569848" y="1750663"/>
            <a:ext cx="779556" cy="779556"/>
          </a:xfrm>
          <a:prstGeom prst="ellipse">
            <a:avLst/>
          </a:prstGeom>
          <a:solidFill>
            <a:srgbClr val="FFFFFF"/>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184" name="Google Shape;3184;p90"/>
          <p:cNvSpPr/>
          <p:nvPr/>
        </p:nvSpPr>
        <p:spPr>
          <a:xfrm>
            <a:off x="633678" y="1838084"/>
            <a:ext cx="2948232" cy="604712"/>
          </a:xfrm>
          <a:prstGeom prst="roundRect">
            <a:avLst>
              <a:gd fmla="val 50000" name="adj"/>
            </a:avLst>
          </a:prstGeom>
          <a:solidFill>
            <a:schemeClr val="accent1"/>
          </a:solidFill>
          <a:ln>
            <a:noFill/>
          </a:ln>
        </p:spPr>
        <p:txBody>
          <a:bodyPr anchorCtr="0" anchor="ctr" bIns="45700" lIns="900000" spcFirstLastPara="1" rIns="91425" wrap="square" tIns="45700">
            <a:noAutofit/>
          </a:bodyPr>
          <a:lstStyle/>
          <a:p>
            <a:pPr indent="0" lvl="0" marL="0" marR="0" rtl="0" algn="l">
              <a:spcBef>
                <a:spcPts val="0"/>
              </a:spcBef>
              <a:spcAft>
                <a:spcPts val="0"/>
              </a:spcAft>
              <a:buNone/>
            </a:pPr>
            <a:r>
              <a:rPr lang="en-US" sz="1800">
                <a:solidFill>
                  <a:srgbClr val="FFFFFF"/>
                </a:solidFill>
                <a:latin typeface="Helvetica Neue"/>
                <a:ea typeface="Helvetica Neue"/>
                <a:cs typeface="Helvetica Neue"/>
                <a:sym typeface="Helvetica Neue"/>
              </a:rPr>
              <a:t>Lorem ipsum dolor sit amet</a:t>
            </a:r>
            <a:endParaRPr sz="1800">
              <a:solidFill>
                <a:srgbClr val="FFFFFF"/>
              </a:solidFill>
              <a:latin typeface="Helvetica Neue"/>
              <a:ea typeface="Helvetica Neue"/>
              <a:cs typeface="Helvetica Neue"/>
              <a:sym typeface="Helvetica Neue"/>
            </a:endParaRPr>
          </a:p>
        </p:txBody>
      </p:sp>
      <p:sp>
        <p:nvSpPr>
          <p:cNvPr id="3185" name="Google Shape;3185;p90"/>
          <p:cNvSpPr/>
          <p:nvPr/>
        </p:nvSpPr>
        <p:spPr>
          <a:xfrm>
            <a:off x="607770" y="1788584"/>
            <a:ext cx="703714" cy="703714"/>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186" name="Google Shape;3186;p90"/>
          <p:cNvSpPr/>
          <p:nvPr/>
        </p:nvSpPr>
        <p:spPr>
          <a:xfrm>
            <a:off x="696931" y="1814879"/>
            <a:ext cx="601599" cy="6015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187" name="Google Shape;3187;p90"/>
          <p:cNvSpPr/>
          <p:nvPr/>
        </p:nvSpPr>
        <p:spPr>
          <a:xfrm>
            <a:off x="4181316" y="1708434"/>
            <a:ext cx="864016" cy="864016"/>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188" name="Google Shape;3188;p90"/>
          <p:cNvSpPr/>
          <p:nvPr/>
        </p:nvSpPr>
        <p:spPr>
          <a:xfrm>
            <a:off x="4223546" y="1750663"/>
            <a:ext cx="779556" cy="779556"/>
          </a:xfrm>
          <a:prstGeom prst="ellipse">
            <a:avLst/>
          </a:prstGeom>
          <a:solidFill>
            <a:srgbClr val="FFFFFF"/>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189" name="Google Shape;3189;p90"/>
          <p:cNvSpPr/>
          <p:nvPr/>
        </p:nvSpPr>
        <p:spPr>
          <a:xfrm>
            <a:off x="4287376" y="1838084"/>
            <a:ext cx="7207693" cy="604712"/>
          </a:xfrm>
          <a:prstGeom prst="roundRect">
            <a:avLst>
              <a:gd fmla="val 50000" name="adj"/>
            </a:avLst>
          </a:prstGeom>
          <a:solidFill>
            <a:schemeClr val="accent1"/>
          </a:solidFill>
          <a:ln>
            <a:noFill/>
          </a:ln>
        </p:spPr>
        <p:txBody>
          <a:bodyPr anchorCtr="0" anchor="ctr" bIns="45700" lIns="900000" spcFirstLastPara="1" rIns="91425" wrap="square" tIns="45700">
            <a:noAutofit/>
          </a:bodyPr>
          <a:lstStyle/>
          <a:p>
            <a:pPr indent="0" lvl="0" marL="0" marR="0" rtl="0" algn="l">
              <a:spcBef>
                <a:spcPts val="0"/>
              </a:spcBef>
              <a:spcAft>
                <a:spcPts val="0"/>
              </a:spcAft>
              <a:buNone/>
            </a:pPr>
            <a:r>
              <a:rPr lang="en-US" sz="1800">
                <a:solidFill>
                  <a:srgbClr val="FFFFFF"/>
                </a:solidFill>
                <a:latin typeface="Helvetica Neue"/>
                <a:ea typeface="Helvetica Neue"/>
                <a:cs typeface="Helvetica Neue"/>
                <a:sym typeface="Helvetica Neue"/>
              </a:rPr>
              <a:t>Lorem ipsum dolor sit amet</a:t>
            </a:r>
            <a:endParaRPr sz="1800">
              <a:solidFill>
                <a:srgbClr val="FFFFFF"/>
              </a:solidFill>
              <a:latin typeface="Helvetica Neue"/>
              <a:ea typeface="Helvetica Neue"/>
              <a:cs typeface="Helvetica Neue"/>
              <a:sym typeface="Helvetica Neue"/>
            </a:endParaRPr>
          </a:p>
        </p:txBody>
      </p:sp>
      <p:sp>
        <p:nvSpPr>
          <p:cNvPr id="3190" name="Google Shape;3190;p90"/>
          <p:cNvSpPr/>
          <p:nvPr/>
        </p:nvSpPr>
        <p:spPr>
          <a:xfrm>
            <a:off x="4261468" y="1788584"/>
            <a:ext cx="703714" cy="703714"/>
          </a:xfrm>
          <a:prstGeom prst="ellipse">
            <a:avLst/>
          </a:prstGeom>
          <a:solidFill>
            <a:schemeClr val="accent2"/>
          </a:solidFill>
          <a:ln>
            <a:noFill/>
          </a:ln>
        </p:spPr>
        <p:txBody>
          <a:bodyPr anchorCtr="0" anchor="ctr" bIns="91425" lIns="91425" spcFirstLastPara="1" rIns="91425" wrap="square" tIns="91425">
            <a:noAutofit/>
          </a:bodyPr>
          <a:lstStyle/>
          <a:p>
            <a:pPr indent="0" lvl="0" marL="0" marR="0" rtl="0" algn="ctr">
              <a:lnSpc>
                <a:spcPct val="95000"/>
              </a:lnSpc>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191" name="Google Shape;3191;p90"/>
          <p:cNvSpPr/>
          <p:nvPr/>
        </p:nvSpPr>
        <p:spPr>
          <a:xfrm>
            <a:off x="4350629" y="1814879"/>
            <a:ext cx="601599" cy="601599"/>
          </a:xfrm>
          <a:prstGeom prst="rect">
            <a:avLst/>
          </a:prstGeom>
          <a:no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nvGrpSpPr>
          <p:cNvPr id="3192" name="Google Shape;3192;p90"/>
          <p:cNvGrpSpPr/>
          <p:nvPr/>
        </p:nvGrpSpPr>
        <p:grpSpPr>
          <a:xfrm>
            <a:off x="701802" y="1882991"/>
            <a:ext cx="515650" cy="514900"/>
            <a:chOff x="4094847" y="1760585"/>
            <a:chExt cx="633600" cy="633600"/>
          </a:xfrm>
        </p:grpSpPr>
        <p:sp>
          <p:nvSpPr>
            <p:cNvPr id="3193" name="Google Shape;3193;p9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194" name="Google Shape;3194;p9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195" name="Google Shape;3195;p90"/>
          <p:cNvGrpSpPr/>
          <p:nvPr/>
        </p:nvGrpSpPr>
        <p:grpSpPr>
          <a:xfrm>
            <a:off x="4355500" y="1882991"/>
            <a:ext cx="515650" cy="514900"/>
            <a:chOff x="4094847" y="1760585"/>
            <a:chExt cx="633600" cy="633600"/>
          </a:xfrm>
        </p:grpSpPr>
        <p:sp>
          <p:nvSpPr>
            <p:cNvPr id="3196" name="Google Shape;3196;p90"/>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197" name="Google Shape;3197;p90"/>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chemeClr val="l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198" name="Google Shape;3198;p90"/>
          <p:cNvSpPr txBox="1"/>
          <p:nvPr/>
        </p:nvSpPr>
        <p:spPr>
          <a:xfrm>
            <a:off x="4396992" y="4655319"/>
            <a:ext cx="6967694" cy="1040519"/>
          </a:xfrm>
          <a:prstGeom prst="rect">
            <a:avLst/>
          </a:prstGeom>
          <a:noFill/>
          <a:ln>
            <a:noFill/>
          </a:ln>
        </p:spPr>
        <p:txBody>
          <a:bodyPr anchorCtr="0" anchor="t" bIns="0" lIns="0" spcFirstLastPara="1" rIns="0" wrap="square" tIns="0">
            <a:normAutofit/>
          </a:bodyPr>
          <a:lstStyle/>
          <a:p>
            <a:pPr indent="-216000" lvl="1" marL="324000" marR="0" rtl="0" algn="l">
              <a:spcBef>
                <a:spcPts val="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a:p>
            <a:pPr indent="-216000" lvl="1" marL="324000" marR="0" rtl="0" algn="l">
              <a:spcBef>
                <a:spcPts val="0"/>
              </a:spcBef>
              <a:spcAft>
                <a:spcPts val="0"/>
              </a:spcAft>
              <a:buClr>
                <a:schemeClr val="dk1"/>
              </a:buClr>
              <a:buSzPts val="1600"/>
              <a:buFont typeface="Trebuchet MS"/>
              <a:buChar char="•"/>
            </a:pPr>
            <a:r>
              <a:rPr b="0" i="0" lang="en-US" sz="1600" u="none" cap="none" strike="noStrike">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a:t>
            </a:r>
            <a:endParaRPr/>
          </a:p>
          <a:p>
            <a:pPr indent="-114400" lvl="1" marL="324000" marR="0" rtl="0" algn="l">
              <a:spcBef>
                <a:spcPts val="0"/>
              </a:spcBef>
              <a:spcAft>
                <a:spcPts val="0"/>
              </a:spcAft>
              <a:buClr>
                <a:schemeClr val="dk1"/>
              </a:buClr>
              <a:buSzPts val="1600"/>
              <a:buFont typeface="Trebuchet MS"/>
              <a:buNone/>
            </a:pPr>
            <a:r>
              <a:t/>
            </a:r>
            <a:endParaRPr b="0" i="0" sz="1600" u="none" cap="none" strike="noStrike">
              <a:solidFill>
                <a:schemeClr val="dk1"/>
              </a:solidFill>
              <a:latin typeface="Helvetica Neue"/>
              <a:ea typeface="Helvetica Neue"/>
              <a:cs typeface="Helvetica Neue"/>
              <a:sym typeface="Helvetica Neue"/>
            </a:endParaRPr>
          </a:p>
        </p:txBody>
      </p:sp>
      <p:sp>
        <p:nvSpPr>
          <p:cNvPr id="3199" name="Google Shape;3199;p90"/>
          <p:cNvSpPr/>
          <p:nvPr/>
        </p:nvSpPr>
        <p:spPr>
          <a:xfrm>
            <a:off x="4396992" y="4242288"/>
            <a:ext cx="2360560" cy="342544"/>
          </a:xfrm>
          <a:prstGeom prst="snip1Rect">
            <a:avLst>
              <a:gd fmla="val 16667" name="adj"/>
            </a:avLst>
          </a:prstGeom>
          <a:solidFill>
            <a:schemeClr val="accent2"/>
          </a:solidFill>
          <a:ln>
            <a:noFill/>
          </a:ln>
        </p:spPr>
        <p:txBody>
          <a:bodyPr anchorCtr="0" anchor="ctr" bIns="0" lIns="91425" spcFirstLastPara="1" rIns="0" wrap="square" tIns="0">
            <a:noAutofit/>
          </a:bodyPr>
          <a:lstStyle/>
          <a:p>
            <a:pPr indent="0" lvl="0" marL="0" marR="0" rtl="0" algn="l">
              <a:spcBef>
                <a:spcPts val="0"/>
              </a:spcBef>
              <a:spcAft>
                <a:spcPts val="0"/>
              </a:spcAft>
              <a:buNone/>
            </a:pPr>
            <a:r>
              <a:rPr lang="en-US" sz="1800">
                <a:solidFill>
                  <a:srgbClr val="FFFFFF"/>
                </a:solidFill>
                <a:latin typeface="Helvetica Neue"/>
                <a:ea typeface="Helvetica Neue"/>
                <a:cs typeface="Helvetica Neue"/>
                <a:sym typeface="Helvetica Neue"/>
              </a:rPr>
              <a:t>Lorem ipsum dolor </a:t>
            </a:r>
            <a:endParaRPr/>
          </a:p>
        </p:txBody>
      </p:sp>
      <p:cxnSp>
        <p:nvCxnSpPr>
          <p:cNvPr id="3200" name="Google Shape;3200;p90"/>
          <p:cNvCxnSpPr/>
          <p:nvPr/>
        </p:nvCxnSpPr>
        <p:spPr>
          <a:xfrm>
            <a:off x="4396991" y="4584833"/>
            <a:ext cx="6731768" cy="0"/>
          </a:xfrm>
          <a:prstGeom prst="straightConnector1">
            <a:avLst/>
          </a:prstGeom>
          <a:noFill/>
          <a:ln cap="rnd" cmpd="sng" w="12700">
            <a:solidFill>
              <a:schemeClr val="dk1"/>
            </a:solidFill>
            <a:prstDash val="solid"/>
            <a:round/>
            <a:headEnd len="sm" w="sm" type="none"/>
            <a:tailEnd len="med" w="med" type="oval"/>
          </a:ln>
        </p:spPr>
      </p:cxnSp>
      <p:sp>
        <p:nvSpPr>
          <p:cNvPr id="3201" name="Google Shape;3201;p90"/>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202" name="Google Shape;3202;p90"/>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9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06" name="Shape 3206"/>
        <p:cNvGrpSpPr/>
        <p:nvPr/>
      </p:nvGrpSpPr>
      <p:grpSpPr>
        <a:xfrm>
          <a:off x="0" y="0"/>
          <a:ext cx="0" cy="0"/>
          <a:chOff x="0" y="0"/>
          <a:chExt cx="0" cy="0"/>
        </a:xfrm>
      </p:grpSpPr>
      <p:sp>
        <p:nvSpPr>
          <p:cNvPr id="3207" name="Google Shape;3207;p91"/>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Card Slides</a:t>
            </a:r>
            <a:endParaRPr/>
          </a:p>
        </p:txBody>
      </p:sp>
      <p:sp>
        <p:nvSpPr>
          <p:cNvPr id="3208" name="Google Shape;3208;p91"/>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slides/slide9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12" name="Shape 3212"/>
        <p:cNvGrpSpPr/>
        <p:nvPr/>
      </p:nvGrpSpPr>
      <p:grpSpPr>
        <a:xfrm>
          <a:off x="0" y="0"/>
          <a:ext cx="0" cy="0"/>
          <a:chOff x="0" y="0"/>
          <a:chExt cx="0" cy="0"/>
        </a:xfrm>
      </p:grpSpPr>
      <p:sp>
        <p:nvSpPr>
          <p:cNvPr id="3213" name="Google Shape;3213;p92"/>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Three-Column Feature Cards with Stat</a:t>
            </a:r>
            <a:endParaRPr/>
          </a:p>
        </p:txBody>
      </p:sp>
      <p:sp>
        <p:nvSpPr>
          <p:cNvPr id="3214" name="Google Shape;3214;p92"/>
          <p:cNvSpPr/>
          <p:nvPr/>
        </p:nvSpPr>
        <p:spPr>
          <a:xfrm>
            <a:off x="404190" y="2223655"/>
            <a:ext cx="3677596" cy="375481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15" name="Google Shape;3215;p92"/>
          <p:cNvSpPr/>
          <p:nvPr/>
        </p:nvSpPr>
        <p:spPr>
          <a:xfrm>
            <a:off x="987516" y="2994677"/>
            <a:ext cx="2510946" cy="63052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2400"/>
              <a:buFont typeface="Helvetica Neue"/>
              <a:buNone/>
            </a:pPr>
            <a:r>
              <a:rPr b="1" lang="en-US" sz="2400">
                <a:solidFill>
                  <a:schemeClr val="dk1"/>
                </a:solidFill>
                <a:latin typeface="Helvetica Neue"/>
                <a:ea typeface="Helvetica Neue"/>
                <a:cs typeface="Helvetica Neue"/>
                <a:sym typeface="Helvetica Neue"/>
              </a:rPr>
              <a:t>Lorem ipsum dolor sit amet, </a:t>
            </a:r>
            <a:endParaRPr sz="2400">
              <a:solidFill>
                <a:schemeClr val="dk1"/>
              </a:solidFill>
              <a:latin typeface="Helvetica Neue"/>
              <a:ea typeface="Helvetica Neue"/>
              <a:cs typeface="Helvetica Neue"/>
              <a:sym typeface="Helvetica Neue"/>
            </a:endParaRPr>
          </a:p>
        </p:txBody>
      </p:sp>
      <p:sp>
        <p:nvSpPr>
          <p:cNvPr id="3216" name="Google Shape;3216;p92"/>
          <p:cNvSpPr/>
          <p:nvPr/>
        </p:nvSpPr>
        <p:spPr>
          <a:xfrm>
            <a:off x="803677" y="3823005"/>
            <a:ext cx="2878622" cy="63052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1"/>
              </a:buClr>
              <a:buSzPts val="3600"/>
              <a:buFont typeface="Helvetica Neue"/>
              <a:buNone/>
            </a:pPr>
            <a:r>
              <a:rPr b="1" lang="en-US" sz="3600">
                <a:solidFill>
                  <a:schemeClr val="accent1"/>
                </a:solidFill>
                <a:latin typeface="Helvetica Neue"/>
                <a:ea typeface="Helvetica Neue"/>
                <a:cs typeface="Helvetica Neue"/>
                <a:sym typeface="Helvetica Neue"/>
              </a:rPr>
              <a:t>XXXX</a:t>
            </a:r>
            <a:endParaRPr/>
          </a:p>
        </p:txBody>
      </p:sp>
      <p:sp>
        <p:nvSpPr>
          <p:cNvPr id="3217" name="Google Shape;3217;p92"/>
          <p:cNvSpPr/>
          <p:nvPr/>
        </p:nvSpPr>
        <p:spPr>
          <a:xfrm>
            <a:off x="628784" y="4837359"/>
            <a:ext cx="3228410" cy="45916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rgbClr val="212529"/>
              </a:buClr>
              <a:buSzPts val="1800"/>
              <a:buFont typeface="Helvetica Neue"/>
              <a:buNone/>
            </a:pPr>
            <a:r>
              <a:rPr lang="en-US" sz="1800">
                <a:solidFill>
                  <a:srgbClr val="212529"/>
                </a:solidFill>
                <a:latin typeface="Helvetica Neue"/>
                <a:ea typeface="Helvetica Neue"/>
                <a:cs typeface="Helvetica Neue"/>
                <a:sym typeface="Helvetica Neue"/>
              </a:rPr>
              <a:t>Lorem ipsum dolor sit amet, consectetur</a:t>
            </a:r>
            <a:endParaRPr sz="1800">
              <a:solidFill>
                <a:schemeClr val="dk1"/>
              </a:solidFill>
              <a:latin typeface="Helvetica Neue"/>
              <a:ea typeface="Helvetica Neue"/>
              <a:cs typeface="Helvetica Neue"/>
              <a:sym typeface="Helvetica Neue"/>
            </a:endParaRPr>
          </a:p>
        </p:txBody>
      </p:sp>
      <p:cxnSp>
        <p:nvCxnSpPr>
          <p:cNvPr id="3218" name="Google Shape;3218;p92"/>
          <p:cNvCxnSpPr/>
          <p:nvPr/>
        </p:nvCxnSpPr>
        <p:spPr>
          <a:xfrm>
            <a:off x="738956" y="4621056"/>
            <a:ext cx="3099753" cy="0"/>
          </a:xfrm>
          <a:prstGeom prst="straightConnector1">
            <a:avLst/>
          </a:prstGeom>
          <a:noFill/>
          <a:ln cap="flat" cmpd="sng" w="19050">
            <a:solidFill>
              <a:srgbClr val="7F7F7F"/>
            </a:solidFill>
            <a:prstDash val="dot"/>
            <a:miter lim="8000"/>
            <a:headEnd len="sm" w="sm" type="none"/>
            <a:tailEnd len="sm" w="sm" type="none"/>
          </a:ln>
        </p:spPr>
      </p:cxnSp>
      <p:sp>
        <p:nvSpPr>
          <p:cNvPr id="3219" name="Google Shape;3219;p92"/>
          <p:cNvSpPr/>
          <p:nvPr/>
        </p:nvSpPr>
        <p:spPr>
          <a:xfrm>
            <a:off x="4311813" y="2223655"/>
            <a:ext cx="3677596" cy="375481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20" name="Google Shape;3220;p92"/>
          <p:cNvSpPr/>
          <p:nvPr/>
        </p:nvSpPr>
        <p:spPr>
          <a:xfrm>
            <a:off x="4737124" y="2994677"/>
            <a:ext cx="2826976" cy="63052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2400"/>
              <a:buFont typeface="Helvetica Neue"/>
              <a:buNone/>
            </a:pPr>
            <a:r>
              <a:rPr b="1" lang="en-US" sz="2400">
                <a:solidFill>
                  <a:schemeClr val="dk1"/>
                </a:solidFill>
                <a:latin typeface="Helvetica Neue"/>
                <a:ea typeface="Helvetica Neue"/>
                <a:cs typeface="Helvetica Neue"/>
                <a:sym typeface="Helvetica Neue"/>
              </a:rPr>
              <a:t>Lorem ipsum dolor sit amet, </a:t>
            </a:r>
            <a:endParaRPr/>
          </a:p>
        </p:txBody>
      </p:sp>
      <p:sp>
        <p:nvSpPr>
          <p:cNvPr id="3221" name="Google Shape;3221;p92"/>
          <p:cNvSpPr/>
          <p:nvPr/>
        </p:nvSpPr>
        <p:spPr>
          <a:xfrm>
            <a:off x="4711299" y="3823005"/>
            <a:ext cx="2878622" cy="63052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1"/>
              </a:buClr>
              <a:buSzPts val="3600"/>
              <a:buFont typeface="Helvetica Neue"/>
              <a:buNone/>
            </a:pPr>
            <a:r>
              <a:rPr b="1" lang="en-US" sz="3600">
                <a:solidFill>
                  <a:schemeClr val="accent1"/>
                </a:solidFill>
                <a:latin typeface="Helvetica Neue"/>
                <a:ea typeface="Helvetica Neue"/>
                <a:cs typeface="Helvetica Neue"/>
                <a:sym typeface="Helvetica Neue"/>
              </a:rPr>
              <a:t>XXXX</a:t>
            </a:r>
            <a:endParaRPr/>
          </a:p>
        </p:txBody>
      </p:sp>
      <p:sp>
        <p:nvSpPr>
          <p:cNvPr id="3222" name="Google Shape;3222;p92"/>
          <p:cNvSpPr/>
          <p:nvPr/>
        </p:nvSpPr>
        <p:spPr>
          <a:xfrm>
            <a:off x="4536407" y="4837359"/>
            <a:ext cx="3228410" cy="45916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rgbClr val="212529"/>
              </a:buClr>
              <a:buSzPts val="1800"/>
              <a:buFont typeface="Helvetica Neue"/>
              <a:buNone/>
            </a:pPr>
            <a:r>
              <a:rPr lang="en-US" sz="1800">
                <a:solidFill>
                  <a:srgbClr val="212529"/>
                </a:solidFill>
                <a:latin typeface="Helvetica Neue"/>
                <a:ea typeface="Helvetica Neue"/>
                <a:cs typeface="Helvetica Neue"/>
                <a:sym typeface="Helvetica Neue"/>
              </a:rPr>
              <a:t>Lorem ipsum dolor sit amet, consectetur</a:t>
            </a:r>
            <a:endParaRPr sz="1800">
              <a:solidFill>
                <a:schemeClr val="dk1"/>
              </a:solidFill>
              <a:latin typeface="Helvetica Neue"/>
              <a:ea typeface="Helvetica Neue"/>
              <a:cs typeface="Helvetica Neue"/>
              <a:sym typeface="Helvetica Neue"/>
            </a:endParaRPr>
          </a:p>
        </p:txBody>
      </p:sp>
      <p:cxnSp>
        <p:nvCxnSpPr>
          <p:cNvPr id="3223" name="Google Shape;3223;p92"/>
          <p:cNvCxnSpPr/>
          <p:nvPr/>
        </p:nvCxnSpPr>
        <p:spPr>
          <a:xfrm>
            <a:off x="4646578" y="4621056"/>
            <a:ext cx="3099753" cy="0"/>
          </a:xfrm>
          <a:prstGeom prst="straightConnector1">
            <a:avLst/>
          </a:prstGeom>
          <a:noFill/>
          <a:ln cap="flat" cmpd="sng" w="19050">
            <a:solidFill>
              <a:srgbClr val="7F7F7F"/>
            </a:solidFill>
            <a:prstDash val="dot"/>
            <a:miter lim="8000"/>
            <a:headEnd len="sm" w="sm" type="none"/>
            <a:tailEnd len="sm" w="sm" type="none"/>
          </a:ln>
        </p:spPr>
      </p:cxnSp>
      <p:sp>
        <p:nvSpPr>
          <p:cNvPr id="3224" name="Google Shape;3224;p92"/>
          <p:cNvSpPr/>
          <p:nvPr/>
        </p:nvSpPr>
        <p:spPr>
          <a:xfrm>
            <a:off x="8219435" y="2223655"/>
            <a:ext cx="3677596" cy="375481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25" name="Google Shape;3225;p92"/>
          <p:cNvSpPr/>
          <p:nvPr/>
        </p:nvSpPr>
        <p:spPr>
          <a:xfrm>
            <a:off x="8802761" y="2994677"/>
            <a:ext cx="2510946" cy="63052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2400"/>
              <a:buFont typeface="Helvetica Neue"/>
              <a:buNone/>
            </a:pPr>
            <a:r>
              <a:rPr b="1" lang="en-US" sz="2400">
                <a:solidFill>
                  <a:schemeClr val="dk1"/>
                </a:solidFill>
                <a:latin typeface="Helvetica Neue"/>
                <a:ea typeface="Helvetica Neue"/>
                <a:cs typeface="Helvetica Neue"/>
                <a:sym typeface="Helvetica Neue"/>
              </a:rPr>
              <a:t>Lorem ipsum dolor sit amet, </a:t>
            </a:r>
            <a:endParaRPr/>
          </a:p>
        </p:txBody>
      </p:sp>
      <p:sp>
        <p:nvSpPr>
          <p:cNvPr id="3226" name="Google Shape;3226;p92"/>
          <p:cNvSpPr/>
          <p:nvPr/>
        </p:nvSpPr>
        <p:spPr>
          <a:xfrm>
            <a:off x="8618922" y="3823005"/>
            <a:ext cx="2878622" cy="63052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1"/>
              </a:buClr>
              <a:buSzPts val="3600"/>
              <a:buFont typeface="Helvetica Neue"/>
              <a:buNone/>
            </a:pPr>
            <a:r>
              <a:rPr b="1" lang="en-US" sz="3600">
                <a:solidFill>
                  <a:schemeClr val="accent1"/>
                </a:solidFill>
                <a:latin typeface="Helvetica Neue"/>
                <a:ea typeface="Helvetica Neue"/>
                <a:cs typeface="Helvetica Neue"/>
                <a:sym typeface="Helvetica Neue"/>
              </a:rPr>
              <a:t>XXXX</a:t>
            </a:r>
            <a:endParaRPr/>
          </a:p>
        </p:txBody>
      </p:sp>
      <p:sp>
        <p:nvSpPr>
          <p:cNvPr id="3227" name="Google Shape;3227;p92"/>
          <p:cNvSpPr/>
          <p:nvPr/>
        </p:nvSpPr>
        <p:spPr>
          <a:xfrm>
            <a:off x="8444029" y="4837359"/>
            <a:ext cx="3228410" cy="45916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rgbClr val="212529"/>
              </a:buClr>
              <a:buSzPts val="1800"/>
              <a:buFont typeface="Helvetica Neue"/>
              <a:buNone/>
            </a:pPr>
            <a:r>
              <a:rPr lang="en-US" sz="1800">
                <a:solidFill>
                  <a:srgbClr val="212529"/>
                </a:solidFill>
                <a:latin typeface="Helvetica Neue"/>
                <a:ea typeface="Helvetica Neue"/>
                <a:cs typeface="Helvetica Neue"/>
                <a:sym typeface="Helvetica Neue"/>
              </a:rPr>
              <a:t>Lorem ipsum dolor sit amet, consectetur</a:t>
            </a:r>
            <a:endParaRPr sz="1800">
              <a:solidFill>
                <a:schemeClr val="dk1"/>
              </a:solidFill>
              <a:latin typeface="Helvetica Neue"/>
              <a:ea typeface="Helvetica Neue"/>
              <a:cs typeface="Helvetica Neue"/>
              <a:sym typeface="Helvetica Neue"/>
            </a:endParaRPr>
          </a:p>
        </p:txBody>
      </p:sp>
      <p:cxnSp>
        <p:nvCxnSpPr>
          <p:cNvPr id="3228" name="Google Shape;3228;p92"/>
          <p:cNvCxnSpPr/>
          <p:nvPr/>
        </p:nvCxnSpPr>
        <p:spPr>
          <a:xfrm>
            <a:off x="8554201" y="4621056"/>
            <a:ext cx="3099753" cy="0"/>
          </a:xfrm>
          <a:prstGeom prst="straightConnector1">
            <a:avLst/>
          </a:prstGeom>
          <a:noFill/>
          <a:ln cap="flat" cmpd="sng" w="19050">
            <a:solidFill>
              <a:srgbClr val="7F7F7F"/>
            </a:solidFill>
            <a:prstDash val="dot"/>
            <a:miter lim="8000"/>
            <a:headEnd len="sm" w="sm" type="none"/>
            <a:tailEnd len="sm" w="sm" type="none"/>
          </a:ln>
        </p:spPr>
      </p:cxnSp>
      <p:sp>
        <p:nvSpPr>
          <p:cNvPr id="3229" name="Google Shape;3229;p92"/>
          <p:cNvSpPr/>
          <p:nvPr/>
        </p:nvSpPr>
        <p:spPr>
          <a:xfrm flipH="1" rot="10800000">
            <a:off x="404190" y="5526346"/>
            <a:ext cx="3677596" cy="471715"/>
          </a:xfrm>
          <a:prstGeom prst="round2SameRect">
            <a:avLst>
              <a:gd fmla="val 50000" name="adj1"/>
              <a:gd fmla="val 0" name="adj2"/>
            </a:avLst>
          </a:prstGeom>
          <a:solidFill>
            <a:schemeClr val="accen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30" name="Google Shape;3230;p92"/>
          <p:cNvSpPr/>
          <p:nvPr/>
        </p:nvSpPr>
        <p:spPr>
          <a:xfrm flipH="1" rot="10800000">
            <a:off x="4311813" y="5526346"/>
            <a:ext cx="3677596" cy="471715"/>
          </a:xfrm>
          <a:prstGeom prst="round2SameRect">
            <a:avLst>
              <a:gd fmla="val 50000" name="adj1"/>
              <a:gd fmla="val 0" name="adj2"/>
            </a:avLst>
          </a:prstGeom>
          <a:solidFill>
            <a:schemeClr val="accen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31" name="Google Shape;3231;p92"/>
          <p:cNvSpPr/>
          <p:nvPr/>
        </p:nvSpPr>
        <p:spPr>
          <a:xfrm flipH="1" rot="10800000">
            <a:off x="8219435" y="5526346"/>
            <a:ext cx="3677596" cy="471715"/>
          </a:xfrm>
          <a:prstGeom prst="round2SameRect">
            <a:avLst>
              <a:gd fmla="val 50000" name="adj1"/>
              <a:gd fmla="val 0" name="adj2"/>
            </a:avLst>
          </a:prstGeom>
          <a:solidFill>
            <a:schemeClr val="accen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32" name="Google Shape;3232;p92"/>
          <p:cNvSpPr/>
          <p:nvPr/>
        </p:nvSpPr>
        <p:spPr>
          <a:xfrm>
            <a:off x="876195" y="5604346"/>
            <a:ext cx="2733587" cy="3157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1600"/>
              <a:buFont typeface="Helvetica Neue"/>
              <a:buNone/>
            </a:pPr>
            <a:r>
              <a:rPr b="1" lang="en-US" sz="1600">
                <a:solidFill>
                  <a:schemeClr val="lt1"/>
                </a:solidFill>
                <a:latin typeface="Helvetica Neue"/>
                <a:ea typeface="Helvetica Neue"/>
                <a:cs typeface="Helvetica Neue"/>
                <a:sym typeface="Helvetica Neue"/>
              </a:rPr>
              <a:t>Lorem ipsum dolor </a:t>
            </a:r>
            <a:endParaRPr sz="1600">
              <a:solidFill>
                <a:schemeClr val="lt1"/>
              </a:solidFill>
              <a:latin typeface="Helvetica Neue"/>
              <a:ea typeface="Helvetica Neue"/>
              <a:cs typeface="Helvetica Neue"/>
              <a:sym typeface="Helvetica Neue"/>
            </a:endParaRPr>
          </a:p>
        </p:txBody>
      </p:sp>
      <p:sp>
        <p:nvSpPr>
          <p:cNvPr id="3233" name="Google Shape;3233;p92"/>
          <p:cNvSpPr/>
          <p:nvPr/>
        </p:nvSpPr>
        <p:spPr>
          <a:xfrm>
            <a:off x="4783818" y="5604346"/>
            <a:ext cx="2733587" cy="3157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1600"/>
              <a:buFont typeface="Helvetica Neue"/>
              <a:buNone/>
            </a:pPr>
            <a:r>
              <a:rPr b="1" lang="en-US" sz="1600">
                <a:solidFill>
                  <a:schemeClr val="lt1"/>
                </a:solidFill>
                <a:latin typeface="Helvetica Neue"/>
                <a:ea typeface="Helvetica Neue"/>
                <a:cs typeface="Helvetica Neue"/>
                <a:sym typeface="Helvetica Neue"/>
              </a:rPr>
              <a:t>Lorem ipsum dolor </a:t>
            </a:r>
            <a:endParaRPr/>
          </a:p>
        </p:txBody>
      </p:sp>
      <p:sp>
        <p:nvSpPr>
          <p:cNvPr id="3234" name="Google Shape;3234;p92"/>
          <p:cNvSpPr/>
          <p:nvPr/>
        </p:nvSpPr>
        <p:spPr>
          <a:xfrm>
            <a:off x="8691441" y="5604346"/>
            <a:ext cx="2733587" cy="3157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1600"/>
              <a:buFont typeface="Helvetica Neue"/>
              <a:buNone/>
            </a:pPr>
            <a:r>
              <a:rPr b="1" lang="en-US" sz="1600">
                <a:solidFill>
                  <a:schemeClr val="lt1"/>
                </a:solidFill>
                <a:latin typeface="Helvetica Neue"/>
                <a:ea typeface="Helvetica Neue"/>
                <a:cs typeface="Helvetica Neue"/>
                <a:sym typeface="Helvetica Neue"/>
              </a:rPr>
              <a:t>Lorem ipsum dolor </a:t>
            </a:r>
            <a:endParaRPr/>
          </a:p>
        </p:txBody>
      </p:sp>
      <p:grpSp>
        <p:nvGrpSpPr>
          <p:cNvPr id="3235" name="Google Shape;3235;p92"/>
          <p:cNvGrpSpPr/>
          <p:nvPr/>
        </p:nvGrpSpPr>
        <p:grpSpPr>
          <a:xfrm>
            <a:off x="1677776" y="1748501"/>
            <a:ext cx="1130424" cy="1130423"/>
            <a:chOff x="1198170" y="1748501"/>
            <a:chExt cx="1130424" cy="1130423"/>
          </a:xfrm>
        </p:grpSpPr>
        <p:sp>
          <p:nvSpPr>
            <p:cNvPr id="3236" name="Google Shape;3236;p92"/>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37" name="Google Shape;3237;p92"/>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38" name="Google Shape;3238;p92"/>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39" name="Google Shape;3239;p92"/>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3240" name="Google Shape;3240;p92"/>
          <p:cNvGrpSpPr/>
          <p:nvPr/>
        </p:nvGrpSpPr>
        <p:grpSpPr>
          <a:xfrm>
            <a:off x="5585399" y="1748501"/>
            <a:ext cx="1130424" cy="1130423"/>
            <a:chOff x="1198170" y="1748501"/>
            <a:chExt cx="1130424" cy="1130423"/>
          </a:xfrm>
        </p:grpSpPr>
        <p:sp>
          <p:nvSpPr>
            <p:cNvPr id="3241" name="Google Shape;3241;p92"/>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42" name="Google Shape;3242;p92"/>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43" name="Google Shape;3243;p92"/>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44" name="Google Shape;3244;p92"/>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3245" name="Google Shape;3245;p92"/>
          <p:cNvGrpSpPr/>
          <p:nvPr/>
        </p:nvGrpSpPr>
        <p:grpSpPr>
          <a:xfrm>
            <a:off x="9493021" y="1748501"/>
            <a:ext cx="1130424" cy="1130423"/>
            <a:chOff x="1198170" y="1748501"/>
            <a:chExt cx="1130424" cy="1130423"/>
          </a:xfrm>
        </p:grpSpPr>
        <p:sp>
          <p:nvSpPr>
            <p:cNvPr id="3246" name="Google Shape;3246;p92"/>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47" name="Google Shape;3247;p92"/>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48" name="Google Shape;3248;p92"/>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49" name="Google Shape;3249;p92"/>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3250" name="Google Shape;3250;p92"/>
          <p:cNvGrpSpPr/>
          <p:nvPr/>
        </p:nvGrpSpPr>
        <p:grpSpPr>
          <a:xfrm>
            <a:off x="1962408" y="2038722"/>
            <a:ext cx="561160" cy="560696"/>
            <a:chOff x="4094847" y="1760585"/>
            <a:chExt cx="633600" cy="633600"/>
          </a:xfrm>
        </p:grpSpPr>
        <p:sp>
          <p:nvSpPr>
            <p:cNvPr id="3251" name="Google Shape;3251;p9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252" name="Google Shape;3252;p9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253" name="Google Shape;3253;p92"/>
          <p:cNvGrpSpPr/>
          <p:nvPr/>
        </p:nvGrpSpPr>
        <p:grpSpPr>
          <a:xfrm>
            <a:off x="5870031" y="2033364"/>
            <a:ext cx="561160" cy="560696"/>
            <a:chOff x="4094847" y="1760585"/>
            <a:chExt cx="633600" cy="633600"/>
          </a:xfrm>
        </p:grpSpPr>
        <p:sp>
          <p:nvSpPr>
            <p:cNvPr id="3254" name="Google Shape;3254;p9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255" name="Google Shape;3255;p9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256" name="Google Shape;3256;p92"/>
          <p:cNvGrpSpPr/>
          <p:nvPr/>
        </p:nvGrpSpPr>
        <p:grpSpPr>
          <a:xfrm>
            <a:off x="9777653" y="2033364"/>
            <a:ext cx="561160" cy="560696"/>
            <a:chOff x="4094847" y="1760585"/>
            <a:chExt cx="633600" cy="633600"/>
          </a:xfrm>
        </p:grpSpPr>
        <p:sp>
          <p:nvSpPr>
            <p:cNvPr id="3257" name="Google Shape;3257;p92"/>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258" name="Google Shape;3258;p92"/>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259" name="Google Shape;3259;p92"/>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260" name="Google Shape;3260;p92"/>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9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4" name="Shape 3264"/>
        <p:cNvGrpSpPr/>
        <p:nvPr/>
      </p:nvGrpSpPr>
      <p:grpSpPr>
        <a:xfrm>
          <a:off x="0" y="0"/>
          <a:ext cx="0" cy="0"/>
          <a:chOff x="0" y="0"/>
          <a:chExt cx="0" cy="0"/>
        </a:xfrm>
      </p:grpSpPr>
      <p:sp>
        <p:nvSpPr>
          <p:cNvPr id="3265" name="Google Shape;3265;p93"/>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Four-Column Feature Cards with Stat</a:t>
            </a:r>
            <a:endParaRPr/>
          </a:p>
        </p:txBody>
      </p:sp>
      <p:sp>
        <p:nvSpPr>
          <p:cNvPr id="3266" name="Google Shape;3266;p93"/>
          <p:cNvSpPr/>
          <p:nvPr/>
        </p:nvSpPr>
        <p:spPr>
          <a:xfrm>
            <a:off x="404191" y="2223655"/>
            <a:ext cx="2718382" cy="375481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67" name="Google Shape;3267;p93"/>
          <p:cNvSpPr/>
          <p:nvPr/>
        </p:nvSpPr>
        <p:spPr>
          <a:xfrm>
            <a:off x="835370" y="2994677"/>
            <a:ext cx="1856025" cy="63052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2000"/>
              <a:buFont typeface="Helvetica Neue"/>
              <a:buNone/>
            </a:pPr>
            <a:r>
              <a:rPr b="1" lang="en-US" sz="2000">
                <a:solidFill>
                  <a:schemeClr val="dk1"/>
                </a:solidFill>
                <a:latin typeface="Helvetica Neue"/>
                <a:ea typeface="Helvetica Neue"/>
                <a:cs typeface="Helvetica Neue"/>
                <a:sym typeface="Helvetica Neue"/>
              </a:rPr>
              <a:t>Lorem ipsum dolor sit amet, </a:t>
            </a:r>
            <a:endParaRPr sz="2000">
              <a:solidFill>
                <a:schemeClr val="dk1"/>
              </a:solidFill>
              <a:latin typeface="Helvetica Neue"/>
              <a:ea typeface="Helvetica Neue"/>
              <a:cs typeface="Helvetica Neue"/>
              <a:sym typeface="Helvetica Neue"/>
            </a:endParaRPr>
          </a:p>
        </p:txBody>
      </p:sp>
      <p:sp>
        <p:nvSpPr>
          <p:cNvPr id="3268" name="Google Shape;3268;p93"/>
          <p:cNvSpPr/>
          <p:nvPr/>
        </p:nvSpPr>
        <p:spPr>
          <a:xfrm>
            <a:off x="699481" y="3823005"/>
            <a:ext cx="2127802" cy="63052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1"/>
              </a:buClr>
              <a:buSzPts val="3200"/>
              <a:buFont typeface="Helvetica Neue"/>
              <a:buNone/>
            </a:pPr>
            <a:r>
              <a:rPr b="1" lang="en-US" sz="3200">
                <a:solidFill>
                  <a:schemeClr val="accent1"/>
                </a:solidFill>
                <a:latin typeface="Helvetica Neue"/>
                <a:ea typeface="Helvetica Neue"/>
                <a:cs typeface="Helvetica Neue"/>
                <a:sym typeface="Helvetica Neue"/>
              </a:rPr>
              <a:t>XXXX</a:t>
            </a:r>
            <a:endParaRPr/>
          </a:p>
        </p:txBody>
      </p:sp>
      <p:sp>
        <p:nvSpPr>
          <p:cNvPr id="3269" name="Google Shape;3269;p93"/>
          <p:cNvSpPr/>
          <p:nvPr/>
        </p:nvSpPr>
        <p:spPr>
          <a:xfrm>
            <a:off x="570205" y="4837359"/>
            <a:ext cx="2386356" cy="45916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rgbClr val="212529"/>
              </a:buClr>
              <a:buSzPts val="1600"/>
              <a:buFont typeface="Helvetica Neue"/>
              <a:buNone/>
            </a:pPr>
            <a:r>
              <a:rPr lang="en-US" sz="1600">
                <a:solidFill>
                  <a:srgbClr val="212529"/>
                </a:solidFill>
                <a:latin typeface="Helvetica Neue"/>
                <a:ea typeface="Helvetica Neue"/>
                <a:cs typeface="Helvetica Neue"/>
                <a:sym typeface="Helvetica Neue"/>
              </a:rPr>
              <a:t>Lorem ipsum dolor sit amet, consectetur</a:t>
            </a:r>
            <a:endParaRPr sz="1600">
              <a:solidFill>
                <a:schemeClr val="dk1"/>
              </a:solidFill>
              <a:latin typeface="Helvetica Neue"/>
              <a:ea typeface="Helvetica Neue"/>
              <a:cs typeface="Helvetica Neue"/>
              <a:sym typeface="Helvetica Neue"/>
            </a:endParaRPr>
          </a:p>
        </p:txBody>
      </p:sp>
      <p:cxnSp>
        <p:nvCxnSpPr>
          <p:cNvPr id="3270" name="Google Shape;3270;p93"/>
          <p:cNvCxnSpPr/>
          <p:nvPr/>
        </p:nvCxnSpPr>
        <p:spPr>
          <a:xfrm>
            <a:off x="651641" y="4621056"/>
            <a:ext cx="2291256" cy="0"/>
          </a:xfrm>
          <a:prstGeom prst="straightConnector1">
            <a:avLst/>
          </a:prstGeom>
          <a:noFill/>
          <a:ln cap="flat" cmpd="sng" w="19050">
            <a:solidFill>
              <a:srgbClr val="7F7F7F"/>
            </a:solidFill>
            <a:prstDash val="dot"/>
            <a:miter lim="8000"/>
            <a:headEnd len="sm" w="sm" type="none"/>
            <a:tailEnd len="sm" w="sm" type="none"/>
          </a:ln>
        </p:spPr>
      </p:cxnSp>
      <p:sp>
        <p:nvSpPr>
          <p:cNvPr id="3271" name="Google Shape;3271;p93"/>
          <p:cNvSpPr/>
          <p:nvPr/>
        </p:nvSpPr>
        <p:spPr>
          <a:xfrm>
            <a:off x="3292603" y="2223655"/>
            <a:ext cx="2718382" cy="375481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72" name="Google Shape;3272;p93"/>
          <p:cNvSpPr/>
          <p:nvPr/>
        </p:nvSpPr>
        <p:spPr>
          <a:xfrm>
            <a:off x="3606982" y="2994677"/>
            <a:ext cx="2089626" cy="63052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2000"/>
              <a:buFont typeface="Helvetica Neue"/>
              <a:buNone/>
            </a:pPr>
            <a:r>
              <a:rPr b="1" lang="en-US" sz="2000">
                <a:solidFill>
                  <a:schemeClr val="dk1"/>
                </a:solidFill>
                <a:latin typeface="Helvetica Neue"/>
                <a:ea typeface="Helvetica Neue"/>
                <a:cs typeface="Helvetica Neue"/>
                <a:sym typeface="Helvetica Neue"/>
              </a:rPr>
              <a:t>Lorem ipsum dolor sit amet, </a:t>
            </a:r>
            <a:endParaRPr/>
          </a:p>
        </p:txBody>
      </p:sp>
      <p:sp>
        <p:nvSpPr>
          <p:cNvPr id="3273" name="Google Shape;3273;p93"/>
          <p:cNvSpPr/>
          <p:nvPr/>
        </p:nvSpPr>
        <p:spPr>
          <a:xfrm>
            <a:off x="3587893" y="3823005"/>
            <a:ext cx="2127802" cy="63052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1"/>
              </a:buClr>
              <a:buSzPts val="3200"/>
              <a:buFont typeface="Helvetica Neue"/>
              <a:buNone/>
            </a:pPr>
            <a:r>
              <a:rPr b="1" lang="en-US" sz="3200">
                <a:solidFill>
                  <a:schemeClr val="accent1"/>
                </a:solidFill>
                <a:latin typeface="Helvetica Neue"/>
                <a:ea typeface="Helvetica Neue"/>
                <a:cs typeface="Helvetica Neue"/>
                <a:sym typeface="Helvetica Neue"/>
              </a:rPr>
              <a:t>XXXX</a:t>
            </a:r>
            <a:endParaRPr/>
          </a:p>
        </p:txBody>
      </p:sp>
      <p:sp>
        <p:nvSpPr>
          <p:cNvPr id="3274" name="Google Shape;3274;p93"/>
          <p:cNvSpPr/>
          <p:nvPr/>
        </p:nvSpPr>
        <p:spPr>
          <a:xfrm>
            <a:off x="3458617" y="4837359"/>
            <a:ext cx="2386356" cy="45916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rgbClr val="212529"/>
              </a:buClr>
              <a:buSzPts val="1600"/>
              <a:buFont typeface="Helvetica Neue"/>
              <a:buNone/>
            </a:pPr>
            <a:r>
              <a:rPr lang="en-US" sz="1600">
                <a:solidFill>
                  <a:srgbClr val="212529"/>
                </a:solidFill>
                <a:latin typeface="Helvetica Neue"/>
                <a:ea typeface="Helvetica Neue"/>
                <a:cs typeface="Helvetica Neue"/>
                <a:sym typeface="Helvetica Neue"/>
              </a:rPr>
              <a:t>Lorem ipsum dolor sit amet, consectetur</a:t>
            </a:r>
            <a:endParaRPr sz="1600">
              <a:solidFill>
                <a:schemeClr val="dk1"/>
              </a:solidFill>
              <a:latin typeface="Helvetica Neue"/>
              <a:ea typeface="Helvetica Neue"/>
              <a:cs typeface="Helvetica Neue"/>
              <a:sym typeface="Helvetica Neue"/>
            </a:endParaRPr>
          </a:p>
        </p:txBody>
      </p:sp>
      <p:cxnSp>
        <p:nvCxnSpPr>
          <p:cNvPr id="3275" name="Google Shape;3275;p93"/>
          <p:cNvCxnSpPr/>
          <p:nvPr/>
        </p:nvCxnSpPr>
        <p:spPr>
          <a:xfrm>
            <a:off x="3540053" y="4621056"/>
            <a:ext cx="2291256" cy="0"/>
          </a:xfrm>
          <a:prstGeom prst="straightConnector1">
            <a:avLst/>
          </a:prstGeom>
          <a:noFill/>
          <a:ln cap="flat" cmpd="sng" w="19050">
            <a:solidFill>
              <a:srgbClr val="7F7F7F"/>
            </a:solidFill>
            <a:prstDash val="dot"/>
            <a:miter lim="8000"/>
            <a:headEnd len="sm" w="sm" type="none"/>
            <a:tailEnd len="sm" w="sm" type="none"/>
          </a:ln>
        </p:spPr>
      </p:cxnSp>
      <p:sp>
        <p:nvSpPr>
          <p:cNvPr id="3276" name="Google Shape;3276;p93"/>
          <p:cNvSpPr/>
          <p:nvPr/>
        </p:nvSpPr>
        <p:spPr>
          <a:xfrm>
            <a:off x="6181015" y="2223655"/>
            <a:ext cx="2718382" cy="375481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77" name="Google Shape;3277;p93"/>
          <p:cNvSpPr/>
          <p:nvPr/>
        </p:nvSpPr>
        <p:spPr>
          <a:xfrm>
            <a:off x="6612194" y="2994677"/>
            <a:ext cx="1856025" cy="63052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2000"/>
              <a:buFont typeface="Helvetica Neue"/>
              <a:buNone/>
            </a:pPr>
            <a:r>
              <a:rPr b="1" lang="en-US" sz="2000">
                <a:solidFill>
                  <a:schemeClr val="dk1"/>
                </a:solidFill>
                <a:latin typeface="Helvetica Neue"/>
                <a:ea typeface="Helvetica Neue"/>
                <a:cs typeface="Helvetica Neue"/>
                <a:sym typeface="Helvetica Neue"/>
              </a:rPr>
              <a:t>Lorem ipsum dolor sit amet, </a:t>
            </a:r>
            <a:endParaRPr/>
          </a:p>
        </p:txBody>
      </p:sp>
      <p:sp>
        <p:nvSpPr>
          <p:cNvPr id="3278" name="Google Shape;3278;p93"/>
          <p:cNvSpPr/>
          <p:nvPr/>
        </p:nvSpPr>
        <p:spPr>
          <a:xfrm>
            <a:off x="6476305" y="3823005"/>
            <a:ext cx="2127802" cy="63052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1"/>
              </a:buClr>
              <a:buSzPts val="3200"/>
              <a:buFont typeface="Helvetica Neue"/>
              <a:buNone/>
            </a:pPr>
            <a:r>
              <a:rPr b="1" lang="en-US" sz="3200">
                <a:solidFill>
                  <a:schemeClr val="accent1"/>
                </a:solidFill>
                <a:latin typeface="Helvetica Neue"/>
                <a:ea typeface="Helvetica Neue"/>
                <a:cs typeface="Helvetica Neue"/>
                <a:sym typeface="Helvetica Neue"/>
              </a:rPr>
              <a:t>XXXX</a:t>
            </a:r>
            <a:endParaRPr/>
          </a:p>
        </p:txBody>
      </p:sp>
      <p:sp>
        <p:nvSpPr>
          <p:cNvPr id="3279" name="Google Shape;3279;p93"/>
          <p:cNvSpPr/>
          <p:nvPr/>
        </p:nvSpPr>
        <p:spPr>
          <a:xfrm>
            <a:off x="6347029" y="4837359"/>
            <a:ext cx="2386356" cy="45916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rgbClr val="212529"/>
              </a:buClr>
              <a:buSzPts val="1600"/>
              <a:buFont typeface="Helvetica Neue"/>
              <a:buNone/>
            </a:pPr>
            <a:r>
              <a:rPr lang="en-US" sz="1600">
                <a:solidFill>
                  <a:srgbClr val="212529"/>
                </a:solidFill>
                <a:latin typeface="Helvetica Neue"/>
                <a:ea typeface="Helvetica Neue"/>
                <a:cs typeface="Helvetica Neue"/>
                <a:sym typeface="Helvetica Neue"/>
              </a:rPr>
              <a:t>Lorem ipsum dolor sit amet, consectetur</a:t>
            </a:r>
            <a:endParaRPr sz="1600">
              <a:solidFill>
                <a:schemeClr val="dk1"/>
              </a:solidFill>
              <a:latin typeface="Helvetica Neue"/>
              <a:ea typeface="Helvetica Neue"/>
              <a:cs typeface="Helvetica Neue"/>
              <a:sym typeface="Helvetica Neue"/>
            </a:endParaRPr>
          </a:p>
        </p:txBody>
      </p:sp>
      <p:cxnSp>
        <p:nvCxnSpPr>
          <p:cNvPr id="3280" name="Google Shape;3280;p93"/>
          <p:cNvCxnSpPr/>
          <p:nvPr/>
        </p:nvCxnSpPr>
        <p:spPr>
          <a:xfrm>
            <a:off x="6428465" y="4621056"/>
            <a:ext cx="2291256" cy="0"/>
          </a:xfrm>
          <a:prstGeom prst="straightConnector1">
            <a:avLst/>
          </a:prstGeom>
          <a:noFill/>
          <a:ln cap="flat" cmpd="sng" w="19050">
            <a:solidFill>
              <a:srgbClr val="7F7F7F"/>
            </a:solidFill>
            <a:prstDash val="dot"/>
            <a:miter lim="8000"/>
            <a:headEnd len="sm" w="sm" type="none"/>
            <a:tailEnd len="sm" w="sm" type="none"/>
          </a:ln>
        </p:spPr>
      </p:cxnSp>
      <p:sp>
        <p:nvSpPr>
          <p:cNvPr id="3281" name="Google Shape;3281;p93"/>
          <p:cNvSpPr/>
          <p:nvPr/>
        </p:nvSpPr>
        <p:spPr>
          <a:xfrm>
            <a:off x="9069427" y="2223655"/>
            <a:ext cx="2718382" cy="3754813"/>
          </a:xfrm>
          <a:prstGeom prst="roundRect">
            <a:avLst>
              <a:gd fmla="val 16667" name="adj"/>
            </a:avLst>
          </a:prstGeom>
          <a:solidFill>
            <a:schemeClr val="lt1"/>
          </a:solidFill>
          <a:ln>
            <a:noFill/>
          </a:ln>
          <a:effectLst>
            <a:outerShdw blurRad="50800" rotWithShape="0" algn="t" dir="5400000" dist="38100">
              <a:srgbClr val="000000">
                <a:alpha val="40000"/>
              </a:srgbClr>
            </a:outerShdw>
          </a:effectLst>
        </p:spPr>
        <p:txBody>
          <a:bodyPr anchorCtr="0" anchor="t" bIns="0" lIns="0" spcFirstLastPara="1" rIns="0" wrap="square" tIns="0">
            <a:noAutofit/>
          </a:bodyPr>
          <a:lstStyle/>
          <a:p>
            <a:pPr indent="0" lvl="0" marL="0" marR="0" rtl="0" algn="l">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82" name="Google Shape;3282;p93"/>
          <p:cNvSpPr/>
          <p:nvPr/>
        </p:nvSpPr>
        <p:spPr>
          <a:xfrm>
            <a:off x="9500606" y="2994677"/>
            <a:ext cx="1856025" cy="63052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dk1"/>
              </a:buClr>
              <a:buSzPts val="2000"/>
              <a:buFont typeface="Helvetica Neue"/>
              <a:buNone/>
            </a:pPr>
            <a:r>
              <a:rPr b="1" lang="en-US" sz="2000">
                <a:solidFill>
                  <a:schemeClr val="dk1"/>
                </a:solidFill>
                <a:latin typeface="Helvetica Neue"/>
                <a:ea typeface="Helvetica Neue"/>
                <a:cs typeface="Helvetica Neue"/>
                <a:sym typeface="Helvetica Neue"/>
              </a:rPr>
              <a:t>Lorem ipsum dolor sit amet, </a:t>
            </a:r>
            <a:endParaRPr/>
          </a:p>
        </p:txBody>
      </p:sp>
      <p:sp>
        <p:nvSpPr>
          <p:cNvPr id="3283" name="Google Shape;3283;p93"/>
          <p:cNvSpPr/>
          <p:nvPr/>
        </p:nvSpPr>
        <p:spPr>
          <a:xfrm>
            <a:off x="9364717" y="3823005"/>
            <a:ext cx="2127802" cy="630523"/>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accent1"/>
              </a:buClr>
              <a:buSzPts val="3200"/>
              <a:buFont typeface="Helvetica Neue"/>
              <a:buNone/>
            </a:pPr>
            <a:r>
              <a:rPr b="1" lang="en-US" sz="3200">
                <a:solidFill>
                  <a:schemeClr val="accent1"/>
                </a:solidFill>
                <a:latin typeface="Helvetica Neue"/>
                <a:ea typeface="Helvetica Neue"/>
                <a:cs typeface="Helvetica Neue"/>
                <a:sym typeface="Helvetica Neue"/>
              </a:rPr>
              <a:t>XXXX</a:t>
            </a:r>
            <a:endParaRPr/>
          </a:p>
        </p:txBody>
      </p:sp>
      <p:sp>
        <p:nvSpPr>
          <p:cNvPr id="3284" name="Google Shape;3284;p93"/>
          <p:cNvSpPr/>
          <p:nvPr/>
        </p:nvSpPr>
        <p:spPr>
          <a:xfrm>
            <a:off x="9235441" y="4837359"/>
            <a:ext cx="2386356" cy="459164"/>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rgbClr val="212529"/>
              </a:buClr>
              <a:buSzPts val="1600"/>
              <a:buFont typeface="Helvetica Neue"/>
              <a:buNone/>
            </a:pPr>
            <a:r>
              <a:rPr lang="en-US" sz="1600">
                <a:solidFill>
                  <a:srgbClr val="212529"/>
                </a:solidFill>
                <a:latin typeface="Helvetica Neue"/>
                <a:ea typeface="Helvetica Neue"/>
                <a:cs typeface="Helvetica Neue"/>
                <a:sym typeface="Helvetica Neue"/>
              </a:rPr>
              <a:t>Lorem ipsum dolor sit amet, consectetur</a:t>
            </a:r>
            <a:endParaRPr sz="1600">
              <a:solidFill>
                <a:schemeClr val="dk1"/>
              </a:solidFill>
              <a:latin typeface="Helvetica Neue"/>
              <a:ea typeface="Helvetica Neue"/>
              <a:cs typeface="Helvetica Neue"/>
              <a:sym typeface="Helvetica Neue"/>
            </a:endParaRPr>
          </a:p>
        </p:txBody>
      </p:sp>
      <p:cxnSp>
        <p:nvCxnSpPr>
          <p:cNvPr id="3285" name="Google Shape;3285;p93"/>
          <p:cNvCxnSpPr/>
          <p:nvPr/>
        </p:nvCxnSpPr>
        <p:spPr>
          <a:xfrm>
            <a:off x="9316877" y="4621056"/>
            <a:ext cx="2291256" cy="0"/>
          </a:xfrm>
          <a:prstGeom prst="straightConnector1">
            <a:avLst/>
          </a:prstGeom>
          <a:noFill/>
          <a:ln cap="flat" cmpd="sng" w="19050">
            <a:solidFill>
              <a:srgbClr val="7F7F7F"/>
            </a:solidFill>
            <a:prstDash val="dot"/>
            <a:miter lim="8000"/>
            <a:headEnd len="sm" w="sm" type="none"/>
            <a:tailEnd len="sm" w="sm" type="none"/>
          </a:ln>
        </p:spPr>
      </p:cxnSp>
      <p:sp>
        <p:nvSpPr>
          <p:cNvPr id="3286" name="Google Shape;3286;p93"/>
          <p:cNvSpPr/>
          <p:nvPr/>
        </p:nvSpPr>
        <p:spPr>
          <a:xfrm flipH="1" rot="10800000">
            <a:off x="404191" y="5526346"/>
            <a:ext cx="2718382" cy="471715"/>
          </a:xfrm>
          <a:prstGeom prst="round2SameRect">
            <a:avLst>
              <a:gd fmla="val 50000" name="adj1"/>
              <a:gd fmla="val 0" name="adj2"/>
            </a:avLst>
          </a:prstGeom>
          <a:solidFill>
            <a:schemeClr val="accen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87" name="Google Shape;3287;p93"/>
          <p:cNvSpPr/>
          <p:nvPr/>
        </p:nvSpPr>
        <p:spPr>
          <a:xfrm flipH="1" rot="10800000">
            <a:off x="3292603" y="5526346"/>
            <a:ext cx="2718382" cy="471715"/>
          </a:xfrm>
          <a:prstGeom prst="round2SameRect">
            <a:avLst>
              <a:gd fmla="val 50000" name="adj1"/>
              <a:gd fmla="val 0" name="adj2"/>
            </a:avLst>
          </a:prstGeom>
          <a:solidFill>
            <a:schemeClr val="accen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88" name="Google Shape;3288;p93"/>
          <p:cNvSpPr/>
          <p:nvPr/>
        </p:nvSpPr>
        <p:spPr>
          <a:xfrm flipH="1" rot="10800000">
            <a:off x="6181015" y="5526346"/>
            <a:ext cx="2718382" cy="471715"/>
          </a:xfrm>
          <a:prstGeom prst="round2SameRect">
            <a:avLst>
              <a:gd fmla="val 50000" name="adj1"/>
              <a:gd fmla="val 0" name="adj2"/>
            </a:avLst>
          </a:prstGeom>
          <a:solidFill>
            <a:schemeClr val="accen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89" name="Google Shape;3289;p93"/>
          <p:cNvSpPr/>
          <p:nvPr/>
        </p:nvSpPr>
        <p:spPr>
          <a:xfrm flipH="1" rot="10800000">
            <a:off x="9069427" y="5526346"/>
            <a:ext cx="2718382" cy="471715"/>
          </a:xfrm>
          <a:prstGeom prst="round2SameRect">
            <a:avLst>
              <a:gd fmla="val 50000" name="adj1"/>
              <a:gd fmla="val 0" name="adj2"/>
            </a:avLst>
          </a:prstGeom>
          <a:solidFill>
            <a:schemeClr val="accent1"/>
          </a:solidFill>
          <a:ln>
            <a:noFill/>
          </a:ln>
          <a:effectLst>
            <a:outerShdw blurRad="50800" rotWithShape="0" algn="t" dir="54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90" name="Google Shape;3290;p93"/>
          <p:cNvSpPr/>
          <p:nvPr/>
        </p:nvSpPr>
        <p:spPr>
          <a:xfrm>
            <a:off x="753085" y="5604346"/>
            <a:ext cx="2020596" cy="3157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1200"/>
              <a:buFont typeface="Helvetica Neue"/>
              <a:buNone/>
            </a:pPr>
            <a:r>
              <a:rPr b="1" lang="en-US" sz="1200">
                <a:solidFill>
                  <a:schemeClr val="lt1"/>
                </a:solidFill>
                <a:latin typeface="Helvetica Neue"/>
                <a:ea typeface="Helvetica Neue"/>
                <a:cs typeface="Helvetica Neue"/>
                <a:sym typeface="Helvetica Neue"/>
              </a:rPr>
              <a:t>Lorem ipsum dolor </a:t>
            </a:r>
            <a:endParaRPr sz="1200">
              <a:solidFill>
                <a:schemeClr val="lt1"/>
              </a:solidFill>
              <a:latin typeface="Helvetica Neue"/>
              <a:ea typeface="Helvetica Neue"/>
              <a:cs typeface="Helvetica Neue"/>
              <a:sym typeface="Helvetica Neue"/>
            </a:endParaRPr>
          </a:p>
        </p:txBody>
      </p:sp>
      <p:sp>
        <p:nvSpPr>
          <p:cNvPr id="3291" name="Google Shape;3291;p93"/>
          <p:cNvSpPr/>
          <p:nvPr/>
        </p:nvSpPr>
        <p:spPr>
          <a:xfrm>
            <a:off x="3641497" y="5604346"/>
            <a:ext cx="2020596" cy="3157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1200"/>
              <a:buFont typeface="Helvetica Neue"/>
              <a:buNone/>
            </a:pPr>
            <a:r>
              <a:rPr b="1" lang="en-US" sz="1200">
                <a:solidFill>
                  <a:schemeClr val="lt1"/>
                </a:solidFill>
                <a:latin typeface="Helvetica Neue"/>
                <a:ea typeface="Helvetica Neue"/>
                <a:cs typeface="Helvetica Neue"/>
                <a:sym typeface="Helvetica Neue"/>
              </a:rPr>
              <a:t>Lorem ipsum dolor </a:t>
            </a:r>
            <a:endParaRPr/>
          </a:p>
        </p:txBody>
      </p:sp>
      <p:sp>
        <p:nvSpPr>
          <p:cNvPr id="3292" name="Google Shape;3292;p93"/>
          <p:cNvSpPr/>
          <p:nvPr/>
        </p:nvSpPr>
        <p:spPr>
          <a:xfrm>
            <a:off x="6529909" y="5604346"/>
            <a:ext cx="2020596" cy="3157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1200"/>
              <a:buFont typeface="Helvetica Neue"/>
              <a:buNone/>
            </a:pPr>
            <a:r>
              <a:rPr b="1" lang="en-US" sz="1200">
                <a:solidFill>
                  <a:schemeClr val="lt1"/>
                </a:solidFill>
                <a:latin typeface="Helvetica Neue"/>
                <a:ea typeface="Helvetica Neue"/>
                <a:cs typeface="Helvetica Neue"/>
                <a:sym typeface="Helvetica Neue"/>
              </a:rPr>
              <a:t>Lorem ipsum dolor </a:t>
            </a:r>
            <a:endParaRPr/>
          </a:p>
        </p:txBody>
      </p:sp>
      <p:sp>
        <p:nvSpPr>
          <p:cNvPr id="3293" name="Google Shape;3293;p93"/>
          <p:cNvSpPr/>
          <p:nvPr/>
        </p:nvSpPr>
        <p:spPr>
          <a:xfrm>
            <a:off x="9418321" y="5604346"/>
            <a:ext cx="2020596" cy="315716"/>
          </a:xfrm>
          <a:prstGeom prst="rect">
            <a:avLst/>
          </a:prstGeom>
          <a:noFill/>
          <a:ln>
            <a:noFill/>
          </a:ln>
        </p:spPr>
        <p:txBody>
          <a:bodyPr anchorCtr="0" anchor="ctr" bIns="0" lIns="0" spcFirstLastPara="1" rIns="0" wrap="square" tIns="0">
            <a:noAutofit/>
          </a:bodyPr>
          <a:lstStyle/>
          <a:p>
            <a:pPr indent="0" lvl="0" marL="0" marR="0" rtl="0" algn="ctr">
              <a:spcBef>
                <a:spcPts val="0"/>
              </a:spcBef>
              <a:spcAft>
                <a:spcPts val="0"/>
              </a:spcAft>
              <a:buClr>
                <a:schemeClr val="lt1"/>
              </a:buClr>
              <a:buSzPts val="1200"/>
              <a:buFont typeface="Helvetica Neue"/>
              <a:buNone/>
            </a:pPr>
            <a:r>
              <a:rPr b="1" lang="en-US" sz="1200">
                <a:solidFill>
                  <a:schemeClr val="lt1"/>
                </a:solidFill>
                <a:latin typeface="Helvetica Neue"/>
                <a:ea typeface="Helvetica Neue"/>
                <a:cs typeface="Helvetica Neue"/>
                <a:sym typeface="Helvetica Neue"/>
              </a:rPr>
              <a:t>Lorem ipsum dolor </a:t>
            </a:r>
            <a:endParaRPr/>
          </a:p>
        </p:txBody>
      </p:sp>
      <p:grpSp>
        <p:nvGrpSpPr>
          <p:cNvPr id="3294" name="Google Shape;3294;p93"/>
          <p:cNvGrpSpPr/>
          <p:nvPr/>
        </p:nvGrpSpPr>
        <p:grpSpPr>
          <a:xfrm>
            <a:off x="1198170" y="1748501"/>
            <a:ext cx="1130424" cy="1130423"/>
            <a:chOff x="1198170" y="1748501"/>
            <a:chExt cx="1130424" cy="1130423"/>
          </a:xfrm>
        </p:grpSpPr>
        <p:sp>
          <p:nvSpPr>
            <p:cNvPr id="3295" name="Google Shape;3295;p93"/>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96" name="Google Shape;3296;p93"/>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97" name="Google Shape;3297;p93"/>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298" name="Google Shape;3298;p93"/>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3299" name="Google Shape;3299;p93"/>
          <p:cNvGrpSpPr/>
          <p:nvPr/>
        </p:nvGrpSpPr>
        <p:grpSpPr>
          <a:xfrm>
            <a:off x="4086582" y="1748501"/>
            <a:ext cx="1130424" cy="1130423"/>
            <a:chOff x="1198170" y="1748501"/>
            <a:chExt cx="1130424" cy="1130423"/>
          </a:xfrm>
        </p:grpSpPr>
        <p:sp>
          <p:nvSpPr>
            <p:cNvPr id="3300" name="Google Shape;3300;p93"/>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301" name="Google Shape;3301;p93"/>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302" name="Google Shape;3302;p93"/>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303" name="Google Shape;3303;p93"/>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3304" name="Google Shape;3304;p93"/>
          <p:cNvGrpSpPr/>
          <p:nvPr/>
        </p:nvGrpSpPr>
        <p:grpSpPr>
          <a:xfrm>
            <a:off x="6974994" y="1748501"/>
            <a:ext cx="1130424" cy="1130423"/>
            <a:chOff x="1198170" y="1748501"/>
            <a:chExt cx="1130424" cy="1130423"/>
          </a:xfrm>
        </p:grpSpPr>
        <p:sp>
          <p:nvSpPr>
            <p:cNvPr id="3305" name="Google Shape;3305;p93"/>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306" name="Google Shape;3306;p93"/>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307" name="Google Shape;3307;p93"/>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308" name="Google Shape;3308;p93"/>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3309" name="Google Shape;3309;p93"/>
          <p:cNvGrpSpPr/>
          <p:nvPr/>
        </p:nvGrpSpPr>
        <p:grpSpPr>
          <a:xfrm>
            <a:off x="9863406" y="1748501"/>
            <a:ext cx="1130424" cy="1130423"/>
            <a:chOff x="1198170" y="1748501"/>
            <a:chExt cx="1130424" cy="1130423"/>
          </a:xfrm>
        </p:grpSpPr>
        <p:sp>
          <p:nvSpPr>
            <p:cNvPr id="3310" name="Google Shape;3310;p93"/>
            <p:cNvSpPr/>
            <p:nvPr/>
          </p:nvSpPr>
          <p:spPr>
            <a:xfrm>
              <a:off x="1198170" y="1748501"/>
              <a:ext cx="1130424" cy="1130423"/>
            </a:xfrm>
            <a:prstGeom prst="ellipse">
              <a:avLst/>
            </a:prstGeom>
            <a:solidFill>
              <a:schemeClr val="lt1"/>
            </a:solidFill>
            <a:ln cap="flat" cmpd="sng" w="19050">
              <a:solidFill>
                <a:srgbClr val="8A0000"/>
              </a:solidFill>
              <a:prstDash val="dash"/>
              <a:miter lim="8000"/>
              <a:headEnd len="sm" w="sm" type="none"/>
              <a:tailEnd len="sm" w="sm" type="none"/>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311" name="Google Shape;3311;p93"/>
            <p:cNvSpPr/>
            <p:nvPr/>
          </p:nvSpPr>
          <p:spPr>
            <a:xfrm>
              <a:off x="1272550" y="1822881"/>
              <a:ext cx="981663" cy="981662"/>
            </a:xfrm>
            <a:prstGeom prst="ellipse">
              <a:avLst/>
            </a:prstGeom>
            <a:solidFill>
              <a:schemeClr val="accen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312" name="Google Shape;3312;p93"/>
            <p:cNvSpPr/>
            <p:nvPr/>
          </p:nvSpPr>
          <p:spPr>
            <a:xfrm>
              <a:off x="1322626" y="1872958"/>
              <a:ext cx="881512" cy="881510"/>
            </a:xfrm>
            <a:prstGeom prst="donut">
              <a:avLst>
                <a:gd fmla="val 4494" name="adj"/>
              </a:avLst>
            </a:prstGeom>
            <a:solidFill>
              <a:schemeClr val="lt1">
                <a:alpha val="50196"/>
              </a:schemeClr>
            </a:solidFill>
            <a:ln>
              <a:noFill/>
            </a:ln>
            <a:effectLst>
              <a:outerShdw blurRad="50800" rotWithShape="0" algn="r" dir="10800000" dist="38100">
                <a:srgbClr val="000000">
                  <a:alpha val="40000"/>
                </a:srgbClr>
              </a:outerShdw>
            </a:effectLst>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sp>
          <p:nvSpPr>
            <p:cNvPr id="3313" name="Google Shape;3313;p93"/>
            <p:cNvSpPr/>
            <p:nvPr/>
          </p:nvSpPr>
          <p:spPr>
            <a:xfrm>
              <a:off x="1388084" y="1938415"/>
              <a:ext cx="750596" cy="750596"/>
            </a:xfrm>
            <a:prstGeom prst="ellipse">
              <a:avLst/>
            </a:prstGeom>
            <a:solidFill>
              <a:schemeClr val="lt1"/>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3314" name="Google Shape;3314;p93"/>
          <p:cNvGrpSpPr/>
          <p:nvPr/>
        </p:nvGrpSpPr>
        <p:grpSpPr>
          <a:xfrm>
            <a:off x="1482801" y="2038722"/>
            <a:ext cx="561160" cy="560696"/>
            <a:chOff x="4094847" y="1760585"/>
            <a:chExt cx="633600" cy="633600"/>
          </a:xfrm>
        </p:grpSpPr>
        <p:sp>
          <p:nvSpPr>
            <p:cNvPr id="3315" name="Google Shape;3315;p9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316" name="Google Shape;3316;p9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317" name="Google Shape;3317;p93"/>
          <p:cNvGrpSpPr/>
          <p:nvPr/>
        </p:nvGrpSpPr>
        <p:grpSpPr>
          <a:xfrm>
            <a:off x="4371214" y="2033364"/>
            <a:ext cx="561160" cy="560696"/>
            <a:chOff x="4094847" y="1760585"/>
            <a:chExt cx="633600" cy="633600"/>
          </a:xfrm>
        </p:grpSpPr>
        <p:sp>
          <p:nvSpPr>
            <p:cNvPr id="3318" name="Google Shape;3318;p9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319" name="Google Shape;3319;p9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320" name="Google Shape;3320;p93"/>
          <p:cNvGrpSpPr/>
          <p:nvPr/>
        </p:nvGrpSpPr>
        <p:grpSpPr>
          <a:xfrm>
            <a:off x="7259626" y="2033364"/>
            <a:ext cx="561160" cy="560696"/>
            <a:chOff x="4094847" y="1760585"/>
            <a:chExt cx="633600" cy="633600"/>
          </a:xfrm>
        </p:grpSpPr>
        <p:sp>
          <p:nvSpPr>
            <p:cNvPr id="3321" name="Google Shape;3321;p9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322" name="Google Shape;3322;p9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323" name="Google Shape;3323;p93"/>
          <p:cNvGrpSpPr/>
          <p:nvPr/>
        </p:nvGrpSpPr>
        <p:grpSpPr>
          <a:xfrm>
            <a:off x="10148038" y="2033364"/>
            <a:ext cx="561160" cy="560696"/>
            <a:chOff x="4094847" y="1760585"/>
            <a:chExt cx="633600" cy="633600"/>
          </a:xfrm>
        </p:grpSpPr>
        <p:sp>
          <p:nvSpPr>
            <p:cNvPr id="3324" name="Google Shape;3324;p93"/>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325" name="Google Shape;3325;p93"/>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326" name="Google Shape;3326;p93"/>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327" name="Google Shape;3327;p93"/>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9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31" name="Shape 3331"/>
        <p:cNvGrpSpPr/>
        <p:nvPr/>
      </p:nvGrpSpPr>
      <p:grpSpPr>
        <a:xfrm>
          <a:off x="0" y="0"/>
          <a:ext cx="0" cy="0"/>
          <a:chOff x="0" y="0"/>
          <a:chExt cx="0" cy="0"/>
        </a:xfrm>
      </p:grpSpPr>
      <p:sp>
        <p:nvSpPr>
          <p:cNvPr id="3332" name="Google Shape;3332;p94"/>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Four-Card Grid with Side Descriptions</a:t>
            </a:r>
            <a:endParaRPr/>
          </a:p>
        </p:txBody>
      </p:sp>
      <p:sp>
        <p:nvSpPr>
          <p:cNvPr id="3333" name="Google Shape;3333;p94"/>
          <p:cNvSpPr txBox="1"/>
          <p:nvPr/>
        </p:nvSpPr>
        <p:spPr>
          <a:xfrm>
            <a:off x="6296628" y="1638770"/>
            <a:ext cx="5600404" cy="276999"/>
          </a:xfrm>
          <a:prstGeom prst="rect">
            <a:avLst/>
          </a:prstGeom>
          <a:noFill/>
          <a:ln>
            <a:noFill/>
          </a:ln>
        </p:spPr>
        <p:txBody>
          <a:bodyPr anchorCtr="0" anchor="t" bIns="0" lIns="0" spcFirstLastPara="1" rIns="0" wrap="square" tIns="0">
            <a:noAutofit/>
          </a:bodyPr>
          <a:lstStyle/>
          <a:p>
            <a:pPr indent="0" lvl="0" marL="0" marR="0" rtl="0" algn="l">
              <a:lnSpc>
                <a:spcPct val="114000"/>
              </a:lnSpc>
              <a:spcBef>
                <a:spcPts val="0"/>
              </a:spcBef>
              <a:spcAft>
                <a:spcPts val="0"/>
              </a:spcAft>
              <a:buClr>
                <a:schemeClr val="accent1"/>
              </a:buClr>
              <a:buSzPts val="1800"/>
              <a:buFont typeface="Montserrat ExtraBold"/>
              <a:buNone/>
            </a:pPr>
            <a:r>
              <a:rPr b="0" i="0" lang="en-US" sz="1800" u="none" cap="none" strike="noStrike">
                <a:solidFill>
                  <a:schemeClr val="accent1"/>
                </a:solidFill>
                <a:latin typeface="Montserrat ExtraBold"/>
                <a:ea typeface="Montserrat ExtraBold"/>
                <a:cs typeface="Montserrat ExtraBold"/>
                <a:sym typeface="Montserrat ExtraBold"/>
              </a:rPr>
              <a:t>Lorem ipsum dolor </a:t>
            </a:r>
            <a:endParaRPr/>
          </a:p>
        </p:txBody>
      </p:sp>
      <p:sp>
        <p:nvSpPr>
          <p:cNvPr id="3334" name="Google Shape;3334;p94"/>
          <p:cNvSpPr txBox="1"/>
          <p:nvPr/>
        </p:nvSpPr>
        <p:spPr>
          <a:xfrm>
            <a:off x="6929120" y="2246259"/>
            <a:ext cx="4967912" cy="3089563"/>
          </a:xfrm>
          <a:prstGeom prst="rect">
            <a:avLst/>
          </a:prstGeom>
          <a:noFill/>
          <a:ln>
            <a:noFill/>
          </a:ln>
        </p:spPr>
        <p:txBody>
          <a:bodyPr anchorCtr="0" anchor="t" bIns="0" lIns="0" spcFirstLastPara="1" rIns="0" wrap="square" tIns="0">
            <a:noAutofit/>
          </a:bodyPr>
          <a:lstStyle/>
          <a:p>
            <a:pPr indent="0" lvl="0" marL="0" marR="0" rtl="0" algn="l">
              <a:spcBef>
                <a:spcPts val="0"/>
              </a:spcBef>
              <a:spcAft>
                <a:spcPts val="0"/>
              </a:spcAft>
              <a:buClr>
                <a:schemeClr val="dk1"/>
              </a:buClr>
              <a:buSzPts val="1600"/>
              <a:buFont typeface="Helvetica Neue"/>
              <a:buNone/>
            </a:pPr>
            <a:r>
              <a:rPr lang="en-US" sz="1600">
                <a:solidFill>
                  <a:schemeClr val="dk1"/>
                </a:solidFill>
                <a:latin typeface="Helvetica Neue"/>
                <a:ea typeface="Helvetica Neue"/>
                <a:cs typeface="Helvetica Neue"/>
                <a:sym typeface="Helvetica Neue"/>
              </a:rPr>
              <a:t>Lorem ipsum dolor sit amet, consectetur adipiscing elit. Curabitur purus dui, euismod quis placerat eget, venenatis nec nibh. Mauris sit amet mollis enim. Donec cursus sagittis bibendum. Aenean a elit justo. Vivamus laoreet, lorem id iaculis mattis, neque diam blandit nulla, et rhoncus diam augue placerat elit. Nullam vitae tincidunt libero. Sed id arcu metus.</a:t>
            </a:r>
            <a:endParaRPr/>
          </a:p>
          <a:p>
            <a:pPr indent="0" lvl="0" marL="0" marR="0" rtl="0" algn="l">
              <a:spcBef>
                <a:spcPts val="0"/>
              </a:spcBef>
              <a:spcAft>
                <a:spcPts val="0"/>
              </a:spcAft>
              <a:buClr>
                <a:schemeClr val="dk1"/>
              </a:buClr>
              <a:buSzPts val="1600"/>
              <a:buFont typeface="Helvetica Neue"/>
              <a:buNone/>
            </a:pPr>
            <a:r>
              <a:t/>
            </a:r>
            <a:endParaRPr sz="1600">
              <a:solidFill>
                <a:schemeClr val="dk1"/>
              </a:solidFill>
              <a:latin typeface="Helvetica Neue"/>
              <a:ea typeface="Helvetica Neue"/>
              <a:cs typeface="Helvetica Neue"/>
              <a:sym typeface="Helvetica Neue"/>
            </a:endParaRPr>
          </a:p>
          <a:p>
            <a:pPr indent="0" lvl="0" marL="0" marR="0" rtl="0" algn="l">
              <a:spcBef>
                <a:spcPts val="0"/>
              </a:spcBef>
              <a:spcAft>
                <a:spcPts val="0"/>
              </a:spcAft>
              <a:buClr>
                <a:schemeClr val="dk1"/>
              </a:buClr>
              <a:buSzPts val="1600"/>
              <a:buFont typeface="Helvetica Neue"/>
              <a:buNone/>
            </a:pPr>
            <a:r>
              <a:rPr lang="en-US" sz="1600">
                <a:solidFill>
                  <a:schemeClr val="dk1"/>
                </a:solidFill>
                <a:latin typeface="Helvetica Neue"/>
                <a:ea typeface="Helvetica Neue"/>
                <a:cs typeface="Helvetica Neue"/>
                <a:sym typeface="Helvetica Neue"/>
              </a:rPr>
              <a:t>Aenean a elit justo. Vivamus laoreet, lorem id iaculis mattis, neque diam blandit nulla, et rhoncus diam augue placerat elit. Nullam vitae tincidunt libero. Sed id arcu metus. Nullam vitae tincidunt libero. Sed id arcu metus.</a:t>
            </a:r>
            <a:endParaRPr/>
          </a:p>
          <a:p>
            <a:pPr indent="0" lvl="0" marL="0" marR="0" rtl="0" algn="l">
              <a:spcBef>
                <a:spcPts val="0"/>
              </a:spcBef>
              <a:spcAft>
                <a:spcPts val="0"/>
              </a:spcAft>
              <a:buClr>
                <a:schemeClr val="dk1"/>
              </a:buClr>
              <a:buSzPts val="1600"/>
              <a:buFont typeface="Helvetica Neue"/>
              <a:buNone/>
            </a:pPr>
            <a:r>
              <a:t/>
            </a:r>
            <a:endParaRPr sz="1600">
              <a:solidFill>
                <a:schemeClr val="dk1"/>
              </a:solidFill>
              <a:latin typeface="Helvetica Neue"/>
              <a:ea typeface="Helvetica Neue"/>
              <a:cs typeface="Helvetica Neue"/>
              <a:sym typeface="Helvetica Neue"/>
            </a:endParaRPr>
          </a:p>
        </p:txBody>
      </p:sp>
      <p:cxnSp>
        <p:nvCxnSpPr>
          <p:cNvPr id="3335" name="Google Shape;3335;p94"/>
          <p:cNvCxnSpPr/>
          <p:nvPr/>
        </p:nvCxnSpPr>
        <p:spPr>
          <a:xfrm>
            <a:off x="6296629" y="2058729"/>
            <a:ext cx="1226915" cy="0"/>
          </a:xfrm>
          <a:prstGeom prst="straightConnector1">
            <a:avLst/>
          </a:prstGeom>
          <a:noFill/>
          <a:ln cap="flat" cmpd="sng" w="57150">
            <a:solidFill>
              <a:srgbClr val="BEBEBE"/>
            </a:solidFill>
            <a:prstDash val="solid"/>
            <a:miter lim="8000"/>
            <a:headEnd len="sm" w="sm" type="none"/>
            <a:tailEnd len="sm" w="sm" type="none"/>
          </a:ln>
        </p:spPr>
      </p:cxnSp>
      <p:cxnSp>
        <p:nvCxnSpPr>
          <p:cNvPr id="3336" name="Google Shape;3336;p94"/>
          <p:cNvCxnSpPr/>
          <p:nvPr/>
        </p:nvCxnSpPr>
        <p:spPr>
          <a:xfrm>
            <a:off x="6296629" y="5852728"/>
            <a:ext cx="5600403" cy="0"/>
          </a:xfrm>
          <a:prstGeom prst="straightConnector1">
            <a:avLst/>
          </a:prstGeom>
          <a:noFill/>
          <a:ln cap="flat" cmpd="sng" w="57150">
            <a:solidFill>
              <a:schemeClr val="accent1"/>
            </a:solidFill>
            <a:prstDash val="solid"/>
            <a:miter lim="8000"/>
            <a:headEnd len="sm" w="sm" type="none"/>
            <a:tailEnd len="sm" w="sm" type="none"/>
          </a:ln>
        </p:spPr>
      </p:cxnSp>
      <p:grpSp>
        <p:nvGrpSpPr>
          <p:cNvPr id="3337" name="Google Shape;3337;p94"/>
          <p:cNvGrpSpPr/>
          <p:nvPr/>
        </p:nvGrpSpPr>
        <p:grpSpPr>
          <a:xfrm>
            <a:off x="294968" y="1875485"/>
            <a:ext cx="2636269" cy="1877077"/>
            <a:chOff x="630001" y="1817783"/>
            <a:chExt cx="2309969" cy="1644745"/>
          </a:xfrm>
        </p:grpSpPr>
        <p:sp>
          <p:nvSpPr>
            <p:cNvPr id="3338" name="Google Shape;3338;p94"/>
            <p:cNvSpPr/>
            <p:nvPr/>
          </p:nvSpPr>
          <p:spPr>
            <a:xfrm>
              <a:off x="674566" y="1834004"/>
              <a:ext cx="2265404" cy="1628524"/>
            </a:xfrm>
            <a:prstGeom prst="roundRect">
              <a:avLst>
                <a:gd fmla="val 3374" name="adj"/>
              </a:avLst>
            </a:prstGeom>
            <a:solidFill>
              <a:schemeClr val="accent1"/>
            </a:solidFill>
            <a:ln>
              <a:noFill/>
            </a:ln>
          </p:spPr>
          <p:txBody>
            <a:bodyPr anchorCtr="0" anchor="t" bIns="91425" lIns="91425" spcFirstLastPara="1" rIns="91425" wrap="square" tIns="91425">
              <a:noAutofit/>
            </a:bodyPr>
            <a:lstStyle/>
            <a:p>
              <a:pPr indent="0" lvl="1" marL="0" marR="0" rtl="0" algn="l">
                <a:lnSpc>
                  <a:spcPct val="100000"/>
                </a:lnSpc>
                <a:spcBef>
                  <a:spcPts val="0"/>
                </a:spcBef>
                <a:spcAft>
                  <a:spcPts val="0"/>
                </a:spcAft>
                <a:buClr>
                  <a:schemeClr val="dk2"/>
                </a:buClr>
                <a:buSzPts val="1800"/>
                <a:buFont typeface="Arial"/>
                <a:buNone/>
              </a:pPr>
              <a:r>
                <a:t/>
              </a:r>
              <a:endParaRPr b="1" i="0" sz="1800" u="none" cap="none" strike="noStrike">
                <a:solidFill>
                  <a:schemeClr val="dk2"/>
                </a:solidFill>
                <a:latin typeface="Libre Franklin"/>
                <a:ea typeface="Libre Franklin"/>
                <a:cs typeface="Libre Franklin"/>
                <a:sym typeface="Libre Franklin"/>
              </a:endParaRPr>
            </a:p>
          </p:txBody>
        </p:sp>
        <p:sp>
          <p:nvSpPr>
            <p:cNvPr id="3339" name="Google Shape;3339;p94"/>
            <p:cNvSpPr/>
            <p:nvPr/>
          </p:nvSpPr>
          <p:spPr>
            <a:xfrm>
              <a:off x="630001" y="1817783"/>
              <a:ext cx="2265404" cy="1594996"/>
            </a:xfrm>
            <a:prstGeom prst="roundRect">
              <a:avLst>
                <a:gd fmla="val 3374" name="adj"/>
              </a:avLst>
            </a:prstGeom>
            <a:solidFill>
              <a:schemeClr val="l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1" marL="0" marR="0" rtl="0" algn="l">
                <a:lnSpc>
                  <a:spcPct val="100000"/>
                </a:lnSpc>
                <a:spcBef>
                  <a:spcPts val="0"/>
                </a:spcBef>
                <a:spcAft>
                  <a:spcPts val="0"/>
                </a:spcAft>
                <a:buClr>
                  <a:schemeClr val="dk2"/>
                </a:buClr>
                <a:buSzPts val="1800"/>
                <a:buFont typeface="Arial"/>
                <a:buNone/>
              </a:pPr>
              <a:r>
                <a:t/>
              </a:r>
              <a:endParaRPr b="1" i="0" sz="1800" u="none" cap="none" strike="noStrike">
                <a:solidFill>
                  <a:schemeClr val="dk2"/>
                </a:solidFill>
                <a:latin typeface="Libre Franklin"/>
                <a:ea typeface="Libre Franklin"/>
                <a:cs typeface="Libre Franklin"/>
                <a:sym typeface="Libre Franklin"/>
              </a:endParaRPr>
            </a:p>
          </p:txBody>
        </p:sp>
      </p:grpSp>
      <p:sp>
        <p:nvSpPr>
          <p:cNvPr id="3340" name="Google Shape;3340;p94"/>
          <p:cNvSpPr txBox="1"/>
          <p:nvPr/>
        </p:nvSpPr>
        <p:spPr>
          <a:xfrm>
            <a:off x="485940" y="2058729"/>
            <a:ext cx="2254325" cy="247760"/>
          </a:xfrm>
          <a:prstGeom prst="rect">
            <a:avLst/>
          </a:prstGeom>
          <a:noFill/>
          <a:ln>
            <a:noFill/>
          </a:ln>
        </p:spPr>
        <p:txBody>
          <a:bodyPr anchorCtr="0" anchor="b" bIns="0" lIns="0" spcFirstLastPara="1" rIns="0" wrap="square" tIns="0">
            <a:normAutofit/>
          </a:bodyPr>
          <a:lstStyle/>
          <a:p>
            <a:pPr indent="0" lvl="1" marL="0" marR="0" rtl="0" algn="ctr">
              <a:lnSpc>
                <a:spcPct val="115000"/>
              </a:lnSpc>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a:t>
            </a:r>
            <a:endParaRPr/>
          </a:p>
        </p:txBody>
      </p:sp>
      <p:sp>
        <p:nvSpPr>
          <p:cNvPr id="3341" name="Google Shape;3341;p94"/>
          <p:cNvSpPr txBox="1"/>
          <p:nvPr/>
        </p:nvSpPr>
        <p:spPr>
          <a:xfrm>
            <a:off x="485940" y="2494661"/>
            <a:ext cx="2254325" cy="955174"/>
          </a:xfrm>
          <a:prstGeom prst="rect">
            <a:avLst/>
          </a:prstGeom>
          <a:noFill/>
          <a:ln>
            <a:noFill/>
          </a:ln>
        </p:spPr>
        <p:txBody>
          <a:bodyPr anchorCtr="0" anchor="t" bIns="0" lIns="0" spcFirstLastPara="1" rIns="0" wrap="square" tIns="0">
            <a:normAutofit/>
          </a:bodyPr>
          <a:lstStyle/>
          <a:p>
            <a:pPr indent="0" lvl="1" marL="0" marR="0" rtl="0" algn="ctr">
              <a:lnSpc>
                <a:spcPct val="115000"/>
              </a:lnSpc>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050" u="none" cap="none" strike="noStrike">
              <a:solidFill>
                <a:schemeClr val="dk1"/>
              </a:solidFill>
              <a:latin typeface="Helvetica Neue"/>
              <a:ea typeface="Helvetica Neue"/>
              <a:cs typeface="Helvetica Neue"/>
              <a:sym typeface="Helvetica Neue"/>
            </a:endParaRPr>
          </a:p>
        </p:txBody>
      </p:sp>
      <p:sp>
        <p:nvSpPr>
          <p:cNvPr id="3342" name="Google Shape;3342;p94"/>
          <p:cNvSpPr/>
          <p:nvPr/>
        </p:nvSpPr>
        <p:spPr>
          <a:xfrm>
            <a:off x="1179051" y="2375939"/>
            <a:ext cx="868102" cy="45719"/>
          </a:xfrm>
          <a:prstGeom prst="rect">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nvGrpSpPr>
          <p:cNvPr id="3343" name="Google Shape;3343;p94"/>
          <p:cNvGrpSpPr/>
          <p:nvPr/>
        </p:nvGrpSpPr>
        <p:grpSpPr>
          <a:xfrm>
            <a:off x="3153913" y="1875485"/>
            <a:ext cx="2636269" cy="1877077"/>
            <a:chOff x="294968" y="1701865"/>
            <a:chExt cx="2636269" cy="1877077"/>
          </a:xfrm>
        </p:grpSpPr>
        <p:grpSp>
          <p:nvGrpSpPr>
            <p:cNvPr id="3344" name="Google Shape;3344;p94"/>
            <p:cNvGrpSpPr/>
            <p:nvPr/>
          </p:nvGrpSpPr>
          <p:grpSpPr>
            <a:xfrm>
              <a:off x="294968" y="1701865"/>
              <a:ext cx="2636269" cy="1877077"/>
              <a:chOff x="630001" y="1817783"/>
              <a:chExt cx="2309969" cy="1644745"/>
            </a:xfrm>
          </p:grpSpPr>
          <p:sp>
            <p:nvSpPr>
              <p:cNvPr id="3345" name="Google Shape;3345;p94"/>
              <p:cNvSpPr/>
              <p:nvPr/>
            </p:nvSpPr>
            <p:spPr>
              <a:xfrm>
                <a:off x="674566" y="1834004"/>
                <a:ext cx="2265404" cy="1628524"/>
              </a:xfrm>
              <a:prstGeom prst="roundRect">
                <a:avLst>
                  <a:gd fmla="val 3374" name="adj"/>
                </a:avLst>
              </a:prstGeom>
              <a:solidFill>
                <a:schemeClr val="accent1"/>
              </a:solidFill>
              <a:ln>
                <a:noFill/>
              </a:ln>
            </p:spPr>
            <p:txBody>
              <a:bodyPr anchorCtr="0" anchor="t" bIns="91425" lIns="91425" spcFirstLastPara="1" rIns="91425" wrap="square" tIns="91425">
                <a:noAutofit/>
              </a:bodyPr>
              <a:lstStyle/>
              <a:p>
                <a:pPr indent="0" lvl="1" marL="0" marR="0" rtl="0" algn="l">
                  <a:lnSpc>
                    <a:spcPct val="100000"/>
                  </a:lnSpc>
                  <a:spcBef>
                    <a:spcPts val="0"/>
                  </a:spcBef>
                  <a:spcAft>
                    <a:spcPts val="0"/>
                  </a:spcAft>
                  <a:buClr>
                    <a:schemeClr val="dk2"/>
                  </a:buClr>
                  <a:buSzPts val="1800"/>
                  <a:buFont typeface="Arial"/>
                  <a:buNone/>
                </a:pPr>
                <a:r>
                  <a:t/>
                </a:r>
                <a:endParaRPr b="1" i="0" sz="1800" u="none" cap="none" strike="noStrike">
                  <a:solidFill>
                    <a:schemeClr val="dk2"/>
                  </a:solidFill>
                  <a:latin typeface="Libre Franklin"/>
                  <a:ea typeface="Libre Franklin"/>
                  <a:cs typeface="Libre Franklin"/>
                  <a:sym typeface="Libre Franklin"/>
                </a:endParaRPr>
              </a:p>
            </p:txBody>
          </p:sp>
          <p:sp>
            <p:nvSpPr>
              <p:cNvPr id="3346" name="Google Shape;3346;p94"/>
              <p:cNvSpPr/>
              <p:nvPr/>
            </p:nvSpPr>
            <p:spPr>
              <a:xfrm>
                <a:off x="630001" y="1817783"/>
                <a:ext cx="2265404" cy="1594996"/>
              </a:xfrm>
              <a:prstGeom prst="roundRect">
                <a:avLst>
                  <a:gd fmla="val 3374" name="adj"/>
                </a:avLst>
              </a:prstGeom>
              <a:solidFill>
                <a:schemeClr val="l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1" marL="0" marR="0" rtl="0" algn="l">
                  <a:lnSpc>
                    <a:spcPct val="100000"/>
                  </a:lnSpc>
                  <a:spcBef>
                    <a:spcPts val="0"/>
                  </a:spcBef>
                  <a:spcAft>
                    <a:spcPts val="0"/>
                  </a:spcAft>
                  <a:buClr>
                    <a:schemeClr val="dk2"/>
                  </a:buClr>
                  <a:buSzPts val="1800"/>
                  <a:buFont typeface="Arial"/>
                  <a:buNone/>
                </a:pPr>
                <a:r>
                  <a:t/>
                </a:r>
                <a:endParaRPr b="1" i="0" sz="1800" u="none" cap="none" strike="noStrike">
                  <a:solidFill>
                    <a:schemeClr val="dk2"/>
                  </a:solidFill>
                  <a:latin typeface="Libre Franklin"/>
                  <a:ea typeface="Libre Franklin"/>
                  <a:cs typeface="Libre Franklin"/>
                  <a:sym typeface="Libre Franklin"/>
                </a:endParaRPr>
              </a:p>
            </p:txBody>
          </p:sp>
        </p:grpSp>
        <p:sp>
          <p:nvSpPr>
            <p:cNvPr id="3347" name="Google Shape;3347;p94"/>
            <p:cNvSpPr txBox="1"/>
            <p:nvPr/>
          </p:nvSpPr>
          <p:spPr>
            <a:xfrm>
              <a:off x="485940" y="1885109"/>
              <a:ext cx="2254325" cy="247760"/>
            </a:xfrm>
            <a:prstGeom prst="rect">
              <a:avLst/>
            </a:prstGeom>
            <a:noFill/>
            <a:ln>
              <a:noFill/>
            </a:ln>
          </p:spPr>
          <p:txBody>
            <a:bodyPr anchorCtr="0" anchor="b" bIns="0" lIns="0" spcFirstLastPara="1" rIns="0" wrap="square" tIns="0">
              <a:normAutofit/>
            </a:bodyPr>
            <a:lstStyle/>
            <a:p>
              <a:pPr indent="0" lvl="1" marL="0" marR="0" rtl="0" algn="ctr">
                <a:lnSpc>
                  <a:spcPct val="115000"/>
                </a:lnSpc>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a:t>
              </a:r>
              <a:endParaRPr/>
            </a:p>
          </p:txBody>
        </p:sp>
        <p:sp>
          <p:nvSpPr>
            <p:cNvPr id="3348" name="Google Shape;3348;p94"/>
            <p:cNvSpPr txBox="1"/>
            <p:nvPr/>
          </p:nvSpPr>
          <p:spPr>
            <a:xfrm>
              <a:off x="485940" y="2321041"/>
              <a:ext cx="2254325" cy="955174"/>
            </a:xfrm>
            <a:prstGeom prst="rect">
              <a:avLst/>
            </a:prstGeom>
            <a:noFill/>
            <a:ln>
              <a:noFill/>
            </a:ln>
          </p:spPr>
          <p:txBody>
            <a:bodyPr anchorCtr="0" anchor="t" bIns="0" lIns="0" spcFirstLastPara="1" rIns="0" wrap="square" tIns="0">
              <a:normAutofit/>
            </a:bodyPr>
            <a:lstStyle/>
            <a:p>
              <a:pPr indent="0" lvl="1" marL="0" marR="0" rtl="0" algn="ctr">
                <a:lnSpc>
                  <a:spcPct val="115000"/>
                </a:lnSpc>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050" u="none" cap="none" strike="noStrike">
                <a:solidFill>
                  <a:schemeClr val="dk1"/>
                </a:solidFill>
                <a:latin typeface="Helvetica Neue"/>
                <a:ea typeface="Helvetica Neue"/>
                <a:cs typeface="Helvetica Neue"/>
                <a:sym typeface="Helvetica Neue"/>
              </a:endParaRPr>
            </a:p>
          </p:txBody>
        </p:sp>
        <p:sp>
          <p:nvSpPr>
            <p:cNvPr id="3349" name="Google Shape;3349;p94"/>
            <p:cNvSpPr/>
            <p:nvPr/>
          </p:nvSpPr>
          <p:spPr>
            <a:xfrm>
              <a:off x="1179051" y="2202319"/>
              <a:ext cx="868102" cy="45719"/>
            </a:xfrm>
            <a:prstGeom prst="rect">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3350" name="Google Shape;3350;p94"/>
          <p:cNvGrpSpPr/>
          <p:nvPr/>
        </p:nvGrpSpPr>
        <p:grpSpPr>
          <a:xfrm>
            <a:off x="294968" y="3982078"/>
            <a:ext cx="2636269" cy="1877077"/>
            <a:chOff x="294968" y="1701865"/>
            <a:chExt cx="2636269" cy="1877077"/>
          </a:xfrm>
        </p:grpSpPr>
        <p:grpSp>
          <p:nvGrpSpPr>
            <p:cNvPr id="3351" name="Google Shape;3351;p94"/>
            <p:cNvGrpSpPr/>
            <p:nvPr/>
          </p:nvGrpSpPr>
          <p:grpSpPr>
            <a:xfrm>
              <a:off x="294968" y="1701865"/>
              <a:ext cx="2636269" cy="1877077"/>
              <a:chOff x="630001" y="1817783"/>
              <a:chExt cx="2309969" cy="1644745"/>
            </a:xfrm>
          </p:grpSpPr>
          <p:sp>
            <p:nvSpPr>
              <p:cNvPr id="3352" name="Google Shape;3352;p94"/>
              <p:cNvSpPr/>
              <p:nvPr/>
            </p:nvSpPr>
            <p:spPr>
              <a:xfrm>
                <a:off x="674566" y="1834004"/>
                <a:ext cx="2265404" cy="1628524"/>
              </a:xfrm>
              <a:prstGeom prst="roundRect">
                <a:avLst>
                  <a:gd fmla="val 3374" name="adj"/>
                </a:avLst>
              </a:prstGeom>
              <a:solidFill>
                <a:schemeClr val="accent1"/>
              </a:solidFill>
              <a:ln>
                <a:noFill/>
              </a:ln>
            </p:spPr>
            <p:txBody>
              <a:bodyPr anchorCtr="0" anchor="t" bIns="91425" lIns="91425" spcFirstLastPara="1" rIns="91425" wrap="square" tIns="91425">
                <a:noAutofit/>
              </a:bodyPr>
              <a:lstStyle/>
              <a:p>
                <a:pPr indent="0" lvl="1" marL="0" marR="0" rtl="0" algn="l">
                  <a:lnSpc>
                    <a:spcPct val="100000"/>
                  </a:lnSpc>
                  <a:spcBef>
                    <a:spcPts val="0"/>
                  </a:spcBef>
                  <a:spcAft>
                    <a:spcPts val="0"/>
                  </a:spcAft>
                  <a:buClr>
                    <a:schemeClr val="dk2"/>
                  </a:buClr>
                  <a:buSzPts val="1800"/>
                  <a:buFont typeface="Arial"/>
                  <a:buNone/>
                </a:pPr>
                <a:r>
                  <a:t/>
                </a:r>
                <a:endParaRPr b="1" i="0" sz="1800" u="none" cap="none" strike="noStrike">
                  <a:solidFill>
                    <a:schemeClr val="dk2"/>
                  </a:solidFill>
                  <a:latin typeface="Libre Franklin"/>
                  <a:ea typeface="Libre Franklin"/>
                  <a:cs typeface="Libre Franklin"/>
                  <a:sym typeface="Libre Franklin"/>
                </a:endParaRPr>
              </a:p>
            </p:txBody>
          </p:sp>
          <p:sp>
            <p:nvSpPr>
              <p:cNvPr id="3353" name="Google Shape;3353;p94"/>
              <p:cNvSpPr/>
              <p:nvPr/>
            </p:nvSpPr>
            <p:spPr>
              <a:xfrm>
                <a:off x="630001" y="1817783"/>
                <a:ext cx="2265404" cy="1594996"/>
              </a:xfrm>
              <a:prstGeom prst="roundRect">
                <a:avLst>
                  <a:gd fmla="val 3374" name="adj"/>
                </a:avLst>
              </a:prstGeom>
              <a:solidFill>
                <a:schemeClr val="l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1" marL="0" marR="0" rtl="0" algn="l">
                  <a:lnSpc>
                    <a:spcPct val="100000"/>
                  </a:lnSpc>
                  <a:spcBef>
                    <a:spcPts val="0"/>
                  </a:spcBef>
                  <a:spcAft>
                    <a:spcPts val="0"/>
                  </a:spcAft>
                  <a:buClr>
                    <a:schemeClr val="dk2"/>
                  </a:buClr>
                  <a:buSzPts val="1800"/>
                  <a:buFont typeface="Arial"/>
                  <a:buNone/>
                </a:pPr>
                <a:r>
                  <a:t/>
                </a:r>
                <a:endParaRPr b="1" i="0" sz="1800" u="none" cap="none" strike="noStrike">
                  <a:solidFill>
                    <a:schemeClr val="dk2"/>
                  </a:solidFill>
                  <a:latin typeface="Libre Franklin"/>
                  <a:ea typeface="Libre Franklin"/>
                  <a:cs typeface="Libre Franklin"/>
                  <a:sym typeface="Libre Franklin"/>
                </a:endParaRPr>
              </a:p>
            </p:txBody>
          </p:sp>
        </p:grpSp>
        <p:sp>
          <p:nvSpPr>
            <p:cNvPr id="3354" name="Google Shape;3354;p94"/>
            <p:cNvSpPr txBox="1"/>
            <p:nvPr/>
          </p:nvSpPr>
          <p:spPr>
            <a:xfrm>
              <a:off x="485940" y="1885109"/>
              <a:ext cx="2254325" cy="247760"/>
            </a:xfrm>
            <a:prstGeom prst="rect">
              <a:avLst/>
            </a:prstGeom>
            <a:noFill/>
            <a:ln>
              <a:noFill/>
            </a:ln>
          </p:spPr>
          <p:txBody>
            <a:bodyPr anchorCtr="0" anchor="b" bIns="0" lIns="0" spcFirstLastPara="1" rIns="0" wrap="square" tIns="0">
              <a:normAutofit/>
            </a:bodyPr>
            <a:lstStyle/>
            <a:p>
              <a:pPr indent="0" lvl="1" marL="0" marR="0" rtl="0" algn="ctr">
                <a:lnSpc>
                  <a:spcPct val="115000"/>
                </a:lnSpc>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a:t>
              </a:r>
              <a:endParaRPr/>
            </a:p>
          </p:txBody>
        </p:sp>
        <p:sp>
          <p:nvSpPr>
            <p:cNvPr id="3355" name="Google Shape;3355;p94"/>
            <p:cNvSpPr txBox="1"/>
            <p:nvPr/>
          </p:nvSpPr>
          <p:spPr>
            <a:xfrm>
              <a:off x="485940" y="2321041"/>
              <a:ext cx="2254325" cy="955174"/>
            </a:xfrm>
            <a:prstGeom prst="rect">
              <a:avLst/>
            </a:prstGeom>
            <a:noFill/>
            <a:ln>
              <a:noFill/>
            </a:ln>
          </p:spPr>
          <p:txBody>
            <a:bodyPr anchorCtr="0" anchor="t" bIns="0" lIns="0" spcFirstLastPara="1" rIns="0" wrap="square" tIns="0">
              <a:normAutofit/>
            </a:bodyPr>
            <a:lstStyle/>
            <a:p>
              <a:pPr indent="0" lvl="1" marL="0" marR="0" rtl="0" algn="ctr">
                <a:lnSpc>
                  <a:spcPct val="115000"/>
                </a:lnSpc>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050" u="none" cap="none" strike="noStrike">
                <a:solidFill>
                  <a:schemeClr val="dk1"/>
                </a:solidFill>
                <a:latin typeface="Helvetica Neue"/>
                <a:ea typeface="Helvetica Neue"/>
                <a:cs typeface="Helvetica Neue"/>
                <a:sym typeface="Helvetica Neue"/>
              </a:endParaRPr>
            </a:p>
          </p:txBody>
        </p:sp>
        <p:sp>
          <p:nvSpPr>
            <p:cNvPr id="3356" name="Google Shape;3356;p94"/>
            <p:cNvSpPr/>
            <p:nvPr/>
          </p:nvSpPr>
          <p:spPr>
            <a:xfrm>
              <a:off x="1179051" y="2202319"/>
              <a:ext cx="868102" cy="45719"/>
            </a:xfrm>
            <a:prstGeom prst="rect">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3357" name="Google Shape;3357;p94"/>
          <p:cNvGrpSpPr/>
          <p:nvPr/>
        </p:nvGrpSpPr>
        <p:grpSpPr>
          <a:xfrm>
            <a:off x="3153913" y="3982078"/>
            <a:ext cx="2636269" cy="1877077"/>
            <a:chOff x="294968" y="1701865"/>
            <a:chExt cx="2636269" cy="1877077"/>
          </a:xfrm>
        </p:grpSpPr>
        <p:grpSp>
          <p:nvGrpSpPr>
            <p:cNvPr id="3358" name="Google Shape;3358;p94"/>
            <p:cNvGrpSpPr/>
            <p:nvPr/>
          </p:nvGrpSpPr>
          <p:grpSpPr>
            <a:xfrm>
              <a:off x="294968" y="1701865"/>
              <a:ext cx="2636269" cy="1877077"/>
              <a:chOff x="630001" y="1817783"/>
              <a:chExt cx="2309969" cy="1644745"/>
            </a:xfrm>
          </p:grpSpPr>
          <p:sp>
            <p:nvSpPr>
              <p:cNvPr id="3359" name="Google Shape;3359;p94"/>
              <p:cNvSpPr/>
              <p:nvPr/>
            </p:nvSpPr>
            <p:spPr>
              <a:xfrm>
                <a:off x="674566" y="1834004"/>
                <a:ext cx="2265404" cy="1628524"/>
              </a:xfrm>
              <a:prstGeom prst="roundRect">
                <a:avLst>
                  <a:gd fmla="val 3374" name="adj"/>
                </a:avLst>
              </a:prstGeom>
              <a:solidFill>
                <a:schemeClr val="accent1"/>
              </a:solidFill>
              <a:ln>
                <a:noFill/>
              </a:ln>
            </p:spPr>
            <p:txBody>
              <a:bodyPr anchorCtr="0" anchor="t" bIns="91425" lIns="91425" spcFirstLastPara="1" rIns="91425" wrap="square" tIns="91425">
                <a:noAutofit/>
              </a:bodyPr>
              <a:lstStyle/>
              <a:p>
                <a:pPr indent="0" lvl="1" marL="0" marR="0" rtl="0" algn="l">
                  <a:lnSpc>
                    <a:spcPct val="100000"/>
                  </a:lnSpc>
                  <a:spcBef>
                    <a:spcPts val="0"/>
                  </a:spcBef>
                  <a:spcAft>
                    <a:spcPts val="0"/>
                  </a:spcAft>
                  <a:buClr>
                    <a:schemeClr val="dk2"/>
                  </a:buClr>
                  <a:buSzPts val="1800"/>
                  <a:buFont typeface="Arial"/>
                  <a:buNone/>
                </a:pPr>
                <a:r>
                  <a:t/>
                </a:r>
                <a:endParaRPr b="1" i="0" sz="1800" u="none" cap="none" strike="noStrike">
                  <a:solidFill>
                    <a:schemeClr val="dk2"/>
                  </a:solidFill>
                  <a:latin typeface="Libre Franklin"/>
                  <a:ea typeface="Libre Franklin"/>
                  <a:cs typeface="Libre Franklin"/>
                  <a:sym typeface="Libre Franklin"/>
                </a:endParaRPr>
              </a:p>
            </p:txBody>
          </p:sp>
          <p:sp>
            <p:nvSpPr>
              <p:cNvPr id="3360" name="Google Shape;3360;p94"/>
              <p:cNvSpPr/>
              <p:nvPr/>
            </p:nvSpPr>
            <p:spPr>
              <a:xfrm>
                <a:off x="630001" y="1817783"/>
                <a:ext cx="2265404" cy="1594996"/>
              </a:xfrm>
              <a:prstGeom prst="roundRect">
                <a:avLst>
                  <a:gd fmla="val 3374" name="adj"/>
                </a:avLst>
              </a:prstGeom>
              <a:solidFill>
                <a:schemeClr val="lt1"/>
              </a:solidFill>
              <a:ln cap="flat" cmpd="sng" w="9525">
                <a:solidFill>
                  <a:schemeClr val="accent1"/>
                </a:solidFill>
                <a:prstDash val="solid"/>
                <a:round/>
                <a:headEnd len="sm" w="sm" type="none"/>
                <a:tailEnd len="sm" w="sm" type="none"/>
              </a:ln>
            </p:spPr>
            <p:txBody>
              <a:bodyPr anchorCtr="0" anchor="t" bIns="91425" lIns="91425" spcFirstLastPara="1" rIns="91425" wrap="square" tIns="91425">
                <a:noAutofit/>
              </a:bodyPr>
              <a:lstStyle/>
              <a:p>
                <a:pPr indent="0" lvl="1" marL="0" marR="0" rtl="0" algn="l">
                  <a:lnSpc>
                    <a:spcPct val="100000"/>
                  </a:lnSpc>
                  <a:spcBef>
                    <a:spcPts val="0"/>
                  </a:spcBef>
                  <a:spcAft>
                    <a:spcPts val="0"/>
                  </a:spcAft>
                  <a:buClr>
                    <a:schemeClr val="dk2"/>
                  </a:buClr>
                  <a:buSzPts val="1800"/>
                  <a:buFont typeface="Arial"/>
                  <a:buNone/>
                </a:pPr>
                <a:r>
                  <a:t/>
                </a:r>
                <a:endParaRPr b="1" i="0" sz="1800" u="none" cap="none" strike="noStrike">
                  <a:solidFill>
                    <a:schemeClr val="dk2"/>
                  </a:solidFill>
                  <a:latin typeface="Libre Franklin"/>
                  <a:ea typeface="Libre Franklin"/>
                  <a:cs typeface="Libre Franklin"/>
                  <a:sym typeface="Libre Franklin"/>
                </a:endParaRPr>
              </a:p>
            </p:txBody>
          </p:sp>
        </p:grpSp>
        <p:sp>
          <p:nvSpPr>
            <p:cNvPr id="3361" name="Google Shape;3361;p94"/>
            <p:cNvSpPr txBox="1"/>
            <p:nvPr/>
          </p:nvSpPr>
          <p:spPr>
            <a:xfrm>
              <a:off x="485940" y="1885109"/>
              <a:ext cx="2254325" cy="247760"/>
            </a:xfrm>
            <a:prstGeom prst="rect">
              <a:avLst/>
            </a:prstGeom>
            <a:noFill/>
            <a:ln>
              <a:noFill/>
            </a:ln>
          </p:spPr>
          <p:txBody>
            <a:bodyPr anchorCtr="0" anchor="b" bIns="0" lIns="0" spcFirstLastPara="1" rIns="0" wrap="square" tIns="0">
              <a:normAutofit/>
            </a:bodyPr>
            <a:lstStyle/>
            <a:p>
              <a:pPr indent="0" lvl="1" marL="0" marR="0" rtl="0" algn="ctr">
                <a:lnSpc>
                  <a:spcPct val="115000"/>
                </a:lnSpc>
                <a:spcBef>
                  <a:spcPts val="0"/>
                </a:spcBef>
                <a:spcAft>
                  <a:spcPts val="0"/>
                </a:spcAft>
                <a:buNone/>
              </a:pPr>
              <a:r>
                <a:rPr b="1" i="0" lang="en-US" sz="1400" u="none" cap="none" strike="noStrike">
                  <a:solidFill>
                    <a:schemeClr val="accent1"/>
                  </a:solidFill>
                  <a:latin typeface="Helvetica Neue"/>
                  <a:ea typeface="Helvetica Neue"/>
                  <a:cs typeface="Helvetica Neue"/>
                  <a:sym typeface="Helvetica Neue"/>
                </a:rPr>
                <a:t>Lorem ipsum dolor </a:t>
              </a:r>
              <a:endParaRPr/>
            </a:p>
          </p:txBody>
        </p:sp>
        <p:sp>
          <p:nvSpPr>
            <p:cNvPr id="3362" name="Google Shape;3362;p94"/>
            <p:cNvSpPr txBox="1"/>
            <p:nvPr/>
          </p:nvSpPr>
          <p:spPr>
            <a:xfrm>
              <a:off x="485940" y="2321041"/>
              <a:ext cx="2254325" cy="955174"/>
            </a:xfrm>
            <a:prstGeom prst="rect">
              <a:avLst/>
            </a:prstGeom>
            <a:noFill/>
            <a:ln>
              <a:noFill/>
            </a:ln>
          </p:spPr>
          <p:txBody>
            <a:bodyPr anchorCtr="0" anchor="t" bIns="0" lIns="0" spcFirstLastPara="1" rIns="0" wrap="square" tIns="0">
              <a:normAutofit/>
            </a:bodyPr>
            <a:lstStyle/>
            <a:p>
              <a:pPr indent="0" lvl="1" marL="0" marR="0" rtl="0" algn="ctr">
                <a:lnSpc>
                  <a:spcPct val="115000"/>
                </a:lnSpc>
                <a:spcBef>
                  <a:spcPts val="0"/>
                </a:spcBef>
                <a:spcAft>
                  <a:spcPts val="0"/>
                </a:spcAft>
                <a:buNone/>
              </a:pPr>
              <a:r>
                <a:rPr b="0" i="0" lang="en-US" sz="1200" u="none" cap="none" strike="noStrike">
                  <a:solidFill>
                    <a:schemeClr val="dk1"/>
                  </a:solidFill>
                  <a:latin typeface="Helvetica Neue"/>
                  <a:ea typeface="Helvetica Neue"/>
                  <a:cs typeface="Helvetica Neue"/>
                  <a:sym typeface="Helvetica Neue"/>
                </a:rPr>
                <a:t>Lorem ipsum dolor sit amet, consectetur adipiscing elit. Ut tempor, quam et mattis. Ut tempor, quam et mattis. Lorem </a:t>
              </a:r>
              <a:endParaRPr b="0" i="0" sz="1050" u="none" cap="none" strike="noStrike">
                <a:solidFill>
                  <a:schemeClr val="dk1"/>
                </a:solidFill>
                <a:latin typeface="Helvetica Neue"/>
                <a:ea typeface="Helvetica Neue"/>
                <a:cs typeface="Helvetica Neue"/>
                <a:sym typeface="Helvetica Neue"/>
              </a:endParaRPr>
            </a:p>
          </p:txBody>
        </p:sp>
        <p:sp>
          <p:nvSpPr>
            <p:cNvPr id="3363" name="Google Shape;3363;p94"/>
            <p:cNvSpPr/>
            <p:nvPr/>
          </p:nvSpPr>
          <p:spPr>
            <a:xfrm>
              <a:off x="1179051" y="2202319"/>
              <a:ext cx="868102" cy="45719"/>
            </a:xfrm>
            <a:prstGeom prst="rect">
              <a:avLst/>
            </a:prstGeom>
            <a:solidFill>
              <a:srgbClr val="BEBEBE"/>
            </a:solid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t/>
              </a:r>
              <a:endParaRPr sz="1800">
                <a:solidFill>
                  <a:schemeClr val="lt1"/>
                </a:solidFill>
                <a:latin typeface="Helvetica Neue"/>
                <a:ea typeface="Helvetica Neue"/>
                <a:cs typeface="Helvetica Neue"/>
                <a:sym typeface="Helvetica Neue"/>
              </a:endParaRPr>
            </a:p>
          </p:txBody>
        </p:sp>
      </p:grpSp>
      <p:grpSp>
        <p:nvGrpSpPr>
          <p:cNvPr id="3364" name="Google Shape;3364;p94"/>
          <p:cNvGrpSpPr/>
          <p:nvPr/>
        </p:nvGrpSpPr>
        <p:grpSpPr>
          <a:xfrm>
            <a:off x="6296629" y="2234795"/>
            <a:ext cx="520162" cy="519732"/>
            <a:chOff x="4094847" y="1760585"/>
            <a:chExt cx="633600" cy="633600"/>
          </a:xfrm>
        </p:grpSpPr>
        <p:sp>
          <p:nvSpPr>
            <p:cNvPr id="3365" name="Google Shape;3365;p9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366" name="Google Shape;3366;p9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grpSp>
        <p:nvGrpSpPr>
          <p:cNvPr id="3367" name="Google Shape;3367;p94"/>
          <p:cNvGrpSpPr/>
          <p:nvPr/>
        </p:nvGrpSpPr>
        <p:grpSpPr>
          <a:xfrm>
            <a:off x="6296629" y="4173970"/>
            <a:ext cx="520162" cy="519732"/>
            <a:chOff x="4094847" y="1760585"/>
            <a:chExt cx="633600" cy="633600"/>
          </a:xfrm>
        </p:grpSpPr>
        <p:sp>
          <p:nvSpPr>
            <p:cNvPr id="3368" name="Google Shape;3368;p94"/>
            <p:cNvSpPr/>
            <p:nvPr/>
          </p:nvSpPr>
          <p:spPr>
            <a:xfrm>
              <a:off x="4094847" y="1760585"/>
              <a:ext cx="633600" cy="633600"/>
            </a:xfrm>
            <a:custGeom>
              <a:rect b="b" l="l" r="r" t="t"/>
              <a:pathLst>
                <a:path extrusionOk="0" h="10000" w="10000">
                  <a:moveTo>
                    <a:pt x="6320" y="5028"/>
                  </a:moveTo>
                  <a:lnTo>
                    <a:pt x="6319" y="5079"/>
                  </a:lnTo>
                  <a:lnTo>
                    <a:pt x="6316" y="5129"/>
                  </a:lnTo>
                  <a:lnTo>
                    <a:pt x="6312" y="5180"/>
                  </a:lnTo>
                  <a:lnTo>
                    <a:pt x="6305" y="5230"/>
                  </a:lnTo>
                  <a:lnTo>
                    <a:pt x="6297" y="5279"/>
                  </a:lnTo>
                  <a:lnTo>
                    <a:pt x="6286" y="5329"/>
                  </a:lnTo>
                  <a:lnTo>
                    <a:pt x="6274" y="5377"/>
                  </a:lnTo>
                  <a:lnTo>
                    <a:pt x="6260" y="5426"/>
                  </a:lnTo>
                  <a:lnTo>
                    <a:pt x="6245" y="5474"/>
                  </a:lnTo>
                  <a:lnTo>
                    <a:pt x="6227" y="5521"/>
                  </a:lnTo>
                  <a:lnTo>
                    <a:pt x="6208" y="5568"/>
                  </a:lnTo>
                  <a:lnTo>
                    <a:pt x="6187" y="5613"/>
                  </a:lnTo>
                  <a:lnTo>
                    <a:pt x="6164" y="5659"/>
                  </a:lnTo>
                  <a:lnTo>
                    <a:pt x="6140" y="5703"/>
                  </a:lnTo>
                  <a:lnTo>
                    <a:pt x="6114" y="5746"/>
                  </a:lnTo>
                  <a:lnTo>
                    <a:pt x="6086" y="5789"/>
                  </a:lnTo>
                  <a:lnTo>
                    <a:pt x="6057" y="5830"/>
                  </a:lnTo>
                  <a:lnTo>
                    <a:pt x="6026" y="5870"/>
                  </a:lnTo>
                  <a:lnTo>
                    <a:pt x="5994" y="5908"/>
                  </a:lnTo>
                  <a:lnTo>
                    <a:pt x="5960" y="5946"/>
                  </a:lnTo>
                  <a:lnTo>
                    <a:pt x="5925" y="5982"/>
                  </a:lnTo>
                  <a:lnTo>
                    <a:pt x="5889" y="6017"/>
                  </a:lnTo>
                  <a:lnTo>
                    <a:pt x="5852" y="6050"/>
                  </a:lnTo>
                  <a:lnTo>
                    <a:pt x="5813" y="6083"/>
                  </a:lnTo>
                  <a:lnTo>
                    <a:pt x="5773" y="6113"/>
                  </a:lnTo>
                  <a:lnTo>
                    <a:pt x="5732" y="6142"/>
                  </a:lnTo>
                  <a:lnTo>
                    <a:pt x="5689" y="6170"/>
                  </a:lnTo>
                  <a:lnTo>
                    <a:pt x="5646" y="6196"/>
                  </a:lnTo>
                  <a:lnTo>
                    <a:pt x="5602" y="6221"/>
                  </a:lnTo>
                  <a:lnTo>
                    <a:pt x="5557" y="6243"/>
                  </a:lnTo>
                  <a:lnTo>
                    <a:pt x="5511" y="6265"/>
                  </a:lnTo>
                  <a:lnTo>
                    <a:pt x="5464" y="6284"/>
                  </a:lnTo>
                  <a:lnTo>
                    <a:pt x="5417" y="6301"/>
                  </a:lnTo>
                  <a:lnTo>
                    <a:pt x="5369" y="6317"/>
                  </a:lnTo>
                  <a:lnTo>
                    <a:pt x="5321" y="6331"/>
                  </a:lnTo>
                  <a:lnTo>
                    <a:pt x="5272" y="6343"/>
                  </a:lnTo>
                  <a:lnTo>
                    <a:pt x="5223" y="6354"/>
                  </a:lnTo>
                  <a:lnTo>
                    <a:pt x="5173" y="6362"/>
                  </a:lnTo>
                  <a:lnTo>
                    <a:pt x="5123" y="6369"/>
                  </a:lnTo>
                  <a:lnTo>
                    <a:pt x="5073" y="6373"/>
                  </a:lnTo>
                  <a:lnTo>
                    <a:pt x="5023" y="6376"/>
                  </a:lnTo>
                  <a:lnTo>
                    <a:pt x="4972" y="6377"/>
                  </a:lnTo>
                  <a:lnTo>
                    <a:pt x="4921" y="6376"/>
                  </a:lnTo>
                  <a:lnTo>
                    <a:pt x="4871" y="6373"/>
                  </a:lnTo>
                  <a:lnTo>
                    <a:pt x="4820" y="6369"/>
                  </a:lnTo>
                  <a:lnTo>
                    <a:pt x="4770" y="6362"/>
                  </a:lnTo>
                  <a:lnTo>
                    <a:pt x="4721" y="6354"/>
                  </a:lnTo>
                  <a:lnTo>
                    <a:pt x="4671" y="6343"/>
                  </a:lnTo>
                  <a:lnTo>
                    <a:pt x="4623" y="6331"/>
                  </a:lnTo>
                  <a:lnTo>
                    <a:pt x="4574" y="6317"/>
                  </a:lnTo>
                  <a:lnTo>
                    <a:pt x="4526" y="6301"/>
                  </a:lnTo>
                  <a:lnTo>
                    <a:pt x="4479" y="6284"/>
                  </a:lnTo>
                  <a:lnTo>
                    <a:pt x="4432" y="6265"/>
                  </a:lnTo>
                  <a:lnTo>
                    <a:pt x="4387" y="6243"/>
                  </a:lnTo>
                  <a:lnTo>
                    <a:pt x="4341" y="6221"/>
                  </a:lnTo>
                  <a:lnTo>
                    <a:pt x="4297" y="6196"/>
                  </a:lnTo>
                  <a:lnTo>
                    <a:pt x="4254" y="6170"/>
                  </a:lnTo>
                  <a:lnTo>
                    <a:pt x="4211" y="6142"/>
                  </a:lnTo>
                  <a:lnTo>
                    <a:pt x="4170" y="6113"/>
                  </a:lnTo>
                  <a:lnTo>
                    <a:pt x="4130" y="6083"/>
                  </a:lnTo>
                  <a:lnTo>
                    <a:pt x="4092" y="6050"/>
                  </a:lnTo>
                  <a:lnTo>
                    <a:pt x="4054" y="6017"/>
                  </a:lnTo>
                  <a:lnTo>
                    <a:pt x="4018" y="5982"/>
                  </a:lnTo>
                  <a:lnTo>
                    <a:pt x="3983" y="5946"/>
                  </a:lnTo>
                  <a:lnTo>
                    <a:pt x="3950" y="5908"/>
                  </a:lnTo>
                  <a:lnTo>
                    <a:pt x="3917" y="5870"/>
                  </a:lnTo>
                  <a:lnTo>
                    <a:pt x="3887" y="5830"/>
                  </a:lnTo>
                  <a:lnTo>
                    <a:pt x="3858" y="5789"/>
                  </a:lnTo>
                  <a:lnTo>
                    <a:pt x="3830" y="5746"/>
                  </a:lnTo>
                  <a:lnTo>
                    <a:pt x="3804" y="5703"/>
                  </a:lnTo>
                  <a:lnTo>
                    <a:pt x="3779" y="5659"/>
                  </a:lnTo>
                  <a:lnTo>
                    <a:pt x="3757" y="5613"/>
                  </a:lnTo>
                  <a:lnTo>
                    <a:pt x="3735" y="5568"/>
                  </a:lnTo>
                  <a:lnTo>
                    <a:pt x="3716" y="5521"/>
                  </a:lnTo>
                  <a:lnTo>
                    <a:pt x="3699" y="5474"/>
                  </a:lnTo>
                  <a:lnTo>
                    <a:pt x="3683" y="5426"/>
                  </a:lnTo>
                  <a:lnTo>
                    <a:pt x="3669" y="5377"/>
                  </a:lnTo>
                  <a:lnTo>
                    <a:pt x="3657" y="5329"/>
                  </a:lnTo>
                  <a:lnTo>
                    <a:pt x="3646" y="5279"/>
                  </a:lnTo>
                  <a:lnTo>
                    <a:pt x="3638" y="5230"/>
                  </a:lnTo>
                  <a:lnTo>
                    <a:pt x="3631" y="5180"/>
                  </a:lnTo>
                  <a:lnTo>
                    <a:pt x="3627" y="5129"/>
                  </a:lnTo>
                  <a:lnTo>
                    <a:pt x="3624" y="5079"/>
                  </a:lnTo>
                  <a:lnTo>
                    <a:pt x="3623" y="5028"/>
                  </a:lnTo>
                  <a:lnTo>
                    <a:pt x="3624" y="4977"/>
                  </a:lnTo>
                  <a:lnTo>
                    <a:pt x="3627" y="4927"/>
                  </a:lnTo>
                  <a:lnTo>
                    <a:pt x="3631" y="4877"/>
                  </a:lnTo>
                  <a:lnTo>
                    <a:pt x="3638" y="4827"/>
                  </a:lnTo>
                  <a:lnTo>
                    <a:pt x="3646" y="4777"/>
                  </a:lnTo>
                  <a:lnTo>
                    <a:pt x="3657" y="4728"/>
                  </a:lnTo>
                  <a:lnTo>
                    <a:pt x="3669" y="4679"/>
                  </a:lnTo>
                  <a:lnTo>
                    <a:pt x="3683" y="4631"/>
                  </a:lnTo>
                  <a:lnTo>
                    <a:pt x="3699" y="4583"/>
                  </a:lnTo>
                  <a:lnTo>
                    <a:pt x="3716" y="4536"/>
                  </a:lnTo>
                  <a:lnTo>
                    <a:pt x="3735" y="4489"/>
                  </a:lnTo>
                  <a:lnTo>
                    <a:pt x="3757" y="4443"/>
                  </a:lnTo>
                  <a:lnTo>
                    <a:pt x="3779" y="4398"/>
                  </a:lnTo>
                  <a:lnTo>
                    <a:pt x="3804" y="4354"/>
                  </a:lnTo>
                  <a:lnTo>
                    <a:pt x="3830" y="4311"/>
                  </a:lnTo>
                  <a:lnTo>
                    <a:pt x="3858" y="4268"/>
                  </a:lnTo>
                  <a:lnTo>
                    <a:pt x="3887" y="4227"/>
                  </a:lnTo>
                  <a:lnTo>
                    <a:pt x="3917" y="4187"/>
                  </a:lnTo>
                  <a:lnTo>
                    <a:pt x="3950" y="4148"/>
                  </a:lnTo>
                  <a:lnTo>
                    <a:pt x="3983" y="4111"/>
                  </a:lnTo>
                  <a:lnTo>
                    <a:pt x="4018" y="4075"/>
                  </a:lnTo>
                  <a:lnTo>
                    <a:pt x="4054" y="4040"/>
                  </a:lnTo>
                  <a:lnTo>
                    <a:pt x="4092" y="4006"/>
                  </a:lnTo>
                  <a:lnTo>
                    <a:pt x="4130" y="3974"/>
                  </a:lnTo>
                  <a:lnTo>
                    <a:pt x="4170" y="3943"/>
                  </a:lnTo>
                  <a:lnTo>
                    <a:pt x="4211" y="3914"/>
                  </a:lnTo>
                  <a:lnTo>
                    <a:pt x="4254" y="3886"/>
                  </a:lnTo>
                  <a:lnTo>
                    <a:pt x="4297" y="3860"/>
                  </a:lnTo>
                  <a:lnTo>
                    <a:pt x="4341" y="3836"/>
                  </a:lnTo>
                  <a:lnTo>
                    <a:pt x="4387" y="3813"/>
                  </a:lnTo>
                  <a:lnTo>
                    <a:pt x="4432" y="3792"/>
                  </a:lnTo>
                  <a:lnTo>
                    <a:pt x="4479" y="3773"/>
                  </a:lnTo>
                  <a:lnTo>
                    <a:pt x="4526" y="3755"/>
                  </a:lnTo>
                  <a:lnTo>
                    <a:pt x="4574" y="3740"/>
                  </a:lnTo>
                  <a:lnTo>
                    <a:pt x="4623" y="3726"/>
                  </a:lnTo>
                  <a:lnTo>
                    <a:pt x="4671" y="3714"/>
                  </a:lnTo>
                  <a:lnTo>
                    <a:pt x="4721" y="3703"/>
                  </a:lnTo>
                  <a:lnTo>
                    <a:pt x="4770" y="3695"/>
                  </a:lnTo>
                  <a:lnTo>
                    <a:pt x="4820" y="3688"/>
                  </a:lnTo>
                  <a:lnTo>
                    <a:pt x="4871" y="3684"/>
                  </a:lnTo>
                  <a:lnTo>
                    <a:pt x="4921" y="3681"/>
                  </a:lnTo>
                  <a:lnTo>
                    <a:pt x="4972" y="3680"/>
                  </a:lnTo>
                  <a:lnTo>
                    <a:pt x="5023" y="3681"/>
                  </a:lnTo>
                  <a:lnTo>
                    <a:pt x="5073" y="3684"/>
                  </a:lnTo>
                  <a:lnTo>
                    <a:pt x="5123" y="3688"/>
                  </a:lnTo>
                  <a:lnTo>
                    <a:pt x="5173" y="3695"/>
                  </a:lnTo>
                  <a:lnTo>
                    <a:pt x="5223" y="3703"/>
                  </a:lnTo>
                  <a:lnTo>
                    <a:pt x="5272" y="3714"/>
                  </a:lnTo>
                  <a:lnTo>
                    <a:pt x="5321" y="3726"/>
                  </a:lnTo>
                  <a:lnTo>
                    <a:pt x="5369" y="3740"/>
                  </a:lnTo>
                  <a:lnTo>
                    <a:pt x="5417" y="3755"/>
                  </a:lnTo>
                  <a:lnTo>
                    <a:pt x="5464" y="3773"/>
                  </a:lnTo>
                  <a:lnTo>
                    <a:pt x="5511" y="3792"/>
                  </a:lnTo>
                  <a:lnTo>
                    <a:pt x="5557" y="3813"/>
                  </a:lnTo>
                  <a:lnTo>
                    <a:pt x="5602" y="3836"/>
                  </a:lnTo>
                  <a:lnTo>
                    <a:pt x="5646" y="3860"/>
                  </a:lnTo>
                  <a:lnTo>
                    <a:pt x="5689" y="3886"/>
                  </a:lnTo>
                  <a:lnTo>
                    <a:pt x="5732" y="3914"/>
                  </a:lnTo>
                  <a:lnTo>
                    <a:pt x="5773" y="3943"/>
                  </a:lnTo>
                  <a:lnTo>
                    <a:pt x="5813" y="3974"/>
                  </a:lnTo>
                  <a:lnTo>
                    <a:pt x="5852" y="4006"/>
                  </a:lnTo>
                  <a:lnTo>
                    <a:pt x="5889" y="4040"/>
                  </a:lnTo>
                  <a:lnTo>
                    <a:pt x="5925" y="4075"/>
                  </a:lnTo>
                  <a:lnTo>
                    <a:pt x="5960" y="4111"/>
                  </a:lnTo>
                  <a:lnTo>
                    <a:pt x="5994" y="4148"/>
                  </a:lnTo>
                  <a:lnTo>
                    <a:pt x="6026" y="4187"/>
                  </a:lnTo>
                  <a:lnTo>
                    <a:pt x="6057" y="4227"/>
                  </a:lnTo>
                  <a:lnTo>
                    <a:pt x="6086" y="4268"/>
                  </a:lnTo>
                  <a:lnTo>
                    <a:pt x="6114" y="4311"/>
                  </a:lnTo>
                  <a:lnTo>
                    <a:pt x="6140" y="4354"/>
                  </a:lnTo>
                  <a:lnTo>
                    <a:pt x="6164" y="4398"/>
                  </a:lnTo>
                  <a:lnTo>
                    <a:pt x="6187" y="4443"/>
                  </a:lnTo>
                  <a:lnTo>
                    <a:pt x="6208" y="4489"/>
                  </a:lnTo>
                  <a:lnTo>
                    <a:pt x="6227" y="4536"/>
                  </a:lnTo>
                  <a:lnTo>
                    <a:pt x="6245" y="4583"/>
                  </a:lnTo>
                  <a:lnTo>
                    <a:pt x="6260" y="4631"/>
                  </a:lnTo>
                  <a:lnTo>
                    <a:pt x="6274" y="4679"/>
                  </a:lnTo>
                  <a:lnTo>
                    <a:pt x="6286" y="4728"/>
                  </a:lnTo>
                  <a:lnTo>
                    <a:pt x="6297" y="4777"/>
                  </a:lnTo>
                  <a:lnTo>
                    <a:pt x="6305" y="4827"/>
                  </a:lnTo>
                  <a:lnTo>
                    <a:pt x="6312" y="4877"/>
                  </a:lnTo>
                  <a:lnTo>
                    <a:pt x="6316" y="4927"/>
                  </a:lnTo>
                  <a:lnTo>
                    <a:pt x="6319" y="4977"/>
                  </a:lnTo>
                  <a:lnTo>
                    <a:pt x="6320" y="5028"/>
                  </a:lnTo>
                  <a:close/>
                </a:path>
              </a:pathLst>
            </a:custGeom>
            <a:solidFill>
              <a:schemeClr val="accent1"/>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sp>
          <p:nvSpPr>
            <p:cNvPr id="3369" name="Google Shape;3369;p94"/>
            <p:cNvSpPr/>
            <p:nvPr/>
          </p:nvSpPr>
          <p:spPr>
            <a:xfrm>
              <a:off x="4094847" y="1760585"/>
              <a:ext cx="633600" cy="633600"/>
            </a:xfrm>
            <a:custGeom>
              <a:rect b="b" l="l" r="r" t="t"/>
              <a:pathLst>
                <a:path extrusionOk="0" h="10000" w="10000">
                  <a:moveTo>
                    <a:pt x="4314" y="2037"/>
                  </a:moveTo>
                  <a:lnTo>
                    <a:pt x="4752" y="1231"/>
                  </a:lnTo>
                  <a:lnTo>
                    <a:pt x="4769" y="1203"/>
                  </a:lnTo>
                  <a:lnTo>
                    <a:pt x="4790" y="1179"/>
                  </a:lnTo>
                  <a:lnTo>
                    <a:pt x="4814" y="1157"/>
                  </a:lnTo>
                  <a:lnTo>
                    <a:pt x="4840" y="1138"/>
                  </a:lnTo>
                  <a:lnTo>
                    <a:pt x="4868" y="1123"/>
                  </a:lnTo>
                  <a:lnTo>
                    <a:pt x="4898" y="1111"/>
                  </a:lnTo>
                  <a:lnTo>
                    <a:pt x="4930" y="1104"/>
                  </a:lnTo>
                  <a:lnTo>
                    <a:pt x="4962" y="1100"/>
                  </a:lnTo>
                  <a:lnTo>
                    <a:pt x="4994" y="1101"/>
                  </a:lnTo>
                  <a:lnTo>
                    <a:pt x="5633" y="1157"/>
                  </a:lnTo>
                  <a:lnTo>
                    <a:pt x="5665" y="1162"/>
                  </a:lnTo>
                  <a:lnTo>
                    <a:pt x="5696" y="1171"/>
                  </a:lnTo>
                  <a:lnTo>
                    <a:pt x="5725" y="1184"/>
                  </a:lnTo>
                  <a:lnTo>
                    <a:pt x="5753" y="1200"/>
                  </a:lnTo>
                  <a:lnTo>
                    <a:pt x="5778" y="1220"/>
                  </a:lnTo>
                  <a:lnTo>
                    <a:pt x="5801" y="1243"/>
                  </a:lnTo>
                  <a:lnTo>
                    <a:pt x="5820" y="1269"/>
                  </a:lnTo>
                  <a:lnTo>
                    <a:pt x="5836" y="1297"/>
                  </a:lnTo>
                  <a:lnTo>
                    <a:pt x="5848" y="1327"/>
                  </a:lnTo>
                  <a:lnTo>
                    <a:pt x="6140" y="2198"/>
                  </a:lnTo>
                  <a:lnTo>
                    <a:pt x="6390" y="2314"/>
                  </a:lnTo>
                  <a:lnTo>
                    <a:pt x="7245" y="1978"/>
                  </a:lnTo>
                  <a:lnTo>
                    <a:pt x="7275" y="1969"/>
                  </a:lnTo>
                  <a:lnTo>
                    <a:pt x="7307" y="1963"/>
                  </a:lnTo>
                  <a:lnTo>
                    <a:pt x="7339" y="1961"/>
                  </a:lnTo>
                  <a:lnTo>
                    <a:pt x="7371" y="1963"/>
                  </a:lnTo>
                  <a:lnTo>
                    <a:pt x="7403" y="1970"/>
                  </a:lnTo>
                  <a:lnTo>
                    <a:pt x="7433" y="1981"/>
                  </a:lnTo>
                  <a:lnTo>
                    <a:pt x="7462" y="1995"/>
                  </a:lnTo>
                  <a:lnTo>
                    <a:pt x="7489" y="2013"/>
                  </a:lnTo>
                  <a:lnTo>
                    <a:pt x="7513" y="2034"/>
                  </a:lnTo>
                  <a:lnTo>
                    <a:pt x="7966" y="2487"/>
                  </a:lnTo>
                  <a:lnTo>
                    <a:pt x="7987" y="2511"/>
                  </a:lnTo>
                  <a:lnTo>
                    <a:pt x="8005" y="2538"/>
                  </a:lnTo>
                  <a:lnTo>
                    <a:pt x="8019" y="2567"/>
                  </a:lnTo>
                  <a:lnTo>
                    <a:pt x="8030" y="2597"/>
                  </a:lnTo>
                  <a:lnTo>
                    <a:pt x="8037" y="2629"/>
                  </a:lnTo>
                  <a:lnTo>
                    <a:pt x="8039" y="2661"/>
                  </a:lnTo>
                  <a:lnTo>
                    <a:pt x="8037" y="2693"/>
                  </a:lnTo>
                  <a:lnTo>
                    <a:pt x="8031" y="2725"/>
                  </a:lnTo>
                  <a:lnTo>
                    <a:pt x="8022" y="2755"/>
                  </a:lnTo>
                  <a:lnTo>
                    <a:pt x="7686" y="3610"/>
                  </a:lnTo>
                  <a:lnTo>
                    <a:pt x="7802" y="3860"/>
                  </a:lnTo>
                  <a:lnTo>
                    <a:pt x="8673" y="4152"/>
                  </a:lnTo>
                  <a:lnTo>
                    <a:pt x="8703" y="4164"/>
                  </a:lnTo>
                  <a:lnTo>
                    <a:pt x="8731" y="4180"/>
                  </a:lnTo>
                  <a:lnTo>
                    <a:pt x="8757" y="4199"/>
                  </a:lnTo>
                  <a:lnTo>
                    <a:pt x="8780" y="4222"/>
                  </a:lnTo>
                  <a:lnTo>
                    <a:pt x="8800" y="4247"/>
                  </a:lnTo>
                  <a:lnTo>
                    <a:pt x="8816" y="4275"/>
                  </a:lnTo>
                  <a:lnTo>
                    <a:pt x="8829" y="4304"/>
                  </a:lnTo>
                  <a:lnTo>
                    <a:pt x="8838" y="4335"/>
                  </a:lnTo>
                  <a:lnTo>
                    <a:pt x="8843" y="4367"/>
                  </a:lnTo>
                  <a:lnTo>
                    <a:pt x="8899" y="5006"/>
                  </a:lnTo>
                  <a:lnTo>
                    <a:pt x="8900" y="5038"/>
                  </a:lnTo>
                  <a:lnTo>
                    <a:pt x="8896" y="5070"/>
                  </a:lnTo>
                  <a:lnTo>
                    <a:pt x="8889" y="5102"/>
                  </a:lnTo>
                  <a:lnTo>
                    <a:pt x="8877" y="5132"/>
                  </a:lnTo>
                  <a:lnTo>
                    <a:pt x="8862" y="5160"/>
                  </a:lnTo>
                  <a:lnTo>
                    <a:pt x="8843" y="5186"/>
                  </a:lnTo>
                  <a:lnTo>
                    <a:pt x="8821" y="5210"/>
                  </a:lnTo>
                  <a:lnTo>
                    <a:pt x="8797" y="5231"/>
                  </a:lnTo>
                  <a:lnTo>
                    <a:pt x="8769" y="5248"/>
                  </a:lnTo>
                  <a:lnTo>
                    <a:pt x="7963" y="5686"/>
                  </a:lnTo>
                  <a:lnTo>
                    <a:pt x="7890" y="5954"/>
                  </a:lnTo>
                  <a:lnTo>
                    <a:pt x="8370" y="6736"/>
                  </a:lnTo>
                  <a:lnTo>
                    <a:pt x="8385" y="6765"/>
                  </a:lnTo>
                  <a:lnTo>
                    <a:pt x="8396" y="6795"/>
                  </a:lnTo>
                  <a:lnTo>
                    <a:pt x="8404" y="6826"/>
                  </a:lnTo>
                  <a:lnTo>
                    <a:pt x="8407" y="6859"/>
                  </a:lnTo>
                  <a:lnTo>
                    <a:pt x="8406" y="6891"/>
                  </a:lnTo>
                  <a:lnTo>
                    <a:pt x="8401" y="6923"/>
                  </a:lnTo>
                  <a:lnTo>
                    <a:pt x="8392" y="6953"/>
                  </a:lnTo>
                  <a:lnTo>
                    <a:pt x="8378" y="6983"/>
                  </a:lnTo>
                  <a:lnTo>
                    <a:pt x="8362" y="7010"/>
                  </a:lnTo>
                  <a:lnTo>
                    <a:pt x="7994" y="7535"/>
                  </a:lnTo>
                  <a:lnTo>
                    <a:pt x="7974" y="7561"/>
                  </a:lnTo>
                  <a:lnTo>
                    <a:pt x="7950" y="7583"/>
                  </a:lnTo>
                  <a:lnTo>
                    <a:pt x="7925" y="7602"/>
                  </a:lnTo>
                  <a:lnTo>
                    <a:pt x="7896" y="7618"/>
                  </a:lnTo>
                  <a:lnTo>
                    <a:pt x="7867" y="7630"/>
                  </a:lnTo>
                  <a:lnTo>
                    <a:pt x="7835" y="7638"/>
                  </a:lnTo>
                  <a:lnTo>
                    <a:pt x="7804" y="7642"/>
                  </a:lnTo>
                  <a:lnTo>
                    <a:pt x="7771" y="7641"/>
                  </a:lnTo>
                  <a:lnTo>
                    <a:pt x="7740" y="7637"/>
                  </a:lnTo>
                  <a:lnTo>
                    <a:pt x="6840" y="7455"/>
                  </a:lnTo>
                  <a:lnTo>
                    <a:pt x="6613" y="7614"/>
                  </a:lnTo>
                  <a:lnTo>
                    <a:pt x="6477" y="8521"/>
                  </a:lnTo>
                  <a:lnTo>
                    <a:pt x="6470" y="8553"/>
                  </a:lnTo>
                  <a:lnTo>
                    <a:pt x="6460" y="8583"/>
                  </a:lnTo>
                  <a:lnTo>
                    <a:pt x="6445" y="8612"/>
                  </a:lnTo>
                  <a:lnTo>
                    <a:pt x="6427" y="8638"/>
                  </a:lnTo>
                  <a:lnTo>
                    <a:pt x="6405" y="8662"/>
                  </a:lnTo>
                  <a:lnTo>
                    <a:pt x="6381" y="8683"/>
                  </a:lnTo>
                  <a:lnTo>
                    <a:pt x="6354" y="8701"/>
                  </a:lnTo>
                  <a:lnTo>
                    <a:pt x="6325" y="8715"/>
                  </a:lnTo>
                  <a:lnTo>
                    <a:pt x="6295" y="8725"/>
                  </a:lnTo>
                  <a:lnTo>
                    <a:pt x="5676" y="8891"/>
                  </a:lnTo>
                  <a:lnTo>
                    <a:pt x="5644" y="8898"/>
                  </a:lnTo>
                  <a:lnTo>
                    <a:pt x="5612" y="8900"/>
                  </a:lnTo>
                  <a:lnTo>
                    <a:pt x="5580" y="8898"/>
                  </a:lnTo>
                  <a:lnTo>
                    <a:pt x="5548" y="8892"/>
                  </a:lnTo>
                  <a:lnTo>
                    <a:pt x="5518" y="8882"/>
                  </a:lnTo>
                  <a:lnTo>
                    <a:pt x="5489" y="8868"/>
                  </a:lnTo>
                  <a:lnTo>
                    <a:pt x="5462" y="8850"/>
                  </a:lnTo>
                  <a:lnTo>
                    <a:pt x="5437" y="8830"/>
                  </a:lnTo>
                  <a:lnTo>
                    <a:pt x="5415" y="8806"/>
                  </a:lnTo>
                  <a:lnTo>
                    <a:pt x="4843" y="8088"/>
                  </a:lnTo>
                  <a:lnTo>
                    <a:pt x="4568" y="8063"/>
                  </a:lnTo>
                  <a:lnTo>
                    <a:pt x="3879" y="8671"/>
                  </a:lnTo>
                  <a:lnTo>
                    <a:pt x="3854" y="8691"/>
                  </a:lnTo>
                  <a:lnTo>
                    <a:pt x="3826" y="8707"/>
                  </a:lnTo>
                  <a:lnTo>
                    <a:pt x="3797" y="8720"/>
                  </a:lnTo>
                  <a:lnTo>
                    <a:pt x="3766" y="8729"/>
                  </a:lnTo>
                  <a:lnTo>
                    <a:pt x="3734" y="8733"/>
                  </a:lnTo>
                  <a:lnTo>
                    <a:pt x="3702" y="8734"/>
                  </a:lnTo>
                  <a:lnTo>
                    <a:pt x="3670" y="8730"/>
                  </a:lnTo>
                  <a:lnTo>
                    <a:pt x="3639" y="8722"/>
                  </a:lnTo>
                  <a:lnTo>
                    <a:pt x="3609" y="8711"/>
                  </a:lnTo>
                  <a:lnTo>
                    <a:pt x="3028" y="8441"/>
                  </a:lnTo>
                  <a:lnTo>
                    <a:pt x="2999" y="8425"/>
                  </a:lnTo>
                  <a:lnTo>
                    <a:pt x="2973" y="8406"/>
                  </a:lnTo>
                  <a:lnTo>
                    <a:pt x="2950" y="8384"/>
                  </a:lnTo>
                  <a:lnTo>
                    <a:pt x="2929" y="8359"/>
                  </a:lnTo>
                  <a:lnTo>
                    <a:pt x="2912" y="8332"/>
                  </a:lnTo>
                  <a:lnTo>
                    <a:pt x="2899" y="8302"/>
                  </a:lnTo>
                  <a:lnTo>
                    <a:pt x="2890" y="8271"/>
                  </a:lnTo>
                  <a:lnTo>
                    <a:pt x="2884" y="8240"/>
                  </a:lnTo>
                  <a:lnTo>
                    <a:pt x="2883" y="8207"/>
                  </a:lnTo>
                  <a:lnTo>
                    <a:pt x="2907" y="7290"/>
                  </a:lnTo>
                  <a:lnTo>
                    <a:pt x="2710" y="7093"/>
                  </a:lnTo>
                  <a:lnTo>
                    <a:pt x="1793" y="7117"/>
                  </a:lnTo>
                  <a:lnTo>
                    <a:pt x="1760" y="7116"/>
                  </a:lnTo>
                  <a:lnTo>
                    <a:pt x="1729" y="7110"/>
                  </a:lnTo>
                  <a:lnTo>
                    <a:pt x="1698" y="7101"/>
                  </a:lnTo>
                  <a:lnTo>
                    <a:pt x="1668" y="7088"/>
                  </a:lnTo>
                  <a:lnTo>
                    <a:pt x="1641" y="7071"/>
                  </a:lnTo>
                  <a:lnTo>
                    <a:pt x="1616" y="7050"/>
                  </a:lnTo>
                  <a:lnTo>
                    <a:pt x="1594" y="7027"/>
                  </a:lnTo>
                  <a:lnTo>
                    <a:pt x="1575" y="7001"/>
                  </a:lnTo>
                  <a:lnTo>
                    <a:pt x="1559" y="6972"/>
                  </a:lnTo>
                  <a:lnTo>
                    <a:pt x="1289" y="6391"/>
                  </a:lnTo>
                  <a:lnTo>
                    <a:pt x="1278" y="6361"/>
                  </a:lnTo>
                  <a:lnTo>
                    <a:pt x="1270" y="6330"/>
                  </a:lnTo>
                  <a:lnTo>
                    <a:pt x="1266" y="6298"/>
                  </a:lnTo>
                  <a:lnTo>
                    <a:pt x="1267" y="6266"/>
                  </a:lnTo>
                  <a:lnTo>
                    <a:pt x="1271" y="6234"/>
                  </a:lnTo>
                  <a:lnTo>
                    <a:pt x="1280" y="6203"/>
                  </a:lnTo>
                  <a:lnTo>
                    <a:pt x="1293" y="6174"/>
                  </a:lnTo>
                  <a:lnTo>
                    <a:pt x="1309" y="6146"/>
                  </a:lnTo>
                  <a:lnTo>
                    <a:pt x="1329" y="6121"/>
                  </a:lnTo>
                  <a:lnTo>
                    <a:pt x="1937" y="5432"/>
                  </a:lnTo>
                  <a:lnTo>
                    <a:pt x="1912" y="5157"/>
                  </a:lnTo>
                  <a:lnTo>
                    <a:pt x="1194" y="4585"/>
                  </a:lnTo>
                  <a:lnTo>
                    <a:pt x="1170" y="4563"/>
                  </a:lnTo>
                  <a:lnTo>
                    <a:pt x="1150" y="4538"/>
                  </a:lnTo>
                  <a:lnTo>
                    <a:pt x="1132" y="4511"/>
                  </a:lnTo>
                  <a:lnTo>
                    <a:pt x="1118" y="4482"/>
                  </a:lnTo>
                  <a:lnTo>
                    <a:pt x="1108" y="4452"/>
                  </a:lnTo>
                  <a:lnTo>
                    <a:pt x="1102" y="4420"/>
                  </a:lnTo>
                  <a:lnTo>
                    <a:pt x="1100" y="4388"/>
                  </a:lnTo>
                  <a:lnTo>
                    <a:pt x="1102" y="4356"/>
                  </a:lnTo>
                  <a:lnTo>
                    <a:pt x="1109" y="4324"/>
                  </a:lnTo>
                  <a:lnTo>
                    <a:pt x="1275" y="3705"/>
                  </a:lnTo>
                  <a:lnTo>
                    <a:pt x="1285" y="3675"/>
                  </a:lnTo>
                  <a:lnTo>
                    <a:pt x="1299" y="3646"/>
                  </a:lnTo>
                  <a:lnTo>
                    <a:pt x="1317" y="3619"/>
                  </a:lnTo>
                  <a:lnTo>
                    <a:pt x="1338" y="3595"/>
                  </a:lnTo>
                  <a:lnTo>
                    <a:pt x="1362" y="3573"/>
                  </a:lnTo>
                  <a:lnTo>
                    <a:pt x="1388" y="3555"/>
                  </a:lnTo>
                  <a:lnTo>
                    <a:pt x="1417" y="3540"/>
                  </a:lnTo>
                  <a:lnTo>
                    <a:pt x="1447" y="3530"/>
                  </a:lnTo>
                  <a:lnTo>
                    <a:pt x="1479" y="3523"/>
                  </a:lnTo>
                  <a:lnTo>
                    <a:pt x="2386" y="3387"/>
                  </a:lnTo>
                  <a:lnTo>
                    <a:pt x="2545" y="3160"/>
                  </a:lnTo>
                  <a:lnTo>
                    <a:pt x="2363" y="2260"/>
                  </a:lnTo>
                  <a:lnTo>
                    <a:pt x="2359" y="2229"/>
                  </a:lnTo>
                  <a:lnTo>
                    <a:pt x="2358" y="2196"/>
                  </a:lnTo>
                  <a:lnTo>
                    <a:pt x="2362" y="2165"/>
                  </a:lnTo>
                  <a:lnTo>
                    <a:pt x="2370" y="2133"/>
                  </a:lnTo>
                  <a:lnTo>
                    <a:pt x="2382" y="2104"/>
                  </a:lnTo>
                  <a:lnTo>
                    <a:pt x="2398" y="2075"/>
                  </a:lnTo>
                  <a:lnTo>
                    <a:pt x="2417" y="2050"/>
                  </a:lnTo>
                  <a:lnTo>
                    <a:pt x="2439" y="2026"/>
                  </a:lnTo>
                  <a:lnTo>
                    <a:pt x="2465" y="2006"/>
                  </a:lnTo>
                  <a:lnTo>
                    <a:pt x="2990" y="1638"/>
                  </a:lnTo>
                  <a:lnTo>
                    <a:pt x="3017" y="1622"/>
                  </a:lnTo>
                  <a:lnTo>
                    <a:pt x="3047" y="1608"/>
                  </a:lnTo>
                  <a:lnTo>
                    <a:pt x="3077" y="1599"/>
                  </a:lnTo>
                  <a:lnTo>
                    <a:pt x="3109" y="1594"/>
                  </a:lnTo>
                  <a:lnTo>
                    <a:pt x="3141" y="1593"/>
                  </a:lnTo>
                  <a:lnTo>
                    <a:pt x="3174" y="1596"/>
                  </a:lnTo>
                  <a:lnTo>
                    <a:pt x="3205" y="1604"/>
                  </a:lnTo>
                  <a:lnTo>
                    <a:pt x="3235" y="1615"/>
                  </a:lnTo>
                  <a:lnTo>
                    <a:pt x="3264" y="1630"/>
                  </a:lnTo>
                  <a:lnTo>
                    <a:pt x="4046" y="2110"/>
                  </a:lnTo>
                  <a:lnTo>
                    <a:pt x="4314" y="2037"/>
                  </a:lnTo>
                  <a:close/>
                  <a:moveTo>
                    <a:pt x="5426" y="1641"/>
                  </a:moveTo>
                  <a:lnTo>
                    <a:pt x="5114" y="1613"/>
                  </a:lnTo>
                  <a:lnTo>
                    <a:pt x="4703" y="2370"/>
                  </a:lnTo>
                  <a:lnTo>
                    <a:pt x="4685" y="2399"/>
                  </a:lnTo>
                  <a:lnTo>
                    <a:pt x="4663" y="2425"/>
                  </a:lnTo>
                  <a:lnTo>
                    <a:pt x="4638" y="2447"/>
                  </a:lnTo>
                  <a:lnTo>
                    <a:pt x="4610" y="2466"/>
                  </a:lnTo>
                  <a:lnTo>
                    <a:pt x="4580" y="2481"/>
                  </a:lnTo>
                  <a:lnTo>
                    <a:pt x="4548" y="2492"/>
                  </a:lnTo>
                  <a:lnTo>
                    <a:pt x="4072" y="2620"/>
                  </a:lnTo>
                  <a:lnTo>
                    <a:pt x="4039" y="2627"/>
                  </a:lnTo>
                  <a:lnTo>
                    <a:pt x="4005" y="2629"/>
                  </a:lnTo>
                  <a:lnTo>
                    <a:pt x="3971" y="2626"/>
                  </a:lnTo>
                  <a:lnTo>
                    <a:pt x="3938" y="2619"/>
                  </a:lnTo>
                  <a:lnTo>
                    <a:pt x="3906" y="2608"/>
                  </a:lnTo>
                  <a:lnTo>
                    <a:pt x="3876" y="2592"/>
                  </a:lnTo>
                  <a:lnTo>
                    <a:pt x="3142" y="2142"/>
                  </a:lnTo>
                  <a:lnTo>
                    <a:pt x="2885" y="2322"/>
                  </a:lnTo>
                  <a:lnTo>
                    <a:pt x="3056" y="3167"/>
                  </a:lnTo>
                  <a:lnTo>
                    <a:pt x="3060" y="3200"/>
                  </a:lnTo>
                  <a:lnTo>
                    <a:pt x="3060" y="3234"/>
                  </a:lnTo>
                  <a:lnTo>
                    <a:pt x="3056" y="3267"/>
                  </a:lnTo>
                  <a:lnTo>
                    <a:pt x="3047" y="3300"/>
                  </a:lnTo>
                  <a:lnTo>
                    <a:pt x="3033" y="3331"/>
                  </a:lnTo>
                  <a:lnTo>
                    <a:pt x="3016" y="3360"/>
                  </a:lnTo>
                  <a:lnTo>
                    <a:pt x="2734" y="3762"/>
                  </a:lnTo>
                  <a:lnTo>
                    <a:pt x="2712" y="3788"/>
                  </a:lnTo>
                  <a:lnTo>
                    <a:pt x="2688" y="3811"/>
                  </a:lnTo>
                  <a:lnTo>
                    <a:pt x="2661" y="3831"/>
                  </a:lnTo>
                  <a:lnTo>
                    <a:pt x="2631" y="3846"/>
                  </a:lnTo>
                  <a:lnTo>
                    <a:pt x="2599" y="3858"/>
                  </a:lnTo>
                  <a:lnTo>
                    <a:pt x="2566" y="3865"/>
                  </a:lnTo>
                  <a:lnTo>
                    <a:pt x="1715" y="3993"/>
                  </a:lnTo>
                  <a:lnTo>
                    <a:pt x="1634" y="4296"/>
                  </a:lnTo>
                  <a:lnTo>
                    <a:pt x="2308" y="4832"/>
                  </a:lnTo>
                  <a:lnTo>
                    <a:pt x="2333" y="4855"/>
                  </a:lnTo>
                  <a:lnTo>
                    <a:pt x="2354" y="4881"/>
                  </a:lnTo>
                  <a:lnTo>
                    <a:pt x="2372" y="4910"/>
                  </a:lnTo>
                  <a:lnTo>
                    <a:pt x="2386" y="4940"/>
                  </a:lnTo>
                  <a:lnTo>
                    <a:pt x="2396" y="4973"/>
                  </a:lnTo>
                  <a:lnTo>
                    <a:pt x="2401" y="5006"/>
                  </a:lnTo>
                  <a:lnTo>
                    <a:pt x="2444" y="5495"/>
                  </a:lnTo>
                  <a:lnTo>
                    <a:pt x="2445" y="5529"/>
                  </a:lnTo>
                  <a:lnTo>
                    <a:pt x="2441" y="5562"/>
                  </a:lnTo>
                  <a:lnTo>
                    <a:pt x="2432" y="5595"/>
                  </a:lnTo>
                  <a:lnTo>
                    <a:pt x="2420" y="5626"/>
                  </a:lnTo>
                  <a:lnTo>
                    <a:pt x="2403" y="5656"/>
                  </a:lnTo>
                  <a:lnTo>
                    <a:pt x="2382" y="5682"/>
                  </a:lnTo>
                  <a:lnTo>
                    <a:pt x="1812" y="6329"/>
                  </a:lnTo>
                  <a:lnTo>
                    <a:pt x="1944" y="6613"/>
                  </a:lnTo>
                  <a:lnTo>
                    <a:pt x="2804" y="6590"/>
                  </a:lnTo>
                  <a:lnTo>
                    <a:pt x="2838" y="6591"/>
                  </a:lnTo>
                  <a:lnTo>
                    <a:pt x="2871" y="6597"/>
                  </a:lnTo>
                  <a:lnTo>
                    <a:pt x="2904" y="6608"/>
                  </a:lnTo>
                  <a:lnTo>
                    <a:pt x="2934" y="6622"/>
                  </a:lnTo>
                  <a:lnTo>
                    <a:pt x="2962" y="6641"/>
                  </a:lnTo>
                  <a:lnTo>
                    <a:pt x="2988" y="6663"/>
                  </a:lnTo>
                  <a:lnTo>
                    <a:pt x="3337" y="7012"/>
                  </a:lnTo>
                  <a:lnTo>
                    <a:pt x="3359" y="7038"/>
                  </a:lnTo>
                  <a:lnTo>
                    <a:pt x="3378" y="7066"/>
                  </a:lnTo>
                  <a:lnTo>
                    <a:pt x="3392" y="7096"/>
                  </a:lnTo>
                  <a:lnTo>
                    <a:pt x="3403" y="7129"/>
                  </a:lnTo>
                  <a:lnTo>
                    <a:pt x="3409" y="7162"/>
                  </a:lnTo>
                  <a:lnTo>
                    <a:pt x="3410" y="7196"/>
                  </a:lnTo>
                  <a:lnTo>
                    <a:pt x="3387" y="8056"/>
                  </a:lnTo>
                  <a:lnTo>
                    <a:pt x="3671" y="8188"/>
                  </a:lnTo>
                  <a:lnTo>
                    <a:pt x="4318" y="7618"/>
                  </a:lnTo>
                  <a:lnTo>
                    <a:pt x="4344" y="7597"/>
                  </a:lnTo>
                  <a:lnTo>
                    <a:pt x="4374" y="7580"/>
                  </a:lnTo>
                  <a:lnTo>
                    <a:pt x="4405" y="7568"/>
                  </a:lnTo>
                  <a:lnTo>
                    <a:pt x="4438" y="7559"/>
                  </a:lnTo>
                  <a:lnTo>
                    <a:pt x="4471" y="7555"/>
                  </a:lnTo>
                  <a:lnTo>
                    <a:pt x="4505" y="7556"/>
                  </a:lnTo>
                  <a:lnTo>
                    <a:pt x="4994" y="7599"/>
                  </a:lnTo>
                  <a:lnTo>
                    <a:pt x="5027" y="7604"/>
                  </a:lnTo>
                  <a:lnTo>
                    <a:pt x="5060" y="7614"/>
                  </a:lnTo>
                  <a:lnTo>
                    <a:pt x="5090" y="7628"/>
                  </a:lnTo>
                  <a:lnTo>
                    <a:pt x="5119" y="7646"/>
                  </a:lnTo>
                  <a:lnTo>
                    <a:pt x="5145" y="7667"/>
                  </a:lnTo>
                  <a:lnTo>
                    <a:pt x="5168" y="7692"/>
                  </a:lnTo>
                  <a:lnTo>
                    <a:pt x="5704" y="8366"/>
                  </a:lnTo>
                  <a:lnTo>
                    <a:pt x="6007" y="8285"/>
                  </a:lnTo>
                  <a:lnTo>
                    <a:pt x="6135" y="7434"/>
                  </a:lnTo>
                  <a:lnTo>
                    <a:pt x="6142" y="7401"/>
                  </a:lnTo>
                  <a:lnTo>
                    <a:pt x="6154" y="7369"/>
                  </a:lnTo>
                  <a:lnTo>
                    <a:pt x="6169" y="7339"/>
                  </a:lnTo>
                  <a:lnTo>
                    <a:pt x="6189" y="7312"/>
                  </a:lnTo>
                  <a:lnTo>
                    <a:pt x="6212" y="7288"/>
                  </a:lnTo>
                  <a:lnTo>
                    <a:pt x="6238" y="7266"/>
                  </a:lnTo>
                  <a:lnTo>
                    <a:pt x="6640" y="6984"/>
                  </a:lnTo>
                  <a:lnTo>
                    <a:pt x="6669" y="6967"/>
                  </a:lnTo>
                  <a:lnTo>
                    <a:pt x="6700" y="6953"/>
                  </a:lnTo>
                  <a:lnTo>
                    <a:pt x="6733" y="6944"/>
                  </a:lnTo>
                  <a:lnTo>
                    <a:pt x="6766" y="6940"/>
                  </a:lnTo>
                  <a:lnTo>
                    <a:pt x="6800" y="6940"/>
                  </a:lnTo>
                  <a:lnTo>
                    <a:pt x="6833" y="6944"/>
                  </a:lnTo>
                  <a:lnTo>
                    <a:pt x="7678" y="7115"/>
                  </a:lnTo>
                  <a:lnTo>
                    <a:pt x="7858" y="6858"/>
                  </a:lnTo>
                  <a:lnTo>
                    <a:pt x="7408" y="6124"/>
                  </a:lnTo>
                  <a:lnTo>
                    <a:pt x="7392" y="6094"/>
                  </a:lnTo>
                  <a:lnTo>
                    <a:pt x="7381" y="6062"/>
                  </a:lnTo>
                  <a:lnTo>
                    <a:pt x="7374" y="6029"/>
                  </a:lnTo>
                  <a:lnTo>
                    <a:pt x="7371" y="5995"/>
                  </a:lnTo>
                  <a:lnTo>
                    <a:pt x="7373" y="5961"/>
                  </a:lnTo>
                  <a:lnTo>
                    <a:pt x="7380" y="5928"/>
                  </a:lnTo>
                  <a:lnTo>
                    <a:pt x="7508" y="5452"/>
                  </a:lnTo>
                  <a:lnTo>
                    <a:pt x="7519" y="5420"/>
                  </a:lnTo>
                  <a:lnTo>
                    <a:pt x="7534" y="5390"/>
                  </a:lnTo>
                  <a:lnTo>
                    <a:pt x="7553" y="5362"/>
                  </a:lnTo>
                  <a:lnTo>
                    <a:pt x="7575" y="5337"/>
                  </a:lnTo>
                  <a:lnTo>
                    <a:pt x="7601" y="5315"/>
                  </a:lnTo>
                  <a:lnTo>
                    <a:pt x="7630" y="5297"/>
                  </a:lnTo>
                  <a:lnTo>
                    <a:pt x="8387" y="4886"/>
                  </a:lnTo>
                  <a:lnTo>
                    <a:pt x="8359" y="4574"/>
                  </a:lnTo>
                  <a:lnTo>
                    <a:pt x="7542" y="4300"/>
                  </a:lnTo>
                  <a:lnTo>
                    <a:pt x="7510" y="4287"/>
                  </a:lnTo>
                  <a:lnTo>
                    <a:pt x="7481" y="4270"/>
                  </a:lnTo>
                  <a:lnTo>
                    <a:pt x="7454" y="4249"/>
                  </a:lnTo>
                  <a:lnTo>
                    <a:pt x="7431" y="4225"/>
                  </a:lnTo>
                  <a:lnTo>
                    <a:pt x="7411" y="4198"/>
                  </a:lnTo>
                  <a:lnTo>
                    <a:pt x="7394" y="4168"/>
                  </a:lnTo>
                  <a:lnTo>
                    <a:pt x="7187" y="3723"/>
                  </a:lnTo>
                  <a:lnTo>
                    <a:pt x="7175" y="3692"/>
                  </a:lnTo>
                  <a:lnTo>
                    <a:pt x="7167" y="3659"/>
                  </a:lnTo>
                  <a:lnTo>
                    <a:pt x="7164" y="3626"/>
                  </a:lnTo>
                  <a:lnTo>
                    <a:pt x="7165" y="3592"/>
                  </a:lnTo>
                  <a:lnTo>
                    <a:pt x="7171" y="3559"/>
                  </a:lnTo>
                  <a:lnTo>
                    <a:pt x="7181" y="3527"/>
                  </a:lnTo>
                  <a:lnTo>
                    <a:pt x="7496" y="2725"/>
                  </a:lnTo>
                  <a:lnTo>
                    <a:pt x="7275" y="2504"/>
                  </a:lnTo>
                  <a:lnTo>
                    <a:pt x="6473" y="2819"/>
                  </a:lnTo>
                  <a:lnTo>
                    <a:pt x="6441" y="2829"/>
                  </a:lnTo>
                  <a:lnTo>
                    <a:pt x="6408" y="2835"/>
                  </a:lnTo>
                  <a:lnTo>
                    <a:pt x="6374" y="2836"/>
                  </a:lnTo>
                  <a:lnTo>
                    <a:pt x="6341" y="2833"/>
                  </a:lnTo>
                  <a:lnTo>
                    <a:pt x="6308" y="2825"/>
                  </a:lnTo>
                  <a:lnTo>
                    <a:pt x="6277" y="2813"/>
                  </a:lnTo>
                  <a:lnTo>
                    <a:pt x="5832" y="2606"/>
                  </a:lnTo>
                  <a:lnTo>
                    <a:pt x="5802" y="2589"/>
                  </a:lnTo>
                  <a:lnTo>
                    <a:pt x="5775" y="2569"/>
                  </a:lnTo>
                  <a:lnTo>
                    <a:pt x="5751" y="2546"/>
                  </a:lnTo>
                  <a:lnTo>
                    <a:pt x="5730" y="2519"/>
                  </a:lnTo>
                  <a:lnTo>
                    <a:pt x="5713" y="2490"/>
                  </a:lnTo>
                  <a:lnTo>
                    <a:pt x="5700" y="2458"/>
                  </a:lnTo>
                  <a:lnTo>
                    <a:pt x="5426" y="1641"/>
                  </a:lnTo>
                  <a:close/>
                  <a:moveTo>
                    <a:pt x="6569" y="4973"/>
                  </a:moveTo>
                  <a:lnTo>
                    <a:pt x="6570" y="5023"/>
                  </a:lnTo>
                  <a:lnTo>
                    <a:pt x="6570" y="5033"/>
                  </a:lnTo>
                  <a:lnTo>
                    <a:pt x="6569" y="5083"/>
                  </a:lnTo>
                  <a:lnTo>
                    <a:pt x="6569" y="5093"/>
                  </a:lnTo>
                  <a:lnTo>
                    <a:pt x="6566" y="5143"/>
                  </a:lnTo>
                  <a:lnTo>
                    <a:pt x="6565" y="5153"/>
                  </a:lnTo>
                  <a:lnTo>
                    <a:pt x="6560" y="5203"/>
                  </a:lnTo>
                  <a:lnTo>
                    <a:pt x="6559" y="5212"/>
                  </a:lnTo>
                  <a:lnTo>
                    <a:pt x="6553" y="5262"/>
                  </a:lnTo>
                  <a:lnTo>
                    <a:pt x="6551" y="5271"/>
                  </a:lnTo>
                  <a:lnTo>
                    <a:pt x="6543" y="5321"/>
                  </a:lnTo>
                  <a:lnTo>
                    <a:pt x="6541" y="5330"/>
                  </a:lnTo>
                  <a:lnTo>
                    <a:pt x="6531" y="5379"/>
                  </a:lnTo>
                  <a:lnTo>
                    <a:pt x="6529" y="5389"/>
                  </a:lnTo>
                  <a:lnTo>
                    <a:pt x="6517" y="5437"/>
                  </a:lnTo>
                  <a:lnTo>
                    <a:pt x="6515" y="5446"/>
                  </a:lnTo>
                  <a:lnTo>
                    <a:pt x="6501" y="5495"/>
                  </a:lnTo>
                  <a:lnTo>
                    <a:pt x="6498" y="5504"/>
                  </a:lnTo>
                  <a:lnTo>
                    <a:pt x="6482" y="5551"/>
                  </a:lnTo>
                  <a:lnTo>
                    <a:pt x="6479" y="5560"/>
                  </a:lnTo>
                  <a:lnTo>
                    <a:pt x="6462" y="5608"/>
                  </a:lnTo>
                  <a:lnTo>
                    <a:pt x="6458" y="5616"/>
                  </a:lnTo>
                  <a:lnTo>
                    <a:pt x="6439" y="5663"/>
                  </a:lnTo>
                  <a:lnTo>
                    <a:pt x="6436" y="5671"/>
                  </a:lnTo>
                  <a:lnTo>
                    <a:pt x="6415" y="5717"/>
                  </a:lnTo>
                  <a:lnTo>
                    <a:pt x="6410" y="5726"/>
                  </a:lnTo>
                  <a:lnTo>
                    <a:pt x="6388" y="5771"/>
                  </a:lnTo>
                  <a:lnTo>
                    <a:pt x="6383" y="5779"/>
                  </a:lnTo>
                  <a:lnTo>
                    <a:pt x="6359" y="5824"/>
                  </a:lnTo>
                  <a:lnTo>
                    <a:pt x="6354" y="5833"/>
                  </a:lnTo>
                  <a:lnTo>
                    <a:pt x="6328" y="5876"/>
                  </a:lnTo>
                  <a:lnTo>
                    <a:pt x="6323" y="5884"/>
                  </a:lnTo>
                  <a:lnTo>
                    <a:pt x="6295" y="5926"/>
                  </a:lnTo>
                  <a:lnTo>
                    <a:pt x="6290" y="5934"/>
                  </a:lnTo>
                  <a:lnTo>
                    <a:pt x="6260" y="5975"/>
                  </a:lnTo>
                  <a:lnTo>
                    <a:pt x="6255" y="5982"/>
                  </a:lnTo>
                  <a:lnTo>
                    <a:pt x="6224" y="6022"/>
                  </a:lnTo>
                  <a:lnTo>
                    <a:pt x="6218" y="6029"/>
                  </a:lnTo>
                  <a:lnTo>
                    <a:pt x="6186" y="6068"/>
                  </a:lnTo>
                  <a:lnTo>
                    <a:pt x="6180" y="6075"/>
                  </a:lnTo>
                  <a:lnTo>
                    <a:pt x="6146" y="6113"/>
                  </a:lnTo>
                  <a:lnTo>
                    <a:pt x="6140" y="6120"/>
                  </a:lnTo>
                  <a:lnTo>
                    <a:pt x="6105" y="6156"/>
                  </a:lnTo>
                  <a:lnTo>
                    <a:pt x="6099" y="6162"/>
                  </a:lnTo>
                  <a:lnTo>
                    <a:pt x="6062" y="6197"/>
                  </a:lnTo>
                  <a:lnTo>
                    <a:pt x="6056" y="6203"/>
                  </a:lnTo>
                  <a:lnTo>
                    <a:pt x="6018" y="6237"/>
                  </a:lnTo>
                  <a:lnTo>
                    <a:pt x="6011" y="6243"/>
                  </a:lnTo>
                  <a:lnTo>
                    <a:pt x="5972" y="6275"/>
                  </a:lnTo>
                  <a:lnTo>
                    <a:pt x="5965" y="6281"/>
                  </a:lnTo>
                  <a:lnTo>
                    <a:pt x="5925" y="6312"/>
                  </a:lnTo>
                  <a:lnTo>
                    <a:pt x="5917" y="6317"/>
                  </a:lnTo>
                  <a:lnTo>
                    <a:pt x="5876" y="6346"/>
                  </a:lnTo>
                  <a:lnTo>
                    <a:pt x="5868" y="6352"/>
                  </a:lnTo>
                  <a:lnTo>
                    <a:pt x="5826" y="6379"/>
                  </a:lnTo>
                  <a:lnTo>
                    <a:pt x="5818" y="6384"/>
                  </a:lnTo>
                  <a:lnTo>
                    <a:pt x="5775" y="6410"/>
                  </a:lnTo>
                  <a:lnTo>
                    <a:pt x="5767" y="6415"/>
                  </a:lnTo>
                  <a:lnTo>
                    <a:pt x="5723" y="6439"/>
                  </a:lnTo>
                  <a:lnTo>
                    <a:pt x="5715" y="6444"/>
                  </a:lnTo>
                  <a:lnTo>
                    <a:pt x="5670" y="6466"/>
                  </a:lnTo>
                  <a:lnTo>
                    <a:pt x="5661" y="6471"/>
                  </a:lnTo>
                  <a:lnTo>
                    <a:pt x="5615" y="6492"/>
                  </a:lnTo>
                  <a:lnTo>
                    <a:pt x="5607" y="6495"/>
                  </a:lnTo>
                  <a:lnTo>
                    <a:pt x="5560" y="6515"/>
                  </a:lnTo>
                  <a:lnTo>
                    <a:pt x="5551" y="6518"/>
                  </a:lnTo>
                  <a:lnTo>
                    <a:pt x="5504" y="6536"/>
                  </a:lnTo>
                  <a:lnTo>
                    <a:pt x="5495" y="6539"/>
                  </a:lnTo>
                  <a:lnTo>
                    <a:pt x="5448" y="6555"/>
                  </a:lnTo>
                  <a:lnTo>
                    <a:pt x="5439" y="6557"/>
                  </a:lnTo>
                  <a:lnTo>
                    <a:pt x="5390" y="6571"/>
                  </a:lnTo>
                  <a:lnTo>
                    <a:pt x="5381" y="6574"/>
                  </a:lnTo>
                  <a:lnTo>
                    <a:pt x="5332" y="6586"/>
                  </a:lnTo>
                  <a:lnTo>
                    <a:pt x="5323" y="6588"/>
                  </a:lnTo>
                  <a:lnTo>
                    <a:pt x="5274" y="6598"/>
                  </a:lnTo>
                  <a:lnTo>
                    <a:pt x="5265" y="6600"/>
                  </a:lnTo>
                  <a:lnTo>
                    <a:pt x="5215" y="6608"/>
                  </a:lnTo>
                  <a:lnTo>
                    <a:pt x="5206" y="6610"/>
                  </a:lnTo>
                  <a:lnTo>
                    <a:pt x="5156" y="6616"/>
                  </a:lnTo>
                  <a:lnTo>
                    <a:pt x="5147" y="6617"/>
                  </a:lnTo>
                  <a:lnTo>
                    <a:pt x="5097" y="6622"/>
                  </a:lnTo>
                  <a:lnTo>
                    <a:pt x="5087" y="6623"/>
                  </a:lnTo>
                  <a:lnTo>
                    <a:pt x="5037" y="6626"/>
                  </a:lnTo>
                  <a:lnTo>
                    <a:pt x="5027" y="6626"/>
                  </a:lnTo>
                  <a:lnTo>
                    <a:pt x="4977" y="6627"/>
                  </a:lnTo>
                  <a:lnTo>
                    <a:pt x="4967" y="6627"/>
                  </a:lnTo>
                  <a:lnTo>
                    <a:pt x="4917" y="6626"/>
                  </a:lnTo>
                  <a:lnTo>
                    <a:pt x="4907" y="6626"/>
                  </a:lnTo>
                  <a:lnTo>
                    <a:pt x="4857" y="6623"/>
                  </a:lnTo>
                  <a:lnTo>
                    <a:pt x="4847" y="6622"/>
                  </a:lnTo>
                  <a:lnTo>
                    <a:pt x="4797" y="6617"/>
                  </a:lnTo>
                  <a:lnTo>
                    <a:pt x="4788" y="6616"/>
                  </a:lnTo>
                  <a:lnTo>
                    <a:pt x="4738" y="6610"/>
                  </a:lnTo>
                  <a:lnTo>
                    <a:pt x="4729" y="6608"/>
                  </a:lnTo>
                  <a:lnTo>
                    <a:pt x="4679" y="6600"/>
                  </a:lnTo>
                  <a:lnTo>
                    <a:pt x="4670" y="6598"/>
                  </a:lnTo>
                  <a:lnTo>
                    <a:pt x="4620" y="6588"/>
                  </a:lnTo>
                  <a:lnTo>
                    <a:pt x="4611" y="6586"/>
                  </a:lnTo>
                  <a:lnTo>
                    <a:pt x="4562" y="6574"/>
                  </a:lnTo>
                  <a:lnTo>
                    <a:pt x="4553" y="6571"/>
                  </a:lnTo>
                  <a:lnTo>
                    <a:pt x="4505" y="6557"/>
                  </a:lnTo>
                  <a:lnTo>
                    <a:pt x="4496" y="6555"/>
                  </a:lnTo>
                  <a:lnTo>
                    <a:pt x="4448" y="6539"/>
                  </a:lnTo>
                  <a:lnTo>
                    <a:pt x="4439" y="6536"/>
                  </a:lnTo>
                  <a:lnTo>
                    <a:pt x="4392" y="6518"/>
                  </a:lnTo>
                  <a:lnTo>
                    <a:pt x="4383" y="6515"/>
                  </a:lnTo>
                  <a:lnTo>
                    <a:pt x="4337" y="6496"/>
                  </a:lnTo>
                  <a:lnTo>
                    <a:pt x="4328" y="6492"/>
                  </a:lnTo>
                  <a:lnTo>
                    <a:pt x="4282" y="6471"/>
                  </a:lnTo>
                  <a:lnTo>
                    <a:pt x="4274" y="6467"/>
                  </a:lnTo>
                  <a:lnTo>
                    <a:pt x="4228" y="6444"/>
                  </a:lnTo>
                  <a:lnTo>
                    <a:pt x="4220" y="6439"/>
                  </a:lnTo>
                  <a:lnTo>
                    <a:pt x="4176" y="6415"/>
                  </a:lnTo>
                  <a:lnTo>
                    <a:pt x="4168" y="6410"/>
                  </a:lnTo>
                  <a:lnTo>
                    <a:pt x="4125" y="6384"/>
                  </a:lnTo>
                  <a:lnTo>
                    <a:pt x="4117" y="6379"/>
                  </a:lnTo>
                  <a:lnTo>
                    <a:pt x="4075" y="6352"/>
                  </a:lnTo>
                  <a:lnTo>
                    <a:pt x="4067" y="6346"/>
                  </a:lnTo>
                  <a:lnTo>
                    <a:pt x="4026" y="6317"/>
                  </a:lnTo>
                  <a:lnTo>
                    <a:pt x="4018" y="6312"/>
                  </a:lnTo>
                  <a:lnTo>
                    <a:pt x="3978" y="6281"/>
                  </a:lnTo>
                  <a:lnTo>
                    <a:pt x="3971" y="6275"/>
                  </a:lnTo>
                  <a:lnTo>
                    <a:pt x="3932" y="6243"/>
                  </a:lnTo>
                  <a:lnTo>
                    <a:pt x="3925" y="6237"/>
                  </a:lnTo>
                  <a:lnTo>
                    <a:pt x="3887" y="6203"/>
                  </a:lnTo>
                  <a:lnTo>
                    <a:pt x="3881" y="6197"/>
                  </a:lnTo>
                  <a:lnTo>
                    <a:pt x="3844" y="6162"/>
                  </a:lnTo>
                  <a:lnTo>
                    <a:pt x="3838" y="6156"/>
                  </a:lnTo>
                  <a:lnTo>
                    <a:pt x="3803" y="6119"/>
                  </a:lnTo>
                  <a:lnTo>
                    <a:pt x="3797" y="6113"/>
                  </a:lnTo>
                  <a:lnTo>
                    <a:pt x="3763" y="6075"/>
                  </a:lnTo>
                  <a:lnTo>
                    <a:pt x="3757" y="6068"/>
                  </a:lnTo>
                  <a:lnTo>
                    <a:pt x="3725" y="6029"/>
                  </a:lnTo>
                  <a:lnTo>
                    <a:pt x="3719" y="6022"/>
                  </a:lnTo>
                  <a:lnTo>
                    <a:pt x="3688" y="5982"/>
                  </a:lnTo>
                  <a:lnTo>
                    <a:pt x="3683" y="5974"/>
                  </a:lnTo>
                  <a:lnTo>
                    <a:pt x="3654" y="5933"/>
                  </a:lnTo>
                  <a:lnTo>
                    <a:pt x="3648" y="5925"/>
                  </a:lnTo>
                  <a:lnTo>
                    <a:pt x="3621" y="5883"/>
                  </a:lnTo>
                  <a:lnTo>
                    <a:pt x="3616" y="5875"/>
                  </a:lnTo>
                  <a:lnTo>
                    <a:pt x="3590" y="5832"/>
                  </a:lnTo>
                  <a:lnTo>
                    <a:pt x="3585" y="5824"/>
                  </a:lnTo>
                  <a:lnTo>
                    <a:pt x="3561" y="5780"/>
                  </a:lnTo>
                  <a:lnTo>
                    <a:pt x="3556" y="5772"/>
                  </a:lnTo>
                  <a:lnTo>
                    <a:pt x="3533" y="5726"/>
                  </a:lnTo>
                  <a:lnTo>
                    <a:pt x="3529" y="5718"/>
                  </a:lnTo>
                  <a:lnTo>
                    <a:pt x="3508" y="5672"/>
                  </a:lnTo>
                  <a:lnTo>
                    <a:pt x="3504" y="5663"/>
                  </a:lnTo>
                  <a:lnTo>
                    <a:pt x="3485" y="5617"/>
                  </a:lnTo>
                  <a:lnTo>
                    <a:pt x="3482" y="5608"/>
                  </a:lnTo>
                  <a:lnTo>
                    <a:pt x="3464" y="5561"/>
                  </a:lnTo>
                  <a:lnTo>
                    <a:pt x="3461" y="5552"/>
                  </a:lnTo>
                  <a:lnTo>
                    <a:pt x="3445" y="5504"/>
                  </a:lnTo>
                  <a:lnTo>
                    <a:pt x="3443" y="5495"/>
                  </a:lnTo>
                  <a:lnTo>
                    <a:pt x="3429" y="5447"/>
                  </a:lnTo>
                  <a:lnTo>
                    <a:pt x="3426" y="5438"/>
                  </a:lnTo>
                  <a:lnTo>
                    <a:pt x="3414" y="5389"/>
                  </a:lnTo>
                  <a:lnTo>
                    <a:pt x="3412" y="5380"/>
                  </a:lnTo>
                  <a:lnTo>
                    <a:pt x="3402" y="5330"/>
                  </a:lnTo>
                  <a:lnTo>
                    <a:pt x="3400" y="5321"/>
                  </a:lnTo>
                  <a:lnTo>
                    <a:pt x="3392" y="5271"/>
                  </a:lnTo>
                  <a:lnTo>
                    <a:pt x="3390" y="5262"/>
                  </a:lnTo>
                  <a:lnTo>
                    <a:pt x="3384" y="5212"/>
                  </a:lnTo>
                  <a:lnTo>
                    <a:pt x="3383" y="5203"/>
                  </a:lnTo>
                  <a:lnTo>
                    <a:pt x="3378" y="5153"/>
                  </a:lnTo>
                  <a:lnTo>
                    <a:pt x="3377" y="5143"/>
                  </a:lnTo>
                  <a:lnTo>
                    <a:pt x="3374" y="5093"/>
                  </a:lnTo>
                  <a:lnTo>
                    <a:pt x="3374" y="5083"/>
                  </a:lnTo>
                  <a:lnTo>
                    <a:pt x="3373" y="5033"/>
                  </a:lnTo>
                  <a:lnTo>
                    <a:pt x="3373" y="5023"/>
                  </a:lnTo>
                  <a:lnTo>
                    <a:pt x="3374" y="4973"/>
                  </a:lnTo>
                  <a:lnTo>
                    <a:pt x="3374" y="4963"/>
                  </a:lnTo>
                  <a:lnTo>
                    <a:pt x="3377" y="4913"/>
                  </a:lnTo>
                  <a:lnTo>
                    <a:pt x="3378" y="4903"/>
                  </a:lnTo>
                  <a:lnTo>
                    <a:pt x="3383" y="4853"/>
                  </a:lnTo>
                  <a:lnTo>
                    <a:pt x="3384" y="4844"/>
                  </a:lnTo>
                  <a:lnTo>
                    <a:pt x="3390" y="4794"/>
                  </a:lnTo>
                  <a:lnTo>
                    <a:pt x="3392" y="4785"/>
                  </a:lnTo>
                  <a:lnTo>
                    <a:pt x="3400" y="4735"/>
                  </a:lnTo>
                  <a:lnTo>
                    <a:pt x="3402" y="4726"/>
                  </a:lnTo>
                  <a:lnTo>
                    <a:pt x="3412" y="4677"/>
                  </a:lnTo>
                  <a:lnTo>
                    <a:pt x="3414" y="4668"/>
                  </a:lnTo>
                  <a:lnTo>
                    <a:pt x="3426" y="4619"/>
                  </a:lnTo>
                  <a:lnTo>
                    <a:pt x="3429" y="4610"/>
                  </a:lnTo>
                  <a:lnTo>
                    <a:pt x="3443" y="4561"/>
                  </a:lnTo>
                  <a:lnTo>
                    <a:pt x="3445" y="4552"/>
                  </a:lnTo>
                  <a:lnTo>
                    <a:pt x="3461" y="4505"/>
                  </a:lnTo>
                  <a:lnTo>
                    <a:pt x="3464" y="4496"/>
                  </a:lnTo>
                  <a:lnTo>
                    <a:pt x="3482" y="4449"/>
                  </a:lnTo>
                  <a:lnTo>
                    <a:pt x="3485" y="4440"/>
                  </a:lnTo>
                  <a:lnTo>
                    <a:pt x="3505" y="4393"/>
                  </a:lnTo>
                  <a:lnTo>
                    <a:pt x="3508" y="4385"/>
                  </a:lnTo>
                  <a:lnTo>
                    <a:pt x="3529" y="4339"/>
                  </a:lnTo>
                  <a:lnTo>
                    <a:pt x="3534" y="4330"/>
                  </a:lnTo>
                  <a:lnTo>
                    <a:pt x="3556" y="4285"/>
                  </a:lnTo>
                  <a:lnTo>
                    <a:pt x="3561" y="4277"/>
                  </a:lnTo>
                  <a:lnTo>
                    <a:pt x="3585" y="4233"/>
                  </a:lnTo>
                  <a:lnTo>
                    <a:pt x="3590" y="4225"/>
                  </a:lnTo>
                  <a:lnTo>
                    <a:pt x="3616" y="4182"/>
                  </a:lnTo>
                  <a:lnTo>
                    <a:pt x="3621" y="4174"/>
                  </a:lnTo>
                  <a:lnTo>
                    <a:pt x="3648" y="4132"/>
                  </a:lnTo>
                  <a:lnTo>
                    <a:pt x="3654" y="4124"/>
                  </a:lnTo>
                  <a:lnTo>
                    <a:pt x="3683" y="4083"/>
                  </a:lnTo>
                  <a:lnTo>
                    <a:pt x="3688" y="4075"/>
                  </a:lnTo>
                  <a:lnTo>
                    <a:pt x="3719" y="4035"/>
                  </a:lnTo>
                  <a:lnTo>
                    <a:pt x="3725" y="4028"/>
                  </a:lnTo>
                  <a:lnTo>
                    <a:pt x="3757" y="3989"/>
                  </a:lnTo>
                  <a:lnTo>
                    <a:pt x="3763" y="3982"/>
                  </a:lnTo>
                  <a:lnTo>
                    <a:pt x="3797" y="3944"/>
                  </a:lnTo>
                  <a:lnTo>
                    <a:pt x="3803" y="3938"/>
                  </a:lnTo>
                  <a:lnTo>
                    <a:pt x="3838" y="3901"/>
                  </a:lnTo>
                  <a:lnTo>
                    <a:pt x="3844" y="3895"/>
                  </a:lnTo>
                  <a:lnTo>
                    <a:pt x="3880" y="3860"/>
                  </a:lnTo>
                  <a:lnTo>
                    <a:pt x="3887" y="3854"/>
                  </a:lnTo>
                  <a:lnTo>
                    <a:pt x="3925" y="3820"/>
                  </a:lnTo>
                  <a:lnTo>
                    <a:pt x="3932" y="3814"/>
                  </a:lnTo>
                  <a:lnTo>
                    <a:pt x="3971" y="3782"/>
                  </a:lnTo>
                  <a:lnTo>
                    <a:pt x="3978" y="3776"/>
                  </a:lnTo>
                  <a:lnTo>
                    <a:pt x="4018" y="3745"/>
                  </a:lnTo>
                  <a:lnTo>
                    <a:pt x="4025" y="3740"/>
                  </a:lnTo>
                  <a:lnTo>
                    <a:pt x="4066" y="3710"/>
                  </a:lnTo>
                  <a:lnTo>
                    <a:pt x="4074" y="3705"/>
                  </a:lnTo>
                  <a:lnTo>
                    <a:pt x="4116" y="3677"/>
                  </a:lnTo>
                  <a:lnTo>
                    <a:pt x="4124" y="3672"/>
                  </a:lnTo>
                  <a:lnTo>
                    <a:pt x="4167" y="3646"/>
                  </a:lnTo>
                  <a:lnTo>
                    <a:pt x="4176" y="3641"/>
                  </a:lnTo>
                  <a:lnTo>
                    <a:pt x="4221" y="3617"/>
                  </a:lnTo>
                  <a:lnTo>
                    <a:pt x="4229" y="3612"/>
                  </a:lnTo>
                  <a:lnTo>
                    <a:pt x="4274" y="3590"/>
                  </a:lnTo>
                  <a:lnTo>
                    <a:pt x="4283" y="3585"/>
                  </a:lnTo>
                  <a:lnTo>
                    <a:pt x="4329" y="3564"/>
                  </a:lnTo>
                  <a:lnTo>
                    <a:pt x="4337" y="3561"/>
                  </a:lnTo>
                  <a:lnTo>
                    <a:pt x="4384" y="3542"/>
                  </a:lnTo>
                  <a:lnTo>
                    <a:pt x="4392" y="3538"/>
                  </a:lnTo>
                  <a:lnTo>
                    <a:pt x="4440" y="3521"/>
                  </a:lnTo>
                  <a:lnTo>
                    <a:pt x="4449" y="3518"/>
                  </a:lnTo>
                  <a:lnTo>
                    <a:pt x="4496" y="3502"/>
                  </a:lnTo>
                  <a:lnTo>
                    <a:pt x="4505" y="3499"/>
                  </a:lnTo>
                  <a:lnTo>
                    <a:pt x="4554" y="3485"/>
                  </a:lnTo>
                  <a:lnTo>
                    <a:pt x="4563" y="3483"/>
                  </a:lnTo>
                  <a:lnTo>
                    <a:pt x="4611" y="3471"/>
                  </a:lnTo>
                  <a:lnTo>
                    <a:pt x="4621" y="3469"/>
                  </a:lnTo>
                  <a:lnTo>
                    <a:pt x="4670" y="3459"/>
                  </a:lnTo>
                  <a:lnTo>
                    <a:pt x="4679" y="3457"/>
                  </a:lnTo>
                  <a:lnTo>
                    <a:pt x="4729" y="3449"/>
                  </a:lnTo>
                  <a:lnTo>
                    <a:pt x="4738" y="3447"/>
                  </a:lnTo>
                  <a:lnTo>
                    <a:pt x="4788" y="3441"/>
                  </a:lnTo>
                  <a:lnTo>
                    <a:pt x="4797" y="3440"/>
                  </a:lnTo>
                  <a:lnTo>
                    <a:pt x="4847" y="3435"/>
                  </a:lnTo>
                  <a:lnTo>
                    <a:pt x="4857" y="3434"/>
                  </a:lnTo>
                  <a:lnTo>
                    <a:pt x="4907" y="3431"/>
                  </a:lnTo>
                  <a:lnTo>
                    <a:pt x="4917" y="3431"/>
                  </a:lnTo>
                  <a:lnTo>
                    <a:pt x="4967" y="3430"/>
                  </a:lnTo>
                  <a:lnTo>
                    <a:pt x="4977" y="3430"/>
                  </a:lnTo>
                  <a:lnTo>
                    <a:pt x="5027" y="3431"/>
                  </a:lnTo>
                  <a:lnTo>
                    <a:pt x="5037" y="3431"/>
                  </a:lnTo>
                  <a:lnTo>
                    <a:pt x="5087" y="3434"/>
                  </a:lnTo>
                  <a:lnTo>
                    <a:pt x="5096" y="3435"/>
                  </a:lnTo>
                  <a:lnTo>
                    <a:pt x="5147" y="3440"/>
                  </a:lnTo>
                  <a:lnTo>
                    <a:pt x="5156" y="3441"/>
                  </a:lnTo>
                  <a:lnTo>
                    <a:pt x="5206" y="3447"/>
                  </a:lnTo>
                  <a:lnTo>
                    <a:pt x="5215" y="3449"/>
                  </a:lnTo>
                  <a:lnTo>
                    <a:pt x="5265" y="3457"/>
                  </a:lnTo>
                  <a:lnTo>
                    <a:pt x="5274" y="3459"/>
                  </a:lnTo>
                  <a:lnTo>
                    <a:pt x="5323" y="3469"/>
                  </a:lnTo>
                  <a:lnTo>
                    <a:pt x="5332" y="3471"/>
                  </a:lnTo>
                  <a:lnTo>
                    <a:pt x="5381" y="3483"/>
                  </a:lnTo>
                  <a:lnTo>
                    <a:pt x="5390" y="3485"/>
                  </a:lnTo>
                  <a:lnTo>
                    <a:pt x="5438" y="3499"/>
                  </a:lnTo>
                  <a:lnTo>
                    <a:pt x="5447" y="3502"/>
                  </a:lnTo>
                  <a:lnTo>
                    <a:pt x="5495" y="3518"/>
                  </a:lnTo>
                  <a:lnTo>
                    <a:pt x="5504" y="3521"/>
                  </a:lnTo>
                  <a:lnTo>
                    <a:pt x="5551" y="3538"/>
                  </a:lnTo>
                  <a:lnTo>
                    <a:pt x="5560" y="3542"/>
                  </a:lnTo>
                  <a:lnTo>
                    <a:pt x="5606" y="3561"/>
                  </a:lnTo>
                  <a:lnTo>
                    <a:pt x="5615" y="3565"/>
                  </a:lnTo>
                  <a:lnTo>
                    <a:pt x="5661" y="3586"/>
                  </a:lnTo>
                  <a:lnTo>
                    <a:pt x="5669" y="3590"/>
                  </a:lnTo>
                  <a:lnTo>
                    <a:pt x="5714" y="3612"/>
                  </a:lnTo>
                  <a:lnTo>
                    <a:pt x="5722" y="3617"/>
                  </a:lnTo>
                  <a:lnTo>
                    <a:pt x="5767" y="3641"/>
                  </a:lnTo>
                  <a:lnTo>
                    <a:pt x="5776" y="3646"/>
                  </a:lnTo>
                  <a:lnTo>
                    <a:pt x="5819" y="3672"/>
                  </a:lnTo>
                  <a:lnTo>
                    <a:pt x="5827" y="3677"/>
                  </a:lnTo>
                  <a:lnTo>
                    <a:pt x="5869" y="3705"/>
                  </a:lnTo>
                  <a:lnTo>
                    <a:pt x="5877" y="3710"/>
                  </a:lnTo>
                  <a:lnTo>
                    <a:pt x="5918" y="3740"/>
                  </a:lnTo>
                  <a:lnTo>
                    <a:pt x="5925" y="3745"/>
                  </a:lnTo>
                  <a:lnTo>
                    <a:pt x="5965" y="3776"/>
                  </a:lnTo>
                  <a:lnTo>
                    <a:pt x="5972" y="3782"/>
                  </a:lnTo>
                  <a:lnTo>
                    <a:pt x="6011" y="3814"/>
                  </a:lnTo>
                  <a:lnTo>
                    <a:pt x="6018" y="3820"/>
                  </a:lnTo>
                  <a:lnTo>
                    <a:pt x="6056" y="3854"/>
                  </a:lnTo>
                  <a:lnTo>
                    <a:pt x="6063" y="3860"/>
                  </a:lnTo>
                  <a:lnTo>
                    <a:pt x="6099" y="3895"/>
                  </a:lnTo>
                  <a:lnTo>
                    <a:pt x="6105" y="3901"/>
                  </a:lnTo>
                  <a:lnTo>
                    <a:pt x="6140" y="3937"/>
                  </a:lnTo>
                  <a:lnTo>
                    <a:pt x="6146" y="3944"/>
                  </a:lnTo>
                  <a:lnTo>
                    <a:pt x="6180" y="3982"/>
                  </a:lnTo>
                  <a:lnTo>
                    <a:pt x="6186" y="3989"/>
                  </a:lnTo>
                  <a:lnTo>
                    <a:pt x="6218" y="4028"/>
                  </a:lnTo>
                  <a:lnTo>
                    <a:pt x="6224" y="4035"/>
                  </a:lnTo>
                  <a:lnTo>
                    <a:pt x="6255" y="4075"/>
                  </a:lnTo>
                  <a:lnTo>
                    <a:pt x="6260" y="4082"/>
                  </a:lnTo>
                  <a:lnTo>
                    <a:pt x="6290" y="4123"/>
                  </a:lnTo>
                  <a:lnTo>
                    <a:pt x="6295" y="4131"/>
                  </a:lnTo>
                  <a:lnTo>
                    <a:pt x="6323" y="4173"/>
                  </a:lnTo>
                  <a:lnTo>
                    <a:pt x="6328" y="4181"/>
                  </a:lnTo>
                  <a:lnTo>
                    <a:pt x="6354" y="4224"/>
                  </a:lnTo>
                  <a:lnTo>
                    <a:pt x="6359" y="4233"/>
                  </a:lnTo>
                  <a:lnTo>
                    <a:pt x="6383" y="4278"/>
                  </a:lnTo>
                  <a:lnTo>
                    <a:pt x="6388" y="4286"/>
                  </a:lnTo>
                  <a:lnTo>
                    <a:pt x="6410" y="4331"/>
                  </a:lnTo>
                  <a:lnTo>
                    <a:pt x="6414" y="4339"/>
                  </a:lnTo>
                  <a:lnTo>
                    <a:pt x="6435" y="4385"/>
                  </a:lnTo>
                  <a:lnTo>
                    <a:pt x="6439" y="4394"/>
                  </a:lnTo>
                  <a:lnTo>
                    <a:pt x="6458" y="4440"/>
                  </a:lnTo>
                  <a:lnTo>
                    <a:pt x="6462" y="4449"/>
                  </a:lnTo>
                  <a:lnTo>
                    <a:pt x="6479" y="4496"/>
                  </a:lnTo>
                  <a:lnTo>
                    <a:pt x="6482" y="4505"/>
                  </a:lnTo>
                  <a:lnTo>
                    <a:pt x="6498" y="4553"/>
                  </a:lnTo>
                  <a:lnTo>
                    <a:pt x="6501" y="4562"/>
                  </a:lnTo>
                  <a:lnTo>
                    <a:pt x="6515" y="4610"/>
                  </a:lnTo>
                  <a:lnTo>
                    <a:pt x="6517" y="4619"/>
                  </a:lnTo>
                  <a:lnTo>
                    <a:pt x="6529" y="4668"/>
                  </a:lnTo>
                  <a:lnTo>
                    <a:pt x="6531" y="4677"/>
                  </a:lnTo>
                  <a:lnTo>
                    <a:pt x="6541" y="4726"/>
                  </a:lnTo>
                  <a:lnTo>
                    <a:pt x="6543" y="4735"/>
                  </a:lnTo>
                  <a:lnTo>
                    <a:pt x="6551" y="4785"/>
                  </a:lnTo>
                  <a:lnTo>
                    <a:pt x="6553" y="4794"/>
                  </a:lnTo>
                  <a:lnTo>
                    <a:pt x="6559" y="4844"/>
                  </a:lnTo>
                  <a:lnTo>
                    <a:pt x="6560" y="4853"/>
                  </a:lnTo>
                  <a:lnTo>
                    <a:pt x="6565" y="4904"/>
                  </a:lnTo>
                  <a:lnTo>
                    <a:pt x="6566" y="4913"/>
                  </a:lnTo>
                  <a:lnTo>
                    <a:pt x="6569" y="4963"/>
                  </a:lnTo>
                  <a:lnTo>
                    <a:pt x="6569" y="4973"/>
                  </a:lnTo>
                  <a:close/>
                  <a:moveTo>
                    <a:pt x="6069" y="5069"/>
                  </a:moveTo>
                  <a:lnTo>
                    <a:pt x="6070" y="5028"/>
                  </a:lnTo>
                  <a:lnTo>
                    <a:pt x="6069" y="4987"/>
                  </a:lnTo>
                  <a:lnTo>
                    <a:pt x="6067" y="4945"/>
                  </a:lnTo>
                  <a:lnTo>
                    <a:pt x="6063" y="4904"/>
                  </a:lnTo>
                  <a:lnTo>
                    <a:pt x="6058" y="4864"/>
                  </a:lnTo>
                  <a:lnTo>
                    <a:pt x="6051" y="4823"/>
                  </a:lnTo>
                  <a:lnTo>
                    <a:pt x="6042" y="4783"/>
                  </a:lnTo>
                  <a:lnTo>
                    <a:pt x="6033" y="4744"/>
                  </a:lnTo>
                  <a:lnTo>
                    <a:pt x="6021" y="4704"/>
                  </a:lnTo>
                  <a:lnTo>
                    <a:pt x="6009" y="4665"/>
                  </a:lnTo>
                  <a:lnTo>
                    <a:pt x="5994" y="4627"/>
                  </a:lnTo>
                  <a:lnTo>
                    <a:pt x="5979" y="4589"/>
                  </a:lnTo>
                  <a:lnTo>
                    <a:pt x="5962" y="4552"/>
                  </a:lnTo>
                  <a:lnTo>
                    <a:pt x="5943" y="4515"/>
                  </a:lnTo>
                  <a:lnTo>
                    <a:pt x="5924" y="4479"/>
                  </a:lnTo>
                  <a:lnTo>
                    <a:pt x="5902" y="4444"/>
                  </a:lnTo>
                  <a:lnTo>
                    <a:pt x="5880" y="4410"/>
                  </a:lnTo>
                  <a:lnTo>
                    <a:pt x="5856" y="4376"/>
                  </a:lnTo>
                  <a:lnTo>
                    <a:pt x="5831" y="4343"/>
                  </a:lnTo>
                  <a:lnTo>
                    <a:pt x="5804" y="4312"/>
                  </a:lnTo>
                  <a:lnTo>
                    <a:pt x="5777" y="4281"/>
                  </a:lnTo>
                  <a:lnTo>
                    <a:pt x="5748" y="4252"/>
                  </a:lnTo>
                  <a:lnTo>
                    <a:pt x="5719" y="4223"/>
                  </a:lnTo>
                  <a:lnTo>
                    <a:pt x="5688" y="4196"/>
                  </a:lnTo>
                  <a:lnTo>
                    <a:pt x="5657" y="4169"/>
                  </a:lnTo>
                  <a:lnTo>
                    <a:pt x="5624" y="4144"/>
                  </a:lnTo>
                  <a:lnTo>
                    <a:pt x="5590" y="4120"/>
                  </a:lnTo>
                  <a:lnTo>
                    <a:pt x="5556" y="4098"/>
                  </a:lnTo>
                  <a:lnTo>
                    <a:pt x="5521" y="4076"/>
                  </a:lnTo>
                  <a:lnTo>
                    <a:pt x="5485" y="4057"/>
                  </a:lnTo>
                  <a:lnTo>
                    <a:pt x="5448" y="4038"/>
                  </a:lnTo>
                  <a:lnTo>
                    <a:pt x="5411" y="4021"/>
                  </a:lnTo>
                  <a:lnTo>
                    <a:pt x="5373" y="4006"/>
                  </a:lnTo>
                  <a:lnTo>
                    <a:pt x="5335" y="3991"/>
                  </a:lnTo>
                  <a:lnTo>
                    <a:pt x="5296" y="3979"/>
                  </a:lnTo>
                  <a:lnTo>
                    <a:pt x="5256" y="3967"/>
                  </a:lnTo>
                  <a:lnTo>
                    <a:pt x="5217" y="3958"/>
                  </a:lnTo>
                  <a:lnTo>
                    <a:pt x="5177" y="3949"/>
                  </a:lnTo>
                  <a:lnTo>
                    <a:pt x="5136" y="3942"/>
                  </a:lnTo>
                  <a:lnTo>
                    <a:pt x="5096" y="3937"/>
                  </a:lnTo>
                  <a:lnTo>
                    <a:pt x="5055" y="3933"/>
                  </a:lnTo>
                  <a:lnTo>
                    <a:pt x="5013" y="3931"/>
                  </a:lnTo>
                  <a:lnTo>
                    <a:pt x="4972" y="3930"/>
                  </a:lnTo>
                  <a:lnTo>
                    <a:pt x="4931" y="3931"/>
                  </a:lnTo>
                  <a:lnTo>
                    <a:pt x="4889" y="3933"/>
                  </a:lnTo>
                  <a:lnTo>
                    <a:pt x="4848" y="3937"/>
                  </a:lnTo>
                  <a:lnTo>
                    <a:pt x="4808" y="3942"/>
                  </a:lnTo>
                  <a:lnTo>
                    <a:pt x="4767" y="3949"/>
                  </a:lnTo>
                  <a:lnTo>
                    <a:pt x="4727" y="3958"/>
                  </a:lnTo>
                  <a:lnTo>
                    <a:pt x="4687" y="3967"/>
                  </a:lnTo>
                  <a:lnTo>
                    <a:pt x="4647" y="3979"/>
                  </a:lnTo>
                  <a:lnTo>
                    <a:pt x="4608" y="3991"/>
                  </a:lnTo>
                  <a:lnTo>
                    <a:pt x="4570" y="4006"/>
                  </a:lnTo>
                  <a:lnTo>
                    <a:pt x="4532" y="4021"/>
                  </a:lnTo>
                  <a:lnTo>
                    <a:pt x="4495" y="4038"/>
                  </a:lnTo>
                  <a:lnTo>
                    <a:pt x="4458" y="4057"/>
                  </a:lnTo>
                  <a:lnTo>
                    <a:pt x="4422" y="4077"/>
                  </a:lnTo>
                  <a:lnTo>
                    <a:pt x="4387" y="4098"/>
                  </a:lnTo>
                  <a:lnTo>
                    <a:pt x="4353" y="4120"/>
                  </a:lnTo>
                  <a:lnTo>
                    <a:pt x="4319" y="4144"/>
                  </a:lnTo>
                  <a:lnTo>
                    <a:pt x="4286" y="4169"/>
                  </a:lnTo>
                  <a:lnTo>
                    <a:pt x="4255" y="4196"/>
                  </a:lnTo>
                  <a:lnTo>
                    <a:pt x="4224" y="4223"/>
                  </a:lnTo>
                  <a:lnTo>
                    <a:pt x="4195" y="4251"/>
                  </a:lnTo>
                  <a:lnTo>
                    <a:pt x="4166" y="4281"/>
                  </a:lnTo>
                  <a:lnTo>
                    <a:pt x="4139" y="4311"/>
                  </a:lnTo>
                  <a:lnTo>
                    <a:pt x="4113" y="4343"/>
                  </a:lnTo>
                  <a:lnTo>
                    <a:pt x="4088" y="4376"/>
                  </a:lnTo>
                  <a:lnTo>
                    <a:pt x="4064" y="4409"/>
                  </a:lnTo>
                  <a:lnTo>
                    <a:pt x="4042" y="4443"/>
                  </a:lnTo>
                  <a:lnTo>
                    <a:pt x="4020" y="4479"/>
                  </a:lnTo>
                  <a:lnTo>
                    <a:pt x="4000" y="4516"/>
                  </a:lnTo>
                  <a:lnTo>
                    <a:pt x="3982" y="4552"/>
                  </a:lnTo>
                  <a:lnTo>
                    <a:pt x="3964" y="4590"/>
                  </a:lnTo>
                  <a:lnTo>
                    <a:pt x="3949" y="4627"/>
                  </a:lnTo>
                  <a:lnTo>
                    <a:pt x="3935" y="4666"/>
                  </a:lnTo>
                  <a:lnTo>
                    <a:pt x="3922" y="4705"/>
                  </a:lnTo>
                  <a:lnTo>
                    <a:pt x="3910" y="4744"/>
                  </a:lnTo>
                  <a:lnTo>
                    <a:pt x="3901" y="4783"/>
                  </a:lnTo>
                  <a:lnTo>
                    <a:pt x="3892" y="4823"/>
                  </a:lnTo>
                  <a:lnTo>
                    <a:pt x="3885" y="4864"/>
                  </a:lnTo>
                  <a:lnTo>
                    <a:pt x="3880" y="4905"/>
                  </a:lnTo>
                  <a:lnTo>
                    <a:pt x="3876" y="4945"/>
                  </a:lnTo>
                  <a:lnTo>
                    <a:pt x="3874" y="4987"/>
                  </a:lnTo>
                  <a:lnTo>
                    <a:pt x="3873" y="5028"/>
                  </a:lnTo>
                  <a:lnTo>
                    <a:pt x="3874" y="5069"/>
                  </a:lnTo>
                  <a:lnTo>
                    <a:pt x="3876" y="5111"/>
                  </a:lnTo>
                  <a:lnTo>
                    <a:pt x="3880" y="5152"/>
                  </a:lnTo>
                  <a:lnTo>
                    <a:pt x="3885" y="5192"/>
                  </a:lnTo>
                  <a:lnTo>
                    <a:pt x="3892" y="5233"/>
                  </a:lnTo>
                  <a:lnTo>
                    <a:pt x="3901" y="5273"/>
                  </a:lnTo>
                  <a:lnTo>
                    <a:pt x="3910" y="5313"/>
                  </a:lnTo>
                  <a:lnTo>
                    <a:pt x="3922" y="5352"/>
                  </a:lnTo>
                  <a:lnTo>
                    <a:pt x="3935" y="5391"/>
                  </a:lnTo>
                  <a:lnTo>
                    <a:pt x="3949" y="5430"/>
                  </a:lnTo>
                  <a:lnTo>
                    <a:pt x="3965" y="5467"/>
                  </a:lnTo>
                  <a:lnTo>
                    <a:pt x="3982" y="5505"/>
                  </a:lnTo>
                  <a:lnTo>
                    <a:pt x="4000" y="5541"/>
                  </a:lnTo>
                  <a:lnTo>
                    <a:pt x="4020" y="5578"/>
                  </a:lnTo>
                  <a:lnTo>
                    <a:pt x="4042" y="5614"/>
                  </a:lnTo>
                  <a:lnTo>
                    <a:pt x="4064" y="5648"/>
                  </a:lnTo>
                  <a:lnTo>
                    <a:pt x="4088" y="5681"/>
                  </a:lnTo>
                  <a:lnTo>
                    <a:pt x="4113" y="5714"/>
                  </a:lnTo>
                  <a:lnTo>
                    <a:pt x="4139" y="5745"/>
                  </a:lnTo>
                  <a:lnTo>
                    <a:pt x="4166" y="5776"/>
                  </a:lnTo>
                  <a:lnTo>
                    <a:pt x="4195" y="5805"/>
                  </a:lnTo>
                  <a:lnTo>
                    <a:pt x="4224" y="5834"/>
                  </a:lnTo>
                  <a:lnTo>
                    <a:pt x="4255" y="5861"/>
                  </a:lnTo>
                  <a:lnTo>
                    <a:pt x="4286" y="5887"/>
                  </a:lnTo>
                  <a:lnTo>
                    <a:pt x="4319" y="5912"/>
                  </a:lnTo>
                  <a:lnTo>
                    <a:pt x="4352" y="5936"/>
                  </a:lnTo>
                  <a:lnTo>
                    <a:pt x="4386" y="5958"/>
                  </a:lnTo>
                  <a:lnTo>
                    <a:pt x="4422" y="5980"/>
                  </a:lnTo>
                  <a:lnTo>
                    <a:pt x="4459" y="6000"/>
                  </a:lnTo>
                  <a:lnTo>
                    <a:pt x="4495" y="6018"/>
                  </a:lnTo>
                  <a:lnTo>
                    <a:pt x="4533" y="6035"/>
                  </a:lnTo>
                  <a:lnTo>
                    <a:pt x="4570" y="6051"/>
                  </a:lnTo>
                  <a:lnTo>
                    <a:pt x="4609" y="6065"/>
                  </a:lnTo>
                  <a:lnTo>
                    <a:pt x="4648" y="6078"/>
                  </a:lnTo>
                  <a:lnTo>
                    <a:pt x="4687" y="6090"/>
                  </a:lnTo>
                  <a:lnTo>
                    <a:pt x="4727" y="6099"/>
                  </a:lnTo>
                  <a:lnTo>
                    <a:pt x="4767" y="6108"/>
                  </a:lnTo>
                  <a:lnTo>
                    <a:pt x="4808" y="6115"/>
                  </a:lnTo>
                  <a:lnTo>
                    <a:pt x="4848" y="6120"/>
                  </a:lnTo>
                  <a:lnTo>
                    <a:pt x="4889" y="6124"/>
                  </a:lnTo>
                  <a:lnTo>
                    <a:pt x="4931" y="6126"/>
                  </a:lnTo>
                  <a:lnTo>
                    <a:pt x="4972" y="6127"/>
                  </a:lnTo>
                  <a:lnTo>
                    <a:pt x="5013" y="6126"/>
                  </a:lnTo>
                  <a:lnTo>
                    <a:pt x="5055" y="6124"/>
                  </a:lnTo>
                  <a:lnTo>
                    <a:pt x="5095" y="6120"/>
                  </a:lnTo>
                  <a:lnTo>
                    <a:pt x="5136" y="6115"/>
                  </a:lnTo>
                  <a:lnTo>
                    <a:pt x="5177" y="6108"/>
                  </a:lnTo>
                  <a:lnTo>
                    <a:pt x="5217" y="6099"/>
                  </a:lnTo>
                  <a:lnTo>
                    <a:pt x="5256" y="6090"/>
                  </a:lnTo>
                  <a:lnTo>
                    <a:pt x="5295" y="6078"/>
                  </a:lnTo>
                  <a:lnTo>
                    <a:pt x="5334" y="6065"/>
                  </a:lnTo>
                  <a:lnTo>
                    <a:pt x="5373" y="6051"/>
                  </a:lnTo>
                  <a:lnTo>
                    <a:pt x="5410" y="6036"/>
                  </a:lnTo>
                  <a:lnTo>
                    <a:pt x="5448" y="6018"/>
                  </a:lnTo>
                  <a:lnTo>
                    <a:pt x="5484" y="6000"/>
                  </a:lnTo>
                  <a:lnTo>
                    <a:pt x="5521" y="5980"/>
                  </a:lnTo>
                  <a:lnTo>
                    <a:pt x="5557" y="5958"/>
                  </a:lnTo>
                  <a:lnTo>
                    <a:pt x="5591" y="5936"/>
                  </a:lnTo>
                  <a:lnTo>
                    <a:pt x="5624" y="5912"/>
                  </a:lnTo>
                  <a:lnTo>
                    <a:pt x="5657" y="5887"/>
                  </a:lnTo>
                  <a:lnTo>
                    <a:pt x="5689" y="5861"/>
                  </a:lnTo>
                  <a:lnTo>
                    <a:pt x="5719" y="5834"/>
                  </a:lnTo>
                  <a:lnTo>
                    <a:pt x="5749" y="5805"/>
                  </a:lnTo>
                  <a:lnTo>
                    <a:pt x="5777" y="5776"/>
                  </a:lnTo>
                  <a:lnTo>
                    <a:pt x="5804" y="5745"/>
                  </a:lnTo>
                  <a:lnTo>
                    <a:pt x="5831" y="5714"/>
                  </a:lnTo>
                  <a:lnTo>
                    <a:pt x="5856" y="5681"/>
                  </a:lnTo>
                  <a:lnTo>
                    <a:pt x="5880" y="5647"/>
                  </a:lnTo>
                  <a:lnTo>
                    <a:pt x="5902" y="5613"/>
                  </a:lnTo>
                  <a:lnTo>
                    <a:pt x="5923" y="5578"/>
                  </a:lnTo>
                  <a:lnTo>
                    <a:pt x="5943" y="5542"/>
                  </a:lnTo>
                  <a:lnTo>
                    <a:pt x="5962" y="5505"/>
                  </a:lnTo>
                  <a:lnTo>
                    <a:pt x="5979" y="5468"/>
                  </a:lnTo>
                  <a:lnTo>
                    <a:pt x="5994" y="5430"/>
                  </a:lnTo>
                  <a:lnTo>
                    <a:pt x="6009" y="5392"/>
                  </a:lnTo>
                  <a:lnTo>
                    <a:pt x="6021" y="5353"/>
                  </a:lnTo>
                  <a:lnTo>
                    <a:pt x="6033" y="5313"/>
                  </a:lnTo>
                  <a:lnTo>
                    <a:pt x="6042" y="5273"/>
                  </a:lnTo>
                  <a:lnTo>
                    <a:pt x="6051" y="5233"/>
                  </a:lnTo>
                  <a:lnTo>
                    <a:pt x="6058" y="5192"/>
                  </a:lnTo>
                  <a:lnTo>
                    <a:pt x="6063" y="5152"/>
                  </a:lnTo>
                  <a:lnTo>
                    <a:pt x="6067" y="5111"/>
                  </a:lnTo>
                  <a:lnTo>
                    <a:pt x="6069" y="5069"/>
                  </a:lnTo>
                  <a:close/>
                </a:path>
              </a:pathLst>
            </a:custGeom>
            <a:solidFill>
              <a:srgbClr val="5F0000"/>
            </a:solidFill>
            <a:ln>
              <a:noFill/>
            </a:ln>
          </p:spPr>
          <p:txBody>
            <a:bodyPr anchorCtr="0" anchor="t" bIns="45700" lIns="91425" spcFirstLastPara="1" rIns="91425" wrap="square" tIns="45700">
              <a:noAutofit/>
            </a:bodyPr>
            <a:lstStyle/>
            <a:p>
              <a:pPr indent="0" lvl="0" marL="0" marR="0" rtl="0" algn="l">
                <a:spcBef>
                  <a:spcPts val="0"/>
                </a:spcBef>
                <a:spcAft>
                  <a:spcPts val="0"/>
                </a:spcAft>
                <a:buNone/>
              </a:pPr>
              <a:r>
                <a:t/>
              </a:r>
              <a:endParaRPr sz="1800">
                <a:solidFill>
                  <a:schemeClr val="dk1"/>
                </a:solidFill>
                <a:latin typeface="Helvetica Neue"/>
                <a:ea typeface="Helvetica Neue"/>
                <a:cs typeface="Helvetica Neue"/>
                <a:sym typeface="Helvetica Neue"/>
              </a:endParaRPr>
            </a:p>
          </p:txBody>
        </p:sp>
      </p:grpSp>
      <p:sp>
        <p:nvSpPr>
          <p:cNvPr id="3370" name="Google Shape;3370;p94"/>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371" name="Google Shape;3371;p94"/>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9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75" name="Shape 3375"/>
        <p:cNvGrpSpPr/>
        <p:nvPr/>
      </p:nvGrpSpPr>
      <p:grpSpPr>
        <a:xfrm>
          <a:off x="0" y="0"/>
          <a:ext cx="0" cy="0"/>
          <a:chOff x="0" y="0"/>
          <a:chExt cx="0" cy="0"/>
        </a:xfrm>
      </p:grpSpPr>
      <p:sp>
        <p:nvSpPr>
          <p:cNvPr id="3376" name="Google Shape;3376;p95"/>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Six-Card Bulleted Grid (2x3)</a:t>
            </a:r>
            <a:endParaRPr/>
          </a:p>
        </p:txBody>
      </p:sp>
      <p:sp>
        <p:nvSpPr>
          <p:cNvPr id="3377" name="Google Shape;3377;p95"/>
          <p:cNvSpPr/>
          <p:nvPr/>
        </p:nvSpPr>
        <p:spPr>
          <a:xfrm>
            <a:off x="294970" y="1782501"/>
            <a:ext cx="11602062" cy="2092913"/>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sp>
        <p:nvSpPr>
          <p:cNvPr id="3378" name="Google Shape;3378;p95"/>
          <p:cNvSpPr/>
          <p:nvPr/>
        </p:nvSpPr>
        <p:spPr>
          <a:xfrm flipH="1" rot="5400000">
            <a:off x="1299589" y="777881"/>
            <a:ext cx="378885" cy="2388128"/>
          </a:xfrm>
          <a:prstGeom prst="round2SameRect">
            <a:avLst>
              <a:gd fmla="val 7647819"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95"/>
          <p:cNvSpPr txBox="1"/>
          <p:nvPr/>
        </p:nvSpPr>
        <p:spPr>
          <a:xfrm flipH="1">
            <a:off x="294954" y="1837982"/>
            <a:ext cx="2332642"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380" name="Google Shape;3380;p95"/>
          <p:cNvSpPr txBox="1"/>
          <p:nvPr/>
        </p:nvSpPr>
        <p:spPr>
          <a:xfrm>
            <a:off x="294967" y="1120892"/>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3381" name="Google Shape;3381;p95"/>
          <p:cNvCxnSpPr/>
          <p:nvPr/>
        </p:nvCxnSpPr>
        <p:spPr>
          <a:xfrm>
            <a:off x="295315" y="1628567"/>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3382" name="Google Shape;3382;p95"/>
          <p:cNvSpPr/>
          <p:nvPr/>
        </p:nvSpPr>
        <p:spPr>
          <a:xfrm>
            <a:off x="294969" y="4018518"/>
            <a:ext cx="3826705"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3383" name="Google Shape;3383;p95"/>
          <p:cNvSpPr/>
          <p:nvPr/>
        </p:nvSpPr>
        <p:spPr>
          <a:xfrm>
            <a:off x="4182648" y="4018518"/>
            <a:ext cx="3826705"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3384" name="Google Shape;3384;p95"/>
          <p:cNvSpPr/>
          <p:nvPr/>
        </p:nvSpPr>
        <p:spPr>
          <a:xfrm>
            <a:off x="8070327" y="4018518"/>
            <a:ext cx="3826705"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3385" name="Google Shape;3385;p95"/>
          <p:cNvSpPr/>
          <p:nvPr/>
        </p:nvSpPr>
        <p:spPr>
          <a:xfrm flipH="1" rot="5400000">
            <a:off x="9095065" y="2993782"/>
            <a:ext cx="378885" cy="2428359"/>
          </a:xfrm>
          <a:prstGeom prst="round2SameRect">
            <a:avLst>
              <a:gd fmla="val 7647851"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95"/>
          <p:cNvSpPr txBox="1"/>
          <p:nvPr/>
        </p:nvSpPr>
        <p:spPr>
          <a:xfrm flipH="1">
            <a:off x="8070313" y="4073998"/>
            <a:ext cx="2372873"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387" name="Google Shape;3387;p95"/>
          <p:cNvSpPr/>
          <p:nvPr/>
        </p:nvSpPr>
        <p:spPr>
          <a:xfrm flipH="1" rot="5400000">
            <a:off x="5207384" y="2993783"/>
            <a:ext cx="378885" cy="2428359"/>
          </a:xfrm>
          <a:prstGeom prst="round2SameRect">
            <a:avLst>
              <a:gd fmla="val 7647883"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95"/>
          <p:cNvSpPr txBox="1"/>
          <p:nvPr/>
        </p:nvSpPr>
        <p:spPr>
          <a:xfrm flipH="1">
            <a:off x="4182638" y="4073998"/>
            <a:ext cx="2372873"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389" name="Google Shape;3389;p95"/>
          <p:cNvSpPr/>
          <p:nvPr/>
        </p:nvSpPr>
        <p:spPr>
          <a:xfrm flipH="1" rot="5400000">
            <a:off x="1319707" y="2993782"/>
            <a:ext cx="378885" cy="2428361"/>
          </a:xfrm>
          <a:prstGeom prst="round2SameRect">
            <a:avLst>
              <a:gd fmla="val 7648011"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95"/>
          <p:cNvSpPr txBox="1"/>
          <p:nvPr/>
        </p:nvSpPr>
        <p:spPr>
          <a:xfrm flipH="1">
            <a:off x="294962" y="4073999"/>
            <a:ext cx="2372875"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391" name="Google Shape;3391;p95"/>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392" name="Google Shape;3392;p95"/>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9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96" name="Shape 3396"/>
        <p:cNvGrpSpPr/>
        <p:nvPr/>
      </p:nvGrpSpPr>
      <p:grpSpPr>
        <a:xfrm>
          <a:off x="0" y="0"/>
          <a:ext cx="0" cy="0"/>
          <a:chOff x="0" y="0"/>
          <a:chExt cx="0" cy="0"/>
        </a:xfrm>
      </p:grpSpPr>
      <p:sp>
        <p:nvSpPr>
          <p:cNvPr id="3397" name="Google Shape;3397;p96"/>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Four-Card Bulleted Grid</a:t>
            </a:r>
            <a:endParaRPr/>
          </a:p>
        </p:txBody>
      </p:sp>
      <p:sp>
        <p:nvSpPr>
          <p:cNvPr id="3398" name="Google Shape;3398;p96"/>
          <p:cNvSpPr/>
          <p:nvPr/>
        </p:nvSpPr>
        <p:spPr>
          <a:xfrm>
            <a:off x="294968" y="1782501"/>
            <a:ext cx="5755181"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p:txBody>
      </p:sp>
      <p:sp>
        <p:nvSpPr>
          <p:cNvPr id="3399" name="Google Shape;3399;p96"/>
          <p:cNvSpPr/>
          <p:nvPr/>
        </p:nvSpPr>
        <p:spPr>
          <a:xfrm>
            <a:off x="6141850" y="1782501"/>
            <a:ext cx="5755181"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p:txBody>
      </p:sp>
      <p:sp>
        <p:nvSpPr>
          <p:cNvPr id="3400" name="Google Shape;3400;p96"/>
          <p:cNvSpPr/>
          <p:nvPr/>
        </p:nvSpPr>
        <p:spPr>
          <a:xfrm flipH="1" rot="5400000">
            <a:off x="7778474" y="145878"/>
            <a:ext cx="378885" cy="3652135"/>
          </a:xfrm>
          <a:prstGeom prst="round2SameRect">
            <a:avLst>
              <a:gd fmla="val 7647883"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96"/>
          <p:cNvSpPr txBox="1"/>
          <p:nvPr/>
        </p:nvSpPr>
        <p:spPr>
          <a:xfrm flipH="1">
            <a:off x="6141825" y="1837986"/>
            <a:ext cx="3596649"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402" name="Google Shape;3402;p96"/>
          <p:cNvSpPr/>
          <p:nvPr/>
        </p:nvSpPr>
        <p:spPr>
          <a:xfrm flipH="1" rot="5400000">
            <a:off x="1931595" y="145876"/>
            <a:ext cx="378885" cy="3652138"/>
          </a:xfrm>
          <a:prstGeom prst="round2SameRect">
            <a:avLst>
              <a:gd fmla="val 7648011"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96"/>
          <p:cNvSpPr txBox="1"/>
          <p:nvPr/>
        </p:nvSpPr>
        <p:spPr>
          <a:xfrm flipH="1">
            <a:off x="294949" y="1837987"/>
            <a:ext cx="3596652"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404" name="Google Shape;3404;p96"/>
          <p:cNvSpPr/>
          <p:nvPr/>
        </p:nvSpPr>
        <p:spPr>
          <a:xfrm>
            <a:off x="294968" y="4018518"/>
            <a:ext cx="5755181"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p:txBody>
      </p:sp>
      <p:sp>
        <p:nvSpPr>
          <p:cNvPr id="3405" name="Google Shape;3405;p96"/>
          <p:cNvSpPr/>
          <p:nvPr/>
        </p:nvSpPr>
        <p:spPr>
          <a:xfrm>
            <a:off x="6141850" y="4018518"/>
            <a:ext cx="5755181"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p:txBody>
      </p:sp>
      <p:sp>
        <p:nvSpPr>
          <p:cNvPr id="3406" name="Google Shape;3406;p96"/>
          <p:cNvSpPr/>
          <p:nvPr/>
        </p:nvSpPr>
        <p:spPr>
          <a:xfrm flipH="1" rot="5400000">
            <a:off x="7778474" y="2381895"/>
            <a:ext cx="378885" cy="3652135"/>
          </a:xfrm>
          <a:prstGeom prst="round2SameRect">
            <a:avLst>
              <a:gd fmla="val 7647883"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96"/>
          <p:cNvSpPr txBox="1"/>
          <p:nvPr/>
        </p:nvSpPr>
        <p:spPr>
          <a:xfrm flipH="1">
            <a:off x="6141825" y="4073986"/>
            <a:ext cx="3596649"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408" name="Google Shape;3408;p96"/>
          <p:cNvSpPr/>
          <p:nvPr/>
        </p:nvSpPr>
        <p:spPr>
          <a:xfrm flipH="1" rot="5400000">
            <a:off x="1931595" y="2381893"/>
            <a:ext cx="378885" cy="3652138"/>
          </a:xfrm>
          <a:prstGeom prst="round2SameRect">
            <a:avLst>
              <a:gd fmla="val 7648011"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96"/>
          <p:cNvSpPr txBox="1"/>
          <p:nvPr/>
        </p:nvSpPr>
        <p:spPr>
          <a:xfrm flipH="1">
            <a:off x="294949" y="4073987"/>
            <a:ext cx="3596652"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410" name="Google Shape;3410;p96"/>
          <p:cNvSpPr txBox="1"/>
          <p:nvPr/>
        </p:nvSpPr>
        <p:spPr>
          <a:xfrm>
            <a:off x="294967" y="1120892"/>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3411" name="Google Shape;3411;p96"/>
          <p:cNvCxnSpPr/>
          <p:nvPr/>
        </p:nvCxnSpPr>
        <p:spPr>
          <a:xfrm>
            <a:off x="295315" y="1628567"/>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3412" name="Google Shape;3412;p96"/>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413" name="Google Shape;3413;p96"/>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9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7" name="Shape 3417"/>
        <p:cNvGrpSpPr/>
        <p:nvPr/>
      </p:nvGrpSpPr>
      <p:grpSpPr>
        <a:xfrm>
          <a:off x="0" y="0"/>
          <a:ext cx="0" cy="0"/>
          <a:chOff x="0" y="0"/>
          <a:chExt cx="0" cy="0"/>
        </a:xfrm>
      </p:grpSpPr>
      <p:sp>
        <p:nvSpPr>
          <p:cNvPr id="3418" name="Google Shape;3418;p97"/>
          <p:cNvSpPr/>
          <p:nvPr/>
        </p:nvSpPr>
        <p:spPr>
          <a:xfrm>
            <a:off x="294969" y="1782501"/>
            <a:ext cx="3826705"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3419" name="Google Shape;3419;p97"/>
          <p:cNvSpPr/>
          <p:nvPr/>
        </p:nvSpPr>
        <p:spPr>
          <a:xfrm>
            <a:off x="4182648" y="1782501"/>
            <a:ext cx="3826705"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3420" name="Google Shape;3420;p97"/>
          <p:cNvSpPr/>
          <p:nvPr/>
        </p:nvSpPr>
        <p:spPr>
          <a:xfrm>
            <a:off x="8070327" y="1782501"/>
            <a:ext cx="3826705"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3421" name="Google Shape;3421;p97"/>
          <p:cNvSpPr/>
          <p:nvPr/>
        </p:nvSpPr>
        <p:spPr>
          <a:xfrm flipH="1" rot="5400000">
            <a:off x="9095065" y="757765"/>
            <a:ext cx="378885" cy="2428359"/>
          </a:xfrm>
          <a:prstGeom prst="round2SameRect">
            <a:avLst>
              <a:gd fmla="val 7647851"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97"/>
          <p:cNvSpPr txBox="1"/>
          <p:nvPr/>
        </p:nvSpPr>
        <p:spPr>
          <a:xfrm flipH="1">
            <a:off x="8070313" y="1837973"/>
            <a:ext cx="2372873"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423" name="Google Shape;3423;p97"/>
          <p:cNvSpPr/>
          <p:nvPr/>
        </p:nvSpPr>
        <p:spPr>
          <a:xfrm flipH="1" rot="5400000">
            <a:off x="5207384" y="757766"/>
            <a:ext cx="378885" cy="2428359"/>
          </a:xfrm>
          <a:prstGeom prst="round2SameRect">
            <a:avLst>
              <a:gd fmla="val 7647883"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97"/>
          <p:cNvSpPr txBox="1"/>
          <p:nvPr/>
        </p:nvSpPr>
        <p:spPr>
          <a:xfrm flipH="1">
            <a:off x="4182638" y="1837973"/>
            <a:ext cx="2372873"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425" name="Google Shape;3425;p97"/>
          <p:cNvSpPr/>
          <p:nvPr/>
        </p:nvSpPr>
        <p:spPr>
          <a:xfrm flipH="1" rot="5400000">
            <a:off x="1319707" y="757765"/>
            <a:ext cx="378885" cy="2428361"/>
          </a:xfrm>
          <a:prstGeom prst="round2SameRect">
            <a:avLst>
              <a:gd fmla="val 7648011"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97"/>
          <p:cNvSpPr txBox="1"/>
          <p:nvPr/>
        </p:nvSpPr>
        <p:spPr>
          <a:xfrm flipH="1">
            <a:off x="294962" y="1837974"/>
            <a:ext cx="2372875"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427" name="Google Shape;3427;p97"/>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Six-Card Bulleted Grid (Variant)</a:t>
            </a:r>
            <a:endParaRPr/>
          </a:p>
        </p:txBody>
      </p:sp>
      <p:sp>
        <p:nvSpPr>
          <p:cNvPr id="3428" name="Google Shape;3428;p97"/>
          <p:cNvSpPr/>
          <p:nvPr/>
        </p:nvSpPr>
        <p:spPr>
          <a:xfrm>
            <a:off x="294969" y="4018518"/>
            <a:ext cx="3826705"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3429" name="Google Shape;3429;p97"/>
          <p:cNvSpPr/>
          <p:nvPr/>
        </p:nvSpPr>
        <p:spPr>
          <a:xfrm>
            <a:off x="4182648" y="4018518"/>
            <a:ext cx="3826705"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3430" name="Google Shape;3430;p97"/>
          <p:cNvSpPr/>
          <p:nvPr/>
        </p:nvSpPr>
        <p:spPr>
          <a:xfrm>
            <a:off x="8070327" y="4018518"/>
            <a:ext cx="3826705"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3431" name="Google Shape;3431;p97"/>
          <p:cNvSpPr/>
          <p:nvPr/>
        </p:nvSpPr>
        <p:spPr>
          <a:xfrm flipH="1" rot="5400000">
            <a:off x="9095065" y="2993782"/>
            <a:ext cx="378885" cy="2428359"/>
          </a:xfrm>
          <a:prstGeom prst="round2SameRect">
            <a:avLst>
              <a:gd fmla="val 7647851"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97"/>
          <p:cNvSpPr txBox="1"/>
          <p:nvPr/>
        </p:nvSpPr>
        <p:spPr>
          <a:xfrm flipH="1">
            <a:off x="8070313" y="4073998"/>
            <a:ext cx="2372873"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433" name="Google Shape;3433;p97"/>
          <p:cNvSpPr/>
          <p:nvPr/>
        </p:nvSpPr>
        <p:spPr>
          <a:xfrm flipH="1" rot="5400000">
            <a:off x="5207384" y="2993783"/>
            <a:ext cx="378885" cy="2428359"/>
          </a:xfrm>
          <a:prstGeom prst="round2SameRect">
            <a:avLst>
              <a:gd fmla="val 7647883"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97"/>
          <p:cNvSpPr txBox="1"/>
          <p:nvPr/>
        </p:nvSpPr>
        <p:spPr>
          <a:xfrm flipH="1">
            <a:off x="4182638" y="4073998"/>
            <a:ext cx="2372873"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435" name="Google Shape;3435;p97"/>
          <p:cNvSpPr/>
          <p:nvPr/>
        </p:nvSpPr>
        <p:spPr>
          <a:xfrm flipH="1" rot="5400000">
            <a:off x="1319707" y="2993782"/>
            <a:ext cx="378885" cy="2428361"/>
          </a:xfrm>
          <a:prstGeom prst="round2SameRect">
            <a:avLst>
              <a:gd fmla="val 7648011"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97"/>
          <p:cNvSpPr txBox="1"/>
          <p:nvPr/>
        </p:nvSpPr>
        <p:spPr>
          <a:xfrm flipH="1">
            <a:off x="294962" y="4073999"/>
            <a:ext cx="2372875"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437" name="Google Shape;3437;p97"/>
          <p:cNvSpPr txBox="1"/>
          <p:nvPr/>
        </p:nvSpPr>
        <p:spPr>
          <a:xfrm>
            <a:off x="294967" y="1120892"/>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3438" name="Google Shape;3438;p97"/>
          <p:cNvCxnSpPr/>
          <p:nvPr/>
        </p:nvCxnSpPr>
        <p:spPr>
          <a:xfrm>
            <a:off x="295315" y="1628567"/>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3439" name="Google Shape;3439;p97"/>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440" name="Google Shape;3440;p97"/>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9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4" name="Shape 3444"/>
        <p:cNvGrpSpPr/>
        <p:nvPr/>
      </p:nvGrpSpPr>
      <p:grpSpPr>
        <a:xfrm>
          <a:off x="0" y="0"/>
          <a:ext cx="0" cy="0"/>
          <a:chOff x="0" y="0"/>
          <a:chExt cx="0" cy="0"/>
        </a:xfrm>
      </p:grpSpPr>
      <p:sp>
        <p:nvSpPr>
          <p:cNvPr id="3445" name="Google Shape;3445;p98"/>
          <p:cNvSpPr txBox="1"/>
          <p:nvPr>
            <p:ph type="title"/>
          </p:nvPr>
        </p:nvSpPr>
        <p:spPr>
          <a:xfrm>
            <a:off x="294968" y="365126"/>
            <a:ext cx="11602064" cy="578772"/>
          </a:xfrm>
          <a:prstGeom prst="rect">
            <a:avLst/>
          </a:prstGeom>
          <a:noFill/>
          <a:ln>
            <a:noFill/>
          </a:ln>
        </p:spPr>
        <p:txBody>
          <a:bodyPr anchorCtr="0" anchor="b" bIns="0" lIns="0" spcFirstLastPara="1" rIns="0" wrap="square" tIns="0">
            <a:noAutofit/>
          </a:bodyPr>
          <a:lstStyle/>
          <a:p>
            <a:pPr indent="0" lvl="0" marL="0" rtl="0" algn="l">
              <a:lnSpc>
                <a:spcPct val="90000"/>
              </a:lnSpc>
              <a:spcBef>
                <a:spcPts val="0"/>
              </a:spcBef>
              <a:spcAft>
                <a:spcPts val="0"/>
              </a:spcAft>
              <a:buClr>
                <a:schemeClr val="dk1"/>
              </a:buClr>
              <a:buSzPts val="3200"/>
              <a:buFont typeface="Helvetica Neue"/>
              <a:buNone/>
            </a:pPr>
            <a:r>
              <a:rPr lang="en-US"/>
              <a:t>Two-Column Text with Lettered Table</a:t>
            </a:r>
            <a:endParaRPr/>
          </a:p>
        </p:txBody>
      </p:sp>
      <p:graphicFrame>
        <p:nvGraphicFramePr>
          <p:cNvPr id="3446" name="Google Shape;3446;p98"/>
          <p:cNvGraphicFramePr/>
          <p:nvPr/>
        </p:nvGraphicFramePr>
        <p:xfrm>
          <a:off x="294966" y="4067191"/>
          <a:ext cx="3000000" cy="3000000"/>
        </p:xfrm>
        <a:graphic>
          <a:graphicData uri="http://schemas.openxmlformats.org/drawingml/2006/table">
            <a:tbl>
              <a:tblPr bandRow="1" firstCol="1" firstRow="1">
                <a:noFill/>
                <a:tableStyleId>{DBE0AA6D-ABB2-4A09-BFB9-EF6C36214AE4}</a:tableStyleId>
              </a:tblPr>
              <a:tblGrid>
                <a:gridCol w="554550"/>
                <a:gridCol w="3876700"/>
                <a:gridCol w="7170825"/>
              </a:tblGrid>
              <a:tr h="277950">
                <a:tc>
                  <a:txBody>
                    <a:bodyPr/>
                    <a:lstStyle/>
                    <a:p>
                      <a:pPr indent="0" lvl="0" marL="0" marR="0" rtl="0" algn="ctr">
                        <a:spcBef>
                          <a:spcPts val="0"/>
                        </a:spcBef>
                        <a:spcAft>
                          <a:spcPts val="0"/>
                        </a:spcAft>
                        <a:buNone/>
                      </a:pPr>
                      <a:r>
                        <a:t/>
                      </a:r>
                      <a:endParaRPr b="0" sz="1100" u="none" cap="none" strike="noStrike">
                        <a:solidFill>
                          <a:schemeClr val="dk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B cap="flat" cmpd="sng" w="9525">
                      <a:solidFill>
                        <a:srgbClr val="A5A5A5"/>
                      </a:solidFill>
                      <a:prstDash val="solid"/>
                      <a:round/>
                      <a:headEnd len="sm" w="sm" type="none"/>
                      <a:tailEnd len="sm" w="sm" type="none"/>
                    </a:lnB>
                    <a:solidFill>
                      <a:schemeClr val="lt1"/>
                    </a:solidFill>
                  </a:tcPr>
                </a:tc>
                <a:tc>
                  <a:txBody>
                    <a:bodyPr/>
                    <a:lstStyle/>
                    <a:p>
                      <a:pPr indent="0" lvl="0" marL="0" marR="0" rtl="0" algn="l">
                        <a:spcBef>
                          <a:spcPts val="0"/>
                        </a:spcBef>
                        <a:spcAft>
                          <a:spcPts val="0"/>
                        </a:spcAft>
                        <a:buNone/>
                      </a:pPr>
                      <a:r>
                        <a:rPr b="1" lang="en-US" sz="1600" u="none" cap="none" strike="noStrike">
                          <a:solidFill>
                            <a:srgbClr val="FFFFFF"/>
                          </a:solidFill>
                          <a:latin typeface="Helvetica Neue"/>
                          <a:ea typeface="Helvetica Neue"/>
                          <a:cs typeface="Helvetica Neue"/>
                          <a:sym typeface="Helvetica Neue"/>
                        </a:rPr>
                        <a:t>Lorem ipsum dolor sit amet</a:t>
                      </a:r>
                      <a:endParaRPr b="1" sz="1600" u="none" cap="none" strike="noStrike">
                        <a:solidFill>
                          <a:srgbClr val="FFFFFF"/>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B cap="flat" cmpd="sng" w="9525">
                      <a:solidFill>
                        <a:srgbClr val="A5A5A5"/>
                      </a:solidFill>
                      <a:prstDash val="solid"/>
                      <a:round/>
                      <a:headEnd len="sm" w="sm" type="none"/>
                      <a:tailEnd len="sm" w="sm" type="none"/>
                    </a:lnB>
                    <a:solidFill>
                      <a:schemeClr val="accent1"/>
                    </a:solidFill>
                  </a:tcPr>
                </a:tc>
                <a:tc>
                  <a:txBody>
                    <a:bodyPr/>
                    <a:lstStyle/>
                    <a:p>
                      <a:pPr indent="0" lvl="0" marL="0" marR="0" rtl="0" algn="l">
                        <a:spcBef>
                          <a:spcPts val="0"/>
                        </a:spcBef>
                        <a:spcAft>
                          <a:spcPts val="0"/>
                        </a:spcAft>
                        <a:buNone/>
                      </a:pPr>
                      <a:r>
                        <a:rPr b="1" lang="en-US" sz="1600" u="none" cap="none" strike="noStrike">
                          <a:solidFill>
                            <a:srgbClr val="FFFFFF"/>
                          </a:solidFill>
                          <a:latin typeface="Helvetica Neue"/>
                          <a:ea typeface="Helvetica Neue"/>
                          <a:cs typeface="Helvetica Neue"/>
                          <a:sym typeface="Helvetica Neue"/>
                        </a:rPr>
                        <a:t>Lorem ipsum dolor sit amet, </a:t>
                      </a:r>
                      <a:endParaRPr b="1" sz="1600" u="none" cap="none" strike="noStrike">
                        <a:solidFill>
                          <a:srgbClr val="FFFFFF"/>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B cap="flat" cmpd="sng" w="9525">
                      <a:solidFill>
                        <a:srgbClr val="A5A5A5"/>
                      </a:solidFill>
                      <a:prstDash val="solid"/>
                      <a:round/>
                      <a:headEnd len="sm" w="sm" type="none"/>
                      <a:tailEnd len="sm" w="sm" type="none"/>
                    </a:lnB>
                    <a:solidFill>
                      <a:schemeClr val="accent1"/>
                    </a:solidFill>
                  </a:tcPr>
                </a:tc>
              </a:tr>
              <a:tr h="218375">
                <a:tc>
                  <a:txBody>
                    <a:bodyPr/>
                    <a:lstStyle/>
                    <a:p>
                      <a:pPr indent="0" lvl="0" marL="0" marR="0" rtl="0" algn="ctr">
                        <a:spcBef>
                          <a:spcPts val="0"/>
                        </a:spcBef>
                        <a:spcAft>
                          <a:spcPts val="0"/>
                        </a:spcAft>
                        <a:buNone/>
                      </a:pPr>
                      <a:r>
                        <a:rPr lang="en-US" sz="1400" u="none" cap="none" strike="noStrike">
                          <a:solidFill>
                            <a:schemeClr val="dk1"/>
                          </a:solidFill>
                          <a:latin typeface="Helvetica Neue"/>
                          <a:ea typeface="Helvetica Neue"/>
                          <a:cs typeface="Helvetica Neue"/>
                          <a:sym typeface="Helvetica Neue"/>
                        </a:rPr>
                        <a:t>A</a:t>
                      </a:r>
                      <a:endParaRPr sz="1400" u="none" cap="none" strike="noStrike">
                        <a:solidFill>
                          <a:schemeClr val="dk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solid"/>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solid"/>
                      <a:round/>
                      <a:headEnd len="sm" w="sm" type="none"/>
                      <a:tailEnd len="sm" w="sm" type="none"/>
                    </a:lnT>
                    <a:lnB cap="flat" cmpd="sng" w="9525">
                      <a:solidFill>
                        <a:srgbClr val="A5A5A5"/>
                      </a:solidFill>
                      <a:prstDash val="dot"/>
                      <a:round/>
                      <a:headEnd len="sm" w="sm" type="none"/>
                      <a:tailEnd len="sm" w="sm" type="none"/>
                    </a:lnB>
                  </a:tcPr>
                </a:tc>
              </a:tr>
              <a:tr h="356325">
                <a:tc>
                  <a:txBody>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B</a:t>
                      </a:r>
                      <a:endParaRPr sz="1400">
                        <a:solidFill>
                          <a:schemeClr val="dk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218375">
                <a:tc>
                  <a:txBody>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C</a:t>
                      </a:r>
                      <a:endParaRPr sz="1400">
                        <a:solidFill>
                          <a:schemeClr val="dk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327575">
                <a:tc>
                  <a:txBody>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D</a:t>
                      </a:r>
                      <a:endParaRPr sz="1400">
                        <a:solidFill>
                          <a:schemeClr val="dk1"/>
                        </a:solidFill>
                        <a:latin typeface="Helvetica Neue"/>
                        <a:ea typeface="Helvetica Neue"/>
                        <a:cs typeface="Helvetica Neue"/>
                        <a:sym typeface="Helvetica Neue"/>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218375">
                <a:tc>
                  <a:txBody>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E</a:t>
                      </a:r>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A5A5A5"/>
                      </a:solidFill>
                      <a:prstDash val="dot"/>
                      <a:round/>
                      <a:headEnd len="sm" w="sm" type="none"/>
                      <a:tailEnd len="sm" w="sm" type="none"/>
                    </a:lnB>
                  </a:tcPr>
                </a:tc>
              </a:tr>
              <a:tr h="218375">
                <a:tc>
                  <a:txBody>
                    <a:bodyPr/>
                    <a:lstStyle/>
                    <a:p>
                      <a:pPr indent="0" lvl="0" marL="0" marR="0" rtl="0" algn="ctr">
                        <a:spcBef>
                          <a:spcPts val="0"/>
                        </a:spcBef>
                        <a:spcAft>
                          <a:spcPts val="0"/>
                        </a:spcAft>
                        <a:buNone/>
                      </a:pPr>
                      <a:r>
                        <a:rPr lang="en-US" sz="1400">
                          <a:solidFill>
                            <a:schemeClr val="dk1"/>
                          </a:solidFill>
                          <a:latin typeface="Helvetica Neue"/>
                          <a:ea typeface="Helvetica Neue"/>
                          <a:cs typeface="Helvetica Neue"/>
                          <a:sym typeface="Helvetica Neue"/>
                        </a:rPr>
                        <a:t>F</a:t>
                      </a:r>
                      <a:endParaRPr/>
                    </a:p>
                  </a:txBody>
                  <a:tcPr marT="27425" marB="27425" marR="27425" marL="27425" anchor="ctr">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c>
                  <a:txBody>
                    <a:bodyPr/>
                    <a:lstStyle/>
                    <a:p>
                      <a:pPr indent="0" lvl="0" marL="0" marR="0" rtl="0" algn="l">
                        <a:spcBef>
                          <a:spcPts val="0"/>
                        </a:spcBef>
                        <a:spcAft>
                          <a:spcPts val="0"/>
                        </a:spcAft>
                        <a:buNone/>
                      </a:pPr>
                      <a:r>
                        <a:rPr b="0" i="0" lang="en-US" sz="1400" u="none" cap="none" strike="noStrike">
                          <a:solidFill>
                            <a:srgbClr val="262626"/>
                          </a:solidFill>
                          <a:latin typeface="Helvetica Neue"/>
                          <a:ea typeface="Helvetica Neue"/>
                          <a:cs typeface="Helvetica Neue"/>
                          <a:sym typeface="Helvetica Neue"/>
                        </a:rPr>
                        <a:t>Lorem ipsum dolor sit amet, consectetur </a:t>
                      </a:r>
                      <a:endParaRPr sz="1400">
                        <a:solidFill>
                          <a:schemeClr val="dk1"/>
                        </a:solidFill>
                        <a:latin typeface="Helvetica Neue"/>
                        <a:ea typeface="Helvetica Neue"/>
                        <a:cs typeface="Helvetica Neue"/>
                        <a:sym typeface="Helvetica Neue"/>
                      </a:endParaRPr>
                    </a:p>
                  </a:txBody>
                  <a:tcPr marT="27425" marB="27425" marR="27425" marL="27425" anchor="ctr">
                    <a:lnL cap="flat" cmpd="sng" w="9525">
                      <a:solidFill>
                        <a:srgbClr val="000000">
                          <a:alpha val="0"/>
                        </a:srgbClr>
                      </a:solidFill>
                      <a:prstDash val="solid"/>
                      <a:round/>
                      <a:headEnd len="sm" w="sm" type="none"/>
                      <a:tailEnd len="sm" w="sm" type="none"/>
                    </a:lnL>
                    <a:lnR cap="flat" cmpd="sng" w="9525">
                      <a:solidFill>
                        <a:srgbClr val="000000">
                          <a:alpha val="0"/>
                        </a:srgbClr>
                      </a:solidFill>
                      <a:prstDash val="solid"/>
                      <a:round/>
                      <a:headEnd len="sm" w="sm" type="none"/>
                      <a:tailEnd len="sm" w="sm" type="none"/>
                    </a:lnR>
                    <a:lnT cap="flat" cmpd="sng" w="9525">
                      <a:solidFill>
                        <a:srgbClr val="A5A5A5"/>
                      </a:solidFill>
                      <a:prstDash val="dot"/>
                      <a:round/>
                      <a:headEnd len="sm" w="sm" type="none"/>
                      <a:tailEnd len="sm" w="sm" type="none"/>
                    </a:lnT>
                    <a:lnB cap="flat" cmpd="sng" w="9525">
                      <a:solidFill>
                        <a:srgbClr val="000000">
                          <a:alpha val="0"/>
                        </a:srgbClr>
                      </a:solidFill>
                      <a:prstDash val="solid"/>
                      <a:round/>
                      <a:headEnd len="sm" w="sm" type="none"/>
                      <a:tailEnd len="sm" w="sm" type="none"/>
                    </a:lnB>
                  </a:tcPr>
                </a:tc>
              </a:tr>
            </a:tbl>
          </a:graphicData>
        </a:graphic>
      </p:graphicFrame>
      <p:grpSp>
        <p:nvGrpSpPr>
          <p:cNvPr id="3447" name="Google Shape;3447;p98"/>
          <p:cNvGrpSpPr/>
          <p:nvPr/>
        </p:nvGrpSpPr>
        <p:grpSpPr>
          <a:xfrm>
            <a:off x="8070313" y="1782502"/>
            <a:ext cx="3826719" cy="2092914"/>
            <a:chOff x="8070313" y="4018518"/>
            <a:chExt cx="3826719" cy="2092914"/>
          </a:xfrm>
        </p:grpSpPr>
        <p:sp>
          <p:nvSpPr>
            <p:cNvPr id="3448" name="Google Shape;3448;p98"/>
            <p:cNvSpPr/>
            <p:nvPr/>
          </p:nvSpPr>
          <p:spPr>
            <a:xfrm>
              <a:off x="8070327" y="4018518"/>
              <a:ext cx="3826705" cy="2092914"/>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a:t>
              </a:r>
              <a:endParaRPr/>
            </a:p>
          </p:txBody>
        </p:sp>
        <p:sp>
          <p:nvSpPr>
            <p:cNvPr id="3449" name="Google Shape;3449;p98"/>
            <p:cNvSpPr/>
            <p:nvPr/>
          </p:nvSpPr>
          <p:spPr>
            <a:xfrm flipH="1" rot="5400000">
              <a:off x="9095065" y="2993782"/>
              <a:ext cx="378885" cy="2428359"/>
            </a:xfrm>
            <a:prstGeom prst="round2SameRect">
              <a:avLst>
                <a:gd fmla="val 7647851"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98"/>
            <p:cNvSpPr txBox="1"/>
            <p:nvPr/>
          </p:nvSpPr>
          <p:spPr>
            <a:xfrm flipH="1">
              <a:off x="8070313" y="4073998"/>
              <a:ext cx="2372873"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grpSp>
      <p:sp>
        <p:nvSpPr>
          <p:cNvPr id="3451" name="Google Shape;3451;p98"/>
          <p:cNvSpPr/>
          <p:nvPr/>
        </p:nvSpPr>
        <p:spPr>
          <a:xfrm>
            <a:off x="294970" y="1782501"/>
            <a:ext cx="7714384" cy="2092913"/>
          </a:xfrm>
          <a:prstGeom prst="rect">
            <a:avLst/>
          </a:prstGeom>
          <a:solidFill>
            <a:schemeClr val="lt2"/>
          </a:solidFill>
          <a:ln cap="flat" cmpd="sng" w="12700">
            <a:solidFill>
              <a:schemeClr val="dk1"/>
            </a:solidFill>
            <a:prstDash val="solid"/>
            <a:miter lim="8000"/>
            <a:headEnd len="sm" w="sm" type="none"/>
            <a:tailEnd len="sm" w="sm" type="none"/>
          </a:ln>
        </p:spPr>
        <p:txBody>
          <a:bodyPr anchorCtr="0" anchor="t" bIns="45700" lIns="91425" spcFirstLastPara="1" rIns="45700" wrap="square" tIns="468000">
            <a:noAutofit/>
          </a:bodyPr>
          <a:lstStyle/>
          <a:p>
            <a:pPr indent="-173038" lvl="0" marL="358775" marR="0" rtl="0" algn="l">
              <a:spcBef>
                <a:spcPts val="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a:p>
            <a:pPr indent="-173038" lvl="0" marL="358775" marR="0" rtl="0" algn="l">
              <a:spcBef>
                <a:spcPts val="600"/>
              </a:spcBef>
              <a:spcAft>
                <a:spcPts val="0"/>
              </a:spcAft>
              <a:buClr>
                <a:schemeClr val="dk1"/>
              </a:buClr>
              <a:buSzPts val="1400"/>
              <a:buFont typeface="Arial"/>
              <a:buChar char="•"/>
            </a:pPr>
            <a:r>
              <a:rPr lang="en-US" sz="1400">
                <a:solidFill>
                  <a:schemeClr val="dk1"/>
                </a:solidFill>
                <a:latin typeface="Helvetica Neue"/>
                <a:ea typeface="Helvetica Neue"/>
                <a:cs typeface="Helvetica Neue"/>
                <a:sym typeface="Helvetica Neue"/>
              </a:rPr>
              <a:t>Lorem ipsum dolor sit amet, consectetur adipiscing elit. Ut tempor, quam et mattis pulvinar, mauris ligula suscipit arcu, sed elementum diam leo at magna mauris ligula suscipit arcu</a:t>
            </a:r>
            <a:endParaRPr/>
          </a:p>
        </p:txBody>
      </p:sp>
      <p:sp>
        <p:nvSpPr>
          <p:cNvPr id="3452" name="Google Shape;3452;p98"/>
          <p:cNvSpPr/>
          <p:nvPr/>
        </p:nvSpPr>
        <p:spPr>
          <a:xfrm flipH="1" rot="5400000">
            <a:off x="1299589" y="777881"/>
            <a:ext cx="378885" cy="2388128"/>
          </a:xfrm>
          <a:prstGeom prst="round2SameRect">
            <a:avLst>
              <a:gd fmla="val 7647819" name="adj1"/>
              <a:gd fmla="val 0" name="adj2"/>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98"/>
          <p:cNvSpPr txBox="1"/>
          <p:nvPr/>
        </p:nvSpPr>
        <p:spPr>
          <a:xfrm flipH="1">
            <a:off x="294954" y="1837982"/>
            <a:ext cx="2332642" cy="267913"/>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US" sz="1800">
                <a:solidFill>
                  <a:schemeClr val="lt1"/>
                </a:solidFill>
                <a:latin typeface="Helvetica Neue"/>
                <a:ea typeface="Helvetica Neue"/>
                <a:cs typeface="Helvetica Neue"/>
                <a:sym typeface="Helvetica Neue"/>
              </a:rPr>
              <a:t>Lorem ipsum dolor </a:t>
            </a:r>
            <a:endParaRPr/>
          </a:p>
        </p:txBody>
      </p:sp>
      <p:sp>
        <p:nvSpPr>
          <p:cNvPr id="3454" name="Google Shape;3454;p98"/>
          <p:cNvSpPr txBox="1"/>
          <p:nvPr/>
        </p:nvSpPr>
        <p:spPr>
          <a:xfrm>
            <a:off x="294967" y="1120892"/>
            <a:ext cx="3669536" cy="378389"/>
          </a:xfrm>
          <a:prstGeom prst="rect">
            <a:avLst/>
          </a:prstGeom>
          <a:noFill/>
          <a:ln>
            <a:noFill/>
          </a:ln>
        </p:spPr>
        <p:txBody>
          <a:bodyPr anchorCtr="0" anchor="b" bIns="0" lIns="0" spcFirstLastPara="1" rIns="0" wrap="square" tIns="0">
            <a:normAutofit/>
          </a:bodyPr>
          <a:lstStyle/>
          <a:p>
            <a:pPr indent="0" lvl="0" marL="0" marR="0" rtl="0" algn="l">
              <a:lnSpc>
                <a:spcPct val="90000"/>
              </a:lnSpc>
              <a:spcBef>
                <a:spcPts val="0"/>
              </a:spcBef>
              <a:spcAft>
                <a:spcPts val="0"/>
              </a:spcAft>
              <a:buClr>
                <a:schemeClr val="accent1"/>
              </a:buClr>
              <a:buSzPts val="1600"/>
              <a:buFont typeface="Arial"/>
              <a:buNone/>
            </a:pPr>
            <a:r>
              <a:rPr b="1" lang="en-US" sz="1600">
                <a:solidFill>
                  <a:schemeClr val="dk1"/>
                </a:solidFill>
                <a:latin typeface="Helvetica Neue"/>
                <a:ea typeface="Helvetica Neue"/>
                <a:cs typeface="Helvetica Neue"/>
                <a:sym typeface="Helvetica Neue"/>
              </a:rPr>
              <a:t>Lorem Ipsum</a:t>
            </a:r>
            <a:endParaRPr/>
          </a:p>
        </p:txBody>
      </p:sp>
      <p:cxnSp>
        <p:nvCxnSpPr>
          <p:cNvPr id="3455" name="Google Shape;3455;p98"/>
          <p:cNvCxnSpPr/>
          <p:nvPr/>
        </p:nvCxnSpPr>
        <p:spPr>
          <a:xfrm>
            <a:off x="295315" y="1628567"/>
            <a:ext cx="512160" cy="0"/>
          </a:xfrm>
          <a:prstGeom prst="straightConnector1">
            <a:avLst/>
          </a:prstGeom>
          <a:noFill/>
          <a:ln cap="flat" cmpd="sng" w="76200">
            <a:solidFill>
              <a:schemeClr val="accent1"/>
            </a:solidFill>
            <a:prstDash val="solid"/>
            <a:miter lim="8000"/>
            <a:headEnd len="sm" w="sm" type="none"/>
            <a:tailEnd len="sm" w="sm" type="none"/>
          </a:ln>
        </p:spPr>
      </p:cxnSp>
      <p:sp>
        <p:nvSpPr>
          <p:cNvPr id="3456" name="Google Shape;3456;p98"/>
          <p:cNvSpPr txBox="1"/>
          <p:nvPr>
            <p:ph idx="12" type="sldNum"/>
          </p:nvPr>
        </p:nvSpPr>
        <p:spPr>
          <a:xfrm>
            <a:off x="288823" y="6385929"/>
            <a:ext cx="469366" cy="298862"/>
          </a:xfrm>
          <a:prstGeom prst="rect">
            <a:avLst/>
          </a:prstGeom>
          <a:noFill/>
          <a:ln>
            <a:noFill/>
          </a:ln>
        </p:spPr>
        <p:txBody>
          <a:bodyPr anchorCtr="0" anchor="ctr" bIns="0" lIns="0" spcFirstLastPara="1" rIns="0" wrap="square" tIns="0">
            <a:noAutofit/>
          </a:bodyPr>
          <a:lstStyle/>
          <a:p>
            <a:pPr indent="0" lvl="0" marL="0" rtl="0" algn="l">
              <a:spcBef>
                <a:spcPts val="0"/>
              </a:spcBef>
              <a:spcAft>
                <a:spcPts val="0"/>
              </a:spcAft>
              <a:buNone/>
            </a:pPr>
            <a:fld id="{00000000-1234-1234-1234-123412341234}" type="slidenum">
              <a:rPr lang="en-US"/>
              <a:t>‹#›</a:t>
            </a:fld>
            <a:endParaRPr/>
          </a:p>
        </p:txBody>
      </p:sp>
      <p:sp>
        <p:nvSpPr>
          <p:cNvPr id="3457" name="Google Shape;3457;p98"/>
          <p:cNvSpPr txBox="1"/>
          <p:nvPr>
            <p:ph idx="11" type="ftr"/>
          </p:nvPr>
        </p:nvSpPr>
        <p:spPr>
          <a:xfrm>
            <a:off x="972044" y="6385929"/>
            <a:ext cx="10924988" cy="319344"/>
          </a:xfrm>
          <a:prstGeom prst="rect">
            <a:avLst/>
          </a:prstGeom>
          <a:noFill/>
          <a:ln>
            <a:noFill/>
          </a:ln>
        </p:spPr>
        <p:txBody>
          <a:bodyPr anchorCtr="0" anchor="b" bIns="0" lIns="0" spcFirstLastPara="1" rIns="0" wrap="square" tIns="0">
            <a:noAutofit/>
          </a:bodyPr>
          <a:lstStyle/>
          <a:p>
            <a:pPr indent="0" lvl="0" marL="0" rtl="0" algn="l">
              <a:spcBef>
                <a:spcPts val="0"/>
              </a:spcBef>
              <a:spcAft>
                <a:spcPts val="0"/>
              </a:spcAft>
              <a:buNone/>
            </a:pPr>
            <a:r>
              <a:t/>
            </a:r>
            <a:endParaRPr/>
          </a:p>
        </p:txBody>
      </p:sp>
    </p:spTree>
  </p:cSld>
  <p:clrMapOvr>
    <a:masterClrMapping/>
  </p:clrMapOvr>
</p:sld>
</file>

<file path=ppt/slides/slide9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61" name="Shape 3461"/>
        <p:cNvGrpSpPr/>
        <p:nvPr/>
      </p:nvGrpSpPr>
      <p:grpSpPr>
        <a:xfrm>
          <a:off x="0" y="0"/>
          <a:ext cx="0" cy="0"/>
          <a:chOff x="0" y="0"/>
          <a:chExt cx="0" cy="0"/>
        </a:xfrm>
      </p:grpSpPr>
      <p:sp>
        <p:nvSpPr>
          <p:cNvPr id="3462" name="Google Shape;3462;p99"/>
          <p:cNvSpPr txBox="1"/>
          <p:nvPr>
            <p:ph type="title"/>
          </p:nvPr>
        </p:nvSpPr>
        <p:spPr>
          <a:xfrm>
            <a:off x="3297441" y="3106622"/>
            <a:ext cx="8452599" cy="2070302"/>
          </a:xfrm>
          <a:prstGeom prst="rect">
            <a:avLst/>
          </a:prstGeom>
          <a:noFill/>
          <a:ln>
            <a:noFill/>
          </a:ln>
        </p:spPr>
        <p:txBody>
          <a:bodyPr anchorCtr="0" anchor="ctr" bIns="0" lIns="0" spcFirstLastPara="1" rIns="0" wrap="square" tIns="0">
            <a:normAutofit/>
          </a:bodyPr>
          <a:lstStyle/>
          <a:p>
            <a:pPr indent="0" lvl="0" marL="0" rtl="0" algn="l">
              <a:lnSpc>
                <a:spcPct val="90000"/>
              </a:lnSpc>
              <a:spcBef>
                <a:spcPts val="0"/>
              </a:spcBef>
              <a:spcAft>
                <a:spcPts val="0"/>
              </a:spcAft>
              <a:buClr>
                <a:schemeClr val="lt1"/>
              </a:buClr>
              <a:buSzPts val="5400"/>
              <a:buFont typeface="Helvetica Neue"/>
              <a:buNone/>
            </a:pPr>
            <a:r>
              <a:rPr lang="en-US"/>
              <a:t>Pricing Layout Slides</a:t>
            </a:r>
            <a:endParaRPr/>
          </a:p>
        </p:txBody>
      </p:sp>
      <p:sp>
        <p:nvSpPr>
          <p:cNvPr id="3463" name="Google Shape;3463;p99"/>
          <p:cNvSpPr txBox="1"/>
          <p:nvPr>
            <p:ph idx="1" type="body"/>
          </p:nvPr>
        </p:nvSpPr>
        <p:spPr>
          <a:xfrm>
            <a:off x="325888" y="3322987"/>
            <a:ext cx="2142992" cy="1570222"/>
          </a:xfrm>
          <a:prstGeom prst="rect">
            <a:avLst/>
          </a:prstGeom>
          <a:noFill/>
          <a:ln>
            <a:noFill/>
          </a:ln>
        </p:spPr>
        <p:txBody>
          <a:bodyPr anchorCtr="0" anchor="ctr" bIns="0" lIns="0" spcFirstLastPara="1" rIns="0" wrap="square" tIns="0">
            <a:noAutofit/>
          </a:bodyPr>
          <a:lstStyle/>
          <a:p>
            <a:pPr indent="-228600" lvl="0" marL="228600" rtl="0" algn="ctr">
              <a:lnSpc>
                <a:spcPct val="90000"/>
              </a:lnSpc>
              <a:spcBef>
                <a:spcPts val="0"/>
              </a:spcBef>
              <a:spcAft>
                <a:spcPts val="0"/>
              </a:spcAft>
              <a:buSzPts val="9600"/>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Office Theme">
  <a:themeElements>
    <a:clrScheme name="Office">
      <a:dk1>
        <a:srgbClr val="000000"/>
      </a:dk1>
      <a:lt1>
        <a:srgbClr val="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Office Theme">
  <a:themeElements>
    <a:clrScheme name="Bain Style">
      <a:dk1>
        <a:srgbClr val="262626"/>
      </a:dk1>
      <a:lt1>
        <a:srgbClr val="FEFEFE"/>
      </a:lt1>
      <a:dk2>
        <a:srgbClr val="44546A"/>
      </a:dk2>
      <a:lt2>
        <a:srgbClr val="F1F1F1"/>
      </a:lt2>
      <a:accent1>
        <a:srgbClr val="BE0100"/>
      </a:accent1>
      <a:accent2>
        <a:srgbClr val="760000"/>
      </a:accent2>
      <a:accent3>
        <a:srgbClr val="460000"/>
      </a:accent3>
      <a:accent4>
        <a:srgbClr val="38556E"/>
      </a:accent4>
      <a:accent5>
        <a:srgbClr val="FF9797"/>
      </a:accent5>
      <a:accent6>
        <a:srgbClr val="676766"/>
      </a:accent6>
      <a:hlink>
        <a:srgbClr val="4472C4"/>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Override1.xml><?xml version="1.0" encoding="utf-8"?>
<a:themeOverride xmlns:a="http://schemas.openxmlformats.org/drawingml/2006/main">
  <a:clrScheme name="New palette">
    <a:dk1>
      <a:sysClr val="windowText" lastClr="000000"/>
    </a:dk1>
    <a:lt1>
      <a:sysClr val="window" lastClr="FFFFFF"/>
    </a:lt1>
    <a:dk2>
      <a:srgbClr val="44546A"/>
    </a:dk2>
    <a:lt2>
      <a:srgbClr val="E7E6E6"/>
    </a:lt2>
    <a:accent1>
      <a:srgbClr val="001F54"/>
    </a:accent1>
    <a:accent2>
      <a:srgbClr val="054990"/>
    </a:accent2>
    <a:accent3>
      <a:srgbClr val="3F7CB2"/>
    </a:accent3>
    <a:accent4>
      <a:srgbClr val="81A4CC"/>
    </a:accent4>
    <a:accent5>
      <a:srgbClr val="034078"/>
    </a:accent5>
    <a:accent6>
      <a:srgbClr val="000000"/>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New palette">
    <a:dk1>
      <a:sysClr val="windowText" lastClr="000000"/>
    </a:dk1>
    <a:lt1>
      <a:sysClr val="window" lastClr="FFFFFF"/>
    </a:lt1>
    <a:dk2>
      <a:srgbClr val="44546A"/>
    </a:dk2>
    <a:lt2>
      <a:srgbClr val="E7E6E6"/>
    </a:lt2>
    <a:accent1>
      <a:srgbClr val="001F54"/>
    </a:accent1>
    <a:accent2>
      <a:srgbClr val="054990"/>
    </a:accent2>
    <a:accent3>
      <a:srgbClr val="3F7CB2"/>
    </a:accent3>
    <a:accent4>
      <a:srgbClr val="81A4CC"/>
    </a:accent4>
    <a:accent5>
      <a:srgbClr val="034078"/>
    </a:accent5>
    <a:accent6>
      <a:srgbClr val="000000"/>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erms:created xsi:type="dcterms:W3CDTF">2026-06-01T13:32:58Z</dcterms:created>
  <dc:creator>Tom Lim</dc:creator>
</cp:coreProperties>
</file>